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drawings/drawing2.xml" ContentType="application/vnd.openxmlformats-officedocument.drawingml.chartshapes+xml"/>
  <Override PartName="/ppt/notesSlides/notesSlide8.xml" ContentType="application/vnd.openxmlformats-officedocument.presentationml.notesSlide+xml"/>
  <Override PartName="/ppt/charts/chart8.xml" ContentType="application/vnd.openxmlformats-officedocument.drawingml.chart+xml"/>
  <Override PartName="/ppt/drawings/drawing3.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11.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drawings/drawing4.xml" ContentType="application/vnd.openxmlformats-officedocument.drawingml.chartshapes+xml"/>
  <Override PartName="/ppt/charts/chart15.xml" ContentType="application/vnd.openxmlformats-officedocument.drawingml.chart+xml"/>
  <Override PartName="/ppt/drawings/drawing5.xml" ContentType="application/vnd.openxmlformats-officedocument.drawingml.chartshape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60"/>
  </p:notesMasterIdLst>
  <p:sldIdLst>
    <p:sldId id="517" r:id="rId2"/>
    <p:sldId id="587" r:id="rId3"/>
    <p:sldId id="543" r:id="rId4"/>
    <p:sldId id="589" r:id="rId5"/>
    <p:sldId id="603" r:id="rId6"/>
    <p:sldId id="568" r:id="rId7"/>
    <p:sldId id="590" r:id="rId8"/>
    <p:sldId id="524" r:id="rId9"/>
    <p:sldId id="313" r:id="rId10"/>
    <p:sldId id="604" r:id="rId11"/>
    <p:sldId id="559" r:id="rId12"/>
    <p:sldId id="580" r:id="rId13"/>
    <p:sldId id="576" r:id="rId14"/>
    <p:sldId id="572" r:id="rId15"/>
    <p:sldId id="574" r:id="rId16"/>
    <p:sldId id="605" r:id="rId17"/>
    <p:sldId id="578" r:id="rId18"/>
    <p:sldId id="556" r:id="rId19"/>
    <p:sldId id="579" r:id="rId20"/>
    <p:sldId id="582" r:id="rId21"/>
    <p:sldId id="581" r:id="rId22"/>
    <p:sldId id="474" r:id="rId23"/>
    <p:sldId id="593" r:id="rId24"/>
    <p:sldId id="602" r:id="rId25"/>
    <p:sldId id="599" r:id="rId26"/>
    <p:sldId id="600" r:id="rId27"/>
    <p:sldId id="601" r:id="rId28"/>
    <p:sldId id="592" r:id="rId29"/>
    <p:sldId id="542" r:id="rId30"/>
    <p:sldId id="551" r:id="rId31"/>
    <p:sldId id="583" r:id="rId32"/>
    <p:sldId id="607" r:id="rId33"/>
    <p:sldId id="585" r:id="rId34"/>
    <p:sldId id="606" r:id="rId35"/>
    <p:sldId id="586" r:id="rId36"/>
    <p:sldId id="553" r:id="rId37"/>
    <p:sldId id="447" r:id="rId38"/>
    <p:sldId id="597" r:id="rId39"/>
    <p:sldId id="596" r:id="rId40"/>
    <p:sldId id="538" r:id="rId41"/>
    <p:sldId id="598" r:id="rId42"/>
    <p:sldId id="588" r:id="rId43"/>
    <p:sldId id="560" r:id="rId44"/>
    <p:sldId id="561" r:id="rId45"/>
    <p:sldId id="562" r:id="rId46"/>
    <p:sldId id="563" r:id="rId47"/>
    <p:sldId id="564" r:id="rId48"/>
    <p:sldId id="565" r:id="rId49"/>
    <p:sldId id="566" r:id="rId50"/>
    <p:sldId id="546" r:id="rId51"/>
    <p:sldId id="547" r:id="rId52"/>
    <p:sldId id="548" r:id="rId53"/>
    <p:sldId id="536" r:id="rId54"/>
    <p:sldId id="539" r:id="rId55"/>
    <p:sldId id="526" r:id="rId56"/>
    <p:sldId id="527" r:id="rId57"/>
    <p:sldId id="491" r:id="rId58"/>
    <p:sldId id="497" r:id="rId59"/>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8000"/>
    <a:srgbClr val="800080"/>
    <a:srgbClr val="006600"/>
    <a:srgbClr val="00CC00"/>
    <a:srgbClr val="F07F09"/>
    <a:srgbClr val="FFFF99"/>
    <a:srgbClr val="800000"/>
    <a:srgbClr val="FF6600"/>
    <a:srgbClr val="806F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3" autoAdjust="0"/>
    <p:restoredTop sz="99267" autoAdjust="0"/>
  </p:normalViewPr>
  <p:slideViewPr>
    <p:cSldViewPr snapToGrid="0">
      <p:cViewPr varScale="1">
        <p:scale>
          <a:sx n="70" d="100"/>
          <a:sy n="70" d="100"/>
        </p:scale>
        <p:origin x="1184"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Documents%20and%20Settings\Matt\My%20Documents\Thomas%20Lab\Uncoiling%20paper\remake%20matlab%20fig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WendyData\Communications\12%20Whitfield%20fimbrial%20uncoiling\stepup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WendyData\Communications\12%20Whitfield%20fimbrial%20uncoiling\stepup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WendyData\Notes\multiscale%20simulations\polymer%20mechanic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WendyData\Notes\multiscale%20simulations\polymer%20mechanics.xlsx" TargetMode="External"/></Relationships>
</file>

<file path=ppt/charts/_rels/chart1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Book2" TargetMode="External"/></Relationships>
</file>

<file path=ppt/charts/_rels/chart1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C:\Documents%20and%20Settings\Matt\My%20Documents\Thomas%20Lab\Uncoiling%20paper\Flow%20Chamber\110424\Matt_temp\Handanalysis.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Documents%20and%20Settings\Matt\My%20Documents\Thomas%20Lab\AdhesionSociety\Beaded%20tip\Certaintests\lifetime.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Documents%20and%20Settings\Matt\My%20Documents\Thomas%20Lab\AdhesionSociety\Beaded%20tip\Certaintests\lifetim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WendyData\Notes\multiscale%20simulations\polymer%20mechanic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Matt\My%20Documents\Thomas%20Lab\Uncoiling%20paper\AFM\110216\110216.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Documents%20and%20Settings\Matt\My%20Documents\Thomas%20Lab\Uncoiling%20paper\Phase3shapeb.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Documents%20and%20Settings\Matt\My%20Documents\Thomas%20Lab\Uncoiling%20paper\AFM\110216\110216.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Documents%20and%20Settings\Matt\My%20Documents\Thomas%20Lab\Uncoiling%20paper\Phase3shapeb.xlsx" TargetMode="External"/></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Documents%20and%20Settings\Matt\My%20Documents\Thomas%20Lab\Uncoiling%20paper\remake%20matlab%20figs.xlsx" TargetMode="External"/></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C:\Documents%20and%20Settings\Matt\My%20Documents\Thomas%20Lab\Uncoiling%20paper\remake%20matlab%20fig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WendyData\Communications\12%20Whitfield%20fimbrial%20uncoiling\shearstepup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485761154855642"/>
          <c:y val="0.16310099465728339"/>
          <c:w val="0.79012145220979091"/>
          <c:h val="0.60274618360797361"/>
        </c:manualLayout>
      </c:layout>
      <c:scatterChart>
        <c:scatterStyle val="lineMarker"/>
        <c:varyColors val="0"/>
        <c:ser>
          <c:idx val="9"/>
          <c:order val="9"/>
          <c:spPr>
            <a:ln w="12700">
              <a:solidFill>
                <a:schemeClr val="bg1">
                  <a:lumMod val="50000"/>
                </a:schemeClr>
              </a:solidFill>
              <a:prstDash val="solid"/>
            </a:ln>
          </c:spPr>
          <c:marker>
            <c:symbol val="none"/>
          </c:marker>
          <c:xVal>
            <c:numRef>
              <c:f>Sheet2!$A$289:$A$572</c:f>
              <c:numCache>
                <c:formatCode>General</c:formatCode>
                <c:ptCount val="284"/>
                <c:pt idx="0">
                  <c:v>0.99482520413763098</c:v>
                </c:pt>
                <c:pt idx="1">
                  <c:v>0.99344636164832356</c:v>
                </c:pt>
                <c:pt idx="2">
                  <c:v>0.98930983418040264</c:v>
                </c:pt>
                <c:pt idx="3">
                  <c:v>0.987930991691095</c:v>
                </c:pt>
                <c:pt idx="4">
                  <c:v>0.98655214920178458</c:v>
                </c:pt>
                <c:pt idx="5">
                  <c:v>0.98241562173386476</c:v>
                </c:pt>
                <c:pt idx="6">
                  <c:v>0.98103677924455956</c:v>
                </c:pt>
                <c:pt idx="7">
                  <c:v>0.97552140928733189</c:v>
                </c:pt>
                <c:pt idx="8">
                  <c:v>0.97414256679802391</c:v>
                </c:pt>
                <c:pt idx="9">
                  <c:v>0.96862719684079823</c:v>
                </c:pt>
                <c:pt idx="10">
                  <c:v>0.9672483543514917</c:v>
                </c:pt>
                <c:pt idx="11">
                  <c:v>0.96173298439426058</c:v>
                </c:pt>
                <c:pt idx="12">
                  <c:v>0.96035414190495105</c:v>
                </c:pt>
                <c:pt idx="13">
                  <c:v>0.95483877194772548</c:v>
                </c:pt>
                <c:pt idx="14">
                  <c:v>0.95345992945841795</c:v>
                </c:pt>
                <c:pt idx="15">
                  <c:v>0.94794455950119272</c:v>
                </c:pt>
                <c:pt idx="16">
                  <c:v>0.94656571701188363</c:v>
                </c:pt>
                <c:pt idx="17">
                  <c:v>0.94242918954396149</c:v>
                </c:pt>
                <c:pt idx="18">
                  <c:v>0.94105034705465496</c:v>
                </c:pt>
                <c:pt idx="19">
                  <c:v>0.9355349770974255</c:v>
                </c:pt>
                <c:pt idx="20">
                  <c:v>0.93415613460811964</c:v>
                </c:pt>
                <c:pt idx="21">
                  <c:v>0.92864076465089396</c:v>
                </c:pt>
                <c:pt idx="22">
                  <c:v>0.92726192216158465</c:v>
                </c:pt>
                <c:pt idx="23">
                  <c:v>0.92174655220435664</c:v>
                </c:pt>
                <c:pt idx="24">
                  <c:v>0.92036770971504445</c:v>
                </c:pt>
                <c:pt idx="25">
                  <c:v>0.91485233975781788</c:v>
                </c:pt>
                <c:pt idx="26">
                  <c:v>0.91347349726851523</c:v>
                </c:pt>
                <c:pt idx="27">
                  <c:v>0.907958127311285</c:v>
                </c:pt>
                <c:pt idx="28">
                  <c:v>0.90657928482197758</c:v>
                </c:pt>
                <c:pt idx="29">
                  <c:v>0.90244275735405699</c:v>
                </c:pt>
                <c:pt idx="30">
                  <c:v>0.90106391486474857</c:v>
                </c:pt>
                <c:pt idx="31">
                  <c:v>0.89968507237544482</c:v>
                </c:pt>
                <c:pt idx="32">
                  <c:v>0.89554854490752056</c:v>
                </c:pt>
                <c:pt idx="33">
                  <c:v>0.89416970241821414</c:v>
                </c:pt>
                <c:pt idx="34">
                  <c:v>0.88865433246098835</c:v>
                </c:pt>
                <c:pt idx="35">
                  <c:v>0.88727548997167849</c:v>
                </c:pt>
                <c:pt idx="36">
                  <c:v>0.88176012001444959</c:v>
                </c:pt>
                <c:pt idx="37">
                  <c:v>0.88038127752514361</c:v>
                </c:pt>
                <c:pt idx="38">
                  <c:v>0.87486590756791505</c:v>
                </c:pt>
                <c:pt idx="39">
                  <c:v>0.87348706507860796</c:v>
                </c:pt>
                <c:pt idx="40">
                  <c:v>0.86797169512138295</c:v>
                </c:pt>
                <c:pt idx="41">
                  <c:v>0.86659285263207653</c:v>
                </c:pt>
                <c:pt idx="42">
                  <c:v>0.86107748267484696</c:v>
                </c:pt>
                <c:pt idx="43">
                  <c:v>0.85969864018554065</c:v>
                </c:pt>
                <c:pt idx="44">
                  <c:v>0.85556211271761329</c:v>
                </c:pt>
                <c:pt idx="45">
                  <c:v>0.85418327022830964</c:v>
                </c:pt>
                <c:pt idx="46">
                  <c:v>0.84866790027108163</c:v>
                </c:pt>
                <c:pt idx="47">
                  <c:v>0.84728905778177499</c:v>
                </c:pt>
                <c:pt idx="48">
                  <c:v>0.84177368782454565</c:v>
                </c:pt>
                <c:pt idx="49">
                  <c:v>0.84039484533523801</c:v>
                </c:pt>
                <c:pt idx="50">
                  <c:v>0.83487947537801399</c:v>
                </c:pt>
                <c:pt idx="51">
                  <c:v>0.83350063288870524</c:v>
                </c:pt>
                <c:pt idx="52">
                  <c:v>0.82798526293147723</c:v>
                </c:pt>
                <c:pt idx="53">
                  <c:v>0.82660642044216703</c:v>
                </c:pt>
                <c:pt idx="54">
                  <c:v>0.82109105048494135</c:v>
                </c:pt>
                <c:pt idx="55">
                  <c:v>0.81971220799563149</c:v>
                </c:pt>
                <c:pt idx="56">
                  <c:v>0.8141968380384067</c:v>
                </c:pt>
                <c:pt idx="57">
                  <c:v>0.80868146808117758</c:v>
                </c:pt>
                <c:pt idx="58">
                  <c:v>0.8073026255918675</c:v>
                </c:pt>
                <c:pt idx="59">
                  <c:v>0.80178725563464004</c:v>
                </c:pt>
                <c:pt idx="60">
                  <c:v>0.80040841314533295</c:v>
                </c:pt>
                <c:pt idx="61">
                  <c:v>0.79489304318810772</c:v>
                </c:pt>
                <c:pt idx="62">
                  <c:v>0.79351420069879763</c:v>
                </c:pt>
                <c:pt idx="63">
                  <c:v>0.78799883074156962</c:v>
                </c:pt>
                <c:pt idx="64">
                  <c:v>0.78661998825225976</c:v>
                </c:pt>
                <c:pt idx="65">
                  <c:v>0.78110461829503464</c:v>
                </c:pt>
                <c:pt idx="66">
                  <c:v>0.77972577580572888</c:v>
                </c:pt>
                <c:pt idx="67">
                  <c:v>0.77421040584849865</c:v>
                </c:pt>
                <c:pt idx="68">
                  <c:v>0.767316193401961</c:v>
                </c:pt>
                <c:pt idx="69">
                  <c:v>0.76180082344473865</c:v>
                </c:pt>
                <c:pt idx="70">
                  <c:v>0.76042198095542801</c:v>
                </c:pt>
                <c:pt idx="71">
                  <c:v>0.75490661099820167</c:v>
                </c:pt>
                <c:pt idx="72">
                  <c:v>0.75352776850889458</c:v>
                </c:pt>
                <c:pt idx="73">
                  <c:v>0.74801239855166357</c:v>
                </c:pt>
                <c:pt idx="74">
                  <c:v>0.74663355606235704</c:v>
                </c:pt>
                <c:pt idx="75">
                  <c:v>0.74111818610512903</c:v>
                </c:pt>
                <c:pt idx="76">
                  <c:v>0.73973934361582472</c:v>
                </c:pt>
                <c:pt idx="77">
                  <c:v>0.7342239736585976</c:v>
                </c:pt>
                <c:pt idx="78">
                  <c:v>0.7273297612120575</c:v>
                </c:pt>
                <c:pt idx="79">
                  <c:v>0.72043554876552196</c:v>
                </c:pt>
                <c:pt idx="80">
                  <c:v>0.71492017880829395</c:v>
                </c:pt>
                <c:pt idx="81">
                  <c:v>0.71354133631899053</c:v>
                </c:pt>
                <c:pt idx="82">
                  <c:v>0.70802596636175963</c:v>
                </c:pt>
                <c:pt idx="83">
                  <c:v>0.70664712387245199</c:v>
                </c:pt>
                <c:pt idx="84">
                  <c:v>0.70113175391522298</c:v>
                </c:pt>
                <c:pt idx="85">
                  <c:v>0.69975291142591611</c:v>
                </c:pt>
                <c:pt idx="86">
                  <c:v>0.6942375414686881</c:v>
                </c:pt>
                <c:pt idx="87">
                  <c:v>0.68734332902215256</c:v>
                </c:pt>
                <c:pt idx="88">
                  <c:v>0.68044911657561935</c:v>
                </c:pt>
                <c:pt idx="89">
                  <c:v>0.67493374661839334</c:v>
                </c:pt>
                <c:pt idx="90">
                  <c:v>0.67355490412908459</c:v>
                </c:pt>
                <c:pt idx="91">
                  <c:v>0.66803953417185624</c:v>
                </c:pt>
                <c:pt idx="92">
                  <c:v>0.66666069168254971</c:v>
                </c:pt>
                <c:pt idx="93">
                  <c:v>0.66114532172531804</c:v>
                </c:pt>
                <c:pt idx="94">
                  <c:v>0.65976647923601095</c:v>
                </c:pt>
                <c:pt idx="95">
                  <c:v>0.65425110927878571</c:v>
                </c:pt>
                <c:pt idx="96">
                  <c:v>0.64735689683224651</c:v>
                </c:pt>
                <c:pt idx="97">
                  <c:v>0.64046268438571197</c:v>
                </c:pt>
                <c:pt idx="98">
                  <c:v>0.63356847193917765</c:v>
                </c:pt>
                <c:pt idx="99">
                  <c:v>0.62805310198194575</c:v>
                </c:pt>
                <c:pt idx="100">
                  <c:v>0.62667425949264299</c:v>
                </c:pt>
                <c:pt idx="101">
                  <c:v>0.62115888953541365</c:v>
                </c:pt>
                <c:pt idx="102">
                  <c:v>0.61978004704610823</c:v>
                </c:pt>
                <c:pt idx="103">
                  <c:v>0.61426467708888099</c:v>
                </c:pt>
                <c:pt idx="104">
                  <c:v>0.61288583459957635</c:v>
                </c:pt>
                <c:pt idx="105">
                  <c:v>0.60737046464234201</c:v>
                </c:pt>
                <c:pt idx="106">
                  <c:v>0.60047625219580958</c:v>
                </c:pt>
                <c:pt idx="107">
                  <c:v>0.59358203974926671</c:v>
                </c:pt>
                <c:pt idx="108">
                  <c:v>0.5866878273027355</c:v>
                </c:pt>
                <c:pt idx="109">
                  <c:v>0.58117245734550815</c:v>
                </c:pt>
                <c:pt idx="110">
                  <c:v>0.57979361485620162</c:v>
                </c:pt>
                <c:pt idx="111">
                  <c:v>0.57427824489897195</c:v>
                </c:pt>
                <c:pt idx="112">
                  <c:v>0.57289940240966852</c:v>
                </c:pt>
                <c:pt idx="113">
                  <c:v>0.56738403245243763</c:v>
                </c:pt>
                <c:pt idx="114">
                  <c:v>0.56048982000590197</c:v>
                </c:pt>
                <c:pt idx="115">
                  <c:v>0.55359560755936665</c:v>
                </c:pt>
                <c:pt idx="116">
                  <c:v>0.546701395112831</c:v>
                </c:pt>
                <c:pt idx="117">
                  <c:v>0.53980718266629502</c:v>
                </c:pt>
                <c:pt idx="118">
                  <c:v>0.53429181270906922</c:v>
                </c:pt>
                <c:pt idx="119">
                  <c:v>0.53291297021975959</c:v>
                </c:pt>
                <c:pt idx="120">
                  <c:v>0.52739760026253202</c:v>
                </c:pt>
                <c:pt idx="121">
                  <c:v>0.52050338781599315</c:v>
                </c:pt>
                <c:pt idx="122">
                  <c:v>0.51360917536946105</c:v>
                </c:pt>
                <c:pt idx="123">
                  <c:v>0.50671496292292328</c:v>
                </c:pt>
                <c:pt idx="124">
                  <c:v>0.49982075047639002</c:v>
                </c:pt>
                <c:pt idx="125">
                  <c:v>0.49292653802985753</c:v>
                </c:pt>
                <c:pt idx="126">
                  <c:v>0.49016885305124253</c:v>
                </c:pt>
                <c:pt idx="127">
                  <c:v>0.488790010561933</c:v>
                </c:pt>
                <c:pt idx="128">
                  <c:v>0.48741116807262835</c:v>
                </c:pt>
                <c:pt idx="129">
                  <c:v>0.48327464060470532</c:v>
                </c:pt>
                <c:pt idx="130">
                  <c:v>0.48189579811539801</c:v>
                </c:pt>
                <c:pt idx="131">
                  <c:v>0.48051695562609098</c:v>
                </c:pt>
                <c:pt idx="132">
                  <c:v>0.476380428158171</c:v>
                </c:pt>
                <c:pt idx="133">
                  <c:v>0.47500158566886436</c:v>
                </c:pt>
                <c:pt idx="134">
                  <c:v>0.47362274317955788</c:v>
                </c:pt>
                <c:pt idx="135">
                  <c:v>0.46948621571163612</c:v>
                </c:pt>
                <c:pt idx="136">
                  <c:v>0.46810737322232698</c:v>
                </c:pt>
                <c:pt idx="137">
                  <c:v>0.46672853073302001</c:v>
                </c:pt>
                <c:pt idx="138">
                  <c:v>0.46259200326509908</c:v>
                </c:pt>
                <c:pt idx="139">
                  <c:v>0.461213160775792</c:v>
                </c:pt>
                <c:pt idx="140">
                  <c:v>0.45983431828648502</c:v>
                </c:pt>
                <c:pt idx="141">
                  <c:v>0.45569779081856399</c:v>
                </c:pt>
                <c:pt idx="142">
                  <c:v>0.45431894832925923</c:v>
                </c:pt>
                <c:pt idx="143">
                  <c:v>0.45294010583995148</c:v>
                </c:pt>
                <c:pt idx="144">
                  <c:v>0.45018242086133575</c:v>
                </c:pt>
                <c:pt idx="145">
                  <c:v>0.44880357837202906</c:v>
                </c:pt>
                <c:pt idx="146">
                  <c:v>0.44742473588272247</c:v>
                </c:pt>
                <c:pt idx="147">
                  <c:v>0.44328820841480032</c:v>
                </c:pt>
                <c:pt idx="148">
                  <c:v>0.44190936592549424</c:v>
                </c:pt>
                <c:pt idx="149">
                  <c:v>0.44053052343618471</c:v>
                </c:pt>
                <c:pt idx="150">
                  <c:v>0.436393995968267</c:v>
                </c:pt>
                <c:pt idx="151">
                  <c:v>0.43501515347895808</c:v>
                </c:pt>
                <c:pt idx="152">
                  <c:v>0.43363631098965294</c:v>
                </c:pt>
                <c:pt idx="153">
                  <c:v>0.42949978352172902</c:v>
                </c:pt>
                <c:pt idx="154">
                  <c:v>0.42812094103242376</c:v>
                </c:pt>
                <c:pt idx="155">
                  <c:v>0.42674209854311479</c:v>
                </c:pt>
                <c:pt idx="156">
                  <c:v>0.42260557107519398</c:v>
                </c:pt>
                <c:pt idx="157">
                  <c:v>0.421226728585888</c:v>
                </c:pt>
                <c:pt idx="158">
                  <c:v>0.41984788609658008</c:v>
                </c:pt>
                <c:pt idx="159">
                  <c:v>0.41571135862865899</c:v>
                </c:pt>
                <c:pt idx="160">
                  <c:v>0.41433251613935224</c:v>
                </c:pt>
                <c:pt idx="161">
                  <c:v>0.41295367365004576</c:v>
                </c:pt>
                <c:pt idx="162">
                  <c:v>0.408817146182123</c:v>
                </c:pt>
                <c:pt idx="163">
                  <c:v>0.40743830369281747</c:v>
                </c:pt>
                <c:pt idx="164">
                  <c:v>0.40330177622489688</c:v>
                </c:pt>
                <c:pt idx="165">
                  <c:v>0.40192293373558935</c:v>
                </c:pt>
                <c:pt idx="166">
                  <c:v>0.40054409124628132</c:v>
                </c:pt>
                <c:pt idx="167">
                  <c:v>0.39640756377836223</c:v>
                </c:pt>
                <c:pt idx="168">
                  <c:v>0.39502872128905553</c:v>
                </c:pt>
                <c:pt idx="169">
                  <c:v>0.393649878799747</c:v>
                </c:pt>
                <c:pt idx="170">
                  <c:v>0.38951335133182535</c:v>
                </c:pt>
                <c:pt idx="171">
                  <c:v>0.38813450884251732</c:v>
                </c:pt>
                <c:pt idx="172">
                  <c:v>0.38675566635321124</c:v>
                </c:pt>
                <c:pt idx="173">
                  <c:v>0.38261913888528898</c:v>
                </c:pt>
                <c:pt idx="174">
                  <c:v>0.38124029639598311</c:v>
                </c:pt>
                <c:pt idx="175">
                  <c:v>0.37986145390667647</c:v>
                </c:pt>
                <c:pt idx="176">
                  <c:v>0.37572492643875338</c:v>
                </c:pt>
                <c:pt idx="177">
                  <c:v>0.37434608394944902</c:v>
                </c:pt>
                <c:pt idx="178">
                  <c:v>0.37296724146013899</c:v>
                </c:pt>
                <c:pt idx="179">
                  <c:v>0.36883071399222023</c:v>
                </c:pt>
                <c:pt idx="180">
                  <c:v>0.36745187150291247</c:v>
                </c:pt>
                <c:pt idx="181">
                  <c:v>0.366073029013605</c:v>
                </c:pt>
                <c:pt idx="182">
                  <c:v>0.36193650154568435</c:v>
                </c:pt>
                <c:pt idx="183">
                  <c:v>0.36055765905637499</c:v>
                </c:pt>
                <c:pt idx="184">
                  <c:v>0.35642113158845512</c:v>
                </c:pt>
                <c:pt idx="185">
                  <c:v>0.35504228909914848</c:v>
                </c:pt>
                <c:pt idx="186">
                  <c:v>0.35366344660984111</c:v>
                </c:pt>
                <c:pt idx="187">
                  <c:v>0.34952691914192041</c:v>
                </c:pt>
                <c:pt idx="188">
                  <c:v>0.34814807665261238</c:v>
                </c:pt>
                <c:pt idx="189">
                  <c:v>0.34676923416330474</c:v>
                </c:pt>
                <c:pt idx="190">
                  <c:v>0.34263270669538393</c:v>
                </c:pt>
                <c:pt idx="191">
                  <c:v>0.34125386420607606</c:v>
                </c:pt>
                <c:pt idx="192">
                  <c:v>0.33987502171677048</c:v>
                </c:pt>
                <c:pt idx="193">
                  <c:v>0.33573849424884988</c:v>
                </c:pt>
                <c:pt idx="194">
                  <c:v>0.3343596517595433</c:v>
                </c:pt>
                <c:pt idx="195">
                  <c:v>0.33298080927023693</c:v>
                </c:pt>
                <c:pt idx="196">
                  <c:v>0.32884428180231523</c:v>
                </c:pt>
                <c:pt idx="197">
                  <c:v>0.32746543931300748</c:v>
                </c:pt>
                <c:pt idx="198">
                  <c:v>0.32608659682370122</c:v>
                </c:pt>
                <c:pt idx="199">
                  <c:v>0.3219500693557793</c:v>
                </c:pt>
                <c:pt idx="200">
                  <c:v>0.32057122686647038</c:v>
                </c:pt>
                <c:pt idx="201">
                  <c:v>0.31505585690924376</c:v>
                </c:pt>
                <c:pt idx="202">
                  <c:v>0.31367701441993501</c:v>
                </c:pt>
                <c:pt idx="203">
                  <c:v>0.30954048695201553</c:v>
                </c:pt>
                <c:pt idx="204">
                  <c:v>0.308161644462707</c:v>
                </c:pt>
                <c:pt idx="205">
                  <c:v>0.3067828019734023</c:v>
                </c:pt>
                <c:pt idx="206">
                  <c:v>0.30264627450547832</c:v>
                </c:pt>
                <c:pt idx="207">
                  <c:v>0.30126743201617079</c:v>
                </c:pt>
                <c:pt idx="208">
                  <c:v>0.29988858952686653</c:v>
                </c:pt>
                <c:pt idx="209">
                  <c:v>0.295752062058944</c:v>
                </c:pt>
                <c:pt idx="210">
                  <c:v>0.29437321956963736</c:v>
                </c:pt>
                <c:pt idx="211">
                  <c:v>0.29299437708032938</c:v>
                </c:pt>
                <c:pt idx="212">
                  <c:v>0.28885784961240812</c:v>
                </c:pt>
                <c:pt idx="213">
                  <c:v>0.28747900712309998</c:v>
                </c:pt>
                <c:pt idx="214">
                  <c:v>0.28610016463379301</c:v>
                </c:pt>
                <c:pt idx="215">
                  <c:v>0.28196363716587353</c:v>
                </c:pt>
                <c:pt idx="216">
                  <c:v>0.280584794676566</c:v>
                </c:pt>
                <c:pt idx="217">
                  <c:v>0.27506942471933699</c:v>
                </c:pt>
                <c:pt idx="218">
                  <c:v>0.27369058223003001</c:v>
                </c:pt>
                <c:pt idx="219">
                  <c:v>0.268175212272802</c:v>
                </c:pt>
                <c:pt idx="220">
                  <c:v>0.26679636978349408</c:v>
                </c:pt>
                <c:pt idx="221">
                  <c:v>0.26265984231557299</c:v>
                </c:pt>
                <c:pt idx="222">
                  <c:v>0.26128099982626712</c:v>
                </c:pt>
                <c:pt idx="223">
                  <c:v>0.25990215733695898</c:v>
                </c:pt>
                <c:pt idx="224">
                  <c:v>0.255765629869038</c:v>
                </c:pt>
                <c:pt idx="225">
                  <c:v>0.25438678737973336</c:v>
                </c:pt>
                <c:pt idx="226">
                  <c:v>0.253007944890423</c:v>
                </c:pt>
                <c:pt idx="227">
                  <c:v>0.24887141742250199</c:v>
                </c:pt>
                <c:pt idx="228">
                  <c:v>0.24749257493319499</c:v>
                </c:pt>
                <c:pt idx="229">
                  <c:v>0.24611373244388801</c:v>
                </c:pt>
                <c:pt idx="230">
                  <c:v>0.24197720497596753</c:v>
                </c:pt>
                <c:pt idx="231">
                  <c:v>0.24059836248666103</c:v>
                </c:pt>
                <c:pt idx="232">
                  <c:v>0.23508299252943282</c:v>
                </c:pt>
                <c:pt idx="233">
                  <c:v>0.23370415004012468</c:v>
                </c:pt>
                <c:pt idx="234">
                  <c:v>0.22818878008289653</c:v>
                </c:pt>
                <c:pt idx="235">
                  <c:v>0.22680993759358903</c:v>
                </c:pt>
                <c:pt idx="236">
                  <c:v>0.22129456763636104</c:v>
                </c:pt>
                <c:pt idx="237">
                  <c:v>0.21991572514705468</c:v>
                </c:pt>
                <c:pt idx="238">
                  <c:v>0.21577919767913259</c:v>
                </c:pt>
                <c:pt idx="239">
                  <c:v>0.21440035518982603</c:v>
                </c:pt>
                <c:pt idx="240">
                  <c:v>0.21302151270051767</c:v>
                </c:pt>
                <c:pt idx="241">
                  <c:v>0.20888498523259699</c:v>
                </c:pt>
                <c:pt idx="242">
                  <c:v>0.20750614274328999</c:v>
                </c:pt>
                <c:pt idx="243">
                  <c:v>0.20612730025398288</c:v>
                </c:pt>
                <c:pt idx="244">
                  <c:v>0.20199077278606259</c:v>
                </c:pt>
                <c:pt idx="245">
                  <c:v>0.200611930296755</c:v>
                </c:pt>
                <c:pt idx="246">
                  <c:v>0.19509656033952597</c:v>
                </c:pt>
                <c:pt idx="247">
                  <c:v>0.19371771785021921</c:v>
                </c:pt>
                <c:pt idx="248">
                  <c:v>0.18820234789299256</c:v>
                </c:pt>
                <c:pt idx="249">
                  <c:v>0.18682350540368367</c:v>
                </c:pt>
                <c:pt idx="250">
                  <c:v>0.18130813544645588</c:v>
                </c:pt>
                <c:pt idx="251">
                  <c:v>0.17992929295714882</c:v>
                </c:pt>
                <c:pt idx="252">
                  <c:v>0.17717160797853329</c:v>
                </c:pt>
                <c:pt idx="253">
                  <c:v>0.17579276548922768</c:v>
                </c:pt>
                <c:pt idx="254">
                  <c:v>0.17303508051061356</c:v>
                </c:pt>
                <c:pt idx="255">
                  <c:v>0.17027739553199994</c:v>
                </c:pt>
                <c:pt idx="256">
                  <c:v>0.16889855304269241</c:v>
                </c:pt>
                <c:pt idx="257">
                  <c:v>0.16614086806407788</c:v>
                </c:pt>
                <c:pt idx="258">
                  <c:v>0.16338318308546376</c:v>
                </c:pt>
                <c:pt idx="259">
                  <c:v>0.16200434059615676</c:v>
                </c:pt>
                <c:pt idx="260">
                  <c:v>0.15924665561754259</c:v>
                </c:pt>
                <c:pt idx="261">
                  <c:v>0.15648897063892844</c:v>
                </c:pt>
                <c:pt idx="262">
                  <c:v>0.15511012814962141</c:v>
                </c:pt>
                <c:pt idx="263">
                  <c:v>0.15235244317100782</c:v>
                </c:pt>
                <c:pt idx="264">
                  <c:v>0.14959475819239423</c:v>
                </c:pt>
                <c:pt idx="265">
                  <c:v>0.14821591570308601</c:v>
                </c:pt>
                <c:pt idx="266">
                  <c:v>0.14545823072447212</c:v>
                </c:pt>
                <c:pt idx="267">
                  <c:v>0.142700545745857</c:v>
                </c:pt>
                <c:pt idx="268">
                  <c:v>0.14132170325654947</c:v>
                </c:pt>
                <c:pt idx="269">
                  <c:v>0.13856401827793599</c:v>
                </c:pt>
                <c:pt idx="270">
                  <c:v>0.13442749081001573</c:v>
                </c:pt>
                <c:pt idx="271">
                  <c:v>0.13166980583140159</c:v>
                </c:pt>
                <c:pt idx="272">
                  <c:v>0.12753327836348</c:v>
                </c:pt>
                <c:pt idx="273">
                  <c:v>0.12477559338486502</c:v>
                </c:pt>
                <c:pt idx="274">
                  <c:v>0.12063906591694402</c:v>
                </c:pt>
                <c:pt idx="275">
                  <c:v>0.11788138093833002</c:v>
                </c:pt>
                <c:pt idx="276">
                  <c:v>0.11374485347040941</c:v>
                </c:pt>
                <c:pt idx="277">
                  <c:v>0.11098716849179462</c:v>
                </c:pt>
                <c:pt idx="278">
                  <c:v>0.10685064102387302</c:v>
                </c:pt>
                <c:pt idx="279">
                  <c:v>0.10409295604525959</c:v>
                </c:pt>
                <c:pt idx="280">
                  <c:v>9.995642857733858E-2</c:v>
                </c:pt>
                <c:pt idx="281">
                  <c:v>9.7198743598723797E-2</c:v>
                </c:pt>
                <c:pt idx="282">
                  <c:v>9.3062216130802705E-2</c:v>
                </c:pt>
                <c:pt idx="283">
                  <c:v>0</c:v>
                </c:pt>
              </c:numCache>
            </c:numRef>
          </c:xVal>
          <c:yVal>
            <c:numRef>
              <c:f>Sheet2!$C$289:$C$572</c:f>
              <c:numCache>
                <c:formatCode>General</c:formatCode>
                <c:ptCount val="284"/>
                <c:pt idx="0">
                  <c:v>139.50225601533847</c:v>
                </c:pt>
                <c:pt idx="1">
                  <c:v>136.913356592783</c:v>
                </c:pt>
                <c:pt idx="2">
                  <c:v>129.66403825930902</c:v>
                </c:pt>
                <c:pt idx="3">
                  <c:v>127.42270228528898</c:v>
                </c:pt>
                <c:pt idx="4">
                  <c:v>125.27163254906698</c:v>
                </c:pt>
                <c:pt idx="5">
                  <c:v>119.38224982379874</c:v>
                </c:pt>
                <c:pt idx="6">
                  <c:v>117.61390108120827</c:v>
                </c:pt>
                <c:pt idx="7">
                  <c:v>111.53139590825202</c:v>
                </c:pt>
                <c:pt idx="8">
                  <c:v>110.25061498621429</c:v>
                </c:pt>
                <c:pt idx="9">
                  <c:v>105.96719394691257</c:v>
                </c:pt>
                <c:pt idx="10">
                  <c:v>105.07876405611967</c:v>
                </c:pt>
                <c:pt idx="11">
                  <c:v>102.08612861304702</c:v>
                </c:pt>
                <c:pt idx="12">
                  <c:v>101.45328046802825</c:v>
                </c:pt>
                <c:pt idx="13">
                  <c:v>99.262872462338649</c:v>
                </c:pt>
                <c:pt idx="14">
                  <c:v>98.785209847540301</c:v>
                </c:pt>
                <c:pt idx="15">
                  <c:v>97.085146354238489</c:v>
                </c:pt>
                <c:pt idx="16">
                  <c:v>96.704196823023381</c:v>
                </c:pt>
                <c:pt idx="17">
                  <c:v>95.645770302535226</c:v>
                </c:pt>
                <c:pt idx="18">
                  <c:v>95.317641260310538</c:v>
                </c:pt>
                <c:pt idx="19">
                  <c:v>94.106483381117627</c:v>
                </c:pt>
                <c:pt idx="20">
                  <c:v>93.825727620797778</c:v>
                </c:pt>
                <c:pt idx="21">
                  <c:v>92.775051285614879</c:v>
                </c:pt>
                <c:pt idx="22">
                  <c:v>92.52836191914578</c:v>
                </c:pt>
                <c:pt idx="23">
                  <c:v>90.998822457406519</c:v>
                </c:pt>
                <c:pt idx="24">
                  <c:v>90.565164115922002</c:v>
                </c:pt>
                <c:pt idx="25">
                  <c:v>89.169544102466446</c:v>
                </c:pt>
                <c:pt idx="26">
                  <c:v>88.850201036058039</c:v>
                </c:pt>
                <c:pt idx="27">
                  <c:v>87.615332679632189</c:v>
                </c:pt>
                <c:pt idx="28">
                  <c:v>87.314888685576904</c:v>
                </c:pt>
                <c:pt idx="29">
                  <c:v>86.431818584694582</c:v>
                </c:pt>
                <c:pt idx="30">
                  <c:v>86.143785939547982</c:v>
                </c:pt>
                <c:pt idx="31">
                  <c:v>85.85913535342695</c:v>
                </c:pt>
                <c:pt idx="32">
                  <c:v>85.027175301645983</c:v>
                </c:pt>
                <c:pt idx="33">
                  <c:v>84.757739057950019</c:v>
                </c:pt>
                <c:pt idx="34">
                  <c:v>83.722389027432058</c:v>
                </c:pt>
                <c:pt idx="35">
                  <c:v>83.474262023276623</c:v>
                </c:pt>
                <c:pt idx="36">
                  <c:v>82.5218565402743</c:v>
                </c:pt>
                <c:pt idx="37">
                  <c:v>82.292839611128912</c:v>
                </c:pt>
                <c:pt idx="38">
                  <c:v>81.40580777510948</c:v>
                </c:pt>
                <c:pt idx="39">
                  <c:v>81.189980760796658</c:v>
                </c:pt>
                <c:pt idx="40">
                  <c:v>80.342601774984658</c:v>
                </c:pt>
                <c:pt idx="41">
                  <c:v>80.133518271255681</c:v>
                </c:pt>
                <c:pt idx="42">
                  <c:v>79.301424029203119</c:v>
                </c:pt>
                <c:pt idx="43">
                  <c:v>79.093396365728609</c:v>
                </c:pt>
                <c:pt idx="44">
                  <c:v>78.466016309786198</c:v>
                </c:pt>
                <c:pt idx="45">
                  <c:v>78.255115641310098</c:v>
                </c:pt>
                <c:pt idx="46">
                  <c:v>77.397174390902705</c:v>
                </c:pt>
                <c:pt idx="47">
                  <c:v>77.178045803660481</c:v>
                </c:pt>
                <c:pt idx="48">
                  <c:v>76.276214318509759</c:v>
                </c:pt>
                <c:pt idx="49">
                  <c:v>76.043213941565142</c:v>
                </c:pt>
                <c:pt idx="50">
                  <c:v>75.073041269168201</c:v>
                </c:pt>
                <c:pt idx="51">
                  <c:v>74.819475731664085</c:v>
                </c:pt>
                <c:pt idx="52">
                  <c:v>73.751155420788294</c:v>
                </c:pt>
                <c:pt idx="53">
                  <c:v>73.468685618525001</c:v>
                </c:pt>
                <c:pt idx="54">
                  <c:v>72.264419256710923</c:v>
                </c:pt>
                <c:pt idx="55">
                  <c:v>71.942305087236903</c:v>
                </c:pt>
                <c:pt idx="56">
                  <c:v>70.552534836291855</c:v>
                </c:pt>
                <c:pt idx="57">
                  <c:v>68.966374813355458</c:v>
                </c:pt>
                <c:pt idx="58">
                  <c:v>68.532617395854459</c:v>
                </c:pt>
                <c:pt idx="59">
                  <c:v>66.613519081528892</c:v>
                </c:pt>
                <c:pt idx="60">
                  <c:v>66.080145697107326</c:v>
                </c:pt>
                <c:pt idx="61">
                  <c:v>63.671740310464102</c:v>
                </c:pt>
                <c:pt idx="62">
                  <c:v>62.987578761585198</c:v>
                </c:pt>
                <c:pt idx="63">
                  <c:v>59.818483623646564</c:v>
                </c:pt>
                <c:pt idx="64">
                  <c:v>58.896826205458595</c:v>
                </c:pt>
                <c:pt idx="65">
                  <c:v>54.563344518726495</c:v>
                </c:pt>
                <c:pt idx="66">
                  <c:v>53.305059194063496</c:v>
                </c:pt>
                <c:pt idx="67">
                  <c:v>47.667669549294175</c:v>
                </c:pt>
                <c:pt idx="68">
                  <c:v>40.474368506976298</c:v>
                </c:pt>
                <c:pt idx="69">
                  <c:v>35.515164234904113</c:v>
                </c:pt>
                <c:pt idx="70">
                  <c:v>34.384972265939496</c:v>
                </c:pt>
                <c:pt idx="71">
                  <c:v>30.323905650435531</c:v>
                </c:pt>
                <c:pt idx="72">
                  <c:v>29.417812146053198</c:v>
                </c:pt>
                <c:pt idx="73">
                  <c:v>26.183512674461756</c:v>
                </c:pt>
                <c:pt idx="74">
                  <c:v>25.465389717851128</c:v>
                </c:pt>
                <c:pt idx="75">
                  <c:v>22.924997754211805</c:v>
                </c:pt>
                <c:pt idx="76">
                  <c:v>22.370215603883899</c:v>
                </c:pt>
                <c:pt idx="77">
                  <c:v>20.465788031073771</c:v>
                </c:pt>
                <c:pt idx="78">
                  <c:v>18.77761657166862</c:v>
                </c:pt>
                <c:pt idx="79">
                  <c:v>17.766689768989789</c:v>
                </c:pt>
                <c:pt idx="80">
                  <c:v>17.315501890823686</c:v>
                </c:pt>
                <c:pt idx="81">
                  <c:v>17.237774501924289</c:v>
                </c:pt>
                <c:pt idx="82">
                  <c:v>17.022769503941756</c:v>
                </c:pt>
                <c:pt idx="83">
                  <c:v>16.987142593833386</c:v>
                </c:pt>
                <c:pt idx="84">
                  <c:v>16.8909174801102</c:v>
                </c:pt>
                <c:pt idx="85">
                  <c:v>16.875324258410199</c:v>
                </c:pt>
                <c:pt idx="86">
                  <c:v>16.833778947866701</c:v>
                </c:pt>
                <c:pt idx="87">
                  <c:v>16.809585394890298</c:v>
                </c:pt>
                <c:pt idx="88">
                  <c:v>16.799503469018635</c:v>
                </c:pt>
                <c:pt idx="89">
                  <c:v>16.795917276770712</c:v>
                </c:pt>
                <c:pt idx="90">
                  <c:v>16.7953557706903</c:v>
                </c:pt>
                <c:pt idx="91">
                  <c:v>16.793896288875587</c:v>
                </c:pt>
                <c:pt idx="92">
                  <c:v>16.793669179388086</c:v>
                </c:pt>
                <c:pt idx="93">
                  <c:v>16.793081890614697</c:v>
                </c:pt>
                <c:pt idx="94">
                  <c:v>16.7929910623869</c:v>
                </c:pt>
                <c:pt idx="95">
                  <c:v>16.792757394584324</c:v>
                </c:pt>
                <c:pt idx="96">
                  <c:v>16.792629570924522</c:v>
                </c:pt>
                <c:pt idx="97">
                  <c:v>16.792579804321456</c:v>
                </c:pt>
                <c:pt idx="98">
                  <c:v>16.79256065816752</c:v>
                </c:pt>
                <c:pt idx="99">
                  <c:v>16.792554329963689</c:v>
                </c:pt>
                <c:pt idx="100">
                  <c:v>16.792553382084886</c:v>
                </c:pt>
                <c:pt idx="101">
                  <c:v>16.792551004576087</c:v>
                </c:pt>
                <c:pt idx="102">
                  <c:v>16.79255065193329</c:v>
                </c:pt>
                <c:pt idx="103">
                  <c:v>16.792549770874594</c:v>
                </c:pt>
                <c:pt idx="104">
                  <c:v>16.792549639403145</c:v>
                </c:pt>
                <c:pt idx="105">
                  <c:v>16.792549317771556</c:v>
                </c:pt>
                <c:pt idx="106">
                  <c:v>16.792549153455113</c:v>
                </c:pt>
                <c:pt idx="107">
                  <c:v>16.792549094876708</c:v>
                </c:pt>
                <c:pt idx="108">
                  <c:v>16.792549073857671</c:v>
                </c:pt>
                <c:pt idx="109">
                  <c:v>16.792549068294786</c:v>
                </c:pt>
                <c:pt idx="110">
                  <c:v>16.792549067488189</c:v>
                </c:pt>
                <c:pt idx="111">
                  <c:v>16.792549065144183</c:v>
                </c:pt>
                <c:pt idx="112">
                  <c:v>16.792549064679879</c:v>
                </c:pt>
                <c:pt idx="113">
                  <c:v>16.792549064679879</c:v>
                </c:pt>
                <c:pt idx="114">
                  <c:v>16.792549063743856</c:v>
                </c:pt>
                <c:pt idx="115">
                  <c:v>16.792549063439516</c:v>
                </c:pt>
                <c:pt idx="116">
                  <c:v>16.792549062990524</c:v>
                </c:pt>
                <c:pt idx="117">
                  <c:v>16.792549064337479</c:v>
                </c:pt>
                <c:pt idx="118">
                  <c:v>16.792549063523122</c:v>
                </c:pt>
                <c:pt idx="119">
                  <c:v>16.792549063766671</c:v>
                </c:pt>
                <c:pt idx="120">
                  <c:v>16.792549063051489</c:v>
                </c:pt>
                <c:pt idx="121">
                  <c:v>16.792549062648124</c:v>
                </c:pt>
                <c:pt idx="122">
                  <c:v>16.792549063896189</c:v>
                </c:pt>
                <c:pt idx="123">
                  <c:v>16.792549063728682</c:v>
                </c:pt>
                <c:pt idx="124">
                  <c:v>16.792549063782001</c:v>
                </c:pt>
                <c:pt idx="125">
                  <c:v>16.792549063645009</c:v>
                </c:pt>
                <c:pt idx="126">
                  <c:v>16.792549062975233</c:v>
                </c:pt>
                <c:pt idx="127">
                  <c:v>16.792549063515601</c:v>
                </c:pt>
                <c:pt idx="128">
                  <c:v>16.792549064116816</c:v>
                </c:pt>
                <c:pt idx="129">
                  <c:v>16.792549063926579</c:v>
                </c:pt>
                <c:pt idx="130">
                  <c:v>16.792549063949409</c:v>
                </c:pt>
                <c:pt idx="131">
                  <c:v>16.792549063766671</c:v>
                </c:pt>
                <c:pt idx="132">
                  <c:v>16.792549063416789</c:v>
                </c:pt>
                <c:pt idx="133">
                  <c:v>16.792549064124408</c:v>
                </c:pt>
                <c:pt idx="134">
                  <c:v>16.79254906311229</c:v>
                </c:pt>
                <c:pt idx="135">
                  <c:v>16.792549064055901</c:v>
                </c:pt>
                <c:pt idx="136">
                  <c:v>16.792549062708883</c:v>
                </c:pt>
                <c:pt idx="137">
                  <c:v>16.792549063736267</c:v>
                </c:pt>
                <c:pt idx="138">
                  <c:v>16.792549063645009</c:v>
                </c:pt>
                <c:pt idx="139">
                  <c:v>16.792549063477601</c:v>
                </c:pt>
                <c:pt idx="140">
                  <c:v>16.792549063964579</c:v>
                </c:pt>
                <c:pt idx="141">
                  <c:v>16.792549063591679</c:v>
                </c:pt>
                <c:pt idx="142">
                  <c:v>16.792549063865671</c:v>
                </c:pt>
                <c:pt idx="143">
                  <c:v>16.792549063530771</c:v>
                </c:pt>
                <c:pt idx="144">
                  <c:v>16.792549063591679</c:v>
                </c:pt>
                <c:pt idx="145">
                  <c:v>16.792549063759083</c:v>
                </c:pt>
                <c:pt idx="146">
                  <c:v>16.792549063424278</c:v>
                </c:pt>
                <c:pt idx="147">
                  <c:v>16.792549063835171</c:v>
                </c:pt>
                <c:pt idx="148">
                  <c:v>16.792549063941763</c:v>
                </c:pt>
                <c:pt idx="149">
                  <c:v>16.792549063698289</c:v>
                </c:pt>
                <c:pt idx="150">
                  <c:v>16.792549063652686</c:v>
                </c:pt>
                <c:pt idx="151">
                  <c:v>16.792549063576512</c:v>
                </c:pt>
                <c:pt idx="152">
                  <c:v>16.792549062769734</c:v>
                </c:pt>
                <c:pt idx="153">
                  <c:v>16.792549063211194</c:v>
                </c:pt>
                <c:pt idx="154">
                  <c:v>16.792549063956994</c:v>
                </c:pt>
                <c:pt idx="155">
                  <c:v>16.792549063880909</c:v>
                </c:pt>
                <c:pt idx="156">
                  <c:v>16.792549063774256</c:v>
                </c:pt>
                <c:pt idx="157">
                  <c:v>16.792549063713501</c:v>
                </c:pt>
                <c:pt idx="158">
                  <c:v>16.792549062982879</c:v>
                </c:pt>
                <c:pt idx="159">
                  <c:v>16.792549064383156</c:v>
                </c:pt>
                <c:pt idx="160">
                  <c:v>16.792549063728682</c:v>
                </c:pt>
                <c:pt idx="161">
                  <c:v>16.792549063880909</c:v>
                </c:pt>
                <c:pt idx="162">
                  <c:v>16.792549063683001</c:v>
                </c:pt>
                <c:pt idx="163">
                  <c:v>16.792549063591679</c:v>
                </c:pt>
                <c:pt idx="164">
                  <c:v>16.792549063667771</c:v>
                </c:pt>
                <c:pt idx="165">
                  <c:v>16.792549063241605</c:v>
                </c:pt>
                <c:pt idx="166">
                  <c:v>16.792549064002721</c:v>
                </c:pt>
                <c:pt idx="167">
                  <c:v>16.792549063820008</c:v>
                </c:pt>
                <c:pt idx="168">
                  <c:v>16.792549063728682</c:v>
                </c:pt>
                <c:pt idx="169">
                  <c:v>16.792549063378601</c:v>
                </c:pt>
                <c:pt idx="170">
                  <c:v>16.792549063926579</c:v>
                </c:pt>
                <c:pt idx="171">
                  <c:v>16.792549063683001</c:v>
                </c:pt>
                <c:pt idx="172">
                  <c:v>16.792549063576512</c:v>
                </c:pt>
                <c:pt idx="173">
                  <c:v>16.79254906319602</c:v>
                </c:pt>
                <c:pt idx="174">
                  <c:v>16.792549063652686</c:v>
                </c:pt>
                <c:pt idx="175">
                  <c:v>16.792549063546009</c:v>
                </c:pt>
                <c:pt idx="176">
                  <c:v>16.792549063546009</c:v>
                </c:pt>
                <c:pt idx="177">
                  <c:v>16.792549063500417</c:v>
                </c:pt>
                <c:pt idx="178">
                  <c:v>16.792549063454789</c:v>
                </c:pt>
                <c:pt idx="179">
                  <c:v>16.79254906315029</c:v>
                </c:pt>
                <c:pt idx="180">
                  <c:v>16.792549063774256</c:v>
                </c:pt>
                <c:pt idx="181">
                  <c:v>16.792549063576512</c:v>
                </c:pt>
                <c:pt idx="182">
                  <c:v>16.792549063743856</c:v>
                </c:pt>
                <c:pt idx="183">
                  <c:v>16.792549063850586</c:v>
                </c:pt>
                <c:pt idx="184">
                  <c:v>16.792549063759083</c:v>
                </c:pt>
                <c:pt idx="185">
                  <c:v>16.792549063896189</c:v>
                </c:pt>
                <c:pt idx="186">
                  <c:v>16.792549063683001</c:v>
                </c:pt>
                <c:pt idx="187">
                  <c:v>16.792549063576512</c:v>
                </c:pt>
                <c:pt idx="188">
                  <c:v>16.79254906319602</c:v>
                </c:pt>
                <c:pt idx="189">
                  <c:v>16.792549064276624</c:v>
                </c:pt>
                <c:pt idx="190">
                  <c:v>16.792549063256935</c:v>
                </c:pt>
                <c:pt idx="191">
                  <c:v>16.792549063789583</c:v>
                </c:pt>
                <c:pt idx="192">
                  <c:v>16.792549064154901</c:v>
                </c:pt>
                <c:pt idx="193">
                  <c:v>16.792549063317683</c:v>
                </c:pt>
                <c:pt idx="194">
                  <c:v>16.792549063546009</c:v>
                </c:pt>
                <c:pt idx="195">
                  <c:v>16.792549063683001</c:v>
                </c:pt>
                <c:pt idx="196">
                  <c:v>16.792549063728682</c:v>
                </c:pt>
                <c:pt idx="197">
                  <c:v>16.792549063728682</c:v>
                </c:pt>
                <c:pt idx="198">
                  <c:v>16.792549063530771</c:v>
                </c:pt>
                <c:pt idx="199">
                  <c:v>16.79254906421572</c:v>
                </c:pt>
                <c:pt idx="200">
                  <c:v>16.792549063713501</c:v>
                </c:pt>
                <c:pt idx="201">
                  <c:v>16.792549063469863</c:v>
                </c:pt>
                <c:pt idx="202">
                  <c:v>16.792549063987401</c:v>
                </c:pt>
                <c:pt idx="203">
                  <c:v>16.792549063759083</c:v>
                </c:pt>
                <c:pt idx="204">
                  <c:v>16.792549063546009</c:v>
                </c:pt>
                <c:pt idx="205">
                  <c:v>16.792549064017908</c:v>
                </c:pt>
                <c:pt idx="206">
                  <c:v>16.792549063987401</c:v>
                </c:pt>
                <c:pt idx="207">
                  <c:v>16.792549063393778</c:v>
                </c:pt>
                <c:pt idx="208">
                  <c:v>16.792549063667771</c:v>
                </c:pt>
                <c:pt idx="209">
                  <c:v>16.792549063637416</c:v>
                </c:pt>
                <c:pt idx="210">
                  <c:v>16.792549063789583</c:v>
                </c:pt>
                <c:pt idx="211">
                  <c:v>16.792549063804817</c:v>
                </c:pt>
                <c:pt idx="212">
                  <c:v>16.792549063667771</c:v>
                </c:pt>
                <c:pt idx="213">
                  <c:v>16.792549063683001</c:v>
                </c:pt>
                <c:pt idx="214">
                  <c:v>16.792549063652686</c:v>
                </c:pt>
                <c:pt idx="215">
                  <c:v>16.792549063469863</c:v>
                </c:pt>
                <c:pt idx="216">
                  <c:v>16.792549063287279</c:v>
                </c:pt>
                <c:pt idx="217">
                  <c:v>16.792549064017908</c:v>
                </c:pt>
                <c:pt idx="218">
                  <c:v>16.792549063561211</c:v>
                </c:pt>
                <c:pt idx="219">
                  <c:v>16.792549063926579</c:v>
                </c:pt>
                <c:pt idx="220">
                  <c:v>16.792549063561211</c:v>
                </c:pt>
                <c:pt idx="221">
                  <c:v>16.792549063789583</c:v>
                </c:pt>
                <c:pt idx="222">
                  <c:v>16.792549063804817</c:v>
                </c:pt>
                <c:pt idx="223">
                  <c:v>16.792549063926579</c:v>
                </c:pt>
                <c:pt idx="224">
                  <c:v>16.792549063454789</c:v>
                </c:pt>
                <c:pt idx="225">
                  <c:v>16.792549063911263</c:v>
                </c:pt>
                <c:pt idx="226">
                  <c:v>16.792549063956994</c:v>
                </c:pt>
                <c:pt idx="227">
                  <c:v>16.792549063637416</c:v>
                </c:pt>
                <c:pt idx="228">
                  <c:v>16.792549063972171</c:v>
                </c:pt>
                <c:pt idx="229">
                  <c:v>16.792549063256935</c:v>
                </c:pt>
                <c:pt idx="230">
                  <c:v>16.792549063424278</c:v>
                </c:pt>
                <c:pt idx="231">
                  <c:v>16.792549063728682</c:v>
                </c:pt>
                <c:pt idx="232">
                  <c:v>16.792549063789583</c:v>
                </c:pt>
                <c:pt idx="233">
                  <c:v>16.792549063850586</c:v>
                </c:pt>
                <c:pt idx="234">
                  <c:v>16.792549063485183</c:v>
                </c:pt>
                <c:pt idx="235">
                  <c:v>16.792549063896189</c:v>
                </c:pt>
                <c:pt idx="236">
                  <c:v>16.792549063987401</c:v>
                </c:pt>
                <c:pt idx="237">
                  <c:v>16.792549063378601</c:v>
                </c:pt>
                <c:pt idx="238">
                  <c:v>16.792549063774256</c:v>
                </c:pt>
                <c:pt idx="239">
                  <c:v>16.79254906362209</c:v>
                </c:pt>
                <c:pt idx="240">
                  <c:v>16.792549063926579</c:v>
                </c:pt>
                <c:pt idx="241">
                  <c:v>16.79254906362209</c:v>
                </c:pt>
                <c:pt idx="242">
                  <c:v>16.792549063865671</c:v>
                </c:pt>
                <c:pt idx="243">
                  <c:v>16.792549063454789</c:v>
                </c:pt>
                <c:pt idx="244">
                  <c:v>16.792549063485183</c:v>
                </c:pt>
                <c:pt idx="245">
                  <c:v>16.792549063683001</c:v>
                </c:pt>
                <c:pt idx="246">
                  <c:v>16.792549063850586</c:v>
                </c:pt>
                <c:pt idx="247">
                  <c:v>16.792549063774256</c:v>
                </c:pt>
                <c:pt idx="248">
                  <c:v>16.792549063561211</c:v>
                </c:pt>
                <c:pt idx="249">
                  <c:v>16.79254906362209</c:v>
                </c:pt>
                <c:pt idx="250">
                  <c:v>16.792549063743856</c:v>
                </c:pt>
                <c:pt idx="251">
                  <c:v>16.79254906334819</c:v>
                </c:pt>
                <c:pt idx="252">
                  <c:v>16.792549063804817</c:v>
                </c:pt>
                <c:pt idx="253">
                  <c:v>16.79254906362209</c:v>
                </c:pt>
                <c:pt idx="254">
                  <c:v>16.792549063926579</c:v>
                </c:pt>
                <c:pt idx="255">
                  <c:v>16.79254906362209</c:v>
                </c:pt>
                <c:pt idx="256">
                  <c:v>16.792549063591679</c:v>
                </c:pt>
                <c:pt idx="257">
                  <c:v>16.792549063439516</c:v>
                </c:pt>
                <c:pt idx="258">
                  <c:v>16.79254906362209</c:v>
                </c:pt>
                <c:pt idx="259">
                  <c:v>16.79254906362209</c:v>
                </c:pt>
                <c:pt idx="260">
                  <c:v>16.792549063683001</c:v>
                </c:pt>
                <c:pt idx="261">
                  <c:v>16.792549063469863</c:v>
                </c:pt>
                <c:pt idx="262">
                  <c:v>16.79254906362209</c:v>
                </c:pt>
                <c:pt idx="263">
                  <c:v>16.79254906362209</c:v>
                </c:pt>
                <c:pt idx="264">
                  <c:v>16.792549063774256</c:v>
                </c:pt>
                <c:pt idx="265">
                  <c:v>16.792549063378601</c:v>
                </c:pt>
                <c:pt idx="266">
                  <c:v>16.792549063865671</c:v>
                </c:pt>
                <c:pt idx="267">
                  <c:v>16.792549063774256</c:v>
                </c:pt>
                <c:pt idx="268">
                  <c:v>16.792549063743856</c:v>
                </c:pt>
                <c:pt idx="269">
                  <c:v>16.792549063287279</c:v>
                </c:pt>
                <c:pt idx="270">
                  <c:v>16.792549063926579</c:v>
                </c:pt>
                <c:pt idx="271">
                  <c:v>16.79254906362209</c:v>
                </c:pt>
                <c:pt idx="272">
                  <c:v>16.792549063561211</c:v>
                </c:pt>
                <c:pt idx="273">
                  <c:v>16.792549063317683</c:v>
                </c:pt>
                <c:pt idx="274">
                  <c:v>16.792549064839783</c:v>
                </c:pt>
                <c:pt idx="275">
                  <c:v>16.792549062221855</c:v>
                </c:pt>
                <c:pt idx="276">
                  <c:v>16.792549064230982</c:v>
                </c:pt>
                <c:pt idx="277">
                  <c:v>16.792549064200589</c:v>
                </c:pt>
                <c:pt idx="278">
                  <c:v>16.792549066757516</c:v>
                </c:pt>
                <c:pt idx="279">
                  <c:v>16.792549071658424</c:v>
                </c:pt>
                <c:pt idx="280">
                  <c:v>16.792549047093082</c:v>
                </c:pt>
                <c:pt idx="281">
                  <c:v>16.792550007543817</c:v>
                </c:pt>
                <c:pt idx="282">
                  <c:v>-5766.0999999999785</c:v>
                </c:pt>
                <c:pt idx="283">
                  <c:v>0</c:v>
                </c:pt>
              </c:numCache>
            </c:numRef>
          </c:yVal>
          <c:smooth val="0"/>
        </c:ser>
        <c:ser>
          <c:idx val="10"/>
          <c:order val="10"/>
          <c:spPr>
            <a:ln w="12700">
              <a:solidFill>
                <a:schemeClr val="bg1">
                  <a:lumMod val="50000"/>
                </a:schemeClr>
              </a:solidFill>
            </a:ln>
          </c:spPr>
          <c:marker>
            <c:symbol val="none"/>
          </c:marker>
          <c:xVal>
            <c:numRef>
              <c:f>Sheet2!$E$571:$E$1135</c:f>
              <c:numCache>
                <c:formatCode>General</c:formatCode>
                <c:ptCount val="565"/>
                <c:pt idx="0">
                  <c:v>0.99827645045312163</c:v>
                </c:pt>
                <c:pt idx="1">
                  <c:v>0.99689761081561801</c:v>
                </c:pt>
                <c:pt idx="2">
                  <c:v>0.99482935135936401</c:v>
                </c:pt>
                <c:pt idx="3">
                  <c:v>0.99345051172185705</c:v>
                </c:pt>
                <c:pt idx="4">
                  <c:v>0.99276109190310902</c:v>
                </c:pt>
                <c:pt idx="5">
                  <c:v>0.9913822522656055</c:v>
                </c:pt>
                <c:pt idx="6">
                  <c:v>0.99000341262810665</c:v>
                </c:pt>
                <c:pt idx="7">
                  <c:v>0.98931399280934829</c:v>
                </c:pt>
                <c:pt idx="8">
                  <c:v>0.98793515317184799</c:v>
                </c:pt>
                <c:pt idx="9">
                  <c:v>0.98655631353434459</c:v>
                </c:pt>
                <c:pt idx="10">
                  <c:v>0.98586689371559399</c:v>
                </c:pt>
                <c:pt idx="11">
                  <c:v>0.98448805407809103</c:v>
                </c:pt>
                <c:pt idx="12">
                  <c:v>0.98310921444058996</c:v>
                </c:pt>
                <c:pt idx="13">
                  <c:v>0.98241979462183548</c:v>
                </c:pt>
                <c:pt idx="14">
                  <c:v>0.98104095498433297</c:v>
                </c:pt>
                <c:pt idx="15">
                  <c:v>0.9789726955280813</c:v>
                </c:pt>
                <c:pt idx="16">
                  <c:v>0.97759385589057712</c:v>
                </c:pt>
                <c:pt idx="17">
                  <c:v>0.97552559643432313</c:v>
                </c:pt>
                <c:pt idx="18">
                  <c:v>0.97414675679681784</c:v>
                </c:pt>
                <c:pt idx="19">
                  <c:v>0.97207849734056584</c:v>
                </c:pt>
                <c:pt idx="20">
                  <c:v>0.97069965770306388</c:v>
                </c:pt>
                <c:pt idx="21">
                  <c:v>0.968631398246807</c:v>
                </c:pt>
                <c:pt idx="22">
                  <c:v>0.96725255860930204</c:v>
                </c:pt>
                <c:pt idx="23">
                  <c:v>0.96518429915304804</c:v>
                </c:pt>
                <c:pt idx="24">
                  <c:v>0.96380545951554852</c:v>
                </c:pt>
                <c:pt idx="25">
                  <c:v>0.96173720005929064</c:v>
                </c:pt>
                <c:pt idx="26">
                  <c:v>0.96035836042178702</c:v>
                </c:pt>
                <c:pt idx="27">
                  <c:v>0.95829010096553202</c:v>
                </c:pt>
                <c:pt idx="28">
                  <c:v>0.95691126132802895</c:v>
                </c:pt>
                <c:pt idx="29">
                  <c:v>0.95484300187177495</c:v>
                </c:pt>
                <c:pt idx="30">
                  <c:v>0.95346416223427199</c:v>
                </c:pt>
                <c:pt idx="31">
                  <c:v>0.951395902778019</c:v>
                </c:pt>
                <c:pt idx="32">
                  <c:v>0.95001706314051404</c:v>
                </c:pt>
                <c:pt idx="33">
                  <c:v>0.94794880368426271</c:v>
                </c:pt>
                <c:pt idx="34">
                  <c:v>0.94656996404675375</c:v>
                </c:pt>
                <c:pt idx="35">
                  <c:v>0.94588054422800505</c:v>
                </c:pt>
                <c:pt idx="36">
                  <c:v>0.94450170459050264</c:v>
                </c:pt>
                <c:pt idx="37">
                  <c:v>0.94312286495299857</c:v>
                </c:pt>
                <c:pt idx="38">
                  <c:v>0.94243344513424476</c:v>
                </c:pt>
                <c:pt idx="39">
                  <c:v>0.94105460549674402</c:v>
                </c:pt>
                <c:pt idx="40">
                  <c:v>0.93898634604049003</c:v>
                </c:pt>
                <c:pt idx="41">
                  <c:v>0.93760750640298762</c:v>
                </c:pt>
                <c:pt idx="42">
                  <c:v>0.93553924694673196</c:v>
                </c:pt>
                <c:pt idx="43">
                  <c:v>0.934160407309229</c:v>
                </c:pt>
                <c:pt idx="44">
                  <c:v>0.93209214785297356</c:v>
                </c:pt>
                <c:pt idx="45">
                  <c:v>0.93071330821547105</c:v>
                </c:pt>
                <c:pt idx="46">
                  <c:v>0.92864504875921705</c:v>
                </c:pt>
                <c:pt idx="47">
                  <c:v>0.92726620912171176</c:v>
                </c:pt>
                <c:pt idx="48">
                  <c:v>0.92519794966545899</c:v>
                </c:pt>
                <c:pt idx="49">
                  <c:v>0.92381911002795558</c:v>
                </c:pt>
                <c:pt idx="50">
                  <c:v>0.92175085057170358</c:v>
                </c:pt>
                <c:pt idx="51">
                  <c:v>0.92037201093419863</c:v>
                </c:pt>
                <c:pt idx="52">
                  <c:v>0.9183037514779413</c:v>
                </c:pt>
                <c:pt idx="53">
                  <c:v>0.916924911840441</c:v>
                </c:pt>
                <c:pt idx="54">
                  <c:v>0.91485665238419034</c:v>
                </c:pt>
                <c:pt idx="55">
                  <c:v>0.91347781274668305</c:v>
                </c:pt>
                <c:pt idx="56">
                  <c:v>0.91140955329042805</c:v>
                </c:pt>
                <c:pt idx="57">
                  <c:v>0.91003071365292498</c:v>
                </c:pt>
                <c:pt idx="58">
                  <c:v>0.90796245419667099</c:v>
                </c:pt>
                <c:pt idx="59">
                  <c:v>0.90658361455916803</c:v>
                </c:pt>
                <c:pt idx="60">
                  <c:v>0.90451535510291015</c:v>
                </c:pt>
                <c:pt idx="61">
                  <c:v>0.90313651546540996</c:v>
                </c:pt>
                <c:pt idx="62">
                  <c:v>0.90244709564665859</c:v>
                </c:pt>
                <c:pt idx="63">
                  <c:v>0.90106825600915663</c:v>
                </c:pt>
                <c:pt idx="64">
                  <c:v>0.89968941637165434</c:v>
                </c:pt>
                <c:pt idx="65">
                  <c:v>0.89899999655290175</c:v>
                </c:pt>
                <c:pt idx="66">
                  <c:v>0.89762115691540034</c:v>
                </c:pt>
                <c:pt idx="67">
                  <c:v>0.89555289745914313</c:v>
                </c:pt>
                <c:pt idx="68">
                  <c:v>0.8941740578216395</c:v>
                </c:pt>
                <c:pt idx="69">
                  <c:v>0.89210579836538662</c:v>
                </c:pt>
                <c:pt idx="70">
                  <c:v>0.8907269587278831</c:v>
                </c:pt>
                <c:pt idx="71">
                  <c:v>0.88865869927162811</c:v>
                </c:pt>
                <c:pt idx="72">
                  <c:v>0.88727985963412781</c:v>
                </c:pt>
                <c:pt idx="73">
                  <c:v>0.88521160017787015</c:v>
                </c:pt>
                <c:pt idx="74">
                  <c:v>0.88383276054036486</c:v>
                </c:pt>
                <c:pt idx="75">
                  <c:v>0.88176450108411308</c:v>
                </c:pt>
                <c:pt idx="76">
                  <c:v>0.88038566144660957</c:v>
                </c:pt>
                <c:pt idx="77">
                  <c:v>0.87831740199035457</c:v>
                </c:pt>
                <c:pt idx="78">
                  <c:v>0.87693856235285195</c:v>
                </c:pt>
                <c:pt idx="79">
                  <c:v>0.87487030289659995</c:v>
                </c:pt>
                <c:pt idx="80">
                  <c:v>0.87349146325909799</c:v>
                </c:pt>
                <c:pt idx="81">
                  <c:v>0.87142320380284</c:v>
                </c:pt>
                <c:pt idx="82">
                  <c:v>0.87004436416533704</c:v>
                </c:pt>
                <c:pt idx="83">
                  <c:v>0.86797610470908204</c:v>
                </c:pt>
                <c:pt idx="84">
                  <c:v>0.86659726507157964</c:v>
                </c:pt>
                <c:pt idx="85">
                  <c:v>0.86452900561532464</c:v>
                </c:pt>
                <c:pt idx="86">
                  <c:v>0.86315016597782057</c:v>
                </c:pt>
                <c:pt idx="87">
                  <c:v>0.86108190652156924</c:v>
                </c:pt>
                <c:pt idx="88">
                  <c:v>0.85970306688406395</c:v>
                </c:pt>
                <c:pt idx="89">
                  <c:v>0.85763480742781195</c:v>
                </c:pt>
                <c:pt idx="90">
                  <c:v>0.85556654797155229</c:v>
                </c:pt>
                <c:pt idx="91">
                  <c:v>0.854187708334051</c:v>
                </c:pt>
                <c:pt idx="92">
                  <c:v>0.852119448877797</c:v>
                </c:pt>
                <c:pt idx="93">
                  <c:v>0.85074060924029671</c:v>
                </c:pt>
                <c:pt idx="94">
                  <c:v>0.84867234978403849</c:v>
                </c:pt>
                <c:pt idx="95">
                  <c:v>0.84729351014653664</c:v>
                </c:pt>
                <c:pt idx="96">
                  <c:v>0.84522525069028565</c:v>
                </c:pt>
                <c:pt idx="97">
                  <c:v>0.84384641105278124</c:v>
                </c:pt>
                <c:pt idx="98">
                  <c:v>0.84177815159652658</c:v>
                </c:pt>
                <c:pt idx="99">
                  <c:v>0.84039931195902162</c:v>
                </c:pt>
                <c:pt idx="100">
                  <c:v>0.83833105250276663</c:v>
                </c:pt>
                <c:pt idx="101">
                  <c:v>0.836952212865263</c:v>
                </c:pt>
                <c:pt idx="102">
                  <c:v>0.83488395340901123</c:v>
                </c:pt>
                <c:pt idx="103">
                  <c:v>0.83350511377150605</c:v>
                </c:pt>
                <c:pt idx="104">
                  <c:v>0.8314368543152505</c:v>
                </c:pt>
                <c:pt idx="105">
                  <c:v>0.83005801467774865</c:v>
                </c:pt>
                <c:pt idx="106">
                  <c:v>0.82798975522149365</c:v>
                </c:pt>
                <c:pt idx="107">
                  <c:v>0.82661091558399258</c:v>
                </c:pt>
                <c:pt idx="108">
                  <c:v>0.82454265612773603</c:v>
                </c:pt>
                <c:pt idx="109">
                  <c:v>0.82316381649023362</c:v>
                </c:pt>
                <c:pt idx="110">
                  <c:v>0.82109555703398096</c:v>
                </c:pt>
                <c:pt idx="111">
                  <c:v>0.81971671739647722</c:v>
                </c:pt>
                <c:pt idx="112">
                  <c:v>0.81764845794022323</c:v>
                </c:pt>
                <c:pt idx="113">
                  <c:v>0.8142013588464625</c:v>
                </c:pt>
                <c:pt idx="114">
                  <c:v>0.8121330993902075</c:v>
                </c:pt>
                <c:pt idx="115">
                  <c:v>0.81075425975270499</c:v>
                </c:pt>
                <c:pt idx="116">
                  <c:v>0.80868600029645099</c:v>
                </c:pt>
                <c:pt idx="117">
                  <c:v>0.80730716065894759</c:v>
                </c:pt>
                <c:pt idx="118">
                  <c:v>0.80523890120269259</c:v>
                </c:pt>
                <c:pt idx="119">
                  <c:v>0.80386006156519063</c:v>
                </c:pt>
                <c:pt idx="120">
                  <c:v>0.80179180210893852</c:v>
                </c:pt>
                <c:pt idx="121">
                  <c:v>0.80041296247143157</c:v>
                </c:pt>
                <c:pt idx="122">
                  <c:v>0.79834470301518023</c:v>
                </c:pt>
                <c:pt idx="123">
                  <c:v>0.79696586337767505</c:v>
                </c:pt>
                <c:pt idx="124">
                  <c:v>0.79489760392141995</c:v>
                </c:pt>
                <c:pt idx="125">
                  <c:v>0.79351876428391499</c:v>
                </c:pt>
                <c:pt idx="126">
                  <c:v>0.791450504827658</c:v>
                </c:pt>
                <c:pt idx="127">
                  <c:v>0.79007166519015903</c:v>
                </c:pt>
                <c:pt idx="128">
                  <c:v>0.78800340573390459</c:v>
                </c:pt>
                <c:pt idx="129">
                  <c:v>0.78662456609640163</c:v>
                </c:pt>
                <c:pt idx="130">
                  <c:v>0.78455630664014697</c:v>
                </c:pt>
                <c:pt idx="131">
                  <c:v>0.78317746700264357</c:v>
                </c:pt>
                <c:pt idx="132">
                  <c:v>0.78110920754639124</c:v>
                </c:pt>
                <c:pt idx="133">
                  <c:v>0.77973036790888883</c:v>
                </c:pt>
                <c:pt idx="134">
                  <c:v>0.7776621084526314</c:v>
                </c:pt>
                <c:pt idx="135">
                  <c:v>0.77628326881512888</c:v>
                </c:pt>
                <c:pt idx="136">
                  <c:v>0.77421500935887788</c:v>
                </c:pt>
                <c:pt idx="137">
                  <c:v>0.77076791026511848</c:v>
                </c:pt>
                <c:pt idx="138">
                  <c:v>0.76732081117135964</c:v>
                </c:pt>
                <c:pt idx="139">
                  <c:v>0.76525255171510398</c:v>
                </c:pt>
                <c:pt idx="140">
                  <c:v>0.76387371207760324</c:v>
                </c:pt>
                <c:pt idx="141">
                  <c:v>0.76180545262135146</c:v>
                </c:pt>
                <c:pt idx="142">
                  <c:v>0.76042661298384595</c:v>
                </c:pt>
                <c:pt idx="143">
                  <c:v>0.75835835352759196</c:v>
                </c:pt>
                <c:pt idx="144">
                  <c:v>0.75697951389008999</c:v>
                </c:pt>
                <c:pt idx="145">
                  <c:v>0.75491125443383533</c:v>
                </c:pt>
                <c:pt idx="146">
                  <c:v>0.75353241479632749</c:v>
                </c:pt>
                <c:pt idx="147">
                  <c:v>0.75146415534007405</c:v>
                </c:pt>
                <c:pt idx="148">
                  <c:v>0.75008531570256998</c:v>
                </c:pt>
                <c:pt idx="149">
                  <c:v>0.74801705624631665</c:v>
                </c:pt>
                <c:pt idx="150">
                  <c:v>0.74663821660881902</c:v>
                </c:pt>
                <c:pt idx="151">
                  <c:v>0.74456995715255803</c:v>
                </c:pt>
                <c:pt idx="152">
                  <c:v>0.74319111751505795</c:v>
                </c:pt>
                <c:pt idx="153">
                  <c:v>0.74112285805880396</c:v>
                </c:pt>
                <c:pt idx="154">
                  <c:v>0.739744018421301</c:v>
                </c:pt>
                <c:pt idx="155">
                  <c:v>0.73767575896504523</c:v>
                </c:pt>
                <c:pt idx="156">
                  <c:v>0.73629691932754004</c:v>
                </c:pt>
                <c:pt idx="157">
                  <c:v>0.73422865987128505</c:v>
                </c:pt>
                <c:pt idx="158">
                  <c:v>0.73078156077752798</c:v>
                </c:pt>
                <c:pt idx="159">
                  <c:v>0.72733446168377258</c:v>
                </c:pt>
                <c:pt idx="160">
                  <c:v>0.72388736259001263</c:v>
                </c:pt>
                <c:pt idx="161">
                  <c:v>0.72044026349625501</c:v>
                </c:pt>
                <c:pt idx="162">
                  <c:v>0.71837200404000001</c:v>
                </c:pt>
                <c:pt idx="163">
                  <c:v>0.71699316440249705</c:v>
                </c:pt>
                <c:pt idx="164">
                  <c:v>0.7149249049462425</c:v>
                </c:pt>
                <c:pt idx="165">
                  <c:v>0.71354606530873899</c:v>
                </c:pt>
                <c:pt idx="166">
                  <c:v>0.71147780585248499</c:v>
                </c:pt>
                <c:pt idx="167">
                  <c:v>0.71009896621498458</c:v>
                </c:pt>
                <c:pt idx="168">
                  <c:v>0.70803070675872704</c:v>
                </c:pt>
                <c:pt idx="169">
                  <c:v>0.70665186712122463</c:v>
                </c:pt>
                <c:pt idx="170">
                  <c:v>0.70458360766496997</c:v>
                </c:pt>
                <c:pt idx="171">
                  <c:v>0.70320476802746557</c:v>
                </c:pt>
                <c:pt idx="172">
                  <c:v>0.70113650857121157</c:v>
                </c:pt>
                <c:pt idx="173">
                  <c:v>0.69975766893370961</c:v>
                </c:pt>
                <c:pt idx="174">
                  <c:v>0.69768940947745461</c:v>
                </c:pt>
                <c:pt idx="175">
                  <c:v>0.6963105698399471</c:v>
                </c:pt>
                <c:pt idx="176">
                  <c:v>0.6942423103836991</c:v>
                </c:pt>
                <c:pt idx="177">
                  <c:v>0.69079521128994181</c:v>
                </c:pt>
                <c:pt idx="178">
                  <c:v>0.68734811219618452</c:v>
                </c:pt>
                <c:pt idx="179">
                  <c:v>0.68390101310242635</c:v>
                </c:pt>
                <c:pt idx="180">
                  <c:v>0.68045391400866551</c:v>
                </c:pt>
                <c:pt idx="181">
                  <c:v>0.67700681491490999</c:v>
                </c:pt>
                <c:pt idx="182">
                  <c:v>0.674938555458656</c:v>
                </c:pt>
                <c:pt idx="183">
                  <c:v>0.67355971582115104</c:v>
                </c:pt>
                <c:pt idx="184">
                  <c:v>0.67149145636490193</c:v>
                </c:pt>
                <c:pt idx="185">
                  <c:v>0.67011261672739364</c:v>
                </c:pt>
                <c:pt idx="186">
                  <c:v>0.66804435727114253</c:v>
                </c:pt>
                <c:pt idx="187">
                  <c:v>0.66666551763363946</c:v>
                </c:pt>
                <c:pt idx="188">
                  <c:v>0.66459725817738347</c:v>
                </c:pt>
                <c:pt idx="189">
                  <c:v>0.66321841853988306</c:v>
                </c:pt>
                <c:pt idx="190">
                  <c:v>0.66115015908362362</c:v>
                </c:pt>
                <c:pt idx="191">
                  <c:v>0.65977131944612399</c:v>
                </c:pt>
                <c:pt idx="192">
                  <c:v>0.65770305998986822</c:v>
                </c:pt>
                <c:pt idx="193">
                  <c:v>0.65632422035236204</c:v>
                </c:pt>
                <c:pt idx="194">
                  <c:v>0.65425596089610805</c:v>
                </c:pt>
                <c:pt idx="195">
                  <c:v>0.65080886180234998</c:v>
                </c:pt>
                <c:pt idx="196">
                  <c:v>0.64736176270859558</c:v>
                </c:pt>
                <c:pt idx="197">
                  <c:v>0.64391466361483796</c:v>
                </c:pt>
                <c:pt idx="198">
                  <c:v>0.640467564521077</c:v>
                </c:pt>
                <c:pt idx="199">
                  <c:v>0.63702046542732005</c:v>
                </c:pt>
                <c:pt idx="200">
                  <c:v>0.63357336633356265</c:v>
                </c:pt>
                <c:pt idx="201">
                  <c:v>0.63012626723980658</c:v>
                </c:pt>
                <c:pt idx="202">
                  <c:v>0.62805800778355259</c:v>
                </c:pt>
                <c:pt idx="203">
                  <c:v>0.62667916814604763</c:v>
                </c:pt>
                <c:pt idx="204">
                  <c:v>0.62461090868979496</c:v>
                </c:pt>
                <c:pt idx="205">
                  <c:v>0.62323206905228856</c:v>
                </c:pt>
                <c:pt idx="206">
                  <c:v>0.62116380959603501</c:v>
                </c:pt>
                <c:pt idx="207">
                  <c:v>0.61978496995853105</c:v>
                </c:pt>
                <c:pt idx="208">
                  <c:v>0.61771671050227761</c:v>
                </c:pt>
                <c:pt idx="209">
                  <c:v>0.61633787086477465</c:v>
                </c:pt>
                <c:pt idx="210">
                  <c:v>0.61426961140852276</c:v>
                </c:pt>
                <c:pt idx="211">
                  <c:v>0.61289077177101603</c:v>
                </c:pt>
                <c:pt idx="212">
                  <c:v>0.61082251231476459</c:v>
                </c:pt>
                <c:pt idx="213">
                  <c:v>0.60737541322100741</c:v>
                </c:pt>
                <c:pt idx="214">
                  <c:v>0.60392831412724601</c:v>
                </c:pt>
                <c:pt idx="215">
                  <c:v>0.60048121503349194</c:v>
                </c:pt>
                <c:pt idx="216">
                  <c:v>0.5970341159397291</c:v>
                </c:pt>
                <c:pt idx="217">
                  <c:v>0.59358701684597259</c:v>
                </c:pt>
                <c:pt idx="218">
                  <c:v>0.59013991775221386</c:v>
                </c:pt>
                <c:pt idx="219">
                  <c:v>0.58669281865846035</c:v>
                </c:pt>
                <c:pt idx="220">
                  <c:v>0.58462455920220258</c:v>
                </c:pt>
                <c:pt idx="221">
                  <c:v>0.58324571956470062</c:v>
                </c:pt>
                <c:pt idx="222">
                  <c:v>0.58117746010844551</c:v>
                </c:pt>
                <c:pt idx="223">
                  <c:v>0.57979862047094499</c:v>
                </c:pt>
                <c:pt idx="224">
                  <c:v>0.577730361014688</c:v>
                </c:pt>
                <c:pt idx="225">
                  <c:v>0.57635152137718504</c:v>
                </c:pt>
                <c:pt idx="226">
                  <c:v>0.57428326192092705</c:v>
                </c:pt>
                <c:pt idx="227">
                  <c:v>0.57290442228343053</c:v>
                </c:pt>
                <c:pt idx="228">
                  <c:v>0.57083616282717298</c:v>
                </c:pt>
                <c:pt idx="229">
                  <c:v>0.56738906373341502</c:v>
                </c:pt>
                <c:pt idx="230">
                  <c:v>0.56394196463965762</c:v>
                </c:pt>
                <c:pt idx="231">
                  <c:v>0.5604948655459</c:v>
                </c:pt>
                <c:pt idx="232">
                  <c:v>0.55704776645214205</c:v>
                </c:pt>
                <c:pt idx="233">
                  <c:v>0.55360066735838853</c:v>
                </c:pt>
                <c:pt idx="234">
                  <c:v>0.55015356826462658</c:v>
                </c:pt>
                <c:pt idx="235">
                  <c:v>0.54670646917086896</c:v>
                </c:pt>
                <c:pt idx="236">
                  <c:v>0.543259370077112</c:v>
                </c:pt>
                <c:pt idx="237">
                  <c:v>0.53981227098335349</c:v>
                </c:pt>
                <c:pt idx="238">
                  <c:v>0.53774401152710172</c:v>
                </c:pt>
                <c:pt idx="239">
                  <c:v>0.53636517188959598</c:v>
                </c:pt>
                <c:pt idx="240">
                  <c:v>0.53429691243334265</c:v>
                </c:pt>
                <c:pt idx="241">
                  <c:v>0.53291807279583903</c:v>
                </c:pt>
                <c:pt idx="242">
                  <c:v>0.5308498133395908</c:v>
                </c:pt>
                <c:pt idx="243">
                  <c:v>0.52740271424582597</c:v>
                </c:pt>
                <c:pt idx="244">
                  <c:v>0.52395561515206901</c:v>
                </c:pt>
                <c:pt idx="245">
                  <c:v>0.52050851605831105</c:v>
                </c:pt>
                <c:pt idx="246">
                  <c:v>0.51706141696455465</c:v>
                </c:pt>
                <c:pt idx="247">
                  <c:v>0.51361431787079603</c:v>
                </c:pt>
                <c:pt idx="248">
                  <c:v>0.51016721877703575</c:v>
                </c:pt>
                <c:pt idx="249">
                  <c:v>0.50672011968328323</c:v>
                </c:pt>
                <c:pt idx="250">
                  <c:v>0.50327302058952295</c:v>
                </c:pt>
                <c:pt idx="251">
                  <c:v>0.49982592149576677</c:v>
                </c:pt>
                <c:pt idx="252">
                  <c:v>0.49637882240200948</c:v>
                </c:pt>
                <c:pt idx="253">
                  <c:v>0.49293172330825136</c:v>
                </c:pt>
                <c:pt idx="254">
                  <c:v>0.49086346385199647</c:v>
                </c:pt>
                <c:pt idx="255">
                  <c:v>0.49017404403324438</c:v>
                </c:pt>
                <c:pt idx="256">
                  <c:v>0.48948462421449429</c:v>
                </c:pt>
                <c:pt idx="257">
                  <c:v>0.48879520439574098</c:v>
                </c:pt>
                <c:pt idx="258">
                  <c:v>0.48741636475823935</c:v>
                </c:pt>
                <c:pt idx="259">
                  <c:v>0.48672694493948776</c:v>
                </c:pt>
                <c:pt idx="260">
                  <c:v>0.48534810530198436</c:v>
                </c:pt>
                <c:pt idx="261">
                  <c:v>0.48396926566448223</c:v>
                </c:pt>
                <c:pt idx="262">
                  <c:v>0.48327984584572797</c:v>
                </c:pt>
                <c:pt idx="263">
                  <c:v>0.48190100620822501</c:v>
                </c:pt>
                <c:pt idx="264">
                  <c:v>0.480522166570723</c:v>
                </c:pt>
                <c:pt idx="265">
                  <c:v>0.47983274675197102</c:v>
                </c:pt>
                <c:pt idx="266">
                  <c:v>0.47845390711447</c:v>
                </c:pt>
                <c:pt idx="267">
                  <c:v>0.47707506747696532</c:v>
                </c:pt>
                <c:pt idx="268">
                  <c:v>0.47638564765821412</c:v>
                </c:pt>
                <c:pt idx="269">
                  <c:v>0.47500680802071032</c:v>
                </c:pt>
                <c:pt idx="270">
                  <c:v>0.47362796838320848</c:v>
                </c:pt>
                <c:pt idx="271">
                  <c:v>0.472938548564456</c:v>
                </c:pt>
                <c:pt idx="272">
                  <c:v>0.47155970892695298</c:v>
                </c:pt>
                <c:pt idx="273">
                  <c:v>0.47018086928945241</c:v>
                </c:pt>
                <c:pt idx="274">
                  <c:v>0.46949144947069799</c:v>
                </c:pt>
                <c:pt idx="275">
                  <c:v>0.46811260983319508</c:v>
                </c:pt>
                <c:pt idx="276">
                  <c:v>0.46673377019569201</c:v>
                </c:pt>
                <c:pt idx="277">
                  <c:v>0.46604435037693975</c:v>
                </c:pt>
                <c:pt idx="278">
                  <c:v>0.46466551073943702</c:v>
                </c:pt>
                <c:pt idx="279">
                  <c:v>0.463286671101935</c:v>
                </c:pt>
                <c:pt idx="280">
                  <c:v>0.46259725128318274</c:v>
                </c:pt>
                <c:pt idx="281">
                  <c:v>0.46121841164568111</c:v>
                </c:pt>
                <c:pt idx="282">
                  <c:v>0.45983957200817599</c:v>
                </c:pt>
                <c:pt idx="283">
                  <c:v>0.45915015218942501</c:v>
                </c:pt>
                <c:pt idx="284">
                  <c:v>0.45777131255192088</c:v>
                </c:pt>
                <c:pt idx="285">
                  <c:v>0.45639247291442048</c:v>
                </c:pt>
                <c:pt idx="286">
                  <c:v>0.455703053095667</c:v>
                </c:pt>
                <c:pt idx="287">
                  <c:v>0.45432421345816398</c:v>
                </c:pt>
                <c:pt idx="288">
                  <c:v>0.45294537382066236</c:v>
                </c:pt>
                <c:pt idx="289">
                  <c:v>0.45225595400190888</c:v>
                </c:pt>
                <c:pt idx="290">
                  <c:v>0.45087711436440847</c:v>
                </c:pt>
                <c:pt idx="291">
                  <c:v>0.45018769454565538</c:v>
                </c:pt>
                <c:pt idx="292">
                  <c:v>0.44949827472690407</c:v>
                </c:pt>
                <c:pt idx="293">
                  <c:v>0.44880885490815231</c:v>
                </c:pt>
                <c:pt idx="294">
                  <c:v>0.44743001527065041</c:v>
                </c:pt>
                <c:pt idx="295">
                  <c:v>0.44674059545189693</c:v>
                </c:pt>
                <c:pt idx="296">
                  <c:v>0.44536175581439408</c:v>
                </c:pt>
                <c:pt idx="297">
                  <c:v>0.44398291617689217</c:v>
                </c:pt>
                <c:pt idx="298">
                  <c:v>0.44329349635814003</c:v>
                </c:pt>
                <c:pt idx="299">
                  <c:v>0.44191465672063707</c:v>
                </c:pt>
                <c:pt idx="300">
                  <c:v>0.440535817083133</c:v>
                </c:pt>
                <c:pt idx="301">
                  <c:v>0.43984639726438429</c:v>
                </c:pt>
                <c:pt idx="302">
                  <c:v>0.43846755762688</c:v>
                </c:pt>
                <c:pt idx="303">
                  <c:v>0.43708871798937893</c:v>
                </c:pt>
                <c:pt idx="304">
                  <c:v>0.43639929817062512</c:v>
                </c:pt>
                <c:pt idx="305">
                  <c:v>0.43502045853312099</c:v>
                </c:pt>
                <c:pt idx="306">
                  <c:v>0.43364161889561798</c:v>
                </c:pt>
                <c:pt idx="307">
                  <c:v>0.43295219907686888</c:v>
                </c:pt>
                <c:pt idx="308">
                  <c:v>0.43157335943936398</c:v>
                </c:pt>
                <c:pt idx="309">
                  <c:v>0.43019451980186235</c:v>
                </c:pt>
                <c:pt idx="310">
                  <c:v>0.42950509998310898</c:v>
                </c:pt>
                <c:pt idx="311">
                  <c:v>0.4281262603456083</c:v>
                </c:pt>
                <c:pt idx="312">
                  <c:v>0.42674742070810279</c:v>
                </c:pt>
                <c:pt idx="313">
                  <c:v>0.42605800088935247</c:v>
                </c:pt>
                <c:pt idx="314">
                  <c:v>0.42467916125185123</c:v>
                </c:pt>
                <c:pt idx="315">
                  <c:v>0.423300321614347</c:v>
                </c:pt>
                <c:pt idx="316">
                  <c:v>0.42261090179559535</c:v>
                </c:pt>
                <c:pt idx="317">
                  <c:v>0.421232062158091</c:v>
                </c:pt>
                <c:pt idx="318">
                  <c:v>0.41985322252058799</c:v>
                </c:pt>
                <c:pt idx="319">
                  <c:v>0.41916380270183601</c:v>
                </c:pt>
                <c:pt idx="320">
                  <c:v>0.41778496306433488</c:v>
                </c:pt>
                <c:pt idx="321">
                  <c:v>0.41640612342682998</c:v>
                </c:pt>
                <c:pt idx="322">
                  <c:v>0.41571670360807988</c:v>
                </c:pt>
                <c:pt idx="323">
                  <c:v>0.41433786397057765</c:v>
                </c:pt>
                <c:pt idx="324">
                  <c:v>0.41295902433307202</c:v>
                </c:pt>
                <c:pt idx="325">
                  <c:v>0.41226960451432099</c:v>
                </c:pt>
                <c:pt idx="326">
                  <c:v>0.41089076487681953</c:v>
                </c:pt>
                <c:pt idx="327">
                  <c:v>0.40951192523931612</c:v>
                </c:pt>
                <c:pt idx="328">
                  <c:v>0.40882250542056447</c:v>
                </c:pt>
                <c:pt idx="329">
                  <c:v>0.40744366578306135</c:v>
                </c:pt>
                <c:pt idx="330">
                  <c:v>0.40537540632680735</c:v>
                </c:pt>
                <c:pt idx="331">
                  <c:v>0.40399656668930412</c:v>
                </c:pt>
                <c:pt idx="332">
                  <c:v>0.40330714687055108</c:v>
                </c:pt>
                <c:pt idx="333">
                  <c:v>0.40192830723305023</c:v>
                </c:pt>
                <c:pt idx="334">
                  <c:v>0.40054946759554538</c:v>
                </c:pt>
                <c:pt idx="335">
                  <c:v>0.39986004777679435</c:v>
                </c:pt>
                <c:pt idx="336">
                  <c:v>0.398481208139292</c:v>
                </c:pt>
                <c:pt idx="337">
                  <c:v>0.39710236850178698</c:v>
                </c:pt>
                <c:pt idx="338">
                  <c:v>0.39641294868303711</c:v>
                </c:pt>
                <c:pt idx="339">
                  <c:v>0.39503410904553332</c:v>
                </c:pt>
                <c:pt idx="340">
                  <c:v>0.39365526940802997</c:v>
                </c:pt>
                <c:pt idx="341">
                  <c:v>0.39296584958927988</c:v>
                </c:pt>
                <c:pt idx="342">
                  <c:v>0.39158700995177648</c:v>
                </c:pt>
                <c:pt idx="343">
                  <c:v>0.39020817031427429</c:v>
                </c:pt>
                <c:pt idx="344">
                  <c:v>0.38951875049551998</c:v>
                </c:pt>
                <c:pt idx="345">
                  <c:v>0.38813991085801702</c:v>
                </c:pt>
                <c:pt idx="346">
                  <c:v>0.38676107122051512</c:v>
                </c:pt>
                <c:pt idx="347">
                  <c:v>0.38607165140176308</c:v>
                </c:pt>
                <c:pt idx="348">
                  <c:v>0.38469281176426223</c:v>
                </c:pt>
                <c:pt idx="349">
                  <c:v>0.38331397212675888</c:v>
                </c:pt>
                <c:pt idx="350">
                  <c:v>0.38262455230800635</c:v>
                </c:pt>
                <c:pt idx="351">
                  <c:v>0.381245712670502</c:v>
                </c:pt>
                <c:pt idx="352">
                  <c:v>0.37986687303300193</c:v>
                </c:pt>
                <c:pt idx="353">
                  <c:v>0.37917745321425023</c:v>
                </c:pt>
                <c:pt idx="354">
                  <c:v>0.37779861357674432</c:v>
                </c:pt>
                <c:pt idx="355">
                  <c:v>0.37641977393924453</c:v>
                </c:pt>
                <c:pt idx="356">
                  <c:v>0.37573035412049</c:v>
                </c:pt>
                <c:pt idx="357">
                  <c:v>0.37435151448298698</c:v>
                </c:pt>
                <c:pt idx="358">
                  <c:v>0.3729726748454863</c:v>
                </c:pt>
                <c:pt idx="359">
                  <c:v>0.37228325502673199</c:v>
                </c:pt>
                <c:pt idx="360">
                  <c:v>0.37090441538923136</c:v>
                </c:pt>
                <c:pt idx="361">
                  <c:v>0.36952557575172712</c:v>
                </c:pt>
                <c:pt idx="362">
                  <c:v>0.36883615593297647</c:v>
                </c:pt>
                <c:pt idx="363">
                  <c:v>0.36745731629547235</c:v>
                </c:pt>
                <c:pt idx="364">
                  <c:v>0.36607847665797</c:v>
                </c:pt>
                <c:pt idx="365">
                  <c:v>0.36538905683921835</c:v>
                </c:pt>
                <c:pt idx="366">
                  <c:v>0.36401021720171511</c:v>
                </c:pt>
                <c:pt idx="367">
                  <c:v>0.36194195774546012</c:v>
                </c:pt>
                <c:pt idx="368">
                  <c:v>0.36056311810795638</c:v>
                </c:pt>
                <c:pt idx="369">
                  <c:v>0.358494858651702</c:v>
                </c:pt>
                <c:pt idx="370">
                  <c:v>0.35711601901419898</c:v>
                </c:pt>
                <c:pt idx="371">
                  <c:v>0.35642659919545</c:v>
                </c:pt>
                <c:pt idx="372">
                  <c:v>0.35504775955794432</c:v>
                </c:pt>
                <c:pt idx="373">
                  <c:v>0.35366891992044336</c:v>
                </c:pt>
                <c:pt idx="374">
                  <c:v>0.35297950010168938</c:v>
                </c:pt>
                <c:pt idx="375">
                  <c:v>0.35160066046418598</c:v>
                </c:pt>
                <c:pt idx="376">
                  <c:v>0.35022182082668302</c:v>
                </c:pt>
                <c:pt idx="377">
                  <c:v>0.34953240100793231</c:v>
                </c:pt>
                <c:pt idx="378">
                  <c:v>0.34815356137043041</c:v>
                </c:pt>
                <c:pt idx="379">
                  <c:v>0.34677472173292717</c:v>
                </c:pt>
                <c:pt idx="380">
                  <c:v>0.34608530191417552</c:v>
                </c:pt>
                <c:pt idx="381">
                  <c:v>0.34470646227667218</c:v>
                </c:pt>
                <c:pt idx="382">
                  <c:v>0.34332762263916838</c:v>
                </c:pt>
                <c:pt idx="383">
                  <c:v>0.34263820282041607</c:v>
                </c:pt>
                <c:pt idx="384">
                  <c:v>0.34125936318291406</c:v>
                </c:pt>
                <c:pt idx="385">
                  <c:v>0.33988052354541293</c:v>
                </c:pt>
                <c:pt idx="386">
                  <c:v>0.33919110372666011</c:v>
                </c:pt>
                <c:pt idx="387">
                  <c:v>0.33781226408915893</c:v>
                </c:pt>
                <c:pt idx="388">
                  <c:v>0.33643342445165297</c:v>
                </c:pt>
                <c:pt idx="389">
                  <c:v>0.33574400463290138</c:v>
                </c:pt>
                <c:pt idx="390">
                  <c:v>0.33436516499539948</c:v>
                </c:pt>
                <c:pt idx="391">
                  <c:v>0.33298632535789818</c:v>
                </c:pt>
                <c:pt idx="392">
                  <c:v>0.33229690553914576</c:v>
                </c:pt>
                <c:pt idx="393">
                  <c:v>0.33091806590164341</c:v>
                </c:pt>
                <c:pt idx="394">
                  <c:v>0.32953922626413701</c:v>
                </c:pt>
                <c:pt idx="395">
                  <c:v>0.32884980644538597</c:v>
                </c:pt>
                <c:pt idx="396">
                  <c:v>0.32747096680788601</c:v>
                </c:pt>
                <c:pt idx="397">
                  <c:v>0.326092127170381</c:v>
                </c:pt>
                <c:pt idx="398">
                  <c:v>0.32540270735163029</c:v>
                </c:pt>
                <c:pt idx="399">
                  <c:v>0.324023867714127</c:v>
                </c:pt>
                <c:pt idx="400">
                  <c:v>0.32195560825787323</c:v>
                </c:pt>
                <c:pt idx="401">
                  <c:v>0.32057676862036888</c:v>
                </c:pt>
                <c:pt idx="402">
                  <c:v>0.31850850916411488</c:v>
                </c:pt>
                <c:pt idx="403">
                  <c:v>0.31712966952661148</c:v>
                </c:pt>
                <c:pt idx="404">
                  <c:v>0.31506141007035532</c:v>
                </c:pt>
                <c:pt idx="405">
                  <c:v>0.31368257043285436</c:v>
                </c:pt>
                <c:pt idx="406">
                  <c:v>0.31299315061410099</c:v>
                </c:pt>
                <c:pt idx="407">
                  <c:v>0.31161431097659797</c:v>
                </c:pt>
                <c:pt idx="408">
                  <c:v>0.31023547133909624</c:v>
                </c:pt>
                <c:pt idx="409">
                  <c:v>0.30954605152034298</c:v>
                </c:pt>
                <c:pt idx="410">
                  <c:v>0.3081672118828423</c:v>
                </c:pt>
                <c:pt idx="411">
                  <c:v>0.30678837224533811</c:v>
                </c:pt>
                <c:pt idx="412">
                  <c:v>0.30609895242658475</c:v>
                </c:pt>
                <c:pt idx="413">
                  <c:v>0.30472011278908312</c:v>
                </c:pt>
                <c:pt idx="414">
                  <c:v>0.30334127315157938</c:v>
                </c:pt>
                <c:pt idx="415">
                  <c:v>0.30265185333282912</c:v>
                </c:pt>
                <c:pt idx="416">
                  <c:v>0.301273013695325</c:v>
                </c:pt>
                <c:pt idx="417">
                  <c:v>0.29989417405782376</c:v>
                </c:pt>
                <c:pt idx="418">
                  <c:v>0.29920475423907106</c:v>
                </c:pt>
                <c:pt idx="419">
                  <c:v>0.29782591460156732</c:v>
                </c:pt>
                <c:pt idx="420">
                  <c:v>0.29644707496406547</c:v>
                </c:pt>
                <c:pt idx="421">
                  <c:v>0.29575765514531199</c:v>
                </c:pt>
                <c:pt idx="422">
                  <c:v>0.29437881550781153</c:v>
                </c:pt>
                <c:pt idx="423">
                  <c:v>0.29299997587030735</c:v>
                </c:pt>
                <c:pt idx="424">
                  <c:v>0.29231055605155498</c:v>
                </c:pt>
                <c:pt idx="425">
                  <c:v>0.29093171641405202</c:v>
                </c:pt>
                <c:pt idx="426">
                  <c:v>0.28955287677655012</c:v>
                </c:pt>
                <c:pt idx="427">
                  <c:v>0.28886345695779708</c:v>
                </c:pt>
                <c:pt idx="428">
                  <c:v>0.28748461732029623</c:v>
                </c:pt>
                <c:pt idx="429">
                  <c:v>0.28610577768279138</c:v>
                </c:pt>
                <c:pt idx="430">
                  <c:v>0.28541635786404229</c:v>
                </c:pt>
                <c:pt idx="431">
                  <c:v>0.284037518226535</c:v>
                </c:pt>
                <c:pt idx="432">
                  <c:v>0.28196925877028201</c:v>
                </c:pt>
                <c:pt idx="433">
                  <c:v>0.28059041913277932</c:v>
                </c:pt>
                <c:pt idx="434">
                  <c:v>0.27852215967652399</c:v>
                </c:pt>
                <c:pt idx="435">
                  <c:v>0.27714332003902076</c:v>
                </c:pt>
                <c:pt idx="436">
                  <c:v>0.27507506058276698</c:v>
                </c:pt>
                <c:pt idx="437">
                  <c:v>0.27369622094526302</c:v>
                </c:pt>
                <c:pt idx="438">
                  <c:v>0.27162796148901047</c:v>
                </c:pt>
                <c:pt idx="439">
                  <c:v>0.27024912185150579</c:v>
                </c:pt>
                <c:pt idx="440">
                  <c:v>0.26818086239525329</c:v>
                </c:pt>
                <c:pt idx="441">
                  <c:v>0.26680202275774906</c:v>
                </c:pt>
                <c:pt idx="442">
                  <c:v>0.26611260293899602</c:v>
                </c:pt>
                <c:pt idx="443">
                  <c:v>0.26473376330149401</c:v>
                </c:pt>
                <c:pt idx="444">
                  <c:v>0.26335492366399132</c:v>
                </c:pt>
                <c:pt idx="445">
                  <c:v>0.26266550384523901</c:v>
                </c:pt>
                <c:pt idx="446">
                  <c:v>0.261286664207737</c:v>
                </c:pt>
                <c:pt idx="447">
                  <c:v>0.25990782457023293</c:v>
                </c:pt>
                <c:pt idx="448">
                  <c:v>0.259218404751481</c:v>
                </c:pt>
                <c:pt idx="449">
                  <c:v>0.25783956511397832</c:v>
                </c:pt>
                <c:pt idx="450">
                  <c:v>0.25646072547647508</c:v>
                </c:pt>
                <c:pt idx="451">
                  <c:v>0.25577130565772399</c:v>
                </c:pt>
                <c:pt idx="452">
                  <c:v>0.25439246602022098</c:v>
                </c:pt>
                <c:pt idx="453">
                  <c:v>0.25301362638271802</c:v>
                </c:pt>
                <c:pt idx="454">
                  <c:v>0.25232420656396598</c:v>
                </c:pt>
                <c:pt idx="455">
                  <c:v>0.25094536692646302</c:v>
                </c:pt>
                <c:pt idx="456">
                  <c:v>0.24956652728896001</c:v>
                </c:pt>
                <c:pt idx="457">
                  <c:v>0.24887710747020941</c:v>
                </c:pt>
                <c:pt idx="458">
                  <c:v>0.24749826783270612</c:v>
                </c:pt>
                <c:pt idx="459">
                  <c:v>0.24611942819520288</c:v>
                </c:pt>
                <c:pt idx="460">
                  <c:v>0.24543000837645168</c:v>
                </c:pt>
                <c:pt idx="461">
                  <c:v>0.244051168738948</c:v>
                </c:pt>
                <c:pt idx="462">
                  <c:v>0.24198290928269353</c:v>
                </c:pt>
                <c:pt idx="463">
                  <c:v>0.24060406964518988</c:v>
                </c:pt>
                <c:pt idx="464">
                  <c:v>0.23853581018893599</c:v>
                </c:pt>
                <c:pt idx="465">
                  <c:v>0.23715697055143259</c:v>
                </c:pt>
                <c:pt idx="466">
                  <c:v>0.23508871109517801</c:v>
                </c:pt>
                <c:pt idx="467">
                  <c:v>0.23370987145767499</c:v>
                </c:pt>
                <c:pt idx="468">
                  <c:v>0.23164161200142044</c:v>
                </c:pt>
                <c:pt idx="469">
                  <c:v>0.23026277236391687</c:v>
                </c:pt>
                <c:pt idx="470">
                  <c:v>0.22819451290766288</c:v>
                </c:pt>
                <c:pt idx="471">
                  <c:v>0.22681567327015867</c:v>
                </c:pt>
                <c:pt idx="472">
                  <c:v>0.22474741381390562</c:v>
                </c:pt>
                <c:pt idx="473">
                  <c:v>0.22336857417640221</c:v>
                </c:pt>
                <c:pt idx="474">
                  <c:v>0.22130031472014702</c:v>
                </c:pt>
                <c:pt idx="475">
                  <c:v>0.21992147508264459</c:v>
                </c:pt>
                <c:pt idx="476">
                  <c:v>0.21923205526389344</c:v>
                </c:pt>
                <c:pt idx="477">
                  <c:v>0.21785321562639073</c:v>
                </c:pt>
                <c:pt idx="478">
                  <c:v>0.216474375988887</c:v>
                </c:pt>
                <c:pt idx="479">
                  <c:v>0.21578495617013582</c:v>
                </c:pt>
                <c:pt idx="480">
                  <c:v>0.21440611653263303</c:v>
                </c:pt>
                <c:pt idx="481">
                  <c:v>0.21302727689512968</c:v>
                </c:pt>
                <c:pt idx="482">
                  <c:v>0.21233785707637759</c:v>
                </c:pt>
                <c:pt idx="483">
                  <c:v>0.21095901743887399</c:v>
                </c:pt>
                <c:pt idx="484">
                  <c:v>0.20958017780137153</c:v>
                </c:pt>
                <c:pt idx="485">
                  <c:v>0.20889075798262041</c:v>
                </c:pt>
                <c:pt idx="486">
                  <c:v>0.20751191834511701</c:v>
                </c:pt>
                <c:pt idx="487">
                  <c:v>0.20613307870761388</c:v>
                </c:pt>
                <c:pt idx="488">
                  <c:v>0.20544365888886273</c:v>
                </c:pt>
                <c:pt idx="489">
                  <c:v>0.204064819251359</c:v>
                </c:pt>
                <c:pt idx="490">
                  <c:v>0.20268597961385515</c:v>
                </c:pt>
                <c:pt idx="491">
                  <c:v>0.20199655979510453</c:v>
                </c:pt>
                <c:pt idx="492">
                  <c:v>0.20061772015760099</c:v>
                </c:pt>
                <c:pt idx="493">
                  <c:v>0.19854946070134782</c:v>
                </c:pt>
                <c:pt idx="494">
                  <c:v>0.19717062106384309</c:v>
                </c:pt>
                <c:pt idx="495">
                  <c:v>0.19510236160758887</c:v>
                </c:pt>
                <c:pt idx="496">
                  <c:v>0.19372352197008538</c:v>
                </c:pt>
                <c:pt idx="497">
                  <c:v>0.19165526251383103</c:v>
                </c:pt>
                <c:pt idx="498">
                  <c:v>0.19027642287632876</c:v>
                </c:pt>
                <c:pt idx="499">
                  <c:v>0.18820816342007474</c:v>
                </c:pt>
                <c:pt idx="500">
                  <c:v>0.18682932378257144</c:v>
                </c:pt>
                <c:pt idx="501">
                  <c:v>0.18476106432631659</c:v>
                </c:pt>
                <c:pt idx="502">
                  <c:v>0.18338222468881288</c:v>
                </c:pt>
                <c:pt idx="503">
                  <c:v>0.18131396523255897</c:v>
                </c:pt>
                <c:pt idx="504">
                  <c:v>0.17993512559505559</c:v>
                </c:pt>
                <c:pt idx="505">
                  <c:v>0.177177446320049</c:v>
                </c:pt>
                <c:pt idx="506">
                  <c:v>0.17648802650129894</c:v>
                </c:pt>
                <c:pt idx="507">
                  <c:v>0.17579860668254599</c:v>
                </c:pt>
                <c:pt idx="508">
                  <c:v>0.17373034722629283</c:v>
                </c:pt>
                <c:pt idx="509">
                  <c:v>0.17304092740754001</c:v>
                </c:pt>
                <c:pt idx="510">
                  <c:v>0.17235150758878887</c:v>
                </c:pt>
                <c:pt idx="511">
                  <c:v>0.17028324813253468</c:v>
                </c:pt>
                <c:pt idx="512">
                  <c:v>0.16959382831378167</c:v>
                </c:pt>
                <c:pt idx="513">
                  <c:v>0.16890440849503188</c:v>
                </c:pt>
                <c:pt idx="514">
                  <c:v>0.16683614903877603</c:v>
                </c:pt>
                <c:pt idx="515">
                  <c:v>0.16614672922002488</c:v>
                </c:pt>
                <c:pt idx="516">
                  <c:v>0.16545730940127376</c:v>
                </c:pt>
                <c:pt idx="517">
                  <c:v>0.16338904994501888</c:v>
                </c:pt>
                <c:pt idx="518">
                  <c:v>0.16269963012626762</c:v>
                </c:pt>
                <c:pt idx="519">
                  <c:v>0.16201021030751603</c:v>
                </c:pt>
                <c:pt idx="520">
                  <c:v>0.15994195085126256</c:v>
                </c:pt>
                <c:pt idx="521">
                  <c:v>0.15925253103251041</c:v>
                </c:pt>
                <c:pt idx="522">
                  <c:v>0.15856311121375788</c:v>
                </c:pt>
                <c:pt idx="523">
                  <c:v>0.15649485175750394</c:v>
                </c:pt>
                <c:pt idx="524">
                  <c:v>0.15580543193875199</c:v>
                </c:pt>
                <c:pt idx="525">
                  <c:v>0.15511601212000059</c:v>
                </c:pt>
                <c:pt idx="526">
                  <c:v>0.15304775266374601</c:v>
                </c:pt>
                <c:pt idx="527">
                  <c:v>0.15235833284499509</c:v>
                </c:pt>
                <c:pt idx="528">
                  <c:v>0.15166891302624341</c:v>
                </c:pt>
                <c:pt idx="529">
                  <c:v>0.149600653569988</c:v>
                </c:pt>
                <c:pt idx="530">
                  <c:v>0.14891123375123835</c:v>
                </c:pt>
                <c:pt idx="531">
                  <c:v>0.14822181393248501</c:v>
                </c:pt>
                <c:pt idx="532">
                  <c:v>0.14615355447622999</c:v>
                </c:pt>
                <c:pt idx="533">
                  <c:v>0.14546413465748015</c:v>
                </c:pt>
                <c:pt idx="534">
                  <c:v>0.144774714838727</c:v>
                </c:pt>
                <c:pt idx="535">
                  <c:v>0.14270645538247412</c:v>
                </c:pt>
                <c:pt idx="536">
                  <c:v>0.14201703556372203</c:v>
                </c:pt>
                <c:pt idx="537">
                  <c:v>0.14132761574496988</c:v>
                </c:pt>
                <c:pt idx="538">
                  <c:v>0.13856993646996482</c:v>
                </c:pt>
                <c:pt idx="539">
                  <c:v>0.13788051665121187</c:v>
                </c:pt>
                <c:pt idx="540">
                  <c:v>0.13512283737620601</c:v>
                </c:pt>
                <c:pt idx="541">
                  <c:v>0.13443341755745503</c:v>
                </c:pt>
                <c:pt idx="542">
                  <c:v>0.131675738282448</c:v>
                </c:pt>
                <c:pt idx="543">
                  <c:v>0.13098631846369699</c:v>
                </c:pt>
                <c:pt idx="544">
                  <c:v>0.12822863918869101</c:v>
                </c:pt>
                <c:pt idx="545">
                  <c:v>0.12753921936993901</c:v>
                </c:pt>
                <c:pt idx="546">
                  <c:v>0.12478154009493322</c:v>
                </c:pt>
                <c:pt idx="547">
                  <c:v>0.12409212027618186</c:v>
                </c:pt>
                <c:pt idx="548">
                  <c:v>0.1213344410011753</c:v>
                </c:pt>
                <c:pt idx="549">
                  <c:v>0.12064502118242409</c:v>
                </c:pt>
                <c:pt idx="550">
                  <c:v>0.11788734190741798</c:v>
                </c:pt>
                <c:pt idx="551">
                  <c:v>0.11719792208866622</c:v>
                </c:pt>
                <c:pt idx="552">
                  <c:v>0.11444024281366012</c:v>
                </c:pt>
                <c:pt idx="553">
                  <c:v>0.11375082299490902</c:v>
                </c:pt>
                <c:pt idx="554">
                  <c:v>0.11099314371990222</c:v>
                </c:pt>
                <c:pt idx="555">
                  <c:v>0.11030372390115133</c:v>
                </c:pt>
                <c:pt idx="556">
                  <c:v>0.10754604462614527</c:v>
                </c:pt>
                <c:pt idx="557">
                  <c:v>0.106856624807393</c:v>
                </c:pt>
                <c:pt idx="558">
                  <c:v>0.10409894553238699</c:v>
                </c:pt>
                <c:pt idx="559">
                  <c:v>0.10340952571363612</c:v>
                </c:pt>
                <c:pt idx="560">
                  <c:v>0.10065184643862944</c:v>
                </c:pt>
                <c:pt idx="561">
                  <c:v>9.9962426619878225E-2</c:v>
                </c:pt>
                <c:pt idx="562">
                  <c:v>9.720474734487182E-2</c:v>
                </c:pt>
                <c:pt idx="563">
                  <c:v>9.6515327526120367E-2</c:v>
                </c:pt>
                <c:pt idx="564">
                  <c:v>0</c:v>
                </c:pt>
              </c:numCache>
            </c:numRef>
          </c:xVal>
          <c:yVal>
            <c:numRef>
              <c:f>Sheet2!$G$571:$G$1135</c:f>
              <c:numCache>
                <c:formatCode>General</c:formatCode>
                <c:ptCount val="565"/>
                <c:pt idx="0">
                  <c:v>146.368781574005</c:v>
                </c:pt>
                <c:pt idx="1">
                  <c:v>143.56134638796547</c:v>
                </c:pt>
                <c:pt idx="2">
                  <c:v>139.51595117793099</c:v>
                </c:pt>
                <c:pt idx="3">
                  <c:v>136.9279219828185</c:v>
                </c:pt>
                <c:pt idx="4">
                  <c:v>135.66642085365069</c:v>
                </c:pt>
                <c:pt idx="5">
                  <c:v>133.20863926617548</c:v>
                </c:pt>
                <c:pt idx="6">
                  <c:v>130.838619014182</c:v>
                </c:pt>
                <c:pt idx="7">
                  <c:v>129.68698837583463</c:v>
                </c:pt>
                <c:pt idx="8">
                  <c:v>127.45178118002001</c:v>
                </c:pt>
                <c:pt idx="9">
                  <c:v>125.30941708445575</c:v>
                </c:pt>
                <c:pt idx="10">
                  <c:v>124.27392008011827</c:v>
                </c:pt>
                <c:pt idx="11">
                  <c:v>122.27609310105601</c:v>
                </c:pt>
                <c:pt idx="12">
                  <c:v>120.37807154322549</c:v>
                </c:pt>
                <c:pt idx="13">
                  <c:v>119.46721437855699</c:v>
                </c:pt>
                <c:pt idx="14">
                  <c:v>117.72282763151998</c:v>
                </c:pt>
                <c:pt idx="15">
                  <c:v>115.300562763778</c:v>
                </c:pt>
                <c:pt idx="16">
                  <c:v>113.81413592287799</c:v>
                </c:pt>
                <c:pt idx="17">
                  <c:v>111.77092758510226</c:v>
                </c:pt>
                <c:pt idx="18">
                  <c:v>110.52718673476801</c:v>
                </c:pt>
                <c:pt idx="19">
                  <c:v>108.82609061010301</c:v>
                </c:pt>
                <c:pt idx="20">
                  <c:v>107.792968679853</c:v>
                </c:pt>
                <c:pt idx="21">
                  <c:v>106.37900117743042</c:v>
                </c:pt>
                <c:pt idx="22">
                  <c:v>105.517773913185</c:v>
                </c:pt>
                <c:pt idx="23">
                  <c:v>104.33337919783571</c:v>
                </c:pt>
                <c:pt idx="24">
                  <c:v>103.607562630771</c:v>
                </c:pt>
                <c:pt idx="25">
                  <c:v>102.60245012336701</c:v>
                </c:pt>
                <c:pt idx="26">
                  <c:v>101.981911733968</c:v>
                </c:pt>
                <c:pt idx="27">
                  <c:v>101.11611748358401</c:v>
                </c:pt>
                <c:pt idx="28">
                  <c:v>100.57756038828722</c:v>
                </c:pt>
                <c:pt idx="29">
                  <c:v>99.820704520703558</c:v>
                </c:pt>
                <c:pt idx="30">
                  <c:v>99.346602929959502</c:v>
                </c:pt>
                <c:pt idx="31">
                  <c:v>98.675936219058727</c:v>
                </c:pt>
                <c:pt idx="32">
                  <c:v>98.253179725036802</c:v>
                </c:pt>
                <c:pt idx="33">
                  <c:v>97.651650883438379</c:v>
                </c:pt>
                <c:pt idx="34">
                  <c:v>97.270374926209058</c:v>
                </c:pt>
                <c:pt idx="35">
                  <c:v>97.085200027607499</c:v>
                </c:pt>
                <c:pt idx="36">
                  <c:v>96.725087370366026</c:v>
                </c:pt>
                <c:pt idx="37">
                  <c:v>96.377785157256952</c:v>
                </c:pt>
                <c:pt idx="38">
                  <c:v>96.208646464237418</c:v>
                </c:pt>
                <c:pt idx="39">
                  <c:v>95.878859848551116</c:v>
                </c:pt>
                <c:pt idx="40">
                  <c:v>95.403953309504004</c:v>
                </c:pt>
                <c:pt idx="41">
                  <c:v>95.099503269236678</c:v>
                </c:pt>
                <c:pt idx="42">
                  <c:v>94.659490866698846</c:v>
                </c:pt>
                <c:pt idx="43">
                  <c:v>94.376440762533946</c:v>
                </c:pt>
                <c:pt idx="44">
                  <c:v>93.966047792231748</c:v>
                </c:pt>
                <c:pt idx="45">
                  <c:v>93.701249477191027</c:v>
                </c:pt>
                <c:pt idx="46">
                  <c:v>93.316230669466023</c:v>
                </c:pt>
                <c:pt idx="47">
                  <c:v>93.067134416050578</c:v>
                </c:pt>
                <c:pt idx="48">
                  <c:v>92.704030886448109</c:v>
                </c:pt>
                <c:pt idx="49">
                  <c:v>92.238484217112713</c:v>
                </c:pt>
                <c:pt idx="50">
                  <c:v>91.596858402901489</c:v>
                </c:pt>
                <c:pt idx="51">
                  <c:v>91.2404209173514</c:v>
                </c:pt>
                <c:pt idx="52">
                  <c:v>90.7322108499378</c:v>
                </c:pt>
                <c:pt idx="53">
                  <c:v>90.403005253234411</c:v>
                </c:pt>
                <c:pt idx="54">
                  <c:v>89.9199256335868</c:v>
                </c:pt>
                <c:pt idx="55">
                  <c:v>89.604052524516689</c:v>
                </c:pt>
                <c:pt idx="56">
                  <c:v>89.138360214156066</c:v>
                </c:pt>
                <c:pt idx="57">
                  <c:v>88.832806853362953</c:v>
                </c:pt>
                <c:pt idx="58">
                  <c:v>88.381205563194882</c:v>
                </c:pt>
                <c:pt idx="59">
                  <c:v>88.084372581648978</c:v>
                </c:pt>
                <c:pt idx="60">
                  <c:v>87.645221611545324</c:v>
                </c:pt>
                <c:pt idx="61">
                  <c:v>87.356461284999483</c:v>
                </c:pt>
                <c:pt idx="62">
                  <c:v>87.213283460843371</c:v>
                </c:pt>
                <c:pt idx="63">
                  <c:v>86.929353470971506</c:v>
                </c:pt>
                <c:pt idx="64">
                  <c:v>86.648703387985748</c:v>
                </c:pt>
                <c:pt idx="65">
                  <c:v>86.509629471325098</c:v>
                </c:pt>
                <c:pt idx="66">
                  <c:v>86.234031640285792</c:v>
                </c:pt>
                <c:pt idx="67">
                  <c:v>85.827155240958007</c:v>
                </c:pt>
                <c:pt idx="68">
                  <c:v>85.560353937908701</c:v>
                </c:pt>
                <c:pt idx="69">
                  <c:v>85.166956329344401</c:v>
                </c:pt>
                <c:pt idx="70">
                  <c:v>84.909264269768798</c:v>
                </c:pt>
                <c:pt idx="71">
                  <c:v>84.529567825730808</c:v>
                </c:pt>
                <c:pt idx="72">
                  <c:v>84.28093722781648</c:v>
                </c:pt>
                <c:pt idx="73">
                  <c:v>83.914553278380239</c:v>
                </c:pt>
                <c:pt idx="74">
                  <c:v>83.6745167311676</c:v>
                </c:pt>
                <c:pt idx="75">
                  <c:v>83.320458831497845</c:v>
                </c:pt>
                <c:pt idx="76">
                  <c:v>83.088192912255238</c:v>
                </c:pt>
                <c:pt idx="77">
                  <c:v>82.745026214333294</c:v>
                </c:pt>
                <c:pt idx="78">
                  <c:v>82.5194704019178</c:v>
                </c:pt>
                <c:pt idx="79">
                  <c:v>82.185494488395904</c:v>
                </c:pt>
                <c:pt idx="80">
                  <c:v>81.965465365469612</c:v>
                </c:pt>
                <c:pt idx="81">
                  <c:v>81.638862642500328</c:v>
                </c:pt>
                <c:pt idx="82">
                  <c:v>81.42313442817273</c:v>
                </c:pt>
                <c:pt idx="83">
                  <c:v>81.102062451799114</c:v>
                </c:pt>
                <c:pt idx="84">
                  <c:v>80.889410819429571</c:v>
                </c:pt>
                <c:pt idx="85">
                  <c:v>80.572045099688268</c:v>
                </c:pt>
                <c:pt idx="86">
                  <c:v>80.361262882521658</c:v>
                </c:pt>
                <c:pt idx="87">
                  <c:v>80.045805292299008</c:v>
                </c:pt>
                <c:pt idx="88">
                  <c:v>79.835700087416384</c:v>
                </c:pt>
                <c:pt idx="89">
                  <c:v>79.5203662042709</c:v>
                </c:pt>
                <c:pt idx="90">
                  <c:v>79.204246650431998</c:v>
                </c:pt>
                <c:pt idx="91">
                  <c:v>78.992741499600598</c:v>
                </c:pt>
                <c:pt idx="92">
                  <c:v>78.673854186130697</c:v>
                </c:pt>
                <c:pt idx="93">
                  <c:v>78.459883848782198</c:v>
                </c:pt>
                <c:pt idx="94">
                  <c:v>78.136346280579758</c:v>
                </c:pt>
                <c:pt idx="95">
                  <c:v>77.918624523897478</c:v>
                </c:pt>
                <c:pt idx="96">
                  <c:v>77.588449340001588</c:v>
                </c:pt>
                <c:pt idx="97">
                  <c:v>77.365605731026889</c:v>
                </c:pt>
                <c:pt idx="98">
                  <c:v>77.026656622486058</c:v>
                </c:pt>
                <c:pt idx="99">
                  <c:v>76.797205573417656</c:v>
                </c:pt>
                <c:pt idx="100">
                  <c:v>76.447148285966051</c:v>
                </c:pt>
                <c:pt idx="101">
                  <c:v>76.209454507277627</c:v>
                </c:pt>
                <c:pt idx="102">
                  <c:v>75.845701823025166</c:v>
                </c:pt>
                <c:pt idx="103">
                  <c:v>75.597941236823559</c:v>
                </c:pt>
                <c:pt idx="104">
                  <c:v>75.217590166760999</c:v>
                </c:pt>
                <c:pt idx="105">
                  <c:v>74.957704834394619</c:v>
                </c:pt>
                <c:pt idx="106">
                  <c:v>74.557463248887686</c:v>
                </c:pt>
                <c:pt idx="107">
                  <c:v>74.283107870284155</c:v>
                </c:pt>
                <c:pt idx="108">
                  <c:v>73.859205663355596</c:v>
                </c:pt>
                <c:pt idx="109">
                  <c:v>73.56768131664127</c:v>
                </c:pt>
                <c:pt idx="110">
                  <c:v>73.115757397224655</c:v>
                </c:pt>
                <c:pt idx="111">
                  <c:v>72.803924736549078</c:v>
                </c:pt>
                <c:pt idx="112">
                  <c:v>72.318874238284266</c:v>
                </c:pt>
                <c:pt idx="113">
                  <c:v>71.458787289524139</c:v>
                </c:pt>
                <c:pt idx="114">
                  <c:v>70.907593236624678</c:v>
                </c:pt>
                <c:pt idx="115">
                  <c:v>70.523695069118915</c:v>
                </c:pt>
                <c:pt idx="116">
                  <c:v>69.920707722131155</c:v>
                </c:pt>
                <c:pt idx="117">
                  <c:v>69.498986075415303</c:v>
                </c:pt>
                <c:pt idx="118">
                  <c:v>68.833616345892295</c:v>
                </c:pt>
                <c:pt idx="119">
                  <c:v>68.366046418646789</c:v>
                </c:pt>
                <c:pt idx="120">
                  <c:v>67.624489100220558</c:v>
                </c:pt>
                <c:pt idx="121">
                  <c:v>67.100463447036802</c:v>
                </c:pt>
                <c:pt idx="122">
                  <c:v>66.264240589094527</c:v>
                </c:pt>
                <c:pt idx="123">
                  <c:v>65.669414366067798</c:v>
                </c:pt>
                <c:pt idx="124">
                  <c:v>64.713353397279803</c:v>
                </c:pt>
                <c:pt idx="125">
                  <c:v>64.028115051253778</c:v>
                </c:pt>
                <c:pt idx="126">
                  <c:v>62.917875755423275</c:v>
                </c:pt>
                <c:pt idx="127">
                  <c:v>62.115713149007611</c:v>
                </c:pt>
                <c:pt idx="128">
                  <c:v>60.805845872460196</c:v>
                </c:pt>
                <c:pt idx="129">
                  <c:v>59.852927905335974</c:v>
                </c:pt>
                <c:pt idx="130">
                  <c:v>58.289186692989112</c:v>
                </c:pt>
                <c:pt idx="131">
                  <c:v>57.1493916238054</c:v>
                </c:pt>
                <c:pt idx="132">
                  <c:v>55.285230408137863</c:v>
                </c:pt>
                <c:pt idx="133">
                  <c:v>53.939613655261894</c:v>
                </c:pt>
                <c:pt idx="134">
                  <c:v>51.780697653358473</c:v>
                </c:pt>
                <c:pt idx="135">
                  <c:v>50.265421392073513</c:v>
                </c:pt>
                <c:pt idx="136">
                  <c:v>47.924019781479501</c:v>
                </c:pt>
                <c:pt idx="137">
                  <c:v>44.017199225447094</c:v>
                </c:pt>
                <c:pt idx="138">
                  <c:v>40.54686547930929</c:v>
                </c:pt>
                <c:pt idx="139">
                  <c:v>38.581579300095903</c:v>
                </c:pt>
                <c:pt idx="140">
                  <c:v>37.326426708109913</c:v>
                </c:pt>
                <c:pt idx="141">
                  <c:v>35.533361922441102</c:v>
                </c:pt>
                <c:pt idx="142">
                  <c:v>34.398887017941334</c:v>
                </c:pt>
                <c:pt idx="143">
                  <c:v>32.787220832148698</c:v>
                </c:pt>
                <c:pt idx="144">
                  <c:v>31.770935426963401</c:v>
                </c:pt>
                <c:pt idx="145">
                  <c:v>30.331376828199801</c:v>
                </c:pt>
                <c:pt idx="146">
                  <c:v>29.426226338448089</c:v>
                </c:pt>
                <c:pt idx="147">
                  <c:v>28.146516347982686</c:v>
                </c:pt>
                <c:pt idx="148">
                  <c:v>27.343453078540687</c:v>
                </c:pt>
                <c:pt idx="149">
                  <c:v>26.211338769312071</c:v>
                </c:pt>
                <c:pt idx="150">
                  <c:v>25.503829033726589</c:v>
                </c:pt>
                <c:pt idx="151">
                  <c:v>24.512340598584828</c:v>
                </c:pt>
                <c:pt idx="152">
                  <c:v>23.897665330082631</c:v>
                </c:pt>
                <c:pt idx="153">
                  <c:v>23.0453534550402</c:v>
                </c:pt>
                <c:pt idx="154">
                  <c:v>22.523936196088531</c:v>
                </c:pt>
                <c:pt idx="155">
                  <c:v>21.812531641968789</c:v>
                </c:pt>
                <c:pt idx="156">
                  <c:v>21.385495018751687</c:v>
                </c:pt>
                <c:pt idx="157">
                  <c:v>20.815154351001805</c:v>
                </c:pt>
                <c:pt idx="158">
                  <c:v>20.044884459777201</c:v>
                </c:pt>
                <c:pt idx="159">
                  <c:v>19.478817705349787</c:v>
                </c:pt>
                <c:pt idx="160">
                  <c:v>19.081869447152531</c:v>
                </c:pt>
                <c:pt idx="161">
                  <c:v>18.814377825915535</c:v>
                </c:pt>
                <c:pt idx="162">
                  <c:v>18.700481893795502</c:v>
                </c:pt>
                <c:pt idx="163">
                  <c:v>18.639647360130699</c:v>
                </c:pt>
                <c:pt idx="164">
                  <c:v>18.566695783428386</c:v>
                </c:pt>
                <c:pt idx="165">
                  <c:v>18.528104919977835</c:v>
                </c:pt>
                <c:pt idx="166">
                  <c:v>18.482187477121744</c:v>
                </c:pt>
                <c:pt idx="167">
                  <c:v>18.458063655472188</c:v>
                </c:pt>
                <c:pt idx="168">
                  <c:v>18.429518989832189</c:v>
                </c:pt>
                <c:pt idx="169">
                  <c:v>18.4145960615744</c:v>
                </c:pt>
                <c:pt idx="170">
                  <c:v>18.397009622732988</c:v>
                </c:pt>
                <c:pt idx="171">
                  <c:v>18.387848998933599</c:v>
                </c:pt>
                <c:pt idx="172">
                  <c:v>18.377086287767586</c:v>
                </c:pt>
                <c:pt idx="173">
                  <c:v>18.371495875006531</c:v>
                </c:pt>
                <c:pt idx="174">
                  <c:v>18.3649437374055</c:v>
                </c:pt>
                <c:pt idx="175">
                  <c:v>18.361548242835589</c:v>
                </c:pt>
                <c:pt idx="176">
                  <c:v>18.357576772614831</c:v>
                </c:pt>
                <c:pt idx="177">
                  <c:v>18.3531246738549</c:v>
                </c:pt>
                <c:pt idx="178">
                  <c:v>18.350443668175313</c:v>
                </c:pt>
                <c:pt idx="179">
                  <c:v>18.348834584041924</c:v>
                </c:pt>
                <c:pt idx="180">
                  <c:v>18.347871953735901</c:v>
                </c:pt>
                <c:pt idx="181">
                  <c:v>18.347297889191086</c:v>
                </c:pt>
                <c:pt idx="182">
                  <c:v>18.347072242028286</c:v>
                </c:pt>
                <c:pt idx="183">
                  <c:v>18.346956621973799</c:v>
                </c:pt>
                <c:pt idx="184">
                  <c:v>18.346822829853103</c:v>
                </c:pt>
                <c:pt idx="185">
                  <c:v>18.346754385951787</c:v>
                </c:pt>
                <c:pt idx="186">
                  <c:v>18.346675308043405</c:v>
                </c:pt>
                <c:pt idx="187">
                  <c:v>18.346634920217287</c:v>
                </c:pt>
                <c:pt idx="188">
                  <c:v>18.3465883318366</c:v>
                </c:pt>
                <c:pt idx="189">
                  <c:v>18.346564573271731</c:v>
                </c:pt>
                <c:pt idx="190">
                  <c:v>18.34653721363712</c:v>
                </c:pt>
                <c:pt idx="191">
                  <c:v>18.346523285884921</c:v>
                </c:pt>
                <c:pt idx="192">
                  <c:v>18.346507270106901</c:v>
                </c:pt>
                <c:pt idx="193">
                  <c:v>18.346499130852987</c:v>
                </c:pt>
                <c:pt idx="194">
                  <c:v>18.346489786496399</c:v>
                </c:pt>
                <c:pt idx="195">
                  <c:v>18.346479613293699</c:v>
                </c:pt>
                <c:pt idx="196">
                  <c:v>18.346473711797497</c:v>
                </c:pt>
                <c:pt idx="197">
                  <c:v>18.346470302193087</c:v>
                </c:pt>
                <c:pt idx="198">
                  <c:v>18.346468337092531</c:v>
                </c:pt>
                <c:pt idx="199">
                  <c:v>18.346467209384087</c:v>
                </c:pt>
                <c:pt idx="200">
                  <c:v>18.346466564241087</c:v>
                </c:pt>
                <c:pt idx="201">
                  <c:v>18.3464661965115</c:v>
                </c:pt>
                <c:pt idx="202">
                  <c:v>18.346466058773135</c:v>
                </c:pt>
                <c:pt idx="203">
                  <c:v>18.346465988886205</c:v>
                </c:pt>
                <c:pt idx="204">
                  <c:v>18.3464659102439</c:v>
                </c:pt>
                <c:pt idx="205">
                  <c:v>18.346465868959299</c:v>
                </c:pt>
                <c:pt idx="206">
                  <c:v>18.346465825528597</c:v>
                </c:pt>
                <c:pt idx="207">
                  <c:v>18.3464658032388</c:v>
                </c:pt>
                <c:pt idx="208">
                  <c:v>18.346465779027401</c:v>
                </c:pt>
                <c:pt idx="209">
                  <c:v>18.346465766767601</c:v>
                </c:pt>
                <c:pt idx="210">
                  <c:v>18.346465752141</c:v>
                </c:pt>
                <c:pt idx="211">
                  <c:v>18.346465744858271</c:v>
                </c:pt>
                <c:pt idx="212">
                  <c:v>18.346465736978001</c:v>
                </c:pt>
                <c:pt idx="213">
                  <c:v>18.346465728652728</c:v>
                </c:pt>
                <c:pt idx="214">
                  <c:v>18.346465724425201</c:v>
                </c:pt>
                <c:pt idx="215">
                  <c:v>18.346465721910072</c:v>
                </c:pt>
                <c:pt idx="216">
                  <c:v>18.346465720791468</c:v>
                </c:pt>
                <c:pt idx="217">
                  <c:v>18.346465720232072</c:v>
                </c:pt>
                <c:pt idx="218">
                  <c:v>18.346465719044968</c:v>
                </c:pt>
                <c:pt idx="219">
                  <c:v>18.346465719364531</c:v>
                </c:pt>
                <c:pt idx="220">
                  <c:v>18.346465718573</c:v>
                </c:pt>
                <c:pt idx="221">
                  <c:v>18.346465719364531</c:v>
                </c:pt>
                <c:pt idx="222">
                  <c:v>18.346465719235105</c:v>
                </c:pt>
                <c:pt idx="223">
                  <c:v>18.346465719250372</c:v>
                </c:pt>
                <c:pt idx="224">
                  <c:v>18.346465719326435</c:v>
                </c:pt>
                <c:pt idx="225">
                  <c:v>18.346465718717631</c:v>
                </c:pt>
                <c:pt idx="226">
                  <c:v>18.346465718938298</c:v>
                </c:pt>
                <c:pt idx="227">
                  <c:v>18.346465718519831</c:v>
                </c:pt>
                <c:pt idx="228">
                  <c:v>18.346465719364531</c:v>
                </c:pt>
                <c:pt idx="229">
                  <c:v>18.346465718755731</c:v>
                </c:pt>
                <c:pt idx="230">
                  <c:v>18.346465720064671</c:v>
                </c:pt>
                <c:pt idx="231">
                  <c:v>18.346465718732798</c:v>
                </c:pt>
                <c:pt idx="232">
                  <c:v>18.346465719318871</c:v>
                </c:pt>
                <c:pt idx="233">
                  <c:v>18.346465718580635</c:v>
                </c:pt>
                <c:pt idx="234">
                  <c:v>18.346465720011331</c:v>
                </c:pt>
                <c:pt idx="235">
                  <c:v>18.346465719745005</c:v>
                </c:pt>
                <c:pt idx="236">
                  <c:v>18.346465719296102</c:v>
                </c:pt>
                <c:pt idx="237">
                  <c:v>18.346465719486272</c:v>
                </c:pt>
                <c:pt idx="238">
                  <c:v>18.346465719311198</c:v>
                </c:pt>
                <c:pt idx="239">
                  <c:v>18.346465718930698</c:v>
                </c:pt>
                <c:pt idx="240">
                  <c:v>18.346465718413231</c:v>
                </c:pt>
                <c:pt idx="241">
                  <c:v>18.346465718907901</c:v>
                </c:pt>
                <c:pt idx="242">
                  <c:v>18.346465719486272</c:v>
                </c:pt>
                <c:pt idx="243">
                  <c:v>18.346465718504572</c:v>
                </c:pt>
                <c:pt idx="244">
                  <c:v>18.346465718968801</c:v>
                </c:pt>
                <c:pt idx="245">
                  <c:v>18.346465718108831</c:v>
                </c:pt>
                <c:pt idx="246">
                  <c:v>18.34646571924279</c:v>
                </c:pt>
                <c:pt idx="247">
                  <c:v>18.346465718839472</c:v>
                </c:pt>
                <c:pt idx="248">
                  <c:v>18.346465718535001</c:v>
                </c:pt>
                <c:pt idx="249">
                  <c:v>18.346465719219935</c:v>
                </c:pt>
                <c:pt idx="250">
                  <c:v>18.346465720079831</c:v>
                </c:pt>
                <c:pt idx="251">
                  <c:v>18.346465719151464</c:v>
                </c:pt>
                <c:pt idx="252">
                  <c:v>18.346465718877472</c:v>
                </c:pt>
                <c:pt idx="253">
                  <c:v>18.346465718915535</c:v>
                </c:pt>
                <c:pt idx="254">
                  <c:v>18.346465719136198</c:v>
                </c:pt>
                <c:pt idx="255">
                  <c:v>18.346465719227531</c:v>
                </c:pt>
                <c:pt idx="256">
                  <c:v>18.346465719471031</c:v>
                </c:pt>
                <c:pt idx="257">
                  <c:v>18.346465719189435</c:v>
                </c:pt>
                <c:pt idx="258">
                  <c:v>18.346465719022031</c:v>
                </c:pt>
                <c:pt idx="259">
                  <c:v>18.346465719151464</c:v>
                </c:pt>
                <c:pt idx="260">
                  <c:v>18.346465718915535</c:v>
                </c:pt>
                <c:pt idx="261">
                  <c:v>18.3464657181697</c:v>
                </c:pt>
                <c:pt idx="262">
                  <c:v>18.346465719288528</c:v>
                </c:pt>
                <c:pt idx="263">
                  <c:v>18.346465718907901</c:v>
                </c:pt>
                <c:pt idx="264">
                  <c:v>18.346465719159031</c:v>
                </c:pt>
                <c:pt idx="265">
                  <c:v>18.346465719341605</c:v>
                </c:pt>
                <c:pt idx="266">
                  <c:v>18.346465718504572</c:v>
                </c:pt>
                <c:pt idx="267">
                  <c:v>18.346465718755731</c:v>
                </c:pt>
                <c:pt idx="268">
                  <c:v>18.346465718710071</c:v>
                </c:pt>
                <c:pt idx="269">
                  <c:v>18.346465718778564</c:v>
                </c:pt>
                <c:pt idx="270">
                  <c:v>18.346465719060131</c:v>
                </c:pt>
                <c:pt idx="271">
                  <c:v>18.346465719394931</c:v>
                </c:pt>
                <c:pt idx="272">
                  <c:v>18.346465719204783</c:v>
                </c:pt>
                <c:pt idx="273">
                  <c:v>18.346465719836331</c:v>
                </c:pt>
                <c:pt idx="274">
                  <c:v>18.346465719227531</c:v>
                </c:pt>
                <c:pt idx="275">
                  <c:v>18.346465719334031</c:v>
                </c:pt>
                <c:pt idx="276">
                  <c:v>18.346465718649135</c:v>
                </c:pt>
                <c:pt idx="277">
                  <c:v>18.346465719120999</c:v>
                </c:pt>
                <c:pt idx="278">
                  <c:v>18.346465719120999</c:v>
                </c:pt>
                <c:pt idx="279">
                  <c:v>18.3464657193493</c:v>
                </c:pt>
                <c:pt idx="280">
                  <c:v>18.346465719699331</c:v>
                </c:pt>
                <c:pt idx="281">
                  <c:v>18.3464657181697</c:v>
                </c:pt>
                <c:pt idx="282">
                  <c:v>18.346465719486272</c:v>
                </c:pt>
                <c:pt idx="283">
                  <c:v>18.346465719060131</c:v>
                </c:pt>
                <c:pt idx="284">
                  <c:v>18.346465718390494</c:v>
                </c:pt>
                <c:pt idx="285">
                  <c:v>18.346465719227531</c:v>
                </c:pt>
                <c:pt idx="286">
                  <c:v>18.346465718923099</c:v>
                </c:pt>
                <c:pt idx="287">
                  <c:v>18.346465719318871</c:v>
                </c:pt>
                <c:pt idx="288">
                  <c:v>18.346465719303598</c:v>
                </c:pt>
                <c:pt idx="289">
                  <c:v>18.346465719136198</c:v>
                </c:pt>
                <c:pt idx="290">
                  <c:v>18.346465718740571</c:v>
                </c:pt>
                <c:pt idx="291">
                  <c:v>18.346465719394931</c:v>
                </c:pt>
                <c:pt idx="292">
                  <c:v>18.346465718847035</c:v>
                </c:pt>
                <c:pt idx="293">
                  <c:v>18.346465718618809</c:v>
                </c:pt>
                <c:pt idx="294">
                  <c:v>18.34646571886223</c:v>
                </c:pt>
                <c:pt idx="295">
                  <c:v>18.346465719318871</c:v>
                </c:pt>
                <c:pt idx="296">
                  <c:v>18.346465718755731</c:v>
                </c:pt>
                <c:pt idx="297">
                  <c:v>18.3464657197298</c:v>
                </c:pt>
                <c:pt idx="298">
                  <c:v>18.346465719303598</c:v>
                </c:pt>
                <c:pt idx="299">
                  <c:v>18.346465719668931</c:v>
                </c:pt>
                <c:pt idx="300">
                  <c:v>18.346465718938298</c:v>
                </c:pt>
                <c:pt idx="301">
                  <c:v>18.346465719105698</c:v>
                </c:pt>
                <c:pt idx="302">
                  <c:v>18.346465718831798</c:v>
                </c:pt>
                <c:pt idx="303">
                  <c:v>18.346465719120999</c:v>
                </c:pt>
                <c:pt idx="304">
                  <c:v>18.346465718694898</c:v>
                </c:pt>
                <c:pt idx="305">
                  <c:v>18.346465718953535</c:v>
                </c:pt>
                <c:pt idx="306">
                  <c:v>18.346465719060131</c:v>
                </c:pt>
                <c:pt idx="307">
                  <c:v>18.346465719440694</c:v>
                </c:pt>
                <c:pt idx="308">
                  <c:v>18.346465718877472</c:v>
                </c:pt>
                <c:pt idx="309">
                  <c:v>18.346465719394931</c:v>
                </c:pt>
                <c:pt idx="310">
                  <c:v>18.346465719120999</c:v>
                </c:pt>
                <c:pt idx="311">
                  <c:v>18.346465719120999</c:v>
                </c:pt>
                <c:pt idx="312">
                  <c:v>18.346465719455864</c:v>
                </c:pt>
                <c:pt idx="313">
                  <c:v>18.346465718892802</c:v>
                </c:pt>
                <c:pt idx="314">
                  <c:v>18.346465718725199</c:v>
                </c:pt>
                <c:pt idx="315">
                  <c:v>18.346465719653771</c:v>
                </c:pt>
                <c:pt idx="316">
                  <c:v>18.346465719257935</c:v>
                </c:pt>
                <c:pt idx="317">
                  <c:v>18.346465719699331</c:v>
                </c:pt>
                <c:pt idx="318">
                  <c:v>18.346465718633901</c:v>
                </c:pt>
                <c:pt idx="319">
                  <c:v>18.346465718968801</c:v>
                </c:pt>
                <c:pt idx="320">
                  <c:v>18.346465718740571</c:v>
                </c:pt>
                <c:pt idx="321">
                  <c:v>18.346465719120999</c:v>
                </c:pt>
                <c:pt idx="322">
                  <c:v>18.346465719060131</c:v>
                </c:pt>
                <c:pt idx="323">
                  <c:v>18.34646571941019</c:v>
                </c:pt>
                <c:pt idx="324">
                  <c:v>18.346465718527401</c:v>
                </c:pt>
                <c:pt idx="325">
                  <c:v>18.3464657197298</c:v>
                </c:pt>
                <c:pt idx="326">
                  <c:v>18.346465719060131</c:v>
                </c:pt>
                <c:pt idx="327">
                  <c:v>18.346465719471031</c:v>
                </c:pt>
                <c:pt idx="328">
                  <c:v>18.346465718984035</c:v>
                </c:pt>
                <c:pt idx="329">
                  <c:v>18.346465719516772</c:v>
                </c:pt>
                <c:pt idx="330">
                  <c:v>18.34646571909062</c:v>
                </c:pt>
                <c:pt idx="331">
                  <c:v>18.346465719608101</c:v>
                </c:pt>
                <c:pt idx="332">
                  <c:v>18.346465718984035</c:v>
                </c:pt>
                <c:pt idx="333">
                  <c:v>18.346465719501531</c:v>
                </c:pt>
                <c:pt idx="334">
                  <c:v>18.346465719105698</c:v>
                </c:pt>
                <c:pt idx="335">
                  <c:v>18.346465719044968</c:v>
                </c:pt>
                <c:pt idx="336">
                  <c:v>18.346465719014535</c:v>
                </c:pt>
                <c:pt idx="337">
                  <c:v>18.346465718786131</c:v>
                </c:pt>
                <c:pt idx="338">
                  <c:v>18.346465719060131</c:v>
                </c:pt>
                <c:pt idx="339">
                  <c:v>18.346465719394931</c:v>
                </c:pt>
                <c:pt idx="340">
                  <c:v>18.346465719334031</c:v>
                </c:pt>
                <c:pt idx="341">
                  <c:v>18.346465719227531</c:v>
                </c:pt>
                <c:pt idx="342">
                  <c:v>18.346465719303598</c:v>
                </c:pt>
                <c:pt idx="343">
                  <c:v>18.346465719029631</c:v>
                </c:pt>
                <c:pt idx="344">
                  <c:v>18.346465718953535</c:v>
                </c:pt>
                <c:pt idx="345">
                  <c:v>18.346465719151464</c:v>
                </c:pt>
                <c:pt idx="346">
                  <c:v>18.346465718968801</c:v>
                </c:pt>
                <c:pt idx="347">
                  <c:v>18.34646571924279</c:v>
                </c:pt>
                <c:pt idx="348">
                  <c:v>18.346465718984035</c:v>
                </c:pt>
                <c:pt idx="349">
                  <c:v>18.346465718892802</c:v>
                </c:pt>
                <c:pt idx="350">
                  <c:v>18.34646571849699</c:v>
                </c:pt>
                <c:pt idx="351">
                  <c:v>18.346465718984035</c:v>
                </c:pt>
                <c:pt idx="352">
                  <c:v>18.346465719029631</c:v>
                </c:pt>
                <c:pt idx="353">
                  <c:v>18.346465718618809</c:v>
                </c:pt>
                <c:pt idx="354">
                  <c:v>18.346465719136198</c:v>
                </c:pt>
                <c:pt idx="355">
                  <c:v>18.346465718938298</c:v>
                </c:pt>
                <c:pt idx="356">
                  <c:v>18.346465718831798</c:v>
                </c:pt>
                <c:pt idx="357">
                  <c:v>18.346465719257935</c:v>
                </c:pt>
                <c:pt idx="358">
                  <c:v>18.346465718786131</c:v>
                </c:pt>
                <c:pt idx="359">
                  <c:v>18.346465719471031</c:v>
                </c:pt>
                <c:pt idx="360">
                  <c:v>18.346465719653771</c:v>
                </c:pt>
                <c:pt idx="361">
                  <c:v>18.346465718984035</c:v>
                </c:pt>
                <c:pt idx="362">
                  <c:v>18.346465719303598</c:v>
                </c:pt>
                <c:pt idx="363">
                  <c:v>18.346465719181801</c:v>
                </c:pt>
                <c:pt idx="364">
                  <c:v>18.346465718892802</c:v>
                </c:pt>
                <c:pt idx="365">
                  <c:v>18.34646571924279</c:v>
                </c:pt>
                <c:pt idx="366">
                  <c:v>18.346465719455864</c:v>
                </c:pt>
                <c:pt idx="367">
                  <c:v>18.346465719394931</c:v>
                </c:pt>
                <c:pt idx="368">
                  <c:v>18.346465719273201</c:v>
                </c:pt>
                <c:pt idx="369">
                  <c:v>18.34646571916663</c:v>
                </c:pt>
                <c:pt idx="370">
                  <c:v>18.346465718953535</c:v>
                </c:pt>
                <c:pt idx="371">
                  <c:v>18.34646571886223</c:v>
                </c:pt>
                <c:pt idx="372">
                  <c:v>18.346465718984035</c:v>
                </c:pt>
                <c:pt idx="373">
                  <c:v>18.346465719638502</c:v>
                </c:pt>
                <c:pt idx="374">
                  <c:v>18.346465719136198</c:v>
                </c:pt>
                <c:pt idx="375">
                  <c:v>18.346465719638502</c:v>
                </c:pt>
                <c:pt idx="376">
                  <c:v>18.3464657193493</c:v>
                </c:pt>
                <c:pt idx="377">
                  <c:v>18.346465718633901</c:v>
                </c:pt>
                <c:pt idx="378">
                  <c:v>18.346465719273201</c:v>
                </c:pt>
                <c:pt idx="379">
                  <c:v>18.346465719334031</c:v>
                </c:pt>
                <c:pt idx="380">
                  <c:v>18.346465719440694</c:v>
                </c:pt>
                <c:pt idx="381">
                  <c:v>18.346465719105698</c:v>
                </c:pt>
                <c:pt idx="382">
                  <c:v>18.346465718801301</c:v>
                </c:pt>
                <c:pt idx="383">
                  <c:v>18.346465718679635</c:v>
                </c:pt>
                <c:pt idx="384">
                  <c:v>18.346465719029631</c:v>
                </c:pt>
                <c:pt idx="385">
                  <c:v>18.346465718877472</c:v>
                </c:pt>
                <c:pt idx="386">
                  <c:v>18.3464657193493</c:v>
                </c:pt>
                <c:pt idx="387">
                  <c:v>18.346465719227531</c:v>
                </c:pt>
                <c:pt idx="388">
                  <c:v>18.346465719227531</c:v>
                </c:pt>
                <c:pt idx="389">
                  <c:v>18.346465719227531</c:v>
                </c:pt>
                <c:pt idx="390">
                  <c:v>18.346465719136198</c:v>
                </c:pt>
                <c:pt idx="391">
                  <c:v>18.346465718938298</c:v>
                </c:pt>
                <c:pt idx="392">
                  <c:v>18.346465719181801</c:v>
                </c:pt>
                <c:pt idx="393">
                  <c:v>18.346465718953535</c:v>
                </c:pt>
                <c:pt idx="394">
                  <c:v>18.346465718907901</c:v>
                </c:pt>
                <c:pt idx="395">
                  <c:v>18.346465718923099</c:v>
                </c:pt>
                <c:pt idx="396">
                  <c:v>18.346465719273201</c:v>
                </c:pt>
                <c:pt idx="397">
                  <c:v>18.346465719212372</c:v>
                </c:pt>
                <c:pt idx="398">
                  <c:v>18.346465718831798</c:v>
                </c:pt>
                <c:pt idx="399">
                  <c:v>18.346465719334031</c:v>
                </c:pt>
                <c:pt idx="400">
                  <c:v>18.346465718649135</c:v>
                </c:pt>
                <c:pt idx="401">
                  <c:v>18.346465719181801</c:v>
                </c:pt>
                <c:pt idx="402">
                  <c:v>18.346465719516772</c:v>
                </c:pt>
                <c:pt idx="403">
                  <c:v>18.346465719060131</c:v>
                </c:pt>
                <c:pt idx="404">
                  <c:v>18.346465718999198</c:v>
                </c:pt>
                <c:pt idx="405">
                  <c:v>18.346465718953535</c:v>
                </c:pt>
                <c:pt idx="406">
                  <c:v>18.346465719303598</c:v>
                </c:pt>
                <c:pt idx="407">
                  <c:v>18.346465719334031</c:v>
                </c:pt>
                <c:pt idx="408">
                  <c:v>18.346465719471031</c:v>
                </c:pt>
                <c:pt idx="409">
                  <c:v>18.34646571909062</c:v>
                </c:pt>
                <c:pt idx="410">
                  <c:v>18.346465718664398</c:v>
                </c:pt>
                <c:pt idx="411">
                  <c:v>18.346465718831798</c:v>
                </c:pt>
                <c:pt idx="412">
                  <c:v>18.346465719044968</c:v>
                </c:pt>
                <c:pt idx="413">
                  <c:v>18.346465719044968</c:v>
                </c:pt>
                <c:pt idx="414">
                  <c:v>18.346465719105698</c:v>
                </c:pt>
                <c:pt idx="415">
                  <c:v>18.346465719440694</c:v>
                </c:pt>
                <c:pt idx="416">
                  <c:v>18.346465719212372</c:v>
                </c:pt>
                <c:pt idx="417">
                  <c:v>18.34646571909062</c:v>
                </c:pt>
                <c:pt idx="418">
                  <c:v>18.346465718770901</c:v>
                </c:pt>
                <c:pt idx="419">
                  <c:v>18.346465719044968</c:v>
                </c:pt>
                <c:pt idx="420">
                  <c:v>18.346465719699331</c:v>
                </c:pt>
                <c:pt idx="421">
                  <c:v>18.346465719394931</c:v>
                </c:pt>
                <c:pt idx="422">
                  <c:v>18.346465719181801</c:v>
                </c:pt>
                <c:pt idx="423">
                  <c:v>18.346465719212372</c:v>
                </c:pt>
                <c:pt idx="424">
                  <c:v>18.346465718938298</c:v>
                </c:pt>
                <c:pt idx="425">
                  <c:v>18.346465719334031</c:v>
                </c:pt>
                <c:pt idx="426">
                  <c:v>18.346465719197131</c:v>
                </c:pt>
                <c:pt idx="427">
                  <c:v>18.346465719334031</c:v>
                </c:pt>
                <c:pt idx="428">
                  <c:v>18.346465719531903</c:v>
                </c:pt>
                <c:pt idx="429">
                  <c:v>18.346465719531903</c:v>
                </c:pt>
                <c:pt idx="430">
                  <c:v>18.346465719060131</c:v>
                </c:pt>
                <c:pt idx="431">
                  <c:v>18.346465718923099</c:v>
                </c:pt>
                <c:pt idx="432">
                  <c:v>18.346465719181801</c:v>
                </c:pt>
                <c:pt idx="433">
                  <c:v>18.346465718618809</c:v>
                </c:pt>
                <c:pt idx="434">
                  <c:v>18.346465719486272</c:v>
                </c:pt>
                <c:pt idx="435">
                  <c:v>18.346465719303598</c:v>
                </c:pt>
                <c:pt idx="436">
                  <c:v>18.346465719440694</c:v>
                </c:pt>
                <c:pt idx="437">
                  <c:v>18.34646571924279</c:v>
                </c:pt>
                <c:pt idx="438">
                  <c:v>18.34646571924279</c:v>
                </c:pt>
                <c:pt idx="439">
                  <c:v>18.346465719516772</c:v>
                </c:pt>
                <c:pt idx="440">
                  <c:v>18.346465719334031</c:v>
                </c:pt>
                <c:pt idx="441">
                  <c:v>18.346465718953535</c:v>
                </c:pt>
                <c:pt idx="442">
                  <c:v>18.346465719181801</c:v>
                </c:pt>
                <c:pt idx="443">
                  <c:v>18.346465718923099</c:v>
                </c:pt>
                <c:pt idx="444">
                  <c:v>18.346465719227531</c:v>
                </c:pt>
                <c:pt idx="445">
                  <c:v>18.34646571909062</c:v>
                </c:pt>
                <c:pt idx="446">
                  <c:v>18.346465718801301</c:v>
                </c:pt>
                <c:pt idx="447">
                  <c:v>18.346465719212372</c:v>
                </c:pt>
                <c:pt idx="448">
                  <c:v>18.346465718710071</c:v>
                </c:pt>
                <c:pt idx="449">
                  <c:v>18.3464657196232</c:v>
                </c:pt>
                <c:pt idx="450">
                  <c:v>18.346465718557798</c:v>
                </c:pt>
                <c:pt idx="451">
                  <c:v>18.346465719273201</c:v>
                </c:pt>
                <c:pt idx="452">
                  <c:v>18.346465719364531</c:v>
                </c:pt>
                <c:pt idx="453">
                  <c:v>18.346465718892802</c:v>
                </c:pt>
                <c:pt idx="454">
                  <c:v>18.346465719394931</c:v>
                </c:pt>
                <c:pt idx="455">
                  <c:v>18.3464657195623</c:v>
                </c:pt>
                <c:pt idx="456">
                  <c:v>18.346465718999198</c:v>
                </c:pt>
                <c:pt idx="457">
                  <c:v>18.346465718770901</c:v>
                </c:pt>
                <c:pt idx="458">
                  <c:v>18.346465718999198</c:v>
                </c:pt>
                <c:pt idx="459">
                  <c:v>18.34646571909062</c:v>
                </c:pt>
                <c:pt idx="460">
                  <c:v>18.346465719257935</c:v>
                </c:pt>
                <c:pt idx="461">
                  <c:v>18.346465718649135</c:v>
                </c:pt>
                <c:pt idx="462">
                  <c:v>18.346465719364531</c:v>
                </c:pt>
                <c:pt idx="463">
                  <c:v>18.346465719288528</c:v>
                </c:pt>
                <c:pt idx="464">
                  <c:v>18.346465719257935</c:v>
                </c:pt>
                <c:pt idx="465">
                  <c:v>18.346465718968801</c:v>
                </c:pt>
                <c:pt idx="466">
                  <c:v>18.346465719425431</c:v>
                </c:pt>
                <c:pt idx="467">
                  <c:v>18.346465719044968</c:v>
                </c:pt>
                <c:pt idx="468">
                  <c:v>18.346465718999198</c:v>
                </c:pt>
                <c:pt idx="469">
                  <c:v>18.34646571909062</c:v>
                </c:pt>
                <c:pt idx="470">
                  <c:v>18.346465719684176</c:v>
                </c:pt>
                <c:pt idx="471">
                  <c:v>18.346465719105698</c:v>
                </c:pt>
                <c:pt idx="472">
                  <c:v>18.346465718786131</c:v>
                </c:pt>
                <c:pt idx="473">
                  <c:v>18.346465718984035</c:v>
                </c:pt>
                <c:pt idx="474">
                  <c:v>18.346465718907901</c:v>
                </c:pt>
                <c:pt idx="475">
                  <c:v>18.346465719014535</c:v>
                </c:pt>
                <c:pt idx="476">
                  <c:v>18.346465719044968</c:v>
                </c:pt>
                <c:pt idx="477">
                  <c:v>18.346465719044968</c:v>
                </c:pt>
                <c:pt idx="478">
                  <c:v>18.346465718892802</c:v>
                </c:pt>
                <c:pt idx="479">
                  <c:v>18.346465719136198</c:v>
                </c:pt>
                <c:pt idx="480">
                  <c:v>18.346465719060131</c:v>
                </c:pt>
                <c:pt idx="481">
                  <c:v>18.346465719120999</c:v>
                </c:pt>
                <c:pt idx="482">
                  <c:v>18.346465718907901</c:v>
                </c:pt>
                <c:pt idx="483">
                  <c:v>18.346465719029631</c:v>
                </c:pt>
                <c:pt idx="484">
                  <c:v>18.346465719394931</c:v>
                </c:pt>
                <c:pt idx="485">
                  <c:v>18.346465719151464</c:v>
                </c:pt>
                <c:pt idx="486">
                  <c:v>18.346465719318871</c:v>
                </c:pt>
                <c:pt idx="487">
                  <c:v>18.346465719197131</c:v>
                </c:pt>
                <c:pt idx="488">
                  <c:v>18.346465719257935</c:v>
                </c:pt>
                <c:pt idx="489">
                  <c:v>18.346465719136198</c:v>
                </c:pt>
                <c:pt idx="490">
                  <c:v>18.346465719075301</c:v>
                </c:pt>
                <c:pt idx="491">
                  <c:v>18.346465719075301</c:v>
                </c:pt>
                <c:pt idx="492">
                  <c:v>18.34646571941019</c:v>
                </c:pt>
                <c:pt idx="493">
                  <c:v>18.346465719151464</c:v>
                </c:pt>
                <c:pt idx="494">
                  <c:v>18.346465719197131</c:v>
                </c:pt>
                <c:pt idx="495">
                  <c:v>18.346465719303598</c:v>
                </c:pt>
                <c:pt idx="496">
                  <c:v>18.34646571924279</c:v>
                </c:pt>
                <c:pt idx="497">
                  <c:v>18.346465718907901</c:v>
                </c:pt>
                <c:pt idx="498">
                  <c:v>18.346465719029631</c:v>
                </c:pt>
                <c:pt idx="499">
                  <c:v>18.34646571924279</c:v>
                </c:pt>
                <c:pt idx="500">
                  <c:v>18.346465719212372</c:v>
                </c:pt>
                <c:pt idx="501">
                  <c:v>18.346465719303598</c:v>
                </c:pt>
                <c:pt idx="502">
                  <c:v>18.346465719029631</c:v>
                </c:pt>
                <c:pt idx="503">
                  <c:v>18.346465719060131</c:v>
                </c:pt>
                <c:pt idx="504">
                  <c:v>18.346465718877472</c:v>
                </c:pt>
                <c:pt idx="505">
                  <c:v>18.346465719212372</c:v>
                </c:pt>
                <c:pt idx="506">
                  <c:v>18.346465719273201</c:v>
                </c:pt>
                <c:pt idx="507">
                  <c:v>18.346465719181801</c:v>
                </c:pt>
                <c:pt idx="508">
                  <c:v>18.346465719029631</c:v>
                </c:pt>
                <c:pt idx="509">
                  <c:v>18.346465719060131</c:v>
                </c:pt>
                <c:pt idx="510">
                  <c:v>18.346465719181801</c:v>
                </c:pt>
                <c:pt idx="511">
                  <c:v>18.346465719029631</c:v>
                </c:pt>
                <c:pt idx="512">
                  <c:v>18.346465719120999</c:v>
                </c:pt>
                <c:pt idx="513">
                  <c:v>18.346465718938298</c:v>
                </c:pt>
                <c:pt idx="514">
                  <c:v>18.346465719181801</c:v>
                </c:pt>
                <c:pt idx="515">
                  <c:v>18.346465718999198</c:v>
                </c:pt>
                <c:pt idx="516">
                  <c:v>18.346465719334031</c:v>
                </c:pt>
                <c:pt idx="517">
                  <c:v>18.346465718786131</c:v>
                </c:pt>
                <c:pt idx="518">
                  <c:v>18.346465718847035</c:v>
                </c:pt>
                <c:pt idx="519">
                  <c:v>18.346465719151464</c:v>
                </c:pt>
                <c:pt idx="520">
                  <c:v>18.346465719425431</c:v>
                </c:pt>
                <c:pt idx="521">
                  <c:v>18.34646571881672</c:v>
                </c:pt>
                <c:pt idx="522">
                  <c:v>18.346465719334031</c:v>
                </c:pt>
                <c:pt idx="523">
                  <c:v>18.34646571924279</c:v>
                </c:pt>
                <c:pt idx="524">
                  <c:v>18.346465718877472</c:v>
                </c:pt>
                <c:pt idx="525">
                  <c:v>18.346465719455864</c:v>
                </c:pt>
                <c:pt idx="526">
                  <c:v>18.346465718755731</c:v>
                </c:pt>
                <c:pt idx="527">
                  <c:v>18.34646571909062</c:v>
                </c:pt>
                <c:pt idx="528">
                  <c:v>18.346465718938298</c:v>
                </c:pt>
                <c:pt idx="529">
                  <c:v>18.346465719516772</c:v>
                </c:pt>
                <c:pt idx="530">
                  <c:v>18.346465719181801</c:v>
                </c:pt>
                <c:pt idx="531">
                  <c:v>18.346465719364531</c:v>
                </c:pt>
                <c:pt idx="532">
                  <c:v>18.346465719212372</c:v>
                </c:pt>
                <c:pt idx="533">
                  <c:v>18.346465718847035</c:v>
                </c:pt>
                <c:pt idx="534">
                  <c:v>18.346465719273201</c:v>
                </c:pt>
                <c:pt idx="535">
                  <c:v>18.346465718664398</c:v>
                </c:pt>
                <c:pt idx="536">
                  <c:v>18.346465719455864</c:v>
                </c:pt>
                <c:pt idx="537">
                  <c:v>18.346465719151464</c:v>
                </c:pt>
                <c:pt idx="538">
                  <c:v>18.346465718633901</c:v>
                </c:pt>
                <c:pt idx="539">
                  <c:v>18.34646571924279</c:v>
                </c:pt>
                <c:pt idx="540">
                  <c:v>18.346465718847035</c:v>
                </c:pt>
                <c:pt idx="541">
                  <c:v>18.346465719638502</c:v>
                </c:pt>
                <c:pt idx="542">
                  <c:v>18.346465718847035</c:v>
                </c:pt>
                <c:pt idx="543">
                  <c:v>18.34646571909062</c:v>
                </c:pt>
                <c:pt idx="544">
                  <c:v>18.34646571924279</c:v>
                </c:pt>
                <c:pt idx="545">
                  <c:v>18.346465718360001</c:v>
                </c:pt>
                <c:pt idx="546">
                  <c:v>18.346465719334031</c:v>
                </c:pt>
                <c:pt idx="547">
                  <c:v>18.346465719181801</c:v>
                </c:pt>
                <c:pt idx="548">
                  <c:v>18.346465718299171</c:v>
                </c:pt>
                <c:pt idx="549">
                  <c:v>18.346465718694898</c:v>
                </c:pt>
                <c:pt idx="550">
                  <c:v>18.346465718116502</c:v>
                </c:pt>
                <c:pt idx="551">
                  <c:v>18.346465718116502</c:v>
                </c:pt>
                <c:pt idx="552">
                  <c:v>18.346465718968801</c:v>
                </c:pt>
                <c:pt idx="553">
                  <c:v>18.346465721008371</c:v>
                </c:pt>
                <c:pt idx="554">
                  <c:v>18.346465716868398</c:v>
                </c:pt>
                <c:pt idx="555">
                  <c:v>18.346465720947435</c:v>
                </c:pt>
                <c:pt idx="556">
                  <c:v>18.346465724265435</c:v>
                </c:pt>
                <c:pt idx="557">
                  <c:v>18.346465720643035</c:v>
                </c:pt>
                <c:pt idx="558">
                  <c:v>18.346465723443579</c:v>
                </c:pt>
                <c:pt idx="559">
                  <c:v>18.346465722956502</c:v>
                </c:pt>
                <c:pt idx="560">
                  <c:v>18.346465700826435</c:v>
                </c:pt>
                <c:pt idx="561">
                  <c:v>18.346465683292831</c:v>
                </c:pt>
                <c:pt idx="562">
                  <c:v>18.346467141685</c:v>
                </c:pt>
                <c:pt idx="563">
                  <c:v>-5.7500000002195986</c:v>
                </c:pt>
                <c:pt idx="564">
                  <c:v>0</c:v>
                </c:pt>
              </c:numCache>
            </c:numRef>
          </c:yVal>
          <c:smooth val="0"/>
        </c:ser>
        <c:ser>
          <c:idx val="11"/>
          <c:order val="11"/>
          <c:spPr>
            <a:ln w="12700">
              <a:solidFill>
                <a:schemeClr val="bg1">
                  <a:lumMod val="50000"/>
                </a:schemeClr>
              </a:solidFill>
            </a:ln>
          </c:spPr>
          <c:marker>
            <c:symbol val="none"/>
          </c:marker>
          <c:xVal>
            <c:numRef>
              <c:f>Sheet2!$I$1408:$I$2807</c:f>
              <c:numCache>
                <c:formatCode>General</c:formatCode>
                <c:ptCount val="1400"/>
                <c:pt idx="0">
                  <c:v>0.99993381556051364</c:v>
                </c:pt>
                <c:pt idx="1">
                  <c:v>0.9986873419501795</c:v>
                </c:pt>
                <c:pt idx="2">
                  <c:v>0.99730849946087363</c:v>
                </c:pt>
                <c:pt idx="3">
                  <c:v>0.99592965697156799</c:v>
                </c:pt>
                <c:pt idx="4">
                  <c:v>0.99455081448225857</c:v>
                </c:pt>
                <c:pt idx="5">
                  <c:v>0.99427504598439698</c:v>
                </c:pt>
                <c:pt idx="6">
                  <c:v>0.99317197199294793</c:v>
                </c:pt>
                <c:pt idx="7">
                  <c:v>0.99289620349509222</c:v>
                </c:pt>
                <c:pt idx="8">
                  <c:v>0.99179312950364396</c:v>
                </c:pt>
                <c:pt idx="9">
                  <c:v>0.99151736100578003</c:v>
                </c:pt>
                <c:pt idx="10">
                  <c:v>0.99041428701433476</c:v>
                </c:pt>
                <c:pt idx="11">
                  <c:v>0.99013851851647605</c:v>
                </c:pt>
                <c:pt idx="12">
                  <c:v>0.98903544452503001</c:v>
                </c:pt>
                <c:pt idx="13">
                  <c:v>0.98875967602716963</c:v>
                </c:pt>
                <c:pt idx="14">
                  <c:v>0.98765660203572303</c:v>
                </c:pt>
                <c:pt idx="15">
                  <c:v>0.98738083353786199</c:v>
                </c:pt>
                <c:pt idx="16">
                  <c:v>0.98627775954641606</c:v>
                </c:pt>
                <c:pt idx="17">
                  <c:v>0.98600199104855502</c:v>
                </c:pt>
                <c:pt idx="18">
                  <c:v>0.98489891705710964</c:v>
                </c:pt>
                <c:pt idx="19">
                  <c:v>0.98462314855924749</c:v>
                </c:pt>
                <c:pt idx="20">
                  <c:v>0.98352007456780199</c:v>
                </c:pt>
                <c:pt idx="21">
                  <c:v>0.98324430606994051</c:v>
                </c:pt>
                <c:pt idx="22">
                  <c:v>0.98214123207849946</c:v>
                </c:pt>
                <c:pt idx="23">
                  <c:v>0.98186546358063298</c:v>
                </c:pt>
                <c:pt idx="24">
                  <c:v>0.98076238958918749</c:v>
                </c:pt>
                <c:pt idx="25">
                  <c:v>0.98048662109132245</c:v>
                </c:pt>
                <c:pt idx="26">
                  <c:v>0.97938354709988162</c:v>
                </c:pt>
                <c:pt idx="27">
                  <c:v>0.97910777860201892</c:v>
                </c:pt>
                <c:pt idx="28">
                  <c:v>0.97800470461057765</c:v>
                </c:pt>
                <c:pt idx="29">
                  <c:v>0.97772893611271461</c:v>
                </c:pt>
                <c:pt idx="30">
                  <c:v>0.97662586212126912</c:v>
                </c:pt>
                <c:pt idx="31">
                  <c:v>0.9763500936234083</c:v>
                </c:pt>
                <c:pt idx="32">
                  <c:v>0.97524701963195992</c:v>
                </c:pt>
                <c:pt idx="33">
                  <c:v>0.97497125113410188</c:v>
                </c:pt>
                <c:pt idx="34">
                  <c:v>0.97386817714265139</c:v>
                </c:pt>
                <c:pt idx="35">
                  <c:v>0.97359240864479313</c:v>
                </c:pt>
                <c:pt idx="36">
                  <c:v>0.97248933465334564</c:v>
                </c:pt>
                <c:pt idx="37">
                  <c:v>0.97221356615548393</c:v>
                </c:pt>
                <c:pt idx="38">
                  <c:v>0.97111049216403988</c:v>
                </c:pt>
                <c:pt idx="39">
                  <c:v>0.97083472366617984</c:v>
                </c:pt>
                <c:pt idx="40">
                  <c:v>0.96973164967473335</c:v>
                </c:pt>
                <c:pt idx="41">
                  <c:v>0.96945588117686998</c:v>
                </c:pt>
                <c:pt idx="42">
                  <c:v>0.96807703868756523</c:v>
                </c:pt>
                <c:pt idx="43">
                  <c:v>0.96669819619825859</c:v>
                </c:pt>
                <c:pt idx="44">
                  <c:v>0.9653193537089485</c:v>
                </c:pt>
                <c:pt idx="45">
                  <c:v>0.96394051121964164</c:v>
                </c:pt>
                <c:pt idx="46">
                  <c:v>0.962561668730332</c:v>
                </c:pt>
                <c:pt idx="47">
                  <c:v>0.96118282624102702</c:v>
                </c:pt>
                <c:pt idx="48">
                  <c:v>0.95980398375171949</c:v>
                </c:pt>
                <c:pt idx="49">
                  <c:v>0.95842514126241296</c:v>
                </c:pt>
                <c:pt idx="50">
                  <c:v>0.95704629877310665</c:v>
                </c:pt>
                <c:pt idx="51">
                  <c:v>0.95677053027524495</c:v>
                </c:pt>
                <c:pt idx="52">
                  <c:v>0.95566745628380334</c:v>
                </c:pt>
                <c:pt idx="53">
                  <c:v>0.95539168778593797</c:v>
                </c:pt>
                <c:pt idx="54">
                  <c:v>0.9542886137944947</c:v>
                </c:pt>
                <c:pt idx="55">
                  <c:v>0.954012845296629</c:v>
                </c:pt>
                <c:pt idx="56">
                  <c:v>0.95290977130518795</c:v>
                </c:pt>
                <c:pt idx="57">
                  <c:v>0.95263400280732402</c:v>
                </c:pt>
                <c:pt idx="58">
                  <c:v>0.95153092881587797</c:v>
                </c:pt>
                <c:pt idx="59">
                  <c:v>0.95125516031801605</c:v>
                </c:pt>
                <c:pt idx="60">
                  <c:v>0.950152086326573</c:v>
                </c:pt>
                <c:pt idx="61">
                  <c:v>0.94987631782870963</c:v>
                </c:pt>
                <c:pt idx="62">
                  <c:v>0.94877324383726358</c:v>
                </c:pt>
                <c:pt idx="63">
                  <c:v>0.94849747533940265</c:v>
                </c:pt>
                <c:pt idx="64">
                  <c:v>0.94739440134795649</c:v>
                </c:pt>
                <c:pt idx="65">
                  <c:v>0.94711863285009723</c:v>
                </c:pt>
                <c:pt idx="66">
                  <c:v>0.94601555885864896</c:v>
                </c:pt>
                <c:pt idx="67">
                  <c:v>0.9457397903607907</c:v>
                </c:pt>
                <c:pt idx="68">
                  <c:v>0.94463671636934265</c:v>
                </c:pt>
                <c:pt idx="69">
                  <c:v>0.94436094787148051</c:v>
                </c:pt>
                <c:pt idx="70">
                  <c:v>0.94325787388003501</c:v>
                </c:pt>
                <c:pt idx="71">
                  <c:v>0.94298210538217397</c:v>
                </c:pt>
                <c:pt idx="72">
                  <c:v>0.9418790313907307</c:v>
                </c:pt>
                <c:pt idx="73">
                  <c:v>0.941603262892867</c:v>
                </c:pt>
                <c:pt idx="74">
                  <c:v>0.94050018890141829</c:v>
                </c:pt>
                <c:pt idx="75">
                  <c:v>0.94022442040356258</c:v>
                </c:pt>
                <c:pt idx="76">
                  <c:v>0.93912134641211464</c:v>
                </c:pt>
                <c:pt idx="77">
                  <c:v>0.93884557791425305</c:v>
                </c:pt>
                <c:pt idx="78">
                  <c:v>0.937742503922807</c:v>
                </c:pt>
                <c:pt idx="79">
                  <c:v>0.9374667354249433</c:v>
                </c:pt>
                <c:pt idx="80">
                  <c:v>0.93636366143350003</c:v>
                </c:pt>
                <c:pt idx="81">
                  <c:v>0.93608789293563799</c:v>
                </c:pt>
                <c:pt idx="82">
                  <c:v>0.93470905044633423</c:v>
                </c:pt>
                <c:pt idx="83">
                  <c:v>0.93333020795702359</c:v>
                </c:pt>
                <c:pt idx="84">
                  <c:v>0.93195136546771651</c:v>
                </c:pt>
                <c:pt idx="85">
                  <c:v>0.93057252297840998</c:v>
                </c:pt>
                <c:pt idx="86">
                  <c:v>0.92919368048910522</c:v>
                </c:pt>
                <c:pt idx="87">
                  <c:v>0.92781483799979858</c:v>
                </c:pt>
                <c:pt idx="88">
                  <c:v>0.92643599551048905</c:v>
                </c:pt>
                <c:pt idx="89">
                  <c:v>0.92505715302118263</c:v>
                </c:pt>
                <c:pt idx="90">
                  <c:v>0.92367831053187899</c:v>
                </c:pt>
                <c:pt idx="91">
                  <c:v>0.92229946804256802</c:v>
                </c:pt>
                <c:pt idx="92">
                  <c:v>0.92092062555326104</c:v>
                </c:pt>
                <c:pt idx="93">
                  <c:v>0.92064485705540322</c:v>
                </c:pt>
                <c:pt idx="94">
                  <c:v>0.91954178306395351</c:v>
                </c:pt>
                <c:pt idx="95">
                  <c:v>0.91926601456609203</c:v>
                </c:pt>
                <c:pt idx="96">
                  <c:v>0.91816294057464376</c:v>
                </c:pt>
                <c:pt idx="97">
                  <c:v>0.91788717207678505</c:v>
                </c:pt>
                <c:pt idx="98">
                  <c:v>0.91678409808533901</c:v>
                </c:pt>
                <c:pt idx="99">
                  <c:v>0.91650832958747797</c:v>
                </c:pt>
                <c:pt idx="100">
                  <c:v>0.91540525559603203</c:v>
                </c:pt>
                <c:pt idx="101">
                  <c:v>0.91512948709817499</c:v>
                </c:pt>
                <c:pt idx="102">
                  <c:v>0.91402641310672561</c:v>
                </c:pt>
                <c:pt idx="103">
                  <c:v>0.91375064460886624</c:v>
                </c:pt>
                <c:pt idx="104">
                  <c:v>0.91264757061741864</c:v>
                </c:pt>
                <c:pt idx="105">
                  <c:v>0.9123718021195597</c:v>
                </c:pt>
                <c:pt idx="106">
                  <c:v>0.91126872812811099</c:v>
                </c:pt>
                <c:pt idx="107">
                  <c:v>0.91099295963024951</c:v>
                </c:pt>
                <c:pt idx="108">
                  <c:v>0.90988988563880624</c:v>
                </c:pt>
                <c:pt idx="109">
                  <c:v>0.90961411714094298</c:v>
                </c:pt>
                <c:pt idx="110">
                  <c:v>0.90851104314949704</c:v>
                </c:pt>
                <c:pt idx="111">
                  <c:v>0.90823527465163501</c:v>
                </c:pt>
                <c:pt idx="112">
                  <c:v>0.90713220066019062</c:v>
                </c:pt>
                <c:pt idx="113">
                  <c:v>0.90685643216232903</c:v>
                </c:pt>
                <c:pt idx="114">
                  <c:v>0.90575335817088365</c:v>
                </c:pt>
                <c:pt idx="115">
                  <c:v>0.9054775896730205</c:v>
                </c:pt>
                <c:pt idx="116">
                  <c:v>0.90437451568157823</c:v>
                </c:pt>
                <c:pt idx="117">
                  <c:v>0.90409874718371463</c:v>
                </c:pt>
                <c:pt idx="118">
                  <c:v>0.90271990469440899</c:v>
                </c:pt>
                <c:pt idx="119">
                  <c:v>0.90134106220510224</c:v>
                </c:pt>
                <c:pt idx="120">
                  <c:v>0.89996221971579249</c:v>
                </c:pt>
                <c:pt idx="121">
                  <c:v>0.89858337722648607</c:v>
                </c:pt>
                <c:pt idx="122">
                  <c:v>0.89720453473717909</c:v>
                </c:pt>
                <c:pt idx="123">
                  <c:v>0.89582569224787634</c:v>
                </c:pt>
                <c:pt idx="124">
                  <c:v>0.89444684975856459</c:v>
                </c:pt>
                <c:pt idx="125">
                  <c:v>0.8930680072692575</c:v>
                </c:pt>
                <c:pt idx="126">
                  <c:v>0.89168916477994886</c:v>
                </c:pt>
                <c:pt idx="127">
                  <c:v>0.89031032229064111</c:v>
                </c:pt>
                <c:pt idx="128">
                  <c:v>0.88893147980133658</c:v>
                </c:pt>
                <c:pt idx="129">
                  <c:v>0.88755263731202849</c:v>
                </c:pt>
                <c:pt idx="130">
                  <c:v>0.88617379482271941</c:v>
                </c:pt>
                <c:pt idx="131">
                  <c:v>0.88479495233341876</c:v>
                </c:pt>
                <c:pt idx="132">
                  <c:v>0.88451918383555139</c:v>
                </c:pt>
                <c:pt idx="133">
                  <c:v>0.88341610984410468</c:v>
                </c:pt>
                <c:pt idx="134">
                  <c:v>0.88314034134624486</c:v>
                </c:pt>
                <c:pt idx="135">
                  <c:v>0.88203726735480115</c:v>
                </c:pt>
                <c:pt idx="136">
                  <c:v>0.88176149885693811</c:v>
                </c:pt>
                <c:pt idx="137">
                  <c:v>0.88065842486549462</c:v>
                </c:pt>
                <c:pt idx="138">
                  <c:v>0.88038265636763258</c:v>
                </c:pt>
                <c:pt idx="139">
                  <c:v>0.87927958237619053</c:v>
                </c:pt>
                <c:pt idx="140">
                  <c:v>0.87900381387832871</c:v>
                </c:pt>
                <c:pt idx="141">
                  <c:v>0.877900739886882</c:v>
                </c:pt>
                <c:pt idx="142">
                  <c:v>0.87762497138902096</c:v>
                </c:pt>
                <c:pt idx="143">
                  <c:v>0.87652189739757747</c:v>
                </c:pt>
                <c:pt idx="144">
                  <c:v>0.87624612889971099</c:v>
                </c:pt>
                <c:pt idx="145">
                  <c:v>0.87514305490826605</c:v>
                </c:pt>
                <c:pt idx="146">
                  <c:v>0.87486728641040623</c:v>
                </c:pt>
                <c:pt idx="147">
                  <c:v>0.87376421241896196</c:v>
                </c:pt>
                <c:pt idx="148">
                  <c:v>0.87348844392109704</c:v>
                </c:pt>
                <c:pt idx="149">
                  <c:v>0.87238536992964899</c:v>
                </c:pt>
                <c:pt idx="150">
                  <c:v>0.87210960143179295</c:v>
                </c:pt>
                <c:pt idx="151">
                  <c:v>0.87100652744034401</c:v>
                </c:pt>
                <c:pt idx="152">
                  <c:v>0.87073075894248364</c:v>
                </c:pt>
                <c:pt idx="153">
                  <c:v>0.86935191645318199</c:v>
                </c:pt>
                <c:pt idx="154">
                  <c:v>0.8679730739638728</c:v>
                </c:pt>
                <c:pt idx="155">
                  <c:v>0.86659423147456471</c:v>
                </c:pt>
                <c:pt idx="156">
                  <c:v>0.8652153889852523</c:v>
                </c:pt>
                <c:pt idx="157">
                  <c:v>0.86383654649594799</c:v>
                </c:pt>
                <c:pt idx="158">
                  <c:v>0.86245770400664057</c:v>
                </c:pt>
                <c:pt idx="159">
                  <c:v>0.86107886151733304</c:v>
                </c:pt>
                <c:pt idx="160">
                  <c:v>0.85970001902802895</c:v>
                </c:pt>
                <c:pt idx="161">
                  <c:v>0.85832117653872253</c:v>
                </c:pt>
                <c:pt idx="162">
                  <c:v>0.85694233404941422</c:v>
                </c:pt>
                <c:pt idx="163">
                  <c:v>0.85556349156010503</c:v>
                </c:pt>
                <c:pt idx="164">
                  <c:v>0.85418464907079805</c:v>
                </c:pt>
                <c:pt idx="165">
                  <c:v>0.85280580658149607</c:v>
                </c:pt>
                <c:pt idx="166">
                  <c:v>0.85142696409218399</c:v>
                </c:pt>
                <c:pt idx="167">
                  <c:v>0.85004812160287924</c:v>
                </c:pt>
                <c:pt idx="168">
                  <c:v>0.8486692791135747</c:v>
                </c:pt>
                <c:pt idx="169">
                  <c:v>0.84839351061571022</c:v>
                </c:pt>
                <c:pt idx="170">
                  <c:v>0.84729043662426595</c:v>
                </c:pt>
                <c:pt idx="171">
                  <c:v>0.84701466812640103</c:v>
                </c:pt>
                <c:pt idx="172">
                  <c:v>0.84591159413495598</c:v>
                </c:pt>
                <c:pt idx="173">
                  <c:v>0.84563582563709672</c:v>
                </c:pt>
                <c:pt idx="174">
                  <c:v>0.84453275164564856</c:v>
                </c:pt>
                <c:pt idx="175">
                  <c:v>0.84425698314778697</c:v>
                </c:pt>
                <c:pt idx="176">
                  <c:v>0.84315390915634159</c:v>
                </c:pt>
                <c:pt idx="177">
                  <c:v>0.84287814065848399</c:v>
                </c:pt>
                <c:pt idx="178">
                  <c:v>0.84177506666703683</c:v>
                </c:pt>
                <c:pt idx="179">
                  <c:v>0.84149929816917746</c:v>
                </c:pt>
                <c:pt idx="180">
                  <c:v>0.84039622417772697</c:v>
                </c:pt>
                <c:pt idx="181">
                  <c:v>0.84012045567986871</c:v>
                </c:pt>
                <c:pt idx="182">
                  <c:v>0.83901738168841999</c:v>
                </c:pt>
                <c:pt idx="183">
                  <c:v>0.83874161319056406</c:v>
                </c:pt>
                <c:pt idx="184">
                  <c:v>0.83763853919911524</c:v>
                </c:pt>
                <c:pt idx="185">
                  <c:v>0.83736277070124765</c:v>
                </c:pt>
                <c:pt idx="186">
                  <c:v>0.83598392821194456</c:v>
                </c:pt>
                <c:pt idx="187">
                  <c:v>0.83460508572263759</c:v>
                </c:pt>
                <c:pt idx="188">
                  <c:v>0.83322624323333105</c:v>
                </c:pt>
                <c:pt idx="189">
                  <c:v>0.83184740074402463</c:v>
                </c:pt>
                <c:pt idx="190">
                  <c:v>0.83046855825471599</c:v>
                </c:pt>
                <c:pt idx="191">
                  <c:v>0.82908971576540902</c:v>
                </c:pt>
                <c:pt idx="192">
                  <c:v>0.82771087327610471</c:v>
                </c:pt>
                <c:pt idx="193">
                  <c:v>0.82633203078679496</c:v>
                </c:pt>
                <c:pt idx="194">
                  <c:v>0.82495318829748798</c:v>
                </c:pt>
                <c:pt idx="195">
                  <c:v>0.82357434580818101</c:v>
                </c:pt>
                <c:pt idx="196">
                  <c:v>0.82219550331887847</c:v>
                </c:pt>
                <c:pt idx="197">
                  <c:v>0.8208166608295665</c:v>
                </c:pt>
                <c:pt idx="198">
                  <c:v>0.81943781834025997</c:v>
                </c:pt>
                <c:pt idx="199">
                  <c:v>0.818058975850951</c:v>
                </c:pt>
                <c:pt idx="200">
                  <c:v>0.81668013336164602</c:v>
                </c:pt>
                <c:pt idx="201">
                  <c:v>0.81530129087233849</c:v>
                </c:pt>
                <c:pt idx="202">
                  <c:v>0.81392244838303263</c:v>
                </c:pt>
                <c:pt idx="203">
                  <c:v>0.81254360589372399</c:v>
                </c:pt>
                <c:pt idx="204">
                  <c:v>0.81116476340441701</c:v>
                </c:pt>
                <c:pt idx="205">
                  <c:v>0.81088899490655597</c:v>
                </c:pt>
                <c:pt idx="206">
                  <c:v>0.80978592091511004</c:v>
                </c:pt>
                <c:pt idx="207">
                  <c:v>0.809510152417247</c:v>
                </c:pt>
                <c:pt idx="208">
                  <c:v>0.80840707842580295</c:v>
                </c:pt>
                <c:pt idx="209">
                  <c:v>0.8081313099279388</c:v>
                </c:pt>
                <c:pt idx="210">
                  <c:v>0.80702823593649664</c:v>
                </c:pt>
                <c:pt idx="211">
                  <c:v>0.80675246743863505</c:v>
                </c:pt>
                <c:pt idx="212">
                  <c:v>0.805649393447193</c:v>
                </c:pt>
                <c:pt idx="213">
                  <c:v>0.80537362494932796</c:v>
                </c:pt>
                <c:pt idx="214">
                  <c:v>0.80399478246002165</c:v>
                </c:pt>
                <c:pt idx="215">
                  <c:v>0.80261593997071401</c:v>
                </c:pt>
                <c:pt idx="216">
                  <c:v>0.80123709748140604</c:v>
                </c:pt>
                <c:pt idx="217">
                  <c:v>0.79985825499209895</c:v>
                </c:pt>
                <c:pt idx="218">
                  <c:v>0.79847941250279553</c:v>
                </c:pt>
                <c:pt idx="219">
                  <c:v>0.797100570013487</c:v>
                </c:pt>
                <c:pt idx="220">
                  <c:v>0.79572172752418246</c:v>
                </c:pt>
                <c:pt idx="221">
                  <c:v>0.79434288503487105</c:v>
                </c:pt>
                <c:pt idx="222">
                  <c:v>0.79296404254556463</c:v>
                </c:pt>
                <c:pt idx="223">
                  <c:v>0.79158520005625488</c:v>
                </c:pt>
                <c:pt idx="224">
                  <c:v>0.79020635756694957</c:v>
                </c:pt>
                <c:pt idx="225">
                  <c:v>0.78882751507764259</c:v>
                </c:pt>
                <c:pt idx="226">
                  <c:v>0.78744867258833895</c:v>
                </c:pt>
                <c:pt idx="227">
                  <c:v>0.78606983009902964</c:v>
                </c:pt>
                <c:pt idx="228">
                  <c:v>0.78469098760972322</c:v>
                </c:pt>
                <c:pt idx="229">
                  <c:v>0.78331214512041103</c:v>
                </c:pt>
                <c:pt idx="230">
                  <c:v>0.78193330263110705</c:v>
                </c:pt>
                <c:pt idx="231">
                  <c:v>0.78055446014179997</c:v>
                </c:pt>
                <c:pt idx="232">
                  <c:v>0.77917561765249888</c:v>
                </c:pt>
                <c:pt idx="233">
                  <c:v>0.77779677516319035</c:v>
                </c:pt>
                <c:pt idx="234">
                  <c:v>0.7764179326738837</c:v>
                </c:pt>
                <c:pt idx="235">
                  <c:v>0.77503909018457695</c:v>
                </c:pt>
                <c:pt idx="236">
                  <c:v>0.77476332168671092</c:v>
                </c:pt>
                <c:pt idx="237">
                  <c:v>0.77366024769526565</c:v>
                </c:pt>
                <c:pt idx="238">
                  <c:v>0.77338447919740394</c:v>
                </c:pt>
                <c:pt idx="239">
                  <c:v>0.77310871069954634</c:v>
                </c:pt>
                <c:pt idx="240">
                  <c:v>0.77283294220168164</c:v>
                </c:pt>
                <c:pt idx="241">
                  <c:v>0.77228140520595789</c:v>
                </c:pt>
                <c:pt idx="242">
                  <c:v>0.77200563670810096</c:v>
                </c:pt>
                <c:pt idx="243">
                  <c:v>0.77172986821023748</c:v>
                </c:pt>
                <c:pt idx="244">
                  <c:v>0.77145409971237289</c:v>
                </c:pt>
                <c:pt idx="245">
                  <c:v>0.77062679421879277</c:v>
                </c:pt>
                <c:pt idx="246">
                  <c:v>0.7703510257209274</c:v>
                </c:pt>
                <c:pt idx="247">
                  <c:v>0.77007525722307046</c:v>
                </c:pt>
                <c:pt idx="248">
                  <c:v>0.76924795172948424</c:v>
                </c:pt>
                <c:pt idx="249">
                  <c:v>0.76897218323162098</c:v>
                </c:pt>
                <c:pt idx="250">
                  <c:v>0.76869641473376171</c:v>
                </c:pt>
                <c:pt idx="251">
                  <c:v>0.76786910924017771</c:v>
                </c:pt>
                <c:pt idx="252">
                  <c:v>0.76759334074231356</c:v>
                </c:pt>
                <c:pt idx="253">
                  <c:v>0.76731757224445263</c:v>
                </c:pt>
                <c:pt idx="254">
                  <c:v>0.76649026675086795</c:v>
                </c:pt>
                <c:pt idx="255">
                  <c:v>0.76621449825300958</c:v>
                </c:pt>
                <c:pt idx="256">
                  <c:v>0.76593872975514499</c:v>
                </c:pt>
                <c:pt idx="257">
                  <c:v>0.76511142426156165</c:v>
                </c:pt>
                <c:pt idx="258">
                  <c:v>0.76483565576370272</c:v>
                </c:pt>
                <c:pt idx="259">
                  <c:v>0.76455988726584023</c:v>
                </c:pt>
                <c:pt idx="260">
                  <c:v>0.76373258177225045</c:v>
                </c:pt>
                <c:pt idx="261">
                  <c:v>0.76345681327439596</c:v>
                </c:pt>
                <c:pt idx="262">
                  <c:v>0.76318104477653104</c:v>
                </c:pt>
                <c:pt idx="263">
                  <c:v>0.76235373928294659</c:v>
                </c:pt>
                <c:pt idx="264">
                  <c:v>0.76207797078508699</c:v>
                </c:pt>
                <c:pt idx="265">
                  <c:v>0.76180220228722395</c:v>
                </c:pt>
                <c:pt idx="266">
                  <c:v>0.76097489679364272</c:v>
                </c:pt>
                <c:pt idx="267">
                  <c:v>0.76069912829578246</c:v>
                </c:pt>
                <c:pt idx="268">
                  <c:v>0.76042335979791476</c:v>
                </c:pt>
                <c:pt idx="269">
                  <c:v>0.75959605430433363</c:v>
                </c:pt>
                <c:pt idx="270">
                  <c:v>0.75932028580647104</c:v>
                </c:pt>
                <c:pt idx="271">
                  <c:v>0.759044517308614</c:v>
                </c:pt>
                <c:pt idx="272">
                  <c:v>0.75821721181502599</c:v>
                </c:pt>
                <c:pt idx="273">
                  <c:v>0.75794144331716695</c:v>
                </c:pt>
                <c:pt idx="274">
                  <c:v>0.75766567481930558</c:v>
                </c:pt>
                <c:pt idx="275">
                  <c:v>0.75683836932571902</c:v>
                </c:pt>
                <c:pt idx="276">
                  <c:v>0.75656260082785476</c:v>
                </c:pt>
                <c:pt idx="277">
                  <c:v>0.75628683232999871</c:v>
                </c:pt>
                <c:pt idx="278">
                  <c:v>0.75545952683641204</c:v>
                </c:pt>
                <c:pt idx="279">
                  <c:v>0.75518375833855222</c:v>
                </c:pt>
                <c:pt idx="280">
                  <c:v>0.75490798984068797</c:v>
                </c:pt>
                <c:pt idx="281">
                  <c:v>0.75408068434710462</c:v>
                </c:pt>
                <c:pt idx="282">
                  <c:v>0.75380491584924303</c:v>
                </c:pt>
                <c:pt idx="283">
                  <c:v>0.75352914735138299</c:v>
                </c:pt>
                <c:pt idx="284">
                  <c:v>0.75270184185779765</c:v>
                </c:pt>
                <c:pt idx="285">
                  <c:v>0.75242607335993605</c:v>
                </c:pt>
                <c:pt idx="286">
                  <c:v>0.75215030486207501</c:v>
                </c:pt>
                <c:pt idx="287">
                  <c:v>0.75132299936849223</c:v>
                </c:pt>
                <c:pt idx="288">
                  <c:v>0.75104723087062963</c:v>
                </c:pt>
                <c:pt idx="289">
                  <c:v>0.75077146237277115</c:v>
                </c:pt>
                <c:pt idx="290">
                  <c:v>0.74994415687918747</c:v>
                </c:pt>
                <c:pt idx="291">
                  <c:v>0.74966838838132199</c:v>
                </c:pt>
                <c:pt idx="292">
                  <c:v>0.74939261988345995</c:v>
                </c:pt>
                <c:pt idx="293">
                  <c:v>0.74856531438987894</c:v>
                </c:pt>
                <c:pt idx="294">
                  <c:v>0.74828954589201457</c:v>
                </c:pt>
                <c:pt idx="295">
                  <c:v>0.74801377739415364</c:v>
                </c:pt>
                <c:pt idx="296">
                  <c:v>0.74718647190056897</c:v>
                </c:pt>
                <c:pt idx="297">
                  <c:v>0.74691070340270804</c:v>
                </c:pt>
                <c:pt idx="298">
                  <c:v>0.74663493490484822</c:v>
                </c:pt>
                <c:pt idx="299">
                  <c:v>0.745807629411262</c:v>
                </c:pt>
                <c:pt idx="300">
                  <c:v>0.74553186091340162</c:v>
                </c:pt>
                <c:pt idx="301">
                  <c:v>0.74525609241554158</c:v>
                </c:pt>
                <c:pt idx="302">
                  <c:v>0.74442878692195458</c:v>
                </c:pt>
                <c:pt idx="303">
                  <c:v>0.74415301842409665</c:v>
                </c:pt>
                <c:pt idx="304">
                  <c:v>0.7438772499262315</c:v>
                </c:pt>
                <c:pt idx="305">
                  <c:v>0.74304994443264805</c:v>
                </c:pt>
                <c:pt idx="306">
                  <c:v>0.74277417593478923</c:v>
                </c:pt>
                <c:pt idx="307">
                  <c:v>0.74249840743692563</c:v>
                </c:pt>
                <c:pt idx="308">
                  <c:v>0.74167110194334163</c:v>
                </c:pt>
                <c:pt idx="309">
                  <c:v>0.74139533344548347</c:v>
                </c:pt>
                <c:pt idx="310">
                  <c:v>0.74111956494761599</c:v>
                </c:pt>
                <c:pt idx="311">
                  <c:v>0.74084379644975895</c:v>
                </c:pt>
                <c:pt idx="312">
                  <c:v>0.74029225945403465</c:v>
                </c:pt>
                <c:pt idx="313">
                  <c:v>0.74001649095617195</c:v>
                </c:pt>
                <c:pt idx="314">
                  <c:v>0.73974072245831546</c:v>
                </c:pt>
                <c:pt idx="315">
                  <c:v>0.73946495396044898</c:v>
                </c:pt>
                <c:pt idx="316">
                  <c:v>0.73863764846686564</c:v>
                </c:pt>
                <c:pt idx="317">
                  <c:v>0.73836187996900404</c:v>
                </c:pt>
                <c:pt idx="318">
                  <c:v>0.738086111471142</c:v>
                </c:pt>
                <c:pt idx="319">
                  <c:v>0.737258805977558</c:v>
                </c:pt>
                <c:pt idx="320">
                  <c:v>0.73698303747969995</c:v>
                </c:pt>
                <c:pt idx="321">
                  <c:v>0.73670726898183503</c:v>
                </c:pt>
                <c:pt idx="322">
                  <c:v>0.73587996348825324</c:v>
                </c:pt>
                <c:pt idx="323">
                  <c:v>0.73560419499039065</c:v>
                </c:pt>
                <c:pt idx="324">
                  <c:v>0.73532842649253072</c:v>
                </c:pt>
                <c:pt idx="325">
                  <c:v>0.73450112099894349</c:v>
                </c:pt>
                <c:pt idx="326">
                  <c:v>0.73422535250108734</c:v>
                </c:pt>
                <c:pt idx="327">
                  <c:v>0.73394958400322163</c:v>
                </c:pt>
                <c:pt idx="328">
                  <c:v>0.73312227850963763</c:v>
                </c:pt>
                <c:pt idx="329">
                  <c:v>0.73284651001177858</c:v>
                </c:pt>
                <c:pt idx="330">
                  <c:v>0.73257074151391399</c:v>
                </c:pt>
                <c:pt idx="331">
                  <c:v>0.73174343602033365</c:v>
                </c:pt>
                <c:pt idx="332">
                  <c:v>0.7314676675224675</c:v>
                </c:pt>
                <c:pt idx="333">
                  <c:v>0.73119189902460924</c:v>
                </c:pt>
                <c:pt idx="334">
                  <c:v>0.73036459353102301</c:v>
                </c:pt>
                <c:pt idx="335">
                  <c:v>0.73008882503316164</c:v>
                </c:pt>
                <c:pt idx="336">
                  <c:v>0.72981305653530271</c:v>
                </c:pt>
                <c:pt idx="337">
                  <c:v>0.72898575104171603</c:v>
                </c:pt>
                <c:pt idx="338">
                  <c:v>0.72870998254385799</c:v>
                </c:pt>
                <c:pt idx="339">
                  <c:v>0.72843421404599362</c:v>
                </c:pt>
                <c:pt idx="340">
                  <c:v>0.72760690855240895</c:v>
                </c:pt>
                <c:pt idx="341">
                  <c:v>0.72733114005454702</c:v>
                </c:pt>
                <c:pt idx="342">
                  <c:v>0.72705537155668665</c:v>
                </c:pt>
                <c:pt idx="343">
                  <c:v>0.72622806606310453</c:v>
                </c:pt>
                <c:pt idx="344">
                  <c:v>0.72595229756524005</c:v>
                </c:pt>
                <c:pt idx="345">
                  <c:v>0.72567652906737901</c:v>
                </c:pt>
                <c:pt idx="346">
                  <c:v>0.72484922357379999</c:v>
                </c:pt>
                <c:pt idx="347">
                  <c:v>0.72457345507593296</c:v>
                </c:pt>
                <c:pt idx="348">
                  <c:v>0.72429768657807547</c:v>
                </c:pt>
                <c:pt idx="349">
                  <c:v>0.72347038108448702</c:v>
                </c:pt>
                <c:pt idx="350">
                  <c:v>0.72319461258662965</c:v>
                </c:pt>
                <c:pt idx="351">
                  <c:v>0.72291884408876395</c:v>
                </c:pt>
                <c:pt idx="352">
                  <c:v>0.7220915385951846</c:v>
                </c:pt>
                <c:pt idx="353">
                  <c:v>0.72181577009731901</c:v>
                </c:pt>
                <c:pt idx="354">
                  <c:v>0.72154000159945764</c:v>
                </c:pt>
                <c:pt idx="355">
                  <c:v>0.72071269610587596</c:v>
                </c:pt>
                <c:pt idx="356">
                  <c:v>0.72043692760801203</c:v>
                </c:pt>
                <c:pt idx="357">
                  <c:v>0.72016115911015</c:v>
                </c:pt>
                <c:pt idx="358">
                  <c:v>0.71933385361656665</c:v>
                </c:pt>
                <c:pt idx="359">
                  <c:v>0.71905808511870495</c:v>
                </c:pt>
                <c:pt idx="360">
                  <c:v>0.71878231662084524</c:v>
                </c:pt>
                <c:pt idx="361">
                  <c:v>0.71795501112725901</c:v>
                </c:pt>
                <c:pt idx="362">
                  <c:v>0.71767924262940386</c:v>
                </c:pt>
                <c:pt idx="363">
                  <c:v>0.71740347413153605</c:v>
                </c:pt>
                <c:pt idx="364">
                  <c:v>0.71657616863794915</c:v>
                </c:pt>
                <c:pt idx="365">
                  <c:v>0.716300400140092</c:v>
                </c:pt>
                <c:pt idx="366">
                  <c:v>0.71602463164222963</c:v>
                </c:pt>
                <c:pt idx="367">
                  <c:v>0.71519732614864495</c:v>
                </c:pt>
                <c:pt idx="368">
                  <c:v>0.71492155765078846</c:v>
                </c:pt>
                <c:pt idx="369">
                  <c:v>0.71464578915292198</c:v>
                </c:pt>
                <c:pt idx="370">
                  <c:v>0.71381848365933864</c:v>
                </c:pt>
                <c:pt idx="371">
                  <c:v>0.71354271516147605</c:v>
                </c:pt>
                <c:pt idx="372">
                  <c:v>0.71326694666361501</c:v>
                </c:pt>
                <c:pt idx="373">
                  <c:v>0.712439641170031</c:v>
                </c:pt>
                <c:pt idx="374">
                  <c:v>0.71216387267216963</c:v>
                </c:pt>
                <c:pt idx="375">
                  <c:v>0.71188810417430803</c:v>
                </c:pt>
                <c:pt idx="376">
                  <c:v>0.71106079868072403</c:v>
                </c:pt>
                <c:pt idx="377">
                  <c:v>0.71078503018286265</c:v>
                </c:pt>
                <c:pt idx="378">
                  <c:v>0.71050926168500095</c:v>
                </c:pt>
                <c:pt idx="379">
                  <c:v>0.70968195619141872</c:v>
                </c:pt>
                <c:pt idx="380">
                  <c:v>0.70940618769355501</c:v>
                </c:pt>
                <c:pt idx="381">
                  <c:v>0.70913041919569464</c:v>
                </c:pt>
                <c:pt idx="382">
                  <c:v>0.70830311370210897</c:v>
                </c:pt>
                <c:pt idx="383">
                  <c:v>0.70802734520424759</c:v>
                </c:pt>
                <c:pt idx="384">
                  <c:v>0.707751576706389</c:v>
                </c:pt>
                <c:pt idx="385">
                  <c:v>0.70692427121280399</c:v>
                </c:pt>
                <c:pt idx="386">
                  <c:v>0.70664850271494095</c:v>
                </c:pt>
                <c:pt idx="387">
                  <c:v>0.70637273421708002</c:v>
                </c:pt>
                <c:pt idx="388">
                  <c:v>0.70526966022563398</c:v>
                </c:pt>
                <c:pt idx="389">
                  <c:v>0.70499389172777305</c:v>
                </c:pt>
                <c:pt idx="390">
                  <c:v>0.70389081773632922</c:v>
                </c:pt>
                <c:pt idx="391">
                  <c:v>0.70361504923846563</c:v>
                </c:pt>
                <c:pt idx="392">
                  <c:v>0.70333928074060359</c:v>
                </c:pt>
                <c:pt idx="393">
                  <c:v>0.70251197524701958</c:v>
                </c:pt>
                <c:pt idx="394">
                  <c:v>0.70223620674915799</c:v>
                </c:pt>
                <c:pt idx="395">
                  <c:v>0.70196043825129695</c:v>
                </c:pt>
                <c:pt idx="396">
                  <c:v>0.7011331327577125</c:v>
                </c:pt>
                <c:pt idx="397">
                  <c:v>0.70085736425985101</c:v>
                </c:pt>
                <c:pt idx="398">
                  <c:v>0.70058159576198775</c:v>
                </c:pt>
                <c:pt idx="399">
                  <c:v>0.69975429026840918</c:v>
                </c:pt>
                <c:pt idx="400">
                  <c:v>0.69947852177054359</c:v>
                </c:pt>
                <c:pt idx="401">
                  <c:v>0.69920275327268311</c:v>
                </c:pt>
                <c:pt idx="402">
                  <c:v>0.6983754477791001</c:v>
                </c:pt>
                <c:pt idx="403">
                  <c:v>0.69809967928123762</c:v>
                </c:pt>
                <c:pt idx="404">
                  <c:v>0.69782391078337846</c:v>
                </c:pt>
                <c:pt idx="405">
                  <c:v>0.69699660528979335</c:v>
                </c:pt>
                <c:pt idx="406">
                  <c:v>0.69672083679193075</c:v>
                </c:pt>
                <c:pt idx="407">
                  <c:v>0.6964450682940696</c:v>
                </c:pt>
                <c:pt idx="408">
                  <c:v>0.69561776280048415</c:v>
                </c:pt>
                <c:pt idx="409">
                  <c:v>0.69534199430262311</c:v>
                </c:pt>
                <c:pt idx="410">
                  <c:v>0.69506622580475941</c:v>
                </c:pt>
                <c:pt idx="411">
                  <c:v>0.69423892031117762</c:v>
                </c:pt>
                <c:pt idx="412">
                  <c:v>0.69396315181331558</c:v>
                </c:pt>
                <c:pt idx="413">
                  <c:v>0.6936873833154541</c:v>
                </c:pt>
                <c:pt idx="414">
                  <c:v>0.69286007782187065</c:v>
                </c:pt>
                <c:pt idx="415">
                  <c:v>0.6925843093240085</c:v>
                </c:pt>
                <c:pt idx="416">
                  <c:v>0.69230854082614657</c:v>
                </c:pt>
                <c:pt idx="417">
                  <c:v>0.69148123533256312</c:v>
                </c:pt>
                <c:pt idx="418">
                  <c:v>0.69120546683470274</c:v>
                </c:pt>
                <c:pt idx="419">
                  <c:v>0.69092969833684281</c:v>
                </c:pt>
                <c:pt idx="420">
                  <c:v>0.69010239284325559</c:v>
                </c:pt>
                <c:pt idx="421">
                  <c:v>0.6898266243453971</c:v>
                </c:pt>
                <c:pt idx="422">
                  <c:v>0.68955085584753251</c:v>
                </c:pt>
                <c:pt idx="423">
                  <c:v>0.68872355035394961</c:v>
                </c:pt>
                <c:pt idx="424">
                  <c:v>0.68844778185608757</c:v>
                </c:pt>
                <c:pt idx="425">
                  <c:v>0.68817201335822675</c:v>
                </c:pt>
                <c:pt idx="426">
                  <c:v>0.68734470786464208</c:v>
                </c:pt>
                <c:pt idx="427">
                  <c:v>0.68706893936678015</c:v>
                </c:pt>
                <c:pt idx="428">
                  <c:v>0.68679317086891911</c:v>
                </c:pt>
                <c:pt idx="429">
                  <c:v>0.6859658653753351</c:v>
                </c:pt>
                <c:pt idx="430">
                  <c:v>0.68569009687747606</c:v>
                </c:pt>
                <c:pt idx="431">
                  <c:v>0.68541432837961158</c:v>
                </c:pt>
                <c:pt idx="432">
                  <c:v>0.68458702288602757</c:v>
                </c:pt>
                <c:pt idx="433">
                  <c:v>0.68431125438816764</c:v>
                </c:pt>
                <c:pt idx="434">
                  <c:v>0.6840354858903045</c:v>
                </c:pt>
                <c:pt idx="435">
                  <c:v>0.68320818039672049</c:v>
                </c:pt>
                <c:pt idx="436">
                  <c:v>0.68293241189885912</c:v>
                </c:pt>
                <c:pt idx="437">
                  <c:v>0.68265664340099874</c:v>
                </c:pt>
                <c:pt idx="438">
                  <c:v>0.68182933790741473</c:v>
                </c:pt>
                <c:pt idx="439">
                  <c:v>0.68155356940955159</c:v>
                </c:pt>
                <c:pt idx="440">
                  <c:v>0.6812778009116911</c:v>
                </c:pt>
                <c:pt idx="441">
                  <c:v>0.68045049541810865</c:v>
                </c:pt>
                <c:pt idx="442">
                  <c:v>0.6801747269202445</c:v>
                </c:pt>
                <c:pt idx="443">
                  <c:v>0.67989895842238846</c:v>
                </c:pt>
                <c:pt idx="444">
                  <c:v>0.679071652928805</c:v>
                </c:pt>
                <c:pt idx="445">
                  <c:v>0.67879588443094141</c:v>
                </c:pt>
                <c:pt idx="446">
                  <c:v>0.6785201159330797</c:v>
                </c:pt>
                <c:pt idx="447">
                  <c:v>0.67769281043949881</c:v>
                </c:pt>
                <c:pt idx="448">
                  <c:v>0.67741704194162899</c:v>
                </c:pt>
                <c:pt idx="449">
                  <c:v>0.67714127344377695</c:v>
                </c:pt>
                <c:pt idx="450">
                  <c:v>0.67631396795018495</c:v>
                </c:pt>
                <c:pt idx="451">
                  <c:v>0.67603819945232402</c:v>
                </c:pt>
                <c:pt idx="452">
                  <c:v>0.67576243095446265</c:v>
                </c:pt>
                <c:pt idx="453">
                  <c:v>0.67493512546088152</c:v>
                </c:pt>
                <c:pt idx="454">
                  <c:v>0.67465935696302159</c:v>
                </c:pt>
                <c:pt idx="455">
                  <c:v>0.674383588465155</c:v>
                </c:pt>
                <c:pt idx="456">
                  <c:v>0.67355628297157299</c:v>
                </c:pt>
                <c:pt idx="457">
                  <c:v>0.67328051447371295</c:v>
                </c:pt>
                <c:pt idx="458">
                  <c:v>0.67300474597584803</c:v>
                </c:pt>
                <c:pt idx="459">
                  <c:v>0.67190167198440665</c:v>
                </c:pt>
                <c:pt idx="460">
                  <c:v>0.67162590348654561</c:v>
                </c:pt>
                <c:pt idx="461">
                  <c:v>0.67052282949509823</c:v>
                </c:pt>
                <c:pt idx="462">
                  <c:v>0.67024706099723397</c:v>
                </c:pt>
                <c:pt idx="463">
                  <c:v>0.66914398700579159</c:v>
                </c:pt>
                <c:pt idx="464">
                  <c:v>0.66886821850792899</c:v>
                </c:pt>
                <c:pt idx="465">
                  <c:v>0.66776514451648394</c:v>
                </c:pt>
                <c:pt idx="466">
                  <c:v>0.66748937601862224</c:v>
                </c:pt>
                <c:pt idx="467">
                  <c:v>0.66721360752075964</c:v>
                </c:pt>
                <c:pt idx="468">
                  <c:v>0.66638630202717464</c:v>
                </c:pt>
                <c:pt idx="469">
                  <c:v>0.66611053352931571</c:v>
                </c:pt>
                <c:pt idx="470">
                  <c:v>0.665834765031451</c:v>
                </c:pt>
                <c:pt idx="471">
                  <c:v>0.66500745953786899</c:v>
                </c:pt>
                <c:pt idx="472">
                  <c:v>0.66473169104000895</c:v>
                </c:pt>
                <c:pt idx="473">
                  <c:v>0.66445592254214658</c:v>
                </c:pt>
                <c:pt idx="474">
                  <c:v>0.66362861704856602</c:v>
                </c:pt>
                <c:pt idx="475">
                  <c:v>0.66335284855069965</c:v>
                </c:pt>
                <c:pt idx="476">
                  <c:v>0.66307708005283705</c:v>
                </c:pt>
                <c:pt idx="477">
                  <c:v>0.66224977455925571</c:v>
                </c:pt>
                <c:pt idx="478">
                  <c:v>0.66197400606139634</c:v>
                </c:pt>
                <c:pt idx="479">
                  <c:v>0.66169823756353741</c:v>
                </c:pt>
                <c:pt idx="480">
                  <c:v>0.66087093206994896</c:v>
                </c:pt>
                <c:pt idx="481">
                  <c:v>0.66059516357208758</c:v>
                </c:pt>
                <c:pt idx="482">
                  <c:v>0.66031939507422299</c:v>
                </c:pt>
                <c:pt idx="483">
                  <c:v>0.65949208958063898</c:v>
                </c:pt>
                <c:pt idx="484">
                  <c:v>0.6592163210827765</c:v>
                </c:pt>
                <c:pt idx="485">
                  <c:v>0.65894055258492046</c:v>
                </c:pt>
                <c:pt idx="486">
                  <c:v>0.65811324709133201</c:v>
                </c:pt>
                <c:pt idx="487">
                  <c:v>0.65783747859347685</c:v>
                </c:pt>
                <c:pt idx="488">
                  <c:v>0.65756171009560904</c:v>
                </c:pt>
                <c:pt idx="489">
                  <c:v>0.6567344046020277</c:v>
                </c:pt>
                <c:pt idx="490">
                  <c:v>0.65645863610416699</c:v>
                </c:pt>
                <c:pt idx="491">
                  <c:v>0.65618286760630262</c:v>
                </c:pt>
                <c:pt idx="492">
                  <c:v>0.65535556211271795</c:v>
                </c:pt>
                <c:pt idx="493">
                  <c:v>0.65507979361486046</c:v>
                </c:pt>
                <c:pt idx="494">
                  <c:v>0.65480402511699565</c:v>
                </c:pt>
                <c:pt idx="495">
                  <c:v>0.65397671962341453</c:v>
                </c:pt>
                <c:pt idx="496">
                  <c:v>0.65370095112555171</c:v>
                </c:pt>
                <c:pt idx="497">
                  <c:v>0.65342518262769023</c:v>
                </c:pt>
                <c:pt idx="498">
                  <c:v>0.652597877134108</c:v>
                </c:pt>
                <c:pt idx="499">
                  <c:v>0.65232210863624196</c:v>
                </c:pt>
                <c:pt idx="500">
                  <c:v>0.65204634013838358</c:v>
                </c:pt>
                <c:pt idx="501">
                  <c:v>0.65121903464480146</c:v>
                </c:pt>
                <c:pt idx="502">
                  <c:v>0.65094326614693565</c:v>
                </c:pt>
                <c:pt idx="503">
                  <c:v>0.65066749764907883</c:v>
                </c:pt>
                <c:pt idx="504">
                  <c:v>0.6498401921554936</c:v>
                </c:pt>
                <c:pt idx="505">
                  <c:v>0.64956442365762801</c:v>
                </c:pt>
                <c:pt idx="506">
                  <c:v>0.64928865515976764</c:v>
                </c:pt>
                <c:pt idx="507">
                  <c:v>0.64846134966618263</c:v>
                </c:pt>
                <c:pt idx="508">
                  <c:v>0.64818558116832103</c:v>
                </c:pt>
                <c:pt idx="509">
                  <c:v>0.64790981267046599</c:v>
                </c:pt>
                <c:pt idx="510">
                  <c:v>0.64708250717687565</c:v>
                </c:pt>
                <c:pt idx="511">
                  <c:v>0.64680673867901695</c:v>
                </c:pt>
                <c:pt idx="512">
                  <c:v>0.64653097018115302</c:v>
                </c:pt>
                <c:pt idx="513">
                  <c:v>0.64570366468757046</c:v>
                </c:pt>
                <c:pt idx="514">
                  <c:v>0.64542789618971053</c:v>
                </c:pt>
                <c:pt idx="515">
                  <c:v>0.64515212769184505</c:v>
                </c:pt>
                <c:pt idx="516">
                  <c:v>0.6443248221982637</c:v>
                </c:pt>
                <c:pt idx="517">
                  <c:v>0.644049053700404</c:v>
                </c:pt>
                <c:pt idx="518">
                  <c:v>0.64377328520253863</c:v>
                </c:pt>
                <c:pt idx="519">
                  <c:v>0.64294597970895395</c:v>
                </c:pt>
                <c:pt idx="520">
                  <c:v>0.64267021121109746</c:v>
                </c:pt>
                <c:pt idx="521">
                  <c:v>0.64239444271323165</c:v>
                </c:pt>
                <c:pt idx="522">
                  <c:v>0.64156713721964698</c:v>
                </c:pt>
                <c:pt idx="523">
                  <c:v>0.64129136872178605</c:v>
                </c:pt>
                <c:pt idx="524">
                  <c:v>0.64101560022392623</c:v>
                </c:pt>
                <c:pt idx="525">
                  <c:v>0.63991252623247863</c:v>
                </c:pt>
                <c:pt idx="526">
                  <c:v>0.63963675773461703</c:v>
                </c:pt>
                <c:pt idx="527">
                  <c:v>0.63853368374317165</c:v>
                </c:pt>
                <c:pt idx="528">
                  <c:v>0.63825791524530995</c:v>
                </c:pt>
                <c:pt idx="529">
                  <c:v>0.63715484125386623</c:v>
                </c:pt>
                <c:pt idx="530">
                  <c:v>0.63687907275600653</c:v>
                </c:pt>
                <c:pt idx="531">
                  <c:v>0.6357759987645597</c:v>
                </c:pt>
                <c:pt idx="532">
                  <c:v>0.635500230266698</c:v>
                </c:pt>
                <c:pt idx="533">
                  <c:v>0.63439715627524995</c:v>
                </c:pt>
                <c:pt idx="534">
                  <c:v>0.63412138777738902</c:v>
                </c:pt>
                <c:pt idx="535">
                  <c:v>0.63301831378594298</c:v>
                </c:pt>
                <c:pt idx="536">
                  <c:v>0.63274254528808471</c:v>
                </c:pt>
                <c:pt idx="537">
                  <c:v>0.63163947129663822</c:v>
                </c:pt>
                <c:pt idx="538">
                  <c:v>0.63136370279877563</c:v>
                </c:pt>
                <c:pt idx="539">
                  <c:v>0.63108793430091303</c:v>
                </c:pt>
                <c:pt idx="540">
                  <c:v>0.63026062880732858</c:v>
                </c:pt>
                <c:pt idx="541">
                  <c:v>0.62998486030946865</c:v>
                </c:pt>
                <c:pt idx="542">
                  <c:v>0.62970909181160595</c:v>
                </c:pt>
                <c:pt idx="543">
                  <c:v>0.62888178631802472</c:v>
                </c:pt>
                <c:pt idx="544">
                  <c:v>0.62860601782016323</c:v>
                </c:pt>
                <c:pt idx="545">
                  <c:v>0.62833024932229897</c:v>
                </c:pt>
                <c:pt idx="546">
                  <c:v>0.62750294382871497</c:v>
                </c:pt>
                <c:pt idx="547">
                  <c:v>0.62722717533085304</c:v>
                </c:pt>
                <c:pt idx="548">
                  <c:v>0.626951406832994</c:v>
                </c:pt>
                <c:pt idx="549">
                  <c:v>0.62612410133940999</c:v>
                </c:pt>
                <c:pt idx="550">
                  <c:v>0.62584833284154895</c:v>
                </c:pt>
                <c:pt idx="551">
                  <c:v>0.62557256434368502</c:v>
                </c:pt>
                <c:pt idx="552">
                  <c:v>0.62474525885010546</c:v>
                </c:pt>
                <c:pt idx="553">
                  <c:v>0.62446949035223898</c:v>
                </c:pt>
                <c:pt idx="554">
                  <c:v>0.62419372185437805</c:v>
                </c:pt>
                <c:pt idx="555">
                  <c:v>0.6233664163607967</c:v>
                </c:pt>
                <c:pt idx="556">
                  <c:v>0.623090647862932</c:v>
                </c:pt>
                <c:pt idx="557">
                  <c:v>0.62281487936507396</c:v>
                </c:pt>
                <c:pt idx="558">
                  <c:v>0.62198757387148595</c:v>
                </c:pt>
                <c:pt idx="559">
                  <c:v>0.62171180537362758</c:v>
                </c:pt>
                <c:pt idx="560">
                  <c:v>0.62143603687576399</c:v>
                </c:pt>
                <c:pt idx="561">
                  <c:v>0.62060873138218264</c:v>
                </c:pt>
                <c:pt idx="562">
                  <c:v>0.6203329628843175</c:v>
                </c:pt>
                <c:pt idx="563">
                  <c:v>0.62005719438645701</c:v>
                </c:pt>
                <c:pt idx="564">
                  <c:v>0.61922988889287423</c:v>
                </c:pt>
                <c:pt idx="565">
                  <c:v>0.61895412039501163</c:v>
                </c:pt>
                <c:pt idx="566">
                  <c:v>0.61867835189715004</c:v>
                </c:pt>
                <c:pt idx="567">
                  <c:v>0.61785104640356947</c:v>
                </c:pt>
                <c:pt idx="568">
                  <c:v>0.61757527790570599</c:v>
                </c:pt>
                <c:pt idx="569">
                  <c:v>0.61729950940784195</c:v>
                </c:pt>
                <c:pt idx="570">
                  <c:v>0.6164722039142575</c:v>
                </c:pt>
                <c:pt idx="571">
                  <c:v>0.61619643541639924</c:v>
                </c:pt>
                <c:pt idx="572">
                  <c:v>0.61592066691853853</c:v>
                </c:pt>
                <c:pt idx="573">
                  <c:v>0.61509336142495097</c:v>
                </c:pt>
                <c:pt idx="574">
                  <c:v>0.61481759292709004</c:v>
                </c:pt>
                <c:pt idx="575">
                  <c:v>0.61454182442923022</c:v>
                </c:pt>
                <c:pt idx="576">
                  <c:v>0.61371451893564399</c:v>
                </c:pt>
                <c:pt idx="577">
                  <c:v>0.61343875043778295</c:v>
                </c:pt>
                <c:pt idx="578">
                  <c:v>0.61316298193991803</c:v>
                </c:pt>
                <c:pt idx="579">
                  <c:v>0.61233567644633924</c:v>
                </c:pt>
                <c:pt idx="580">
                  <c:v>0.61205990794847953</c:v>
                </c:pt>
                <c:pt idx="581">
                  <c:v>0.61178413945061405</c:v>
                </c:pt>
                <c:pt idx="582">
                  <c:v>0.61095683395703004</c:v>
                </c:pt>
                <c:pt idx="583">
                  <c:v>0.61068106545917045</c:v>
                </c:pt>
                <c:pt idx="584">
                  <c:v>0.61040529696130763</c:v>
                </c:pt>
                <c:pt idx="585">
                  <c:v>0.60957799146772296</c:v>
                </c:pt>
                <c:pt idx="586">
                  <c:v>0.60930222296986103</c:v>
                </c:pt>
                <c:pt idx="587">
                  <c:v>0.60902645447200165</c:v>
                </c:pt>
                <c:pt idx="588">
                  <c:v>0.60819914897841665</c:v>
                </c:pt>
                <c:pt idx="589">
                  <c:v>0.60792338048055405</c:v>
                </c:pt>
                <c:pt idx="590">
                  <c:v>0.60764761198269523</c:v>
                </c:pt>
                <c:pt idx="591">
                  <c:v>0.60654453799124697</c:v>
                </c:pt>
                <c:pt idx="592">
                  <c:v>0.60626876949338604</c:v>
                </c:pt>
                <c:pt idx="593">
                  <c:v>0.60516569550193999</c:v>
                </c:pt>
                <c:pt idx="594">
                  <c:v>0.60488992700408195</c:v>
                </c:pt>
                <c:pt idx="595">
                  <c:v>0.60378685301263302</c:v>
                </c:pt>
                <c:pt idx="596">
                  <c:v>0.60351108451477264</c:v>
                </c:pt>
                <c:pt idx="597">
                  <c:v>0.60240801052332871</c:v>
                </c:pt>
                <c:pt idx="598">
                  <c:v>0.602132242025465</c:v>
                </c:pt>
                <c:pt idx="599">
                  <c:v>0.60102916803401962</c:v>
                </c:pt>
                <c:pt idx="600">
                  <c:v>0.60075339953615803</c:v>
                </c:pt>
                <c:pt idx="601">
                  <c:v>0.59965032554471209</c:v>
                </c:pt>
                <c:pt idx="602">
                  <c:v>0.5993745570468495</c:v>
                </c:pt>
                <c:pt idx="603">
                  <c:v>0.59827148305540512</c:v>
                </c:pt>
                <c:pt idx="604">
                  <c:v>0.59799571455754374</c:v>
                </c:pt>
                <c:pt idx="605">
                  <c:v>0.59689264056609814</c:v>
                </c:pt>
                <c:pt idx="606">
                  <c:v>0.5966168720682361</c:v>
                </c:pt>
                <c:pt idx="607">
                  <c:v>0.59551379807678839</c:v>
                </c:pt>
                <c:pt idx="608">
                  <c:v>0.59523802957892857</c:v>
                </c:pt>
                <c:pt idx="609">
                  <c:v>0.59496226108106387</c:v>
                </c:pt>
                <c:pt idx="610">
                  <c:v>0.59413495558748408</c:v>
                </c:pt>
                <c:pt idx="611">
                  <c:v>0.59385918708962149</c:v>
                </c:pt>
                <c:pt idx="612">
                  <c:v>0.59358341859176056</c:v>
                </c:pt>
                <c:pt idx="613">
                  <c:v>0.59275611309817811</c:v>
                </c:pt>
                <c:pt idx="614">
                  <c:v>0.5924803446003124</c:v>
                </c:pt>
                <c:pt idx="615">
                  <c:v>0.59220457610245358</c:v>
                </c:pt>
                <c:pt idx="616">
                  <c:v>0.59137727060886913</c:v>
                </c:pt>
                <c:pt idx="617">
                  <c:v>0.59110150211100809</c:v>
                </c:pt>
                <c:pt idx="618">
                  <c:v>0.59082573361314883</c:v>
                </c:pt>
                <c:pt idx="619">
                  <c:v>0.5899984281195626</c:v>
                </c:pt>
                <c:pt idx="620">
                  <c:v>0.58972265962170112</c:v>
                </c:pt>
                <c:pt idx="621">
                  <c:v>0.58944689112383908</c:v>
                </c:pt>
                <c:pt idx="622">
                  <c:v>0.58861958563025241</c:v>
                </c:pt>
                <c:pt idx="623">
                  <c:v>0.58834381713239414</c:v>
                </c:pt>
                <c:pt idx="624">
                  <c:v>0.5880680486345321</c:v>
                </c:pt>
                <c:pt idx="625">
                  <c:v>0.58724074314094588</c:v>
                </c:pt>
                <c:pt idx="626">
                  <c:v>0.58696497464308761</c:v>
                </c:pt>
                <c:pt idx="627">
                  <c:v>0.58668920614522513</c:v>
                </c:pt>
                <c:pt idx="628">
                  <c:v>0.58586190065164057</c:v>
                </c:pt>
                <c:pt idx="629">
                  <c:v>0.58558613215378008</c:v>
                </c:pt>
                <c:pt idx="630">
                  <c:v>0.58531036365591504</c:v>
                </c:pt>
                <c:pt idx="631">
                  <c:v>0.58448305816233126</c:v>
                </c:pt>
                <c:pt idx="632">
                  <c:v>0.58420728966447311</c:v>
                </c:pt>
                <c:pt idx="633">
                  <c:v>0.5839315211666084</c:v>
                </c:pt>
                <c:pt idx="634">
                  <c:v>0.58310421567302761</c:v>
                </c:pt>
                <c:pt idx="635">
                  <c:v>0.58282844717516613</c:v>
                </c:pt>
                <c:pt idx="636">
                  <c:v>0.58255267867730187</c:v>
                </c:pt>
                <c:pt idx="637">
                  <c:v>0.58172537318372075</c:v>
                </c:pt>
                <c:pt idx="638">
                  <c:v>0.5814496046858586</c:v>
                </c:pt>
                <c:pt idx="639">
                  <c:v>0.58117383618799712</c:v>
                </c:pt>
                <c:pt idx="640">
                  <c:v>0.58034653069441311</c:v>
                </c:pt>
                <c:pt idx="641">
                  <c:v>0.58007076219655107</c:v>
                </c:pt>
                <c:pt idx="642">
                  <c:v>0.57979499369869447</c:v>
                </c:pt>
                <c:pt idx="643">
                  <c:v>0.57896768820510602</c:v>
                </c:pt>
                <c:pt idx="644">
                  <c:v>0.57869191970724398</c:v>
                </c:pt>
                <c:pt idx="645">
                  <c:v>0.5784161512093825</c:v>
                </c:pt>
                <c:pt idx="646">
                  <c:v>0.57758884571579849</c:v>
                </c:pt>
                <c:pt idx="647">
                  <c:v>0.57731307721793657</c:v>
                </c:pt>
                <c:pt idx="648">
                  <c:v>0.57703730872007597</c:v>
                </c:pt>
                <c:pt idx="649">
                  <c:v>0.57621000322649163</c:v>
                </c:pt>
                <c:pt idx="650">
                  <c:v>0.57593423472863003</c:v>
                </c:pt>
                <c:pt idx="651">
                  <c:v>0.57565846623077188</c:v>
                </c:pt>
                <c:pt idx="652">
                  <c:v>0.57455539223932295</c:v>
                </c:pt>
                <c:pt idx="653">
                  <c:v>0.57427962374146202</c:v>
                </c:pt>
                <c:pt idx="654">
                  <c:v>0.57317654975001375</c:v>
                </c:pt>
                <c:pt idx="655">
                  <c:v>0.57290078125215449</c:v>
                </c:pt>
                <c:pt idx="656">
                  <c:v>0.571797707260711</c:v>
                </c:pt>
                <c:pt idx="657">
                  <c:v>0.57152193876284796</c:v>
                </c:pt>
                <c:pt idx="658">
                  <c:v>0.57041886477140158</c:v>
                </c:pt>
                <c:pt idx="659">
                  <c:v>0.57014309627354365</c:v>
                </c:pt>
                <c:pt idx="660">
                  <c:v>0.56904002228209771</c:v>
                </c:pt>
                <c:pt idx="661">
                  <c:v>0.56876425378423301</c:v>
                </c:pt>
                <c:pt idx="662">
                  <c:v>0.56766117979278796</c:v>
                </c:pt>
                <c:pt idx="663">
                  <c:v>0.56738541129492603</c:v>
                </c:pt>
                <c:pt idx="664">
                  <c:v>0.56628233730348165</c:v>
                </c:pt>
                <c:pt idx="665">
                  <c:v>0.56600656880561628</c:v>
                </c:pt>
                <c:pt idx="666">
                  <c:v>0.56490349481417623</c:v>
                </c:pt>
                <c:pt idx="667">
                  <c:v>0.56462772631631264</c:v>
                </c:pt>
                <c:pt idx="668">
                  <c:v>0.5635246523248687</c:v>
                </c:pt>
                <c:pt idx="669">
                  <c:v>0.563248883827005</c:v>
                </c:pt>
                <c:pt idx="670">
                  <c:v>0.56214580983555895</c:v>
                </c:pt>
                <c:pt idx="671">
                  <c:v>0.56187004133769802</c:v>
                </c:pt>
                <c:pt idx="672">
                  <c:v>0.56076696734624976</c:v>
                </c:pt>
                <c:pt idx="673">
                  <c:v>0.56049119884839105</c:v>
                </c:pt>
                <c:pt idx="674">
                  <c:v>0.55938812485694145</c:v>
                </c:pt>
                <c:pt idx="675">
                  <c:v>0.55911235635908463</c:v>
                </c:pt>
                <c:pt idx="676">
                  <c:v>0.55800928236763803</c:v>
                </c:pt>
                <c:pt idx="677">
                  <c:v>0.55773351386977765</c:v>
                </c:pt>
                <c:pt idx="678">
                  <c:v>0.55745774537191228</c:v>
                </c:pt>
                <c:pt idx="679">
                  <c:v>0.55663043987833105</c:v>
                </c:pt>
                <c:pt idx="680">
                  <c:v>0.55635467138047223</c:v>
                </c:pt>
                <c:pt idx="681">
                  <c:v>0.55607890288260797</c:v>
                </c:pt>
                <c:pt idx="682">
                  <c:v>0.55525159738902463</c:v>
                </c:pt>
                <c:pt idx="683">
                  <c:v>0.55497582889116304</c:v>
                </c:pt>
                <c:pt idx="684">
                  <c:v>0.554700060393303</c:v>
                </c:pt>
                <c:pt idx="685">
                  <c:v>0.55387275489971699</c:v>
                </c:pt>
                <c:pt idx="686">
                  <c:v>0.55359698640185551</c:v>
                </c:pt>
                <c:pt idx="687">
                  <c:v>0.55332121790399635</c:v>
                </c:pt>
                <c:pt idx="688">
                  <c:v>0.55249391241041224</c:v>
                </c:pt>
                <c:pt idx="689">
                  <c:v>0.55221814391254576</c:v>
                </c:pt>
                <c:pt idx="690">
                  <c:v>0.55194237541468705</c:v>
                </c:pt>
                <c:pt idx="691">
                  <c:v>0.55111506992110249</c:v>
                </c:pt>
                <c:pt idx="692">
                  <c:v>0.550839301423241</c:v>
                </c:pt>
                <c:pt idx="693">
                  <c:v>0.55056353292537996</c:v>
                </c:pt>
                <c:pt idx="694">
                  <c:v>0.54973622743179595</c:v>
                </c:pt>
                <c:pt idx="695">
                  <c:v>0.54946045893393358</c:v>
                </c:pt>
                <c:pt idx="696">
                  <c:v>0.54918469043607365</c:v>
                </c:pt>
                <c:pt idx="697">
                  <c:v>0.54835738494248676</c:v>
                </c:pt>
                <c:pt idx="698">
                  <c:v>0.54808161644462972</c:v>
                </c:pt>
                <c:pt idx="699">
                  <c:v>0.54780584794676601</c:v>
                </c:pt>
                <c:pt idx="700">
                  <c:v>0.54697854245318533</c:v>
                </c:pt>
                <c:pt idx="701">
                  <c:v>0.54670277395531997</c:v>
                </c:pt>
                <c:pt idx="702">
                  <c:v>0.54642700545745859</c:v>
                </c:pt>
                <c:pt idx="703">
                  <c:v>0.54559969996387658</c:v>
                </c:pt>
                <c:pt idx="704">
                  <c:v>0.54532393146601299</c:v>
                </c:pt>
                <c:pt idx="705">
                  <c:v>0.54504816296815195</c:v>
                </c:pt>
                <c:pt idx="706">
                  <c:v>0.54422085747456972</c:v>
                </c:pt>
                <c:pt idx="707">
                  <c:v>0.54394508897670601</c:v>
                </c:pt>
                <c:pt idx="708">
                  <c:v>0.54366932047884564</c:v>
                </c:pt>
                <c:pt idx="709">
                  <c:v>0.54284201498525997</c:v>
                </c:pt>
                <c:pt idx="710">
                  <c:v>0.54256624648739848</c:v>
                </c:pt>
                <c:pt idx="711">
                  <c:v>0.54229047798953922</c:v>
                </c:pt>
                <c:pt idx="712">
                  <c:v>0.54118740399809195</c:v>
                </c:pt>
                <c:pt idx="713">
                  <c:v>0.54091163550023003</c:v>
                </c:pt>
                <c:pt idx="714">
                  <c:v>0.53980856150878564</c:v>
                </c:pt>
                <c:pt idx="715">
                  <c:v>0.53953279301092005</c:v>
                </c:pt>
                <c:pt idx="716">
                  <c:v>0.53842971901948022</c:v>
                </c:pt>
                <c:pt idx="717">
                  <c:v>0.53815395052161596</c:v>
                </c:pt>
                <c:pt idx="718">
                  <c:v>0.53705087653017547</c:v>
                </c:pt>
                <c:pt idx="719">
                  <c:v>0.53677510803230899</c:v>
                </c:pt>
                <c:pt idx="720">
                  <c:v>0.53567203404086305</c:v>
                </c:pt>
                <c:pt idx="721">
                  <c:v>0.53539626554300201</c:v>
                </c:pt>
                <c:pt idx="722">
                  <c:v>0.53429319155155597</c:v>
                </c:pt>
                <c:pt idx="723">
                  <c:v>0.53401742305369504</c:v>
                </c:pt>
                <c:pt idx="724">
                  <c:v>0.532914349062245</c:v>
                </c:pt>
                <c:pt idx="725">
                  <c:v>0.53263858056438795</c:v>
                </c:pt>
                <c:pt idx="726">
                  <c:v>0.53153550657294157</c:v>
                </c:pt>
                <c:pt idx="727">
                  <c:v>0.53125973807508164</c:v>
                </c:pt>
                <c:pt idx="728">
                  <c:v>0.53015666408363449</c:v>
                </c:pt>
                <c:pt idx="729">
                  <c:v>0.52988089558577622</c:v>
                </c:pt>
                <c:pt idx="730">
                  <c:v>0.52877782159432862</c:v>
                </c:pt>
                <c:pt idx="731">
                  <c:v>0.52850205309646658</c:v>
                </c:pt>
                <c:pt idx="732">
                  <c:v>0.52739897910502098</c:v>
                </c:pt>
                <c:pt idx="733">
                  <c:v>0.52712321060716005</c:v>
                </c:pt>
                <c:pt idx="734">
                  <c:v>0.52602013661571623</c:v>
                </c:pt>
                <c:pt idx="735">
                  <c:v>0.52574436811785297</c:v>
                </c:pt>
                <c:pt idx="736">
                  <c:v>0.52464129412640959</c:v>
                </c:pt>
                <c:pt idx="737">
                  <c:v>0.52436552562854499</c:v>
                </c:pt>
                <c:pt idx="738">
                  <c:v>0.52243514614351605</c:v>
                </c:pt>
                <c:pt idx="739">
                  <c:v>0.52215937764565401</c:v>
                </c:pt>
                <c:pt idx="740">
                  <c:v>0.52188360914779297</c:v>
                </c:pt>
                <c:pt idx="741">
                  <c:v>0.52160784064993104</c:v>
                </c:pt>
                <c:pt idx="742">
                  <c:v>0.52133207215207</c:v>
                </c:pt>
                <c:pt idx="743">
                  <c:v>0.51967746116490099</c:v>
                </c:pt>
                <c:pt idx="744">
                  <c:v>0.51940169266703995</c:v>
                </c:pt>
                <c:pt idx="745">
                  <c:v>0.51912592416918124</c:v>
                </c:pt>
                <c:pt idx="746">
                  <c:v>0.51885015567131698</c:v>
                </c:pt>
                <c:pt idx="747">
                  <c:v>0.5185743871734555</c:v>
                </c:pt>
                <c:pt idx="748">
                  <c:v>0.51691977618628704</c:v>
                </c:pt>
                <c:pt idx="749">
                  <c:v>0.51664400768843</c:v>
                </c:pt>
                <c:pt idx="750">
                  <c:v>0.51636823919056396</c:v>
                </c:pt>
                <c:pt idx="751">
                  <c:v>0.51609247069270303</c:v>
                </c:pt>
                <c:pt idx="752">
                  <c:v>0.51581670219484199</c:v>
                </c:pt>
                <c:pt idx="753">
                  <c:v>0.51416209120767076</c:v>
                </c:pt>
                <c:pt idx="754">
                  <c:v>0.51388632270981149</c:v>
                </c:pt>
                <c:pt idx="755">
                  <c:v>0.51361055421194957</c:v>
                </c:pt>
                <c:pt idx="756">
                  <c:v>0.51333478571408675</c:v>
                </c:pt>
                <c:pt idx="757">
                  <c:v>0.51305901721622704</c:v>
                </c:pt>
                <c:pt idx="758">
                  <c:v>0.51140440622905903</c:v>
                </c:pt>
                <c:pt idx="759">
                  <c:v>0.51112863773119765</c:v>
                </c:pt>
                <c:pt idx="760">
                  <c:v>0.5108528692333355</c:v>
                </c:pt>
                <c:pt idx="761">
                  <c:v>0.51057710073547458</c:v>
                </c:pt>
                <c:pt idx="762">
                  <c:v>0.51030133223761298</c:v>
                </c:pt>
                <c:pt idx="763">
                  <c:v>0.50864672125044497</c:v>
                </c:pt>
                <c:pt idx="764">
                  <c:v>0.50837095275258304</c:v>
                </c:pt>
                <c:pt idx="765">
                  <c:v>0.508095184254722</c:v>
                </c:pt>
                <c:pt idx="766">
                  <c:v>0.50781941575686096</c:v>
                </c:pt>
                <c:pt idx="767">
                  <c:v>0.50754364725899903</c:v>
                </c:pt>
                <c:pt idx="768">
                  <c:v>0.50588903627183324</c:v>
                </c:pt>
                <c:pt idx="769">
                  <c:v>0.50561326777396676</c:v>
                </c:pt>
                <c:pt idx="770">
                  <c:v>0.50533749927610749</c:v>
                </c:pt>
                <c:pt idx="771">
                  <c:v>0.50506173077824557</c:v>
                </c:pt>
                <c:pt idx="772">
                  <c:v>0.50478596228038564</c:v>
                </c:pt>
                <c:pt idx="773">
                  <c:v>0.50313135129321596</c:v>
                </c:pt>
                <c:pt idx="774">
                  <c:v>0.50285558279535458</c:v>
                </c:pt>
                <c:pt idx="775">
                  <c:v>0.50257981429749465</c:v>
                </c:pt>
                <c:pt idx="776">
                  <c:v>0.50230404579962928</c:v>
                </c:pt>
                <c:pt idx="777">
                  <c:v>0.50202827730177324</c:v>
                </c:pt>
                <c:pt idx="778">
                  <c:v>0.50037366631460201</c:v>
                </c:pt>
                <c:pt idx="779">
                  <c:v>0.50009789781674097</c:v>
                </c:pt>
                <c:pt idx="780">
                  <c:v>0.49982212931888192</c:v>
                </c:pt>
                <c:pt idx="781">
                  <c:v>0.499546360821019</c:v>
                </c:pt>
                <c:pt idx="782">
                  <c:v>0.49927059232315818</c:v>
                </c:pt>
                <c:pt idx="783">
                  <c:v>0.49761598133599</c:v>
                </c:pt>
                <c:pt idx="784">
                  <c:v>0.49734021283812702</c:v>
                </c:pt>
                <c:pt idx="785">
                  <c:v>0.49706444434026648</c:v>
                </c:pt>
                <c:pt idx="786">
                  <c:v>0.49678867584240693</c:v>
                </c:pt>
                <c:pt idx="787">
                  <c:v>0.49651290734454601</c:v>
                </c:pt>
                <c:pt idx="788">
                  <c:v>0.49485829635737588</c:v>
                </c:pt>
                <c:pt idx="789">
                  <c:v>0.49458252785951523</c:v>
                </c:pt>
                <c:pt idx="790">
                  <c:v>0.49430675936165336</c:v>
                </c:pt>
                <c:pt idx="791">
                  <c:v>0.49403099086379032</c:v>
                </c:pt>
                <c:pt idx="792">
                  <c:v>0.493755222365928</c:v>
                </c:pt>
                <c:pt idx="793">
                  <c:v>0.49182484288090023</c:v>
                </c:pt>
                <c:pt idx="794">
                  <c:v>0.49154907438303702</c:v>
                </c:pt>
                <c:pt idx="795">
                  <c:v>0.49127330588517598</c:v>
                </c:pt>
                <c:pt idx="796">
                  <c:v>0.490997537387315</c:v>
                </c:pt>
                <c:pt idx="797">
                  <c:v>0.489067157902285</c:v>
                </c:pt>
                <c:pt idx="798">
                  <c:v>0.48879138940442302</c:v>
                </c:pt>
                <c:pt idx="799">
                  <c:v>0.48851562090656098</c:v>
                </c:pt>
                <c:pt idx="800">
                  <c:v>0.48823985240869888</c:v>
                </c:pt>
                <c:pt idx="801">
                  <c:v>0.48630947292367188</c:v>
                </c:pt>
                <c:pt idx="802">
                  <c:v>0.48603370442580901</c:v>
                </c:pt>
                <c:pt idx="803">
                  <c:v>0.48575793592794853</c:v>
                </c:pt>
                <c:pt idx="804">
                  <c:v>0.48548216743008776</c:v>
                </c:pt>
                <c:pt idx="805">
                  <c:v>0.485206398932226</c:v>
                </c:pt>
                <c:pt idx="806">
                  <c:v>0.48355178794505776</c:v>
                </c:pt>
                <c:pt idx="807">
                  <c:v>0.483276019447195</c:v>
                </c:pt>
                <c:pt idx="808">
                  <c:v>0.48300025094933302</c:v>
                </c:pt>
                <c:pt idx="809">
                  <c:v>0.48272448245147198</c:v>
                </c:pt>
                <c:pt idx="810">
                  <c:v>0.482448713953612</c:v>
                </c:pt>
                <c:pt idx="811">
                  <c:v>0.48079410296644198</c:v>
                </c:pt>
                <c:pt idx="812">
                  <c:v>0.48051833446858</c:v>
                </c:pt>
                <c:pt idx="813">
                  <c:v>0.48024256597072035</c:v>
                </c:pt>
                <c:pt idx="814">
                  <c:v>0.47996679747286047</c:v>
                </c:pt>
                <c:pt idx="815">
                  <c:v>0.47969102897499599</c:v>
                </c:pt>
                <c:pt idx="816">
                  <c:v>0.47803641798782948</c:v>
                </c:pt>
                <c:pt idx="817">
                  <c:v>0.47776064948996638</c:v>
                </c:pt>
                <c:pt idx="818">
                  <c:v>0.47748488099210723</c:v>
                </c:pt>
                <c:pt idx="819">
                  <c:v>0.47720911249424308</c:v>
                </c:pt>
                <c:pt idx="820">
                  <c:v>0.47693334399638199</c:v>
                </c:pt>
                <c:pt idx="821">
                  <c:v>0.47527873300921447</c:v>
                </c:pt>
                <c:pt idx="822">
                  <c:v>0.47500296451135232</c:v>
                </c:pt>
                <c:pt idx="823">
                  <c:v>0.474727196013491</c:v>
                </c:pt>
                <c:pt idx="824">
                  <c:v>0.47445142751562902</c:v>
                </c:pt>
                <c:pt idx="825">
                  <c:v>0.47417565901776798</c:v>
                </c:pt>
                <c:pt idx="826">
                  <c:v>0.47252104803059874</c:v>
                </c:pt>
                <c:pt idx="827">
                  <c:v>0.47224527953273793</c:v>
                </c:pt>
                <c:pt idx="828">
                  <c:v>0.471969511034879</c:v>
                </c:pt>
                <c:pt idx="829">
                  <c:v>0.47169374253701479</c:v>
                </c:pt>
                <c:pt idx="830">
                  <c:v>0.47141797403915547</c:v>
                </c:pt>
                <c:pt idx="831">
                  <c:v>0.46976336305198502</c:v>
                </c:pt>
                <c:pt idx="832">
                  <c:v>0.46948759455412398</c:v>
                </c:pt>
                <c:pt idx="833">
                  <c:v>0.46921182605626199</c:v>
                </c:pt>
                <c:pt idx="834">
                  <c:v>0.46893605755840101</c:v>
                </c:pt>
                <c:pt idx="835">
                  <c:v>0.46866028906054141</c:v>
                </c:pt>
                <c:pt idx="836">
                  <c:v>0.46700567807337101</c:v>
                </c:pt>
                <c:pt idx="837">
                  <c:v>0.46672990957551008</c:v>
                </c:pt>
                <c:pt idx="838">
                  <c:v>0.46645414107764976</c:v>
                </c:pt>
                <c:pt idx="839">
                  <c:v>0.46617837257978811</c:v>
                </c:pt>
                <c:pt idx="840">
                  <c:v>0.46590260408192502</c:v>
                </c:pt>
                <c:pt idx="841">
                  <c:v>0.46424799309475812</c:v>
                </c:pt>
                <c:pt idx="842">
                  <c:v>0.46397222459689502</c:v>
                </c:pt>
                <c:pt idx="843">
                  <c:v>0.46369645609903393</c:v>
                </c:pt>
                <c:pt idx="844">
                  <c:v>0.463420687601174</c:v>
                </c:pt>
                <c:pt idx="845">
                  <c:v>0.46314491910331101</c:v>
                </c:pt>
                <c:pt idx="846">
                  <c:v>0.461490308116143</c:v>
                </c:pt>
                <c:pt idx="847">
                  <c:v>0.46121453961828102</c:v>
                </c:pt>
                <c:pt idx="848">
                  <c:v>0.46093877112042148</c:v>
                </c:pt>
                <c:pt idx="849">
                  <c:v>0.46066300262255899</c:v>
                </c:pt>
                <c:pt idx="850">
                  <c:v>0.46038723412469812</c:v>
                </c:pt>
                <c:pt idx="851">
                  <c:v>0.45845685463966812</c:v>
                </c:pt>
                <c:pt idx="852">
                  <c:v>0.45818108614180608</c:v>
                </c:pt>
                <c:pt idx="853">
                  <c:v>0.45790531764394432</c:v>
                </c:pt>
                <c:pt idx="854">
                  <c:v>0.457629549146083</c:v>
                </c:pt>
                <c:pt idx="855">
                  <c:v>0.45569916966105301</c:v>
                </c:pt>
                <c:pt idx="856">
                  <c:v>0.45542340116319202</c:v>
                </c:pt>
                <c:pt idx="857">
                  <c:v>0.45514763266532865</c:v>
                </c:pt>
                <c:pt idx="858">
                  <c:v>0.454871864167471</c:v>
                </c:pt>
                <c:pt idx="859">
                  <c:v>0.452941484682439</c:v>
                </c:pt>
                <c:pt idx="860">
                  <c:v>0.45266571618457702</c:v>
                </c:pt>
                <c:pt idx="861">
                  <c:v>0.45238994768671598</c:v>
                </c:pt>
                <c:pt idx="862">
                  <c:v>0.45211417918885688</c:v>
                </c:pt>
                <c:pt idx="863">
                  <c:v>0.45018379970382538</c:v>
                </c:pt>
                <c:pt idx="864">
                  <c:v>0.44990803120596418</c:v>
                </c:pt>
                <c:pt idx="865">
                  <c:v>0.44963226270810203</c:v>
                </c:pt>
                <c:pt idx="866">
                  <c:v>0.44935649421024176</c:v>
                </c:pt>
                <c:pt idx="867">
                  <c:v>0.44908072571238011</c:v>
                </c:pt>
                <c:pt idx="868">
                  <c:v>0.44742611472521138</c:v>
                </c:pt>
                <c:pt idx="869">
                  <c:v>0.44715034622734906</c:v>
                </c:pt>
                <c:pt idx="870">
                  <c:v>0.44687457772949035</c:v>
                </c:pt>
                <c:pt idx="871">
                  <c:v>0.44659880923162631</c:v>
                </c:pt>
                <c:pt idx="872">
                  <c:v>0.44632304073376505</c:v>
                </c:pt>
                <c:pt idx="873">
                  <c:v>0.44466842974659593</c:v>
                </c:pt>
                <c:pt idx="874">
                  <c:v>0.44439266124873605</c:v>
                </c:pt>
                <c:pt idx="875">
                  <c:v>0.4441168927508754</c:v>
                </c:pt>
                <c:pt idx="876">
                  <c:v>0.44384112425301175</c:v>
                </c:pt>
                <c:pt idx="877">
                  <c:v>0.44356535575515105</c:v>
                </c:pt>
                <c:pt idx="878">
                  <c:v>0.44191074476798231</c:v>
                </c:pt>
                <c:pt idx="879">
                  <c:v>0.44163497627012105</c:v>
                </c:pt>
                <c:pt idx="880">
                  <c:v>0.44135920777226018</c:v>
                </c:pt>
                <c:pt idx="881">
                  <c:v>0.4410834392743983</c:v>
                </c:pt>
                <c:pt idx="882">
                  <c:v>0.44080767077653704</c:v>
                </c:pt>
                <c:pt idx="883">
                  <c:v>0.43915305978936808</c:v>
                </c:pt>
                <c:pt idx="884">
                  <c:v>0.43887729129150876</c:v>
                </c:pt>
                <c:pt idx="885">
                  <c:v>0.43860152279364611</c:v>
                </c:pt>
                <c:pt idx="886">
                  <c:v>0.43832575429578535</c:v>
                </c:pt>
                <c:pt idx="887">
                  <c:v>0.43804998579792365</c:v>
                </c:pt>
                <c:pt idx="888">
                  <c:v>0.43639537481075535</c:v>
                </c:pt>
                <c:pt idx="889">
                  <c:v>0.43611960631289476</c:v>
                </c:pt>
                <c:pt idx="890">
                  <c:v>0.435843837815032</c:v>
                </c:pt>
                <c:pt idx="891">
                  <c:v>0.43556806931717229</c:v>
                </c:pt>
                <c:pt idx="892">
                  <c:v>0.43529230081930798</c:v>
                </c:pt>
                <c:pt idx="893">
                  <c:v>0.43363768983214135</c:v>
                </c:pt>
                <c:pt idx="894">
                  <c:v>0.43336192133428053</c:v>
                </c:pt>
                <c:pt idx="895">
                  <c:v>0.43308615283641738</c:v>
                </c:pt>
                <c:pt idx="896">
                  <c:v>0.43281038433855823</c:v>
                </c:pt>
                <c:pt idx="897">
                  <c:v>0.43253461584069547</c:v>
                </c:pt>
                <c:pt idx="898">
                  <c:v>0.43088000485352712</c:v>
                </c:pt>
                <c:pt idx="899">
                  <c:v>0.43060423635566553</c:v>
                </c:pt>
                <c:pt idx="900">
                  <c:v>0.43032846785780687</c:v>
                </c:pt>
                <c:pt idx="901">
                  <c:v>0.430052699359944</c:v>
                </c:pt>
                <c:pt idx="902">
                  <c:v>0.42977693086208135</c:v>
                </c:pt>
                <c:pt idx="903">
                  <c:v>0.42812231987491323</c:v>
                </c:pt>
                <c:pt idx="904">
                  <c:v>0.4278465513770523</c:v>
                </c:pt>
                <c:pt idx="905">
                  <c:v>0.42757078287919076</c:v>
                </c:pt>
                <c:pt idx="906">
                  <c:v>0.427295014381326</c:v>
                </c:pt>
                <c:pt idx="907">
                  <c:v>0.42701924588346718</c:v>
                </c:pt>
                <c:pt idx="908">
                  <c:v>0.42508886639843829</c:v>
                </c:pt>
                <c:pt idx="909">
                  <c:v>0.42481309790057648</c:v>
                </c:pt>
                <c:pt idx="910">
                  <c:v>0.42453732940271299</c:v>
                </c:pt>
                <c:pt idx="911">
                  <c:v>0.42426156090485423</c:v>
                </c:pt>
                <c:pt idx="912">
                  <c:v>0.42233118141982312</c:v>
                </c:pt>
                <c:pt idx="913">
                  <c:v>0.42205541292196008</c:v>
                </c:pt>
                <c:pt idx="914">
                  <c:v>0.42177964442409899</c:v>
                </c:pt>
                <c:pt idx="915">
                  <c:v>0.42150387592623906</c:v>
                </c:pt>
                <c:pt idx="916">
                  <c:v>0.419573496441208</c:v>
                </c:pt>
                <c:pt idx="917">
                  <c:v>0.41929772794334602</c:v>
                </c:pt>
                <c:pt idx="918">
                  <c:v>0.41902195944548498</c:v>
                </c:pt>
                <c:pt idx="919">
                  <c:v>0.418746190947624</c:v>
                </c:pt>
                <c:pt idx="920">
                  <c:v>0.416815811462594</c:v>
                </c:pt>
                <c:pt idx="921">
                  <c:v>0.41654004296473202</c:v>
                </c:pt>
                <c:pt idx="922">
                  <c:v>0.41626427446687098</c:v>
                </c:pt>
                <c:pt idx="923">
                  <c:v>0.41598850596901193</c:v>
                </c:pt>
                <c:pt idx="924">
                  <c:v>0.41405812648397899</c:v>
                </c:pt>
                <c:pt idx="925">
                  <c:v>0.41378235798611801</c:v>
                </c:pt>
                <c:pt idx="926">
                  <c:v>0.41350658948825753</c:v>
                </c:pt>
                <c:pt idx="927">
                  <c:v>0.41323082099039499</c:v>
                </c:pt>
                <c:pt idx="928">
                  <c:v>0.41295505249253373</c:v>
                </c:pt>
                <c:pt idx="929">
                  <c:v>0.41130044150536532</c:v>
                </c:pt>
                <c:pt idx="930">
                  <c:v>0.41102467300750622</c:v>
                </c:pt>
                <c:pt idx="931">
                  <c:v>0.41074890450964335</c:v>
                </c:pt>
                <c:pt idx="932">
                  <c:v>0.41047313601178093</c:v>
                </c:pt>
                <c:pt idx="933">
                  <c:v>0.41019736751392</c:v>
                </c:pt>
                <c:pt idx="934">
                  <c:v>0.40854275652675093</c:v>
                </c:pt>
                <c:pt idx="935">
                  <c:v>0.408266988028891</c:v>
                </c:pt>
                <c:pt idx="936">
                  <c:v>0.40799121953102779</c:v>
                </c:pt>
                <c:pt idx="937">
                  <c:v>0.40771545103316675</c:v>
                </c:pt>
                <c:pt idx="938">
                  <c:v>0.40743968253530499</c:v>
                </c:pt>
                <c:pt idx="939">
                  <c:v>0.40578507154813676</c:v>
                </c:pt>
                <c:pt idx="940">
                  <c:v>0.40550930305027538</c:v>
                </c:pt>
                <c:pt idx="941">
                  <c:v>0.40523353455241379</c:v>
                </c:pt>
                <c:pt idx="942">
                  <c:v>0.40495776605455447</c:v>
                </c:pt>
                <c:pt idx="943">
                  <c:v>0.40468199755669132</c:v>
                </c:pt>
                <c:pt idx="944">
                  <c:v>0.40302738656952308</c:v>
                </c:pt>
                <c:pt idx="945">
                  <c:v>0.40275161807166099</c:v>
                </c:pt>
                <c:pt idx="946">
                  <c:v>0.40247584957380111</c:v>
                </c:pt>
                <c:pt idx="947">
                  <c:v>0.40220008107593802</c:v>
                </c:pt>
                <c:pt idx="948">
                  <c:v>0.40192431257807698</c:v>
                </c:pt>
                <c:pt idx="949">
                  <c:v>0.40026970159090802</c:v>
                </c:pt>
                <c:pt idx="950">
                  <c:v>0.39999393309304876</c:v>
                </c:pt>
                <c:pt idx="951">
                  <c:v>0.399718164595187</c:v>
                </c:pt>
                <c:pt idx="952">
                  <c:v>0.39944239609732535</c:v>
                </c:pt>
                <c:pt idx="953">
                  <c:v>0.39916662759946547</c:v>
                </c:pt>
                <c:pt idx="954">
                  <c:v>0.39751201661229535</c:v>
                </c:pt>
                <c:pt idx="955">
                  <c:v>0.39723624811443298</c:v>
                </c:pt>
                <c:pt idx="956">
                  <c:v>0.39696047961657388</c:v>
                </c:pt>
                <c:pt idx="957">
                  <c:v>0.39668471111871223</c:v>
                </c:pt>
                <c:pt idx="958">
                  <c:v>0.39640894262085136</c:v>
                </c:pt>
                <c:pt idx="959">
                  <c:v>0.39475433163368112</c:v>
                </c:pt>
                <c:pt idx="960">
                  <c:v>0.39447856313582258</c:v>
                </c:pt>
                <c:pt idx="961">
                  <c:v>0.39420279463795876</c:v>
                </c:pt>
                <c:pt idx="962">
                  <c:v>0.39392702614009711</c:v>
                </c:pt>
                <c:pt idx="963">
                  <c:v>0.39365125764223502</c:v>
                </c:pt>
                <c:pt idx="964">
                  <c:v>0.3917208781572073</c:v>
                </c:pt>
                <c:pt idx="965">
                  <c:v>0.39144510965934476</c:v>
                </c:pt>
                <c:pt idx="966">
                  <c:v>0.391169341161483</c:v>
                </c:pt>
                <c:pt idx="967">
                  <c:v>0.39089357266362124</c:v>
                </c:pt>
                <c:pt idx="968">
                  <c:v>0.38896319317859135</c:v>
                </c:pt>
                <c:pt idx="969">
                  <c:v>0.38868742468072898</c:v>
                </c:pt>
                <c:pt idx="970">
                  <c:v>0.38841165618286988</c:v>
                </c:pt>
                <c:pt idx="971">
                  <c:v>0.38813588768500712</c:v>
                </c:pt>
                <c:pt idx="972">
                  <c:v>0.38620550819997712</c:v>
                </c:pt>
                <c:pt idx="973">
                  <c:v>0.38592973970211653</c:v>
                </c:pt>
                <c:pt idx="974">
                  <c:v>0.38565397120425693</c:v>
                </c:pt>
                <c:pt idx="975">
                  <c:v>0.38537820270639311</c:v>
                </c:pt>
                <c:pt idx="976">
                  <c:v>0.38344782322136312</c:v>
                </c:pt>
                <c:pt idx="977">
                  <c:v>0.38317205472350102</c:v>
                </c:pt>
                <c:pt idx="978">
                  <c:v>0.38289628622564104</c:v>
                </c:pt>
                <c:pt idx="979">
                  <c:v>0.38262051772778</c:v>
                </c:pt>
                <c:pt idx="980">
                  <c:v>0.380690138242749</c:v>
                </c:pt>
                <c:pt idx="981">
                  <c:v>0.38041436974489001</c:v>
                </c:pt>
                <c:pt idx="982">
                  <c:v>0.38013860124702648</c:v>
                </c:pt>
                <c:pt idx="983">
                  <c:v>0.37986283274916588</c:v>
                </c:pt>
                <c:pt idx="984">
                  <c:v>0.37793245326413438</c:v>
                </c:pt>
                <c:pt idx="985">
                  <c:v>0.37765668476627312</c:v>
                </c:pt>
                <c:pt idx="986">
                  <c:v>0.37738091626841336</c:v>
                </c:pt>
                <c:pt idx="987">
                  <c:v>0.37710514777055032</c:v>
                </c:pt>
                <c:pt idx="988">
                  <c:v>0.37517476828552176</c:v>
                </c:pt>
                <c:pt idx="989">
                  <c:v>0.374898999787661</c:v>
                </c:pt>
                <c:pt idx="990">
                  <c:v>0.37462323128979835</c:v>
                </c:pt>
                <c:pt idx="991">
                  <c:v>0.37434746279193598</c:v>
                </c:pt>
                <c:pt idx="992">
                  <c:v>0.37407169429407594</c:v>
                </c:pt>
                <c:pt idx="993">
                  <c:v>0.37241708330690776</c:v>
                </c:pt>
                <c:pt idx="994">
                  <c:v>0.372141314809045</c:v>
                </c:pt>
                <c:pt idx="995">
                  <c:v>0.37186554631118302</c:v>
                </c:pt>
                <c:pt idx="996">
                  <c:v>0.37158977781332247</c:v>
                </c:pt>
                <c:pt idx="997">
                  <c:v>0.37131400931546293</c:v>
                </c:pt>
                <c:pt idx="998">
                  <c:v>0.36965939832829098</c:v>
                </c:pt>
                <c:pt idx="999">
                  <c:v>0.36938362983043188</c:v>
                </c:pt>
                <c:pt idx="1000">
                  <c:v>0.36910786133257123</c:v>
                </c:pt>
                <c:pt idx="1001">
                  <c:v>0.36883209283470852</c:v>
                </c:pt>
                <c:pt idx="1002">
                  <c:v>0.36855632433684776</c:v>
                </c:pt>
                <c:pt idx="1003">
                  <c:v>0.36690171334967936</c:v>
                </c:pt>
                <c:pt idx="1004">
                  <c:v>0.36662594485181632</c:v>
                </c:pt>
                <c:pt idx="1005">
                  <c:v>0.36635017635395623</c:v>
                </c:pt>
                <c:pt idx="1006">
                  <c:v>0.36607440785609435</c:v>
                </c:pt>
                <c:pt idx="1007">
                  <c:v>0.36579863935823198</c:v>
                </c:pt>
                <c:pt idx="1008">
                  <c:v>0.36414402837106302</c:v>
                </c:pt>
                <c:pt idx="1009">
                  <c:v>0.36386825987320376</c:v>
                </c:pt>
                <c:pt idx="1010">
                  <c:v>0.363592491375342</c:v>
                </c:pt>
                <c:pt idx="1011">
                  <c:v>0.36331672287748129</c:v>
                </c:pt>
                <c:pt idx="1012">
                  <c:v>0.36304095437961947</c:v>
                </c:pt>
                <c:pt idx="1013">
                  <c:v>0.36111057489458948</c:v>
                </c:pt>
                <c:pt idx="1014">
                  <c:v>0.36083480639672638</c:v>
                </c:pt>
                <c:pt idx="1015">
                  <c:v>0.36055903789886612</c:v>
                </c:pt>
                <c:pt idx="1016">
                  <c:v>0.36028326940100308</c:v>
                </c:pt>
                <c:pt idx="1017">
                  <c:v>0.35835288991597536</c:v>
                </c:pt>
                <c:pt idx="1018">
                  <c:v>0.35807712141811199</c:v>
                </c:pt>
                <c:pt idx="1019">
                  <c:v>0.35780135292025211</c:v>
                </c:pt>
                <c:pt idx="1020">
                  <c:v>0.35752558442238902</c:v>
                </c:pt>
                <c:pt idx="1021">
                  <c:v>0.35559520493735902</c:v>
                </c:pt>
                <c:pt idx="1022">
                  <c:v>0.35531943643949798</c:v>
                </c:pt>
                <c:pt idx="1023">
                  <c:v>0.355043667941637</c:v>
                </c:pt>
                <c:pt idx="1024">
                  <c:v>0.35476789944377501</c:v>
                </c:pt>
                <c:pt idx="1025">
                  <c:v>0.35283751995874635</c:v>
                </c:pt>
                <c:pt idx="1026">
                  <c:v>0.35256175146088398</c:v>
                </c:pt>
                <c:pt idx="1027">
                  <c:v>0.35228598296302238</c:v>
                </c:pt>
                <c:pt idx="1028">
                  <c:v>0.35201021446516101</c:v>
                </c:pt>
                <c:pt idx="1029">
                  <c:v>0.35007983498013101</c:v>
                </c:pt>
                <c:pt idx="1030">
                  <c:v>0.34980406648227053</c:v>
                </c:pt>
                <c:pt idx="1031">
                  <c:v>0.34952829798441093</c:v>
                </c:pt>
                <c:pt idx="1032">
                  <c:v>0.34925252948654706</c:v>
                </c:pt>
                <c:pt idx="1033">
                  <c:v>0.34732215000151706</c:v>
                </c:pt>
                <c:pt idx="1034">
                  <c:v>0.34704638150365641</c:v>
                </c:pt>
                <c:pt idx="1035">
                  <c:v>0.34677061300579431</c:v>
                </c:pt>
                <c:pt idx="1036">
                  <c:v>0.34649484450793305</c:v>
                </c:pt>
                <c:pt idx="1037">
                  <c:v>0.34456446502290505</c:v>
                </c:pt>
                <c:pt idx="1038">
                  <c:v>0.3442886965250424</c:v>
                </c:pt>
                <c:pt idx="1039">
                  <c:v>0.34401292802718031</c:v>
                </c:pt>
                <c:pt idx="1040">
                  <c:v>0.34373715952931694</c:v>
                </c:pt>
                <c:pt idx="1041">
                  <c:v>0.34180678004428994</c:v>
                </c:pt>
                <c:pt idx="1042">
                  <c:v>0.34153101154642679</c:v>
                </c:pt>
                <c:pt idx="1043">
                  <c:v>0.34125524304856603</c:v>
                </c:pt>
                <c:pt idx="1044">
                  <c:v>0.34097947455070438</c:v>
                </c:pt>
                <c:pt idx="1045">
                  <c:v>0.33904909506567577</c:v>
                </c:pt>
                <c:pt idx="1046">
                  <c:v>0.33877332656781411</c:v>
                </c:pt>
                <c:pt idx="1047">
                  <c:v>0.33849755806995335</c:v>
                </c:pt>
                <c:pt idx="1048">
                  <c:v>0.33822178957209165</c:v>
                </c:pt>
                <c:pt idx="1049">
                  <c:v>0.33794602107423094</c:v>
                </c:pt>
                <c:pt idx="1050">
                  <c:v>0.33629141008705998</c:v>
                </c:pt>
                <c:pt idx="1051">
                  <c:v>0.3360156415892</c:v>
                </c:pt>
                <c:pt idx="1052">
                  <c:v>0.33573987309133702</c:v>
                </c:pt>
                <c:pt idx="1053">
                  <c:v>0.33546410459347747</c:v>
                </c:pt>
                <c:pt idx="1054">
                  <c:v>0.33518833609561677</c:v>
                </c:pt>
                <c:pt idx="1055">
                  <c:v>0.33353372510844748</c:v>
                </c:pt>
                <c:pt idx="1056">
                  <c:v>0.33325795661058499</c:v>
                </c:pt>
                <c:pt idx="1057">
                  <c:v>0.33298218811272523</c:v>
                </c:pt>
                <c:pt idx="1058">
                  <c:v>0.33270641961486436</c:v>
                </c:pt>
                <c:pt idx="1059">
                  <c:v>0.33243065111700176</c:v>
                </c:pt>
                <c:pt idx="1060">
                  <c:v>0.33077604012983353</c:v>
                </c:pt>
                <c:pt idx="1061">
                  <c:v>0.33050027163197176</c:v>
                </c:pt>
                <c:pt idx="1062">
                  <c:v>0.33022450313411122</c:v>
                </c:pt>
                <c:pt idx="1063">
                  <c:v>0.32994873463624935</c:v>
                </c:pt>
                <c:pt idx="1064">
                  <c:v>0.32967296613838754</c:v>
                </c:pt>
                <c:pt idx="1065">
                  <c:v>0.32774258665335598</c:v>
                </c:pt>
                <c:pt idx="1066">
                  <c:v>0.327466818155497</c:v>
                </c:pt>
                <c:pt idx="1067">
                  <c:v>0.32719104965763401</c:v>
                </c:pt>
                <c:pt idx="1068">
                  <c:v>0.32691528115977447</c:v>
                </c:pt>
                <c:pt idx="1069">
                  <c:v>0.32498490167474553</c:v>
                </c:pt>
                <c:pt idx="1070">
                  <c:v>0.32470913317688138</c:v>
                </c:pt>
                <c:pt idx="1071">
                  <c:v>0.32443336467902012</c:v>
                </c:pt>
                <c:pt idx="1072">
                  <c:v>0.32415759618115808</c:v>
                </c:pt>
                <c:pt idx="1073">
                  <c:v>0.32222721669612803</c:v>
                </c:pt>
                <c:pt idx="1074">
                  <c:v>0.32195144819826732</c:v>
                </c:pt>
                <c:pt idx="1075">
                  <c:v>0.32167567970040717</c:v>
                </c:pt>
                <c:pt idx="1076">
                  <c:v>0.3213999112025463</c:v>
                </c:pt>
                <c:pt idx="1077">
                  <c:v>0.31946953171751535</c:v>
                </c:pt>
                <c:pt idx="1078">
                  <c:v>0.31919376321965492</c:v>
                </c:pt>
                <c:pt idx="1079">
                  <c:v>0.318917994721792</c:v>
                </c:pt>
                <c:pt idx="1080">
                  <c:v>0.31864222622393001</c:v>
                </c:pt>
                <c:pt idx="1081">
                  <c:v>0.31671184673890002</c:v>
                </c:pt>
                <c:pt idx="1082">
                  <c:v>0.31643607824103798</c:v>
                </c:pt>
                <c:pt idx="1083">
                  <c:v>0.31616030974317738</c:v>
                </c:pt>
                <c:pt idx="1084">
                  <c:v>0.31588454124531723</c:v>
                </c:pt>
                <c:pt idx="1085">
                  <c:v>0.31395416176028823</c:v>
                </c:pt>
                <c:pt idx="1086">
                  <c:v>0.31367839326242636</c:v>
                </c:pt>
                <c:pt idx="1087">
                  <c:v>0.31340262476456476</c:v>
                </c:pt>
                <c:pt idx="1088">
                  <c:v>0.31312685626670211</c:v>
                </c:pt>
                <c:pt idx="1089">
                  <c:v>0.31119647678167212</c:v>
                </c:pt>
                <c:pt idx="1090">
                  <c:v>0.3109207082838123</c:v>
                </c:pt>
                <c:pt idx="1091">
                  <c:v>0.31064493978595065</c:v>
                </c:pt>
                <c:pt idx="1092">
                  <c:v>0.310369171288089</c:v>
                </c:pt>
                <c:pt idx="1093">
                  <c:v>0.308438791803059</c:v>
                </c:pt>
                <c:pt idx="1094">
                  <c:v>0.30816302330519602</c:v>
                </c:pt>
                <c:pt idx="1095">
                  <c:v>0.30788725480733398</c:v>
                </c:pt>
                <c:pt idx="1096">
                  <c:v>0.30761148630947488</c:v>
                </c:pt>
                <c:pt idx="1097">
                  <c:v>0.30568110682444488</c:v>
                </c:pt>
                <c:pt idx="1098">
                  <c:v>0.30540533832658201</c:v>
                </c:pt>
                <c:pt idx="1099">
                  <c:v>0.30512956982872153</c:v>
                </c:pt>
                <c:pt idx="1100">
                  <c:v>0.30485380133086193</c:v>
                </c:pt>
                <c:pt idx="1101">
                  <c:v>0.30292342184583076</c:v>
                </c:pt>
                <c:pt idx="1102">
                  <c:v>0.30264765334796911</c:v>
                </c:pt>
                <c:pt idx="1103">
                  <c:v>0.30237188485010735</c:v>
                </c:pt>
                <c:pt idx="1104">
                  <c:v>0.30209611635224654</c:v>
                </c:pt>
                <c:pt idx="1105">
                  <c:v>0.301820347854385</c:v>
                </c:pt>
                <c:pt idx="1106">
                  <c:v>0.30016573686721498</c:v>
                </c:pt>
                <c:pt idx="1107">
                  <c:v>0.299889968369356</c:v>
                </c:pt>
                <c:pt idx="1108">
                  <c:v>0.29961419987149335</c:v>
                </c:pt>
                <c:pt idx="1109">
                  <c:v>0.29933843137363247</c:v>
                </c:pt>
                <c:pt idx="1110">
                  <c:v>0.29906266287577088</c:v>
                </c:pt>
                <c:pt idx="1111">
                  <c:v>0.29740805188860248</c:v>
                </c:pt>
                <c:pt idx="1112">
                  <c:v>0.29713228339073938</c:v>
                </c:pt>
                <c:pt idx="1113">
                  <c:v>0.29685651489288023</c:v>
                </c:pt>
                <c:pt idx="1114">
                  <c:v>0.29658074639501752</c:v>
                </c:pt>
                <c:pt idx="1115">
                  <c:v>0.29630497789715793</c:v>
                </c:pt>
                <c:pt idx="1116">
                  <c:v>0.29437459841212532</c:v>
                </c:pt>
                <c:pt idx="1117">
                  <c:v>0.29409882991426617</c:v>
                </c:pt>
                <c:pt idx="1118">
                  <c:v>0.29382306141640335</c:v>
                </c:pt>
                <c:pt idx="1119">
                  <c:v>0.29354729291854098</c:v>
                </c:pt>
                <c:pt idx="1120">
                  <c:v>0.29161691343351098</c:v>
                </c:pt>
                <c:pt idx="1121">
                  <c:v>0.291341144935651</c:v>
                </c:pt>
                <c:pt idx="1122">
                  <c:v>0.29106537643778801</c:v>
                </c:pt>
                <c:pt idx="1123">
                  <c:v>0.29078960793992847</c:v>
                </c:pt>
                <c:pt idx="1124">
                  <c:v>0.28885922845489698</c:v>
                </c:pt>
                <c:pt idx="1125">
                  <c:v>0.28858345995703538</c:v>
                </c:pt>
                <c:pt idx="1126">
                  <c:v>0.28830769145917512</c:v>
                </c:pt>
                <c:pt idx="1127">
                  <c:v>0.28803192296131275</c:v>
                </c:pt>
                <c:pt idx="1128">
                  <c:v>0.28610154347628303</c:v>
                </c:pt>
                <c:pt idx="1129">
                  <c:v>0.28582577497842276</c:v>
                </c:pt>
                <c:pt idx="1130">
                  <c:v>0.28555000648056</c:v>
                </c:pt>
                <c:pt idx="1131">
                  <c:v>0.28527423798269935</c:v>
                </c:pt>
                <c:pt idx="1132">
                  <c:v>0.28334385849766802</c:v>
                </c:pt>
                <c:pt idx="1133">
                  <c:v>0.28306808999980987</c:v>
                </c:pt>
                <c:pt idx="1134">
                  <c:v>0.282792321501946</c:v>
                </c:pt>
                <c:pt idx="1135">
                  <c:v>0.28251655300408524</c:v>
                </c:pt>
                <c:pt idx="1136">
                  <c:v>0.28058617351905629</c:v>
                </c:pt>
                <c:pt idx="1137">
                  <c:v>0.28031040502119298</c:v>
                </c:pt>
                <c:pt idx="1138">
                  <c:v>0.28003463652333088</c:v>
                </c:pt>
                <c:pt idx="1139">
                  <c:v>0.27975886802547112</c:v>
                </c:pt>
                <c:pt idx="1140">
                  <c:v>0.27782848854044223</c:v>
                </c:pt>
                <c:pt idx="1141">
                  <c:v>0.27755272004257908</c:v>
                </c:pt>
                <c:pt idx="1142">
                  <c:v>0.27727695154471732</c:v>
                </c:pt>
                <c:pt idx="1143">
                  <c:v>0.27700118304685706</c:v>
                </c:pt>
                <c:pt idx="1144">
                  <c:v>0.27507080356182712</c:v>
                </c:pt>
                <c:pt idx="1145">
                  <c:v>0.27479503506396474</c:v>
                </c:pt>
                <c:pt idx="1146">
                  <c:v>0.27451926656610293</c:v>
                </c:pt>
                <c:pt idx="1147">
                  <c:v>0.274243498068242</c:v>
                </c:pt>
                <c:pt idx="1148">
                  <c:v>0.272313118583212</c:v>
                </c:pt>
                <c:pt idx="1149">
                  <c:v>0.27203735008534979</c:v>
                </c:pt>
                <c:pt idx="1150">
                  <c:v>0.27176158158748898</c:v>
                </c:pt>
                <c:pt idx="1151">
                  <c:v>0.27148581308962988</c:v>
                </c:pt>
                <c:pt idx="1152">
                  <c:v>0.26955543360459799</c:v>
                </c:pt>
                <c:pt idx="1153">
                  <c:v>0.26927966510673601</c:v>
                </c:pt>
                <c:pt idx="1154">
                  <c:v>0.26900389660887508</c:v>
                </c:pt>
                <c:pt idx="1155">
                  <c:v>0.26872812811101399</c:v>
                </c:pt>
                <c:pt idx="1156">
                  <c:v>0.26679774862598188</c:v>
                </c:pt>
                <c:pt idx="1157">
                  <c:v>0.266521980128122</c:v>
                </c:pt>
                <c:pt idx="1158">
                  <c:v>0.26624621163026102</c:v>
                </c:pt>
                <c:pt idx="1159">
                  <c:v>0.26597044313239898</c:v>
                </c:pt>
                <c:pt idx="1160">
                  <c:v>0.265694674634538</c:v>
                </c:pt>
                <c:pt idx="1161">
                  <c:v>0.26404006364736898</c:v>
                </c:pt>
                <c:pt idx="1162">
                  <c:v>0.263764295149509</c:v>
                </c:pt>
                <c:pt idx="1163">
                  <c:v>0.26348852665164835</c:v>
                </c:pt>
                <c:pt idx="1164">
                  <c:v>0.26321275815378475</c:v>
                </c:pt>
                <c:pt idx="1165">
                  <c:v>0.26293698965592432</c:v>
                </c:pt>
                <c:pt idx="1166">
                  <c:v>0.26100661017089438</c:v>
                </c:pt>
                <c:pt idx="1167">
                  <c:v>0.26073084167303179</c:v>
                </c:pt>
                <c:pt idx="1168">
                  <c:v>0.26045507317517108</c:v>
                </c:pt>
                <c:pt idx="1169">
                  <c:v>0.26017930467730999</c:v>
                </c:pt>
                <c:pt idx="1170">
                  <c:v>0.25824892519228032</c:v>
                </c:pt>
                <c:pt idx="1171">
                  <c:v>0.257973156694418</c:v>
                </c:pt>
                <c:pt idx="1172">
                  <c:v>0.25769738819655674</c:v>
                </c:pt>
                <c:pt idx="1173">
                  <c:v>0.25742161969869598</c:v>
                </c:pt>
                <c:pt idx="1174">
                  <c:v>0.25549124021366493</c:v>
                </c:pt>
                <c:pt idx="1175">
                  <c:v>0.255215471715805</c:v>
                </c:pt>
                <c:pt idx="1176">
                  <c:v>0.25493970321794424</c:v>
                </c:pt>
                <c:pt idx="1177">
                  <c:v>0.25466393472008075</c:v>
                </c:pt>
                <c:pt idx="1178">
                  <c:v>0.25273355523505076</c:v>
                </c:pt>
                <c:pt idx="1179">
                  <c:v>0.25245778673718999</c:v>
                </c:pt>
                <c:pt idx="1180">
                  <c:v>0.25218201823932901</c:v>
                </c:pt>
                <c:pt idx="1181">
                  <c:v>0.25190624974146708</c:v>
                </c:pt>
                <c:pt idx="1182">
                  <c:v>0.24997587025643744</c:v>
                </c:pt>
                <c:pt idx="1183">
                  <c:v>0.24970010175857599</c:v>
                </c:pt>
                <c:pt idx="1184">
                  <c:v>0.24942433326071456</c:v>
                </c:pt>
                <c:pt idx="1185">
                  <c:v>0.24914856476285299</c:v>
                </c:pt>
                <c:pt idx="1186">
                  <c:v>0.24721818527782446</c:v>
                </c:pt>
                <c:pt idx="1187">
                  <c:v>0.24694241677996312</c:v>
                </c:pt>
                <c:pt idx="1188">
                  <c:v>0.24666664828210041</c:v>
                </c:pt>
                <c:pt idx="1189">
                  <c:v>0.24639087978423899</c:v>
                </c:pt>
                <c:pt idx="1190">
                  <c:v>0.24446050029920899</c:v>
                </c:pt>
                <c:pt idx="1191">
                  <c:v>0.24418473180134759</c:v>
                </c:pt>
                <c:pt idx="1192">
                  <c:v>0.24390896330348599</c:v>
                </c:pt>
                <c:pt idx="1193">
                  <c:v>0.24363319480562559</c:v>
                </c:pt>
                <c:pt idx="1194">
                  <c:v>0.24170281532059501</c:v>
                </c:pt>
                <c:pt idx="1195">
                  <c:v>0.24142704682273403</c:v>
                </c:pt>
                <c:pt idx="1196">
                  <c:v>0.24115127832487188</c:v>
                </c:pt>
                <c:pt idx="1197">
                  <c:v>0.240875509827011</c:v>
                </c:pt>
                <c:pt idx="1198">
                  <c:v>0.23894513034198112</c:v>
                </c:pt>
                <c:pt idx="1199">
                  <c:v>0.23866936184411899</c:v>
                </c:pt>
                <c:pt idx="1200">
                  <c:v>0.23839359334625801</c:v>
                </c:pt>
                <c:pt idx="1201">
                  <c:v>0.23811782484839641</c:v>
                </c:pt>
                <c:pt idx="1202">
                  <c:v>0.23618744536336644</c:v>
                </c:pt>
                <c:pt idx="1203">
                  <c:v>0.23591167686550499</c:v>
                </c:pt>
                <c:pt idx="1204">
                  <c:v>0.235635908367644</c:v>
                </c:pt>
                <c:pt idx="1205">
                  <c:v>0.23536013986978199</c:v>
                </c:pt>
                <c:pt idx="1206">
                  <c:v>0.23342976038475197</c:v>
                </c:pt>
                <c:pt idx="1207">
                  <c:v>0.23315399188689173</c:v>
                </c:pt>
                <c:pt idx="1208">
                  <c:v>0.232878223389029</c:v>
                </c:pt>
                <c:pt idx="1209">
                  <c:v>0.23260245489116868</c:v>
                </c:pt>
                <c:pt idx="1210">
                  <c:v>0.230396306908277</c:v>
                </c:pt>
                <c:pt idx="1211">
                  <c:v>0.23012053841041497</c:v>
                </c:pt>
                <c:pt idx="1212">
                  <c:v>0.22984476991255387</c:v>
                </c:pt>
                <c:pt idx="1213">
                  <c:v>0.22956900141469341</c:v>
                </c:pt>
                <c:pt idx="1214">
                  <c:v>0.22763862192966167</c:v>
                </c:pt>
                <c:pt idx="1215">
                  <c:v>0.22736285343180104</c:v>
                </c:pt>
                <c:pt idx="1216">
                  <c:v>0.22708708493394003</c:v>
                </c:pt>
                <c:pt idx="1217">
                  <c:v>0.22681131643607821</c:v>
                </c:pt>
                <c:pt idx="1218">
                  <c:v>0.22488093695104797</c:v>
                </c:pt>
                <c:pt idx="1219">
                  <c:v>0.22460516845318687</c:v>
                </c:pt>
                <c:pt idx="1220">
                  <c:v>0.22432939995532641</c:v>
                </c:pt>
                <c:pt idx="1221">
                  <c:v>0.22405363145746474</c:v>
                </c:pt>
                <c:pt idx="1222">
                  <c:v>0.22212325197243404</c:v>
                </c:pt>
                <c:pt idx="1223">
                  <c:v>0.22184748347457359</c:v>
                </c:pt>
                <c:pt idx="1224">
                  <c:v>0.22157171497671038</c:v>
                </c:pt>
                <c:pt idx="1225">
                  <c:v>0.22129594647885004</c:v>
                </c:pt>
                <c:pt idx="1226">
                  <c:v>0.21936556699382001</c:v>
                </c:pt>
                <c:pt idx="1227">
                  <c:v>0.21908979849595941</c:v>
                </c:pt>
                <c:pt idx="1228">
                  <c:v>0.21881402999809699</c:v>
                </c:pt>
                <c:pt idx="1229">
                  <c:v>0.21853826150023703</c:v>
                </c:pt>
                <c:pt idx="1230">
                  <c:v>0.21660788201520659</c:v>
                </c:pt>
                <c:pt idx="1231">
                  <c:v>0.21633211351734488</c:v>
                </c:pt>
                <c:pt idx="1232">
                  <c:v>0.21605634501948359</c:v>
                </c:pt>
                <c:pt idx="1233">
                  <c:v>0.21578057652162241</c:v>
                </c:pt>
                <c:pt idx="1234">
                  <c:v>0.21385019703659244</c:v>
                </c:pt>
                <c:pt idx="1235">
                  <c:v>0.21357442853872999</c:v>
                </c:pt>
                <c:pt idx="1236">
                  <c:v>0.21329866004086953</c:v>
                </c:pt>
                <c:pt idx="1237">
                  <c:v>0.21302289154300799</c:v>
                </c:pt>
                <c:pt idx="1238">
                  <c:v>0.21109251205797799</c:v>
                </c:pt>
                <c:pt idx="1239">
                  <c:v>0.21081674356011673</c:v>
                </c:pt>
                <c:pt idx="1240">
                  <c:v>0.21054097506225541</c:v>
                </c:pt>
                <c:pt idx="1241">
                  <c:v>0.21026520656439418</c:v>
                </c:pt>
                <c:pt idx="1242">
                  <c:v>0.20833482707936299</c:v>
                </c:pt>
                <c:pt idx="1243">
                  <c:v>0.20805905858150259</c:v>
                </c:pt>
                <c:pt idx="1244">
                  <c:v>0.20778329008364099</c:v>
                </c:pt>
                <c:pt idx="1245">
                  <c:v>0.20750752158577901</c:v>
                </c:pt>
                <c:pt idx="1246">
                  <c:v>0.20557714210074901</c:v>
                </c:pt>
                <c:pt idx="1247">
                  <c:v>0.205301373602888</c:v>
                </c:pt>
                <c:pt idx="1248">
                  <c:v>0.20502560510502599</c:v>
                </c:pt>
                <c:pt idx="1249">
                  <c:v>0.20474983660716603</c:v>
                </c:pt>
                <c:pt idx="1250">
                  <c:v>0.20281945712213612</c:v>
                </c:pt>
                <c:pt idx="1251">
                  <c:v>0.20254368862427399</c:v>
                </c:pt>
                <c:pt idx="1252">
                  <c:v>0.20226792012641262</c:v>
                </c:pt>
                <c:pt idx="1253">
                  <c:v>0.201992151628551</c:v>
                </c:pt>
                <c:pt idx="1254">
                  <c:v>0.200061772143521</c:v>
                </c:pt>
                <c:pt idx="1255">
                  <c:v>0.19978600364565988</c:v>
                </c:pt>
                <c:pt idx="1256">
                  <c:v>0.19951023514779909</c:v>
                </c:pt>
                <c:pt idx="1257">
                  <c:v>0.19923446664993721</c:v>
                </c:pt>
                <c:pt idx="1258">
                  <c:v>0.19702831866704504</c:v>
                </c:pt>
                <c:pt idx="1259">
                  <c:v>0.19675255016918403</c:v>
                </c:pt>
                <c:pt idx="1260">
                  <c:v>0.19647678167132374</c:v>
                </c:pt>
                <c:pt idx="1261">
                  <c:v>0.19427063368843103</c:v>
                </c:pt>
                <c:pt idx="1262">
                  <c:v>0.19399486519057021</c:v>
                </c:pt>
                <c:pt idx="1263">
                  <c:v>0.19371909669270862</c:v>
                </c:pt>
                <c:pt idx="1264">
                  <c:v>0.19344332819484741</c:v>
                </c:pt>
                <c:pt idx="1265">
                  <c:v>0.19151294870981703</c:v>
                </c:pt>
                <c:pt idx="1266">
                  <c:v>0.19123718021195601</c:v>
                </c:pt>
                <c:pt idx="1267">
                  <c:v>0.19096141171409453</c:v>
                </c:pt>
                <c:pt idx="1268">
                  <c:v>0.19068564321623288</c:v>
                </c:pt>
                <c:pt idx="1269">
                  <c:v>0.18875526373120388</c:v>
                </c:pt>
                <c:pt idx="1270">
                  <c:v>0.18847949523334259</c:v>
                </c:pt>
                <c:pt idx="1271">
                  <c:v>0.18820372673548041</c:v>
                </c:pt>
                <c:pt idx="1272">
                  <c:v>0.18792795823761901</c:v>
                </c:pt>
                <c:pt idx="1273">
                  <c:v>0.18599757875258899</c:v>
                </c:pt>
                <c:pt idx="1274">
                  <c:v>0.185721810254727</c:v>
                </c:pt>
                <c:pt idx="1275">
                  <c:v>0.18544604175686727</c:v>
                </c:pt>
                <c:pt idx="1276">
                  <c:v>0.18517027325900487</c:v>
                </c:pt>
                <c:pt idx="1277">
                  <c:v>0.18323989377397573</c:v>
                </c:pt>
                <c:pt idx="1278">
                  <c:v>0.18296412527611344</c:v>
                </c:pt>
                <c:pt idx="1279">
                  <c:v>0.18268835677825199</c:v>
                </c:pt>
                <c:pt idx="1280">
                  <c:v>0.18241258828039103</c:v>
                </c:pt>
                <c:pt idx="1281">
                  <c:v>0.18048220879536209</c:v>
                </c:pt>
                <c:pt idx="1282">
                  <c:v>0.18020644029750024</c:v>
                </c:pt>
                <c:pt idx="1283">
                  <c:v>0.17993067179963801</c:v>
                </c:pt>
                <c:pt idx="1284">
                  <c:v>0.179654903301776</c:v>
                </c:pt>
                <c:pt idx="1285">
                  <c:v>0.177724523816746</c:v>
                </c:pt>
                <c:pt idx="1286">
                  <c:v>0.17744875531888499</c:v>
                </c:pt>
                <c:pt idx="1287">
                  <c:v>0.17717298682102453</c:v>
                </c:pt>
                <c:pt idx="1288">
                  <c:v>0.17689721832316199</c:v>
                </c:pt>
                <c:pt idx="1289">
                  <c:v>0.17496683883813288</c:v>
                </c:pt>
                <c:pt idx="1290">
                  <c:v>0.17469107034027101</c:v>
                </c:pt>
                <c:pt idx="1291">
                  <c:v>0.17441530184241047</c:v>
                </c:pt>
                <c:pt idx="1292">
                  <c:v>0.17413953334454788</c:v>
                </c:pt>
                <c:pt idx="1293">
                  <c:v>0.17220915385951799</c:v>
                </c:pt>
                <c:pt idx="1294">
                  <c:v>0.17193338536165756</c:v>
                </c:pt>
                <c:pt idx="1295">
                  <c:v>0.17165761686379497</c:v>
                </c:pt>
                <c:pt idx="1296">
                  <c:v>0.17138184836593401</c:v>
                </c:pt>
                <c:pt idx="1297">
                  <c:v>0.16945146888090476</c:v>
                </c:pt>
                <c:pt idx="1298">
                  <c:v>0.16917570038304267</c:v>
                </c:pt>
                <c:pt idx="1299">
                  <c:v>0.16889993188518174</c:v>
                </c:pt>
                <c:pt idx="1300">
                  <c:v>0.16862416338732053</c:v>
                </c:pt>
                <c:pt idx="1301">
                  <c:v>0.16669378390229062</c:v>
                </c:pt>
                <c:pt idx="1302">
                  <c:v>0.16641801540442888</c:v>
                </c:pt>
                <c:pt idx="1303">
                  <c:v>0.16614224690656704</c:v>
                </c:pt>
                <c:pt idx="1304">
                  <c:v>0.16586647840870603</c:v>
                </c:pt>
                <c:pt idx="1305">
                  <c:v>0.16366033042581404</c:v>
                </c:pt>
                <c:pt idx="1306">
                  <c:v>0.16338456192795267</c:v>
                </c:pt>
                <c:pt idx="1307">
                  <c:v>0.16310879343009121</c:v>
                </c:pt>
                <c:pt idx="1308">
                  <c:v>0.16090264544720076</c:v>
                </c:pt>
                <c:pt idx="1309">
                  <c:v>0.16062687694933867</c:v>
                </c:pt>
                <c:pt idx="1310">
                  <c:v>0.16035110845147701</c:v>
                </c:pt>
                <c:pt idx="1311">
                  <c:v>0.158144960468586</c:v>
                </c:pt>
                <c:pt idx="1312">
                  <c:v>0.15786919197072583</c:v>
                </c:pt>
                <c:pt idx="1313">
                  <c:v>0.15759342347286412</c:v>
                </c:pt>
                <c:pt idx="1314">
                  <c:v>0.15731765497500241</c:v>
                </c:pt>
                <c:pt idx="1315">
                  <c:v>0.15538727548997244</c:v>
                </c:pt>
                <c:pt idx="1316">
                  <c:v>0.15511150699210999</c:v>
                </c:pt>
                <c:pt idx="1317">
                  <c:v>0.15483573849424953</c:v>
                </c:pt>
                <c:pt idx="1318">
                  <c:v>0.15455996999638799</c:v>
                </c:pt>
                <c:pt idx="1319">
                  <c:v>0.15262959051135799</c:v>
                </c:pt>
                <c:pt idx="1320">
                  <c:v>0.15235382201349601</c:v>
                </c:pt>
                <c:pt idx="1321">
                  <c:v>0.15207805351563541</c:v>
                </c:pt>
                <c:pt idx="1322">
                  <c:v>0.15180228501777368</c:v>
                </c:pt>
                <c:pt idx="1323">
                  <c:v>0.14987190553274299</c:v>
                </c:pt>
                <c:pt idx="1324">
                  <c:v>0.14959613703488256</c:v>
                </c:pt>
                <c:pt idx="1325">
                  <c:v>0.14932036853702182</c:v>
                </c:pt>
                <c:pt idx="1326">
                  <c:v>0.14904460003915901</c:v>
                </c:pt>
                <c:pt idx="1327">
                  <c:v>0.14711422055412973</c:v>
                </c:pt>
                <c:pt idx="1328">
                  <c:v>0.14683845205626894</c:v>
                </c:pt>
                <c:pt idx="1329">
                  <c:v>0.14656268355840674</c:v>
                </c:pt>
                <c:pt idx="1330">
                  <c:v>0.146286915060545</c:v>
                </c:pt>
                <c:pt idx="1331">
                  <c:v>0.144356535575515</c:v>
                </c:pt>
                <c:pt idx="1332">
                  <c:v>0.14408076707765397</c:v>
                </c:pt>
                <c:pt idx="1333">
                  <c:v>0.14380499857979259</c:v>
                </c:pt>
                <c:pt idx="1334">
                  <c:v>0.14352923008193194</c:v>
                </c:pt>
                <c:pt idx="1335">
                  <c:v>0.14159885059690203</c:v>
                </c:pt>
                <c:pt idx="1336">
                  <c:v>0.14132308209903999</c:v>
                </c:pt>
                <c:pt idx="1337">
                  <c:v>0.14104731360117853</c:v>
                </c:pt>
                <c:pt idx="1338">
                  <c:v>0.14077154510331688</c:v>
                </c:pt>
                <c:pt idx="1339">
                  <c:v>0.13884116561828697</c:v>
                </c:pt>
                <c:pt idx="1340">
                  <c:v>0.13856539712042612</c:v>
                </c:pt>
                <c:pt idx="1341">
                  <c:v>0.138289628622564</c:v>
                </c:pt>
                <c:pt idx="1342">
                  <c:v>0.13801386012470299</c:v>
                </c:pt>
                <c:pt idx="1343">
                  <c:v>0.13608348063967299</c:v>
                </c:pt>
                <c:pt idx="1344">
                  <c:v>0.135807712141811</c:v>
                </c:pt>
                <c:pt idx="1345">
                  <c:v>0.13553194364394988</c:v>
                </c:pt>
                <c:pt idx="1346">
                  <c:v>0.13525617514608801</c:v>
                </c:pt>
                <c:pt idx="1347">
                  <c:v>0.13332579566105787</c:v>
                </c:pt>
                <c:pt idx="1348">
                  <c:v>0.133050027163197</c:v>
                </c:pt>
                <c:pt idx="1349">
                  <c:v>0.13277425866533599</c:v>
                </c:pt>
                <c:pt idx="1350">
                  <c:v>0.13249849016747553</c:v>
                </c:pt>
                <c:pt idx="1351">
                  <c:v>0.13029234218458299</c:v>
                </c:pt>
                <c:pt idx="1352">
                  <c:v>0.13001657368672201</c:v>
                </c:pt>
                <c:pt idx="1353">
                  <c:v>0.12974080518886041</c:v>
                </c:pt>
                <c:pt idx="1354">
                  <c:v>0.12753465720596888</c:v>
                </c:pt>
                <c:pt idx="1355">
                  <c:v>0.127258888708107</c:v>
                </c:pt>
                <c:pt idx="1356">
                  <c:v>0.12698312021024588</c:v>
                </c:pt>
                <c:pt idx="1357">
                  <c:v>0.12477697222735538</c:v>
                </c:pt>
                <c:pt idx="1358">
                  <c:v>0.12450120372949312</c:v>
                </c:pt>
                <c:pt idx="1359">
                  <c:v>0.12422543523163272</c:v>
                </c:pt>
                <c:pt idx="1360">
                  <c:v>0.12201928724874</c:v>
                </c:pt>
                <c:pt idx="1361">
                  <c:v>0.12174351875087933</c:v>
                </c:pt>
                <c:pt idx="1362">
                  <c:v>0.12146775025301836</c:v>
                </c:pt>
                <c:pt idx="1363">
                  <c:v>0.12119198175515647</c:v>
                </c:pt>
                <c:pt idx="1364">
                  <c:v>0.1192616022701265</c:v>
                </c:pt>
                <c:pt idx="1365">
                  <c:v>0.11898583377226502</c:v>
                </c:pt>
                <c:pt idx="1366">
                  <c:v>0.11871006527440402</c:v>
                </c:pt>
                <c:pt idx="1367">
                  <c:v>0.11843429677654232</c:v>
                </c:pt>
                <c:pt idx="1368">
                  <c:v>0.11650391729151202</c:v>
                </c:pt>
                <c:pt idx="1369">
                  <c:v>0.11622814879365141</c:v>
                </c:pt>
                <c:pt idx="1370">
                  <c:v>0.11595238029578901</c:v>
                </c:pt>
                <c:pt idx="1371">
                  <c:v>0.11567661179792801</c:v>
                </c:pt>
                <c:pt idx="1372">
                  <c:v>0.11374623231289802</c:v>
                </c:pt>
                <c:pt idx="1373">
                  <c:v>0.11347046381503698</c:v>
                </c:pt>
                <c:pt idx="1374">
                  <c:v>0.11319469531717503</c:v>
                </c:pt>
                <c:pt idx="1375">
                  <c:v>0.1129189268193137</c:v>
                </c:pt>
                <c:pt idx="1376">
                  <c:v>0.11098854733428401</c:v>
                </c:pt>
                <c:pt idx="1377">
                  <c:v>0.11071277883642212</c:v>
                </c:pt>
                <c:pt idx="1378">
                  <c:v>0.11043701033856095</c:v>
                </c:pt>
                <c:pt idx="1379">
                  <c:v>0.11016124184070022</c:v>
                </c:pt>
                <c:pt idx="1380">
                  <c:v>0.10823086235567027</c:v>
                </c:pt>
                <c:pt idx="1381">
                  <c:v>0.10795509385780798</c:v>
                </c:pt>
                <c:pt idx="1382">
                  <c:v>0.107679325359947</c:v>
                </c:pt>
                <c:pt idx="1383">
                  <c:v>0.10740355686208602</c:v>
                </c:pt>
                <c:pt idx="1384">
                  <c:v>0.10547317737705512</c:v>
                </c:pt>
                <c:pt idx="1385">
                  <c:v>0.105197408879194</c:v>
                </c:pt>
                <c:pt idx="1386">
                  <c:v>0.10492164038133354</c:v>
                </c:pt>
                <c:pt idx="1387">
                  <c:v>0.1046458718834713</c:v>
                </c:pt>
                <c:pt idx="1388">
                  <c:v>0.10271549239844098</c:v>
                </c:pt>
                <c:pt idx="1389">
                  <c:v>0.10243972390058038</c:v>
                </c:pt>
                <c:pt idx="1390">
                  <c:v>0.10216395540271947</c:v>
                </c:pt>
                <c:pt idx="1391">
                  <c:v>0.10188818690485688</c:v>
                </c:pt>
                <c:pt idx="1392">
                  <c:v>9.995780741982753E-2</c:v>
                </c:pt>
                <c:pt idx="1393">
                  <c:v>9.9682038921965782E-2</c:v>
                </c:pt>
                <c:pt idx="1394">
                  <c:v>9.9406270424104493E-2</c:v>
                </c:pt>
                <c:pt idx="1395">
                  <c:v>9.9130501926243245E-2</c:v>
                </c:pt>
                <c:pt idx="1396">
                  <c:v>9.6924353943352012E-2</c:v>
                </c:pt>
                <c:pt idx="1397">
                  <c:v>9.6648585445490362E-2</c:v>
                </c:pt>
                <c:pt idx="1398">
                  <c:v>9.6372816947628739E-2</c:v>
                </c:pt>
                <c:pt idx="1399">
                  <c:v>0</c:v>
                </c:pt>
              </c:numCache>
            </c:numRef>
          </c:xVal>
          <c:yVal>
            <c:numRef>
              <c:f>Sheet2!$K$1408:$K$2807</c:f>
              <c:numCache>
                <c:formatCode>General</c:formatCode>
                <c:ptCount val="1400"/>
                <c:pt idx="0">
                  <c:v>149.85919803725201</c:v>
                </c:pt>
                <c:pt idx="1">
                  <c:v>147.21872652782702</c:v>
                </c:pt>
                <c:pt idx="2">
                  <c:v>144.38487464176748</c:v>
                </c:pt>
                <c:pt idx="3">
                  <c:v>141.6402857283353</c:v>
                </c:pt>
                <c:pt idx="4">
                  <c:v>138.9835928267413</c:v>
                </c:pt>
                <c:pt idx="5">
                  <c:v>138.46272952759369</c:v>
                </c:pt>
                <c:pt idx="6">
                  <c:v>136.41412328537098</c:v>
                </c:pt>
                <c:pt idx="7">
                  <c:v>135.910690050266</c:v>
                </c:pt>
                <c:pt idx="8">
                  <c:v>133.931966889161</c:v>
                </c:pt>
                <c:pt idx="9">
                  <c:v>133.44607762459052</c:v>
                </c:pt>
                <c:pt idx="10">
                  <c:v>131.53801880981601</c:v>
                </c:pt>
                <c:pt idx="11">
                  <c:v>131.069949929503</c:v>
                </c:pt>
                <c:pt idx="12">
                  <c:v>129.23397518758148</c:v>
                </c:pt>
                <c:pt idx="13">
                  <c:v>128.78415679555948</c:v>
                </c:pt>
                <c:pt idx="14">
                  <c:v>127.02225585433401</c:v>
                </c:pt>
                <c:pt idx="15">
                  <c:v>126.591245406734</c:v>
                </c:pt>
                <c:pt idx="16">
                  <c:v>124.90583120433601</c:v>
                </c:pt>
                <c:pt idx="17">
                  <c:v>124.49426601261899</c:v>
                </c:pt>
                <c:pt idx="18">
                  <c:v>122.88794143562895</c:v>
                </c:pt>
                <c:pt idx="19">
                  <c:v>122.49647000206375</c:v>
                </c:pt>
                <c:pt idx="20">
                  <c:v>120.97171808781401</c:v>
                </c:pt>
                <c:pt idx="21">
                  <c:v>120.600915540892</c:v>
                </c:pt>
                <c:pt idx="22">
                  <c:v>119.15974630701776</c:v>
                </c:pt>
                <c:pt idx="23">
                  <c:v>118.81002511116498</c:v>
                </c:pt>
                <c:pt idx="24">
                  <c:v>117.45363270692701</c:v>
                </c:pt>
                <c:pt idx="25">
                  <c:v>117.125163717617</c:v>
                </c:pt>
                <c:pt idx="26">
                  <c:v>115.853655886327</c:v>
                </c:pt>
                <c:pt idx="27">
                  <c:v>115.54631466909846</c:v>
                </c:pt>
                <c:pt idx="28">
                  <c:v>114.35856576955601</c:v>
                </c:pt>
                <c:pt idx="29">
                  <c:v>114.071913998463</c:v>
                </c:pt>
                <c:pt idx="30">
                  <c:v>112.965565155753</c:v>
                </c:pt>
                <c:pt idx="31">
                  <c:v>112.69886870559368</c:v>
                </c:pt>
                <c:pt idx="32">
                  <c:v>111.67046414202264</c:v>
                </c:pt>
                <c:pt idx="33">
                  <c:v>111.42274115877949</c:v>
                </c:pt>
                <c:pt idx="34">
                  <c:v>110.46796186550745</c:v>
                </c:pt>
                <c:pt idx="35">
                  <c:v>110.23804888311</c:v>
                </c:pt>
                <c:pt idx="36">
                  <c:v>109.35199214443871</c:v>
                </c:pt>
                <c:pt idx="37">
                  <c:v>109.13861528694002</c:v>
                </c:pt>
                <c:pt idx="38">
                  <c:v>108.31607215272338</c:v>
                </c:pt>
                <c:pt idx="39">
                  <c:v>108.11791296014125</c:v>
                </c:pt>
                <c:pt idx="40">
                  <c:v>107.35360960232498</c:v>
                </c:pt>
                <c:pt idx="41">
                  <c:v>107.16935903173301</c:v>
                </c:pt>
                <c:pt idx="42">
                  <c:v>106.28654302727826</c:v>
                </c:pt>
                <c:pt idx="43">
                  <c:v>105.463384595683</c:v>
                </c:pt>
                <c:pt idx="44">
                  <c:v>104.69422919799699</c:v>
                </c:pt>
                <c:pt idx="45">
                  <c:v>103.97389459773301</c:v>
                </c:pt>
                <c:pt idx="46">
                  <c:v>103.29768166353325</c:v>
                </c:pt>
                <c:pt idx="47">
                  <c:v>102.66136130220374</c:v>
                </c:pt>
                <c:pt idx="48">
                  <c:v>102.06114686984326</c:v>
                </c:pt>
                <c:pt idx="49">
                  <c:v>101.493658875422</c:v>
                </c:pt>
                <c:pt idx="50">
                  <c:v>100.955886664988</c:v>
                </c:pt>
                <c:pt idx="51">
                  <c:v>100.85165686612395</c:v>
                </c:pt>
                <c:pt idx="52">
                  <c:v>100.44515006563402</c:v>
                </c:pt>
                <c:pt idx="53">
                  <c:v>100.346032245282</c:v>
                </c:pt>
                <c:pt idx="54">
                  <c:v>99.959062797548683</c:v>
                </c:pt>
                <c:pt idx="55">
                  <c:v>99.864611934492501</c:v>
                </c:pt>
                <c:pt idx="56">
                  <c:v>99.495498637911282</c:v>
                </c:pt>
                <c:pt idx="57">
                  <c:v>99.405317940706709</c:v>
                </c:pt>
                <c:pt idx="58">
                  <c:v>99.052560750793319</c:v>
                </c:pt>
                <c:pt idx="59">
                  <c:v>98.966295906598702</c:v>
                </c:pt>
                <c:pt idx="60">
                  <c:v>98.628554267801519</c:v>
                </c:pt>
                <c:pt idx="61">
                  <c:v>98.545888350790037</c:v>
                </c:pt>
                <c:pt idx="62">
                  <c:v>98.221962022056758</c:v>
                </c:pt>
                <c:pt idx="63">
                  <c:v>98.142610995963096</c:v>
                </c:pt>
                <c:pt idx="64">
                  <c:v>97.831423201788624</c:v>
                </c:pt>
                <c:pt idx="65">
                  <c:v>97.755131980450855</c:v>
                </c:pt>
                <c:pt idx="66">
                  <c:v>97.455714656645299</c:v>
                </c:pt>
                <c:pt idx="67">
                  <c:v>97.382253651749394</c:v>
                </c:pt>
                <c:pt idx="68">
                  <c:v>97.093734566257709</c:v>
                </c:pt>
                <c:pt idx="69">
                  <c:v>97.022896686230908</c:v>
                </c:pt>
                <c:pt idx="70">
                  <c:v>96.744488198374398</c:v>
                </c:pt>
                <c:pt idx="71">
                  <c:v>96.676086224893766</c:v>
                </c:pt>
                <c:pt idx="72">
                  <c:v>96.407075488906401</c:v>
                </c:pt>
                <c:pt idx="73">
                  <c:v>96.340939792602782</c:v>
                </c:pt>
                <c:pt idx="74">
                  <c:v>96.080680224862306</c:v>
                </c:pt>
                <c:pt idx="75">
                  <c:v>96.016656773035407</c:v>
                </c:pt>
                <c:pt idx="76">
                  <c:v>95.764560596094881</c:v>
                </c:pt>
                <c:pt idx="77">
                  <c:v>95.702509210282699</c:v>
                </c:pt>
                <c:pt idx="78">
                  <c:v>95.458040951439258</c:v>
                </c:pt>
                <c:pt idx="79">
                  <c:v>95.397833789090427</c:v>
                </c:pt>
                <c:pt idx="80">
                  <c:v>95.160504589551778</c:v>
                </c:pt>
                <c:pt idx="81">
                  <c:v>95.102024812110614</c:v>
                </c:pt>
                <c:pt idx="82">
                  <c:v>94.814528043852604</c:v>
                </c:pt>
                <c:pt idx="83">
                  <c:v>94.53483532339331</c:v>
                </c:pt>
                <c:pt idx="84">
                  <c:v>94.262479804043878</c:v>
                </c:pt>
                <c:pt idx="85">
                  <c:v>93.997031786779203</c:v>
                </c:pt>
                <c:pt idx="86">
                  <c:v>93.738095018124554</c:v>
                </c:pt>
                <c:pt idx="87">
                  <c:v>93.485303433113003</c:v>
                </c:pt>
                <c:pt idx="88">
                  <c:v>93.238318262878479</c:v>
                </c:pt>
                <c:pt idx="89">
                  <c:v>92.996825466295931</c:v>
                </c:pt>
                <c:pt idx="90">
                  <c:v>92.532636932088764</c:v>
                </c:pt>
                <c:pt idx="91">
                  <c:v>92.170230819918658</c:v>
                </c:pt>
                <c:pt idx="92">
                  <c:v>91.820364681158097</c:v>
                </c:pt>
                <c:pt idx="93">
                  <c:v>91.751434325056479</c:v>
                </c:pt>
                <c:pt idx="94">
                  <c:v>91.4788834272982</c:v>
                </c:pt>
                <c:pt idx="95">
                  <c:v>91.411501484654025</c:v>
                </c:pt>
                <c:pt idx="96">
                  <c:v>91.144793434021381</c:v>
                </c:pt>
                <c:pt idx="97">
                  <c:v>91.078789898888047</c:v>
                </c:pt>
                <c:pt idx="98">
                  <c:v>90.817294242169396</c:v>
                </c:pt>
                <c:pt idx="99">
                  <c:v>90.752522800610919</c:v>
                </c:pt>
                <c:pt idx="100">
                  <c:v>90.495695804167696</c:v>
                </c:pt>
                <c:pt idx="101">
                  <c:v>90.432030432558165</c:v>
                </c:pt>
                <c:pt idx="102">
                  <c:v>90.179405135550581</c:v>
                </c:pt>
                <c:pt idx="103">
                  <c:v>90.116738000596087</c:v>
                </c:pt>
                <c:pt idx="104">
                  <c:v>89.86791666790279</c:v>
                </c:pt>
                <c:pt idx="105">
                  <c:v>89.806156421740297</c:v>
                </c:pt>
                <c:pt idx="106">
                  <c:v>89.560804311161178</c:v>
                </c:pt>
                <c:pt idx="107">
                  <c:v>89.499874665846306</c:v>
                </c:pt>
                <c:pt idx="108">
                  <c:v>89.257714697564282</c:v>
                </c:pt>
                <c:pt idx="109">
                  <c:v>89.197553168706207</c:v>
                </c:pt>
                <c:pt idx="110">
                  <c:v>88.958361171857788</c:v>
                </c:pt>
                <c:pt idx="111">
                  <c:v>88.898917935652889</c:v>
                </c:pt>
                <c:pt idx="112">
                  <c:v>88.662518172453488</c:v>
                </c:pt>
                <c:pt idx="113">
                  <c:v>88.603754958602579</c:v>
                </c:pt>
                <c:pt idx="114">
                  <c:v>88.370015674473649</c:v>
                </c:pt>
                <c:pt idx="115">
                  <c:v>88.311904650209897</c:v>
                </c:pt>
                <c:pt idx="116">
                  <c:v>88.080733489838593</c:v>
                </c:pt>
                <c:pt idx="117">
                  <c:v>88.023256065395586</c:v>
                </c:pt>
                <c:pt idx="118">
                  <c:v>87.737740792535519</c:v>
                </c:pt>
                <c:pt idx="119">
                  <c:v>87.455326363089426</c:v>
                </c:pt>
                <c:pt idx="120">
                  <c:v>87.176009328695358</c:v>
                </c:pt>
                <c:pt idx="121">
                  <c:v>86.899808012127735</c:v>
                </c:pt>
                <c:pt idx="122">
                  <c:v>86.626755201278002</c:v>
                </c:pt>
                <c:pt idx="123">
                  <c:v>86.356891014501883</c:v>
                </c:pt>
                <c:pt idx="124">
                  <c:v>86.090256213513499</c:v>
                </c:pt>
                <c:pt idx="125">
                  <c:v>85.826886232949747</c:v>
                </c:pt>
                <c:pt idx="126">
                  <c:v>85.566806146199468</c:v>
                </c:pt>
                <c:pt idx="127">
                  <c:v>85.31002669553439</c:v>
                </c:pt>
                <c:pt idx="128">
                  <c:v>85.056541493554448</c:v>
                </c:pt>
                <c:pt idx="129">
                  <c:v>84.806325326361758</c:v>
                </c:pt>
                <c:pt idx="130">
                  <c:v>84.559333489074007</c:v>
                </c:pt>
                <c:pt idx="131">
                  <c:v>84.315502002655037</c:v>
                </c:pt>
                <c:pt idx="132">
                  <c:v>84.267108008873905</c:v>
                </c:pt>
                <c:pt idx="133">
                  <c:v>84.074748525477958</c:v>
                </c:pt>
                <c:pt idx="134">
                  <c:v>84.026958733787836</c:v>
                </c:pt>
                <c:pt idx="135">
                  <c:v>83.836973780574482</c:v>
                </c:pt>
                <c:pt idx="136">
                  <c:v>83.789766453322102</c:v>
                </c:pt>
                <c:pt idx="137">
                  <c:v>83.602063297579789</c:v>
                </c:pt>
                <c:pt idx="138">
                  <c:v>83.555413882940698</c:v>
                </c:pt>
                <c:pt idx="139">
                  <c:v>83.369889324776182</c:v>
                </c:pt>
                <c:pt idx="140">
                  <c:v>83.323770850529982</c:v>
                </c:pt>
                <c:pt idx="141">
                  <c:v>83.140312776932959</c:v>
                </c:pt>
                <c:pt idx="142">
                  <c:v>83.094696234134801</c:v>
                </c:pt>
                <c:pt idx="143">
                  <c:v>82.913185115479379</c:v>
                </c:pt>
                <c:pt idx="144">
                  <c:v>82.868039819050537</c:v>
                </c:pt>
                <c:pt idx="145">
                  <c:v>82.688350095348</c:v>
                </c:pt>
                <c:pt idx="146">
                  <c:v>82.643644008817716</c:v>
                </c:pt>
                <c:pt idx="147">
                  <c:v>82.465645316179788</c:v>
                </c:pt>
                <c:pt idx="148">
                  <c:v>82.421345348594159</c:v>
                </c:pt>
                <c:pt idx="149">
                  <c:v>82.244903586290818</c:v>
                </c:pt>
                <c:pt idx="150">
                  <c:v>82.200975823653167</c:v>
                </c:pt>
                <c:pt idx="151">
                  <c:v>82.025954043160681</c:v>
                </c:pt>
                <c:pt idx="152">
                  <c:v>81.982363962032423</c:v>
                </c:pt>
                <c:pt idx="153">
                  <c:v>81.765335708303098</c:v>
                </c:pt>
                <c:pt idx="154">
                  <c:v>81.549715119453637</c:v>
                </c:pt>
                <c:pt idx="155">
                  <c:v>81.335324853744126</c:v>
                </c:pt>
                <c:pt idx="156">
                  <c:v>81.121986516550081</c:v>
                </c:pt>
                <c:pt idx="157">
                  <c:v>80.909520845504503</c:v>
                </c:pt>
                <c:pt idx="158">
                  <c:v>80.697747774188358</c:v>
                </c:pt>
                <c:pt idx="159">
                  <c:v>80.486486396278849</c:v>
                </c:pt>
                <c:pt idx="160">
                  <c:v>80.275554798898582</c:v>
                </c:pt>
                <c:pt idx="161">
                  <c:v>80.06476984296178</c:v>
                </c:pt>
                <c:pt idx="162">
                  <c:v>79.853946854265459</c:v>
                </c:pt>
                <c:pt idx="163">
                  <c:v>79.642899251342996</c:v>
                </c:pt>
                <c:pt idx="164">
                  <c:v>79.431438113196037</c:v>
                </c:pt>
                <c:pt idx="165">
                  <c:v>79.219371686972195</c:v>
                </c:pt>
                <c:pt idx="166">
                  <c:v>79.006504862561258</c:v>
                </c:pt>
                <c:pt idx="167">
                  <c:v>78.792638580827102</c:v>
                </c:pt>
                <c:pt idx="168">
                  <c:v>78.57756920837663</c:v>
                </c:pt>
                <c:pt idx="169">
                  <c:v>78.534392680538204</c:v>
                </c:pt>
                <c:pt idx="170">
                  <c:v>78.361087862684414</c:v>
                </c:pt>
                <c:pt idx="171">
                  <c:v>78.317603363566903</c:v>
                </c:pt>
                <c:pt idx="172">
                  <c:v>78.142979685930371</c:v>
                </c:pt>
                <c:pt idx="173">
                  <c:v>78.099143460417807</c:v>
                </c:pt>
                <c:pt idx="174">
                  <c:v>77.923023092324783</c:v>
                </c:pt>
                <c:pt idx="175">
                  <c:v>77.878789939360388</c:v>
                </c:pt>
                <c:pt idx="176">
                  <c:v>77.700988933613559</c:v>
                </c:pt>
                <c:pt idx="177">
                  <c:v>77.656312047695636</c:v>
                </c:pt>
                <c:pt idx="178">
                  <c:v>77.476639649120571</c:v>
                </c:pt>
                <c:pt idx="179">
                  <c:v>77.431470425699302</c:v>
                </c:pt>
                <c:pt idx="180">
                  <c:v>77.249728340455619</c:v>
                </c:pt>
                <c:pt idx="181">
                  <c:v>77.204016193107506</c:v>
                </c:pt>
                <c:pt idx="182">
                  <c:v>77.019997778708799</c:v>
                </c:pt>
                <c:pt idx="183">
                  <c:v>76.973689932553597</c:v>
                </c:pt>
                <c:pt idx="184">
                  <c:v>76.787179378245327</c:v>
                </c:pt>
                <c:pt idx="185">
                  <c:v>76.740220654310619</c:v>
                </c:pt>
                <c:pt idx="186">
                  <c:v>76.503324658276227</c:v>
                </c:pt>
                <c:pt idx="187">
                  <c:v>76.262704311364658</c:v>
                </c:pt>
                <c:pt idx="188">
                  <c:v>76.018046771354648</c:v>
                </c:pt>
                <c:pt idx="189">
                  <c:v>75.769022565406303</c:v>
                </c:pt>
                <c:pt idx="190">
                  <c:v>75.515284090758698</c:v>
                </c:pt>
                <c:pt idx="191">
                  <c:v>75.256463961093331</c:v>
                </c:pt>
                <c:pt idx="192">
                  <c:v>74.992173182797103</c:v>
                </c:pt>
                <c:pt idx="193">
                  <c:v>74.721999191599409</c:v>
                </c:pt>
                <c:pt idx="194">
                  <c:v>74.445503610995715</c:v>
                </c:pt>
                <c:pt idx="195">
                  <c:v>74.162219798823998</c:v>
                </c:pt>
                <c:pt idx="196">
                  <c:v>73.871650019232391</c:v>
                </c:pt>
                <c:pt idx="197">
                  <c:v>73.573262255109881</c:v>
                </c:pt>
                <c:pt idx="198">
                  <c:v>73.266486551346802</c:v>
                </c:pt>
                <c:pt idx="199">
                  <c:v>72.950710703049978</c:v>
                </c:pt>
                <c:pt idx="200">
                  <c:v>72.625275319245389</c:v>
                </c:pt>
                <c:pt idx="201">
                  <c:v>72.289467901063304</c:v>
                </c:pt>
                <c:pt idx="202">
                  <c:v>71.942515945500915</c:v>
                </c:pt>
                <c:pt idx="203">
                  <c:v>71.583578644090949</c:v>
                </c:pt>
                <c:pt idx="204">
                  <c:v>71.211737091511282</c:v>
                </c:pt>
                <c:pt idx="205">
                  <c:v>71.135733228551146</c:v>
                </c:pt>
                <c:pt idx="206">
                  <c:v>70.825982518476778</c:v>
                </c:pt>
                <c:pt idx="207">
                  <c:v>70.747066135559479</c:v>
                </c:pt>
                <c:pt idx="208">
                  <c:v>70.425202290159149</c:v>
                </c:pt>
                <c:pt idx="209">
                  <c:v>70.343136976304578</c:v>
                </c:pt>
                <c:pt idx="210">
                  <c:v>70.008163164837327</c:v>
                </c:pt>
                <c:pt idx="211">
                  <c:v>69.922686108865548</c:v>
                </c:pt>
                <c:pt idx="212">
                  <c:v>69.573491368431448</c:v>
                </c:pt>
                <c:pt idx="213">
                  <c:v>69.484308932385858</c:v>
                </c:pt>
                <c:pt idx="214">
                  <c:v>69.026431346771147</c:v>
                </c:pt>
                <c:pt idx="215">
                  <c:v>68.547280703670125</c:v>
                </c:pt>
                <c:pt idx="216">
                  <c:v>68.044851576930782</c:v>
                </c:pt>
                <c:pt idx="217">
                  <c:v>67.516865722387394</c:v>
                </c:pt>
                <c:pt idx="218">
                  <c:v>66.96072569593295</c:v>
                </c:pt>
                <c:pt idx="219">
                  <c:v>66.373461889269578</c:v>
                </c:pt>
                <c:pt idx="220">
                  <c:v>65.751673460264371</c:v>
                </c:pt>
                <c:pt idx="221">
                  <c:v>65.091464785246401</c:v>
                </c:pt>
                <c:pt idx="222">
                  <c:v>64.388381426732039</c:v>
                </c:pt>
                <c:pt idx="223">
                  <c:v>63.637353407345998</c:v>
                </c:pt>
                <c:pt idx="224">
                  <c:v>62.832660312686542</c:v>
                </c:pt>
                <c:pt idx="225">
                  <c:v>61.967942821566893</c:v>
                </c:pt>
                <c:pt idx="226">
                  <c:v>61.036300762415401</c:v>
                </c:pt>
                <c:pt idx="227">
                  <c:v>60.030538047145129</c:v>
                </c:pt>
                <c:pt idx="228">
                  <c:v>58.943636386333097</c:v>
                </c:pt>
                <c:pt idx="229">
                  <c:v>57.769550429889996</c:v>
                </c:pt>
                <c:pt idx="230">
                  <c:v>56.504389810216651</c:v>
                </c:pt>
                <c:pt idx="231">
                  <c:v>55.147946004989102</c:v>
                </c:pt>
                <c:pt idx="232">
                  <c:v>53.705301415863296</c:v>
                </c:pt>
                <c:pt idx="233">
                  <c:v>52.187967229884464</c:v>
                </c:pt>
                <c:pt idx="234">
                  <c:v>50.613835002494596</c:v>
                </c:pt>
                <c:pt idx="235">
                  <c:v>49.005489674820595</c:v>
                </c:pt>
                <c:pt idx="236">
                  <c:v>48.681858769897019</c:v>
                </c:pt>
                <c:pt idx="237">
                  <c:v>47.387182720318805</c:v>
                </c:pt>
                <c:pt idx="238">
                  <c:v>47.064376784568303</c:v>
                </c:pt>
                <c:pt idx="239">
                  <c:v>46.742255258919613</c:v>
                </c:pt>
                <c:pt idx="240">
                  <c:v>46.420975400288903</c:v>
                </c:pt>
                <c:pt idx="241">
                  <c:v>45.781530678522913</c:v>
                </c:pt>
                <c:pt idx="242">
                  <c:v>45.463640516345464</c:v>
                </c:pt>
                <c:pt idx="243">
                  <c:v>45.147141120404605</c:v>
                </c:pt>
                <c:pt idx="244">
                  <c:v>44.832149044242279</c:v>
                </c:pt>
                <c:pt idx="245">
                  <c:v>43.910204412952204</c:v>
                </c:pt>
                <c:pt idx="246">
                  <c:v>43.627662349348803</c:v>
                </c:pt>
                <c:pt idx="247">
                  <c:v>43.344708122249997</c:v>
                </c:pt>
                <c:pt idx="248">
                  <c:v>42.499962100751411</c:v>
                </c:pt>
                <c:pt idx="249">
                  <c:v>42.220466930947502</c:v>
                </c:pt>
                <c:pt idx="250">
                  <c:v>41.942196235859228</c:v>
                </c:pt>
                <c:pt idx="251">
                  <c:v>41.115514471855903</c:v>
                </c:pt>
                <c:pt idx="252">
                  <c:v>40.842894506837041</c:v>
                </c:pt>
                <c:pt idx="253">
                  <c:v>40.571847172652959</c:v>
                </c:pt>
                <c:pt idx="254">
                  <c:v>39.768659825366697</c:v>
                </c:pt>
                <c:pt idx="255">
                  <c:v>39.504399744202495</c:v>
                </c:pt>
                <c:pt idx="256">
                  <c:v>39.241939141317594</c:v>
                </c:pt>
                <c:pt idx="257">
                  <c:v>38.465667227383996</c:v>
                </c:pt>
                <c:pt idx="258">
                  <c:v>38.2107000711786</c:v>
                </c:pt>
                <c:pt idx="259">
                  <c:v>37.957663339841794</c:v>
                </c:pt>
                <c:pt idx="260">
                  <c:v>37.210289676238034</c:v>
                </c:pt>
                <c:pt idx="261">
                  <c:v>36.965115689942699</c:v>
                </c:pt>
                <c:pt idx="262">
                  <c:v>36.721930291547203</c:v>
                </c:pt>
                <c:pt idx="263">
                  <c:v>36.004343799893071</c:v>
                </c:pt>
                <c:pt idx="264">
                  <c:v>35.769141822163213</c:v>
                </c:pt>
                <c:pt idx="265">
                  <c:v>35.535934309400936</c:v>
                </c:pt>
                <c:pt idx="266">
                  <c:v>34.848236341486597</c:v>
                </c:pt>
                <c:pt idx="267">
                  <c:v>34.622958322864619</c:v>
                </c:pt>
                <c:pt idx="268">
                  <c:v>34.399644782416487</c:v>
                </c:pt>
                <c:pt idx="269">
                  <c:v>33.741395388327028</c:v>
                </c:pt>
                <c:pt idx="270">
                  <c:v>33.5258401683245</c:v>
                </c:pt>
                <c:pt idx="271">
                  <c:v>33.312195936621528</c:v>
                </c:pt>
                <c:pt idx="272">
                  <c:v>32.682599792117401</c:v>
                </c:pt>
                <c:pt idx="273">
                  <c:v>32.476467773429704</c:v>
                </c:pt>
                <c:pt idx="274">
                  <c:v>32.272178676960749</c:v>
                </c:pt>
                <c:pt idx="275">
                  <c:v>31.6704019117436</c:v>
                </c:pt>
                <c:pt idx="276">
                  <c:v>31.473617391220724</c:v>
                </c:pt>
                <c:pt idx="277">
                  <c:v>31.278735490321687</c:v>
                </c:pt>
                <c:pt idx="278">
                  <c:v>30.705399664450987</c:v>
                </c:pt>
                <c:pt idx="279">
                  <c:v>30.518024008113287</c:v>
                </c:pt>
                <c:pt idx="280">
                  <c:v>30.332500582108889</c:v>
                </c:pt>
                <c:pt idx="281">
                  <c:v>29.786956665128702</c:v>
                </c:pt>
                <c:pt idx="282">
                  <c:v>29.608757488227202</c:v>
                </c:pt>
                <c:pt idx="283">
                  <c:v>29.432370637791916</c:v>
                </c:pt>
                <c:pt idx="284">
                  <c:v>28.914022426448035</c:v>
                </c:pt>
                <c:pt idx="285">
                  <c:v>28.744826123887901</c:v>
                </c:pt>
                <c:pt idx="286">
                  <c:v>28.577415670449</c:v>
                </c:pt>
                <c:pt idx="287">
                  <c:v>28.0858674794287</c:v>
                </c:pt>
                <c:pt idx="288">
                  <c:v>27.925571604488599</c:v>
                </c:pt>
                <c:pt idx="289">
                  <c:v>27.767050302247899</c:v>
                </c:pt>
                <c:pt idx="290">
                  <c:v>27.302133237820883</c:v>
                </c:pt>
                <c:pt idx="291">
                  <c:v>27.150712745897501</c:v>
                </c:pt>
                <c:pt idx="292">
                  <c:v>27.001071165095528</c:v>
                </c:pt>
                <c:pt idx="293">
                  <c:v>26.562849426099287</c:v>
                </c:pt>
                <c:pt idx="294">
                  <c:v>26.420355782361487</c:v>
                </c:pt>
                <c:pt idx="295">
                  <c:v>26.279659865750187</c:v>
                </c:pt>
                <c:pt idx="296">
                  <c:v>25.868413317054497</c:v>
                </c:pt>
                <c:pt idx="297">
                  <c:v>25.734965161069535</c:v>
                </c:pt>
                <c:pt idx="298">
                  <c:v>25.6033450324183</c:v>
                </c:pt>
                <c:pt idx="299">
                  <c:v>25.219524142907087</c:v>
                </c:pt>
                <c:pt idx="300">
                  <c:v>25.095288327694671</c:v>
                </c:pt>
                <c:pt idx="301">
                  <c:v>24.972917312154902</c:v>
                </c:pt>
                <c:pt idx="302">
                  <c:v>24.617068170226702</c:v>
                </c:pt>
                <c:pt idx="303">
                  <c:v>24.502230818446389</c:v>
                </c:pt>
                <c:pt idx="304">
                  <c:v>24.389294620318598</c:v>
                </c:pt>
                <c:pt idx="305">
                  <c:v>24.061955872638435</c:v>
                </c:pt>
                <c:pt idx="306">
                  <c:v>23.956684845322016</c:v>
                </c:pt>
                <c:pt idx="307">
                  <c:v>23.853342629226599</c:v>
                </c:pt>
                <c:pt idx="308">
                  <c:v>23.554922208224287</c:v>
                </c:pt>
                <c:pt idx="309">
                  <c:v>23.459324500527583</c:v>
                </c:pt>
                <c:pt idx="310">
                  <c:v>23.365665926489999</c:v>
                </c:pt>
                <c:pt idx="311">
                  <c:v>23.273945762624471</c:v>
                </c:pt>
                <c:pt idx="312">
                  <c:v>23.096312400031913</c:v>
                </c:pt>
                <c:pt idx="313">
                  <c:v>23.0103922538914</c:v>
                </c:pt>
                <c:pt idx="314">
                  <c:v>22.926396533208489</c:v>
                </c:pt>
                <c:pt idx="315">
                  <c:v>22.844318778927089</c:v>
                </c:pt>
                <c:pt idx="316">
                  <c:v>22.609509696624087</c:v>
                </c:pt>
                <c:pt idx="317">
                  <c:v>22.535013783727589</c:v>
                </c:pt>
                <c:pt idx="318">
                  <c:v>22.462384375014921</c:v>
                </c:pt>
                <c:pt idx="319">
                  <c:v>22.255546967389183</c:v>
                </c:pt>
                <c:pt idx="320">
                  <c:v>22.190229005640202</c:v>
                </c:pt>
                <c:pt idx="321">
                  <c:v>22.126693968654131</c:v>
                </c:pt>
                <c:pt idx="322">
                  <c:v>21.946576758380402</c:v>
                </c:pt>
                <c:pt idx="323">
                  <c:v>21.889958199835331</c:v>
                </c:pt>
                <c:pt idx="324">
                  <c:v>21.8350095574364</c:v>
                </c:pt>
                <c:pt idx="325">
                  <c:v>21.679922120535799</c:v>
                </c:pt>
                <c:pt idx="326">
                  <c:v>21.631387946318231</c:v>
                </c:pt>
                <c:pt idx="327">
                  <c:v>21.584387123456231</c:v>
                </c:pt>
                <c:pt idx="328">
                  <c:v>21.452287422099701</c:v>
                </c:pt>
                <c:pt idx="329">
                  <c:v>21.411120140106203</c:v>
                </c:pt>
                <c:pt idx="330">
                  <c:v>21.371333996610399</c:v>
                </c:pt>
                <c:pt idx="331">
                  <c:v>21.259945716121699</c:v>
                </c:pt>
                <c:pt idx="332">
                  <c:v>21.225366612716886</c:v>
                </c:pt>
                <c:pt idx="333">
                  <c:v>21.192009289862121</c:v>
                </c:pt>
                <c:pt idx="334">
                  <c:v>21.098948316959902</c:v>
                </c:pt>
                <c:pt idx="335">
                  <c:v>21.070159101184</c:v>
                </c:pt>
                <c:pt idx="336">
                  <c:v>21.042433003048689</c:v>
                </c:pt>
                <c:pt idx="337">
                  <c:v>20.965324556572256</c:v>
                </c:pt>
                <c:pt idx="338">
                  <c:v>20.941543879810617</c:v>
                </c:pt>
                <c:pt idx="339">
                  <c:v>20.918674732143735</c:v>
                </c:pt>
                <c:pt idx="340">
                  <c:v>20.855248580248499</c:v>
                </c:pt>
                <c:pt idx="341">
                  <c:v>20.835740243859586</c:v>
                </c:pt>
                <c:pt idx="342">
                  <c:v>20.817003426628101</c:v>
                </c:pt>
                <c:pt idx="343">
                  <c:v>20.765161621549002</c:v>
                </c:pt>
                <c:pt idx="344">
                  <c:v>20.749253385545586</c:v>
                </c:pt>
                <c:pt idx="345">
                  <c:v>20.733990929810528</c:v>
                </c:pt>
                <c:pt idx="346">
                  <c:v>20.691848202302531</c:v>
                </c:pt>
                <c:pt idx="347">
                  <c:v>20.678941931511886</c:v>
                </c:pt>
                <c:pt idx="348">
                  <c:v>20.666571080017501</c:v>
                </c:pt>
                <c:pt idx="349">
                  <c:v>20.632471903697535</c:v>
                </c:pt>
                <c:pt idx="350">
                  <c:v>20.622046618797487</c:v>
                </c:pt>
                <c:pt idx="351">
                  <c:v>20.61206170065072</c:v>
                </c:pt>
                <c:pt idx="352">
                  <c:v>20.584579580044135</c:v>
                </c:pt>
                <c:pt idx="353">
                  <c:v>20.576189371870502</c:v>
                </c:pt>
                <c:pt idx="354">
                  <c:v>20.568158923140299</c:v>
                </c:pt>
                <c:pt idx="355">
                  <c:v>20.546083661178599</c:v>
                </c:pt>
                <c:pt idx="356">
                  <c:v>20.539352300527487</c:v>
                </c:pt>
                <c:pt idx="357">
                  <c:v>20.532913196988801</c:v>
                </c:pt>
                <c:pt idx="358">
                  <c:v>20.515231055385886</c:v>
                </c:pt>
                <c:pt idx="359">
                  <c:v>20.509844797205197</c:v>
                </c:pt>
                <c:pt idx="360">
                  <c:v>20.504694855550287</c:v>
                </c:pt>
                <c:pt idx="361">
                  <c:v>20.490565411199601</c:v>
                </c:pt>
                <c:pt idx="362">
                  <c:v>20.486265103685987</c:v>
                </c:pt>
                <c:pt idx="363">
                  <c:v>20.482155134970224</c:v>
                </c:pt>
                <c:pt idx="364">
                  <c:v>20.470887530237317</c:v>
                </c:pt>
                <c:pt idx="365">
                  <c:v>20.467460769604831</c:v>
                </c:pt>
                <c:pt idx="366">
                  <c:v>20.464186823704189</c:v>
                </c:pt>
                <c:pt idx="367">
                  <c:v>20.455217034775771</c:v>
                </c:pt>
                <c:pt idx="368">
                  <c:v>20.452490842821863</c:v>
                </c:pt>
                <c:pt idx="369">
                  <c:v>20.449886998226599</c:v>
                </c:pt>
                <c:pt idx="370">
                  <c:v>20.442757146493086</c:v>
                </c:pt>
                <c:pt idx="371">
                  <c:v>20.440591366977689</c:v>
                </c:pt>
                <c:pt idx="372">
                  <c:v>20.4385233280195</c:v>
                </c:pt>
                <c:pt idx="373">
                  <c:v>20.432863401058231</c:v>
                </c:pt>
                <c:pt idx="374">
                  <c:v>20.4311449638769</c:v>
                </c:pt>
                <c:pt idx="375">
                  <c:v>20.429504458482</c:v>
                </c:pt>
                <c:pt idx="376">
                  <c:v>20.42501658072413</c:v>
                </c:pt>
                <c:pt idx="377">
                  <c:v>20.423654585989805</c:v>
                </c:pt>
                <c:pt idx="378">
                  <c:v>20.422354621231189</c:v>
                </c:pt>
                <c:pt idx="379">
                  <c:v>20.418799741870089</c:v>
                </c:pt>
                <c:pt idx="380">
                  <c:v>20.417721314521213</c:v>
                </c:pt>
                <c:pt idx="381">
                  <c:v>20.416692194067828</c:v>
                </c:pt>
                <c:pt idx="382">
                  <c:v>20.413878956805931</c:v>
                </c:pt>
                <c:pt idx="383">
                  <c:v>20.413025820094205</c:v>
                </c:pt>
                <c:pt idx="384">
                  <c:v>20.412211826722839</c:v>
                </c:pt>
                <c:pt idx="385">
                  <c:v>20.409987391783186</c:v>
                </c:pt>
                <c:pt idx="386">
                  <c:v>20.409313034912486</c:v>
                </c:pt>
                <c:pt idx="387">
                  <c:v>20.408669719129183</c:v>
                </c:pt>
                <c:pt idx="388">
                  <c:v>20.406379594696986</c:v>
                </c:pt>
                <c:pt idx="389">
                  <c:v>20.405871552732602</c:v>
                </c:pt>
                <c:pt idx="390">
                  <c:v>20.404063615657705</c:v>
                </c:pt>
                <c:pt idx="391">
                  <c:v>20.403662684446086</c:v>
                </c:pt>
                <c:pt idx="392">
                  <c:v>20.403280329673702</c:v>
                </c:pt>
                <c:pt idx="393">
                  <c:v>20.402236397894235</c:v>
                </c:pt>
                <c:pt idx="394">
                  <c:v>20.401920212654399</c:v>
                </c:pt>
                <c:pt idx="395">
                  <c:v>20.4016187153386</c:v>
                </c:pt>
                <c:pt idx="396">
                  <c:v>20.400795758769089</c:v>
                </c:pt>
                <c:pt idx="397">
                  <c:v>20.400546565306882</c:v>
                </c:pt>
                <c:pt idx="398">
                  <c:v>20.400308979057186</c:v>
                </c:pt>
                <c:pt idx="399">
                  <c:v>20.3996606356801</c:v>
                </c:pt>
                <c:pt idx="400">
                  <c:v>20.3994643668312</c:v>
                </c:pt>
                <c:pt idx="401">
                  <c:v>20.399277261263087</c:v>
                </c:pt>
                <c:pt idx="402">
                  <c:v>20.398766797679102</c:v>
                </c:pt>
                <c:pt idx="403">
                  <c:v>20.398612307613789</c:v>
                </c:pt>
                <c:pt idx="404">
                  <c:v>20.398465048311401</c:v>
                </c:pt>
                <c:pt idx="405">
                  <c:v>20.398063387384287</c:v>
                </c:pt>
                <c:pt idx="406">
                  <c:v>20.397941854802731</c:v>
                </c:pt>
                <c:pt idx="407">
                  <c:v>20.397826023723102</c:v>
                </c:pt>
                <c:pt idx="408">
                  <c:v>20.397510163630631</c:v>
                </c:pt>
                <c:pt idx="409">
                  <c:v>20.397414614375499</c:v>
                </c:pt>
                <c:pt idx="410">
                  <c:v>20.397323561989502</c:v>
                </c:pt>
                <c:pt idx="411">
                  <c:v>20.397075319613972</c:v>
                </c:pt>
                <c:pt idx="412">
                  <c:v>20.3970002445446</c:v>
                </c:pt>
                <c:pt idx="413">
                  <c:v>20.396928708028572</c:v>
                </c:pt>
                <c:pt idx="414">
                  <c:v>20.396733724515087</c:v>
                </c:pt>
                <c:pt idx="415">
                  <c:v>20.3966747697519</c:v>
                </c:pt>
                <c:pt idx="416">
                  <c:v>20.396618599061217</c:v>
                </c:pt>
                <c:pt idx="417">
                  <c:v>20.396465535741786</c:v>
                </c:pt>
                <c:pt idx="418">
                  <c:v>20.396419265982935</c:v>
                </c:pt>
                <c:pt idx="419">
                  <c:v>20.396375188106564</c:v>
                </c:pt>
                <c:pt idx="420">
                  <c:v>20.396255101763799</c:v>
                </c:pt>
                <c:pt idx="421">
                  <c:v>20.396218810702099</c:v>
                </c:pt>
                <c:pt idx="422">
                  <c:v>20.396184241350287</c:v>
                </c:pt>
                <c:pt idx="423">
                  <c:v>20.396090081388</c:v>
                </c:pt>
                <c:pt idx="424">
                  <c:v>20.396061632116197</c:v>
                </c:pt>
                <c:pt idx="425">
                  <c:v>20.396034536038989</c:v>
                </c:pt>
                <c:pt idx="426">
                  <c:v>20.395960748004331</c:v>
                </c:pt>
                <c:pt idx="427">
                  <c:v>20.395938460228471</c:v>
                </c:pt>
                <c:pt idx="428">
                  <c:v>20.395917232857599</c:v>
                </c:pt>
                <c:pt idx="429">
                  <c:v>20.395859443305199</c:v>
                </c:pt>
                <c:pt idx="430">
                  <c:v>20.395841991645501</c:v>
                </c:pt>
                <c:pt idx="431">
                  <c:v>20.395825371735089</c:v>
                </c:pt>
                <c:pt idx="432">
                  <c:v>20.395780138786289</c:v>
                </c:pt>
                <c:pt idx="433">
                  <c:v>20.395766481250302</c:v>
                </c:pt>
                <c:pt idx="434">
                  <c:v>20.395753478236699</c:v>
                </c:pt>
                <c:pt idx="435">
                  <c:v>20.395718090799402</c:v>
                </c:pt>
                <c:pt idx="436">
                  <c:v>20.395707408723194</c:v>
                </c:pt>
                <c:pt idx="437">
                  <c:v>20.395697241302301</c:v>
                </c:pt>
                <c:pt idx="438">
                  <c:v>20.395669575688089</c:v>
                </c:pt>
                <c:pt idx="439">
                  <c:v>20.395661226074999</c:v>
                </c:pt>
                <c:pt idx="440">
                  <c:v>20.395653278078989</c:v>
                </c:pt>
                <c:pt idx="441">
                  <c:v>20.3956316613166</c:v>
                </c:pt>
                <c:pt idx="442">
                  <c:v>20.395625139583135</c:v>
                </c:pt>
                <c:pt idx="443">
                  <c:v>20.395618932042588</c:v>
                </c:pt>
                <c:pt idx="444">
                  <c:v>20.395602049291917</c:v>
                </c:pt>
                <c:pt idx="445">
                  <c:v>20.395596958314886</c:v>
                </c:pt>
                <c:pt idx="446">
                  <c:v>20.39559211207732</c:v>
                </c:pt>
                <c:pt idx="447">
                  <c:v>20.395578935774989</c:v>
                </c:pt>
                <c:pt idx="448">
                  <c:v>20.395574962324002</c:v>
                </c:pt>
                <c:pt idx="449">
                  <c:v>20.3955711832511</c:v>
                </c:pt>
                <c:pt idx="450">
                  <c:v>20.3955609048394</c:v>
                </c:pt>
                <c:pt idx="451">
                  <c:v>20.39555780693162</c:v>
                </c:pt>
                <c:pt idx="452">
                  <c:v>20.395554858181189</c:v>
                </c:pt>
                <c:pt idx="453">
                  <c:v>20.395546847913863</c:v>
                </c:pt>
                <c:pt idx="454">
                  <c:v>20.395544433397301</c:v>
                </c:pt>
                <c:pt idx="455">
                  <c:v>20.395542136745405</c:v>
                </c:pt>
                <c:pt idx="456">
                  <c:v>20.395535896116389</c:v>
                </c:pt>
                <c:pt idx="457">
                  <c:v>20.395534014349789</c:v>
                </c:pt>
                <c:pt idx="458">
                  <c:v>20.395532224564079</c:v>
                </c:pt>
                <c:pt idx="459">
                  <c:v>20.395525902060289</c:v>
                </c:pt>
                <c:pt idx="460">
                  <c:v>20.395524509774717</c:v>
                </c:pt>
                <c:pt idx="461">
                  <c:v>20.395519590094317</c:v>
                </c:pt>
                <c:pt idx="462">
                  <c:v>20.395518505228686</c:v>
                </c:pt>
                <c:pt idx="463">
                  <c:v>20.395514681134689</c:v>
                </c:pt>
                <c:pt idx="464">
                  <c:v>20.395513837709583</c:v>
                </c:pt>
                <c:pt idx="465">
                  <c:v>20.395510864291186</c:v>
                </c:pt>
                <c:pt idx="466">
                  <c:v>20.395510210615402</c:v>
                </c:pt>
                <c:pt idx="467">
                  <c:v>20.395509589329844</c:v>
                </c:pt>
                <c:pt idx="468">
                  <c:v>20.395507901144402</c:v>
                </c:pt>
                <c:pt idx="469">
                  <c:v>20.3955073930548</c:v>
                </c:pt>
                <c:pt idx="470">
                  <c:v>20.39550691113612</c:v>
                </c:pt>
                <c:pt idx="471">
                  <c:v>20.395505601182087</c:v>
                </c:pt>
                <c:pt idx="472">
                  <c:v>20.395505207243389</c:v>
                </c:pt>
                <c:pt idx="473">
                  <c:v>20.395504832607635</c:v>
                </c:pt>
                <c:pt idx="474">
                  <c:v>20.395503817128624</c:v>
                </c:pt>
                <c:pt idx="475">
                  <c:v>20.395503510252986</c:v>
                </c:pt>
                <c:pt idx="476">
                  <c:v>20.395503218642986</c:v>
                </c:pt>
                <c:pt idx="477">
                  <c:v>20.3955024332504</c:v>
                </c:pt>
                <c:pt idx="478">
                  <c:v>20.395502195561416</c:v>
                </c:pt>
                <c:pt idx="479">
                  <c:v>20.395501969908</c:v>
                </c:pt>
                <c:pt idx="480">
                  <c:v>20.395501359489703</c:v>
                </c:pt>
                <c:pt idx="481">
                  <c:v>20.395501175539213</c:v>
                </c:pt>
                <c:pt idx="482">
                  <c:v>20.395501002402799</c:v>
                </c:pt>
                <c:pt idx="483">
                  <c:v>20.395500530316301</c:v>
                </c:pt>
                <c:pt idx="484">
                  <c:v>20.395500388647502</c:v>
                </c:pt>
                <c:pt idx="485">
                  <c:v>20.395500254116889</c:v>
                </c:pt>
                <c:pt idx="486">
                  <c:v>20.395499887155783</c:v>
                </c:pt>
                <c:pt idx="487">
                  <c:v>20.395499777947617</c:v>
                </c:pt>
                <c:pt idx="488">
                  <c:v>20.395499673313083</c:v>
                </c:pt>
                <c:pt idx="489">
                  <c:v>20.395499390587801</c:v>
                </c:pt>
                <c:pt idx="490">
                  <c:v>20.395499306100916</c:v>
                </c:pt>
                <c:pt idx="491">
                  <c:v>20.395499225887189</c:v>
                </c:pt>
                <c:pt idx="492">
                  <c:v>20.395499006667809</c:v>
                </c:pt>
                <c:pt idx="493">
                  <c:v>20.395498941773024</c:v>
                </c:pt>
                <c:pt idx="494">
                  <c:v>20.395498878453587</c:v>
                </c:pt>
                <c:pt idx="495">
                  <c:v>20.395498710145702</c:v>
                </c:pt>
                <c:pt idx="496">
                  <c:v>20.395498659728986</c:v>
                </c:pt>
                <c:pt idx="497">
                  <c:v>20.395498611458471</c:v>
                </c:pt>
                <c:pt idx="498">
                  <c:v>20.3954984802876</c:v>
                </c:pt>
                <c:pt idx="499">
                  <c:v>20.3954984417845</c:v>
                </c:pt>
                <c:pt idx="500">
                  <c:v>20.395498404860501</c:v>
                </c:pt>
                <c:pt idx="501">
                  <c:v>20.395498304765209</c:v>
                </c:pt>
                <c:pt idx="502">
                  <c:v>20.395498274960424</c:v>
                </c:pt>
                <c:pt idx="503">
                  <c:v>20.395498245958599</c:v>
                </c:pt>
                <c:pt idx="504">
                  <c:v>20.395498169066531</c:v>
                </c:pt>
                <c:pt idx="505">
                  <c:v>20.395498146457001</c:v>
                </c:pt>
                <c:pt idx="506">
                  <c:v>20.395498123915999</c:v>
                </c:pt>
                <c:pt idx="507">
                  <c:v>20.395498063378</c:v>
                </c:pt>
                <c:pt idx="508">
                  <c:v>20.395498046491188</c:v>
                </c:pt>
                <c:pt idx="509">
                  <c:v>20.3954980290452</c:v>
                </c:pt>
                <c:pt idx="510">
                  <c:v>20.395497982753124</c:v>
                </c:pt>
                <c:pt idx="511">
                  <c:v>20.395497969644801</c:v>
                </c:pt>
                <c:pt idx="512">
                  <c:v>20.395497955509189</c:v>
                </c:pt>
                <c:pt idx="513">
                  <c:v>20.395497921495988</c:v>
                </c:pt>
                <c:pt idx="514">
                  <c:v>20.395497909578602</c:v>
                </c:pt>
                <c:pt idx="515">
                  <c:v>20.395497900712886</c:v>
                </c:pt>
                <c:pt idx="516">
                  <c:v>20.395497872236035</c:v>
                </c:pt>
                <c:pt idx="517">
                  <c:v>20.395497865120589</c:v>
                </c:pt>
                <c:pt idx="518">
                  <c:v>20.395497856190186</c:v>
                </c:pt>
                <c:pt idx="519">
                  <c:v>20.395497836114824</c:v>
                </c:pt>
                <c:pt idx="520">
                  <c:v>20.395497830296989</c:v>
                </c:pt>
                <c:pt idx="521">
                  <c:v>20.395497823748499</c:v>
                </c:pt>
                <c:pt idx="522">
                  <c:v>20.395497807843487</c:v>
                </c:pt>
                <c:pt idx="523">
                  <c:v>20.395497803071901</c:v>
                </c:pt>
                <c:pt idx="524">
                  <c:v>20.395497798129217</c:v>
                </c:pt>
                <c:pt idx="525">
                  <c:v>20.395497781923616</c:v>
                </c:pt>
                <c:pt idx="526">
                  <c:v>20.395497779853699</c:v>
                </c:pt>
                <c:pt idx="527">
                  <c:v>20.395497767757497</c:v>
                </c:pt>
                <c:pt idx="528">
                  <c:v>20.395497764709699</c:v>
                </c:pt>
                <c:pt idx="529">
                  <c:v>20.395497755885799</c:v>
                </c:pt>
                <c:pt idx="530">
                  <c:v>20.395497753614201</c:v>
                </c:pt>
                <c:pt idx="531">
                  <c:v>20.395497746202</c:v>
                </c:pt>
                <c:pt idx="532">
                  <c:v>20.395497744466887</c:v>
                </c:pt>
                <c:pt idx="533">
                  <c:v>20.39549773976762</c:v>
                </c:pt>
                <c:pt idx="534">
                  <c:v>20.395497738215287</c:v>
                </c:pt>
                <c:pt idx="535">
                  <c:v>20.395497734315089</c:v>
                </c:pt>
                <c:pt idx="536">
                  <c:v>20.395497732138587</c:v>
                </c:pt>
                <c:pt idx="537">
                  <c:v>20.395497729117405</c:v>
                </c:pt>
                <c:pt idx="538">
                  <c:v>20.395497728980498</c:v>
                </c:pt>
                <c:pt idx="539">
                  <c:v>20.395497727713401</c:v>
                </c:pt>
                <c:pt idx="540">
                  <c:v>20.3954977251488</c:v>
                </c:pt>
                <c:pt idx="541">
                  <c:v>20.395497725034598</c:v>
                </c:pt>
                <c:pt idx="542">
                  <c:v>20.395497725331335</c:v>
                </c:pt>
                <c:pt idx="543">
                  <c:v>20.3954977229495</c:v>
                </c:pt>
                <c:pt idx="544">
                  <c:v>20.395497724026299</c:v>
                </c:pt>
                <c:pt idx="545">
                  <c:v>20.395497722028701</c:v>
                </c:pt>
                <c:pt idx="546">
                  <c:v>20.395497722249431</c:v>
                </c:pt>
                <c:pt idx="547">
                  <c:v>20.3954977220933</c:v>
                </c:pt>
                <c:pt idx="548">
                  <c:v>20.3954977211116</c:v>
                </c:pt>
                <c:pt idx="549">
                  <c:v>20.3954977200843</c:v>
                </c:pt>
                <c:pt idx="550">
                  <c:v>20.395497720099531</c:v>
                </c:pt>
                <c:pt idx="551">
                  <c:v>20.395497720864302</c:v>
                </c:pt>
                <c:pt idx="552">
                  <c:v>20.3954977187107</c:v>
                </c:pt>
                <c:pt idx="553">
                  <c:v>20.3954977191406</c:v>
                </c:pt>
                <c:pt idx="554">
                  <c:v>20.395497720213701</c:v>
                </c:pt>
                <c:pt idx="555">
                  <c:v>20.395497719216731</c:v>
                </c:pt>
                <c:pt idx="556">
                  <c:v>20.395497718501389</c:v>
                </c:pt>
                <c:pt idx="557">
                  <c:v>20.395497717900199</c:v>
                </c:pt>
                <c:pt idx="558">
                  <c:v>20.395497717976287</c:v>
                </c:pt>
                <c:pt idx="559">
                  <c:v>20.3954977181285</c:v>
                </c:pt>
                <c:pt idx="560">
                  <c:v>20.395497718463286</c:v>
                </c:pt>
                <c:pt idx="561">
                  <c:v>20.395497717728986</c:v>
                </c:pt>
                <c:pt idx="562">
                  <c:v>20.395497717812731</c:v>
                </c:pt>
                <c:pt idx="563">
                  <c:v>20.395497717489299</c:v>
                </c:pt>
                <c:pt idx="564">
                  <c:v>20.395497717911599</c:v>
                </c:pt>
                <c:pt idx="565">
                  <c:v>20.395497717592001</c:v>
                </c:pt>
                <c:pt idx="566">
                  <c:v>20.395497716941289</c:v>
                </c:pt>
                <c:pt idx="567">
                  <c:v>20.395497716922289</c:v>
                </c:pt>
                <c:pt idx="568">
                  <c:v>20.395497716979403</c:v>
                </c:pt>
                <c:pt idx="569">
                  <c:v>20.395497715860699</c:v>
                </c:pt>
                <c:pt idx="570">
                  <c:v>20.395497716142302</c:v>
                </c:pt>
                <c:pt idx="571">
                  <c:v>20.395497717546302</c:v>
                </c:pt>
                <c:pt idx="572">
                  <c:v>20.3954977171887</c:v>
                </c:pt>
                <c:pt idx="573">
                  <c:v>20.395497716629286</c:v>
                </c:pt>
                <c:pt idx="574">
                  <c:v>20.395497716484698</c:v>
                </c:pt>
                <c:pt idx="575">
                  <c:v>20.395497716298298</c:v>
                </c:pt>
                <c:pt idx="576">
                  <c:v>20.395497715659001</c:v>
                </c:pt>
                <c:pt idx="577">
                  <c:v>20.395497715864501</c:v>
                </c:pt>
                <c:pt idx="578">
                  <c:v>20.395497716271599</c:v>
                </c:pt>
                <c:pt idx="579">
                  <c:v>20.395497716496131</c:v>
                </c:pt>
                <c:pt idx="580">
                  <c:v>20.3954977155867</c:v>
                </c:pt>
                <c:pt idx="581">
                  <c:v>20.395497716496131</c:v>
                </c:pt>
                <c:pt idx="582">
                  <c:v>20.395497716408631</c:v>
                </c:pt>
                <c:pt idx="583">
                  <c:v>20.3954977168234</c:v>
                </c:pt>
                <c:pt idx="584">
                  <c:v>20.3954977170593</c:v>
                </c:pt>
                <c:pt idx="585">
                  <c:v>20.3954977159596</c:v>
                </c:pt>
                <c:pt idx="586">
                  <c:v>20.395497716998399</c:v>
                </c:pt>
                <c:pt idx="587">
                  <c:v>20.395497715830299</c:v>
                </c:pt>
                <c:pt idx="588">
                  <c:v>20.395497715727487</c:v>
                </c:pt>
                <c:pt idx="589">
                  <c:v>20.395497717203899</c:v>
                </c:pt>
                <c:pt idx="590">
                  <c:v>20.395497716412471</c:v>
                </c:pt>
                <c:pt idx="591">
                  <c:v>20.395497716728286</c:v>
                </c:pt>
                <c:pt idx="592">
                  <c:v>20.395497716770087</c:v>
                </c:pt>
                <c:pt idx="593">
                  <c:v>20.3954977160205</c:v>
                </c:pt>
                <c:pt idx="594">
                  <c:v>20.395497715799799</c:v>
                </c:pt>
                <c:pt idx="595">
                  <c:v>20.395497716279287</c:v>
                </c:pt>
                <c:pt idx="596">
                  <c:v>20.395497715639987</c:v>
                </c:pt>
                <c:pt idx="597">
                  <c:v>20.395497715556299</c:v>
                </c:pt>
                <c:pt idx="598">
                  <c:v>20.3954977155867</c:v>
                </c:pt>
                <c:pt idx="599">
                  <c:v>20.395497716397188</c:v>
                </c:pt>
                <c:pt idx="600">
                  <c:v>20.395497715613399</c:v>
                </c:pt>
                <c:pt idx="601">
                  <c:v>20.395497716435287</c:v>
                </c:pt>
                <c:pt idx="602">
                  <c:v>20.3954977165494</c:v>
                </c:pt>
                <c:pt idx="603">
                  <c:v>20.395497715069286</c:v>
                </c:pt>
                <c:pt idx="604">
                  <c:v>20.3954977146355</c:v>
                </c:pt>
                <c:pt idx="605">
                  <c:v>20.395497716819605</c:v>
                </c:pt>
                <c:pt idx="606">
                  <c:v>20.3954977161955</c:v>
                </c:pt>
                <c:pt idx="607">
                  <c:v>20.395497714780099</c:v>
                </c:pt>
                <c:pt idx="608">
                  <c:v>20.395497715503002</c:v>
                </c:pt>
                <c:pt idx="609">
                  <c:v>20.395497715107286</c:v>
                </c:pt>
                <c:pt idx="610">
                  <c:v>20.395497716690198</c:v>
                </c:pt>
                <c:pt idx="611">
                  <c:v>20.395497715929189</c:v>
                </c:pt>
                <c:pt idx="612">
                  <c:v>20.395497716119387</c:v>
                </c:pt>
                <c:pt idx="613">
                  <c:v>20.3954977168348</c:v>
                </c:pt>
                <c:pt idx="614">
                  <c:v>20.3954977154193</c:v>
                </c:pt>
                <c:pt idx="615">
                  <c:v>20.395497715525821</c:v>
                </c:pt>
                <c:pt idx="616">
                  <c:v>20.395497714901786</c:v>
                </c:pt>
                <c:pt idx="617">
                  <c:v>20.395497716233603</c:v>
                </c:pt>
                <c:pt idx="618">
                  <c:v>20.395497716340099</c:v>
                </c:pt>
                <c:pt idx="619">
                  <c:v>20.395497716286901</c:v>
                </c:pt>
                <c:pt idx="620">
                  <c:v>20.3954977160205</c:v>
                </c:pt>
                <c:pt idx="621">
                  <c:v>20.395497716370599</c:v>
                </c:pt>
                <c:pt idx="622">
                  <c:v>20.395497715510601</c:v>
                </c:pt>
                <c:pt idx="623">
                  <c:v>20.395497716172699</c:v>
                </c:pt>
                <c:pt idx="624">
                  <c:v>20.3954977160205</c:v>
                </c:pt>
                <c:pt idx="625">
                  <c:v>20.3954977161575</c:v>
                </c:pt>
                <c:pt idx="626">
                  <c:v>20.395497715761735</c:v>
                </c:pt>
                <c:pt idx="627">
                  <c:v>20.395497715624799</c:v>
                </c:pt>
                <c:pt idx="628">
                  <c:v>20.395497715251899</c:v>
                </c:pt>
                <c:pt idx="629">
                  <c:v>20.395497715738887</c:v>
                </c:pt>
                <c:pt idx="630">
                  <c:v>20.395497716385787</c:v>
                </c:pt>
                <c:pt idx="631">
                  <c:v>20.395497715997699</c:v>
                </c:pt>
                <c:pt idx="632">
                  <c:v>20.3954977157922</c:v>
                </c:pt>
                <c:pt idx="633">
                  <c:v>20.395497716690198</c:v>
                </c:pt>
                <c:pt idx="634">
                  <c:v>20.3954977170403</c:v>
                </c:pt>
                <c:pt idx="635">
                  <c:v>20.395497716317287</c:v>
                </c:pt>
                <c:pt idx="636">
                  <c:v>20.395497716401</c:v>
                </c:pt>
                <c:pt idx="637">
                  <c:v>20.395497714962687</c:v>
                </c:pt>
                <c:pt idx="638">
                  <c:v>20.395497715738887</c:v>
                </c:pt>
                <c:pt idx="639">
                  <c:v>20.395497717397888</c:v>
                </c:pt>
                <c:pt idx="640">
                  <c:v>20.395497715723689</c:v>
                </c:pt>
                <c:pt idx="641">
                  <c:v>20.395497715769402</c:v>
                </c:pt>
                <c:pt idx="642">
                  <c:v>20.3954977163934</c:v>
                </c:pt>
                <c:pt idx="643">
                  <c:v>20.3954977158531</c:v>
                </c:pt>
                <c:pt idx="644">
                  <c:v>20.395497715274697</c:v>
                </c:pt>
                <c:pt idx="645">
                  <c:v>20.395497715525821</c:v>
                </c:pt>
                <c:pt idx="646">
                  <c:v>20.395497716210798</c:v>
                </c:pt>
                <c:pt idx="647">
                  <c:v>20.395497716674999</c:v>
                </c:pt>
                <c:pt idx="648">
                  <c:v>20.395497716956598</c:v>
                </c:pt>
                <c:pt idx="649">
                  <c:v>20.395497716218397</c:v>
                </c:pt>
                <c:pt idx="650">
                  <c:v>20.395497716180287</c:v>
                </c:pt>
                <c:pt idx="651">
                  <c:v>20.395497715639987</c:v>
                </c:pt>
                <c:pt idx="652">
                  <c:v>20.395497715906387</c:v>
                </c:pt>
                <c:pt idx="653">
                  <c:v>20.395497714810531</c:v>
                </c:pt>
                <c:pt idx="654">
                  <c:v>20.3954977166369</c:v>
                </c:pt>
                <c:pt idx="655">
                  <c:v>20.395497716819605</c:v>
                </c:pt>
                <c:pt idx="656">
                  <c:v>20.395497715137786</c:v>
                </c:pt>
                <c:pt idx="657">
                  <c:v>20.3954977154802</c:v>
                </c:pt>
                <c:pt idx="658">
                  <c:v>20.395497715624799</c:v>
                </c:pt>
                <c:pt idx="659">
                  <c:v>20.3954977173827</c:v>
                </c:pt>
                <c:pt idx="660">
                  <c:v>20.395497715700902</c:v>
                </c:pt>
                <c:pt idx="661">
                  <c:v>20.395497715639987</c:v>
                </c:pt>
                <c:pt idx="662">
                  <c:v>20.395497715358399</c:v>
                </c:pt>
                <c:pt idx="663">
                  <c:v>20.3954977151454</c:v>
                </c:pt>
                <c:pt idx="664">
                  <c:v>20.3954977176491</c:v>
                </c:pt>
                <c:pt idx="665">
                  <c:v>20.395497716241202</c:v>
                </c:pt>
                <c:pt idx="666">
                  <c:v>20.395497717017399</c:v>
                </c:pt>
                <c:pt idx="667">
                  <c:v>20.395497716469499</c:v>
                </c:pt>
                <c:pt idx="668">
                  <c:v>20.395497715860699</c:v>
                </c:pt>
                <c:pt idx="669">
                  <c:v>20.395497716012898</c:v>
                </c:pt>
                <c:pt idx="670">
                  <c:v>20.395497716370599</c:v>
                </c:pt>
                <c:pt idx="671">
                  <c:v>20.395497716789102</c:v>
                </c:pt>
                <c:pt idx="672">
                  <c:v>20.395497715967135</c:v>
                </c:pt>
                <c:pt idx="673">
                  <c:v>20.3954977158531</c:v>
                </c:pt>
                <c:pt idx="674">
                  <c:v>20.395497716789102</c:v>
                </c:pt>
                <c:pt idx="675">
                  <c:v>20.395497714704</c:v>
                </c:pt>
                <c:pt idx="676">
                  <c:v>20.395497716766286</c:v>
                </c:pt>
                <c:pt idx="677">
                  <c:v>20.395497716515202</c:v>
                </c:pt>
                <c:pt idx="678">
                  <c:v>20.395497715769402</c:v>
                </c:pt>
                <c:pt idx="679">
                  <c:v>20.395497717474001</c:v>
                </c:pt>
                <c:pt idx="680">
                  <c:v>20.395497716857598</c:v>
                </c:pt>
                <c:pt idx="681">
                  <c:v>20.395497716294535</c:v>
                </c:pt>
                <c:pt idx="682">
                  <c:v>20.395497716005288</c:v>
                </c:pt>
                <c:pt idx="683">
                  <c:v>20.395497715594431</c:v>
                </c:pt>
                <c:pt idx="684">
                  <c:v>20.395497715738887</c:v>
                </c:pt>
                <c:pt idx="685">
                  <c:v>20.395497716149887</c:v>
                </c:pt>
                <c:pt idx="686">
                  <c:v>20.395497715982501</c:v>
                </c:pt>
                <c:pt idx="687">
                  <c:v>20.3954977154117</c:v>
                </c:pt>
                <c:pt idx="688">
                  <c:v>20.3954977157846</c:v>
                </c:pt>
                <c:pt idx="689">
                  <c:v>20.395497714993187</c:v>
                </c:pt>
                <c:pt idx="690">
                  <c:v>20.395497715967135</c:v>
                </c:pt>
                <c:pt idx="691">
                  <c:v>20.395497716340099</c:v>
                </c:pt>
                <c:pt idx="692">
                  <c:v>20.395497715373686</c:v>
                </c:pt>
                <c:pt idx="693">
                  <c:v>20.395497716187887</c:v>
                </c:pt>
                <c:pt idx="694">
                  <c:v>20.395497716477099</c:v>
                </c:pt>
                <c:pt idx="695">
                  <c:v>20.395497716248801</c:v>
                </c:pt>
                <c:pt idx="696">
                  <c:v>20.395497715815001</c:v>
                </c:pt>
                <c:pt idx="697">
                  <c:v>20.395497716104199</c:v>
                </c:pt>
                <c:pt idx="698">
                  <c:v>20.395497715487799</c:v>
                </c:pt>
                <c:pt idx="699">
                  <c:v>20.395497715761735</c:v>
                </c:pt>
                <c:pt idx="700">
                  <c:v>20.3954977148714</c:v>
                </c:pt>
                <c:pt idx="701">
                  <c:v>20.395497715343186</c:v>
                </c:pt>
                <c:pt idx="702">
                  <c:v>20.395497716035702</c:v>
                </c:pt>
                <c:pt idx="703">
                  <c:v>20.3954977146735</c:v>
                </c:pt>
                <c:pt idx="704">
                  <c:v>20.395497716591287</c:v>
                </c:pt>
                <c:pt idx="705">
                  <c:v>20.395497715533487</c:v>
                </c:pt>
                <c:pt idx="706">
                  <c:v>20.395497716317287</c:v>
                </c:pt>
                <c:pt idx="707">
                  <c:v>20.395497716956598</c:v>
                </c:pt>
                <c:pt idx="708">
                  <c:v>20.395497716560786</c:v>
                </c:pt>
                <c:pt idx="709">
                  <c:v>20.395497716005288</c:v>
                </c:pt>
                <c:pt idx="710">
                  <c:v>20.395497716134702</c:v>
                </c:pt>
                <c:pt idx="711">
                  <c:v>20.395497716340099</c:v>
                </c:pt>
                <c:pt idx="712">
                  <c:v>20.395497716051</c:v>
                </c:pt>
                <c:pt idx="713">
                  <c:v>20.395497716165089</c:v>
                </c:pt>
                <c:pt idx="714">
                  <c:v>20.3954977161575</c:v>
                </c:pt>
                <c:pt idx="715">
                  <c:v>20.395497716918531</c:v>
                </c:pt>
                <c:pt idx="716">
                  <c:v>20.395497715921589</c:v>
                </c:pt>
                <c:pt idx="717">
                  <c:v>20.395497715168187</c:v>
                </c:pt>
                <c:pt idx="718">
                  <c:v>20.395497715868302</c:v>
                </c:pt>
                <c:pt idx="719">
                  <c:v>20.395497716089</c:v>
                </c:pt>
                <c:pt idx="720">
                  <c:v>20.395497716362989</c:v>
                </c:pt>
                <c:pt idx="721">
                  <c:v>20.3954977152823</c:v>
                </c:pt>
                <c:pt idx="722">
                  <c:v>20.395497715647597</c:v>
                </c:pt>
                <c:pt idx="723">
                  <c:v>20.395497716979403</c:v>
                </c:pt>
                <c:pt idx="724">
                  <c:v>20.395497716264</c:v>
                </c:pt>
                <c:pt idx="725">
                  <c:v>20.395497716484698</c:v>
                </c:pt>
                <c:pt idx="726">
                  <c:v>20.395497716340099</c:v>
                </c:pt>
                <c:pt idx="727">
                  <c:v>20.395497716210798</c:v>
                </c:pt>
                <c:pt idx="728">
                  <c:v>20.395497716507602</c:v>
                </c:pt>
                <c:pt idx="729">
                  <c:v>20.395497715936788</c:v>
                </c:pt>
                <c:pt idx="730">
                  <c:v>20.395497715609601</c:v>
                </c:pt>
                <c:pt idx="731">
                  <c:v>20.395497715944401</c:v>
                </c:pt>
                <c:pt idx="732">
                  <c:v>20.395497716119387</c:v>
                </c:pt>
                <c:pt idx="733">
                  <c:v>20.395497715967135</c:v>
                </c:pt>
                <c:pt idx="734">
                  <c:v>20.395497716591287</c:v>
                </c:pt>
                <c:pt idx="735">
                  <c:v>20.395497716819605</c:v>
                </c:pt>
                <c:pt idx="736">
                  <c:v>20.395497716226</c:v>
                </c:pt>
                <c:pt idx="737">
                  <c:v>20.395497715944401</c:v>
                </c:pt>
                <c:pt idx="738">
                  <c:v>20.395497715769402</c:v>
                </c:pt>
                <c:pt idx="739">
                  <c:v>20.395497716347787</c:v>
                </c:pt>
                <c:pt idx="740">
                  <c:v>20.395497716111787</c:v>
                </c:pt>
                <c:pt idx="741">
                  <c:v>20.395497716842399</c:v>
                </c:pt>
                <c:pt idx="742">
                  <c:v>20.395497715830299</c:v>
                </c:pt>
                <c:pt idx="743">
                  <c:v>20.395497715952001</c:v>
                </c:pt>
                <c:pt idx="744">
                  <c:v>20.395497715183389</c:v>
                </c:pt>
                <c:pt idx="745">
                  <c:v>20.395497716644531</c:v>
                </c:pt>
                <c:pt idx="746">
                  <c:v>20.395497715206201</c:v>
                </c:pt>
                <c:pt idx="747">
                  <c:v>20.395497716005288</c:v>
                </c:pt>
                <c:pt idx="748">
                  <c:v>20.395497716226</c:v>
                </c:pt>
                <c:pt idx="749">
                  <c:v>20.395497716484698</c:v>
                </c:pt>
                <c:pt idx="750">
                  <c:v>20.395497716096635</c:v>
                </c:pt>
                <c:pt idx="751">
                  <c:v>20.395497716324886</c:v>
                </c:pt>
                <c:pt idx="752">
                  <c:v>20.395497715343186</c:v>
                </c:pt>
                <c:pt idx="753">
                  <c:v>20.395497716226</c:v>
                </c:pt>
                <c:pt idx="754">
                  <c:v>20.3954977170403</c:v>
                </c:pt>
                <c:pt idx="755">
                  <c:v>20.395497715929189</c:v>
                </c:pt>
                <c:pt idx="756">
                  <c:v>20.395497715898831</c:v>
                </c:pt>
                <c:pt idx="757">
                  <c:v>20.395497714970286</c:v>
                </c:pt>
                <c:pt idx="758">
                  <c:v>20.395497715952001</c:v>
                </c:pt>
                <c:pt idx="759">
                  <c:v>20.395497716264</c:v>
                </c:pt>
                <c:pt idx="760">
                  <c:v>20.395497717063087</c:v>
                </c:pt>
                <c:pt idx="761">
                  <c:v>20.395497716401</c:v>
                </c:pt>
                <c:pt idx="762">
                  <c:v>20.395497716355401</c:v>
                </c:pt>
                <c:pt idx="763">
                  <c:v>20.395497716469499</c:v>
                </c:pt>
                <c:pt idx="764">
                  <c:v>20.395497716933686</c:v>
                </c:pt>
                <c:pt idx="765">
                  <c:v>20.3954977161955</c:v>
                </c:pt>
                <c:pt idx="766">
                  <c:v>20.3954977151149</c:v>
                </c:pt>
                <c:pt idx="767">
                  <c:v>20.395497715472601</c:v>
                </c:pt>
                <c:pt idx="768">
                  <c:v>20.395497716324886</c:v>
                </c:pt>
                <c:pt idx="769">
                  <c:v>20.395497716408631</c:v>
                </c:pt>
                <c:pt idx="770">
                  <c:v>20.395497716606531</c:v>
                </c:pt>
                <c:pt idx="771">
                  <c:v>20.395497716309688</c:v>
                </c:pt>
                <c:pt idx="772">
                  <c:v>20.3954977168728</c:v>
                </c:pt>
                <c:pt idx="773">
                  <c:v>20.3954977170098</c:v>
                </c:pt>
                <c:pt idx="774">
                  <c:v>20.3954977154193</c:v>
                </c:pt>
                <c:pt idx="775">
                  <c:v>20.395497715845497</c:v>
                </c:pt>
                <c:pt idx="776">
                  <c:v>20.395497715875887</c:v>
                </c:pt>
                <c:pt idx="777">
                  <c:v>20.395497716309688</c:v>
                </c:pt>
                <c:pt idx="778">
                  <c:v>20.395497715670501</c:v>
                </c:pt>
                <c:pt idx="779">
                  <c:v>20.395497715754203</c:v>
                </c:pt>
                <c:pt idx="780">
                  <c:v>20.395497716134702</c:v>
                </c:pt>
                <c:pt idx="781">
                  <c:v>20.395497716362989</c:v>
                </c:pt>
                <c:pt idx="782">
                  <c:v>20.395497715647597</c:v>
                </c:pt>
                <c:pt idx="783">
                  <c:v>20.395497716051</c:v>
                </c:pt>
                <c:pt idx="784">
                  <c:v>20.395497716271599</c:v>
                </c:pt>
                <c:pt idx="785">
                  <c:v>20.395497715875887</c:v>
                </c:pt>
                <c:pt idx="786">
                  <c:v>20.395497715700902</c:v>
                </c:pt>
                <c:pt idx="787">
                  <c:v>20.395497716089</c:v>
                </c:pt>
                <c:pt idx="788">
                  <c:v>20.395497716241202</c:v>
                </c:pt>
                <c:pt idx="789">
                  <c:v>20.395497716720602</c:v>
                </c:pt>
                <c:pt idx="790">
                  <c:v>20.395497715503002</c:v>
                </c:pt>
                <c:pt idx="791">
                  <c:v>20.395497715845497</c:v>
                </c:pt>
                <c:pt idx="792">
                  <c:v>20.3954977161575</c:v>
                </c:pt>
                <c:pt idx="793">
                  <c:v>20.395497715594431</c:v>
                </c:pt>
                <c:pt idx="794">
                  <c:v>20.395497715776987</c:v>
                </c:pt>
                <c:pt idx="795">
                  <c:v>20.395497716492297</c:v>
                </c:pt>
                <c:pt idx="796">
                  <c:v>20.395497716423886</c:v>
                </c:pt>
                <c:pt idx="797">
                  <c:v>20.3954977165</c:v>
                </c:pt>
                <c:pt idx="798">
                  <c:v>20.395497716324886</c:v>
                </c:pt>
                <c:pt idx="799">
                  <c:v>20.395497716416205</c:v>
                </c:pt>
                <c:pt idx="800">
                  <c:v>20.395497716378188</c:v>
                </c:pt>
                <c:pt idx="801">
                  <c:v>20.395497716119387</c:v>
                </c:pt>
                <c:pt idx="802">
                  <c:v>20.395497715541087</c:v>
                </c:pt>
                <c:pt idx="803">
                  <c:v>20.395497715929189</c:v>
                </c:pt>
                <c:pt idx="804">
                  <c:v>20.395497716172699</c:v>
                </c:pt>
                <c:pt idx="805">
                  <c:v>20.3954977166978</c:v>
                </c:pt>
                <c:pt idx="806">
                  <c:v>20.395497715594431</c:v>
                </c:pt>
                <c:pt idx="807">
                  <c:v>20.395497715860699</c:v>
                </c:pt>
                <c:pt idx="808">
                  <c:v>20.3954977166674</c:v>
                </c:pt>
                <c:pt idx="809">
                  <c:v>20.395497715274697</c:v>
                </c:pt>
                <c:pt idx="810">
                  <c:v>20.395497716172699</c:v>
                </c:pt>
                <c:pt idx="811">
                  <c:v>20.395497716180287</c:v>
                </c:pt>
                <c:pt idx="812">
                  <c:v>20.395497715662803</c:v>
                </c:pt>
                <c:pt idx="813">
                  <c:v>20.395497715602001</c:v>
                </c:pt>
                <c:pt idx="814">
                  <c:v>20.395497715632388</c:v>
                </c:pt>
                <c:pt idx="815">
                  <c:v>20.3954977158227</c:v>
                </c:pt>
                <c:pt idx="816">
                  <c:v>20.395497716423886</c:v>
                </c:pt>
                <c:pt idx="817">
                  <c:v>20.395497716248801</c:v>
                </c:pt>
                <c:pt idx="818">
                  <c:v>20.395497715967135</c:v>
                </c:pt>
                <c:pt idx="819">
                  <c:v>20.395497715807387</c:v>
                </c:pt>
                <c:pt idx="820">
                  <c:v>20.395497717047899</c:v>
                </c:pt>
                <c:pt idx="821">
                  <c:v>20.395497715662803</c:v>
                </c:pt>
                <c:pt idx="822">
                  <c:v>20.395497715335587</c:v>
                </c:pt>
                <c:pt idx="823">
                  <c:v>20.395497715632388</c:v>
                </c:pt>
                <c:pt idx="824">
                  <c:v>20.395497715883501</c:v>
                </c:pt>
                <c:pt idx="825">
                  <c:v>20.3954977163934</c:v>
                </c:pt>
                <c:pt idx="826">
                  <c:v>20.3954977158531</c:v>
                </c:pt>
                <c:pt idx="827">
                  <c:v>20.395497715221502</c:v>
                </c:pt>
                <c:pt idx="828">
                  <c:v>20.395497716012898</c:v>
                </c:pt>
                <c:pt idx="829">
                  <c:v>20.395497715997699</c:v>
                </c:pt>
                <c:pt idx="830">
                  <c:v>20.395497715434498</c:v>
                </c:pt>
                <c:pt idx="831">
                  <c:v>20.395497715952001</c:v>
                </c:pt>
                <c:pt idx="832">
                  <c:v>20.395497716051</c:v>
                </c:pt>
                <c:pt idx="833">
                  <c:v>20.395497715731224</c:v>
                </c:pt>
                <c:pt idx="834">
                  <c:v>20.3954977155867</c:v>
                </c:pt>
                <c:pt idx="835">
                  <c:v>20.395497715837887</c:v>
                </c:pt>
                <c:pt idx="836">
                  <c:v>20.3954977154117</c:v>
                </c:pt>
                <c:pt idx="837">
                  <c:v>20.395497716492297</c:v>
                </c:pt>
                <c:pt idx="838">
                  <c:v>20.395497715495431</c:v>
                </c:pt>
                <c:pt idx="839">
                  <c:v>20.3954977166674</c:v>
                </c:pt>
                <c:pt idx="840">
                  <c:v>20.395497715594431</c:v>
                </c:pt>
                <c:pt idx="841">
                  <c:v>20.395497715693299</c:v>
                </c:pt>
                <c:pt idx="842">
                  <c:v>20.395497716461886</c:v>
                </c:pt>
                <c:pt idx="843">
                  <c:v>20.395497716583687</c:v>
                </c:pt>
                <c:pt idx="844">
                  <c:v>20.395497716583687</c:v>
                </c:pt>
                <c:pt idx="845">
                  <c:v>20.395497716180287</c:v>
                </c:pt>
                <c:pt idx="846">
                  <c:v>20.395497715936788</c:v>
                </c:pt>
                <c:pt idx="847">
                  <c:v>20.395497716576099</c:v>
                </c:pt>
                <c:pt idx="848">
                  <c:v>20.395497716347787</c:v>
                </c:pt>
                <c:pt idx="849">
                  <c:v>20.395497715358399</c:v>
                </c:pt>
                <c:pt idx="850">
                  <c:v>20.395497716286901</c:v>
                </c:pt>
                <c:pt idx="851">
                  <c:v>20.395497716591287</c:v>
                </c:pt>
                <c:pt idx="852">
                  <c:v>20.395497716241202</c:v>
                </c:pt>
                <c:pt idx="853">
                  <c:v>20.3954977165304</c:v>
                </c:pt>
                <c:pt idx="854">
                  <c:v>20.395497716758701</c:v>
                </c:pt>
                <c:pt idx="855">
                  <c:v>20.395497715952001</c:v>
                </c:pt>
                <c:pt idx="856">
                  <c:v>20.395497715373686</c:v>
                </c:pt>
                <c:pt idx="857">
                  <c:v>20.3954977155867</c:v>
                </c:pt>
                <c:pt idx="858">
                  <c:v>20.395497715008435</c:v>
                </c:pt>
                <c:pt idx="859">
                  <c:v>20.395497716058635</c:v>
                </c:pt>
                <c:pt idx="860">
                  <c:v>20.395497715952001</c:v>
                </c:pt>
                <c:pt idx="861">
                  <c:v>20.395497715647597</c:v>
                </c:pt>
                <c:pt idx="862">
                  <c:v>20.395497715556299</c:v>
                </c:pt>
                <c:pt idx="863">
                  <c:v>20.3954977163934</c:v>
                </c:pt>
                <c:pt idx="864">
                  <c:v>20.395497716773889</c:v>
                </c:pt>
                <c:pt idx="865">
                  <c:v>20.39549771729143</c:v>
                </c:pt>
                <c:pt idx="866">
                  <c:v>20.3954977161955</c:v>
                </c:pt>
                <c:pt idx="867">
                  <c:v>20.395497716226</c:v>
                </c:pt>
                <c:pt idx="868">
                  <c:v>20.395497716058635</c:v>
                </c:pt>
                <c:pt idx="869">
                  <c:v>20.395497716317287</c:v>
                </c:pt>
                <c:pt idx="870">
                  <c:v>20.395497716073802</c:v>
                </c:pt>
                <c:pt idx="871">
                  <c:v>20.3954977160281</c:v>
                </c:pt>
                <c:pt idx="872">
                  <c:v>20.3954977163325</c:v>
                </c:pt>
                <c:pt idx="873">
                  <c:v>20.395497716910899</c:v>
                </c:pt>
                <c:pt idx="874">
                  <c:v>20.3954977155867</c:v>
                </c:pt>
                <c:pt idx="875">
                  <c:v>20.395497715723689</c:v>
                </c:pt>
                <c:pt idx="876">
                  <c:v>20.3954977163934</c:v>
                </c:pt>
                <c:pt idx="877">
                  <c:v>20.3954977158911</c:v>
                </c:pt>
                <c:pt idx="878">
                  <c:v>20.395497716652201</c:v>
                </c:pt>
                <c:pt idx="879">
                  <c:v>20.395497715464987</c:v>
                </c:pt>
                <c:pt idx="880">
                  <c:v>20.395497715693299</c:v>
                </c:pt>
                <c:pt idx="881">
                  <c:v>20.395497716347787</c:v>
                </c:pt>
                <c:pt idx="882">
                  <c:v>20.3954977163325</c:v>
                </c:pt>
                <c:pt idx="883">
                  <c:v>20.395497715571487</c:v>
                </c:pt>
                <c:pt idx="884">
                  <c:v>20.395497715556299</c:v>
                </c:pt>
                <c:pt idx="885">
                  <c:v>20.395497715343186</c:v>
                </c:pt>
                <c:pt idx="886">
                  <c:v>20.395497715936788</c:v>
                </c:pt>
                <c:pt idx="887">
                  <c:v>20.395497716682598</c:v>
                </c:pt>
                <c:pt idx="888">
                  <c:v>20.3954977158911</c:v>
                </c:pt>
                <c:pt idx="889">
                  <c:v>20.395497716713002</c:v>
                </c:pt>
                <c:pt idx="890">
                  <c:v>20.3954977163934</c:v>
                </c:pt>
                <c:pt idx="891">
                  <c:v>20.395497715982501</c:v>
                </c:pt>
                <c:pt idx="892">
                  <c:v>20.395497716089</c:v>
                </c:pt>
                <c:pt idx="893">
                  <c:v>20.3954977154802</c:v>
                </c:pt>
                <c:pt idx="894">
                  <c:v>20.395497716119387</c:v>
                </c:pt>
                <c:pt idx="895">
                  <c:v>20.395497715815001</c:v>
                </c:pt>
                <c:pt idx="896">
                  <c:v>20.395497716591287</c:v>
                </c:pt>
                <c:pt idx="897">
                  <c:v>20.395497715571487</c:v>
                </c:pt>
                <c:pt idx="898">
                  <c:v>20.395497715952001</c:v>
                </c:pt>
                <c:pt idx="899">
                  <c:v>20.395497716286901</c:v>
                </c:pt>
                <c:pt idx="900">
                  <c:v>20.395497715830299</c:v>
                </c:pt>
                <c:pt idx="901">
                  <c:v>20.3954977166978</c:v>
                </c:pt>
                <c:pt idx="902">
                  <c:v>20.395497716910899</c:v>
                </c:pt>
                <c:pt idx="903">
                  <c:v>20.395497715815001</c:v>
                </c:pt>
                <c:pt idx="904">
                  <c:v>20.395497716347787</c:v>
                </c:pt>
                <c:pt idx="905">
                  <c:v>20.395497715815001</c:v>
                </c:pt>
                <c:pt idx="906">
                  <c:v>20.395497715845497</c:v>
                </c:pt>
                <c:pt idx="907">
                  <c:v>20.395497715815001</c:v>
                </c:pt>
                <c:pt idx="908">
                  <c:v>20.395497715967135</c:v>
                </c:pt>
                <c:pt idx="909">
                  <c:v>20.395497717032701</c:v>
                </c:pt>
                <c:pt idx="910">
                  <c:v>20.3954977163934</c:v>
                </c:pt>
                <c:pt idx="911">
                  <c:v>20.395497716226</c:v>
                </c:pt>
                <c:pt idx="912">
                  <c:v>20.3954977153128</c:v>
                </c:pt>
                <c:pt idx="913">
                  <c:v>20.395497716362989</c:v>
                </c:pt>
                <c:pt idx="914">
                  <c:v>20.395497716317287</c:v>
                </c:pt>
                <c:pt idx="915">
                  <c:v>20.395497716302099</c:v>
                </c:pt>
                <c:pt idx="916">
                  <c:v>20.3954977158911</c:v>
                </c:pt>
                <c:pt idx="917">
                  <c:v>20.395497716241202</c:v>
                </c:pt>
                <c:pt idx="918">
                  <c:v>20.3954977155867</c:v>
                </c:pt>
                <c:pt idx="919">
                  <c:v>20.395497716149887</c:v>
                </c:pt>
                <c:pt idx="920">
                  <c:v>20.395497715434498</c:v>
                </c:pt>
                <c:pt idx="921">
                  <c:v>20.395497715875887</c:v>
                </c:pt>
                <c:pt idx="922">
                  <c:v>20.395497715982501</c:v>
                </c:pt>
                <c:pt idx="923">
                  <c:v>20.395497716743499</c:v>
                </c:pt>
                <c:pt idx="924">
                  <c:v>20.395497716362989</c:v>
                </c:pt>
                <c:pt idx="925">
                  <c:v>20.395497715404101</c:v>
                </c:pt>
                <c:pt idx="926">
                  <c:v>20.395497716210798</c:v>
                </c:pt>
                <c:pt idx="927">
                  <c:v>20.395497716469499</c:v>
                </c:pt>
                <c:pt idx="928">
                  <c:v>20.3954977166369</c:v>
                </c:pt>
                <c:pt idx="929">
                  <c:v>20.395497716271599</c:v>
                </c:pt>
                <c:pt idx="930">
                  <c:v>20.395497716058635</c:v>
                </c:pt>
                <c:pt idx="931">
                  <c:v>20.395497715708501</c:v>
                </c:pt>
                <c:pt idx="932">
                  <c:v>20.3954977158911</c:v>
                </c:pt>
                <c:pt idx="933">
                  <c:v>20.395497716165089</c:v>
                </c:pt>
                <c:pt idx="934">
                  <c:v>20.3954977161955</c:v>
                </c:pt>
                <c:pt idx="935">
                  <c:v>20.3954977168348</c:v>
                </c:pt>
                <c:pt idx="936">
                  <c:v>20.395497715997699</c:v>
                </c:pt>
                <c:pt idx="937">
                  <c:v>20.395497716956598</c:v>
                </c:pt>
                <c:pt idx="938">
                  <c:v>20.395497716210798</c:v>
                </c:pt>
                <c:pt idx="939">
                  <c:v>20.3954977154802</c:v>
                </c:pt>
                <c:pt idx="940">
                  <c:v>20.395497715662803</c:v>
                </c:pt>
                <c:pt idx="941">
                  <c:v>20.395497716347787</c:v>
                </c:pt>
                <c:pt idx="942">
                  <c:v>20.395497716621687</c:v>
                </c:pt>
                <c:pt idx="943">
                  <c:v>20.3954977168348</c:v>
                </c:pt>
                <c:pt idx="944">
                  <c:v>20.395497715997699</c:v>
                </c:pt>
                <c:pt idx="945">
                  <c:v>20.395497716469499</c:v>
                </c:pt>
                <c:pt idx="946">
                  <c:v>20.3954977161955</c:v>
                </c:pt>
                <c:pt idx="947">
                  <c:v>20.3954977166674</c:v>
                </c:pt>
                <c:pt idx="948">
                  <c:v>20.3954977166369</c:v>
                </c:pt>
                <c:pt idx="949">
                  <c:v>20.395497715845497</c:v>
                </c:pt>
                <c:pt idx="950">
                  <c:v>20.395497716271599</c:v>
                </c:pt>
                <c:pt idx="951">
                  <c:v>20.395497716865187</c:v>
                </c:pt>
                <c:pt idx="952">
                  <c:v>20.395497716241202</c:v>
                </c:pt>
                <c:pt idx="953">
                  <c:v>20.395497716469499</c:v>
                </c:pt>
                <c:pt idx="954">
                  <c:v>20.395497715936788</c:v>
                </c:pt>
                <c:pt idx="955">
                  <c:v>20.395497716058635</c:v>
                </c:pt>
                <c:pt idx="956">
                  <c:v>20.3954977155867</c:v>
                </c:pt>
                <c:pt idx="957">
                  <c:v>20.395497716408631</c:v>
                </c:pt>
                <c:pt idx="958">
                  <c:v>20.395497715495431</c:v>
                </c:pt>
                <c:pt idx="959">
                  <c:v>20.395497716819605</c:v>
                </c:pt>
                <c:pt idx="960">
                  <c:v>20.395497715830299</c:v>
                </c:pt>
                <c:pt idx="961">
                  <c:v>20.395497716089</c:v>
                </c:pt>
                <c:pt idx="962">
                  <c:v>20.395497716058635</c:v>
                </c:pt>
                <c:pt idx="963">
                  <c:v>20.395497716089</c:v>
                </c:pt>
                <c:pt idx="964">
                  <c:v>20.395497716378188</c:v>
                </c:pt>
                <c:pt idx="965">
                  <c:v>20.3954977161955</c:v>
                </c:pt>
                <c:pt idx="966">
                  <c:v>20.395497716621687</c:v>
                </c:pt>
                <c:pt idx="967">
                  <c:v>20.395497715769402</c:v>
                </c:pt>
                <c:pt idx="968">
                  <c:v>20.3954977158911</c:v>
                </c:pt>
                <c:pt idx="969">
                  <c:v>20.395497716256472</c:v>
                </c:pt>
                <c:pt idx="970">
                  <c:v>20.395497716180287</c:v>
                </c:pt>
                <c:pt idx="971">
                  <c:v>20.395497716210798</c:v>
                </c:pt>
                <c:pt idx="972">
                  <c:v>20.395497716043302</c:v>
                </c:pt>
                <c:pt idx="973">
                  <c:v>20.3954977165</c:v>
                </c:pt>
                <c:pt idx="974">
                  <c:v>20.395497716317287</c:v>
                </c:pt>
                <c:pt idx="975">
                  <c:v>20.395497716058635</c:v>
                </c:pt>
                <c:pt idx="976">
                  <c:v>20.395497715815001</c:v>
                </c:pt>
                <c:pt idx="977">
                  <c:v>20.395497716576099</c:v>
                </c:pt>
                <c:pt idx="978">
                  <c:v>20.3954977161955</c:v>
                </c:pt>
                <c:pt idx="979">
                  <c:v>20.395497715769402</c:v>
                </c:pt>
                <c:pt idx="980">
                  <c:v>20.395497716484698</c:v>
                </c:pt>
                <c:pt idx="981">
                  <c:v>20.395497716773889</c:v>
                </c:pt>
                <c:pt idx="982">
                  <c:v>20.3954977160281</c:v>
                </c:pt>
                <c:pt idx="983">
                  <c:v>20.395497716165089</c:v>
                </c:pt>
                <c:pt idx="984">
                  <c:v>20.395497716073802</c:v>
                </c:pt>
                <c:pt idx="985">
                  <c:v>20.395497716210798</c:v>
                </c:pt>
                <c:pt idx="986">
                  <c:v>20.395497715967135</c:v>
                </c:pt>
                <c:pt idx="987">
                  <c:v>20.395497716302099</c:v>
                </c:pt>
                <c:pt idx="988">
                  <c:v>20.395497715525821</c:v>
                </c:pt>
                <c:pt idx="989">
                  <c:v>20.395497715708501</c:v>
                </c:pt>
                <c:pt idx="990">
                  <c:v>20.395497715632388</c:v>
                </c:pt>
                <c:pt idx="991">
                  <c:v>20.395497715967135</c:v>
                </c:pt>
                <c:pt idx="992">
                  <c:v>20.395497716119387</c:v>
                </c:pt>
                <c:pt idx="993">
                  <c:v>20.395497715708501</c:v>
                </c:pt>
                <c:pt idx="994">
                  <c:v>20.3954977161955</c:v>
                </c:pt>
                <c:pt idx="995">
                  <c:v>20.395497716149887</c:v>
                </c:pt>
                <c:pt idx="996">
                  <c:v>20.395497715799799</c:v>
                </c:pt>
                <c:pt idx="997">
                  <c:v>20.395497715982501</c:v>
                </c:pt>
                <c:pt idx="998">
                  <c:v>20.395497715830299</c:v>
                </c:pt>
                <c:pt idx="999">
                  <c:v>20.395497715738887</c:v>
                </c:pt>
                <c:pt idx="1000">
                  <c:v>20.395497715799799</c:v>
                </c:pt>
                <c:pt idx="1001">
                  <c:v>20.395497716545599</c:v>
                </c:pt>
                <c:pt idx="1002">
                  <c:v>20.395497716317287</c:v>
                </c:pt>
                <c:pt idx="1003">
                  <c:v>20.3954977166369</c:v>
                </c:pt>
                <c:pt idx="1004">
                  <c:v>20.395497716347787</c:v>
                </c:pt>
                <c:pt idx="1005">
                  <c:v>20.3954977154498</c:v>
                </c:pt>
                <c:pt idx="1006">
                  <c:v>20.3954977161955</c:v>
                </c:pt>
                <c:pt idx="1007">
                  <c:v>20.395497716545599</c:v>
                </c:pt>
                <c:pt idx="1008">
                  <c:v>20.395497715738887</c:v>
                </c:pt>
                <c:pt idx="1009">
                  <c:v>20.3954977168348</c:v>
                </c:pt>
                <c:pt idx="1010">
                  <c:v>20.395497716454301</c:v>
                </c:pt>
                <c:pt idx="1011">
                  <c:v>20.395497716865187</c:v>
                </c:pt>
                <c:pt idx="1012">
                  <c:v>20.395497715952001</c:v>
                </c:pt>
                <c:pt idx="1013">
                  <c:v>20.3954977157846</c:v>
                </c:pt>
                <c:pt idx="1014">
                  <c:v>20.395497716378188</c:v>
                </c:pt>
                <c:pt idx="1015">
                  <c:v>20.395497715906387</c:v>
                </c:pt>
                <c:pt idx="1016">
                  <c:v>20.395497716271599</c:v>
                </c:pt>
                <c:pt idx="1017">
                  <c:v>20.395497715556299</c:v>
                </c:pt>
                <c:pt idx="1018">
                  <c:v>20.395497716849999</c:v>
                </c:pt>
                <c:pt idx="1019">
                  <c:v>20.395497715997699</c:v>
                </c:pt>
                <c:pt idx="1020">
                  <c:v>20.395497715952001</c:v>
                </c:pt>
                <c:pt idx="1021">
                  <c:v>20.3954977158911</c:v>
                </c:pt>
                <c:pt idx="1022">
                  <c:v>20.395497716591287</c:v>
                </c:pt>
                <c:pt idx="1023">
                  <c:v>20.3954977160281</c:v>
                </c:pt>
                <c:pt idx="1024">
                  <c:v>20.395497716058635</c:v>
                </c:pt>
                <c:pt idx="1025">
                  <c:v>20.3954977163934</c:v>
                </c:pt>
                <c:pt idx="1026">
                  <c:v>20.395497715906387</c:v>
                </c:pt>
                <c:pt idx="1027">
                  <c:v>20.395497716043302</c:v>
                </c:pt>
                <c:pt idx="1028">
                  <c:v>20.3954977168348</c:v>
                </c:pt>
                <c:pt idx="1029">
                  <c:v>20.3954977161955</c:v>
                </c:pt>
                <c:pt idx="1030">
                  <c:v>20.395497716104199</c:v>
                </c:pt>
                <c:pt idx="1031">
                  <c:v>20.395497715860699</c:v>
                </c:pt>
                <c:pt idx="1032">
                  <c:v>20.395497715967135</c:v>
                </c:pt>
                <c:pt idx="1033">
                  <c:v>20.395497716134702</c:v>
                </c:pt>
                <c:pt idx="1034">
                  <c:v>20.395497716073802</c:v>
                </c:pt>
                <c:pt idx="1035">
                  <c:v>20.395497716408631</c:v>
                </c:pt>
                <c:pt idx="1036">
                  <c:v>20.395497715678101</c:v>
                </c:pt>
                <c:pt idx="1037">
                  <c:v>20.395497715875887</c:v>
                </c:pt>
                <c:pt idx="1038">
                  <c:v>20.395497716302099</c:v>
                </c:pt>
                <c:pt idx="1039">
                  <c:v>20.395497715997699</c:v>
                </c:pt>
                <c:pt idx="1040">
                  <c:v>20.395497716089</c:v>
                </c:pt>
                <c:pt idx="1041">
                  <c:v>20.395497716180287</c:v>
                </c:pt>
                <c:pt idx="1042">
                  <c:v>20.395497716058635</c:v>
                </c:pt>
                <c:pt idx="1043">
                  <c:v>20.395497716241202</c:v>
                </c:pt>
                <c:pt idx="1044">
                  <c:v>20.3954977158911</c:v>
                </c:pt>
                <c:pt idx="1045">
                  <c:v>20.395497716058635</c:v>
                </c:pt>
                <c:pt idx="1046">
                  <c:v>20.395497716043302</c:v>
                </c:pt>
                <c:pt idx="1047">
                  <c:v>20.395497716362989</c:v>
                </c:pt>
                <c:pt idx="1048">
                  <c:v>20.395497716408631</c:v>
                </c:pt>
                <c:pt idx="1049">
                  <c:v>20.395497715830299</c:v>
                </c:pt>
                <c:pt idx="1050">
                  <c:v>20.395497716104199</c:v>
                </c:pt>
                <c:pt idx="1051">
                  <c:v>20.395497715738887</c:v>
                </c:pt>
                <c:pt idx="1052">
                  <c:v>20.3954977165</c:v>
                </c:pt>
                <c:pt idx="1053">
                  <c:v>20.395497715967135</c:v>
                </c:pt>
                <c:pt idx="1054">
                  <c:v>20.395497716241202</c:v>
                </c:pt>
                <c:pt idx="1055">
                  <c:v>20.395497716089</c:v>
                </c:pt>
                <c:pt idx="1056">
                  <c:v>20.395497715541087</c:v>
                </c:pt>
                <c:pt idx="1057">
                  <c:v>20.395497715830299</c:v>
                </c:pt>
                <c:pt idx="1058">
                  <c:v>20.3954977155867</c:v>
                </c:pt>
                <c:pt idx="1059">
                  <c:v>20.395497715967135</c:v>
                </c:pt>
                <c:pt idx="1060">
                  <c:v>20.395497715952001</c:v>
                </c:pt>
                <c:pt idx="1061">
                  <c:v>20.3954977160281</c:v>
                </c:pt>
                <c:pt idx="1062">
                  <c:v>20.395497715556299</c:v>
                </c:pt>
                <c:pt idx="1063">
                  <c:v>20.395497715647597</c:v>
                </c:pt>
                <c:pt idx="1064">
                  <c:v>20.395497715936788</c:v>
                </c:pt>
                <c:pt idx="1065">
                  <c:v>20.395497716089</c:v>
                </c:pt>
                <c:pt idx="1066">
                  <c:v>20.395497715815001</c:v>
                </c:pt>
                <c:pt idx="1067">
                  <c:v>20.395497715769402</c:v>
                </c:pt>
                <c:pt idx="1068">
                  <c:v>20.395497716104199</c:v>
                </c:pt>
                <c:pt idx="1069">
                  <c:v>20.395497716454301</c:v>
                </c:pt>
                <c:pt idx="1070">
                  <c:v>20.395497716256472</c:v>
                </c:pt>
                <c:pt idx="1071">
                  <c:v>20.395497715997699</c:v>
                </c:pt>
                <c:pt idx="1072">
                  <c:v>20.395497716484698</c:v>
                </c:pt>
                <c:pt idx="1073">
                  <c:v>20.395497715815001</c:v>
                </c:pt>
                <c:pt idx="1074">
                  <c:v>20.395497716089</c:v>
                </c:pt>
                <c:pt idx="1075">
                  <c:v>20.395497716545599</c:v>
                </c:pt>
                <c:pt idx="1076">
                  <c:v>20.395497715982501</c:v>
                </c:pt>
                <c:pt idx="1077">
                  <c:v>20.395497716073802</c:v>
                </c:pt>
                <c:pt idx="1078">
                  <c:v>20.395497716880531</c:v>
                </c:pt>
                <c:pt idx="1079">
                  <c:v>20.395497716256472</c:v>
                </c:pt>
                <c:pt idx="1080">
                  <c:v>20.3954977165304</c:v>
                </c:pt>
                <c:pt idx="1081">
                  <c:v>20.395497715830299</c:v>
                </c:pt>
                <c:pt idx="1082">
                  <c:v>20.395497715952001</c:v>
                </c:pt>
                <c:pt idx="1083">
                  <c:v>20.3954977163325</c:v>
                </c:pt>
                <c:pt idx="1084">
                  <c:v>20.395497716271599</c:v>
                </c:pt>
                <c:pt idx="1085">
                  <c:v>20.395497716515202</c:v>
                </c:pt>
                <c:pt idx="1086">
                  <c:v>20.395497716469499</c:v>
                </c:pt>
                <c:pt idx="1087">
                  <c:v>20.3954977161955</c:v>
                </c:pt>
                <c:pt idx="1088">
                  <c:v>20.395497716073802</c:v>
                </c:pt>
                <c:pt idx="1089">
                  <c:v>20.395497716012898</c:v>
                </c:pt>
                <c:pt idx="1090">
                  <c:v>20.395497716454301</c:v>
                </c:pt>
                <c:pt idx="1091">
                  <c:v>20.395497716286901</c:v>
                </c:pt>
                <c:pt idx="1092">
                  <c:v>20.3954977157846</c:v>
                </c:pt>
                <c:pt idx="1093">
                  <c:v>20.395497715815001</c:v>
                </c:pt>
                <c:pt idx="1094">
                  <c:v>20.395497716180287</c:v>
                </c:pt>
                <c:pt idx="1095">
                  <c:v>20.395497716317287</c:v>
                </c:pt>
                <c:pt idx="1096">
                  <c:v>20.3954977166674</c:v>
                </c:pt>
                <c:pt idx="1097">
                  <c:v>20.395497716423886</c:v>
                </c:pt>
                <c:pt idx="1098">
                  <c:v>20.395497715678101</c:v>
                </c:pt>
                <c:pt idx="1099">
                  <c:v>20.3954977165</c:v>
                </c:pt>
                <c:pt idx="1100">
                  <c:v>20.3954977154802</c:v>
                </c:pt>
                <c:pt idx="1101">
                  <c:v>20.3954977160281</c:v>
                </c:pt>
                <c:pt idx="1102">
                  <c:v>20.395497716104199</c:v>
                </c:pt>
                <c:pt idx="1103">
                  <c:v>20.395497716165089</c:v>
                </c:pt>
                <c:pt idx="1104">
                  <c:v>20.395497716180287</c:v>
                </c:pt>
                <c:pt idx="1105">
                  <c:v>20.3954977163934</c:v>
                </c:pt>
                <c:pt idx="1106">
                  <c:v>20.395497715875887</c:v>
                </c:pt>
                <c:pt idx="1107">
                  <c:v>20.3954977156172</c:v>
                </c:pt>
                <c:pt idx="1108">
                  <c:v>20.395497715921589</c:v>
                </c:pt>
                <c:pt idx="1109">
                  <c:v>20.395497716256472</c:v>
                </c:pt>
                <c:pt idx="1110">
                  <c:v>20.395497716317287</c:v>
                </c:pt>
                <c:pt idx="1111">
                  <c:v>20.395497715769402</c:v>
                </c:pt>
                <c:pt idx="1112">
                  <c:v>20.395497716317287</c:v>
                </c:pt>
                <c:pt idx="1113">
                  <c:v>20.3954977160281</c:v>
                </c:pt>
                <c:pt idx="1114">
                  <c:v>20.395497715921589</c:v>
                </c:pt>
                <c:pt idx="1115">
                  <c:v>20.395497715967135</c:v>
                </c:pt>
                <c:pt idx="1116">
                  <c:v>20.395497715754203</c:v>
                </c:pt>
                <c:pt idx="1117">
                  <c:v>20.395497716226</c:v>
                </c:pt>
                <c:pt idx="1118">
                  <c:v>20.395497716104199</c:v>
                </c:pt>
                <c:pt idx="1119">
                  <c:v>20.395497716180287</c:v>
                </c:pt>
                <c:pt idx="1120">
                  <c:v>20.395497716226</c:v>
                </c:pt>
                <c:pt idx="1121">
                  <c:v>20.395497715997699</c:v>
                </c:pt>
                <c:pt idx="1122">
                  <c:v>20.395497716073802</c:v>
                </c:pt>
                <c:pt idx="1123">
                  <c:v>20.395497715845497</c:v>
                </c:pt>
                <c:pt idx="1124">
                  <c:v>20.395497715708501</c:v>
                </c:pt>
                <c:pt idx="1125">
                  <c:v>20.395497716545599</c:v>
                </c:pt>
                <c:pt idx="1126">
                  <c:v>20.395497716089</c:v>
                </c:pt>
                <c:pt idx="1127">
                  <c:v>20.3954977165304</c:v>
                </c:pt>
                <c:pt idx="1128">
                  <c:v>20.395497715571487</c:v>
                </c:pt>
                <c:pt idx="1129">
                  <c:v>20.3954977160281</c:v>
                </c:pt>
                <c:pt idx="1130">
                  <c:v>20.3954977161955</c:v>
                </c:pt>
                <c:pt idx="1131">
                  <c:v>20.395497716210798</c:v>
                </c:pt>
                <c:pt idx="1132">
                  <c:v>20.395497715799799</c:v>
                </c:pt>
                <c:pt idx="1133">
                  <c:v>20.395497715769402</c:v>
                </c:pt>
                <c:pt idx="1134">
                  <c:v>20.395497716347787</c:v>
                </c:pt>
                <c:pt idx="1135">
                  <c:v>20.3954977160281</c:v>
                </c:pt>
                <c:pt idx="1136">
                  <c:v>20.3954977161955</c:v>
                </c:pt>
                <c:pt idx="1137">
                  <c:v>20.395497716210798</c:v>
                </c:pt>
                <c:pt idx="1138">
                  <c:v>20.395497716423886</c:v>
                </c:pt>
                <c:pt idx="1139">
                  <c:v>20.395497715754203</c:v>
                </c:pt>
                <c:pt idx="1140">
                  <c:v>20.395497715967135</c:v>
                </c:pt>
                <c:pt idx="1141">
                  <c:v>20.3954977163934</c:v>
                </c:pt>
                <c:pt idx="1142">
                  <c:v>20.395497716058635</c:v>
                </c:pt>
                <c:pt idx="1143">
                  <c:v>20.395497715678101</c:v>
                </c:pt>
                <c:pt idx="1144">
                  <c:v>20.395497716439099</c:v>
                </c:pt>
                <c:pt idx="1145">
                  <c:v>20.3954977155867</c:v>
                </c:pt>
                <c:pt idx="1146">
                  <c:v>20.395497716302099</c:v>
                </c:pt>
                <c:pt idx="1147">
                  <c:v>20.395497716134702</c:v>
                </c:pt>
                <c:pt idx="1148">
                  <c:v>20.395497716454301</c:v>
                </c:pt>
                <c:pt idx="1149">
                  <c:v>20.395497715769402</c:v>
                </c:pt>
                <c:pt idx="1150">
                  <c:v>20.395497716378188</c:v>
                </c:pt>
                <c:pt idx="1151">
                  <c:v>20.395497716423886</c:v>
                </c:pt>
                <c:pt idx="1152">
                  <c:v>20.395497715845497</c:v>
                </c:pt>
                <c:pt idx="1153">
                  <c:v>20.395497715906387</c:v>
                </c:pt>
                <c:pt idx="1154">
                  <c:v>20.395497716378188</c:v>
                </c:pt>
                <c:pt idx="1155">
                  <c:v>20.395497716073802</c:v>
                </c:pt>
                <c:pt idx="1156">
                  <c:v>20.395497716347787</c:v>
                </c:pt>
                <c:pt idx="1157">
                  <c:v>20.395497715967135</c:v>
                </c:pt>
                <c:pt idx="1158">
                  <c:v>20.395497716560786</c:v>
                </c:pt>
                <c:pt idx="1159">
                  <c:v>20.395497715738887</c:v>
                </c:pt>
                <c:pt idx="1160">
                  <c:v>20.395497715982501</c:v>
                </c:pt>
                <c:pt idx="1161">
                  <c:v>20.395497716089</c:v>
                </c:pt>
                <c:pt idx="1162">
                  <c:v>20.3954977160281</c:v>
                </c:pt>
                <c:pt idx="1163">
                  <c:v>20.395497716073802</c:v>
                </c:pt>
                <c:pt idx="1164">
                  <c:v>20.395497716256472</c:v>
                </c:pt>
                <c:pt idx="1165">
                  <c:v>20.395497716089</c:v>
                </c:pt>
                <c:pt idx="1166">
                  <c:v>20.395497716423886</c:v>
                </c:pt>
                <c:pt idx="1167">
                  <c:v>20.395497715815001</c:v>
                </c:pt>
                <c:pt idx="1168">
                  <c:v>20.395497716058635</c:v>
                </c:pt>
                <c:pt idx="1169">
                  <c:v>20.395497716134702</c:v>
                </c:pt>
                <c:pt idx="1170">
                  <c:v>20.395497715723689</c:v>
                </c:pt>
                <c:pt idx="1171">
                  <c:v>20.3954977160281</c:v>
                </c:pt>
                <c:pt idx="1172">
                  <c:v>20.395497716469499</c:v>
                </c:pt>
                <c:pt idx="1173">
                  <c:v>20.395497715860699</c:v>
                </c:pt>
                <c:pt idx="1174">
                  <c:v>20.395497716241202</c:v>
                </c:pt>
                <c:pt idx="1175">
                  <c:v>20.395497715982501</c:v>
                </c:pt>
                <c:pt idx="1176">
                  <c:v>20.395497716408631</c:v>
                </c:pt>
                <c:pt idx="1177">
                  <c:v>20.395497716104199</c:v>
                </c:pt>
                <c:pt idx="1178">
                  <c:v>20.395497716408631</c:v>
                </c:pt>
                <c:pt idx="1179">
                  <c:v>20.395497716149887</c:v>
                </c:pt>
                <c:pt idx="1180">
                  <c:v>20.3954977156172</c:v>
                </c:pt>
                <c:pt idx="1181">
                  <c:v>20.395497715769402</c:v>
                </c:pt>
                <c:pt idx="1182">
                  <c:v>20.3954977163325</c:v>
                </c:pt>
                <c:pt idx="1183">
                  <c:v>20.395497715830299</c:v>
                </c:pt>
                <c:pt idx="1184">
                  <c:v>20.395497715708501</c:v>
                </c:pt>
                <c:pt idx="1185">
                  <c:v>20.395497716165089</c:v>
                </c:pt>
                <c:pt idx="1186">
                  <c:v>20.395497716089</c:v>
                </c:pt>
                <c:pt idx="1187">
                  <c:v>20.395497716271599</c:v>
                </c:pt>
                <c:pt idx="1188">
                  <c:v>20.3954977160281</c:v>
                </c:pt>
                <c:pt idx="1189">
                  <c:v>20.395497716515202</c:v>
                </c:pt>
                <c:pt idx="1190">
                  <c:v>20.395497716073802</c:v>
                </c:pt>
                <c:pt idx="1191">
                  <c:v>20.395497716256472</c:v>
                </c:pt>
                <c:pt idx="1192">
                  <c:v>20.395497715967135</c:v>
                </c:pt>
                <c:pt idx="1193">
                  <c:v>20.395497716378188</c:v>
                </c:pt>
                <c:pt idx="1194">
                  <c:v>20.395497716119387</c:v>
                </c:pt>
                <c:pt idx="1195">
                  <c:v>20.395497715571487</c:v>
                </c:pt>
                <c:pt idx="1196">
                  <c:v>20.395497715662803</c:v>
                </c:pt>
                <c:pt idx="1197">
                  <c:v>20.3954977166674</c:v>
                </c:pt>
                <c:pt idx="1198">
                  <c:v>20.3954977158911</c:v>
                </c:pt>
                <c:pt idx="1199">
                  <c:v>20.3954977157846</c:v>
                </c:pt>
                <c:pt idx="1200">
                  <c:v>20.395497715754203</c:v>
                </c:pt>
                <c:pt idx="1201">
                  <c:v>20.395497715921589</c:v>
                </c:pt>
                <c:pt idx="1202">
                  <c:v>20.395497716423886</c:v>
                </c:pt>
                <c:pt idx="1203">
                  <c:v>20.395497716149887</c:v>
                </c:pt>
                <c:pt idx="1204">
                  <c:v>20.395497716256472</c:v>
                </c:pt>
                <c:pt idx="1205">
                  <c:v>20.395497716180287</c:v>
                </c:pt>
                <c:pt idx="1206">
                  <c:v>20.3954977163325</c:v>
                </c:pt>
                <c:pt idx="1207">
                  <c:v>20.395497716241202</c:v>
                </c:pt>
                <c:pt idx="1208">
                  <c:v>20.395497715967135</c:v>
                </c:pt>
                <c:pt idx="1209">
                  <c:v>20.3954977161955</c:v>
                </c:pt>
                <c:pt idx="1210">
                  <c:v>20.395497716362989</c:v>
                </c:pt>
                <c:pt idx="1211">
                  <c:v>20.395497716104199</c:v>
                </c:pt>
                <c:pt idx="1212">
                  <c:v>20.3954977163325</c:v>
                </c:pt>
                <c:pt idx="1213">
                  <c:v>20.395497716241202</c:v>
                </c:pt>
                <c:pt idx="1214">
                  <c:v>20.395497716180287</c:v>
                </c:pt>
                <c:pt idx="1215">
                  <c:v>20.395497715815001</c:v>
                </c:pt>
                <c:pt idx="1216">
                  <c:v>20.395497716134702</c:v>
                </c:pt>
                <c:pt idx="1217">
                  <c:v>20.3954977160281</c:v>
                </c:pt>
                <c:pt idx="1218">
                  <c:v>20.395497715906387</c:v>
                </c:pt>
                <c:pt idx="1219">
                  <c:v>20.395497715936788</c:v>
                </c:pt>
                <c:pt idx="1220">
                  <c:v>20.395497715906387</c:v>
                </c:pt>
                <c:pt idx="1221">
                  <c:v>20.395497716271599</c:v>
                </c:pt>
                <c:pt idx="1222">
                  <c:v>20.395497716165089</c:v>
                </c:pt>
                <c:pt idx="1223">
                  <c:v>20.395497716149887</c:v>
                </c:pt>
                <c:pt idx="1224">
                  <c:v>20.395497715982501</c:v>
                </c:pt>
                <c:pt idx="1225">
                  <c:v>20.395497716226</c:v>
                </c:pt>
                <c:pt idx="1226">
                  <c:v>20.395497716408631</c:v>
                </c:pt>
                <c:pt idx="1227">
                  <c:v>20.395497716423886</c:v>
                </c:pt>
                <c:pt idx="1228">
                  <c:v>20.3954977163325</c:v>
                </c:pt>
                <c:pt idx="1229">
                  <c:v>20.3954977161955</c:v>
                </c:pt>
                <c:pt idx="1230">
                  <c:v>20.395497716073802</c:v>
                </c:pt>
                <c:pt idx="1231">
                  <c:v>20.395497716210798</c:v>
                </c:pt>
                <c:pt idx="1232">
                  <c:v>20.395497716454301</c:v>
                </c:pt>
                <c:pt idx="1233">
                  <c:v>20.395497716378188</c:v>
                </c:pt>
                <c:pt idx="1234">
                  <c:v>20.395497715815001</c:v>
                </c:pt>
                <c:pt idx="1235">
                  <c:v>20.3954977161955</c:v>
                </c:pt>
                <c:pt idx="1236">
                  <c:v>20.3954977161955</c:v>
                </c:pt>
                <c:pt idx="1237">
                  <c:v>20.3954977163325</c:v>
                </c:pt>
                <c:pt idx="1238">
                  <c:v>20.395497716058635</c:v>
                </c:pt>
                <c:pt idx="1239">
                  <c:v>20.395497715997699</c:v>
                </c:pt>
                <c:pt idx="1240">
                  <c:v>20.395497715997699</c:v>
                </c:pt>
                <c:pt idx="1241">
                  <c:v>20.395497715967135</c:v>
                </c:pt>
                <c:pt idx="1242">
                  <c:v>20.395497716347787</c:v>
                </c:pt>
                <c:pt idx="1243">
                  <c:v>20.3954977160281</c:v>
                </c:pt>
                <c:pt idx="1244">
                  <c:v>20.395497715769402</c:v>
                </c:pt>
                <c:pt idx="1245">
                  <c:v>20.395497716104199</c:v>
                </c:pt>
                <c:pt idx="1246">
                  <c:v>20.395497716241202</c:v>
                </c:pt>
                <c:pt idx="1247">
                  <c:v>20.395497715799799</c:v>
                </c:pt>
                <c:pt idx="1248">
                  <c:v>20.395497716347787</c:v>
                </c:pt>
                <c:pt idx="1249">
                  <c:v>20.3954977163325</c:v>
                </c:pt>
                <c:pt idx="1250">
                  <c:v>20.395497716089</c:v>
                </c:pt>
                <c:pt idx="1251">
                  <c:v>20.395497716210798</c:v>
                </c:pt>
                <c:pt idx="1252">
                  <c:v>20.395497715769402</c:v>
                </c:pt>
                <c:pt idx="1253">
                  <c:v>20.395497716104199</c:v>
                </c:pt>
                <c:pt idx="1254">
                  <c:v>20.395497715967135</c:v>
                </c:pt>
                <c:pt idx="1255">
                  <c:v>20.395497715647597</c:v>
                </c:pt>
                <c:pt idx="1256">
                  <c:v>20.395497715723689</c:v>
                </c:pt>
                <c:pt idx="1257">
                  <c:v>20.395497716089</c:v>
                </c:pt>
                <c:pt idx="1258">
                  <c:v>20.3954977160281</c:v>
                </c:pt>
                <c:pt idx="1259">
                  <c:v>20.395497715875887</c:v>
                </c:pt>
                <c:pt idx="1260">
                  <c:v>20.395497715967135</c:v>
                </c:pt>
                <c:pt idx="1261">
                  <c:v>20.3954977165</c:v>
                </c:pt>
                <c:pt idx="1262">
                  <c:v>20.395497716545599</c:v>
                </c:pt>
                <c:pt idx="1263">
                  <c:v>20.395497716682598</c:v>
                </c:pt>
                <c:pt idx="1264">
                  <c:v>20.3954977161955</c:v>
                </c:pt>
                <c:pt idx="1265">
                  <c:v>20.395497716271599</c:v>
                </c:pt>
                <c:pt idx="1266">
                  <c:v>20.395497715921589</c:v>
                </c:pt>
                <c:pt idx="1267">
                  <c:v>20.395497716104199</c:v>
                </c:pt>
                <c:pt idx="1268">
                  <c:v>20.395497716347787</c:v>
                </c:pt>
                <c:pt idx="1269">
                  <c:v>20.395497716165089</c:v>
                </c:pt>
                <c:pt idx="1270">
                  <c:v>20.395497716012898</c:v>
                </c:pt>
                <c:pt idx="1271">
                  <c:v>20.395497715799799</c:v>
                </c:pt>
                <c:pt idx="1272">
                  <c:v>20.395497716226</c:v>
                </c:pt>
                <c:pt idx="1273">
                  <c:v>20.395497716347787</c:v>
                </c:pt>
                <c:pt idx="1274">
                  <c:v>20.395497716165089</c:v>
                </c:pt>
                <c:pt idx="1275">
                  <c:v>20.3954977165304</c:v>
                </c:pt>
                <c:pt idx="1276">
                  <c:v>20.395497716256472</c:v>
                </c:pt>
                <c:pt idx="1277">
                  <c:v>20.395497715799799</c:v>
                </c:pt>
                <c:pt idx="1278">
                  <c:v>20.395497716104199</c:v>
                </c:pt>
                <c:pt idx="1279">
                  <c:v>20.395497715952001</c:v>
                </c:pt>
                <c:pt idx="1280">
                  <c:v>20.395497716378188</c:v>
                </c:pt>
                <c:pt idx="1281">
                  <c:v>20.395497715647597</c:v>
                </c:pt>
                <c:pt idx="1282">
                  <c:v>20.395497716165089</c:v>
                </c:pt>
                <c:pt idx="1283">
                  <c:v>20.395497715708501</c:v>
                </c:pt>
                <c:pt idx="1284">
                  <c:v>20.3954977161955</c:v>
                </c:pt>
                <c:pt idx="1285">
                  <c:v>20.395497715952001</c:v>
                </c:pt>
                <c:pt idx="1286">
                  <c:v>20.395497715860699</c:v>
                </c:pt>
                <c:pt idx="1287">
                  <c:v>20.3954977158911</c:v>
                </c:pt>
                <c:pt idx="1288">
                  <c:v>20.395497715860699</c:v>
                </c:pt>
                <c:pt idx="1289">
                  <c:v>20.3954977158911</c:v>
                </c:pt>
                <c:pt idx="1290">
                  <c:v>20.395497716347787</c:v>
                </c:pt>
                <c:pt idx="1291">
                  <c:v>20.395497715525821</c:v>
                </c:pt>
                <c:pt idx="1292">
                  <c:v>20.395497716256472</c:v>
                </c:pt>
                <c:pt idx="1293">
                  <c:v>20.395497716286901</c:v>
                </c:pt>
                <c:pt idx="1294">
                  <c:v>20.395497716256472</c:v>
                </c:pt>
                <c:pt idx="1295">
                  <c:v>20.395497716043302</c:v>
                </c:pt>
                <c:pt idx="1296">
                  <c:v>20.395497716104199</c:v>
                </c:pt>
                <c:pt idx="1297">
                  <c:v>20.395497715799799</c:v>
                </c:pt>
                <c:pt idx="1298">
                  <c:v>20.395497715708501</c:v>
                </c:pt>
                <c:pt idx="1299">
                  <c:v>20.3954977156172</c:v>
                </c:pt>
                <c:pt idx="1300">
                  <c:v>20.395497716043302</c:v>
                </c:pt>
                <c:pt idx="1301">
                  <c:v>20.395497716134702</c:v>
                </c:pt>
                <c:pt idx="1302">
                  <c:v>20.3954977165304</c:v>
                </c:pt>
                <c:pt idx="1303">
                  <c:v>20.395497716286901</c:v>
                </c:pt>
                <c:pt idx="1304">
                  <c:v>20.395497716286901</c:v>
                </c:pt>
                <c:pt idx="1305">
                  <c:v>20.395497716469499</c:v>
                </c:pt>
                <c:pt idx="1306">
                  <c:v>20.395497716073802</c:v>
                </c:pt>
                <c:pt idx="1307">
                  <c:v>20.395497715982501</c:v>
                </c:pt>
                <c:pt idx="1308">
                  <c:v>20.395497715830299</c:v>
                </c:pt>
                <c:pt idx="1309">
                  <c:v>20.395497716439099</c:v>
                </c:pt>
                <c:pt idx="1310">
                  <c:v>20.395497716378188</c:v>
                </c:pt>
                <c:pt idx="1311">
                  <c:v>20.395497716317287</c:v>
                </c:pt>
                <c:pt idx="1312">
                  <c:v>20.3954977161955</c:v>
                </c:pt>
                <c:pt idx="1313">
                  <c:v>20.395497716743499</c:v>
                </c:pt>
                <c:pt idx="1314">
                  <c:v>20.395497716043302</c:v>
                </c:pt>
                <c:pt idx="1315">
                  <c:v>20.395497716347787</c:v>
                </c:pt>
                <c:pt idx="1316">
                  <c:v>20.395497715982501</c:v>
                </c:pt>
                <c:pt idx="1317">
                  <c:v>20.395497716226</c:v>
                </c:pt>
                <c:pt idx="1318">
                  <c:v>20.395497715982501</c:v>
                </c:pt>
                <c:pt idx="1319">
                  <c:v>20.395497715952001</c:v>
                </c:pt>
                <c:pt idx="1320">
                  <c:v>20.395497716012898</c:v>
                </c:pt>
                <c:pt idx="1321">
                  <c:v>20.395497716073802</c:v>
                </c:pt>
                <c:pt idx="1322">
                  <c:v>20.395497716134702</c:v>
                </c:pt>
                <c:pt idx="1323">
                  <c:v>20.395497716256472</c:v>
                </c:pt>
                <c:pt idx="1324">
                  <c:v>20.395497715738887</c:v>
                </c:pt>
                <c:pt idx="1325">
                  <c:v>20.3954977161955</c:v>
                </c:pt>
                <c:pt idx="1326">
                  <c:v>20.395497716560786</c:v>
                </c:pt>
                <c:pt idx="1327">
                  <c:v>20.3954977156172</c:v>
                </c:pt>
                <c:pt idx="1328">
                  <c:v>20.395497716682598</c:v>
                </c:pt>
                <c:pt idx="1329">
                  <c:v>20.395497715738887</c:v>
                </c:pt>
                <c:pt idx="1330">
                  <c:v>20.395497716439099</c:v>
                </c:pt>
                <c:pt idx="1331">
                  <c:v>20.395497715952001</c:v>
                </c:pt>
                <c:pt idx="1332">
                  <c:v>20.3954977165</c:v>
                </c:pt>
                <c:pt idx="1333">
                  <c:v>20.395497716043302</c:v>
                </c:pt>
                <c:pt idx="1334">
                  <c:v>20.395497716012898</c:v>
                </c:pt>
                <c:pt idx="1335">
                  <c:v>20.395497715708501</c:v>
                </c:pt>
                <c:pt idx="1336">
                  <c:v>20.395497716865187</c:v>
                </c:pt>
                <c:pt idx="1337">
                  <c:v>20.395497716256472</c:v>
                </c:pt>
                <c:pt idx="1338">
                  <c:v>20.395497717139186</c:v>
                </c:pt>
                <c:pt idx="1339">
                  <c:v>20.3954977155867</c:v>
                </c:pt>
                <c:pt idx="1340">
                  <c:v>20.395497715495431</c:v>
                </c:pt>
                <c:pt idx="1341">
                  <c:v>20.395497715799799</c:v>
                </c:pt>
                <c:pt idx="1342">
                  <c:v>20.395497715404101</c:v>
                </c:pt>
                <c:pt idx="1343">
                  <c:v>20.395497716165089</c:v>
                </c:pt>
                <c:pt idx="1344">
                  <c:v>20.39549771729143</c:v>
                </c:pt>
                <c:pt idx="1345">
                  <c:v>20.395497715373686</c:v>
                </c:pt>
                <c:pt idx="1346">
                  <c:v>20.395497715343186</c:v>
                </c:pt>
                <c:pt idx="1347">
                  <c:v>20.395497714856205</c:v>
                </c:pt>
                <c:pt idx="1348">
                  <c:v>20.395497715738887</c:v>
                </c:pt>
                <c:pt idx="1349">
                  <c:v>20.395497716439099</c:v>
                </c:pt>
                <c:pt idx="1350">
                  <c:v>20.395497716773889</c:v>
                </c:pt>
                <c:pt idx="1351">
                  <c:v>20.395497715860699</c:v>
                </c:pt>
                <c:pt idx="1352">
                  <c:v>20.395497716165089</c:v>
                </c:pt>
                <c:pt idx="1353">
                  <c:v>20.395497716621687</c:v>
                </c:pt>
                <c:pt idx="1354">
                  <c:v>20.3954977156172</c:v>
                </c:pt>
                <c:pt idx="1355">
                  <c:v>20.395497716652201</c:v>
                </c:pt>
                <c:pt idx="1356">
                  <c:v>20.395497716591287</c:v>
                </c:pt>
                <c:pt idx="1357">
                  <c:v>20.395497718143702</c:v>
                </c:pt>
                <c:pt idx="1358">
                  <c:v>20.3954977156172</c:v>
                </c:pt>
                <c:pt idx="1359">
                  <c:v>20.395497715373686</c:v>
                </c:pt>
                <c:pt idx="1360">
                  <c:v>20.395497715495431</c:v>
                </c:pt>
                <c:pt idx="1361">
                  <c:v>20.395497715708501</c:v>
                </c:pt>
                <c:pt idx="1362">
                  <c:v>20.395497716682598</c:v>
                </c:pt>
                <c:pt idx="1363">
                  <c:v>20.3954977165304</c:v>
                </c:pt>
                <c:pt idx="1364">
                  <c:v>20.395497716317287</c:v>
                </c:pt>
                <c:pt idx="1365">
                  <c:v>20.395497715708501</c:v>
                </c:pt>
                <c:pt idx="1366">
                  <c:v>20.395497713851601</c:v>
                </c:pt>
                <c:pt idx="1367">
                  <c:v>20.395497715860699</c:v>
                </c:pt>
                <c:pt idx="1368">
                  <c:v>20.395497713851601</c:v>
                </c:pt>
                <c:pt idx="1369">
                  <c:v>20.395497716865187</c:v>
                </c:pt>
                <c:pt idx="1370">
                  <c:v>20.395497714247387</c:v>
                </c:pt>
                <c:pt idx="1371">
                  <c:v>20.395497714704</c:v>
                </c:pt>
                <c:pt idx="1372">
                  <c:v>20.3954977153128</c:v>
                </c:pt>
                <c:pt idx="1373">
                  <c:v>20.395497716408631</c:v>
                </c:pt>
                <c:pt idx="1374">
                  <c:v>20.395497719604897</c:v>
                </c:pt>
                <c:pt idx="1375">
                  <c:v>20.395497715495431</c:v>
                </c:pt>
                <c:pt idx="1376">
                  <c:v>20.395497713912501</c:v>
                </c:pt>
                <c:pt idx="1377">
                  <c:v>20.395497714704</c:v>
                </c:pt>
                <c:pt idx="1378">
                  <c:v>20.3954977182959</c:v>
                </c:pt>
                <c:pt idx="1379">
                  <c:v>20.395497715525821</c:v>
                </c:pt>
                <c:pt idx="1380">
                  <c:v>20.395497715191002</c:v>
                </c:pt>
                <c:pt idx="1381">
                  <c:v>20.395497717930603</c:v>
                </c:pt>
                <c:pt idx="1382">
                  <c:v>20.3954977183264</c:v>
                </c:pt>
                <c:pt idx="1383">
                  <c:v>20.395497722161789</c:v>
                </c:pt>
                <c:pt idx="1384">
                  <c:v>20.395497709498731</c:v>
                </c:pt>
                <c:pt idx="1385">
                  <c:v>20.395497721522599</c:v>
                </c:pt>
                <c:pt idx="1386">
                  <c:v>20.395497709194302</c:v>
                </c:pt>
                <c:pt idx="1387">
                  <c:v>20.395497701979917</c:v>
                </c:pt>
                <c:pt idx="1388">
                  <c:v>20.395497738904002</c:v>
                </c:pt>
                <c:pt idx="1389">
                  <c:v>20.395497705054431</c:v>
                </c:pt>
                <c:pt idx="1390">
                  <c:v>20.395497704536886</c:v>
                </c:pt>
                <c:pt idx="1391">
                  <c:v>20.395497713608101</c:v>
                </c:pt>
                <c:pt idx="1392">
                  <c:v>20.395497809738316</c:v>
                </c:pt>
                <c:pt idx="1393">
                  <c:v>20.395497809007889</c:v>
                </c:pt>
                <c:pt idx="1394">
                  <c:v>20.395497844257687</c:v>
                </c:pt>
                <c:pt idx="1395">
                  <c:v>20.395497775858399</c:v>
                </c:pt>
                <c:pt idx="1396">
                  <c:v>20.395499865763863</c:v>
                </c:pt>
                <c:pt idx="1397">
                  <c:v>20.3955031350465</c:v>
                </c:pt>
                <c:pt idx="1398">
                  <c:v>-243.79999999997145</c:v>
                </c:pt>
                <c:pt idx="1399">
                  <c:v>0</c:v>
                </c:pt>
              </c:numCache>
            </c:numRef>
          </c:yVal>
          <c:smooth val="0"/>
        </c:ser>
        <c:ser>
          <c:idx val="12"/>
          <c:order val="12"/>
          <c:spPr>
            <a:ln w="12700">
              <a:solidFill>
                <a:schemeClr val="bg1">
                  <a:lumMod val="50000"/>
                </a:schemeClr>
              </a:solidFill>
            </a:ln>
          </c:spPr>
          <c:marker>
            <c:symbol val="none"/>
          </c:marker>
          <c:xVal>
            <c:numRef>
              <c:f>Sheet2!$M$2805:$M$5605</c:f>
              <c:numCache>
                <c:formatCode>General</c:formatCode>
                <c:ptCount val="2801"/>
                <c:pt idx="0">
                  <c:v>0.99993519440300305</c:v>
                </c:pt>
                <c:pt idx="1">
                  <c:v>0.99992692134806649</c:v>
                </c:pt>
                <c:pt idx="2">
                  <c:v>0.998823847356621</c:v>
                </c:pt>
                <c:pt idx="3">
                  <c:v>0.99868596310768998</c:v>
                </c:pt>
                <c:pt idx="4">
                  <c:v>0.99854807885875996</c:v>
                </c:pt>
                <c:pt idx="5">
                  <c:v>0.99744500486731358</c:v>
                </c:pt>
                <c:pt idx="6">
                  <c:v>0.997307120618383</c:v>
                </c:pt>
                <c:pt idx="7">
                  <c:v>0.99716923636945365</c:v>
                </c:pt>
                <c:pt idx="8">
                  <c:v>0.99606616237800649</c:v>
                </c:pt>
                <c:pt idx="9">
                  <c:v>0.99592827812907858</c:v>
                </c:pt>
                <c:pt idx="10">
                  <c:v>0.99579039388014601</c:v>
                </c:pt>
                <c:pt idx="11">
                  <c:v>0.99468731988869996</c:v>
                </c:pt>
                <c:pt idx="12">
                  <c:v>0.99454943563976905</c:v>
                </c:pt>
                <c:pt idx="13">
                  <c:v>0.99441155139083859</c:v>
                </c:pt>
                <c:pt idx="14">
                  <c:v>0.99427366714190757</c:v>
                </c:pt>
                <c:pt idx="15">
                  <c:v>0.99330847739939365</c:v>
                </c:pt>
                <c:pt idx="16">
                  <c:v>0.99317059315046197</c:v>
                </c:pt>
                <c:pt idx="17">
                  <c:v>0.99303270890152828</c:v>
                </c:pt>
                <c:pt idx="18">
                  <c:v>0.99289482465260104</c:v>
                </c:pt>
                <c:pt idx="19">
                  <c:v>0.99192963491008823</c:v>
                </c:pt>
                <c:pt idx="20">
                  <c:v>0.99179175066115699</c:v>
                </c:pt>
                <c:pt idx="21">
                  <c:v>0.99165386641222397</c:v>
                </c:pt>
                <c:pt idx="22">
                  <c:v>0.99151598216329351</c:v>
                </c:pt>
                <c:pt idx="23">
                  <c:v>0.99055079242077904</c:v>
                </c:pt>
                <c:pt idx="24">
                  <c:v>0.99041290817184446</c:v>
                </c:pt>
                <c:pt idx="25">
                  <c:v>0.990275023922915</c:v>
                </c:pt>
                <c:pt idx="26">
                  <c:v>0.99013713967398698</c:v>
                </c:pt>
                <c:pt idx="27">
                  <c:v>0.98917194993147151</c:v>
                </c:pt>
                <c:pt idx="28">
                  <c:v>0.98903406568254049</c:v>
                </c:pt>
                <c:pt idx="29">
                  <c:v>0.98889618143360958</c:v>
                </c:pt>
                <c:pt idx="30">
                  <c:v>0.98875829718468122</c:v>
                </c:pt>
                <c:pt idx="31">
                  <c:v>0.98779310744216398</c:v>
                </c:pt>
                <c:pt idx="32">
                  <c:v>0.98765522319323462</c:v>
                </c:pt>
                <c:pt idx="33">
                  <c:v>0.98751733894430005</c:v>
                </c:pt>
                <c:pt idx="34">
                  <c:v>0.98737945469537558</c:v>
                </c:pt>
                <c:pt idx="35">
                  <c:v>0.98641426495285345</c:v>
                </c:pt>
                <c:pt idx="36">
                  <c:v>0.98627638070392265</c:v>
                </c:pt>
                <c:pt idx="37">
                  <c:v>0.98613849645499663</c:v>
                </c:pt>
                <c:pt idx="38">
                  <c:v>0.98600061220606505</c:v>
                </c:pt>
                <c:pt idx="39">
                  <c:v>0.98489753821462001</c:v>
                </c:pt>
                <c:pt idx="40">
                  <c:v>0.98475965396568965</c:v>
                </c:pt>
                <c:pt idx="41">
                  <c:v>0.98462176971675575</c:v>
                </c:pt>
                <c:pt idx="42">
                  <c:v>0.98351869572531003</c:v>
                </c:pt>
                <c:pt idx="43">
                  <c:v>0.98338081147638201</c:v>
                </c:pt>
                <c:pt idx="44">
                  <c:v>0.98324292722744899</c:v>
                </c:pt>
                <c:pt idx="45">
                  <c:v>0.98213985323600494</c:v>
                </c:pt>
                <c:pt idx="46">
                  <c:v>0.98200196898707459</c:v>
                </c:pt>
                <c:pt idx="47">
                  <c:v>0.98186408473814357</c:v>
                </c:pt>
                <c:pt idx="48">
                  <c:v>0.98076101074669797</c:v>
                </c:pt>
                <c:pt idx="49">
                  <c:v>0.98062312649776751</c:v>
                </c:pt>
                <c:pt idx="50">
                  <c:v>0.98048524224883704</c:v>
                </c:pt>
                <c:pt idx="51">
                  <c:v>0.97938216825738889</c:v>
                </c:pt>
                <c:pt idx="52">
                  <c:v>0.97924428400846164</c:v>
                </c:pt>
                <c:pt idx="53">
                  <c:v>0.97910639975952951</c:v>
                </c:pt>
                <c:pt idx="54">
                  <c:v>0.97800332576808391</c:v>
                </c:pt>
                <c:pt idx="55">
                  <c:v>0.977865441519155</c:v>
                </c:pt>
                <c:pt idx="56">
                  <c:v>0.97772755727022365</c:v>
                </c:pt>
                <c:pt idx="57">
                  <c:v>0.9766244832787816</c:v>
                </c:pt>
                <c:pt idx="58">
                  <c:v>0.97648659902984647</c:v>
                </c:pt>
                <c:pt idx="59">
                  <c:v>0.97634871478091589</c:v>
                </c:pt>
                <c:pt idx="60">
                  <c:v>0.97524564078947285</c:v>
                </c:pt>
                <c:pt idx="61">
                  <c:v>0.9751077565405416</c:v>
                </c:pt>
                <c:pt idx="62">
                  <c:v>0.97496987229161136</c:v>
                </c:pt>
                <c:pt idx="63">
                  <c:v>0.9748319880426779</c:v>
                </c:pt>
                <c:pt idx="64">
                  <c:v>0.97386679830016287</c:v>
                </c:pt>
                <c:pt idx="65">
                  <c:v>0.97372891405123263</c:v>
                </c:pt>
                <c:pt idx="66">
                  <c:v>0.97359102980230139</c:v>
                </c:pt>
                <c:pt idx="67">
                  <c:v>0.97345314555337092</c:v>
                </c:pt>
                <c:pt idx="68">
                  <c:v>0.97248795581085457</c:v>
                </c:pt>
                <c:pt idx="69">
                  <c:v>0.97235007156192488</c:v>
                </c:pt>
                <c:pt idx="70">
                  <c:v>0.97221218731299253</c:v>
                </c:pt>
                <c:pt idx="71">
                  <c:v>0.97207430306406384</c:v>
                </c:pt>
                <c:pt idx="72">
                  <c:v>0.97110911332155136</c:v>
                </c:pt>
                <c:pt idx="73">
                  <c:v>0.9709712290726179</c:v>
                </c:pt>
                <c:pt idx="74">
                  <c:v>0.97083334482368688</c:v>
                </c:pt>
                <c:pt idx="75">
                  <c:v>0.9706954605747603</c:v>
                </c:pt>
                <c:pt idx="76">
                  <c:v>0.9697302708322415</c:v>
                </c:pt>
                <c:pt idx="77">
                  <c:v>0.96959238658331104</c:v>
                </c:pt>
                <c:pt idx="78">
                  <c:v>0.96945450233438224</c:v>
                </c:pt>
                <c:pt idx="79">
                  <c:v>0.96931661808545</c:v>
                </c:pt>
                <c:pt idx="80">
                  <c:v>0.96821354409400351</c:v>
                </c:pt>
                <c:pt idx="81">
                  <c:v>0.96807565984507571</c:v>
                </c:pt>
                <c:pt idx="82">
                  <c:v>0.96793777559614302</c:v>
                </c:pt>
                <c:pt idx="83">
                  <c:v>0.96683470160469764</c:v>
                </c:pt>
                <c:pt idx="84">
                  <c:v>0.96669681735576896</c:v>
                </c:pt>
                <c:pt idx="85">
                  <c:v>0.96655893310683605</c:v>
                </c:pt>
                <c:pt idx="86">
                  <c:v>0.96545585911539222</c:v>
                </c:pt>
                <c:pt idx="87">
                  <c:v>0.96531797486645676</c:v>
                </c:pt>
                <c:pt idx="88">
                  <c:v>0.96518009061752863</c:v>
                </c:pt>
                <c:pt idx="89">
                  <c:v>0.96407701662608747</c:v>
                </c:pt>
                <c:pt idx="90">
                  <c:v>0.96393913237715423</c:v>
                </c:pt>
                <c:pt idx="91">
                  <c:v>0.96380124812822165</c:v>
                </c:pt>
                <c:pt idx="92">
                  <c:v>0.96269817413677872</c:v>
                </c:pt>
                <c:pt idx="93">
                  <c:v>0.96256028988784215</c:v>
                </c:pt>
                <c:pt idx="94">
                  <c:v>0.96242240563891401</c:v>
                </c:pt>
                <c:pt idx="95">
                  <c:v>0.96131933164746897</c:v>
                </c:pt>
                <c:pt idx="96">
                  <c:v>0.96118144739854094</c:v>
                </c:pt>
                <c:pt idx="97">
                  <c:v>0.96104356314960704</c:v>
                </c:pt>
                <c:pt idx="98">
                  <c:v>0.95994048915816299</c:v>
                </c:pt>
                <c:pt idx="99">
                  <c:v>0.95980260490923097</c:v>
                </c:pt>
                <c:pt idx="100">
                  <c:v>0.95966472066029995</c:v>
                </c:pt>
                <c:pt idx="101">
                  <c:v>0.95856164666885724</c:v>
                </c:pt>
                <c:pt idx="102">
                  <c:v>0.958423762419924</c:v>
                </c:pt>
                <c:pt idx="103">
                  <c:v>0.95828587817099364</c:v>
                </c:pt>
                <c:pt idx="104">
                  <c:v>0.95718280417954704</c:v>
                </c:pt>
                <c:pt idx="105">
                  <c:v>0.95704491993061702</c:v>
                </c:pt>
                <c:pt idx="106">
                  <c:v>0.95690703568168822</c:v>
                </c:pt>
                <c:pt idx="107">
                  <c:v>0.95676915143275498</c:v>
                </c:pt>
                <c:pt idx="108">
                  <c:v>0.95580396169023996</c:v>
                </c:pt>
                <c:pt idx="109">
                  <c:v>0.95566607744131005</c:v>
                </c:pt>
                <c:pt idx="110">
                  <c:v>0.95552819319237903</c:v>
                </c:pt>
                <c:pt idx="111">
                  <c:v>0.95539030894344801</c:v>
                </c:pt>
                <c:pt idx="112">
                  <c:v>0.95442511920093298</c:v>
                </c:pt>
                <c:pt idx="113">
                  <c:v>0.95428723495200196</c:v>
                </c:pt>
                <c:pt idx="114">
                  <c:v>0.95414935070307472</c:v>
                </c:pt>
                <c:pt idx="115">
                  <c:v>0.95401146645414359</c:v>
                </c:pt>
                <c:pt idx="116">
                  <c:v>0.95304627671162601</c:v>
                </c:pt>
                <c:pt idx="117">
                  <c:v>0.95290839246269565</c:v>
                </c:pt>
                <c:pt idx="118">
                  <c:v>0.95277050821376563</c:v>
                </c:pt>
                <c:pt idx="119">
                  <c:v>0.95263262396483395</c:v>
                </c:pt>
                <c:pt idx="120">
                  <c:v>0.95152954997338801</c:v>
                </c:pt>
                <c:pt idx="121">
                  <c:v>0.95139166572445799</c:v>
                </c:pt>
                <c:pt idx="122">
                  <c:v>0.95125378147552697</c:v>
                </c:pt>
                <c:pt idx="123">
                  <c:v>0.9501507074840837</c:v>
                </c:pt>
                <c:pt idx="124">
                  <c:v>0.95001282323515102</c:v>
                </c:pt>
                <c:pt idx="125">
                  <c:v>0.94987493898622</c:v>
                </c:pt>
                <c:pt idx="126">
                  <c:v>0.94877186499477695</c:v>
                </c:pt>
                <c:pt idx="127">
                  <c:v>0.94863398074584349</c:v>
                </c:pt>
                <c:pt idx="128">
                  <c:v>0.94849609649691302</c:v>
                </c:pt>
                <c:pt idx="129">
                  <c:v>0.94739302250546764</c:v>
                </c:pt>
                <c:pt idx="130">
                  <c:v>0.94725513825653662</c:v>
                </c:pt>
                <c:pt idx="131">
                  <c:v>0.94711725400760549</c:v>
                </c:pt>
                <c:pt idx="132">
                  <c:v>0.94601418001615956</c:v>
                </c:pt>
                <c:pt idx="133">
                  <c:v>0.94587629576722676</c:v>
                </c:pt>
                <c:pt idx="134">
                  <c:v>0.94573841151830196</c:v>
                </c:pt>
                <c:pt idx="135">
                  <c:v>0.94463533752685558</c:v>
                </c:pt>
                <c:pt idx="136">
                  <c:v>0.94449745327792201</c:v>
                </c:pt>
                <c:pt idx="137">
                  <c:v>0.94435956902899199</c:v>
                </c:pt>
                <c:pt idx="138">
                  <c:v>0.94325649503754549</c:v>
                </c:pt>
                <c:pt idx="139">
                  <c:v>0.94311861078861503</c:v>
                </c:pt>
                <c:pt idx="140">
                  <c:v>0.94298072653968723</c:v>
                </c:pt>
                <c:pt idx="141">
                  <c:v>0.94187765254824196</c:v>
                </c:pt>
                <c:pt idx="142">
                  <c:v>0.94173976829930861</c:v>
                </c:pt>
                <c:pt idx="143">
                  <c:v>0.9416018840503797</c:v>
                </c:pt>
                <c:pt idx="144">
                  <c:v>0.94049881005893265</c:v>
                </c:pt>
                <c:pt idx="145">
                  <c:v>0.94036092580999875</c:v>
                </c:pt>
                <c:pt idx="146">
                  <c:v>0.94022304156106951</c:v>
                </c:pt>
                <c:pt idx="147">
                  <c:v>0.93911996756962501</c:v>
                </c:pt>
                <c:pt idx="148">
                  <c:v>0.93898208332069399</c:v>
                </c:pt>
                <c:pt idx="149">
                  <c:v>0.93884419907176297</c:v>
                </c:pt>
                <c:pt idx="150">
                  <c:v>0.93870631482283251</c:v>
                </c:pt>
                <c:pt idx="151">
                  <c:v>0.93774112508031804</c:v>
                </c:pt>
                <c:pt idx="152">
                  <c:v>0.93760324083138702</c:v>
                </c:pt>
                <c:pt idx="153">
                  <c:v>0.937465356582456</c:v>
                </c:pt>
                <c:pt idx="154">
                  <c:v>0.93732747233352864</c:v>
                </c:pt>
                <c:pt idx="155">
                  <c:v>0.93636228259101051</c:v>
                </c:pt>
                <c:pt idx="156">
                  <c:v>0.93622439834208004</c:v>
                </c:pt>
                <c:pt idx="157">
                  <c:v>0.93608651409314902</c:v>
                </c:pt>
                <c:pt idx="158">
                  <c:v>0.93594862984421801</c:v>
                </c:pt>
                <c:pt idx="159">
                  <c:v>0.93484555585277362</c:v>
                </c:pt>
                <c:pt idx="160">
                  <c:v>0.93470767160384471</c:v>
                </c:pt>
                <c:pt idx="161">
                  <c:v>0.93456978735491059</c:v>
                </c:pt>
                <c:pt idx="162">
                  <c:v>0.93346671336346598</c:v>
                </c:pt>
                <c:pt idx="163">
                  <c:v>0.93332882911453563</c:v>
                </c:pt>
                <c:pt idx="164">
                  <c:v>0.93319094486560406</c:v>
                </c:pt>
                <c:pt idx="165">
                  <c:v>0.93208787087415901</c:v>
                </c:pt>
                <c:pt idx="166">
                  <c:v>0.93194998662522865</c:v>
                </c:pt>
                <c:pt idx="167">
                  <c:v>0.93181210237629697</c:v>
                </c:pt>
                <c:pt idx="168">
                  <c:v>0.93070902838485459</c:v>
                </c:pt>
                <c:pt idx="169">
                  <c:v>0.93057114413592057</c:v>
                </c:pt>
                <c:pt idx="170">
                  <c:v>0.930433259886988</c:v>
                </c:pt>
                <c:pt idx="171">
                  <c:v>0.92933018589554128</c:v>
                </c:pt>
                <c:pt idx="172">
                  <c:v>0.92919230164661359</c:v>
                </c:pt>
                <c:pt idx="173">
                  <c:v>0.92905441739768524</c:v>
                </c:pt>
                <c:pt idx="174">
                  <c:v>0.92795134340623697</c:v>
                </c:pt>
                <c:pt idx="175">
                  <c:v>0.92781345915730651</c:v>
                </c:pt>
                <c:pt idx="176">
                  <c:v>0.92767557490837871</c:v>
                </c:pt>
                <c:pt idx="177">
                  <c:v>0.92657250091692622</c:v>
                </c:pt>
                <c:pt idx="178">
                  <c:v>0.92643461666800353</c:v>
                </c:pt>
                <c:pt idx="179">
                  <c:v>0.92629673241906962</c:v>
                </c:pt>
                <c:pt idx="180">
                  <c:v>0.92519365842762302</c:v>
                </c:pt>
                <c:pt idx="181">
                  <c:v>0.92505577417869522</c:v>
                </c:pt>
                <c:pt idx="182">
                  <c:v>0.92491788992975976</c:v>
                </c:pt>
                <c:pt idx="183">
                  <c:v>0.92381481593831605</c:v>
                </c:pt>
                <c:pt idx="184">
                  <c:v>0.92367693168938758</c:v>
                </c:pt>
                <c:pt idx="185">
                  <c:v>0.92353904744045501</c:v>
                </c:pt>
                <c:pt idx="186">
                  <c:v>0.92243597344900963</c:v>
                </c:pt>
                <c:pt idx="187">
                  <c:v>0.92229808920007805</c:v>
                </c:pt>
                <c:pt idx="188">
                  <c:v>0.92216020495114759</c:v>
                </c:pt>
                <c:pt idx="189">
                  <c:v>0.92105713095970199</c:v>
                </c:pt>
                <c:pt idx="190">
                  <c:v>0.92091924671077163</c:v>
                </c:pt>
                <c:pt idx="191">
                  <c:v>0.92078136246184095</c:v>
                </c:pt>
                <c:pt idx="192">
                  <c:v>0.92064347821291004</c:v>
                </c:pt>
                <c:pt idx="193">
                  <c:v>0.91967828847039723</c:v>
                </c:pt>
                <c:pt idx="194">
                  <c:v>0.91954040422146399</c:v>
                </c:pt>
                <c:pt idx="195">
                  <c:v>0.91940251997253075</c:v>
                </c:pt>
                <c:pt idx="196">
                  <c:v>0.91926463572360251</c:v>
                </c:pt>
                <c:pt idx="197">
                  <c:v>0.91816156173215346</c:v>
                </c:pt>
                <c:pt idx="198">
                  <c:v>0.918023677483228</c:v>
                </c:pt>
                <c:pt idx="199">
                  <c:v>0.91788579323429664</c:v>
                </c:pt>
                <c:pt idx="200">
                  <c:v>0.91678271924284949</c:v>
                </c:pt>
                <c:pt idx="201">
                  <c:v>0.91664483499392135</c:v>
                </c:pt>
                <c:pt idx="202">
                  <c:v>0.91650695074498856</c:v>
                </c:pt>
                <c:pt idx="203">
                  <c:v>0.91540387675354362</c:v>
                </c:pt>
                <c:pt idx="204">
                  <c:v>0.91526599250461205</c:v>
                </c:pt>
                <c:pt idx="205">
                  <c:v>0.91512810825568203</c:v>
                </c:pt>
                <c:pt idx="206">
                  <c:v>0.91402503426423665</c:v>
                </c:pt>
                <c:pt idx="207">
                  <c:v>0.91388715001530496</c:v>
                </c:pt>
                <c:pt idx="208">
                  <c:v>0.91374926576637505</c:v>
                </c:pt>
                <c:pt idx="209">
                  <c:v>0.91264619177492856</c:v>
                </c:pt>
                <c:pt idx="210">
                  <c:v>0.91250830752599799</c:v>
                </c:pt>
                <c:pt idx="211">
                  <c:v>0.91237042327706697</c:v>
                </c:pt>
                <c:pt idx="212">
                  <c:v>0.91126734928561903</c:v>
                </c:pt>
                <c:pt idx="213">
                  <c:v>0.91112946503669101</c:v>
                </c:pt>
                <c:pt idx="214">
                  <c:v>0.91099158078775799</c:v>
                </c:pt>
                <c:pt idx="215">
                  <c:v>0.90988850679631506</c:v>
                </c:pt>
                <c:pt idx="216">
                  <c:v>0.9097506225473867</c:v>
                </c:pt>
                <c:pt idx="217">
                  <c:v>0.90961273829845302</c:v>
                </c:pt>
                <c:pt idx="218">
                  <c:v>0.90850966430700797</c:v>
                </c:pt>
                <c:pt idx="219">
                  <c:v>0.90837178005807695</c:v>
                </c:pt>
                <c:pt idx="220">
                  <c:v>0.90823389580914549</c:v>
                </c:pt>
                <c:pt idx="221">
                  <c:v>0.907130821817699</c:v>
                </c:pt>
                <c:pt idx="222">
                  <c:v>0.90699293756877353</c:v>
                </c:pt>
                <c:pt idx="223">
                  <c:v>0.90685505331984195</c:v>
                </c:pt>
                <c:pt idx="224">
                  <c:v>0.90575197932839524</c:v>
                </c:pt>
                <c:pt idx="225">
                  <c:v>0.905614095079463</c:v>
                </c:pt>
                <c:pt idx="226">
                  <c:v>0.90547621083053198</c:v>
                </c:pt>
                <c:pt idx="227">
                  <c:v>0.90437313683908604</c:v>
                </c:pt>
                <c:pt idx="228">
                  <c:v>0.90423525259015858</c:v>
                </c:pt>
                <c:pt idx="229">
                  <c:v>0.90409736834122456</c:v>
                </c:pt>
                <c:pt idx="230">
                  <c:v>0.90285641010084905</c:v>
                </c:pt>
                <c:pt idx="231">
                  <c:v>0.90271852585191503</c:v>
                </c:pt>
                <c:pt idx="232">
                  <c:v>0.90258064160298657</c:v>
                </c:pt>
                <c:pt idx="233">
                  <c:v>0.90147756761154196</c:v>
                </c:pt>
                <c:pt idx="234">
                  <c:v>0.9013396833626105</c:v>
                </c:pt>
                <c:pt idx="235">
                  <c:v>0.90120179911368004</c:v>
                </c:pt>
                <c:pt idx="236">
                  <c:v>0.90009872512223199</c:v>
                </c:pt>
                <c:pt idx="237">
                  <c:v>0.89996084087330408</c:v>
                </c:pt>
                <c:pt idx="238">
                  <c:v>0.89982295662437606</c:v>
                </c:pt>
                <c:pt idx="239">
                  <c:v>0.89871988263292713</c:v>
                </c:pt>
                <c:pt idx="240">
                  <c:v>0.8985819983839971</c:v>
                </c:pt>
                <c:pt idx="241">
                  <c:v>0.89844411413506609</c:v>
                </c:pt>
                <c:pt idx="242">
                  <c:v>0.89734104014362015</c:v>
                </c:pt>
                <c:pt idx="243">
                  <c:v>0.89720315589468957</c:v>
                </c:pt>
                <c:pt idx="244">
                  <c:v>0.89706527164575911</c:v>
                </c:pt>
                <c:pt idx="245">
                  <c:v>0.89596219765431251</c:v>
                </c:pt>
                <c:pt idx="246">
                  <c:v>0.89582431340538582</c:v>
                </c:pt>
                <c:pt idx="247">
                  <c:v>0.89568642915645158</c:v>
                </c:pt>
                <c:pt idx="248">
                  <c:v>0.89458335516500387</c:v>
                </c:pt>
                <c:pt idx="249">
                  <c:v>0.89444547091607574</c:v>
                </c:pt>
                <c:pt idx="250">
                  <c:v>0.89430758666714449</c:v>
                </c:pt>
                <c:pt idx="251">
                  <c:v>0.89320451267570133</c:v>
                </c:pt>
                <c:pt idx="252">
                  <c:v>0.89306662842676587</c:v>
                </c:pt>
                <c:pt idx="253">
                  <c:v>0.89292874417783807</c:v>
                </c:pt>
                <c:pt idx="254">
                  <c:v>0.8918256701863948</c:v>
                </c:pt>
                <c:pt idx="255">
                  <c:v>0.89168778593745746</c:v>
                </c:pt>
                <c:pt idx="256">
                  <c:v>0.89154990168853265</c:v>
                </c:pt>
                <c:pt idx="257">
                  <c:v>0.89044682769708561</c:v>
                </c:pt>
                <c:pt idx="258">
                  <c:v>0.89030894344815414</c:v>
                </c:pt>
                <c:pt idx="259">
                  <c:v>0.89017105919922412</c:v>
                </c:pt>
                <c:pt idx="260">
                  <c:v>0.88906798520777586</c:v>
                </c:pt>
                <c:pt idx="261">
                  <c:v>0.8889301009588465</c:v>
                </c:pt>
                <c:pt idx="262">
                  <c:v>0.88879221670991615</c:v>
                </c:pt>
                <c:pt idx="263">
                  <c:v>0.8876891427184731</c:v>
                </c:pt>
                <c:pt idx="264">
                  <c:v>0.88755125846954075</c:v>
                </c:pt>
                <c:pt idx="265">
                  <c:v>0.8874133742206064</c:v>
                </c:pt>
                <c:pt idx="266">
                  <c:v>0.88617241598023111</c:v>
                </c:pt>
                <c:pt idx="267">
                  <c:v>0.88603453173129987</c:v>
                </c:pt>
                <c:pt idx="268">
                  <c:v>0.88479357349092613</c:v>
                </c:pt>
                <c:pt idx="269">
                  <c:v>0.88465568924199511</c:v>
                </c:pt>
                <c:pt idx="270">
                  <c:v>0.88451780499306187</c:v>
                </c:pt>
                <c:pt idx="271">
                  <c:v>0.88341473100161616</c:v>
                </c:pt>
                <c:pt idx="272">
                  <c:v>0.88327684675268758</c:v>
                </c:pt>
                <c:pt idx="273">
                  <c:v>0.88313896250375712</c:v>
                </c:pt>
                <c:pt idx="274">
                  <c:v>0.88203588851231207</c:v>
                </c:pt>
                <c:pt idx="275">
                  <c:v>0.88189800426338383</c:v>
                </c:pt>
                <c:pt idx="276">
                  <c:v>0.88176012001444959</c:v>
                </c:pt>
                <c:pt idx="277">
                  <c:v>0.88065704602300665</c:v>
                </c:pt>
                <c:pt idx="278">
                  <c:v>0.88051916177407186</c:v>
                </c:pt>
                <c:pt idx="279">
                  <c:v>0.88038127752514361</c:v>
                </c:pt>
                <c:pt idx="280">
                  <c:v>0.87927820353370234</c:v>
                </c:pt>
                <c:pt idx="281">
                  <c:v>0.87914031928476899</c:v>
                </c:pt>
                <c:pt idx="282">
                  <c:v>0.87900243503583664</c:v>
                </c:pt>
                <c:pt idx="283">
                  <c:v>0.8778993610443937</c:v>
                </c:pt>
                <c:pt idx="284">
                  <c:v>0.87776147679546224</c:v>
                </c:pt>
                <c:pt idx="285">
                  <c:v>0.87762359254653299</c:v>
                </c:pt>
                <c:pt idx="286">
                  <c:v>0.87652051855508595</c:v>
                </c:pt>
                <c:pt idx="287">
                  <c:v>0.87638263430615304</c:v>
                </c:pt>
                <c:pt idx="288">
                  <c:v>0.87624475005722202</c:v>
                </c:pt>
                <c:pt idx="289">
                  <c:v>0.87514167606578186</c:v>
                </c:pt>
                <c:pt idx="290">
                  <c:v>0.87500379181684551</c:v>
                </c:pt>
                <c:pt idx="291">
                  <c:v>0.87486590756791505</c:v>
                </c:pt>
                <c:pt idx="292">
                  <c:v>0.87376283357647222</c:v>
                </c:pt>
                <c:pt idx="293">
                  <c:v>0.87362494932753965</c:v>
                </c:pt>
                <c:pt idx="294">
                  <c:v>0.87348706507860796</c:v>
                </c:pt>
                <c:pt idx="295">
                  <c:v>0.87238399108716158</c:v>
                </c:pt>
                <c:pt idx="296">
                  <c:v>0.87224610683823101</c:v>
                </c:pt>
                <c:pt idx="297">
                  <c:v>0.87210822258930465</c:v>
                </c:pt>
                <c:pt idx="298">
                  <c:v>0.87100514859785505</c:v>
                </c:pt>
                <c:pt idx="299">
                  <c:v>0.87086726434892403</c:v>
                </c:pt>
                <c:pt idx="300">
                  <c:v>0.87072938009999623</c:v>
                </c:pt>
                <c:pt idx="301">
                  <c:v>0.86948842185961706</c:v>
                </c:pt>
                <c:pt idx="302">
                  <c:v>0.8693505376106897</c:v>
                </c:pt>
                <c:pt idx="303">
                  <c:v>0.86810957937031064</c:v>
                </c:pt>
                <c:pt idx="304">
                  <c:v>0.86797169512138295</c:v>
                </c:pt>
                <c:pt idx="305">
                  <c:v>0.86673073688100499</c:v>
                </c:pt>
                <c:pt idx="306">
                  <c:v>0.86659285263207653</c:v>
                </c:pt>
                <c:pt idx="307">
                  <c:v>0.86645496838314195</c:v>
                </c:pt>
                <c:pt idx="308">
                  <c:v>0.86535189439169824</c:v>
                </c:pt>
                <c:pt idx="309">
                  <c:v>0.865214010142765</c:v>
                </c:pt>
                <c:pt idx="310">
                  <c:v>0.86507612589383498</c:v>
                </c:pt>
                <c:pt idx="311">
                  <c:v>0.86397305190238904</c:v>
                </c:pt>
                <c:pt idx="312">
                  <c:v>0.86383516765346058</c:v>
                </c:pt>
                <c:pt idx="313">
                  <c:v>0.86369728340453233</c:v>
                </c:pt>
                <c:pt idx="314">
                  <c:v>0.86259420941308496</c:v>
                </c:pt>
                <c:pt idx="315">
                  <c:v>0.86245632516415049</c:v>
                </c:pt>
                <c:pt idx="316">
                  <c:v>0.86231844091522059</c:v>
                </c:pt>
                <c:pt idx="317">
                  <c:v>0.86121536692377565</c:v>
                </c:pt>
                <c:pt idx="318">
                  <c:v>0.86107748267484696</c:v>
                </c:pt>
                <c:pt idx="319">
                  <c:v>0.86093959842591405</c:v>
                </c:pt>
                <c:pt idx="320">
                  <c:v>0.85983652443446801</c:v>
                </c:pt>
                <c:pt idx="321">
                  <c:v>0.85969864018554065</c:v>
                </c:pt>
                <c:pt idx="322">
                  <c:v>0.85956075593660375</c:v>
                </c:pt>
                <c:pt idx="323">
                  <c:v>0.85845768194516059</c:v>
                </c:pt>
                <c:pt idx="324">
                  <c:v>0.85831979769623001</c:v>
                </c:pt>
                <c:pt idx="325">
                  <c:v>0.85818191344730099</c:v>
                </c:pt>
                <c:pt idx="326">
                  <c:v>0.85707883945585694</c:v>
                </c:pt>
                <c:pt idx="327">
                  <c:v>0.85694095520692304</c:v>
                </c:pt>
                <c:pt idx="328">
                  <c:v>0.85680307095799202</c:v>
                </c:pt>
                <c:pt idx="329">
                  <c:v>0.85569999696655052</c:v>
                </c:pt>
                <c:pt idx="330">
                  <c:v>0.85556211271761329</c:v>
                </c:pt>
                <c:pt idx="331">
                  <c:v>0.85542422846868771</c:v>
                </c:pt>
                <c:pt idx="332">
                  <c:v>0.854321154477239</c:v>
                </c:pt>
                <c:pt idx="333">
                  <c:v>0.85418327022830964</c:v>
                </c:pt>
                <c:pt idx="334">
                  <c:v>0.85404538597937862</c:v>
                </c:pt>
                <c:pt idx="335">
                  <c:v>0.85280442773900422</c:v>
                </c:pt>
                <c:pt idx="336">
                  <c:v>0.85266654349007165</c:v>
                </c:pt>
                <c:pt idx="337">
                  <c:v>0.85142558524969503</c:v>
                </c:pt>
                <c:pt idx="338">
                  <c:v>0.85128770100076356</c:v>
                </c:pt>
                <c:pt idx="339">
                  <c:v>0.85004674276038805</c:v>
                </c:pt>
                <c:pt idx="340">
                  <c:v>0.84990885851145959</c:v>
                </c:pt>
                <c:pt idx="341">
                  <c:v>0.84866790027108163</c:v>
                </c:pt>
                <c:pt idx="342">
                  <c:v>0.84853001602214995</c:v>
                </c:pt>
                <c:pt idx="343">
                  <c:v>0.84839213177321859</c:v>
                </c:pt>
                <c:pt idx="344">
                  <c:v>0.84728905778177499</c:v>
                </c:pt>
                <c:pt idx="345">
                  <c:v>0.84715117353284364</c:v>
                </c:pt>
                <c:pt idx="346">
                  <c:v>0.84701328928391151</c:v>
                </c:pt>
                <c:pt idx="347">
                  <c:v>0.84591021529246602</c:v>
                </c:pt>
                <c:pt idx="348">
                  <c:v>0.84577233104353799</c:v>
                </c:pt>
                <c:pt idx="349">
                  <c:v>0.84563444679460564</c:v>
                </c:pt>
                <c:pt idx="350">
                  <c:v>0.84453137280315904</c:v>
                </c:pt>
                <c:pt idx="351">
                  <c:v>0.84439348855422902</c:v>
                </c:pt>
                <c:pt idx="352">
                  <c:v>0.84425560430530022</c:v>
                </c:pt>
                <c:pt idx="353">
                  <c:v>0.84315253031385262</c:v>
                </c:pt>
                <c:pt idx="354">
                  <c:v>0.84301464606492205</c:v>
                </c:pt>
                <c:pt idx="355">
                  <c:v>0.84287676181599058</c:v>
                </c:pt>
                <c:pt idx="356">
                  <c:v>0.84177368782454565</c:v>
                </c:pt>
                <c:pt idx="357">
                  <c:v>0.84163580357561696</c:v>
                </c:pt>
                <c:pt idx="358">
                  <c:v>0.84149791932668405</c:v>
                </c:pt>
                <c:pt idx="359">
                  <c:v>0.84039484533523801</c:v>
                </c:pt>
                <c:pt idx="360">
                  <c:v>0.84025696108630477</c:v>
                </c:pt>
                <c:pt idx="361">
                  <c:v>0.84011907683737763</c:v>
                </c:pt>
                <c:pt idx="362">
                  <c:v>0.83901600284593059</c:v>
                </c:pt>
                <c:pt idx="363">
                  <c:v>0.83887811859700223</c:v>
                </c:pt>
                <c:pt idx="364">
                  <c:v>0.83874023434807587</c:v>
                </c:pt>
                <c:pt idx="365">
                  <c:v>0.83763716035662406</c:v>
                </c:pt>
                <c:pt idx="366">
                  <c:v>0.8374992761076957</c:v>
                </c:pt>
                <c:pt idx="367">
                  <c:v>0.83736139185876257</c:v>
                </c:pt>
                <c:pt idx="368">
                  <c:v>0.83612043361839106</c:v>
                </c:pt>
                <c:pt idx="369">
                  <c:v>0.83598254936945549</c:v>
                </c:pt>
                <c:pt idx="370">
                  <c:v>0.83474159112908253</c:v>
                </c:pt>
                <c:pt idx="371">
                  <c:v>0.83460370688014862</c:v>
                </c:pt>
                <c:pt idx="372">
                  <c:v>0.833362748639772</c:v>
                </c:pt>
                <c:pt idx="373">
                  <c:v>0.83322486439084165</c:v>
                </c:pt>
                <c:pt idx="374">
                  <c:v>0.83198390615046502</c:v>
                </c:pt>
                <c:pt idx="375">
                  <c:v>0.83184602190153401</c:v>
                </c:pt>
                <c:pt idx="376">
                  <c:v>0.83060506366116071</c:v>
                </c:pt>
                <c:pt idx="377">
                  <c:v>0.83046717941222403</c:v>
                </c:pt>
                <c:pt idx="378">
                  <c:v>0.83032929516329823</c:v>
                </c:pt>
                <c:pt idx="379">
                  <c:v>0.82922622117185096</c:v>
                </c:pt>
                <c:pt idx="380">
                  <c:v>0.82908833692292006</c:v>
                </c:pt>
                <c:pt idx="381">
                  <c:v>0.8289504526739937</c:v>
                </c:pt>
                <c:pt idx="382">
                  <c:v>0.82784737868254465</c:v>
                </c:pt>
                <c:pt idx="383">
                  <c:v>0.82770949443361652</c:v>
                </c:pt>
                <c:pt idx="384">
                  <c:v>0.82757161018468495</c:v>
                </c:pt>
                <c:pt idx="385">
                  <c:v>0.82646853619323701</c:v>
                </c:pt>
                <c:pt idx="386">
                  <c:v>0.82633065194430599</c:v>
                </c:pt>
                <c:pt idx="387">
                  <c:v>0.82619276769537564</c:v>
                </c:pt>
                <c:pt idx="388">
                  <c:v>0.82508969370393004</c:v>
                </c:pt>
                <c:pt idx="389">
                  <c:v>0.82495180945500124</c:v>
                </c:pt>
                <c:pt idx="390">
                  <c:v>0.82481392520606756</c:v>
                </c:pt>
                <c:pt idx="391">
                  <c:v>0.82371085121462195</c:v>
                </c:pt>
                <c:pt idx="392">
                  <c:v>0.82357296696569149</c:v>
                </c:pt>
                <c:pt idx="393">
                  <c:v>0.82343508271676058</c:v>
                </c:pt>
                <c:pt idx="394">
                  <c:v>0.82233200872531276</c:v>
                </c:pt>
                <c:pt idx="395">
                  <c:v>0.82219412447638562</c:v>
                </c:pt>
                <c:pt idx="396">
                  <c:v>0.82205624022745349</c:v>
                </c:pt>
                <c:pt idx="397">
                  <c:v>0.82081528198707698</c:v>
                </c:pt>
                <c:pt idx="398">
                  <c:v>0.82067739773814763</c:v>
                </c:pt>
                <c:pt idx="399">
                  <c:v>0.81943643949777101</c:v>
                </c:pt>
                <c:pt idx="400">
                  <c:v>0.81929855524884065</c:v>
                </c:pt>
                <c:pt idx="401">
                  <c:v>0.81805759700846303</c:v>
                </c:pt>
                <c:pt idx="402">
                  <c:v>0.81791971275953523</c:v>
                </c:pt>
                <c:pt idx="403">
                  <c:v>0.81667875451915894</c:v>
                </c:pt>
                <c:pt idx="404">
                  <c:v>0.81654087027022604</c:v>
                </c:pt>
                <c:pt idx="405">
                  <c:v>0.81529991202985252</c:v>
                </c:pt>
                <c:pt idx="406">
                  <c:v>0.81516202778091629</c:v>
                </c:pt>
                <c:pt idx="407">
                  <c:v>0.813921069540544</c:v>
                </c:pt>
                <c:pt idx="408">
                  <c:v>0.81378318529160876</c:v>
                </c:pt>
                <c:pt idx="409">
                  <c:v>0.81254222705123458</c:v>
                </c:pt>
                <c:pt idx="410">
                  <c:v>0.81240434280230356</c:v>
                </c:pt>
                <c:pt idx="411">
                  <c:v>0.81116338456192505</c:v>
                </c:pt>
                <c:pt idx="412">
                  <c:v>0.81102550031299703</c:v>
                </c:pt>
                <c:pt idx="413">
                  <c:v>0.81088761606406923</c:v>
                </c:pt>
                <c:pt idx="414">
                  <c:v>0.80978454207262096</c:v>
                </c:pt>
                <c:pt idx="415">
                  <c:v>0.80964665782369272</c:v>
                </c:pt>
                <c:pt idx="416">
                  <c:v>0.80950877357476003</c:v>
                </c:pt>
                <c:pt idx="417">
                  <c:v>0.80840569958331465</c:v>
                </c:pt>
                <c:pt idx="418">
                  <c:v>0.80826781533438363</c:v>
                </c:pt>
                <c:pt idx="419">
                  <c:v>0.80812993108545195</c:v>
                </c:pt>
                <c:pt idx="420">
                  <c:v>0.80702685709400923</c:v>
                </c:pt>
                <c:pt idx="421">
                  <c:v>0.80688897284507799</c:v>
                </c:pt>
                <c:pt idx="422">
                  <c:v>0.80675108859614564</c:v>
                </c:pt>
                <c:pt idx="423">
                  <c:v>0.8056480146047047</c:v>
                </c:pt>
                <c:pt idx="424">
                  <c:v>0.80551013035576857</c:v>
                </c:pt>
                <c:pt idx="425">
                  <c:v>0.805372246106838</c:v>
                </c:pt>
                <c:pt idx="426">
                  <c:v>0.80413128786646149</c:v>
                </c:pt>
                <c:pt idx="427">
                  <c:v>0.80399340361753324</c:v>
                </c:pt>
                <c:pt idx="428">
                  <c:v>0.80275244537715496</c:v>
                </c:pt>
                <c:pt idx="429">
                  <c:v>0.80261456112822349</c:v>
                </c:pt>
                <c:pt idx="430">
                  <c:v>0.80137360288784798</c:v>
                </c:pt>
                <c:pt idx="431">
                  <c:v>0.80123571863891763</c:v>
                </c:pt>
                <c:pt idx="432">
                  <c:v>0.79999476039854323</c:v>
                </c:pt>
                <c:pt idx="433">
                  <c:v>0.79985687614961065</c:v>
                </c:pt>
                <c:pt idx="434">
                  <c:v>0.79861591790923403</c:v>
                </c:pt>
                <c:pt idx="435">
                  <c:v>0.79847803366030523</c:v>
                </c:pt>
                <c:pt idx="436">
                  <c:v>0.7972370754199265</c:v>
                </c:pt>
                <c:pt idx="437">
                  <c:v>0.79709919117099604</c:v>
                </c:pt>
                <c:pt idx="438">
                  <c:v>0.79585823293061964</c:v>
                </c:pt>
                <c:pt idx="439">
                  <c:v>0.79572034868168895</c:v>
                </c:pt>
                <c:pt idx="440">
                  <c:v>0.79447939044131199</c:v>
                </c:pt>
                <c:pt idx="441">
                  <c:v>0.79434150619238264</c:v>
                </c:pt>
                <c:pt idx="442">
                  <c:v>0.79310054795200458</c:v>
                </c:pt>
                <c:pt idx="443">
                  <c:v>0.792962663703075</c:v>
                </c:pt>
                <c:pt idx="444">
                  <c:v>0.79282477945414465</c:v>
                </c:pt>
                <c:pt idx="445">
                  <c:v>0.79172170546269804</c:v>
                </c:pt>
                <c:pt idx="446">
                  <c:v>0.79158382121376758</c:v>
                </c:pt>
                <c:pt idx="447">
                  <c:v>0.79144593696483923</c:v>
                </c:pt>
                <c:pt idx="448">
                  <c:v>0.79034286297339162</c:v>
                </c:pt>
                <c:pt idx="449">
                  <c:v>0.79020497872445949</c:v>
                </c:pt>
                <c:pt idx="450">
                  <c:v>0.79006709447553003</c:v>
                </c:pt>
                <c:pt idx="451">
                  <c:v>0.78896402048408465</c:v>
                </c:pt>
                <c:pt idx="452">
                  <c:v>0.78882613623515363</c:v>
                </c:pt>
                <c:pt idx="453">
                  <c:v>0.7886882519862225</c:v>
                </c:pt>
                <c:pt idx="454">
                  <c:v>0.78744729374584599</c:v>
                </c:pt>
                <c:pt idx="455">
                  <c:v>0.78730940949691597</c:v>
                </c:pt>
                <c:pt idx="456">
                  <c:v>0.78606845125653901</c:v>
                </c:pt>
                <c:pt idx="457">
                  <c:v>0.785930567007606</c:v>
                </c:pt>
                <c:pt idx="458">
                  <c:v>0.78468960876723159</c:v>
                </c:pt>
                <c:pt idx="459">
                  <c:v>0.78455172451830202</c:v>
                </c:pt>
                <c:pt idx="460">
                  <c:v>0.78331076627792229</c:v>
                </c:pt>
                <c:pt idx="461">
                  <c:v>0.78317288202899404</c:v>
                </c:pt>
                <c:pt idx="462">
                  <c:v>0.78193192378861798</c:v>
                </c:pt>
                <c:pt idx="463">
                  <c:v>0.78179403953968996</c:v>
                </c:pt>
                <c:pt idx="464">
                  <c:v>0.78055308129931056</c:v>
                </c:pt>
                <c:pt idx="465">
                  <c:v>0.78041519705037998</c:v>
                </c:pt>
                <c:pt idx="466">
                  <c:v>0.77917423881000636</c:v>
                </c:pt>
                <c:pt idx="467">
                  <c:v>0.77903635456107512</c:v>
                </c:pt>
                <c:pt idx="468">
                  <c:v>0.7777953963207016</c:v>
                </c:pt>
                <c:pt idx="469">
                  <c:v>0.77765751207176836</c:v>
                </c:pt>
                <c:pt idx="470">
                  <c:v>0.77641655383138986</c:v>
                </c:pt>
                <c:pt idx="471">
                  <c:v>0.77627866958245884</c:v>
                </c:pt>
                <c:pt idx="472">
                  <c:v>0.77503771134208488</c:v>
                </c:pt>
                <c:pt idx="473">
                  <c:v>0.77489982709315752</c:v>
                </c:pt>
                <c:pt idx="474">
                  <c:v>0.77476194284422084</c:v>
                </c:pt>
                <c:pt idx="475">
                  <c:v>0.77365886885277813</c:v>
                </c:pt>
                <c:pt idx="476">
                  <c:v>0.77352098460384688</c:v>
                </c:pt>
                <c:pt idx="477">
                  <c:v>0.77338310035491387</c:v>
                </c:pt>
                <c:pt idx="478">
                  <c:v>0.77324521610598795</c:v>
                </c:pt>
                <c:pt idx="479">
                  <c:v>0.77310733185705238</c:v>
                </c:pt>
                <c:pt idx="480">
                  <c:v>0.77296944760812636</c:v>
                </c:pt>
                <c:pt idx="481">
                  <c:v>0.77283156335919512</c:v>
                </c:pt>
                <c:pt idx="482">
                  <c:v>0.77228002636347082</c:v>
                </c:pt>
                <c:pt idx="483">
                  <c:v>0.77214214211454013</c:v>
                </c:pt>
                <c:pt idx="484">
                  <c:v>0.77200425786560911</c:v>
                </c:pt>
                <c:pt idx="485">
                  <c:v>0.77186637361667665</c:v>
                </c:pt>
                <c:pt idx="486">
                  <c:v>0.77172848936774663</c:v>
                </c:pt>
                <c:pt idx="487">
                  <c:v>0.77159060511881761</c:v>
                </c:pt>
                <c:pt idx="488">
                  <c:v>0.77145272086988392</c:v>
                </c:pt>
                <c:pt idx="489">
                  <c:v>0.77076329962523094</c:v>
                </c:pt>
                <c:pt idx="490">
                  <c:v>0.77062541537630436</c:v>
                </c:pt>
                <c:pt idx="491">
                  <c:v>0.77048753112736756</c:v>
                </c:pt>
                <c:pt idx="492">
                  <c:v>0.77034964687844265</c:v>
                </c:pt>
                <c:pt idx="493">
                  <c:v>0.77021176262951119</c:v>
                </c:pt>
                <c:pt idx="494">
                  <c:v>0.77007387838058194</c:v>
                </c:pt>
                <c:pt idx="495">
                  <c:v>0.76938445713592463</c:v>
                </c:pt>
                <c:pt idx="496">
                  <c:v>0.76924657288699305</c:v>
                </c:pt>
                <c:pt idx="497">
                  <c:v>0.76910868863806459</c:v>
                </c:pt>
                <c:pt idx="498">
                  <c:v>0.76897080438913634</c:v>
                </c:pt>
                <c:pt idx="499">
                  <c:v>0.76883292014020099</c:v>
                </c:pt>
                <c:pt idx="500">
                  <c:v>0.76869503589127353</c:v>
                </c:pt>
                <c:pt idx="501">
                  <c:v>0.76800561464661965</c:v>
                </c:pt>
                <c:pt idx="502">
                  <c:v>0.76786773039768663</c:v>
                </c:pt>
                <c:pt idx="503">
                  <c:v>0.76772984614875983</c:v>
                </c:pt>
                <c:pt idx="504">
                  <c:v>0.76759196189982404</c:v>
                </c:pt>
                <c:pt idx="505">
                  <c:v>0.76745407765089846</c:v>
                </c:pt>
                <c:pt idx="506">
                  <c:v>0.767316193401961</c:v>
                </c:pt>
                <c:pt idx="507">
                  <c:v>0.76662677215731123</c:v>
                </c:pt>
                <c:pt idx="508">
                  <c:v>0.76648888790838099</c:v>
                </c:pt>
                <c:pt idx="509">
                  <c:v>0.76635100365945152</c:v>
                </c:pt>
                <c:pt idx="510">
                  <c:v>0.76621311941051695</c:v>
                </c:pt>
                <c:pt idx="511">
                  <c:v>0.76607523516159159</c:v>
                </c:pt>
                <c:pt idx="512">
                  <c:v>0.76593735091265558</c:v>
                </c:pt>
                <c:pt idx="513">
                  <c:v>0.7652479296680047</c:v>
                </c:pt>
                <c:pt idx="514">
                  <c:v>0.76511004541907424</c:v>
                </c:pt>
                <c:pt idx="515">
                  <c:v>0.764972161170141</c:v>
                </c:pt>
                <c:pt idx="516">
                  <c:v>0.76483427692121064</c:v>
                </c:pt>
                <c:pt idx="517">
                  <c:v>0.76469639267228295</c:v>
                </c:pt>
                <c:pt idx="518">
                  <c:v>0.76455850842334905</c:v>
                </c:pt>
                <c:pt idx="519">
                  <c:v>0.76386908717869795</c:v>
                </c:pt>
                <c:pt idx="520">
                  <c:v>0.76373120292976771</c:v>
                </c:pt>
                <c:pt idx="521">
                  <c:v>0.76359331868083624</c:v>
                </c:pt>
                <c:pt idx="522">
                  <c:v>0.76345543443190522</c:v>
                </c:pt>
                <c:pt idx="523">
                  <c:v>0.76331755018297198</c:v>
                </c:pt>
                <c:pt idx="524">
                  <c:v>0.76317966593404263</c:v>
                </c:pt>
                <c:pt idx="525">
                  <c:v>0.76249024468939153</c:v>
                </c:pt>
                <c:pt idx="526">
                  <c:v>0.76235236044045696</c:v>
                </c:pt>
                <c:pt idx="527">
                  <c:v>0.76221447619152971</c:v>
                </c:pt>
                <c:pt idx="528">
                  <c:v>0.76207659194259603</c:v>
                </c:pt>
                <c:pt idx="529">
                  <c:v>0.76193870769366823</c:v>
                </c:pt>
                <c:pt idx="530">
                  <c:v>0.76180082344473865</c:v>
                </c:pt>
                <c:pt idx="531">
                  <c:v>0.761111402200085</c:v>
                </c:pt>
                <c:pt idx="532">
                  <c:v>0.76097351795115065</c:v>
                </c:pt>
                <c:pt idx="533">
                  <c:v>0.76083563370222063</c:v>
                </c:pt>
                <c:pt idx="534">
                  <c:v>0.76069774945329172</c:v>
                </c:pt>
                <c:pt idx="535">
                  <c:v>0.76055986520435803</c:v>
                </c:pt>
                <c:pt idx="536">
                  <c:v>0.76042198095542801</c:v>
                </c:pt>
                <c:pt idx="537">
                  <c:v>0.75973255971077402</c:v>
                </c:pt>
                <c:pt idx="538">
                  <c:v>0.75959467546184523</c:v>
                </c:pt>
                <c:pt idx="539">
                  <c:v>0.75945679121291076</c:v>
                </c:pt>
                <c:pt idx="540">
                  <c:v>0.75931890696398263</c:v>
                </c:pt>
                <c:pt idx="541">
                  <c:v>0.75918102271505095</c:v>
                </c:pt>
                <c:pt idx="542">
                  <c:v>0.7590431384661237</c:v>
                </c:pt>
                <c:pt idx="543">
                  <c:v>0.75890525421719446</c:v>
                </c:pt>
                <c:pt idx="544">
                  <c:v>0.75835371722146705</c:v>
                </c:pt>
                <c:pt idx="545">
                  <c:v>0.75821583297253858</c:v>
                </c:pt>
                <c:pt idx="546">
                  <c:v>0.75807794872360601</c:v>
                </c:pt>
                <c:pt idx="547">
                  <c:v>0.75794006447467877</c:v>
                </c:pt>
                <c:pt idx="548">
                  <c:v>0.75780218022574397</c:v>
                </c:pt>
                <c:pt idx="549">
                  <c:v>0.75766429597681295</c:v>
                </c:pt>
                <c:pt idx="550">
                  <c:v>0.75752641172788304</c:v>
                </c:pt>
                <c:pt idx="551">
                  <c:v>0.75697487473216063</c:v>
                </c:pt>
                <c:pt idx="552">
                  <c:v>0.75683699048322961</c:v>
                </c:pt>
                <c:pt idx="553">
                  <c:v>0.7566991062343027</c:v>
                </c:pt>
                <c:pt idx="554">
                  <c:v>0.75656122198536757</c:v>
                </c:pt>
                <c:pt idx="555">
                  <c:v>0.756423337736437</c:v>
                </c:pt>
                <c:pt idx="556">
                  <c:v>0.75628545348750953</c:v>
                </c:pt>
                <c:pt idx="557">
                  <c:v>0.75614756923857895</c:v>
                </c:pt>
                <c:pt idx="558">
                  <c:v>0.75559603224285365</c:v>
                </c:pt>
                <c:pt idx="559">
                  <c:v>0.75545814799392197</c:v>
                </c:pt>
                <c:pt idx="560">
                  <c:v>0.75532026374499095</c:v>
                </c:pt>
                <c:pt idx="561">
                  <c:v>0.75518237949606049</c:v>
                </c:pt>
                <c:pt idx="562">
                  <c:v>0.75504449524713224</c:v>
                </c:pt>
                <c:pt idx="563">
                  <c:v>0.75490661099820167</c:v>
                </c:pt>
                <c:pt idx="564">
                  <c:v>0.75476872674926898</c:v>
                </c:pt>
                <c:pt idx="565">
                  <c:v>0.75407930550461699</c:v>
                </c:pt>
                <c:pt idx="566">
                  <c:v>0.75394142125568753</c:v>
                </c:pt>
                <c:pt idx="567">
                  <c:v>0.75380353700675395</c:v>
                </c:pt>
                <c:pt idx="568">
                  <c:v>0.75366565275782571</c:v>
                </c:pt>
                <c:pt idx="569">
                  <c:v>0.75352776850889458</c:v>
                </c:pt>
                <c:pt idx="570">
                  <c:v>0.75338988425996201</c:v>
                </c:pt>
                <c:pt idx="571">
                  <c:v>0.75270046301531024</c:v>
                </c:pt>
                <c:pt idx="572">
                  <c:v>0.75256257876637656</c:v>
                </c:pt>
                <c:pt idx="573">
                  <c:v>0.75242469451744665</c:v>
                </c:pt>
                <c:pt idx="574">
                  <c:v>0.75228681026851896</c:v>
                </c:pt>
                <c:pt idx="575">
                  <c:v>0.7521489260195896</c:v>
                </c:pt>
                <c:pt idx="576">
                  <c:v>0.75201104177065459</c:v>
                </c:pt>
                <c:pt idx="577">
                  <c:v>0.75132162052600371</c:v>
                </c:pt>
                <c:pt idx="578">
                  <c:v>0.75118373627707258</c:v>
                </c:pt>
                <c:pt idx="579">
                  <c:v>0.751045852028145</c:v>
                </c:pt>
                <c:pt idx="580">
                  <c:v>0.75090796777920898</c:v>
                </c:pt>
                <c:pt idx="581">
                  <c:v>0.75077008353028096</c:v>
                </c:pt>
                <c:pt idx="582">
                  <c:v>0.7506321992813465</c:v>
                </c:pt>
                <c:pt idx="583">
                  <c:v>0.74994277803669462</c:v>
                </c:pt>
                <c:pt idx="584">
                  <c:v>0.74980489378776305</c:v>
                </c:pt>
                <c:pt idx="585">
                  <c:v>0.74966700953883458</c:v>
                </c:pt>
                <c:pt idx="586">
                  <c:v>0.74952912528990201</c:v>
                </c:pt>
                <c:pt idx="587">
                  <c:v>0.74939124104097299</c:v>
                </c:pt>
                <c:pt idx="588">
                  <c:v>0.74925335679203997</c:v>
                </c:pt>
                <c:pt idx="589">
                  <c:v>0.74856393554738698</c:v>
                </c:pt>
                <c:pt idx="590">
                  <c:v>0.74842605129845663</c:v>
                </c:pt>
                <c:pt idx="591">
                  <c:v>0.74828816704952505</c:v>
                </c:pt>
                <c:pt idx="592">
                  <c:v>0.74815028280059759</c:v>
                </c:pt>
                <c:pt idx="593">
                  <c:v>0.74801239855166357</c:v>
                </c:pt>
                <c:pt idx="594">
                  <c:v>0.74787451430273499</c:v>
                </c:pt>
                <c:pt idx="595">
                  <c:v>0.74718509305808434</c:v>
                </c:pt>
                <c:pt idx="596">
                  <c:v>0.74704720880914965</c:v>
                </c:pt>
                <c:pt idx="597">
                  <c:v>0.74690932456021863</c:v>
                </c:pt>
                <c:pt idx="598">
                  <c:v>0.74677144031129095</c:v>
                </c:pt>
                <c:pt idx="599">
                  <c:v>0.74663355606235704</c:v>
                </c:pt>
                <c:pt idx="600">
                  <c:v>0.74649567181342824</c:v>
                </c:pt>
                <c:pt idx="601">
                  <c:v>0.74580625056877747</c:v>
                </c:pt>
                <c:pt idx="602">
                  <c:v>0.74566836631984423</c:v>
                </c:pt>
                <c:pt idx="603">
                  <c:v>0.74553048207091099</c:v>
                </c:pt>
                <c:pt idx="604">
                  <c:v>0.74539259782197997</c:v>
                </c:pt>
                <c:pt idx="605">
                  <c:v>0.74525471357305295</c:v>
                </c:pt>
                <c:pt idx="606">
                  <c:v>0.74511682932411905</c:v>
                </c:pt>
                <c:pt idx="607">
                  <c:v>0.74442740807946495</c:v>
                </c:pt>
                <c:pt idx="608">
                  <c:v>0.74428952383053504</c:v>
                </c:pt>
                <c:pt idx="609">
                  <c:v>0.74415163958160624</c:v>
                </c:pt>
                <c:pt idx="610">
                  <c:v>0.744013755332673</c:v>
                </c:pt>
                <c:pt idx="611">
                  <c:v>0.74387587108374653</c:v>
                </c:pt>
                <c:pt idx="612">
                  <c:v>0.74373798683481263</c:v>
                </c:pt>
                <c:pt idx="613">
                  <c:v>0.74304856559015864</c:v>
                </c:pt>
                <c:pt idx="614">
                  <c:v>0.74291068134122751</c:v>
                </c:pt>
                <c:pt idx="615">
                  <c:v>0.74277279709229704</c:v>
                </c:pt>
                <c:pt idx="616">
                  <c:v>0.74263491284336858</c:v>
                </c:pt>
                <c:pt idx="617">
                  <c:v>0.74249702859443822</c:v>
                </c:pt>
                <c:pt idx="618">
                  <c:v>0.74235914434550565</c:v>
                </c:pt>
                <c:pt idx="619">
                  <c:v>0.741669723100853</c:v>
                </c:pt>
                <c:pt idx="620">
                  <c:v>0.74153183885192098</c:v>
                </c:pt>
                <c:pt idx="621">
                  <c:v>0.74139395460299062</c:v>
                </c:pt>
                <c:pt idx="622">
                  <c:v>0.74125607035405905</c:v>
                </c:pt>
                <c:pt idx="623">
                  <c:v>0.74111818610512903</c:v>
                </c:pt>
                <c:pt idx="624">
                  <c:v>0.74098030185619801</c:v>
                </c:pt>
                <c:pt idx="625">
                  <c:v>0.74084241760726899</c:v>
                </c:pt>
                <c:pt idx="626">
                  <c:v>0.74029088061154635</c:v>
                </c:pt>
                <c:pt idx="627">
                  <c:v>0.740152996362614</c:v>
                </c:pt>
                <c:pt idx="628">
                  <c:v>0.74001511211368665</c:v>
                </c:pt>
                <c:pt idx="629">
                  <c:v>0.73987722786475263</c:v>
                </c:pt>
                <c:pt idx="630">
                  <c:v>0.73973934361582372</c:v>
                </c:pt>
                <c:pt idx="631">
                  <c:v>0.7396014593668957</c:v>
                </c:pt>
                <c:pt idx="632">
                  <c:v>0.73946357511795646</c:v>
                </c:pt>
                <c:pt idx="633">
                  <c:v>0.73877415387330958</c:v>
                </c:pt>
                <c:pt idx="634">
                  <c:v>0.73863626962437823</c:v>
                </c:pt>
                <c:pt idx="635">
                  <c:v>0.73849838537544499</c:v>
                </c:pt>
                <c:pt idx="636">
                  <c:v>0.73836050112651397</c:v>
                </c:pt>
                <c:pt idx="637">
                  <c:v>0.73822261687758695</c:v>
                </c:pt>
                <c:pt idx="638">
                  <c:v>0.7380847326286557</c:v>
                </c:pt>
                <c:pt idx="639">
                  <c:v>0.73739531138400172</c:v>
                </c:pt>
                <c:pt idx="640">
                  <c:v>0.73725742713506903</c:v>
                </c:pt>
                <c:pt idx="641">
                  <c:v>0.73711954288613801</c:v>
                </c:pt>
                <c:pt idx="642">
                  <c:v>0.73698165863720899</c:v>
                </c:pt>
                <c:pt idx="643">
                  <c:v>0.73684377438828053</c:v>
                </c:pt>
                <c:pt idx="644">
                  <c:v>0.73670589013934895</c:v>
                </c:pt>
                <c:pt idx="645">
                  <c:v>0.73601646889469197</c:v>
                </c:pt>
                <c:pt idx="646">
                  <c:v>0.73587858464576195</c:v>
                </c:pt>
                <c:pt idx="647">
                  <c:v>0.7357407003968337</c:v>
                </c:pt>
                <c:pt idx="648">
                  <c:v>0.73560281614790224</c:v>
                </c:pt>
                <c:pt idx="649">
                  <c:v>0.73546493189897</c:v>
                </c:pt>
                <c:pt idx="650">
                  <c:v>0.73532704765003964</c:v>
                </c:pt>
                <c:pt idx="651">
                  <c:v>0.73463762640538899</c:v>
                </c:pt>
                <c:pt idx="652">
                  <c:v>0.73449974215645564</c:v>
                </c:pt>
                <c:pt idx="653">
                  <c:v>0.73436185790752395</c:v>
                </c:pt>
                <c:pt idx="654">
                  <c:v>0.7342239736585976</c:v>
                </c:pt>
                <c:pt idx="655">
                  <c:v>0.73408608940966258</c:v>
                </c:pt>
                <c:pt idx="656">
                  <c:v>0.73394820516073422</c:v>
                </c:pt>
                <c:pt idx="657">
                  <c:v>0.73325878391607802</c:v>
                </c:pt>
                <c:pt idx="658">
                  <c:v>0.733120899667149</c:v>
                </c:pt>
                <c:pt idx="659">
                  <c:v>0.73298301541821764</c:v>
                </c:pt>
                <c:pt idx="660">
                  <c:v>0.73284513116928895</c:v>
                </c:pt>
                <c:pt idx="661">
                  <c:v>0.73270724692035505</c:v>
                </c:pt>
                <c:pt idx="662">
                  <c:v>0.73256936267142503</c:v>
                </c:pt>
                <c:pt idx="663">
                  <c:v>0.73187994142677371</c:v>
                </c:pt>
                <c:pt idx="664">
                  <c:v>0.73174205717784224</c:v>
                </c:pt>
                <c:pt idx="665">
                  <c:v>0.73160417292891222</c:v>
                </c:pt>
                <c:pt idx="666">
                  <c:v>0.73146628867997898</c:v>
                </c:pt>
                <c:pt idx="667">
                  <c:v>0.73132840443104863</c:v>
                </c:pt>
                <c:pt idx="668">
                  <c:v>0.73119052018211805</c:v>
                </c:pt>
                <c:pt idx="669">
                  <c:v>0.73050109893746396</c:v>
                </c:pt>
                <c:pt idx="670">
                  <c:v>0.73036321468853571</c:v>
                </c:pt>
                <c:pt idx="671">
                  <c:v>0.73022533043960558</c:v>
                </c:pt>
                <c:pt idx="672">
                  <c:v>0.73008744619067423</c:v>
                </c:pt>
                <c:pt idx="673">
                  <c:v>0.72994956194174099</c:v>
                </c:pt>
                <c:pt idx="674">
                  <c:v>0.72981167769281341</c:v>
                </c:pt>
                <c:pt idx="675">
                  <c:v>0.72912225644816064</c:v>
                </c:pt>
                <c:pt idx="676">
                  <c:v>0.72898437219922663</c:v>
                </c:pt>
                <c:pt idx="677">
                  <c:v>0.72884648795029605</c:v>
                </c:pt>
                <c:pt idx="678">
                  <c:v>0.72870860370136503</c:v>
                </c:pt>
                <c:pt idx="679">
                  <c:v>0.72857071945243401</c:v>
                </c:pt>
                <c:pt idx="680">
                  <c:v>0.72843283520350499</c:v>
                </c:pt>
                <c:pt idx="681">
                  <c:v>0.72774341395885433</c:v>
                </c:pt>
                <c:pt idx="682">
                  <c:v>0.72760552970991899</c:v>
                </c:pt>
                <c:pt idx="683">
                  <c:v>0.72746764546098897</c:v>
                </c:pt>
                <c:pt idx="684">
                  <c:v>0.7273297612120575</c:v>
                </c:pt>
                <c:pt idx="685">
                  <c:v>0.7271918769631317</c:v>
                </c:pt>
                <c:pt idx="686">
                  <c:v>0.72705399271419824</c:v>
                </c:pt>
                <c:pt idx="687">
                  <c:v>0.72636457146954303</c:v>
                </c:pt>
                <c:pt idx="688">
                  <c:v>0.72622668722061201</c:v>
                </c:pt>
                <c:pt idx="689">
                  <c:v>0.72608880297168299</c:v>
                </c:pt>
                <c:pt idx="690">
                  <c:v>0.72595091872275097</c:v>
                </c:pt>
                <c:pt idx="691">
                  <c:v>0.72581303447382295</c:v>
                </c:pt>
                <c:pt idx="692">
                  <c:v>0.72567515022489359</c:v>
                </c:pt>
                <c:pt idx="693">
                  <c:v>0.7249857289802355</c:v>
                </c:pt>
                <c:pt idx="694">
                  <c:v>0.72484784473130504</c:v>
                </c:pt>
                <c:pt idx="695">
                  <c:v>0.72470996048237624</c:v>
                </c:pt>
                <c:pt idx="696">
                  <c:v>0.72457207623344599</c:v>
                </c:pt>
                <c:pt idx="697">
                  <c:v>0.72443419198451298</c:v>
                </c:pt>
                <c:pt idx="698">
                  <c:v>0.72429630773558262</c:v>
                </c:pt>
                <c:pt idx="699">
                  <c:v>0.72360688649092963</c:v>
                </c:pt>
                <c:pt idx="700">
                  <c:v>0.72346900224199795</c:v>
                </c:pt>
                <c:pt idx="701">
                  <c:v>0.72333111799306704</c:v>
                </c:pt>
                <c:pt idx="702">
                  <c:v>0.72319323374413924</c:v>
                </c:pt>
                <c:pt idx="703">
                  <c:v>0.723055349495206</c:v>
                </c:pt>
                <c:pt idx="704">
                  <c:v>0.72291746524627498</c:v>
                </c:pt>
                <c:pt idx="705">
                  <c:v>0.72209015975269097</c:v>
                </c:pt>
                <c:pt idx="706">
                  <c:v>0.72195227550375995</c:v>
                </c:pt>
                <c:pt idx="707">
                  <c:v>0.72181439125482905</c:v>
                </c:pt>
                <c:pt idx="708">
                  <c:v>0.72167650700590003</c:v>
                </c:pt>
                <c:pt idx="709">
                  <c:v>0.72153862275696756</c:v>
                </c:pt>
                <c:pt idx="710">
                  <c:v>0.72140073850803765</c:v>
                </c:pt>
                <c:pt idx="711">
                  <c:v>0.720711317263388</c:v>
                </c:pt>
                <c:pt idx="712">
                  <c:v>0.72057343301445365</c:v>
                </c:pt>
                <c:pt idx="713">
                  <c:v>0.72043554876552196</c:v>
                </c:pt>
                <c:pt idx="714">
                  <c:v>0.72029766451659472</c:v>
                </c:pt>
                <c:pt idx="715">
                  <c:v>0.72015978026766059</c:v>
                </c:pt>
                <c:pt idx="716">
                  <c:v>0.72002189601873434</c:v>
                </c:pt>
                <c:pt idx="717">
                  <c:v>0.71933247477407702</c:v>
                </c:pt>
                <c:pt idx="718">
                  <c:v>0.71919459052514823</c:v>
                </c:pt>
                <c:pt idx="719">
                  <c:v>0.71905670627621499</c:v>
                </c:pt>
                <c:pt idx="720">
                  <c:v>0.71891882202728563</c:v>
                </c:pt>
                <c:pt idx="721">
                  <c:v>0.71878093777835395</c:v>
                </c:pt>
                <c:pt idx="722">
                  <c:v>0.7186430535294277</c:v>
                </c:pt>
                <c:pt idx="723">
                  <c:v>0.7179536322847746</c:v>
                </c:pt>
                <c:pt idx="724">
                  <c:v>0.71781574803583903</c:v>
                </c:pt>
                <c:pt idx="725">
                  <c:v>0.71767786378690801</c:v>
                </c:pt>
                <c:pt idx="726">
                  <c:v>0.71753997953797799</c:v>
                </c:pt>
                <c:pt idx="727">
                  <c:v>0.71740209528904697</c:v>
                </c:pt>
                <c:pt idx="728">
                  <c:v>0.71726421104011595</c:v>
                </c:pt>
                <c:pt idx="729">
                  <c:v>0.7165747897954603</c:v>
                </c:pt>
                <c:pt idx="730">
                  <c:v>0.7164369055465315</c:v>
                </c:pt>
                <c:pt idx="731">
                  <c:v>0.71629902129760104</c:v>
                </c:pt>
                <c:pt idx="732">
                  <c:v>0.71616113704867324</c:v>
                </c:pt>
                <c:pt idx="733">
                  <c:v>0.71602325279974199</c:v>
                </c:pt>
                <c:pt idx="734">
                  <c:v>0.71588536855080964</c:v>
                </c:pt>
                <c:pt idx="735">
                  <c:v>0.71519594730615665</c:v>
                </c:pt>
                <c:pt idx="736">
                  <c:v>0.71505806305722497</c:v>
                </c:pt>
                <c:pt idx="737">
                  <c:v>0.71492017880829395</c:v>
                </c:pt>
                <c:pt idx="738">
                  <c:v>0.71478229455936304</c:v>
                </c:pt>
                <c:pt idx="739">
                  <c:v>0.71464441031043746</c:v>
                </c:pt>
                <c:pt idx="740">
                  <c:v>0.714506526061502</c:v>
                </c:pt>
                <c:pt idx="741">
                  <c:v>0.71381710481684757</c:v>
                </c:pt>
                <c:pt idx="742">
                  <c:v>0.71367922056791999</c:v>
                </c:pt>
                <c:pt idx="743">
                  <c:v>0.71354133631899053</c:v>
                </c:pt>
                <c:pt idx="744">
                  <c:v>0.71340345207005595</c:v>
                </c:pt>
                <c:pt idx="745">
                  <c:v>0.71326556782112549</c:v>
                </c:pt>
                <c:pt idx="746">
                  <c:v>0.71312768357219758</c:v>
                </c:pt>
                <c:pt idx="747">
                  <c:v>0.71243826232754104</c:v>
                </c:pt>
                <c:pt idx="748">
                  <c:v>0.71230037807861102</c:v>
                </c:pt>
                <c:pt idx="749">
                  <c:v>0.71216249382968</c:v>
                </c:pt>
                <c:pt idx="750">
                  <c:v>0.71202460958074965</c:v>
                </c:pt>
                <c:pt idx="751">
                  <c:v>0.71188672533181896</c:v>
                </c:pt>
                <c:pt idx="752">
                  <c:v>0.71174884108289072</c:v>
                </c:pt>
                <c:pt idx="753">
                  <c:v>0.71105941983823395</c:v>
                </c:pt>
                <c:pt idx="754">
                  <c:v>0.71092153558930671</c:v>
                </c:pt>
                <c:pt idx="755">
                  <c:v>0.71078365134037558</c:v>
                </c:pt>
                <c:pt idx="756">
                  <c:v>0.71064576709144422</c:v>
                </c:pt>
                <c:pt idx="757">
                  <c:v>0.71050788284251098</c:v>
                </c:pt>
                <c:pt idx="758">
                  <c:v>0.71036999859358396</c:v>
                </c:pt>
                <c:pt idx="759">
                  <c:v>0.70968057734892764</c:v>
                </c:pt>
                <c:pt idx="760">
                  <c:v>0.70954269309999662</c:v>
                </c:pt>
                <c:pt idx="761">
                  <c:v>0.70940480885106549</c:v>
                </c:pt>
                <c:pt idx="762">
                  <c:v>0.70926692460213459</c:v>
                </c:pt>
                <c:pt idx="763">
                  <c:v>0.70912904035320623</c:v>
                </c:pt>
                <c:pt idx="764">
                  <c:v>0.70899115610427776</c:v>
                </c:pt>
                <c:pt idx="765">
                  <c:v>0.70830173485962</c:v>
                </c:pt>
                <c:pt idx="766">
                  <c:v>0.70816385061068965</c:v>
                </c:pt>
                <c:pt idx="767">
                  <c:v>0.70802596636175963</c:v>
                </c:pt>
                <c:pt idx="768">
                  <c:v>0.70788808211282805</c:v>
                </c:pt>
                <c:pt idx="769">
                  <c:v>0.7077501978638997</c:v>
                </c:pt>
                <c:pt idx="770">
                  <c:v>0.70761231361496701</c:v>
                </c:pt>
                <c:pt idx="771">
                  <c:v>0.70692289237031558</c:v>
                </c:pt>
                <c:pt idx="772">
                  <c:v>0.70678500812138423</c:v>
                </c:pt>
                <c:pt idx="773">
                  <c:v>0.70664712387245199</c:v>
                </c:pt>
                <c:pt idx="774">
                  <c:v>0.70650923962352441</c:v>
                </c:pt>
                <c:pt idx="775">
                  <c:v>0.70637135537459295</c:v>
                </c:pt>
                <c:pt idx="776">
                  <c:v>0.70623347112565948</c:v>
                </c:pt>
                <c:pt idx="777">
                  <c:v>0.70540616563207459</c:v>
                </c:pt>
                <c:pt idx="778">
                  <c:v>0.70526828138314501</c:v>
                </c:pt>
                <c:pt idx="779">
                  <c:v>0.70513039713421399</c:v>
                </c:pt>
                <c:pt idx="780">
                  <c:v>0.70499251288528364</c:v>
                </c:pt>
                <c:pt idx="781">
                  <c:v>0.70485462863635195</c:v>
                </c:pt>
                <c:pt idx="782">
                  <c:v>0.7040273231427675</c:v>
                </c:pt>
                <c:pt idx="783">
                  <c:v>0.7038894388938407</c:v>
                </c:pt>
                <c:pt idx="784">
                  <c:v>0.70375155464490924</c:v>
                </c:pt>
                <c:pt idx="785">
                  <c:v>0.703613670395978</c:v>
                </c:pt>
                <c:pt idx="786">
                  <c:v>0.70347578614704498</c:v>
                </c:pt>
                <c:pt idx="787">
                  <c:v>0.70333790189811496</c:v>
                </c:pt>
                <c:pt idx="788">
                  <c:v>0.70264848065346452</c:v>
                </c:pt>
                <c:pt idx="789">
                  <c:v>0.70251059640452995</c:v>
                </c:pt>
                <c:pt idx="790">
                  <c:v>0.70237271215560004</c:v>
                </c:pt>
                <c:pt idx="791">
                  <c:v>0.70223482790666858</c:v>
                </c:pt>
                <c:pt idx="792">
                  <c:v>0.702096943657738</c:v>
                </c:pt>
                <c:pt idx="793">
                  <c:v>0.70195905940881165</c:v>
                </c:pt>
                <c:pt idx="794">
                  <c:v>0.701269638164156</c:v>
                </c:pt>
                <c:pt idx="795">
                  <c:v>0.70113175391522298</c:v>
                </c:pt>
                <c:pt idx="796">
                  <c:v>0.70099386966629362</c:v>
                </c:pt>
                <c:pt idx="797">
                  <c:v>0.70085598541736149</c:v>
                </c:pt>
                <c:pt idx="798">
                  <c:v>0.70071810116843103</c:v>
                </c:pt>
                <c:pt idx="799">
                  <c:v>0.70058021691950323</c:v>
                </c:pt>
                <c:pt idx="800">
                  <c:v>0.69989079567484935</c:v>
                </c:pt>
                <c:pt idx="801">
                  <c:v>0.69975291142591611</c:v>
                </c:pt>
                <c:pt idx="802">
                  <c:v>0.69961502717698765</c:v>
                </c:pt>
                <c:pt idx="803">
                  <c:v>0.69947714292805507</c:v>
                </c:pt>
                <c:pt idx="804">
                  <c:v>0.69933925867912683</c:v>
                </c:pt>
                <c:pt idx="805">
                  <c:v>0.69920137443019581</c:v>
                </c:pt>
                <c:pt idx="806">
                  <c:v>0.6985119531855406</c:v>
                </c:pt>
                <c:pt idx="807">
                  <c:v>0.69837406893660858</c:v>
                </c:pt>
                <c:pt idx="808">
                  <c:v>0.69823618468767756</c:v>
                </c:pt>
                <c:pt idx="809">
                  <c:v>0.69809830043874965</c:v>
                </c:pt>
                <c:pt idx="810">
                  <c:v>0.69796041618982041</c:v>
                </c:pt>
                <c:pt idx="811">
                  <c:v>0.69782253194088661</c:v>
                </c:pt>
                <c:pt idx="812">
                  <c:v>0.69713311069623307</c:v>
                </c:pt>
                <c:pt idx="813">
                  <c:v>0.69699522644730483</c:v>
                </c:pt>
                <c:pt idx="814">
                  <c:v>0.69685734219837381</c:v>
                </c:pt>
                <c:pt idx="815">
                  <c:v>0.69671945794944334</c:v>
                </c:pt>
                <c:pt idx="816">
                  <c:v>0.6965815737005101</c:v>
                </c:pt>
                <c:pt idx="817">
                  <c:v>0.69644368945157975</c:v>
                </c:pt>
                <c:pt idx="818">
                  <c:v>0.6957542682069261</c:v>
                </c:pt>
                <c:pt idx="819">
                  <c:v>0.69561638395799275</c:v>
                </c:pt>
                <c:pt idx="820">
                  <c:v>0.6954784997090635</c:v>
                </c:pt>
                <c:pt idx="821">
                  <c:v>0.69534061546013681</c:v>
                </c:pt>
                <c:pt idx="822">
                  <c:v>0.69520273121120257</c:v>
                </c:pt>
                <c:pt idx="823">
                  <c:v>0.69506484696227211</c:v>
                </c:pt>
                <c:pt idx="824">
                  <c:v>0.69437542571761857</c:v>
                </c:pt>
                <c:pt idx="825">
                  <c:v>0.6942375414686881</c:v>
                </c:pt>
                <c:pt idx="826">
                  <c:v>0.69409965721976052</c:v>
                </c:pt>
                <c:pt idx="827">
                  <c:v>0.69396177297082762</c:v>
                </c:pt>
                <c:pt idx="828">
                  <c:v>0.69382388872189615</c:v>
                </c:pt>
                <c:pt idx="829">
                  <c:v>0.69368600447296458</c:v>
                </c:pt>
                <c:pt idx="830">
                  <c:v>0.69299658322831215</c:v>
                </c:pt>
                <c:pt idx="831">
                  <c:v>0.69285869897938335</c:v>
                </c:pt>
                <c:pt idx="832">
                  <c:v>0.69272081473045211</c:v>
                </c:pt>
                <c:pt idx="833">
                  <c:v>0.69258293048152009</c:v>
                </c:pt>
                <c:pt idx="834">
                  <c:v>0.69244504623259207</c:v>
                </c:pt>
                <c:pt idx="835">
                  <c:v>0.69230716198365516</c:v>
                </c:pt>
                <c:pt idx="836">
                  <c:v>0.69161774073900451</c:v>
                </c:pt>
                <c:pt idx="837">
                  <c:v>0.6914798564900787</c:v>
                </c:pt>
                <c:pt idx="838">
                  <c:v>0.69134197224114535</c:v>
                </c:pt>
                <c:pt idx="839">
                  <c:v>0.69120408799221156</c:v>
                </c:pt>
                <c:pt idx="840">
                  <c:v>0.69106620374328209</c:v>
                </c:pt>
                <c:pt idx="841">
                  <c:v>0.69092831949435174</c:v>
                </c:pt>
                <c:pt idx="842">
                  <c:v>0.69023889824969775</c:v>
                </c:pt>
                <c:pt idx="843">
                  <c:v>0.69010101400076762</c:v>
                </c:pt>
                <c:pt idx="844">
                  <c:v>0.68996312975183316</c:v>
                </c:pt>
                <c:pt idx="845">
                  <c:v>0.68982524550290514</c:v>
                </c:pt>
                <c:pt idx="846">
                  <c:v>0.68968736125397512</c:v>
                </c:pt>
                <c:pt idx="847">
                  <c:v>0.68954947700504565</c:v>
                </c:pt>
                <c:pt idx="848">
                  <c:v>0.68872217151146009</c:v>
                </c:pt>
                <c:pt idx="849">
                  <c:v>0.68858428726252907</c:v>
                </c:pt>
                <c:pt idx="850">
                  <c:v>0.68844640301360005</c:v>
                </c:pt>
                <c:pt idx="851">
                  <c:v>0.68830851876466759</c:v>
                </c:pt>
                <c:pt idx="852">
                  <c:v>0.68817063451573934</c:v>
                </c:pt>
                <c:pt idx="853">
                  <c:v>0.68734332902215256</c:v>
                </c:pt>
                <c:pt idx="854">
                  <c:v>0.6872054447732221</c:v>
                </c:pt>
                <c:pt idx="855">
                  <c:v>0.68706756052429108</c:v>
                </c:pt>
                <c:pt idx="856">
                  <c:v>0.68692967627536305</c:v>
                </c:pt>
                <c:pt idx="857">
                  <c:v>0.68679179202643281</c:v>
                </c:pt>
                <c:pt idx="858">
                  <c:v>0.68596448653284614</c:v>
                </c:pt>
                <c:pt idx="859">
                  <c:v>0.68582660228391734</c:v>
                </c:pt>
                <c:pt idx="860">
                  <c:v>0.6856887180349861</c:v>
                </c:pt>
                <c:pt idx="861">
                  <c:v>0.68555083378605308</c:v>
                </c:pt>
                <c:pt idx="862">
                  <c:v>0.6854129495371204</c:v>
                </c:pt>
                <c:pt idx="863">
                  <c:v>0.68527506528819482</c:v>
                </c:pt>
                <c:pt idx="864">
                  <c:v>0.68458564404353872</c:v>
                </c:pt>
                <c:pt idx="865">
                  <c:v>0.68444775979460759</c:v>
                </c:pt>
                <c:pt idx="866">
                  <c:v>0.68430987554567935</c:v>
                </c:pt>
                <c:pt idx="867">
                  <c:v>0.68417199129674611</c:v>
                </c:pt>
                <c:pt idx="868">
                  <c:v>0.68403410704781609</c:v>
                </c:pt>
                <c:pt idx="869">
                  <c:v>0.68389622279888806</c:v>
                </c:pt>
                <c:pt idx="870">
                  <c:v>0.68320680155423108</c:v>
                </c:pt>
                <c:pt idx="871">
                  <c:v>0.68306891730530161</c:v>
                </c:pt>
                <c:pt idx="872">
                  <c:v>0.68293103305637282</c:v>
                </c:pt>
                <c:pt idx="873">
                  <c:v>0.68279314880743858</c:v>
                </c:pt>
                <c:pt idx="874">
                  <c:v>0.68265526455851311</c:v>
                </c:pt>
                <c:pt idx="875">
                  <c:v>0.68251738030957809</c:v>
                </c:pt>
                <c:pt idx="876">
                  <c:v>0.68182795906492411</c:v>
                </c:pt>
                <c:pt idx="877">
                  <c:v>0.68169007481599475</c:v>
                </c:pt>
                <c:pt idx="878">
                  <c:v>0.6815521905670604</c:v>
                </c:pt>
                <c:pt idx="879">
                  <c:v>0.6814143063181326</c:v>
                </c:pt>
                <c:pt idx="880">
                  <c:v>0.68127642206920214</c:v>
                </c:pt>
                <c:pt idx="881">
                  <c:v>0.68113853782027112</c:v>
                </c:pt>
                <c:pt idx="882">
                  <c:v>0.68044911657561935</c:v>
                </c:pt>
                <c:pt idx="883">
                  <c:v>0.68031123232668811</c:v>
                </c:pt>
                <c:pt idx="884">
                  <c:v>0.68017334807775387</c:v>
                </c:pt>
                <c:pt idx="885">
                  <c:v>0.68003546382882574</c:v>
                </c:pt>
                <c:pt idx="886">
                  <c:v>0.6798975795798986</c:v>
                </c:pt>
                <c:pt idx="887">
                  <c:v>0.67975969533096658</c:v>
                </c:pt>
                <c:pt idx="888">
                  <c:v>0.67907027408631271</c:v>
                </c:pt>
                <c:pt idx="889">
                  <c:v>0.67893238983737858</c:v>
                </c:pt>
                <c:pt idx="890">
                  <c:v>0.67879450558845333</c:v>
                </c:pt>
                <c:pt idx="891">
                  <c:v>0.67865662133952165</c:v>
                </c:pt>
                <c:pt idx="892">
                  <c:v>0.67851873709058996</c:v>
                </c:pt>
                <c:pt idx="893">
                  <c:v>0.67838085284165694</c:v>
                </c:pt>
                <c:pt idx="894">
                  <c:v>0.67769143159700806</c:v>
                </c:pt>
                <c:pt idx="895">
                  <c:v>0.67755354734807471</c:v>
                </c:pt>
                <c:pt idx="896">
                  <c:v>0.67741566309914458</c:v>
                </c:pt>
                <c:pt idx="897">
                  <c:v>0.67727777885021101</c:v>
                </c:pt>
                <c:pt idx="898">
                  <c:v>0.67713989460128376</c:v>
                </c:pt>
                <c:pt idx="899">
                  <c:v>0.67700201035235064</c:v>
                </c:pt>
                <c:pt idx="900">
                  <c:v>0.67631258910769376</c:v>
                </c:pt>
                <c:pt idx="901">
                  <c:v>0.67617470485876563</c:v>
                </c:pt>
                <c:pt idx="902">
                  <c:v>0.67603682060983772</c:v>
                </c:pt>
                <c:pt idx="903">
                  <c:v>0.6758989363609087</c:v>
                </c:pt>
                <c:pt idx="904">
                  <c:v>0.67576105211197746</c:v>
                </c:pt>
                <c:pt idx="905">
                  <c:v>0.67562316786304399</c:v>
                </c:pt>
                <c:pt idx="906">
                  <c:v>0.67493374661839334</c:v>
                </c:pt>
                <c:pt idx="907">
                  <c:v>0.67479586236946387</c:v>
                </c:pt>
                <c:pt idx="908">
                  <c:v>0.67465797812053052</c:v>
                </c:pt>
                <c:pt idx="909">
                  <c:v>0.67452009387159995</c:v>
                </c:pt>
                <c:pt idx="910">
                  <c:v>0.67438220962266548</c:v>
                </c:pt>
                <c:pt idx="911">
                  <c:v>0.67424432537373724</c:v>
                </c:pt>
                <c:pt idx="912">
                  <c:v>0.67355490412908459</c:v>
                </c:pt>
                <c:pt idx="913">
                  <c:v>0.67341701988015101</c:v>
                </c:pt>
                <c:pt idx="914">
                  <c:v>0.67327913563122199</c:v>
                </c:pt>
                <c:pt idx="915">
                  <c:v>0.67314125138229353</c:v>
                </c:pt>
                <c:pt idx="916">
                  <c:v>0.67300336713335895</c:v>
                </c:pt>
                <c:pt idx="917">
                  <c:v>0.67286548288443071</c:v>
                </c:pt>
                <c:pt idx="918">
                  <c:v>0.6720381773908467</c:v>
                </c:pt>
                <c:pt idx="919">
                  <c:v>0.67190029314191524</c:v>
                </c:pt>
                <c:pt idx="920">
                  <c:v>0.671762408892983</c:v>
                </c:pt>
                <c:pt idx="921">
                  <c:v>0.67162452464405553</c:v>
                </c:pt>
                <c:pt idx="922">
                  <c:v>0.67148664039512163</c:v>
                </c:pt>
                <c:pt idx="923">
                  <c:v>0.67065933490153995</c:v>
                </c:pt>
                <c:pt idx="924">
                  <c:v>0.67052145065260871</c:v>
                </c:pt>
                <c:pt idx="925">
                  <c:v>0.67038356640367847</c:v>
                </c:pt>
                <c:pt idx="926">
                  <c:v>0.67024568215474933</c:v>
                </c:pt>
                <c:pt idx="927">
                  <c:v>0.67010779790581465</c:v>
                </c:pt>
                <c:pt idx="928">
                  <c:v>0.66928049241223064</c:v>
                </c:pt>
                <c:pt idx="929">
                  <c:v>0.66914260816330196</c:v>
                </c:pt>
                <c:pt idx="930">
                  <c:v>0.66900472391436905</c:v>
                </c:pt>
                <c:pt idx="931">
                  <c:v>0.66886683966544058</c:v>
                </c:pt>
                <c:pt idx="932">
                  <c:v>0.66872895541651134</c:v>
                </c:pt>
                <c:pt idx="933">
                  <c:v>0.667901649922923</c:v>
                </c:pt>
                <c:pt idx="934">
                  <c:v>0.66776376567399265</c:v>
                </c:pt>
                <c:pt idx="935">
                  <c:v>0.66762588142506396</c:v>
                </c:pt>
                <c:pt idx="936">
                  <c:v>0.66748799717613105</c:v>
                </c:pt>
                <c:pt idx="937">
                  <c:v>0.66735011292720003</c:v>
                </c:pt>
                <c:pt idx="938">
                  <c:v>0.66721222867826901</c:v>
                </c:pt>
                <c:pt idx="939">
                  <c:v>0.66652280743361858</c:v>
                </c:pt>
                <c:pt idx="940">
                  <c:v>0.66638492318468723</c:v>
                </c:pt>
                <c:pt idx="941">
                  <c:v>0.66624703893575465</c:v>
                </c:pt>
                <c:pt idx="942">
                  <c:v>0.66610915468682741</c:v>
                </c:pt>
                <c:pt idx="943">
                  <c:v>0.66597127043789806</c:v>
                </c:pt>
                <c:pt idx="944">
                  <c:v>0.66583338618896204</c:v>
                </c:pt>
                <c:pt idx="945">
                  <c:v>0.66514396494430905</c:v>
                </c:pt>
                <c:pt idx="946">
                  <c:v>0.66500608069538059</c:v>
                </c:pt>
                <c:pt idx="947">
                  <c:v>0.66486819644644923</c:v>
                </c:pt>
                <c:pt idx="948">
                  <c:v>0.66473031219752099</c:v>
                </c:pt>
                <c:pt idx="949">
                  <c:v>0.66459242794858953</c:v>
                </c:pt>
                <c:pt idx="950">
                  <c:v>0.66445454369965495</c:v>
                </c:pt>
                <c:pt idx="951">
                  <c:v>0.66376512245500496</c:v>
                </c:pt>
                <c:pt idx="952">
                  <c:v>0.66362723820607583</c:v>
                </c:pt>
                <c:pt idx="953">
                  <c:v>0.66348935395714004</c:v>
                </c:pt>
                <c:pt idx="954">
                  <c:v>0.66335146970820902</c:v>
                </c:pt>
                <c:pt idx="955">
                  <c:v>0.663213585459279</c:v>
                </c:pt>
                <c:pt idx="956">
                  <c:v>0.66307570121034864</c:v>
                </c:pt>
                <c:pt idx="957">
                  <c:v>0.66238627996569399</c:v>
                </c:pt>
                <c:pt idx="958">
                  <c:v>0.66224839571676397</c:v>
                </c:pt>
                <c:pt idx="959">
                  <c:v>0.66211051146783295</c:v>
                </c:pt>
                <c:pt idx="960">
                  <c:v>0.66197262721890571</c:v>
                </c:pt>
                <c:pt idx="961">
                  <c:v>0.66183474296997447</c:v>
                </c:pt>
                <c:pt idx="962">
                  <c:v>0.66169685872104322</c:v>
                </c:pt>
                <c:pt idx="963">
                  <c:v>0.66100743747639246</c:v>
                </c:pt>
                <c:pt idx="964">
                  <c:v>0.66086955322745899</c:v>
                </c:pt>
                <c:pt idx="965">
                  <c:v>0.66073166897852953</c:v>
                </c:pt>
                <c:pt idx="966">
                  <c:v>0.66059378472959562</c:v>
                </c:pt>
                <c:pt idx="967">
                  <c:v>0.66045590048066505</c:v>
                </c:pt>
                <c:pt idx="968">
                  <c:v>0.66031801623173658</c:v>
                </c:pt>
                <c:pt idx="969">
                  <c:v>0.65962859498708271</c:v>
                </c:pt>
                <c:pt idx="970">
                  <c:v>0.65949071073815224</c:v>
                </c:pt>
                <c:pt idx="971">
                  <c:v>0.65935282648922122</c:v>
                </c:pt>
                <c:pt idx="972">
                  <c:v>0.65921494224028865</c:v>
                </c:pt>
                <c:pt idx="973">
                  <c:v>0.65907705799135863</c:v>
                </c:pt>
                <c:pt idx="974">
                  <c:v>0.65893917374242705</c:v>
                </c:pt>
                <c:pt idx="975">
                  <c:v>0.65824975249777806</c:v>
                </c:pt>
                <c:pt idx="976">
                  <c:v>0.65811186824884571</c:v>
                </c:pt>
                <c:pt idx="977">
                  <c:v>0.65797398399991203</c:v>
                </c:pt>
                <c:pt idx="978">
                  <c:v>0.65783609975098101</c:v>
                </c:pt>
                <c:pt idx="979">
                  <c:v>0.65769821550205365</c:v>
                </c:pt>
                <c:pt idx="980">
                  <c:v>0.65756033125312063</c:v>
                </c:pt>
                <c:pt idx="981">
                  <c:v>0.65673302575953563</c:v>
                </c:pt>
                <c:pt idx="982">
                  <c:v>0.65659514151060505</c:v>
                </c:pt>
                <c:pt idx="983">
                  <c:v>0.65645725726167659</c:v>
                </c:pt>
                <c:pt idx="984">
                  <c:v>0.65631937301274301</c:v>
                </c:pt>
                <c:pt idx="985">
                  <c:v>0.65618148876381499</c:v>
                </c:pt>
                <c:pt idx="986">
                  <c:v>0.65535418327022799</c:v>
                </c:pt>
                <c:pt idx="987">
                  <c:v>0.65521629902129797</c:v>
                </c:pt>
                <c:pt idx="988">
                  <c:v>0.65507841477236695</c:v>
                </c:pt>
                <c:pt idx="989">
                  <c:v>0.6549405305234407</c:v>
                </c:pt>
                <c:pt idx="990">
                  <c:v>0.65480264627451046</c:v>
                </c:pt>
                <c:pt idx="991">
                  <c:v>0.65397534078092101</c:v>
                </c:pt>
                <c:pt idx="992">
                  <c:v>0.65383745653199477</c:v>
                </c:pt>
                <c:pt idx="993">
                  <c:v>0.65369957228306586</c:v>
                </c:pt>
                <c:pt idx="994">
                  <c:v>0.65356168803412895</c:v>
                </c:pt>
                <c:pt idx="995">
                  <c:v>0.65342380378520004</c:v>
                </c:pt>
                <c:pt idx="996">
                  <c:v>0.65259649829161404</c:v>
                </c:pt>
                <c:pt idx="997">
                  <c:v>0.65245861404268624</c:v>
                </c:pt>
                <c:pt idx="998">
                  <c:v>0.652320729793753</c:v>
                </c:pt>
                <c:pt idx="999">
                  <c:v>0.65218284554482264</c:v>
                </c:pt>
                <c:pt idx="1000">
                  <c:v>0.65204496129589395</c:v>
                </c:pt>
                <c:pt idx="1001">
                  <c:v>0.65121765580230651</c:v>
                </c:pt>
                <c:pt idx="1002">
                  <c:v>0.6510797715533807</c:v>
                </c:pt>
                <c:pt idx="1003">
                  <c:v>0.65094188730445046</c:v>
                </c:pt>
                <c:pt idx="1004">
                  <c:v>0.65080400305551911</c:v>
                </c:pt>
                <c:pt idx="1005">
                  <c:v>0.65066611880658465</c:v>
                </c:pt>
                <c:pt idx="1006">
                  <c:v>0.64983881331300586</c:v>
                </c:pt>
                <c:pt idx="1007">
                  <c:v>0.64970092906406895</c:v>
                </c:pt>
                <c:pt idx="1008">
                  <c:v>0.64956304481513849</c:v>
                </c:pt>
                <c:pt idx="1009">
                  <c:v>0.64942516056620803</c:v>
                </c:pt>
                <c:pt idx="1010">
                  <c:v>0.64928727631727923</c:v>
                </c:pt>
                <c:pt idx="1011">
                  <c:v>0.64914939206835065</c:v>
                </c:pt>
                <c:pt idx="1012">
                  <c:v>0.648459970823695</c:v>
                </c:pt>
                <c:pt idx="1013">
                  <c:v>0.64832208657476265</c:v>
                </c:pt>
                <c:pt idx="1014">
                  <c:v>0.64818420232583496</c:v>
                </c:pt>
                <c:pt idx="1015">
                  <c:v>0.64804631807690105</c:v>
                </c:pt>
                <c:pt idx="1016">
                  <c:v>0.64790843382797259</c:v>
                </c:pt>
                <c:pt idx="1017">
                  <c:v>0.64777054957904223</c:v>
                </c:pt>
                <c:pt idx="1018">
                  <c:v>0.64708112833438858</c:v>
                </c:pt>
                <c:pt idx="1019">
                  <c:v>0.64694324408545723</c:v>
                </c:pt>
                <c:pt idx="1020">
                  <c:v>0.64680535983652465</c:v>
                </c:pt>
                <c:pt idx="1021">
                  <c:v>0.64666747558759696</c:v>
                </c:pt>
                <c:pt idx="1022">
                  <c:v>0.64652959133866295</c:v>
                </c:pt>
                <c:pt idx="1023">
                  <c:v>0.6463917070897347</c:v>
                </c:pt>
                <c:pt idx="1024">
                  <c:v>0.64570228584507905</c:v>
                </c:pt>
                <c:pt idx="1025">
                  <c:v>0.64556440159614803</c:v>
                </c:pt>
                <c:pt idx="1026">
                  <c:v>0.64542651734721701</c:v>
                </c:pt>
                <c:pt idx="1027">
                  <c:v>0.64528863309829076</c:v>
                </c:pt>
                <c:pt idx="1028">
                  <c:v>0.64515074884935597</c:v>
                </c:pt>
                <c:pt idx="1029">
                  <c:v>0.64501286460042495</c:v>
                </c:pt>
                <c:pt idx="1030">
                  <c:v>0.64432344335577496</c:v>
                </c:pt>
                <c:pt idx="1031">
                  <c:v>0.64418555910684105</c:v>
                </c:pt>
                <c:pt idx="1032">
                  <c:v>0.64404767485791004</c:v>
                </c:pt>
                <c:pt idx="1033">
                  <c:v>0.64390979060898446</c:v>
                </c:pt>
                <c:pt idx="1034">
                  <c:v>0.64377190636005299</c:v>
                </c:pt>
                <c:pt idx="1035">
                  <c:v>0.64363402211112153</c:v>
                </c:pt>
                <c:pt idx="1036">
                  <c:v>0.64294460086646565</c:v>
                </c:pt>
                <c:pt idx="1037">
                  <c:v>0.64280671661753752</c:v>
                </c:pt>
                <c:pt idx="1038">
                  <c:v>0.64266883236860806</c:v>
                </c:pt>
                <c:pt idx="1039">
                  <c:v>0.64253094811967304</c:v>
                </c:pt>
                <c:pt idx="1040">
                  <c:v>0.64239306387074202</c:v>
                </c:pt>
                <c:pt idx="1041">
                  <c:v>0.64225517962181322</c:v>
                </c:pt>
                <c:pt idx="1042">
                  <c:v>0.64156575837715801</c:v>
                </c:pt>
                <c:pt idx="1043">
                  <c:v>0.64142787412822899</c:v>
                </c:pt>
                <c:pt idx="1044">
                  <c:v>0.64128998987929597</c:v>
                </c:pt>
                <c:pt idx="1045">
                  <c:v>0.64115210563036551</c:v>
                </c:pt>
                <c:pt idx="1046">
                  <c:v>0.64101422138143505</c:v>
                </c:pt>
                <c:pt idx="1047">
                  <c:v>0.64087633713250658</c:v>
                </c:pt>
                <c:pt idx="1048">
                  <c:v>0.64004903163892446</c:v>
                </c:pt>
                <c:pt idx="1049">
                  <c:v>0.639911147389991</c:v>
                </c:pt>
                <c:pt idx="1050">
                  <c:v>0.63977326314105865</c:v>
                </c:pt>
                <c:pt idx="1051">
                  <c:v>0.63963537889212863</c:v>
                </c:pt>
                <c:pt idx="1052">
                  <c:v>0.63949749464320094</c:v>
                </c:pt>
                <c:pt idx="1053">
                  <c:v>0.63867018914961304</c:v>
                </c:pt>
                <c:pt idx="1054">
                  <c:v>0.63853230490068158</c:v>
                </c:pt>
                <c:pt idx="1055">
                  <c:v>0.63839442065175322</c:v>
                </c:pt>
                <c:pt idx="1056">
                  <c:v>0.63825653640282165</c:v>
                </c:pt>
                <c:pt idx="1057">
                  <c:v>0.63811865215389507</c:v>
                </c:pt>
                <c:pt idx="1058">
                  <c:v>0.63729134666030895</c:v>
                </c:pt>
                <c:pt idx="1059">
                  <c:v>0.63715346241137771</c:v>
                </c:pt>
                <c:pt idx="1060">
                  <c:v>0.63701557816244403</c:v>
                </c:pt>
                <c:pt idx="1061">
                  <c:v>0.63687769391351834</c:v>
                </c:pt>
                <c:pt idx="1062">
                  <c:v>0.63673980966458887</c:v>
                </c:pt>
                <c:pt idx="1063">
                  <c:v>0.63591250417099898</c:v>
                </c:pt>
                <c:pt idx="1064">
                  <c:v>0.63577461992206863</c:v>
                </c:pt>
                <c:pt idx="1065">
                  <c:v>0.63563673567313972</c:v>
                </c:pt>
                <c:pt idx="1066">
                  <c:v>0.63549885142420959</c:v>
                </c:pt>
                <c:pt idx="1067">
                  <c:v>0.63536096717527601</c:v>
                </c:pt>
                <c:pt idx="1068">
                  <c:v>0.63453366168169201</c:v>
                </c:pt>
                <c:pt idx="1069">
                  <c:v>0.63439577743276165</c:v>
                </c:pt>
                <c:pt idx="1070">
                  <c:v>0.63425789318383341</c:v>
                </c:pt>
                <c:pt idx="1071">
                  <c:v>0.63412000893490061</c:v>
                </c:pt>
                <c:pt idx="1072">
                  <c:v>0.63398212468596848</c:v>
                </c:pt>
                <c:pt idx="1073">
                  <c:v>0.63315481919238659</c:v>
                </c:pt>
                <c:pt idx="1074">
                  <c:v>0.63301693494345401</c:v>
                </c:pt>
                <c:pt idx="1075">
                  <c:v>0.63287905069452899</c:v>
                </c:pt>
                <c:pt idx="1076">
                  <c:v>0.63274116644559786</c:v>
                </c:pt>
                <c:pt idx="1077">
                  <c:v>0.63260328219666195</c:v>
                </c:pt>
                <c:pt idx="1078">
                  <c:v>0.63177597670308205</c:v>
                </c:pt>
                <c:pt idx="1079">
                  <c:v>0.6316380924541517</c:v>
                </c:pt>
                <c:pt idx="1080">
                  <c:v>0.63150020820521602</c:v>
                </c:pt>
                <c:pt idx="1081">
                  <c:v>0.63136232395628356</c:v>
                </c:pt>
                <c:pt idx="1082">
                  <c:v>0.63122443970735498</c:v>
                </c:pt>
                <c:pt idx="1083">
                  <c:v>0.63108655545842463</c:v>
                </c:pt>
                <c:pt idx="1084">
                  <c:v>0.63039713421377352</c:v>
                </c:pt>
                <c:pt idx="1085">
                  <c:v>0.63025924996483995</c:v>
                </c:pt>
                <c:pt idx="1086">
                  <c:v>0.63012136571590849</c:v>
                </c:pt>
                <c:pt idx="1087">
                  <c:v>0.62998348146697802</c:v>
                </c:pt>
                <c:pt idx="1088">
                  <c:v>0.62984559721805133</c:v>
                </c:pt>
                <c:pt idx="1089">
                  <c:v>0.62970771296912065</c:v>
                </c:pt>
                <c:pt idx="1090">
                  <c:v>0.629018291724463</c:v>
                </c:pt>
                <c:pt idx="1091">
                  <c:v>0.62888040747553553</c:v>
                </c:pt>
                <c:pt idx="1092">
                  <c:v>0.62874252322660262</c:v>
                </c:pt>
                <c:pt idx="1093">
                  <c:v>0.62860463897767371</c:v>
                </c:pt>
                <c:pt idx="1094">
                  <c:v>0.62846675472873959</c:v>
                </c:pt>
                <c:pt idx="1095">
                  <c:v>0.62832887047981434</c:v>
                </c:pt>
                <c:pt idx="1096">
                  <c:v>0.62763944923515824</c:v>
                </c:pt>
                <c:pt idx="1097">
                  <c:v>0.62750156498622456</c:v>
                </c:pt>
                <c:pt idx="1098">
                  <c:v>0.62736368073729276</c:v>
                </c:pt>
                <c:pt idx="1099">
                  <c:v>0.62722579648836696</c:v>
                </c:pt>
                <c:pt idx="1100">
                  <c:v>0.62708791223943572</c:v>
                </c:pt>
                <c:pt idx="1101">
                  <c:v>0.62695002799050559</c:v>
                </c:pt>
                <c:pt idx="1102">
                  <c:v>0.62626060674584905</c:v>
                </c:pt>
                <c:pt idx="1103">
                  <c:v>0.62612272249691803</c:v>
                </c:pt>
                <c:pt idx="1104">
                  <c:v>0.62598483824799023</c:v>
                </c:pt>
                <c:pt idx="1105">
                  <c:v>0.62584695399905765</c:v>
                </c:pt>
                <c:pt idx="1106">
                  <c:v>0.62570906975012663</c:v>
                </c:pt>
                <c:pt idx="1107">
                  <c:v>0.62557118550119595</c:v>
                </c:pt>
                <c:pt idx="1108">
                  <c:v>0.62488176425654263</c:v>
                </c:pt>
                <c:pt idx="1109">
                  <c:v>0.62474388000761105</c:v>
                </c:pt>
                <c:pt idx="1110">
                  <c:v>0.62460599575868359</c:v>
                </c:pt>
                <c:pt idx="1111">
                  <c:v>0.62446811150975001</c:v>
                </c:pt>
                <c:pt idx="1112">
                  <c:v>0.62433022726082099</c:v>
                </c:pt>
                <c:pt idx="1113">
                  <c:v>0.62419234301188964</c:v>
                </c:pt>
                <c:pt idx="1114">
                  <c:v>0.62336503751830696</c:v>
                </c:pt>
                <c:pt idx="1115">
                  <c:v>0.62322715326937694</c:v>
                </c:pt>
                <c:pt idx="1116">
                  <c:v>0.62308926902044304</c:v>
                </c:pt>
                <c:pt idx="1117">
                  <c:v>0.62295138477151202</c:v>
                </c:pt>
                <c:pt idx="1118">
                  <c:v>0.622813500522583</c:v>
                </c:pt>
                <c:pt idx="1119">
                  <c:v>0.62198619502899699</c:v>
                </c:pt>
                <c:pt idx="1120">
                  <c:v>0.62184831078006664</c:v>
                </c:pt>
                <c:pt idx="1121">
                  <c:v>0.62171042653113895</c:v>
                </c:pt>
                <c:pt idx="1122">
                  <c:v>0.62157254228220449</c:v>
                </c:pt>
                <c:pt idx="1123">
                  <c:v>0.62143465803327647</c:v>
                </c:pt>
                <c:pt idx="1124">
                  <c:v>0.62060735253969446</c:v>
                </c:pt>
                <c:pt idx="1125">
                  <c:v>0.620469468290759</c:v>
                </c:pt>
                <c:pt idx="1126">
                  <c:v>0.62033158404182898</c:v>
                </c:pt>
                <c:pt idx="1127">
                  <c:v>0.62019369979289862</c:v>
                </c:pt>
                <c:pt idx="1128">
                  <c:v>0.62005581554396971</c:v>
                </c:pt>
                <c:pt idx="1129">
                  <c:v>0.61922851005038571</c:v>
                </c:pt>
                <c:pt idx="1130">
                  <c:v>0.61909062580145202</c:v>
                </c:pt>
                <c:pt idx="1131">
                  <c:v>0.618952741552522</c:v>
                </c:pt>
                <c:pt idx="1132">
                  <c:v>0.61881485730359687</c:v>
                </c:pt>
                <c:pt idx="1133">
                  <c:v>0.61867697305466063</c:v>
                </c:pt>
                <c:pt idx="1134">
                  <c:v>0.61784966756108106</c:v>
                </c:pt>
                <c:pt idx="1135">
                  <c:v>0.61771178331214505</c:v>
                </c:pt>
                <c:pt idx="1136">
                  <c:v>0.61757389906321503</c:v>
                </c:pt>
                <c:pt idx="1137">
                  <c:v>0.61743601481428401</c:v>
                </c:pt>
                <c:pt idx="1138">
                  <c:v>0.61729813056535365</c:v>
                </c:pt>
                <c:pt idx="1139">
                  <c:v>0.61647082507176898</c:v>
                </c:pt>
                <c:pt idx="1140">
                  <c:v>0.6163329408228353</c:v>
                </c:pt>
                <c:pt idx="1141">
                  <c:v>0.6161950565739116</c:v>
                </c:pt>
                <c:pt idx="1142">
                  <c:v>0.61605717232497959</c:v>
                </c:pt>
                <c:pt idx="1143">
                  <c:v>0.61591928807604601</c:v>
                </c:pt>
                <c:pt idx="1144">
                  <c:v>0.61509198258246423</c:v>
                </c:pt>
                <c:pt idx="1145">
                  <c:v>0.61495409833353465</c:v>
                </c:pt>
                <c:pt idx="1146">
                  <c:v>0.61481621408460063</c:v>
                </c:pt>
                <c:pt idx="1147">
                  <c:v>0.6146783298356695</c:v>
                </c:pt>
                <c:pt idx="1148">
                  <c:v>0.61454044558673904</c:v>
                </c:pt>
                <c:pt idx="1149">
                  <c:v>0.61371314009315503</c:v>
                </c:pt>
                <c:pt idx="1150">
                  <c:v>0.61357525584422401</c:v>
                </c:pt>
                <c:pt idx="1151">
                  <c:v>0.61343737159529299</c:v>
                </c:pt>
                <c:pt idx="1152">
                  <c:v>0.61329948734636364</c:v>
                </c:pt>
                <c:pt idx="1153">
                  <c:v>0.61316160309743195</c:v>
                </c:pt>
                <c:pt idx="1154">
                  <c:v>0.61302371884850371</c:v>
                </c:pt>
                <c:pt idx="1155">
                  <c:v>0.61233429760385072</c:v>
                </c:pt>
                <c:pt idx="1156">
                  <c:v>0.6121964133549197</c:v>
                </c:pt>
                <c:pt idx="1157">
                  <c:v>0.61205852910598602</c:v>
                </c:pt>
                <c:pt idx="1158">
                  <c:v>0.611920644857055</c:v>
                </c:pt>
                <c:pt idx="1159">
                  <c:v>0.61178276060812564</c:v>
                </c:pt>
                <c:pt idx="1160">
                  <c:v>0.61164487635920084</c:v>
                </c:pt>
                <c:pt idx="1161">
                  <c:v>0.61095545511454352</c:v>
                </c:pt>
                <c:pt idx="1162">
                  <c:v>0.6108175708656095</c:v>
                </c:pt>
                <c:pt idx="1163">
                  <c:v>0.6106796866166837</c:v>
                </c:pt>
                <c:pt idx="1164">
                  <c:v>0.61054180236775124</c:v>
                </c:pt>
                <c:pt idx="1165">
                  <c:v>0.61040391811882022</c:v>
                </c:pt>
                <c:pt idx="1166">
                  <c:v>0.61026603386988765</c:v>
                </c:pt>
                <c:pt idx="1167">
                  <c:v>0.60957661262523499</c:v>
                </c:pt>
                <c:pt idx="1168">
                  <c:v>0.60943872837630297</c:v>
                </c:pt>
                <c:pt idx="1169">
                  <c:v>0.60930084412737195</c:v>
                </c:pt>
                <c:pt idx="1170">
                  <c:v>0.60916295987844049</c:v>
                </c:pt>
                <c:pt idx="1171">
                  <c:v>0.60902507562951547</c:v>
                </c:pt>
                <c:pt idx="1172">
                  <c:v>0.60888719138058223</c:v>
                </c:pt>
                <c:pt idx="1173">
                  <c:v>0.60819777013592602</c:v>
                </c:pt>
                <c:pt idx="1174">
                  <c:v>0.608059885886996</c:v>
                </c:pt>
                <c:pt idx="1175">
                  <c:v>0.60792200163806565</c:v>
                </c:pt>
                <c:pt idx="1176">
                  <c:v>0.60778411738913696</c:v>
                </c:pt>
                <c:pt idx="1177">
                  <c:v>0.60764623314020672</c:v>
                </c:pt>
                <c:pt idx="1178">
                  <c:v>0.60750834889127259</c:v>
                </c:pt>
                <c:pt idx="1179">
                  <c:v>0.60668104339769158</c:v>
                </c:pt>
                <c:pt idx="1180">
                  <c:v>0.606543159148758</c:v>
                </c:pt>
                <c:pt idx="1181">
                  <c:v>0.60640527489982765</c:v>
                </c:pt>
                <c:pt idx="1182">
                  <c:v>0.60626739065089663</c:v>
                </c:pt>
                <c:pt idx="1183">
                  <c:v>0.60612950640196595</c:v>
                </c:pt>
                <c:pt idx="1184">
                  <c:v>0.60530220090838105</c:v>
                </c:pt>
                <c:pt idx="1185">
                  <c:v>0.60516431665945358</c:v>
                </c:pt>
                <c:pt idx="1186">
                  <c:v>0.60502643241052434</c:v>
                </c:pt>
                <c:pt idx="1187">
                  <c:v>0.60488854816159099</c:v>
                </c:pt>
                <c:pt idx="1188">
                  <c:v>0.60475066391265897</c:v>
                </c:pt>
                <c:pt idx="1189">
                  <c:v>0.60392335841907696</c:v>
                </c:pt>
                <c:pt idx="1190">
                  <c:v>0.60378547417014672</c:v>
                </c:pt>
                <c:pt idx="1191">
                  <c:v>0.60364758992121259</c:v>
                </c:pt>
                <c:pt idx="1192">
                  <c:v>0.60350970567228202</c:v>
                </c:pt>
                <c:pt idx="1193">
                  <c:v>0.60337182142335399</c:v>
                </c:pt>
                <c:pt idx="1194">
                  <c:v>0.60254451592976699</c:v>
                </c:pt>
                <c:pt idx="1195">
                  <c:v>0.60240663168083763</c:v>
                </c:pt>
                <c:pt idx="1196">
                  <c:v>0.6022687474319055</c:v>
                </c:pt>
                <c:pt idx="1197">
                  <c:v>0.60213086318297504</c:v>
                </c:pt>
                <c:pt idx="1198">
                  <c:v>0.60199297893404502</c:v>
                </c:pt>
                <c:pt idx="1199">
                  <c:v>0.60116567344046223</c:v>
                </c:pt>
                <c:pt idx="1200">
                  <c:v>0.60102778919152999</c:v>
                </c:pt>
                <c:pt idx="1201">
                  <c:v>0.60088990494259964</c:v>
                </c:pt>
                <c:pt idx="1202">
                  <c:v>0.60075202069366795</c:v>
                </c:pt>
                <c:pt idx="1203">
                  <c:v>0.60061413644474071</c:v>
                </c:pt>
                <c:pt idx="1204">
                  <c:v>0.59978683095115259</c:v>
                </c:pt>
                <c:pt idx="1205">
                  <c:v>0.59964894670222257</c:v>
                </c:pt>
                <c:pt idx="1206">
                  <c:v>0.59951106245329211</c:v>
                </c:pt>
                <c:pt idx="1207">
                  <c:v>0.59937317820435887</c:v>
                </c:pt>
                <c:pt idx="1208">
                  <c:v>0.59923529395543007</c:v>
                </c:pt>
                <c:pt idx="1209">
                  <c:v>0.5984079884618434</c:v>
                </c:pt>
                <c:pt idx="1210">
                  <c:v>0.59827010421291216</c:v>
                </c:pt>
                <c:pt idx="1211">
                  <c:v>0.59813221996398458</c:v>
                </c:pt>
                <c:pt idx="1212">
                  <c:v>0.59799433571505356</c:v>
                </c:pt>
                <c:pt idx="1213">
                  <c:v>0.5978564514661231</c:v>
                </c:pt>
                <c:pt idx="1214">
                  <c:v>0.59702914597253687</c:v>
                </c:pt>
                <c:pt idx="1215">
                  <c:v>0.59689126172360807</c:v>
                </c:pt>
                <c:pt idx="1216">
                  <c:v>0.5967533774746786</c:v>
                </c:pt>
                <c:pt idx="1217">
                  <c:v>0.59661549322574714</c:v>
                </c:pt>
                <c:pt idx="1218">
                  <c:v>0.59647760897681557</c:v>
                </c:pt>
                <c:pt idx="1219">
                  <c:v>0.59565030348323211</c:v>
                </c:pt>
                <c:pt idx="1220">
                  <c:v>0.59551241923429887</c:v>
                </c:pt>
                <c:pt idx="1221">
                  <c:v>0.59537453498537107</c:v>
                </c:pt>
                <c:pt idx="1222">
                  <c:v>0.59523665073643728</c:v>
                </c:pt>
                <c:pt idx="1223">
                  <c:v>0.59509876648750915</c:v>
                </c:pt>
                <c:pt idx="1224">
                  <c:v>0.59496088223858135</c:v>
                </c:pt>
                <c:pt idx="1225">
                  <c:v>0.59427146099392458</c:v>
                </c:pt>
                <c:pt idx="1226">
                  <c:v>0.59413357674499356</c:v>
                </c:pt>
                <c:pt idx="1227">
                  <c:v>0.59399569249606465</c:v>
                </c:pt>
                <c:pt idx="1228">
                  <c:v>0.59385780824713308</c:v>
                </c:pt>
                <c:pt idx="1229">
                  <c:v>0.5937199239982015</c:v>
                </c:pt>
                <c:pt idx="1230">
                  <c:v>0.59358203974926671</c:v>
                </c:pt>
                <c:pt idx="1231">
                  <c:v>0.59289261850461861</c:v>
                </c:pt>
                <c:pt idx="1232">
                  <c:v>0.59275473425568714</c:v>
                </c:pt>
                <c:pt idx="1233">
                  <c:v>0.59261685000675557</c:v>
                </c:pt>
                <c:pt idx="1234">
                  <c:v>0.59247896575782211</c:v>
                </c:pt>
                <c:pt idx="1235">
                  <c:v>0.59234108150889575</c:v>
                </c:pt>
                <c:pt idx="1236">
                  <c:v>0.5922031972599614</c:v>
                </c:pt>
                <c:pt idx="1237">
                  <c:v>0.59151377601530875</c:v>
                </c:pt>
                <c:pt idx="1238">
                  <c:v>0.5913758917663795</c:v>
                </c:pt>
                <c:pt idx="1239">
                  <c:v>0.59123800751744859</c:v>
                </c:pt>
                <c:pt idx="1240">
                  <c:v>0.59110012326851913</c:v>
                </c:pt>
                <c:pt idx="1241">
                  <c:v>0.59096223901958811</c:v>
                </c:pt>
                <c:pt idx="1242">
                  <c:v>0.59082435477065487</c:v>
                </c:pt>
                <c:pt idx="1243">
                  <c:v>0.58999704927707308</c:v>
                </c:pt>
                <c:pt idx="1244">
                  <c:v>0.58985916502814151</c:v>
                </c:pt>
                <c:pt idx="1245">
                  <c:v>0.58972128077921149</c:v>
                </c:pt>
                <c:pt idx="1246">
                  <c:v>0.58958339653028058</c:v>
                </c:pt>
                <c:pt idx="1247">
                  <c:v>0.58944551228135011</c:v>
                </c:pt>
                <c:pt idx="1248">
                  <c:v>0.58861820678776411</c:v>
                </c:pt>
                <c:pt idx="1249">
                  <c:v>0.58848032253883509</c:v>
                </c:pt>
                <c:pt idx="1250">
                  <c:v>0.58834243828990407</c:v>
                </c:pt>
                <c:pt idx="1251">
                  <c:v>0.58820455404097349</c:v>
                </c:pt>
                <c:pt idx="1252">
                  <c:v>0.58806666979203792</c:v>
                </c:pt>
                <c:pt idx="1253">
                  <c:v>0.58723936429845858</c:v>
                </c:pt>
                <c:pt idx="1254">
                  <c:v>0.58710148004952811</c:v>
                </c:pt>
                <c:pt idx="1255">
                  <c:v>0.58696359580059487</c:v>
                </c:pt>
                <c:pt idx="1256">
                  <c:v>0.58682571155166707</c:v>
                </c:pt>
                <c:pt idx="1257">
                  <c:v>0.5866878273027355</c:v>
                </c:pt>
                <c:pt idx="1258">
                  <c:v>0.58586052180914916</c:v>
                </c:pt>
                <c:pt idx="1259">
                  <c:v>0.58572263756022114</c:v>
                </c:pt>
                <c:pt idx="1260">
                  <c:v>0.58558475331128956</c:v>
                </c:pt>
                <c:pt idx="1261">
                  <c:v>0.5854468690623561</c:v>
                </c:pt>
                <c:pt idx="1262">
                  <c:v>0.58530898481342686</c:v>
                </c:pt>
                <c:pt idx="1263">
                  <c:v>0.58448167931984507</c:v>
                </c:pt>
                <c:pt idx="1264">
                  <c:v>0.58434379507091117</c:v>
                </c:pt>
                <c:pt idx="1265">
                  <c:v>0.58420591082198259</c:v>
                </c:pt>
                <c:pt idx="1266">
                  <c:v>0.58406802657305312</c:v>
                </c:pt>
                <c:pt idx="1267">
                  <c:v>0.5839301423241221</c:v>
                </c:pt>
                <c:pt idx="1268">
                  <c:v>0.5831028368305381</c:v>
                </c:pt>
                <c:pt idx="1269">
                  <c:v>0.58296495258160708</c:v>
                </c:pt>
                <c:pt idx="1270">
                  <c:v>0.5828270683326755</c:v>
                </c:pt>
                <c:pt idx="1271">
                  <c:v>0.58268918408374459</c:v>
                </c:pt>
                <c:pt idx="1272">
                  <c:v>0.58255129983481457</c:v>
                </c:pt>
                <c:pt idx="1273">
                  <c:v>0.58172399434123057</c:v>
                </c:pt>
                <c:pt idx="1274">
                  <c:v>0.5815861100922961</c:v>
                </c:pt>
                <c:pt idx="1275">
                  <c:v>0.58144822584336686</c:v>
                </c:pt>
                <c:pt idx="1276">
                  <c:v>0.5813103415944354</c:v>
                </c:pt>
                <c:pt idx="1277">
                  <c:v>0.58117245734550815</c:v>
                </c:pt>
                <c:pt idx="1278">
                  <c:v>0.58034515185192026</c:v>
                </c:pt>
                <c:pt idx="1279">
                  <c:v>0.58020726760299257</c:v>
                </c:pt>
                <c:pt idx="1280">
                  <c:v>0.58006938335406011</c:v>
                </c:pt>
                <c:pt idx="1281">
                  <c:v>0.57993149910513164</c:v>
                </c:pt>
                <c:pt idx="1282">
                  <c:v>0.57979361485620162</c:v>
                </c:pt>
                <c:pt idx="1283">
                  <c:v>0.57896630936261329</c:v>
                </c:pt>
                <c:pt idx="1284">
                  <c:v>0.5788284251136887</c:v>
                </c:pt>
                <c:pt idx="1285">
                  <c:v>0.57869054086475502</c:v>
                </c:pt>
                <c:pt idx="1286">
                  <c:v>0.57855265661582622</c:v>
                </c:pt>
                <c:pt idx="1287">
                  <c:v>0.57841477236689465</c:v>
                </c:pt>
                <c:pt idx="1288">
                  <c:v>0.57758746687330897</c:v>
                </c:pt>
                <c:pt idx="1289">
                  <c:v>0.57744958262438195</c:v>
                </c:pt>
                <c:pt idx="1290">
                  <c:v>0.57731169837544805</c:v>
                </c:pt>
                <c:pt idx="1291">
                  <c:v>0.57717381412651958</c:v>
                </c:pt>
                <c:pt idx="1292">
                  <c:v>0.57703592987758701</c:v>
                </c:pt>
                <c:pt idx="1293">
                  <c:v>0.57689804562865665</c:v>
                </c:pt>
                <c:pt idx="1294">
                  <c:v>0.576208624384004</c:v>
                </c:pt>
                <c:pt idx="1295">
                  <c:v>0.57607074013507165</c:v>
                </c:pt>
                <c:pt idx="1296">
                  <c:v>0.57593285588614096</c:v>
                </c:pt>
                <c:pt idx="1297">
                  <c:v>0.57579497163721005</c:v>
                </c:pt>
                <c:pt idx="1298">
                  <c:v>0.57565708738828159</c:v>
                </c:pt>
                <c:pt idx="1299">
                  <c:v>0.57551920313934901</c:v>
                </c:pt>
                <c:pt idx="1300">
                  <c:v>0.57469189764576833</c:v>
                </c:pt>
                <c:pt idx="1301">
                  <c:v>0.57455401339683465</c:v>
                </c:pt>
                <c:pt idx="1302">
                  <c:v>0.57441612914789919</c:v>
                </c:pt>
                <c:pt idx="1303">
                  <c:v>0.57427824489897195</c:v>
                </c:pt>
                <c:pt idx="1304">
                  <c:v>0.57414036065004204</c:v>
                </c:pt>
                <c:pt idx="1305">
                  <c:v>0.57331305515645659</c:v>
                </c:pt>
                <c:pt idx="1306">
                  <c:v>0.57317517090752701</c:v>
                </c:pt>
                <c:pt idx="1307">
                  <c:v>0.57303728665859976</c:v>
                </c:pt>
                <c:pt idx="1308">
                  <c:v>0.57289940240966852</c:v>
                </c:pt>
                <c:pt idx="1309">
                  <c:v>0.57276151816073495</c:v>
                </c:pt>
                <c:pt idx="1310">
                  <c:v>0.57193421266715272</c:v>
                </c:pt>
                <c:pt idx="1311">
                  <c:v>0.57179632841822003</c:v>
                </c:pt>
                <c:pt idx="1312">
                  <c:v>0.57165844416929124</c:v>
                </c:pt>
                <c:pt idx="1313">
                  <c:v>0.571520559920356</c:v>
                </c:pt>
                <c:pt idx="1314">
                  <c:v>0.57138267567142698</c:v>
                </c:pt>
                <c:pt idx="1315">
                  <c:v>0.57055537017784297</c:v>
                </c:pt>
                <c:pt idx="1316">
                  <c:v>0.57041748592891028</c:v>
                </c:pt>
                <c:pt idx="1317">
                  <c:v>0.5702796016799847</c:v>
                </c:pt>
                <c:pt idx="1318">
                  <c:v>0.57014171743105324</c:v>
                </c:pt>
                <c:pt idx="1319">
                  <c:v>0.57000383318212222</c:v>
                </c:pt>
                <c:pt idx="1320">
                  <c:v>0.56917652768853799</c:v>
                </c:pt>
                <c:pt idx="1321">
                  <c:v>0.56903864343960564</c:v>
                </c:pt>
                <c:pt idx="1322">
                  <c:v>0.56890075919067495</c:v>
                </c:pt>
                <c:pt idx="1323">
                  <c:v>0.56876287494174349</c:v>
                </c:pt>
                <c:pt idx="1324">
                  <c:v>0.56862499069281558</c:v>
                </c:pt>
                <c:pt idx="1325">
                  <c:v>0.56779768519922902</c:v>
                </c:pt>
                <c:pt idx="1326">
                  <c:v>0.5676598009503</c:v>
                </c:pt>
                <c:pt idx="1327">
                  <c:v>0.56752191670136798</c:v>
                </c:pt>
                <c:pt idx="1328">
                  <c:v>0.56738403245243763</c:v>
                </c:pt>
                <c:pt idx="1329">
                  <c:v>0.56724614820350605</c:v>
                </c:pt>
                <c:pt idx="1330">
                  <c:v>0.56641884270992149</c:v>
                </c:pt>
                <c:pt idx="1331">
                  <c:v>0.56628095846099102</c:v>
                </c:pt>
                <c:pt idx="1332">
                  <c:v>0.56614307421206</c:v>
                </c:pt>
                <c:pt idx="1333">
                  <c:v>0.56600518996312998</c:v>
                </c:pt>
                <c:pt idx="1334">
                  <c:v>0.56586730571419896</c:v>
                </c:pt>
                <c:pt idx="1335">
                  <c:v>0.56504000022061562</c:v>
                </c:pt>
                <c:pt idx="1336">
                  <c:v>0.56490211597168349</c:v>
                </c:pt>
                <c:pt idx="1337">
                  <c:v>0.56476423172275358</c:v>
                </c:pt>
                <c:pt idx="1338">
                  <c:v>0.56462634747382523</c:v>
                </c:pt>
                <c:pt idx="1339">
                  <c:v>0.56448846322489399</c:v>
                </c:pt>
                <c:pt idx="1340">
                  <c:v>0.56366115773130798</c:v>
                </c:pt>
                <c:pt idx="1341">
                  <c:v>0.56352327348237763</c:v>
                </c:pt>
                <c:pt idx="1342">
                  <c:v>0.5633853892334455</c:v>
                </c:pt>
                <c:pt idx="1343">
                  <c:v>0.56324750498451603</c:v>
                </c:pt>
                <c:pt idx="1344">
                  <c:v>0.56310962073558724</c:v>
                </c:pt>
                <c:pt idx="1345">
                  <c:v>0.56228231524200056</c:v>
                </c:pt>
                <c:pt idx="1346">
                  <c:v>0.56214443099307365</c:v>
                </c:pt>
                <c:pt idx="1347">
                  <c:v>0.56200654674413897</c:v>
                </c:pt>
                <c:pt idx="1348">
                  <c:v>0.56186866249520895</c:v>
                </c:pt>
                <c:pt idx="1349">
                  <c:v>0.56173077824627804</c:v>
                </c:pt>
                <c:pt idx="1350">
                  <c:v>0.56090347275269403</c:v>
                </c:pt>
                <c:pt idx="1351">
                  <c:v>0.56076558850376301</c:v>
                </c:pt>
                <c:pt idx="1352">
                  <c:v>0.56062770425483399</c:v>
                </c:pt>
                <c:pt idx="1353">
                  <c:v>0.56048982000590197</c:v>
                </c:pt>
                <c:pt idx="1354">
                  <c:v>0.56035193575697051</c:v>
                </c:pt>
                <c:pt idx="1355">
                  <c:v>0.55952463026338994</c:v>
                </c:pt>
                <c:pt idx="1356">
                  <c:v>0.55938674601445559</c:v>
                </c:pt>
                <c:pt idx="1357">
                  <c:v>0.55924886176552502</c:v>
                </c:pt>
                <c:pt idx="1358">
                  <c:v>0.559110977516596</c:v>
                </c:pt>
                <c:pt idx="1359">
                  <c:v>0.55897309326766398</c:v>
                </c:pt>
                <c:pt idx="1360">
                  <c:v>0.55800790352514895</c:v>
                </c:pt>
                <c:pt idx="1361">
                  <c:v>0.55787001927621804</c:v>
                </c:pt>
                <c:pt idx="1362">
                  <c:v>0.55773213502728658</c:v>
                </c:pt>
                <c:pt idx="1363">
                  <c:v>0.557594250778357</c:v>
                </c:pt>
                <c:pt idx="1364">
                  <c:v>0.55745636652942598</c:v>
                </c:pt>
                <c:pt idx="1365">
                  <c:v>0.55662906103584264</c:v>
                </c:pt>
                <c:pt idx="1366">
                  <c:v>0.55649117678691096</c:v>
                </c:pt>
                <c:pt idx="1367">
                  <c:v>0.55635329253798005</c:v>
                </c:pt>
                <c:pt idx="1368">
                  <c:v>0.55621540828905003</c:v>
                </c:pt>
                <c:pt idx="1369">
                  <c:v>0.55607752404011901</c:v>
                </c:pt>
                <c:pt idx="1370">
                  <c:v>0.55525021854653722</c:v>
                </c:pt>
                <c:pt idx="1371">
                  <c:v>0.55511233429760176</c:v>
                </c:pt>
                <c:pt idx="1372">
                  <c:v>0.55497445004867596</c:v>
                </c:pt>
                <c:pt idx="1373">
                  <c:v>0.55483656579974006</c:v>
                </c:pt>
                <c:pt idx="1374">
                  <c:v>0.55469868155081459</c:v>
                </c:pt>
                <c:pt idx="1375">
                  <c:v>0.55387137605722803</c:v>
                </c:pt>
                <c:pt idx="1376">
                  <c:v>0.55373349180829701</c:v>
                </c:pt>
                <c:pt idx="1377">
                  <c:v>0.55359560755936665</c:v>
                </c:pt>
                <c:pt idx="1378">
                  <c:v>0.55345772331043497</c:v>
                </c:pt>
                <c:pt idx="1379">
                  <c:v>0.55331983906150495</c:v>
                </c:pt>
                <c:pt idx="1380">
                  <c:v>0.5524925335679195</c:v>
                </c:pt>
                <c:pt idx="1381">
                  <c:v>0.55235464931899003</c:v>
                </c:pt>
                <c:pt idx="1382">
                  <c:v>0.55221676507005546</c:v>
                </c:pt>
                <c:pt idx="1383">
                  <c:v>0.55207888082112799</c:v>
                </c:pt>
                <c:pt idx="1384">
                  <c:v>0.55194099657220064</c:v>
                </c:pt>
                <c:pt idx="1385">
                  <c:v>0.55111369107861297</c:v>
                </c:pt>
                <c:pt idx="1386">
                  <c:v>0.55097580682968594</c:v>
                </c:pt>
                <c:pt idx="1387">
                  <c:v>0.55083792258075204</c:v>
                </c:pt>
                <c:pt idx="1388">
                  <c:v>0.55070003833182324</c:v>
                </c:pt>
                <c:pt idx="1389">
                  <c:v>0.550562154082889</c:v>
                </c:pt>
                <c:pt idx="1390">
                  <c:v>0.54973484858930799</c:v>
                </c:pt>
                <c:pt idx="1391">
                  <c:v>0.54959696434037597</c:v>
                </c:pt>
                <c:pt idx="1392">
                  <c:v>0.54945908009144451</c:v>
                </c:pt>
                <c:pt idx="1393">
                  <c:v>0.54932119584251349</c:v>
                </c:pt>
                <c:pt idx="1394">
                  <c:v>0.54918331159358635</c:v>
                </c:pt>
                <c:pt idx="1395">
                  <c:v>0.54835600609999902</c:v>
                </c:pt>
                <c:pt idx="1396">
                  <c:v>0.548218121851064</c:v>
                </c:pt>
                <c:pt idx="1397">
                  <c:v>0.54808023760213864</c:v>
                </c:pt>
                <c:pt idx="1398">
                  <c:v>0.54794235335320762</c:v>
                </c:pt>
                <c:pt idx="1399">
                  <c:v>0.54780446910427605</c:v>
                </c:pt>
                <c:pt idx="1400">
                  <c:v>0.54697716361069204</c:v>
                </c:pt>
                <c:pt idx="1401">
                  <c:v>0.54683927936176202</c:v>
                </c:pt>
                <c:pt idx="1402">
                  <c:v>0.546701395112831</c:v>
                </c:pt>
                <c:pt idx="1403">
                  <c:v>0.54656351086389998</c:v>
                </c:pt>
                <c:pt idx="1404">
                  <c:v>0.54642562661496963</c:v>
                </c:pt>
                <c:pt idx="1405">
                  <c:v>0.54559832112138451</c:v>
                </c:pt>
                <c:pt idx="1406">
                  <c:v>0.54546043687245349</c:v>
                </c:pt>
                <c:pt idx="1407">
                  <c:v>0.54532255262352658</c:v>
                </c:pt>
                <c:pt idx="1408">
                  <c:v>0.54518466837459523</c:v>
                </c:pt>
                <c:pt idx="1409">
                  <c:v>0.54504678412565977</c:v>
                </c:pt>
                <c:pt idx="1410">
                  <c:v>0.54421947863207865</c:v>
                </c:pt>
                <c:pt idx="1411">
                  <c:v>0.54408159438314763</c:v>
                </c:pt>
                <c:pt idx="1412">
                  <c:v>0.54394371013421705</c:v>
                </c:pt>
                <c:pt idx="1413">
                  <c:v>0.54380582588528603</c:v>
                </c:pt>
                <c:pt idx="1414">
                  <c:v>0.54366794163635457</c:v>
                </c:pt>
                <c:pt idx="1415">
                  <c:v>0.54284063614277533</c:v>
                </c:pt>
                <c:pt idx="1416">
                  <c:v>0.54270275189383999</c:v>
                </c:pt>
                <c:pt idx="1417">
                  <c:v>0.54256486764490996</c:v>
                </c:pt>
                <c:pt idx="1418">
                  <c:v>0.5424269833959785</c:v>
                </c:pt>
                <c:pt idx="1419">
                  <c:v>0.54228909914704759</c:v>
                </c:pt>
                <c:pt idx="1420">
                  <c:v>0.54132390940453301</c:v>
                </c:pt>
                <c:pt idx="1421">
                  <c:v>0.54118602515559999</c:v>
                </c:pt>
                <c:pt idx="1422">
                  <c:v>0.54104814090667197</c:v>
                </c:pt>
                <c:pt idx="1423">
                  <c:v>0.54091025665774095</c:v>
                </c:pt>
                <c:pt idx="1424">
                  <c:v>0.53994506691522604</c:v>
                </c:pt>
                <c:pt idx="1425">
                  <c:v>0.53980718266629502</c:v>
                </c:pt>
                <c:pt idx="1426">
                  <c:v>0.539669298417365</c:v>
                </c:pt>
                <c:pt idx="1427">
                  <c:v>0.53953141416843464</c:v>
                </c:pt>
                <c:pt idx="1428">
                  <c:v>0.53939352991950296</c:v>
                </c:pt>
                <c:pt idx="1429">
                  <c:v>0.53856622442591628</c:v>
                </c:pt>
                <c:pt idx="1430">
                  <c:v>0.53842834017698749</c:v>
                </c:pt>
                <c:pt idx="1431">
                  <c:v>0.53829045592805802</c:v>
                </c:pt>
                <c:pt idx="1432">
                  <c:v>0.538152571679127</c:v>
                </c:pt>
                <c:pt idx="1433">
                  <c:v>0.53801468743019665</c:v>
                </c:pt>
                <c:pt idx="1434">
                  <c:v>0.53718738193660753</c:v>
                </c:pt>
                <c:pt idx="1435">
                  <c:v>0.53704949768768395</c:v>
                </c:pt>
                <c:pt idx="1436">
                  <c:v>0.53691161343875371</c:v>
                </c:pt>
                <c:pt idx="1437">
                  <c:v>0.53677372918982003</c:v>
                </c:pt>
                <c:pt idx="1438">
                  <c:v>0.53663584494089123</c:v>
                </c:pt>
                <c:pt idx="1439">
                  <c:v>0.535808539447305</c:v>
                </c:pt>
                <c:pt idx="1440">
                  <c:v>0.53567065519837764</c:v>
                </c:pt>
                <c:pt idx="1441">
                  <c:v>0.5355327709494403</c:v>
                </c:pt>
                <c:pt idx="1442">
                  <c:v>0.53539488670051305</c:v>
                </c:pt>
                <c:pt idx="1443">
                  <c:v>0.53525700245158458</c:v>
                </c:pt>
                <c:pt idx="1444">
                  <c:v>0.53442969695799802</c:v>
                </c:pt>
                <c:pt idx="1445">
                  <c:v>0.53429181270906922</c:v>
                </c:pt>
                <c:pt idx="1446">
                  <c:v>0.53415392846013598</c:v>
                </c:pt>
                <c:pt idx="1447">
                  <c:v>0.53401604421120341</c:v>
                </c:pt>
                <c:pt idx="1448">
                  <c:v>0.5338781599622745</c:v>
                </c:pt>
                <c:pt idx="1449">
                  <c:v>0.53305085446869371</c:v>
                </c:pt>
                <c:pt idx="1450">
                  <c:v>0.53291297021975959</c:v>
                </c:pt>
                <c:pt idx="1451">
                  <c:v>0.53277508597082901</c:v>
                </c:pt>
                <c:pt idx="1452">
                  <c:v>0.53263720172189899</c:v>
                </c:pt>
                <c:pt idx="1453">
                  <c:v>0.53249931747296797</c:v>
                </c:pt>
                <c:pt idx="1454">
                  <c:v>0.53167201197938463</c:v>
                </c:pt>
                <c:pt idx="1455">
                  <c:v>0.53153412773045028</c:v>
                </c:pt>
                <c:pt idx="1456">
                  <c:v>0.53139624348152203</c:v>
                </c:pt>
                <c:pt idx="1457">
                  <c:v>0.53125835923259201</c:v>
                </c:pt>
                <c:pt idx="1458">
                  <c:v>0.531120474983661</c:v>
                </c:pt>
                <c:pt idx="1459">
                  <c:v>0.53029316949007699</c:v>
                </c:pt>
                <c:pt idx="1460">
                  <c:v>0.53015528524114597</c:v>
                </c:pt>
                <c:pt idx="1461">
                  <c:v>0.53001740099221228</c:v>
                </c:pt>
                <c:pt idx="1462">
                  <c:v>0.5298795167432877</c:v>
                </c:pt>
                <c:pt idx="1463">
                  <c:v>0.52974163249435846</c:v>
                </c:pt>
                <c:pt idx="1464">
                  <c:v>0.52891432700077001</c:v>
                </c:pt>
                <c:pt idx="1465">
                  <c:v>0.52877644275183899</c:v>
                </c:pt>
                <c:pt idx="1466">
                  <c:v>0.52863855850290797</c:v>
                </c:pt>
                <c:pt idx="1467">
                  <c:v>0.52850067425397695</c:v>
                </c:pt>
                <c:pt idx="1468">
                  <c:v>0.52836279000504405</c:v>
                </c:pt>
                <c:pt idx="1469">
                  <c:v>0.52753548451146159</c:v>
                </c:pt>
                <c:pt idx="1470">
                  <c:v>0.52739760026253202</c:v>
                </c:pt>
                <c:pt idx="1471">
                  <c:v>0.527259716013603</c:v>
                </c:pt>
                <c:pt idx="1472">
                  <c:v>0.52712183176466998</c:v>
                </c:pt>
                <c:pt idx="1473">
                  <c:v>0.52698394751573996</c:v>
                </c:pt>
                <c:pt idx="1474">
                  <c:v>0.52615664202215451</c:v>
                </c:pt>
                <c:pt idx="1475">
                  <c:v>0.52601875777322449</c:v>
                </c:pt>
                <c:pt idx="1476">
                  <c:v>0.52588087352429658</c:v>
                </c:pt>
                <c:pt idx="1477">
                  <c:v>0.52574298927536256</c:v>
                </c:pt>
                <c:pt idx="1478">
                  <c:v>0.52560510502643198</c:v>
                </c:pt>
                <c:pt idx="1479">
                  <c:v>0.52463991528391862</c:v>
                </c:pt>
                <c:pt idx="1480">
                  <c:v>0.52450203103498649</c:v>
                </c:pt>
                <c:pt idx="1481">
                  <c:v>0.52436414678605303</c:v>
                </c:pt>
                <c:pt idx="1482">
                  <c:v>0.52422626253712501</c:v>
                </c:pt>
                <c:pt idx="1483">
                  <c:v>0.52257165154995699</c:v>
                </c:pt>
                <c:pt idx="1484">
                  <c:v>0.52243376730102375</c:v>
                </c:pt>
                <c:pt idx="1485">
                  <c:v>0.52229588305209662</c:v>
                </c:pt>
                <c:pt idx="1486">
                  <c:v>0.52215799880316449</c:v>
                </c:pt>
                <c:pt idx="1487">
                  <c:v>0.52202011455423403</c:v>
                </c:pt>
                <c:pt idx="1488">
                  <c:v>0.52188223030530401</c:v>
                </c:pt>
                <c:pt idx="1489">
                  <c:v>0.52174434605637365</c:v>
                </c:pt>
                <c:pt idx="1490">
                  <c:v>0.52160646180743975</c:v>
                </c:pt>
                <c:pt idx="1491">
                  <c:v>0.52146857755851095</c:v>
                </c:pt>
                <c:pt idx="1492">
                  <c:v>0.5213306933095827</c:v>
                </c:pt>
                <c:pt idx="1493">
                  <c:v>0.51981396657134249</c:v>
                </c:pt>
                <c:pt idx="1494">
                  <c:v>0.51967608232241203</c:v>
                </c:pt>
                <c:pt idx="1495">
                  <c:v>0.51953819807348101</c:v>
                </c:pt>
                <c:pt idx="1496">
                  <c:v>0.51940031382455099</c:v>
                </c:pt>
                <c:pt idx="1497">
                  <c:v>0.51926242957561752</c:v>
                </c:pt>
                <c:pt idx="1498">
                  <c:v>0.5191245453266885</c:v>
                </c:pt>
                <c:pt idx="1499">
                  <c:v>0.51898666107775615</c:v>
                </c:pt>
                <c:pt idx="1500">
                  <c:v>0.51884877682883024</c:v>
                </c:pt>
                <c:pt idx="1501">
                  <c:v>0.51871089257990055</c:v>
                </c:pt>
                <c:pt idx="1502">
                  <c:v>0.51857300833096376</c:v>
                </c:pt>
                <c:pt idx="1503">
                  <c:v>0.51705628159272676</c:v>
                </c:pt>
                <c:pt idx="1504">
                  <c:v>0.51691839734379863</c:v>
                </c:pt>
                <c:pt idx="1505">
                  <c:v>0.51678051309486694</c:v>
                </c:pt>
                <c:pt idx="1506">
                  <c:v>0.51664262884593659</c:v>
                </c:pt>
                <c:pt idx="1507">
                  <c:v>0.51650474459700557</c:v>
                </c:pt>
                <c:pt idx="1508">
                  <c:v>0.516366860348075</c:v>
                </c:pt>
                <c:pt idx="1509">
                  <c:v>0.51622897609914464</c:v>
                </c:pt>
                <c:pt idx="1510">
                  <c:v>0.51609109185021396</c:v>
                </c:pt>
                <c:pt idx="1511">
                  <c:v>0.51595320760128305</c:v>
                </c:pt>
                <c:pt idx="1512">
                  <c:v>0.51581532335235158</c:v>
                </c:pt>
                <c:pt idx="1513">
                  <c:v>0.51429859661411759</c:v>
                </c:pt>
                <c:pt idx="1514">
                  <c:v>0.51416071236518623</c:v>
                </c:pt>
                <c:pt idx="1515">
                  <c:v>0.514022828116251</c:v>
                </c:pt>
                <c:pt idx="1516">
                  <c:v>0.51388494386731975</c:v>
                </c:pt>
                <c:pt idx="1517">
                  <c:v>0.51374705961839495</c:v>
                </c:pt>
                <c:pt idx="1518">
                  <c:v>0.51360917536946105</c:v>
                </c:pt>
                <c:pt idx="1519">
                  <c:v>0.51347129112053003</c:v>
                </c:pt>
                <c:pt idx="1520">
                  <c:v>0.5133334068715999</c:v>
                </c:pt>
                <c:pt idx="1521">
                  <c:v>0.51319552262266899</c:v>
                </c:pt>
                <c:pt idx="1522">
                  <c:v>0.51305763837373863</c:v>
                </c:pt>
                <c:pt idx="1523">
                  <c:v>0.51154091163550064</c:v>
                </c:pt>
                <c:pt idx="1524">
                  <c:v>0.51140302738656951</c:v>
                </c:pt>
                <c:pt idx="1525">
                  <c:v>0.51126514313763605</c:v>
                </c:pt>
                <c:pt idx="1526">
                  <c:v>0.51112725888870802</c:v>
                </c:pt>
                <c:pt idx="1527">
                  <c:v>0.51098937463978022</c:v>
                </c:pt>
                <c:pt idx="1528">
                  <c:v>0.51085149039084765</c:v>
                </c:pt>
                <c:pt idx="1529">
                  <c:v>0.51071360614191597</c:v>
                </c:pt>
                <c:pt idx="1530">
                  <c:v>0.51057572189298228</c:v>
                </c:pt>
                <c:pt idx="1531">
                  <c:v>0.51043783764405504</c:v>
                </c:pt>
                <c:pt idx="1532">
                  <c:v>0.51029995339512624</c:v>
                </c:pt>
                <c:pt idx="1533">
                  <c:v>0.508645342407955</c:v>
                </c:pt>
                <c:pt idx="1534">
                  <c:v>0.50850745815902498</c:v>
                </c:pt>
                <c:pt idx="1535">
                  <c:v>0.50836957391009396</c:v>
                </c:pt>
                <c:pt idx="1536">
                  <c:v>0.50823168966116306</c:v>
                </c:pt>
                <c:pt idx="1537">
                  <c:v>0.50809380541223259</c:v>
                </c:pt>
                <c:pt idx="1538">
                  <c:v>0.50795592116330202</c:v>
                </c:pt>
                <c:pt idx="1539">
                  <c:v>0.50781803691437299</c:v>
                </c:pt>
                <c:pt idx="1540">
                  <c:v>0.50768015266544064</c:v>
                </c:pt>
                <c:pt idx="1541">
                  <c:v>0.50754226841650996</c:v>
                </c:pt>
                <c:pt idx="1542">
                  <c:v>0.50588765742934105</c:v>
                </c:pt>
                <c:pt idx="1543">
                  <c:v>0.50574977318041359</c:v>
                </c:pt>
                <c:pt idx="1544">
                  <c:v>0.50561188893148001</c:v>
                </c:pt>
                <c:pt idx="1545">
                  <c:v>0.50547400468254899</c:v>
                </c:pt>
                <c:pt idx="1546">
                  <c:v>0.50533612043361675</c:v>
                </c:pt>
                <c:pt idx="1547">
                  <c:v>0.50519823618469095</c:v>
                </c:pt>
                <c:pt idx="1548">
                  <c:v>0.50506035193575405</c:v>
                </c:pt>
                <c:pt idx="1549">
                  <c:v>0.50492246768682603</c:v>
                </c:pt>
                <c:pt idx="1550">
                  <c:v>0.50478458343789601</c:v>
                </c:pt>
                <c:pt idx="1551">
                  <c:v>0.50312997245072899</c:v>
                </c:pt>
                <c:pt idx="1552">
                  <c:v>0.50299208820179597</c:v>
                </c:pt>
                <c:pt idx="1553">
                  <c:v>0.50285420395286551</c:v>
                </c:pt>
                <c:pt idx="1554">
                  <c:v>0.50271631970393205</c:v>
                </c:pt>
                <c:pt idx="1555">
                  <c:v>0.50257843545500402</c:v>
                </c:pt>
                <c:pt idx="1556">
                  <c:v>0.502440551206074</c:v>
                </c:pt>
                <c:pt idx="1557">
                  <c:v>0.50230266695714076</c:v>
                </c:pt>
                <c:pt idx="1558">
                  <c:v>0.50216478270820952</c:v>
                </c:pt>
                <c:pt idx="1559">
                  <c:v>0.50202689845928095</c:v>
                </c:pt>
                <c:pt idx="1560">
                  <c:v>0.50188901421035104</c:v>
                </c:pt>
                <c:pt idx="1561">
                  <c:v>0.50037228747211249</c:v>
                </c:pt>
                <c:pt idx="1562">
                  <c:v>0.50023440322318435</c:v>
                </c:pt>
                <c:pt idx="1563">
                  <c:v>0.50009651897425156</c:v>
                </c:pt>
                <c:pt idx="1564">
                  <c:v>0.49995863472532098</c:v>
                </c:pt>
                <c:pt idx="1565">
                  <c:v>0.49982075047639002</c:v>
                </c:pt>
                <c:pt idx="1566">
                  <c:v>0.499682866227463</c:v>
                </c:pt>
                <c:pt idx="1567">
                  <c:v>0.49954498197853048</c:v>
                </c:pt>
                <c:pt idx="1568">
                  <c:v>0.49940709772959935</c:v>
                </c:pt>
                <c:pt idx="1569">
                  <c:v>0.49926921348066738</c:v>
                </c:pt>
                <c:pt idx="1570">
                  <c:v>0.49913132923173575</c:v>
                </c:pt>
                <c:pt idx="1571">
                  <c:v>0.49761460249349898</c:v>
                </c:pt>
                <c:pt idx="1572">
                  <c:v>0.49747671824457029</c:v>
                </c:pt>
                <c:pt idx="1573">
                  <c:v>0.49733883399563894</c:v>
                </c:pt>
                <c:pt idx="1574">
                  <c:v>0.49720094974670698</c:v>
                </c:pt>
                <c:pt idx="1575">
                  <c:v>0.49706306549777712</c:v>
                </c:pt>
                <c:pt idx="1576">
                  <c:v>0.49692518124884794</c:v>
                </c:pt>
                <c:pt idx="1577">
                  <c:v>0.49678729699991647</c:v>
                </c:pt>
                <c:pt idx="1578">
                  <c:v>0.49664941275098401</c:v>
                </c:pt>
                <c:pt idx="1579">
                  <c:v>0.49651152850205332</c:v>
                </c:pt>
                <c:pt idx="1580">
                  <c:v>0.49637364425312208</c:v>
                </c:pt>
                <c:pt idx="1581">
                  <c:v>0.49485691751488747</c:v>
                </c:pt>
                <c:pt idx="1582">
                  <c:v>0.49471903326595512</c:v>
                </c:pt>
                <c:pt idx="1583">
                  <c:v>0.49458114901702332</c:v>
                </c:pt>
                <c:pt idx="1584">
                  <c:v>0.49444326476809308</c:v>
                </c:pt>
                <c:pt idx="1585">
                  <c:v>0.49430538051916312</c:v>
                </c:pt>
                <c:pt idx="1586">
                  <c:v>0.49416749627023132</c:v>
                </c:pt>
                <c:pt idx="1587">
                  <c:v>0.49402961202130102</c:v>
                </c:pt>
                <c:pt idx="1588">
                  <c:v>0.49389172777237111</c:v>
                </c:pt>
                <c:pt idx="1589">
                  <c:v>0.49375384352343893</c:v>
                </c:pt>
                <c:pt idx="1590">
                  <c:v>0.49361595927450935</c:v>
                </c:pt>
                <c:pt idx="1591">
                  <c:v>0.49196134828734112</c:v>
                </c:pt>
                <c:pt idx="1592">
                  <c:v>0.49182346403841076</c:v>
                </c:pt>
                <c:pt idx="1593">
                  <c:v>0.4916855797894803</c:v>
                </c:pt>
                <c:pt idx="1594">
                  <c:v>0.491547695540549</c:v>
                </c:pt>
                <c:pt idx="1595">
                  <c:v>0.49140981129161876</c:v>
                </c:pt>
                <c:pt idx="1596">
                  <c:v>0.49127192704268735</c:v>
                </c:pt>
                <c:pt idx="1597">
                  <c:v>0.491134042793756</c:v>
                </c:pt>
                <c:pt idx="1598">
                  <c:v>0.49099615854482498</c:v>
                </c:pt>
                <c:pt idx="1599">
                  <c:v>0.49085827429589629</c:v>
                </c:pt>
                <c:pt idx="1600">
                  <c:v>0.489203663308727</c:v>
                </c:pt>
                <c:pt idx="1601">
                  <c:v>0.48906577905979648</c:v>
                </c:pt>
                <c:pt idx="1602">
                  <c:v>0.48892789481086629</c:v>
                </c:pt>
                <c:pt idx="1603">
                  <c:v>0.488790010561933</c:v>
                </c:pt>
                <c:pt idx="1604">
                  <c:v>0.48865212631300298</c:v>
                </c:pt>
                <c:pt idx="1605">
                  <c:v>0.48851424206407312</c:v>
                </c:pt>
                <c:pt idx="1606">
                  <c:v>0.48837635781514388</c:v>
                </c:pt>
                <c:pt idx="1607">
                  <c:v>0.48823847356621097</c:v>
                </c:pt>
                <c:pt idx="1608">
                  <c:v>0.48810058931728223</c:v>
                </c:pt>
                <c:pt idx="1609">
                  <c:v>0.48644597833011238</c:v>
                </c:pt>
                <c:pt idx="1610">
                  <c:v>0.48630809408118097</c:v>
                </c:pt>
                <c:pt idx="1611">
                  <c:v>0.48617020983225223</c:v>
                </c:pt>
                <c:pt idx="1612">
                  <c:v>0.48603232558331899</c:v>
                </c:pt>
                <c:pt idx="1613">
                  <c:v>0.48589444133439053</c:v>
                </c:pt>
                <c:pt idx="1614">
                  <c:v>0.48575655708545912</c:v>
                </c:pt>
                <c:pt idx="1615">
                  <c:v>0.48561867283652732</c:v>
                </c:pt>
                <c:pt idx="1616">
                  <c:v>0.48548078858759736</c:v>
                </c:pt>
                <c:pt idx="1617">
                  <c:v>0.48534290433866811</c:v>
                </c:pt>
                <c:pt idx="1618">
                  <c:v>0.48520502008973493</c:v>
                </c:pt>
                <c:pt idx="1619">
                  <c:v>0.48368829335149877</c:v>
                </c:pt>
                <c:pt idx="1620">
                  <c:v>0.48355040910256836</c:v>
                </c:pt>
                <c:pt idx="1621">
                  <c:v>0.48341252485363712</c:v>
                </c:pt>
                <c:pt idx="1622">
                  <c:v>0.48327464060470532</c:v>
                </c:pt>
                <c:pt idx="1623">
                  <c:v>0.48313675635577502</c:v>
                </c:pt>
                <c:pt idx="1624">
                  <c:v>0.482998872106846</c:v>
                </c:pt>
                <c:pt idx="1625">
                  <c:v>0.48286098785791587</c:v>
                </c:pt>
                <c:pt idx="1626">
                  <c:v>0.48272310360898302</c:v>
                </c:pt>
                <c:pt idx="1627">
                  <c:v>0.482585219360054</c:v>
                </c:pt>
                <c:pt idx="1628">
                  <c:v>0.48244733511112076</c:v>
                </c:pt>
                <c:pt idx="1629">
                  <c:v>0.48093060837288476</c:v>
                </c:pt>
                <c:pt idx="1630">
                  <c:v>0.48079272412395302</c:v>
                </c:pt>
                <c:pt idx="1631">
                  <c:v>0.480654839875023</c:v>
                </c:pt>
                <c:pt idx="1632">
                  <c:v>0.48051695562609098</c:v>
                </c:pt>
                <c:pt idx="1633">
                  <c:v>0.48037907137716229</c:v>
                </c:pt>
                <c:pt idx="1634">
                  <c:v>0.48024118712823</c:v>
                </c:pt>
                <c:pt idx="1635">
                  <c:v>0.48010330287929898</c:v>
                </c:pt>
                <c:pt idx="1636">
                  <c:v>0.47996541863036801</c:v>
                </c:pt>
                <c:pt idx="1637">
                  <c:v>0.47982753438143738</c:v>
                </c:pt>
                <c:pt idx="1638">
                  <c:v>0.47968965013250697</c:v>
                </c:pt>
                <c:pt idx="1639">
                  <c:v>0.47817292339427153</c:v>
                </c:pt>
                <c:pt idx="1640">
                  <c:v>0.47803503914533779</c:v>
                </c:pt>
                <c:pt idx="1641">
                  <c:v>0.47789715489640799</c:v>
                </c:pt>
                <c:pt idx="1642">
                  <c:v>0.47775927064747697</c:v>
                </c:pt>
                <c:pt idx="1643">
                  <c:v>0.47762138639854712</c:v>
                </c:pt>
                <c:pt idx="1644">
                  <c:v>0.47748350214961777</c:v>
                </c:pt>
                <c:pt idx="1645">
                  <c:v>0.47734561790068653</c:v>
                </c:pt>
                <c:pt idx="1646">
                  <c:v>0.47720773365175401</c:v>
                </c:pt>
                <c:pt idx="1647">
                  <c:v>0.47706984940282332</c:v>
                </c:pt>
                <c:pt idx="1648">
                  <c:v>0.47693196515389435</c:v>
                </c:pt>
                <c:pt idx="1649">
                  <c:v>0.47527735416672379</c:v>
                </c:pt>
                <c:pt idx="1650">
                  <c:v>0.47513946991779432</c:v>
                </c:pt>
                <c:pt idx="1651">
                  <c:v>0.47500158566886436</c:v>
                </c:pt>
                <c:pt idx="1652">
                  <c:v>0.47486370141993312</c:v>
                </c:pt>
                <c:pt idx="1653">
                  <c:v>0.47472581717100198</c:v>
                </c:pt>
                <c:pt idx="1654">
                  <c:v>0.47458793292207235</c:v>
                </c:pt>
                <c:pt idx="1655">
                  <c:v>0.47445004867314</c:v>
                </c:pt>
                <c:pt idx="1656">
                  <c:v>0.47431216442421076</c:v>
                </c:pt>
                <c:pt idx="1657">
                  <c:v>0.47417428017527935</c:v>
                </c:pt>
                <c:pt idx="1658">
                  <c:v>0.47251966918811106</c:v>
                </c:pt>
                <c:pt idx="1659">
                  <c:v>0.47238178493918076</c:v>
                </c:pt>
                <c:pt idx="1660">
                  <c:v>0.47224390069024902</c:v>
                </c:pt>
                <c:pt idx="1661">
                  <c:v>0.472106016441317</c:v>
                </c:pt>
                <c:pt idx="1662">
                  <c:v>0.47196813219238698</c:v>
                </c:pt>
                <c:pt idx="1663">
                  <c:v>0.47183024794345835</c:v>
                </c:pt>
                <c:pt idx="1664">
                  <c:v>0.47169236369452638</c:v>
                </c:pt>
                <c:pt idx="1665">
                  <c:v>0.47155447944559498</c:v>
                </c:pt>
                <c:pt idx="1666">
                  <c:v>0.47141659519666623</c:v>
                </c:pt>
                <c:pt idx="1667">
                  <c:v>0.469761984209497</c:v>
                </c:pt>
                <c:pt idx="1668">
                  <c:v>0.46962409996056648</c:v>
                </c:pt>
                <c:pt idx="1669">
                  <c:v>0.46948621571163612</c:v>
                </c:pt>
                <c:pt idx="1670">
                  <c:v>0.46934833146270438</c:v>
                </c:pt>
                <c:pt idx="1671">
                  <c:v>0.46921044721377297</c:v>
                </c:pt>
                <c:pt idx="1672">
                  <c:v>0.46907256296484501</c:v>
                </c:pt>
                <c:pt idx="1673">
                  <c:v>0.46893467871591232</c:v>
                </c:pt>
                <c:pt idx="1674">
                  <c:v>0.46879679446698103</c:v>
                </c:pt>
                <c:pt idx="1675">
                  <c:v>0.46865891021805112</c:v>
                </c:pt>
                <c:pt idx="1676">
                  <c:v>0.46700429923088377</c:v>
                </c:pt>
                <c:pt idx="1677">
                  <c:v>0.46686641498195247</c:v>
                </c:pt>
                <c:pt idx="1678">
                  <c:v>0.46672853073302001</c:v>
                </c:pt>
                <c:pt idx="1679">
                  <c:v>0.46659064648408999</c:v>
                </c:pt>
                <c:pt idx="1680">
                  <c:v>0.46645276223516036</c:v>
                </c:pt>
                <c:pt idx="1681">
                  <c:v>0.46631487798623023</c:v>
                </c:pt>
                <c:pt idx="1682">
                  <c:v>0.46617699373729976</c:v>
                </c:pt>
                <c:pt idx="1683">
                  <c:v>0.46603910948836674</c:v>
                </c:pt>
                <c:pt idx="1684">
                  <c:v>0.465901225239437</c:v>
                </c:pt>
                <c:pt idx="1685">
                  <c:v>0.46576334099050493</c:v>
                </c:pt>
                <c:pt idx="1686">
                  <c:v>0.46424661425226832</c:v>
                </c:pt>
                <c:pt idx="1687">
                  <c:v>0.46410873000333674</c:v>
                </c:pt>
                <c:pt idx="1688">
                  <c:v>0.463970845754408</c:v>
                </c:pt>
                <c:pt idx="1689">
                  <c:v>0.46383296150547776</c:v>
                </c:pt>
                <c:pt idx="1690">
                  <c:v>0.46369507725654502</c:v>
                </c:pt>
                <c:pt idx="1691">
                  <c:v>0.463557193007615</c:v>
                </c:pt>
                <c:pt idx="1692">
                  <c:v>0.46341930875868398</c:v>
                </c:pt>
                <c:pt idx="1693">
                  <c:v>0.46328142450975301</c:v>
                </c:pt>
                <c:pt idx="1694">
                  <c:v>0.463143540260822</c:v>
                </c:pt>
                <c:pt idx="1695">
                  <c:v>0.46300565601189075</c:v>
                </c:pt>
                <c:pt idx="1696">
                  <c:v>0.46148892927365653</c:v>
                </c:pt>
                <c:pt idx="1697">
                  <c:v>0.46135104502472302</c:v>
                </c:pt>
                <c:pt idx="1698">
                  <c:v>0.461213160775792</c:v>
                </c:pt>
                <c:pt idx="1699">
                  <c:v>0.46107527652686098</c:v>
                </c:pt>
                <c:pt idx="1700">
                  <c:v>0.46093739227793101</c:v>
                </c:pt>
                <c:pt idx="1701">
                  <c:v>0.46079950802899888</c:v>
                </c:pt>
                <c:pt idx="1702">
                  <c:v>0.46066162378006897</c:v>
                </c:pt>
                <c:pt idx="1703">
                  <c:v>0.46052373953113879</c:v>
                </c:pt>
                <c:pt idx="1704">
                  <c:v>0.46038585528220977</c:v>
                </c:pt>
                <c:pt idx="1705">
                  <c:v>0.46024797103327708</c:v>
                </c:pt>
                <c:pt idx="1706">
                  <c:v>0.45859336004610879</c:v>
                </c:pt>
                <c:pt idx="1707">
                  <c:v>0.45845547579717832</c:v>
                </c:pt>
                <c:pt idx="1708">
                  <c:v>0.45831759154824853</c:v>
                </c:pt>
                <c:pt idx="1709">
                  <c:v>0.45817970729931812</c:v>
                </c:pt>
                <c:pt idx="1710">
                  <c:v>0.45804182305038599</c:v>
                </c:pt>
                <c:pt idx="1711">
                  <c:v>0.45790393880145502</c:v>
                </c:pt>
                <c:pt idx="1712">
                  <c:v>0.45776605455252373</c:v>
                </c:pt>
                <c:pt idx="1713">
                  <c:v>0.45762817030359298</c:v>
                </c:pt>
                <c:pt idx="1714">
                  <c:v>0.45749028605466435</c:v>
                </c:pt>
                <c:pt idx="1715">
                  <c:v>0.45583567506749512</c:v>
                </c:pt>
                <c:pt idx="1716">
                  <c:v>0.45569779081856399</c:v>
                </c:pt>
                <c:pt idx="1717">
                  <c:v>0.45555990656963302</c:v>
                </c:pt>
                <c:pt idx="1718">
                  <c:v>0.455422022320703</c:v>
                </c:pt>
                <c:pt idx="1719">
                  <c:v>0.45528413807177193</c:v>
                </c:pt>
                <c:pt idx="1720">
                  <c:v>0.45514625382284235</c:v>
                </c:pt>
                <c:pt idx="1721">
                  <c:v>0.455008369573911</c:v>
                </c:pt>
                <c:pt idx="1722">
                  <c:v>0.45487048532498153</c:v>
                </c:pt>
                <c:pt idx="1723">
                  <c:v>0.45473260107604901</c:v>
                </c:pt>
                <c:pt idx="1724">
                  <c:v>0.453077990088881</c:v>
                </c:pt>
                <c:pt idx="1725">
                  <c:v>0.45294010583995148</c:v>
                </c:pt>
                <c:pt idx="1726">
                  <c:v>0.45280222159101902</c:v>
                </c:pt>
                <c:pt idx="1727">
                  <c:v>0.45266433734208888</c:v>
                </c:pt>
                <c:pt idx="1728">
                  <c:v>0.45252645309315798</c:v>
                </c:pt>
                <c:pt idx="1729">
                  <c:v>0.45238856884422923</c:v>
                </c:pt>
                <c:pt idx="1730">
                  <c:v>0.45225068459529599</c:v>
                </c:pt>
                <c:pt idx="1731">
                  <c:v>0.45211280034636497</c:v>
                </c:pt>
                <c:pt idx="1732">
                  <c:v>0.45197491609743512</c:v>
                </c:pt>
                <c:pt idx="1733">
                  <c:v>0.45032030511026788</c:v>
                </c:pt>
                <c:pt idx="1734">
                  <c:v>0.45018242086133475</c:v>
                </c:pt>
                <c:pt idx="1735">
                  <c:v>0.45004453661240501</c:v>
                </c:pt>
                <c:pt idx="1736">
                  <c:v>0.44990665236347438</c:v>
                </c:pt>
                <c:pt idx="1737">
                  <c:v>0.44976876811454453</c:v>
                </c:pt>
                <c:pt idx="1738">
                  <c:v>0.44963088386561417</c:v>
                </c:pt>
                <c:pt idx="1739">
                  <c:v>0.44949299961668238</c:v>
                </c:pt>
                <c:pt idx="1740">
                  <c:v>0.44935511536775241</c:v>
                </c:pt>
                <c:pt idx="1741">
                  <c:v>0.44921723111882006</c:v>
                </c:pt>
                <c:pt idx="1742">
                  <c:v>0.44907934686989032</c:v>
                </c:pt>
                <c:pt idx="1743">
                  <c:v>0.44756262013165238</c:v>
                </c:pt>
                <c:pt idx="1744">
                  <c:v>0.44742473588272247</c:v>
                </c:pt>
                <c:pt idx="1745">
                  <c:v>0.44728685163379106</c:v>
                </c:pt>
                <c:pt idx="1746">
                  <c:v>0.44714896738486293</c:v>
                </c:pt>
                <c:pt idx="1747">
                  <c:v>0.44701108313592908</c:v>
                </c:pt>
                <c:pt idx="1748">
                  <c:v>0.44687319888699906</c:v>
                </c:pt>
                <c:pt idx="1749">
                  <c:v>0.44673531463806671</c:v>
                </c:pt>
                <c:pt idx="1750">
                  <c:v>0.44659743038913674</c:v>
                </c:pt>
                <c:pt idx="1751">
                  <c:v>0.44645954614020605</c:v>
                </c:pt>
                <c:pt idx="1752">
                  <c:v>0.44632166189127653</c:v>
                </c:pt>
                <c:pt idx="1753">
                  <c:v>0.44480493515303832</c:v>
                </c:pt>
                <c:pt idx="1754">
                  <c:v>0.44466705090410674</c:v>
                </c:pt>
                <c:pt idx="1755">
                  <c:v>0.44452916665517606</c:v>
                </c:pt>
                <c:pt idx="1756">
                  <c:v>0.44439128240624576</c:v>
                </c:pt>
                <c:pt idx="1757">
                  <c:v>0.44425339815731479</c:v>
                </c:pt>
                <c:pt idx="1758">
                  <c:v>0.44411551390838405</c:v>
                </c:pt>
                <c:pt idx="1759">
                  <c:v>0.44397762965945553</c:v>
                </c:pt>
                <c:pt idx="1760">
                  <c:v>0.44383974541052279</c:v>
                </c:pt>
                <c:pt idx="1761">
                  <c:v>0.44370186116159205</c:v>
                </c:pt>
                <c:pt idx="1762">
                  <c:v>0.44356397691266253</c:v>
                </c:pt>
                <c:pt idx="1763">
                  <c:v>0.44190936592549424</c:v>
                </c:pt>
                <c:pt idx="1764">
                  <c:v>0.44177148167656205</c:v>
                </c:pt>
                <c:pt idx="1765">
                  <c:v>0.44163359742763175</c:v>
                </c:pt>
                <c:pt idx="1766">
                  <c:v>0.44149571317870107</c:v>
                </c:pt>
                <c:pt idx="1767">
                  <c:v>0.44135782892977038</c:v>
                </c:pt>
                <c:pt idx="1768">
                  <c:v>0.4412199446808403</c:v>
                </c:pt>
                <c:pt idx="1769">
                  <c:v>0.44108206043190906</c:v>
                </c:pt>
                <c:pt idx="1770">
                  <c:v>0.44094417618297838</c:v>
                </c:pt>
                <c:pt idx="1771">
                  <c:v>0.44080629193404935</c:v>
                </c:pt>
                <c:pt idx="1772">
                  <c:v>0.43915168094688012</c:v>
                </c:pt>
                <c:pt idx="1773">
                  <c:v>0.43901379669794977</c:v>
                </c:pt>
                <c:pt idx="1774">
                  <c:v>0.43887591244901836</c:v>
                </c:pt>
                <c:pt idx="1775">
                  <c:v>0.438738028200087</c:v>
                </c:pt>
                <c:pt idx="1776">
                  <c:v>0.43860014395115632</c:v>
                </c:pt>
                <c:pt idx="1777">
                  <c:v>0.43846225970222635</c:v>
                </c:pt>
                <c:pt idx="1778">
                  <c:v>0.438324375453297</c:v>
                </c:pt>
                <c:pt idx="1779">
                  <c:v>0.4381864912043667</c:v>
                </c:pt>
                <c:pt idx="1780">
                  <c:v>0.43804860695543435</c:v>
                </c:pt>
                <c:pt idx="1781">
                  <c:v>0.436393995968267</c:v>
                </c:pt>
                <c:pt idx="1782">
                  <c:v>0.43625611171933398</c:v>
                </c:pt>
                <c:pt idx="1783">
                  <c:v>0.43611822747040435</c:v>
                </c:pt>
                <c:pt idx="1784">
                  <c:v>0.435980343221475</c:v>
                </c:pt>
                <c:pt idx="1785">
                  <c:v>0.43584245897254348</c:v>
                </c:pt>
                <c:pt idx="1786">
                  <c:v>0.43570457472361235</c:v>
                </c:pt>
                <c:pt idx="1787">
                  <c:v>0.43556669047468288</c:v>
                </c:pt>
                <c:pt idx="1788">
                  <c:v>0.43542880622575253</c:v>
                </c:pt>
                <c:pt idx="1789">
                  <c:v>0.43529092197682012</c:v>
                </c:pt>
                <c:pt idx="1790">
                  <c:v>0.43363631098965294</c:v>
                </c:pt>
                <c:pt idx="1791">
                  <c:v>0.43349842674071998</c:v>
                </c:pt>
                <c:pt idx="1792">
                  <c:v>0.43336054249178901</c:v>
                </c:pt>
                <c:pt idx="1793">
                  <c:v>0.43322265824285988</c:v>
                </c:pt>
                <c:pt idx="1794">
                  <c:v>0.43308477399393019</c:v>
                </c:pt>
                <c:pt idx="1795">
                  <c:v>0.43294688974499923</c:v>
                </c:pt>
                <c:pt idx="1796">
                  <c:v>0.43280900549606632</c:v>
                </c:pt>
                <c:pt idx="1797">
                  <c:v>0.43267112124713608</c:v>
                </c:pt>
                <c:pt idx="1798">
                  <c:v>0.43253323699820501</c:v>
                </c:pt>
                <c:pt idx="1799">
                  <c:v>0.43087862601103638</c:v>
                </c:pt>
                <c:pt idx="1800">
                  <c:v>0.43074074176210608</c:v>
                </c:pt>
                <c:pt idx="1801">
                  <c:v>0.43060285751317501</c:v>
                </c:pt>
                <c:pt idx="1802">
                  <c:v>0.43046497326424787</c:v>
                </c:pt>
                <c:pt idx="1803">
                  <c:v>0.43032708901531536</c:v>
                </c:pt>
                <c:pt idx="1804">
                  <c:v>0.430189204766383</c:v>
                </c:pt>
                <c:pt idx="1805">
                  <c:v>0.43005132051745198</c:v>
                </c:pt>
                <c:pt idx="1806">
                  <c:v>0.42991343626852202</c:v>
                </c:pt>
                <c:pt idx="1807">
                  <c:v>0.429775552019591</c:v>
                </c:pt>
                <c:pt idx="1808">
                  <c:v>0.42963766777066154</c:v>
                </c:pt>
                <c:pt idx="1809">
                  <c:v>0.42812094103242376</c:v>
                </c:pt>
                <c:pt idx="1810">
                  <c:v>0.42798305678349102</c:v>
                </c:pt>
                <c:pt idx="1811">
                  <c:v>0.427845172534562</c:v>
                </c:pt>
                <c:pt idx="1812">
                  <c:v>0.42770728828562998</c:v>
                </c:pt>
                <c:pt idx="1813">
                  <c:v>0.42756940403669902</c:v>
                </c:pt>
                <c:pt idx="1814">
                  <c:v>0.42743151978777</c:v>
                </c:pt>
                <c:pt idx="1815">
                  <c:v>0.42729363553883776</c:v>
                </c:pt>
                <c:pt idx="1816">
                  <c:v>0.42715575128990835</c:v>
                </c:pt>
                <c:pt idx="1817">
                  <c:v>0.42701786704097788</c:v>
                </c:pt>
                <c:pt idx="1818">
                  <c:v>0.42687998279204847</c:v>
                </c:pt>
                <c:pt idx="1819">
                  <c:v>0.42522537180487929</c:v>
                </c:pt>
                <c:pt idx="1820">
                  <c:v>0.42508748755594888</c:v>
                </c:pt>
                <c:pt idx="1821">
                  <c:v>0.42494960330701748</c:v>
                </c:pt>
                <c:pt idx="1822">
                  <c:v>0.42481171905808612</c:v>
                </c:pt>
                <c:pt idx="1823">
                  <c:v>0.42467383480915538</c:v>
                </c:pt>
                <c:pt idx="1824">
                  <c:v>0.42453595056022375</c:v>
                </c:pt>
                <c:pt idx="1825">
                  <c:v>0.42439806631129412</c:v>
                </c:pt>
                <c:pt idx="1826">
                  <c:v>0.42426018206236232</c:v>
                </c:pt>
                <c:pt idx="1827">
                  <c:v>0.42412229781343341</c:v>
                </c:pt>
                <c:pt idx="1828">
                  <c:v>0.42246768682626412</c:v>
                </c:pt>
                <c:pt idx="1829">
                  <c:v>0.42232980257733332</c:v>
                </c:pt>
                <c:pt idx="1830">
                  <c:v>0.42219191832840208</c:v>
                </c:pt>
                <c:pt idx="1831">
                  <c:v>0.42205403407947212</c:v>
                </c:pt>
                <c:pt idx="1832">
                  <c:v>0.42191614983054176</c:v>
                </c:pt>
                <c:pt idx="1833">
                  <c:v>0.42177826558161136</c:v>
                </c:pt>
                <c:pt idx="1834">
                  <c:v>0.42164038133268117</c:v>
                </c:pt>
                <c:pt idx="1835">
                  <c:v>0.42150249708374976</c:v>
                </c:pt>
                <c:pt idx="1836">
                  <c:v>0.4213646128348193</c:v>
                </c:pt>
                <c:pt idx="1837">
                  <c:v>0.41971000184765123</c:v>
                </c:pt>
                <c:pt idx="1838">
                  <c:v>0.41957211759871832</c:v>
                </c:pt>
                <c:pt idx="1839">
                  <c:v>0.41943423334978935</c:v>
                </c:pt>
                <c:pt idx="1840">
                  <c:v>0.419296349100858</c:v>
                </c:pt>
                <c:pt idx="1841">
                  <c:v>0.41915846485192598</c:v>
                </c:pt>
                <c:pt idx="1842">
                  <c:v>0.41902058060299735</c:v>
                </c:pt>
                <c:pt idx="1843">
                  <c:v>0.418882696354068</c:v>
                </c:pt>
                <c:pt idx="1844">
                  <c:v>0.41874481210513376</c:v>
                </c:pt>
                <c:pt idx="1845">
                  <c:v>0.41860692785620435</c:v>
                </c:pt>
                <c:pt idx="1846">
                  <c:v>0.416952316869036</c:v>
                </c:pt>
                <c:pt idx="1847">
                  <c:v>0.41681443262010398</c:v>
                </c:pt>
                <c:pt idx="1848">
                  <c:v>0.41667654837117302</c:v>
                </c:pt>
                <c:pt idx="1849">
                  <c:v>0.41653866412224488</c:v>
                </c:pt>
                <c:pt idx="1850">
                  <c:v>0.41640077987331348</c:v>
                </c:pt>
                <c:pt idx="1851">
                  <c:v>0.41626289562438212</c:v>
                </c:pt>
                <c:pt idx="1852">
                  <c:v>0.41612501137545288</c:v>
                </c:pt>
                <c:pt idx="1853">
                  <c:v>0.41598712712651997</c:v>
                </c:pt>
                <c:pt idx="1854">
                  <c:v>0.41584924287758901</c:v>
                </c:pt>
                <c:pt idx="1855">
                  <c:v>0.41419463189042138</c:v>
                </c:pt>
                <c:pt idx="1856">
                  <c:v>0.41405674764148998</c:v>
                </c:pt>
                <c:pt idx="1857">
                  <c:v>0.41391886339256201</c:v>
                </c:pt>
                <c:pt idx="1858">
                  <c:v>0.41378097914363077</c:v>
                </c:pt>
                <c:pt idx="1859">
                  <c:v>0.41364309489469808</c:v>
                </c:pt>
                <c:pt idx="1860">
                  <c:v>0.41350521064576701</c:v>
                </c:pt>
                <c:pt idx="1861">
                  <c:v>0.41336732639683732</c:v>
                </c:pt>
                <c:pt idx="1862">
                  <c:v>0.41322944214790602</c:v>
                </c:pt>
                <c:pt idx="1863">
                  <c:v>0.413091557898975</c:v>
                </c:pt>
                <c:pt idx="1864">
                  <c:v>0.41295367365004576</c:v>
                </c:pt>
                <c:pt idx="1865">
                  <c:v>0.41143694691180732</c:v>
                </c:pt>
                <c:pt idx="1866">
                  <c:v>0.41129906266287602</c:v>
                </c:pt>
                <c:pt idx="1867">
                  <c:v>0.41116117841394501</c:v>
                </c:pt>
                <c:pt idx="1868">
                  <c:v>0.41102329416501532</c:v>
                </c:pt>
                <c:pt idx="1869">
                  <c:v>0.41088540991608535</c:v>
                </c:pt>
                <c:pt idx="1870">
                  <c:v>0.410747525667153</c:v>
                </c:pt>
                <c:pt idx="1871">
                  <c:v>0.41060964141822193</c:v>
                </c:pt>
                <c:pt idx="1872">
                  <c:v>0.41047175716929335</c:v>
                </c:pt>
                <c:pt idx="1873">
                  <c:v>0.410333872920362</c:v>
                </c:pt>
                <c:pt idx="1874">
                  <c:v>0.41019598867142976</c:v>
                </c:pt>
                <c:pt idx="1875">
                  <c:v>0.40854137768426335</c:v>
                </c:pt>
                <c:pt idx="1876">
                  <c:v>0.408403493435331</c:v>
                </c:pt>
                <c:pt idx="1877">
                  <c:v>0.40826560918639976</c:v>
                </c:pt>
                <c:pt idx="1878">
                  <c:v>0.40812772493747135</c:v>
                </c:pt>
                <c:pt idx="1879">
                  <c:v>0.407989840688539</c:v>
                </c:pt>
                <c:pt idx="1880">
                  <c:v>0.40785195643960798</c:v>
                </c:pt>
                <c:pt idx="1881">
                  <c:v>0.40771407219067912</c:v>
                </c:pt>
                <c:pt idx="1882">
                  <c:v>0.40757618794174888</c:v>
                </c:pt>
                <c:pt idx="1883">
                  <c:v>0.40743830369281747</c:v>
                </c:pt>
                <c:pt idx="1884">
                  <c:v>0.40578369270564912</c:v>
                </c:pt>
                <c:pt idx="1885">
                  <c:v>0.40564580845671588</c:v>
                </c:pt>
                <c:pt idx="1886">
                  <c:v>0.40550792420778597</c:v>
                </c:pt>
                <c:pt idx="1887">
                  <c:v>0.40537003995885723</c:v>
                </c:pt>
                <c:pt idx="1888">
                  <c:v>0.40523215570992499</c:v>
                </c:pt>
                <c:pt idx="1889">
                  <c:v>0.40509427146099408</c:v>
                </c:pt>
                <c:pt idx="1890">
                  <c:v>0.40495638721206523</c:v>
                </c:pt>
                <c:pt idx="1891">
                  <c:v>0.40481850296313232</c:v>
                </c:pt>
                <c:pt idx="1892">
                  <c:v>0.40468061871420336</c:v>
                </c:pt>
                <c:pt idx="1893">
                  <c:v>0.40302600772703412</c:v>
                </c:pt>
                <c:pt idx="1894">
                  <c:v>0.40288812347810332</c:v>
                </c:pt>
                <c:pt idx="1895">
                  <c:v>0.40275023922917202</c:v>
                </c:pt>
                <c:pt idx="1896">
                  <c:v>0.40261235498024212</c:v>
                </c:pt>
                <c:pt idx="1897">
                  <c:v>0.40247447073131098</c:v>
                </c:pt>
                <c:pt idx="1898">
                  <c:v>0.40233658648238002</c:v>
                </c:pt>
                <c:pt idx="1899">
                  <c:v>0.40219870223345</c:v>
                </c:pt>
                <c:pt idx="1900">
                  <c:v>0.40206081798451976</c:v>
                </c:pt>
                <c:pt idx="1901">
                  <c:v>0.40192293373558935</c:v>
                </c:pt>
                <c:pt idx="1902">
                  <c:v>0.400268322748419</c:v>
                </c:pt>
                <c:pt idx="1903">
                  <c:v>0.40013043849948893</c:v>
                </c:pt>
                <c:pt idx="1904">
                  <c:v>0.39999255425055935</c:v>
                </c:pt>
                <c:pt idx="1905">
                  <c:v>0.399854670001629</c:v>
                </c:pt>
                <c:pt idx="1906">
                  <c:v>0.39971678575269953</c:v>
                </c:pt>
                <c:pt idx="1907">
                  <c:v>0.39957890150376829</c:v>
                </c:pt>
                <c:pt idx="1908">
                  <c:v>0.39944101725483688</c:v>
                </c:pt>
                <c:pt idx="1909">
                  <c:v>0.39930313300590548</c:v>
                </c:pt>
                <c:pt idx="1910">
                  <c:v>0.39916524875697301</c:v>
                </c:pt>
                <c:pt idx="1911">
                  <c:v>0.397510637769808</c:v>
                </c:pt>
                <c:pt idx="1912">
                  <c:v>0.39737275352087653</c:v>
                </c:pt>
                <c:pt idx="1913">
                  <c:v>0.39723486927194623</c:v>
                </c:pt>
                <c:pt idx="1914">
                  <c:v>0.39709698502301488</c:v>
                </c:pt>
                <c:pt idx="1915">
                  <c:v>0.39695910077408347</c:v>
                </c:pt>
                <c:pt idx="1916">
                  <c:v>0.39682121652515312</c:v>
                </c:pt>
                <c:pt idx="1917">
                  <c:v>0.39668333227622132</c:v>
                </c:pt>
                <c:pt idx="1918">
                  <c:v>0.39654544802729008</c:v>
                </c:pt>
                <c:pt idx="1919">
                  <c:v>0.39640756377836123</c:v>
                </c:pt>
                <c:pt idx="1920">
                  <c:v>0.39475295279119099</c:v>
                </c:pt>
                <c:pt idx="1921">
                  <c:v>0.39461506854226147</c:v>
                </c:pt>
                <c:pt idx="1922">
                  <c:v>0.39447718429333112</c:v>
                </c:pt>
                <c:pt idx="1923">
                  <c:v>0.39433930004439932</c:v>
                </c:pt>
                <c:pt idx="1924">
                  <c:v>0.39420141579546936</c:v>
                </c:pt>
                <c:pt idx="1925">
                  <c:v>0.394063531546538</c:v>
                </c:pt>
                <c:pt idx="1926">
                  <c:v>0.39392564729760993</c:v>
                </c:pt>
                <c:pt idx="1927">
                  <c:v>0.3937877630486783</c:v>
                </c:pt>
                <c:pt idx="1928">
                  <c:v>0.393649878799747</c:v>
                </c:pt>
                <c:pt idx="1929">
                  <c:v>0.39351199455081565</c:v>
                </c:pt>
                <c:pt idx="1930">
                  <c:v>0.3918573835636483</c:v>
                </c:pt>
                <c:pt idx="1931">
                  <c:v>0.391719499314717</c:v>
                </c:pt>
                <c:pt idx="1932">
                  <c:v>0.39158161506578676</c:v>
                </c:pt>
                <c:pt idx="1933">
                  <c:v>0.39144373081685535</c:v>
                </c:pt>
                <c:pt idx="1934">
                  <c:v>0.391305846567924</c:v>
                </c:pt>
                <c:pt idx="1935">
                  <c:v>0.39116796231899448</c:v>
                </c:pt>
                <c:pt idx="1936">
                  <c:v>0.39103007807006335</c:v>
                </c:pt>
                <c:pt idx="1937">
                  <c:v>0.39089219382113138</c:v>
                </c:pt>
                <c:pt idx="1938">
                  <c:v>0.39075430957219998</c:v>
                </c:pt>
                <c:pt idx="1939">
                  <c:v>0.38909969858503202</c:v>
                </c:pt>
                <c:pt idx="1940">
                  <c:v>0.388961814336102</c:v>
                </c:pt>
                <c:pt idx="1941">
                  <c:v>0.38882393008717248</c:v>
                </c:pt>
                <c:pt idx="1942">
                  <c:v>0.38868604583824223</c:v>
                </c:pt>
                <c:pt idx="1943">
                  <c:v>0.38854816158931088</c:v>
                </c:pt>
                <c:pt idx="1944">
                  <c:v>0.38841027734038119</c:v>
                </c:pt>
                <c:pt idx="1945">
                  <c:v>0.38827239309145023</c:v>
                </c:pt>
                <c:pt idx="1946">
                  <c:v>0.38813450884251732</c:v>
                </c:pt>
                <c:pt idx="1947">
                  <c:v>0.38799662459358608</c:v>
                </c:pt>
                <c:pt idx="1948">
                  <c:v>0.38634201360641912</c:v>
                </c:pt>
                <c:pt idx="1949">
                  <c:v>0.38620412935748877</c:v>
                </c:pt>
                <c:pt idx="1950">
                  <c:v>0.38606624510855753</c:v>
                </c:pt>
                <c:pt idx="1951">
                  <c:v>0.385928360859629</c:v>
                </c:pt>
                <c:pt idx="1952">
                  <c:v>0.38579047661069532</c:v>
                </c:pt>
                <c:pt idx="1953">
                  <c:v>0.38565259236176536</c:v>
                </c:pt>
                <c:pt idx="1954">
                  <c:v>0.38551470811283611</c:v>
                </c:pt>
                <c:pt idx="1955">
                  <c:v>0.38537682386390593</c:v>
                </c:pt>
                <c:pt idx="1956">
                  <c:v>0.38523893961497335</c:v>
                </c:pt>
                <c:pt idx="1957">
                  <c:v>0.38358432862780623</c:v>
                </c:pt>
                <c:pt idx="1958">
                  <c:v>0.38344644437887476</c:v>
                </c:pt>
                <c:pt idx="1959">
                  <c:v>0.38330856012994541</c:v>
                </c:pt>
                <c:pt idx="1960">
                  <c:v>0.383170675881014</c:v>
                </c:pt>
                <c:pt idx="1961">
                  <c:v>0.38303279163208276</c:v>
                </c:pt>
                <c:pt idx="1962">
                  <c:v>0.38289490738315229</c:v>
                </c:pt>
                <c:pt idx="1963">
                  <c:v>0.382757023134221</c:v>
                </c:pt>
                <c:pt idx="1964">
                  <c:v>0.38261913888528898</c:v>
                </c:pt>
                <c:pt idx="1965">
                  <c:v>0.38248125463635801</c:v>
                </c:pt>
                <c:pt idx="1966">
                  <c:v>0.380826643649192</c:v>
                </c:pt>
                <c:pt idx="1967">
                  <c:v>0.38068875940026048</c:v>
                </c:pt>
                <c:pt idx="1968">
                  <c:v>0.38055087515132935</c:v>
                </c:pt>
                <c:pt idx="1969">
                  <c:v>0.38041299090239894</c:v>
                </c:pt>
                <c:pt idx="1970">
                  <c:v>0.38027510665346698</c:v>
                </c:pt>
                <c:pt idx="1971">
                  <c:v>0.38013722240453579</c:v>
                </c:pt>
                <c:pt idx="1972">
                  <c:v>0.37999933815560538</c:v>
                </c:pt>
                <c:pt idx="1973">
                  <c:v>0.37986145390667647</c:v>
                </c:pt>
                <c:pt idx="1974">
                  <c:v>0.37972356965774623</c:v>
                </c:pt>
                <c:pt idx="1975">
                  <c:v>0.37793107442164497</c:v>
                </c:pt>
                <c:pt idx="1976">
                  <c:v>0.37779319017271401</c:v>
                </c:pt>
                <c:pt idx="1977">
                  <c:v>0.37765530592378332</c:v>
                </c:pt>
                <c:pt idx="1978">
                  <c:v>0.37751742167485536</c:v>
                </c:pt>
                <c:pt idx="1979">
                  <c:v>0.37737953742592312</c:v>
                </c:pt>
                <c:pt idx="1980">
                  <c:v>0.37724165317699099</c:v>
                </c:pt>
                <c:pt idx="1981">
                  <c:v>0.37710376892806136</c:v>
                </c:pt>
                <c:pt idx="1982">
                  <c:v>0.37696588467913011</c:v>
                </c:pt>
                <c:pt idx="1983">
                  <c:v>0.37517338944303102</c:v>
                </c:pt>
                <c:pt idx="1984">
                  <c:v>0.37503550519410112</c:v>
                </c:pt>
                <c:pt idx="1985">
                  <c:v>0.37489762094516932</c:v>
                </c:pt>
                <c:pt idx="1986">
                  <c:v>0.37475973669623774</c:v>
                </c:pt>
                <c:pt idx="1987">
                  <c:v>0.374621852447308</c:v>
                </c:pt>
                <c:pt idx="1988">
                  <c:v>0.37448396819837876</c:v>
                </c:pt>
                <c:pt idx="1989">
                  <c:v>0.37434608394944902</c:v>
                </c:pt>
                <c:pt idx="1990">
                  <c:v>0.374208199700516</c:v>
                </c:pt>
                <c:pt idx="1991">
                  <c:v>0.37407031545158498</c:v>
                </c:pt>
                <c:pt idx="1992">
                  <c:v>0.37241570446441735</c:v>
                </c:pt>
                <c:pt idx="1993">
                  <c:v>0.372277820215487</c:v>
                </c:pt>
                <c:pt idx="1994">
                  <c:v>0.37213993596655498</c:v>
                </c:pt>
                <c:pt idx="1995">
                  <c:v>0.37200205171762535</c:v>
                </c:pt>
                <c:pt idx="1996">
                  <c:v>0.37186416746869588</c:v>
                </c:pt>
                <c:pt idx="1997">
                  <c:v>0.37172628321976553</c:v>
                </c:pt>
                <c:pt idx="1998">
                  <c:v>0.37158839897083423</c:v>
                </c:pt>
                <c:pt idx="1999">
                  <c:v>0.37145051472190138</c:v>
                </c:pt>
                <c:pt idx="2000">
                  <c:v>0.37131263047297247</c:v>
                </c:pt>
                <c:pt idx="2001">
                  <c:v>0.36965801948580318</c:v>
                </c:pt>
                <c:pt idx="2002">
                  <c:v>0.36952013523687388</c:v>
                </c:pt>
                <c:pt idx="2003">
                  <c:v>0.36938225098794336</c:v>
                </c:pt>
                <c:pt idx="2004">
                  <c:v>0.36924436673901112</c:v>
                </c:pt>
                <c:pt idx="2005">
                  <c:v>0.36910648249007932</c:v>
                </c:pt>
                <c:pt idx="2006">
                  <c:v>0.36896859824115052</c:v>
                </c:pt>
                <c:pt idx="2007">
                  <c:v>0.36883071399222023</c:v>
                </c:pt>
                <c:pt idx="2008">
                  <c:v>0.36869282974328732</c:v>
                </c:pt>
                <c:pt idx="2009">
                  <c:v>0.36855494549435736</c:v>
                </c:pt>
                <c:pt idx="2010">
                  <c:v>0.36690033450718801</c:v>
                </c:pt>
                <c:pt idx="2011">
                  <c:v>0.36676245025825732</c:v>
                </c:pt>
                <c:pt idx="2012">
                  <c:v>0.36662456600932836</c:v>
                </c:pt>
                <c:pt idx="2013">
                  <c:v>0.36648668176039823</c:v>
                </c:pt>
                <c:pt idx="2014">
                  <c:v>0.36634879751146676</c:v>
                </c:pt>
                <c:pt idx="2015">
                  <c:v>0.36621091326253635</c:v>
                </c:pt>
                <c:pt idx="2016">
                  <c:v>0.366073029013605</c:v>
                </c:pt>
                <c:pt idx="2017">
                  <c:v>0.36593514476467298</c:v>
                </c:pt>
                <c:pt idx="2018">
                  <c:v>0.36579726051574202</c:v>
                </c:pt>
                <c:pt idx="2019">
                  <c:v>0.364142649528574</c:v>
                </c:pt>
                <c:pt idx="2020">
                  <c:v>0.36400476527964654</c:v>
                </c:pt>
                <c:pt idx="2021">
                  <c:v>0.36386688103071529</c:v>
                </c:pt>
                <c:pt idx="2022">
                  <c:v>0.363728996781783</c:v>
                </c:pt>
                <c:pt idx="2023">
                  <c:v>0.36359111253285098</c:v>
                </c:pt>
                <c:pt idx="2024">
                  <c:v>0.36345322828392002</c:v>
                </c:pt>
                <c:pt idx="2025">
                  <c:v>0.36331534403499038</c:v>
                </c:pt>
                <c:pt idx="2026">
                  <c:v>0.36317745978605898</c:v>
                </c:pt>
                <c:pt idx="2027">
                  <c:v>0.36303957553712801</c:v>
                </c:pt>
                <c:pt idx="2028">
                  <c:v>0.36124708030102876</c:v>
                </c:pt>
                <c:pt idx="2029">
                  <c:v>0.36110919605209801</c:v>
                </c:pt>
                <c:pt idx="2030">
                  <c:v>0.36097131180316838</c:v>
                </c:pt>
                <c:pt idx="2031">
                  <c:v>0.36083342755423697</c:v>
                </c:pt>
                <c:pt idx="2032">
                  <c:v>0.36069554330530601</c:v>
                </c:pt>
                <c:pt idx="2033">
                  <c:v>0.36055765905637599</c:v>
                </c:pt>
                <c:pt idx="2034">
                  <c:v>0.36041977480744736</c:v>
                </c:pt>
                <c:pt idx="2035">
                  <c:v>0.36028189055851401</c:v>
                </c:pt>
                <c:pt idx="2036">
                  <c:v>0.35848939532241736</c:v>
                </c:pt>
                <c:pt idx="2037">
                  <c:v>0.35835151107348512</c:v>
                </c:pt>
                <c:pt idx="2038">
                  <c:v>0.35821362682455332</c:v>
                </c:pt>
                <c:pt idx="2039">
                  <c:v>0.35807574257562302</c:v>
                </c:pt>
                <c:pt idx="2040">
                  <c:v>0.357937858326692</c:v>
                </c:pt>
                <c:pt idx="2041">
                  <c:v>0.35779997407776098</c:v>
                </c:pt>
                <c:pt idx="2042">
                  <c:v>0.35766208982883235</c:v>
                </c:pt>
                <c:pt idx="2043">
                  <c:v>0.357524205579902</c:v>
                </c:pt>
                <c:pt idx="2044">
                  <c:v>0.35738632133097159</c:v>
                </c:pt>
                <c:pt idx="2045">
                  <c:v>0.35573171034380102</c:v>
                </c:pt>
                <c:pt idx="2046">
                  <c:v>0.355593826094871</c:v>
                </c:pt>
                <c:pt idx="2047">
                  <c:v>0.35545594184593898</c:v>
                </c:pt>
                <c:pt idx="2048">
                  <c:v>0.35531805759701035</c:v>
                </c:pt>
                <c:pt idx="2049">
                  <c:v>0.35518017334808</c:v>
                </c:pt>
                <c:pt idx="2050">
                  <c:v>0.35504228909914848</c:v>
                </c:pt>
                <c:pt idx="2051">
                  <c:v>0.35490440485021824</c:v>
                </c:pt>
                <c:pt idx="2052">
                  <c:v>0.354766520601286</c:v>
                </c:pt>
                <c:pt idx="2053">
                  <c:v>0.35462863635235647</c:v>
                </c:pt>
                <c:pt idx="2054">
                  <c:v>0.35297402536518835</c:v>
                </c:pt>
                <c:pt idx="2055">
                  <c:v>0.352836141116257</c:v>
                </c:pt>
                <c:pt idx="2056">
                  <c:v>0.35269825686732476</c:v>
                </c:pt>
                <c:pt idx="2057">
                  <c:v>0.35256037261839401</c:v>
                </c:pt>
                <c:pt idx="2058">
                  <c:v>0.35242248836946694</c:v>
                </c:pt>
                <c:pt idx="2059">
                  <c:v>0.35228460412053297</c:v>
                </c:pt>
                <c:pt idx="2060">
                  <c:v>0.35214671987160312</c:v>
                </c:pt>
                <c:pt idx="2061">
                  <c:v>0.35200883562267377</c:v>
                </c:pt>
                <c:pt idx="2062">
                  <c:v>0.35187095137374336</c:v>
                </c:pt>
                <c:pt idx="2063">
                  <c:v>0.35021634038657201</c:v>
                </c:pt>
                <c:pt idx="2064">
                  <c:v>0.35007845613764377</c:v>
                </c:pt>
                <c:pt idx="2065">
                  <c:v>0.34994057188871253</c:v>
                </c:pt>
                <c:pt idx="2066">
                  <c:v>0.34980268763978223</c:v>
                </c:pt>
                <c:pt idx="2067">
                  <c:v>0.34966480339085293</c:v>
                </c:pt>
                <c:pt idx="2068">
                  <c:v>0.34952691914192041</c:v>
                </c:pt>
                <c:pt idx="2069">
                  <c:v>0.34938903489298917</c:v>
                </c:pt>
                <c:pt idx="2070">
                  <c:v>0.34925115064405793</c:v>
                </c:pt>
                <c:pt idx="2071">
                  <c:v>0.34911326639512708</c:v>
                </c:pt>
                <c:pt idx="2072">
                  <c:v>0.34745865540795917</c:v>
                </c:pt>
                <c:pt idx="2073">
                  <c:v>0.34732077115903093</c:v>
                </c:pt>
                <c:pt idx="2074">
                  <c:v>0.34718288691009841</c:v>
                </c:pt>
                <c:pt idx="2075">
                  <c:v>0.34704500266116506</c:v>
                </c:pt>
                <c:pt idx="2076">
                  <c:v>0.34690711841223493</c:v>
                </c:pt>
                <c:pt idx="2077">
                  <c:v>0.34676923416330474</c:v>
                </c:pt>
                <c:pt idx="2078">
                  <c:v>0.34663134991437405</c:v>
                </c:pt>
                <c:pt idx="2079">
                  <c:v>0.34649346566544453</c:v>
                </c:pt>
                <c:pt idx="2080">
                  <c:v>0.34635558141651207</c:v>
                </c:pt>
                <c:pt idx="2081">
                  <c:v>0.34456308618041331</c:v>
                </c:pt>
                <c:pt idx="2082">
                  <c:v>0.3444252019314844</c:v>
                </c:pt>
                <c:pt idx="2083">
                  <c:v>0.34428731768255288</c:v>
                </c:pt>
                <c:pt idx="2084">
                  <c:v>0.34414943343362076</c:v>
                </c:pt>
                <c:pt idx="2085">
                  <c:v>0.34401154918469218</c:v>
                </c:pt>
                <c:pt idx="2086">
                  <c:v>0.34387366493576194</c:v>
                </c:pt>
                <c:pt idx="2087">
                  <c:v>0.34373578068682875</c:v>
                </c:pt>
                <c:pt idx="2088">
                  <c:v>0.34359789643789806</c:v>
                </c:pt>
                <c:pt idx="2089">
                  <c:v>0.34180540120179931</c:v>
                </c:pt>
                <c:pt idx="2090">
                  <c:v>0.34166751695287018</c:v>
                </c:pt>
                <c:pt idx="2091">
                  <c:v>0.34152963270393805</c:v>
                </c:pt>
                <c:pt idx="2092">
                  <c:v>0.34139174845500703</c:v>
                </c:pt>
                <c:pt idx="2093">
                  <c:v>0.34125386420607606</c:v>
                </c:pt>
                <c:pt idx="2094">
                  <c:v>0.34111597995714776</c:v>
                </c:pt>
                <c:pt idx="2095">
                  <c:v>0.34097809570821641</c:v>
                </c:pt>
                <c:pt idx="2096">
                  <c:v>0.34084021145928517</c:v>
                </c:pt>
                <c:pt idx="2097">
                  <c:v>0.33904771622318502</c:v>
                </c:pt>
                <c:pt idx="2098">
                  <c:v>0.338909831974257</c:v>
                </c:pt>
                <c:pt idx="2099">
                  <c:v>0.33877194772532432</c:v>
                </c:pt>
                <c:pt idx="2100">
                  <c:v>0.33863406347639302</c:v>
                </c:pt>
                <c:pt idx="2101">
                  <c:v>0.338496179227465</c:v>
                </c:pt>
                <c:pt idx="2102">
                  <c:v>0.33835829497853365</c:v>
                </c:pt>
                <c:pt idx="2103">
                  <c:v>0.33822041072960329</c:v>
                </c:pt>
                <c:pt idx="2104">
                  <c:v>0.338082526480672</c:v>
                </c:pt>
                <c:pt idx="2105">
                  <c:v>0.33794464223173898</c:v>
                </c:pt>
                <c:pt idx="2106">
                  <c:v>0.33629003124457235</c:v>
                </c:pt>
                <c:pt idx="2107">
                  <c:v>0.336152146995642</c:v>
                </c:pt>
                <c:pt idx="2108">
                  <c:v>0.33601426274671148</c:v>
                </c:pt>
                <c:pt idx="2109">
                  <c:v>0.33587637849778129</c:v>
                </c:pt>
                <c:pt idx="2110">
                  <c:v>0.33573849424884988</c:v>
                </c:pt>
                <c:pt idx="2111">
                  <c:v>0.33560060999991953</c:v>
                </c:pt>
                <c:pt idx="2112">
                  <c:v>0.33546272575098923</c:v>
                </c:pt>
                <c:pt idx="2113">
                  <c:v>0.33532484150205893</c:v>
                </c:pt>
                <c:pt idx="2114">
                  <c:v>0.33518695725312647</c:v>
                </c:pt>
                <c:pt idx="2115">
                  <c:v>0.33353234626595812</c:v>
                </c:pt>
                <c:pt idx="2116">
                  <c:v>0.33339446201702788</c:v>
                </c:pt>
                <c:pt idx="2117">
                  <c:v>0.33325657776809647</c:v>
                </c:pt>
                <c:pt idx="2118">
                  <c:v>0.33311869351916723</c:v>
                </c:pt>
                <c:pt idx="2119">
                  <c:v>0.33298080927023693</c:v>
                </c:pt>
                <c:pt idx="2120">
                  <c:v>0.33284292502130453</c:v>
                </c:pt>
                <c:pt idx="2121">
                  <c:v>0.33270504077237301</c:v>
                </c:pt>
                <c:pt idx="2122">
                  <c:v>0.33256715652344232</c:v>
                </c:pt>
                <c:pt idx="2123">
                  <c:v>0.3324292722745133</c:v>
                </c:pt>
                <c:pt idx="2124">
                  <c:v>0.33077466128734601</c:v>
                </c:pt>
                <c:pt idx="2125">
                  <c:v>0.33063677703841376</c:v>
                </c:pt>
                <c:pt idx="2126">
                  <c:v>0.3304988927894833</c:v>
                </c:pt>
                <c:pt idx="2127">
                  <c:v>0.33036100854055211</c:v>
                </c:pt>
                <c:pt idx="2128">
                  <c:v>0.33022312429161998</c:v>
                </c:pt>
                <c:pt idx="2129">
                  <c:v>0.33008524004269035</c:v>
                </c:pt>
                <c:pt idx="2130">
                  <c:v>0.329947355793759</c:v>
                </c:pt>
                <c:pt idx="2131">
                  <c:v>0.32980947154483059</c:v>
                </c:pt>
                <c:pt idx="2132">
                  <c:v>0.32967158729589929</c:v>
                </c:pt>
                <c:pt idx="2133">
                  <c:v>0.32787909205979976</c:v>
                </c:pt>
                <c:pt idx="2134">
                  <c:v>0.32774120781086835</c:v>
                </c:pt>
                <c:pt idx="2135">
                  <c:v>0.327603323561936</c:v>
                </c:pt>
                <c:pt idx="2136">
                  <c:v>0.32746543931300748</c:v>
                </c:pt>
                <c:pt idx="2137">
                  <c:v>0.32732755506407729</c:v>
                </c:pt>
                <c:pt idx="2138">
                  <c:v>0.32718967081514588</c:v>
                </c:pt>
                <c:pt idx="2139">
                  <c:v>0.32705178656621398</c:v>
                </c:pt>
                <c:pt idx="2140">
                  <c:v>0.32691390231728523</c:v>
                </c:pt>
                <c:pt idx="2141">
                  <c:v>0.32512140708118398</c:v>
                </c:pt>
                <c:pt idx="2142">
                  <c:v>0.32498352283225523</c:v>
                </c:pt>
                <c:pt idx="2143">
                  <c:v>0.32484563858332199</c:v>
                </c:pt>
                <c:pt idx="2144">
                  <c:v>0.32470775433439197</c:v>
                </c:pt>
                <c:pt idx="2145">
                  <c:v>0.32456987008546323</c:v>
                </c:pt>
                <c:pt idx="2146">
                  <c:v>0.32443198583653032</c:v>
                </c:pt>
                <c:pt idx="2147">
                  <c:v>0.32429410158759908</c:v>
                </c:pt>
                <c:pt idx="2148">
                  <c:v>0.32415621733867023</c:v>
                </c:pt>
                <c:pt idx="2149">
                  <c:v>0.32236372210257047</c:v>
                </c:pt>
                <c:pt idx="2150">
                  <c:v>0.32222583785364023</c:v>
                </c:pt>
                <c:pt idx="2151">
                  <c:v>0.32208795360470976</c:v>
                </c:pt>
                <c:pt idx="2152">
                  <c:v>0.3219500693557793</c:v>
                </c:pt>
                <c:pt idx="2153">
                  <c:v>0.32181218510685</c:v>
                </c:pt>
                <c:pt idx="2154">
                  <c:v>0.32167430085791776</c:v>
                </c:pt>
                <c:pt idx="2155">
                  <c:v>0.32153641660898502</c:v>
                </c:pt>
                <c:pt idx="2156">
                  <c:v>0.321398532360056</c:v>
                </c:pt>
                <c:pt idx="2157">
                  <c:v>0.32126064811112393</c:v>
                </c:pt>
                <c:pt idx="2158">
                  <c:v>0.31960603712395635</c:v>
                </c:pt>
                <c:pt idx="2159">
                  <c:v>0.319468152875026</c:v>
                </c:pt>
                <c:pt idx="2160">
                  <c:v>0.31933026862609398</c:v>
                </c:pt>
                <c:pt idx="2161">
                  <c:v>0.31919238437716435</c:v>
                </c:pt>
                <c:pt idx="2162">
                  <c:v>0.319054500128234</c:v>
                </c:pt>
                <c:pt idx="2163">
                  <c:v>0.31891661587930453</c:v>
                </c:pt>
                <c:pt idx="2164">
                  <c:v>0.31877873163037235</c:v>
                </c:pt>
                <c:pt idx="2165">
                  <c:v>0.31864084738144188</c:v>
                </c:pt>
                <c:pt idx="2166">
                  <c:v>0.31850296313251153</c:v>
                </c:pt>
                <c:pt idx="2167">
                  <c:v>0.31684835214534235</c:v>
                </c:pt>
                <c:pt idx="2168">
                  <c:v>0.31671046789641194</c:v>
                </c:pt>
                <c:pt idx="2169">
                  <c:v>0.31657258364748253</c:v>
                </c:pt>
                <c:pt idx="2170">
                  <c:v>0.31643469939855123</c:v>
                </c:pt>
                <c:pt idx="2171">
                  <c:v>0.31629681514961988</c:v>
                </c:pt>
                <c:pt idx="2172">
                  <c:v>0.31615893090068947</c:v>
                </c:pt>
                <c:pt idx="2173">
                  <c:v>0.31602104665175701</c:v>
                </c:pt>
                <c:pt idx="2174">
                  <c:v>0.31588316240282777</c:v>
                </c:pt>
                <c:pt idx="2175">
                  <c:v>0.31574527815389508</c:v>
                </c:pt>
                <c:pt idx="2176">
                  <c:v>0.31409066716672812</c:v>
                </c:pt>
                <c:pt idx="2177">
                  <c:v>0.31395278291779777</c:v>
                </c:pt>
                <c:pt idx="2178">
                  <c:v>0.31381489866886836</c:v>
                </c:pt>
                <c:pt idx="2179">
                  <c:v>0.31367701441993501</c:v>
                </c:pt>
                <c:pt idx="2180">
                  <c:v>0.31353913017100399</c:v>
                </c:pt>
                <c:pt idx="2181">
                  <c:v>0.31340124592207536</c:v>
                </c:pt>
                <c:pt idx="2182">
                  <c:v>0.31326336167314411</c:v>
                </c:pt>
                <c:pt idx="2183">
                  <c:v>0.31312547742421376</c:v>
                </c:pt>
                <c:pt idx="2184">
                  <c:v>0.3129875931752833</c:v>
                </c:pt>
                <c:pt idx="2185">
                  <c:v>0.31119509793918232</c:v>
                </c:pt>
                <c:pt idx="2186">
                  <c:v>0.31105721369025235</c:v>
                </c:pt>
                <c:pt idx="2187">
                  <c:v>0.310919329441321</c:v>
                </c:pt>
                <c:pt idx="2188">
                  <c:v>0.31078144519238998</c:v>
                </c:pt>
                <c:pt idx="2189">
                  <c:v>0.31064356094346035</c:v>
                </c:pt>
                <c:pt idx="2190">
                  <c:v>0.31050567669453</c:v>
                </c:pt>
                <c:pt idx="2191">
                  <c:v>0.31036779244559798</c:v>
                </c:pt>
                <c:pt idx="2192">
                  <c:v>0.31022990819666824</c:v>
                </c:pt>
                <c:pt idx="2193">
                  <c:v>0.30843741296056798</c:v>
                </c:pt>
                <c:pt idx="2194">
                  <c:v>0.30829952871163679</c:v>
                </c:pt>
                <c:pt idx="2195">
                  <c:v>0.308161644462707</c:v>
                </c:pt>
                <c:pt idx="2196">
                  <c:v>0.30802376021377748</c:v>
                </c:pt>
                <c:pt idx="2197">
                  <c:v>0.30788587596484951</c:v>
                </c:pt>
                <c:pt idx="2198">
                  <c:v>0.30774799171591538</c:v>
                </c:pt>
                <c:pt idx="2199">
                  <c:v>0.30761010746698397</c:v>
                </c:pt>
                <c:pt idx="2200">
                  <c:v>0.30747222321805523</c:v>
                </c:pt>
                <c:pt idx="2201">
                  <c:v>0.30567972798195547</c:v>
                </c:pt>
                <c:pt idx="2202">
                  <c:v>0.30554184373302301</c:v>
                </c:pt>
                <c:pt idx="2203">
                  <c:v>0.30540395948409232</c:v>
                </c:pt>
                <c:pt idx="2204">
                  <c:v>0.30526607523516353</c:v>
                </c:pt>
                <c:pt idx="2205">
                  <c:v>0.30512819098623212</c:v>
                </c:pt>
                <c:pt idx="2206">
                  <c:v>0.30499030673730032</c:v>
                </c:pt>
                <c:pt idx="2207">
                  <c:v>0.30485242248837002</c:v>
                </c:pt>
                <c:pt idx="2208">
                  <c:v>0.30471453823944022</c:v>
                </c:pt>
                <c:pt idx="2209">
                  <c:v>0.30292204300334136</c:v>
                </c:pt>
                <c:pt idx="2210">
                  <c:v>0.30278415875441012</c:v>
                </c:pt>
                <c:pt idx="2211">
                  <c:v>0.30264627450547832</c:v>
                </c:pt>
                <c:pt idx="2212">
                  <c:v>0.30250839025654935</c:v>
                </c:pt>
                <c:pt idx="2213">
                  <c:v>0.302370506007619</c:v>
                </c:pt>
                <c:pt idx="2214">
                  <c:v>0.30223262175868598</c:v>
                </c:pt>
                <c:pt idx="2215">
                  <c:v>0.30209473750975735</c:v>
                </c:pt>
                <c:pt idx="2216">
                  <c:v>0.301956853260827</c:v>
                </c:pt>
                <c:pt idx="2217">
                  <c:v>0.30181896901189653</c:v>
                </c:pt>
                <c:pt idx="2218">
                  <c:v>0.30016435802472602</c:v>
                </c:pt>
                <c:pt idx="2219">
                  <c:v>0.300026473775797</c:v>
                </c:pt>
                <c:pt idx="2220">
                  <c:v>0.29988858952686653</c:v>
                </c:pt>
                <c:pt idx="2221">
                  <c:v>0.29975070527793435</c:v>
                </c:pt>
                <c:pt idx="2222">
                  <c:v>0.29961282102900488</c:v>
                </c:pt>
                <c:pt idx="2223">
                  <c:v>0.29947493678007348</c:v>
                </c:pt>
                <c:pt idx="2224">
                  <c:v>0.29933705253114079</c:v>
                </c:pt>
                <c:pt idx="2225">
                  <c:v>0.29919916828221138</c:v>
                </c:pt>
                <c:pt idx="2226">
                  <c:v>0.29906128403327997</c:v>
                </c:pt>
                <c:pt idx="2227">
                  <c:v>0.29740667304611218</c:v>
                </c:pt>
                <c:pt idx="2228">
                  <c:v>0.29726878879718138</c:v>
                </c:pt>
                <c:pt idx="2229">
                  <c:v>0.29713090454824997</c:v>
                </c:pt>
                <c:pt idx="2230">
                  <c:v>0.29699302029931901</c:v>
                </c:pt>
                <c:pt idx="2231">
                  <c:v>0.29685513605038899</c:v>
                </c:pt>
                <c:pt idx="2232">
                  <c:v>0.29671725180145808</c:v>
                </c:pt>
                <c:pt idx="2233">
                  <c:v>0.29657936755252812</c:v>
                </c:pt>
                <c:pt idx="2234">
                  <c:v>0.29644148330359732</c:v>
                </c:pt>
                <c:pt idx="2235">
                  <c:v>0.2963035990546683</c:v>
                </c:pt>
                <c:pt idx="2236">
                  <c:v>0.29451110381856732</c:v>
                </c:pt>
                <c:pt idx="2237">
                  <c:v>0.29437321956963736</c:v>
                </c:pt>
                <c:pt idx="2238">
                  <c:v>0.294235335320705</c:v>
                </c:pt>
                <c:pt idx="2239">
                  <c:v>0.29409745107177399</c:v>
                </c:pt>
                <c:pt idx="2240">
                  <c:v>0.2939595668228463</c:v>
                </c:pt>
                <c:pt idx="2241">
                  <c:v>0.293821682573914</c:v>
                </c:pt>
                <c:pt idx="2242">
                  <c:v>0.29368379832498365</c:v>
                </c:pt>
                <c:pt idx="2243">
                  <c:v>0.29354591407605102</c:v>
                </c:pt>
                <c:pt idx="2244">
                  <c:v>0.29175341883995198</c:v>
                </c:pt>
                <c:pt idx="2245">
                  <c:v>0.29161553459102174</c:v>
                </c:pt>
                <c:pt idx="2246">
                  <c:v>0.291477650342092</c:v>
                </c:pt>
                <c:pt idx="2247">
                  <c:v>0.29133976609315998</c:v>
                </c:pt>
                <c:pt idx="2248">
                  <c:v>0.29120188184423135</c:v>
                </c:pt>
                <c:pt idx="2249">
                  <c:v>0.29106399759529938</c:v>
                </c:pt>
                <c:pt idx="2250">
                  <c:v>0.29092611334636947</c:v>
                </c:pt>
                <c:pt idx="2251">
                  <c:v>0.29078822909743812</c:v>
                </c:pt>
                <c:pt idx="2252">
                  <c:v>0.28899573386133776</c:v>
                </c:pt>
                <c:pt idx="2253">
                  <c:v>0.28885784961240912</c:v>
                </c:pt>
                <c:pt idx="2254">
                  <c:v>0.28871996536347888</c:v>
                </c:pt>
                <c:pt idx="2255">
                  <c:v>0.28858208111454836</c:v>
                </c:pt>
                <c:pt idx="2256">
                  <c:v>0.28844419686561612</c:v>
                </c:pt>
                <c:pt idx="2257">
                  <c:v>0.28830631261668532</c:v>
                </c:pt>
                <c:pt idx="2258">
                  <c:v>0.28816842836775552</c:v>
                </c:pt>
                <c:pt idx="2259">
                  <c:v>0.28803054411882301</c:v>
                </c:pt>
                <c:pt idx="2260">
                  <c:v>0.28623804888272403</c:v>
                </c:pt>
                <c:pt idx="2261">
                  <c:v>0.28610016463379301</c:v>
                </c:pt>
                <c:pt idx="2262">
                  <c:v>0.28596228038486593</c:v>
                </c:pt>
                <c:pt idx="2263">
                  <c:v>0.28582439613593336</c:v>
                </c:pt>
                <c:pt idx="2264">
                  <c:v>0.28568651188700322</c:v>
                </c:pt>
                <c:pt idx="2265">
                  <c:v>0.28554862763807098</c:v>
                </c:pt>
                <c:pt idx="2266">
                  <c:v>0.2854107433891423</c:v>
                </c:pt>
                <c:pt idx="2267">
                  <c:v>0.28527285914021</c:v>
                </c:pt>
                <c:pt idx="2268">
                  <c:v>0.28513497489127798</c:v>
                </c:pt>
                <c:pt idx="2269">
                  <c:v>0.2834803639041123</c:v>
                </c:pt>
                <c:pt idx="2270">
                  <c:v>0.28334247965518</c:v>
                </c:pt>
                <c:pt idx="2271">
                  <c:v>0.28320459540624898</c:v>
                </c:pt>
                <c:pt idx="2272">
                  <c:v>0.28306671115731935</c:v>
                </c:pt>
                <c:pt idx="2273">
                  <c:v>0.282928826908388</c:v>
                </c:pt>
                <c:pt idx="2274">
                  <c:v>0.28279094265945598</c:v>
                </c:pt>
                <c:pt idx="2275">
                  <c:v>0.28265305841052424</c:v>
                </c:pt>
                <c:pt idx="2276">
                  <c:v>0.282515174161595</c:v>
                </c:pt>
                <c:pt idx="2277">
                  <c:v>0.28237728991266653</c:v>
                </c:pt>
                <c:pt idx="2278">
                  <c:v>0.28072267892549735</c:v>
                </c:pt>
                <c:pt idx="2279">
                  <c:v>0.280584794676566</c:v>
                </c:pt>
                <c:pt idx="2280">
                  <c:v>0.28044691042763398</c:v>
                </c:pt>
                <c:pt idx="2281">
                  <c:v>0.28030902617870401</c:v>
                </c:pt>
                <c:pt idx="2282">
                  <c:v>0.28017114192977338</c:v>
                </c:pt>
                <c:pt idx="2283">
                  <c:v>0.28003325768084197</c:v>
                </c:pt>
                <c:pt idx="2284">
                  <c:v>0.27989537343191201</c:v>
                </c:pt>
                <c:pt idx="2285">
                  <c:v>0.27975748918298132</c:v>
                </c:pt>
                <c:pt idx="2286">
                  <c:v>0.27961960493405147</c:v>
                </c:pt>
                <c:pt idx="2287">
                  <c:v>0.27782710969795277</c:v>
                </c:pt>
                <c:pt idx="2288">
                  <c:v>0.27768922544902008</c:v>
                </c:pt>
                <c:pt idx="2289">
                  <c:v>0.27755134120009001</c:v>
                </c:pt>
                <c:pt idx="2290">
                  <c:v>0.27741345695115899</c:v>
                </c:pt>
                <c:pt idx="2291">
                  <c:v>0.27727557270222802</c:v>
                </c:pt>
                <c:pt idx="2292">
                  <c:v>0.27713768845329673</c:v>
                </c:pt>
                <c:pt idx="2293">
                  <c:v>0.27699980420436698</c:v>
                </c:pt>
                <c:pt idx="2294">
                  <c:v>0.27686191995543735</c:v>
                </c:pt>
                <c:pt idx="2295">
                  <c:v>0.27506942471933699</c:v>
                </c:pt>
                <c:pt idx="2296">
                  <c:v>0.27493154047040574</c:v>
                </c:pt>
                <c:pt idx="2297">
                  <c:v>0.27479365622147423</c:v>
                </c:pt>
                <c:pt idx="2298">
                  <c:v>0.27465577197254676</c:v>
                </c:pt>
                <c:pt idx="2299">
                  <c:v>0.27451788772361535</c:v>
                </c:pt>
                <c:pt idx="2300">
                  <c:v>0.274380003474685</c:v>
                </c:pt>
                <c:pt idx="2301">
                  <c:v>0.27424211922575298</c:v>
                </c:pt>
                <c:pt idx="2302">
                  <c:v>0.27410423497682201</c:v>
                </c:pt>
                <c:pt idx="2303">
                  <c:v>0.27231173974072298</c:v>
                </c:pt>
                <c:pt idx="2304">
                  <c:v>0.27217385549179179</c:v>
                </c:pt>
                <c:pt idx="2305">
                  <c:v>0.27203597124286288</c:v>
                </c:pt>
                <c:pt idx="2306">
                  <c:v>0.27189808699393098</c:v>
                </c:pt>
                <c:pt idx="2307">
                  <c:v>0.27176020274500001</c:v>
                </c:pt>
                <c:pt idx="2308">
                  <c:v>0.27162231849606899</c:v>
                </c:pt>
                <c:pt idx="2309">
                  <c:v>0.27148443424713797</c:v>
                </c:pt>
                <c:pt idx="2310">
                  <c:v>0.27134654999820812</c:v>
                </c:pt>
                <c:pt idx="2311">
                  <c:v>0.26955405476210875</c:v>
                </c:pt>
                <c:pt idx="2312">
                  <c:v>0.26941617051317801</c:v>
                </c:pt>
                <c:pt idx="2313">
                  <c:v>0.26927828626424877</c:v>
                </c:pt>
                <c:pt idx="2314">
                  <c:v>0.26914040201531603</c:v>
                </c:pt>
                <c:pt idx="2315">
                  <c:v>0.26900251776638601</c:v>
                </c:pt>
                <c:pt idx="2316">
                  <c:v>0.26886463351745676</c:v>
                </c:pt>
                <c:pt idx="2317">
                  <c:v>0.26872674926852402</c:v>
                </c:pt>
                <c:pt idx="2318">
                  <c:v>0.26858886501959606</c:v>
                </c:pt>
                <c:pt idx="2319">
                  <c:v>0.26679636978349408</c:v>
                </c:pt>
                <c:pt idx="2320">
                  <c:v>0.26665848553456512</c:v>
                </c:pt>
                <c:pt idx="2321">
                  <c:v>0.26652060128563476</c:v>
                </c:pt>
                <c:pt idx="2322">
                  <c:v>0.26638271703670335</c:v>
                </c:pt>
                <c:pt idx="2323">
                  <c:v>0.266244832787772</c:v>
                </c:pt>
                <c:pt idx="2324">
                  <c:v>0.26610694853884098</c:v>
                </c:pt>
                <c:pt idx="2325">
                  <c:v>0.26596906428991135</c:v>
                </c:pt>
                <c:pt idx="2326">
                  <c:v>0.265831180040979</c:v>
                </c:pt>
                <c:pt idx="2327">
                  <c:v>0.26569329579204798</c:v>
                </c:pt>
                <c:pt idx="2328">
                  <c:v>0.26403868480488135</c:v>
                </c:pt>
                <c:pt idx="2329">
                  <c:v>0.26390080055595</c:v>
                </c:pt>
                <c:pt idx="2330">
                  <c:v>0.26376291630701898</c:v>
                </c:pt>
                <c:pt idx="2331">
                  <c:v>0.26362503205808779</c:v>
                </c:pt>
                <c:pt idx="2332">
                  <c:v>0.26348714780915738</c:v>
                </c:pt>
                <c:pt idx="2333">
                  <c:v>0.26334926356022698</c:v>
                </c:pt>
                <c:pt idx="2334">
                  <c:v>0.26321137931129601</c:v>
                </c:pt>
                <c:pt idx="2335">
                  <c:v>0.26307349506236538</c:v>
                </c:pt>
                <c:pt idx="2336">
                  <c:v>0.26293561081343375</c:v>
                </c:pt>
                <c:pt idx="2337">
                  <c:v>0.26114311557733388</c:v>
                </c:pt>
                <c:pt idx="2338">
                  <c:v>0.26100523132840497</c:v>
                </c:pt>
                <c:pt idx="2339">
                  <c:v>0.26086734707947512</c:v>
                </c:pt>
                <c:pt idx="2340">
                  <c:v>0.26072946283054332</c:v>
                </c:pt>
                <c:pt idx="2341">
                  <c:v>0.26059157858161303</c:v>
                </c:pt>
                <c:pt idx="2342">
                  <c:v>0.26045369433268312</c:v>
                </c:pt>
                <c:pt idx="2343">
                  <c:v>0.26031581008375132</c:v>
                </c:pt>
                <c:pt idx="2344">
                  <c:v>0.26017792583482136</c:v>
                </c:pt>
                <c:pt idx="2345">
                  <c:v>0.25838543059872099</c:v>
                </c:pt>
                <c:pt idx="2346">
                  <c:v>0.25824754634978975</c:v>
                </c:pt>
                <c:pt idx="2347">
                  <c:v>0.25810966210086111</c:v>
                </c:pt>
                <c:pt idx="2348">
                  <c:v>0.25797177785192932</c:v>
                </c:pt>
                <c:pt idx="2349">
                  <c:v>0.25783389360299802</c:v>
                </c:pt>
                <c:pt idx="2350">
                  <c:v>0.257696009354069</c:v>
                </c:pt>
                <c:pt idx="2351">
                  <c:v>0.25755812510513693</c:v>
                </c:pt>
                <c:pt idx="2352">
                  <c:v>0.25742024085620602</c:v>
                </c:pt>
                <c:pt idx="2353">
                  <c:v>0.25562774562010693</c:v>
                </c:pt>
                <c:pt idx="2354">
                  <c:v>0.25548986137117735</c:v>
                </c:pt>
                <c:pt idx="2355">
                  <c:v>0.255351977122248</c:v>
                </c:pt>
                <c:pt idx="2356">
                  <c:v>0.25521409287331476</c:v>
                </c:pt>
                <c:pt idx="2357">
                  <c:v>0.25507620862438402</c:v>
                </c:pt>
                <c:pt idx="2358">
                  <c:v>0.25493832437545438</c:v>
                </c:pt>
                <c:pt idx="2359">
                  <c:v>0.25480044012652275</c:v>
                </c:pt>
                <c:pt idx="2360">
                  <c:v>0.25466255587759201</c:v>
                </c:pt>
                <c:pt idx="2361">
                  <c:v>0.25287006064149298</c:v>
                </c:pt>
                <c:pt idx="2362">
                  <c:v>0.25273217639256201</c:v>
                </c:pt>
                <c:pt idx="2363">
                  <c:v>0.25259429214363099</c:v>
                </c:pt>
                <c:pt idx="2364">
                  <c:v>0.25245640789470247</c:v>
                </c:pt>
                <c:pt idx="2365">
                  <c:v>0.25231852364577112</c:v>
                </c:pt>
                <c:pt idx="2366">
                  <c:v>0.25218063939683932</c:v>
                </c:pt>
                <c:pt idx="2367">
                  <c:v>0.25204275514790908</c:v>
                </c:pt>
                <c:pt idx="2368">
                  <c:v>0.25190487089897912</c:v>
                </c:pt>
                <c:pt idx="2369">
                  <c:v>0.25011237566288053</c:v>
                </c:pt>
                <c:pt idx="2370">
                  <c:v>0.24997449141394859</c:v>
                </c:pt>
                <c:pt idx="2371">
                  <c:v>0.24983660716501699</c:v>
                </c:pt>
                <c:pt idx="2372">
                  <c:v>0.249698722916087</c:v>
                </c:pt>
                <c:pt idx="2373">
                  <c:v>0.24956083866715656</c:v>
                </c:pt>
                <c:pt idx="2374">
                  <c:v>0.24942295441822573</c:v>
                </c:pt>
                <c:pt idx="2375">
                  <c:v>0.24928507016929582</c:v>
                </c:pt>
                <c:pt idx="2376">
                  <c:v>0.24914718592036503</c:v>
                </c:pt>
                <c:pt idx="2377">
                  <c:v>0.24900930167143412</c:v>
                </c:pt>
                <c:pt idx="2378">
                  <c:v>0.24735469068426399</c:v>
                </c:pt>
                <c:pt idx="2379">
                  <c:v>0.24721680643533503</c:v>
                </c:pt>
                <c:pt idx="2380">
                  <c:v>0.24707892218640373</c:v>
                </c:pt>
                <c:pt idx="2381">
                  <c:v>0.24694103793747327</c:v>
                </c:pt>
                <c:pt idx="2382">
                  <c:v>0.246803153688542</c:v>
                </c:pt>
                <c:pt idx="2383">
                  <c:v>0.24666526943961101</c:v>
                </c:pt>
                <c:pt idx="2384">
                  <c:v>0.24652738519068074</c:v>
                </c:pt>
                <c:pt idx="2385">
                  <c:v>0.24638950094174997</c:v>
                </c:pt>
                <c:pt idx="2386">
                  <c:v>0.246251616692819</c:v>
                </c:pt>
                <c:pt idx="2387">
                  <c:v>0.24445912145672094</c:v>
                </c:pt>
                <c:pt idx="2388">
                  <c:v>0.244321237207789</c:v>
                </c:pt>
                <c:pt idx="2389">
                  <c:v>0.24418335295885787</c:v>
                </c:pt>
                <c:pt idx="2390">
                  <c:v>0.24404546870992883</c:v>
                </c:pt>
                <c:pt idx="2391">
                  <c:v>0.24390758446099803</c:v>
                </c:pt>
                <c:pt idx="2392">
                  <c:v>0.24376970021206659</c:v>
                </c:pt>
                <c:pt idx="2393">
                  <c:v>0.24363181596313588</c:v>
                </c:pt>
                <c:pt idx="2394">
                  <c:v>0.24349393171420594</c:v>
                </c:pt>
                <c:pt idx="2395">
                  <c:v>0.24170143647810582</c:v>
                </c:pt>
                <c:pt idx="2396">
                  <c:v>0.241563552229175</c:v>
                </c:pt>
                <c:pt idx="2397">
                  <c:v>0.24142566798024401</c:v>
                </c:pt>
                <c:pt idx="2398">
                  <c:v>0.24128778373131382</c:v>
                </c:pt>
                <c:pt idx="2399">
                  <c:v>0.24114989948238394</c:v>
                </c:pt>
                <c:pt idx="2400">
                  <c:v>0.241012015233452</c:v>
                </c:pt>
                <c:pt idx="2401">
                  <c:v>0.24087413098452101</c:v>
                </c:pt>
                <c:pt idx="2402">
                  <c:v>0.24073624673558999</c:v>
                </c:pt>
                <c:pt idx="2403">
                  <c:v>0.23894375149949218</c:v>
                </c:pt>
                <c:pt idx="2404">
                  <c:v>0.23880586725056097</c:v>
                </c:pt>
                <c:pt idx="2405">
                  <c:v>0.23866798300163053</c:v>
                </c:pt>
                <c:pt idx="2406">
                  <c:v>0.23853009875269973</c:v>
                </c:pt>
                <c:pt idx="2407">
                  <c:v>0.23839221450376899</c:v>
                </c:pt>
                <c:pt idx="2408">
                  <c:v>0.23825433025483841</c:v>
                </c:pt>
                <c:pt idx="2409">
                  <c:v>0.23811644600590759</c:v>
                </c:pt>
                <c:pt idx="2410">
                  <c:v>0.23797856175697599</c:v>
                </c:pt>
                <c:pt idx="2411">
                  <c:v>0.23618606652087701</c:v>
                </c:pt>
                <c:pt idx="2412">
                  <c:v>0.23604818227194682</c:v>
                </c:pt>
                <c:pt idx="2413">
                  <c:v>0.23591029802301641</c:v>
                </c:pt>
                <c:pt idx="2414">
                  <c:v>0.235772413774085</c:v>
                </c:pt>
                <c:pt idx="2415">
                  <c:v>0.23563452952515387</c:v>
                </c:pt>
                <c:pt idx="2416">
                  <c:v>0.23549664527622483</c:v>
                </c:pt>
                <c:pt idx="2417">
                  <c:v>0.23535876102729344</c:v>
                </c:pt>
                <c:pt idx="2418">
                  <c:v>0.23522087677836201</c:v>
                </c:pt>
                <c:pt idx="2419">
                  <c:v>0.23342838154226453</c:v>
                </c:pt>
                <c:pt idx="2420">
                  <c:v>0.23329049729333273</c:v>
                </c:pt>
                <c:pt idx="2421">
                  <c:v>0.23315261304440188</c:v>
                </c:pt>
                <c:pt idx="2422">
                  <c:v>0.23301472879547144</c:v>
                </c:pt>
                <c:pt idx="2423">
                  <c:v>0.23287684454654001</c:v>
                </c:pt>
                <c:pt idx="2424">
                  <c:v>0.23273896029760999</c:v>
                </c:pt>
                <c:pt idx="2425">
                  <c:v>0.23260107604867847</c:v>
                </c:pt>
                <c:pt idx="2426">
                  <c:v>0.23246319179974853</c:v>
                </c:pt>
                <c:pt idx="2427">
                  <c:v>0.23053281231471787</c:v>
                </c:pt>
                <c:pt idx="2428">
                  <c:v>0.23039492806578687</c:v>
                </c:pt>
                <c:pt idx="2429">
                  <c:v>0.23025704381685699</c:v>
                </c:pt>
                <c:pt idx="2430">
                  <c:v>0.23011915956792703</c:v>
                </c:pt>
                <c:pt idx="2431">
                  <c:v>0.22998127531899504</c:v>
                </c:pt>
                <c:pt idx="2432">
                  <c:v>0.22984339107006582</c:v>
                </c:pt>
                <c:pt idx="2433">
                  <c:v>0.22970550682113441</c:v>
                </c:pt>
                <c:pt idx="2434">
                  <c:v>0.22956762257220362</c:v>
                </c:pt>
                <c:pt idx="2435">
                  <c:v>0.22777512733610403</c:v>
                </c:pt>
                <c:pt idx="2436">
                  <c:v>0.22763724308717362</c:v>
                </c:pt>
                <c:pt idx="2437">
                  <c:v>0.22749935883824379</c:v>
                </c:pt>
                <c:pt idx="2438">
                  <c:v>0.22736147458931241</c:v>
                </c:pt>
                <c:pt idx="2439">
                  <c:v>0.22722359034038103</c:v>
                </c:pt>
                <c:pt idx="2440">
                  <c:v>0.22708570609145104</c:v>
                </c:pt>
                <c:pt idx="2441">
                  <c:v>0.22694782184252058</c:v>
                </c:pt>
                <c:pt idx="2442">
                  <c:v>0.22680993759358903</c:v>
                </c:pt>
                <c:pt idx="2443">
                  <c:v>0.22501744235749147</c:v>
                </c:pt>
                <c:pt idx="2444">
                  <c:v>0.22487955810855803</c:v>
                </c:pt>
                <c:pt idx="2445">
                  <c:v>0.22474167385962804</c:v>
                </c:pt>
                <c:pt idx="2446">
                  <c:v>0.22460378961069788</c:v>
                </c:pt>
                <c:pt idx="2447">
                  <c:v>0.22446590536176741</c:v>
                </c:pt>
                <c:pt idx="2448">
                  <c:v>0.22432802111283603</c:v>
                </c:pt>
                <c:pt idx="2449">
                  <c:v>0.22419013686390601</c:v>
                </c:pt>
                <c:pt idx="2450">
                  <c:v>0.22405225261497497</c:v>
                </c:pt>
                <c:pt idx="2451">
                  <c:v>0.22225975737887588</c:v>
                </c:pt>
                <c:pt idx="2452">
                  <c:v>0.2221218731299445</c:v>
                </c:pt>
                <c:pt idx="2453">
                  <c:v>0.22198398888101462</c:v>
                </c:pt>
                <c:pt idx="2454">
                  <c:v>0.22184610463208404</c:v>
                </c:pt>
                <c:pt idx="2455">
                  <c:v>0.22170822038315297</c:v>
                </c:pt>
                <c:pt idx="2456">
                  <c:v>0.22157033613422253</c:v>
                </c:pt>
                <c:pt idx="2457">
                  <c:v>0.22143245188529312</c:v>
                </c:pt>
                <c:pt idx="2458">
                  <c:v>0.22129456763636104</c:v>
                </c:pt>
                <c:pt idx="2459">
                  <c:v>0.21950207240026173</c:v>
                </c:pt>
                <c:pt idx="2460">
                  <c:v>0.21936418815133227</c:v>
                </c:pt>
                <c:pt idx="2461">
                  <c:v>0.21922630390240103</c:v>
                </c:pt>
                <c:pt idx="2462">
                  <c:v>0.21908841965346959</c:v>
                </c:pt>
                <c:pt idx="2463">
                  <c:v>0.21895053540453899</c:v>
                </c:pt>
                <c:pt idx="2464">
                  <c:v>0.21881265115560841</c:v>
                </c:pt>
                <c:pt idx="2465">
                  <c:v>0.21867476690667687</c:v>
                </c:pt>
                <c:pt idx="2466">
                  <c:v>0.21853688265774773</c:v>
                </c:pt>
                <c:pt idx="2467">
                  <c:v>0.21674438742164812</c:v>
                </c:pt>
                <c:pt idx="2468">
                  <c:v>0.21660650317271701</c:v>
                </c:pt>
                <c:pt idx="2469">
                  <c:v>0.21646861892378597</c:v>
                </c:pt>
                <c:pt idx="2470">
                  <c:v>0.216330734674855</c:v>
                </c:pt>
                <c:pt idx="2471">
                  <c:v>0.21619285042592559</c:v>
                </c:pt>
                <c:pt idx="2472">
                  <c:v>0.21605496617699482</c:v>
                </c:pt>
                <c:pt idx="2473">
                  <c:v>0.21591708192806394</c:v>
                </c:pt>
                <c:pt idx="2474">
                  <c:v>0.21577919767913359</c:v>
                </c:pt>
                <c:pt idx="2475">
                  <c:v>0.21384881819410259</c:v>
                </c:pt>
                <c:pt idx="2476">
                  <c:v>0.21371093394517282</c:v>
                </c:pt>
                <c:pt idx="2477">
                  <c:v>0.21357304969624141</c:v>
                </c:pt>
                <c:pt idx="2478">
                  <c:v>0.21343516544731111</c:v>
                </c:pt>
                <c:pt idx="2479">
                  <c:v>0.21329728119838115</c:v>
                </c:pt>
                <c:pt idx="2480">
                  <c:v>0.21315939694944899</c:v>
                </c:pt>
                <c:pt idx="2481">
                  <c:v>0.21302151270051767</c:v>
                </c:pt>
                <c:pt idx="2482">
                  <c:v>0.21109113321548853</c:v>
                </c:pt>
                <c:pt idx="2483">
                  <c:v>0.21095324896655801</c:v>
                </c:pt>
                <c:pt idx="2484">
                  <c:v>0.21081536471762782</c:v>
                </c:pt>
                <c:pt idx="2485">
                  <c:v>0.21067748046869644</c:v>
                </c:pt>
                <c:pt idx="2486">
                  <c:v>0.21053959621976601</c:v>
                </c:pt>
                <c:pt idx="2487">
                  <c:v>0.21040171197083499</c:v>
                </c:pt>
                <c:pt idx="2488">
                  <c:v>0.21026382772190441</c:v>
                </c:pt>
                <c:pt idx="2489">
                  <c:v>0.21012594347297353</c:v>
                </c:pt>
                <c:pt idx="2490">
                  <c:v>0.20833344823687441</c:v>
                </c:pt>
                <c:pt idx="2491">
                  <c:v>0.20819556398794301</c:v>
                </c:pt>
                <c:pt idx="2492">
                  <c:v>0.20805767973901287</c:v>
                </c:pt>
                <c:pt idx="2493">
                  <c:v>0.20791979549008288</c:v>
                </c:pt>
                <c:pt idx="2494">
                  <c:v>0.207781911241151</c:v>
                </c:pt>
                <c:pt idx="2495">
                  <c:v>0.20764402699222159</c:v>
                </c:pt>
                <c:pt idx="2496">
                  <c:v>0.20750614274328999</c:v>
                </c:pt>
                <c:pt idx="2497">
                  <c:v>0.20736825849435941</c:v>
                </c:pt>
                <c:pt idx="2498">
                  <c:v>0.20557576325825935</c:v>
                </c:pt>
                <c:pt idx="2499">
                  <c:v>0.20543787900932944</c:v>
                </c:pt>
                <c:pt idx="2500">
                  <c:v>0.20529999476040012</c:v>
                </c:pt>
                <c:pt idx="2501">
                  <c:v>0.20516211051146879</c:v>
                </c:pt>
                <c:pt idx="2502">
                  <c:v>0.205024226262537</c:v>
                </c:pt>
                <c:pt idx="2503">
                  <c:v>0.204886342013607</c:v>
                </c:pt>
                <c:pt idx="2504">
                  <c:v>0.20474845776467673</c:v>
                </c:pt>
                <c:pt idx="2505">
                  <c:v>0.20461057351574488</c:v>
                </c:pt>
                <c:pt idx="2506">
                  <c:v>0.20281807827964587</c:v>
                </c:pt>
                <c:pt idx="2507">
                  <c:v>0.20268019403071497</c:v>
                </c:pt>
                <c:pt idx="2508">
                  <c:v>0.20254230978178453</c:v>
                </c:pt>
                <c:pt idx="2509">
                  <c:v>0.20240442553285468</c:v>
                </c:pt>
                <c:pt idx="2510">
                  <c:v>0.20226654128392299</c:v>
                </c:pt>
                <c:pt idx="2511">
                  <c:v>0.202128657034992</c:v>
                </c:pt>
                <c:pt idx="2512">
                  <c:v>0.20199077278606259</c:v>
                </c:pt>
                <c:pt idx="2513">
                  <c:v>0.20185288853713168</c:v>
                </c:pt>
                <c:pt idx="2514">
                  <c:v>0.20006039330103259</c:v>
                </c:pt>
                <c:pt idx="2515">
                  <c:v>0.19992250905210104</c:v>
                </c:pt>
                <c:pt idx="2516">
                  <c:v>0.19978462480317002</c:v>
                </c:pt>
                <c:pt idx="2517">
                  <c:v>0.19964674055424061</c:v>
                </c:pt>
                <c:pt idx="2518">
                  <c:v>0.19950885630530904</c:v>
                </c:pt>
                <c:pt idx="2519">
                  <c:v>0.19937097205637797</c:v>
                </c:pt>
                <c:pt idx="2520">
                  <c:v>0.19923308780744903</c:v>
                </c:pt>
                <c:pt idx="2521">
                  <c:v>0.19909520355851704</c:v>
                </c:pt>
                <c:pt idx="2522">
                  <c:v>0.19716482407348687</c:v>
                </c:pt>
                <c:pt idx="2523">
                  <c:v>0.19702693982455588</c:v>
                </c:pt>
                <c:pt idx="2524">
                  <c:v>0.19688905557562544</c:v>
                </c:pt>
                <c:pt idx="2525">
                  <c:v>0.19675117132669503</c:v>
                </c:pt>
                <c:pt idx="2526">
                  <c:v>0.19661328707776476</c:v>
                </c:pt>
                <c:pt idx="2527">
                  <c:v>0.19647540282883341</c:v>
                </c:pt>
                <c:pt idx="2528">
                  <c:v>0.19633751857990303</c:v>
                </c:pt>
                <c:pt idx="2529">
                  <c:v>0.19440713909487362</c:v>
                </c:pt>
                <c:pt idx="2530">
                  <c:v>0.19426925484594276</c:v>
                </c:pt>
                <c:pt idx="2531">
                  <c:v>0.19413137059701124</c:v>
                </c:pt>
                <c:pt idx="2532">
                  <c:v>0.19399348634808153</c:v>
                </c:pt>
                <c:pt idx="2533">
                  <c:v>0.19385560209914987</c:v>
                </c:pt>
                <c:pt idx="2534">
                  <c:v>0.19371771785021921</c:v>
                </c:pt>
                <c:pt idx="2535">
                  <c:v>0.19357983360128903</c:v>
                </c:pt>
                <c:pt idx="2536">
                  <c:v>0.19344194935235862</c:v>
                </c:pt>
                <c:pt idx="2537">
                  <c:v>0.19164945411625944</c:v>
                </c:pt>
                <c:pt idx="2538">
                  <c:v>0.19151156986732862</c:v>
                </c:pt>
                <c:pt idx="2539">
                  <c:v>0.19137368561839688</c:v>
                </c:pt>
                <c:pt idx="2540">
                  <c:v>0.19123580136946641</c:v>
                </c:pt>
                <c:pt idx="2541">
                  <c:v>0.19109791712053603</c:v>
                </c:pt>
                <c:pt idx="2542">
                  <c:v>0.19096003287160576</c:v>
                </c:pt>
                <c:pt idx="2543">
                  <c:v>0.19082214862267388</c:v>
                </c:pt>
                <c:pt idx="2544">
                  <c:v>0.19068426437374267</c:v>
                </c:pt>
                <c:pt idx="2545">
                  <c:v>0.18889176913764399</c:v>
                </c:pt>
                <c:pt idx="2546">
                  <c:v>0.18875388488871453</c:v>
                </c:pt>
                <c:pt idx="2547">
                  <c:v>0.18861600063978301</c:v>
                </c:pt>
                <c:pt idx="2548">
                  <c:v>0.18847811639085199</c:v>
                </c:pt>
                <c:pt idx="2549">
                  <c:v>0.18834023214192347</c:v>
                </c:pt>
                <c:pt idx="2550">
                  <c:v>0.18820234789299256</c:v>
                </c:pt>
                <c:pt idx="2551">
                  <c:v>0.18806446364405999</c:v>
                </c:pt>
                <c:pt idx="2552">
                  <c:v>0.18792657939512999</c:v>
                </c:pt>
                <c:pt idx="2553">
                  <c:v>0.18613408415903082</c:v>
                </c:pt>
                <c:pt idx="2554">
                  <c:v>0.18599619991010094</c:v>
                </c:pt>
                <c:pt idx="2555">
                  <c:v>0.18585831566116959</c:v>
                </c:pt>
                <c:pt idx="2556">
                  <c:v>0.18572043141223923</c:v>
                </c:pt>
                <c:pt idx="2557">
                  <c:v>0.18558254716330699</c:v>
                </c:pt>
                <c:pt idx="2558">
                  <c:v>0.18544466291437744</c:v>
                </c:pt>
                <c:pt idx="2559">
                  <c:v>0.18530677866544601</c:v>
                </c:pt>
                <c:pt idx="2560">
                  <c:v>0.18516889441651499</c:v>
                </c:pt>
                <c:pt idx="2561">
                  <c:v>0.18337639918041673</c:v>
                </c:pt>
                <c:pt idx="2562">
                  <c:v>0.18323851493148499</c:v>
                </c:pt>
                <c:pt idx="2563">
                  <c:v>0.183100630682555</c:v>
                </c:pt>
                <c:pt idx="2564">
                  <c:v>0.18296274643362459</c:v>
                </c:pt>
                <c:pt idx="2565">
                  <c:v>0.18282486218469299</c:v>
                </c:pt>
                <c:pt idx="2566">
                  <c:v>0.182686977935763</c:v>
                </c:pt>
                <c:pt idx="2567">
                  <c:v>0.18254909368683303</c:v>
                </c:pt>
                <c:pt idx="2568">
                  <c:v>0.18241120943790215</c:v>
                </c:pt>
                <c:pt idx="2569">
                  <c:v>0.18048082995287101</c:v>
                </c:pt>
                <c:pt idx="2570">
                  <c:v>0.18034294570394099</c:v>
                </c:pt>
                <c:pt idx="2571">
                  <c:v>0.18020506145501053</c:v>
                </c:pt>
                <c:pt idx="2572">
                  <c:v>0.18006717720607901</c:v>
                </c:pt>
                <c:pt idx="2573">
                  <c:v>0.17992929295714882</c:v>
                </c:pt>
                <c:pt idx="2574">
                  <c:v>0.17979140870821841</c:v>
                </c:pt>
                <c:pt idx="2575">
                  <c:v>0.17965352445928687</c:v>
                </c:pt>
                <c:pt idx="2576">
                  <c:v>0.17772314497425701</c:v>
                </c:pt>
                <c:pt idx="2577">
                  <c:v>0.17758526072532682</c:v>
                </c:pt>
                <c:pt idx="2578">
                  <c:v>0.17744737647639747</c:v>
                </c:pt>
                <c:pt idx="2579">
                  <c:v>0.17730949222746609</c:v>
                </c:pt>
                <c:pt idx="2580">
                  <c:v>0.17717160797853329</c:v>
                </c:pt>
                <c:pt idx="2581">
                  <c:v>0.17703372372960388</c:v>
                </c:pt>
                <c:pt idx="2582">
                  <c:v>0.17689583948067344</c:v>
                </c:pt>
                <c:pt idx="2583">
                  <c:v>0.17496545999564353</c:v>
                </c:pt>
                <c:pt idx="2584">
                  <c:v>0.17482757574671187</c:v>
                </c:pt>
                <c:pt idx="2585">
                  <c:v>0.17468969149778199</c:v>
                </c:pt>
                <c:pt idx="2586">
                  <c:v>0.17455180724885067</c:v>
                </c:pt>
                <c:pt idx="2587">
                  <c:v>0.17441392299992059</c:v>
                </c:pt>
                <c:pt idx="2588">
                  <c:v>0.17427603875098899</c:v>
                </c:pt>
                <c:pt idx="2589">
                  <c:v>0.17413815450205899</c:v>
                </c:pt>
                <c:pt idx="2590">
                  <c:v>0.174000270253128</c:v>
                </c:pt>
                <c:pt idx="2591">
                  <c:v>0.17220777501702941</c:v>
                </c:pt>
                <c:pt idx="2592">
                  <c:v>0.17206989076809859</c:v>
                </c:pt>
                <c:pt idx="2593">
                  <c:v>0.17193200651916773</c:v>
                </c:pt>
                <c:pt idx="2594">
                  <c:v>0.17179412227023699</c:v>
                </c:pt>
                <c:pt idx="2595">
                  <c:v>0.17165623802130653</c:v>
                </c:pt>
                <c:pt idx="2596">
                  <c:v>0.17151835377237612</c:v>
                </c:pt>
                <c:pt idx="2597">
                  <c:v>0.17138046952344499</c:v>
                </c:pt>
                <c:pt idx="2598">
                  <c:v>0.171242585274514</c:v>
                </c:pt>
                <c:pt idx="2599">
                  <c:v>0.16945009003841521</c:v>
                </c:pt>
                <c:pt idx="2600">
                  <c:v>0.16931220578948444</c:v>
                </c:pt>
                <c:pt idx="2601">
                  <c:v>0.16917432154055287</c:v>
                </c:pt>
                <c:pt idx="2602">
                  <c:v>0.16903643729162376</c:v>
                </c:pt>
                <c:pt idx="2603">
                  <c:v>0.16889855304269241</c:v>
                </c:pt>
                <c:pt idx="2604">
                  <c:v>0.16876066879376103</c:v>
                </c:pt>
                <c:pt idx="2605">
                  <c:v>0.16862278454483004</c:v>
                </c:pt>
                <c:pt idx="2606">
                  <c:v>0.16848490029590021</c:v>
                </c:pt>
                <c:pt idx="2607">
                  <c:v>0.16669240505980104</c:v>
                </c:pt>
                <c:pt idx="2608">
                  <c:v>0.16655452081086997</c:v>
                </c:pt>
                <c:pt idx="2609">
                  <c:v>0.16641663656194008</c:v>
                </c:pt>
                <c:pt idx="2610">
                  <c:v>0.16627875231300787</c:v>
                </c:pt>
                <c:pt idx="2611">
                  <c:v>0.16614086806407788</c:v>
                </c:pt>
                <c:pt idx="2612">
                  <c:v>0.16600298381514741</c:v>
                </c:pt>
                <c:pt idx="2613">
                  <c:v>0.16586509956621662</c:v>
                </c:pt>
                <c:pt idx="2614">
                  <c:v>0.16572721531728601</c:v>
                </c:pt>
                <c:pt idx="2615">
                  <c:v>0.16379683583225682</c:v>
                </c:pt>
                <c:pt idx="2616">
                  <c:v>0.16365895158332541</c:v>
                </c:pt>
                <c:pt idx="2617">
                  <c:v>0.16352106733439403</c:v>
                </c:pt>
                <c:pt idx="2618">
                  <c:v>0.16338318308546476</c:v>
                </c:pt>
                <c:pt idx="2619">
                  <c:v>0.16324529883653383</c:v>
                </c:pt>
                <c:pt idx="2620">
                  <c:v>0.16310741458760253</c:v>
                </c:pt>
                <c:pt idx="2621">
                  <c:v>0.16296953033867104</c:v>
                </c:pt>
                <c:pt idx="2622">
                  <c:v>0.16103915085364204</c:v>
                </c:pt>
                <c:pt idx="2623">
                  <c:v>0.16090126660471088</c:v>
                </c:pt>
                <c:pt idx="2624">
                  <c:v>0.16076338235578044</c:v>
                </c:pt>
                <c:pt idx="2625">
                  <c:v>0.16062549810684904</c:v>
                </c:pt>
                <c:pt idx="2626">
                  <c:v>0.16048761385791901</c:v>
                </c:pt>
                <c:pt idx="2627">
                  <c:v>0.1603497296089875</c:v>
                </c:pt>
                <c:pt idx="2628">
                  <c:v>0.16021184536005703</c:v>
                </c:pt>
                <c:pt idx="2629">
                  <c:v>0.15828146587502812</c:v>
                </c:pt>
                <c:pt idx="2630">
                  <c:v>0.15814358162609773</c:v>
                </c:pt>
                <c:pt idx="2631">
                  <c:v>0.15800569737716688</c:v>
                </c:pt>
                <c:pt idx="2632">
                  <c:v>0.15786781312823553</c:v>
                </c:pt>
                <c:pt idx="2633">
                  <c:v>0.15772992887930559</c:v>
                </c:pt>
                <c:pt idx="2634">
                  <c:v>0.15759204463037482</c:v>
                </c:pt>
                <c:pt idx="2635">
                  <c:v>0.15745416038144394</c:v>
                </c:pt>
                <c:pt idx="2636">
                  <c:v>0.15731627613251259</c:v>
                </c:pt>
                <c:pt idx="2637">
                  <c:v>0.15552378089641403</c:v>
                </c:pt>
                <c:pt idx="2638">
                  <c:v>0.15538589664748359</c:v>
                </c:pt>
                <c:pt idx="2639">
                  <c:v>0.15524801239855199</c:v>
                </c:pt>
                <c:pt idx="2640">
                  <c:v>0.15511012814962141</c:v>
                </c:pt>
                <c:pt idx="2641">
                  <c:v>0.15497224390069059</c:v>
                </c:pt>
                <c:pt idx="2642">
                  <c:v>0.15483435965176073</c:v>
                </c:pt>
                <c:pt idx="2643">
                  <c:v>0.15469647540282983</c:v>
                </c:pt>
                <c:pt idx="2644">
                  <c:v>0.15455859115389844</c:v>
                </c:pt>
                <c:pt idx="2645">
                  <c:v>0.15276609591779988</c:v>
                </c:pt>
                <c:pt idx="2646">
                  <c:v>0.152628211668868</c:v>
                </c:pt>
                <c:pt idx="2647">
                  <c:v>0.15249032741993868</c:v>
                </c:pt>
                <c:pt idx="2648">
                  <c:v>0.15235244317100782</c:v>
                </c:pt>
                <c:pt idx="2649">
                  <c:v>0.15221455892207644</c:v>
                </c:pt>
                <c:pt idx="2650">
                  <c:v>0.15207667467314587</c:v>
                </c:pt>
                <c:pt idx="2651">
                  <c:v>0.15193879042421568</c:v>
                </c:pt>
                <c:pt idx="2652">
                  <c:v>0.15180090617528399</c:v>
                </c:pt>
                <c:pt idx="2653">
                  <c:v>0.15000841093918499</c:v>
                </c:pt>
                <c:pt idx="2654">
                  <c:v>0.14987052669025347</c:v>
                </c:pt>
                <c:pt idx="2655">
                  <c:v>0.14973264244132509</c:v>
                </c:pt>
                <c:pt idx="2656">
                  <c:v>0.14959475819239423</c:v>
                </c:pt>
                <c:pt idx="2657">
                  <c:v>0.14945687394346199</c:v>
                </c:pt>
                <c:pt idx="2658">
                  <c:v>0.14931898969453153</c:v>
                </c:pt>
                <c:pt idx="2659">
                  <c:v>0.14918110544560101</c:v>
                </c:pt>
                <c:pt idx="2660">
                  <c:v>0.14904322119667082</c:v>
                </c:pt>
                <c:pt idx="2661">
                  <c:v>0.14711284171163999</c:v>
                </c:pt>
                <c:pt idx="2662">
                  <c:v>0.14697495746270944</c:v>
                </c:pt>
                <c:pt idx="2663">
                  <c:v>0.14683707321377887</c:v>
                </c:pt>
                <c:pt idx="2664">
                  <c:v>0.14669918896484799</c:v>
                </c:pt>
                <c:pt idx="2665">
                  <c:v>0.14656130471591741</c:v>
                </c:pt>
                <c:pt idx="2666">
                  <c:v>0.14642342046698753</c:v>
                </c:pt>
                <c:pt idx="2667">
                  <c:v>0.14628553621805587</c:v>
                </c:pt>
                <c:pt idx="2668">
                  <c:v>0.14435515673302601</c:v>
                </c:pt>
                <c:pt idx="2669">
                  <c:v>0.14421727248409588</c:v>
                </c:pt>
                <c:pt idx="2670">
                  <c:v>0.14407938823516553</c:v>
                </c:pt>
                <c:pt idx="2671">
                  <c:v>0.14394150398623462</c:v>
                </c:pt>
                <c:pt idx="2672">
                  <c:v>0.14380361973730299</c:v>
                </c:pt>
                <c:pt idx="2673">
                  <c:v>0.14366573548837241</c:v>
                </c:pt>
                <c:pt idx="2674">
                  <c:v>0.14352785123944201</c:v>
                </c:pt>
                <c:pt idx="2675">
                  <c:v>0.14159747175441259</c:v>
                </c:pt>
                <c:pt idx="2676">
                  <c:v>0.14145958750548182</c:v>
                </c:pt>
                <c:pt idx="2677">
                  <c:v>0.14132170325654947</c:v>
                </c:pt>
                <c:pt idx="2678">
                  <c:v>0.14118381900762</c:v>
                </c:pt>
                <c:pt idx="2679">
                  <c:v>0.14104593475868901</c:v>
                </c:pt>
                <c:pt idx="2680">
                  <c:v>0.14090805050975799</c:v>
                </c:pt>
                <c:pt idx="2681">
                  <c:v>0.140770166260828</c:v>
                </c:pt>
                <c:pt idx="2682">
                  <c:v>0.13883978677579853</c:v>
                </c:pt>
                <c:pt idx="2683">
                  <c:v>0.13870190252686773</c:v>
                </c:pt>
                <c:pt idx="2684">
                  <c:v>0.13856401827793599</c:v>
                </c:pt>
                <c:pt idx="2685">
                  <c:v>0.13842613402900641</c:v>
                </c:pt>
                <c:pt idx="2686">
                  <c:v>0.13828824978007559</c:v>
                </c:pt>
                <c:pt idx="2687">
                  <c:v>0.13815036553114399</c:v>
                </c:pt>
                <c:pt idx="2688">
                  <c:v>0.13801248128221394</c:v>
                </c:pt>
                <c:pt idx="2689">
                  <c:v>0.13787459703328267</c:v>
                </c:pt>
                <c:pt idx="2690">
                  <c:v>0.13608210179718341</c:v>
                </c:pt>
                <c:pt idx="2691">
                  <c:v>0.13594421754825359</c:v>
                </c:pt>
                <c:pt idx="2692">
                  <c:v>0.13580633329932273</c:v>
                </c:pt>
                <c:pt idx="2693">
                  <c:v>0.13566844905039188</c:v>
                </c:pt>
                <c:pt idx="2694">
                  <c:v>0.13553056480146153</c:v>
                </c:pt>
                <c:pt idx="2695">
                  <c:v>0.13539268055253059</c:v>
                </c:pt>
                <c:pt idx="2696">
                  <c:v>0.13525479630359888</c:v>
                </c:pt>
                <c:pt idx="2697">
                  <c:v>0.135116912054669</c:v>
                </c:pt>
                <c:pt idx="2698">
                  <c:v>0.13332441681856888</c:v>
                </c:pt>
                <c:pt idx="2699">
                  <c:v>0.133186532569639</c:v>
                </c:pt>
                <c:pt idx="2700">
                  <c:v>0.13304864832070801</c:v>
                </c:pt>
                <c:pt idx="2701">
                  <c:v>0.13291076407177699</c:v>
                </c:pt>
                <c:pt idx="2702">
                  <c:v>0.132772879822847</c:v>
                </c:pt>
                <c:pt idx="2703">
                  <c:v>0.132634995573916</c:v>
                </c:pt>
                <c:pt idx="2704">
                  <c:v>0.13249711132498501</c:v>
                </c:pt>
                <c:pt idx="2705">
                  <c:v>0.13235922707605388</c:v>
                </c:pt>
                <c:pt idx="2706">
                  <c:v>0.13042884759102488</c:v>
                </c:pt>
                <c:pt idx="2707">
                  <c:v>0.13029096334209453</c:v>
                </c:pt>
                <c:pt idx="2708">
                  <c:v>0.13015307909316287</c:v>
                </c:pt>
                <c:pt idx="2709">
                  <c:v>0.13001519484423282</c:v>
                </c:pt>
                <c:pt idx="2710">
                  <c:v>0.12987731059530241</c:v>
                </c:pt>
                <c:pt idx="2711">
                  <c:v>0.12973942634637159</c:v>
                </c:pt>
                <c:pt idx="2712">
                  <c:v>0.12960154209743999</c:v>
                </c:pt>
                <c:pt idx="2713">
                  <c:v>0.12767116261240988</c:v>
                </c:pt>
                <c:pt idx="2714">
                  <c:v>0.12753327836348</c:v>
                </c:pt>
                <c:pt idx="2715">
                  <c:v>0.127395394114549</c:v>
                </c:pt>
                <c:pt idx="2716">
                  <c:v>0.12725750986561787</c:v>
                </c:pt>
                <c:pt idx="2717">
                  <c:v>0.12711962561668735</c:v>
                </c:pt>
                <c:pt idx="2718">
                  <c:v>0.126981741367757</c:v>
                </c:pt>
                <c:pt idx="2719">
                  <c:v>0.12684385711882601</c:v>
                </c:pt>
                <c:pt idx="2720">
                  <c:v>0.124913477633796</c:v>
                </c:pt>
                <c:pt idx="2721">
                  <c:v>0.12477559338486502</c:v>
                </c:pt>
                <c:pt idx="2722">
                  <c:v>0.12463770913593512</c:v>
                </c:pt>
                <c:pt idx="2723">
                  <c:v>0.12449982488700399</c:v>
                </c:pt>
                <c:pt idx="2724">
                  <c:v>0.12436194063807322</c:v>
                </c:pt>
                <c:pt idx="2725">
                  <c:v>0.12422405638914336</c:v>
                </c:pt>
                <c:pt idx="2726">
                  <c:v>0.12408617214021254</c:v>
                </c:pt>
                <c:pt idx="2727">
                  <c:v>0.12215579265518228</c:v>
                </c:pt>
                <c:pt idx="2728">
                  <c:v>0.12201790840625112</c:v>
                </c:pt>
                <c:pt idx="2729">
                  <c:v>0.12188002415732101</c:v>
                </c:pt>
                <c:pt idx="2730">
                  <c:v>0.12174213990839022</c:v>
                </c:pt>
                <c:pt idx="2731">
                  <c:v>0.12160425565945938</c:v>
                </c:pt>
                <c:pt idx="2732">
                  <c:v>0.12146637141052827</c:v>
                </c:pt>
                <c:pt idx="2733">
                  <c:v>0.121328487161598</c:v>
                </c:pt>
                <c:pt idx="2734">
                  <c:v>0.1211906029126673</c:v>
                </c:pt>
                <c:pt idx="2735">
                  <c:v>0.11939810767656801</c:v>
                </c:pt>
                <c:pt idx="2736">
                  <c:v>0.11926022342763762</c:v>
                </c:pt>
                <c:pt idx="2737">
                  <c:v>0.11912233917870602</c:v>
                </c:pt>
                <c:pt idx="2738">
                  <c:v>0.11898445492977601</c:v>
                </c:pt>
                <c:pt idx="2739">
                  <c:v>0.11884657068084502</c:v>
                </c:pt>
                <c:pt idx="2740">
                  <c:v>0.1187086864319145</c:v>
                </c:pt>
                <c:pt idx="2741">
                  <c:v>0.11857080218298403</c:v>
                </c:pt>
                <c:pt idx="2742">
                  <c:v>0.11843291793405301</c:v>
                </c:pt>
                <c:pt idx="2743">
                  <c:v>0.11664042269795398</c:v>
                </c:pt>
                <c:pt idx="2744">
                  <c:v>0.11650253844902302</c:v>
                </c:pt>
                <c:pt idx="2745">
                  <c:v>0.11636465420009209</c:v>
                </c:pt>
                <c:pt idx="2746">
                  <c:v>0.11622676995116259</c:v>
                </c:pt>
                <c:pt idx="2747">
                  <c:v>0.11608888570223101</c:v>
                </c:pt>
                <c:pt idx="2748">
                  <c:v>0.11595100145330003</c:v>
                </c:pt>
                <c:pt idx="2749">
                  <c:v>0.11581311720436854</c:v>
                </c:pt>
                <c:pt idx="2750">
                  <c:v>0.11567523295543962</c:v>
                </c:pt>
                <c:pt idx="2751">
                  <c:v>0.11374485347040941</c:v>
                </c:pt>
                <c:pt idx="2752">
                  <c:v>0.11360696922147802</c:v>
                </c:pt>
                <c:pt idx="2753">
                  <c:v>0.11346908497254701</c:v>
                </c:pt>
                <c:pt idx="2754">
                  <c:v>0.11333120072361735</c:v>
                </c:pt>
                <c:pt idx="2755">
                  <c:v>0.11319331647468622</c:v>
                </c:pt>
                <c:pt idx="2756">
                  <c:v>0.11305543222575501</c:v>
                </c:pt>
                <c:pt idx="2757">
                  <c:v>0.11291754797682502</c:v>
                </c:pt>
                <c:pt idx="2758">
                  <c:v>0.11098716849179462</c:v>
                </c:pt>
                <c:pt idx="2759">
                  <c:v>0.11084928424286385</c:v>
                </c:pt>
                <c:pt idx="2760">
                  <c:v>0.11071139999393298</c:v>
                </c:pt>
                <c:pt idx="2761">
                  <c:v>0.11057351574500301</c:v>
                </c:pt>
                <c:pt idx="2762">
                  <c:v>0.11043563149607206</c:v>
                </c:pt>
                <c:pt idx="2763">
                  <c:v>0.11029774724714128</c:v>
                </c:pt>
                <c:pt idx="2764">
                  <c:v>0.11015986299821001</c:v>
                </c:pt>
                <c:pt idx="2765">
                  <c:v>0.1082294835131805</c:v>
                </c:pt>
                <c:pt idx="2766">
                  <c:v>0.1080915992642503</c:v>
                </c:pt>
                <c:pt idx="2767">
                  <c:v>0.10795371501531922</c:v>
                </c:pt>
                <c:pt idx="2768">
                  <c:v>0.10781583076638802</c:v>
                </c:pt>
                <c:pt idx="2769">
                  <c:v>0.107677946517458</c:v>
                </c:pt>
                <c:pt idx="2770">
                  <c:v>0.10754006226852712</c:v>
                </c:pt>
                <c:pt idx="2771">
                  <c:v>0.10740217801959602</c:v>
                </c:pt>
                <c:pt idx="2772">
                  <c:v>0.10547179853456598</c:v>
                </c:pt>
                <c:pt idx="2773">
                  <c:v>0.10533391428563622</c:v>
                </c:pt>
                <c:pt idx="2774">
                  <c:v>0.10519603003670538</c:v>
                </c:pt>
                <c:pt idx="2775">
                  <c:v>0.105058145787774</c:v>
                </c:pt>
                <c:pt idx="2776">
                  <c:v>0.10492026153884412</c:v>
                </c:pt>
                <c:pt idx="2777">
                  <c:v>0.10478237728991333</c:v>
                </c:pt>
                <c:pt idx="2778">
                  <c:v>0.10464449304098219</c:v>
                </c:pt>
                <c:pt idx="2779">
                  <c:v>0.10271411355595222</c:v>
                </c:pt>
                <c:pt idx="2780">
                  <c:v>0.10257622930702102</c:v>
                </c:pt>
                <c:pt idx="2781">
                  <c:v>0.102438345058091</c:v>
                </c:pt>
                <c:pt idx="2782">
                  <c:v>0.10230046080915998</c:v>
                </c:pt>
                <c:pt idx="2783">
                  <c:v>0.10216257656022959</c:v>
                </c:pt>
                <c:pt idx="2784">
                  <c:v>0.1020246923112995</c:v>
                </c:pt>
                <c:pt idx="2785">
                  <c:v>0.1018868080623677</c:v>
                </c:pt>
                <c:pt idx="2786">
                  <c:v>0.101748923813437</c:v>
                </c:pt>
                <c:pt idx="2787">
                  <c:v>9.995642857733858E-2</c:v>
                </c:pt>
                <c:pt idx="2788">
                  <c:v>9.9818544328407366E-2</c:v>
                </c:pt>
                <c:pt idx="2789">
                  <c:v>9.9680660079477068E-2</c:v>
                </c:pt>
                <c:pt idx="2790">
                  <c:v>9.9542775830545993E-2</c:v>
                </c:pt>
                <c:pt idx="2791">
                  <c:v>9.9404891581615681E-2</c:v>
                </c:pt>
                <c:pt idx="2792">
                  <c:v>9.9267007332684745E-2</c:v>
                </c:pt>
                <c:pt idx="2793">
                  <c:v>9.9129123083754045E-2</c:v>
                </c:pt>
                <c:pt idx="2794">
                  <c:v>9.8991238834823206E-2</c:v>
                </c:pt>
                <c:pt idx="2795">
                  <c:v>9.7060859349793541E-2</c:v>
                </c:pt>
                <c:pt idx="2796">
                  <c:v>9.692297510086309E-2</c:v>
                </c:pt>
                <c:pt idx="2797">
                  <c:v>9.6785090851931779E-2</c:v>
                </c:pt>
                <c:pt idx="2798">
                  <c:v>9.6647206603001079E-2</c:v>
                </c:pt>
                <c:pt idx="2799">
                  <c:v>9.6509322354071059E-2</c:v>
                </c:pt>
                <c:pt idx="2800">
                  <c:v>0</c:v>
                </c:pt>
              </c:numCache>
            </c:numRef>
          </c:xVal>
          <c:yVal>
            <c:numRef>
              <c:f>Sheet2!$O$2805:$O$5605</c:f>
              <c:numCache>
                <c:formatCode>General</c:formatCode>
                <c:ptCount val="2801"/>
                <c:pt idx="0">
                  <c:v>149.86210819328201</c:v>
                </c:pt>
                <c:pt idx="1">
                  <c:v>149.84423094850001</c:v>
                </c:pt>
                <c:pt idx="2">
                  <c:v>147.50428723914629</c:v>
                </c:pt>
                <c:pt idx="3">
                  <c:v>147.21593529410745</c:v>
                </c:pt>
                <c:pt idx="4">
                  <c:v>146.92849564466007</c:v>
                </c:pt>
                <c:pt idx="5">
                  <c:v>144.66156530337832</c:v>
                </c:pt>
                <c:pt idx="6">
                  <c:v>144.38224277905601</c:v>
                </c:pt>
                <c:pt idx="7">
                  <c:v>144.10381283931832</c:v>
                </c:pt>
                <c:pt idx="8">
                  <c:v>141.90832334833169</c:v>
                </c:pt>
                <c:pt idx="9">
                  <c:v>141.63786074819402</c:v>
                </c:pt>
                <c:pt idx="10">
                  <c:v>141.36827730596869</c:v>
                </c:pt>
                <c:pt idx="11">
                  <c:v>139.24315898000302</c:v>
                </c:pt>
                <c:pt idx="12">
                  <c:v>138.98145332826007</c:v>
                </c:pt>
                <c:pt idx="13">
                  <c:v>138.72062050772701</c:v>
                </c:pt>
                <c:pt idx="14">
                  <c:v>138.46066031284002</c:v>
                </c:pt>
                <c:pt idx="15">
                  <c:v>136.66537142459092</c:v>
                </c:pt>
                <c:pt idx="16">
                  <c:v>136.41239423681048</c:v>
                </c:pt>
                <c:pt idx="17">
                  <c:v>136.160291405511</c:v>
                </c:pt>
                <c:pt idx="18">
                  <c:v>135.90906353596398</c:v>
                </c:pt>
                <c:pt idx="19">
                  <c:v>134.17503600249751</c:v>
                </c:pt>
                <c:pt idx="20">
                  <c:v>133.93083977221607</c:v>
                </c:pt>
                <c:pt idx="21">
                  <c:v>133.68752775682401</c:v>
                </c:pt>
                <c:pt idx="22">
                  <c:v>133.44510141002451</c:v>
                </c:pt>
                <c:pt idx="23">
                  <c:v>131.77305490616078</c:v>
                </c:pt>
                <c:pt idx="24">
                  <c:v>131.537776026263</c:v>
                </c:pt>
                <c:pt idx="25">
                  <c:v>131.30339956196198</c:v>
                </c:pt>
                <c:pt idx="26">
                  <c:v>131.06992776583795</c:v>
                </c:pt>
                <c:pt idx="27">
                  <c:v>129.46116087423354</c:v>
                </c:pt>
                <c:pt idx="28">
                  <c:v>129.23501635439001</c:v>
                </c:pt>
                <c:pt idx="29">
                  <c:v>129.00980000158839</c:v>
                </c:pt>
                <c:pt idx="30">
                  <c:v>128.78551474345048</c:v>
                </c:pt>
                <c:pt idx="31">
                  <c:v>127.24184579433327</c:v>
                </c:pt>
                <c:pt idx="32">
                  <c:v>127.02512091326</c:v>
                </c:pt>
                <c:pt idx="33">
                  <c:v>126.809355673288</c:v>
                </c:pt>
                <c:pt idx="34">
                  <c:v>126.59455343212802</c:v>
                </c:pt>
                <c:pt idx="35">
                  <c:v>125.11818779021702</c:v>
                </c:pt>
                <c:pt idx="36">
                  <c:v>124.9112124697795</c:v>
                </c:pt>
                <c:pt idx="37">
                  <c:v>124.70523097282874</c:v>
                </c:pt>
                <c:pt idx="38">
                  <c:v>124.50024671573702</c:v>
                </c:pt>
                <c:pt idx="39">
                  <c:v>122.89667517595301</c:v>
                </c:pt>
                <c:pt idx="40">
                  <c:v>122.70081528501844</c:v>
                </c:pt>
                <c:pt idx="41">
                  <c:v>122.50598502275953</c:v>
                </c:pt>
                <c:pt idx="42">
                  <c:v>120.98474776805098</c:v>
                </c:pt>
                <c:pt idx="43">
                  <c:v>120.79930751183601</c:v>
                </c:pt>
                <c:pt idx="44">
                  <c:v>120.61492264274226</c:v>
                </c:pt>
                <c:pt idx="45">
                  <c:v>119.17805557161959</c:v>
                </c:pt>
                <c:pt idx="46">
                  <c:v>119.0032456492613</c:v>
                </c:pt>
                <c:pt idx="47">
                  <c:v>118.829505686592</c:v>
                </c:pt>
                <c:pt idx="48">
                  <c:v>117.47815561455459</c:v>
                </c:pt>
                <c:pt idx="49">
                  <c:v>117.3140579871783</c:v>
                </c:pt>
                <c:pt idx="50">
                  <c:v>117.15103023395268</c:v>
                </c:pt>
                <c:pt idx="51">
                  <c:v>115.88518110523162</c:v>
                </c:pt>
                <c:pt idx="52">
                  <c:v>115.73172192239302</c:v>
                </c:pt>
                <c:pt idx="53">
                  <c:v>115.57931618260953</c:v>
                </c:pt>
                <c:pt idx="54">
                  <c:v>114.39765576347102</c:v>
                </c:pt>
                <c:pt idx="55">
                  <c:v>114.25459770652456</c:v>
                </c:pt>
                <c:pt idx="56">
                  <c:v>114.11256068229522</c:v>
                </c:pt>
                <c:pt idx="57">
                  <c:v>113.01250781909457</c:v>
                </c:pt>
                <c:pt idx="58">
                  <c:v>112.87946214688549</c:v>
                </c:pt>
                <c:pt idx="59">
                  <c:v>112.74739126381827</c:v>
                </c:pt>
                <c:pt idx="60">
                  <c:v>111.72526451420502</c:v>
                </c:pt>
                <c:pt idx="61">
                  <c:v>111.6017184575515</c:v>
                </c:pt>
                <c:pt idx="62">
                  <c:v>111.47909043255773</c:v>
                </c:pt>
                <c:pt idx="63">
                  <c:v>111.35737433522156</c:v>
                </c:pt>
                <c:pt idx="64">
                  <c:v>110.53037012333274</c:v>
                </c:pt>
                <c:pt idx="65">
                  <c:v>110.415722711592</c:v>
                </c:pt>
                <c:pt idx="66">
                  <c:v>110.30192984383802</c:v>
                </c:pt>
                <c:pt idx="67">
                  <c:v>110.18898493867874</c:v>
                </c:pt>
                <c:pt idx="68">
                  <c:v>109.42155607619198</c:v>
                </c:pt>
                <c:pt idx="69">
                  <c:v>109.31515542865</c:v>
                </c:pt>
                <c:pt idx="70">
                  <c:v>109.20954267891729</c:v>
                </c:pt>
                <c:pt idx="71">
                  <c:v>109.10471110587601</c:v>
                </c:pt>
                <c:pt idx="72">
                  <c:v>108.39219983048774</c:v>
                </c:pt>
                <c:pt idx="73">
                  <c:v>108.29337658956401</c:v>
                </c:pt>
                <c:pt idx="74">
                  <c:v>108.19527443409395</c:v>
                </c:pt>
                <c:pt idx="75">
                  <c:v>108.097886772213</c:v>
                </c:pt>
                <c:pt idx="76">
                  <c:v>107.43563019837725</c:v>
                </c:pt>
                <c:pt idx="77">
                  <c:v>107.34372417481599</c:v>
                </c:pt>
                <c:pt idx="78">
                  <c:v>107.25247452235868</c:v>
                </c:pt>
                <c:pt idx="79">
                  <c:v>107.16187495442456</c:v>
                </c:pt>
                <c:pt idx="80">
                  <c:v>106.45973915567374</c:v>
                </c:pt>
                <c:pt idx="81">
                  <c:v>106.37471370234202</c:v>
                </c:pt>
                <c:pt idx="82">
                  <c:v>106.290277632363</c:v>
                </c:pt>
                <c:pt idx="83">
                  <c:v>105.63531724846656</c:v>
                </c:pt>
                <c:pt idx="84">
                  <c:v>105.55592896652456</c:v>
                </c:pt>
                <c:pt idx="85">
                  <c:v>105.4770739092133</c:v>
                </c:pt>
                <c:pt idx="86">
                  <c:v>104.86479784442859</c:v>
                </c:pt>
                <c:pt idx="87">
                  <c:v>104.790506972052</c:v>
                </c:pt>
                <c:pt idx="88">
                  <c:v>104.71669805026725</c:v>
                </c:pt>
                <c:pt idx="89">
                  <c:v>104.14300438685601</c:v>
                </c:pt>
                <c:pt idx="90">
                  <c:v>104.07332035097974</c:v>
                </c:pt>
                <c:pt idx="91">
                  <c:v>104.004071895642</c:v>
                </c:pt>
                <c:pt idx="92">
                  <c:v>103.46525027168002</c:v>
                </c:pt>
                <c:pt idx="93">
                  <c:v>103.39973085822774</c:v>
                </c:pt>
                <c:pt idx="94">
                  <c:v>103.33460537672467</c:v>
                </c:pt>
                <c:pt idx="95">
                  <c:v>102.82732220991726</c:v>
                </c:pt>
                <c:pt idx="96">
                  <c:v>102.765571045146</c:v>
                </c:pt>
                <c:pt idx="97">
                  <c:v>102.70417656679398</c:v>
                </c:pt>
                <c:pt idx="98">
                  <c:v>102.22545024655953</c:v>
                </c:pt>
                <c:pt idx="99">
                  <c:v>102.16711333137542</c:v>
                </c:pt>
                <c:pt idx="100">
                  <c:v>102.10909989020098</c:v>
                </c:pt>
                <c:pt idx="101">
                  <c:v>101.65627097624298</c:v>
                </c:pt>
                <c:pt idx="102">
                  <c:v>101.60103282942151</c:v>
                </c:pt>
                <c:pt idx="103">
                  <c:v>101.54608857283075</c:v>
                </c:pt>
                <c:pt idx="104">
                  <c:v>101.11678839979855</c:v>
                </c:pt>
                <c:pt idx="105">
                  <c:v>101.06436812044974</c:v>
                </c:pt>
                <c:pt idx="106">
                  <c:v>101.012215397657</c:v>
                </c:pt>
                <c:pt idx="107">
                  <c:v>100.96032776143799</c:v>
                </c:pt>
                <c:pt idx="108">
                  <c:v>100.60433517424595</c:v>
                </c:pt>
                <c:pt idx="109">
                  <c:v>100.55448267142295</c:v>
                </c:pt>
                <c:pt idx="110">
                  <c:v>100.50487427149395</c:v>
                </c:pt>
                <c:pt idx="111">
                  <c:v>100.45550777387301</c:v>
                </c:pt>
                <c:pt idx="112">
                  <c:v>100.11653593762364</c:v>
                </c:pt>
                <c:pt idx="113">
                  <c:v>100.06902840634726</c:v>
                </c:pt>
                <c:pt idx="114">
                  <c:v>100.02174406895401</c:v>
                </c:pt>
                <c:pt idx="115">
                  <c:v>99.974680966219807</c:v>
                </c:pt>
                <c:pt idx="116">
                  <c:v>99.651273526555343</c:v>
                </c:pt>
                <c:pt idx="117">
                  <c:v>99.605912245893478</c:v>
                </c:pt>
                <c:pt idx="118">
                  <c:v>99.560755500279598</c:v>
                </c:pt>
                <c:pt idx="119">
                  <c:v>99.515801536537865</c:v>
                </c:pt>
                <c:pt idx="120">
                  <c:v>99.163265929977328</c:v>
                </c:pt>
                <c:pt idx="121">
                  <c:v>99.120061251440148</c:v>
                </c:pt>
                <c:pt idx="122">
                  <c:v>99.077042853696184</c:v>
                </c:pt>
                <c:pt idx="123">
                  <c:v>98.739419115088481</c:v>
                </c:pt>
                <c:pt idx="124">
                  <c:v>98.698009411653189</c:v>
                </c:pt>
                <c:pt idx="125">
                  <c:v>98.656771205979055</c:v>
                </c:pt>
                <c:pt idx="126">
                  <c:v>98.332875616414952</c:v>
                </c:pt>
                <c:pt idx="127">
                  <c:v>98.293120022096403</c:v>
                </c:pt>
                <c:pt idx="128">
                  <c:v>98.253522655417896</c:v>
                </c:pt>
                <c:pt idx="129">
                  <c:v>97.942292534080579</c:v>
                </c:pt>
                <c:pt idx="130">
                  <c:v>97.904064463934901</c:v>
                </c:pt>
                <c:pt idx="131">
                  <c:v>97.865982683403558</c:v>
                </c:pt>
                <c:pt idx="132">
                  <c:v>97.566461985829406</c:v>
                </c:pt>
                <c:pt idx="133">
                  <c:v>97.529647449412806</c:v>
                </c:pt>
                <c:pt idx="134">
                  <c:v>97.492968433308604</c:v>
                </c:pt>
                <c:pt idx="135">
                  <c:v>97.204295161332738</c:v>
                </c:pt>
                <c:pt idx="136">
                  <c:v>97.168791268937611</c:v>
                </c:pt>
                <c:pt idx="137">
                  <c:v>97.133413172901058</c:v>
                </c:pt>
                <c:pt idx="138">
                  <c:v>96.854808401890708</c:v>
                </c:pt>
                <c:pt idx="139">
                  <c:v>96.820522092235379</c:v>
                </c:pt>
                <c:pt idx="140">
                  <c:v>96.786352769287603</c:v>
                </c:pt>
                <c:pt idx="141">
                  <c:v>96.517111074808327</c:v>
                </c:pt>
                <c:pt idx="142">
                  <c:v>96.483957981653305</c:v>
                </c:pt>
                <c:pt idx="143">
                  <c:v>96.450913877244005</c:v>
                </c:pt>
                <c:pt idx="144">
                  <c:v>96.190394992421716</c:v>
                </c:pt>
                <c:pt idx="145">
                  <c:v>96.158298467713578</c:v>
                </c:pt>
                <c:pt idx="146">
                  <c:v>96.1263036533053</c:v>
                </c:pt>
                <c:pt idx="147">
                  <c:v>95.873925183259018</c:v>
                </c:pt>
                <c:pt idx="148">
                  <c:v>95.842815433234549</c:v>
                </c:pt>
                <c:pt idx="149">
                  <c:v>95.811800764537793</c:v>
                </c:pt>
                <c:pt idx="150">
                  <c:v>95.780880545107422</c:v>
                </c:pt>
                <c:pt idx="151">
                  <c:v>95.567031816969049</c:v>
                </c:pt>
                <c:pt idx="152">
                  <c:v>95.536845163768419</c:v>
                </c:pt>
                <c:pt idx="153">
                  <c:v>95.506747533707426</c:v>
                </c:pt>
                <c:pt idx="154">
                  <c:v>95.476738348118289</c:v>
                </c:pt>
                <c:pt idx="155">
                  <c:v>95.269103148703294</c:v>
                </c:pt>
                <c:pt idx="156">
                  <c:v>95.239781366678613</c:v>
                </c:pt>
                <c:pt idx="157">
                  <c:v>95.210543063743401</c:v>
                </c:pt>
                <c:pt idx="158">
                  <c:v>95.181387707282468</c:v>
                </c:pt>
                <c:pt idx="159">
                  <c:v>94.951069079864794</c:v>
                </c:pt>
                <c:pt idx="160">
                  <c:v>94.922637213668466</c:v>
                </c:pt>
                <c:pt idx="161">
                  <c:v>94.894283256331406</c:v>
                </c:pt>
                <c:pt idx="162">
                  <c:v>94.670199293455553</c:v>
                </c:pt>
                <c:pt idx="163">
                  <c:v>94.642525310771859</c:v>
                </c:pt>
                <c:pt idx="164">
                  <c:v>94.614924595599902</c:v>
                </c:pt>
                <c:pt idx="165">
                  <c:v>94.396704249565403</c:v>
                </c:pt>
                <c:pt idx="166">
                  <c:v>94.3697434746434</c:v>
                </c:pt>
                <c:pt idx="167">
                  <c:v>94.342851700941708</c:v>
                </c:pt>
                <c:pt idx="168">
                  <c:v>94.130153275840726</c:v>
                </c:pt>
                <c:pt idx="169">
                  <c:v>94.103864536816658</c:v>
                </c:pt>
                <c:pt idx="170">
                  <c:v>94.077640860897503</c:v>
                </c:pt>
                <c:pt idx="171">
                  <c:v>93.870149116288246</c:v>
                </c:pt>
                <c:pt idx="172">
                  <c:v>93.844494397800005</c:v>
                </c:pt>
                <c:pt idx="173">
                  <c:v>93.818901101214479</c:v>
                </c:pt>
                <c:pt idx="174">
                  <c:v>93.616324686344896</c:v>
                </c:pt>
                <c:pt idx="175">
                  <c:v>93.591268824062126</c:v>
                </c:pt>
                <c:pt idx="176">
                  <c:v>93.566271015834559</c:v>
                </c:pt>
                <c:pt idx="177">
                  <c:v>93.368340187259577</c:v>
                </c:pt>
                <c:pt idx="178">
                  <c:v>93.343850600895905</c:v>
                </c:pt>
                <c:pt idx="179">
                  <c:v>93.319415944078727</c:v>
                </c:pt>
                <c:pt idx="180">
                  <c:v>93.125880552132045</c:v>
                </c:pt>
                <c:pt idx="181">
                  <c:v>93.093707367893884</c:v>
                </c:pt>
                <c:pt idx="182">
                  <c:v>93.031214498268056</c:v>
                </c:pt>
                <c:pt idx="183">
                  <c:v>92.713136472769278</c:v>
                </c:pt>
                <c:pt idx="184">
                  <c:v>92.676633013480782</c:v>
                </c:pt>
                <c:pt idx="185">
                  <c:v>92.640251431309196</c:v>
                </c:pt>
                <c:pt idx="186">
                  <c:v>92.3529847243462</c:v>
                </c:pt>
                <c:pt idx="187">
                  <c:v>92.317520869094622</c:v>
                </c:pt>
                <c:pt idx="188">
                  <c:v>92.282151555312794</c:v>
                </c:pt>
                <c:pt idx="189">
                  <c:v>92.002468047624049</c:v>
                </c:pt>
                <c:pt idx="190">
                  <c:v>91.967900568930915</c:v>
                </c:pt>
                <c:pt idx="191">
                  <c:v>91.933417010069689</c:v>
                </c:pt>
                <c:pt idx="192">
                  <c:v>91.899016396375401</c:v>
                </c:pt>
                <c:pt idx="193">
                  <c:v>91.660454779895801</c:v>
                </c:pt>
                <c:pt idx="194">
                  <c:v>91.626683948480249</c:v>
                </c:pt>
                <c:pt idx="195">
                  <c:v>91.592987813107158</c:v>
                </c:pt>
                <c:pt idx="196">
                  <c:v>91.559365520262901</c:v>
                </c:pt>
                <c:pt idx="197">
                  <c:v>91.292947001943901</c:v>
                </c:pt>
                <c:pt idx="198">
                  <c:v>91.259952812842158</c:v>
                </c:pt>
                <c:pt idx="199">
                  <c:v>91.227024562702297</c:v>
                </c:pt>
                <c:pt idx="200">
                  <c:v>90.965886859386643</c:v>
                </c:pt>
                <c:pt idx="201">
                  <c:v>90.933520407862531</c:v>
                </c:pt>
                <c:pt idx="202">
                  <c:v>90.901213045544139</c:v>
                </c:pt>
                <c:pt idx="203">
                  <c:v>90.644807372735258</c:v>
                </c:pt>
                <c:pt idx="204">
                  <c:v>90.613004450901698</c:v>
                </c:pt>
                <c:pt idx="205">
                  <c:v>90.581254706017731</c:v>
                </c:pt>
                <c:pt idx="206">
                  <c:v>90.329107539898388</c:v>
                </c:pt>
                <c:pt idx="207">
                  <c:v>90.29781289959088</c:v>
                </c:pt>
                <c:pt idx="208">
                  <c:v>90.266566368936424</c:v>
                </c:pt>
                <c:pt idx="209">
                  <c:v>90.018272062385378</c:v>
                </c:pt>
                <c:pt idx="210">
                  <c:v>89.987438575466385</c:v>
                </c:pt>
                <c:pt idx="211">
                  <c:v>89.956648906004389</c:v>
                </c:pt>
                <c:pt idx="212">
                  <c:v>89.711863563563057</c:v>
                </c:pt>
                <c:pt idx="213">
                  <c:v>89.681451516438514</c:v>
                </c:pt>
                <c:pt idx="214">
                  <c:v>89.6510796985973</c:v>
                </c:pt>
                <c:pt idx="215">
                  <c:v>89.409515966133796</c:v>
                </c:pt>
                <c:pt idx="216">
                  <c:v>89.37949244455767</c:v>
                </c:pt>
                <c:pt idx="217">
                  <c:v>89.349506209879422</c:v>
                </c:pt>
                <c:pt idx="218">
                  <c:v>89.110928653638581</c:v>
                </c:pt>
                <c:pt idx="219">
                  <c:v>89.081266982457322</c:v>
                </c:pt>
                <c:pt idx="220">
                  <c:v>89.051640256709419</c:v>
                </c:pt>
                <c:pt idx="221">
                  <c:v>88.815861045941602</c:v>
                </c:pt>
                <c:pt idx="222">
                  <c:v>88.786540269084583</c:v>
                </c:pt>
                <c:pt idx="223">
                  <c:v>88.757252633224113</c:v>
                </c:pt>
                <c:pt idx="224">
                  <c:v>88.524127325732707</c:v>
                </c:pt>
                <c:pt idx="225">
                  <c:v>88.495131668881598</c:v>
                </c:pt>
                <c:pt idx="226">
                  <c:v>88.466167837582148</c:v>
                </c:pt>
                <c:pt idx="227">
                  <c:v>88.235591065062522</c:v>
                </c:pt>
                <c:pt idx="228">
                  <c:v>88.206909382064509</c:v>
                </c:pt>
                <c:pt idx="229">
                  <c:v>88.178258647755868</c:v>
                </c:pt>
                <c:pt idx="230">
                  <c:v>87.921784762982512</c:v>
                </c:pt>
                <c:pt idx="231">
                  <c:v>87.8934404015978</c:v>
                </c:pt>
                <c:pt idx="232">
                  <c:v>87.865126441983193</c:v>
                </c:pt>
                <c:pt idx="233">
                  <c:v>87.639706268566258</c:v>
                </c:pt>
                <c:pt idx="234">
                  <c:v>87.611664924798902</c:v>
                </c:pt>
                <c:pt idx="235">
                  <c:v>87.583653805821299</c:v>
                </c:pt>
                <c:pt idx="236">
                  <c:v>87.360653059910831</c:v>
                </c:pt>
                <c:pt idx="237">
                  <c:v>87.332914081211996</c:v>
                </c:pt>
                <c:pt idx="238">
                  <c:v>87.3052053868755</c:v>
                </c:pt>
                <c:pt idx="239">
                  <c:v>87.084628310440948</c:v>
                </c:pt>
                <c:pt idx="240">
                  <c:v>87.057193073563198</c:v>
                </c:pt>
                <c:pt idx="241">
                  <c:v>87.029788344569681</c:v>
                </c:pt>
                <c:pt idx="242">
                  <c:v>86.8116523922928</c:v>
                </c:pt>
                <c:pt idx="243">
                  <c:v>86.78452361780262</c:v>
                </c:pt>
                <c:pt idx="244">
                  <c:v>86.757425672006406</c:v>
                </c:pt>
                <c:pt idx="245">
                  <c:v>86.541756141953101</c:v>
                </c:pt>
                <c:pt idx="246">
                  <c:v>86.514937240040396</c:v>
                </c:pt>
                <c:pt idx="247">
                  <c:v>86.488149521298794</c:v>
                </c:pt>
                <c:pt idx="248">
                  <c:v>86.274974454568081</c:v>
                </c:pt>
                <c:pt idx="249">
                  <c:v>86.248468906166678</c:v>
                </c:pt>
                <c:pt idx="250">
                  <c:v>86.22199486981313</c:v>
                </c:pt>
                <c:pt idx="251">
                  <c:v>86.011340429400903</c:v>
                </c:pt>
                <c:pt idx="252">
                  <c:v>85.985151240941605</c:v>
                </c:pt>
                <c:pt idx="253">
                  <c:v>85.958993821080298</c:v>
                </c:pt>
                <c:pt idx="254">
                  <c:v>85.750880279917496</c:v>
                </c:pt>
                <c:pt idx="255">
                  <c:v>85.725009526816379</c:v>
                </c:pt>
                <c:pt idx="256">
                  <c:v>85.6991706831908</c:v>
                </c:pt>
                <c:pt idx="257">
                  <c:v>85.493609163990797</c:v>
                </c:pt>
                <c:pt idx="258">
                  <c:v>85.468057622108901</c:v>
                </c:pt>
                <c:pt idx="259">
                  <c:v>85.442537986475799</c:v>
                </c:pt>
                <c:pt idx="260">
                  <c:v>85.23952801504069</c:v>
                </c:pt>
                <c:pt idx="261">
                  <c:v>85.214294901942452</c:v>
                </c:pt>
                <c:pt idx="262">
                  <c:v>85.189093523743708</c:v>
                </c:pt>
                <c:pt idx="263">
                  <c:v>84.988621377123081</c:v>
                </c:pt>
                <c:pt idx="264">
                  <c:v>84.963704193328383</c:v>
                </c:pt>
                <c:pt idx="265">
                  <c:v>84.93881839912008</c:v>
                </c:pt>
                <c:pt idx="266">
                  <c:v>84.716250676553102</c:v>
                </c:pt>
                <c:pt idx="267">
                  <c:v>84.691675993292691</c:v>
                </c:pt>
                <c:pt idx="268">
                  <c:v>84.471881615928581</c:v>
                </c:pt>
                <c:pt idx="269">
                  <c:v>84.447611799438931</c:v>
                </c:pt>
                <c:pt idx="270">
                  <c:v>84.423372057698629</c:v>
                </c:pt>
                <c:pt idx="271">
                  <c:v>84.230526799717538</c:v>
                </c:pt>
                <c:pt idx="272">
                  <c:v>84.206553901623096</c:v>
                </c:pt>
                <c:pt idx="273">
                  <c:v>84.18261019319867</c:v>
                </c:pt>
                <c:pt idx="274">
                  <c:v>83.992099512362202</c:v>
                </c:pt>
                <c:pt idx="275">
                  <c:v>83.968413996709103</c:v>
                </c:pt>
                <c:pt idx="276">
                  <c:v>83.94475664141963</c:v>
                </c:pt>
                <c:pt idx="277">
                  <c:v>83.756497874133288</c:v>
                </c:pt>
                <c:pt idx="278">
                  <c:v>83.733088786023899</c:v>
                </c:pt>
                <c:pt idx="279">
                  <c:v>83.709706686420148</c:v>
                </c:pt>
                <c:pt idx="280">
                  <c:v>83.523606445022395</c:v>
                </c:pt>
                <c:pt idx="281">
                  <c:v>83.500461557522954</c:v>
                </c:pt>
                <c:pt idx="282">
                  <c:v>83.477342370937578</c:v>
                </c:pt>
                <c:pt idx="283">
                  <c:v>83.293297907176097</c:v>
                </c:pt>
                <c:pt idx="284">
                  <c:v>83.270403894399678</c:v>
                </c:pt>
                <c:pt idx="285">
                  <c:v>83.24753420386763</c:v>
                </c:pt>
                <c:pt idx="286">
                  <c:v>83.065434750798858</c:v>
                </c:pt>
                <c:pt idx="287">
                  <c:v>83.042777372158</c:v>
                </c:pt>
                <c:pt idx="288">
                  <c:v>83.020142844767648</c:v>
                </c:pt>
                <c:pt idx="289">
                  <c:v>82.839870922765826</c:v>
                </c:pt>
                <c:pt idx="290">
                  <c:v>82.817435160900999</c:v>
                </c:pt>
                <c:pt idx="291">
                  <c:v>82.79502070982619</c:v>
                </c:pt>
                <c:pt idx="292">
                  <c:v>82.616453302305999</c:v>
                </c:pt>
                <c:pt idx="293">
                  <c:v>82.594223510381326</c:v>
                </c:pt>
                <c:pt idx="294">
                  <c:v>82.572013433630119</c:v>
                </c:pt>
                <c:pt idx="295">
                  <c:v>82.395023053246902</c:v>
                </c:pt>
                <c:pt idx="296">
                  <c:v>82.372983075953897</c:v>
                </c:pt>
                <c:pt idx="297">
                  <c:v>82.350961178554172</c:v>
                </c:pt>
                <c:pt idx="298">
                  <c:v>82.175416767596445</c:v>
                </c:pt>
                <c:pt idx="299">
                  <c:v>82.153550051728089</c:v>
                </c:pt>
                <c:pt idx="300">
                  <c:v>82.131699743426083</c:v>
                </c:pt>
                <c:pt idx="301">
                  <c:v>81.935757121335101</c:v>
                </c:pt>
                <c:pt idx="302">
                  <c:v>81.914061504049727</c:v>
                </c:pt>
                <c:pt idx="303">
                  <c:v>81.719434215955005</c:v>
                </c:pt>
                <c:pt idx="304">
                  <c:v>81.697876161583068</c:v>
                </c:pt>
                <c:pt idx="305">
                  <c:v>81.504409125889808</c:v>
                </c:pt>
                <c:pt idx="306">
                  <c:v>81.482971312165816</c:v>
                </c:pt>
                <c:pt idx="307">
                  <c:v>81.461544564446626</c:v>
                </c:pt>
                <c:pt idx="308">
                  <c:v>81.290507914474759</c:v>
                </c:pt>
                <c:pt idx="309">
                  <c:v>81.269172865562581</c:v>
                </c:pt>
                <c:pt idx="310">
                  <c:v>81.247847128032504</c:v>
                </c:pt>
                <c:pt idx="311">
                  <c:v>81.077555214673609</c:v>
                </c:pt>
                <c:pt idx="312">
                  <c:v>81.056305324268678</c:v>
                </c:pt>
                <c:pt idx="313">
                  <c:v>81.035062974430389</c:v>
                </c:pt>
                <c:pt idx="314">
                  <c:v>80.865374379391085</c:v>
                </c:pt>
                <c:pt idx="315">
                  <c:v>80.844191908470805</c:v>
                </c:pt>
                <c:pt idx="316">
                  <c:v>80.823015203191588</c:v>
                </c:pt>
                <c:pt idx="317">
                  <c:v>80.653787502068027</c:v>
                </c:pt>
                <c:pt idx="318">
                  <c:v>80.632654596133719</c:v>
                </c:pt>
                <c:pt idx="319">
                  <c:v>80.611525658024405</c:v>
                </c:pt>
                <c:pt idx="320">
                  <c:v>80.442615372922205</c:v>
                </c:pt>
                <c:pt idx="321">
                  <c:v>80.421514028622326</c:v>
                </c:pt>
                <c:pt idx="322">
                  <c:v>80.400414843373127</c:v>
                </c:pt>
                <c:pt idx="323">
                  <c:v>80.231677288253593</c:v>
                </c:pt>
                <c:pt idx="324">
                  <c:v>80.210589345135531</c:v>
                </c:pt>
                <c:pt idx="325">
                  <c:v>80.189501736524051</c:v>
                </c:pt>
                <c:pt idx="326">
                  <c:v>80.020790822860846</c:v>
                </c:pt>
                <c:pt idx="327">
                  <c:v>79.999697933522498</c:v>
                </c:pt>
                <c:pt idx="328">
                  <c:v>79.978603531059889</c:v>
                </c:pt>
                <c:pt idx="329">
                  <c:v>79.80977150527427</c:v>
                </c:pt>
                <c:pt idx="330">
                  <c:v>79.788655093737503</c:v>
                </c:pt>
                <c:pt idx="331">
                  <c:v>79.767535300273806</c:v>
                </c:pt>
                <c:pt idx="332">
                  <c:v>79.598432437523584</c:v>
                </c:pt>
                <c:pt idx="333">
                  <c:v>79.577273667181601</c:v>
                </c:pt>
                <c:pt idx="334">
                  <c:v>79.556109608515897</c:v>
                </c:pt>
                <c:pt idx="335">
                  <c:v>79.365363557102498</c:v>
                </c:pt>
                <c:pt idx="336">
                  <c:v>79.344136049106595</c:v>
                </c:pt>
                <c:pt idx="337">
                  <c:v>79.152731247546825</c:v>
                </c:pt>
                <c:pt idx="338">
                  <c:v>79.131420728146722</c:v>
                </c:pt>
                <c:pt idx="339">
                  <c:v>78.939179234997326</c:v>
                </c:pt>
                <c:pt idx="340">
                  <c:v>78.917765711433802</c:v>
                </c:pt>
                <c:pt idx="341">
                  <c:v>78.724505410461319</c:v>
                </c:pt>
                <c:pt idx="342">
                  <c:v>78.702968396494327</c:v>
                </c:pt>
                <c:pt idx="343">
                  <c:v>78.681417883024267</c:v>
                </c:pt>
                <c:pt idx="344">
                  <c:v>78.508502417035089</c:v>
                </c:pt>
                <c:pt idx="345">
                  <c:v>78.486820854528958</c:v>
                </c:pt>
                <c:pt idx="346">
                  <c:v>78.465123658141039</c:v>
                </c:pt>
                <c:pt idx="347">
                  <c:v>78.290956918253102</c:v>
                </c:pt>
                <c:pt idx="348">
                  <c:v>78.26910912101313</c:v>
                </c:pt>
                <c:pt idx="349">
                  <c:v>78.247243480430839</c:v>
                </c:pt>
                <c:pt idx="350">
                  <c:v>78.07164885510457</c:v>
                </c:pt>
                <c:pt idx="351">
                  <c:v>78.049612413766482</c:v>
                </c:pt>
                <c:pt idx="352">
                  <c:v>78.027555845641501</c:v>
                </c:pt>
                <c:pt idx="353">
                  <c:v>77.850350617754145</c:v>
                </c:pt>
                <c:pt idx="354">
                  <c:v>77.828102327565546</c:v>
                </c:pt>
                <c:pt idx="355">
                  <c:v>77.805831538017188</c:v>
                </c:pt>
                <c:pt idx="356">
                  <c:v>77.626826188846479</c:v>
                </c:pt>
                <c:pt idx="357">
                  <c:v>77.604341947114079</c:v>
                </c:pt>
                <c:pt idx="358">
                  <c:v>77.581832742948748</c:v>
                </c:pt>
                <c:pt idx="359">
                  <c:v>77.400830200740003</c:v>
                </c:pt>
                <c:pt idx="360">
                  <c:v>77.378084918414146</c:v>
                </c:pt>
                <c:pt idx="361">
                  <c:v>77.355312109339167</c:v>
                </c:pt>
                <c:pt idx="362">
                  <c:v>77.17210695262402</c:v>
                </c:pt>
                <c:pt idx="363">
                  <c:v>77.149074448689419</c:v>
                </c:pt>
                <c:pt idx="364">
                  <c:v>77.126011739658239</c:v>
                </c:pt>
                <c:pt idx="365">
                  <c:v>76.940389336724465</c:v>
                </c:pt>
                <c:pt idx="366">
                  <c:v>76.917042232795978</c:v>
                </c:pt>
                <c:pt idx="367">
                  <c:v>76.893662116100188</c:v>
                </c:pt>
                <c:pt idx="368">
                  <c:v>76.681707308217582</c:v>
                </c:pt>
                <c:pt idx="369">
                  <c:v>76.657980944112623</c:v>
                </c:pt>
                <c:pt idx="370">
                  <c:v>76.44277482955377</c:v>
                </c:pt>
                <c:pt idx="371">
                  <c:v>76.418671918670981</c:v>
                </c:pt>
                <c:pt idx="372">
                  <c:v>76.1999347342351</c:v>
                </c:pt>
                <c:pt idx="373">
                  <c:v>76.175423378954449</c:v>
                </c:pt>
                <c:pt idx="374">
                  <c:v>75.952860317322319</c:v>
                </c:pt>
                <c:pt idx="375">
                  <c:v>75.927906877565349</c:v>
                </c:pt>
                <c:pt idx="376">
                  <c:v>75.701206689879527</c:v>
                </c:pt>
                <c:pt idx="377">
                  <c:v>75.675775608666655</c:v>
                </c:pt>
                <c:pt idx="378">
                  <c:v>75.65029472739478</c:v>
                </c:pt>
                <c:pt idx="379">
                  <c:v>75.444609070084226</c:v>
                </c:pt>
                <c:pt idx="380">
                  <c:v>75.418662705191423</c:v>
                </c:pt>
                <c:pt idx="381">
                  <c:v>75.392662657584125</c:v>
                </c:pt>
                <c:pt idx="382">
                  <c:v>75.182680945083959</c:v>
                </c:pt>
                <c:pt idx="383">
                  <c:v>75.156179377140319</c:v>
                </c:pt>
                <c:pt idx="384">
                  <c:v>75.129619996030499</c:v>
                </c:pt>
                <c:pt idx="385">
                  <c:v>74.915012030155211</c:v>
                </c:pt>
                <c:pt idx="386">
                  <c:v>74.88791283618707</c:v>
                </c:pt>
                <c:pt idx="387">
                  <c:v>74.860751441548302</c:v>
                </c:pt>
                <c:pt idx="388">
                  <c:v>74.641166002825003</c:v>
                </c:pt>
                <c:pt idx="389">
                  <c:v>74.61342402314429</c:v>
                </c:pt>
                <c:pt idx="390">
                  <c:v>74.585615167489564</c:v>
                </c:pt>
                <c:pt idx="391">
                  <c:v>74.360677970500788</c:v>
                </c:pt>
                <c:pt idx="392">
                  <c:v>74.332245037876589</c:v>
                </c:pt>
                <c:pt idx="393">
                  <c:v>74.303740235160589</c:v>
                </c:pt>
                <c:pt idx="394">
                  <c:v>74.073051614505758</c:v>
                </c:pt>
                <c:pt idx="395">
                  <c:v>74.043876247890779</c:v>
                </c:pt>
                <c:pt idx="396">
                  <c:v>74.014623668951771</c:v>
                </c:pt>
                <c:pt idx="397">
                  <c:v>73.747782997789528</c:v>
                </c:pt>
                <c:pt idx="398">
                  <c:v>73.717727106938483</c:v>
                </c:pt>
                <c:pt idx="399">
                  <c:v>73.443391827680259</c:v>
                </c:pt>
                <c:pt idx="400">
                  <c:v>73.412472985229698</c:v>
                </c:pt>
                <c:pt idx="401">
                  <c:v>73.130086098636085</c:v>
                </c:pt>
                <c:pt idx="402">
                  <c:v>73.098240074189789</c:v>
                </c:pt>
                <c:pt idx="403">
                  <c:v>72.807200882450758</c:v>
                </c:pt>
                <c:pt idx="404">
                  <c:v>72.774358303781923</c:v>
                </c:pt>
                <c:pt idx="405">
                  <c:v>72.474016946902296</c:v>
                </c:pt>
                <c:pt idx="406">
                  <c:v>72.440102645399904</c:v>
                </c:pt>
                <c:pt idx="407">
                  <c:v>72.129753664348527</c:v>
                </c:pt>
                <c:pt idx="408">
                  <c:v>72.094685887204605</c:v>
                </c:pt>
                <c:pt idx="409">
                  <c:v>71.773560570676679</c:v>
                </c:pt>
                <c:pt idx="410">
                  <c:v>71.737250054852026</c:v>
                </c:pt>
                <c:pt idx="411">
                  <c:v>71.404507274165397</c:v>
                </c:pt>
                <c:pt idx="412">
                  <c:v>71.366856144937302</c:v>
                </c:pt>
                <c:pt idx="413">
                  <c:v>71.329065197385958</c:v>
                </c:pt>
                <c:pt idx="414">
                  <c:v>71.021571442178299</c:v>
                </c:pt>
                <c:pt idx="415">
                  <c:v>70.982471872689175</c:v>
                </c:pt>
                <c:pt idx="416">
                  <c:v>70.943221100028296</c:v>
                </c:pt>
                <c:pt idx="417">
                  <c:v>70.623624352717599</c:v>
                </c:pt>
                <c:pt idx="418">
                  <c:v>70.582956985285804</c:v>
                </c:pt>
                <c:pt idx="419">
                  <c:v>70.542125771811627</c:v>
                </c:pt>
                <c:pt idx="420">
                  <c:v>70.20941362862429</c:v>
                </c:pt>
                <c:pt idx="421">
                  <c:v>70.16704565740018</c:v>
                </c:pt>
                <c:pt idx="422">
                  <c:v>70.124499738110899</c:v>
                </c:pt>
                <c:pt idx="423">
                  <c:v>69.777542529916204</c:v>
                </c:pt>
                <c:pt idx="424">
                  <c:v>69.733325429296471</c:v>
                </c:pt>
                <c:pt idx="425">
                  <c:v>69.688914562534464</c:v>
                </c:pt>
                <c:pt idx="426">
                  <c:v>69.280212010322501</c:v>
                </c:pt>
                <c:pt idx="427">
                  <c:v>69.233767207395303</c:v>
                </c:pt>
                <c:pt idx="428">
                  <c:v>68.805919253947124</c:v>
                </c:pt>
                <c:pt idx="429">
                  <c:v>68.757249476052323</c:v>
                </c:pt>
                <c:pt idx="430">
                  <c:v>68.308423469110878</c:v>
                </c:pt>
                <c:pt idx="431">
                  <c:v>68.257311724244204</c:v>
                </c:pt>
                <c:pt idx="432">
                  <c:v>67.785421332626925</c:v>
                </c:pt>
                <c:pt idx="433">
                  <c:v>67.731620067737737</c:v>
                </c:pt>
                <c:pt idx="434">
                  <c:v>67.234280529946901</c:v>
                </c:pt>
                <c:pt idx="435">
                  <c:v>67.177506299261481</c:v>
                </c:pt>
                <c:pt idx="436">
                  <c:v>66.651982781571888</c:v>
                </c:pt>
                <c:pt idx="437">
                  <c:v>66.591910101188006</c:v>
                </c:pt>
                <c:pt idx="438">
                  <c:v>66.035059244841293</c:v>
                </c:pt>
                <c:pt idx="439">
                  <c:v>65.971313761352704</c:v>
                </c:pt>
                <c:pt idx="440">
                  <c:v>65.379519660965556</c:v>
                </c:pt>
                <c:pt idx="441">
                  <c:v>65.311670834479528</c:v>
                </c:pt>
                <c:pt idx="442">
                  <c:v>64.680778948645766</c:v>
                </c:pt>
                <c:pt idx="443">
                  <c:v>64.608332821006272</c:v>
                </c:pt>
                <c:pt idx="444">
                  <c:v>64.535397161252178</c:v>
                </c:pt>
                <c:pt idx="445">
                  <c:v>63.933589042339499</c:v>
                </c:pt>
                <c:pt idx="446">
                  <c:v>63.855982209314419</c:v>
                </c:pt>
                <c:pt idx="447">
                  <c:v>63.777825528454407</c:v>
                </c:pt>
                <c:pt idx="448">
                  <c:v>63.131991050078803</c:v>
                </c:pt>
                <c:pt idx="449">
                  <c:v>63.048587881529002</c:v>
                </c:pt>
                <c:pt idx="450">
                  <c:v>62.964567407563628</c:v>
                </c:pt>
                <c:pt idx="451">
                  <c:v>62.2693145060463</c:v>
                </c:pt>
                <c:pt idx="452">
                  <c:v>62.179411207855829</c:v>
                </c:pt>
                <c:pt idx="453">
                  <c:v>62.088816963890196</c:v>
                </c:pt>
                <c:pt idx="454">
                  <c:v>61.241109607586495</c:v>
                </c:pt>
                <c:pt idx="455">
                  <c:v>61.143182674090298</c:v>
                </c:pt>
                <c:pt idx="456">
                  <c:v>60.226009558842705</c:v>
                </c:pt>
                <c:pt idx="457">
                  <c:v>60.119982283100597</c:v>
                </c:pt>
                <c:pt idx="458">
                  <c:v>59.126647452596075</c:v>
                </c:pt>
                <c:pt idx="459">
                  <c:v>59.011816580487078</c:v>
                </c:pt>
                <c:pt idx="460">
                  <c:v>57.936687915244704</c:v>
                </c:pt>
                <c:pt idx="461">
                  <c:v>57.812530650297894</c:v>
                </c:pt>
                <c:pt idx="462">
                  <c:v>56.652287782058394</c:v>
                </c:pt>
                <c:pt idx="463">
                  <c:v>56.518621652041944</c:v>
                </c:pt>
                <c:pt idx="464">
                  <c:v>55.273824819494799</c:v>
                </c:pt>
                <c:pt idx="465">
                  <c:v>55.130989478536804</c:v>
                </c:pt>
                <c:pt idx="466">
                  <c:v>53.807622058305995</c:v>
                </c:pt>
                <c:pt idx="467">
                  <c:v>53.656626694381004</c:v>
                </c:pt>
                <c:pt idx="468">
                  <c:v>52.266965732779994</c:v>
                </c:pt>
                <c:pt idx="469">
                  <c:v>52.109519704751413</c:v>
                </c:pt>
                <c:pt idx="470">
                  <c:v>50.6716321754731</c:v>
                </c:pt>
                <c:pt idx="471">
                  <c:v>50.509996752139102</c:v>
                </c:pt>
                <c:pt idx="472">
                  <c:v>49.045627719529712</c:v>
                </c:pt>
                <c:pt idx="473">
                  <c:v>48.882308192645397</c:v>
                </c:pt>
                <c:pt idx="474">
                  <c:v>48.718956547054859</c:v>
                </c:pt>
                <c:pt idx="475">
                  <c:v>47.413777249624701</c:v>
                </c:pt>
                <c:pt idx="476">
                  <c:v>47.251166866364294</c:v>
                </c:pt>
                <c:pt idx="477">
                  <c:v>47.088745798942305</c:v>
                </c:pt>
                <c:pt idx="478">
                  <c:v>46.926533740934659</c:v>
                </c:pt>
                <c:pt idx="479">
                  <c:v>46.76454989586</c:v>
                </c:pt>
                <c:pt idx="480">
                  <c:v>46.602812942112443</c:v>
                </c:pt>
                <c:pt idx="481">
                  <c:v>46.441341050372934</c:v>
                </c:pt>
                <c:pt idx="482">
                  <c:v>45.798449159126598</c:v>
                </c:pt>
                <c:pt idx="483">
                  <c:v>45.638556739652202</c:v>
                </c:pt>
                <c:pt idx="484">
                  <c:v>45.479027335033472</c:v>
                </c:pt>
                <c:pt idx="485">
                  <c:v>45.31987542526965</c:v>
                </c:pt>
                <c:pt idx="486">
                  <c:v>45.1611149539115</c:v>
                </c:pt>
                <c:pt idx="487">
                  <c:v>45.002759348045188</c:v>
                </c:pt>
                <c:pt idx="488">
                  <c:v>44.844821521015945</c:v>
                </c:pt>
                <c:pt idx="489">
                  <c:v>44.075166861462172</c:v>
                </c:pt>
                <c:pt idx="490">
                  <c:v>43.932489422677463</c:v>
                </c:pt>
                <c:pt idx="491">
                  <c:v>43.789686087553534</c:v>
                </c:pt>
                <c:pt idx="492">
                  <c:v>43.646977020926812</c:v>
                </c:pt>
                <c:pt idx="493">
                  <c:v>43.504444296626488</c:v>
                </c:pt>
                <c:pt idx="494">
                  <c:v>43.362123602448399</c:v>
                </c:pt>
                <c:pt idx="495">
                  <c:v>42.654271960266144</c:v>
                </c:pt>
                <c:pt idx="496">
                  <c:v>42.513537513499472</c:v>
                </c:pt>
                <c:pt idx="497">
                  <c:v>42.373107364468495</c:v>
                </c:pt>
                <c:pt idx="498">
                  <c:v>42.232991775539212</c:v>
                </c:pt>
                <c:pt idx="499">
                  <c:v>42.093200685619394</c:v>
                </c:pt>
                <c:pt idx="500">
                  <c:v>41.9537436925648</c:v>
                </c:pt>
                <c:pt idx="501">
                  <c:v>41.261783668613234</c:v>
                </c:pt>
                <c:pt idx="502">
                  <c:v>41.124514884507512</c:v>
                </c:pt>
                <c:pt idx="503">
                  <c:v>40.987638469578272</c:v>
                </c:pt>
                <c:pt idx="504">
                  <c:v>40.851161511091668</c:v>
                </c:pt>
                <c:pt idx="505">
                  <c:v>40.7150908083945</c:v>
                </c:pt>
                <c:pt idx="506">
                  <c:v>40.579432870356698</c:v>
                </c:pt>
                <c:pt idx="507">
                  <c:v>39.907542896628001</c:v>
                </c:pt>
                <c:pt idx="508">
                  <c:v>39.774482725501201</c:v>
                </c:pt>
                <c:pt idx="509">
                  <c:v>39.641873250944549</c:v>
                </c:pt>
                <c:pt idx="510">
                  <c:v>39.509718873583402</c:v>
                </c:pt>
                <c:pt idx="511">
                  <c:v>39.378023751783019</c:v>
                </c:pt>
                <c:pt idx="512">
                  <c:v>39.246791814497101</c:v>
                </c:pt>
                <c:pt idx="513">
                  <c:v>38.597702044467212</c:v>
                </c:pt>
                <c:pt idx="514">
                  <c:v>38.469319556729303</c:v>
                </c:pt>
                <c:pt idx="515">
                  <c:v>38.341421790192733</c:v>
                </c:pt>
                <c:pt idx="516">
                  <c:v>38.2140110373741</c:v>
                </c:pt>
                <c:pt idx="517">
                  <c:v>38.087089408679894</c:v>
                </c:pt>
                <c:pt idx="518">
                  <c:v>37.960658851433571</c:v>
                </c:pt>
                <c:pt idx="519">
                  <c:v>37.335928511513899</c:v>
                </c:pt>
                <c:pt idx="520">
                  <c:v>37.212476066899605</c:v>
                </c:pt>
                <c:pt idx="521">
                  <c:v>37.089523861818094</c:v>
                </c:pt>
                <c:pt idx="522">
                  <c:v>36.967072636956829</c:v>
                </c:pt>
                <c:pt idx="523">
                  <c:v>36.845123005397049</c:v>
                </c:pt>
                <c:pt idx="524">
                  <c:v>36.723675456557913</c:v>
                </c:pt>
                <c:pt idx="525">
                  <c:v>36.123977975622296</c:v>
                </c:pt>
                <c:pt idx="526">
                  <c:v>36.005546820992812</c:v>
                </c:pt>
                <c:pt idx="527">
                  <c:v>35.887618071049772</c:v>
                </c:pt>
                <c:pt idx="528">
                  <c:v>35.770191378896698</c:v>
                </c:pt>
                <c:pt idx="529">
                  <c:v>35.653266304716972</c:v>
                </c:pt>
                <c:pt idx="530">
                  <c:v>35.536842327952598</c:v>
                </c:pt>
                <c:pt idx="531">
                  <c:v>34.962215191597302</c:v>
                </c:pt>
                <c:pt idx="532">
                  <c:v>34.848782551940374</c:v>
                </c:pt>
                <c:pt idx="533">
                  <c:v>34.735845269977403</c:v>
                </c:pt>
                <c:pt idx="534">
                  <c:v>34.623402266677111</c:v>
                </c:pt>
                <c:pt idx="535">
                  <c:v>34.5114524063749</c:v>
                </c:pt>
                <c:pt idx="536">
                  <c:v>34.399994486985399</c:v>
                </c:pt>
                <c:pt idx="537">
                  <c:v>33.850038706497294</c:v>
                </c:pt>
                <c:pt idx="538">
                  <c:v>33.741504592528813</c:v>
                </c:pt>
                <c:pt idx="539">
                  <c:v>33.633452722276012</c:v>
                </c:pt>
                <c:pt idx="540">
                  <c:v>33.525881541839993</c:v>
                </c:pt>
                <c:pt idx="541">
                  <c:v>33.418789463808075</c:v>
                </c:pt>
                <c:pt idx="542">
                  <c:v>33.312174865760994</c:v>
                </c:pt>
                <c:pt idx="543">
                  <c:v>33.206036101824502</c:v>
                </c:pt>
                <c:pt idx="544">
                  <c:v>32.786205243777502</c:v>
                </c:pt>
                <c:pt idx="545">
                  <c:v>32.682419826533611</c:v>
                </c:pt>
                <c:pt idx="546">
                  <c:v>32.579099739339</c:v>
                </c:pt>
                <c:pt idx="547">
                  <c:v>32.476243147194801</c:v>
                </c:pt>
                <c:pt idx="548">
                  <c:v>32.373848202940998</c:v>
                </c:pt>
                <c:pt idx="549">
                  <c:v>32.271913030225889</c:v>
                </c:pt>
                <c:pt idx="550">
                  <c:v>32.170435742180018</c:v>
                </c:pt>
                <c:pt idx="551">
                  <c:v>31.769247798287086</c:v>
                </c:pt>
                <c:pt idx="552">
                  <c:v>31.670215336866999</c:v>
                </c:pt>
                <c:pt idx="553">
                  <c:v>31.571694735622987</c:v>
                </c:pt>
                <c:pt idx="554">
                  <c:v>31.473685133874902</c:v>
                </c:pt>
                <c:pt idx="555">
                  <c:v>31.376185709634079</c:v>
                </c:pt>
                <c:pt idx="556">
                  <c:v>31.279195684668601</c:v>
                </c:pt>
                <c:pt idx="557">
                  <c:v>31.182714317712499</c:v>
                </c:pt>
                <c:pt idx="558">
                  <c:v>30.80186219019669</c:v>
                </c:pt>
                <c:pt idx="559">
                  <c:v>30.707914571051802</c:v>
                </c:pt>
                <c:pt idx="560">
                  <c:v>30.614472111172901</c:v>
                </c:pt>
                <c:pt idx="561">
                  <c:v>30.521534396316902</c:v>
                </c:pt>
                <c:pt idx="562">
                  <c:v>30.429101056278601</c:v>
                </c:pt>
                <c:pt idx="563">
                  <c:v>30.337171769619658</c:v>
                </c:pt>
                <c:pt idx="564">
                  <c:v>30.245746275673305</c:v>
                </c:pt>
                <c:pt idx="565">
                  <c:v>29.796170009630497</c:v>
                </c:pt>
                <c:pt idx="566">
                  <c:v>29.707764615194399</c:v>
                </c:pt>
                <c:pt idx="567">
                  <c:v>29.619862631913197</c:v>
                </c:pt>
                <c:pt idx="568">
                  <c:v>29.53246422861563</c:v>
                </c:pt>
                <c:pt idx="569">
                  <c:v>29.445569615586631</c:v>
                </c:pt>
                <c:pt idx="570">
                  <c:v>29.3591790788936</c:v>
                </c:pt>
                <c:pt idx="571">
                  <c:v>28.9348009980257</c:v>
                </c:pt>
                <c:pt idx="572">
                  <c:v>28.85144378999</c:v>
                </c:pt>
                <c:pt idx="573">
                  <c:v>28.768594141727856</c:v>
                </c:pt>
                <c:pt idx="574">
                  <c:v>28.686252768567186</c:v>
                </c:pt>
                <c:pt idx="575">
                  <c:v>28.6044204410757</c:v>
                </c:pt>
                <c:pt idx="576">
                  <c:v>28.523097987009702</c:v>
                </c:pt>
                <c:pt idx="577">
                  <c:v>28.124166352754635</c:v>
                </c:pt>
                <c:pt idx="578">
                  <c:v>28.045923368492598</c:v>
                </c:pt>
                <c:pt idx="579">
                  <c:v>27.968197462834887</c:v>
                </c:pt>
                <c:pt idx="580">
                  <c:v>27.890989856914501</c:v>
                </c:pt>
                <c:pt idx="581">
                  <c:v>27.814301818398672</c:v>
                </c:pt>
                <c:pt idx="582">
                  <c:v>27.738134652384389</c:v>
                </c:pt>
                <c:pt idx="583">
                  <c:v>27.365160460518531</c:v>
                </c:pt>
                <c:pt idx="584">
                  <c:v>27.292148171449824</c:v>
                </c:pt>
                <c:pt idx="585">
                  <c:v>27.219666957902799</c:v>
                </c:pt>
                <c:pt idx="586">
                  <c:v>27.147718399950399</c:v>
                </c:pt>
                <c:pt idx="587">
                  <c:v>27.07630411104893</c:v>
                </c:pt>
                <c:pt idx="588">
                  <c:v>27.005425718475902</c:v>
                </c:pt>
                <c:pt idx="589">
                  <c:v>26.659130485991799</c:v>
                </c:pt>
                <c:pt idx="590">
                  <c:v>26.591502616428286</c:v>
                </c:pt>
                <c:pt idx="591">
                  <c:v>26.524422452778786</c:v>
                </c:pt>
                <c:pt idx="592">
                  <c:v>26.457891701570631</c:v>
                </c:pt>
                <c:pt idx="593">
                  <c:v>26.391912065611105</c:v>
                </c:pt>
                <c:pt idx="594">
                  <c:v>26.326485239891188</c:v>
                </c:pt>
                <c:pt idx="595">
                  <c:v>26.007701711382531</c:v>
                </c:pt>
                <c:pt idx="596">
                  <c:v>25.945626526568056</c:v>
                </c:pt>
                <c:pt idx="597">
                  <c:v>25.884115524333602</c:v>
                </c:pt>
                <c:pt idx="598">
                  <c:v>25.8231702168043</c:v>
                </c:pt>
                <c:pt idx="599">
                  <c:v>25.762792071049056</c:v>
                </c:pt>
                <c:pt idx="600">
                  <c:v>25.702982510959089</c:v>
                </c:pt>
                <c:pt idx="601">
                  <c:v>25.41250987143016</c:v>
                </c:pt>
                <c:pt idx="602">
                  <c:v>25.356138836725194</c:v>
                </c:pt>
                <c:pt idx="603">
                  <c:v>25.300344821802899</c:v>
                </c:pt>
                <c:pt idx="604">
                  <c:v>25.24512876385463</c:v>
                </c:pt>
                <c:pt idx="605">
                  <c:v>25.190491527012064</c:v>
                </c:pt>
                <c:pt idx="606">
                  <c:v>25.136433888896597</c:v>
                </c:pt>
                <c:pt idx="607">
                  <c:v>24.8748608834759</c:v>
                </c:pt>
                <c:pt idx="608">
                  <c:v>24.824292251308787</c:v>
                </c:pt>
                <c:pt idx="609">
                  <c:v>24.774306129756098</c:v>
                </c:pt>
                <c:pt idx="610">
                  <c:v>24.7249025266571</c:v>
                </c:pt>
                <c:pt idx="611">
                  <c:v>24.6760813481289</c:v>
                </c:pt>
                <c:pt idx="612">
                  <c:v>24.627842389050297</c:v>
                </c:pt>
                <c:pt idx="613">
                  <c:v>24.395365470265187</c:v>
                </c:pt>
                <c:pt idx="614">
                  <c:v>24.350608920346001</c:v>
                </c:pt>
                <c:pt idx="615">
                  <c:v>24.306429830094316</c:v>
                </c:pt>
                <c:pt idx="616">
                  <c:v>24.262827025597289</c:v>
                </c:pt>
                <c:pt idx="617">
                  <c:v>24.219799206340308</c:v>
                </c:pt>
                <c:pt idx="618">
                  <c:v>24.177344946410098</c:v>
                </c:pt>
                <c:pt idx="619">
                  <c:v>23.97361799154109</c:v>
                </c:pt>
                <c:pt idx="620">
                  <c:v>23.934567860797888</c:v>
                </c:pt>
                <c:pt idx="621">
                  <c:v>23.896077674807401</c:v>
                </c:pt>
                <c:pt idx="622">
                  <c:v>23.858144974226189</c:v>
                </c:pt>
                <c:pt idx="623">
                  <c:v>23.820767173602601</c:v>
                </c:pt>
                <c:pt idx="624">
                  <c:v>23.783941559768589</c:v>
                </c:pt>
                <c:pt idx="625">
                  <c:v>23.747665297726989</c:v>
                </c:pt>
                <c:pt idx="626">
                  <c:v>23.607992711071201</c:v>
                </c:pt>
                <c:pt idx="627">
                  <c:v>23.574416378813289</c:v>
                </c:pt>
                <c:pt idx="628">
                  <c:v>23.541369844048202</c:v>
                </c:pt>
                <c:pt idx="629">
                  <c:v>23.508849449904087</c:v>
                </c:pt>
                <c:pt idx="630">
                  <c:v>23.476851423755072</c:v>
                </c:pt>
                <c:pt idx="631">
                  <c:v>23.445371890855089</c:v>
                </c:pt>
                <c:pt idx="632">
                  <c:v>23.414406867835289</c:v>
                </c:pt>
                <c:pt idx="633">
                  <c:v>23.267153389166499</c:v>
                </c:pt>
                <c:pt idx="634">
                  <c:v>23.239186507231487</c:v>
                </c:pt>
                <c:pt idx="635">
                  <c:v>23.211703664401099</c:v>
                </c:pt>
                <c:pt idx="636">
                  <c:v>23.184700162269802</c:v>
                </c:pt>
                <c:pt idx="637">
                  <c:v>23.1581712438607</c:v>
                </c:pt>
                <c:pt idx="638">
                  <c:v>23.132112075146889</c:v>
                </c:pt>
                <c:pt idx="639">
                  <c:v>23.008688913624088</c:v>
                </c:pt>
                <c:pt idx="640">
                  <c:v>22.985343319198101</c:v>
                </c:pt>
                <c:pt idx="641">
                  <c:v>22.962432012771526</c:v>
                </c:pt>
                <c:pt idx="642">
                  <c:v>22.939949734134089</c:v>
                </c:pt>
                <c:pt idx="643">
                  <c:v>22.917891197114102</c:v>
                </c:pt>
                <c:pt idx="644">
                  <c:v>22.896251078225401</c:v>
                </c:pt>
                <c:pt idx="645">
                  <c:v>22.794138702509287</c:v>
                </c:pt>
                <c:pt idx="646">
                  <c:v>22.774895998689935</c:v>
                </c:pt>
                <c:pt idx="647">
                  <c:v>22.756033874126963</c:v>
                </c:pt>
                <c:pt idx="648">
                  <c:v>22.737546876272994</c:v>
                </c:pt>
                <c:pt idx="649">
                  <c:v>22.719429556521494</c:v>
                </c:pt>
                <c:pt idx="650">
                  <c:v>22.701676474824087</c:v>
                </c:pt>
                <c:pt idx="651">
                  <c:v>22.618184597346801</c:v>
                </c:pt>
                <c:pt idx="652">
                  <c:v>22.602503122032399</c:v>
                </c:pt>
                <c:pt idx="653">
                  <c:v>22.587148099257288</c:v>
                </c:pt>
                <c:pt idx="654">
                  <c:v>22.572114210707486</c:v>
                </c:pt>
                <c:pt idx="655">
                  <c:v>22.557396169184898</c:v>
                </c:pt>
                <c:pt idx="656">
                  <c:v>22.542988711864901</c:v>
                </c:pt>
                <c:pt idx="657">
                  <c:v>22.47542855597219</c:v>
                </c:pt>
                <c:pt idx="658">
                  <c:v>22.462776138001416</c:v>
                </c:pt>
                <c:pt idx="659">
                  <c:v>22.450398512038987</c:v>
                </c:pt>
                <c:pt idx="660">
                  <c:v>22.438290734602202</c:v>
                </c:pt>
                <c:pt idx="661">
                  <c:v>22.426447903020883</c:v>
                </c:pt>
                <c:pt idx="662">
                  <c:v>22.414865168864328</c:v>
                </c:pt>
                <c:pt idx="663">
                  <c:v>22.360686652035817</c:v>
                </c:pt>
                <c:pt idx="664">
                  <c:v>22.350565459514513</c:v>
                </c:pt>
                <c:pt idx="665">
                  <c:v>22.340671845328128</c:v>
                </c:pt>
                <c:pt idx="666">
                  <c:v>22.33100138504809</c:v>
                </c:pt>
                <c:pt idx="667">
                  <c:v>22.321549707999889</c:v>
                </c:pt>
                <c:pt idx="668">
                  <c:v>22.312312498545889</c:v>
                </c:pt>
                <c:pt idx="669">
                  <c:v>22.269196578223571</c:v>
                </c:pt>
                <c:pt idx="670">
                  <c:v>22.261158858377389</c:v>
                </c:pt>
                <c:pt idx="671">
                  <c:v>22.2533070488</c:v>
                </c:pt>
                <c:pt idx="672">
                  <c:v>22.245637307436294</c:v>
                </c:pt>
                <c:pt idx="673">
                  <c:v>22.238145849559487</c:v>
                </c:pt>
                <c:pt idx="674">
                  <c:v>22.230828953449901</c:v>
                </c:pt>
                <c:pt idx="675">
                  <c:v>22.196736675916586</c:v>
                </c:pt>
                <c:pt idx="676">
                  <c:v>22.19039225166782</c:v>
                </c:pt>
                <c:pt idx="677">
                  <c:v>22.184197971041087</c:v>
                </c:pt>
                <c:pt idx="678">
                  <c:v>22.1781505802136</c:v>
                </c:pt>
                <c:pt idx="679">
                  <c:v>22.172246884462709</c:v>
                </c:pt>
                <c:pt idx="680">
                  <c:v>22.166483741211</c:v>
                </c:pt>
                <c:pt idx="681">
                  <c:v>22.139670341208301</c:v>
                </c:pt>
                <c:pt idx="682">
                  <c:v>22.134687701929899</c:v>
                </c:pt>
                <c:pt idx="683">
                  <c:v>22.129825186614539</c:v>
                </c:pt>
                <c:pt idx="684">
                  <c:v>22.125080094198999</c:v>
                </c:pt>
                <c:pt idx="685">
                  <c:v>22.120449774817228</c:v>
                </c:pt>
                <c:pt idx="686">
                  <c:v>22.115931627327498</c:v>
                </c:pt>
                <c:pt idx="687">
                  <c:v>22.094936074082</c:v>
                </c:pt>
                <c:pt idx="688">
                  <c:v>22.091039202359216</c:v>
                </c:pt>
                <c:pt idx="689">
                  <c:v>22.087237705447802</c:v>
                </c:pt>
                <c:pt idx="690">
                  <c:v>22.083529369812499</c:v>
                </c:pt>
                <c:pt idx="691">
                  <c:v>22.079912033204401</c:v>
                </c:pt>
                <c:pt idx="692">
                  <c:v>22.076383577372717</c:v>
                </c:pt>
                <c:pt idx="693">
                  <c:v>22.06000340492362</c:v>
                </c:pt>
                <c:pt idx="694">
                  <c:v>22.056966163810628</c:v>
                </c:pt>
                <c:pt idx="695">
                  <c:v>22.0540041748378</c:v>
                </c:pt>
                <c:pt idx="696">
                  <c:v>22.051115647772999</c:v>
                </c:pt>
                <c:pt idx="697">
                  <c:v>22.048298844598786</c:v>
                </c:pt>
                <c:pt idx="698">
                  <c:v>22.045552051951624</c:v>
                </c:pt>
                <c:pt idx="699">
                  <c:v>22.032811104894972</c:v>
                </c:pt>
                <c:pt idx="700">
                  <c:v>22.030450583676405</c:v>
                </c:pt>
                <c:pt idx="701">
                  <c:v>22.028149134663678</c:v>
                </c:pt>
                <c:pt idx="702">
                  <c:v>22.025905331510902</c:v>
                </c:pt>
                <c:pt idx="703">
                  <c:v>22.023717781646287</c:v>
                </c:pt>
                <c:pt idx="704">
                  <c:v>22.021585114649231</c:v>
                </c:pt>
                <c:pt idx="705">
                  <c:v>22.0098693123422</c:v>
                </c:pt>
                <c:pt idx="706">
                  <c:v>22.008085236252203</c:v>
                </c:pt>
                <c:pt idx="707">
                  <c:v>22.006346215230586</c:v>
                </c:pt>
                <c:pt idx="708">
                  <c:v>22.004651136388631</c:v>
                </c:pt>
                <c:pt idx="709">
                  <c:v>22.002998925812335</c:v>
                </c:pt>
                <c:pt idx="710">
                  <c:v>22.001388527113999</c:v>
                </c:pt>
                <c:pt idx="711">
                  <c:v>21.99392850036919</c:v>
                </c:pt>
                <c:pt idx="712">
                  <c:v>21.992548174789416</c:v>
                </c:pt>
                <c:pt idx="713">
                  <c:v>21.99120294306589</c:v>
                </c:pt>
                <c:pt idx="714">
                  <c:v>21.989891931703589</c:v>
                </c:pt>
                <c:pt idx="715">
                  <c:v>21.988614292529196</c:v>
                </c:pt>
                <c:pt idx="716">
                  <c:v>21.987369196448299</c:v>
                </c:pt>
                <c:pt idx="717">
                  <c:v>21.981604151840703</c:v>
                </c:pt>
                <c:pt idx="718">
                  <c:v>21.980537955734871</c:v>
                </c:pt>
                <c:pt idx="719">
                  <c:v>21.9794990232981</c:v>
                </c:pt>
                <c:pt idx="720">
                  <c:v>21.97848667022269</c:v>
                </c:pt>
                <c:pt idx="721">
                  <c:v>21.977500231427879</c:v>
                </c:pt>
                <c:pt idx="722">
                  <c:v>21.97653905456459</c:v>
                </c:pt>
                <c:pt idx="723">
                  <c:v>21.972090443888899</c:v>
                </c:pt>
                <c:pt idx="724">
                  <c:v>21.971268047996464</c:v>
                </c:pt>
                <c:pt idx="725">
                  <c:v>21.970466784497386</c:v>
                </c:pt>
                <c:pt idx="726">
                  <c:v>21.969686124343216</c:v>
                </c:pt>
                <c:pt idx="727">
                  <c:v>21.968925539656286</c:v>
                </c:pt>
                <c:pt idx="728">
                  <c:v>21.968184526149116</c:v>
                </c:pt>
                <c:pt idx="729">
                  <c:v>21.964756123743687</c:v>
                </c:pt>
                <c:pt idx="730">
                  <c:v>21.964122556660616</c:v>
                </c:pt>
                <c:pt idx="731">
                  <c:v>21.963505340476086</c:v>
                </c:pt>
                <c:pt idx="732">
                  <c:v>21.962904061758302</c:v>
                </c:pt>
                <c:pt idx="733">
                  <c:v>21.962318312329071</c:v>
                </c:pt>
                <c:pt idx="734">
                  <c:v>21.96174769797409</c:v>
                </c:pt>
                <c:pt idx="735">
                  <c:v>21.959108501083886</c:v>
                </c:pt>
                <c:pt idx="736">
                  <c:v>21.958620935446689</c:v>
                </c:pt>
                <c:pt idx="737">
                  <c:v>21.958146000277178</c:v>
                </c:pt>
                <c:pt idx="738">
                  <c:v>21.9576833754404</c:v>
                </c:pt>
                <c:pt idx="739">
                  <c:v>21.957232742238887</c:v>
                </c:pt>
                <c:pt idx="740">
                  <c:v>21.956793798040799</c:v>
                </c:pt>
                <c:pt idx="741">
                  <c:v>21.954764174249497</c:v>
                </c:pt>
                <c:pt idx="742">
                  <c:v>21.9543893280281</c:v>
                </c:pt>
                <c:pt idx="743">
                  <c:v>21.954024227874701</c:v>
                </c:pt>
                <c:pt idx="744">
                  <c:v>21.953668620360887</c:v>
                </c:pt>
                <c:pt idx="745">
                  <c:v>21.953322265353094</c:v>
                </c:pt>
                <c:pt idx="746">
                  <c:v>21.952984923237299</c:v>
                </c:pt>
                <c:pt idx="747">
                  <c:v>21.951425501030499</c:v>
                </c:pt>
                <c:pt idx="748">
                  <c:v>21.951137571525056</c:v>
                </c:pt>
                <c:pt idx="749">
                  <c:v>21.950857150963799</c:v>
                </c:pt>
                <c:pt idx="750">
                  <c:v>21.950584046317086</c:v>
                </c:pt>
                <c:pt idx="751">
                  <c:v>21.950318068181002</c:v>
                </c:pt>
                <c:pt idx="752">
                  <c:v>21.950059033311089</c:v>
                </c:pt>
                <c:pt idx="753">
                  <c:v>21.948861886641687</c:v>
                </c:pt>
                <c:pt idx="754">
                  <c:v>21.948640902307133</c:v>
                </c:pt>
                <c:pt idx="755">
                  <c:v>21.948425697117489</c:v>
                </c:pt>
                <c:pt idx="756">
                  <c:v>21.948216123858401</c:v>
                </c:pt>
                <c:pt idx="757">
                  <c:v>21.948012033627656</c:v>
                </c:pt>
                <c:pt idx="758">
                  <c:v>21.947813287536402</c:v>
                </c:pt>
                <c:pt idx="759">
                  <c:v>21.946894978726689</c:v>
                </c:pt>
                <c:pt idx="760">
                  <c:v>21.946725504350987</c:v>
                </c:pt>
                <c:pt idx="761">
                  <c:v>21.9465604748404</c:v>
                </c:pt>
                <c:pt idx="762">
                  <c:v>21.946399775364167</c:v>
                </c:pt>
                <c:pt idx="763">
                  <c:v>21.946243293911252</c:v>
                </c:pt>
                <c:pt idx="764">
                  <c:v>21.946090921768189</c:v>
                </c:pt>
                <c:pt idx="765">
                  <c:v>21.945387027110002</c:v>
                </c:pt>
                <c:pt idx="766">
                  <c:v>21.94525715153312</c:v>
                </c:pt>
                <c:pt idx="767">
                  <c:v>21.945130691374779</c:v>
                </c:pt>
                <c:pt idx="768">
                  <c:v>21.945007559034689</c:v>
                </c:pt>
                <c:pt idx="769">
                  <c:v>21.944887665646135</c:v>
                </c:pt>
                <c:pt idx="770">
                  <c:v>21.944770928346099</c:v>
                </c:pt>
                <c:pt idx="771">
                  <c:v>21.944231771272889</c:v>
                </c:pt>
                <c:pt idx="772">
                  <c:v>21.944132312559717</c:v>
                </c:pt>
                <c:pt idx="773">
                  <c:v>21.944035474666286</c:v>
                </c:pt>
                <c:pt idx="774">
                  <c:v>21.9439411935147</c:v>
                </c:pt>
                <c:pt idx="775">
                  <c:v>21.943849398692002</c:v>
                </c:pt>
                <c:pt idx="776">
                  <c:v>21.943760026300289</c:v>
                </c:pt>
                <c:pt idx="777">
                  <c:v>21.9432712220894</c:v>
                </c:pt>
                <c:pt idx="778">
                  <c:v>21.943197119338699</c:v>
                </c:pt>
                <c:pt idx="779">
                  <c:v>21.943124977419313</c:v>
                </c:pt>
                <c:pt idx="780">
                  <c:v>21.943054742803099</c:v>
                </c:pt>
                <c:pt idx="781">
                  <c:v>21.942986366825487</c:v>
                </c:pt>
                <c:pt idx="782">
                  <c:v>21.94261248228079</c:v>
                </c:pt>
                <c:pt idx="783">
                  <c:v>21.942555815855602</c:v>
                </c:pt>
                <c:pt idx="784">
                  <c:v>21.942500649535056</c:v>
                </c:pt>
                <c:pt idx="785">
                  <c:v>21.942446948606271</c:v>
                </c:pt>
                <c:pt idx="786">
                  <c:v>21.942394669819187</c:v>
                </c:pt>
                <c:pt idx="787">
                  <c:v>21.942343777200879</c:v>
                </c:pt>
                <c:pt idx="788">
                  <c:v>21.942108875784609</c:v>
                </c:pt>
                <c:pt idx="789">
                  <c:v>21.942065569553289</c:v>
                </c:pt>
                <c:pt idx="790">
                  <c:v>21.942023415123494</c:v>
                </c:pt>
                <c:pt idx="791">
                  <c:v>21.941982379700235</c:v>
                </c:pt>
                <c:pt idx="792">
                  <c:v>21.941942435042289</c:v>
                </c:pt>
                <c:pt idx="793">
                  <c:v>21.941903552994287</c:v>
                </c:pt>
                <c:pt idx="794">
                  <c:v>21.941724118720316</c:v>
                </c:pt>
                <c:pt idx="795">
                  <c:v>21.941691044802702</c:v>
                </c:pt>
                <c:pt idx="796">
                  <c:v>21.9416588514434</c:v>
                </c:pt>
                <c:pt idx="797">
                  <c:v>21.941627516514217</c:v>
                </c:pt>
                <c:pt idx="798">
                  <c:v>21.941597017951789</c:v>
                </c:pt>
                <c:pt idx="799">
                  <c:v>21.941567329963689</c:v>
                </c:pt>
                <c:pt idx="800">
                  <c:v>21.941430351833535</c:v>
                </c:pt>
                <c:pt idx="801">
                  <c:v>21.941405111169239</c:v>
                </c:pt>
                <c:pt idx="802">
                  <c:v>21.941380541719909</c:v>
                </c:pt>
                <c:pt idx="803">
                  <c:v>21.9413566288687</c:v>
                </c:pt>
                <c:pt idx="804">
                  <c:v>21.941333354893587</c:v>
                </c:pt>
                <c:pt idx="805">
                  <c:v>21.941310702511917</c:v>
                </c:pt>
                <c:pt idx="806">
                  <c:v>21.941206203925056</c:v>
                </c:pt>
                <c:pt idx="807">
                  <c:v>21.941186950324628</c:v>
                </c:pt>
                <c:pt idx="808">
                  <c:v>21.941168213074501</c:v>
                </c:pt>
                <c:pt idx="809">
                  <c:v>21.941149974566571</c:v>
                </c:pt>
                <c:pt idx="810">
                  <c:v>21.941132226291586</c:v>
                </c:pt>
                <c:pt idx="811">
                  <c:v>21.941114952749189</c:v>
                </c:pt>
                <c:pt idx="812">
                  <c:v>21.941035283095687</c:v>
                </c:pt>
                <c:pt idx="813">
                  <c:v>21.941020606764589</c:v>
                </c:pt>
                <c:pt idx="814">
                  <c:v>21.941006323552202</c:v>
                </c:pt>
                <c:pt idx="815">
                  <c:v>21.940992426331587</c:v>
                </c:pt>
                <c:pt idx="816">
                  <c:v>21.940978898235102</c:v>
                </c:pt>
                <c:pt idx="817">
                  <c:v>21.940965734793799</c:v>
                </c:pt>
                <c:pt idx="818">
                  <c:v>21.940905032560689</c:v>
                </c:pt>
                <c:pt idx="819">
                  <c:v>21.94089385318982</c:v>
                </c:pt>
                <c:pt idx="820">
                  <c:v>21.940882973634587</c:v>
                </c:pt>
                <c:pt idx="821">
                  <c:v>21.940872387173101</c:v>
                </c:pt>
                <c:pt idx="822">
                  <c:v>21.940862086509586</c:v>
                </c:pt>
                <c:pt idx="823">
                  <c:v>21.940852059876701</c:v>
                </c:pt>
                <c:pt idx="824">
                  <c:v>21.940805839718401</c:v>
                </c:pt>
                <c:pt idx="825">
                  <c:v>21.940797327464889</c:v>
                </c:pt>
                <c:pt idx="826">
                  <c:v>21.940789046066421</c:v>
                </c:pt>
                <c:pt idx="827">
                  <c:v>21.940780987796824</c:v>
                </c:pt>
                <c:pt idx="828">
                  <c:v>21.940773145070931</c:v>
                </c:pt>
                <c:pt idx="829">
                  <c:v>21.940765516271487</c:v>
                </c:pt>
                <c:pt idx="830">
                  <c:v>21.940730343949582</c:v>
                </c:pt>
                <c:pt idx="831">
                  <c:v>21.940723869191171</c:v>
                </c:pt>
                <c:pt idx="832">
                  <c:v>21.940717567909882</c:v>
                </c:pt>
                <c:pt idx="833">
                  <c:v>21.940711438271617</c:v>
                </c:pt>
                <c:pt idx="834">
                  <c:v>21.940705474648787</c:v>
                </c:pt>
                <c:pt idx="835">
                  <c:v>21.940699670538379</c:v>
                </c:pt>
                <c:pt idx="836">
                  <c:v>21.94067292358989</c:v>
                </c:pt>
                <c:pt idx="837">
                  <c:v>21.940668000517402</c:v>
                </c:pt>
                <c:pt idx="838">
                  <c:v>21.940663210860617</c:v>
                </c:pt>
                <c:pt idx="839">
                  <c:v>21.940658551041089</c:v>
                </c:pt>
                <c:pt idx="840">
                  <c:v>21.940654016123521</c:v>
                </c:pt>
                <c:pt idx="841">
                  <c:v>21.940649604859871</c:v>
                </c:pt>
                <c:pt idx="842">
                  <c:v>21.940629277515811</c:v>
                </c:pt>
                <c:pt idx="843">
                  <c:v>21.940625536717778</c:v>
                </c:pt>
                <c:pt idx="844">
                  <c:v>21.940621897742282</c:v>
                </c:pt>
                <c:pt idx="845">
                  <c:v>21.940618357340089</c:v>
                </c:pt>
                <c:pt idx="846">
                  <c:v>21.940614912211828</c:v>
                </c:pt>
                <c:pt idx="847">
                  <c:v>21.940611562007728</c:v>
                </c:pt>
                <c:pt idx="848">
                  <c:v>21.940593283741133</c:v>
                </c:pt>
                <c:pt idx="849">
                  <c:v>21.940590518891735</c:v>
                </c:pt>
                <c:pt idx="850">
                  <c:v>21.940587832364834</c:v>
                </c:pt>
                <c:pt idx="851">
                  <c:v>21.940585216412</c:v>
                </c:pt>
                <c:pt idx="852">
                  <c:v>21.940582673155856</c:v>
                </c:pt>
                <c:pt idx="853">
                  <c:v>21.940568799733924</c:v>
                </c:pt>
                <c:pt idx="854">
                  <c:v>21.940566702111717</c:v>
                </c:pt>
                <c:pt idx="855">
                  <c:v>21.940564663638902</c:v>
                </c:pt>
                <c:pt idx="856">
                  <c:v>21.940562678613201</c:v>
                </c:pt>
                <c:pt idx="857">
                  <c:v>21.940560749274287</c:v>
                </c:pt>
                <c:pt idx="858">
                  <c:v>21.940550226119086</c:v>
                </c:pt>
                <c:pt idx="859">
                  <c:v>21.940548636574956</c:v>
                </c:pt>
                <c:pt idx="860">
                  <c:v>21.940547089017624</c:v>
                </c:pt>
                <c:pt idx="861">
                  <c:v>21.940545584955501</c:v>
                </c:pt>
                <c:pt idx="862">
                  <c:v>21.940544122010699</c:v>
                </c:pt>
                <c:pt idx="863">
                  <c:v>21.940542698908079</c:v>
                </c:pt>
                <c:pt idx="864">
                  <c:v>21.94053614454279</c:v>
                </c:pt>
                <c:pt idx="865">
                  <c:v>21.940534940973471</c:v>
                </c:pt>
                <c:pt idx="866">
                  <c:v>21.940533768213587</c:v>
                </c:pt>
                <c:pt idx="867">
                  <c:v>21.940532628572516</c:v>
                </c:pt>
                <c:pt idx="868">
                  <c:v>21.940531520985182</c:v>
                </c:pt>
                <c:pt idx="869">
                  <c:v>21.940530441007116</c:v>
                </c:pt>
                <c:pt idx="870">
                  <c:v>21.940525478385013</c:v>
                </c:pt>
                <c:pt idx="871">
                  <c:v>21.940524565620901</c:v>
                </c:pt>
                <c:pt idx="872">
                  <c:v>21.940523677684617</c:v>
                </c:pt>
                <c:pt idx="873">
                  <c:v>21.940522814798783</c:v>
                </c:pt>
                <c:pt idx="874">
                  <c:v>21.940521974372082</c:v>
                </c:pt>
                <c:pt idx="875">
                  <c:v>21.940521159230002</c:v>
                </c:pt>
                <c:pt idx="876">
                  <c:v>21.940517401678289</c:v>
                </c:pt>
                <c:pt idx="877">
                  <c:v>21.940516710892087</c:v>
                </c:pt>
                <c:pt idx="878">
                  <c:v>21.940516039743478</c:v>
                </c:pt>
                <c:pt idx="879">
                  <c:v>21.940515386265616</c:v>
                </c:pt>
                <c:pt idx="880">
                  <c:v>21.940514751466687</c:v>
                </c:pt>
                <c:pt idx="881">
                  <c:v>21.940514132998889</c:v>
                </c:pt>
                <c:pt idx="882">
                  <c:v>21.940511290254687</c:v>
                </c:pt>
                <c:pt idx="883">
                  <c:v>21.940510767354102</c:v>
                </c:pt>
                <c:pt idx="884">
                  <c:v>21.940510259979682</c:v>
                </c:pt>
                <c:pt idx="885">
                  <c:v>21.940509765740586</c:v>
                </c:pt>
                <c:pt idx="886">
                  <c:v>21.940509286118179</c:v>
                </c:pt>
                <c:pt idx="887">
                  <c:v>21.940508819844187</c:v>
                </c:pt>
                <c:pt idx="888">
                  <c:v>21.940506670678879</c:v>
                </c:pt>
                <c:pt idx="889">
                  <c:v>21.940506275838509</c:v>
                </c:pt>
                <c:pt idx="890">
                  <c:v>21.940505891347708</c:v>
                </c:pt>
                <c:pt idx="891">
                  <c:v>21.940505517552989</c:v>
                </c:pt>
                <c:pt idx="892">
                  <c:v>21.940505154562587</c:v>
                </c:pt>
                <c:pt idx="893">
                  <c:v>21.940504801883705</c:v>
                </c:pt>
                <c:pt idx="894">
                  <c:v>21.940503178758487</c:v>
                </c:pt>
                <c:pt idx="895">
                  <c:v>21.940502879812424</c:v>
                </c:pt>
                <c:pt idx="896">
                  <c:v>21.940502591158879</c:v>
                </c:pt>
                <c:pt idx="897">
                  <c:v>21.940502307935134</c:v>
                </c:pt>
                <c:pt idx="898">
                  <c:v>21.940502034998516</c:v>
                </c:pt>
                <c:pt idx="899">
                  <c:v>21.940501768009099</c:v>
                </c:pt>
                <c:pt idx="900">
                  <c:v>21.940500542049008</c:v>
                </c:pt>
                <c:pt idx="901">
                  <c:v>21.940500316422121</c:v>
                </c:pt>
                <c:pt idx="902">
                  <c:v>21.940500098755301</c:v>
                </c:pt>
                <c:pt idx="903">
                  <c:v>21.940499884153379</c:v>
                </c:pt>
                <c:pt idx="904">
                  <c:v>21.940499679962134</c:v>
                </c:pt>
                <c:pt idx="905">
                  <c:v>21.940499476998021</c:v>
                </c:pt>
                <c:pt idx="906">
                  <c:v>21.940498554173416</c:v>
                </c:pt>
                <c:pt idx="907">
                  <c:v>21.94049838258552</c:v>
                </c:pt>
                <c:pt idx="908">
                  <c:v>21.940498217449189</c:v>
                </c:pt>
                <c:pt idx="909">
                  <c:v>21.940498057906186</c:v>
                </c:pt>
                <c:pt idx="910">
                  <c:v>21.940497900727856</c:v>
                </c:pt>
                <c:pt idx="911">
                  <c:v>21.940497748186189</c:v>
                </c:pt>
                <c:pt idx="912">
                  <c:v>21.940497053003124</c:v>
                </c:pt>
                <c:pt idx="913">
                  <c:v>21.940496924853587</c:v>
                </c:pt>
                <c:pt idx="914">
                  <c:v>21.940496799346587</c:v>
                </c:pt>
                <c:pt idx="915">
                  <c:v>21.940496679524063</c:v>
                </c:pt>
                <c:pt idx="916">
                  <c:v>21.940496562131244</c:v>
                </c:pt>
                <c:pt idx="917">
                  <c:v>21.940496445946689</c:v>
                </c:pt>
                <c:pt idx="918">
                  <c:v>21.940495825226289</c:v>
                </c:pt>
                <c:pt idx="919">
                  <c:v>21.940495731462789</c:v>
                </c:pt>
                <c:pt idx="920">
                  <c:v>21.940495641384402</c:v>
                </c:pt>
                <c:pt idx="921">
                  <c:v>21.940495551661616</c:v>
                </c:pt>
                <c:pt idx="922">
                  <c:v>21.940495465447405</c:v>
                </c:pt>
                <c:pt idx="923">
                  <c:v>21.940494997344889</c:v>
                </c:pt>
                <c:pt idx="924">
                  <c:v>21.940494927918287</c:v>
                </c:pt>
                <c:pt idx="925">
                  <c:v>21.940494857981701</c:v>
                </c:pt>
                <c:pt idx="926">
                  <c:v>21.940494792569435</c:v>
                </c:pt>
                <c:pt idx="927">
                  <c:v>21.9404947266245</c:v>
                </c:pt>
                <c:pt idx="928">
                  <c:v>21.940494376093689</c:v>
                </c:pt>
                <c:pt idx="929">
                  <c:v>21.940494321483889</c:v>
                </c:pt>
                <c:pt idx="930">
                  <c:v>21.940494270530579</c:v>
                </c:pt>
                <c:pt idx="931">
                  <c:v>21.940494220117724</c:v>
                </c:pt>
                <c:pt idx="932">
                  <c:v>21.940494171284087</c:v>
                </c:pt>
                <c:pt idx="933">
                  <c:v>21.940493906141782</c:v>
                </c:pt>
                <c:pt idx="934">
                  <c:v>21.940493867581601</c:v>
                </c:pt>
                <c:pt idx="935">
                  <c:v>21.940493827735416</c:v>
                </c:pt>
                <c:pt idx="936">
                  <c:v>21.940493790019989</c:v>
                </c:pt>
                <c:pt idx="937">
                  <c:v>21.940493754115689</c:v>
                </c:pt>
                <c:pt idx="938">
                  <c:v>21.940493718047787</c:v>
                </c:pt>
                <c:pt idx="939">
                  <c:v>21.940493554446689</c:v>
                </c:pt>
                <c:pt idx="940">
                  <c:v>21.940493524938621</c:v>
                </c:pt>
                <c:pt idx="941">
                  <c:v>21.940493495601839</c:v>
                </c:pt>
                <c:pt idx="942">
                  <c:v>21.940493467634887</c:v>
                </c:pt>
                <c:pt idx="943">
                  <c:v>21.94049344018919</c:v>
                </c:pt>
                <c:pt idx="944">
                  <c:v>21.940493412507635</c:v>
                </c:pt>
                <c:pt idx="945">
                  <c:v>21.940493291070013</c:v>
                </c:pt>
                <c:pt idx="946">
                  <c:v>21.940493266169863</c:v>
                </c:pt>
                <c:pt idx="947">
                  <c:v>21.940493245367733</c:v>
                </c:pt>
                <c:pt idx="948">
                  <c:v>21.940493225128801</c:v>
                </c:pt>
                <c:pt idx="949">
                  <c:v>21.940493204163033</c:v>
                </c:pt>
                <c:pt idx="950">
                  <c:v>21.940493183501783</c:v>
                </c:pt>
                <c:pt idx="951">
                  <c:v>21.940493093185609</c:v>
                </c:pt>
                <c:pt idx="952">
                  <c:v>21.940493074910016</c:v>
                </c:pt>
                <c:pt idx="953">
                  <c:v>21.940493058046187</c:v>
                </c:pt>
                <c:pt idx="954">
                  <c:v>21.940493042928683</c:v>
                </c:pt>
                <c:pt idx="955">
                  <c:v>21.940493026901894</c:v>
                </c:pt>
                <c:pt idx="956">
                  <c:v>21.94049301147632</c:v>
                </c:pt>
                <c:pt idx="957">
                  <c:v>21.940492943096189</c:v>
                </c:pt>
                <c:pt idx="958">
                  <c:v>21.940492930284613</c:v>
                </c:pt>
                <c:pt idx="959">
                  <c:v>21.940492918283589</c:v>
                </c:pt>
                <c:pt idx="960">
                  <c:v>21.940492906004735</c:v>
                </c:pt>
                <c:pt idx="961">
                  <c:v>21.940492894460167</c:v>
                </c:pt>
                <c:pt idx="962">
                  <c:v>21.940492883996413</c:v>
                </c:pt>
                <c:pt idx="963">
                  <c:v>21.940492831924445</c:v>
                </c:pt>
                <c:pt idx="964">
                  <c:v>21.94049282144929</c:v>
                </c:pt>
                <c:pt idx="965">
                  <c:v>21.940492813279878</c:v>
                </c:pt>
                <c:pt idx="966">
                  <c:v>21.940492804783222</c:v>
                </c:pt>
                <c:pt idx="967">
                  <c:v>21.940492795948089</c:v>
                </c:pt>
                <c:pt idx="968">
                  <c:v>21.940492786275616</c:v>
                </c:pt>
                <c:pt idx="969">
                  <c:v>21.940492748906486</c:v>
                </c:pt>
                <c:pt idx="970">
                  <c:v>21.940492741121222</c:v>
                </c:pt>
                <c:pt idx="971">
                  <c:v>21.940492734744108</c:v>
                </c:pt>
                <c:pt idx="972">
                  <c:v>21.94049272753352</c:v>
                </c:pt>
                <c:pt idx="973">
                  <c:v>21.940492721582586</c:v>
                </c:pt>
                <c:pt idx="974">
                  <c:v>21.940492714687789</c:v>
                </c:pt>
                <c:pt idx="975">
                  <c:v>21.940492687051801</c:v>
                </c:pt>
                <c:pt idx="976">
                  <c:v>21.940492679765111</c:v>
                </c:pt>
                <c:pt idx="977">
                  <c:v>21.940492675389379</c:v>
                </c:pt>
                <c:pt idx="978">
                  <c:v>21.940492670937456</c:v>
                </c:pt>
                <c:pt idx="979">
                  <c:v>21.940492665728424</c:v>
                </c:pt>
                <c:pt idx="980">
                  <c:v>21.940492661189001</c:v>
                </c:pt>
                <c:pt idx="981">
                  <c:v>21.940492634766834</c:v>
                </c:pt>
                <c:pt idx="982">
                  <c:v>21.940492631650621</c:v>
                </c:pt>
                <c:pt idx="983">
                  <c:v>21.940492628001589</c:v>
                </c:pt>
                <c:pt idx="984">
                  <c:v>21.940492624417235</c:v>
                </c:pt>
                <c:pt idx="985">
                  <c:v>21.940492620692186</c:v>
                </c:pt>
                <c:pt idx="986">
                  <c:v>21.940492600194489</c:v>
                </c:pt>
                <c:pt idx="987">
                  <c:v>21.940492598322244</c:v>
                </c:pt>
                <c:pt idx="988">
                  <c:v>21.940492595647417</c:v>
                </c:pt>
                <c:pt idx="989">
                  <c:v>21.940492592766834</c:v>
                </c:pt>
                <c:pt idx="990">
                  <c:v>21.940492588920034</c:v>
                </c:pt>
                <c:pt idx="991">
                  <c:v>21.940492575868756</c:v>
                </c:pt>
                <c:pt idx="992">
                  <c:v>21.940492573349822</c:v>
                </c:pt>
                <c:pt idx="993">
                  <c:v>21.940492571127592</c:v>
                </c:pt>
                <c:pt idx="994">
                  <c:v>21.940492569495486</c:v>
                </c:pt>
                <c:pt idx="995">
                  <c:v>21.940492568201712</c:v>
                </c:pt>
                <c:pt idx="996">
                  <c:v>21.940492557361022</c:v>
                </c:pt>
                <c:pt idx="997">
                  <c:v>21.940492554861144</c:v>
                </c:pt>
                <c:pt idx="998">
                  <c:v>21.940492553415286</c:v>
                </c:pt>
                <c:pt idx="999">
                  <c:v>21.940492552159679</c:v>
                </c:pt>
                <c:pt idx="1000">
                  <c:v>21.940492551965534</c:v>
                </c:pt>
                <c:pt idx="1001">
                  <c:v>21.940492542567096</c:v>
                </c:pt>
                <c:pt idx="1002">
                  <c:v>21.940492543255871</c:v>
                </c:pt>
                <c:pt idx="1003">
                  <c:v>21.940492540444009</c:v>
                </c:pt>
                <c:pt idx="1004">
                  <c:v>21.940492539568734</c:v>
                </c:pt>
                <c:pt idx="1005">
                  <c:v>21.940492538423456</c:v>
                </c:pt>
                <c:pt idx="1006">
                  <c:v>21.940492532107029</c:v>
                </c:pt>
                <c:pt idx="1007">
                  <c:v>21.940492531224379</c:v>
                </c:pt>
                <c:pt idx="1008">
                  <c:v>21.940492531574353</c:v>
                </c:pt>
                <c:pt idx="1009">
                  <c:v>21.940492530813401</c:v>
                </c:pt>
                <c:pt idx="1010">
                  <c:v>21.940492529592028</c:v>
                </c:pt>
                <c:pt idx="1011">
                  <c:v>21.940492526886686</c:v>
                </c:pt>
                <c:pt idx="1012">
                  <c:v>21.940492524630294</c:v>
                </c:pt>
                <c:pt idx="1013">
                  <c:v>21.940492523416602</c:v>
                </c:pt>
                <c:pt idx="1014">
                  <c:v>21.940492523568683</c:v>
                </c:pt>
                <c:pt idx="1015">
                  <c:v>21.940492523431683</c:v>
                </c:pt>
                <c:pt idx="1016">
                  <c:v>21.940492522316816</c:v>
                </c:pt>
                <c:pt idx="1017">
                  <c:v>21.940492521677609</c:v>
                </c:pt>
                <c:pt idx="1018">
                  <c:v>21.940492518074201</c:v>
                </c:pt>
                <c:pt idx="1019">
                  <c:v>21.940492519166156</c:v>
                </c:pt>
                <c:pt idx="1020">
                  <c:v>21.940492519364071</c:v>
                </c:pt>
                <c:pt idx="1021">
                  <c:v>21.940492517294224</c:v>
                </c:pt>
                <c:pt idx="1022">
                  <c:v>21.940492517084913</c:v>
                </c:pt>
                <c:pt idx="1023">
                  <c:v>21.940492516255489</c:v>
                </c:pt>
                <c:pt idx="1024">
                  <c:v>21.940492514006689</c:v>
                </c:pt>
                <c:pt idx="1025">
                  <c:v>21.940492513603271</c:v>
                </c:pt>
                <c:pt idx="1026">
                  <c:v>21.940492513314108</c:v>
                </c:pt>
                <c:pt idx="1027">
                  <c:v>21.94049251259489</c:v>
                </c:pt>
                <c:pt idx="1028">
                  <c:v>21.94049251308202</c:v>
                </c:pt>
                <c:pt idx="1029">
                  <c:v>21.940492512119256</c:v>
                </c:pt>
                <c:pt idx="1030">
                  <c:v>21.940492511814917</c:v>
                </c:pt>
                <c:pt idx="1031">
                  <c:v>21.9404925099618</c:v>
                </c:pt>
                <c:pt idx="1032">
                  <c:v>21.940492510296789</c:v>
                </c:pt>
                <c:pt idx="1033">
                  <c:v>21.940492510483171</c:v>
                </c:pt>
                <c:pt idx="1034">
                  <c:v>21.940492510106516</c:v>
                </c:pt>
                <c:pt idx="1035">
                  <c:v>21.940492510840809</c:v>
                </c:pt>
                <c:pt idx="1036">
                  <c:v>21.940492509794435</c:v>
                </c:pt>
                <c:pt idx="1037">
                  <c:v>21.9404925083218</c:v>
                </c:pt>
                <c:pt idx="1038">
                  <c:v>21.940492508512094</c:v>
                </c:pt>
                <c:pt idx="1039">
                  <c:v>21.940492507549482</c:v>
                </c:pt>
                <c:pt idx="1040">
                  <c:v>21.940492508968756</c:v>
                </c:pt>
                <c:pt idx="1041">
                  <c:v>21.940492507838712</c:v>
                </c:pt>
                <c:pt idx="1042">
                  <c:v>21.940492505487079</c:v>
                </c:pt>
                <c:pt idx="1043">
                  <c:v>21.940492506259613</c:v>
                </c:pt>
                <c:pt idx="1044">
                  <c:v>21.940492506681863</c:v>
                </c:pt>
                <c:pt idx="1045">
                  <c:v>21.940492505681156</c:v>
                </c:pt>
                <c:pt idx="1046">
                  <c:v>21.940492507184171</c:v>
                </c:pt>
                <c:pt idx="1047">
                  <c:v>21.940492506678101</c:v>
                </c:pt>
                <c:pt idx="1048">
                  <c:v>21.940492505087601</c:v>
                </c:pt>
                <c:pt idx="1049">
                  <c:v>21.940492505315856</c:v>
                </c:pt>
                <c:pt idx="1050">
                  <c:v>21.940492505357764</c:v>
                </c:pt>
                <c:pt idx="1051">
                  <c:v>21.940492504448489</c:v>
                </c:pt>
                <c:pt idx="1052">
                  <c:v>21.940492504109656</c:v>
                </c:pt>
                <c:pt idx="1053">
                  <c:v>21.940492504566233</c:v>
                </c:pt>
                <c:pt idx="1054">
                  <c:v>21.940492505589852</c:v>
                </c:pt>
                <c:pt idx="1055">
                  <c:v>21.940492504992516</c:v>
                </c:pt>
                <c:pt idx="1056">
                  <c:v>21.940492503968834</c:v>
                </c:pt>
                <c:pt idx="1057">
                  <c:v>21.940492504551056</c:v>
                </c:pt>
                <c:pt idx="1058">
                  <c:v>21.940492504364656</c:v>
                </c:pt>
                <c:pt idx="1059">
                  <c:v>21.940492503858689</c:v>
                </c:pt>
                <c:pt idx="1060">
                  <c:v>21.940492504006983</c:v>
                </c:pt>
                <c:pt idx="1061">
                  <c:v>21.940492504589145</c:v>
                </c:pt>
                <c:pt idx="1062">
                  <c:v>21.940492504147745</c:v>
                </c:pt>
                <c:pt idx="1063">
                  <c:v>21.940492504524471</c:v>
                </c:pt>
                <c:pt idx="1064">
                  <c:v>21.940492503873756</c:v>
                </c:pt>
                <c:pt idx="1065">
                  <c:v>21.940492502895879</c:v>
                </c:pt>
                <c:pt idx="1066">
                  <c:v>21.940492503356271</c:v>
                </c:pt>
                <c:pt idx="1067">
                  <c:v>21.940492503112779</c:v>
                </c:pt>
                <c:pt idx="1068">
                  <c:v>21.940492503329626</c:v>
                </c:pt>
                <c:pt idx="1069">
                  <c:v>21.940492502922556</c:v>
                </c:pt>
                <c:pt idx="1070">
                  <c:v>21.940492502557252</c:v>
                </c:pt>
                <c:pt idx="1071">
                  <c:v>21.940492502218689</c:v>
                </c:pt>
                <c:pt idx="1072">
                  <c:v>21.940492502530571</c:v>
                </c:pt>
                <c:pt idx="1073">
                  <c:v>21.940492503010116</c:v>
                </c:pt>
                <c:pt idx="1074">
                  <c:v>21.940492502816031</c:v>
                </c:pt>
                <c:pt idx="1075">
                  <c:v>21.940492502816031</c:v>
                </c:pt>
                <c:pt idx="1076">
                  <c:v>21.94049250290723</c:v>
                </c:pt>
                <c:pt idx="1077">
                  <c:v>21.940492503953667</c:v>
                </c:pt>
                <c:pt idx="1078">
                  <c:v>21.940492502827365</c:v>
                </c:pt>
                <c:pt idx="1079">
                  <c:v>21.940492502606713</c:v>
                </c:pt>
                <c:pt idx="1080">
                  <c:v>21.940492501891416</c:v>
                </c:pt>
                <c:pt idx="1081">
                  <c:v>21.940492503481863</c:v>
                </c:pt>
                <c:pt idx="1082">
                  <c:v>21.940492501480421</c:v>
                </c:pt>
                <c:pt idx="1083">
                  <c:v>21.940492502865471</c:v>
                </c:pt>
                <c:pt idx="1084">
                  <c:v>21.9404925023251</c:v>
                </c:pt>
                <c:pt idx="1085">
                  <c:v>21.940492503017701</c:v>
                </c:pt>
                <c:pt idx="1086">
                  <c:v>21.940492502290901</c:v>
                </c:pt>
                <c:pt idx="1087">
                  <c:v>21.940492502990956</c:v>
                </c:pt>
                <c:pt idx="1088">
                  <c:v>21.940492501666856</c:v>
                </c:pt>
                <c:pt idx="1089">
                  <c:v>21.940492502462071</c:v>
                </c:pt>
                <c:pt idx="1090">
                  <c:v>21.940492502694301</c:v>
                </c:pt>
                <c:pt idx="1091">
                  <c:v>21.940492502249082</c:v>
                </c:pt>
                <c:pt idx="1092">
                  <c:v>21.940492502138671</c:v>
                </c:pt>
                <c:pt idx="1093">
                  <c:v>21.940492501545044</c:v>
                </c:pt>
                <c:pt idx="1094">
                  <c:v>21.940492503295516</c:v>
                </c:pt>
                <c:pt idx="1095">
                  <c:v>21.940492502629571</c:v>
                </c:pt>
                <c:pt idx="1096">
                  <c:v>21.940492501997856</c:v>
                </c:pt>
                <c:pt idx="1097">
                  <c:v>21.940492502998694</c:v>
                </c:pt>
                <c:pt idx="1098">
                  <c:v>21.940492502138671</c:v>
                </c:pt>
                <c:pt idx="1099">
                  <c:v>21.940492503154701</c:v>
                </c:pt>
                <c:pt idx="1100">
                  <c:v>21.940492502443071</c:v>
                </c:pt>
                <c:pt idx="1101">
                  <c:v>21.940492503067045</c:v>
                </c:pt>
                <c:pt idx="1102">
                  <c:v>21.940492502888297</c:v>
                </c:pt>
                <c:pt idx="1103">
                  <c:v>21.940492502024583</c:v>
                </c:pt>
                <c:pt idx="1104">
                  <c:v>21.94049250188759</c:v>
                </c:pt>
                <c:pt idx="1105">
                  <c:v>21.940492502237671</c:v>
                </c:pt>
                <c:pt idx="1106">
                  <c:v>21.940492502047412</c:v>
                </c:pt>
                <c:pt idx="1107">
                  <c:v>21.940492501354871</c:v>
                </c:pt>
                <c:pt idx="1108">
                  <c:v>21.940492502279483</c:v>
                </c:pt>
                <c:pt idx="1109">
                  <c:v>21.940492501590782</c:v>
                </c:pt>
                <c:pt idx="1110">
                  <c:v>21.940492501019971</c:v>
                </c:pt>
                <c:pt idx="1111">
                  <c:v>21.940492502515387</c:v>
                </c:pt>
                <c:pt idx="1112">
                  <c:v>21.940492502279483</c:v>
                </c:pt>
                <c:pt idx="1113">
                  <c:v>21.940492501392871</c:v>
                </c:pt>
                <c:pt idx="1114">
                  <c:v>21.940492501526045</c:v>
                </c:pt>
                <c:pt idx="1115">
                  <c:v>21.940492501720126</c:v>
                </c:pt>
                <c:pt idx="1116">
                  <c:v>21.940492502637156</c:v>
                </c:pt>
                <c:pt idx="1117">
                  <c:v>21.940492501777122</c:v>
                </c:pt>
                <c:pt idx="1118">
                  <c:v>21.940492502009416</c:v>
                </c:pt>
                <c:pt idx="1119">
                  <c:v>21.940492501019971</c:v>
                </c:pt>
                <c:pt idx="1120">
                  <c:v>21.940492503379126</c:v>
                </c:pt>
                <c:pt idx="1121">
                  <c:v>21.940492500962922</c:v>
                </c:pt>
                <c:pt idx="1122">
                  <c:v>21.940492502804616</c:v>
                </c:pt>
                <c:pt idx="1123">
                  <c:v>21.940492501796278</c:v>
                </c:pt>
                <c:pt idx="1124">
                  <c:v>21.940492502519156</c:v>
                </c:pt>
                <c:pt idx="1125">
                  <c:v>21.940492502743645</c:v>
                </c:pt>
                <c:pt idx="1126">
                  <c:v>21.940492501750601</c:v>
                </c:pt>
                <c:pt idx="1127">
                  <c:v>21.940492502625744</c:v>
                </c:pt>
                <c:pt idx="1128">
                  <c:v>21.940492501617424</c:v>
                </c:pt>
                <c:pt idx="1129">
                  <c:v>21.940492502055001</c:v>
                </c:pt>
                <c:pt idx="1130">
                  <c:v>21.940492501598424</c:v>
                </c:pt>
                <c:pt idx="1131">
                  <c:v>21.940492501849501</c:v>
                </c:pt>
                <c:pt idx="1132">
                  <c:v>21.940492501918001</c:v>
                </c:pt>
                <c:pt idx="1133">
                  <c:v>21.940492501735338</c:v>
                </c:pt>
                <c:pt idx="1134">
                  <c:v>21.940492501191233</c:v>
                </c:pt>
                <c:pt idx="1135">
                  <c:v>21.940492503147045</c:v>
                </c:pt>
                <c:pt idx="1136">
                  <c:v>21.940492502283256</c:v>
                </c:pt>
                <c:pt idx="1137">
                  <c:v>21.940492502606713</c:v>
                </c:pt>
                <c:pt idx="1138">
                  <c:v>21.940492502062583</c:v>
                </c:pt>
                <c:pt idx="1139">
                  <c:v>21.940492502344163</c:v>
                </c:pt>
                <c:pt idx="1140">
                  <c:v>21.940492501811512</c:v>
                </c:pt>
                <c:pt idx="1141">
                  <c:v>21.940492501792512</c:v>
                </c:pt>
                <c:pt idx="1142">
                  <c:v>21.940492502306071</c:v>
                </c:pt>
                <c:pt idx="1143">
                  <c:v>21.940492500867744</c:v>
                </c:pt>
                <c:pt idx="1144">
                  <c:v>21.940492501236879</c:v>
                </c:pt>
                <c:pt idx="1145">
                  <c:v>21.940492502017001</c:v>
                </c:pt>
                <c:pt idx="1146">
                  <c:v>21.940492501480421</c:v>
                </c:pt>
                <c:pt idx="1147">
                  <c:v>21.940492501822863</c:v>
                </c:pt>
                <c:pt idx="1148">
                  <c:v>21.940492501278783</c:v>
                </c:pt>
                <c:pt idx="1149">
                  <c:v>21.940492500578671</c:v>
                </c:pt>
                <c:pt idx="1150">
                  <c:v>21.940492501122733</c:v>
                </c:pt>
                <c:pt idx="1151">
                  <c:v>21.94049250221099</c:v>
                </c:pt>
                <c:pt idx="1152">
                  <c:v>21.940492502983354</c:v>
                </c:pt>
                <c:pt idx="1153">
                  <c:v>21.940492502226171</c:v>
                </c:pt>
                <c:pt idx="1154">
                  <c:v>21.940492502309844</c:v>
                </c:pt>
                <c:pt idx="1155">
                  <c:v>21.940492502207171</c:v>
                </c:pt>
                <c:pt idx="1156">
                  <c:v>21.940492502013178</c:v>
                </c:pt>
                <c:pt idx="1157">
                  <c:v>21.940492502115855</c:v>
                </c:pt>
                <c:pt idx="1158">
                  <c:v>21.940492500894589</c:v>
                </c:pt>
                <c:pt idx="1159">
                  <c:v>21.940492502812209</c:v>
                </c:pt>
                <c:pt idx="1160">
                  <c:v>21.940492501815271</c:v>
                </c:pt>
                <c:pt idx="1161">
                  <c:v>21.940492502370748</c:v>
                </c:pt>
                <c:pt idx="1162">
                  <c:v>21.940492501271144</c:v>
                </c:pt>
                <c:pt idx="1163">
                  <c:v>21.940492502701826</c:v>
                </c:pt>
                <c:pt idx="1164">
                  <c:v>21.940492501845679</c:v>
                </c:pt>
                <c:pt idx="1165">
                  <c:v>21.940492501229233</c:v>
                </c:pt>
                <c:pt idx="1166">
                  <c:v>21.940492502321309</c:v>
                </c:pt>
                <c:pt idx="1167">
                  <c:v>21.940492501845679</c:v>
                </c:pt>
                <c:pt idx="1168">
                  <c:v>21.940492502032171</c:v>
                </c:pt>
                <c:pt idx="1169">
                  <c:v>21.940492501282613</c:v>
                </c:pt>
                <c:pt idx="1170">
                  <c:v>21.940492502062583</c:v>
                </c:pt>
                <c:pt idx="1171">
                  <c:v>21.940492502013178</c:v>
                </c:pt>
                <c:pt idx="1172">
                  <c:v>21.940492501670683</c:v>
                </c:pt>
                <c:pt idx="1173">
                  <c:v>21.940492501701033</c:v>
                </c:pt>
                <c:pt idx="1174">
                  <c:v>21.940492502572479</c:v>
                </c:pt>
                <c:pt idx="1175">
                  <c:v>21.940492502195756</c:v>
                </c:pt>
                <c:pt idx="1176">
                  <c:v>21.940492501602183</c:v>
                </c:pt>
                <c:pt idx="1177">
                  <c:v>21.940492501765711</c:v>
                </c:pt>
                <c:pt idx="1178">
                  <c:v>21.940492502001671</c:v>
                </c:pt>
                <c:pt idx="1179">
                  <c:v>21.940492501864771</c:v>
                </c:pt>
                <c:pt idx="1180">
                  <c:v>21.940492502755063</c:v>
                </c:pt>
                <c:pt idx="1181">
                  <c:v>21.940492501624956</c:v>
                </c:pt>
                <c:pt idx="1182">
                  <c:v>21.940492501510871</c:v>
                </c:pt>
                <c:pt idx="1183">
                  <c:v>21.940492501906583</c:v>
                </c:pt>
                <c:pt idx="1184">
                  <c:v>21.940492501940856</c:v>
                </c:pt>
                <c:pt idx="1185">
                  <c:v>21.940492502093083</c:v>
                </c:pt>
                <c:pt idx="1186">
                  <c:v>21.940492502477401</c:v>
                </c:pt>
                <c:pt idx="1187">
                  <c:v>21.940492501742948</c:v>
                </c:pt>
                <c:pt idx="1188">
                  <c:v>21.940492502313756</c:v>
                </c:pt>
                <c:pt idx="1189">
                  <c:v>21.940492501742948</c:v>
                </c:pt>
                <c:pt idx="1190">
                  <c:v>21.940492502032171</c:v>
                </c:pt>
                <c:pt idx="1191">
                  <c:v>21.940492502302256</c:v>
                </c:pt>
                <c:pt idx="1192">
                  <c:v>21.940492502340394</c:v>
                </c:pt>
                <c:pt idx="1193">
                  <c:v>21.940492502469745</c:v>
                </c:pt>
                <c:pt idx="1194">
                  <c:v>21.940492502146256</c:v>
                </c:pt>
                <c:pt idx="1195">
                  <c:v>21.940492502804616</c:v>
                </c:pt>
                <c:pt idx="1196">
                  <c:v>21.940492503181222</c:v>
                </c:pt>
                <c:pt idx="1197">
                  <c:v>21.940492502260483</c:v>
                </c:pt>
                <c:pt idx="1198">
                  <c:v>21.940492503447683</c:v>
                </c:pt>
                <c:pt idx="1199">
                  <c:v>21.940492500860156</c:v>
                </c:pt>
                <c:pt idx="1200">
                  <c:v>21.940492501316783</c:v>
                </c:pt>
                <c:pt idx="1201">
                  <c:v>21.940492501628778</c:v>
                </c:pt>
                <c:pt idx="1202">
                  <c:v>21.940492502290901</c:v>
                </c:pt>
                <c:pt idx="1203">
                  <c:v>21.940492502207171</c:v>
                </c:pt>
                <c:pt idx="1204">
                  <c:v>21.940492501560353</c:v>
                </c:pt>
                <c:pt idx="1205">
                  <c:v>21.940492502770379</c:v>
                </c:pt>
                <c:pt idx="1206">
                  <c:v>21.940492501606016</c:v>
                </c:pt>
                <c:pt idx="1207">
                  <c:v>21.940492501263556</c:v>
                </c:pt>
                <c:pt idx="1208">
                  <c:v>21.940492501834271</c:v>
                </c:pt>
                <c:pt idx="1209">
                  <c:v>21.940492502564833</c:v>
                </c:pt>
                <c:pt idx="1210">
                  <c:v>21.940492501286489</c:v>
                </c:pt>
                <c:pt idx="1211">
                  <c:v>21.940492502526745</c:v>
                </c:pt>
                <c:pt idx="1212">
                  <c:v>21.940492500776482</c:v>
                </c:pt>
                <c:pt idx="1213">
                  <c:v>21.940492503402016</c:v>
                </c:pt>
                <c:pt idx="1214">
                  <c:v>21.940492504025979</c:v>
                </c:pt>
                <c:pt idx="1215">
                  <c:v>21.940492501811512</c:v>
                </c:pt>
                <c:pt idx="1216">
                  <c:v>21.940492501788682</c:v>
                </c:pt>
                <c:pt idx="1217">
                  <c:v>21.940492502153852</c:v>
                </c:pt>
                <c:pt idx="1218">
                  <c:v>21.940492502115855</c:v>
                </c:pt>
                <c:pt idx="1219">
                  <c:v>21.940492502389844</c:v>
                </c:pt>
                <c:pt idx="1220">
                  <c:v>21.940492501918001</c:v>
                </c:pt>
                <c:pt idx="1221">
                  <c:v>21.940492501141733</c:v>
                </c:pt>
                <c:pt idx="1222">
                  <c:v>21.940492501742948</c:v>
                </c:pt>
                <c:pt idx="1223">
                  <c:v>21.940492502123433</c:v>
                </c:pt>
                <c:pt idx="1224">
                  <c:v>21.940492502131022</c:v>
                </c:pt>
                <c:pt idx="1225">
                  <c:v>21.940492500601483</c:v>
                </c:pt>
                <c:pt idx="1226">
                  <c:v>21.940492502131022</c:v>
                </c:pt>
                <c:pt idx="1227">
                  <c:v>21.940492501895179</c:v>
                </c:pt>
                <c:pt idx="1228">
                  <c:v>21.940492502237671</c:v>
                </c:pt>
                <c:pt idx="1229">
                  <c:v>21.940492502519156</c:v>
                </c:pt>
                <c:pt idx="1230">
                  <c:v>21.94049250285412</c:v>
                </c:pt>
                <c:pt idx="1231">
                  <c:v>21.940492501240701</c:v>
                </c:pt>
                <c:pt idx="1232">
                  <c:v>21.940492502260483</c:v>
                </c:pt>
                <c:pt idx="1233">
                  <c:v>21.940492501872416</c:v>
                </c:pt>
                <c:pt idx="1234">
                  <c:v>21.940492503850994</c:v>
                </c:pt>
                <c:pt idx="1235">
                  <c:v>21.940492502100671</c:v>
                </c:pt>
                <c:pt idx="1236">
                  <c:v>21.940492502207171</c:v>
                </c:pt>
                <c:pt idx="1237">
                  <c:v>21.940492502374571</c:v>
                </c:pt>
                <c:pt idx="1238">
                  <c:v>21.940492502260483</c:v>
                </c:pt>
                <c:pt idx="1239">
                  <c:v>21.940492501910416</c:v>
                </c:pt>
                <c:pt idx="1240">
                  <c:v>21.940492501880009</c:v>
                </c:pt>
                <c:pt idx="1241">
                  <c:v>21.940492502458309</c:v>
                </c:pt>
                <c:pt idx="1242">
                  <c:v>21.940492502405071</c:v>
                </c:pt>
                <c:pt idx="1243">
                  <c:v>21.94049250129402</c:v>
                </c:pt>
                <c:pt idx="1244">
                  <c:v>21.940492502458309</c:v>
                </c:pt>
                <c:pt idx="1245">
                  <c:v>21.940492502001671</c:v>
                </c:pt>
                <c:pt idx="1246">
                  <c:v>21.94049250185709</c:v>
                </c:pt>
                <c:pt idx="1247">
                  <c:v>21.940492501788682</c:v>
                </c:pt>
                <c:pt idx="1248">
                  <c:v>21.9404925015298</c:v>
                </c:pt>
                <c:pt idx="1249">
                  <c:v>21.940492502146256</c:v>
                </c:pt>
                <c:pt idx="1250">
                  <c:v>21.940492502131022</c:v>
                </c:pt>
                <c:pt idx="1251">
                  <c:v>21.940492502496486</c:v>
                </c:pt>
                <c:pt idx="1252">
                  <c:v>21.940492502625744</c:v>
                </c:pt>
                <c:pt idx="1253">
                  <c:v>21.940492501963622</c:v>
                </c:pt>
                <c:pt idx="1254">
                  <c:v>21.940492501956083</c:v>
                </c:pt>
                <c:pt idx="1255">
                  <c:v>21.940492502701826</c:v>
                </c:pt>
                <c:pt idx="1256">
                  <c:v>21.940492502808489</c:v>
                </c:pt>
                <c:pt idx="1257">
                  <c:v>21.940492502131022</c:v>
                </c:pt>
                <c:pt idx="1258">
                  <c:v>21.940492502640979</c:v>
                </c:pt>
                <c:pt idx="1259">
                  <c:v>21.940492501567938</c:v>
                </c:pt>
                <c:pt idx="1260">
                  <c:v>21.940492502017001</c:v>
                </c:pt>
                <c:pt idx="1261">
                  <c:v>21.940492502184409</c:v>
                </c:pt>
                <c:pt idx="1262">
                  <c:v>21.940492501628778</c:v>
                </c:pt>
                <c:pt idx="1263">
                  <c:v>21.940492502138671</c:v>
                </c:pt>
                <c:pt idx="1264">
                  <c:v>21.940492502283256</c:v>
                </c:pt>
                <c:pt idx="1265">
                  <c:v>21.940492501164556</c:v>
                </c:pt>
                <c:pt idx="1266">
                  <c:v>21.940492502808489</c:v>
                </c:pt>
                <c:pt idx="1267">
                  <c:v>21.940492501910416</c:v>
                </c:pt>
                <c:pt idx="1268">
                  <c:v>21.94049250188759</c:v>
                </c:pt>
                <c:pt idx="1269">
                  <c:v>21.940492502983354</c:v>
                </c:pt>
                <c:pt idx="1270">
                  <c:v>21.940492501780945</c:v>
                </c:pt>
                <c:pt idx="1271">
                  <c:v>21.940492502024583</c:v>
                </c:pt>
                <c:pt idx="1272">
                  <c:v>21.940492502199579</c:v>
                </c:pt>
                <c:pt idx="1273">
                  <c:v>21.940492501978856</c:v>
                </c:pt>
                <c:pt idx="1274">
                  <c:v>21.940492501126563</c:v>
                </c:pt>
                <c:pt idx="1275">
                  <c:v>21.940492501613601</c:v>
                </c:pt>
                <c:pt idx="1276">
                  <c:v>21.940492503173633</c:v>
                </c:pt>
                <c:pt idx="1277">
                  <c:v>21.940492501727711</c:v>
                </c:pt>
                <c:pt idx="1278">
                  <c:v>21.940492502268079</c:v>
                </c:pt>
                <c:pt idx="1279">
                  <c:v>21.940492500806979</c:v>
                </c:pt>
                <c:pt idx="1280">
                  <c:v>21.940492501621126</c:v>
                </c:pt>
                <c:pt idx="1281">
                  <c:v>21.940492502481163</c:v>
                </c:pt>
                <c:pt idx="1282">
                  <c:v>21.940492502207171</c:v>
                </c:pt>
                <c:pt idx="1283">
                  <c:v>21.940492501940856</c:v>
                </c:pt>
                <c:pt idx="1284">
                  <c:v>21.940492502389844</c:v>
                </c:pt>
                <c:pt idx="1285">
                  <c:v>21.940492501278783</c:v>
                </c:pt>
                <c:pt idx="1286">
                  <c:v>21.940492501864771</c:v>
                </c:pt>
                <c:pt idx="1287">
                  <c:v>21.940492501613601</c:v>
                </c:pt>
                <c:pt idx="1288">
                  <c:v>21.940492502663734</c:v>
                </c:pt>
                <c:pt idx="1289">
                  <c:v>21.940492501986501</c:v>
                </c:pt>
                <c:pt idx="1290">
                  <c:v>21.940492501742948</c:v>
                </c:pt>
                <c:pt idx="1291">
                  <c:v>21.940492502062583</c:v>
                </c:pt>
                <c:pt idx="1292">
                  <c:v>21.940492501712601</c:v>
                </c:pt>
                <c:pt idx="1293">
                  <c:v>21.940492500487263</c:v>
                </c:pt>
                <c:pt idx="1294">
                  <c:v>21.940492501978856</c:v>
                </c:pt>
                <c:pt idx="1295">
                  <c:v>21.940492500707979</c:v>
                </c:pt>
                <c:pt idx="1296">
                  <c:v>21.940492501484282</c:v>
                </c:pt>
                <c:pt idx="1297">
                  <c:v>21.940492500647078</c:v>
                </c:pt>
                <c:pt idx="1298">
                  <c:v>21.940492501758179</c:v>
                </c:pt>
                <c:pt idx="1299">
                  <c:v>21.940492501514694</c:v>
                </c:pt>
                <c:pt idx="1300">
                  <c:v>21.940492501126563</c:v>
                </c:pt>
                <c:pt idx="1301">
                  <c:v>21.940492503226956</c:v>
                </c:pt>
                <c:pt idx="1302">
                  <c:v>21.940492502914882</c:v>
                </c:pt>
                <c:pt idx="1303">
                  <c:v>21.940492501195056</c:v>
                </c:pt>
                <c:pt idx="1304">
                  <c:v>21.940492501864771</c:v>
                </c:pt>
                <c:pt idx="1305">
                  <c:v>21.940492502488812</c:v>
                </c:pt>
                <c:pt idx="1306">
                  <c:v>21.940492501012489</c:v>
                </c:pt>
                <c:pt idx="1307">
                  <c:v>21.940492503181222</c:v>
                </c:pt>
                <c:pt idx="1308">
                  <c:v>21.940492502283256</c:v>
                </c:pt>
                <c:pt idx="1309">
                  <c:v>21.940492502557252</c:v>
                </c:pt>
                <c:pt idx="1310">
                  <c:v>21.940492502739822</c:v>
                </c:pt>
                <c:pt idx="1311">
                  <c:v>21.940492501712601</c:v>
                </c:pt>
                <c:pt idx="1312">
                  <c:v>21.94049250185709</c:v>
                </c:pt>
                <c:pt idx="1313">
                  <c:v>21.940492500829745</c:v>
                </c:pt>
                <c:pt idx="1314">
                  <c:v>21.940492502169111</c:v>
                </c:pt>
                <c:pt idx="1315">
                  <c:v>21.940492503135545</c:v>
                </c:pt>
                <c:pt idx="1316">
                  <c:v>21.940492501598424</c:v>
                </c:pt>
                <c:pt idx="1317">
                  <c:v>21.940492500411171</c:v>
                </c:pt>
                <c:pt idx="1318">
                  <c:v>21.940492502100671</c:v>
                </c:pt>
                <c:pt idx="1319">
                  <c:v>21.940492500753663</c:v>
                </c:pt>
                <c:pt idx="1320">
                  <c:v>21.940492501035244</c:v>
                </c:pt>
                <c:pt idx="1321">
                  <c:v>21.940492502366922</c:v>
                </c:pt>
                <c:pt idx="1322">
                  <c:v>21.940492502618213</c:v>
                </c:pt>
                <c:pt idx="1323">
                  <c:v>21.940492501933115</c:v>
                </c:pt>
                <c:pt idx="1324">
                  <c:v>21.940492502017001</c:v>
                </c:pt>
                <c:pt idx="1325">
                  <c:v>21.940492501796278</c:v>
                </c:pt>
                <c:pt idx="1326">
                  <c:v>21.940492501598424</c:v>
                </c:pt>
                <c:pt idx="1327">
                  <c:v>21.940492501933115</c:v>
                </c:pt>
                <c:pt idx="1328">
                  <c:v>21.940492502001671</c:v>
                </c:pt>
                <c:pt idx="1329">
                  <c:v>21.940492502321309</c:v>
                </c:pt>
                <c:pt idx="1330">
                  <c:v>21.940492502268079</c:v>
                </c:pt>
                <c:pt idx="1331">
                  <c:v>21.940492501841856</c:v>
                </c:pt>
                <c:pt idx="1332">
                  <c:v>21.940492502290901</c:v>
                </c:pt>
                <c:pt idx="1333">
                  <c:v>21.940492500905833</c:v>
                </c:pt>
                <c:pt idx="1334">
                  <c:v>21.940492502085508</c:v>
                </c:pt>
                <c:pt idx="1335">
                  <c:v>21.940492502176763</c:v>
                </c:pt>
                <c:pt idx="1336">
                  <c:v>21.940492502420248</c:v>
                </c:pt>
                <c:pt idx="1337">
                  <c:v>21.940492501765711</c:v>
                </c:pt>
                <c:pt idx="1338">
                  <c:v>21.940492501644101</c:v>
                </c:pt>
                <c:pt idx="1339">
                  <c:v>21.940492501316783</c:v>
                </c:pt>
                <c:pt idx="1340">
                  <c:v>21.940492502214813</c:v>
                </c:pt>
                <c:pt idx="1341">
                  <c:v>21.940492502975726</c:v>
                </c:pt>
                <c:pt idx="1342">
                  <c:v>21.940492501963622</c:v>
                </c:pt>
                <c:pt idx="1343">
                  <c:v>21.940492501423353</c:v>
                </c:pt>
                <c:pt idx="1344">
                  <c:v>21.940492501788682</c:v>
                </c:pt>
                <c:pt idx="1345">
                  <c:v>21.940492501590782</c:v>
                </c:pt>
                <c:pt idx="1346">
                  <c:v>21.940492501788682</c:v>
                </c:pt>
                <c:pt idx="1347">
                  <c:v>21.94049250121029</c:v>
                </c:pt>
                <c:pt idx="1348">
                  <c:v>21.940492501141733</c:v>
                </c:pt>
                <c:pt idx="1349">
                  <c:v>21.940492501727711</c:v>
                </c:pt>
                <c:pt idx="1350">
                  <c:v>21.94049250149952</c:v>
                </c:pt>
                <c:pt idx="1351">
                  <c:v>21.940492502321309</c:v>
                </c:pt>
                <c:pt idx="1352">
                  <c:v>21.940492501560353</c:v>
                </c:pt>
                <c:pt idx="1353">
                  <c:v>21.940492501012489</c:v>
                </c:pt>
                <c:pt idx="1354">
                  <c:v>21.940492501408208</c:v>
                </c:pt>
                <c:pt idx="1355">
                  <c:v>21.940492502595244</c:v>
                </c:pt>
                <c:pt idx="1356">
                  <c:v>21.940492501902771</c:v>
                </c:pt>
                <c:pt idx="1357">
                  <c:v>21.940492503051871</c:v>
                </c:pt>
                <c:pt idx="1358">
                  <c:v>21.940492501583133</c:v>
                </c:pt>
                <c:pt idx="1359">
                  <c:v>21.940492502823556</c:v>
                </c:pt>
                <c:pt idx="1360">
                  <c:v>21.940492501735338</c:v>
                </c:pt>
                <c:pt idx="1361">
                  <c:v>21.940492502161522</c:v>
                </c:pt>
                <c:pt idx="1362">
                  <c:v>21.940492501362456</c:v>
                </c:pt>
                <c:pt idx="1363">
                  <c:v>21.940492501430963</c:v>
                </c:pt>
                <c:pt idx="1364">
                  <c:v>21.940492503074783</c:v>
                </c:pt>
                <c:pt idx="1365">
                  <c:v>21.940492503127945</c:v>
                </c:pt>
                <c:pt idx="1366">
                  <c:v>21.940492501590782</c:v>
                </c:pt>
                <c:pt idx="1367">
                  <c:v>21.940492500921</c:v>
                </c:pt>
                <c:pt idx="1368">
                  <c:v>21.940492502115855</c:v>
                </c:pt>
                <c:pt idx="1369">
                  <c:v>21.940492501940856</c:v>
                </c:pt>
                <c:pt idx="1370">
                  <c:v>21.940492501895179</c:v>
                </c:pt>
                <c:pt idx="1371">
                  <c:v>21.940492502602883</c:v>
                </c:pt>
                <c:pt idx="1372">
                  <c:v>21.940492502237671</c:v>
                </c:pt>
                <c:pt idx="1373">
                  <c:v>21.940492501948501</c:v>
                </c:pt>
                <c:pt idx="1374">
                  <c:v>21.940492502199579</c:v>
                </c:pt>
                <c:pt idx="1375">
                  <c:v>21.940492502861645</c:v>
                </c:pt>
                <c:pt idx="1376">
                  <c:v>21.940492502663734</c:v>
                </c:pt>
                <c:pt idx="1377">
                  <c:v>21.940492502755063</c:v>
                </c:pt>
                <c:pt idx="1378">
                  <c:v>21.940492502869233</c:v>
                </c:pt>
                <c:pt idx="1379">
                  <c:v>21.940492500966734</c:v>
                </c:pt>
                <c:pt idx="1380">
                  <c:v>21.940492502709471</c:v>
                </c:pt>
                <c:pt idx="1381">
                  <c:v>21.940492501354871</c:v>
                </c:pt>
                <c:pt idx="1382">
                  <c:v>21.940492502671379</c:v>
                </c:pt>
                <c:pt idx="1383">
                  <c:v>21.940492501545044</c:v>
                </c:pt>
                <c:pt idx="1384">
                  <c:v>21.940492502001671</c:v>
                </c:pt>
                <c:pt idx="1385">
                  <c:v>21.940492501849501</c:v>
                </c:pt>
                <c:pt idx="1386">
                  <c:v>21.940492502580071</c:v>
                </c:pt>
                <c:pt idx="1387">
                  <c:v>21.940492502199579</c:v>
                </c:pt>
                <c:pt idx="1388">
                  <c:v>21.940492502070171</c:v>
                </c:pt>
                <c:pt idx="1389">
                  <c:v>21.940492503112779</c:v>
                </c:pt>
                <c:pt idx="1390">
                  <c:v>21.940492502846528</c:v>
                </c:pt>
                <c:pt idx="1391">
                  <c:v>21.940492503097616</c:v>
                </c:pt>
                <c:pt idx="1392">
                  <c:v>21.940492502039756</c:v>
                </c:pt>
                <c:pt idx="1393">
                  <c:v>21.940492503143133</c:v>
                </c:pt>
                <c:pt idx="1394">
                  <c:v>21.940492501834271</c:v>
                </c:pt>
                <c:pt idx="1395">
                  <c:v>21.940492502047412</c:v>
                </c:pt>
                <c:pt idx="1396">
                  <c:v>21.940492502100671</c:v>
                </c:pt>
                <c:pt idx="1397">
                  <c:v>21.940492501902771</c:v>
                </c:pt>
                <c:pt idx="1398">
                  <c:v>21.940492502001671</c:v>
                </c:pt>
                <c:pt idx="1399">
                  <c:v>21.940492501606016</c:v>
                </c:pt>
                <c:pt idx="1400">
                  <c:v>21.940492501545044</c:v>
                </c:pt>
                <c:pt idx="1401">
                  <c:v>21.940492502990956</c:v>
                </c:pt>
                <c:pt idx="1402">
                  <c:v>21.940492501925529</c:v>
                </c:pt>
                <c:pt idx="1403">
                  <c:v>21.940492501560353</c:v>
                </c:pt>
                <c:pt idx="1404">
                  <c:v>21.940492501971207</c:v>
                </c:pt>
                <c:pt idx="1405">
                  <c:v>21.940492502138671</c:v>
                </c:pt>
                <c:pt idx="1406">
                  <c:v>21.940492501682101</c:v>
                </c:pt>
                <c:pt idx="1407">
                  <c:v>21.940492501484282</c:v>
                </c:pt>
                <c:pt idx="1408">
                  <c:v>21.940492502755063</c:v>
                </c:pt>
                <c:pt idx="1409">
                  <c:v>21.940492502519156</c:v>
                </c:pt>
                <c:pt idx="1410">
                  <c:v>21.940492501103734</c:v>
                </c:pt>
                <c:pt idx="1411">
                  <c:v>21.940492502108256</c:v>
                </c:pt>
                <c:pt idx="1412">
                  <c:v>21.940492502260483</c:v>
                </c:pt>
                <c:pt idx="1413">
                  <c:v>21.940492501880009</c:v>
                </c:pt>
                <c:pt idx="1414">
                  <c:v>21.940492502039756</c:v>
                </c:pt>
                <c:pt idx="1415">
                  <c:v>21.940492501971207</c:v>
                </c:pt>
                <c:pt idx="1416">
                  <c:v>21.940492502032171</c:v>
                </c:pt>
                <c:pt idx="1417">
                  <c:v>21.940492502024583</c:v>
                </c:pt>
                <c:pt idx="1418">
                  <c:v>21.940492502397483</c:v>
                </c:pt>
                <c:pt idx="1419">
                  <c:v>21.940492500959156</c:v>
                </c:pt>
                <c:pt idx="1420">
                  <c:v>21.940492501819094</c:v>
                </c:pt>
                <c:pt idx="1421">
                  <c:v>21.940492502001671</c:v>
                </c:pt>
                <c:pt idx="1422">
                  <c:v>21.940492502861645</c:v>
                </c:pt>
                <c:pt idx="1423">
                  <c:v>21.940492502443071</c:v>
                </c:pt>
                <c:pt idx="1424">
                  <c:v>21.940492500890713</c:v>
                </c:pt>
                <c:pt idx="1425">
                  <c:v>21.940492502534386</c:v>
                </c:pt>
                <c:pt idx="1426">
                  <c:v>21.940492501552683</c:v>
                </c:pt>
                <c:pt idx="1427">
                  <c:v>21.940492501986501</c:v>
                </c:pt>
                <c:pt idx="1428">
                  <c:v>21.940492502777953</c:v>
                </c:pt>
                <c:pt idx="1429">
                  <c:v>21.940492502374571</c:v>
                </c:pt>
                <c:pt idx="1430">
                  <c:v>21.940492502701826</c:v>
                </c:pt>
                <c:pt idx="1431">
                  <c:v>21.940492501826679</c:v>
                </c:pt>
                <c:pt idx="1432">
                  <c:v>21.940492502100671</c:v>
                </c:pt>
                <c:pt idx="1433">
                  <c:v>21.940492502047412</c:v>
                </c:pt>
                <c:pt idx="1434">
                  <c:v>21.940492502717056</c:v>
                </c:pt>
                <c:pt idx="1435">
                  <c:v>21.940492501986501</c:v>
                </c:pt>
                <c:pt idx="1436">
                  <c:v>21.940492502709471</c:v>
                </c:pt>
                <c:pt idx="1437">
                  <c:v>21.940492500662401</c:v>
                </c:pt>
                <c:pt idx="1438">
                  <c:v>21.940492501704863</c:v>
                </c:pt>
                <c:pt idx="1439">
                  <c:v>21.940492500875479</c:v>
                </c:pt>
                <c:pt idx="1440">
                  <c:v>21.940492500441671</c:v>
                </c:pt>
                <c:pt idx="1441">
                  <c:v>21.940492502808489</c:v>
                </c:pt>
                <c:pt idx="1442">
                  <c:v>21.940492502313756</c:v>
                </c:pt>
                <c:pt idx="1443">
                  <c:v>21.940492502077763</c:v>
                </c:pt>
                <c:pt idx="1444">
                  <c:v>21.940492501895179</c:v>
                </c:pt>
                <c:pt idx="1445">
                  <c:v>21.940492502374571</c:v>
                </c:pt>
                <c:pt idx="1446">
                  <c:v>21.940492501689683</c:v>
                </c:pt>
                <c:pt idx="1447">
                  <c:v>21.940492501765711</c:v>
                </c:pt>
                <c:pt idx="1448">
                  <c:v>21.940492501644101</c:v>
                </c:pt>
                <c:pt idx="1449">
                  <c:v>21.940492502085508</c:v>
                </c:pt>
                <c:pt idx="1450">
                  <c:v>21.940492502755063</c:v>
                </c:pt>
                <c:pt idx="1451">
                  <c:v>21.940492501423353</c:v>
                </c:pt>
                <c:pt idx="1452">
                  <c:v>21.940492501377634</c:v>
                </c:pt>
                <c:pt idx="1453">
                  <c:v>21.940492502176763</c:v>
                </c:pt>
                <c:pt idx="1454">
                  <c:v>21.940492502618213</c:v>
                </c:pt>
                <c:pt idx="1455">
                  <c:v>21.940492502115855</c:v>
                </c:pt>
                <c:pt idx="1456">
                  <c:v>21.94049250140052</c:v>
                </c:pt>
                <c:pt idx="1457">
                  <c:v>21.94049250140052</c:v>
                </c:pt>
                <c:pt idx="1458">
                  <c:v>21.940492502816031</c:v>
                </c:pt>
                <c:pt idx="1459">
                  <c:v>21.940492502298589</c:v>
                </c:pt>
                <c:pt idx="1460">
                  <c:v>21.940492502412717</c:v>
                </c:pt>
                <c:pt idx="1461">
                  <c:v>21.940492502785556</c:v>
                </c:pt>
                <c:pt idx="1462">
                  <c:v>21.940492501918001</c:v>
                </c:pt>
                <c:pt idx="1463">
                  <c:v>21.940492501659278</c:v>
                </c:pt>
                <c:pt idx="1464">
                  <c:v>21.940492502199579</c:v>
                </c:pt>
                <c:pt idx="1465">
                  <c:v>21.940492500738483</c:v>
                </c:pt>
                <c:pt idx="1466">
                  <c:v>21.940492501126563</c:v>
                </c:pt>
                <c:pt idx="1467">
                  <c:v>21.940492502283256</c:v>
                </c:pt>
                <c:pt idx="1468">
                  <c:v>21.940492502336578</c:v>
                </c:pt>
                <c:pt idx="1469">
                  <c:v>21.940492502656216</c:v>
                </c:pt>
                <c:pt idx="1470">
                  <c:v>21.940492502389844</c:v>
                </c:pt>
                <c:pt idx="1471">
                  <c:v>21.940492502648624</c:v>
                </c:pt>
                <c:pt idx="1472">
                  <c:v>21.940492502169111</c:v>
                </c:pt>
                <c:pt idx="1473">
                  <c:v>21.940492502435482</c:v>
                </c:pt>
                <c:pt idx="1474">
                  <c:v>21.940492501933115</c:v>
                </c:pt>
                <c:pt idx="1475">
                  <c:v>21.940492501956083</c:v>
                </c:pt>
                <c:pt idx="1476">
                  <c:v>21.940492501933115</c:v>
                </c:pt>
                <c:pt idx="1477">
                  <c:v>21.940492502328929</c:v>
                </c:pt>
                <c:pt idx="1478">
                  <c:v>21.940492501552683</c:v>
                </c:pt>
                <c:pt idx="1479">
                  <c:v>21.940492502070171</c:v>
                </c:pt>
                <c:pt idx="1480">
                  <c:v>21.940492501819094</c:v>
                </c:pt>
                <c:pt idx="1481">
                  <c:v>21.940492502359408</c:v>
                </c:pt>
                <c:pt idx="1482">
                  <c:v>21.940492500883071</c:v>
                </c:pt>
                <c:pt idx="1483">
                  <c:v>21.94049250188759</c:v>
                </c:pt>
                <c:pt idx="1484">
                  <c:v>21.940492501826679</c:v>
                </c:pt>
                <c:pt idx="1485">
                  <c:v>21.940492501370056</c:v>
                </c:pt>
                <c:pt idx="1486">
                  <c:v>21.940492501986501</c:v>
                </c:pt>
                <c:pt idx="1487">
                  <c:v>21.940492500844982</c:v>
                </c:pt>
                <c:pt idx="1488">
                  <c:v>21.940492502093083</c:v>
                </c:pt>
                <c:pt idx="1489">
                  <c:v>21.940492502344163</c:v>
                </c:pt>
                <c:pt idx="1490">
                  <c:v>21.940492502138671</c:v>
                </c:pt>
                <c:pt idx="1491">
                  <c:v>21.940492502405071</c:v>
                </c:pt>
                <c:pt idx="1492">
                  <c:v>21.940492502686617</c:v>
                </c:pt>
                <c:pt idx="1493">
                  <c:v>21.940492501834271</c:v>
                </c:pt>
                <c:pt idx="1494">
                  <c:v>21.940492502245256</c:v>
                </c:pt>
                <c:pt idx="1495">
                  <c:v>21.940492501872416</c:v>
                </c:pt>
                <c:pt idx="1496">
                  <c:v>21.940492502412717</c:v>
                </c:pt>
                <c:pt idx="1497">
                  <c:v>21.940492502093083</c:v>
                </c:pt>
                <c:pt idx="1498">
                  <c:v>21.940492501682101</c:v>
                </c:pt>
                <c:pt idx="1499">
                  <c:v>21.940492502412717</c:v>
                </c:pt>
                <c:pt idx="1500">
                  <c:v>21.940492502884521</c:v>
                </c:pt>
                <c:pt idx="1501">
                  <c:v>21.940492502564833</c:v>
                </c:pt>
                <c:pt idx="1502">
                  <c:v>21.940492501872416</c:v>
                </c:pt>
                <c:pt idx="1503">
                  <c:v>21.940492501720126</c:v>
                </c:pt>
                <c:pt idx="1504">
                  <c:v>21.9404925015298</c:v>
                </c:pt>
                <c:pt idx="1505">
                  <c:v>21.940492502663734</c:v>
                </c:pt>
                <c:pt idx="1506">
                  <c:v>21.940492502138671</c:v>
                </c:pt>
                <c:pt idx="1507">
                  <c:v>21.940492502093083</c:v>
                </c:pt>
                <c:pt idx="1508">
                  <c:v>21.940492501514694</c:v>
                </c:pt>
                <c:pt idx="1509">
                  <c:v>21.940492502055001</c:v>
                </c:pt>
                <c:pt idx="1510">
                  <c:v>21.940492501712601</c:v>
                </c:pt>
                <c:pt idx="1511">
                  <c:v>21.940492501819094</c:v>
                </c:pt>
                <c:pt idx="1512">
                  <c:v>21.940492501849501</c:v>
                </c:pt>
                <c:pt idx="1513">
                  <c:v>21.940492502214813</c:v>
                </c:pt>
                <c:pt idx="1514">
                  <c:v>21.940492501644101</c:v>
                </c:pt>
                <c:pt idx="1515">
                  <c:v>21.940492502389844</c:v>
                </c:pt>
                <c:pt idx="1516">
                  <c:v>21.940492501811512</c:v>
                </c:pt>
                <c:pt idx="1517">
                  <c:v>21.940492502176763</c:v>
                </c:pt>
                <c:pt idx="1518">
                  <c:v>21.940492502686617</c:v>
                </c:pt>
                <c:pt idx="1519">
                  <c:v>21.940492501948501</c:v>
                </c:pt>
                <c:pt idx="1520">
                  <c:v>21.940492502777953</c:v>
                </c:pt>
                <c:pt idx="1521">
                  <c:v>21.940492501864771</c:v>
                </c:pt>
                <c:pt idx="1522">
                  <c:v>21.940492502587656</c:v>
                </c:pt>
                <c:pt idx="1523">
                  <c:v>21.940492502085508</c:v>
                </c:pt>
                <c:pt idx="1524">
                  <c:v>21.940492502138671</c:v>
                </c:pt>
                <c:pt idx="1525">
                  <c:v>21.940492502207171</c:v>
                </c:pt>
                <c:pt idx="1526">
                  <c:v>21.94049250149952</c:v>
                </c:pt>
                <c:pt idx="1527">
                  <c:v>21.940492501803863</c:v>
                </c:pt>
                <c:pt idx="1528">
                  <c:v>21.940492501994083</c:v>
                </c:pt>
                <c:pt idx="1529">
                  <c:v>21.940492501910416</c:v>
                </c:pt>
                <c:pt idx="1530">
                  <c:v>21.940492502017001</c:v>
                </c:pt>
                <c:pt idx="1531">
                  <c:v>21.940492502633379</c:v>
                </c:pt>
                <c:pt idx="1532">
                  <c:v>21.940492502039756</c:v>
                </c:pt>
                <c:pt idx="1533">
                  <c:v>21.940492501636516</c:v>
                </c:pt>
                <c:pt idx="1534">
                  <c:v>21.940492502717056</c:v>
                </c:pt>
                <c:pt idx="1535">
                  <c:v>21.940492501872416</c:v>
                </c:pt>
                <c:pt idx="1536">
                  <c:v>21.940492502313756</c:v>
                </c:pt>
                <c:pt idx="1537">
                  <c:v>21.940492502610589</c:v>
                </c:pt>
                <c:pt idx="1538">
                  <c:v>21.940492501918001</c:v>
                </c:pt>
                <c:pt idx="1539">
                  <c:v>21.940492501362456</c:v>
                </c:pt>
                <c:pt idx="1540">
                  <c:v>21.940492501324364</c:v>
                </c:pt>
                <c:pt idx="1541">
                  <c:v>21.940492502610589</c:v>
                </c:pt>
                <c:pt idx="1542">
                  <c:v>21.940492502473571</c:v>
                </c:pt>
                <c:pt idx="1543">
                  <c:v>21.940492502184409</c:v>
                </c:pt>
                <c:pt idx="1544">
                  <c:v>21.940492502328929</c:v>
                </c:pt>
                <c:pt idx="1545">
                  <c:v>21.940492501644101</c:v>
                </c:pt>
                <c:pt idx="1546">
                  <c:v>21.940492501537456</c:v>
                </c:pt>
                <c:pt idx="1547">
                  <c:v>21.940492501735338</c:v>
                </c:pt>
                <c:pt idx="1548">
                  <c:v>21.940492501689683</c:v>
                </c:pt>
                <c:pt idx="1549">
                  <c:v>21.940492502237671</c:v>
                </c:pt>
                <c:pt idx="1550">
                  <c:v>21.940492501507045</c:v>
                </c:pt>
                <c:pt idx="1551">
                  <c:v>21.940492501644101</c:v>
                </c:pt>
                <c:pt idx="1552">
                  <c:v>21.940492502123433</c:v>
                </c:pt>
                <c:pt idx="1553">
                  <c:v>21.940492501841856</c:v>
                </c:pt>
                <c:pt idx="1554">
                  <c:v>21.940492502024583</c:v>
                </c:pt>
                <c:pt idx="1555">
                  <c:v>21.940492502260483</c:v>
                </c:pt>
                <c:pt idx="1556">
                  <c:v>21.940492501735338</c:v>
                </c:pt>
                <c:pt idx="1557">
                  <c:v>21.940492502366922</c:v>
                </c:pt>
                <c:pt idx="1558">
                  <c:v>21.940492502374571</c:v>
                </c:pt>
                <c:pt idx="1559">
                  <c:v>21.940492502237671</c:v>
                </c:pt>
                <c:pt idx="1560">
                  <c:v>21.940492502184409</c:v>
                </c:pt>
                <c:pt idx="1561">
                  <c:v>21.940492502138671</c:v>
                </c:pt>
                <c:pt idx="1562">
                  <c:v>21.940492502199579</c:v>
                </c:pt>
                <c:pt idx="1563">
                  <c:v>21.940492502001671</c:v>
                </c:pt>
                <c:pt idx="1564">
                  <c:v>21.940492502968134</c:v>
                </c:pt>
                <c:pt idx="1565">
                  <c:v>21.940492502427833</c:v>
                </c:pt>
                <c:pt idx="1566">
                  <c:v>21.940492501598424</c:v>
                </c:pt>
                <c:pt idx="1567">
                  <c:v>21.940492502344163</c:v>
                </c:pt>
                <c:pt idx="1568">
                  <c:v>21.940492502412717</c:v>
                </c:pt>
                <c:pt idx="1569">
                  <c:v>21.940492501796278</c:v>
                </c:pt>
                <c:pt idx="1570">
                  <c:v>21.940492501415783</c:v>
                </c:pt>
                <c:pt idx="1571">
                  <c:v>21.940492502275667</c:v>
                </c:pt>
                <c:pt idx="1572">
                  <c:v>21.940492502199579</c:v>
                </c:pt>
                <c:pt idx="1573">
                  <c:v>21.940492501446194</c:v>
                </c:pt>
                <c:pt idx="1574">
                  <c:v>21.940492502420248</c:v>
                </c:pt>
                <c:pt idx="1575">
                  <c:v>21.940492502055001</c:v>
                </c:pt>
                <c:pt idx="1576">
                  <c:v>21.940492502214813</c:v>
                </c:pt>
                <c:pt idx="1577">
                  <c:v>21.940492501567938</c:v>
                </c:pt>
                <c:pt idx="1578">
                  <c:v>21.940492502694301</c:v>
                </c:pt>
                <c:pt idx="1579">
                  <c:v>21.940492501826679</c:v>
                </c:pt>
                <c:pt idx="1580">
                  <c:v>21.940492502678971</c:v>
                </c:pt>
                <c:pt idx="1581">
                  <c:v>21.940492501788682</c:v>
                </c:pt>
                <c:pt idx="1582">
                  <c:v>21.940492502085508</c:v>
                </c:pt>
                <c:pt idx="1583">
                  <c:v>21.940492502283256</c:v>
                </c:pt>
                <c:pt idx="1584">
                  <c:v>21.940492502001671</c:v>
                </c:pt>
                <c:pt idx="1585">
                  <c:v>21.94049250185709</c:v>
                </c:pt>
                <c:pt idx="1586">
                  <c:v>21.940492501385222</c:v>
                </c:pt>
                <c:pt idx="1587">
                  <c:v>21.940492502207171</c:v>
                </c:pt>
                <c:pt idx="1588">
                  <c:v>21.940492502534386</c:v>
                </c:pt>
                <c:pt idx="1589">
                  <c:v>21.940492501720126</c:v>
                </c:pt>
                <c:pt idx="1590">
                  <c:v>21.940492500997156</c:v>
                </c:pt>
                <c:pt idx="1591">
                  <c:v>21.940492501491871</c:v>
                </c:pt>
                <c:pt idx="1592">
                  <c:v>21.940492502511571</c:v>
                </c:pt>
                <c:pt idx="1593">
                  <c:v>21.940492502351756</c:v>
                </c:pt>
                <c:pt idx="1594">
                  <c:v>21.940492502237671</c:v>
                </c:pt>
                <c:pt idx="1595">
                  <c:v>21.940492503226956</c:v>
                </c:pt>
                <c:pt idx="1596">
                  <c:v>21.940492501606016</c:v>
                </c:pt>
                <c:pt idx="1597">
                  <c:v>21.940492501430963</c:v>
                </c:pt>
                <c:pt idx="1598">
                  <c:v>21.940492502001671</c:v>
                </c:pt>
                <c:pt idx="1599">
                  <c:v>21.940492502465979</c:v>
                </c:pt>
                <c:pt idx="1600">
                  <c:v>21.940492501826679</c:v>
                </c:pt>
                <c:pt idx="1601">
                  <c:v>21.940492501849501</c:v>
                </c:pt>
                <c:pt idx="1602">
                  <c:v>21.940492502785556</c:v>
                </c:pt>
                <c:pt idx="1603">
                  <c:v>21.940492502055001</c:v>
                </c:pt>
                <c:pt idx="1604">
                  <c:v>21.940492502070171</c:v>
                </c:pt>
                <c:pt idx="1605">
                  <c:v>21.9404925015298</c:v>
                </c:pt>
                <c:pt idx="1606">
                  <c:v>21.940492501598424</c:v>
                </c:pt>
                <c:pt idx="1607">
                  <c:v>21.940492501925529</c:v>
                </c:pt>
                <c:pt idx="1608">
                  <c:v>21.940492502093083</c:v>
                </c:pt>
                <c:pt idx="1609">
                  <c:v>21.940492502488812</c:v>
                </c:pt>
                <c:pt idx="1610">
                  <c:v>21.940492502511571</c:v>
                </c:pt>
                <c:pt idx="1611">
                  <c:v>21.940492501583133</c:v>
                </c:pt>
                <c:pt idx="1612">
                  <c:v>21.940492501644101</c:v>
                </c:pt>
                <c:pt idx="1613">
                  <c:v>21.940492501986501</c:v>
                </c:pt>
                <c:pt idx="1614">
                  <c:v>21.940492502047412</c:v>
                </c:pt>
                <c:pt idx="1615">
                  <c:v>21.940492501590782</c:v>
                </c:pt>
                <c:pt idx="1616">
                  <c:v>21.940492503135545</c:v>
                </c:pt>
                <c:pt idx="1617">
                  <c:v>21.940492502070171</c:v>
                </c:pt>
                <c:pt idx="1618">
                  <c:v>21.940492501096116</c:v>
                </c:pt>
                <c:pt idx="1619">
                  <c:v>21.940492501484282</c:v>
                </c:pt>
                <c:pt idx="1620">
                  <c:v>21.940492502191994</c:v>
                </c:pt>
                <c:pt idx="1621">
                  <c:v>21.940492501453782</c:v>
                </c:pt>
                <c:pt idx="1622">
                  <c:v>21.940492501727711</c:v>
                </c:pt>
                <c:pt idx="1623">
                  <c:v>21.940492502268079</c:v>
                </c:pt>
                <c:pt idx="1624">
                  <c:v>21.940492502024583</c:v>
                </c:pt>
                <c:pt idx="1625">
                  <c:v>21.940492501742948</c:v>
                </c:pt>
                <c:pt idx="1626">
                  <c:v>21.940492502260483</c:v>
                </c:pt>
                <c:pt idx="1627">
                  <c:v>21.940492501636516</c:v>
                </c:pt>
                <c:pt idx="1628">
                  <c:v>21.940492502100671</c:v>
                </c:pt>
                <c:pt idx="1629">
                  <c:v>21.940492501461353</c:v>
                </c:pt>
                <c:pt idx="1630">
                  <c:v>21.940492501933115</c:v>
                </c:pt>
                <c:pt idx="1631">
                  <c:v>21.940492501613601</c:v>
                </c:pt>
                <c:pt idx="1632">
                  <c:v>21.940492502290901</c:v>
                </c:pt>
                <c:pt idx="1633">
                  <c:v>21.940492502115855</c:v>
                </c:pt>
                <c:pt idx="1634">
                  <c:v>21.940492500928656</c:v>
                </c:pt>
                <c:pt idx="1635">
                  <c:v>21.940492501986501</c:v>
                </c:pt>
                <c:pt idx="1636">
                  <c:v>21.940492501704863</c:v>
                </c:pt>
                <c:pt idx="1637">
                  <c:v>21.940492501697278</c:v>
                </c:pt>
                <c:pt idx="1638">
                  <c:v>21.940492501963622</c:v>
                </c:pt>
                <c:pt idx="1639">
                  <c:v>21.940492501872416</c:v>
                </c:pt>
                <c:pt idx="1640">
                  <c:v>21.940492502055001</c:v>
                </c:pt>
                <c:pt idx="1641">
                  <c:v>21.940492501895179</c:v>
                </c:pt>
                <c:pt idx="1642">
                  <c:v>21.940492501758179</c:v>
                </c:pt>
                <c:pt idx="1643">
                  <c:v>21.940492501742948</c:v>
                </c:pt>
                <c:pt idx="1644">
                  <c:v>21.940492501233056</c:v>
                </c:pt>
                <c:pt idx="1645">
                  <c:v>21.940492502283256</c:v>
                </c:pt>
                <c:pt idx="1646">
                  <c:v>21.940492502306071</c:v>
                </c:pt>
                <c:pt idx="1647">
                  <c:v>21.940492502549656</c:v>
                </c:pt>
                <c:pt idx="1648">
                  <c:v>21.940492501309134</c:v>
                </c:pt>
                <c:pt idx="1649">
                  <c:v>21.940492501735338</c:v>
                </c:pt>
                <c:pt idx="1650">
                  <c:v>21.940492502108256</c:v>
                </c:pt>
                <c:pt idx="1651">
                  <c:v>21.94049250285412</c:v>
                </c:pt>
                <c:pt idx="1652">
                  <c:v>21.940492502032171</c:v>
                </c:pt>
                <c:pt idx="1653">
                  <c:v>21.940492501940856</c:v>
                </c:pt>
                <c:pt idx="1654">
                  <c:v>21.940492501750601</c:v>
                </c:pt>
                <c:pt idx="1655">
                  <c:v>21.940492501141733</c:v>
                </c:pt>
                <c:pt idx="1656">
                  <c:v>21.940492501834271</c:v>
                </c:pt>
                <c:pt idx="1657">
                  <c:v>21.940492501225471</c:v>
                </c:pt>
                <c:pt idx="1658">
                  <c:v>21.940492501948501</c:v>
                </c:pt>
                <c:pt idx="1659">
                  <c:v>21.940492501841856</c:v>
                </c:pt>
                <c:pt idx="1660">
                  <c:v>21.940492502580071</c:v>
                </c:pt>
                <c:pt idx="1661">
                  <c:v>21.940492502169111</c:v>
                </c:pt>
                <c:pt idx="1662">
                  <c:v>21.940492501727711</c:v>
                </c:pt>
                <c:pt idx="1663">
                  <c:v>21.940492501750601</c:v>
                </c:pt>
                <c:pt idx="1664">
                  <c:v>21.940492501149372</c:v>
                </c:pt>
                <c:pt idx="1665">
                  <c:v>21.940492502427833</c:v>
                </c:pt>
                <c:pt idx="1666">
                  <c:v>21.940492501134145</c:v>
                </c:pt>
                <c:pt idx="1667">
                  <c:v>21.940492502176763</c:v>
                </c:pt>
                <c:pt idx="1668">
                  <c:v>21.940492502922556</c:v>
                </c:pt>
                <c:pt idx="1669">
                  <c:v>21.940492501461353</c:v>
                </c:pt>
                <c:pt idx="1670">
                  <c:v>21.940492502762645</c:v>
                </c:pt>
                <c:pt idx="1671">
                  <c:v>21.940492501636516</c:v>
                </c:pt>
                <c:pt idx="1672">
                  <c:v>21.94049250290723</c:v>
                </c:pt>
                <c:pt idx="1673">
                  <c:v>21.940492502001671</c:v>
                </c:pt>
                <c:pt idx="1674">
                  <c:v>21.940492501758179</c:v>
                </c:pt>
                <c:pt idx="1675">
                  <c:v>21.94049250121029</c:v>
                </c:pt>
                <c:pt idx="1676">
                  <c:v>21.940492502161522</c:v>
                </c:pt>
                <c:pt idx="1677">
                  <c:v>21.940492502800794</c:v>
                </c:pt>
                <c:pt idx="1678">
                  <c:v>21.940492501385222</c:v>
                </c:pt>
                <c:pt idx="1679">
                  <c:v>21.940492502298589</c:v>
                </c:pt>
                <c:pt idx="1680">
                  <c:v>21.940492502694301</c:v>
                </c:pt>
                <c:pt idx="1681">
                  <c:v>21.940492502488812</c:v>
                </c:pt>
                <c:pt idx="1682">
                  <c:v>21.940492502245256</c:v>
                </c:pt>
                <c:pt idx="1683">
                  <c:v>21.940492502640979</c:v>
                </c:pt>
                <c:pt idx="1684">
                  <c:v>21.940492501895179</c:v>
                </c:pt>
                <c:pt idx="1685">
                  <c:v>21.940492501621126</c:v>
                </c:pt>
                <c:pt idx="1686">
                  <c:v>21.940492501453782</c:v>
                </c:pt>
                <c:pt idx="1687">
                  <c:v>21.940492501545044</c:v>
                </c:pt>
                <c:pt idx="1688">
                  <c:v>21.940492501286489</c:v>
                </c:pt>
                <c:pt idx="1689">
                  <c:v>21.940492502823556</c:v>
                </c:pt>
                <c:pt idx="1690">
                  <c:v>21.940492501910416</c:v>
                </c:pt>
                <c:pt idx="1691">
                  <c:v>21.940492502412717</c:v>
                </c:pt>
                <c:pt idx="1692">
                  <c:v>21.940492501682101</c:v>
                </c:pt>
                <c:pt idx="1693">
                  <c:v>21.940492502640979</c:v>
                </c:pt>
                <c:pt idx="1694">
                  <c:v>21.940492502580071</c:v>
                </c:pt>
                <c:pt idx="1695">
                  <c:v>21.940492502169111</c:v>
                </c:pt>
                <c:pt idx="1696">
                  <c:v>21.940492502108256</c:v>
                </c:pt>
                <c:pt idx="1697">
                  <c:v>21.940492501773338</c:v>
                </c:pt>
                <c:pt idx="1698">
                  <c:v>21.940492502671379</c:v>
                </c:pt>
                <c:pt idx="1699">
                  <c:v>21.940492502549656</c:v>
                </c:pt>
                <c:pt idx="1700">
                  <c:v>21.940492501819094</c:v>
                </c:pt>
                <c:pt idx="1701">
                  <c:v>21.940492502564833</c:v>
                </c:pt>
                <c:pt idx="1702">
                  <c:v>21.940492501910416</c:v>
                </c:pt>
                <c:pt idx="1703">
                  <c:v>21.940492501362456</c:v>
                </c:pt>
                <c:pt idx="1704">
                  <c:v>21.940492501849501</c:v>
                </c:pt>
                <c:pt idx="1705">
                  <c:v>21.940492501621126</c:v>
                </c:pt>
                <c:pt idx="1706">
                  <c:v>21.940492501606016</c:v>
                </c:pt>
                <c:pt idx="1707">
                  <c:v>21.940492501956083</c:v>
                </c:pt>
                <c:pt idx="1708">
                  <c:v>21.940492501880009</c:v>
                </c:pt>
                <c:pt idx="1709">
                  <c:v>21.940492501575545</c:v>
                </c:pt>
                <c:pt idx="1710">
                  <c:v>21.940492502580071</c:v>
                </c:pt>
                <c:pt idx="1711">
                  <c:v>21.940492502990956</c:v>
                </c:pt>
                <c:pt idx="1712">
                  <c:v>21.940492502290901</c:v>
                </c:pt>
                <c:pt idx="1713">
                  <c:v>21.940492502549656</c:v>
                </c:pt>
                <c:pt idx="1714">
                  <c:v>21.940492501849501</c:v>
                </c:pt>
                <c:pt idx="1715">
                  <c:v>21.940492502199579</c:v>
                </c:pt>
                <c:pt idx="1716">
                  <c:v>21.940492501484282</c:v>
                </c:pt>
                <c:pt idx="1717">
                  <c:v>21.940492502351756</c:v>
                </c:pt>
                <c:pt idx="1718">
                  <c:v>21.940492501925529</c:v>
                </c:pt>
                <c:pt idx="1719">
                  <c:v>21.940492501742948</c:v>
                </c:pt>
                <c:pt idx="1720">
                  <c:v>21.940492501636516</c:v>
                </c:pt>
                <c:pt idx="1721">
                  <c:v>21.940492502488812</c:v>
                </c:pt>
                <c:pt idx="1722">
                  <c:v>21.940492503280183</c:v>
                </c:pt>
                <c:pt idx="1723">
                  <c:v>21.940492501956083</c:v>
                </c:pt>
                <c:pt idx="1724">
                  <c:v>21.940492502412717</c:v>
                </c:pt>
                <c:pt idx="1725">
                  <c:v>21.940492501682101</c:v>
                </c:pt>
                <c:pt idx="1726">
                  <c:v>21.940492502093083</c:v>
                </c:pt>
                <c:pt idx="1727">
                  <c:v>21.940492501895179</c:v>
                </c:pt>
                <c:pt idx="1728">
                  <c:v>21.940492501651683</c:v>
                </c:pt>
                <c:pt idx="1729">
                  <c:v>21.940492502245256</c:v>
                </c:pt>
                <c:pt idx="1730">
                  <c:v>21.940492502488812</c:v>
                </c:pt>
                <c:pt idx="1731">
                  <c:v>21.940492502001671</c:v>
                </c:pt>
                <c:pt idx="1732">
                  <c:v>21.940492501347226</c:v>
                </c:pt>
                <c:pt idx="1733">
                  <c:v>21.940492501758179</c:v>
                </c:pt>
                <c:pt idx="1734">
                  <c:v>21.940492502017001</c:v>
                </c:pt>
                <c:pt idx="1735">
                  <c:v>21.940492502321309</c:v>
                </c:pt>
                <c:pt idx="1736">
                  <c:v>21.940492501545044</c:v>
                </c:pt>
                <c:pt idx="1737">
                  <c:v>21.940492502656216</c:v>
                </c:pt>
                <c:pt idx="1738">
                  <c:v>21.940492501758179</c:v>
                </c:pt>
                <c:pt idx="1739">
                  <c:v>21.940492502519156</c:v>
                </c:pt>
                <c:pt idx="1740">
                  <c:v>21.940492501971207</c:v>
                </c:pt>
                <c:pt idx="1741">
                  <c:v>21.940492501880009</c:v>
                </c:pt>
                <c:pt idx="1742">
                  <c:v>21.940492501575545</c:v>
                </c:pt>
                <c:pt idx="1743">
                  <c:v>21.940492501940856</c:v>
                </c:pt>
                <c:pt idx="1744">
                  <c:v>21.940492501971207</c:v>
                </c:pt>
                <c:pt idx="1745">
                  <c:v>21.940492502017001</c:v>
                </c:pt>
                <c:pt idx="1746">
                  <c:v>21.940492501986501</c:v>
                </c:pt>
                <c:pt idx="1747">
                  <c:v>21.940492501697278</c:v>
                </c:pt>
                <c:pt idx="1748">
                  <c:v>21.940492501666856</c:v>
                </c:pt>
                <c:pt idx="1749">
                  <c:v>21.940492501651683</c:v>
                </c:pt>
                <c:pt idx="1750">
                  <c:v>21.940492501453782</c:v>
                </c:pt>
                <c:pt idx="1751">
                  <c:v>21.940492502610589</c:v>
                </c:pt>
                <c:pt idx="1752">
                  <c:v>21.940492502184409</c:v>
                </c:pt>
                <c:pt idx="1753">
                  <c:v>21.940492502488812</c:v>
                </c:pt>
                <c:pt idx="1754">
                  <c:v>21.940492501758179</c:v>
                </c:pt>
                <c:pt idx="1755">
                  <c:v>21.940492501316783</c:v>
                </c:pt>
                <c:pt idx="1756">
                  <c:v>21.940492502671379</c:v>
                </c:pt>
                <c:pt idx="1757">
                  <c:v>21.94049250283879</c:v>
                </c:pt>
                <c:pt idx="1758">
                  <c:v>21.940492501910416</c:v>
                </c:pt>
                <c:pt idx="1759">
                  <c:v>21.940492502701826</c:v>
                </c:pt>
                <c:pt idx="1760">
                  <c:v>21.940492502138671</c:v>
                </c:pt>
                <c:pt idx="1761">
                  <c:v>21.940492502214813</c:v>
                </c:pt>
                <c:pt idx="1762">
                  <c:v>21.940492502290901</c:v>
                </c:pt>
                <c:pt idx="1763">
                  <c:v>21.940492502321309</c:v>
                </c:pt>
                <c:pt idx="1764">
                  <c:v>21.940492502427833</c:v>
                </c:pt>
                <c:pt idx="1765">
                  <c:v>21.940492502945361</c:v>
                </c:pt>
                <c:pt idx="1766">
                  <c:v>21.94049250149952</c:v>
                </c:pt>
                <c:pt idx="1767">
                  <c:v>21.940492502245256</c:v>
                </c:pt>
                <c:pt idx="1768">
                  <c:v>21.940492502032171</c:v>
                </c:pt>
                <c:pt idx="1769">
                  <c:v>21.940492502503965</c:v>
                </c:pt>
                <c:pt idx="1770">
                  <c:v>21.940492502336578</c:v>
                </c:pt>
                <c:pt idx="1771">
                  <c:v>21.940492502199579</c:v>
                </c:pt>
                <c:pt idx="1772">
                  <c:v>21.940492502199579</c:v>
                </c:pt>
                <c:pt idx="1773">
                  <c:v>21.940492502184409</c:v>
                </c:pt>
                <c:pt idx="1774">
                  <c:v>21.940492502640979</c:v>
                </c:pt>
                <c:pt idx="1775">
                  <c:v>21.940492502488812</c:v>
                </c:pt>
                <c:pt idx="1776">
                  <c:v>21.940492502473571</c:v>
                </c:pt>
                <c:pt idx="1777">
                  <c:v>21.940492501514694</c:v>
                </c:pt>
                <c:pt idx="1778">
                  <c:v>21.940492502290901</c:v>
                </c:pt>
                <c:pt idx="1779">
                  <c:v>21.940492501712601</c:v>
                </c:pt>
                <c:pt idx="1780">
                  <c:v>21.940492502519156</c:v>
                </c:pt>
                <c:pt idx="1781">
                  <c:v>21.940492502625744</c:v>
                </c:pt>
                <c:pt idx="1782">
                  <c:v>21.940492501423353</c:v>
                </c:pt>
                <c:pt idx="1783">
                  <c:v>21.940492502290901</c:v>
                </c:pt>
                <c:pt idx="1784">
                  <c:v>21.940492502580071</c:v>
                </c:pt>
                <c:pt idx="1785">
                  <c:v>21.940492502260483</c:v>
                </c:pt>
                <c:pt idx="1786">
                  <c:v>21.940492501971207</c:v>
                </c:pt>
                <c:pt idx="1787">
                  <c:v>21.940492502260483</c:v>
                </c:pt>
                <c:pt idx="1788">
                  <c:v>21.940492502093083</c:v>
                </c:pt>
                <c:pt idx="1789">
                  <c:v>21.940492501682101</c:v>
                </c:pt>
                <c:pt idx="1790">
                  <c:v>21.940492501408208</c:v>
                </c:pt>
                <c:pt idx="1791">
                  <c:v>21.940492501773338</c:v>
                </c:pt>
                <c:pt idx="1792">
                  <c:v>21.940492502534386</c:v>
                </c:pt>
                <c:pt idx="1793">
                  <c:v>21.940492502732244</c:v>
                </c:pt>
                <c:pt idx="1794">
                  <c:v>21.940492502245256</c:v>
                </c:pt>
                <c:pt idx="1795">
                  <c:v>21.940492503067045</c:v>
                </c:pt>
                <c:pt idx="1796">
                  <c:v>21.940492502747471</c:v>
                </c:pt>
                <c:pt idx="1797">
                  <c:v>21.940492501803863</c:v>
                </c:pt>
                <c:pt idx="1798">
                  <c:v>21.940492501666856</c:v>
                </c:pt>
                <c:pt idx="1799">
                  <c:v>21.940492502108256</c:v>
                </c:pt>
                <c:pt idx="1800">
                  <c:v>21.940492501560353</c:v>
                </c:pt>
                <c:pt idx="1801">
                  <c:v>21.940492502382163</c:v>
                </c:pt>
                <c:pt idx="1802">
                  <c:v>21.940492501788682</c:v>
                </c:pt>
                <c:pt idx="1803">
                  <c:v>21.940492501940856</c:v>
                </c:pt>
                <c:pt idx="1804">
                  <c:v>21.940492502519156</c:v>
                </c:pt>
                <c:pt idx="1805">
                  <c:v>21.940492501651683</c:v>
                </c:pt>
                <c:pt idx="1806">
                  <c:v>21.940492502184409</c:v>
                </c:pt>
                <c:pt idx="1807">
                  <c:v>21.940492501819094</c:v>
                </c:pt>
                <c:pt idx="1808">
                  <c:v>21.940492502245256</c:v>
                </c:pt>
                <c:pt idx="1809">
                  <c:v>21.940492501453782</c:v>
                </c:pt>
                <c:pt idx="1810">
                  <c:v>21.940492502108256</c:v>
                </c:pt>
                <c:pt idx="1811">
                  <c:v>21.940492501712601</c:v>
                </c:pt>
                <c:pt idx="1812">
                  <c:v>21.940492501453782</c:v>
                </c:pt>
                <c:pt idx="1813">
                  <c:v>21.940492502640979</c:v>
                </c:pt>
                <c:pt idx="1814">
                  <c:v>21.940492502336578</c:v>
                </c:pt>
                <c:pt idx="1815">
                  <c:v>21.940492501453782</c:v>
                </c:pt>
                <c:pt idx="1816">
                  <c:v>21.940492501697278</c:v>
                </c:pt>
                <c:pt idx="1817">
                  <c:v>21.940492501545044</c:v>
                </c:pt>
                <c:pt idx="1818">
                  <c:v>21.940492502443071</c:v>
                </c:pt>
                <c:pt idx="1819">
                  <c:v>21.940492501651683</c:v>
                </c:pt>
                <c:pt idx="1820">
                  <c:v>21.940492502580071</c:v>
                </c:pt>
                <c:pt idx="1821">
                  <c:v>21.940492502397483</c:v>
                </c:pt>
                <c:pt idx="1822">
                  <c:v>21.940492503264956</c:v>
                </c:pt>
                <c:pt idx="1823">
                  <c:v>21.940492501697278</c:v>
                </c:pt>
                <c:pt idx="1824">
                  <c:v>21.940492502001671</c:v>
                </c:pt>
                <c:pt idx="1825">
                  <c:v>21.940492502077763</c:v>
                </c:pt>
                <c:pt idx="1826">
                  <c:v>21.940492502184409</c:v>
                </c:pt>
                <c:pt idx="1827">
                  <c:v>21.940492502017001</c:v>
                </c:pt>
                <c:pt idx="1828">
                  <c:v>21.940492502047412</c:v>
                </c:pt>
                <c:pt idx="1829">
                  <c:v>21.940492502108256</c:v>
                </c:pt>
                <c:pt idx="1830">
                  <c:v>21.940492502032171</c:v>
                </c:pt>
                <c:pt idx="1831">
                  <c:v>21.940492501895179</c:v>
                </c:pt>
                <c:pt idx="1832">
                  <c:v>21.940492502062583</c:v>
                </c:pt>
                <c:pt idx="1833">
                  <c:v>21.940492502229979</c:v>
                </c:pt>
                <c:pt idx="1834">
                  <c:v>21.940492502062583</c:v>
                </c:pt>
                <c:pt idx="1835">
                  <c:v>21.940492501742948</c:v>
                </c:pt>
                <c:pt idx="1836">
                  <c:v>21.940492501986501</c:v>
                </c:pt>
                <c:pt idx="1837">
                  <c:v>21.940492500997156</c:v>
                </c:pt>
                <c:pt idx="1838">
                  <c:v>21.940492501940856</c:v>
                </c:pt>
                <c:pt idx="1839">
                  <c:v>21.940492502549656</c:v>
                </c:pt>
                <c:pt idx="1840">
                  <c:v>21.940492502001671</c:v>
                </c:pt>
                <c:pt idx="1841">
                  <c:v>21.940492502169111</c:v>
                </c:pt>
                <c:pt idx="1842">
                  <c:v>21.940492502153852</c:v>
                </c:pt>
                <c:pt idx="1843">
                  <c:v>21.940492501895179</c:v>
                </c:pt>
                <c:pt idx="1844">
                  <c:v>21.940492502351756</c:v>
                </c:pt>
                <c:pt idx="1845">
                  <c:v>21.9404925015298</c:v>
                </c:pt>
                <c:pt idx="1846">
                  <c:v>21.940492501773338</c:v>
                </c:pt>
                <c:pt idx="1847">
                  <c:v>21.940492501575545</c:v>
                </c:pt>
                <c:pt idx="1848">
                  <c:v>21.940492502062583</c:v>
                </c:pt>
                <c:pt idx="1849">
                  <c:v>21.940492501606016</c:v>
                </c:pt>
                <c:pt idx="1850">
                  <c:v>21.940492502123433</c:v>
                </c:pt>
                <c:pt idx="1851">
                  <c:v>21.940492502793145</c:v>
                </c:pt>
                <c:pt idx="1852">
                  <c:v>21.940492501240701</c:v>
                </c:pt>
                <c:pt idx="1853">
                  <c:v>21.940492502093083</c:v>
                </c:pt>
                <c:pt idx="1854">
                  <c:v>21.94049250105812</c:v>
                </c:pt>
                <c:pt idx="1855">
                  <c:v>21.940492502443071</c:v>
                </c:pt>
                <c:pt idx="1856">
                  <c:v>21.940492501940856</c:v>
                </c:pt>
                <c:pt idx="1857">
                  <c:v>21.940492501301556</c:v>
                </c:pt>
                <c:pt idx="1858">
                  <c:v>21.940492500981957</c:v>
                </c:pt>
                <c:pt idx="1859">
                  <c:v>21.940492502184409</c:v>
                </c:pt>
                <c:pt idx="1860">
                  <c:v>21.940492501651683</c:v>
                </c:pt>
                <c:pt idx="1861">
                  <c:v>21.940492502747471</c:v>
                </c:pt>
                <c:pt idx="1862">
                  <c:v>21.940492501560353</c:v>
                </c:pt>
                <c:pt idx="1863">
                  <c:v>21.940492501925529</c:v>
                </c:pt>
                <c:pt idx="1864">
                  <c:v>21.940492501575545</c:v>
                </c:pt>
                <c:pt idx="1865">
                  <c:v>21.940492501819094</c:v>
                </c:pt>
                <c:pt idx="1866">
                  <c:v>21.940492502869233</c:v>
                </c:pt>
                <c:pt idx="1867">
                  <c:v>21.940492501773338</c:v>
                </c:pt>
                <c:pt idx="1868">
                  <c:v>21.940492502077763</c:v>
                </c:pt>
                <c:pt idx="1869">
                  <c:v>21.940492501925529</c:v>
                </c:pt>
                <c:pt idx="1870">
                  <c:v>21.940492501408208</c:v>
                </c:pt>
                <c:pt idx="1871">
                  <c:v>21.940492502047412</c:v>
                </c:pt>
                <c:pt idx="1872">
                  <c:v>21.940492501225471</c:v>
                </c:pt>
                <c:pt idx="1873">
                  <c:v>21.940492501636516</c:v>
                </c:pt>
                <c:pt idx="1874">
                  <c:v>21.940492501179822</c:v>
                </c:pt>
                <c:pt idx="1875">
                  <c:v>21.940492501940856</c:v>
                </c:pt>
                <c:pt idx="1876">
                  <c:v>21.940492501636516</c:v>
                </c:pt>
                <c:pt idx="1877">
                  <c:v>21.9404925015298</c:v>
                </c:pt>
                <c:pt idx="1878">
                  <c:v>21.940492502245256</c:v>
                </c:pt>
                <c:pt idx="1879">
                  <c:v>21.940492502366922</c:v>
                </c:pt>
                <c:pt idx="1880">
                  <c:v>21.940492501484282</c:v>
                </c:pt>
                <c:pt idx="1881">
                  <c:v>21.940492501179822</c:v>
                </c:pt>
                <c:pt idx="1882">
                  <c:v>21.940492501682101</c:v>
                </c:pt>
                <c:pt idx="1883">
                  <c:v>21.940492502914882</c:v>
                </c:pt>
                <c:pt idx="1884">
                  <c:v>21.940492502108256</c:v>
                </c:pt>
                <c:pt idx="1885">
                  <c:v>21.940492502443071</c:v>
                </c:pt>
                <c:pt idx="1886">
                  <c:v>21.940492501666856</c:v>
                </c:pt>
                <c:pt idx="1887">
                  <c:v>21.940492502062583</c:v>
                </c:pt>
                <c:pt idx="1888">
                  <c:v>21.940492502123433</c:v>
                </c:pt>
                <c:pt idx="1889">
                  <c:v>21.940492501727711</c:v>
                </c:pt>
                <c:pt idx="1890">
                  <c:v>21.940492501864771</c:v>
                </c:pt>
                <c:pt idx="1891">
                  <c:v>21.940492501758179</c:v>
                </c:pt>
                <c:pt idx="1892">
                  <c:v>21.940492502001671</c:v>
                </c:pt>
                <c:pt idx="1893">
                  <c:v>21.940492502443071</c:v>
                </c:pt>
                <c:pt idx="1894">
                  <c:v>21.940492501742948</c:v>
                </c:pt>
                <c:pt idx="1895">
                  <c:v>21.940492501727711</c:v>
                </c:pt>
                <c:pt idx="1896">
                  <c:v>21.940492501606016</c:v>
                </c:pt>
                <c:pt idx="1897">
                  <c:v>21.940492502397483</c:v>
                </c:pt>
                <c:pt idx="1898">
                  <c:v>21.940492502199579</c:v>
                </c:pt>
                <c:pt idx="1899">
                  <c:v>21.940492502169111</c:v>
                </c:pt>
                <c:pt idx="1900">
                  <c:v>21.940492502245256</c:v>
                </c:pt>
                <c:pt idx="1901">
                  <c:v>21.940492501819094</c:v>
                </c:pt>
                <c:pt idx="1902">
                  <c:v>21.940492502138671</c:v>
                </c:pt>
                <c:pt idx="1903">
                  <c:v>21.940492502062583</c:v>
                </c:pt>
                <c:pt idx="1904">
                  <c:v>21.940492501895179</c:v>
                </c:pt>
                <c:pt idx="1905">
                  <c:v>21.940492502549656</c:v>
                </c:pt>
                <c:pt idx="1906">
                  <c:v>21.940492501864771</c:v>
                </c:pt>
                <c:pt idx="1907">
                  <c:v>21.940492502047412</c:v>
                </c:pt>
                <c:pt idx="1908">
                  <c:v>21.940492501986501</c:v>
                </c:pt>
                <c:pt idx="1909">
                  <c:v>21.940492502047412</c:v>
                </c:pt>
                <c:pt idx="1910">
                  <c:v>21.940492501940856</c:v>
                </c:pt>
                <c:pt idx="1911">
                  <c:v>21.940492501742948</c:v>
                </c:pt>
                <c:pt idx="1912">
                  <c:v>21.940492502534386</c:v>
                </c:pt>
                <c:pt idx="1913">
                  <c:v>21.940492502138671</c:v>
                </c:pt>
                <c:pt idx="1914">
                  <c:v>21.940492502732244</c:v>
                </c:pt>
                <c:pt idx="1915">
                  <c:v>21.940492502153852</c:v>
                </c:pt>
                <c:pt idx="1916">
                  <c:v>21.940492502503965</c:v>
                </c:pt>
                <c:pt idx="1917">
                  <c:v>21.940492501468956</c:v>
                </c:pt>
                <c:pt idx="1918">
                  <c:v>21.940492502275667</c:v>
                </c:pt>
                <c:pt idx="1919">
                  <c:v>21.940492502260483</c:v>
                </c:pt>
                <c:pt idx="1920">
                  <c:v>21.940492502564833</c:v>
                </c:pt>
                <c:pt idx="1921">
                  <c:v>21.940492502001671</c:v>
                </c:pt>
                <c:pt idx="1922">
                  <c:v>21.940492502336578</c:v>
                </c:pt>
                <c:pt idx="1923">
                  <c:v>21.940492501986501</c:v>
                </c:pt>
                <c:pt idx="1924">
                  <c:v>21.940492502321309</c:v>
                </c:pt>
                <c:pt idx="1925">
                  <c:v>21.940492502321309</c:v>
                </c:pt>
                <c:pt idx="1926">
                  <c:v>21.940492501910416</c:v>
                </c:pt>
                <c:pt idx="1927">
                  <c:v>21.940492502062583</c:v>
                </c:pt>
                <c:pt idx="1928">
                  <c:v>21.940492502123433</c:v>
                </c:pt>
                <c:pt idx="1929">
                  <c:v>21.940492501819094</c:v>
                </c:pt>
                <c:pt idx="1930">
                  <c:v>21.940492501940856</c:v>
                </c:pt>
                <c:pt idx="1931">
                  <c:v>21.940492501286489</c:v>
                </c:pt>
                <c:pt idx="1932">
                  <c:v>21.940492502001671</c:v>
                </c:pt>
                <c:pt idx="1933">
                  <c:v>21.940492502321309</c:v>
                </c:pt>
                <c:pt idx="1934">
                  <c:v>21.940492502047412</c:v>
                </c:pt>
                <c:pt idx="1935">
                  <c:v>21.940492502245256</c:v>
                </c:pt>
                <c:pt idx="1936">
                  <c:v>21.940492502443071</c:v>
                </c:pt>
                <c:pt idx="1937">
                  <c:v>21.940492501453782</c:v>
                </c:pt>
                <c:pt idx="1938">
                  <c:v>21.940492502366922</c:v>
                </c:pt>
                <c:pt idx="1939">
                  <c:v>21.940492501712601</c:v>
                </c:pt>
                <c:pt idx="1940">
                  <c:v>21.940492501849501</c:v>
                </c:pt>
                <c:pt idx="1941">
                  <c:v>21.940492501895179</c:v>
                </c:pt>
                <c:pt idx="1942">
                  <c:v>21.940492501575545</c:v>
                </c:pt>
                <c:pt idx="1943">
                  <c:v>21.940492501834271</c:v>
                </c:pt>
                <c:pt idx="1944">
                  <c:v>21.940492501819094</c:v>
                </c:pt>
                <c:pt idx="1945">
                  <c:v>21.940492501864771</c:v>
                </c:pt>
                <c:pt idx="1946">
                  <c:v>21.940492501742948</c:v>
                </c:pt>
                <c:pt idx="1947">
                  <c:v>21.940492502229979</c:v>
                </c:pt>
                <c:pt idx="1948">
                  <c:v>21.940492502397483</c:v>
                </c:pt>
                <c:pt idx="1949">
                  <c:v>21.940492502336578</c:v>
                </c:pt>
                <c:pt idx="1950">
                  <c:v>21.940492502412717</c:v>
                </c:pt>
                <c:pt idx="1951">
                  <c:v>21.940492501956083</c:v>
                </c:pt>
                <c:pt idx="1952">
                  <c:v>21.940492502123433</c:v>
                </c:pt>
                <c:pt idx="1953">
                  <c:v>21.940492502245256</c:v>
                </c:pt>
                <c:pt idx="1954">
                  <c:v>21.940492501773338</c:v>
                </c:pt>
                <c:pt idx="1955">
                  <c:v>21.940492502260483</c:v>
                </c:pt>
                <c:pt idx="1956">
                  <c:v>21.940492501819094</c:v>
                </c:pt>
                <c:pt idx="1957">
                  <c:v>21.940492502123433</c:v>
                </c:pt>
                <c:pt idx="1958">
                  <c:v>21.940492501727711</c:v>
                </c:pt>
                <c:pt idx="1959">
                  <c:v>21.940492502412717</c:v>
                </c:pt>
                <c:pt idx="1960">
                  <c:v>21.940492502138671</c:v>
                </c:pt>
                <c:pt idx="1961">
                  <c:v>21.940492502199579</c:v>
                </c:pt>
                <c:pt idx="1962">
                  <c:v>21.940492502169111</c:v>
                </c:pt>
                <c:pt idx="1963">
                  <c:v>21.940492501727711</c:v>
                </c:pt>
                <c:pt idx="1964">
                  <c:v>21.940492502017001</c:v>
                </c:pt>
                <c:pt idx="1965">
                  <c:v>21.940492502321309</c:v>
                </c:pt>
                <c:pt idx="1966">
                  <c:v>21.940492502062583</c:v>
                </c:pt>
                <c:pt idx="1967">
                  <c:v>21.940492502762645</c:v>
                </c:pt>
                <c:pt idx="1968">
                  <c:v>21.940492501742948</c:v>
                </c:pt>
                <c:pt idx="1969">
                  <c:v>21.940492502260483</c:v>
                </c:pt>
                <c:pt idx="1970">
                  <c:v>21.940492502336578</c:v>
                </c:pt>
                <c:pt idx="1971">
                  <c:v>21.940492502153852</c:v>
                </c:pt>
                <c:pt idx="1972">
                  <c:v>21.940492502717056</c:v>
                </c:pt>
                <c:pt idx="1973">
                  <c:v>21.940492502732244</c:v>
                </c:pt>
                <c:pt idx="1974">
                  <c:v>21.940492502032171</c:v>
                </c:pt>
                <c:pt idx="1975">
                  <c:v>21.940492502032171</c:v>
                </c:pt>
                <c:pt idx="1976">
                  <c:v>21.940492501803863</c:v>
                </c:pt>
                <c:pt idx="1977">
                  <c:v>21.940492502077763</c:v>
                </c:pt>
                <c:pt idx="1978">
                  <c:v>21.940492501971207</c:v>
                </c:pt>
                <c:pt idx="1979">
                  <c:v>21.940492501803863</c:v>
                </c:pt>
                <c:pt idx="1980">
                  <c:v>21.940492501758179</c:v>
                </c:pt>
                <c:pt idx="1981">
                  <c:v>21.940492502351756</c:v>
                </c:pt>
                <c:pt idx="1982">
                  <c:v>21.940492501621126</c:v>
                </c:pt>
                <c:pt idx="1983">
                  <c:v>21.940492501956083</c:v>
                </c:pt>
                <c:pt idx="1984">
                  <c:v>21.940492501803863</c:v>
                </c:pt>
                <c:pt idx="1985">
                  <c:v>21.940492501773338</c:v>
                </c:pt>
                <c:pt idx="1986">
                  <c:v>21.940492502427833</c:v>
                </c:pt>
                <c:pt idx="1987">
                  <c:v>21.940492502473571</c:v>
                </c:pt>
                <c:pt idx="1988">
                  <c:v>21.940492502443071</c:v>
                </c:pt>
                <c:pt idx="1989">
                  <c:v>21.940492502397483</c:v>
                </c:pt>
                <c:pt idx="1990">
                  <c:v>21.940492502397483</c:v>
                </c:pt>
                <c:pt idx="1991">
                  <c:v>21.940492501697278</c:v>
                </c:pt>
                <c:pt idx="1992">
                  <c:v>21.940492502169111</c:v>
                </c:pt>
                <c:pt idx="1993">
                  <c:v>21.940492502184409</c:v>
                </c:pt>
                <c:pt idx="1994">
                  <c:v>21.940492502214813</c:v>
                </c:pt>
                <c:pt idx="1995">
                  <c:v>21.940492501575545</c:v>
                </c:pt>
                <c:pt idx="1996">
                  <c:v>21.940492502366922</c:v>
                </c:pt>
                <c:pt idx="1997">
                  <c:v>21.940492501697278</c:v>
                </c:pt>
                <c:pt idx="1998">
                  <c:v>21.940492501971207</c:v>
                </c:pt>
                <c:pt idx="1999">
                  <c:v>21.940492502229979</c:v>
                </c:pt>
                <c:pt idx="2000">
                  <c:v>21.940492502458309</c:v>
                </c:pt>
                <c:pt idx="2001">
                  <c:v>21.940492501453782</c:v>
                </c:pt>
                <c:pt idx="2002">
                  <c:v>21.940492502336578</c:v>
                </c:pt>
                <c:pt idx="2003">
                  <c:v>21.940492502275667</c:v>
                </c:pt>
                <c:pt idx="2004">
                  <c:v>21.94049250283879</c:v>
                </c:pt>
                <c:pt idx="2005">
                  <c:v>21.940492501742948</c:v>
                </c:pt>
                <c:pt idx="2006">
                  <c:v>21.940492502321309</c:v>
                </c:pt>
                <c:pt idx="2007">
                  <c:v>21.940492501940856</c:v>
                </c:pt>
                <c:pt idx="2008">
                  <c:v>21.940492502169111</c:v>
                </c:pt>
                <c:pt idx="2009">
                  <c:v>21.940492502108256</c:v>
                </c:pt>
                <c:pt idx="2010">
                  <c:v>21.940492501925529</c:v>
                </c:pt>
                <c:pt idx="2011">
                  <c:v>21.940492502214813</c:v>
                </c:pt>
                <c:pt idx="2012">
                  <c:v>21.940492502199579</c:v>
                </c:pt>
                <c:pt idx="2013">
                  <c:v>21.940492502351756</c:v>
                </c:pt>
                <c:pt idx="2014">
                  <c:v>21.940492503188871</c:v>
                </c:pt>
                <c:pt idx="2015">
                  <c:v>21.940492502077763</c:v>
                </c:pt>
                <c:pt idx="2016">
                  <c:v>21.940492501849501</c:v>
                </c:pt>
                <c:pt idx="2017">
                  <c:v>21.940492502062583</c:v>
                </c:pt>
                <c:pt idx="2018">
                  <c:v>21.940492502214813</c:v>
                </c:pt>
                <c:pt idx="2019">
                  <c:v>21.940492501758179</c:v>
                </c:pt>
                <c:pt idx="2020">
                  <c:v>21.940492502077763</c:v>
                </c:pt>
                <c:pt idx="2021">
                  <c:v>21.940492501697278</c:v>
                </c:pt>
                <c:pt idx="2022">
                  <c:v>21.940492502047412</c:v>
                </c:pt>
                <c:pt idx="2023">
                  <c:v>21.940492501971207</c:v>
                </c:pt>
                <c:pt idx="2024">
                  <c:v>21.940492501819094</c:v>
                </c:pt>
                <c:pt idx="2025">
                  <c:v>21.940492502412717</c:v>
                </c:pt>
                <c:pt idx="2026">
                  <c:v>21.940492502427833</c:v>
                </c:pt>
                <c:pt idx="2027">
                  <c:v>21.940492502336578</c:v>
                </c:pt>
                <c:pt idx="2028">
                  <c:v>21.940492501971207</c:v>
                </c:pt>
                <c:pt idx="2029">
                  <c:v>21.940492502153852</c:v>
                </c:pt>
                <c:pt idx="2030">
                  <c:v>21.940492502260483</c:v>
                </c:pt>
                <c:pt idx="2031">
                  <c:v>21.940492502108256</c:v>
                </c:pt>
                <c:pt idx="2032">
                  <c:v>21.940492502169111</c:v>
                </c:pt>
                <c:pt idx="2033">
                  <c:v>21.940492502047412</c:v>
                </c:pt>
                <c:pt idx="2034">
                  <c:v>21.940492502762645</c:v>
                </c:pt>
                <c:pt idx="2035">
                  <c:v>21.940492502047412</c:v>
                </c:pt>
                <c:pt idx="2036">
                  <c:v>21.940492501849501</c:v>
                </c:pt>
                <c:pt idx="2037">
                  <c:v>21.940492502427833</c:v>
                </c:pt>
                <c:pt idx="2038">
                  <c:v>21.940492502169111</c:v>
                </c:pt>
                <c:pt idx="2039">
                  <c:v>21.940492502032171</c:v>
                </c:pt>
                <c:pt idx="2040">
                  <c:v>21.940492501986501</c:v>
                </c:pt>
                <c:pt idx="2041">
                  <c:v>21.940492501590782</c:v>
                </c:pt>
                <c:pt idx="2042">
                  <c:v>21.940492502001671</c:v>
                </c:pt>
                <c:pt idx="2043">
                  <c:v>21.940492501377634</c:v>
                </c:pt>
                <c:pt idx="2044">
                  <c:v>21.940492502290901</c:v>
                </c:pt>
                <c:pt idx="2045">
                  <c:v>21.940492502017001</c:v>
                </c:pt>
                <c:pt idx="2046">
                  <c:v>21.940492501849501</c:v>
                </c:pt>
                <c:pt idx="2047">
                  <c:v>21.940492501971207</c:v>
                </c:pt>
                <c:pt idx="2048">
                  <c:v>21.9404925015298</c:v>
                </c:pt>
                <c:pt idx="2049">
                  <c:v>21.940492501895179</c:v>
                </c:pt>
                <c:pt idx="2050">
                  <c:v>21.940492502062583</c:v>
                </c:pt>
                <c:pt idx="2051">
                  <c:v>21.940492502701826</c:v>
                </c:pt>
                <c:pt idx="2052">
                  <c:v>21.940492501408208</c:v>
                </c:pt>
                <c:pt idx="2053">
                  <c:v>21.940492501834271</c:v>
                </c:pt>
                <c:pt idx="2054">
                  <c:v>21.940492502138671</c:v>
                </c:pt>
                <c:pt idx="2055">
                  <c:v>21.940492501575545</c:v>
                </c:pt>
                <c:pt idx="2056">
                  <c:v>21.940492501880009</c:v>
                </c:pt>
                <c:pt idx="2057">
                  <c:v>21.940492502229979</c:v>
                </c:pt>
                <c:pt idx="2058">
                  <c:v>21.940492502184409</c:v>
                </c:pt>
                <c:pt idx="2059">
                  <c:v>21.940492501788682</c:v>
                </c:pt>
                <c:pt idx="2060">
                  <c:v>21.940492502595244</c:v>
                </c:pt>
                <c:pt idx="2061">
                  <c:v>21.940492502062583</c:v>
                </c:pt>
                <c:pt idx="2062">
                  <c:v>21.940492502138671</c:v>
                </c:pt>
                <c:pt idx="2063">
                  <c:v>21.940492501880009</c:v>
                </c:pt>
                <c:pt idx="2064">
                  <c:v>21.940492502260483</c:v>
                </c:pt>
                <c:pt idx="2065">
                  <c:v>21.940492502275667</c:v>
                </c:pt>
                <c:pt idx="2066">
                  <c:v>21.940492502366922</c:v>
                </c:pt>
                <c:pt idx="2067">
                  <c:v>21.940492502488812</c:v>
                </c:pt>
                <c:pt idx="2068">
                  <c:v>21.940492502473571</c:v>
                </c:pt>
                <c:pt idx="2069">
                  <c:v>21.940492502610589</c:v>
                </c:pt>
                <c:pt idx="2070">
                  <c:v>21.940492501575545</c:v>
                </c:pt>
                <c:pt idx="2071">
                  <c:v>21.940492502564833</c:v>
                </c:pt>
                <c:pt idx="2072">
                  <c:v>21.940492501697278</c:v>
                </c:pt>
                <c:pt idx="2073">
                  <c:v>21.940492502245256</c:v>
                </c:pt>
                <c:pt idx="2074">
                  <c:v>21.940492501864771</c:v>
                </c:pt>
                <c:pt idx="2075">
                  <c:v>21.940492501606016</c:v>
                </c:pt>
                <c:pt idx="2076">
                  <c:v>21.940492503021463</c:v>
                </c:pt>
                <c:pt idx="2077">
                  <c:v>21.940492501773338</c:v>
                </c:pt>
                <c:pt idx="2078">
                  <c:v>21.940492502047412</c:v>
                </c:pt>
                <c:pt idx="2079">
                  <c:v>21.940492502169111</c:v>
                </c:pt>
                <c:pt idx="2080">
                  <c:v>21.940492502610589</c:v>
                </c:pt>
                <c:pt idx="2081">
                  <c:v>21.940492501742948</c:v>
                </c:pt>
                <c:pt idx="2082">
                  <c:v>21.940492501788682</c:v>
                </c:pt>
                <c:pt idx="2083">
                  <c:v>21.940492502245256</c:v>
                </c:pt>
                <c:pt idx="2084">
                  <c:v>21.940492502473571</c:v>
                </c:pt>
                <c:pt idx="2085">
                  <c:v>21.940492501986501</c:v>
                </c:pt>
                <c:pt idx="2086">
                  <c:v>21.94049250285412</c:v>
                </c:pt>
                <c:pt idx="2087">
                  <c:v>21.940492502412717</c:v>
                </c:pt>
                <c:pt idx="2088">
                  <c:v>21.940492502564833</c:v>
                </c:pt>
                <c:pt idx="2089">
                  <c:v>21.940492502336578</c:v>
                </c:pt>
                <c:pt idx="2090">
                  <c:v>21.940492501773338</c:v>
                </c:pt>
                <c:pt idx="2091">
                  <c:v>21.940492501742948</c:v>
                </c:pt>
                <c:pt idx="2092">
                  <c:v>21.940492501956083</c:v>
                </c:pt>
                <c:pt idx="2093">
                  <c:v>21.940492501468956</c:v>
                </c:pt>
                <c:pt idx="2094">
                  <c:v>21.940492501971207</c:v>
                </c:pt>
                <c:pt idx="2095">
                  <c:v>21.940492502077763</c:v>
                </c:pt>
                <c:pt idx="2096">
                  <c:v>21.940492501986501</c:v>
                </c:pt>
                <c:pt idx="2097">
                  <c:v>21.940492501712601</c:v>
                </c:pt>
                <c:pt idx="2098">
                  <c:v>21.940492502001671</c:v>
                </c:pt>
                <c:pt idx="2099">
                  <c:v>21.940492501956083</c:v>
                </c:pt>
                <c:pt idx="2100">
                  <c:v>21.940492501316783</c:v>
                </c:pt>
                <c:pt idx="2101">
                  <c:v>21.940492502245256</c:v>
                </c:pt>
                <c:pt idx="2102">
                  <c:v>21.940492501712601</c:v>
                </c:pt>
                <c:pt idx="2103">
                  <c:v>21.940492502275667</c:v>
                </c:pt>
                <c:pt idx="2104">
                  <c:v>21.940492501986501</c:v>
                </c:pt>
                <c:pt idx="2105">
                  <c:v>21.940492502412717</c:v>
                </c:pt>
                <c:pt idx="2106">
                  <c:v>21.940492501986501</c:v>
                </c:pt>
                <c:pt idx="2107">
                  <c:v>21.940492502214813</c:v>
                </c:pt>
                <c:pt idx="2108">
                  <c:v>21.940492502595244</c:v>
                </c:pt>
                <c:pt idx="2109">
                  <c:v>21.940492501880009</c:v>
                </c:pt>
                <c:pt idx="2110">
                  <c:v>21.940492502062583</c:v>
                </c:pt>
                <c:pt idx="2111">
                  <c:v>21.940492501849501</c:v>
                </c:pt>
                <c:pt idx="2112">
                  <c:v>21.940492501758179</c:v>
                </c:pt>
                <c:pt idx="2113">
                  <c:v>21.940492502153852</c:v>
                </c:pt>
                <c:pt idx="2114">
                  <c:v>21.940492502473571</c:v>
                </c:pt>
                <c:pt idx="2115">
                  <c:v>21.940492502108256</c:v>
                </c:pt>
                <c:pt idx="2116">
                  <c:v>21.940492501682101</c:v>
                </c:pt>
                <c:pt idx="2117">
                  <c:v>21.940492502169111</c:v>
                </c:pt>
                <c:pt idx="2118">
                  <c:v>21.940492502625744</c:v>
                </c:pt>
                <c:pt idx="2119">
                  <c:v>21.940492501651683</c:v>
                </c:pt>
                <c:pt idx="2120">
                  <c:v>21.940492501453782</c:v>
                </c:pt>
                <c:pt idx="2121">
                  <c:v>21.940492502397483</c:v>
                </c:pt>
                <c:pt idx="2122">
                  <c:v>21.940492502123433</c:v>
                </c:pt>
                <c:pt idx="2123">
                  <c:v>21.940492502260483</c:v>
                </c:pt>
                <c:pt idx="2124">
                  <c:v>21.940492502001671</c:v>
                </c:pt>
                <c:pt idx="2125">
                  <c:v>21.940492502229979</c:v>
                </c:pt>
                <c:pt idx="2126">
                  <c:v>21.940492502488812</c:v>
                </c:pt>
                <c:pt idx="2127">
                  <c:v>21.940492501819094</c:v>
                </c:pt>
                <c:pt idx="2128">
                  <c:v>21.940492502427833</c:v>
                </c:pt>
                <c:pt idx="2129">
                  <c:v>21.940492502077763</c:v>
                </c:pt>
                <c:pt idx="2130">
                  <c:v>21.940492502488812</c:v>
                </c:pt>
                <c:pt idx="2131">
                  <c:v>21.940492502077763</c:v>
                </c:pt>
                <c:pt idx="2132">
                  <c:v>21.940492501742948</c:v>
                </c:pt>
                <c:pt idx="2133">
                  <c:v>21.940492502032171</c:v>
                </c:pt>
                <c:pt idx="2134">
                  <c:v>21.940492502062583</c:v>
                </c:pt>
                <c:pt idx="2135">
                  <c:v>21.940492501986501</c:v>
                </c:pt>
                <c:pt idx="2136">
                  <c:v>21.940492501256021</c:v>
                </c:pt>
                <c:pt idx="2137">
                  <c:v>21.940492501849501</c:v>
                </c:pt>
                <c:pt idx="2138">
                  <c:v>21.940492501986501</c:v>
                </c:pt>
                <c:pt idx="2139">
                  <c:v>21.940492502503965</c:v>
                </c:pt>
                <c:pt idx="2140">
                  <c:v>21.940492501925529</c:v>
                </c:pt>
                <c:pt idx="2141">
                  <c:v>21.940492501956083</c:v>
                </c:pt>
                <c:pt idx="2142">
                  <c:v>21.940492502169111</c:v>
                </c:pt>
                <c:pt idx="2143">
                  <c:v>21.940492502321309</c:v>
                </c:pt>
                <c:pt idx="2144">
                  <c:v>21.940492501682101</c:v>
                </c:pt>
                <c:pt idx="2145">
                  <c:v>21.940492501773338</c:v>
                </c:pt>
                <c:pt idx="2146">
                  <c:v>21.940492502001671</c:v>
                </c:pt>
                <c:pt idx="2147">
                  <c:v>21.940492501895179</c:v>
                </c:pt>
                <c:pt idx="2148">
                  <c:v>21.940492502077763</c:v>
                </c:pt>
                <c:pt idx="2149">
                  <c:v>21.940492502397483</c:v>
                </c:pt>
                <c:pt idx="2150">
                  <c:v>21.940492502412717</c:v>
                </c:pt>
                <c:pt idx="2151">
                  <c:v>21.940492502062583</c:v>
                </c:pt>
                <c:pt idx="2152">
                  <c:v>21.940492501986501</c:v>
                </c:pt>
                <c:pt idx="2153">
                  <c:v>21.940492501803863</c:v>
                </c:pt>
                <c:pt idx="2154">
                  <c:v>21.940492502169111</c:v>
                </c:pt>
                <c:pt idx="2155">
                  <c:v>21.940492502366922</c:v>
                </c:pt>
                <c:pt idx="2156">
                  <c:v>21.940492502397483</c:v>
                </c:pt>
                <c:pt idx="2157">
                  <c:v>21.940492502169111</c:v>
                </c:pt>
                <c:pt idx="2158">
                  <c:v>21.940492502382163</c:v>
                </c:pt>
                <c:pt idx="2159">
                  <c:v>21.940492502519156</c:v>
                </c:pt>
                <c:pt idx="2160">
                  <c:v>21.940492501575545</c:v>
                </c:pt>
                <c:pt idx="2161">
                  <c:v>21.940492502564833</c:v>
                </c:pt>
                <c:pt idx="2162">
                  <c:v>21.940492502123433</c:v>
                </c:pt>
                <c:pt idx="2163">
                  <c:v>21.940492502412717</c:v>
                </c:pt>
                <c:pt idx="2164">
                  <c:v>21.940492502306071</c:v>
                </c:pt>
                <c:pt idx="2165">
                  <c:v>21.940492501956083</c:v>
                </c:pt>
                <c:pt idx="2166">
                  <c:v>21.940492501606016</c:v>
                </c:pt>
                <c:pt idx="2167">
                  <c:v>21.940492501940856</c:v>
                </c:pt>
                <c:pt idx="2168">
                  <c:v>21.940492502427833</c:v>
                </c:pt>
                <c:pt idx="2169">
                  <c:v>21.940492502229979</c:v>
                </c:pt>
                <c:pt idx="2170">
                  <c:v>21.940492502290901</c:v>
                </c:pt>
                <c:pt idx="2171">
                  <c:v>21.940492502153852</c:v>
                </c:pt>
                <c:pt idx="2172">
                  <c:v>21.940492502017001</c:v>
                </c:pt>
                <c:pt idx="2173">
                  <c:v>21.940492501651683</c:v>
                </c:pt>
                <c:pt idx="2174">
                  <c:v>21.940492502717056</c:v>
                </c:pt>
                <c:pt idx="2175">
                  <c:v>21.940492502199579</c:v>
                </c:pt>
                <c:pt idx="2176">
                  <c:v>21.940492502275667</c:v>
                </c:pt>
                <c:pt idx="2177">
                  <c:v>21.940492501712601</c:v>
                </c:pt>
                <c:pt idx="2178">
                  <c:v>21.940492501438612</c:v>
                </c:pt>
                <c:pt idx="2179">
                  <c:v>21.940492502823556</c:v>
                </c:pt>
                <c:pt idx="2180">
                  <c:v>21.940492502093083</c:v>
                </c:pt>
                <c:pt idx="2181">
                  <c:v>21.940492502077763</c:v>
                </c:pt>
                <c:pt idx="2182">
                  <c:v>21.940492501682101</c:v>
                </c:pt>
                <c:pt idx="2183">
                  <c:v>21.940492501773338</c:v>
                </c:pt>
                <c:pt idx="2184">
                  <c:v>21.940492502412717</c:v>
                </c:pt>
                <c:pt idx="2185">
                  <c:v>21.940492502017001</c:v>
                </c:pt>
                <c:pt idx="2186">
                  <c:v>21.940492501575545</c:v>
                </c:pt>
                <c:pt idx="2187">
                  <c:v>21.940492502153852</c:v>
                </c:pt>
                <c:pt idx="2188">
                  <c:v>21.940492501438612</c:v>
                </c:pt>
                <c:pt idx="2189">
                  <c:v>21.940492501940856</c:v>
                </c:pt>
                <c:pt idx="2190">
                  <c:v>21.940492501986501</c:v>
                </c:pt>
                <c:pt idx="2191">
                  <c:v>21.940492501849501</c:v>
                </c:pt>
                <c:pt idx="2192">
                  <c:v>21.940492501925529</c:v>
                </c:pt>
                <c:pt idx="2193">
                  <c:v>21.940492501895179</c:v>
                </c:pt>
                <c:pt idx="2194">
                  <c:v>21.940492502306071</c:v>
                </c:pt>
                <c:pt idx="2195">
                  <c:v>21.940492502458309</c:v>
                </c:pt>
                <c:pt idx="2196">
                  <c:v>21.940492501895179</c:v>
                </c:pt>
                <c:pt idx="2197">
                  <c:v>21.940492501940856</c:v>
                </c:pt>
                <c:pt idx="2198">
                  <c:v>21.940492501971207</c:v>
                </c:pt>
                <c:pt idx="2199">
                  <c:v>21.940492501484282</c:v>
                </c:pt>
                <c:pt idx="2200">
                  <c:v>21.940492501636516</c:v>
                </c:pt>
                <c:pt idx="2201">
                  <c:v>21.940492502077763</c:v>
                </c:pt>
                <c:pt idx="2202">
                  <c:v>21.940492502138671</c:v>
                </c:pt>
                <c:pt idx="2203">
                  <c:v>21.940492502260483</c:v>
                </c:pt>
                <c:pt idx="2204">
                  <c:v>21.940492501956083</c:v>
                </c:pt>
                <c:pt idx="2205">
                  <c:v>21.940492502397483</c:v>
                </c:pt>
                <c:pt idx="2206">
                  <c:v>21.940492502229979</c:v>
                </c:pt>
                <c:pt idx="2207">
                  <c:v>21.940492502184409</c:v>
                </c:pt>
                <c:pt idx="2208">
                  <c:v>21.940492501940856</c:v>
                </c:pt>
                <c:pt idx="2209">
                  <c:v>21.940492501864771</c:v>
                </c:pt>
                <c:pt idx="2210">
                  <c:v>21.940492501849501</c:v>
                </c:pt>
                <c:pt idx="2211">
                  <c:v>21.940492502260483</c:v>
                </c:pt>
                <c:pt idx="2212">
                  <c:v>21.940492501849501</c:v>
                </c:pt>
                <c:pt idx="2213">
                  <c:v>21.940492501956083</c:v>
                </c:pt>
                <c:pt idx="2214">
                  <c:v>21.940492501910416</c:v>
                </c:pt>
                <c:pt idx="2215">
                  <c:v>21.940492502199579</c:v>
                </c:pt>
                <c:pt idx="2216">
                  <c:v>21.940492501682101</c:v>
                </c:pt>
                <c:pt idx="2217">
                  <c:v>21.940492501758179</c:v>
                </c:pt>
                <c:pt idx="2218">
                  <c:v>21.940492501895179</c:v>
                </c:pt>
                <c:pt idx="2219">
                  <c:v>21.940492501880009</c:v>
                </c:pt>
                <c:pt idx="2220">
                  <c:v>21.940492501666856</c:v>
                </c:pt>
                <c:pt idx="2221">
                  <c:v>21.940492502306071</c:v>
                </c:pt>
                <c:pt idx="2222">
                  <c:v>21.940492502397483</c:v>
                </c:pt>
                <c:pt idx="2223">
                  <c:v>21.940492502047412</c:v>
                </c:pt>
                <c:pt idx="2224">
                  <c:v>21.940492501468956</c:v>
                </c:pt>
                <c:pt idx="2225">
                  <c:v>21.940492501758179</c:v>
                </c:pt>
                <c:pt idx="2226">
                  <c:v>21.940492502412717</c:v>
                </c:pt>
                <c:pt idx="2227">
                  <c:v>21.940492501895179</c:v>
                </c:pt>
                <c:pt idx="2228">
                  <c:v>21.940492502306071</c:v>
                </c:pt>
                <c:pt idx="2229">
                  <c:v>21.940492502123433</c:v>
                </c:pt>
                <c:pt idx="2230">
                  <c:v>21.940492502214813</c:v>
                </c:pt>
                <c:pt idx="2231">
                  <c:v>21.940492502671379</c:v>
                </c:pt>
                <c:pt idx="2232">
                  <c:v>21.940492502290901</c:v>
                </c:pt>
                <c:pt idx="2233">
                  <c:v>21.940492502260483</c:v>
                </c:pt>
                <c:pt idx="2234">
                  <c:v>21.940492502458309</c:v>
                </c:pt>
                <c:pt idx="2235">
                  <c:v>21.940492502351756</c:v>
                </c:pt>
                <c:pt idx="2236">
                  <c:v>21.940492502032171</c:v>
                </c:pt>
                <c:pt idx="2237">
                  <c:v>21.940492502519156</c:v>
                </c:pt>
                <c:pt idx="2238">
                  <c:v>21.940492502138671</c:v>
                </c:pt>
                <c:pt idx="2239">
                  <c:v>21.940492502153852</c:v>
                </c:pt>
                <c:pt idx="2240">
                  <c:v>21.940492502077763</c:v>
                </c:pt>
                <c:pt idx="2241">
                  <c:v>21.940492501910416</c:v>
                </c:pt>
                <c:pt idx="2242">
                  <c:v>21.940492502549656</c:v>
                </c:pt>
                <c:pt idx="2243">
                  <c:v>21.940492502214813</c:v>
                </c:pt>
                <c:pt idx="2244">
                  <c:v>21.940492502017001</c:v>
                </c:pt>
                <c:pt idx="2245">
                  <c:v>21.940492501864771</c:v>
                </c:pt>
                <c:pt idx="2246">
                  <c:v>21.940492502077763</c:v>
                </c:pt>
                <c:pt idx="2247">
                  <c:v>21.940492502336578</c:v>
                </c:pt>
                <c:pt idx="2248">
                  <c:v>21.940492502062583</c:v>
                </c:pt>
                <c:pt idx="2249">
                  <c:v>21.940492502229979</c:v>
                </c:pt>
                <c:pt idx="2250">
                  <c:v>21.940492501986501</c:v>
                </c:pt>
                <c:pt idx="2251">
                  <c:v>21.940492501819094</c:v>
                </c:pt>
                <c:pt idx="2252">
                  <c:v>21.940492502184409</c:v>
                </c:pt>
                <c:pt idx="2253">
                  <c:v>21.940492501864771</c:v>
                </c:pt>
                <c:pt idx="2254">
                  <c:v>21.940492501682101</c:v>
                </c:pt>
                <c:pt idx="2255">
                  <c:v>21.940492502321309</c:v>
                </c:pt>
                <c:pt idx="2256">
                  <c:v>21.940492501910416</c:v>
                </c:pt>
                <c:pt idx="2257">
                  <c:v>21.940492501940856</c:v>
                </c:pt>
                <c:pt idx="2258">
                  <c:v>21.940492501940856</c:v>
                </c:pt>
                <c:pt idx="2259">
                  <c:v>21.940492501742948</c:v>
                </c:pt>
                <c:pt idx="2260">
                  <c:v>21.940492501697278</c:v>
                </c:pt>
                <c:pt idx="2261">
                  <c:v>21.940492502077763</c:v>
                </c:pt>
                <c:pt idx="2262">
                  <c:v>21.940492502108256</c:v>
                </c:pt>
                <c:pt idx="2263">
                  <c:v>21.940492501895179</c:v>
                </c:pt>
                <c:pt idx="2264">
                  <c:v>21.940492502062583</c:v>
                </c:pt>
                <c:pt idx="2265">
                  <c:v>21.940492502001671</c:v>
                </c:pt>
                <c:pt idx="2266">
                  <c:v>21.940492501864771</c:v>
                </c:pt>
                <c:pt idx="2267">
                  <c:v>21.940492502488812</c:v>
                </c:pt>
                <c:pt idx="2268">
                  <c:v>21.940492502108256</c:v>
                </c:pt>
                <c:pt idx="2269">
                  <c:v>21.940492501682101</c:v>
                </c:pt>
                <c:pt idx="2270">
                  <c:v>21.940492502108256</c:v>
                </c:pt>
                <c:pt idx="2271">
                  <c:v>21.940492501727711</c:v>
                </c:pt>
                <c:pt idx="2272">
                  <c:v>21.940492502260483</c:v>
                </c:pt>
                <c:pt idx="2273">
                  <c:v>21.940492501956083</c:v>
                </c:pt>
                <c:pt idx="2274">
                  <c:v>21.940492501697278</c:v>
                </c:pt>
                <c:pt idx="2275">
                  <c:v>21.940492501880009</c:v>
                </c:pt>
                <c:pt idx="2276">
                  <c:v>21.940492501895179</c:v>
                </c:pt>
                <c:pt idx="2277">
                  <c:v>21.940492502199579</c:v>
                </c:pt>
                <c:pt idx="2278">
                  <c:v>21.940492502184409</c:v>
                </c:pt>
                <c:pt idx="2279">
                  <c:v>21.940492501910416</c:v>
                </c:pt>
                <c:pt idx="2280">
                  <c:v>21.940492502123433</c:v>
                </c:pt>
                <c:pt idx="2281">
                  <c:v>21.940492501773338</c:v>
                </c:pt>
                <c:pt idx="2282">
                  <c:v>21.940492502138671</c:v>
                </c:pt>
                <c:pt idx="2283">
                  <c:v>21.940492502062583</c:v>
                </c:pt>
                <c:pt idx="2284">
                  <c:v>21.940492502001671</c:v>
                </c:pt>
                <c:pt idx="2285">
                  <c:v>21.940492502275667</c:v>
                </c:pt>
                <c:pt idx="2286">
                  <c:v>21.940492502153852</c:v>
                </c:pt>
                <c:pt idx="2287">
                  <c:v>21.940492502169111</c:v>
                </c:pt>
                <c:pt idx="2288">
                  <c:v>21.940492502199579</c:v>
                </c:pt>
                <c:pt idx="2289">
                  <c:v>21.940492501834271</c:v>
                </c:pt>
                <c:pt idx="2290">
                  <c:v>21.940492502017001</c:v>
                </c:pt>
                <c:pt idx="2291">
                  <c:v>21.940492502153852</c:v>
                </c:pt>
                <c:pt idx="2292">
                  <c:v>21.940492501864771</c:v>
                </c:pt>
                <c:pt idx="2293">
                  <c:v>21.940492501971207</c:v>
                </c:pt>
                <c:pt idx="2294">
                  <c:v>21.940492502062583</c:v>
                </c:pt>
                <c:pt idx="2295">
                  <c:v>21.940492502093083</c:v>
                </c:pt>
                <c:pt idx="2296">
                  <c:v>21.940492502275667</c:v>
                </c:pt>
                <c:pt idx="2297">
                  <c:v>21.940492501727711</c:v>
                </c:pt>
                <c:pt idx="2298">
                  <c:v>21.940492501880009</c:v>
                </c:pt>
                <c:pt idx="2299">
                  <c:v>21.940492502275667</c:v>
                </c:pt>
                <c:pt idx="2300">
                  <c:v>21.940492502260483</c:v>
                </c:pt>
                <c:pt idx="2301">
                  <c:v>21.940492501925529</c:v>
                </c:pt>
                <c:pt idx="2302">
                  <c:v>21.940492502214813</c:v>
                </c:pt>
                <c:pt idx="2303">
                  <c:v>21.940492502595244</c:v>
                </c:pt>
                <c:pt idx="2304">
                  <c:v>21.940492502382163</c:v>
                </c:pt>
                <c:pt idx="2305">
                  <c:v>21.940492502138671</c:v>
                </c:pt>
                <c:pt idx="2306">
                  <c:v>21.940492501864771</c:v>
                </c:pt>
                <c:pt idx="2307">
                  <c:v>21.940492502108256</c:v>
                </c:pt>
                <c:pt idx="2308">
                  <c:v>21.940492501864771</c:v>
                </c:pt>
                <c:pt idx="2309">
                  <c:v>21.940492501880009</c:v>
                </c:pt>
                <c:pt idx="2310">
                  <c:v>21.94049250149952</c:v>
                </c:pt>
                <c:pt idx="2311">
                  <c:v>21.940492502032171</c:v>
                </c:pt>
                <c:pt idx="2312">
                  <c:v>21.940492501666856</c:v>
                </c:pt>
                <c:pt idx="2313">
                  <c:v>21.940492502032171</c:v>
                </c:pt>
                <c:pt idx="2314">
                  <c:v>21.940492502640979</c:v>
                </c:pt>
                <c:pt idx="2315">
                  <c:v>21.940492501575545</c:v>
                </c:pt>
                <c:pt idx="2316">
                  <c:v>21.940492502123433</c:v>
                </c:pt>
                <c:pt idx="2317">
                  <c:v>21.940492502108256</c:v>
                </c:pt>
                <c:pt idx="2318">
                  <c:v>21.940492501925529</c:v>
                </c:pt>
                <c:pt idx="2319">
                  <c:v>21.940492502229979</c:v>
                </c:pt>
                <c:pt idx="2320">
                  <c:v>21.940492501803863</c:v>
                </c:pt>
                <c:pt idx="2321">
                  <c:v>21.940492502443071</c:v>
                </c:pt>
                <c:pt idx="2322">
                  <c:v>21.940492502153852</c:v>
                </c:pt>
                <c:pt idx="2323">
                  <c:v>21.940492502427833</c:v>
                </c:pt>
                <c:pt idx="2324">
                  <c:v>21.940492502427833</c:v>
                </c:pt>
                <c:pt idx="2325">
                  <c:v>21.940492501834271</c:v>
                </c:pt>
                <c:pt idx="2326">
                  <c:v>21.940492502260483</c:v>
                </c:pt>
                <c:pt idx="2327">
                  <c:v>21.94049250149952</c:v>
                </c:pt>
                <c:pt idx="2328">
                  <c:v>21.940492502290901</c:v>
                </c:pt>
                <c:pt idx="2329">
                  <c:v>21.940492501834271</c:v>
                </c:pt>
                <c:pt idx="2330">
                  <c:v>21.940492501971207</c:v>
                </c:pt>
                <c:pt idx="2331">
                  <c:v>21.940492501590782</c:v>
                </c:pt>
                <c:pt idx="2332">
                  <c:v>21.940492501925529</c:v>
                </c:pt>
                <c:pt idx="2333">
                  <c:v>21.940492502245256</c:v>
                </c:pt>
                <c:pt idx="2334">
                  <c:v>21.940492501956083</c:v>
                </c:pt>
                <c:pt idx="2335">
                  <c:v>21.940492502458309</c:v>
                </c:pt>
                <c:pt idx="2336">
                  <c:v>21.940492501788682</c:v>
                </c:pt>
                <c:pt idx="2337">
                  <c:v>21.940492502382163</c:v>
                </c:pt>
                <c:pt idx="2338">
                  <c:v>21.940492502214813</c:v>
                </c:pt>
                <c:pt idx="2339">
                  <c:v>21.940492502001671</c:v>
                </c:pt>
                <c:pt idx="2340">
                  <c:v>21.940492501621126</c:v>
                </c:pt>
                <c:pt idx="2341">
                  <c:v>21.940492502001671</c:v>
                </c:pt>
                <c:pt idx="2342">
                  <c:v>21.940492501834271</c:v>
                </c:pt>
                <c:pt idx="2343">
                  <c:v>21.940492501819094</c:v>
                </c:pt>
                <c:pt idx="2344">
                  <c:v>21.940492502047412</c:v>
                </c:pt>
                <c:pt idx="2345">
                  <c:v>21.940492502108256</c:v>
                </c:pt>
                <c:pt idx="2346">
                  <c:v>21.940492501727711</c:v>
                </c:pt>
                <c:pt idx="2347">
                  <c:v>21.940492502077763</c:v>
                </c:pt>
                <c:pt idx="2348">
                  <c:v>21.940492502169111</c:v>
                </c:pt>
                <c:pt idx="2349">
                  <c:v>21.940492501788682</c:v>
                </c:pt>
                <c:pt idx="2350">
                  <c:v>21.940492502108256</c:v>
                </c:pt>
                <c:pt idx="2351">
                  <c:v>21.940492502138671</c:v>
                </c:pt>
                <c:pt idx="2352">
                  <c:v>21.940492501803863</c:v>
                </c:pt>
                <c:pt idx="2353">
                  <c:v>21.940492502123433</c:v>
                </c:pt>
                <c:pt idx="2354">
                  <c:v>21.940492502077763</c:v>
                </c:pt>
                <c:pt idx="2355">
                  <c:v>21.940492502245256</c:v>
                </c:pt>
                <c:pt idx="2356">
                  <c:v>21.940492502321309</c:v>
                </c:pt>
                <c:pt idx="2357">
                  <c:v>21.940492502108256</c:v>
                </c:pt>
                <c:pt idx="2358">
                  <c:v>21.940492502001671</c:v>
                </c:pt>
                <c:pt idx="2359">
                  <c:v>21.940492501940856</c:v>
                </c:pt>
                <c:pt idx="2360">
                  <c:v>21.940492501971207</c:v>
                </c:pt>
                <c:pt idx="2361">
                  <c:v>21.940492502138671</c:v>
                </c:pt>
                <c:pt idx="2362">
                  <c:v>21.940492502169111</c:v>
                </c:pt>
                <c:pt idx="2363">
                  <c:v>21.940492502199579</c:v>
                </c:pt>
                <c:pt idx="2364">
                  <c:v>21.940492502366922</c:v>
                </c:pt>
                <c:pt idx="2365">
                  <c:v>21.940492502321309</c:v>
                </c:pt>
                <c:pt idx="2366">
                  <c:v>21.940492502153852</c:v>
                </c:pt>
                <c:pt idx="2367">
                  <c:v>21.940492501636516</c:v>
                </c:pt>
                <c:pt idx="2368">
                  <c:v>21.940492501956083</c:v>
                </c:pt>
                <c:pt idx="2369">
                  <c:v>21.940492501849501</c:v>
                </c:pt>
                <c:pt idx="2370">
                  <c:v>21.940492501727711</c:v>
                </c:pt>
                <c:pt idx="2371">
                  <c:v>21.940492502290901</c:v>
                </c:pt>
                <c:pt idx="2372">
                  <c:v>21.940492502199579</c:v>
                </c:pt>
                <c:pt idx="2373">
                  <c:v>21.940492501575545</c:v>
                </c:pt>
                <c:pt idx="2374">
                  <c:v>21.940492502245256</c:v>
                </c:pt>
                <c:pt idx="2375">
                  <c:v>21.940492501971207</c:v>
                </c:pt>
                <c:pt idx="2376">
                  <c:v>21.940492501651683</c:v>
                </c:pt>
                <c:pt idx="2377">
                  <c:v>21.940492502077763</c:v>
                </c:pt>
                <c:pt idx="2378">
                  <c:v>21.940492501666856</c:v>
                </c:pt>
                <c:pt idx="2379">
                  <c:v>21.940492502473571</c:v>
                </c:pt>
                <c:pt idx="2380">
                  <c:v>21.940492501651683</c:v>
                </c:pt>
                <c:pt idx="2381">
                  <c:v>21.940492502534386</c:v>
                </c:pt>
                <c:pt idx="2382">
                  <c:v>21.940492501956083</c:v>
                </c:pt>
                <c:pt idx="2383">
                  <c:v>21.940492501956083</c:v>
                </c:pt>
                <c:pt idx="2384">
                  <c:v>21.940492501971207</c:v>
                </c:pt>
                <c:pt idx="2385">
                  <c:v>21.940492501834271</c:v>
                </c:pt>
                <c:pt idx="2386">
                  <c:v>21.940492502017001</c:v>
                </c:pt>
                <c:pt idx="2387">
                  <c:v>21.940492502336578</c:v>
                </c:pt>
                <c:pt idx="2388">
                  <c:v>21.940492502093083</c:v>
                </c:pt>
                <c:pt idx="2389">
                  <c:v>21.940492502169111</c:v>
                </c:pt>
                <c:pt idx="2390">
                  <c:v>21.940492502306071</c:v>
                </c:pt>
                <c:pt idx="2391">
                  <c:v>21.940492502184409</c:v>
                </c:pt>
                <c:pt idx="2392">
                  <c:v>21.940492502488812</c:v>
                </c:pt>
                <c:pt idx="2393">
                  <c:v>21.940492501621126</c:v>
                </c:pt>
                <c:pt idx="2394">
                  <c:v>21.940492502382163</c:v>
                </c:pt>
                <c:pt idx="2395">
                  <c:v>21.940492502321309</c:v>
                </c:pt>
                <c:pt idx="2396">
                  <c:v>21.940492502214813</c:v>
                </c:pt>
                <c:pt idx="2397">
                  <c:v>21.940492502306071</c:v>
                </c:pt>
                <c:pt idx="2398">
                  <c:v>21.940492501742948</c:v>
                </c:pt>
                <c:pt idx="2399">
                  <c:v>21.940492502169111</c:v>
                </c:pt>
                <c:pt idx="2400">
                  <c:v>21.940492502108256</c:v>
                </c:pt>
                <c:pt idx="2401">
                  <c:v>21.940492502138671</c:v>
                </c:pt>
                <c:pt idx="2402">
                  <c:v>21.940492502245256</c:v>
                </c:pt>
                <c:pt idx="2403">
                  <c:v>21.940492501940856</c:v>
                </c:pt>
                <c:pt idx="2404">
                  <c:v>21.940492502047412</c:v>
                </c:pt>
                <c:pt idx="2405">
                  <c:v>21.940492502093083</c:v>
                </c:pt>
                <c:pt idx="2406">
                  <c:v>21.940492502656216</c:v>
                </c:pt>
                <c:pt idx="2407">
                  <c:v>21.940492502169111</c:v>
                </c:pt>
                <c:pt idx="2408">
                  <c:v>21.940492501788682</c:v>
                </c:pt>
                <c:pt idx="2409">
                  <c:v>21.940492502123433</c:v>
                </c:pt>
                <c:pt idx="2410">
                  <c:v>21.940492502306071</c:v>
                </c:pt>
                <c:pt idx="2411">
                  <c:v>21.940492502184409</c:v>
                </c:pt>
                <c:pt idx="2412">
                  <c:v>21.940492502351756</c:v>
                </c:pt>
                <c:pt idx="2413">
                  <c:v>21.940492502458309</c:v>
                </c:pt>
                <c:pt idx="2414">
                  <c:v>21.940492502656216</c:v>
                </c:pt>
                <c:pt idx="2415">
                  <c:v>21.940492502458309</c:v>
                </c:pt>
                <c:pt idx="2416">
                  <c:v>21.940492501880009</c:v>
                </c:pt>
                <c:pt idx="2417">
                  <c:v>21.940492502153852</c:v>
                </c:pt>
                <c:pt idx="2418">
                  <c:v>21.940492502458309</c:v>
                </c:pt>
                <c:pt idx="2419">
                  <c:v>21.940492501940856</c:v>
                </c:pt>
                <c:pt idx="2420">
                  <c:v>21.940492502214813</c:v>
                </c:pt>
                <c:pt idx="2421">
                  <c:v>21.940492501712601</c:v>
                </c:pt>
                <c:pt idx="2422">
                  <c:v>21.940492502093083</c:v>
                </c:pt>
                <c:pt idx="2423">
                  <c:v>21.940492501803863</c:v>
                </c:pt>
                <c:pt idx="2424">
                  <c:v>21.940492502047412</c:v>
                </c:pt>
                <c:pt idx="2425">
                  <c:v>21.940492502047412</c:v>
                </c:pt>
                <c:pt idx="2426">
                  <c:v>21.940492501925529</c:v>
                </c:pt>
                <c:pt idx="2427">
                  <c:v>21.940492502169111</c:v>
                </c:pt>
                <c:pt idx="2428">
                  <c:v>21.940492502077763</c:v>
                </c:pt>
                <c:pt idx="2429">
                  <c:v>21.940492501788682</c:v>
                </c:pt>
                <c:pt idx="2430">
                  <c:v>21.940492501940856</c:v>
                </c:pt>
                <c:pt idx="2431">
                  <c:v>21.940492502108256</c:v>
                </c:pt>
                <c:pt idx="2432">
                  <c:v>21.940492501773338</c:v>
                </c:pt>
                <c:pt idx="2433">
                  <c:v>21.940492502077763</c:v>
                </c:pt>
                <c:pt idx="2434">
                  <c:v>21.940492501819094</c:v>
                </c:pt>
                <c:pt idx="2435">
                  <c:v>21.940492502260483</c:v>
                </c:pt>
                <c:pt idx="2436">
                  <c:v>21.940492501925529</c:v>
                </c:pt>
                <c:pt idx="2437">
                  <c:v>21.940492501925529</c:v>
                </c:pt>
                <c:pt idx="2438">
                  <c:v>21.940492502640979</c:v>
                </c:pt>
                <c:pt idx="2439">
                  <c:v>21.940492502245256</c:v>
                </c:pt>
                <c:pt idx="2440">
                  <c:v>21.940492502260483</c:v>
                </c:pt>
                <c:pt idx="2441">
                  <c:v>21.940492502047412</c:v>
                </c:pt>
                <c:pt idx="2442">
                  <c:v>21.940492502032171</c:v>
                </c:pt>
                <c:pt idx="2443">
                  <c:v>21.940492501666856</c:v>
                </c:pt>
                <c:pt idx="2444">
                  <c:v>21.940492502169111</c:v>
                </c:pt>
                <c:pt idx="2445">
                  <c:v>21.940492502184409</c:v>
                </c:pt>
                <c:pt idx="2446">
                  <c:v>21.940492502108256</c:v>
                </c:pt>
                <c:pt idx="2447">
                  <c:v>21.940492502032171</c:v>
                </c:pt>
                <c:pt idx="2448">
                  <c:v>21.940492502214813</c:v>
                </c:pt>
                <c:pt idx="2449">
                  <c:v>21.940492501864771</c:v>
                </c:pt>
                <c:pt idx="2450">
                  <c:v>21.940492502077763</c:v>
                </c:pt>
                <c:pt idx="2451">
                  <c:v>21.940492502017001</c:v>
                </c:pt>
                <c:pt idx="2452">
                  <c:v>21.940492502443071</c:v>
                </c:pt>
                <c:pt idx="2453">
                  <c:v>21.940492501575545</c:v>
                </c:pt>
                <c:pt idx="2454">
                  <c:v>21.940492502336578</c:v>
                </c:pt>
                <c:pt idx="2455">
                  <c:v>21.940492502290901</c:v>
                </c:pt>
                <c:pt idx="2456">
                  <c:v>21.940492501971207</c:v>
                </c:pt>
                <c:pt idx="2457">
                  <c:v>21.940492502108256</c:v>
                </c:pt>
                <c:pt idx="2458">
                  <c:v>21.940492501834271</c:v>
                </c:pt>
                <c:pt idx="2459">
                  <c:v>21.940492502138671</c:v>
                </c:pt>
                <c:pt idx="2460">
                  <c:v>21.940492502275667</c:v>
                </c:pt>
                <c:pt idx="2461">
                  <c:v>21.940492501849501</c:v>
                </c:pt>
                <c:pt idx="2462">
                  <c:v>21.940492502077763</c:v>
                </c:pt>
                <c:pt idx="2463">
                  <c:v>21.940492501925529</c:v>
                </c:pt>
                <c:pt idx="2464">
                  <c:v>21.940492502199579</c:v>
                </c:pt>
                <c:pt idx="2465">
                  <c:v>21.940492502595244</c:v>
                </c:pt>
                <c:pt idx="2466">
                  <c:v>21.940492502153852</c:v>
                </c:pt>
                <c:pt idx="2467">
                  <c:v>21.940492502366922</c:v>
                </c:pt>
                <c:pt idx="2468">
                  <c:v>21.940492502275667</c:v>
                </c:pt>
                <c:pt idx="2469">
                  <c:v>21.940492502366922</c:v>
                </c:pt>
                <c:pt idx="2470">
                  <c:v>21.940492502032171</c:v>
                </c:pt>
                <c:pt idx="2471">
                  <c:v>21.940492501803863</c:v>
                </c:pt>
                <c:pt idx="2472">
                  <c:v>21.940492502047412</c:v>
                </c:pt>
                <c:pt idx="2473">
                  <c:v>21.940492501986501</c:v>
                </c:pt>
                <c:pt idx="2474">
                  <c:v>21.940492502123433</c:v>
                </c:pt>
                <c:pt idx="2475">
                  <c:v>21.940492502123433</c:v>
                </c:pt>
                <c:pt idx="2476">
                  <c:v>21.940492502290901</c:v>
                </c:pt>
                <c:pt idx="2477">
                  <c:v>21.940492502169111</c:v>
                </c:pt>
                <c:pt idx="2478">
                  <c:v>21.940492502123433</c:v>
                </c:pt>
                <c:pt idx="2479">
                  <c:v>21.940492502473571</c:v>
                </c:pt>
                <c:pt idx="2480">
                  <c:v>21.940492502017001</c:v>
                </c:pt>
                <c:pt idx="2481">
                  <c:v>21.940492502184409</c:v>
                </c:pt>
                <c:pt idx="2482">
                  <c:v>21.940492502245256</c:v>
                </c:pt>
                <c:pt idx="2483">
                  <c:v>21.940492501895179</c:v>
                </c:pt>
                <c:pt idx="2484">
                  <c:v>21.940492501986501</c:v>
                </c:pt>
                <c:pt idx="2485">
                  <c:v>21.940492502245256</c:v>
                </c:pt>
                <c:pt idx="2486">
                  <c:v>21.940492501971207</c:v>
                </c:pt>
                <c:pt idx="2487">
                  <c:v>21.940492502290901</c:v>
                </c:pt>
                <c:pt idx="2488">
                  <c:v>21.940492501819094</c:v>
                </c:pt>
                <c:pt idx="2489">
                  <c:v>21.940492502275667</c:v>
                </c:pt>
                <c:pt idx="2490">
                  <c:v>21.940492502108256</c:v>
                </c:pt>
                <c:pt idx="2491">
                  <c:v>21.940492502017001</c:v>
                </c:pt>
                <c:pt idx="2492">
                  <c:v>21.940492501956083</c:v>
                </c:pt>
                <c:pt idx="2493">
                  <c:v>21.940492501925529</c:v>
                </c:pt>
                <c:pt idx="2494">
                  <c:v>21.940492501940856</c:v>
                </c:pt>
                <c:pt idx="2495">
                  <c:v>21.940492501697278</c:v>
                </c:pt>
                <c:pt idx="2496">
                  <c:v>21.940492502290901</c:v>
                </c:pt>
                <c:pt idx="2497">
                  <c:v>21.940492501803863</c:v>
                </c:pt>
                <c:pt idx="2498">
                  <c:v>21.940492501864771</c:v>
                </c:pt>
                <c:pt idx="2499">
                  <c:v>21.940492501880009</c:v>
                </c:pt>
                <c:pt idx="2500">
                  <c:v>21.940492502093083</c:v>
                </c:pt>
                <c:pt idx="2501">
                  <c:v>21.940492501727711</c:v>
                </c:pt>
                <c:pt idx="2502">
                  <c:v>21.940492501849501</c:v>
                </c:pt>
                <c:pt idx="2503">
                  <c:v>21.940492501971207</c:v>
                </c:pt>
                <c:pt idx="2504">
                  <c:v>21.940492502275667</c:v>
                </c:pt>
                <c:pt idx="2505">
                  <c:v>21.940492502108256</c:v>
                </c:pt>
                <c:pt idx="2506">
                  <c:v>21.940492502108256</c:v>
                </c:pt>
                <c:pt idx="2507">
                  <c:v>21.940492501682101</c:v>
                </c:pt>
                <c:pt idx="2508">
                  <c:v>21.940492502077763</c:v>
                </c:pt>
                <c:pt idx="2509">
                  <c:v>21.940492501560353</c:v>
                </c:pt>
                <c:pt idx="2510">
                  <c:v>21.940492501895179</c:v>
                </c:pt>
                <c:pt idx="2511">
                  <c:v>21.940492502306071</c:v>
                </c:pt>
                <c:pt idx="2512">
                  <c:v>21.940492502001671</c:v>
                </c:pt>
                <c:pt idx="2513">
                  <c:v>21.940492502138671</c:v>
                </c:pt>
                <c:pt idx="2514">
                  <c:v>21.940492501575545</c:v>
                </c:pt>
                <c:pt idx="2515">
                  <c:v>21.940492501925529</c:v>
                </c:pt>
                <c:pt idx="2516">
                  <c:v>21.940492501484282</c:v>
                </c:pt>
                <c:pt idx="2517">
                  <c:v>21.940492502017001</c:v>
                </c:pt>
                <c:pt idx="2518">
                  <c:v>21.940492501758179</c:v>
                </c:pt>
                <c:pt idx="2519">
                  <c:v>21.940492502077763</c:v>
                </c:pt>
                <c:pt idx="2520">
                  <c:v>21.940492502138671</c:v>
                </c:pt>
                <c:pt idx="2521">
                  <c:v>21.940492502260483</c:v>
                </c:pt>
                <c:pt idx="2522">
                  <c:v>21.940492502184409</c:v>
                </c:pt>
                <c:pt idx="2523">
                  <c:v>21.940492502321309</c:v>
                </c:pt>
                <c:pt idx="2524">
                  <c:v>21.940492502290901</c:v>
                </c:pt>
                <c:pt idx="2525">
                  <c:v>21.940492502245256</c:v>
                </c:pt>
                <c:pt idx="2526">
                  <c:v>21.9404925015298</c:v>
                </c:pt>
                <c:pt idx="2527">
                  <c:v>21.940492502290901</c:v>
                </c:pt>
                <c:pt idx="2528">
                  <c:v>21.940492501636516</c:v>
                </c:pt>
                <c:pt idx="2529">
                  <c:v>21.940492502473571</c:v>
                </c:pt>
                <c:pt idx="2530">
                  <c:v>21.940492502047412</c:v>
                </c:pt>
                <c:pt idx="2531">
                  <c:v>21.940492502214813</c:v>
                </c:pt>
                <c:pt idx="2532">
                  <c:v>21.940492501834271</c:v>
                </c:pt>
                <c:pt idx="2533">
                  <c:v>21.940492502412717</c:v>
                </c:pt>
                <c:pt idx="2534">
                  <c:v>21.940492502184409</c:v>
                </c:pt>
                <c:pt idx="2535">
                  <c:v>21.940492502458309</c:v>
                </c:pt>
                <c:pt idx="2536">
                  <c:v>21.940492502062583</c:v>
                </c:pt>
                <c:pt idx="2537">
                  <c:v>21.940492501940856</c:v>
                </c:pt>
                <c:pt idx="2538">
                  <c:v>21.940492501910416</c:v>
                </c:pt>
                <c:pt idx="2539">
                  <c:v>21.940492502093083</c:v>
                </c:pt>
                <c:pt idx="2540">
                  <c:v>21.940492501697278</c:v>
                </c:pt>
                <c:pt idx="2541">
                  <c:v>21.940492502184409</c:v>
                </c:pt>
                <c:pt idx="2542">
                  <c:v>21.940492502245256</c:v>
                </c:pt>
                <c:pt idx="2543">
                  <c:v>21.940492502640979</c:v>
                </c:pt>
                <c:pt idx="2544">
                  <c:v>21.940492502093083</c:v>
                </c:pt>
                <c:pt idx="2545">
                  <c:v>21.940492501727711</c:v>
                </c:pt>
                <c:pt idx="2546">
                  <c:v>21.940492502184409</c:v>
                </c:pt>
                <c:pt idx="2547">
                  <c:v>21.940492502306071</c:v>
                </c:pt>
                <c:pt idx="2548">
                  <c:v>21.940492502184409</c:v>
                </c:pt>
                <c:pt idx="2549">
                  <c:v>21.940492502123433</c:v>
                </c:pt>
                <c:pt idx="2550">
                  <c:v>21.940492501880009</c:v>
                </c:pt>
                <c:pt idx="2551">
                  <c:v>21.940492501910416</c:v>
                </c:pt>
                <c:pt idx="2552">
                  <c:v>21.940492501819094</c:v>
                </c:pt>
                <c:pt idx="2553">
                  <c:v>21.940492502336578</c:v>
                </c:pt>
                <c:pt idx="2554">
                  <c:v>21.940492501940856</c:v>
                </c:pt>
                <c:pt idx="2555">
                  <c:v>21.940492501819094</c:v>
                </c:pt>
                <c:pt idx="2556">
                  <c:v>21.940492502245256</c:v>
                </c:pt>
                <c:pt idx="2557">
                  <c:v>21.940492502397483</c:v>
                </c:pt>
                <c:pt idx="2558">
                  <c:v>21.940492502093083</c:v>
                </c:pt>
                <c:pt idx="2559">
                  <c:v>21.940492502336578</c:v>
                </c:pt>
                <c:pt idx="2560">
                  <c:v>21.940492501575545</c:v>
                </c:pt>
                <c:pt idx="2561">
                  <c:v>21.940492502153852</c:v>
                </c:pt>
                <c:pt idx="2562">
                  <c:v>21.940492502153852</c:v>
                </c:pt>
                <c:pt idx="2563">
                  <c:v>21.940492502214813</c:v>
                </c:pt>
                <c:pt idx="2564">
                  <c:v>21.940492502123433</c:v>
                </c:pt>
                <c:pt idx="2565">
                  <c:v>21.940492502184409</c:v>
                </c:pt>
                <c:pt idx="2566">
                  <c:v>21.940492502245256</c:v>
                </c:pt>
                <c:pt idx="2567">
                  <c:v>21.940492502032171</c:v>
                </c:pt>
                <c:pt idx="2568">
                  <c:v>21.940492502275667</c:v>
                </c:pt>
                <c:pt idx="2569">
                  <c:v>21.940492501819094</c:v>
                </c:pt>
                <c:pt idx="2570">
                  <c:v>21.940492502427833</c:v>
                </c:pt>
                <c:pt idx="2571">
                  <c:v>21.940492502153852</c:v>
                </c:pt>
                <c:pt idx="2572">
                  <c:v>21.940492502336578</c:v>
                </c:pt>
                <c:pt idx="2573">
                  <c:v>21.940492502062583</c:v>
                </c:pt>
                <c:pt idx="2574">
                  <c:v>21.940492502093083</c:v>
                </c:pt>
                <c:pt idx="2575">
                  <c:v>21.940492502306071</c:v>
                </c:pt>
                <c:pt idx="2576">
                  <c:v>21.940492501758179</c:v>
                </c:pt>
                <c:pt idx="2577">
                  <c:v>21.940492502032171</c:v>
                </c:pt>
                <c:pt idx="2578">
                  <c:v>21.940492502610589</c:v>
                </c:pt>
                <c:pt idx="2579">
                  <c:v>21.940492502336578</c:v>
                </c:pt>
                <c:pt idx="2580">
                  <c:v>21.940492501788682</c:v>
                </c:pt>
                <c:pt idx="2581">
                  <c:v>21.940492502336578</c:v>
                </c:pt>
                <c:pt idx="2582">
                  <c:v>21.940492502397483</c:v>
                </c:pt>
                <c:pt idx="2583">
                  <c:v>21.940492502427833</c:v>
                </c:pt>
                <c:pt idx="2584">
                  <c:v>21.940492501697278</c:v>
                </c:pt>
                <c:pt idx="2585">
                  <c:v>21.940492501849501</c:v>
                </c:pt>
                <c:pt idx="2586">
                  <c:v>21.940492501940856</c:v>
                </c:pt>
                <c:pt idx="2587">
                  <c:v>21.940492502093083</c:v>
                </c:pt>
                <c:pt idx="2588">
                  <c:v>21.940492501666856</c:v>
                </c:pt>
                <c:pt idx="2589">
                  <c:v>21.940492502275667</c:v>
                </c:pt>
                <c:pt idx="2590">
                  <c:v>21.940492502093083</c:v>
                </c:pt>
                <c:pt idx="2591">
                  <c:v>21.940492501971207</c:v>
                </c:pt>
                <c:pt idx="2592">
                  <c:v>21.940492502032171</c:v>
                </c:pt>
                <c:pt idx="2593">
                  <c:v>21.940492502153852</c:v>
                </c:pt>
                <c:pt idx="2594">
                  <c:v>21.940492502214813</c:v>
                </c:pt>
                <c:pt idx="2595">
                  <c:v>21.940492502184409</c:v>
                </c:pt>
                <c:pt idx="2596">
                  <c:v>21.940492502580071</c:v>
                </c:pt>
                <c:pt idx="2597">
                  <c:v>21.940492502245256</c:v>
                </c:pt>
                <c:pt idx="2598">
                  <c:v>21.940492502001671</c:v>
                </c:pt>
                <c:pt idx="2599">
                  <c:v>21.940492501849501</c:v>
                </c:pt>
                <c:pt idx="2600">
                  <c:v>21.940492501880009</c:v>
                </c:pt>
                <c:pt idx="2601">
                  <c:v>21.940492502549656</c:v>
                </c:pt>
                <c:pt idx="2602">
                  <c:v>21.940492501849501</c:v>
                </c:pt>
                <c:pt idx="2603">
                  <c:v>21.940492502458309</c:v>
                </c:pt>
                <c:pt idx="2604">
                  <c:v>21.940492502032171</c:v>
                </c:pt>
                <c:pt idx="2605">
                  <c:v>21.940492501697278</c:v>
                </c:pt>
                <c:pt idx="2606">
                  <c:v>21.940492502488812</c:v>
                </c:pt>
                <c:pt idx="2607">
                  <c:v>21.940492502762645</c:v>
                </c:pt>
                <c:pt idx="2608">
                  <c:v>21.940492502001671</c:v>
                </c:pt>
                <c:pt idx="2609">
                  <c:v>21.940492502184409</c:v>
                </c:pt>
                <c:pt idx="2610">
                  <c:v>21.940492501606016</c:v>
                </c:pt>
                <c:pt idx="2611">
                  <c:v>21.940492502032171</c:v>
                </c:pt>
                <c:pt idx="2612">
                  <c:v>21.940492501971207</c:v>
                </c:pt>
                <c:pt idx="2613">
                  <c:v>21.940492501910416</c:v>
                </c:pt>
                <c:pt idx="2614">
                  <c:v>21.940492502427833</c:v>
                </c:pt>
                <c:pt idx="2615">
                  <c:v>21.940492502093083</c:v>
                </c:pt>
                <c:pt idx="2616">
                  <c:v>21.940492502214813</c:v>
                </c:pt>
                <c:pt idx="2617">
                  <c:v>21.940492501636516</c:v>
                </c:pt>
                <c:pt idx="2618">
                  <c:v>21.940492502397483</c:v>
                </c:pt>
                <c:pt idx="2619">
                  <c:v>21.940492501697278</c:v>
                </c:pt>
                <c:pt idx="2620">
                  <c:v>21.940492502001671</c:v>
                </c:pt>
                <c:pt idx="2621">
                  <c:v>21.940492502153852</c:v>
                </c:pt>
                <c:pt idx="2622">
                  <c:v>21.940492502427833</c:v>
                </c:pt>
                <c:pt idx="2623">
                  <c:v>21.940492501636516</c:v>
                </c:pt>
                <c:pt idx="2624">
                  <c:v>21.940492502275667</c:v>
                </c:pt>
                <c:pt idx="2625">
                  <c:v>21.940492501514694</c:v>
                </c:pt>
                <c:pt idx="2626">
                  <c:v>21.940492501392871</c:v>
                </c:pt>
                <c:pt idx="2627">
                  <c:v>21.940492501910416</c:v>
                </c:pt>
                <c:pt idx="2628">
                  <c:v>21.940492501880009</c:v>
                </c:pt>
                <c:pt idx="2629">
                  <c:v>21.940492501514694</c:v>
                </c:pt>
                <c:pt idx="2630">
                  <c:v>21.940492501849501</c:v>
                </c:pt>
                <c:pt idx="2631">
                  <c:v>21.940492502701826</c:v>
                </c:pt>
                <c:pt idx="2632">
                  <c:v>21.940492502153852</c:v>
                </c:pt>
                <c:pt idx="2633">
                  <c:v>21.940492502366922</c:v>
                </c:pt>
                <c:pt idx="2634">
                  <c:v>21.940492501849501</c:v>
                </c:pt>
                <c:pt idx="2635">
                  <c:v>21.940492501880009</c:v>
                </c:pt>
                <c:pt idx="2636">
                  <c:v>21.940492501788682</c:v>
                </c:pt>
                <c:pt idx="2637">
                  <c:v>21.940492502153852</c:v>
                </c:pt>
                <c:pt idx="2638">
                  <c:v>21.940492502001671</c:v>
                </c:pt>
                <c:pt idx="2639">
                  <c:v>21.940492502032171</c:v>
                </c:pt>
                <c:pt idx="2640">
                  <c:v>21.940492501971207</c:v>
                </c:pt>
                <c:pt idx="2641">
                  <c:v>21.940492501636516</c:v>
                </c:pt>
                <c:pt idx="2642">
                  <c:v>21.940492502093083</c:v>
                </c:pt>
                <c:pt idx="2643">
                  <c:v>21.940492502306071</c:v>
                </c:pt>
                <c:pt idx="2644">
                  <c:v>21.940492501910416</c:v>
                </c:pt>
                <c:pt idx="2645">
                  <c:v>21.940492502823556</c:v>
                </c:pt>
                <c:pt idx="2646">
                  <c:v>21.940492501666856</c:v>
                </c:pt>
                <c:pt idx="2647">
                  <c:v>21.940492501758179</c:v>
                </c:pt>
                <c:pt idx="2648">
                  <c:v>21.940492502945361</c:v>
                </c:pt>
                <c:pt idx="2649">
                  <c:v>21.940492501971207</c:v>
                </c:pt>
                <c:pt idx="2650">
                  <c:v>21.940492502214813</c:v>
                </c:pt>
                <c:pt idx="2651">
                  <c:v>21.940492502093083</c:v>
                </c:pt>
                <c:pt idx="2652">
                  <c:v>21.940492502640979</c:v>
                </c:pt>
                <c:pt idx="2653">
                  <c:v>21.940492502306071</c:v>
                </c:pt>
                <c:pt idx="2654">
                  <c:v>21.940492501819094</c:v>
                </c:pt>
                <c:pt idx="2655">
                  <c:v>21.940492501849501</c:v>
                </c:pt>
                <c:pt idx="2656">
                  <c:v>21.940492501788682</c:v>
                </c:pt>
                <c:pt idx="2657">
                  <c:v>21.940492502093083</c:v>
                </c:pt>
                <c:pt idx="2658">
                  <c:v>21.940492501788682</c:v>
                </c:pt>
                <c:pt idx="2659">
                  <c:v>21.940492501788682</c:v>
                </c:pt>
                <c:pt idx="2660">
                  <c:v>21.940492502519156</c:v>
                </c:pt>
                <c:pt idx="2661">
                  <c:v>21.940492502366922</c:v>
                </c:pt>
                <c:pt idx="2662">
                  <c:v>21.940492501819094</c:v>
                </c:pt>
                <c:pt idx="2663">
                  <c:v>21.940492502640979</c:v>
                </c:pt>
                <c:pt idx="2664">
                  <c:v>21.940492501514694</c:v>
                </c:pt>
                <c:pt idx="2665">
                  <c:v>21.940492501423353</c:v>
                </c:pt>
                <c:pt idx="2666">
                  <c:v>21.940492502214813</c:v>
                </c:pt>
                <c:pt idx="2667">
                  <c:v>21.940492502123433</c:v>
                </c:pt>
                <c:pt idx="2668">
                  <c:v>21.940492502671379</c:v>
                </c:pt>
                <c:pt idx="2669">
                  <c:v>21.94049250121029</c:v>
                </c:pt>
                <c:pt idx="2670">
                  <c:v>21.940492502306071</c:v>
                </c:pt>
                <c:pt idx="2671">
                  <c:v>21.940492502275667</c:v>
                </c:pt>
                <c:pt idx="2672">
                  <c:v>21.940492501819094</c:v>
                </c:pt>
                <c:pt idx="2673">
                  <c:v>21.940492502214813</c:v>
                </c:pt>
                <c:pt idx="2674">
                  <c:v>21.940492501636516</c:v>
                </c:pt>
                <c:pt idx="2675">
                  <c:v>21.940492502336578</c:v>
                </c:pt>
                <c:pt idx="2676">
                  <c:v>21.940492501301556</c:v>
                </c:pt>
                <c:pt idx="2677">
                  <c:v>21.940492501940856</c:v>
                </c:pt>
                <c:pt idx="2678">
                  <c:v>21.940492502488812</c:v>
                </c:pt>
                <c:pt idx="2679">
                  <c:v>21.940492501788682</c:v>
                </c:pt>
                <c:pt idx="2680">
                  <c:v>21.940492502884521</c:v>
                </c:pt>
                <c:pt idx="2681">
                  <c:v>21.940492501819094</c:v>
                </c:pt>
                <c:pt idx="2682">
                  <c:v>21.940492501545044</c:v>
                </c:pt>
                <c:pt idx="2683">
                  <c:v>21.940492501697278</c:v>
                </c:pt>
                <c:pt idx="2684">
                  <c:v>21.940492502153852</c:v>
                </c:pt>
                <c:pt idx="2685">
                  <c:v>21.940492502123433</c:v>
                </c:pt>
                <c:pt idx="2686">
                  <c:v>21.94049250285412</c:v>
                </c:pt>
                <c:pt idx="2687">
                  <c:v>21.940492502214813</c:v>
                </c:pt>
                <c:pt idx="2688">
                  <c:v>21.940492501940856</c:v>
                </c:pt>
                <c:pt idx="2689">
                  <c:v>21.940492502001671</c:v>
                </c:pt>
                <c:pt idx="2690">
                  <c:v>21.940492501697278</c:v>
                </c:pt>
                <c:pt idx="2691">
                  <c:v>21.940492502671379</c:v>
                </c:pt>
                <c:pt idx="2692">
                  <c:v>21.940492502001671</c:v>
                </c:pt>
                <c:pt idx="2693">
                  <c:v>21.940492501940856</c:v>
                </c:pt>
                <c:pt idx="2694">
                  <c:v>21.940492501606016</c:v>
                </c:pt>
                <c:pt idx="2695">
                  <c:v>21.940492502945361</c:v>
                </c:pt>
                <c:pt idx="2696">
                  <c:v>21.940492502397483</c:v>
                </c:pt>
                <c:pt idx="2697">
                  <c:v>21.940492501392871</c:v>
                </c:pt>
                <c:pt idx="2698">
                  <c:v>21.940492502153852</c:v>
                </c:pt>
                <c:pt idx="2699">
                  <c:v>21.940492502275667</c:v>
                </c:pt>
                <c:pt idx="2700">
                  <c:v>21.940492501971207</c:v>
                </c:pt>
                <c:pt idx="2701">
                  <c:v>21.940492501788682</c:v>
                </c:pt>
                <c:pt idx="2702">
                  <c:v>21.940492502336578</c:v>
                </c:pt>
                <c:pt idx="2703">
                  <c:v>21.940492501453782</c:v>
                </c:pt>
                <c:pt idx="2704">
                  <c:v>21.940492502580071</c:v>
                </c:pt>
                <c:pt idx="2705">
                  <c:v>21.940492502123433</c:v>
                </c:pt>
                <c:pt idx="2706">
                  <c:v>21.940492502397483</c:v>
                </c:pt>
                <c:pt idx="2707">
                  <c:v>21.940492502032171</c:v>
                </c:pt>
                <c:pt idx="2708">
                  <c:v>21.940492502427833</c:v>
                </c:pt>
                <c:pt idx="2709">
                  <c:v>21.940492502245256</c:v>
                </c:pt>
                <c:pt idx="2710">
                  <c:v>21.940492501849501</c:v>
                </c:pt>
                <c:pt idx="2711">
                  <c:v>21.940492502153852</c:v>
                </c:pt>
                <c:pt idx="2712">
                  <c:v>21.940492502488812</c:v>
                </c:pt>
                <c:pt idx="2713">
                  <c:v>21.940492502914882</c:v>
                </c:pt>
                <c:pt idx="2714">
                  <c:v>21.940492502458309</c:v>
                </c:pt>
                <c:pt idx="2715">
                  <c:v>21.940492502488812</c:v>
                </c:pt>
                <c:pt idx="2716">
                  <c:v>21.940492502519156</c:v>
                </c:pt>
                <c:pt idx="2717">
                  <c:v>21.940492502184409</c:v>
                </c:pt>
                <c:pt idx="2718">
                  <c:v>21.940492501301556</c:v>
                </c:pt>
                <c:pt idx="2719">
                  <c:v>21.940492503158517</c:v>
                </c:pt>
                <c:pt idx="2720">
                  <c:v>21.940492501271144</c:v>
                </c:pt>
                <c:pt idx="2721">
                  <c:v>21.940492502366922</c:v>
                </c:pt>
                <c:pt idx="2722">
                  <c:v>21.940492502153852</c:v>
                </c:pt>
                <c:pt idx="2723">
                  <c:v>21.940492502914882</c:v>
                </c:pt>
                <c:pt idx="2724">
                  <c:v>21.940492503462856</c:v>
                </c:pt>
                <c:pt idx="2725">
                  <c:v>21.940492499597021</c:v>
                </c:pt>
                <c:pt idx="2726">
                  <c:v>21.940492503188871</c:v>
                </c:pt>
                <c:pt idx="2727">
                  <c:v>21.940492501088528</c:v>
                </c:pt>
                <c:pt idx="2728">
                  <c:v>21.940492502549656</c:v>
                </c:pt>
                <c:pt idx="2729">
                  <c:v>21.940492500449256</c:v>
                </c:pt>
                <c:pt idx="2730">
                  <c:v>21.940492501971207</c:v>
                </c:pt>
                <c:pt idx="2731">
                  <c:v>21.940492501392871</c:v>
                </c:pt>
                <c:pt idx="2732">
                  <c:v>21.940492501880009</c:v>
                </c:pt>
                <c:pt idx="2733">
                  <c:v>21.94049250121029</c:v>
                </c:pt>
                <c:pt idx="2734">
                  <c:v>21.940492500723092</c:v>
                </c:pt>
                <c:pt idx="2735">
                  <c:v>21.94049250300629</c:v>
                </c:pt>
                <c:pt idx="2736">
                  <c:v>21.940492503127945</c:v>
                </c:pt>
                <c:pt idx="2737">
                  <c:v>21.940492502640979</c:v>
                </c:pt>
                <c:pt idx="2738">
                  <c:v>21.940492502062583</c:v>
                </c:pt>
                <c:pt idx="2739">
                  <c:v>21.940492502153852</c:v>
                </c:pt>
                <c:pt idx="2740">
                  <c:v>21.940492503462856</c:v>
                </c:pt>
                <c:pt idx="2741">
                  <c:v>21.940492500053608</c:v>
                </c:pt>
                <c:pt idx="2742">
                  <c:v>21.940492502823556</c:v>
                </c:pt>
                <c:pt idx="2743">
                  <c:v>21.940492501332056</c:v>
                </c:pt>
                <c:pt idx="2744">
                  <c:v>21.940492502701826</c:v>
                </c:pt>
                <c:pt idx="2745">
                  <c:v>21.940492501271144</c:v>
                </c:pt>
                <c:pt idx="2746">
                  <c:v>21.940492502458309</c:v>
                </c:pt>
                <c:pt idx="2747">
                  <c:v>21.940492500601483</c:v>
                </c:pt>
                <c:pt idx="2748">
                  <c:v>21.940492500205771</c:v>
                </c:pt>
                <c:pt idx="2749">
                  <c:v>21.940492502793145</c:v>
                </c:pt>
                <c:pt idx="2750">
                  <c:v>21.940492501118971</c:v>
                </c:pt>
                <c:pt idx="2751">
                  <c:v>21.940492505563107</c:v>
                </c:pt>
                <c:pt idx="2752">
                  <c:v>21.940492506293783</c:v>
                </c:pt>
                <c:pt idx="2753">
                  <c:v>21.940492504710878</c:v>
                </c:pt>
                <c:pt idx="2754">
                  <c:v>21.940492501392871</c:v>
                </c:pt>
                <c:pt idx="2755">
                  <c:v>21.940492499931779</c:v>
                </c:pt>
                <c:pt idx="2756">
                  <c:v>21.940492501301556</c:v>
                </c:pt>
                <c:pt idx="2757">
                  <c:v>21.940492502153852</c:v>
                </c:pt>
                <c:pt idx="2758">
                  <c:v>21.940492502884521</c:v>
                </c:pt>
                <c:pt idx="2759">
                  <c:v>21.940492500753663</c:v>
                </c:pt>
                <c:pt idx="2760">
                  <c:v>21.94049250805929</c:v>
                </c:pt>
                <c:pt idx="2761">
                  <c:v>21.940492496918289</c:v>
                </c:pt>
                <c:pt idx="2762">
                  <c:v>21.940492502093083</c:v>
                </c:pt>
                <c:pt idx="2763">
                  <c:v>21.940492503858689</c:v>
                </c:pt>
                <c:pt idx="2764">
                  <c:v>21.940492497801024</c:v>
                </c:pt>
                <c:pt idx="2765">
                  <c:v>21.940492509216131</c:v>
                </c:pt>
                <c:pt idx="2766">
                  <c:v>21.940492506385048</c:v>
                </c:pt>
                <c:pt idx="2767">
                  <c:v>21.940492503462856</c:v>
                </c:pt>
                <c:pt idx="2768">
                  <c:v>21.940492508394183</c:v>
                </c:pt>
                <c:pt idx="2769">
                  <c:v>21.940492507541833</c:v>
                </c:pt>
                <c:pt idx="2770">
                  <c:v>21.940492502701826</c:v>
                </c:pt>
                <c:pt idx="2771">
                  <c:v>21.940492500297083</c:v>
                </c:pt>
                <c:pt idx="2772">
                  <c:v>21.940492494939601</c:v>
                </c:pt>
                <c:pt idx="2773">
                  <c:v>21.940492494209089</c:v>
                </c:pt>
                <c:pt idx="2774">
                  <c:v>21.940492492869708</c:v>
                </c:pt>
                <c:pt idx="2775">
                  <c:v>21.94049251980929</c:v>
                </c:pt>
                <c:pt idx="2776">
                  <c:v>21.940492510342416</c:v>
                </c:pt>
                <c:pt idx="2777">
                  <c:v>21.940492510585852</c:v>
                </c:pt>
                <c:pt idx="2778">
                  <c:v>21.94049250391949</c:v>
                </c:pt>
                <c:pt idx="2779">
                  <c:v>21.940492502366922</c:v>
                </c:pt>
                <c:pt idx="2780">
                  <c:v>21.940492501332056</c:v>
                </c:pt>
                <c:pt idx="2781">
                  <c:v>21.940492477345071</c:v>
                </c:pt>
                <c:pt idx="2782">
                  <c:v>21.940492510251008</c:v>
                </c:pt>
                <c:pt idx="2783">
                  <c:v>21.940492478654189</c:v>
                </c:pt>
                <c:pt idx="2784">
                  <c:v>21.940492514634489</c:v>
                </c:pt>
                <c:pt idx="2785">
                  <c:v>21.940492488608086</c:v>
                </c:pt>
                <c:pt idx="2786">
                  <c:v>21.94049249627902</c:v>
                </c:pt>
                <c:pt idx="2787">
                  <c:v>21.940492488912486</c:v>
                </c:pt>
                <c:pt idx="2788">
                  <c:v>21.940492408580628</c:v>
                </c:pt>
                <c:pt idx="2789">
                  <c:v>21.940492552745571</c:v>
                </c:pt>
                <c:pt idx="2790">
                  <c:v>21.940492567113417</c:v>
                </c:pt>
                <c:pt idx="2791">
                  <c:v>21.940492657520956</c:v>
                </c:pt>
                <c:pt idx="2792">
                  <c:v>21.940492225025874</c:v>
                </c:pt>
                <c:pt idx="2793">
                  <c:v>21.940492395278213</c:v>
                </c:pt>
                <c:pt idx="2794">
                  <c:v>21.940492502945361</c:v>
                </c:pt>
                <c:pt idx="2795">
                  <c:v>21.940499220742517</c:v>
                </c:pt>
                <c:pt idx="2796">
                  <c:v>21.940499915906489</c:v>
                </c:pt>
                <c:pt idx="2797">
                  <c:v>21.940505009655599</c:v>
                </c:pt>
                <c:pt idx="2798">
                  <c:v>21.94052579316002</c:v>
                </c:pt>
                <c:pt idx="2799">
                  <c:v>-16.099999999774703</c:v>
                </c:pt>
                <c:pt idx="2800">
                  <c:v>0</c:v>
                </c:pt>
              </c:numCache>
            </c:numRef>
          </c:yVal>
          <c:smooth val="0"/>
        </c:ser>
        <c:ser>
          <c:idx val="13"/>
          <c:order val="13"/>
          <c:spPr>
            <a:ln w="12700">
              <a:solidFill>
                <a:schemeClr val="bg1">
                  <a:lumMod val="50000"/>
                </a:schemeClr>
              </a:solidFill>
            </a:ln>
          </c:spPr>
          <c:marker>
            <c:symbol val="none"/>
          </c:marker>
          <c:xVal>
            <c:numRef>
              <c:f>Sheet2!$Q$5605:$Q$11204</c:f>
              <c:numCache>
                <c:formatCode>General</c:formatCode>
                <c:ptCount val="5600"/>
                <c:pt idx="0">
                  <c:v>0.99992623192682151</c:v>
                </c:pt>
                <c:pt idx="1">
                  <c:v>0.999857289802353</c:v>
                </c:pt>
                <c:pt idx="2">
                  <c:v>0.99889210005984197</c:v>
                </c:pt>
                <c:pt idx="3">
                  <c:v>0.99882315793537702</c:v>
                </c:pt>
                <c:pt idx="4">
                  <c:v>0.99875421581091051</c:v>
                </c:pt>
                <c:pt idx="5">
                  <c:v>0.99868527368644799</c:v>
                </c:pt>
                <c:pt idx="6">
                  <c:v>0.99861633156197949</c:v>
                </c:pt>
                <c:pt idx="7">
                  <c:v>0.99854738943751276</c:v>
                </c:pt>
                <c:pt idx="8">
                  <c:v>0.99847844731305002</c:v>
                </c:pt>
                <c:pt idx="9">
                  <c:v>0.99751325757053499</c:v>
                </c:pt>
                <c:pt idx="10">
                  <c:v>0.99744431544607004</c:v>
                </c:pt>
                <c:pt idx="11">
                  <c:v>0.99737537332160398</c:v>
                </c:pt>
                <c:pt idx="12">
                  <c:v>0.99730643119713858</c:v>
                </c:pt>
                <c:pt idx="13">
                  <c:v>0.99723748907267029</c:v>
                </c:pt>
                <c:pt idx="14">
                  <c:v>0.99716854694820756</c:v>
                </c:pt>
                <c:pt idx="15">
                  <c:v>0.99709960482374305</c:v>
                </c:pt>
                <c:pt idx="16">
                  <c:v>0.99613441508122758</c:v>
                </c:pt>
                <c:pt idx="17">
                  <c:v>0.99606547295676151</c:v>
                </c:pt>
                <c:pt idx="18">
                  <c:v>0.99599653083229656</c:v>
                </c:pt>
                <c:pt idx="19">
                  <c:v>0.99592758870782905</c:v>
                </c:pt>
                <c:pt idx="20">
                  <c:v>0.99585864658336665</c:v>
                </c:pt>
                <c:pt idx="21">
                  <c:v>0.99578970445890103</c:v>
                </c:pt>
                <c:pt idx="22">
                  <c:v>0.99572076233443663</c:v>
                </c:pt>
                <c:pt idx="23">
                  <c:v>0.99475557259192104</c:v>
                </c:pt>
                <c:pt idx="24">
                  <c:v>0.99468663046745498</c:v>
                </c:pt>
                <c:pt idx="25">
                  <c:v>0.99461768834298958</c:v>
                </c:pt>
                <c:pt idx="26">
                  <c:v>0.99454874621852563</c:v>
                </c:pt>
                <c:pt idx="27">
                  <c:v>0.99447980409405901</c:v>
                </c:pt>
                <c:pt idx="28">
                  <c:v>0.9944108619695935</c:v>
                </c:pt>
                <c:pt idx="29">
                  <c:v>0.99434191984512899</c:v>
                </c:pt>
                <c:pt idx="30">
                  <c:v>0.99427297772066014</c:v>
                </c:pt>
                <c:pt idx="31">
                  <c:v>0.99337673010261129</c:v>
                </c:pt>
                <c:pt idx="32">
                  <c:v>0.99330778797814756</c:v>
                </c:pt>
                <c:pt idx="33">
                  <c:v>0.99323884585368249</c:v>
                </c:pt>
                <c:pt idx="34">
                  <c:v>0.99316990372921476</c:v>
                </c:pt>
                <c:pt idx="35">
                  <c:v>0.99310096160475159</c:v>
                </c:pt>
                <c:pt idx="36">
                  <c:v>0.99303201948028696</c:v>
                </c:pt>
                <c:pt idx="37">
                  <c:v>0.99296307735582201</c:v>
                </c:pt>
                <c:pt idx="38">
                  <c:v>0.9928941352313555</c:v>
                </c:pt>
                <c:pt idx="39">
                  <c:v>0.99192894548884103</c:v>
                </c:pt>
                <c:pt idx="40">
                  <c:v>0.99186000336437663</c:v>
                </c:pt>
                <c:pt idx="41">
                  <c:v>0.99179106123991101</c:v>
                </c:pt>
                <c:pt idx="42">
                  <c:v>0.99172211911544506</c:v>
                </c:pt>
                <c:pt idx="43">
                  <c:v>0.99165317699097999</c:v>
                </c:pt>
                <c:pt idx="44">
                  <c:v>0.99158423486651359</c:v>
                </c:pt>
                <c:pt idx="45">
                  <c:v>0.99151529274204675</c:v>
                </c:pt>
                <c:pt idx="46">
                  <c:v>0.9905501029995335</c:v>
                </c:pt>
                <c:pt idx="47">
                  <c:v>0.99048116087506499</c:v>
                </c:pt>
                <c:pt idx="48">
                  <c:v>0.99041221875060015</c:v>
                </c:pt>
                <c:pt idx="49">
                  <c:v>0.99034327662613864</c:v>
                </c:pt>
                <c:pt idx="50">
                  <c:v>0.99027433450167301</c:v>
                </c:pt>
                <c:pt idx="51">
                  <c:v>0.99020539237720651</c:v>
                </c:pt>
                <c:pt idx="52">
                  <c:v>0.99013645025274</c:v>
                </c:pt>
                <c:pt idx="53">
                  <c:v>0.98917126051022697</c:v>
                </c:pt>
                <c:pt idx="54">
                  <c:v>0.98910231838576157</c:v>
                </c:pt>
                <c:pt idx="55">
                  <c:v>0.9890333762612955</c:v>
                </c:pt>
                <c:pt idx="56">
                  <c:v>0.98896443413683099</c:v>
                </c:pt>
                <c:pt idx="57">
                  <c:v>0.98889549201236604</c:v>
                </c:pt>
                <c:pt idx="58">
                  <c:v>0.98882654988789775</c:v>
                </c:pt>
                <c:pt idx="59">
                  <c:v>0.98875760776343502</c:v>
                </c:pt>
                <c:pt idx="60">
                  <c:v>0.98779241802091999</c:v>
                </c:pt>
                <c:pt idx="61">
                  <c:v>0.98772347589645459</c:v>
                </c:pt>
                <c:pt idx="62">
                  <c:v>0.98765453377198897</c:v>
                </c:pt>
                <c:pt idx="63">
                  <c:v>0.98758559164752358</c:v>
                </c:pt>
                <c:pt idx="64">
                  <c:v>0.98751664952305629</c:v>
                </c:pt>
                <c:pt idx="65">
                  <c:v>0.987447707398595</c:v>
                </c:pt>
                <c:pt idx="66">
                  <c:v>0.98737876527412749</c:v>
                </c:pt>
                <c:pt idx="67">
                  <c:v>0.98641357553160947</c:v>
                </c:pt>
                <c:pt idx="68">
                  <c:v>0.98634463340714695</c:v>
                </c:pt>
                <c:pt idx="69">
                  <c:v>0.986275691282682</c:v>
                </c:pt>
                <c:pt idx="70">
                  <c:v>0.98620674915821405</c:v>
                </c:pt>
                <c:pt idx="71">
                  <c:v>0.98613780703375098</c:v>
                </c:pt>
                <c:pt idx="72">
                  <c:v>0.98606886490928558</c:v>
                </c:pt>
                <c:pt idx="73">
                  <c:v>0.98599992278482163</c:v>
                </c:pt>
                <c:pt idx="74">
                  <c:v>0.98496579091783776</c:v>
                </c:pt>
                <c:pt idx="75">
                  <c:v>0.98489684879337502</c:v>
                </c:pt>
                <c:pt idx="76">
                  <c:v>0.98482790666891062</c:v>
                </c:pt>
                <c:pt idx="77">
                  <c:v>0.984758964544444</c:v>
                </c:pt>
                <c:pt idx="78">
                  <c:v>0.98469002241998171</c:v>
                </c:pt>
                <c:pt idx="79">
                  <c:v>0.98462108029551465</c:v>
                </c:pt>
                <c:pt idx="80">
                  <c:v>0.98455213817104503</c:v>
                </c:pt>
                <c:pt idx="81">
                  <c:v>0.98358694842853256</c:v>
                </c:pt>
                <c:pt idx="82">
                  <c:v>0.98351800630406749</c:v>
                </c:pt>
                <c:pt idx="83">
                  <c:v>0.98344906417960298</c:v>
                </c:pt>
                <c:pt idx="84">
                  <c:v>0.98338012205513659</c:v>
                </c:pt>
                <c:pt idx="85">
                  <c:v>0.98331117993066897</c:v>
                </c:pt>
                <c:pt idx="86">
                  <c:v>0.98324223780620656</c:v>
                </c:pt>
                <c:pt idx="87">
                  <c:v>0.98317329568174106</c:v>
                </c:pt>
                <c:pt idx="88">
                  <c:v>0.98220810593922303</c:v>
                </c:pt>
                <c:pt idx="89">
                  <c:v>0.9821391638147583</c:v>
                </c:pt>
                <c:pt idx="90">
                  <c:v>0.98207022169029601</c:v>
                </c:pt>
                <c:pt idx="91">
                  <c:v>0.98200127956583005</c:v>
                </c:pt>
                <c:pt idx="92">
                  <c:v>0.98193233744136299</c:v>
                </c:pt>
                <c:pt idx="93">
                  <c:v>0.98186339531689959</c:v>
                </c:pt>
                <c:pt idx="94">
                  <c:v>0.98179445319243464</c:v>
                </c:pt>
                <c:pt idx="95">
                  <c:v>0.98082926344991905</c:v>
                </c:pt>
                <c:pt idx="96">
                  <c:v>0.98076032132545188</c:v>
                </c:pt>
                <c:pt idx="97">
                  <c:v>0.98069137920098803</c:v>
                </c:pt>
                <c:pt idx="98">
                  <c:v>0.98062243707652363</c:v>
                </c:pt>
                <c:pt idx="99">
                  <c:v>0.98055349495205446</c:v>
                </c:pt>
                <c:pt idx="100">
                  <c:v>0.9804845528275915</c:v>
                </c:pt>
                <c:pt idx="101">
                  <c:v>0.98041561070312699</c:v>
                </c:pt>
                <c:pt idx="102">
                  <c:v>0.97945042096061186</c:v>
                </c:pt>
                <c:pt idx="103">
                  <c:v>0.9793814788361469</c:v>
                </c:pt>
                <c:pt idx="104">
                  <c:v>0.97931253671168039</c:v>
                </c:pt>
                <c:pt idx="105">
                  <c:v>0.97924359458721588</c:v>
                </c:pt>
                <c:pt idx="106">
                  <c:v>0.97917465246275348</c:v>
                </c:pt>
                <c:pt idx="107">
                  <c:v>0.9791057103382883</c:v>
                </c:pt>
                <c:pt idx="108">
                  <c:v>0.97903676821381991</c:v>
                </c:pt>
                <c:pt idx="109">
                  <c:v>0.97807157847130688</c:v>
                </c:pt>
                <c:pt idx="110">
                  <c:v>0.97800263634684248</c:v>
                </c:pt>
                <c:pt idx="111">
                  <c:v>0.97793369422237464</c:v>
                </c:pt>
                <c:pt idx="112">
                  <c:v>0.97786475209790891</c:v>
                </c:pt>
                <c:pt idx="113">
                  <c:v>0.97779580997344684</c:v>
                </c:pt>
                <c:pt idx="114">
                  <c:v>0.97772686784897989</c:v>
                </c:pt>
                <c:pt idx="115">
                  <c:v>0.97765792572451293</c:v>
                </c:pt>
                <c:pt idx="116">
                  <c:v>0.97662379385753284</c:v>
                </c:pt>
                <c:pt idx="117">
                  <c:v>0.97655485173306689</c:v>
                </c:pt>
                <c:pt idx="118">
                  <c:v>0.97648590960860193</c:v>
                </c:pt>
                <c:pt idx="119">
                  <c:v>0.97641696748413687</c:v>
                </c:pt>
                <c:pt idx="120">
                  <c:v>0.97634802535967335</c:v>
                </c:pt>
                <c:pt idx="121">
                  <c:v>0.97627908323520662</c:v>
                </c:pt>
                <c:pt idx="122">
                  <c:v>0.97524495136822564</c:v>
                </c:pt>
                <c:pt idx="123">
                  <c:v>0.97517600924375991</c:v>
                </c:pt>
                <c:pt idx="124">
                  <c:v>0.97510706711929562</c:v>
                </c:pt>
                <c:pt idx="125">
                  <c:v>0.97503812499482889</c:v>
                </c:pt>
                <c:pt idx="126">
                  <c:v>0.97496918287036338</c:v>
                </c:pt>
                <c:pt idx="127">
                  <c:v>0.97490024074589965</c:v>
                </c:pt>
                <c:pt idx="128">
                  <c:v>0.97483129862143636</c:v>
                </c:pt>
                <c:pt idx="129">
                  <c:v>0.97386610887891656</c:v>
                </c:pt>
                <c:pt idx="130">
                  <c:v>0.97379716675445294</c:v>
                </c:pt>
                <c:pt idx="131">
                  <c:v>0.97372822462999165</c:v>
                </c:pt>
                <c:pt idx="132">
                  <c:v>0.97365928250552636</c:v>
                </c:pt>
                <c:pt idx="133">
                  <c:v>0.97359034038105652</c:v>
                </c:pt>
                <c:pt idx="134">
                  <c:v>0.97352139825659412</c:v>
                </c:pt>
                <c:pt idx="135">
                  <c:v>0.97345245613212594</c:v>
                </c:pt>
                <c:pt idx="136">
                  <c:v>0.97248726638961092</c:v>
                </c:pt>
                <c:pt idx="137">
                  <c:v>0.97241832426514552</c:v>
                </c:pt>
                <c:pt idx="138">
                  <c:v>0.97234938214068312</c:v>
                </c:pt>
                <c:pt idx="139">
                  <c:v>0.97228044001621439</c:v>
                </c:pt>
                <c:pt idx="140">
                  <c:v>0.97221149789174988</c:v>
                </c:pt>
                <c:pt idx="141">
                  <c:v>0.97214255576728448</c:v>
                </c:pt>
                <c:pt idx="142">
                  <c:v>0.97207361364282219</c:v>
                </c:pt>
                <c:pt idx="143">
                  <c:v>0.97110842390030394</c:v>
                </c:pt>
                <c:pt idx="144">
                  <c:v>0.97103948177583888</c:v>
                </c:pt>
                <c:pt idx="145">
                  <c:v>0.97097053965137636</c:v>
                </c:pt>
                <c:pt idx="146">
                  <c:v>0.97090159752690863</c:v>
                </c:pt>
                <c:pt idx="147">
                  <c:v>0.9708326554024429</c:v>
                </c:pt>
                <c:pt idx="148">
                  <c:v>0.97076371327797784</c:v>
                </c:pt>
                <c:pt idx="149">
                  <c:v>0.97069477115351588</c:v>
                </c:pt>
                <c:pt idx="150">
                  <c:v>0.96972958141099763</c:v>
                </c:pt>
                <c:pt idx="151">
                  <c:v>0.96966063928653423</c:v>
                </c:pt>
                <c:pt idx="152">
                  <c:v>0.96959169716206695</c:v>
                </c:pt>
                <c:pt idx="153">
                  <c:v>0.96952275503759999</c:v>
                </c:pt>
                <c:pt idx="154">
                  <c:v>0.9694538129131387</c:v>
                </c:pt>
                <c:pt idx="155">
                  <c:v>0.96938487078866997</c:v>
                </c:pt>
                <c:pt idx="156">
                  <c:v>0.96931592866420502</c:v>
                </c:pt>
                <c:pt idx="157">
                  <c:v>0.96828179679722459</c:v>
                </c:pt>
                <c:pt idx="158">
                  <c:v>0.96821285467275897</c:v>
                </c:pt>
                <c:pt idx="159">
                  <c:v>0.96814391254829846</c:v>
                </c:pt>
                <c:pt idx="160">
                  <c:v>0.96807497042383195</c:v>
                </c:pt>
                <c:pt idx="161">
                  <c:v>0.968006028299363</c:v>
                </c:pt>
                <c:pt idx="162">
                  <c:v>0.96793708617490004</c:v>
                </c:pt>
                <c:pt idx="163">
                  <c:v>0.96690295430791751</c:v>
                </c:pt>
                <c:pt idx="164">
                  <c:v>0.96683401218345599</c:v>
                </c:pt>
                <c:pt idx="165">
                  <c:v>0.96676507005898971</c:v>
                </c:pt>
                <c:pt idx="166">
                  <c:v>0.96669612793452264</c:v>
                </c:pt>
                <c:pt idx="167">
                  <c:v>0.96662718581005558</c:v>
                </c:pt>
                <c:pt idx="168">
                  <c:v>0.96655824368559395</c:v>
                </c:pt>
                <c:pt idx="169">
                  <c:v>0.966489301561126</c:v>
                </c:pt>
                <c:pt idx="170">
                  <c:v>0.96552411181861097</c:v>
                </c:pt>
                <c:pt idx="171">
                  <c:v>0.96545516969414502</c:v>
                </c:pt>
                <c:pt idx="172">
                  <c:v>0.96538622756968062</c:v>
                </c:pt>
                <c:pt idx="173">
                  <c:v>0.96531728544521356</c:v>
                </c:pt>
                <c:pt idx="174">
                  <c:v>0.96524834332074905</c:v>
                </c:pt>
                <c:pt idx="175">
                  <c:v>0.96517940119628465</c:v>
                </c:pt>
                <c:pt idx="176">
                  <c:v>0.96511045907181903</c:v>
                </c:pt>
                <c:pt idx="177">
                  <c:v>0.96414526932930611</c:v>
                </c:pt>
                <c:pt idx="178">
                  <c:v>0.96407632720483805</c:v>
                </c:pt>
                <c:pt idx="179">
                  <c:v>0.96400738508037298</c:v>
                </c:pt>
                <c:pt idx="180">
                  <c:v>0.96393844295590803</c:v>
                </c:pt>
                <c:pt idx="181">
                  <c:v>0.96386950083144196</c:v>
                </c:pt>
                <c:pt idx="182">
                  <c:v>0.96380055870697701</c:v>
                </c:pt>
                <c:pt idx="183">
                  <c:v>0.9637316165825156</c:v>
                </c:pt>
                <c:pt idx="184">
                  <c:v>0.96276642683999603</c:v>
                </c:pt>
                <c:pt idx="185">
                  <c:v>0.96269748471553163</c:v>
                </c:pt>
                <c:pt idx="186">
                  <c:v>0.96262854259106823</c:v>
                </c:pt>
                <c:pt idx="187">
                  <c:v>0.96255960046660005</c:v>
                </c:pt>
                <c:pt idx="188">
                  <c:v>0.96249065834213565</c:v>
                </c:pt>
                <c:pt idx="189">
                  <c:v>0.96242171621767258</c:v>
                </c:pt>
                <c:pt idx="190">
                  <c:v>0.96235277409320397</c:v>
                </c:pt>
                <c:pt idx="191">
                  <c:v>0.9613875843506885</c:v>
                </c:pt>
                <c:pt idx="192">
                  <c:v>0.96131864222622398</c:v>
                </c:pt>
                <c:pt idx="193">
                  <c:v>0.96124970010175903</c:v>
                </c:pt>
                <c:pt idx="194">
                  <c:v>0.96118075797729297</c:v>
                </c:pt>
                <c:pt idx="195">
                  <c:v>0.96111181585282801</c:v>
                </c:pt>
                <c:pt idx="196">
                  <c:v>0.96104287372836295</c:v>
                </c:pt>
                <c:pt idx="197">
                  <c:v>0.96097393160390054</c:v>
                </c:pt>
                <c:pt idx="198">
                  <c:v>0.95993979973691657</c:v>
                </c:pt>
                <c:pt idx="199">
                  <c:v>0.95987085761245483</c:v>
                </c:pt>
                <c:pt idx="200">
                  <c:v>0.95980191548798799</c:v>
                </c:pt>
                <c:pt idx="201">
                  <c:v>0.9597329733635237</c:v>
                </c:pt>
                <c:pt idx="202">
                  <c:v>0.95966403123905664</c:v>
                </c:pt>
                <c:pt idx="203">
                  <c:v>0.95959508911459224</c:v>
                </c:pt>
                <c:pt idx="204">
                  <c:v>0.95856095724760959</c:v>
                </c:pt>
                <c:pt idx="205">
                  <c:v>0.95849201512314564</c:v>
                </c:pt>
                <c:pt idx="206">
                  <c:v>0.95842307299868124</c:v>
                </c:pt>
                <c:pt idx="207">
                  <c:v>0.95835413087421351</c:v>
                </c:pt>
                <c:pt idx="208">
                  <c:v>0.958285188749746</c:v>
                </c:pt>
                <c:pt idx="209">
                  <c:v>0.95821624662528304</c:v>
                </c:pt>
                <c:pt idx="210">
                  <c:v>0.9571821147583025</c:v>
                </c:pt>
                <c:pt idx="211">
                  <c:v>0.95711317263383899</c:v>
                </c:pt>
                <c:pt idx="212">
                  <c:v>0.9570442305093767</c:v>
                </c:pt>
                <c:pt idx="213">
                  <c:v>0.95697528838490764</c:v>
                </c:pt>
                <c:pt idx="214">
                  <c:v>0.95690634626044202</c:v>
                </c:pt>
                <c:pt idx="215">
                  <c:v>0.95683740413597662</c:v>
                </c:pt>
                <c:pt idx="216">
                  <c:v>0.95676846201151311</c:v>
                </c:pt>
                <c:pt idx="217">
                  <c:v>0.95580327226899953</c:v>
                </c:pt>
                <c:pt idx="218">
                  <c:v>0.95573433014453224</c:v>
                </c:pt>
                <c:pt idx="219">
                  <c:v>0.95566538802006451</c:v>
                </c:pt>
                <c:pt idx="220">
                  <c:v>0.95559644589559989</c:v>
                </c:pt>
                <c:pt idx="221">
                  <c:v>0.95552750377113349</c:v>
                </c:pt>
                <c:pt idx="222">
                  <c:v>0.95545856164666676</c:v>
                </c:pt>
                <c:pt idx="223">
                  <c:v>0.95538961952220403</c:v>
                </c:pt>
                <c:pt idx="224">
                  <c:v>0.954424429779689</c:v>
                </c:pt>
                <c:pt idx="225">
                  <c:v>0.95435548765522304</c:v>
                </c:pt>
                <c:pt idx="226">
                  <c:v>0.95428654553075576</c:v>
                </c:pt>
                <c:pt idx="227">
                  <c:v>0.95421760340629302</c:v>
                </c:pt>
                <c:pt idx="228">
                  <c:v>0.95414866128182763</c:v>
                </c:pt>
                <c:pt idx="229">
                  <c:v>0.95407971915736201</c:v>
                </c:pt>
                <c:pt idx="230">
                  <c:v>0.95401077703289705</c:v>
                </c:pt>
                <c:pt idx="231">
                  <c:v>0.95304558729038458</c:v>
                </c:pt>
                <c:pt idx="232">
                  <c:v>0.95297664516591596</c:v>
                </c:pt>
                <c:pt idx="233">
                  <c:v>0.952907703041451</c:v>
                </c:pt>
                <c:pt idx="234">
                  <c:v>0.95283876091698549</c:v>
                </c:pt>
                <c:pt idx="235">
                  <c:v>0.95276981879252065</c:v>
                </c:pt>
                <c:pt idx="236">
                  <c:v>0.95270087666805947</c:v>
                </c:pt>
                <c:pt idx="237">
                  <c:v>0.95263193454359407</c:v>
                </c:pt>
                <c:pt idx="238">
                  <c:v>0.95159780267660965</c:v>
                </c:pt>
                <c:pt idx="239">
                  <c:v>0.95152886055214403</c:v>
                </c:pt>
                <c:pt idx="240">
                  <c:v>0.95145991842767863</c:v>
                </c:pt>
                <c:pt idx="241">
                  <c:v>0.95139097630321523</c:v>
                </c:pt>
                <c:pt idx="242">
                  <c:v>0.95132203417874805</c:v>
                </c:pt>
                <c:pt idx="243">
                  <c:v>0.95125309205428399</c:v>
                </c:pt>
                <c:pt idx="244">
                  <c:v>0.95021896018730156</c:v>
                </c:pt>
                <c:pt idx="245">
                  <c:v>0.95015001806283705</c:v>
                </c:pt>
                <c:pt idx="246">
                  <c:v>0.95008107593837265</c:v>
                </c:pt>
                <c:pt idx="247">
                  <c:v>0.95001213381390559</c:v>
                </c:pt>
                <c:pt idx="248">
                  <c:v>0.94994319168944164</c:v>
                </c:pt>
                <c:pt idx="249">
                  <c:v>0.94987424956497724</c:v>
                </c:pt>
                <c:pt idx="250">
                  <c:v>0.94884011769799759</c:v>
                </c:pt>
                <c:pt idx="251">
                  <c:v>0.94877117557353341</c:v>
                </c:pt>
                <c:pt idx="252">
                  <c:v>0.94870223344906623</c:v>
                </c:pt>
                <c:pt idx="253">
                  <c:v>0.94863329132460061</c:v>
                </c:pt>
                <c:pt idx="254">
                  <c:v>0.948564349200132</c:v>
                </c:pt>
                <c:pt idx="255">
                  <c:v>0.94849540707566804</c:v>
                </c:pt>
                <c:pt idx="256">
                  <c:v>0.94842646495120075</c:v>
                </c:pt>
                <c:pt idx="257">
                  <c:v>0.94746127520868795</c:v>
                </c:pt>
                <c:pt idx="258">
                  <c:v>0.94739233308422199</c:v>
                </c:pt>
                <c:pt idx="259">
                  <c:v>0.94732339095975659</c:v>
                </c:pt>
                <c:pt idx="260">
                  <c:v>0.94725444883529197</c:v>
                </c:pt>
                <c:pt idx="261">
                  <c:v>0.94718550671082702</c:v>
                </c:pt>
                <c:pt idx="262">
                  <c:v>0.94711656458635829</c:v>
                </c:pt>
                <c:pt idx="263">
                  <c:v>0.9470476224619</c:v>
                </c:pt>
                <c:pt idx="264">
                  <c:v>0.94608243271938164</c:v>
                </c:pt>
                <c:pt idx="265">
                  <c:v>0.94601349059491602</c:v>
                </c:pt>
                <c:pt idx="266">
                  <c:v>0.94594454847044995</c:v>
                </c:pt>
                <c:pt idx="267">
                  <c:v>0.945875606345989</c:v>
                </c:pt>
                <c:pt idx="268">
                  <c:v>0.94580666422151904</c:v>
                </c:pt>
                <c:pt idx="269">
                  <c:v>0.94573772209705398</c:v>
                </c:pt>
                <c:pt idx="270">
                  <c:v>0.94566877997258902</c:v>
                </c:pt>
                <c:pt idx="271">
                  <c:v>0.944703590230076</c:v>
                </c:pt>
                <c:pt idx="272">
                  <c:v>0.94463464810560804</c:v>
                </c:pt>
                <c:pt idx="273">
                  <c:v>0.94456570598114076</c:v>
                </c:pt>
                <c:pt idx="274">
                  <c:v>0.94449676385667758</c:v>
                </c:pt>
                <c:pt idx="275">
                  <c:v>0.94442782173220929</c:v>
                </c:pt>
                <c:pt idx="276">
                  <c:v>0.944358879607747</c:v>
                </c:pt>
                <c:pt idx="277">
                  <c:v>0.94428993748328471</c:v>
                </c:pt>
                <c:pt idx="278">
                  <c:v>0.94325580561630162</c:v>
                </c:pt>
                <c:pt idx="279">
                  <c:v>0.943186863491836</c:v>
                </c:pt>
                <c:pt idx="280">
                  <c:v>0.94311792136737049</c:v>
                </c:pt>
                <c:pt idx="281">
                  <c:v>0.94304897924290498</c:v>
                </c:pt>
                <c:pt idx="282">
                  <c:v>0.94298003711844258</c:v>
                </c:pt>
                <c:pt idx="283">
                  <c:v>0.94291109499397563</c:v>
                </c:pt>
                <c:pt idx="284">
                  <c:v>0.94187696312699398</c:v>
                </c:pt>
                <c:pt idx="285">
                  <c:v>0.94180802100252903</c:v>
                </c:pt>
                <c:pt idx="286">
                  <c:v>0.94173907887806363</c:v>
                </c:pt>
                <c:pt idx="287">
                  <c:v>0.94167013675360123</c:v>
                </c:pt>
                <c:pt idx="288">
                  <c:v>0.94160119462913572</c:v>
                </c:pt>
                <c:pt idx="289">
                  <c:v>0.94153225250466799</c:v>
                </c:pt>
                <c:pt idx="290">
                  <c:v>0.94049812063768701</c:v>
                </c:pt>
                <c:pt idx="291">
                  <c:v>0.94042917851322205</c:v>
                </c:pt>
                <c:pt idx="292">
                  <c:v>0.94036023638875665</c:v>
                </c:pt>
                <c:pt idx="293">
                  <c:v>0.94029129426429359</c:v>
                </c:pt>
                <c:pt idx="294">
                  <c:v>0.94022235213982663</c:v>
                </c:pt>
                <c:pt idx="295">
                  <c:v>0.94015341001536001</c:v>
                </c:pt>
                <c:pt idx="296">
                  <c:v>0.93911927814838259</c:v>
                </c:pt>
                <c:pt idx="297">
                  <c:v>0.93905033602391563</c:v>
                </c:pt>
                <c:pt idx="298">
                  <c:v>0.93898139389944901</c:v>
                </c:pt>
                <c:pt idx="299">
                  <c:v>0.9389124517749835</c:v>
                </c:pt>
                <c:pt idx="300">
                  <c:v>0.93884350965052099</c:v>
                </c:pt>
                <c:pt idx="301">
                  <c:v>0.93877456752605304</c:v>
                </c:pt>
                <c:pt idx="302">
                  <c:v>0.93870562540159153</c:v>
                </c:pt>
                <c:pt idx="303">
                  <c:v>0.93774043565907783</c:v>
                </c:pt>
                <c:pt idx="304">
                  <c:v>0.93767149353461199</c:v>
                </c:pt>
                <c:pt idx="305">
                  <c:v>0.93760255141014204</c:v>
                </c:pt>
                <c:pt idx="306">
                  <c:v>0.93753360928567697</c:v>
                </c:pt>
                <c:pt idx="307">
                  <c:v>0.93746466716121157</c:v>
                </c:pt>
                <c:pt idx="308">
                  <c:v>0.93739572503674551</c:v>
                </c:pt>
                <c:pt idx="309">
                  <c:v>0.937326782912279</c:v>
                </c:pt>
                <c:pt idx="310">
                  <c:v>0.93636159316976597</c:v>
                </c:pt>
                <c:pt idx="311">
                  <c:v>0.93629265104530102</c:v>
                </c:pt>
                <c:pt idx="312">
                  <c:v>0.93622370892083451</c:v>
                </c:pt>
                <c:pt idx="313">
                  <c:v>0.93615476679637</c:v>
                </c:pt>
                <c:pt idx="314">
                  <c:v>0.93608582467190504</c:v>
                </c:pt>
                <c:pt idx="315">
                  <c:v>0.93601688254743898</c:v>
                </c:pt>
                <c:pt idx="316">
                  <c:v>0.93594794042297402</c:v>
                </c:pt>
                <c:pt idx="317">
                  <c:v>0.93491380855599404</c:v>
                </c:pt>
                <c:pt idx="318">
                  <c:v>0.93484486643153153</c:v>
                </c:pt>
                <c:pt idx="319">
                  <c:v>0.93477592430706302</c:v>
                </c:pt>
                <c:pt idx="320">
                  <c:v>0.93470698218259762</c:v>
                </c:pt>
                <c:pt idx="321">
                  <c:v>0.93463804005813422</c:v>
                </c:pt>
                <c:pt idx="322">
                  <c:v>0.93456909793366649</c:v>
                </c:pt>
                <c:pt idx="323">
                  <c:v>0.93353496606668696</c:v>
                </c:pt>
                <c:pt idx="324">
                  <c:v>0.93346602394221745</c:v>
                </c:pt>
                <c:pt idx="325">
                  <c:v>0.93339708181775305</c:v>
                </c:pt>
                <c:pt idx="326">
                  <c:v>0.93332813969329065</c:v>
                </c:pt>
                <c:pt idx="327">
                  <c:v>0.93325919756882758</c:v>
                </c:pt>
                <c:pt idx="328">
                  <c:v>0.93319025544436063</c:v>
                </c:pt>
                <c:pt idx="329">
                  <c:v>0.93215612357737898</c:v>
                </c:pt>
                <c:pt idx="330">
                  <c:v>0.93208718145291103</c:v>
                </c:pt>
                <c:pt idx="331">
                  <c:v>0.93201823932844963</c:v>
                </c:pt>
                <c:pt idx="332">
                  <c:v>0.93194929720398734</c:v>
                </c:pt>
                <c:pt idx="333">
                  <c:v>0.93188035507951805</c:v>
                </c:pt>
                <c:pt idx="334">
                  <c:v>0.93181141295505365</c:v>
                </c:pt>
                <c:pt idx="335">
                  <c:v>0.93077728108807423</c:v>
                </c:pt>
                <c:pt idx="336">
                  <c:v>0.93070833896360705</c:v>
                </c:pt>
                <c:pt idx="337">
                  <c:v>0.93063939683914265</c:v>
                </c:pt>
                <c:pt idx="338">
                  <c:v>0.93057045471467603</c:v>
                </c:pt>
                <c:pt idx="339">
                  <c:v>0.93050151259021163</c:v>
                </c:pt>
                <c:pt idx="340">
                  <c:v>0.93043257046574557</c:v>
                </c:pt>
                <c:pt idx="341">
                  <c:v>0.9303636283412795</c:v>
                </c:pt>
                <c:pt idx="342">
                  <c:v>0.92939843859876758</c:v>
                </c:pt>
                <c:pt idx="343">
                  <c:v>0.92932949647430296</c:v>
                </c:pt>
                <c:pt idx="344">
                  <c:v>0.92926055434983501</c:v>
                </c:pt>
                <c:pt idx="345">
                  <c:v>0.92919161222537305</c:v>
                </c:pt>
                <c:pt idx="346">
                  <c:v>0.92912267010090399</c:v>
                </c:pt>
                <c:pt idx="347">
                  <c:v>0.92905372797643759</c:v>
                </c:pt>
                <c:pt idx="348">
                  <c:v>0.92898478585197075</c:v>
                </c:pt>
                <c:pt idx="349">
                  <c:v>0.92801959610945794</c:v>
                </c:pt>
                <c:pt idx="350">
                  <c:v>0.92795065398499499</c:v>
                </c:pt>
                <c:pt idx="351">
                  <c:v>0.92788171186052804</c:v>
                </c:pt>
                <c:pt idx="352">
                  <c:v>0.92781276973605742</c:v>
                </c:pt>
                <c:pt idx="353">
                  <c:v>0.92774382761160079</c:v>
                </c:pt>
                <c:pt idx="354">
                  <c:v>0.92767488548713095</c:v>
                </c:pt>
                <c:pt idx="355">
                  <c:v>0.927605943362666</c:v>
                </c:pt>
                <c:pt idx="356">
                  <c:v>0.92657181149568824</c:v>
                </c:pt>
                <c:pt idx="357">
                  <c:v>0.92650286937121729</c:v>
                </c:pt>
                <c:pt idx="358">
                  <c:v>0.926433927246753</c:v>
                </c:pt>
                <c:pt idx="359">
                  <c:v>0.92636498512228693</c:v>
                </c:pt>
                <c:pt idx="360">
                  <c:v>0.92629604299782398</c:v>
                </c:pt>
                <c:pt idx="361">
                  <c:v>0.92622710087335858</c:v>
                </c:pt>
                <c:pt idx="362">
                  <c:v>0.92519296900637849</c:v>
                </c:pt>
                <c:pt idx="363">
                  <c:v>0.92512402688191298</c:v>
                </c:pt>
                <c:pt idx="364">
                  <c:v>0.92505508475744758</c:v>
                </c:pt>
                <c:pt idx="365">
                  <c:v>0.92498614263298296</c:v>
                </c:pt>
                <c:pt idx="366">
                  <c:v>0.92491720050851922</c:v>
                </c:pt>
                <c:pt idx="367">
                  <c:v>0.92484825838405471</c:v>
                </c:pt>
                <c:pt idx="368">
                  <c:v>0.92381412651707195</c:v>
                </c:pt>
                <c:pt idx="369">
                  <c:v>0.923745184392606</c:v>
                </c:pt>
                <c:pt idx="370">
                  <c:v>0.92367624226814371</c:v>
                </c:pt>
                <c:pt idx="371">
                  <c:v>0.92360730014367665</c:v>
                </c:pt>
                <c:pt idx="372">
                  <c:v>0.92353835801920958</c:v>
                </c:pt>
                <c:pt idx="373">
                  <c:v>0.92346941589474496</c:v>
                </c:pt>
                <c:pt idx="374">
                  <c:v>0.92243528402776176</c:v>
                </c:pt>
                <c:pt idx="375">
                  <c:v>0.92236634190329603</c:v>
                </c:pt>
                <c:pt idx="376">
                  <c:v>0.92229739977883396</c:v>
                </c:pt>
                <c:pt idx="377">
                  <c:v>0.92222845765437045</c:v>
                </c:pt>
                <c:pt idx="378">
                  <c:v>0.92215951552990305</c:v>
                </c:pt>
                <c:pt idx="379">
                  <c:v>0.92209057340543865</c:v>
                </c:pt>
                <c:pt idx="380">
                  <c:v>0.921056441538457</c:v>
                </c:pt>
                <c:pt idx="381">
                  <c:v>0.92098749941399205</c:v>
                </c:pt>
                <c:pt idx="382">
                  <c:v>0.92091855728952765</c:v>
                </c:pt>
                <c:pt idx="383">
                  <c:v>0.92084961516506358</c:v>
                </c:pt>
                <c:pt idx="384">
                  <c:v>0.92078067304059896</c:v>
                </c:pt>
                <c:pt idx="385">
                  <c:v>0.92071173091613101</c:v>
                </c:pt>
                <c:pt idx="386">
                  <c:v>0.92064278879166228</c:v>
                </c:pt>
                <c:pt idx="387">
                  <c:v>0.91967759904915003</c:v>
                </c:pt>
                <c:pt idx="388">
                  <c:v>0.91960865692468796</c:v>
                </c:pt>
                <c:pt idx="389">
                  <c:v>0.91953971480021957</c:v>
                </c:pt>
                <c:pt idx="390">
                  <c:v>0.91947077267575394</c:v>
                </c:pt>
                <c:pt idx="391">
                  <c:v>0.91940183055129099</c:v>
                </c:pt>
                <c:pt idx="392">
                  <c:v>0.91933288842682359</c:v>
                </c:pt>
                <c:pt idx="393">
                  <c:v>0.91926394630235575</c:v>
                </c:pt>
                <c:pt idx="394">
                  <c:v>0.91822981443538176</c:v>
                </c:pt>
                <c:pt idx="395">
                  <c:v>0.91816087231091303</c:v>
                </c:pt>
                <c:pt idx="396">
                  <c:v>0.91809193018644764</c:v>
                </c:pt>
                <c:pt idx="397">
                  <c:v>0.91802298806198157</c:v>
                </c:pt>
                <c:pt idx="398">
                  <c:v>0.91795404593751651</c:v>
                </c:pt>
                <c:pt idx="399">
                  <c:v>0.917885103813051</c:v>
                </c:pt>
                <c:pt idx="400">
                  <c:v>0.91685097194607101</c:v>
                </c:pt>
                <c:pt idx="401">
                  <c:v>0.91678202982160228</c:v>
                </c:pt>
                <c:pt idx="402">
                  <c:v>0.91671308769713999</c:v>
                </c:pt>
                <c:pt idx="403">
                  <c:v>0.91664414557267504</c:v>
                </c:pt>
                <c:pt idx="404">
                  <c:v>0.91657520344820964</c:v>
                </c:pt>
                <c:pt idx="405">
                  <c:v>0.91650626132374358</c:v>
                </c:pt>
                <c:pt idx="406">
                  <c:v>0.91547212945676115</c:v>
                </c:pt>
                <c:pt idx="407">
                  <c:v>0.91540318733229575</c:v>
                </c:pt>
                <c:pt idx="408">
                  <c:v>0.91533424520783258</c:v>
                </c:pt>
                <c:pt idx="409">
                  <c:v>0.91526530308336751</c:v>
                </c:pt>
                <c:pt idx="410">
                  <c:v>0.91519636095890156</c:v>
                </c:pt>
                <c:pt idx="411">
                  <c:v>0.91512741883443705</c:v>
                </c:pt>
                <c:pt idx="412">
                  <c:v>0.91409328696745651</c:v>
                </c:pt>
                <c:pt idx="413">
                  <c:v>0.91402434484298956</c:v>
                </c:pt>
                <c:pt idx="414">
                  <c:v>0.91395540271852871</c:v>
                </c:pt>
                <c:pt idx="415">
                  <c:v>0.91388646059406098</c:v>
                </c:pt>
                <c:pt idx="416">
                  <c:v>0.91381751846959758</c:v>
                </c:pt>
                <c:pt idx="417">
                  <c:v>0.91374857634513296</c:v>
                </c:pt>
                <c:pt idx="418">
                  <c:v>0.91271444447815064</c:v>
                </c:pt>
                <c:pt idx="419">
                  <c:v>0.91264550235368846</c:v>
                </c:pt>
                <c:pt idx="420">
                  <c:v>0.91257656022921629</c:v>
                </c:pt>
                <c:pt idx="421">
                  <c:v>0.912507618104754</c:v>
                </c:pt>
                <c:pt idx="422">
                  <c:v>0.91243867598028749</c:v>
                </c:pt>
                <c:pt idx="423">
                  <c:v>0.91236973385582298</c:v>
                </c:pt>
                <c:pt idx="424">
                  <c:v>0.91230079173135503</c:v>
                </c:pt>
                <c:pt idx="425">
                  <c:v>0.911335601988842</c:v>
                </c:pt>
                <c:pt idx="426">
                  <c:v>0.91126665986437649</c:v>
                </c:pt>
                <c:pt idx="427">
                  <c:v>0.91119771773991198</c:v>
                </c:pt>
                <c:pt idx="428">
                  <c:v>0.91112877561544603</c:v>
                </c:pt>
                <c:pt idx="429">
                  <c:v>0.91105983349098396</c:v>
                </c:pt>
                <c:pt idx="430">
                  <c:v>0.91099089136651823</c:v>
                </c:pt>
                <c:pt idx="431">
                  <c:v>0.9109219492420505</c:v>
                </c:pt>
                <c:pt idx="432">
                  <c:v>0.90988781737507296</c:v>
                </c:pt>
                <c:pt idx="433">
                  <c:v>0.90981887525060501</c:v>
                </c:pt>
                <c:pt idx="434">
                  <c:v>0.90974993312614172</c:v>
                </c:pt>
                <c:pt idx="435">
                  <c:v>0.90968099100167399</c:v>
                </c:pt>
                <c:pt idx="436">
                  <c:v>0.90961204887720615</c:v>
                </c:pt>
                <c:pt idx="437">
                  <c:v>0.90954310675274075</c:v>
                </c:pt>
                <c:pt idx="438">
                  <c:v>0.90850897488576088</c:v>
                </c:pt>
                <c:pt idx="439">
                  <c:v>0.90844003276129803</c:v>
                </c:pt>
                <c:pt idx="440">
                  <c:v>0.90837109063683263</c:v>
                </c:pt>
                <c:pt idx="441">
                  <c:v>0.90830214851236346</c:v>
                </c:pt>
                <c:pt idx="442">
                  <c:v>0.9082332063879015</c:v>
                </c:pt>
                <c:pt idx="443">
                  <c:v>0.90816426426343599</c:v>
                </c:pt>
                <c:pt idx="444">
                  <c:v>0.90713013239645601</c:v>
                </c:pt>
                <c:pt idx="445">
                  <c:v>0.9070611902719905</c:v>
                </c:pt>
                <c:pt idx="446">
                  <c:v>0.90699224814752499</c:v>
                </c:pt>
                <c:pt idx="447">
                  <c:v>0.90692330602306004</c:v>
                </c:pt>
                <c:pt idx="448">
                  <c:v>0.90685436389859464</c:v>
                </c:pt>
                <c:pt idx="449">
                  <c:v>0.90678542177412902</c:v>
                </c:pt>
                <c:pt idx="450">
                  <c:v>0.90575128990714859</c:v>
                </c:pt>
                <c:pt idx="451">
                  <c:v>0.90568234778268075</c:v>
                </c:pt>
                <c:pt idx="452">
                  <c:v>0.90561340565821802</c:v>
                </c:pt>
                <c:pt idx="453">
                  <c:v>0.90554446353375295</c:v>
                </c:pt>
                <c:pt idx="454">
                  <c:v>0.905475521409287</c:v>
                </c:pt>
                <c:pt idx="455">
                  <c:v>0.90540657928482149</c:v>
                </c:pt>
                <c:pt idx="456">
                  <c:v>0.90437244741784151</c:v>
                </c:pt>
                <c:pt idx="457">
                  <c:v>0.904303505293376</c:v>
                </c:pt>
                <c:pt idx="458">
                  <c:v>0.90423456316891049</c:v>
                </c:pt>
                <c:pt idx="459">
                  <c:v>0.90416562104444598</c:v>
                </c:pt>
                <c:pt idx="460">
                  <c:v>0.90409667891998002</c:v>
                </c:pt>
                <c:pt idx="461">
                  <c:v>0.90402773679551562</c:v>
                </c:pt>
                <c:pt idx="462">
                  <c:v>0.90292466280406902</c:v>
                </c:pt>
                <c:pt idx="463">
                  <c:v>0.90285572067960462</c:v>
                </c:pt>
                <c:pt idx="464">
                  <c:v>0.902786778555139</c:v>
                </c:pt>
                <c:pt idx="465">
                  <c:v>0.90271783643067571</c:v>
                </c:pt>
                <c:pt idx="466">
                  <c:v>0.90264889430620865</c:v>
                </c:pt>
                <c:pt idx="467">
                  <c:v>0.90257995218174303</c:v>
                </c:pt>
                <c:pt idx="468">
                  <c:v>0.90154582031476205</c:v>
                </c:pt>
                <c:pt idx="469">
                  <c:v>0.90147687819029698</c:v>
                </c:pt>
                <c:pt idx="470">
                  <c:v>0.90140793606583203</c:v>
                </c:pt>
                <c:pt idx="471">
                  <c:v>0.9013389939413633</c:v>
                </c:pt>
                <c:pt idx="472">
                  <c:v>0.90127005181690056</c:v>
                </c:pt>
                <c:pt idx="473">
                  <c:v>0.9012011096924355</c:v>
                </c:pt>
                <c:pt idx="474">
                  <c:v>0.9001669778254523</c:v>
                </c:pt>
                <c:pt idx="475">
                  <c:v>0.90009803570099001</c:v>
                </c:pt>
                <c:pt idx="476">
                  <c:v>0.90002909357652772</c:v>
                </c:pt>
                <c:pt idx="477">
                  <c:v>0.89996015145205699</c:v>
                </c:pt>
                <c:pt idx="478">
                  <c:v>0.89989120932759681</c:v>
                </c:pt>
                <c:pt idx="479">
                  <c:v>0.89982226720312875</c:v>
                </c:pt>
                <c:pt idx="480">
                  <c:v>0.8987881353361481</c:v>
                </c:pt>
                <c:pt idx="481">
                  <c:v>0.89871919321168314</c:v>
                </c:pt>
                <c:pt idx="482">
                  <c:v>0.89865025108721708</c:v>
                </c:pt>
                <c:pt idx="483">
                  <c:v>0.89858130896274868</c:v>
                </c:pt>
                <c:pt idx="484">
                  <c:v>0.89851236683828439</c:v>
                </c:pt>
                <c:pt idx="485">
                  <c:v>0.8984434247138211</c:v>
                </c:pt>
                <c:pt idx="486">
                  <c:v>0.89740929284684112</c:v>
                </c:pt>
                <c:pt idx="487">
                  <c:v>0.8973403507223755</c:v>
                </c:pt>
                <c:pt idx="488">
                  <c:v>0.8972714085979101</c:v>
                </c:pt>
                <c:pt idx="489">
                  <c:v>0.89720246647344515</c:v>
                </c:pt>
                <c:pt idx="490">
                  <c:v>0.89713352434898008</c:v>
                </c:pt>
                <c:pt idx="491">
                  <c:v>0.89706458222451413</c:v>
                </c:pt>
                <c:pt idx="492">
                  <c:v>0.89603045035753415</c:v>
                </c:pt>
                <c:pt idx="493">
                  <c:v>0.89596150823306908</c:v>
                </c:pt>
                <c:pt idx="494">
                  <c:v>0.89589256610860313</c:v>
                </c:pt>
                <c:pt idx="495">
                  <c:v>0.89582362398413862</c:v>
                </c:pt>
                <c:pt idx="496">
                  <c:v>0.89575468185967311</c:v>
                </c:pt>
                <c:pt idx="497">
                  <c:v>0.89568573973520649</c:v>
                </c:pt>
                <c:pt idx="498">
                  <c:v>0.89458266574375811</c:v>
                </c:pt>
                <c:pt idx="499">
                  <c:v>0.89451372361929549</c:v>
                </c:pt>
                <c:pt idx="500">
                  <c:v>0.89444478149483109</c:v>
                </c:pt>
                <c:pt idx="501">
                  <c:v>0.89437583937036613</c:v>
                </c:pt>
                <c:pt idx="502">
                  <c:v>0.89430689724590018</c:v>
                </c:pt>
                <c:pt idx="503">
                  <c:v>0.89320382325445413</c:v>
                </c:pt>
                <c:pt idx="504">
                  <c:v>0.89313488112998907</c:v>
                </c:pt>
                <c:pt idx="505">
                  <c:v>0.89306593900552411</c:v>
                </c:pt>
                <c:pt idx="506">
                  <c:v>0.89299699688105749</c:v>
                </c:pt>
                <c:pt idx="507">
                  <c:v>0.89292805475659465</c:v>
                </c:pt>
                <c:pt idx="508">
                  <c:v>0.8928591126321308</c:v>
                </c:pt>
                <c:pt idx="509">
                  <c:v>0.89182498076514649</c:v>
                </c:pt>
                <c:pt idx="510">
                  <c:v>0.89175603864068365</c:v>
                </c:pt>
                <c:pt idx="511">
                  <c:v>0.89168709651621714</c:v>
                </c:pt>
                <c:pt idx="512">
                  <c:v>0.89161815439175107</c:v>
                </c:pt>
                <c:pt idx="513">
                  <c:v>0.89154921226728834</c:v>
                </c:pt>
                <c:pt idx="514">
                  <c:v>0.8914802701428205</c:v>
                </c:pt>
                <c:pt idx="515">
                  <c:v>0.89044613827584007</c:v>
                </c:pt>
                <c:pt idx="516">
                  <c:v>0.89037719615137512</c:v>
                </c:pt>
                <c:pt idx="517">
                  <c:v>0.8903082540269095</c:v>
                </c:pt>
                <c:pt idx="518">
                  <c:v>0.89023931190244188</c:v>
                </c:pt>
                <c:pt idx="519">
                  <c:v>0.89017036977797614</c:v>
                </c:pt>
                <c:pt idx="520">
                  <c:v>0.89010142765351719</c:v>
                </c:pt>
                <c:pt idx="521">
                  <c:v>0.88906729578653088</c:v>
                </c:pt>
                <c:pt idx="522">
                  <c:v>0.88899835366206814</c:v>
                </c:pt>
                <c:pt idx="523">
                  <c:v>0.88892941153760374</c:v>
                </c:pt>
                <c:pt idx="524">
                  <c:v>0.88886046941313712</c:v>
                </c:pt>
                <c:pt idx="525">
                  <c:v>0.88879152728867494</c:v>
                </c:pt>
                <c:pt idx="526">
                  <c:v>0.8887225851642041</c:v>
                </c:pt>
                <c:pt idx="527">
                  <c:v>0.88768845329722612</c:v>
                </c:pt>
                <c:pt idx="528">
                  <c:v>0.88761951117276117</c:v>
                </c:pt>
                <c:pt idx="529">
                  <c:v>0.8875505690482931</c:v>
                </c:pt>
                <c:pt idx="530">
                  <c:v>0.88748162692383015</c:v>
                </c:pt>
                <c:pt idx="531">
                  <c:v>0.88741268479936064</c:v>
                </c:pt>
                <c:pt idx="532">
                  <c:v>0.88734374267490013</c:v>
                </c:pt>
                <c:pt idx="533">
                  <c:v>0.88624066868345475</c:v>
                </c:pt>
                <c:pt idx="534">
                  <c:v>0.88617172655899035</c:v>
                </c:pt>
                <c:pt idx="535">
                  <c:v>0.88610278443452251</c:v>
                </c:pt>
                <c:pt idx="536">
                  <c:v>0.88603384231005811</c:v>
                </c:pt>
                <c:pt idx="537">
                  <c:v>0.88596490018559215</c:v>
                </c:pt>
                <c:pt idx="538">
                  <c:v>0.8848618261941491</c:v>
                </c:pt>
                <c:pt idx="539">
                  <c:v>0.88479288406968115</c:v>
                </c:pt>
                <c:pt idx="540">
                  <c:v>0.88472394194521387</c:v>
                </c:pt>
                <c:pt idx="541">
                  <c:v>0.88465499982075058</c:v>
                </c:pt>
                <c:pt idx="542">
                  <c:v>0.88458605769628507</c:v>
                </c:pt>
                <c:pt idx="543">
                  <c:v>0.88451711557181956</c:v>
                </c:pt>
                <c:pt idx="544">
                  <c:v>0.88348298370483669</c:v>
                </c:pt>
                <c:pt idx="545">
                  <c:v>0.88341404158037351</c:v>
                </c:pt>
                <c:pt idx="546">
                  <c:v>0.88334509945590911</c:v>
                </c:pt>
                <c:pt idx="547">
                  <c:v>0.88327615733144349</c:v>
                </c:pt>
                <c:pt idx="548">
                  <c:v>0.88320721520697809</c:v>
                </c:pt>
                <c:pt idx="549">
                  <c:v>0.88313827308251314</c:v>
                </c:pt>
                <c:pt idx="550">
                  <c:v>0.88210414121553249</c:v>
                </c:pt>
                <c:pt idx="551">
                  <c:v>0.88203519909106487</c:v>
                </c:pt>
                <c:pt idx="552">
                  <c:v>0.88196625696660158</c:v>
                </c:pt>
                <c:pt idx="553">
                  <c:v>0.88189731484213607</c:v>
                </c:pt>
                <c:pt idx="554">
                  <c:v>0.88182837271767112</c:v>
                </c:pt>
                <c:pt idx="555">
                  <c:v>0.88175943059320883</c:v>
                </c:pt>
                <c:pt idx="556">
                  <c:v>0.88072529872622507</c:v>
                </c:pt>
                <c:pt idx="557">
                  <c:v>0.88065635660176012</c:v>
                </c:pt>
                <c:pt idx="558">
                  <c:v>0.88058741447729449</c:v>
                </c:pt>
                <c:pt idx="559">
                  <c:v>0.8805184723528291</c:v>
                </c:pt>
                <c:pt idx="560">
                  <c:v>0.88044953022836414</c:v>
                </c:pt>
                <c:pt idx="561">
                  <c:v>0.88038058810389908</c:v>
                </c:pt>
                <c:pt idx="562">
                  <c:v>0.87934645623691865</c:v>
                </c:pt>
                <c:pt idx="563">
                  <c:v>0.87927751411245303</c:v>
                </c:pt>
                <c:pt idx="564">
                  <c:v>0.87920857198798796</c:v>
                </c:pt>
                <c:pt idx="565">
                  <c:v>0.87913962986352423</c:v>
                </c:pt>
                <c:pt idx="566">
                  <c:v>0.87907068773905761</c:v>
                </c:pt>
                <c:pt idx="567">
                  <c:v>0.87900174561459576</c:v>
                </c:pt>
                <c:pt idx="568">
                  <c:v>0.87789867162315061</c:v>
                </c:pt>
                <c:pt idx="569">
                  <c:v>0.87782972949868376</c:v>
                </c:pt>
                <c:pt idx="570">
                  <c:v>0.87776078737421503</c:v>
                </c:pt>
                <c:pt idx="571">
                  <c:v>0.87769184524975352</c:v>
                </c:pt>
                <c:pt idx="572">
                  <c:v>0.87762290312528723</c:v>
                </c:pt>
                <c:pt idx="573">
                  <c:v>0.87651982913383963</c:v>
                </c:pt>
                <c:pt idx="574">
                  <c:v>0.87645088700937623</c:v>
                </c:pt>
                <c:pt idx="575">
                  <c:v>0.8763819448849075</c:v>
                </c:pt>
                <c:pt idx="576">
                  <c:v>0.87631300276044299</c:v>
                </c:pt>
                <c:pt idx="577">
                  <c:v>0.8762440606359797</c:v>
                </c:pt>
                <c:pt idx="578">
                  <c:v>0.87514098664453599</c:v>
                </c:pt>
                <c:pt idx="579">
                  <c:v>0.87507204452006604</c:v>
                </c:pt>
                <c:pt idx="580">
                  <c:v>0.87500310239560164</c:v>
                </c:pt>
                <c:pt idx="581">
                  <c:v>0.87493416027113602</c:v>
                </c:pt>
                <c:pt idx="582">
                  <c:v>0.87486521814666995</c:v>
                </c:pt>
                <c:pt idx="583">
                  <c:v>0.874796276022207</c:v>
                </c:pt>
                <c:pt idx="584">
                  <c:v>0.87376214415522457</c:v>
                </c:pt>
                <c:pt idx="585">
                  <c:v>0.87369320203076195</c:v>
                </c:pt>
                <c:pt idx="586">
                  <c:v>0.873624259906296</c:v>
                </c:pt>
                <c:pt idx="587">
                  <c:v>0.87355531778182904</c:v>
                </c:pt>
                <c:pt idx="588">
                  <c:v>0.87348637565736076</c:v>
                </c:pt>
                <c:pt idx="589">
                  <c:v>0.87341743353290002</c:v>
                </c:pt>
                <c:pt idx="590">
                  <c:v>0.87238330166591749</c:v>
                </c:pt>
                <c:pt idx="591">
                  <c:v>0.87231435954145198</c:v>
                </c:pt>
                <c:pt idx="592">
                  <c:v>0.87224541741699146</c:v>
                </c:pt>
                <c:pt idx="593">
                  <c:v>0.87217647529252262</c:v>
                </c:pt>
                <c:pt idx="594">
                  <c:v>0.87210753316805822</c:v>
                </c:pt>
                <c:pt idx="595">
                  <c:v>0.87203859104359371</c:v>
                </c:pt>
                <c:pt idx="596">
                  <c:v>0.87100445917661162</c:v>
                </c:pt>
                <c:pt idx="597">
                  <c:v>0.87093551705214722</c:v>
                </c:pt>
                <c:pt idx="598">
                  <c:v>0.87086657492767949</c:v>
                </c:pt>
                <c:pt idx="599">
                  <c:v>0.87079763280321765</c:v>
                </c:pt>
                <c:pt idx="600">
                  <c:v>0.87072869067875347</c:v>
                </c:pt>
                <c:pt idx="601">
                  <c:v>0.87065974855428696</c:v>
                </c:pt>
                <c:pt idx="602">
                  <c:v>0.86955667456283803</c:v>
                </c:pt>
                <c:pt idx="603">
                  <c:v>0.86948773243837596</c:v>
                </c:pt>
                <c:pt idx="604">
                  <c:v>0.86941879031390801</c:v>
                </c:pt>
                <c:pt idx="605">
                  <c:v>0.86934984818944472</c:v>
                </c:pt>
                <c:pt idx="606">
                  <c:v>0.86928090606497765</c:v>
                </c:pt>
                <c:pt idx="607">
                  <c:v>0.8681778320735356</c:v>
                </c:pt>
                <c:pt idx="608">
                  <c:v>0.86810888994906599</c:v>
                </c:pt>
                <c:pt idx="609">
                  <c:v>0.86803994782460003</c:v>
                </c:pt>
                <c:pt idx="610">
                  <c:v>0.86797100570013563</c:v>
                </c:pt>
                <c:pt idx="611">
                  <c:v>0.86790206357567223</c:v>
                </c:pt>
                <c:pt idx="612">
                  <c:v>0.86679898958422463</c:v>
                </c:pt>
                <c:pt idx="613">
                  <c:v>0.86673004745976123</c:v>
                </c:pt>
                <c:pt idx="614">
                  <c:v>0.86666110533529295</c:v>
                </c:pt>
                <c:pt idx="615">
                  <c:v>0.86659216321082799</c:v>
                </c:pt>
                <c:pt idx="616">
                  <c:v>0.86652322108636259</c:v>
                </c:pt>
                <c:pt idx="617">
                  <c:v>0.86645427896189764</c:v>
                </c:pt>
                <c:pt idx="618">
                  <c:v>0.86542014709491699</c:v>
                </c:pt>
                <c:pt idx="619">
                  <c:v>0.86535120497045204</c:v>
                </c:pt>
                <c:pt idx="620">
                  <c:v>0.86528226284598597</c:v>
                </c:pt>
                <c:pt idx="621">
                  <c:v>0.86521332072152057</c:v>
                </c:pt>
                <c:pt idx="622">
                  <c:v>0.86514437859705495</c:v>
                </c:pt>
                <c:pt idx="623">
                  <c:v>0.86507543647259599</c:v>
                </c:pt>
                <c:pt idx="624">
                  <c:v>0.86404130460561224</c:v>
                </c:pt>
                <c:pt idx="625">
                  <c:v>0.86397236248114395</c:v>
                </c:pt>
                <c:pt idx="626">
                  <c:v>0.863903420356681</c:v>
                </c:pt>
                <c:pt idx="627">
                  <c:v>0.86383447823221404</c:v>
                </c:pt>
                <c:pt idx="628">
                  <c:v>0.86376553610774864</c:v>
                </c:pt>
                <c:pt idx="629">
                  <c:v>0.86369659398328547</c:v>
                </c:pt>
                <c:pt idx="630">
                  <c:v>0.86266246211630304</c:v>
                </c:pt>
                <c:pt idx="631">
                  <c:v>0.86259351999183698</c:v>
                </c:pt>
                <c:pt idx="632">
                  <c:v>0.86252457786737202</c:v>
                </c:pt>
                <c:pt idx="633">
                  <c:v>0.86245563574290696</c:v>
                </c:pt>
                <c:pt idx="634">
                  <c:v>0.86238669361844322</c:v>
                </c:pt>
                <c:pt idx="635">
                  <c:v>0.86231775149397605</c:v>
                </c:pt>
                <c:pt idx="636">
                  <c:v>0.86121467750253222</c:v>
                </c:pt>
                <c:pt idx="637">
                  <c:v>0.86114573537806771</c:v>
                </c:pt>
                <c:pt idx="638">
                  <c:v>0.86107679325360065</c:v>
                </c:pt>
                <c:pt idx="639">
                  <c:v>0.86100785112913658</c:v>
                </c:pt>
                <c:pt idx="640">
                  <c:v>0.86093890900466896</c:v>
                </c:pt>
                <c:pt idx="641">
                  <c:v>0.85983583501322558</c:v>
                </c:pt>
                <c:pt idx="642">
                  <c:v>0.85976689288875863</c:v>
                </c:pt>
                <c:pt idx="643">
                  <c:v>0.85969795076429523</c:v>
                </c:pt>
                <c:pt idx="644">
                  <c:v>0.8596290086398316</c:v>
                </c:pt>
                <c:pt idx="645">
                  <c:v>0.85956006651536199</c:v>
                </c:pt>
                <c:pt idx="646">
                  <c:v>0.85845699252391605</c:v>
                </c:pt>
                <c:pt idx="647">
                  <c:v>0.85838805039945165</c:v>
                </c:pt>
                <c:pt idx="648">
                  <c:v>0.85831910827498503</c:v>
                </c:pt>
                <c:pt idx="649">
                  <c:v>0.85825016615052063</c:v>
                </c:pt>
                <c:pt idx="650">
                  <c:v>0.85818122402605501</c:v>
                </c:pt>
                <c:pt idx="651">
                  <c:v>0.85707815003460963</c:v>
                </c:pt>
                <c:pt idx="652">
                  <c:v>0.85700920791014623</c:v>
                </c:pt>
                <c:pt idx="653">
                  <c:v>0.85694026578567795</c:v>
                </c:pt>
                <c:pt idx="654">
                  <c:v>0.85687132366121499</c:v>
                </c:pt>
                <c:pt idx="655">
                  <c:v>0.85680238153674759</c:v>
                </c:pt>
                <c:pt idx="656">
                  <c:v>0.85673343941228264</c:v>
                </c:pt>
                <c:pt idx="657">
                  <c:v>0.85569930754530577</c:v>
                </c:pt>
                <c:pt idx="658">
                  <c:v>0.85563036542083704</c:v>
                </c:pt>
                <c:pt idx="659">
                  <c:v>0.85556142329637164</c:v>
                </c:pt>
                <c:pt idx="660">
                  <c:v>0.85549248117190557</c:v>
                </c:pt>
                <c:pt idx="661">
                  <c:v>0.85542353904744051</c:v>
                </c:pt>
                <c:pt idx="662">
                  <c:v>0.855354596922975</c:v>
                </c:pt>
                <c:pt idx="663">
                  <c:v>0.85432046505599502</c:v>
                </c:pt>
                <c:pt idx="664">
                  <c:v>0.85425152293152895</c:v>
                </c:pt>
                <c:pt idx="665">
                  <c:v>0.85418258080706</c:v>
                </c:pt>
                <c:pt idx="666">
                  <c:v>0.85411363868260004</c:v>
                </c:pt>
                <c:pt idx="667">
                  <c:v>0.85404469655813986</c:v>
                </c:pt>
                <c:pt idx="668">
                  <c:v>0.85397575443367046</c:v>
                </c:pt>
                <c:pt idx="669">
                  <c:v>0.85287268044222198</c:v>
                </c:pt>
                <c:pt idx="670">
                  <c:v>0.85280373831775702</c:v>
                </c:pt>
                <c:pt idx="671">
                  <c:v>0.85273479619329495</c:v>
                </c:pt>
                <c:pt idx="672">
                  <c:v>0.85266585406883011</c:v>
                </c:pt>
                <c:pt idx="673">
                  <c:v>0.85259691194436049</c:v>
                </c:pt>
                <c:pt idx="674">
                  <c:v>0.851493837952915</c:v>
                </c:pt>
                <c:pt idx="675">
                  <c:v>0.85142489582845005</c:v>
                </c:pt>
                <c:pt idx="676">
                  <c:v>0.85135595370398565</c:v>
                </c:pt>
                <c:pt idx="677">
                  <c:v>0.85128701157952158</c:v>
                </c:pt>
                <c:pt idx="678">
                  <c:v>0.85121806945505396</c:v>
                </c:pt>
                <c:pt idx="679">
                  <c:v>0.85011499546360803</c:v>
                </c:pt>
                <c:pt idx="680">
                  <c:v>0.85004605333914596</c:v>
                </c:pt>
                <c:pt idx="681">
                  <c:v>0.84997711121468023</c:v>
                </c:pt>
                <c:pt idx="682">
                  <c:v>0.8499081690902115</c:v>
                </c:pt>
                <c:pt idx="683">
                  <c:v>0.84983922696574765</c:v>
                </c:pt>
                <c:pt idx="684">
                  <c:v>0.84873615297430105</c:v>
                </c:pt>
                <c:pt idx="685">
                  <c:v>0.84866721084983665</c:v>
                </c:pt>
                <c:pt idx="686">
                  <c:v>0.84859826872537103</c:v>
                </c:pt>
                <c:pt idx="687">
                  <c:v>0.84852932660090563</c:v>
                </c:pt>
                <c:pt idx="688">
                  <c:v>0.84846038447643957</c:v>
                </c:pt>
                <c:pt idx="689">
                  <c:v>0.84839144235197783</c:v>
                </c:pt>
                <c:pt idx="690">
                  <c:v>0.84735731048499463</c:v>
                </c:pt>
                <c:pt idx="691">
                  <c:v>0.84728836836052901</c:v>
                </c:pt>
                <c:pt idx="692">
                  <c:v>0.84721942623606294</c:v>
                </c:pt>
                <c:pt idx="693">
                  <c:v>0.84715048411159999</c:v>
                </c:pt>
                <c:pt idx="694">
                  <c:v>0.84708154198713259</c:v>
                </c:pt>
                <c:pt idx="695">
                  <c:v>0.84701259986266242</c:v>
                </c:pt>
                <c:pt idx="696">
                  <c:v>0.84597846799568865</c:v>
                </c:pt>
                <c:pt idx="697">
                  <c:v>0.84590952587122159</c:v>
                </c:pt>
                <c:pt idx="698">
                  <c:v>0.84584058374675597</c:v>
                </c:pt>
                <c:pt idx="699">
                  <c:v>0.84577164162229324</c:v>
                </c:pt>
                <c:pt idx="700">
                  <c:v>0.84570269949782595</c:v>
                </c:pt>
                <c:pt idx="701">
                  <c:v>0.84563375737336199</c:v>
                </c:pt>
                <c:pt idx="702">
                  <c:v>0.8445306833819145</c:v>
                </c:pt>
                <c:pt idx="703">
                  <c:v>0.844461741257447</c:v>
                </c:pt>
                <c:pt idx="704">
                  <c:v>0.84439279913298348</c:v>
                </c:pt>
                <c:pt idx="705">
                  <c:v>0.84432385700852253</c:v>
                </c:pt>
                <c:pt idx="706">
                  <c:v>0.84425491488405302</c:v>
                </c:pt>
                <c:pt idx="707">
                  <c:v>0.84315184089260797</c:v>
                </c:pt>
                <c:pt idx="708">
                  <c:v>0.84308289876814202</c:v>
                </c:pt>
                <c:pt idx="709">
                  <c:v>0.84301395664367995</c:v>
                </c:pt>
                <c:pt idx="710">
                  <c:v>0.842945014519215</c:v>
                </c:pt>
                <c:pt idx="711">
                  <c:v>0.84287607239474871</c:v>
                </c:pt>
                <c:pt idx="712">
                  <c:v>0.841772998403302</c:v>
                </c:pt>
                <c:pt idx="713">
                  <c:v>0.8417040562788396</c:v>
                </c:pt>
                <c:pt idx="714">
                  <c:v>0.84163511415437353</c:v>
                </c:pt>
                <c:pt idx="715">
                  <c:v>0.84156617202990358</c:v>
                </c:pt>
                <c:pt idx="716">
                  <c:v>0.84149722990543896</c:v>
                </c:pt>
                <c:pt idx="717">
                  <c:v>0.84039415591399302</c:v>
                </c:pt>
                <c:pt idx="718">
                  <c:v>0.84032521378953096</c:v>
                </c:pt>
                <c:pt idx="719">
                  <c:v>0.840256271665063</c:v>
                </c:pt>
                <c:pt idx="720">
                  <c:v>0.84018732954059705</c:v>
                </c:pt>
                <c:pt idx="721">
                  <c:v>0.84011838741613198</c:v>
                </c:pt>
                <c:pt idx="722">
                  <c:v>0.83901531342468871</c:v>
                </c:pt>
                <c:pt idx="723">
                  <c:v>0.83894637130022098</c:v>
                </c:pt>
                <c:pt idx="724">
                  <c:v>0.83887742917575603</c:v>
                </c:pt>
                <c:pt idx="725">
                  <c:v>0.83880848705129063</c:v>
                </c:pt>
                <c:pt idx="726">
                  <c:v>0.83873954492682501</c:v>
                </c:pt>
                <c:pt idx="727">
                  <c:v>0.83867060280236005</c:v>
                </c:pt>
                <c:pt idx="728">
                  <c:v>0.83763647093537963</c:v>
                </c:pt>
                <c:pt idx="729">
                  <c:v>0.83756752881091046</c:v>
                </c:pt>
                <c:pt idx="730">
                  <c:v>0.83749858668644905</c:v>
                </c:pt>
                <c:pt idx="731">
                  <c:v>0.83742964456198365</c:v>
                </c:pt>
                <c:pt idx="732">
                  <c:v>0.83736070243751803</c:v>
                </c:pt>
                <c:pt idx="733">
                  <c:v>0.83729176031305264</c:v>
                </c:pt>
                <c:pt idx="734">
                  <c:v>0.83618868632160703</c:v>
                </c:pt>
                <c:pt idx="735">
                  <c:v>0.83611974419714197</c:v>
                </c:pt>
                <c:pt idx="736">
                  <c:v>0.83605080207267823</c:v>
                </c:pt>
                <c:pt idx="737">
                  <c:v>0.83598185994821095</c:v>
                </c:pt>
                <c:pt idx="738">
                  <c:v>0.83591291782374499</c:v>
                </c:pt>
                <c:pt idx="739">
                  <c:v>0.83480984383229995</c:v>
                </c:pt>
                <c:pt idx="740">
                  <c:v>0.83474090170783399</c:v>
                </c:pt>
                <c:pt idx="741">
                  <c:v>0.83467195958337292</c:v>
                </c:pt>
                <c:pt idx="742">
                  <c:v>0.83460301745890753</c:v>
                </c:pt>
                <c:pt idx="743">
                  <c:v>0.83453407533443802</c:v>
                </c:pt>
                <c:pt idx="744">
                  <c:v>0.83343100134299297</c:v>
                </c:pt>
                <c:pt idx="745">
                  <c:v>0.83336205921852702</c:v>
                </c:pt>
                <c:pt idx="746">
                  <c:v>0.83329311709406195</c:v>
                </c:pt>
                <c:pt idx="747">
                  <c:v>0.833224174969599</c:v>
                </c:pt>
                <c:pt idx="748">
                  <c:v>0.83315523284513371</c:v>
                </c:pt>
                <c:pt idx="749">
                  <c:v>0.832052158853686</c:v>
                </c:pt>
                <c:pt idx="750">
                  <c:v>0.83198321672922004</c:v>
                </c:pt>
                <c:pt idx="751">
                  <c:v>0.83191427460475564</c:v>
                </c:pt>
                <c:pt idx="752">
                  <c:v>0.83184533248029446</c:v>
                </c:pt>
                <c:pt idx="753">
                  <c:v>0.83177639035582462</c:v>
                </c:pt>
                <c:pt idx="754">
                  <c:v>0.83067331636438346</c:v>
                </c:pt>
                <c:pt idx="755">
                  <c:v>0.83060437423991362</c:v>
                </c:pt>
                <c:pt idx="756">
                  <c:v>0.83053543211545022</c:v>
                </c:pt>
                <c:pt idx="757">
                  <c:v>0.83046648999098005</c:v>
                </c:pt>
                <c:pt idx="758">
                  <c:v>0.83039754786651698</c:v>
                </c:pt>
                <c:pt idx="759">
                  <c:v>0.83032860574205158</c:v>
                </c:pt>
                <c:pt idx="760">
                  <c:v>0.82929447387507371</c:v>
                </c:pt>
                <c:pt idx="761">
                  <c:v>0.82922553175060598</c:v>
                </c:pt>
                <c:pt idx="762">
                  <c:v>0.82915658962614058</c:v>
                </c:pt>
                <c:pt idx="763">
                  <c:v>0.82908764750167563</c:v>
                </c:pt>
                <c:pt idx="764">
                  <c:v>0.82901870537720956</c:v>
                </c:pt>
                <c:pt idx="765">
                  <c:v>0.82894976325274505</c:v>
                </c:pt>
                <c:pt idx="766">
                  <c:v>0.82784668926129901</c:v>
                </c:pt>
                <c:pt idx="767">
                  <c:v>0.82777774713683405</c:v>
                </c:pt>
                <c:pt idx="768">
                  <c:v>0.82770880501236799</c:v>
                </c:pt>
                <c:pt idx="769">
                  <c:v>0.82763986288790303</c:v>
                </c:pt>
                <c:pt idx="770">
                  <c:v>0.82757092076343797</c:v>
                </c:pt>
                <c:pt idx="771">
                  <c:v>0.82646784677199159</c:v>
                </c:pt>
                <c:pt idx="772">
                  <c:v>0.82639890464752763</c:v>
                </c:pt>
                <c:pt idx="773">
                  <c:v>0.82632996252306323</c:v>
                </c:pt>
                <c:pt idx="774">
                  <c:v>0.82626102039859894</c:v>
                </c:pt>
                <c:pt idx="775">
                  <c:v>0.82619207827413299</c:v>
                </c:pt>
                <c:pt idx="776">
                  <c:v>0.82508900428268495</c:v>
                </c:pt>
                <c:pt idx="777">
                  <c:v>0.82502006215822199</c:v>
                </c:pt>
                <c:pt idx="778">
                  <c:v>0.82495112003375404</c:v>
                </c:pt>
                <c:pt idx="779">
                  <c:v>0.82488217790928897</c:v>
                </c:pt>
                <c:pt idx="780">
                  <c:v>0.82481323578482402</c:v>
                </c:pt>
                <c:pt idx="781">
                  <c:v>0.82371016179337797</c:v>
                </c:pt>
                <c:pt idx="782">
                  <c:v>0.82364121966891646</c:v>
                </c:pt>
                <c:pt idx="783">
                  <c:v>0.82357227754444695</c:v>
                </c:pt>
                <c:pt idx="784">
                  <c:v>0.823503335419982</c:v>
                </c:pt>
                <c:pt idx="785">
                  <c:v>0.82343439329551704</c:v>
                </c:pt>
                <c:pt idx="786">
                  <c:v>0.82233131930407299</c:v>
                </c:pt>
                <c:pt idx="787">
                  <c:v>0.82226237717960449</c:v>
                </c:pt>
                <c:pt idx="788">
                  <c:v>0.82219343505514064</c:v>
                </c:pt>
                <c:pt idx="789">
                  <c:v>0.82212449293067724</c:v>
                </c:pt>
                <c:pt idx="790">
                  <c:v>0.82205555080620896</c:v>
                </c:pt>
                <c:pt idx="791">
                  <c:v>0.82088353469029862</c:v>
                </c:pt>
                <c:pt idx="792">
                  <c:v>0.82081459256583522</c:v>
                </c:pt>
                <c:pt idx="793">
                  <c:v>0.82074565044137104</c:v>
                </c:pt>
                <c:pt idx="794">
                  <c:v>0.82067670831690198</c:v>
                </c:pt>
                <c:pt idx="795">
                  <c:v>0.82060776619243703</c:v>
                </c:pt>
                <c:pt idx="796">
                  <c:v>0.81950469220099165</c:v>
                </c:pt>
                <c:pt idx="797">
                  <c:v>0.81943575007652603</c:v>
                </c:pt>
                <c:pt idx="798">
                  <c:v>0.8193668079520573</c:v>
                </c:pt>
                <c:pt idx="799">
                  <c:v>0.81929786582759501</c:v>
                </c:pt>
                <c:pt idx="800">
                  <c:v>0.81922892370313005</c:v>
                </c:pt>
                <c:pt idx="801">
                  <c:v>0.81812584971168401</c:v>
                </c:pt>
                <c:pt idx="802">
                  <c:v>0.8180569075872185</c:v>
                </c:pt>
                <c:pt idx="803">
                  <c:v>0.81798796546275077</c:v>
                </c:pt>
                <c:pt idx="804">
                  <c:v>0.81791902333829059</c:v>
                </c:pt>
                <c:pt idx="805">
                  <c:v>0.81785008121382363</c:v>
                </c:pt>
                <c:pt idx="806">
                  <c:v>0.81674700722237958</c:v>
                </c:pt>
                <c:pt idx="807">
                  <c:v>0.81667806509791196</c:v>
                </c:pt>
                <c:pt idx="808">
                  <c:v>0.81660912297344823</c:v>
                </c:pt>
                <c:pt idx="809">
                  <c:v>0.8165401808489805</c:v>
                </c:pt>
                <c:pt idx="810">
                  <c:v>0.81647123872451799</c:v>
                </c:pt>
                <c:pt idx="811">
                  <c:v>0.81536816473306728</c:v>
                </c:pt>
                <c:pt idx="812">
                  <c:v>0.81529922260860876</c:v>
                </c:pt>
                <c:pt idx="813">
                  <c:v>0.81523028048413904</c:v>
                </c:pt>
                <c:pt idx="814">
                  <c:v>0.81516133835967464</c:v>
                </c:pt>
                <c:pt idx="815">
                  <c:v>0.81509239623520902</c:v>
                </c:pt>
                <c:pt idx="816">
                  <c:v>0.81398932224376364</c:v>
                </c:pt>
                <c:pt idx="817">
                  <c:v>0.81392038011929801</c:v>
                </c:pt>
                <c:pt idx="818">
                  <c:v>0.81385143799483495</c:v>
                </c:pt>
                <c:pt idx="819">
                  <c:v>0.813782495870365</c:v>
                </c:pt>
                <c:pt idx="820">
                  <c:v>0.81371355374590149</c:v>
                </c:pt>
                <c:pt idx="821">
                  <c:v>0.8125415376299937</c:v>
                </c:pt>
                <c:pt idx="822">
                  <c:v>0.81247259550552497</c:v>
                </c:pt>
                <c:pt idx="823">
                  <c:v>0.81240365338106002</c:v>
                </c:pt>
                <c:pt idx="824">
                  <c:v>0.81233471125659462</c:v>
                </c:pt>
                <c:pt idx="825">
                  <c:v>0.81116269514068251</c:v>
                </c:pt>
                <c:pt idx="826">
                  <c:v>0.811093753016218</c:v>
                </c:pt>
                <c:pt idx="827">
                  <c:v>0.81102481089175305</c:v>
                </c:pt>
                <c:pt idx="828">
                  <c:v>0.81095586876728698</c:v>
                </c:pt>
                <c:pt idx="829">
                  <c:v>0.81088692664282203</c:v>
                </c:pt>
                <c:pt idx="830">
                  <c:v>0.80978385265137953</c:v>
                </c:pt>
                <c:pt idx="831">
                  <c:v>0.80971491052691102</c:v>
                </c:pt>
                <c:pt idx="832">
                  <c:v>0.80964596840244663</c:v>
                </c:pt>
                <c:pt idx="833">
                  <c:v>0.80957702627798001</c:v>
                </c:pt>
                <c:pt idx="834">
                  <c:v>0.80950808415351505</c:v>
                </c:pt>
                <c:pt idx="835">
                  <c:v>0.808405010162069</c:v>
                </c:pt>
                <c:pt idx="836">
                  <c:v>0.80833606803760105</c:v>
                </c:pt>
                <c:pt idx="837">
                  <c:v>0.80826712591313676</c:v>
                </c:pt>
                <c:pt idx="838">
                  <c:v>0.80819818378867303</c:v>
                </c:pt>
                <c:pt idx="839">
                  <c:v>0.80812924166420863</c:v>
                </c:pt>
                <c:pt idx="840">
                  <c:v>0.80702616767276159</c:v>
                </c:pt>
                <c:pt idx="841">
                  <c:v>0.80695722554829763</c:v>
                </c:pt>
                <c:pt idx="842">
                  <c:v>0.80688828342383423</c:v>
                </c:pt>
                <c:pt idx="843">
                  <c:v>0.80681934129936606</c:v>
                </c:pt>
                <c:pt idx="844">
                  <c:v>0.80675039917490099</c:v>
                </c:pt>
                <c:pt idx="845">
                  <c:v>0.80564732518345505</c:v>
                </c:pt>
                <c:pt idx="846">
                  <c:v>0.80557838305898999</c:v>
                </c:pt>
                <c:pt idx="847">
                  <c:v>0.80550944093452403</c:v>
                </c:pt>
                <c:pt idx="848">
                  <c:v>0.80544049881005897</c:v>
                </c:pt>
                <c:pt idx="849">
                  <c:v>0.80537155668559846</c:v>
                </c:pt>
                <c:pt idx="850">
                  <c:v>0.80419954056968523</c:v>
                </c:pt>
                <c:pt idx="851">
                  <c:v>0.8041305984452165</c:v>
                </c:pt>
                <c:pt idx="852">
                  <c:v>0.80406165632075399</c:v>
                </c:pt>
                <c:pt idx="853">
                  <c:v>0.80399271419628704</c:v>
                </c:pt>
                <c:pt idx="854">
                  <c:v>0.8028206980803787</c:v>
                </c:pt>
                <c:pt idx="855">
                  <c:v>0.80275175595590997</c:v>
                </c:pt>
                <c:pt idx="856">
                  <c:v>0.80268281383144502</c:v>
                </c:pt>
                <c:pt idx="857">
                  <c:v>0.80261387170697951</c:v>
                </c:pt>
                <c:pt idx="858">
                  <c:v>0.802544929582514</c:v>
                </c:pt>
                <c:pt idx="859">
                  <c:v>0.80144185559106895</c:v>
                </c:pt>
                <c:pt idx="860">
                  <c:v>0.801372913466603</c:v>
                </c:pt>
                <c:pt idx="861">
                  <c:v>0.80130397134213749</c:v>
                </c:pt>
                <c:pt idx="862">
                  <c:v>0.80123502921767198</c:v>
                </c:pt>
                <c:pt idx="863">
                  <c:v>0.80116608709320658</c:v>
                </c:pt>
                <c:pt idx="864">
                  <c:v>0.80006301310176098</c:v>
                </c:pt>
                <c:pt idx="865">
                  <c:v>0.79999407097729602</c:v>
                </c:pt>
                <c:pt idx="866">
                  <c:v>0.79992512885283096</c:v>
                </c:pt>
                <c:pt idx="867">
                  <c:v>0.79985618672836456</c:v>
                </c:pt>
                <c:pt idx="868">
                  <c:v>0.79978724460390005</c:v>
                </c:pt>
                <c:pt idx="869">
                  <c:v>0.798684170612454</c:v>
                </c:pt>
                <c:pt idx="870">
                  <c:v>0.79861522848798905</c:v>
                </c:pt>
                <c:pt idx="871">
                  <c:v>0.79854628636352465</c:v>
                </c:pt>
                <c:pt idx="872">
                  <c:v>0.79847734423905758</c:v>
                </c:pt>
                <c:pt idx="873">
                  <c:v>0.79840840211459596</c:v>
                </c:pt>
                <c:pt idx="874">
                  <c:v>0.79730532812314703</c:v>
                </c:pt>
                <c:pt idx="875">
                  <c:v>0.7972363859986793</c:v>
                </c:pt>
                <c:pt idx="876">
                  <c:v>0.79716744387421656</c:v>
                </c:pt>
                <c:pt idx="877">
                  <c:v>0.7970985017497505</c:v>
                </c:pt>
                <c:pt idx="878">
                  <c:v>0.79702955962528665</c:v>
                </c:pt>
                <c:pt idx="879">
                  <c:v>0.79585754350937565</c:v>
                </c:pt>
                <c:pt idx="880">
                  <c:v>0.79578860138490903</c:v>
                </c:pt>
                <c:pt idx="881">
                  <c:v>0.79571965926044463</c:v>
                </c:pt>
                <c:pt idx="882">
                  <c:v>0.79565071713598123</c:v>
                </c:pt>
                <c:pt idx="883">
                  <c:v>0.79447870102006757</c:v>
                </c:pt>
                <c:pt idx="884">
                  <c:v>0.7944097588956015</c:v>
                </c:pt>
                <c:pt idx="885">
                  <c:v>0.79434081677113899</c:v>
                </c:pt>
                <c:pt idx="886">
                  <c:v>0.7942718746466747</c:v>
                </c:pt>
                <c:pt idx="887">
                  <c:v>0.7930998585307637</c:v>
                </c:pt>
                <c:pt idx="888">
                  <c:v>0.79303091640629564</c:v>
                </c:pt>
                <c:pt idx="889">
                  <c:v>0.79296197428183002</c:v>
                </c:pt>
                <c:pt idx="890">
                  <c:v>0.79289303215736495</c:v>
                </c:pt>
                <c:pt idx="891">
                  <c:v>0.7928240900329</c:v>
                </c:pt>
                <c:pt idx="892">
                  <c:v>0.79172101604145695</c:v>
                </c:pt>
                <c:pt idx="893">
                  <c:v>0.791652073916988</c:v>
                </c:pt>
                <c:pt idx="894">
                  <c:v>0.79158313179252004</c:v>
                </c:pt>
                <c:pt idx="895">
                  <c:v>0.79151418966805576</c:v>
                </c:pt>
                <c:pt idx="896">
                  <c:v>0.79144524754359646</c:v>
                </c:pt>
                <c:pt idx="897">
                  <c:v>0.79034217355214598</c:v>
                </c:pt>
                <c:pt idx="898">
                  <c:v>0.79027323142768102</c:v>
                </c:pt>
                <c:pt idx="899">
                  <c:v>0.79020428930321596</c:v>
                </c:pt>
                <c:pt idx="900">
                  <c:v>0.790135347178751</c:v>
                </c:pt>
                <c:pt idx="901">
                  <c:v>0.79006640505428449</c:v>
                </c:pt>
                <c:pt idx="902">
                  <c:v>0.78896333106283856</c:v>
                </c:pt>
                <c:pt idx="903">
                  <c:v>0.78889438893837405</c:v>
                </c:pt>
                <c:pt idx="904">
                  <c:v>0.78882544681390965</c:v>
                </c:pt>
                <c:pt idx="905">
                  <c:v>0.78875650468944303</c:v>
                </c:pt>
                <c:pt idx="906">
                  <c:v>0.78868756256497863</c:v>
                </c:pt>
                <c:pt idx="907">
                  <c:v>0.78751554644906696</c:v>
                </c:pt>
                <c:pt idx="908">
                  <c:v>0.78744660432460201</c:v>
                </c:pt>
                <c:pt idx="909">
                  <c:v>0.78737766220013605</c:v>
                </c:pt>
                <c:pt idx="910">
                  <c:v>0.78730872007567099</c:v>
                </c:pt>
                <c:pt idx="911">
                  <c:v>0.78613670395975777</c:v>
                </c:pt>
                <c:pt idx="912">
                  <c:v>0.78606776183529214</c:v>
                </c:pt>
                <c:pt idx="913">
                  <c:v>0.78599881971082963</c:v>
                </c:pt>
                <c:pt idx="914">
                  <c:v>0.78592987758636623</c:v>
                </c:pt>
                <c:pt idx="915">
                  <c:v>0.78475786147045301</c:v>
                </c:pt>
                <c:pt idx="916">
                  <c:v>0.78468891934598795</c:v>
                </c:pt>
                <c:pt idx="917">
                  <c:v>0.78461997722152399</c:v>
                </c:pt>
                <c:pt idx="918">
                  <c:v>0.78455103509705659</c:v>
                </c:pt>
                <c:pt idx="919">
                  <c:v>0.78448209297259097</c:v>
                </c:pt>
                <c:pt idx="920">
                  <c:v>0.78337901898114604</c:v>
                </c:pt>
                <c:pt idx="921">
                  <c:v>0.78331007685667997</c:v>
                </c:pt>
                <c:pt idx="922">
                  <c:v>0.78324113473221457</c:v>
                </c:pt>
                <c:pt idx="923">
                  <c:v>0.78317219260774951</c:v>
                </c:pt>
                <c:pt idx="924">
                  <c:v>0.783103250483286</c:v>
                </c:pt>
                <c:pt idx="925">
                  <c:v>0.78200017649183895</c:v>
                </c:pt>
                <c:pt idx="926">
                  <c:v>0.78193123436737499</c:v>
                </c:pt>
                <c:pt idx="927">
                  <c:v>0.78186229224290749</c:v>
                </c:pt>
                <c:pt idx="928">
                  <c:v>0.78179335011844364</c:v>
                </c:pt>
                <c:pt idx="929">
                  <c:v>0.78172440799397924</c:v>
                </c:pt>
                <c:pt idx="930">
                  <c:v>0.78062133400253264</c:v>
                </c:pt>
                <c:pt idx="931">
                  <c:v>0.7805523918780628</c:v>
                </c:pt>
                <c:pt idx="932">
                  <c:v>0.78048344975359996</c:v>
                </c:pt>
                <c:pt idx="933">
                  <c:v>0.780414507629136</c:v>
                </c:pt>
                <c:pt idx="934">
                  <c:v>0.78034556550467005</c:v>
                </c:pt>
                <c:pt idx="935">
                  <c:v>0.77917354938875893</c:v>
                </c:pt>
                <c:pt idx="936">
                  <c:v>0.77910460726429764</c:v>
                </c:pt>
                <c:pt idx="937">
                  <c:v>0.77903566513983136</c:v>
                </c:pt>
                <c:pt idx="938">
                  <c:v>0.77896672301536252</c:v>
                </c:pt>
                <c:pt idx="939">
                  <c:v>0.77779470689945485</c:v>
                </c:pt>
                <c:pt idx="940">
                  <c:v>0.77772576477498911</c:v>
                </c:pt>
                <c:pt idx="941">
                  <c:v>0.7776568226505256</c:v>
                </c:pt>
                <c:pt idx="942">
                  <c:v>0.77758788052605587</c:v>
                </c:pt>
                <c:pt idx="943">
                  <c:v>0.77641586441014565</c:v>
                </c:pt>
                <c:pt idx="944">
                  <c:v>0.77634692228568236</c:v>
                </c:pt>
                <c:pt idx="945">
                  <c:v>0.77627798016121352</c:v>
                </c:pt>
                <c:pt idx="946">
                  <c:v>0.77620903803675112</c:v>
                </c:pt>
                <c:pt idx="947">
                  <c:v>0.7750370219208379</c:v>
                </c:pt>
                <c:pt idx="948">
                  <c:v>0.77496807979637294</c:v>
                </c:pt>
                <c:pt idx="949">
                  <c:v>0.77489913767191076</c:v>
                </c:pt>
                <c:pt idx="950">
                  <c:v>0.77483019554744192</c:v>
                </c:pt>
                <c:pt idx="951">
                  <c:v>0.7747612534229803</c:v>
                </c:pt>
                <c:pt idx="952">
                  <c:v>0.77365817943153337</c:v>
                </c:pt>
                <c:pt idx="953">
                  <c:v>0.77358923730706664</c:v>
                </c:pt>
                <c:pt idx="954">
                  <c:v>0.77352029518260002</c:v>
                </c:pt>
                <c:pt idx="955">
                  <c:v>0.77345135305813784</c:v>
                </c:pt>
                <c:pt idx="956">
                  <c:v>0.77338241093366888</c:v>
                </c:pt>
                <c:pt idx="957">
                  <c:v>0.77331346880920337</c:v>
                </c:pt>
                <c:pt idx="958">
                  <c:v>0.77324452668474231</c:v>
                </c:pt>
                <c:pt idx="959">
                  <c:v>0.77317558456027513</c:v>
                </c:pt>
                <c:pt idx="960">
                  <c:v>0.77310664243581084</c:v>
                </c:pt>
                <c:pt idx="961">
                  <c:v>0.77303770031134289</c:v>
                </c:pt>
                <c:pt idx="962">
                  <c:v>0.7729687581868796</c:v>
                </c:pt>
                <c:pt idx="963">
                  <c:v>0.77289981606241775</c:v>
                </c:pt>
                <c:pt idx="964">
                  <c:v>0.77283087393794692</c:v>
                </c:pt>
                <c:pt idx="965">
                  <c:v>0.77227933694222384</c:v>
                </c:pt>
                <c:pt idx="966">
                  <c:v>0.77221039481775688</c:v>
                </c:pt>
                <c:pt idx="967">
                  <c:v>0.7721414526932997</c:v>
                </c:pt>
                <c:pt idx="968">
                  <c:v>0.77207251056883131</c:v>
                </c:pt>
                <c:pt idx="969">
                  <c:v>0.77200356844436291</c:v>
                </c:pt>
                <c:pt idx="970">
                  <c:v>0.77193462631990106</c:v>
                </c:pt>
                <c:pt idx="971">
                  <c:v>0.771865684195434</c:v>
                </c:pt>
                <c:pt idx="972">
                  <c:v>0.77179674207096594</c:v>
                </c:pt>
                <c:pt idx="973">
                  <c:v>0.77172779994650165</c:v>
                </c:pt>
                <c:pt idx="974">
                  <c:v>0.77165885782203836</c:v>
                </c:pt>
                <c:pt idx="975">
                  <c:v>0.77158991569757285</c:v>
                </c:pt>
                <c:pt idx="976">
                  <c:v>0.77152097357310911</c:v>
                </c:pt>
                <c:pt idx="977">
                  <c:v>0.77145203144863994</c:v>
                </c:pt>
                <c:pt idx="978">
                  <c:v>0.77083155232845635</c:v>
                </c:pt>
                <c:pt idx="979">
                  <c:v>0.77076261020398884</c:v>
                </c:pt>
                <c:pt idx="980">
                  <c:v>0.77069366807952489</c:v>
                </c:pt>
                <c:pt idx="981">
                  <c:v>0.77062472595505493</c:v>
                </c:pt>
                <c:pt idx="982">
                  <c:v>0.77055578383059065</c:v>
                </c:pt>
                <c:pt idx="983">
                  <c:v>0.77048684170612447</c:v>
                </c:pt>
                <c:pt idx="984">
                  <c:v>0.77041789958165852</c:v>
                </c:pt>
                <c:pt idx="985">
                  <c:v>0.77034895745719811</c:v>
                </c:pt>
                <c:pt idx="986">
                  <c:v>0.77028001533272894</c:v>
                </c:pt>
                <c:pt idx="987">
                  <c:v>0.77021107320826365</c:v>
                </c:pt>
                <c:pt idx="988">
                  <c:v>0.77014213108380036</c:v>
                </c:pt>
                <c:pt idx="989">
                  <c:v>0.77007318895933186</c:v>
                </c:pt>
                <c:pt idx="990">
                  <c:v>0.76945270983914349</c:v>
                </c:pt>
                <c:pt idx="991">
                  <c:v>0.76938376771467898</c:v>
                </c:pt>
                <c:pt idx="992">
                  <c:v>0.76931482559021402</c:v>
                </c:pt>
                <c:pt idx="993">
                  <c:v>0.76924588346575096</c:v>
                </c:pt>
                <c:pt idx="994">
                  <c:v>0.769176941341283</c:v>
                </c:pt>
                <c:pt idx="995">
                  <c:v>0.76910799921681805</c:v>
                </c:pt>
                <c:pt idx="996">
                  <c:v>0.76903905709235265</c:v>
                </c:pt>
                <c:pt idx="997">
                  <c:v>0.76897011496788958</c:v>
                </c:pt>
                <c:pt idx="998">
                  <c:v>0.76890117284342396</c:v>
                </c:pt>
                <c:pt idx="999">
                  <c:v>0.76883223071895601</c:v>
                </c:pt>
                <c:pt idx="1000">
                  <c:v>0.76876328859449383</c:v>
                </c:pt>
                <c:pt idx="1001">
                  <c:v>0.76869434647002899</c:v>
                </c:pt>
                <c:pt idx="1002">
                  <c:v>0.76807386734983996</c:v>
                </c:pt>
                <c:pt idx="1003">
                  <c:v>0.76800492522537422</c:v>
                </c:pt>
                <c:pt idx="1004">
                  <c:v>0.76793598310090705</c:v>
                </c:pt>
                <c:pt idx="1005">
                  <c:v>0.76786704097644098</c:v>
                </c:pt>
                <c:pt idx="1006">
                  <c:v>0.76779809885197858</c:v>
                </c:pt>
                <c:pt idx="1007">
                  <c:v>0.76772915672751296</c:v>
                </c:pt>
                <c:pt idx="1008">
                  <c:v>0.76766021460304934</c:v>
                </c:pt>
                <c:pt idx="1009">
                  <c:v>0.76759127247858672</c:v>
                </c:pt>
                <c:pt idx="1010">
                  <c:v>0.76752233035411599</c:v>
                </c:pt>
                <c:pt idx="1011">
                  <c:v>0.76745338822964859</c:v>
                </c:pt>
                <c:pt idx="1012">
                  <c:v>0.76738444610518752</c:v>
                </c:pt>
                <c:pt idx="1013">
                  <c:v>0.76731550398071802</c:v>
                </c:pt>
                <c:pt idx="1014">
                  <c:v>0.76724656185625029</c:v>
                </c:pt>
                <c:pt idx="1015">
                  <c:v>0.76669502486053365</c:v>
                </c:pt>
                <c:pt idx="1016">
                  <c:v>0.76662608273606503</c:v>
                </c:pt>
                <c:pt idx="1017">
                  <c:v>0.76655714061160007</c:v>
                </c:pt>
                <c:pt idx="1018">
                  <c:v>0.76648819848713401</c:v>
                </c:pt>
                <c:pt idx="1019">
                  <c:v>0.76641925636266905</c:v>
                </c:pt>
                <c:pt idx="1020">
                  <c:v>0.76635031423820499</c:v>
                </c:pt>
                <c:pt idx="1021">
                  <c:v>0.7662813721137407</c:v>
                </c:pt>
                <c:pt idx="1022">
                  <c:v>0.76621242998927297</c:v>
                </c:pt>
                <c:pt idx="1023">
                  <c:v>0.76614348786480924</c:v>
                </c:pt>
                <c:pt idx="1024">
                  <c:v>0.76607454574034151</c:v>
                </c:pt>
                <c:pt idx="1025">
                  <c:v>0.76600560361588199</c:v>
                </c:pt>
                <c:pt idx="1026">
                  <c:v>0.76593666149141104</c:v>
                </c:pt>
                <c:pt idx="1027">
                  <c:v>0.76586771936694598</c:v>
                </c:pt>
                <c:pt idx="1028">
                  <c:v>0.76531618237122256</c:v>
                </c:pt>
                <c:pt idx="1029">
                  <c:v>0.76524724024675805</c:v>
                </c:pt>
                <c:pt idx="1030">
                  <c:v>0.76517829812229265</c:v>
                </c:pt>
                <c:pt idx="1031">
                  <c:v>0.76510935599782703</c:v>
                </c:pt>
                <c:pt idx="1032">
                  <c:v>0.76504041387336552</c:v>
                </c:pt>
                <c:pt idx="1033">
                  <c:v>0.76497147174890023</c:v>
                </c:pt>
                <c:pt idx="1034">
                  <c:v>0.76490252962443095</c:v>
                </c:pt>
                <c:pt idx="1035">
                  <c:v>0.76483358749996599</c:v>
                </c:pt>
                <c:pt idx="1036">
                  <c:v>0.76476464537550271</c:v>
                </c:pt>
                <c:pt idx="1037">
                  <c:v>0.76469570325103853</c:v>
                </c:pt>
                <c:pt idx="1038">
                  <c:v>0.76462676112657224</c:v>
                </c:pt>
                <c:pt idx="1039">
                  <c:v>0.76455781900210462</c:v>
                </c:pt>
                <c:pt idx="1040">
                  <c:v>0.764488876877639</c:v>
                </c:pt>
                <c:pt idx="1041">
                  <c:v>0.76393733988191559</c:v>
                </c:pt>
                <c:pt idx="1042">
                  <c:v>0.76386839775745097</c:v>
                </c:pt>
                <c:pt idx="1043">
                  <c:v>0.76379945563298945</c:v>
                </c:pt>
                <c:pt idx="1044">
                  <c:v>0.76373051350852506</c:v>
                </c:pt>
                <c:pt idx="1045">
                  <c:v>0.76366157138405699</c:v>
                </c:pt>
                <c:pt idx="1046">
                  <c:v>0.7635926292595917</c:v>
                </c:pt>
                <c:pt idx="1047">
                  <c:v>0.76352368713512464</c:v>
                </c:pt>
                <c:pt idx="1048">
                  <c:v>0.76345474501065858</c:v>
                </c:pt>
                <c:pt idx="1049">
                  <c:v>0.76338580288619595</c:v>
                </c:pt>
                <c:pt idx="1050">
                  <c:v>0.76331686076172756</c:v>
                </c:pt>
                <c:pt idx="1051">
                  <c:v>0.76324791863726205</c:v>
                </c:pt>
                <c:pt idx="1052">
                  <c:v>0.76317897651280064</c:v>
                </c:pt>
                <c:pt idx="1053">
                  <c:v>0.76311003438833458</c:v>
                </c:pt>
                <c:pt idx="1054">
                  <c:v>0.76248955526814599</c:v>
                </c:pt>
                <c:pt idx="1055">
                  <c:v>0.7624206131436827</c:v>
                </c:pt>
                <c:pt idx="1056">
                  <c:v>0.76235167101921364</c:v>
                </c:pt>
                <c:pt idx="1057">
                  <c:v>0.76228272889474757</c:v>
                </c:pt>
                <c:pt idx="1058">
                  <c:v>0.76221378677028151</c:v>
                </c:pt>
                <c:pt idx="1059">
                  <c:v>0.762144844645821</c:v>
                </c:pt>
                <c:pt idx="1060">
                  <c:v>0.76207590252135471</c:v>
                </c:pt>
                <c:pt idx="1061">
                  <c:v>0.76200696039688665</c:v>
                </c:pt>
                <c:pt idx="1062">
                  <c:v>0.76193801827242358</c:v>
                </c:pt>
                <c:pt idx="1063">
                  <c:v>0.76186907614795563</c:v>
                </c:pt>
                <c:pt idx="1064">
                  <c:v>0.76180013402349434</c:v>
                </c:pt>
                <c:pt idx="1065">
                  <c:v>0.76173119189902505</c:v>
                </c:pt>
                <c:pt idx="1066">
                  <c:v>0.76111071277883924</c:v>
                </c:pt>
                <c:pt idx="1067">
                  <c:v>0.76104177065437606</c:v>
                </c:pt>
                <c:pt idx="1068">
                  <c:v>0.760972828529908</c:v>
                </c:pt>
                <c:pt idx="1069">
                  <c:v>0.76090388640544371</c:v>
                </c:pt>
                <c:pt idx="1070">
                  <c:v>0.76083494428097564</c:v>
                </c:pt>
                <c:pt idx="1071">
                  <c:v>0.76076600215651258</c:v>
                </c:pt>
                <c:pt idx="1072">
                  <c:v>0.76069706003204463</c:v>
                </c:pt>
                <c:pt idx="1073">
                  <c:v>0.76062811790758333</c:v>
                </c:pt>
                <c:pt idx="1074">
                  <c:v>0.76055917578311405</c:v>
                </c:pt>
                <c:pt idx="1075">
                  <c:v>0.76049023365865165</c:v>
                </c:pt>
                <c:pt idx="1076">
                  <c:v>0.76042129153418747</c:v>
                </c:pt>
                <c:pt idx="1077">
                  <c:v>0.76035234940971796</c:v>
                </c:pt>
                <c:pt idx="1078">
                  <c:v>0.7597318702895336</c:v>
                </c:pt>
                <c:pt idx="1079">
                  <c:v>0.75966292816506398</c:v>
                </c:pt>
                <c:pt idx="1080">
                  <c:v>0.75959398604060002</c:v>
                </c:pt>
                <c:pt idx="1081">
                  <c:v>0.75952504391613362</c:v>
                </c:pt>
                <c:pt idx="1082">
                  <c:v>0.75945610179166445</c:v>
                </c:pt>
                <c:pt idx="1083">
                  <c:v>0.75938715966720249</c:v>
                </c:pt>
                <c:pt idx="1084">
                  <c:v>0.75931821754273765</c:v>
                </c:pt>
                <c:pt idx="1085">
                  <c:v>0.75924927541827647</c:v>
                </c:pt>
                <c:pt idx="1086">
                  <c:v>0.75918033329380996</c:v>
                </c:pt>
                <c:pt idx="1087">
                  <c:v>0.75911139116934101</c:v>
                </c:pt>
                <c:pt idx="1088">
                  <c:v>0.75904244904487883</c:v>
                </c:pt>
                <c:pt idx="1089">
                  <c:v>0.75897350692041199</c:v>
                </c:pt>
                <c:pt idx="1090">
                  <c:v>0.75890456479594459</c:v>
                </c:pt>
                <c:pt idx="1091">
                  <c:v>0.75835302780022196</c:v>
                </c:pt>
                <c:pt idx="1092">
                  <c:v>0.758284085675757</c:v>
                </c:pt>
                <c:pt idx="1093">
                  <c:v>0.75821514355129205</c:v>
                </c:pt>
                <c:pt idx="1094">
                  <c:v>0.75814620142682665</c:v>
                </c:pt>
                <c:pt idx="1095">
                  <c:v>0.75807725930236103</c:v>
                </c:pt>
                <c:pt idx="1096">
                  <c:v>0.75800831717789896</c:v>
                </c:pt>
                <c:pt idx="1097">
                  <c:v>0.75793937505343223</c:v>
                </c:pt>
                <c:pt idx="1098">
                  <c:v>0.75787043292896772</c:v>
                </c:pt>
                <c:pt idx="1099">
                  <c:v>0.75780149080450276</c:v>
                </c:pt>
                <c:pt idx="1100">
                  <c:v>0.75773254868003403</c:v>
                </c:pt>
                <c:pt idx="1101">
                  <c:v>0.75766360655557374</c:v>
                </c:pt>
                <c:pt idx="1102">
                  <c:v>0.75759466443110624</c:v>
                </c:pt>
                <c:pt idx="1103">
                  <c:v>0.75752572230663795</c:v>
                </c:pt>
                <c:pt idx="1104">
                  <c:v>0.75697418531091498</c:v>
                </c:pt>
                <c:pt idx="1105">
                  <c:v>0.75690524318645258</c:v>
                </c:pt>
                <c:pt idx="1106">
                  <c:v>0.75683630106198496</c:v>
                </c:pt>
                <c:pt idx="1107">
                  <c:v>0.75676735893751901</c:v>
                </c:pt>
                <c:pt idx="1108">
                  <c:v>0.75669841681305861</c:v>
                </c:pt>
                <c:pt idx="1109">
                  <c:v>0.75662947468859676</c:v>
                </c:pt>
                <c:pt idx="1110">
                  <c:v>0.75656053256412559</c:v>
                </c:pt>
                <c:pt idx="1111">
                  <c:v>0.75649159043965863</c:v>
                </c:pt>
                <c:pt idx="1112">
                  <c:v>0.75642264831519423</c:v>
                </c:pt>
                <c:pt idx="1113">
                  <c:v>0.75635370619072695</c:v>
                </c:pt>
                <c:pt idx="1114">
                  <c:v>0.75628476406626</c:v>
                </c:pt>
                <c:pt idx="1115">
                  <c:v>0.75621582194179604</c:v>
                </c:pt>
                <c:pt idx="1116">
                  <c:v>0.75614687981733097</c:v>
                </c:pt>
                <c:pt idx="1117">
                  <c:v>0.75559534282160801</c:v>
                </c:pt>
                <c:pt idx="1118">
                  <c:v>0.75552640069714305</c:v>
                </c:pt>
                <c:pt idx="1119">
                  <c:v>0.75545745857267765</c:v>
                </c:pt>
                <c:pt idx="1120">
                  <c:v>0.75538851644821459</c:v>
                </c:pt>
                <c:pt idx="1121">
                  <c:v>0.75531957432374763</c:v>
                </c:pt>
                <c:pt idx="1122">
                  <c:v>0.75525063219928634</c:v>
                </c:pt>
                <c:pt idx="1123">
                  <c:v>0.75518169007481895</c:v>
                </c:pt>
                <c:pt idx="1124">
                  <c:v>0.75511274795034899</c:v>
                </c:pt>
                <c:pt idx="1125">
                  <c:v>0.7550438058258877</c:v>
                </c:pt>
                <c:pt idx="1126">
                  <c:v>0.75497486370142064</c:v>
                </c:pt>
                <c:pt idx="1127">
                  <c:v>0.75490592157695502</c:v>
                </c:pt>
                <c:pt idx="1128">
                  <c:v>0.75483697945248895</c:v>
                </c:pt>
                <c:pt idx="1129">
                  <c:v>0.754768037328028</c:v>
                </c:pt>
                <c:pt idx="1130">
                  <c:v>0.75414755820783663</c:v>
                </c:pt>
                <c:pt idx="1131">
                  <c:v>0.75407861608337601</c:v>
                </c:pt>
                <c:pt idx="1132">
                  <c:v>0.75400967395890794</c:v>
                </c:pt>
                <c:pt idx="1133">
                  <c:v>0.75394073183444199</c:v>
                </c:pt>
                <c:pt idx="1134">
                  <c:v>0.75387178970997404</c:v>
                </c:pt>
                <c:pt idx="1135">
                  <c:v>0.75380284758551253</c:v>
                </c:pt>
                <c:pt idx="1136">
                  <c:v>0.75373390546104402</c:v>
                </c:pt>
                <c:pt idx="1137">
                  <c:v>0.75366496333658095</c:v>
                </c:pt>
                <c:pt idx="1138">
                  <c:v>0.753596021212113</c:v>
                </c:pt>
                <c:pt idx="1139">
                  <c:v>0.75352707908764749</c:v>
                </c:pt>
                <c:pt idx="1140">
                  <c:v>0.75345813696318553</c:v>
                </c:pt>
                <c:pt idx="1141">
                  <c:v>0.75338919483871702</c:v>
                </c:pt>
                <c:pt idx="1142">
                  <c:v>0.75276871571853099</c:v>
                </c:pt>
                <c:pt idx="1143">
                  <c:v>0.7526997735940677</c:v>
                </c:pt>
                <c:pt idx="1144">
                  <c:v>0.7526308314696023</c:v>
                </c:pt>
                <c:pt idx="1145">
                  <c:v>0.75256188934513302</c:v>
                </c:pt>
                <c:pt idx="1146">
                  <c:v>0.75249294722066651</c:v>
                </c:pt>
                <c:pt idx="1147">
                  <c:v>0.752424005096202</c:v>
                </c:pt>
                <c:pt idx="1148">
                  <c:v>0.75235506297173704</c:v>
                </c:pt>
                <c:pt idx="1149">
                  <c:v>0.75228612084726765</c:v>
                </c:pt>
                <c:pt idx="1150">
                  <c:v>0.75221717872280558</c:v>
                </c:pt>
                <c:pt idx="1151">
                  <c:v>0.75214823659834606</c:v>
                </c:pt>
                <c:pt idx="1152">
                  <c:v>0.752079294473881</c:v>
                </c:pt>
                <c:pt idx="1153">
                  <c:v>0.75201035234941271</c:v>
                </c:pt>
                <c:pt idx="1154">
                  <c:v>0.75138987322922424</c:v>
                </c:pt>
                <c:pt idx="1155">
                  <c:v>0.75132093110475595</c:v>
                </c:pt>
                <c:pt idx="1156">
                  <c:v>0.751251988980291</c:v>
                </c:pt>
                <c:pt idx="1157">
                  <c:v>0.75118304685582604</c:v>
                </c:pt>
                <c:pt idx="1158">
                  <c:v>0.75111410473135776</c:v>
                </c:pt>
                <c:pt idx="1159">
                  <c:v>0.75104516260689946</c:v>
                </c:pt>
                <c:pt idx="1160">
                  <c:v>0.75097622048243062</c:v>
                </c:pt>
                <c:pt idx="1161">
                  <c:v>0.750907278357964</c:v>
                </c:pt>
                <c:pt idx="1162">
                  <c:v>0.7508383362335036</c:v>
                </c:pt>
                <c:pt idx="1163">
                  <c:v>0.75076939410903365</c:v>
                </c:pt>
                <c:pt idx="1164">
                  <c:v>0.75070045198457103</c:v>
                </c:pt>
                <c:pt idx="1165">
                  <c:v>0.75063150986010363</c:v>
                </c:pt>
                <c:pt idx="1166">
                  <c:v>0.75001103073991504</c:v>
                </c:pt>
                <c:pt idx="1167">
                  <c:v>0.74994208861544964</c:v>
                </c:pt>
                <c:pt idx="1168">
                  <c:v>0.74987314649098624</c:v>
                </c:pt>
                <c:pt idx="1169">
                  <c:v>0.74980420436652095</c:v>
                </c:pt>
                <c:pt idx="1170">
                  <c:v>0.74973526224205522</c:v>
                </c:pt>
                <c:pt idx="1171">
                  <c:v>0.74966632011758805</c:v>
                </c:pt>
                <c:pt idx="1172">
                  <c:v>0.74959737799312365</c:v>
                </c:pt>
                <c:pt idx="1173">
                  <c:v>0.74952843586865703</c:v>
                </c:pt>
                <c:pt idx="1174">
                  <c:v>0.74945949374419496</c:v>
                </c:pt>
                <c:pt idx="1175">
                  <c:v>0.74939055161972823</c:v>
                </c:pt>
                <c:pt idx="1176">
                  <c:v>0.74932160949526105</c:v>
                </c:pt>
                <c:pt idx="1177">
                  <c:v>0.74925266737079665</c:v>
                </c:pt>
                <c:pt idx="1178">
                  <c:v>0.74918372524632959</c:v>
                </c:pt>
                <c:pt idx="1179">
                  <c:v>0.74863218825060796</c:v>
                </c:pt>
                <c:pt idx="1180">
                  <c:v>0.748563246126142</c:v>
                </c:pt>
                <c:pt idx="1181">
                  <c:v>0.74849430400167705</c:v>
                </c:pt>
                <c:pt idx="1182">
                  <c:v>0.74842536187720876</c:v>
                </c:pt>
                <c:pt idx="1183">
                  <c:v>0.74835641975274558</c:v>
                </c:pt>
                <c:pt idx="1184">
                  <c:v>0.74828747762828396</c:v>
                </c:pt>
                <c:pt idx="1185">
                  <c:v>0.74821853550381723</c:v>
                </c:pt>
                <c:pt idx="1186">
                  <c:v>0.74814959337935272</c:v>
                </c:pt>
                <c:pt idx="1187">
                  <c:v>0.74808065125488765</c:v>
                </c:pt>
                <c:pt idx="1188">
                  <c:v>0.74801170913041903</c:v>
                </c:pt>
                <c:pt idx="1189">
                  <c:v>0.74794276700595397</c:v>
                </c:pt>
                <c:pt idx="1190">
                  <c:v>0.74787382488149123</c:v>
                </c:pt>
                <c:pt idx="1191">
                  <c:v>0.74780488275702295</c:v>
                </c:pt>
                <c:pt idx="1192">
                  <c:v>0.74718440363683758</c:v>
                </c:pt>
                <c:pt idx="1193">
                  <c:v>0.74711546151236996</c:v>
                </c:pt>
                <c:pt idx="1194">
                  <c:v>0.74704651938790401</c:v>
                </c:pt>
                <c:pt idx="1195">
                  <c:v>0.74697757726344172</c:v>
                </c:pt>
                <c:pt idx="1196">
                  <c:v>0.74690863513897765</c:v>
                </c:pt>
                <c:pt idx="1197">
                  <c:v>0.74683969301451247</c:v>
                </c:pt>
                <c:pt idx="1198">
                  <c:v>0.74677075089004363</c:v>
                </c:pt>
                <c:pt idx="1199">
                  <c:v>0.74670180876558234</c:v>
                </c:pt>
                <c:pt idx="1200">
                  <c:v>0.74663286664111495</c:v>
                </c:pt>
                <c:pt idx="1201">
                  <c:v>0.74656392451664499</c:v>
                </c:pt>
                <c:pt idx="1202">
                  <c:v>0.7464949823921837</c:v>
                </c:pt>
                <c:pt idx="1203">
                  <c:v>0.74642604026771597</c:v>
                </c:pt>
                <c:pt idx="1204">
                  <c:v>0.74580556114752805</c:v>
                </c:pt>
                <c:pt idx="1205">
                  <c:v>0.74573661902306365</c:v>
                </c:pt>
                <c:pt idx="1206">
                  <c:v>0.74566767689860092</c:v>
                </c:pt>
                <c:pt idx="1207">
                  <c:v>0.74559873477413263</c:v>
                </c:pt>
                <c:pt idx="1208">
                  <c:v>0.74552979264966923</c:v>
                </c:pt>
                <c:pt idx="1209">
                  <c:v>0.74546085052520095</c:v>
                </c:pt>
                <c:pt idx="1210">
                  <c:v>0.74539190840073799</c:v>
                </c:pt>
                <c:pt idx="1211">
                  <c:v>0.74532296627627004</c:v>
                </c:pt>
                <c:pt idx="1212">
                  <c:v>0.74525402415180564</c:v>
                </c:pt>
                <c:pt idx="1213">
                  <c:v>0.74518508202734002</c:v>
                </c:pt>
                <c:pt idx="1214">
                  <c:v>0.74511613990287351</c:v>
                </c:pt>
                <c:pt idx="1215">
                  <c:v>0.745047197778411</c:v>
                </c:pt>
                <c:pt idx="1216">
                  <c:v>0.74442671865822163</c:v>
                </c:pt>
                <c:pt idx="1217">
                  <c:v>0.74435777653375823</c:v>
                </c:pt>
                <c:pt idx="1218">
                  <c:v>0.74428883440929283</c:v>
                </c:pt>
                <c:pt idx="1219">
                  <c:v>0.74421989228482899</c:v>
                </c:pt>
                <c:pt idx="1220">
                  <c:v>0.74415095016036004</c:v>
                </c:pt>
                <c:pt idx="1221">
                  <c:v>0.74408200803589464</c:v>
                </c:pt>
                <c:pt idx="1222">
                  <c:v>0.74401306591142857</c:v>
                </c:pt>
                <c:pt idx="1223">
                  <c:v>0.74394412378696251</c:v>
                </c:pt>
                <c:pt idx="1224">
                  <c:v>0.7438751816625</c:v>
                </c:pt>
                <c:pt idx="1225">
                  <c:v>0.74380623953803571</c:v>
                </c:pt>
                <c:pt idx="1226">
                  <c:v>0.74373729741357075</c:v>
                </c:pt>
                <c:pt idx="1227">
                  <c:v>0.74366835528910447</c:v>
                </c:pt>
                <c:pt idx="1228">
                  <c:v>0.74304787616891776</c:v>
                </c:pt>
                <c:pt idx="1229">
                  <c:v>0.7429789340444517</c:v>
                </c:pt>
                <c:pt idx="1230">
                  <c:v>0.74290999191998364</c:v>
                </c:pt>
                <c:pt idx="1231">
                  <c:v>0.74284104979552024</c:v>
                </c:pt>
                <c:pt idx="1232">
                  <c:v>0.74277210767105195</c:v>
                </c:pt>
                <c:pt idx="1233">
                  <c:v>0.74270316554658899</c:v>
                </c:pt>
                <c:pt idx="1234">
                  <c:v>0.74263422342212471</c:v>
                </c:pt>
                <c:pt idx="1235">
                  <c:v>0.74256528129765376</c:v>
                </c:pt>
                <c:pt idx="1236">
                  <c:v>0.74249633917319335</c:v>
                </c:pt>
                <c:pt idx="1237">
                  <c:v>0.74242739704872662</c:v>
                </c:pt>
                <c:pt idx="1238">
                  <c:v>0.74235845492426</c:v>
                </c:pt>
                <c:pt idx="1239">
                  <c:v>0.74228951279979771</c:v>
                </c:pt>
                <c:pt idx="1240">
                  <c:v>0.74166903367961146</c:v>
                </c:pt>
                <c:pt idx="1241">
                  <c:v>0.74160009155514395</c:v>
                </c:pt>
                <c:pt idx="1242">
                  <c:v>0.741531149430676</c:v>
                </c:pt>
                <c:pt idx="1243">
                  <c:v>0.74146220730621049</c:v>
                </c:pt>
                <c:pt idx="1244">
                  <c:v>0.74139326518174498</c:v>
                </c:pt>
                <c:pt idx="1245">
                  <c:v>0.74132432305728002</c:v>
                </c:pt>
                <c:pt idx="1246">
                  <c:v>0.74125538093281496</c:v>
                </c:pt>
                <c:pt idx="1247">
                  <c:v>0.741186438808349</c:v>
                </c:pt>
                <c:pt idx="1248">
                  <c:v>0.7411174966838886</c:v>
                </c:pt>
                <c:pt idx="1249">
                  <c:v>0.74104855455942165</c:v>
                </c:pt>
                <c:pt idx="1250">
                  <c:v>0.74097961243495747</c:v>
                </c:pt>
                <c:pt idx="1251">
                  <c:v>0.74091067031049096</c:v>
                </c:pt>
                <c:pt idx="1252">
                  <c:v>0.74084172818602523</c:v>
                </c:pt>
                <c:pt idx="1253">
                  <c:v>0.74029019119030004</c:v>
                </c:pt>
                <c:pt idx="1254">
                  <c:v>0.74022124906583464</c:v>
                </c:pt>
                <c:pt idx="1255">
                  <c:v>0.74015230694136858</c:v>
                </c:pt>
                <c:pt idx="1256">
                  <c:v>0.74008336481690129</c:v>
                </c:pt>
                <c:pt idx="1257">
                  <c:v>0.74001442269244022</c:v>
                </c:pt>
                <c:pt idx="1258">
                  <c:v>0.73994548056797571</c:v>
                </c:pt>
                <c:pt idx="1259">
                  <c:v>0.73987653844351065</c:v>
                </c:pt>
                <c:pt idx="1260">
                  <c:v>0.73980759631904458</c:v>
                </c:pt>
                <c:pt idx="1261">
                  <c:v>0.73973865419458207</c:v>
                </c:pt>
                <c:pt idx="1262">
                  <c:v>0.73966971207011534</c:v>
                </c:pt>
                <c:pt idx="1263">
                  <c:v>0.7396007699456455</c:v>
                </c:pt>
                <c:pt idx="1264">
                  <c:v>0.73953182782118165</c:v>
                </c:pt>
                <c:pt idx="1265">
                  <c:v>0.73946288569671459</c:v>
                </c:pt>
                <c:pt idx="1266">
                  <c:v>0.738842406576531</c:v>
                </c:pt>
                <c:pt idx="1267">
                  <c:v>0.73877346445206205</c:v>
                </c:pt>
                <c:pt idx="1268">
                  <c:v>0.73870452232760042</c:v>
                </c:pt>
                <c:pt idx="1269">
                  <c:v>0.73863558020313358</c:v>
                </c:pt>
                <c:pt idx="1270">
                  <c:v>0.73856663807866596</c:v>
                </c:pt>
                <c:pt idx="1271">
                  <c:v>0.73849769595420101</c:v>
                </c:pt>
                <c:pt idx="1272">
                  <c:v>0.73842875382973505</c:v>
                </c:pt>
                <c:pt idx="1273">
                  <c:v>0.73835981170526999</c:v>
                </c:pt>
                <c:pt idx="1274">
                  <c:v>0.73829086958080659</c:v>
                </c:pt>
                <c:pt idx="1275">
                  <c:v>0.73822192745633963</c:v>
                </c:pt>
                <c:pt idx="1276">
                  <c:v>0.73815298533187401</c:v>
                </c:pt>
                <c:pt idx="1277">
                  <c:v>0.73808404320740795</c:v>
                </c:pt>
                <c:pt idx="1278">
                  <c:v>0.73746356408721703</c:v>
                </c:pt>
                <c:pt idx="1279">
                  <c:v>0.73739462196275496</c:v>
                </c:pt>
                <c:pt idx="1280">
                  <c:v>0.73732567983829123</c:v>
                </c:pt>
                <c:pt idx="1281">
                  <c:v>0.73725673771382405</c:v>
                </c:pt>
                <c:pt idx="1282">
                  <c:v>0.73718779558935899</c:v>
                </c:pt>
                <c:pt idx="1283">
                  <c:v>0.73711885346489747</c:v>
                </c:pt>
                <c:pt idx="1284">
                  <c:v>0.73704991134043096</c:v>
                </c:pt>
                <c:pt idx="1285">
                  <c:v>0.73698096921596257</c:v>
                </c:pt>
                <c:pt idx="1286">
                  <c:v>0.73691202709149695</c:v>
                </c:pt>
                <c:pt idx="1287">
                  <c:v>0.73684308496703199</c:v>
                </c:pt>
                <c:pt idx="1288">
                  <c:v>0.73677414284256704</c:v>
                </c:pt>
                <c:pt idx="1289">
                  <c:v>0.73670520071810452</c:v>
                </c:pt>
                <c:pt idx="1290">
                  <c:v>0.73608472159791249</c:v>
                </c:pt>
                <c:pt idx="1291">
                  <c:v>0.73601577947344865</c:v>
                </c:pt>
                <c:pt idx="1292">
                  <c:v>0.73594683734898747</c:v>
                </c:pt>
                <c:pt idx="1293">
                  <c:v>0.73587789522451996</c:v>
                </c:pt>
                <c:pt idx="1294">
                  <c:v>0.73580895310005423</c:v>
                </c:pt>
                <c:pt idx="1295">
                  <c:v>0.73574001097559083</c:v>
                </c:pt>
                <c:pt idx="1296">
                  <c:v>0.73567106885112299</c:v>
                </c:pt>
                <c:pt idx="1297">
                  <c:v>0.73560212672665559</c:v>
                </c:pt>
                <c:pt idx="1298">
                  <c:v>0.73553318460218997</c:v>
                </c:pt>
                <c:pt idx="1299">
                  <c:v>0.73546424247772502</c:v>
                </c:pt>
                <c:pt idx="1300">
                  <c:v>0.73539530035325895</c:v>
                </c:pt>
                <c:pt idx="1301">
                  <c:v>0.735326358228796</c:v>
                </c:pt>
                <c:pt idx="1302">
                  <c:v>0.73470587910860896</c:v>
                </c:pt>
                <c:pt idx="1303">
                  <c:v>0.73463693698414323</c:v>
                </c:pt>
                <c:pt idx="1304">
                  <c:v>0.73456799485967506</c:v>
                </c:pt>
                <c:pt idx="1305">
                  <c:v>0.73449905273521165</c:v>
                </c:pt>
                <c:pt idx="1306">
                  <c:v>0.73443011061074503</c:v>
                </c:pt>
                <c:pt idx="1307">
                  <c:v>0.73436116848627897</c:v>
                </c:pt>
                <c:pt idx="1308">
                  <c:v>0.73429222636181624</c:v>
                </c:pt>
                <c:pt idx="1309">
                  <c:v>0.73422328423734851</c:v>
                </c:pt>
                <c:pt idx="1310">
                  <c:v>0.73415434211288499</c:v>
                </c:pt>
                <c:pt idx="1311">
                  <c:v>0.73408539998841804</c:v>
                </c:pt>
                <c:pt idx="1312">
                  <c:v>0.73401645786395198</c:v>
                </c:pt>
                <c:pt idx="1313">
                  <c:v>0.73394751573948935</c:v>
                </c:pt>
                <c:pt idx="1314">
                  <c:v>0.73332703661930265</c:v>
                </c:pt>
                <c:pt idx="1315">
                  <c:v>0.73325809449483659</c:v>
                </c:pt>
                <c:pt idx="1316">
                  <c:v>0.73318915237036864</c:v>
                </c:pt>
                <c:pt idx="1317">
                  <c:v>0.73312021024590523</c:v>
                </c:pt>
                <c:pt idx="1318">
                  <c:v>0.73305126812143795</c:v>
                </c:pt>
                <c:pt idx="1319">
                  <c:v>0.73298232599697</c:v>
                </c:pt>
                <c:pt idx="1320">
                  <c:v>0.73291338387250649</c:v>
                </c:pt>
                <c:pt idx="1321">
                  <c:v>0.73284444174804164</c:v>
                </c:pt>
                <c:pt idx="1322">
                  <c:v>0.73277549962358202</c:v>
                </c:pt>
                <c:pt idx="1323">
                  <c:v>0.73270655749911395</c:v>
                </c:pt>
                <c:pt idx="1324">
                  <c:v>0.73263761537464722</c:v>
                </c:pt>
                <c:pt idx="1325">
                  <c:v>0.73256867325018271</c:v>
                </c:pt>
                <c:pt idx="1326">
                  <c:v>0.73194819412999423</c:v>
                </c:pt>
                <c:pt idx="1327">
                  <c:v>0.73187925200553106</c:v>
                </c:pt>
                <c:pt idx="1328">
                  <c:v>0.731810309881059</c:v>
                </c:pt>
                <c:pt idx="1329">
                  <c:v>0.7317413677565987</c:v>
                </c:pt>
                <c:pt idx="1330">
                  <c:v>0.73167242563213064</c:v>
                </c:pt>
                <c:pt idx="1331">
                  <c:v>0.73160348350766502</c:v>
                </c:pt>
                <c:pt idx="1332">
                  <c:v>0.73153454138319995</c:v>
                </c:pt>
                <c:pt idx="1333">
                  <c:v>0.731465599258734</c:v>
                </c:pt>
                <c:pt idx="1334">
                  <c:v>0.73139665713426905</c:v>
                </c:pt>
                <c:pt idx="1335">
                  <c:v>0.73132771500980465</c:v>
                </c:pt>
                <c:pt idx="1336">
                  <c:v>0.73125877288533803</c:v>
                </c:pt>
                <c:pt idx="1337">
                  <c:v>0.73118983076087596</c:v>
                </c:pt>
                <c:pt idx="1338">
                  <c:v>0.73112088863641023</c:v>
                </c:pt>
                <c:pt idx="1339">
                  <c:v>0.73050040951621897</c:v>
                </c:pt>
                <c:pt idx="1340">
                  <c:v>0.73043146739175402</c:v>
                </c:pt>
                <c:pt idx="1341">
                  <c:v>0.73036252526728629</c:v>
                </c:pt>
                <c:pt idx="1342">
                  <c:v>0.730293583142823</c:v>
                </c:pt>
                <c:pt idx="1343">
                  <c:v>0.73022464101835804</c:v>
                </c:pt>
                <c:pt idx="1344">
                  <c:v>0.73015569889389653</c:v>
                </c:pt>
                <c:pt idx="1345">
                  <c:v>0.73008675676942703</c:v>
                </c:pt>
                <c:pt idx="1346">
                  <c:v>0.73001781464496263</c:v>
                </c:pt>
                <c:pt idx="1347">
                  <c:v>0.729948872520503</c:v>
                </c:pt>
                <c:pt idx="1348">
                  <c:v>0.72987993039603372</c:v>
                </c:pt>
                <c:pt idx="1349">
                  <c:v>0.72981098827156599</c:v>
                </c:pt>
                <c:pt idx="1350">
                  <c:v>0.72974204614710259</c:v>
                </c:pt>
                <c:pt idx="1351">
                  <c:v>0.729121567026912</c:v>
                </c:pt>
                <c:pt idx="1352">
                  <c:v>0.72905262490244649</c:v>
                </c:pt>
                <c:pt idx="1353">
                  <c:v>0.72898368277798198</c:v>
                </c:pt>
                <c:pt idx="1354">
                  <c:v>0.72891474065351858</c:v>
                </c:pt>
                <c:pt idx="1355">
                  <c:v>0.72884579852905396</c:v>
                </c:pt>
                <c:pt idx="1356">
                  <c:v>0.728776856404592</c:v>
                </c:pt>
                <c:pt idx="1357">
                  <c:v>0.72870791428012271</c:v>
                </c:pt>
                <c:pt idx="1358">
                  <c:v>0.72863897215565565</c:v>
                </c:pt>
                <c:pt idx="1359">
                  <c:v>0.72857003003119258</c:v>
                </c:pt>
                <c:pt idx="1360">
                  <c:v>0.72850108790672397</c:v>
                </c:pt>
                <c:pt idx="1361">
                  <c:v>0.72843214578225302</c:v>
                </c:pt>
                <c:pt idx="1362">
                  <c:v>0.72836320365779295</c:v>
                </c:pt>
                <c:pt idx="1363">
                  <c:v>0.72774272453760502</c:v>
                </c:pt>
                <c:pt idx="1364">
                  <c:v>0.72767378241314296</c:v>
                </c:pt>
                <c:pt idx="1365">
                  <c:v>0.72760484028867933</c:v>
                </c:pt>
                <c:pt idx="1366">
                  <c:v>0.72753589816420905</c:v>
                </c:pt>
                <c:pt idx="1367">
                  <c:v>0.72746695603974398</c:v>
                </c:pt>
                <c:pt idx="1368">
                  <c:v>0.72739801391528158</c:v>
                </c:pt>
                <c:pt idx="1369">
                  <c:v>0.72732907179081363</c:v>
                </c:pt>
                <c:pt idx="1370">
                  <c:v>0.72726012966634757</c:v>
                </c:pt>
                <c:pt idx="1371">
                  <c:v>0.72719118754188483</c:v>
                </c:pt>
                <c:pt idx="1372">
                  <c:v>0.72712224541741699</c:v>
                </c:pt>
                <c:pt idx="1373">
                  <c:v>0.72705330329295159</c:v>
                </c:pt>
                <c:pt idx="1374">
                  <c:v>0.72698436116848664</c:v>
                </c:pt>
                <c:pt idx="1375">
                  <c:v>0.72636388204829805</c:v>
                </c:pt>
                <c:pt idx="1376">
                  <c:v>0.72629493992383365</c:v>
                </c:pt>
                <c:pt idx="1377">
                  <c:v>0.72622599779936803</c:v>
                </c:pt>
                <c:pt idx="1378">
                  <c:v>0.72615705567490263</c:v>
                </c:pt>
                <c:pt idx="1379">
                  <c:v>0.72608811355043923</c:v>
                </c:pt>
                <c:pt idx="1380">
                  <c:v>0.72601917142597205</c:v>
                </c:pt>
                <c:pt idx="1381">
                  <c:v>0.72595022930150765</c:v>
                </c:pt>
                <c:pt idx="1382">
                  <c:v>0.72588128717704103</c:v>
                </c:pt>
                <c:pt idx="1383">
                  <c:v>0.72581234505257497</c:v>
                </c:pt>
                <c:pt idx="1384">
                  <c:v>0.72574340292811446</c:v>
                </c:pt>
                <c:pt idx="1385">
                  <c:v>0.72567446080364495</c:v>
                </c:pt>
                <c:pt idx="1386">
                  <c:v>0.72560551867918499</c:v>
                </c:pt>
                <c:pt idx="1387">
                  <c:v>0.72498503955899396</c:v>
                </c:pt>
                <c:pt idx="1388">
                  <c:v>0.72491609743452823</c:v>
                </c:pt>
                <c:pt idx="1389">
                  <c:v>0.72484715531006005</c:v>
                </c:pt>
                <c:pt idx="1390">
                  <c:v>0.72477821318560065</c:v>
                </c:pt>
                <c:pt idx="1391">
                  <c:v>0.72470927106113259</c:v>
                </c:pt>
                <c:pt idx="1392">
                  <c:v>0.72464032893666397</c:v>
                </c:pt>
                <c:pt idx="1393">
                  <c:v>0.72457138681219901</c:v>
                </c:pt>
                <c:pt idx="1394">
                  <c:v>0.7245024446877335</c:v>
                </c:pt>
                <c:pt idx="1395">
                  <c:v>0.72443350256326799</c:v>
                </c:pt>
                <c:pt idx="1396">
                  <c:v>0.72436456043880304</c:v>
                </c:pt>
                <c:pt idx="1397">
                  <c:v>0.72429561831434153</c:v>
                </c:pt>
                <c:pt idx="1398">
                  <c:v>0.72422667618987646</c:v>
                </c:pt>
                <c:pt idx="1399">
                  <c:v>0.72360619706968465</c:v>
                </c:pt>
                <c:pt idx="1400">
                  <c:v>0.72353725494521859</c:v>
                </c:pt>
                <c:pt idx="1401">
                  <c:v>0.72346831282075297</c:v>
                </c:pt>
                <c:pt idx="1402">
                  <c:v>0.72339937069629023</c:v>
                </c:pt>
                <c:pt idx="1403">
                  <c:v>0.72333042857182295</c:v>
                </c:pt>
                <c:pt idx="1404">
                  <c:v>0.72326148644735699</c:v>
                </c:pt>
                <c:pt idx="1405">
                  <c:v>0.72319254432289204</c:v>
                </c:pt>
                <c:pt idx="1406">
                  <c:v>0.72312360219843053</c:v>
                </c:pt>
                <c:pt idx="1407">
                  <c:v>0.72305466007396102</c:v>
                </c:pt>
                <c:pt idx="1408">
                  <c:v>0.72298571794949895</c:v>
                </c:pt>
                <c:pt idx="1409">
                  <c:v>0.72291677582502956</c:v>
                </c:pt>
                <c:pt idx="1410">
                  <c:v>0.72284783370056771</c:v>
                </c:pt>
                <c:pt idx="1411">
                  <c:v>0.72215841245591494</c:v>
                </c:pt>
                <c:pt idx="1412">
                  <c:v>0.72208947033144799</c:v>
                </c:pt>
                <c:pt idx="1413">
                  <c:v>0.72202052820698104</c:v>
                </c:pt>
                <c:pt idx="1414">
                  <c:v>0.72195158608251664</c:v>
                </c:pt>
                <c:pt idx="1415">
                  <c:v>0.72188264395805002</c:v>
                </c:pt>
                <c:pt idx="1416">
                  <c:v>0.72181370183358495</c:v>
                </c:pt>
                <c:pt idx="1417">
                  <c:v>0.721744759709122</c:v>
                </c:pt>
                <c:pt idx="1418">
                  <c:v>0.7216758175846586</c:v>
                </c:pt>
                <c:pt idx="1419">
                  <c:v>0.72160687546019253</c:v>
                </c:pt>
                <c:pt idx="1420">
                  <c:v>0.72153793333572303</c:v>
                </c:pt>
                <c:pt idx="1421">
                  <c:v>0.72146899121125529</c:v>
                </c:pt>
                <c:pt idx="1422">
                  <c:v>0.721400049086793</c:v>
                </c:pt>
                <c:pt idx="1423">
                  <c:v>0.72077956996660497</c:v>
                </c:pt>
                <c:pt idx="1424">
                  <c:v>0.72071062784213902</c:v>
                </c:pt>
                <c:pt idx="1425">
                  <c:v>0.72064168571767395</c:v>
                </c:pt>
                <c:pt idx="1426">
                  <c:v>0.720572743593208</c:v>
                </c:pt>
                <c:pt idx="1427">
                  <c:v>0.72050380146874304</c:v>
                </c:pt>
                <c:pt idx="1428">
                  <c:v>0.72043485934427864</c:v>
                </c:pt>
                <c:pt idx="1429">
                  <c:v>0.72036591721981547</c:v>
                </c:pt>
                <c:pt idx="1430">
                  <c:v>0.72029697509534696</c:v>
                </c:pt>
                <c:pt idx="1431">
                  <c:v>0.72022803297088633</c:v>
                </c:pt>
                <c:pt idx="1432">
                  <c:v>0.72015909084641605</c:v>
                </c:pt>
                <c:pt idx="1433">
                  <c:v>0.72009014872194876</c:v>
                </c:pt>
                <c:pt idx="1434">
                  <c:v>0.72002120659749047</c:v>
                </c:pt>
                <c:pt idx="1435">
                  <c:v>0.719400727477297</c:v>
                </c:pt>
                <c:pt idx="1436">
                  <c:v>0.71933178535283149</c:v>
                </c:pt>
                <c:pt idx="1437">
                  <c:v>0.71926284322836698</c:v>
                </c:pt>
                <c:pt idx="1438">
                  <c:v>0.71919390110390102</c:v>
                </c:pt>
                <c:pt idx="1439">
                  <c:v>0.71912495897943662</c:v>
                </c:pt>
                <c:pt idx="1440">
                  <c:v>0.71905601685497322</c:v>
                </c:pt>
                <c:pt idx="1441">
                  <c:v>0.71898707473050505</c:v>
                </c:pt>
                <c:pt idx="1442">
                  <c:v>0.71891813260604065</c:v>
                </c:pt>
                <c:pt idx="1443">
                  <c:v>0.71884919048157947</c:v>
                </c:pt>
                <c:pt idx="1444">
                  <c:v>0.71878024835710963</c:v>
                </c:pt>
                <c:pt idx="1445">
                  <c:v>0.71871130623264401</c:v>
                </c:pt>
                <c:pt idx="1446">
                  <c:v>0.71864236410818172</c:v>
                </c:pt>
                <c:pt idx="1447">
                  <c:v>0.71802188498799002</c:v>
                </c:pt>
                <c:pt idx="1448">
                  <c:v>0.71795294286352562</c:v>
                </c:pt>
                <c:pt idx="1449">
                  <c:v>0.71788400073906</c:v>
                </c:pt>
                <c:pt idx="1450">
                  <c:v>0.7178150586145986</c:v>
                </c:pt>
                <c:pt idx="1451">
                  <c:v>0.71774611649013265</c:v>
                </c:pt>
                <c:pt idx="1452">
                  <c:v>0.71767717436566403</c:v>
                </c:pt>
                <c:pt idx="1453">
                  <c:v>0.71760823224120196</c:v>
                </c:pt>
                <c:pt idx="1454">
                  <c:v>0.71753929011673301</c:v>
                </c:pt>
                <c:pt idx="1455">
                  <c:v>0.71747034799226428</c:v>
                </c:pt>
                <c:pt idx="1456">
                  <c:v>0.71740140586780199</c:v>
                </c:pt>
                <c:pt idx="1457">
                  <c:v>0.71733246374333659</c:v>
                </c:pt>
                <c:pt idx="1458">
                  <c:v>0.71726352161887164</c:v>
                </c:pt>
                <c:pt idx="1459">
                  <c:v>0.7166430424986876</c:v>
                </c:pt>
                <c:pt idx="1460">
                  <c:v>0.71657410037421798</c:v>
                </c:pt>
                <c:pt idx="1461">
                  <c:v>0.71650515824975303</c:v>
                </c:pt>
                <c:pt idx="1462">
                  <c:v>0.71643621612528763</c:v>
                </c:pt>
                <c:pt idx="1463">
                  <c:v>0.71636727400082201</c:v>
                </c:pt>
                <c:pt idx="1464">
                  <c:v>0.7162983318763565</c:v>
                </c:pt>
                <c:pt idx="1465">
                  <c:v>0.71622938975189099</c:v>
                </c:pt>
                <c:pt idx="1466">
                  <c:v>0.71616044762742603</c:v>
                </c:pt>
                <c:pt idx="1467">
                  <c:v>0.71609150550295997</c:v>
                </c:pt>
                <c:pt idx="1468">
                  <c:v>0.71602256337849723</c:v>
                </c:pt>
                <c:pt idx="1469">
                  <c:v>0.71595362125402995</c:v>
                </c:pt>
                <c:pt idx="1470">
                  <c:v>0.71588467912956599</c:v>
                </c:pt>
                <c:pt idx="1471">
                  <c:v>0.71526420000937663</c:v>
                </c:pt>
                <c:pt idx="1472">
                  <c:v>0.71519525788491323</c:v>
                </c:pt>
                <c:pt idx="1473">
                  <c:v>0.7151263157604455</c:v>
                </c:pt>
                <c:pt idx="1474">
                  <c:v>0.71505737363598065</c:v>
                </c:pt>
                <c:pt idx="1475">
                  <c:v>0.71498843151151759</c:v>
                </c:pt>
                <c:pt idx="1476">
                  <c:v>0.71491948938704997</c:v>
                </c:pt>
                <c:pt idx="1477">
                  <c:v>0.71485054726258623</c:v>
                </c:pt>
                <c:pt idx="1478">
                  <c:v>0.71478160513812194</c:v>
                </c:pt>
                <c:pt idx="1479">
                  <c:v>0.71471266301365299</c:v>
                </c:pt>
                <c:pt idx="1480">
                  <c:v>0.7146437208891907</c:v>
                </c:pt>
                <c:pt idx="1481">
                  <c:v>0.71457477876472297</c:v>
                </c:pt>
                <c:pt idx="1482">
                  <c:v>0.71450583664025924</c:v>
                </c:pt>
                <c:pt idx="1483">
                  <c:v>0.71381641539560403</c:v>
                </c:pt>
                <c:pt idx="1484">
                  <c:v>0.71374747327114096</c:v>
                </c:pt>
                <c:pt idx="1485">
                  <c:v>0.71367853114667523</c:v>
                </c:pt>
                <c:pt idx="1486">
                  <c:v>0.7136095890222075</c:v>
                </c:pt>
                <c:pt idx="1487">
                  <c:v>0.71354064689774199</c:v>
                </c:pt>
                <c:pt idx="1488">
                  <c:v>0.71347170477327704</c:v>
                </c:pt>
                <c:pt idx="1489">
                  <c:v>0.71340276264881264</c:v>
                </c:pt>
                <c:pt idx="1490">
                  <c:v>0.71333382052434602</c:v>
                </c:pt>
                <c:pt idx="1491">
                  <c:v>0.71326487839988395</c:v>
                </c:pt>
                <c:pt idx="1492">
                  <c:v>0.713195936275419</c:v>
                </c:pt>
                <c:pt idx="1493">
                  <c:v>0.71312699415094949</c:v>
                </c:pt>
                <c:pt idx="1494">
                  <c:v>0.71305805202648853</c:v>
                </c:pt>
                <c:pt idx="1495">
                  <c:v>0.7124375729062965</c:v>
                </c:pt>
                <c:pt idx="1496">
                  <c:v>0.71236863078183099</c:v>
                </c:pt>
                <c:pt idx="1497">
                  <c:v>0.71229968865736604</c:v>
                </c:pt>
                <c:pt idx="1498">
                  <c:v>0.71223074653290097</c:v>
                </c:pt>
                <c:pt idx="1499">
                  <c:v>0.71216180440843724</c:v>
                </c:pt>
                <c:pt idx="1500">
                  <c:v>0.71209286228396995</c:v>
                </c:pt>
                <c:pt idx="1501">
                  <c:v>0.712023920159507</c:v>
                </c:pt>
                <c:pt idx="1502">
                  <c:v>0.71195497803503904</c:v>
                </c:pt>
                <c:pt idx="1503">
                  <c:v>0.71188603591057464</c:v>
                </c:pt>
                <c:pt idx="1504">
                  <c:v>0.71181709378610802</c:v>
                </c:pt>
                <c:pt idx="1505">
                  <c:v>0.71174815166164362</c:v>
                </c:pt>
                <c:pt idx="1506">
                  <c:v>0.71167920953718233</c:v>
                </c:pt>
                <c:pt idx="1507">
                  <c:v>0.71105873041699064</c:v>
                </c:pt>
                <c:pt idx="1508">
                  <c:v>0.71098978829252402</c:v>
                </c:pt>
                <c:pt idx="1509">
                  <c:v>0.71092084616806195</c:v>
                </c:pt>
                <c:pt idx="1510">
                  <c:v>0.71085190404359799</c:v>
                </c:pt>
                <c:pt idx="1511">
                  <c:v>0.71078296191912749</c:v>
                </c:pt>
                <c:pt idx="1512">
                  <c:v>0.71071401979466298</c:v>
                </c:pt>
                <c:pt idx="1513">
                  <c:v>0.71064507767020324</c:v>
                </c:pt>
                <c:pt idx="1514">
                  <c:v>0.71057613554573196</c:v>
                </c:pt>
                <c:pt idx="1515">
                  <c:v>0.71050719342126656</c:v>
                </c:pt>
                <c:pt idx="1516">
                  <c:v>0.71043825129680105</c:v>
                </c:pt>
                <c:pt idx="1517">
                  <c:v>0.71036930917233376</c:v>
                </c:pt>
                <c:pt idx="1518">
                  <c:v>0.71030036704787103</c:v>
                </c:pt>
                <c:pt idx="1519">
                  <c:v>0.70967988792768499</c:v>
                </c:pt>
                <c:pt idx="1520">
                  <c:v>0.70961094580321649</c:v>
                </c:pt>
                <c:pt idx="1521">
                  <c:v>0.70954200367875264</c:v>
                </c:pt>
                <c:pt idx="1522">
                  <c:v>0.70947306155428702</c:v>
                </c:pt>
                <c:pt idx="1523">
                  <c:v>0.70940411942982162</c:v>
                </c:pt>
                <c:pt idx="1524">
                  <c:v>0.709335177305356</c:v>
                </c:pt>
                <c:pt idx="1525">
                  <c:v>0.70926623518089005</c:v>
                </c:pt>
                <c:pt idx="1526">
                  <c:v>0.70919729305642565</c:v>
                </c:pt>
                <c:pt idx="1527">
                  <c:v>0.70912835093195958</c:v>
                </c:pt>
                <c:pt idx="1528">
                  <c:v>0.70905940880749463</c:v>
                </c:pt>
                <c:pt idx="1529">
                  <c:v>0.70899046668303334</c:v>
                </c:pt>
                <c:pt idx="1530">
                  <c:v>0.70892152455856672</c:v>
                </c:pt>
                <c:pt idx="1531">
                  <c:v>0.70830104543837724</c:v>
                </c:pt>
                <c:pt idx="1532">
                  <c:v>0.70823210331390996</c:v>
                </c:pt>
                <c:pt idx="1533">
                  <c:v>0.70816316118944456</c:v>
                </c:pt>
                <c:pt idx="1534">
                  <c:v>0.70809421906498271</c:v>
                </c:pt>
                <c:pt idx="1535">
                  <c:v>0.70802527694051764</c:v>
                </c:pt>
                <c:pt idx="1536">
                  <c:v>0.70795633481604858</c:v>
                </c:pt>
                <c:pt idx="1537">
                  <c:v>0.70788739269158596</c:v>
                </c:pt>
                <c:pt idx="1538">
                  <c:v>0.70781845056712023</c:v>
                </c:pt>
                <c:pt idx="1539">
                  <c:v>0.70774950844265305</c:v>
                </c:pt>
                <c:pt idx="1540">
                  <c:v>0.70768056631819065</c:v>
                </c:pt>
                <c:pt idx="1541">
                  <c:v>0.70761162419372459</c:v>
                </c:pt>
                <c:pt idx="1542">
                  <c:v>0.70754268206925697</c:v>
                </c:pt>
                <c:pt idx="1543">
                  <c:v>0.70692220294906805</c:v>
                </c:pt>
                <c:pt idx="1544">
                  <c:v>0.70685326082460298</c:v>
                </c:pt>
                <c:pt idx="1545">
                  <c:v>0.70678431870013803</c:v>
                </c:pt>
                <c:pt idx="1546">
                  <c:v>0.70671537657567496</c:v>
                </c:pt>
                <c:pt idx="1547">
                  <c:v>0.70664643445120923</c:v>
                </c:pt>
                <c:pt idx="1548">
                  <c:v>0.70657749232674205</c:v>
                </c:pt>
                <c:pt idx="1549">
                  <c:v>0.70650855020227599</c:v>
                </c:pt>
                <c:pt idx="1550">
                  <c:v>0.70643960807781103</c:v>
                </c:pt>
                <c:pt idx="1551">
                  <c:v>0.70637066595334497</c:v>
                </c:pt>
                <c:pt idx="1552">
                  <c:v>0.70630172382888223</c:v>
                </c:pt>
                <c:pt idx="1553">
                  <c:v>0.70623278170441228</c:v>
                </c:pt>
                <c:pt idx="1554">
                  <c:v>0.70616383957994899</c:v>
                </c:pt>
                <c:pt idx="1555">
                  <c:v>0.70547441833529823</c:v>
                </c:pt>
                <c:pt idx="1556">
                  <c:v>0.70540547621083372</c:v>
                </c:pt>
                <c:pt idx="1557">
                  <c:v>0.70533653408636277</c:v>
                </c:pt>
                <c:pt idx="1558">
                  <c:v>0.70526759196189959</c:v>
                </c:pt>
                <c:pt idx="1559">
                  <c:v>0.70519864983743497</c:v>
                </c:pt>
                <c:pt idx="1560">
                  <c:v>0.70512970771296857</c:v>
                </c:pt>
                <c:pt idx="1561">
                  <c:v>0.70506076558850395</c:v>
                </c:pt>
                <c:pt idx="1562">
                  <c:v>0.70499182346404199</c:v>
                </c:pt>
                <c:pt idx="1563">
                  <c:v>0.7049228813395757</c:v>
                </c:pt>
                <c:pt idx="1564">
                  <c:v>0.70485393921510864</c:v>
                </c:pt>
                <c:pt idx="1565">
                  <c:v>0.70478499709064202</c:v>
                </c:pt>
                <c:pt idx="1566">
                  <c:v>0.70409557584598903</c:v>
                </c:pt>
                <c:pt idx="1567">
                  <c:v>0.70402663372152463</c:v>
                </c:pt>
                <c:pt idx="1568">
                  <c:v>0.70395769159705801</c:v>
                </c:pt>
                <c:pt idx="1569">
                  <c:v>0.70388874947259295</c:v>
                </c:pt>
                <c:pt idx="1570">
                  <c:v>0.70381980734813099</c:v>
                </c:pt>
                <c:pt idx="1571">
                  <c:v>0.70375086522366204</c:v>
                </c:pt>
                <c:pt idx="1572">
                  <c:v>0.7036819230992003</c:v>
                </c:pt>
                <c:pt idx="1573">
                  <c:v>0.70361298097473057</c:v>
                </c:pt>
                <c:pt idx="1574">
                  <c:v>0.70354403885026551</c:v>
                </c:pt>
                <c:pt idx="1575">
                  <c:v>0.703475096725803</c:v>
                </c:pt>
                <c:pt idx="1576">
                  <c:v>0.70340615460133449</c:v>
                </c:pt>
                <c:pt idx="1577">
                  <c:v>0.70333721247687353</c:v>
                </c:pt>
                <c:pt idx="1578">
                  <c:v>0.70271673335668261</c:v>
                </c:pt>
                <c:pt idx="1579">
                  <c:v>0.70264779123221699</c:v>
                </c:pt>
                <c:pt idx="1580">
                  <c:v>0.70257884910775059</c:v>
                </c:pt>
                <c:pt idx="1581">
                  <c:v>0.70250990698328664</c:v>
                </c:pt>
                <c:pt idx="1582">
                  <c:v>0.70244096485882102</c:v>
                </c:pt>
                <c:pt idx="1583">
                  <c:v>0.70237202273435451</c:v>
                </c:pt>
                <c:pt idx="1584">
                  <c:v>0.70230308060989199</c:v>
                </c:pt>
                <c:pt idx="1585">
                  <c:v>0.70223413848542404</c:v>
                </c:pt>
                <c:pt idx="1586">
                  <c:v>0.70216519636095898</c:v>
                </c:pt>
                <c:pt idx="1587">
                  <c:v>0.70209625423649624</c:v>
                </c:pt>
                <c:pt idx="1588">
                  <c:v>0.70202731211202862</c:v>
                </c:pt>
                <c:pt idx="1589">
                  <c:v>0.70195836998756256</c:v>
                </c:pt>
                <c:pt idx="1590">
                  <c:v>0.70133789086737497</c:v>
                </c:pt>
                <c:pt idx="1591">
                  <c:v>0.70126894874290546</c:v>
                </c:pt>
                <c:pt idx="1592">
                  <c:v>0.70120000661844695</c:v>
                </c:pt>
                <c:pt idx="1593">
                  <c:v>0.70113106449398099</c:v>
                </c:pt>
                <c:pt idx="1594">
                  <c:v>0.70106212236951304</c:v>
                </c:pt>
                <c:pt idx="1595">
                  <c:v>0.70099318024504798</c:v>
                </c:pt>
                <c:pt idx="1596">
                  <c:v>0.70092423812058746</c:v>
                </c:pt>
                <c:pt idx="1597">
                  <c:v>0.70085529599611762</c:v>
                </c:pt>
                <c:pt idx="1598">
                  <c:v>0.70078635387165156</c:v>
                </c:pt>
                <c:pt idx="1599">
                  <c:v>0.70071741174718705</c:v>
                </c:pt>
                <c:pt idx="1600">
                  <c:v>0.70064846962272165</c:v>
                </c:pt>
                <c:pt idx="1601">
                  <c:v>0.70057952749825603</c:v>
                </c:pt>
                <c:pt idx="1602">
                  <c:v>0.6999590483780701</c:v>
                </c:pt>
                <c:pt idx="1603">
                  <c:v>0.69989010625360482</c:v>
                </c:pt>
                <c:pt idx="1604">
                  <c:v>0.69982116412913775</c:v>
                </c:pt>
                <c:pt idx="1605">
                  <c:v>0.69975222200467435</c:v>
                </c:pt>
                <c:pt idx="1606">
                  <c:v>0.69968327988020551</c:v>
                </c:pt>
                <c:pt idx="1607">
                  <c:v>0.69961433775574111</c:v>
                </c:pt>
                <c:pt idx="1608">
                  <c:v>0.6995453956312766</c:v>
                </c:pt>
                <c:pt idx="1609">
                  <c:v>0.69947645350681165</c:v>
                </c:pt>
                <c:pt idx="1610">
                  <c:v>0.69940751138234458</c:v>
                </c:pt>
                <c:pt idx="1611">
                  <c:v>0.69933856925787907</c:v>
                </c:pt>
                <c:pt idx="1612">
                  <c:v>0.69926962713341634</c:v>
                </c:pt>
                <c:pt idx="1613">
                  <c:v>0.6992006850089485</c:v>
                </c:pt>
                <c:pt idx="1614">
                  <c:v>0.69858020588876057</c:v>
                </c:pt>
                <c:pt idx="1615">
                  <c:v>0.69851126376429451</c:v>
                </c:pt>
                <c:pt idx="1616">
                  <c:v>0.69844232163983011</c:v>
                </c:pt>
                <c:pt idx="1617">
                  <c:v>0.69837337951536449</c:v>
                </c:pt>
                <c:pt idx="1618">
                  <c:v>0.69830443739090065</c:v>
                </c:pt>
                <c:pt idx="1619">
                  <c:v>0.69823549526643414</c:v>
                </c:pt>
                <c:pt idx="1620">
                  <c:v>0.69816655314196641</c:v>
                </c:pt>
                <c:pt idx="1621">
                  <c:v>0.69809761101750534</c:v>
                </c:pt>
                <c:pt idx="1622">
                  <c:v>0.69802866889303861</c:v>
                </c:pt>
                <c:pt idx="1623">
                  <c:v>0.69795972676857576</c:v>
                </c:pt>
                <c:pt idx="1624">
                  <c:v>0.69789078464410981</c:v>
                </c:pt>
                <c:pt idx="1625">
                  <c:v>0.69782184251964519</c:v>
                </c:pt>
                <c:pt idx="1626">
                  <c:v>0.69713242127498809</c:v>
                </c:pt>
                <c:pt idx="1627">
                  <c:v>0.69706347915052314</c:v>
                </c:pt>
                <c:pt idx="1628">
                  <c:v>0.69699453702605774</c:v>
                </c:pt>
                <c:pt idx="1629">
                  <c:v>0.69692559490159434</c:v>
                </c:pt>
                <c:pt idx="1630">
                  <c:v>0.69685665277712761</c:v>
                </c:pt>
                <c:pt idx="1631">
                  <c:v>0.6967877106526611</c:v>
                </c:pt>
                <c:pt idx="1632">
                  <c:v>0.69671876852819881</c:v>
                </c:pt>
                <c:pt idx="1633">
                  <c:v>0.69664982640373629</c:v>
                </c:pt>
                <c:pt idx="1634">
                  <c:v>0.69658088427926457</c:v>
                </c:pt>
                <c:pt idx="1635">
                  <c:v>0.69651194215480061</c:v>
                </c:pt>
                <c:pt idx="1636">
                  <c:v>0.6964430000303351</c:v>
                </c:pt>
                <c:pt idx="1637">
                  <c:v>0.69575357878568111</c:v>
                </c:pt>
                <c:pt idx="1638">
                  <c:v>0.69568463666121882</c:v>
                </c:pt>
                <c:pt idx="1639">
                  <c:v>0.69561569453675165</c:v>
                </c:pt>
                <c:pt idx="1640">
                  <c:v>0.69554675241228514</c:v>
                </c:pt>
                <c:pt idx="1641">
                  <c:v>0.69547781028782074</c:v>
                </c:pt>
                <c:pt idx="1642">
                  <c:v>0.69540886816335412</c:v>
                </c:pt>
                <c:pt idx="1643">
                  <c:v>0.69533992603889183</c:v>
                </c:pt>
                <c:pt idx="1644">
                  <c:v>0.6952709839144241</c:v>
                </c:pt>
                <c:pt idx="1645">
                  <c:v>0.69520204178995526</c:v>
                </c:pt>
                <c:pt idx="1646">
                  <c:v>0.69513309966549375</c:v>
                </c:pt>
                <c:pt idx="1647">
                  <c:v>0.69506415754102813</c:v>
                </c:pt>
                <c:pt idx="1648">
                  <c:v>0.69499521541656506</c:v>
                </c:pt>
                <c:pt idx="1649">
                  <c:v>0.6943747362963768</c:v>
                </c:pt>
                <c:pt idx="1650">
                  <c:v>0.69430579417190907</c:v>
                </c:pt>
                <c:pt idx="1651">
                  <c:v>0.69423685204744312</c:v>
                </c:pt>
                <c:pt idx="1652">
                  <c:v>0.69416790992297539</c:v>
                </c:pt>
                <c:pt idx="1653">
                  <c:v>0.69409896779851465</c:v>
                </c:pt>
                <c:pt idx="1654">
                  <c:v>0.69403002567404715</c:v>
                </c:pt>
                <c:pt idx="1655">
                  <c:v>0.69396108354958552</c:v>
                </c:pt>
                <c:pt idx="1656">
                  <c:v>0.69389214142511613</c:v>
                </c:pt>
                <c:pt idx="1657">
                  <c:v>0.69382319930065051</c:v>
                </c:pt>
                <c:pt idx="1658">
                  <c:v>0.6937542571761901</c:v>
                </c:pt>
                <c:pt idx="1659">
                  <c:v>0.69368531505172015</c:v>
                </c:pt>
                <c:pt idx="1660">
                  <c:v>0.69361637292725287</c:v>
                </c:pt>
                <c:pt idx="1661">
                  <c:v>0.69299589380706761</c:v>
                </c:pt>
                <c:pt idx="1662">
                  <c:v>0.6929269516826021</c:v>
                </c:pt>
                <c:pt idx="1663">
                  <c:v>0.69285800955813881</c:v>
                </c:pt>
                <c:pt idx="1664">
                  <c:v>0.69278906743367452</c:v>
                </c:pt>
                <c:pt idx="1665">
                  <c:v>0.69272012530920613</c:v>
                </c:pt>
                <c:pt idx="1666">
                  <c:v>0.69265118318474062</c:v>
                </c:pt>
                <c:pt idx="1667">
                  <c:v>0.69258224106027311</c:v>
                </c:pt>
                <c:pt idx="1668">
                  <c:v>0.69251329893580948</c:v>
                </c:pt>
                <c:pt idx="1669">
                  <c:v>0.69244435681134409</c:v>
                </c:pt>
                <c:pt idx="1670">
                  <c:v>0.69237541468688357</c:v>
                </c:pt>
                <c:pt idx="1671">
                  <c:v>0.69230647256241373</c:v>
                </c:pt>
                <c:pt idx="1672">
                  <c:v>0.69223753043794756</c:v>
                </c:pt>
                <c:pt idx="1673">
                  <c:v>0.69161705131776008</c:v>
                </c:pt>
                <c:pt idx="1674">
                  <c:v>0.69154810919329512</c:v>
                </c:pt>
                <c:pt idx="1675">
                  <c:v>0.69147916706882961</c:v>
                </c:pt>
                <c:pt idx="1676">
                  <c:v>0.69141022494436211</c:v>
                </c:pt>
                <c:pt idx="1677">
                  <c:v>0.69134128281990004</c:v>
                </c:pt>
                <c:pt idx="1678">
                  <c:v>0.69127234069543309</c:v>
                </c:pt>
                <c:pt idx="1679">
                  <c:v>0.69120339857096758</c:v>
                </c:pt>
                <c:pt idx="1680">
                  <c:v>0.69113445644650506</c:v>
                </c:pt>
                <c:pt idx="1681">
                  <c:v>0.69106551432203711</c:v>
                </c:pt>
                <c:pt idx="1682">
                  <c:v>0.69099657219757482</c:v>
                </c:pt>
                <c:pt idx="1683">
                  <c:v>0.69092763007310976</c:v>
                </c:pt>
                <c:pt idx="1684">
                  <c:v>0.69085868794864114</c:v>
                </c:pt>
                <c:pt idx="1685">
                  <c:v>0.6902382088284531</c:v>
                </c:pt>
                <c:pt idx="1686">
                  <c:v>0.69016926670398715</c:v>
                </c:pt>
                <c:pt idx="1687">
                  <c:v>0.69010032457952275</c:v>
                </c:pt>
                <c:pt idx="1688">
                  <c:v>0.69003138245505713</c:v>
                </c:pt>
                <c:pt idx="1689">
                  <c:v>0.68996244033059162</c:v>
                </c:pt>
                <c:pt idx="1690">
                  <c:v>0.68989349820612811</c:v>
                </c:pt>
                <c:pt idx="1691">
                  <c:v>0.6898245560816616</c:v>
                </c:pt>
                <c:pt idx="1692">
                  <c:v>0.68975561395719875</c:v>
                </c:pt>
                <c:pt idx="1693">
                  <c:v>0.68968667183272958</c:v>
                </c:pt>
                <c:pt idx="1694">
                  <c:v>0.68961772970826141</c:v>
                </c:pt>
                <c:pt idx="1695">
                  <c:v>0.68954878758380134</c:v>
                </c:pt>
                <c:pt idx="1696">
                  <c:v>0.68947984545933461</c:v>
                </c:pt>
                <c:pt idx="1697">
                  <c:v>0.68879042421468306</c:v>
                </c:pt>
                <c:pt idx="1698">
                  <c:v>0.68872148209021711</c:v>
                </c:pt>
                <c:pt idx="1699">
                  <c:v>0.68865253996574949</c:v>
                </c:pt>
                <c:pt idx="1700">
                  <c:v>0.68858359784128187</c:v>
                </c:pt>
                <c:pt idx="1701">
                  <c:v>0.68851465571681858</c:v>
                </c:pt>
                <c:pt idx="1702">
                  <c:v>0.68844571359235474</c:v>
                </c:pt>
                <c:pt idx="1703">
                  <c:v>0.68837677146788812</c:v>
                </c:pt>
                <c:pt idx="1704">
                  <c:v>0.68830782934342361</c:v>
                </c:pt>
                <c:pt idx="1705">
                  <c:v>0.6882388872189571</c:v>
                </c:pt>
                <c:pt idx="1706">
                  <c:v>0.68816994509449214</c:v>
                </c:pt>
                <c:pt idx="1707">
                  <c:v>0.68810100297002774</c:v>
                </c:pt>
                <c:pt idx="1708">
                  <c:v>0.68741158172537087</c:v>
                </c:pt>
                <c:pt idx="1709">
                  <c:v>0.68734263960090813</c:v>
                </c:pt>
                <c:pt idx="1710">
                  <c:v>0.68727369747644373</c:v>
                </c:pt>
                <c:pt idx="1711">
                  <c:v>0.68720475535197711</c:v>
                </c:pt>
                <c:pt idx="1712">
                  <c:v>0.68713581322751482</c:v>
                </c:pt>
                <c:pt idx="1713">
                  <c:v>0.68706687110304709</c:v>
                </c:pt>
                <c:pt idx="1714">
                  <c:v>0.68699792897858381</c:v>
                </c:pt>
                <c:pt idx="1715">
                  <c:v>0.68692898685411674</c:v>
                </c:pt>
                <c:pt idx="1716">
                  <c:v>0.68686004472964957</c:v>
                </c:pt>
                <c:pt idx="1717">
                  <c:v>0.68679110260519005</c:v>
                </c:pt>
                <c:pt idx="1718">
                  <c:v>0.6867221604807201</c:v>
                </c:pt>
                <c:pt idx="1719">
                  <c:v>0.68603273923606556</c:v>
                </c:pt>
                <c:pt idx="1720">
                  <c:v>0.68596379711160049</c:v>
                </c:pt>
                <c:pt idx="1721">
                  <c:v>0.68589485498713665</c:v>
                </c:pt>
                <c:pt idx="1722">
                  <c:v>0.6858259128626728</c:v>
                </c:pt>
                <c:pt idx="1723">
                  <c:v>0.68575697073820507</c:v>
                </c:pt>
                <c:pt idx="1724">
                  <c:v>0.68568802861374134</c:v>
                </c:pt>
                <c:pt idx="1725">
                  <c:v>0.68561908648927683</c:v>
                </c:pt>
                <c:pt idx="1726">
                  <c:v>0.6855501443648091</c:v>
                </c:pt>
                <c:pt idx="1727">
                  <c:v>0.68548120224034315</c:v>
                </c:pt>
                <c:pt idx="1728">
                  <c:v>0.68541226011587808</c:v>
                </c:pt>
                <c:pt idx="1729">
                  <c:v>0.68534331799141313</c:v>
                </c:pt>
                <c:pt idx="1730">
                  <c:v>0.6852743758669444</c:v>
                </c:pt>
                <c:pt idx="1731">
                  <c:v>0.68465389674675914</c:v>
                </c:pt>
                <c:pt idx="1732">
                  <c:v>0.68458495462229407</c:v>
                </c:pt>
                <c:pt idx="1733">
                  <c:v>0.68451601249782912</c:v>
                </c:pt>
                <c:pt idx="1734">
                  <c:v>0.68444707037336361</c:v>
                </c:pt>
                <c:pt idx="1735">
                  <c:v>0.68437812824889965</c:v>
                </c:pt>
                <c:pt idx="1736">
                  <c:v>0.68430918612443214</c:v>
                </c:pt>
                <c:pt idx="1737">
                  <c:v>0.68424024399996708</c:v>
                </c:pt>
                <c:pt idx="1738">
                  <c:v>0.68417130187550212</c:v>
                </c:pt>
                <c:pt idx="1739">
                  <c:v>0.6841023597510334</c:v>
                </c:pt>
                <c:pt idx="1740">
                  <c:v>0.6840334176265751</c:v>
                </c:pt>
                <c:pt idx="1741">
                  <c:v>0.68396447550210615</c:v>
                </c:pt>
                <c:pt idx="1742">
                  <c:v>0.68389553337764075</c:v>
                </c:pt>
                <c:pt idx="1743">
                  <c:v>0.68327505425745261</c:v>
                </c:pt>
                <c:pt idx="1744">
                  <c:v>0.6832061121329871</c:v>
                </c:pt>
                <c:pt idx="1745">
                  <c:v>0.68313717000852114</c:v>
                </c:pt>
                <c:pt idx="1746">
                  <c:v>0.68306822788405608</c:v>
                </c:pt>
                <c:pt idx="1747">
                  <c:v>0.68299928575959334</c:v>
                </c:pt>
                <c:pt idx="1748">
                  <c:v>0.68293034363512561</c:v>
                </c:pt>
                <c:pt idx="1749">
                  <c:v>0.6828614015106601</c:v>
                </c:pt>
                <c:pt idx="1750">
                  <c:v>0.68279245938619781</c:v>
                </c:pt>
                <c:pt idx="1751">
                  <c:v>0.68272351726172975</c:v>
                </c:pt>
                <c:pt idx="1752">
                  <c:v>0.68265457513726358</c:v>
                </c:pt>
                <c:pt idx="1753">
                  <c:v>0.68258563301279862</c:v>
                </c:pt>
                <c:pt idx="1754">
                  <c:v>0.68251669088833256</c:v>
                </c:pt>
                <c:pt idx="1755">
                  <c:v>0.68189621176814574</c:v>
                </c:pt>
                <c:pt idx="1756">
                  <c:v>0.68182726964368234</c:v>
                </c:pt>
                <c:pt idx="1757">
                  <c:v>0.68175832751921461</c:v>
                </c:pt>
                <c:pt idx="1758">
                  <c:v>0.6816893853947491</c:v>
                </c:pt>
                <c:pt idx="1759">
                  <c:v>0.68162044327028681</c:v>
                </c:pt>
                <c:pt idx="1760">
                  <c:v>0.68155150114581808</c:v>
                </c:pt>
                <c:pt idx="1761">
                  <c:v>0.68148255902134969</c:v>
                </c:pt>
                <c:pt idx="1762">
                  <c:v>0.68141361689688862</c:v>
                </c:pt>
                <c:pt idx="1763">
                  <c:v>0.68134467477242211</c:v>
                </c:pt>
                <c:pt idx="1764">
                  <c:v>0.6812757326479576</c:v>
                </c:pt>
                <c:pt idx="1765">
                  <c:v>0.68120679052349264</c:v>
                </c:pt>
                <c:pt idx="1766">
                  <c:v>0.68113784839902614</c:v>
                </c:pt>
                <c:pt idx="1767">
                  <c:v>0.68044842715437581</c:v>
                </c:pt>
                <c:pt idx="1768">
                  <c:v>0.68037948502990708</c:v>
                </c:pt>
                <c:pt idx="1769">
                  <c:v>0.68031054290544157</c:v>
                </c:pt>
                <c:pt idx="1770">
                  <c:v>0.68024160078097662</c:v>
                </c:pt>
                <c:pt idx="1771">
                  <c:v>0.68017265865651311</c:v>
                </c:pt>
                <c:pt idx="1772">
                  <c:v>0.68010371653204615</c:v>
                </c:pt>
                <c:pt idx="1773">
                  <c:v>0.68003477440758175</c:v>
                </c:pt>
                <c:pt idx="1774">
                  <c:v>0.67996583228312135</c:v>
                </c:pt>
                <c:pt idx="1775">
                  <c:v>0.67989689015865296</c:v>
                </c:pt>
                <c:pt idx="1776">
                  <c:v>0.67982794803418833</c:v>
                </c:pt>
                <c:pt idx="1777">
                  <c:v>0.67975900590972171</c:v>
                </c:pt>
                <c:pt idx="1778">
                  <c:v>0.67906958466506595</c:v>
                </c:pt>
                <c:pt idx="1779">
                  <c:v>0.67900064254060399</c:v>
                </c:pt>
                <c:pt idx="1780">
                  <c:v>0.67893170041613771</c:v>
                </c:pt>
                <c:pt idx="1781">
                  <c:v>0.67886275829166898</c:v>
                </c:pt>
                <c:pt idx="1782">
                  <c:v>0.67879381616720846</c:v>
                </c:pt>
                <c:pt idx="1783">
                  <c:v>0.67872487404274195</c:v>
                </c:pt>
                <c:pt idx="1784">
                  <c:v>0.67865593191827733</c:v>
                </c:pt>
                <c:pt idx="1785">
                  <c:v>0.67858698979380749</c:v>
                </c:pt>
                <c:pt idx="1786">
                  <c:v>0.67851804766934265</c:v>
                </c:pt>
                <c:pt idx="1787">
                  <c:v>0.67844910554488147</c:v>
                </c:pt>
                <c:pt idx="1788">
                  <c:v>0.67838016342041263</c:v>
                </c:pt>
                <c:pt idx="1789">
                  <c:v>0.67769074217576153</c:v>
                </c:pt>
                <c:pt idx="1790">
                  <c:v>0.67762180005129746</c:v>
                </c:pt>
                <c:pt idx="1791">
                  <c:v>0.67755285792682862</c:v>
                </c:pt>
                <c:pt idx="1792">
                  <c:v>0.67748391580236156</c:v>
                </c:pt>
                <c:pt idx="1793">
                  <c:v>0.67741497367789971</c:v>
                </c:pt>
                <c:pt idx="1794">
                  <c:v>0.67734603155343565</c:v>
                </c:pt>
                <c:pt idx="1795">
                  <c:v>0.67727708942896603</c:v>
                </c:pt>
                <c:pt idx="1796">
                  <c:v>0.67720814730450396</c:v>
                </c:pt>
                <c:pt idx="1797">
                  <c:v>0.67713920518003823</c:v>
                </c:pt>
                <c:pt idx="1798">
                  <c:v>0.67707026305557461</c:v>
                </c:pt>
                <c:pt idx="1799">
                  <c:v>0.67700132093110565</c:v>
                </c:pt>
                <c:pt idx="1800">
                  <c:v>0.67693237880663859</c:v>
                </c:pt>
                <c:pt idx="1801">
                  <c:v>0.67631189968645322</c:v>
                </c:pt>
                <c:pt idx="1802">
                  <c:v>0.67624295756198871</c:v>
                </c:pt>
                <c:pt idx="1803">
                  <c:v>0.67617401543752464</c:v>
                </c:pt>
                <c:pt idx="1804">
                  <c:v>0.67610507331305947</c:v>
                </c:pt>
                <c:pt idx="1805">
                  <c:v>0.67603613118859296</c:v>
                </c:pt>
                <c:pt idx="1806">
                  <c:v>0.67596718906412501</c:v>
                </c:pt>
                <c:pt idx="1807">
                  <c:v>0.67589824693966172</c:v>
                </c:pt>
                <c:pt idx="1808">
                  <c:v>0.67582930481519765</c:v>
                </c:pt>
                <c:pt idx="1809">
                  <c:v>0.67576036269073059</c:v>
                </c:pt>
                <c:pt idx="1810">
                  <c:v>0.67569142056626641</c:v>
                </c:pt>
                <c:pt idx="1811">
                  <c:v>0.67562247844180245</c:v>
                </c:pt>
                <c:pt idx="1812">
                  <c:v>0.67555353631733195</c:v>
                </c:pt>
                <c:pt idx="1813">
                  <c:v>0.67493305719714658</c:v>
                </c:pt>
                <c:pt idx="1814">
                  <c:v>0.67486411507267963</c:v>
                </c:pt>
                <c:pt idx="1815">
                  <c:v>0.67479517294821834</c:v>
                </c:pt>
                <c:pt idx="1816">
                  <c:v>0.67472623082375072</c:v>
                </c:pt>
                <c:pt idx="1817">
                  <c:v>0.67465728869928665</c:v>
                </c:pt>
                <c:pt idx="1818">
                  <c:v>0.67458834657482059</c:v>
                </c:pt>
                <c:pt idx="1819">
                  <c:v>0.67451940445035263</c:v>
                </c:pt>
                <c:pt idx="1820">
                  <c:v>0.67445046232589134</c:v>
                </c:pt>
                <c:pt idx="1821">
                  <c:v>0.67438152020142095</c:v>
                </c:pt>
                <c:pt idx="1822">
                  <c:v>0.67431257807695399</c:v>
                </c:pt>
                <c:pt idx="1823">
                  <c:v>0.6742436359524937</c:v>
                </c:pt>
                <c:pt idx="1824">
                  <c:v>0.67417469382802853</c:v>
                </c:pt>
                <c:pt idx="1825">
                  <c:v>0.67355421470783705</c:v>
                </c:pt>
                <c:pt idx="1826">
                  <c:v>0.67348527258337787</c:v>
                </c:pt>
                <c:pt idx="1827">
                  <c:v>0.67341633045890703</c:v>
                </c:pt>
                <c:pt idx="1828">
                  <c:v>0.67334738833444163</c:v>
                </c:pt>
                <c:pt idx="1829">
                  <c:v>0.67327844620998034</c:v>
                </c:pt>
                <c:pt idx="1830">
                  <c:v>0.67320950408551294</c:v>
                </c:pt>
                <c:pt idx="1831">
                  <c:v>0.67314056196104499</c:v>
                </c:pt>
                <c:pt idx="1832">
                  <c:v>0.6730716198365847</c:v>
                </c:pt>
                <c:pt idx="1833">
                  <c:v>0.67300267771211464</c:v>
                </c:pt>
                <c:pt idx="1834">
                  <c:v>0.67293373558764902</c:v>
                </c:pt>
                <c:pt idx="1835">
                  <c:v>0.67286479346318906</c:v>
                </c:pt>
                <c:pt idx="1836">
                  <c:v>0.67279585133872399</c:v>
                </c:pt>
                <c:pt idx="1837">
                  <c:v>0.67210643009406723</c:v>
                </c:pt>
                <c:pt idx="1838">
                  <c:v>0.67203748796960061</c:v>
                </c:pt>
                <c:pt idx="1839">
                  <c:v>0.67196854584513399</c:v>
                </c:pt>
                <c:pt idx="1840">
                  <c:v>0.67189960372067292</c:v>
                </c:pt>
                <c:pt idx="1841">
                  <c:v>0.67183066159620364</c:v>
                </c:pt>
                <c:pt idx="1842">
                  <c:v>0.67176171947174024</c:v>
                </c:pt>
                <c:pt idx="1843">
                  <c:v>0.67169277734727595</c:v>
                </c:pt>
                <c:pt idx="1844">
                  <c:v>0.67162383522281099</c:v>
                </c:pt>
                <c:pt idx="1845">
                  <c:v>0.67155489309834471</c:v>
                </c:pt>
                <c:pt idx="1846">
                  <c:v>0.67148595097387953</c:v>
                </c:pt>
                <c:pt idx="1847">
                  <c:v>0.67141700884941102</c:v>
                </c:pt>
                <c:pt idx="1848">
                  <c:v>0.6707275876047607</c:v>
                </c:pt>
                <c:pt idx="1849">
                  <c:v>0.67065864548029552</c:v>
                </c:pt>
                <c:pt idx="1850">
                  <c:v>0.67058970335582924</c:v>
                </c:pt>
                <c:pt idx="1851">
                  <c:v>0.67052076123136151</c:v>
                </c:pt>
                <c:pt idx="1852">
                  <c:v>0.67045181910689999</c:v>
                </c:pt>
                <c:pt idx="1853">
                  <c:v>0.67038287698243104</c:v>
                </c:pt>
                <c:pt idx="1854">
                  <c:v>0.67031393485796376</c:v>
                </c:pt>
                <c:pt idx="1855">
                  <c:v>0.67024499273350446</c:v>
                </c:pt>
                <c:pt idx="1856">
                  <c:v>0.67017605060903795</c:v>
                </c:pt>
                <c:pt idx="1857">
                  <c:v>0.67010710848457233</c:v>
                </c:pt>
                <c:pt idx="1858">
                  <c:v>0.67003816636010671</c:v>
                </c:pt>
                <c:pt idx="1859">
                  <c:v>0.66934874511545095</c:v>
                </c:pt>
                <c:pt idx="1860">
                  <c:v>0.66927980299098899</c:v>
                </c:pt>
                <c:pt idx="1861">
                  <c:v>0.66921086086652004</c:v>
                </c:pt>
                <c:pt idx="1862">
                  <c:v>0.66914191874205564</c:v>
                </c:pt>
                <c:pt idx="1863">
                  <c:v>0.66907297661759346</c:v>
                </c:pt>
                <c:pt idx="1864">
                  <c:v>0.66900403449312906</c:v>
                </c:pt>
                <c:pt idx="1865">
                  <c:v>0.66893509236866222</c:v>
                </c:pt>
                <c:pt idx="1866">
                  <c:v>0.66886615024419571</c:v>
                </c:pt>
                <c:pt idx="1867">
                  <c:v>0.66879720811973165</c:v>
                </c:pt>
                <c:pt idx="1868">
                  <c:v>0.66872826599526203</c:v>
                </c:pt>
                <c:pt idx="1869">
                  <c:v>0.66865932387079996</c:v>
                </c:pt>
                <c:pt idx="1870">
                  <c:v>0.66796990262614653</c:v>
                </c:pt>
                <c:pt idx="1871">
                  <c:v>0.66790096050168024</c:v>
                </c:pt>
                <c:pt idx="1872">
                  <c:v>0.66783201837721295</c:v>
                </c:pt>
                <c:pt idx="1873">
                  <c:v>0.66776307625274922</c:v>
                </c:pt>
                <c:pt idx="1874">
                  <c:v>0.6676941341282866</c:v>
                </c:pt>
                <c:pt idx="1875">
                  <c:v>0.66762519200382286</c:v>
                </c:pt>
                <c:pt idx="1876">
                  <c:v>0.66755624987935058</c:v>
                </c:pt>
                <c:pt idx="1877">
                  <c:v>0.66748730775488663</c:v>
                </c:pt>
                <c:pt idx="1878">
                  <c:v>0.66741836563042101</c:v>
                </c:pt>
                <c:pt idx="1879">
                  <c:v>0.66734942350595772</c:v>
                </c:pt>
                <c:pt idx="1880">
                  <c:v>0.66728048138149065</c:v>
                </c:pt>
                <c:pt idx="1881">
                  <c:v>0.66721153925702503</c:v>
                </c:pt>
                <c:pt idx="1882">
                  <c:v>0.66659106013683811</c:v>
                </c:pt>
                <c:pt idx="1883">
                  <c:v>0.66652211801237105</c:v>
                </c:pt>
                <c:pt idx="1884">
                  <c:v>0.66645317588790376</c:v>
                </c:pt>
                <c:pt idx="1885">
                  <c:v>0.66638423376344258</c:v>
                </c:pt>
                <c:pt idx="1886">
                  <c:v>0.66631529163897796</c:v>
                </c:pt>
                <c:pt idx="1887">
                  <c:v>0.66624634951451223</c:v>
                </c:pt>
                <c:pt idx="1888">
                  <c:v>0.66617740739004672</c:v>
                </c:pt>
                <c:pt idx="1889">
                  <c:v>0.66610846526558265</c:v>
                </c:pt>
                <c:pt idx="1890">
                  <c:v>0.66603952314111559</c:v>
                </c:pt>
                <c:pt idx="1891">
                  <c:v>0.66597058101664797</c:v>
                </c:pt>
                <c:pt idx="1892">
                  <c:v>0.66590163889218734</c:v>
                </c:pt>
                <c:pt idx="1893">
                  <c:v>0.66583269676771695</c:v>
                </c:pt>
                <c:pt idx="1894">
                  <c:v>0.66514327552306696</c:v>
                </c:pt>
                <c:pt idx="1895">
                  <c:v>0.66507433339860356</c:v>
                </c:pt>
                <c:pt idx="1896">
                  <c:v>0.66500539127413572</c:v>
                </c:pt>
                <c:pt idx="1897">
                  <c:v>0.66493644914966799</c:v>
                </c:pt>
                <c:pt idx="1898">
                  <c:v>0.66486750702520303</c:v>
                </c:pt>
                <c:pt idx="1899">
                  <c:v>0.66479856490073763</c:v>
                </c:pt>
                <c:pt idx="1900">
                  <c:v>0.66472962277627634</c:v>
                </c:pt>
                <c:pt idx="1901">
                  <c:v>0.66466068065180983</c:v>
                </c:pt>
                <c:pt idx="1902">
                  <c:v>0.66459173852734299</c:v>
                </c:pt>
                <c:pt idx="1903">
                  <c:v>0.6645227964028787</c:v>
                </c:pt>
                <c:pt idx="1904">
                  <c:v>0.66445385427841352</c:v>
                </c:pt>
                <c:pt idx="1905">
                  <c:v>0.66376443303376065</c:v>
                </c:pt>
                <c:pt idx="1906">
                  <c:v>0.66369549090929647</c:v>
                </c:pt>
                <c:pt idx="1907">
                  <c:v>0.66362654878482663</c:v>
                </c:pt>
                <c:pt idx="1908">
                  <c:v>0.66355760666036323</c:v>
                </c:pt>
                <c:pt idx="1909">
                  <c:v>0.66348866453589872</c:v>
                </c:pt>
                <c:pt idx="1910">
                  <c:v>0.66341972241143199</c:v>
                </c:pt>
                <c:pt idx="1911">
                  <c:v>0.66335078028696459</c:v>
                </c:pt>
                <c:pt idx="1912">
                  <c:v>0.66328183816250252</c:v>
                </c:pt>
                <c:pt idx="1913">
                  <c:v>0.66321289603803624</c:v>
                </c:pt>
                <c:pt idx="1914">
                  <c:v>0.66314395391357317</c:v>
                </c:pt>
                <c:pt idx="1915">
                  <c:v>0.66307501178910699</c:v>
                </c:pt>
                <c:pt idx="1916">
                  <c:v>0.66238559054445223</c:v>
                </c:pt>
                <c:pt idx="1917">
                  <c:v>0.66231664841998505</c:v>
                </c:pt>
                <c:pt idx="1918">
                  <c:v>0.66224770629552276</c:v>
                </c:pt>
                <c:pt idx="1919">
                  <c:v>0.66217876417105404</c:v>
                </c:pt>
                <c:pt idx="1920">
                  <c:v>0.66210982204659385</c:v>
                </c:pt>
                <c:pt idx="1921">
                  <c:v>0.66204087992212524</c:v>
                </c:pt>
                <c:pt idx="1922">
                  <c:v>0.66197193779765795</c:v>
                </c:pt>
                <c:pt idx="1923">
                  <c:v>0.66190299567319599</c:v>
                </c:pt>
                <c:pt idx="1924">
                  <c:v>0.6618340535487317</c:v>
                </c:pt>
                <c:pt idx="1925">
                  <c:v>0.66176511142426264</c:v>
                </c:pt>
                <c:pt idx="1926">
                  <c:v>0.66169616929979835</c:v>
                </c:pt>
                <c:pt idx="1927">
                  <c:v>0.66100674805514303</c:v>
                </c:pt>
                <c:pt idx="1928">
                  <c:v>0.66093780593067764</c:v>
                </c:pt>
                <c:pt idx="1929">
                  <c:v>0.66086886380621201</c:v>
                </c:pt>
                <c:pt idx="1930">
                  <c:v>0.66079992168174995</c:v>
                </c:pt>
                <c:pt idx="1931">
                  <c:v>0.66073097955728299</c:v>
                </c:pt>
                <c:pt idx="1932">
                  <c:v>0.66066203743281871</c:v>
                </c:pt>
                <c:pt idx="1933">
                  <c:v>0.66059309530835164</c:v>
                </c:pt>
                <c:pt idx="1934">
                  <c:v>0.66052415318388946</c:v>
                </c:pt>
                <c:pt idx="1935">
                  <c:v>0.66045521105942295</c:v>
                </c:pt>
                <c:pt idx="1936">
                  <c:v>0.66038626893495456</c:v>
                </c:pt>
                <c:pt idx="1937">
                  <c:v>0.66031732681048905</c:v>
                </c:pt>
                <c:pt idx="1938">
                  <c:v>0.65962790556583895</c:v>
                </c:pt>
                <c:pt idx="1939">
                  <c:v>0.65955896344136999</c:v>
                </c:pt>
                <c:pt idx="1940">
                  <c:v>0.65949002131690504</c:v>
                </c:pt>
                <c:pt idx="1941">
                  <c:v>0.65942107919244064</c:v>
                </c:pt>
                <c:pt idx="1942">
                  <c:v>0.65935213706797402</c:v>
                </c:pt>
                <c:pt idx="1943">
                  <c:v>0.65928319494350895</c:v>
                </c:pt>
                <c:pt idx="1944">
                  <c:v>0.659214252819046</c:v>
                </c:pt>
                <c:pt idx="1945">
                  <c:v>0.65914531069458482</c:v>
                </c:pt>
                <c:pt idx="1946">
                  <c:v>0.65907636857011365</c:v>
                </c:pt>
                <c:pt idx="1947">
                  <c:v>0.65900742644564958</c:v>
                </c:pt>
                <c:pt idx="1948">
                  <c:v>0.65893848432118496</c:v>
                </c:pt>
                <c:pt idx="1949">
                  <c:v>0.65886954219671923</c:v>
                </c:pt>
                <c:pt idx="1950">
                  <c:v>0.65824906307653253</c:v>
                </c:pt>
                <c:pt idx="1951">
                  <c:v>0.65818012095206258</c:v>
                </c:pt>
                <c:pt idx="1952">
                  <c:v>0.65811117882759795</c:v>
                </c:pt>
                <c:pt idx="1953">
                  <c:v>0.658042236703137</c:v>
                </c:pt>
                <c:pt idx="1954">
                  <c:v>0.65797329457866971</c:v>
                </c:pt>
                <c:pt idx="1955">
                  <c:v>0.65790435245420553</c:v>
                </c:pt>
                <c:pt idx="1956">
                  <c:v>0.65783541032974147</c:v>
                </c:pt>
                <c:pt idx="1957">
                  <c:v>0.65776646820527163</c:v>
                </c:pt>
                <c:pt idx="1958">
                  <c:v>0.65769752608081034</c:v>
                </c:pt>
                <c:pt idx="1959">
                  <c:v>0.65762858395634005</c:v>
                </c:pt>
                <c:pt idx="1960">
                  <c:v>0.65755964183187565</c:v>
                </c:pt>
                <c:pt idx="1961">
                  <c:v>0.65749069970741003</c:v>
                </c:pt>
                <c:pt idx="1962">
                  <c:v>0.65680127846275871</c:v>
                </c:pt>
                <c:pt idx="1963">
                  <c:v>0.65673233633829453</c:v>
                </c:pt>
                <c:pt idx="1964">
                  <c:v>0.65666339421382858</c:v>
                </c:pt>
                <c:pt idx="1965">
                  <c:v>0.65659445208936296</c:v>
                </c:pt>
                <c:pt idx="1966">
                  <c:v>0.65652550996489722</c:v>
                </c:pt>
                <c:pt idx="1967">
                  <c:v>0.6564565678404285</c:v>
                </c:pt>
                <c:pt idx="1968">
                  <c:v>0.65638762571596176</c:v>
                </c:pt>
                <c:pt idx="1969">
                  <c:v>0.65631868359150158</c:v>
                </c:pt>
                <c:pt idx="1970">
                  <c:v>0.65624974146703363</c:v>
                </c:pt>
                <c:pt idx="1971">
                  <c:v>0.65618079934256801</c:v>
                </c:pt>
                <c:pt idx="1972">
                  <c:v>0.65611185721810783</c:v>
                </c:pt>
                <c:pt idx="1973">
                  <c:v>0.65542243597344962</c:v>
                </c:pt>
                <c:pt idx="1974">
                  <c:v>0.65535349384898622</c:v>
                </c:pt>
                <c:pt idx="1975">
                  <c:v>0.65528455172451805</c:v>
                </c:pt>
                <c:pt idx="1976">
                  <c:v>0.65521560960005365</c:v>
                </c:pt>
                <c:pt idx="1977">
                  <c:v>0.65514666747559247</c:v>
                </c:pt>
                <c:pt idx="1978">
                  <c:v>0.65507772535112263</c:v>
                </c:pt>
                <c:pt idx="1979">
                  <c:v>0.65500878322665701</c:v>
                </c:pt>
                <c:pt idx="1980">
                  <c:v>0.65493984110219483</c:v>
                </c:pt>
                <c:pt idx="1981">
                  <c:v>0.65487089897772799</c:v>
                </c:pt>
                <c:pt idx="1982">
                  <c:v>0.6548019568532637</c:v>
                </c:pt>
                <c:pt idx="1983">
                  <c:v>0.65473301472879852</c:v>
                </c:pt>
                <c:pt idx="1984">
                  <c:v>0.65404359348414565</c:v>
                </c:pt>
                <c:pt idx="1985">
                  <c:v>0.65397465135968147</c:v>
                </c:pt>
                <c:pt idx="1986">
                  <c:v>0.65390570923521163</c:v>
                </c:pt>
                <c:pt idx="1987">
                  <c:v>0.65383676711074601</c:v>
                </c:pt>
                <c:pt idx="1988">
                  <c:v>0.65376782498628105</c:v>
                </c:pt>
                <c:pt idx="1989">
                  <c:v>0.65369888286181876</c:v>
                </c:pt>
                <c:pt idx="1990">
                  <c:v>0.65362994073735003</c:v>
                </c:pt>
                <c:pt idx="1991">
                  <c:v>0.65356099861288464</c:v>
                </c:pt>
                <c:pt idx="1992">
                  <c:v>0.65349205648842346</c:v>
                </c:pt>
                <c:pt idx="1993">
                  <c:v>0.65342311436395395</c:v>
                </c:pt>
                <c:pt idx="1994">
                  <c:v>0.65335417223949199</c:v>
                </c:pt>
                <c:pt idx="1995">
                  <c:v>0.65266475099483723</c:v>
                </c:pt>
                <c:pt idx="1996">
                  <c:v>0.65259580887037272</c:v>
                </c:pt>
                <c:pt idx="1997">
                  <c:v>0.65252686674590399</c:v>
                </c:pt>
                <c:pt idx="1998">
                  <c:v>0.65245792462143903</c:v>
                </c:pt>
                <c:pt idx="1999">
                  <c:v>0.65238898249697463</c:v>
                </c:pt>
                <c:pt idx="2000">
                  <c:v>0.65232004037251023</c:v>
                </c:pt>
                <c:pt idx="2001">
                  <c:v>0.65225109824804595</c:v>
                </c:pt>
                <c:pt idx="2002">
                  <c:v>0.65218215612358199</c:v>
                </c:pt>
                <c:pt idx="2003">
                  <c:v>0.6521132139991147</c:v>
                </c:pt>
                <c:pt idx="2004">
                  <c:v>0.65204427187464764</c:v>
                </c:pt>
                <c:pt idx="2005">
                  <c:v>0.65197532975018324</c:v>
                </c:pt>
                <c:pt idx="2006">
                  <c:v>0.65128590850553059</c:v>
                </c:pt>
                <c:pt idx="2007">
                  <c:v>0.65121696638106297</c:v>
                </c:pt>
                <c:pt idx="2008">
                  <c:v>0.65114802425660079</c:v>
                </c:pt>
                <c:pt idx="2009">
                  <c:v>0.65107908213213495</c:v>
                </c:pt>
                <c:pt idx="2010">
                  <c:v>0.651010140007664</c:v>
                </c:pt>
                <c:pt idx="2011">
                  <c:v>0.6509411978832037</c:v>
                </c:pt>
                <c:pt idx="2012">
                  <c:v>0.65087225575873664</c:v>
                </c:pt>
                <c:pt idx="2013">
                  <c:v>0.65080331363427546</c:v>
                </c:pt>
                <c:pt idx="2014">
                  <c:v>0.65073437150980795</c:v>
                </c:pt>
                <c:pt idx="2015">
                  <c:v>0.650665429385342</c:v>
                </c:pt>
                <c:pt idx="2016">
                  <c:v>0.65059648726087671</c:v>
                </c:pt>
                <c:pt idx="2017">
                  <c:v>0.64990706601622095</c:v>
                </c:pt>
                <c:pt idx="2018">
                  <c:v>0.64983812389175499</c:v>
                </c:pt>
                <c:pt idx="2019">
                  <c:v>0.64976918176728959</c:v>
                </c:pt>
                <c:pt idx="2020">
                  <c:v>0.64970023964282853</c:v>
                </c:pt>
                <c:pt idx="2021">
                  <c:v>0.64963129751836346</c:v>
                </c:pt>
                <c:pt idx="2022">
                  <c:v>0.64956235539389395</c:v>
                </c:pt>
                <c:pt idx="2023">
                  <c:v>0.649493413269433</c:v>
                </c:pt>
                <c:pt idx="2024">
                  <c:v>0.64942447114496304</c:v>
                </c:pt>
                <c:pt idx="2025">
                  <c:v>0.64935552902049865</c:v>
                </c:pt>
                <c:pt idx="2026">
                  <c:v>0.64928658689603258</c:v>
                </c:pt>
                <c:pt idx="2027">
                  <c:v>0.64921764477156696</c:v>
                </c:pt>
                <c:pt idx="2028">
                  <c:v>0.64914870264710633</c:v>
                </c:pt>
                <c:pt idx="2029">
                  <c:v>0.64845928140244802</c:v>
                </c:pt>
                <c:pt idx="2030">
                  <c:v>0.64839033927798295</c:v>
                </c:pt>
                <c:pt idx="2031">
                  <c:v>0.64832139715352199</c:v>
                </c:pt>
                <c:pt idx="2032">
                  <c:v>0.64825245502905204</c:v>
                </c:pt>
                <c:pt idx="2033">
                  <c:v>0.64818351290459053</c:v>
                </c:pt>
                <c:pt idx="2034">
                  <c:v>0.64811457078012202</c:v>
                </c:pt>
                <c:pt idx="2035">
                  <c:v>0.64804562865565896</c:v>
                </c:pt>
                <c:pt idx="2036">
                  <c:v>0.64797668653119533</c:v>
                </c:pt>
                <c:pt idx="2037">
                  <c:v>0.64790774440672505</c:v>
                </c:pt>
                <c:pt idx="2038">
                  <c:v>0.64783880228226065</c:v>
                </c:pt>
                <c:pt idx="2039">
                  <c:v>0.64776986015779758</c:v>
                </c:pt>
                <c:pt idx="2040">
                  <c:v>0.64708043891314371</c:v>
                </c:pt>
                <c:pt idx="2041">
                  <c:v>0.64701149678867953</c:v>
                </c:pt>
                <c:pt idx="2042">
                  <c:v>0.64694255466421335</c:v>
                </c:pt>
                <c:pt idx="2043">
                  <c:v>0.64687361253975006</c:v>
                </c:pt>
                <c:pt idx="2044">
                  <c:v>0.64680467041528433</c:v>
                </c:pt>
                <c:pt idx="2045">
                  <c:v>0.64673572829081771</c:v>
                </c:pt>
                <c:pt idx="2046">
                  <c:v>0.64666678616634898</c:v>
                </c:pt>
                <c:pt idx="2047">
                  <c:v>0.64659784404188658</c:v>
                </c:pt>
                <c:pt idx="2048">
                  <c:v>0.64652890191741796</c:v>
                </c:pt>
                <c:pt idx="2049">
                  <c:v>0.64645995979295257</c:v>
                </c:pt>
                <c:pt idx="2050">
                  <c:v>0.64639101766849483</c:v>
                </c:pt>
                <c:pt idx="2051">
                  <c:v>0.64570159642383906</c:v>
                </c:pt>
                <c:pt idx="2052">
                  <c:v>0.64563265429937233</c:v>
                </c:pt>
                <c:pt idx="2053">
                  <c:v>0.64556371217490405</c:v>
                </c:pt>
                <c:pt idx="2054">
                  <c:v>0.64549477005043865</c:v>
                </c:pt>
                <c:pt idx="2055">
                  <c:v>0.64542582792597558</c:v>
                </c:pt>
                <c:pt idx="2056">
                  <c:v>0.64535688580150796</c:v>
                </c:pt>
                <c:pt idx="2057">
                  <c:v>0.64528794367704201</c:v>
                </c:pt>
                <c:pt idx="2058">
                  <c:v>0.64521900155257972</c:v>
                </c:pt>
                <c:pt idx="2059">
                  <c:v>0.64515005942811476</c:v>
                </c:pt>
                <c:pt idx="2060">
                  <c:v>0.64508111730364859</c:v>
                </c:pt>
                <c:pt idx="2061">
                  <c:v>0.64501217517918163</c:v>
                </c:pt>
                <c:pt idx="2062">
                  <c:v>0.64432275393452765</c:v>
                </c:pt>
                <c:pt idx="2063">
                  <c:v>0.64425381181006203</c:v>
                </c:pt>
                <c:pt idx="2064">
                  <c:v>0.64418486968559896</c:v>
                </c:pt>
                <c:pt idx="2065">
                  <c:v>0.64411592756113323</c:v>
                </c:pt>
                <c:pt idx="2066">
                  <c:v>0.6440469854366655</c:v>
                </c:pt>
                <c:pt idx="2067">
                  <c:v>0.64397804331220065</c:v>
                </c:pt>
                <c:pt idx="2068">
                  <c:v>0.64390910118773503</c:v>
                </c:pt>
                <c:pt idx="2069">
                  <c:v>0.64384015906327341</c:v>
                </c:pt>
                <c:pt idx="2070">
                  <c:v>0.64377121693881001</c:v>
                </c:pt>
                <c:pt idx="2071">
                  <c:v>0.64370227481433895</c:v>
                </c:pt>
                <c:pt idx="2072">
                  <c:v>0.64363333268987999</c:v>
                </c:pt>
                <c:pt idx="2073">
                  <c:v>0.64294391144522223</c:v>
                </c:pt>
                <c:pt idx="2074">
                  <c:v>0.64287496932075505</c:v>
                </c:pt>
                <c:pt idx="2075">
                  <c:v>0.64280602719628965</c:v>
                </c:pt>
                <c:pt idx="2076">
                  <c:v>0.64273708507182403</c:v>
                </c:pt>
                <c:pt idx="2077">
                  <c:v>0.64266814294735897</c:v>
                </c:pt>
                <c:pt idx="2078">
                  <c:v>0.64259920082289523</c:v>
                </c:pt>
                <c:pt idx="2079">
                  <c:v>0.64253025869843094</c:v>
                </c:pt>
                <c:pt idx="2080">
                  <c:v>0.64246131657396499</c:v>
                </c:pt>
                <c:pt idx="2081">
                  <c:v>0.6423923744494997</c:v>
                </c:pt>
                <c:pt idx="2082">
                  <c:v>0.64232343232503553</c:v>
                </c:pt>
                <c:pt idx="2083">
                  <c:v>0.64225449020056824</c:v>
                </c:pt>
                <c:pt idx="2084">
                  <c:v>0.64156506895591259</c:v>
                </c:pt>
                <c:pt idx="2085">
                  <c:v>0.64149612683144797</c:v>
                </c:pt>
                <c:pt idx="2086">
                  <c:v>0.64142718470698157</c:v>
                </c:pt>
                <c:pt idx="2087">
                  <c:v>0.64135824258251994</c:v>
                </c:pt>
                <c:pt idx="2088">
                  <c:v>0.64128930045805399</c:v>
                </c:pt>
                <c:pt idx="2089">
                  <c:v>0.6412203583335907</c:v>
                </c:pt>
                <c:pt idx="2090">
                  <c:v>0.64115141620912686</c:v>
                </c:pt>
                <c:pt idx="2091">
                  <c:v>0.64108247408465602</c:v>
                </c:pt>
                <c:pt idx="2092">
                  <c:v>0.64101353196018995</c:v>
                </c:pt>
                <c:pt idx="2093">
                  <c:v>0.640944589835725</c:v>
                </c:pt>
                <c:pt idx="2094">
                  <c:v>0.64087564771125904</c:v>
                </c:pt>
                <c:pt idx="2095">
                  <c:v>0.64011728434214099</c:v>
                </c:pt>
                <c:pt idx="2096">
                  <c:v>0.6400483422176777</c:v>
                </c:pt>
                <c:pt idx="2097">
                  <c:v>0.63997940009321352</c:v>
                </c:pt>
                <c:pt idx="2098">
                  <c:v>0.63991045796874724</c:v>
                </c:pt>
                <c:pt idx="2099">
                  <c:v>0.63984151584428195</c:v>
                </c:pt>
                <c:pt idx="2100">
                  <c:v>0.639772573719816</c:v>
                </c:pt>
                <c:pt idx="2101">
                  <c:v>0.63970363159535171</c:v>
                </c:pt>
                <c:pt idx="2102">
                  <c:v>0.63963468947088653</c:v>
                </c:pt>
                <c:pt idx="2103">
                  <c:v>0.63956574734641802</c:v>
                </c:pt>
                <c:pt idx="2104">
                  <c:v>0.63949680522195196</c:v>
                </c:pt>
                <c:pt idx="2105">
                  <c:v>0.63942786309748922</c:v>
                </c:pt>
                <c:pt idx="2106">
                  <c:v>0.63873844185283402</c:v>
                </c:pt>
                <c:pt idx="2107">
                  <c:v>0.63866949972836795</c:v>
                </c:pt>
                <c:pt idx="2108">
                  <c:v>0.63860055760390699</c:v>
                </c:pt>
                <c:pt idx="2109">
                  <c:v>0.63853161547943971</c:v>
                </c:pt>
                <c:pt idx="2110">
                  <c:v>0.63846267335497264</c:v>
                </c:pt>
                <c:pt idx="2111">
                  <c:v>0.63839373123050935</c:v>
                </c:pt>
                <c:pt idx="2112">
                  <c:v>0.63832478910604096</c:v>
                </c:pt>
                <c:pt idx="2113">
                  <c:v>0.63825584698158033</c:v>
                </c:pt>
                <c:pt idx="2114">
                  <c:v>0.63818690485711049</c:v>
                </c:pt>
                <c:pt idx="2115">
                  <c:v>0.63811796273264276</c:v>
                </c:pt>
                <c:pt idx="2116">
                  <c:v>0.6380490206081868</c:v>
                </c:pt>
                <c:pt idx="2117">
                  <c:v>0.63735959936352871</c:v>
                </c:pt>
                <c:pt idx="2118">
                  <c:v>0.63729065723906453</c:v>
                </c:pt>
                <c:pt idx="2119">
                  <c:v>0.63722171511460024</c:v>
                </c:pt>
                <c:pt idx="2120">
                  <c:v>0.63715277299013062</c:v>
                </c:pt>
                <c:pt idx="2121">
                  <c:v>0.637083830865665</c:v>
                </c:pt>
                <c:pt idx="2122">
                  <c:v>0.63701488874119994</c:v>
                </c:pt>
                <c:pt idx="2123">
                  <c:v>0.63694594661673765</c:v>
                </c:pt>
                <c:pt idx="2124">
                  <c:v>0.63687700449226903</c:v>
                </c:pt>
                <c:pt idx="2125">
                  <c:v>0.63680806236780696</c:v>
                </c:pt>
                <c:pt idx="2126">
                  <c:v>0.63673912024334023</c:v>
                </c:pt>
                <c:pt idx="2127">
                  <c:v>0.63667017811887761</c:v>
                </c:pt>
                <c:pt idx="2128">
                  <c:v>0.63598075687421962</c:v>
                </c:pt>
                <c:pt idx="2129">
                  <c:v>0.63591181474975622</c:v>
                </c:pt>
                <c:pt idx="2130">
                  <c:v>0.6358428726252936</c:v>
                </c:pt>
                <c:pt idx="2131">
                  <c:v>0.63577393050082665</c:v>
                </c:pt>
                <c:pt idx="2132">
                  <c:v>0.63570498837635803</c:v>
                </c:pt>
                <c:pt idx="2133">
                  <c:v>0.63563604625189596</c:v>
                </c:pt>
                <c:pt idx="2134">
                  <c:v>0.63556710412742656</c:v>
                </c:pt>
                <c:pt idx="2135">
                  <c:v>0.6354981620029615</c:v>
                </c:pt>
                <c:pt idx="2136">
                  <c:v>0.63542921987849965</c:v>
                </c:pt>
                <c:pt idx="2137">
                  <c:v>0.63536027775403103</c:v>
                </c:pt>
                <c:pt idx="2138">
                  <c:v>0.63529133562956919</c:v>
                </c:pt>
                <c:pt idx="2139">
                  <c:v>0.63460191438491564</c:v>
                </c:pt>
                <c:pt idx="2140">
                  <c:v>0.63453297226044703</c:v>
                </c:pt>
                <c:pt idx="2141">
                  <c:v>0.63446403013598263</c:v>
                </c:pt>
                <c:pt idx="2142">
                  <c:v>0.63439508801151823</c:v>
                </c:pt>
                <c:pt idx="2143">
                  <c:v>0.63432614588704805</c:v>
                </c:pt>
                <c:pt idx="2144">
                  <c:v>0.63425720376258665</c:v>
                </c:pt>
                <c:pt idx="2145">
                  <c:v>0.63418826163812259</c:v>
                </c:pt>
                <c:pt idx="2146">
                  <c:v>0.63411931951365563</c:v>
                </c:pt>
                <c:pt idx="2147">
                  <c:v>0.63405037738919334</c:v>
                </c:pt>
                <c:pt idx="2148">
                  <c:v>0.63398143526472694</c:v>
                </c:pt>
                <c:pt idx="2149">
                  <c:v>0.63391249314025899</c:v>
                </c:pt>
                <c:pt idx="2150">
                  <c:v>0.63322307189560501</c:v>
                </c:pt>
                <c:pt idx="2151">
                  <c:v>0.6331541297711395</c:v>
                </c:pt>
                <c:pt idx="2152">
                  <c:v>0.63308518764667465</c:v>
                </c:pt>
                <c:pt idx="2153">
                  <c:v>0.63301624552220859</c:v>
                </c:pt>
                <c:pt idx="2154">
                  <c:v>0.63294730339774463</c:v>
                </c:pt>
                <c:pt idx="2155">
                  <c:v>0.63287836127328023</c:v>
                </c:pt>
                <c:pt idx="2156">
                  <c:v>0.63280941914881783</c:v>
                </c:pt>
                <c:pt idx="2157">
                  <c:v>0.63274047702435199</c:v>
                </c:pt>
                <c:pt idx="2158">
                  <c:v>0.6326715348998867</c:v>
                </c:pt>
                <c:pt idx="2159">
                  <c:v>0.63260259277541764</c:v>
                </c:pt>
                <c:pt idx="2160">
                  <c:v>0.63253365065095202</c:v>
                </c:pt>
                <c:pt idx="2161">
                  <c:v>0.63177528728183596</c:v>
                </c:pt>
                <c:pt idx="2162">
                  <c:v>0.63170634515736657</c:v>
                </c:pt>
                <c:pt idx="2163">
                  <c:v>0.63163740303290195</c:v>
                </c:pt>
                <c:pt idx="2164">
                  <c:v>0.63156846090843699</c:v>
                </c:pt>
                <c:pt idx="2165">
                  <c:v>0.6314995187839737</c:v>
                </c:pt>
                <c:pt idx="2166">
                  <c:v>0.63143057665950952</c:v>
                </c:pt>
                <c:pt idx="2167">
                  <c:v>0.63136163453504324</c:v>
                </c:pt>
                <c:pt idx="2168">
                  <c:v>0.63129269241058006</c:v>
                </c:pt>
                <c:pt idx="2169">
                  <c:v>0.631223750286112</c:v>
                </c:pt>
                <c:pt idx="2170">
                  <c:v>0.63115480816164504</c:v>
                </c:pt>
                <c:pt idx="2171">
                  <c:v>0.63108586603718253</c:v>
                </c:pt>
                <c:pt idx="2172">
                  <c:v>0.63039644479252599</c:v>
                </c:pt>
                <c:pt idx="2173">
                  <c:v>0.6303275026680627</c:v>
                </c:pt>
                <c:pt idx="2174">
                  <c:v>0.63025856054359852</c:v>
                </c:pt>
                <c:pt idx="2175">
                  <c:v>0.63018961841913446</c:v>
                </c:pt>
                <c:pt idx="2176">
                  <c:v>0.63012067629466695</c:v>
                </c:pt>
                <c:pt idx="2177">
                  <c:v>0.63005173417020155</c:v>
                </c:pt>
                <c:pt idx="2178">
                  <c:v>0.62998279204573404</c:v>
                </c:pt>
                <c:pt idx="2179">
                  <c:v>0.62991384992126576</c:v>
                </c:pt>
                <c:pt idx="2180">
                  <c:v>0.62984490779680524</c:v>
                </c:pt>
                <c:pt idx="2181">
                  <c:v>0.62977596567233762</c:v>
                </c:pt>
                <c:pt idx="2182">
                  <c:v>0.62970702354787633</c:v>
                </c:pt>
                <c:pt idx="2183">
                  <c:v>0.62901760230322123</c:v>
                </c:pt>
                <c:pt idx="2184">
                  <c:v>0.62894866017875595</c:v>
                </c:pt>
                <c:pt idx="2185">
                  <c:v>0.62887971805429199</c:v>
                </c:pt>
                <c:pt idx="2186">
                  <c:v>0.62881077592982304</c:v>
                </c:pt>
                <c:pt idx="2187">
                  <c:v>0.62874183380536053</c:v>
                </c:pt>
                <c:pt idx="2188">
                  <c:v>0.62867289168089646</c:v>
                </c:pt>
                <c:pt idx="2189">
                  <c:v>0.62860394955642762</c:v>
                </c:pt>
                <c:pt idx="2190">
                  <c:v>0.628535007431961</c:v>
                </c:pt>
                <c:pt idx="2191">
                  <c:v>0.62846606530749549</c:v>
                </c:pt>
                <c:pt idx="2192">
                  <c:v>0.62839712318303065</c:v>
                </c:pt>
                <c:pt idx="2193">
                  <c:v>0.62832818105856503</c:v>
                </c:pt>
                <c:pt idx="2194">
                  <c:v>0.62763875981391204</c:v>
                </c:pt>
                <c:pt idx="2195">
                  <c:v>0.62756981768944953</c:v>
                </c:pt>
                <c:pt idx="2196">
                  <c:v>0.62750087556498324</c:v>
                </c:pt>
                <c:pt idx="2197">
                  <c:v>0.62743193344051895</c:v>
                </c:pt>
                <c:pt idx="2198">
                  <c:v>0.62736299131604956</c:v>
                </c:pt>
                <c:pt idx="2199">
                  <c:v>0.62729404919158771</c:v>
                </c:pt>
                <c:pt idx="2200">
                  <c:v>0.62722510706711965</c:v>
                </c:pt>
                <c:pt idx="2201">
                  <c:v>0.62715616494265103</c:v>
                </c:pt>
                <c:pt idx="2202">
                  <c:v>0.62708722281819196</c:v>
                </c:pt>
                <c:pt idx="2203">
                  <c:v>0.62701828069372523</c:v>
                </c:pt>
                <c:pt idx="2204">
                  <c:v>0.62694933856926072</c:v>
                </c:pt>
                <c:pt idx="2205">
                  <c:v>0.62625991732460695</c:v>
                </c:pt>
                <c:pt idx="2206">
                  <c:v>0.626190975200141</c:v>
                </c:pt>
                <c:pt idx="2207">
                  <c:v>0.62612203307567671</c:v>
                </c:pt>
                <c:pt idx="2208">
                  <c:v>0.62605309095120798</c:v>
                </c:pt>
                <c:pt idx="2209">
                  <c:v>0.62598414882674258</c:v>
                </c:pt>
                <c:pt idx="2210">
                  <c:v>0.62591520670227863</c:v>
                </c:pt>
                <c:pt idx="2211">
                  <c:v>0.62584626457781423</c:v>
                </c:pt>
                <c:pt idx="2212">
                  <c:v>0.62577732245334972</c:v>
                </c:pt>
                <c:pt idx="2213">
                  <c:v>0.62570838032888465</c:v>
                </c:pt>
                <c:pt idx="2214">
                  <c:v>0.62563943820442047</c:v>
                </c:pt>
                <c:pt idx="2215">
                  <c:v>0.62557049607995163</c:v>
                </c:pt>
                <c:pt idx="2216">
                  <c:v>0.62488107483529765</c:v>
                </c:pt>
                <c:pt idx="2217">
                  <c:v>0.62481213271083202</c:v>
                </c:pt>
                <c:pt idx="2218">
                  <c:v>0.62474319058636762</c:v>
                </c:pt>
                <c:pt idx="2219">
                  <c:v>0.62467424846190323</c:v>
                </c:pt>
                <c:pt idx="2220">
                  <c:v>0.62460530633743871</c:v>
                </c:pt>
                <c:pt idx="2221">
                  <c:v>0.62453636421296765</c:v>
                </c:pt>
                <c:pt idx="2222">
                  <c:v>0.62446742208850758</c:v>
                </c:pt>
                <c:pt idx="2223">
                  <c:v>0.62439847996404063</c:v>
                </c:pt>
                <c:pt idx="2224">
                  <c:v>0.62432953783957834</c:v>
                </c:pt>
                <c:pt idx="2225">
                  <c:v>0.6242605957151085</c:v>
                </c:pt>
                <c:pt idx="2226">
                  <c:v>0.62419165359064799</c:v>
                </c:pt>
                <c:pt idx="2227">
                  <c:v>0.62343329022152505</c:v>
                </c:pt>
                <c:pt idx="2228">
                  <c:v>0.62336434809705776</c:v>
                </c:pt>
                <c:pt idx="2229">
                  <c:v>0.62329540597259658</c:v>
                </c:pt>
                <c:pt idx="2230">
                  <c:v>0.62322646384812963</c:v>
                </c:pt>
                <c:pt idx="2231">
                  <c:v>0.62315752172366357</c:v>
                </c:pt>
                <c:pt idx="2232">
                  <c:v>0.62308857959920005</c:v>
                </c:pt>
                <c:pt idx="2233">
                  <c:v>0.62301963747473676</c:v>
                </c:pt>
                <c:pt idx="2234">
                  <c:v>0.62295069535026704</c:v>
                </c:pt>
                <c:pt idx="2235">
                  <c:v>0.62288175322580552</c:v>
                </c:pt>
                <c:pt idx="2236">
                  <c:v>0.62281281110133702</c:v>
                </c:pt>
                <c:pt idx="2237">
                  <c:v>0.62205444773221796</c:v>
                </c:pt>
                <c:pt idx="2238">
                  <c:v>0.62198550560775301</c:v>
                </c:pt>
                <c:pt idx="2239">
                  <c:v>0.62191656348328705</c:v>
                </c:pt>
                <c:pt idx="2240">
                  <c:v>0.62184762135882576</c:v>
                </c:pt>
                <c:pt idx="2241">
                  <c:v>0.6217786792343597</c:v>
                </c:pt>
                <c:pt idx="2242">
                  <c:v>0.62170973710989674</c:v>
                </c:pt>
                <c:pt idx="2243">
                  <c:v>0.62164079498542824</c:v>
                </c:pt>
                <c:pt idx="2244">
                  <c:v>0.62157185286095995</c:v>
                </c:pt>
                <c:pt idx="2245">
                  <c:v>0.621502910736495</c:v>
                </c:pt>
                <c:pt idx="2246">
                  <c:v>0.62143396861202949</c:v>
                </c:pt>
                <c:pt idx="2247">
                  <c:v>0.62136502648756464</c:v>
                </c:pt>
                <c:pt idx="2248">
                  <c:v>0.62067560524291165</c:v>
                </c:pt>
                <c:pt idx="2249">
                  <c:v>0.62060666311844859</c:v>
                </c:pt>
                <c:pt idx="2250">
                  <c:v>0.62053772099397997</c:v>
                </c:pt>
                <c:pt idx="2251">
                  <c:v>0.62046877886951501</c:v>
                </c:pt>
                <c:pt idx="2252">
                  <c:v>0.62039983674505195</c:v>
                </c:pt>
                <c:pt idx="2253">
                  <c:v>0.62033089462058799</c:v>
                </c:pt>
                <c:pt idx="2254">
                  <c:v>0.6202619524961217</c:v>
                </c:pt>
                <c:pt idx="2255">
                  <c:v>0.62019301037165364</c:v>
                </c:pt>
                <c:pt idx="2256">
                  <c:v>0.62012406824719024</c:v>
                </c:pt>
                <c:pt idx="2257">
                  <c:v>0.62005512612272295</c:v>
                </c:pt>
                <c:pt idx="2258">
                  <c:v>0.61998618399825656</c:v>
                </c:pt>
                <c:pt idx="2259">
                  <c:v>0.61929676275360401</c:v>
                </c:pt>
                <c:pt idx="2260">
                  <c:v>0.61922782062914095</c:v>
                </c:pt>
                <c:pt idx="2261">
                  <c:v>0.61915887850467699</c:v>
                </c:pt>
                <c:pt idx="2262">
                  <c:v>0.6190899363802107</c:v>
                </c:pt>
                <c:pt idx="2263">
                  <c:v>0.61902099425574264</c:v>
                </c:pt>
                <c:pt idx="2264">
                  <c:v>0.61895205213127924</c:v>
                </c:pt>
                <c:pt idx="2265">
                  <c:v>0.61888311000681195</c:v>
                </c:pt>
                <c:pt idx="2266">
                  <c:v>0.61881416788234556</c:v>
                </c:pt>
                <c:pt idx="2267">
                  <c:v>0.61874522575788371</c:v>
                </c:pt>
                <c:pt idx="2268">
                  <c:v>0.61867628363341864</c:v>
                </c:pt>
                <c:pt idx="2269">
                  <c:v>0.61860734150895003</c:v>
                </c:pt>
                <c:pt idx="2270">
                  <c:v>0.61791792026429704</c:v>
                </c:pt>
                <c:pt idx="2271">
                  <c:v>0.61784897813983453</c:v>
                </c:pt>
                <c:pt idx="2272">
                  <c:v>0.61778003601536824</c:v>
                </c:pt>
                <c:pt idx="2273">
                  <c:v>0.61771109389090095</c:v>
                </c:pt>
                <c:pt idx="2274">
                  <c:v>0.617642151766435</c:v>
                </c:pt>
                <c:pt idx="2275">
                  <c:v>0.61757320964197004</c:v>
                </c:pt>
                <c:pt idx="2276">
                  <c:v>0.61750426751750565</c:v>
                </c:pt>
                <c:pt idx="2277">
                  <c:v>0.61743532539303903</c:v>
                </c:pt>
                <c:pt idx="2278">
                  <c:v>0.61736638326857463</c:v>
                </c:pt>
                <c:pt idx="2279">
                  <c:v>0.61729744114411023</c:v>
                </c:pt>
                <c:pt idx="2280">
                  <c:v>0.61722849901964305</c:v>
                </c:pt>
                <c:pt idx="2281">
                  <c:v>0.61653907777498995</c:v>
                </c:pt>
                <c:pt idx="2282">
                  <c:v>0.616470135650526</c:v>
                </c:pt>
                <c:pt idx="2283">
                  <c:v>0.61640119352605904</c:v>
                </c:pt>
                <c:pt idx="2284">
                  <c:v>0.61633225140159364</c:v>
                </c:pt>
                <c:pt idx="2285">
                  <c:v>0.61626330927712758</c:v>
                </c:pt>
                <c:pt idx="2286">
                  <c:v>0.61619436715266296</c:v>
                </c:pt>
                <c:pt idx="2287">
                  <c:v>0.61612542502820078</c:v>
                </c:pt>
                <c:pt idx="2288">
                  <c:v>0.61605648290373205</c:v>
                </c:pt>
                <c:pt idx="2289">
                  <c:v>0.61598754077926476</c:v>
                </c:pt>
                <c:pt idx="2290">
                  <c:v>0.61591859865480358</c:v>
                </c:pt>
                <c:pt idx="2291">
                  <c:v>0.61584965653034107</c:v>
                </c:pt>
                <c:pt idx="2292">
                  <c:v>0.61509129316121947</c:v>
                </c:pt>
                <c:pt idx="2293">
                  <c:v>0.61502235103675196</c:v>
                </c:pt>
                <c:pt idx="2294">
                  <c:v>0.614953408912286</c:v>
                </c:pt>
                <c:pt idx="2295">
                  <c:v>0.61488446678782105</c:v>
                </c:pt>
                <c:pt idx="2296">
                  <c:v>0.61481552466335665</c:v>
                </c:pt>
                <c:pt idx="2297">
                  <c:v>0.61474658253889447</c:v>
                </c:pt>
                <c:pt idx="2298">
                  <c:v>0.61467764041442796</c:v>
                </c:pt>
                <c:pt idx="2299">
                  <c:v>0.61460869828996223</c:v>
                </c:pt>
                <c:pt idx="2300">
                  <c:v>0.61453975616549683</c:v>
                </c:pt>
                <c:pt idx="2301">
                  <c:v>0.61447081404103099</c:v>
                </c:pt>
                <c:pt idx="2302">
                  <c:v>0.61371245067191005</c:v>
                </c:pt>
                <c:pt idx="2303">
                  <c:v>0.61364350854744565</c:v>
                </c:pt>
                <c:pt idx="2304">
                  <c:v>0.61357456642297903</c:v>
                </c:pt>
                <c:pt idx="2305">
                  <c:v>0.61350562429851696</c:v>
                </c:pt>
                <c:pt idx="2306">
                  <c:v>0.61343668217404901</c:v>
                </c:pt>
                <c:pt idx="2307">
                  <c:v>0.61336774004958305</c:v>
                </c:pt>
                <c:pt idx="2308">
                  <c:v>0.61329879792511865</c:v>
                </c:pt>
                <c:pt idx="2309">
                  <c:v>0.61322985580065303</c:v>
                </c:pt>
                <c:pt idx="2310">
                  <c:v>0.61316091367619052</c:v>
                </c:pt>
                <c:pt idx="2311">
                  <c:v>0.61309197155172424</c:v>
                </c:pt>
                <c:pt idx="2312">
                  <c:v>0.61302302942725551</c:v>
                </c:pt>
                <c:pt idx="2313">
                  <c:v>0.61233360818260296</c:v>
                </c:pt>
                <c:pt idx="2314">
                  <c:v>0.61226466605814023</c:v>
                </c:pt>
                <c:pt idx="2315">
                  <c:v>0.61219572393367472</c:v>
                </c:pt>
                <c:pt idx="2316">
                  <c:v>0.61212678180920488</c:v>
                </c:pt>
                <c:pt idx="2317">
                  <c:v>0.61205783968474459</c:v>
                </c:pt>
                <c:pt idx="2318">
                  <c:v>0.61198889756027952</c:v>
                </c:pt>
                <c:pt idx="2319">
                  <c:v>0.61191995543581323</c:v>
                </c:pt>
                <c:pt idx="2320">
                  <c:v>0.61185101331134795</c:v>
                </c:pt>
                <c:pt idx="2321">
                  <c:v>0.61178207118688199</c:v>
                </c:pt>
                <c:pt idx="2322">
                  <c:v>0.61171312906241448</c:v>
                </c:pt>
                <c:pt idx="2323">
                  <c:v>0.61164418693794897</c:v>
                </c:pt>
                <c:pt idx="2324">
                  <c:v>0.61095476569329665</c:v>
                </c:pt>
                <c:pt idx="2325">
                  <c:v>0.61088582356883547</c:v>
                </c:pt>
                <c:pt idx="2326">
                  <c:v>0.61081688144436497</c:v>
                </c:pt>
                <c:pt idx="2327">
                  <c:v>0.61074793931990223</c:v>
                </c:pt>
                <c:pt idx="2328">
                  <c:v>0.61067899719543794</c:v>
                </c:pt>
                <c:pt idx="2329">
                  <c:v>0.61061005507096899</c:v>
                </c:pt>
                <c:pt idx="2330">
                  <c:v>0.6105411129465067</c:v>
                </c:pt>
                <c:pt idx="2331">
                  <c:v>0.61047217082203575</c:v>
                </c:pt>
                <c:pt idx="2332">
                  <c:v>0.61040322869757524</c:v>
                </c:pt>
                <c:pt idx="2333">
                  <c:v>0.61033428657311095</c:v>
                </c:pt>
                <c:pt idx="2334">
                  <c:v>0.610265344448642</c:v>
                </c:pt>
                <c:pt idx="2335">
                  <c:v>0.60957592320399123</c:v>
                </c:pt>
                <c:pt idx="2336">
                  <c:v>0.6095069810795225</c:v>
                </c:pt>
                <c:pt idx="2337">
                  <c:v>0.60943803895505799</c:v>
                </c:pt>
                <c:pt idx="2338">
                  <c:v>0.6093690968305957</c:v>
                </c:pt>
                <c:pt idx="2339">
                  <c:v>0.60930015470612697</c:v>
                </c:pt>
                <c:pt idx="2340">
                  <c:v>0.60923121258166424</c:v>
                </c:pt>
                <c:pt idx="2341">
                  <c:v>0.60916227045719695</c:v>
                </c:pt>
                <c:pt idx="2342">
                  <c:v>0.609093328332731</c:v>
                </c:pt>
                <c:pt idx="2343">
                  <c:v>0.60902438620826604</c:v>
                </c:pt>
                <c:pt idx="2344">
                  <c:v>0.60895544408380453</c:v>
                </c:pt>
                <c:pt idx="2345">
                  <c:v>0.60888650195933458</c:v>
                </c:pt>
                <c:pt idx="2346">
                  <c:v>0.60819708071468204</c:v>
                </c:pt>
                <c:pt idx="2347">
                  <c:v>0.60812813859021664</c:v>
                </c:pt>
                <c:pt idx="2348">
                  <c:v>0.60805919646575324</c:v>
                </c:pt>
                <c:pt idx="2349">
                  <c:v>0.60799025434128895</c:v>
                </c:pt>
                <c:pt idx="2350">
                  <c:v>0.60792131221682399</c:v>
                </c:pt>
                <c:pt idx="2351">
                  <c:v>0.60785237009235449</c:v>
                </c:pt>
                <c:pt idx="2352">
                  <c:v>0.60778342796789064</c:v>
                </c:pt>
                <c:pt idx="2353">
                  <c:v>0.60771448584342402</c:v>
                </c:pt>
                <c:pt idx="2354">
                  <c:v>0.60764554371895962</c:v>
                </c:pt>
                <c:pt idx="2355">
                  <c:v>0.60757660159449522</c:v>
                </c:pt>
                <c:pt idx="2356">
                  <c:v>0.60750765947002805</c:v>
                </c:pt>
                <c:pt idx="2357">
                  <c:v>0.60674929610091299</c:v>
                </c:pt>
                <c:pt idx="2358">
                  <c:v>0.60668035397644404</c:v>
                </c:pt>
                <c:pt idx="2359">
                  <c:v>0.60661141185197964</c:v>
                </c:pt>
                <c:pt idx="2360">
                  <c:v>0.60654246972751258</c:v>
                </c:pt>
                <c:pt idx="2361">
                  <c:v>0.60647352760304862</c:v>
                </c:pt>
                <c:pt idx="2362">
                  <c:v>0.60640458547858522</c:v>
                </c:pt>
                <c:pt idx="2363">
                  <c:v>0.60633564335411971</c:v>
                </c:pt>
                <c:pt idx="2364">
                  <c:v>0.60626670122964976</c:v>
                </c:pt>
                <c:pt idx="2365">
                  <c:v>0.60619775910518858</c:v>
                </c:pt>
                <c:pt idx="2366">
                  <c:v>0.60612881698072396</c:v>
                </c:pt>
                <c:pt idx="2367">
                  <c:v>0.60537045361160424</c:v>
                </c:pt>
                <c:pt idx="2368">
                  <c:v>0.60530151148713762</c:v>
                </c:pt>
                <c:pt idx="2369">
                  <c:v>0.60523256936267156</c:v>
                </c:pt>
                <c:pt idx="2370">
                  <c:v>0.60516362723820605</c:v>
                </c:pt>
                <c:pt idx="2371">
                  <c:v>0.60509468511374165</c:v>
                </c:pt>
                <c:pt idx="2372">
                  <c:v>0.60502574298927858</c:v>
                </c:pt>
                <c:pt idx="2373">
                  <c:v>0.60495680086481063</c:v>
                </c:pt>
                <c:pt idx="2374">
                  <c:v>0.60488785874034501</c:v>
                </c:pt>
                <c:pt idx="2375">
                  <c:v>0.60481891661588361</c:v>
                </c:pt>
                <c:pt idx="2376">
                  <c:v>0.60474997449141765</c:v>
                </c:pt>
                <c:pt idx="2377">
                  <c:v>0.60399161112229771</c:v>
                </c:pt>
                <c:pt idx="2378">
                  <c:v>0.60392266899782998</c:v>
                </c:pt>
                <c:pt idx="2379">
                  <c:v>0.60385372687336503</c:v>
                </c:pt>
                <c:pt idx="2380">
                  <c:v>0.60378478474889963</c:v>
                </c:pt>
                <c:pt idx="2381">
                  <c:v>0.60371584262443834</c:v>
                </c:pt>
                <c:pt idx="2382">
                  <c:v>0.60364690049996805</c:v>
                </c:pt>
                <c:pt idx="2383">
                  <c:v>0.60357795837550365</c:v>
                </c:pt>
                <c:pt idx="2384">
                  <c:v>0.60350901625104059</c:v>
                </c:pt>
                <c:pt idx="2385">
                  <c:v>0.60344007412657541</c:v>
                </c:pt>
                <c:pt idx="2386">
                  <c:v>0.60337113200210923</c:v>
                </c:pt>
                <c:pt idx="2387">
                  <c:v>0.60330218987763728</c:v>
                </c:pt>
                <c:pt idx="2388">
                  <c:v>0.60261276863298796</c:v>
                </c:pt>
                <c:pt idx="2389">
                  <c:v>0.60254382650852734</c:v>
                </c:pt>
                <c:pt idx="2390">
                  <c:v>0.60247488438405705</c:v>
                </c:pt>
                <c:pt idx="2391">
                  <c:v>0.60240594225959565</c:v>
                </c:pt>
                <c:pt idx="2392">
                  <c:v>0.60233700013512703</c:v>
                </c:pt>
                <c:pt idx="2393">
                  <c:v>0.60226805801066097</c:v>
                </c:pt>
                <c:pt idx="2394">
                  <c:v>0.60219911588619823</c:v>
                </c:pt>
                <c:pt idx="2395">
                  <c:v>0.6021301737617305</c:v>
                </c:pt>
                <c:pt idx="2396">
                  <c:v>0.60206123163726499</c:v>
                </c:pt>
                <c:pt idx="2397">
                  <c:v>0.60199228951280004</c:v>
                </c:pt>
                <c:pt idx="2398">
                  <c:v>0.60192334738833464</c:v>
                </c:pt>
                <c:pt idx="2399">
                  <c:v>0.60123392614368165</c:v>
                </c:pt>
                <c:pt idx="2400">
                  <c:v>0.60116498401921559</c:v>
                </c:pt>
                <c:pt idx="2401">
                  <c:v>0.60109604189474997</c:v>
                </c:pt>
                <c:pt idx="2402">
                  <c:v>0.60102709977028501</c:v>
                </c:pt>
                <c:pt idx="2403">
                  <c:v>0.60095815764582294</c:v>
                </c:pt>
                <c:pt idx="2404">
                  <c:v>0.60088921552135599</c:v>
                </c:pt>
                <c:pt idx="2405">
                  <c:v>0.6008202733968937</c:v>
                </c:pt>
                <c:pt idx="2406">
                  <c:v>0.60075133127242464</c:v>
                </c:pt>
                <c:pt idx="2407">
                  <c:v>0.60068238914795447</c:v>
                </c:pt>
                <c:pt idx="2408">
                  <c:v>0.60061344702349595</c:v>
                </c:pt>
                <c:pt idx="2409">
                  <c:v>0.600544504899027</c:v>
                </c:pt>
                <c:pt idx="2410">
                  <c:v>0.59985508365437634</c:v>
                </c:pt>
                <c:pt idx="2411">
                  <c:v>0.59978614152990639</c:v>
                </c:pt>
                <c:pt idx="2412">
                  <c:v>0.5997171994054411</c:v>
                </c:pt>
                <c:pt idx="2413">
                  <c:v>0.59964825728098081</c:v>
                </c:pt>
                <c:pt idx="2414">
                  <c:v>0.59957931515651308</c:v>
                </c:pt>
                <c:pt idx="2415">
                  <c:v>0.59951037303204369</c:v>
                </c:pt>
                <c:pt idx="2416">
                  <c:v>0.59944143090758262</c:v>
                </c:pt>
                <c:pt idx="2417">
                  <c:v>0.59937248878311411</c:v>
                </c:pt>
                <c:pt idx="2418">
                  <c:v>0.59930354665865049</c:v>
                </c:pt>
                <c:pt idx="2419">
                  <c:v>0.59923460453418675</c:v>
                </c:pt>
                <c:pt idx="2420">
                  <c:v>0.59916566240972013</c:v>
                </c:pt>
                <c:pt idx="2421">
                  <c:v>0.59840729904059997</c:v>
                </c:pt>
                <c:pt idx="2422">
                  <c:v>0.59833835691613557</c:v>
                </c:pt>
                <c:pt idx="2423">
                  <c:v>0.59826941479167051</c:v>
                </c:pt>
                <c:pt idx="2424">
                  <c:v>0.59820047266720511</c:v>
                </c:pt>
                <c:pt idx="2425">
                  <c:v>0.59813153054273949</c:v>
                </c:pt>
                <c:pt idx="2426">
                  <c:v>0.59806258841827287</c:v>
                </c:pt>
                <c:pt idx="2427">
                  <c:v>0.59799364629381235</c:v>
                </c:pt>
                <c:pt idx="2428">
                  <c:v>0.59792470416934407</c:v>
                </c:pt>
                <c:pt idx="2429">
                  <c:v>0.59785576204488133</c:v>
                </c:pt>
                <c:pt idx="2430">
                  <c:v>0.59778681992041249</c:v>
                </c:pt>
                <c:pt idx="2431">
                  <c:v>0.59702845655129611</c:v>
                </c:pt>
                <c:pt idx="2432">
                  <c:v>0.59695951442682915</c:v>
                </c:pt>
                <c:pt idx="2433">
                  <c:v>0.59689057230236409</c:v>
                </c:pt>
                <c:pt idx="2434">
                  <c:v>0.59682163017790002</c:v>
                </c:pt>
                <c:pt idx="2435">
                  <c:v>0.59675268805343307</c:v>
                </c:pt>
                <c:pt idx="2436">
                  <c:v>0.59668374592896445</c:v>
                </c:pt>
                <c:pt idx="2437">
                  <c:v>0.5966148038045026</c:v>
                </c:pt>
                <c:pt idx="2438">
                  <c:v>0.59654586168003709</c:v>
                </c:pt>
                <c:pt idx="2439">
                  <c:v>0.59647691955557214</c:v>
                </c:pt>
                <c:pt idx="2440">
                  <c:v>0.59640797743110607</c:v>
                </c:pt>
                <c:pt idx="2441">
                  <c:v>0.59564961406198935</c:v>
                </c:pt>
                <c:pt idx="2442">
                  <c:v>0.5955806719375194</c:v>
                </c:pt>
                <c:pt idx="2443">
                  <c:v>0.59551172981305345</c:v>
                </c:pt>
                <c:pt idx="2444">
                  <c:v>0.5954427876885916</c:v>
                </c:pt>
                <c:pt idx="2445">
                  <c:v>0.59537384556412609</c:v>
                </c:pt>
                <c:pt idx="2446">
                  <c:v>0.59530490343966058</c:v>
                </c:pt>
                <c:pt idx="2447">
                  <c:v>0.59523596131519507</c:v>
                </c:pt>
                <c:pt idx="2448">
                  <c:v>0.59516701919072956</c:v>
                </c:pt>
                <c:pt idx="2449">
                  <c:v>0.5950980770662635</c:v>
                </c:pt>
                <c:pt idx="2450">
                  <c:v>0.5950291349417991</c:v>
                </c:pt>
                <c:pt idx="2451">
                  <c:v>0.59496019281733126</c:v>
                </c:pt>
                <c:pt idx="2452">
                  <c:v>0.59427077157267949</c:v>
                </c:pt>
                <c:pt idx="2453">
                  <c:v>0.59420182944821509</c:v>
                </c:pt>
                <c:pt idx="2454">
                  <c:v>0.59413288732374958</c:v>
                </c:pt>
                <c:pt idx="2455">
                  <c:v>0.59406394519928141</c:v>
                </c:pt>
                <c:pt idx="2456">
                  <c:v>0.59399500307482134</c:v>
                </c:pt>
                <c:pt idx="2457">
                  <c:v>0.59392606095035116</c:v>
                </c:pt>
                <c:pt idx="2458">
                  <c:v>0.5938571188258881</c:v>
                </c:pt>
                <c:pt idx="2459">
                  <c:v>0.59378817670142259</c:v>
                </c:pt>
                <c:pt idx="2460">
                  <c:v>0.59371923457695708</c:v>
                </c:pt>
                <c:pt idx="2461">
                  <c:v>0.59365029245249434</c:v>
                </c:pt>
                <c:pt idx="2462">
                  <c:v>0.5935813503280265</c:v>
                </c:pt>
                <c:pt idx="2463">
                  <c:v>0.59289192908337374</c:v>
                </c:pt>
                <c:pt idx="2464">
                  <c:v>0.59282298695890756</c:v>
                </c:pt>
                <c:pt idx="2465">
                  <c:v>0.5927540448344415</c:v>
                </c:pt>
                <c:pt idx="2466">
                  <c:v>0.5926851027099771</c:v>
                </c:pt>
                <c:pt idx="2467">
                  <c:v>0.59261616058551159</c:v>
                </c:pt>
                <c:pt idx="2468">
                  <c:v>0.59254721846104608</c:v>
                </c:pt>
                <c:pt idx="2469">
                  <c:v>0.59247827633658334</c:v>
                </c:pt>
                <c:pt idx="2470">
                  <c:v>0.5924093342121155</c:v>
                </c:pt>
                <c:pt idx="2471">
                  <c:v>0.5923403920876481</c:v>
                </c:pt>
                <c:pt idx="2472">
                  <c:v>0.59227144996318515</c:v>
                </c:pt>
                <c:pt idx="2473">
                  <c:v>0.59220250783871786</c:v>
                </c:pt>
                <c:pt idx="2474">
                  <c:v>0.59151308659406387</c:v>
                </c:pt>
                <c:pt idx="2475">
                  <c:v>0.59144414446960059</c:v>
                </c:pt>
                <c:pt idx="2476">
                  <c:v>0.59137520234513574</c:v>
                </c:pt>
                <c:pt idx="2477">
                  <c:v>0.59130626022066668</c:v>
                </c:pt>
                <c:pt idx="2478">
                  <c:v>0.59123731809620239</c:v>
                </c:pt>
                <c:pt idx="2479">
                  <c:v>0.5911683759717351</c:v>
                </c:pt>
                <c:pt idx="2480">
                  <c:v>0.59109943384727415</c:v>
                </c:pt>
                <c:pt idx="2481">
                  <c:v>0.59103049172280686</c:v>
                </c:pt>
                <c:pt idx="2482">
                  <c:v>0.59096154959834257</c:v>
                </c:pt>
                <c:pt idx="2483">
                  <c:v>0.59089260747388106</c:v>
                </c:pt>
                <c:pt idx="2484">
                  <c:v>0.59082366534941211</c:v>
                </c:pt>
                <c:pt idx="2485">
                  <c:v>0.59006530198029139</c:v>
                </c:pt>
                <c:pt idx="2486">
                  <c:v>0.5899963598558261</c:v>
                </c:pt>
                <c:pt idx="2487">
                  <c:v>0.58992741773136259</c:v>
                </c:pt>
                <c:pt idx="2488">
                  <c:v>0.58985847560689875</c:v>
                </c:pt>
                <c:pt idx="2489">
                  <c:v>0.58978953348243213</c:v>
                </c:pt>
                <c:pt idx="2490">
                  <c:v>0.5897205913579644</c:v>
                </c:pt>
                <c:pt idx="2491">
                  <c:v>0.5896516492335041</c:v>
                </c:pt>
                <c:pt idx="2492">
                  <c:v>0.58958270710903304</c:v>
                </c:pt>
                <c:pt idx="2493">
                  <c:v>0.58951376498456787</c:v>
                </c:pt>
                <c:pt idx="2494">
                  <c:v>0.58944482286010613</c:v>
                </c:pt>
                <c:pt idx="2495">
                  <c:v>0.58868645949098708</c:v>
                </c:pt>
                <c:pt idx="2496">
                  <c:v>0.58861751736652113</c:v>
                </c:pt>
                <c:pt idx="2497">
                  <c:v>0.5885485752420534</c:v>
                </c:pt>
                <c:pt idx="2498">
                  <c:v>0.5884796331175931</c:v>
                </c:pt>
                <c:pt idx="2499">
                  <c:v>0.58841069099312449</c:v>
                </c:pt>
                <c:pt idx="2500">
                  <c:v>0.58834174886865787</c:v>
                </c:pt>
                <c:pt idx="2501">
                  <c:v>0.58827280674419513</c:v>
                </c:pt>
                <c:pt idx="2502">
                  <c:v>0.58820386461972907</c:v>
                </c:pt>
                <c:pt idx="2503">
                  <c:v>0.58813492249526356</c:v>
                </c:pt>
                <c:pt idx="2504">
                  <c:v>0.58806598037079749</c:v>
                </c:pt>
                <c:pt idx="2505">
                  <c:v>0.5873076170016801</c:v>
                </c:pt>
                <c:pt idx="2506">
                  <c:v>0.58723867487721093</c:v>
                </c:pt>
                <c:pt idx="2507">
                  <c:v>0.58716973275274686</c:v>
                </c:pt>
                <c:pt idx="2508">
                  <c:v>0.58710079062828413</c:v>
                </c:pt>
                <c:pt idx="2509">
                  <c:v>0.58703184850381862</c:v>
                </c:pt>
                <c:pt idx="2510">
                  <c:v>0.58696290637935256</c:v>
                </c:pt>
                <c:pt idx="2511">
                  <c:v>0.5868939642548876</c:v>
                </c:pt>
                <c:pt idx="2512">
                  <c:v>0.58682502213042365</c:v>
                </c:pt>
                <c:pt idx="2513">
                  <c:v>0.58675608000595403</c:v>
                </c:pt>
                <c:pt idx="2514">
                  <c:v>0.58668713788149107</c:v>
                </c:pt>
                <c:pt idx="2515">
                  <c:v>0.58592877451237213</c:v>
                </c:pt>
                <c:pt idx="2516">
                  <c:v>0.58585983238790762</c:v>
                </c:pt>
                <c:pt idx="2517">
                  <c:v>0.58579089026344411</c:v>
                </c:pt>
                <c:pt idx="2518">
                  <c:v>0.5857219481389766</c:v>
                </c:pt>
                <c:pt idx="2519">
                  <c:v>0.58565300601451264</c:v>
                </c:pt>
                <c:pt idx="2520">
                  <c:v>0.58558406389004303</c:v>
                </c:pt>
                <c:pt idx="2521">
                  <c:v>0.58551512176557741</c:v>
                </c:pt>
                <c:pt idx="2522">
                  <c:v>0.58544617964111456</c:v>
                </c:pt>
                <c:pt idx="2523">
                  <c:v>0.5853772375166495</c:v>
                </c:pt>
                <c:pt idx="2524">
                  <c:v>0.5853082953921841</c:v>
                </c:pt>
                <c:pt idx="2525">
                  <c:v>0.58523935326771859</c:v>
                </c:pt>
                <c:pt idx="2526">
                  <c:v>0.5845499320230656</c:v>
                </c:pt>
                <c:pt idx="2527">
                  <c:v>0.58448098989859787</c:v>
                </c:pt>
                <c:pt idx="2528">
                  <c:v>0.58441204777413203</c:v>
                </c:pt>
                <c:pt idx="2529">
                  <c:v>0.58434310564966641</c:v>
                </c:pt>
                <c:pt idx="2530">
                  <c:v>0.58427416352520356</c:v>
                </c:pt>
                <c:pt idx="2531">
                  <c:v>0.58420522140073849</c:v>
                </c:pt>
                <c:pt idx="2532">
                  <c:v>0.58413627927627088</c:v>
                </c:pt>
                <c:pt idx="2533">
                  <c:v>0.58406733715180759</c:v>
                </c:pt>
                <c:pt idx="2534">
                  <c:v>0.58399839502733975</c:v>
                </c:pt>
                <c:pt idx="2535">
                  <c:v>0.58392945290287934</c:v>
                </c:pt>
                <c:pt idx="2536">
                  <c:v>0.5838605107784115</c:v>
                </c:pt>
                <c:pt idx="2537">
                  <c:v>0.58310214740929256</c:v>
                </c:pt>
                <c:pt idx="2538">
                  <c:v>0.58303320528482749</c:v>
                </c:pt>
                <c:pt idx="2539">
                  <c:v>0.58296426316035987</c:v>
                </c:pt>
                <c:pt idx="2540">
                  <c:v>0.58289532103589714</c:v>
                </c:pt>
                <c:pt idx="2541">
                  <c:v>0.58282637891142941</c:v>
                </c:pt>
                <c:pt idx="2542">
                  <c:v>0.58275743678696557</c:v>
                </c:pt>
                <c:pt idx="2543">
                  <c:v>0.58268849466250172</c:v>
                </c:pt>
                <c:pt idx="2544">
                  <c:v>0.5826195525380371</c:v>
                </c:pt>
                <c:pt idx="2545">
                  <c:v>0.58255061041357281</c:v>
                </c:pt>
                <c:pt idx="2546">
                  <c:v>0.58248166828910508</c:v>
                </c:pt>
                <c:pt idx="2547">
                  <c:v>0.58172330491998558</c:v>
                </c:pt>
                <c:pt idx="2548">
                  <c:v>0.58165436279552107</c:v>
                </c:pt>
                <c:pt idx="2549">
                  <c:v>0.58158542067105456</c:v>
                </c:pt>
                <c:pt idx="2550">
                  <c:v>0.5815164785465895</c:v>
                </c:pt>
                <c:pt idx="2551">
                  <c:v>0.5814475364221241</c:v>
                </c:pt>
                <c:pt idx="2552">
                  <c:v>0.58137859429765626</c:v>
                </c:pt>
                <c:pt idx="2553">
                  <c:v>0.58130965217319752</c:v>
                </c:pt>
                <c:pt idx="2554">
                  <c:v>0.58124071004872813</c:v>
                </c:pt>
                <c:pt idx="2555">
                  <c:v>0.5811717679242604</c:v>
                </c:pt>
                <c:pt idx="2556">
                  <c:v>0.58110282579979611</c:v>
                </c:pt>
                <c:pt idx="2557">
                  <c:v>0.58034446243067961</c:v>
                </c:pt>
                <c:pt idx="2558">
                  <c:v>0.5802755203062111</c:v>
                </c:pt>
                <c:pt idx="2559">
                  <c:v>0.58020657818174526</c:v>
                </c:pt>
                <c:pt idx="2560">
                  <c:v>0.58013763605728308</c:v>
                </c:pt>
                <c:pt idx="2561">
                  <c:v>0.58006869393281657</c:v>
                </c:pt>
                <c:pt idx="2562">
                  <c:v>0.57999975180835195</c:v>
                </c:pt>
                <c:pt idx="2563">
                  <c:v>0.57993080968389099</c:v>
                </c:pt>
                <c:pt idx="2564">
                  <c:v>0.5798618675594237</c:v>
                </c:pt>
                <c:pt idx="2565">
                  <c:v>0.57979292543495597</c:v>
                </c:pt>
                <c:pt idx="2566">
                  <c:v>0.57972398331049324</c:v>
                </c:pt>
                <c:pt idx="2567">
                  <c:v>0.57896561994137263</c:v>
                </c:pt>
                <c:pt idx="2568">
                  <c:v>0.57889667781690601</c:v>
                </c:pt>
                <c:pt idx="2569">
                  <c:v>0.57882773569244095</c:v>
                </c:pt>
                <c:pt idx="2570">
                  <c:v>0.57875879356797799</c:v>
                </c:pt>
                <c:pt idx="2571">
                  <c:v>0.5786898514435147</c:v>
                </c:pt>
                <c:pt idx="2572">
                  <c:v>0.57862090931904564</c:v>
                </c:pt>
                <c:pt idx="2573">
                  <c:v>0.57855196719458224</c:v>
                </c:pt>
                <c:pt idx="2574">
                  <c:v>0.57848302507011351</c:v>
                </c:pt>
                <c:pt idx="2575">
                  <c:v>0.57841408294564856</c:v>
                </c:pt>
                <c:pt idx="2576">
                  <c:v>0.57834514082118305</c:v>
                </c:pt>
                <c:pt idx="2577">
                  <c:v>0.57758677745206299</c:v>
                </c:pt>
                <c:pt idx="2578">
                  <c:v>0.57751783532759904</c:v>
                </c:pt>
                <c:pt idx="2579">
                  <c:v>0.57744889320313753</c:v>
                </c:pt>
                <c:pt idx="2580">
                  <c:v>0.57737995107866902</c:v>
                </c:pt>
                <c:pt idx="2581">
                  <c:v>0.57731100895420251</c:v>
                </c:pt>
                <c:pt idx="2582">
                  <c:v>0.577242066829738</c:v>
                </c:pt>
                <c:pt idx="2583">
                  <c:v>0.57717312470527249</c:v>
                </c:pt>
                <c:pt idx="2584">
                  <c:v>0.57710418258080765</c:v>
                </c:pt>
                <c:pt idx="2585">
                  <c:v>0.57703524045634202</c:v>
                </c:pt>
                <c:pt idx="2586">
                  <c:v>0.57696629833187663</c:v>
                </c:pt>
                <c:pt idx="2587">
                  <c:v>0.57689735620741323</c:v>
                </c:pt>
                <c:pt idx="2588">
                  <c:v>0.57620793496275757</c:v>
                </c:pt>
                <c:pt idx="2589">
                  <c:v>0.57613899283829195</c:v>
                </c:pt>
                <c:pt idx="2590">
                  <c:v>0.576070050713829</c:v>
                </c:pt>
                <c:pt idx="2591">
                  <c:v>0.57600110858936204</c:v>
                </c:pt>
                <c:pt idx="2592">
                  <c:v>0.57593216646489664</c:v>
                </c:pt>
                <c:pt idx="2593">
                  <c:v>0.57586322434043102</c:v>
                </c:pt>
                <c:pt idx="2594">
                  <c:v>0.57579428221596562</c:v>
                </c:pt>
                <c:pt idx="2595">
                  <c:v>0.57572534009150222</c:v>
                </c:pt>
                <c:pt idx="2596">
                  <c:v>0.57565639796703449</c:v>
                </c:pt>
                <c:pt idx="2597">
                  <c:v>0.57558745584256676</c:v>
                </c:pt>
                <c:pt idx="2598">
                  <c:v>0.57551851371810403</c:v>
                </c:pt>
                <c:pt idx="2599">
                  <c:v>0.57476015034898564</c:v>
                </c:pt>
                <c:pt idx="2600">
                  <c:v>0.57469120822452446</c:v>
                </c:pt>
                <c:pt idx="2601">
                  <c:v>0.57462226610005462</c:v>
                </c:pt>
                <c:pt idx="2602">
                  <c:v>0.574553323975589</c:v>
                </c:pt>
                <c:pt idx="2603">
                  <c:v>0.57448438185112105</c:v>
                </c:pt>
                <c:pt idx="2604">
                  <c:v>0.57441543972665576</c:v>
                </c:pt>
                <c:pt idx="2605">
                  <c:v>0.57434649760219558</c:v>
                </c:pt>
                <c:pt idx="2606">
                  <c:v>0.57427755547772796</c:v>
                </c:pt>
                <c:pt idx="2607">
                  <c:v>0.57420861335326423</c:v>
                </c:pt>
                <c:pt idx="2608">
                  <c:v>0.57413967122879972</c:v>
                </c:pt>
                <c:pt idx="2609">
                  <c:v>0.573381307859678</c:v>
                </c:pt>
                <c:pt idx="2610">
                  <c:v>0.57331236573520794</c:v>
                </c:pt>
                <c:pt idx="2611">
                  <c:v>0.57324342361074765</c:v>
                </c:pt>
                <c:pt idx="2612">
                  <c:v>0.57317448148628203</c:v>
                </c:pt>
                <c:pt idx="2613">
                  <c:v>0.57310553936181763</c:v>
                </c:pt>
                <c:pt idx="2614">
                  <c:v>0.57303659723735056</c:v>
                </c:pt>
                <c:pt idx="2615">
                  <c:v>0.57296765511288605</c:v>
                </c:pt>
                <c:pt idx="2616">
                  <c:v>0.57289871298842376</c:v>
                </c:pt>
                <c:pt idx="2617">
                  <c:v>0.57282977086395503</c:v>
                </c:pt>
                <c:pt idx="2618">
                  <c:v>0.57276082873949064</c:v>
                </c:pt>
                <c:pt idx="2619">
                  <c:v>0.57200246537037103</c:v>
                </c:pt>
                <c:pt idx="2620">
                  <c:v>0.57193352324590596</c:v>
                </c:pt>
                <c:pt idx="2621">
                  <c:v>0.57186458112143956</c:v>
                </c:pt>
                <c:pt idx="2622">
                  <c:v>0.57179563899697772</c:v>
                </c:pt>
                <c:pt idx="2623">
                  <c:v>0.57172669687251065</c:v>
                </c:pt>
                <c:pt idx="2624">
                  <c:v>0.57165775474804403</c:v>
                </c:pt>
                <c:pt idx="2625">
                  <c:v>0.57158881262358441</c:v>
                </c:pt>
                <c:pt idx="2626">
                  <c:v>0.57151987049911523</c:v>
                </c:pt>
                <c:pt idx="2627">
                  <c:v>0.5714509283746475</c:v>
                </c:pt>
                <c:pt idx="2628">
                  <c:v>0.57138198625018499</c:v>
                </c:pt>
                <c:pt idx="2629">
                  <c:v>0.57062362288106405</c:v>
                </c:pt>
                <c:pt idx="2630">
                  <c:v>0.57055468075659899</c:v>
                </c:pt>
                <c:pt idx="2631">
                  <c:v>0.57048573863213303</c:v>
                </c:pt>
                <c:pt idx="2632">
                  <c:v>0.57041679650766575</c:v>
                </c:pt>
                <c:pt idx="2633">
                  <c:v>0.57034785438320523</c:v>
                </c:pt>
                <c:pt idx="2634">
                  <c:v>0.57027891225873995</c:v>
                </c:pt>
                <c:pt idx="2635">
                  <c:v>0.57020997013427399</c:v>
                </c:pt>
                <c:pt idx="2636">
                  <c:v>0.5701410280098097</c:v>
                </c:pt>
                <c:pt idx="2637">
                  <c:v>0.57007208588533875</c:v>
                </c:pt>
                <c:pt idx="2638">
                  <c:v>0.57000314376087602</c:v>
                </c:pt>
                <c:pt idx="2639">
                  <c:v>0.56924478039175697</c:v>
                </c:pt>
                <c:pt idx="2640">
                  <c:v>0.56917583826729423</c:v>
                </c:pt>
                <c:pt idx="2641">
                  <c:v>0.56910689614282595</c:v>
                </c:pt>
                <c:pt idx="2642">
                  <c:v>0.56903795401836099</c:v>
                </c:pt>
                <c:pt idx="2643">
                  <c:v>0.5689690118938977</c:v>
                </c:pt>
                <c:pt idx="2644">
                  <c:v>0.56890006976942997</c:v>
                </c:pt>
                <c:pt idx="2645">
                  <c:v>0.56883112764496502</c:v>
                </c:pt>
                <c:pt idx="2646">
                  <c:v>0.56876218552049851</c:v>
                </c:pt>
                <c:pt idx="2647">
                  <c:v>0.568693243396036</c:v>
                </c:pt>
                <c:pt idx="2648">
                  <c:v>0.56862430127156904</c:v>
                </c:pt>
                <c:pt idx="2649">
                  <c:v>0.56786593790244999</c:v>
                </c:pt>
                <c:pt idx="2650">
                  <c:v>0.56779699577798359</c:v>
                </c:pt>
                <c:pt idx="2651">
                  <c:v>0.56772805365352486</c:v>
                </c:pt>
                <c:pt idx="2652">
                  <c:v>0.56765911152905624</c:v>
                </c:pt>
                <c:pt idx="2653">
                  <c:v>0.56759016940458795</c:v>
                </c:pt>
                <c:pt idx="2654">
                  <c:v>0.567521227280125</c:v>
                </c:pt>
                <c:pt idx="2655">
                  <c:v>0.56745228515565505</c:v>
                </c:pt>
                <c:pt idx="2656">
                  <c:v>0.56738334303119198</c:v>
                </c:pt>
                <c:pt idx="2657">
                  <c:v>0.56731440090672658</c:v>
                </c:pt>
                <c:pt idx="2658">
                  <c:v>0.56724545878226096</c:v>
                </c:pt>
                <c:pt idx="2659">
                  <c:v>0.56717651665779822</c:v>
                </c:pt>
                <c:pt idx="2660">
                  <c:v>0.56641815328867695</c:v>
                </c:pt>
                <c:pt idx="2661">
                  <c:v>0.56634921116421399</c:v>
                </c:pt>
                <c:pt idx="2662">
                  <c:v>0.56628026903974649</c:v>
                </c:pt>
                <c:pt idx="2663">
                  <c:v>0.56621132691528098</c:v>
                </c:pt>
                <c:pt idx="2664">
                  <c:v>0.56614238479081558</c:v>
                </c:pt>
                <c:pt idx="2665">
                  <c:v>0.56607344266635162</c:v>
                </c:pt>
                <c:pt idx="2666">
                  <c:v>0.56600450054188722</c:v>
                </c:pt>
                <c:pt idx="2667">
                  <c:v>0.56593555841742005</c:v>
                </c:pt>
                <c:pt idx="2668">
                  <c:v>0.56586661629295398</c:v>
                </c:pt>
                <c:pt idx="2669">
                  <c:v>0.56579767416849347</c:v>
                </c:pt>
                <c:pt idx="2670">
                  <c:v>0.56503931079936998</c:v>
                </c:pt>
                <c:pt idx="2671">
                  <c:v>0.56497036867490502</c:v>
                </c:pt>
                <c:pt idx="2672">
                  <c:v>0.56490142655044295</c:v>
                </c:pt>
                <c:pt idx="2673">
                  <c:v>0.564832484425974</c:v>
                </c:pt>
                <c:pt idx="2674">
                  <c:v>0.56476354230150905</c:v>
                </c:pt>
                <c:pt idx="2675">
                  <c:v>0.56469460017704465</c:v>
                </c:pt>
                <c:pt idx="2676">
                  <c:v>0.56462565805258247</c:v>
                </c:pt>
                <c:pt idx="2677">
                  <c:v>0.56455671592811296</c:v>
                </c:pt>
                <c:pt idx="2678">
                  <c:v>0.56448777380364656</c:v>
                </c:pt>
                <c:pt idx="2679">
                  <c:v>0.56441883167918472</c:v>
                </c:pt>
                <c:pt idx="2680">
                  <c:v>0.563660468310063</c:v>
                </c:pt>
                <c:pt idx="2681">
                  <c:v>0.56359152618560004</c:v>
                </c:pt>
                <c:pt idx="2682">
                  <c:v>0.56352258406112976</c:v>
                </c:pt>
                <c:pt idx="2683">
                  <c:v>0.56345364193666403</c:v>
                </c:pt>
                <c:pt idx="2684">
                  <c:v>0.56338469981219996</c:v>
                </c:pt>
                <c:pt idx="2685">
                  <c:v>0.56331575768773701</c:v>
                </c:pt>
                <c:pt idx="2686">
                  <c:v>0.56324681556327372</c:v>
                </c:pt>
                <c:pt idx="2687">
                  <c:v>0.56317787343880965</c:v>
                </c:pt>
                <c:pt idx="2688">
                  <c:v>0.56310893131434003</c:v>
                </c:pt>
                <c:pt idx="2689">
                  <c:v>0.56303998918987563</c:v>
                </c:pt>
                <c:pt idx="2690">
                  <c:v>0.56228162582075558</c:v>
                </c:pt>
                <c:pt idx="2691">
                  <c:v>0.56221268369629096</c:v>
                </c:pt>
                <c:pt idx="2692">
                  <c:v>0.56214374157182501</c:v>
                </c:pt>
                <c:pt idx="2693">
                  <c:v>0.5620747994473595</c:v>
                </c:pt>
                <c:pt idx="2694">
                  <c:v>0.56200585732289865</c:v>
                </c:pt>
                <c:pt idx="2695">
                  <c:v>0.56193691519842903</c:v>
                </c:pt>
                <c:pt idx="2696">
                  <c:v>0.56186797307396397</c:v>
                </c:pt>
                <c:pt idx="2697">
                  <c:v>0.56179903094950334</c:v>
                </c:pt>
                <c:pt idx="2698">
                  <c:v>0.5617300888250325</c:v>
                </c:pt>
                <c:pt idx="2699">
                  <c:v>0.56166114670056799</c:v>
                </c:pt>
                <c:pt idx="2700">
                  <c:v>0.5609027833314485</c:v>
                </c:pt>
                <c:pt idx="2701">
                  <c:v>0.56083384120698399</c:v>
                </c:pt>
                <c:pt idx="2702">
                  <c:v>0.56076489908251803</c:v>
                </c:pt>
                <c:pt idx="2703">
                  <c:v>0.56069595695805596</c:v>
                </c:pt>
                <c:pt idx="2704">
                  <c:v>0.56062701483359234</c:v>
                </c:pt>
                <c:pt idx="2705">
                  <c:v>0.56055807270912195</c:v>
                </c:pt>
                <c:pt idx="2706">
                  <c:v>0.56048913058465699</c:v>
                </c:pt>
                <c:pt idx="2707">
                  <c:v>0.56042018846019204</c:v>
                </c:pt>
                <c:pt idx="2708">
                  <c:v>0.56035124633572664</c:v>
                </c:pt>
                <c:pt idx="2709">
                  <c:v>0.56028230421125746</c:v>
                </c:pt>
                <c:pt idx="2710">
                  <c:v>0.55952394084213941</c:v>
                </c:pt>
                <c:pt idx="2711">
                  <c:v>0.55945499871767657</c:v>
                </c:pt>
                <c:pt idx="2712">
                  <c:v>0.55938605659321095</c:v>
                </c:pt>
                <c:pt idx="2713">
                  <c:v>0.55931711446874599</c:v>
                </c:pt>
                <c:pt idx="2714">
                  <c:v>0.5592481723442837</c:v>
                </c:pt>
                <c:pt idx="2715">
                  <c:v>0.55917923021981852</c:v>
                </c:pt>
                <c:pt idx="2716">
                  <c:v>0.55911028809534957</c:v>
                </c:pt>
                <c:pt idx="2717">
                  <c:v>0.55904134597088495</c:v>
                </c:pt>
                <c:pt idx="2718">
                  <c:v>0.558972403846419</c:v>
                </c:pt>
                <c:pt idx="2719">
                  <c:v>0.55890346172195104</c:v>
                </c:pt>
                <c:pt idx="2720">
                  <c:v>0.5580761562283727</c:v>
                </c:pt>
                <c:pt idx="2721">
                  <c:v>0.55800721410390464</c:v>
                </c:pt>
                <c:pt idx="2722">
                  <c:v>0.55793827197943902</c:v>
                </c:pt>
                <c:pt idx="2723">
                  <c:v>0.55786932985497351</c:v>
                </c:pt>
                <c:pt idx="2724">
                  <c:v>0.557800387730508</c:v>
                </c:pt>
                <c:pt idx="2725">
                  <c:v>0.55773144560604304</c:v>
                </c:pt>
                <c:pt idx="2726">
                  <c:v>0.55766250348157764</c:v>
                </c:pt>
                <c:pt idx="2727">
                  <c:v>0.55759356135711158</c:v>
                </c:pt>
                <c:pt idx="2728">
                  <c:v>0.55752461923264696</c:v>
                </c:pt>
                <c:pt idx="2729">
                  <c:v>0.55745567710818533</c:v>
                </c:pt>
                <c:pt idx="2730">
                  <c:v>0.55669731373906195</c:v>
                </c:pt>
                <c:pt idx="2731">
                  <c:v>0.55662837161460055</c:v>
                </c:pt>
                <c:pt idx="2732">
                  <c:v>0.55655942949013204</c:v>
                </c:pt>
                <c:pt idx="2733">
                  <c:v>0.55649048736566598</c:v>
                </c:pt>
                <c:pt idx="2734">
                  <c:v>0.55642154524120058</c:v>
                </c:pt>
                <c:pt idx="2735">
                  <c:v>0.55635260311673596</c:v>
                </c:pt>
                <c:pt idx="2736">
                  <c:v>0.55628366099226645</c:v>
                </c:pt>
                <c:pt idx="2737">
                  <c:v>0.55621471886780449</c:v>
                </c:pt>
                <c:pt idx="2738">
                  <c:v>0.55614577674334065</c:v>
                </c:pt>
                <c:pt idx="2739">
                  <c:v>0.55607683461887847</c:v>
                </c:pt>
                <c:pt idx="2740">
                  <c:v>0.55531847124975497</c:v>
                </c:pt>
                <c:pt idx="2741">
                  <c:v>0.55524952912529002</c:v>
                </c:pt>
                <c:pt idx="2742">
                  <c:v>0.55518058700082451</c:v>
                </c:pt>
                <c:pt idx="2743">
                  <c:v>0.55511164487635856</c:v>
                </c:pt>
                <c:pt idx="2744">
                  <c:v>0.55504270275189405</c:v>
                </c:pt>
                <c:pt idx="2745">
                  <c:v>0.55497376062742898</c:v>
                </c:pt>
                <c:pt idx="2746">
                  <c:v>0.55490481850296303</c:v>
                </c:pt>
                <c:pt idx="2747">
                  <c:v>0.55483587637850307</c:v>
                </c:pt>
                <c:pt idx="2748">
                  <c:v>0.55476693425403201</c:v>
                </c:pt>
                <c:pt idx="2749">
                  <c:v>0.55469799212956972</c:v>
                </c:pt>
                <c:pt idx="2750">
                  <c:v>0.553939628760448</c:v>
                </c:pt>
                <c:pt idx="2751">
                  <c:v>0.55387068663598571</c:v>
                </c:pt>
                <c:pt idx="2752">
                  <c:v>0.55380174451151865</c:v>
                </c:pt>
                <c:pt idx="2753">
                  <c:v>0.55373280238705203</c:v>
                </c:pt>
                <c:pt idx="2754">
                  <c:v>0.55366386026258763</c:v>
                </c:pt>
                <c:pt idx="2755">
                  <c:v>0.55359491813812423</c:v>
                </c:pt>
                <c:pt idx="2756">
                  <c:v>0.55352597601365605</c:v>
                </c:pt>
                <c:pt idx="2757">
                  <c:v>0.55345703388919165</c:v>
                </c:pt>
                <c:pt idx="2758">
                  <c:v>0.55338809176472459</c:v>
                </c:pt>
                <c:pt idx="2759">
                  <c:v>0.55331914964025775</c:v>
                </c:pt>
                <c:pt idx="2760">
                  <c:v>0.55256078627114058</c:v>
                </c:pt>
                <c:pt idx="2761">
                  <c:v>0.55249184414667663</c:v>
                </c:pt>
                <c:pt idx="2762">
                  <c:v>0.55242290202220956</c:v>
                </c:pt>
                <c:pt idx="2763">
                  <c:v>0.55235395989774205</c:v>
                </c:pt>
                <c:pt idx="2764">
                  <c:v>0.55228501777328065</c:v>
                </c:pt>
                <c:pt idx="2765">
                  <c:v>0.55221607564881503</c:v>
                </c:pt>
                <c:pt idx="2766">
                  <c:v>0.55214713352434963</c:v>
                </c:pt>
                <c:pt idx="2767">
                  <c:v>0.55207819139988623</c:v>
                </c:pt>
                <c:pt idx="2768">
                  <c:v>0.55200924927541795</c:v>
                </c:pt>
                <c:pt idx="2769">
                  <c:v>0.55194030715095299</c:v>
                </c:pt>
                <c:pt idx="2770">
                  <c:v>0.55118194378183349</c:v>
                </c:pt>
                <c:pt idx="2771">
                  <c:v>0.55111300165736676</c:v>
                </c:pt>
                <c:pt idx="2772">
                  <c:v>0.55104405953290303</c:v>
                </c:pt>
                <c:pt idx="2773">
                  <c:v>0.55097511740844096</c:v>
                </c:pt>
                <c:pt idx="2774">
                  <c:v>0.55090617528397301</c:v>
                </c:pt>
                <c:pt idx="2775">
                  <c:v>0.55083723315950983</c:v>
                </c:pt>
                <c:pt idx="2776">
                  <c:v>0.55076829103504199</c:v>
                </c:pt>
                <c:pt idx="2777">
                  <c:v>0.5506993489105797</c:v>
                </c:pt>
                <c:pt idx="2778">
                  <c:v>0.55063040678611164</c:v>
                </c:pt>
                <c:pt idx="2779">
                  <c:v>0.55056146466164557</c:v>
                </c:pt>
                <c:pt idx="2780">
                  <c:v>0.54973415916806201</c:v>
                </c:pt>
                <c:pt idx="2781">
                  <c:v>0.54966521704360038</c:v>
                </c:pt>
                <c:pt idx="2782">
                  <c:v>0.54959627491913099</c:v>
                </c:pt>
                <c:pt idx="2783">
                  <c:v>0.54952733279466559</c:v>
                </c:pt>
                <c:pt idx="2784">
                  <c:v>0.54945839067020008</c:v>
                </c:pt>
                <c:pt idx="2785">
                  <c:v>0.54938944854573502</c:v>
                </c:pt>
                <c:pt idx="2786">
                  <c:v>0.54932050642126951</c:v>
                </c:pt>
                <c:pt idx="2787">
                  <c:v>0.549251564296804</c:v>
                </c:pt>
                <c:pt idx="2788">
                  <c:v>0.54918262217233849</c:v>
                </c:pt>
                <c:pt idx="2789">
                  <c:v>0.54911368004787298</c:v>
                </c:pt>
                <c:pt idx="2790">
                  <c:v>0.54835531667875759</c:v>
                </c:pt>
                <c:pt idx="2791">
                  <c:v>0.54828637455428897</c:v>
                </c:pt>
                <c:pt idx="2792">
                  <c:v>0.54821743242982623</c:v>
                </c:pt>
                <c:pt idx="2793">
                  <c:v>0.54814849030535895</c:v>
                </c:pt>
                <c:pt idx="2794">
                  <c:v>0.54807954818089499</c:v>
                </c:pt>
                <c:pt idx="2795">
                  <c:v>0.54801060605642804</c:v>
                </c:pt>
                <c:pt idx="2796">
                  <c:v>0.54794166393196297</c:v>
                </c:pt>
                <c:pt idx="2797">
                  <c:v>0.54787272180749658</c:v>
                </c:pt>
                <c:pt idx="2798">
                  <c:v>0.54780377968303262</c:v>
                </c:pt>
                <c:pt idx="2799">
                  <c:v>0.54773483755857011</c:v>
                </c:pt>
                <c:pt idx="2800">
                  <c:v>0.54697647418944795</c:v>
                </c:pt>
                <c:pt idx="2801">
                  <c:v>0.54690753206498399</c:v>
                </c:pt>
                <c:pt idx="2802">
                  <c:v>0.54683858994051648</c:v>
                </c:pt>
                <c:pt idx="2803">
                  <c:v>0.54676964781605197</c:v>
                </c:pt>
                <c:pt idx="2804">
                  <c:v>0.54670070569158824</c:v>
                </c:pt>
                <c:pt idx="2805">
                  <c:v>0.54663176356712095</c:v>
                </c:pt>
                <c:pt idx="2806">
                  <c:v>0.54656282144265145</c:v>
                </c:pt>
                <c:pt idx="2807">
                  <c:v>0.54649387931819271</c:v>
                </c:pt>
                <c:pt idx="2808">
                  <c:v>0.54642493719372565</c:v>
                </c:pt>
                <c:pt idx="2809">
                  <c:v>0.54635599506925858</c:v>
                </c:pt>
                <c:pt idx="2810">
                  <c:v>0.54559763170013997</c:v>
                </c:pt>
                <c:pt idx="2811">
                  <c:v>0.54552868957567502</c:v>
                </c:pt>
                <c:pt idx="2812">
                  <c:v>0.54545974745120951</c:v>
                </c:pt>
                <c:pt idx="2813">
                  <c:v>0.545390805326744</c:v>
                </c:pt>
                <c:pt idx="2814">
                  <c:v>0.54532186320227904</c:v>
                </c:pt>
                <c:pt idx="2815">
                  <c:v>0.54525292107781176</c:v>
                </c:pt>
                <c:pt idx="2816">
                  <c:v>0.54518397895334758</c:v>
                </c:pt>
                <c:pt idx="2817">
                  <c:v>0.54511503682888596</c:v>
                </c:pt>
                <c:pt idx="2818">
                  <c:v>0.54504609470441701</c:v>
                </c:pt>
                <c:pt idx="2819">
                  <c:v>0.54497715257995205</c:v>
                </c:pt>
                <c:pt idx="2820">
                  <c:v>0.54421878921083156</c:v>
                </c:pt>
                <c:pt idx="2821">
                  <c:v>0.54414984708636804</c:v>
                </c:pt>
                <c:pt idx="2822">
                  <c:v>0.54408090496190076</c:v>
                </c:pt>
                <c:pt idx="2823">
                  <c:v>0.54401196283743658</c:v>
                </c:pt>
                <c:pt idx="2824">
                  <c:v>0.54394302071297196</c:v>
                </c:pt>
                <c:pt idx="2825">
                  <c:v>0.54387407858851133</c:v>
                </c:pt>
                <c:pt idx="2826">
                  <c:v>0.54380513646404371</c:v>
                </c:pt>
                <c:pt idx="2827">
                  <c:v>0.54373619433957665</c:v>
                </c:pt>
                <c:pt idx="2828">
                  <c:v>0.54366725221511358</c:v>
                </c:pt>
                <c:pt idx="2829">
                  <c:v>0.54359831009064496</c:v>
                </c:pt>
                <c:pt idx="2830">
                  <c:v>0.54283994672152602</c:v>
                </c:pt>
                <c:pt idx="2831">
                  <c:v>0.54277100459706162</c:v>
                </c:pt>
                <c:pt idx="2832">
                  <c:v>0.54270206247259822</c:v>
                </c:pt>
                <c:pt idx="2833">
                  <c:v>0.54263312034813005</c:v>
                </c:pt>
                <c:pt idx="2834">
                  <c:v>0.54256417822366276</c:v>
                </c:pt>
                <c:pt idx="2835">
                  <c:v>0.54249523609920258</c:v>
                </c:pt>
                <c:pt idx="2836">
                  <c:v>0.54242629397473396</c:v>
                </c:pt>
                <c:pt idx="2837">
                  <c:v>0.54235735185026546</c:v>
                </c:pt>
                <c:pt idx="2838">
                  <c:v>0.5422884097258025</c:v>
                </c:pt>
                <c:pt idx="2839">
                  <c:v>0.54221946760133799</c:v>
                </c:pt>
                <c:pt idx="2840">
                  <c:v>0.54139216210775176</c:v>
                </c:pt>
                <c:pt idx="2841">
                  <c:v>0.54132321998328903</c:v>
                </c:pt>
                <c:pt idx="2842">
                  <c:v>0.54125427785882363</c:v>
                </c:pt>
                <c:pt idx="2843">
                  <c:v>0.54118533573435756</c:v>
                </c:pt>
                <c:pt idx="2844">
                  <c:v>0.54111639360989305</c:v>
                </c:pt>
                <c:pt idx="2845">
                  <c:v>0.54104745148542865</c:v>
                </c:pt>
                <c:pt idx="2846">
                  <c:v>0.54097850936096159</c:v>
                </c:pt>
                <c:pt idx="2847">
                  <c:v>0.54090956723649664</c:v>
                </c:pt>
                <c:pt idx="2848">
                  <c:v>0.54084062511203101</c:v>
                </c:pt>
                <c:pt idx="2849">
                  <c:v>0.54001331961844701</c:v>
                </c:pt>
                <c:pt idx="2850">
                  <c:v>0.53994437749398472</c:v>
                </c:pt>
                <c:pt idx="2851">
                  <c:v>0.53987543536951965</c:v>
                </c:pt>
                <c:pt idx="2852">
                  <c:v>0.53980649324505103</c:v>
                </c:pt>
                <c:pt idx="2853">
                  <c:v>0.53973755112058563</c:v>
                </c:pt>
                <c:pt idx="2854">
                  <c:v>0.53966860899612001</c:v>
                </c:pt>
                <c:pt idx="2855">
                  <c:v>0.5395996668716545</c:v>
                </c:pt>
                <c:pt idx="2856">
                  <c:v>0.539530724747187</c:v>
                </c:pt>
                <c:pt idx="2857">
                  <c:v>0.53946178262272348</c:v>
                </c:pt>
                <c:pt idx="2858">
                  <c:v>0.53939284049825897</c:v>
                </c:pt>
                <c:pt idx="2859">
                  <c:v>0.53863447712914259</c:v>
                </c:pt>
                <c:pt idx="2860">
                  <c:v>0.53856553500467397</c:v>
                </c:pt>
                <c:pt idx="2861">
                  <c:v>0.53849659288020857</c:v>
                </c:pt>
                <c:pt idx="2862">
                  <c:v>0.5384276507557435</c:v>
                </c:pt>
                <c:pt idx="2863">
                  <c:v>0.53835870863127799</c:v>
                </c:pt>
                <c:pt idx="2864">
                  <c:v>0.53828976650681304</c:v>
                </c:pt>
                <c:pt idx="2865">
                  <c:v>0.53822082438234797</c:v>
                </c:pt>
                <c:pt idx="2866">
                  <c:v>0.53815188225788424</c:v>
                </c:pt>
                <c:pt idx="2867">
                  <c:v>0.53808294013341651</c:v>
                </c:pt>
                <c:pt idx="2868">
                  <c:v>0.53801399800895056</c:v>
                </c:pt>
                <c:pt idx="2869">
                  <c:v>0.53725563463983594</c:v>
                </c:pt>
                <c:pt idx="2870">
                  <c:v>0.53718669251536699</c:v>
                </c:pt>
                <c:pt idx="2871">
                  <c:v>0.53711775039090159</c:v>
                </c:pt>
                <c:pt idx="2872">
                  <c:v>0.53704880826643764</c:v>
                </c:pt>
                <c:pt idx="2873">
                  <c:v>0.53697986614197324</c:v>
                </c:pt>
                <c:pt idx="2874">
                  <c:v>0.53691092401750551</c:v>
                </c:pt>
                <c:pt idx="2875">
                  <c:v>0.536841981893041</c:v>
                </c:pt>
                <c:pt idx="2876">
                  <c:v>0.53677303976857771</c:v>
                </c:pt>
                <c:pt idx="2877">
                  <c:v>0.53670409764411353</c:v>
                </c:pt>
                <c:pt idx="2878">
                  <c:v>0.53663515551964402</c:v>
                </c:pt>
                <c:pt idx="2879">
                  <c:v>0.53587679215052664</c:v>
                </c:pt>
                <c:pt idx="2880">
                  <c:v>0.53580785002606002</c:v>
                </c:pt>
                <c:pt idx="2881">
                  <c:v>0.53573890790159495</c:v>
                </c:pt>
                <c:pt idx="2882">
                  <c:v>0.535669965777127</c:v>
                </c:pt>
                <c:pt idx="2883">
                  <c:v>0.53560102365266404</c:v>
                </c:pt>
                <c:pt idx="2884">
                  <c:v>0.53553208152819898</c:v>
                </c:pt>
                <c:pt idx="2885">
                  <c:v>0.53546313940373358</c:v>
                </c:pt>
                <c:pt idx="2886">
                  <c:v>0.53539419727926796</c:v>
                </c:pt>
                <c:pt idx="2887">
                  <c:v>0.53532525515480522</c:v>
                </c:pt>
                <c:pt idx="2888">
                  <c:v>0.53525631303033649</c:v>
                </c:pt>
                <c:pt idx="2889">
                  <c:v>0.534497949661216</c:v>
                </c:pt>
                <c:pt idx="2890">
                  <c:v>0.53442900753675304</c:v>
                </c:pt>
                <c:pt idx="2891">
                  <c:v>0.53436006541228576</c:v>
                </c:pt>
                <c:pt idx="2892">
                  <c:v>0.53429112328782302</c:v>
                </c:pt>
                <c:pt idx="2893">
                  <c:v>0.53422218116335429</c:v>
                </c:pt>
                <c:pt idx="2894">
                  <c:v>0.53415323903889422</c:v>
                </c:pt>
                <c:pt idx="2895">
                  <c:v>0.53408429691442605</c:v>
                </c:pt>
                <c:pt idx="2896">
                  <c:v>0.53401535478995876</c:v>
                </c:pt>
                <c:pt idx="2897">
                  <c:v>0.53394641266550047</c:v>
                </c:pt>
                <c:pt idx="2898">
                  <c:v>0.53387747054103063</c:v>
                </c:pt>
                <c:pt idx="2899">
                  <c:v>0.53305016504744329</c:v>
                </c:pt>
                <c:pt idx="2900">
                  <c:v>0.532981222922981</c:v>
                </c:pt>
                <c:pt idx="2901">
                  <c:v>0.53291228079851449</c:v>
                </c:pt>
                <c:pt idx="2902">
                  <c:v>0.53284333867405065</c:v>
                </c:pt>
                <c:pt idx="2903">
                  <c:v>0.53277439654958947</c:v>
                </c:pt>
                <c:pt idx="2904">
                  <c:v>0.53270545442512196</c:v>
                </c:pt>
                <c:pt idx="2905">
                  <c:v>0.53263651230065401</c:v>
                </c:pt>
                <c:pt idx="2906">
                  <c:v>0.5325675701761885</c:v>
                </c:pt>
                <c:pt idx="2907">
                  <c:v>0.53249862805172299</c:v>
                </c:pt>
                <c:pt idx="2908">
                  <c:v>0.53167132255814264</c:v>
                </c:pt>
                <c:pt idx="2909">
                  <c:v>0.53160238043367403</c:v>
                </c:pt>
                <c:pt idx="2910">
                  <c:v>0.53153343830920796</c:v>
                </c:pt>
                <c:pt idx="2911">
                  <c:v>0.53146449618474301</c:v>
                </c:pt>
                <c:pt idx="2912">
                  <c:v>0.53139555406027805</c:v>
                </c:pt>
                <c:pt idx="2913">
                  <c:v>0.53132661193581199</c:v>
                </c:pt>
                <c:pt idx="2914">
                  <c:v>0.53125766981134415</c:v>
                </c:pt>
                <c:pt idx="2915">
                  <c:v>0.53118872768688163</c:v>
                </c:pt>
                <c:pt idx="2916">
                  <c:v>0.53111978556241557</c:v>
                </c:pt>
                <c:pt idx="2917">
                  <c:v>0.5310508434379505</c:v>
                </c:pt>
                <c:pt idx="2918">
                  <c:v>0.53029248006883201</c:v>
                </c:pt>
                <c:pt idx="2919">
                  <c:v>0.5302235379443665</c:v>
                </c:pt>
                <c:pt idx="2920">
                  <c:v>0.53015459581989999</c:v>
                </c:pt>
                <c:pt idx="2921">
                  <c:v>0.53008565369543859</c:v>
                </c:pt>
                <c:pt idx="2922">
                  <c:v>0.53001671157097097</c:v>
                </c:pt>
                <c:pt idx="2923">
                  <c:v>0.52994776944650501</c:v>
                </c:pt>
                <c:pt idx="2924">
                  <c:v>0.52987882732203995</c:v>
                </c:pt>
                <c:pt idx="2925">
                  <c:v>0.52980988519757599</c:v>
                </c:pt>
                <c:pt idx="2926">
                  <c:v>0.5297409430731117</c:v>
                </c:pt>
                <c:pt idx="2927">
                  <c:v>0.52967200094864397</c:v>
                </c:pt>
                <c:pt idx="2928">
                  <c:v>0.52891363757952758</c:v>
                </c:pt>
                <c:pt idx="2929">
                  <c:v>0.52884469545505963</c:v>
                </c:pt>
                <c:pt idx="2930">
                  <c:v>0.52877575333059834</c:v>
                </c:pt>
                <c:pt idx="2931">
                  <c:v>0.52870681120612895</c:v>
                </c:pt>
                <c:pt idx="2932">
                  <c:v>0.52863786908166099</c:v>
                </c:pt>
                <c:pt idx="2933">
                  <c:v>0.52856892695719759</c:v>
                </c:pt>
                <c:pt idx="2934">
                  <c:v>0.52849998483273075</c:v>
                </c:pt>
                <c:pt idx="2935">
                  <c:v>0.52843104270826657</c:v>
                </c:pt>
                <c:pt idx="2936">
                  <c:v>0.52836210058380151</c:v>
                </c:pt>
                <c:pt idx="2937">
                  <c:v>0.528293158459337</c:v>
                </c:pt>
                <c:pt idx="2938">
                  <c:v>0.52753479509021528</c:v>
                </c:pt>
                <c:pt idx="2939">
                  <c:v>0.52746585296575199</c:v>
                </c:pt>
                <c:pt idx="2940">
                  <c:v>0.52739691084128659</c:v>
                </c:pt>
                <c:pt idx="2941">
                  <c:v>0.52732796871681975</c:v>
                </c:pt>
                <c:pt idx="2942">
                  <c:v>0.52725902659235602</c:v>
                </c:pt>
                <c:pt idx="2943">
                  <c:v>0.52719008446789095</c:v>
                </c:pt>
                <c:pt idx="2944">
                  <c:v>0.527121142343428</c:v>
                </c:pt>
                <c:pt idx="2945">
                  <c:v>0.52705220021895949</c:v>
                </c:pt>
                <c:pt idx="2946">
                  <c:v>0.52698325809449564</c:v>
                </c:pt>
                <c:pt idx="2947">
                  <c:v>0.52691431597002958</c:v>
                </c:pt>
                <c:pt idx="2948">
                  <c:v>0.52615595260091164</c:v>
                </c:pt>
                <c:pt idx="2949">
                  <c:v>0.52608701047644502</c:v>
                </c:pt>
                <c:pt idx="2950">
                  <c:v>0.52601806835197951</c:v>
                </c:pt>
                <c:pt idx="2951">
                  <c:v>0.52594912622751699</c:v>
                </c:pt>
                <c:pt idx="2952">
                  <c:v>0.52588018410304849</c:v>
                </c:pt>
                <c:pt idx="2953">
                  <c:v>0.52581124197858464</c:v>
                </c:pt>
                <c:pt idx="2954">
                  <c:v>0.52574229985411902</c:v>
                </c:pt>
                <c:pt idx="2955">
                  <c:v>0.52567335772965296</c:v>
                </c:pt>
                <c:pt idx="2956">
                  <c:v>0.52560441560519233</c:v>
                </c:pt>
                <c:pt idx="2957">
                  <c:v>0.52553547348072205</c:v>
                </c:pt>
                <c:pt idx="2958">
                  <c:v>0.52470816798713749</c:v>
                </c:pt>
                <c:pt idx="2959">
                  <c:v>0.52463922586267298</c:v>
                </c:pt>
                <c:pt idx="2960">
                  <c:v>0.52450134161374196</c:v>
                </c:pt>
                <c:pt idx="2961">
                  <c:v>0.52436345736481205</c:v>
                </c:pt>
                <c:pt idx="2962">
                  <c:v>0.52422557311588358</c:v>
                </c:pt>
                <c:pt idx="2963">
                  <c:v>0.5240187467424845</c:v>
                </c:pt>
                <c:pt idx="2964">
                  <c:v>0.52388086249355659</c:v>
                </c:pt>
                <c:pt idx="2965">
                  <c:v>0.52374297824462301</c:v>
                </c:pt>
                <c:pt idx="2966">
                  <c:v>0.52360509399569499</c:v>
                </c:pt>
                <c:pt idx="2967">
                  <c:v>0.52346720974675753</c:v>
                </c:pt>
                <c:pt idx="2968">
                  <c:v>0.52332932549783051</c:v>
                </c:pt>
                <c:pt idx="2969">
                  <c:v>0.52319144124890105</c:v>
                </c:pt>
                <c:pt idx="2970">
                  <c:v>0.52305355699997003</c:v>
                </c:pt>
                <c:pt idx="2971">
                  <c:v>0.52291567275103901</c:v>
                </c:pt>
                <c:pt idx="2972">
                  <c:v>0.52277778850210799</c:v>
                </c:pt>
                <c:pt idx="2973">
                  <c:v>0.52257096212871201</c:v>
                </c:pt>
                <c:pt idx="2974">
                  <c:v>0.52243307787978199</c:v>
                </c:pt>
                <c:pt idx="2975">
                  <c:v>0.52229519363085164</c:v>
                </c:pt>
                <c:pt idx="2976">
                  <c:v>0.52215730938191729</c:v>
                </c:pt>
                <c:pt idx="2977">
                  <c:v>0.52201942513298849</c:v>
                </c:pt>
                <c:pt idx="2978">
                  <c:v>0.52188154088405858</c:v>
                </c:pt>
                <c:pt idx="2979">
                  <c:v>0.52174365663513234</c:v>
                </c:pt>
                <c:pt idx="2980">
                  <c:v>0.52160577238620043</c:v>
                </c:pt>
                <c:pt idx="2981">
                  <c:v>0.52146788813726241</c:v>
                </c:pt>
                <c:pt idx="2982">
                  <c:v>0.5213300038883355</c:v>
                </c:pt>
                <c:pt idx="2983">
                  <c:v>0.52126106176386799</c:v>
                </c:pt>
                <c:pt idx="2984">
                  <c:v>0.52112317751493997</c:v>
                </c:pt>
                <c:pt idx="2985">
                  <c:v>0.52098529326600895</c:v>
                </c:pt>
                <c:pt idx="2986">
                  <c:v>0.52084740901707804</c:v>
                </c:pt>
                <c:pt idx="2987">
                  <c:v>0.52070952476814802</c:v>
                </c:pt>
                <c:pt idx="2988">
                  <c:v>0.520571640519217</c:v>
                </c:pt>
                <c:pt idx="2989">
                  <c:v>0.52043375627028599</c:v>
                </c:pt>
                <c:pt idx="2990">
                  <c:v>0.52029587202135663</c:v>
                </c:pt>
                <c:pt idx="2991">
                  <c:v>0.52015798777242228</c:v>
                </c:pt>
                <c:pt idx="2992">
                  <c:v>0.5200201035234967</c:v>
                </c:pt>
                <c:pt idx="2993">
                  <c:v>0.51981327715009795</c:v>
                </c:pt>
                <c:pt idx="2994">
                  <c:v>0.51967539290116704</c:v>
                </c:pt>
                <c:pt idx="2995">
                  <c:v>0.51953750865223403</c:v>
                </c:pt>
                <c:pt idx="2996">
                  <c:v>0.51939962440330822</c:v>
                </c:pt>
                <c:pt idx="2997">
                  <c:v>0.51926174015437498</c:v>
                </c:pt>
                <c:pt idx="2998">
                  <c:v>0.51912385590544496</c:v>
                </c:pt>
                <c:pt idx="2999">
                  <c:v>0.51898597165651394</c:v>
                </c:pt>
                <c:pt idx="3000">
                  <c:v>0.5188480874075857</c:v>
                </c:pt>
                <c:pt idx="3001">
                  <c:v>0.51871020315865302</c:v>
                </c:pt>
                <c:pt idx="3002">
                  <c:v>0.51857231890972</c:v>
                </c:pt>
                <c:pt idx="3003">
                  <c:v>0.51850337678525305</c:v>
                </c:pt>
                <c:pt idx="3004">
                  <c:v>0.51836549253632602</c:v>
                </c:pt>
                <c:pt idx="3005">
                  <c:v>0.518227608287395</c:v>
                </c:pt>
                <c:pt idx="3006">
                  <c:v>0.51808972403846398</c:v>
                </c:pt>
                <c:pt idx="3007">
                  <c:v>0.51795183978953463</c:v>
                </c:pt>
                <c:pt idx="3008">
                  <c:v>0.5178139555406025</c:v>
                </c:pt>
                <c:pt idx="3009">
                  <c:v>0.51767607129167204</c:v>
                </c:pt>
                <c:pt idx="3010">
                  <c:v>0.51753818704273846</c:v>
                </c:pt>
                <c:pt idx="3011">
                  <c:v>0.517400302793811</c:v>
                </c:pt>
                <c:pt idx="3012">
                  <c:v>0.51726241854488064</c:v>
                </c:pt>
                <c:pt idx="3013">
                  <c:v>0.51705559217148622</c:v>
                </c:pt>
                <c:pt idx="3014">
                  <c:v>0.51691770792255076</c:v>
                </c:pt>
                <c:pt idx="3015">
                  <c:v>0.51677982367362596</c:v>
                </c:pt>
                <c:pt idx="3016">
                  <c:v>0.51664193942469472</c:v>
                </c:pt>
                <c:pt idx="3017">
                  <c:v>0.51650405517576059</c:v>
                </c:pt>
                <c:pt idx="3018">
                  <c:v>0.51636617092682746</c:v>
                </c:pt>
                <c:pt idx="3019">
                  <c:v>0.51622828667790011</c:v>
                </c:pt>
                <c:pt idx="3020">
                  <c:v>0.51609040242896964</c:v>
                </c:pt>
                <c:pt idx="3021">
                  <c:v>0.51595251818003796</c:v>
                </c:pt>
                <c:pt idx="3022">
                  <c:v>0.51581463393110805</c:v>
                </c:pt>
                <c:pt idx="3023">
                  <c:v>0.51560780755771263</c:v>
                </c:pt>
                <c:pt idx="3024">
                  <c:v>0.51546992330878105</c:v>
                </c:pt>
                <c:pt idx="3025">
                  <c:v>0.51533203905984959</c:v>
                </c:pt>
                <c:pt idx="3026">
                  <c:v>0.51519415481091857</c:v>
                </c:pt>
                <c:pt idx="3027">
                  <c:v>0.51505627056198899</c:v>
                </c:pt>
                <c:pt idx="3028">
                  <c:v>0.51491838631305797</c:v>
                </c:pt>
                <c:pt idx="3029">
                  <c:v>0.51478050206412695</c:v>
                </c:pt>
                <c:pt idx="3030">
                  <c:v>0.51464261781519971</c:v>
                </c:pt>
                <c:pt idx="3031">
                  <c:v>0.51450473356626558</c:v>
                </c:pt>
                <c:pt idx="3032">
                  <c:v>0.51429790719287005</c:v>
                </c:pt>
                <c:pt idx="3033">
                  <c:v>0.51416002294393859</c:v>
                </c:pt>
                <c:pt idx="3034">
                  <c:v>0.51402213869500801</c:v>
                </c:pt>
                <c:pt idx="3035">
                  <c:v>0.51388425444607999</c:v>
                </c:pt>
                <c:pt idx="3036">
                  <c:v>0.51374637019714697</c:v>
                </c:pt>
                <c:pt idx="3037">
                  <c:v>0.51360848594821551</c:v>
                </c:pt>
                <c:pt idx="3038">
                  <c:v>0.51347060169928604</c:v>
                </c:pt>
                <c:pt idx="3039">
                  <c:v>0.51333271745035458</c:v>
                </c:pt>
                <c:pt idx="3040">
                  <c:v>0.51319483320142623</c:v>
                </c:pt>
                <c:pt idx="3041">
                  <c:v>0.51305694895249077</c:v>
                </c:pt>
                <c:pt idx="3042">
                  <c:v>0.51285012257909923</c:v>
                </c:pt>
                <c:pt idx="3043">
                  <c:v>0.51271223833016699</c:v>
                </c:pt>
                <c:pt idx="3044">
                  <c:v>0.51257435408123375</c:v>
                </c:pt>
                <c:pt idx="3045">
                  <c:v>0.51243646983230029</c:v>
                </c:pt>
                <c:pt idx="3046">
                  <c:v>0.51229858558337504</c:v>
                </c:pt>
                <c:pt idx="3047">
                  <c:v>0.51216070133444358</c:v>
                </c:pt>
                <c:pt idx="3048">
                  <c:v>0.51202281708551522</c:v>
                </c:pt>
                <c:pt idx="3049">
                  <c:v>0.51188493283658265</c:v>
                </c:pt>
                <c:pt idx="3050">
                  <c:v>0.51174704858765196</c:v>
                </c:pt>
                <c:pt idx="3051">
                  <c:v>0.51160916433872095</c:v>
                </c:pt>
                <c:pt idx="3052">
                  <c:v>0.51154022221425599</c:v>
                </c:pt>
                <c:pt idx="3053">
                  <c:v>0.51140233796532275</c:v>
                </c:pt>
                <c:pt idx="3054">
                  <c:v>0.51126445371639351</c:v>
                </c:pt>
                <c:pt idx="3055">
                  <c:v>0.51112656946746104</c:v>
                </c:pt>
                <c:pt idx="3056">
                  <c:v>0.51098868521853302</c:v>
                </c:pt>
                <c:pt idx="3057">
                  <c:v>0.510850800969602</c:v>
                </c:pt>
                <c:pt idx="3058">
                  <c:v>0.51071291672067098</c:v>
                </c:pt>
                <c:pt idx="3059">
                  <c:v>0.51057503247174163</c:v>
                </c:pt>
                <c:pt idx="3060">
                  <c:v>0.51043714822280739</c:v>
                </c:pt>
                <c:pt idx="3061">
                  <c:v>0.5102992639738817</c:v>
                </c:pt>
                <c:pt idx="3062">
                  <c:v>0.51009243760048595</c:v>
                </c:pt>
                <c:pt idx="3063">
                  <c:v>0.50995455335155304</c:v>
                </c:pt>
                <c:pt idx="3064">
                  <c:v>0.50981666910261902</c:v>
                </c:pt>
                <c:pt idx="3065">
                  <c:v>0.509678784853691</c:v>
                </c:pt>
                <c:pt idx="3066">
                  <c:v>0.50954090060475998</c:v>
                </c:pt>
                <c:pt idx="3067">
                  <c:v>0.50940301635583063</c:v>
                </c:pt>
                <c:pt idx="3068">
                  <c:v>0.50926513210689905</c:v>
                </c:pt>
                <c:pt idx="3069">
                  <c:v>0.50912724785796515</c:v>
                </c:pt>
                <c:pt idx="3070">
                  <c:v>0.50898936360903801</c:v>
                </c:pt>
                <c:pt idx="3071">
                  <c:v>0.50885147936010899</c:v>
                </c:pt>
                <c:pt idx="3072">
                  <c:v>0.50864465298671324</c:v>
                </c:pt>
                <c:pt idx="3073">
                  <c:v>0.50850676873777645</c:v>
                </c:pt>
                <c:pt idx="3074">
                  <c:v>0.50836888448884898</c:v>
                </c:pt>
                <c:pt idx="3075">
                  <c:v>0.50823100023991896</c:v>
                </c:pt>
                <c:pt idx="3076">
                  <c:v>0.5080931159909875</c:v>
                </c:pt>
                <c:pt idx="3077">
                  <c:v>0.50795523174205659</c:v>
                </c:pt>
                <c:pt idx="3078">
                  <c:v>0.50781734749312701</c:v>
                </c:pt>
                <c:pt idx="3079">
                  <c:v>0.50767946324419999</c:v>
                </c:pt>
                <c:pt idx="3080">
                  <c:v>0.50754157899526275</c:v>
                </c:pt>
                <c:pt idx="3081">
                  <c:v>0.507334752621869</c:v>
                </c:pt>
                <c:pt idx="3082">
                  <c:v>0.50719686837293576</c:v>
                </c:pt>
                <c:pt idx="3083">
                  <c:v>0.50705898412400796</c:v>
                </c:pt>
                <c:pt idx="3084">
                  <c:v>0.50692109987507705</c:v>
                </c:pt>
                <c:pt idx="3085">
                  <c:v>0.50678321562614603</c:v>
                </c:pt>
                <c:pt idx="3086">
                  <c:v>0.50664533137721601</c:v>
                </c:pt>
                <c:pt idx="3087">
                  <c:v>0.50650744712828499</c:v>
                </c:pt>
                <c:pt idx="3088">
                  <c:v>0.50636956287935175</c:v>
                </c:pt>
                <c:pt idx="3089">
                  <c:v>0.50623167863042295</c:v>
                </c:pt>
                <c:pt idx="3090">
                  <c:v>0.50609379438149305</c:v>
                </c:pt>
                <c:pt idx="3091">
                  <c:v>0.50588696800809696</c:v>
                </c:pt>
                <c:pt idx="3092">
                  <c:v>0.50574908375916605</c:v>
                </c:pt>
                <c:pt idx="3093">
                  <c:v>0.50561119951023459</c:v>
                </c:pt>
                <c:pt idx="3094">
                  <c:v>0.50547331526130457</c:v>
                </c:pt>
                <c:pt idx="3095">
                  <c:v>0.50533543101237399</c:v>
                </c:pt>
                <c:pt idx="3096">
                  <c:v>0.50519754676344297</c:v>
                </c:pt>
                <c:pt idx="3097">
                  <c:v>0.50505966251451495</c:v>
                </c:pt>
                <c:pt idx="3098">
                  <c:v>0.50492177826558471</c:v>
                </c:pt>
                <c:pt idx="3099">
                  <c:v>0.50478389401665058</c:v>
                </c:pt>
                <c:pt idx="3100">
                  <c:v>0.5045770676432545</c:v>
                </c:pt>
                <c:pt idx="3101">
                  <c:v>0.50443918339432359</c:v>
                </c:pt>
                <c:pt idx="3102">
                  <c:v>0.50430129914539401</c:v>
                </c:pt>
                <c:pt idx="3103">
                  <c:v>0.50416341489646099</c:v>
                </c:pt>
                <c:pt idx="3104">
                  <c:v>0.50402553064753264</c:v>
                </c:pt>
                <c:pt idx="3105">
                  <c:v>0.50388764639860095</c:v>
                </c:pt>
                <c:pt idx="3106">
                  <c:v>0.50374976214967371</c:v>
                </c:pt>
                <c:pt idx="3107">
                  <c:v>0.50361187790074002</c:v>
                </c:pt>
                <c:pt idx="3108">
                  <c:v>0.503473993651809</c:v>
                </c:pt>
                <c:pt idx="3109">
                  <c:v>0.50333610940287676</c:v>
                </c:pt>
                <c:pt idx="3110">
                  <c:v>0.50312928302948523</c:v>
                </c:pt>
                <c:pt idx="3111">
                  <c:v>0.50299139878055199</c:v>
                </c:pt>
                <c:pt idx="3112">
                  <c:v>0.50285351453162097</c:v>
                </c:pt>
                <c:pt idx="3113">
                  <c:v>0.50271563028268995</c:v>
                </c:pt>
                <c:pt idx="3114">
                  <c:v>0.50257774603375949</c:v>
                </c:pt>
                <c:pt idx="3115">
                  <c:v>0.50243986178482858</c:v>
                </c:pt>
                <c:pt idx="3116">
                  <c:v>0.5023019775359</c:v>
                </c:pt>
                <c:pt idx="3117">
                  <c:v>0.50216409328696576</c:v>
                </c:pt>
                <c:pt idx="3118">
                  <c:v>0.50202620903803696</c:v>
                </c:pt>
                <c:pt idx="3119">
                  <c:v>0.50188832478910606</c:v>
                </c:pt>
                <c:pt idx="3120">
                  <c:v>0.50181938266464099</c:v>
                </c:pt>
                <c:pt idx="3121">
                  <c:v>0.50168149841571064</c:v>
                </c:pt>
                <c:pt idx="3122">
                  <c:v>0.50154361416677895</c:v>
                </c:pt>
                <c:pt idx="3123">
                  <c:v>0.50140572991784593</c:v>
                </c:pt>
                <c:pt idx="3124">
                  <c:v>0.50126784566891758</c:v>
                </c:pt>
                <c:pt idx="3125">
                  <c:v>0.501129961419987</c:v>
                </c:pt>
                <c:pt idx="3126">
                  <c:v>0.50099207717105698</c:v>
                </c:pt>
                <c:pt idx="3127">
                  <c:v>0.50085419292212596</c:v>
                </c:pt>
                <c:pt idx="3128">
                  <c:v>0.50071630867319505</c:v>
                </c:pt>
                <c:pt idx="3129">
                  <c:v>0.50057842442426459</c:v>
                </c:pt>
                <c:pt idx="3130">
                  <c:v>0.50037159805086751</c:v>
                </c:pt>
                <c:pt idx="3131">
                  <c:v>0.50023371380193493</c:v>
                </c:pt>
                <c:pt idx="3132">
                  <c:v>0.50009582955300924</c:v>
                </c:pt>
                <c:pt idx="3133">
                  <c:v>0.499957945304078</c:v>
                </c:pt>
                <c:pt idx="3134">
                  <c:v>0.49982006105514859</c:v>
                </c:pt>
                <c:pt idx="3135">
                  <c:v>0.49968217680621635</c:v>
                </c:pt>
                <c:pt idx="3136">
                  <c:v>0.499544292557285</c:v>
                </c:pt>
                <c:pt idx="3137">
                  <c:v>0.49940640830835448</c:v>
                </c:pt>
                <c:pt idx="3138">
                  <c:v>0.49926852405942412</c:v>
                </c:pt>
                <c:pt idx="3139">
                  <c:v>0.49913063981049238</c:v>
                </c:pt>
                <c:pt idx="3140">
                  <c:v>0.49892381343709735</c:v>
                </c:pt>
                <c:pt idx="3141">
                  <c:v>0.498785929188166</c:v>
                </c:pt>
                <c:pt idx="3142">
                  <c:v>0.49864804493923498</c:v>
                </c:pt>
                <c:pt idx="3143">
                  <c:v>0.49851016069030535</c:v>
                </c:pt>
                <c:pt idx="3144">
                  <c:v>0.49837227644137388</c:v>
                </c:pt>
                <c:pt idx="3145">
                  <c:v>0.49823439219244348</c:v>
                </c:pt>
                <c:pt idx="3146">
                  <c:v>0.49809650794351312</c:v>
                </c:pt>
                <c:pt idx="3147">
                  <c:v>0.49795862369458288</c:v>
                </c:pt>
                <c:pt idx="3148">
                  <c:v>0.49782073944565219</c:v>
                </c:pt>
                <c:pt idx="3149">
                  <c:v>0.497613913072256</c:v>
                </c:pt>
                <c:pt idx="3150">
                  <c:v>0.49747602882332298</c:v>
                </c:pt>
                <c:pt idx="3151">
                  <c:v>0.49733814457439302</c:v>
                </c:pt>
                <c:pt idx="3152">
                  <c:v>0.49720026032546388</c:v>
                </c:pt>
                <c:pt idx="3153">
                  <c:v>0.49706237607653098</c:v>
                </c:pt>
                <c:pt idx="3154">
                  <c:v>0.49692449182760401</c:v>
                </c:pt>
                <c:pt idx="3155">
                  <c:v>0.49678660757867188</c:v>
                </c:pt>
                <c:pt idx="3156">
                  <c:v>0.49664872332974069</c:v>
                </c:pt>
                <c:pt idx="3157">
                  <c:v>0.49651083908081123</c:v>
                </c:pt>
                <c:pt idx="3158">
                  <c:v>0.49637295483187976</c:v>
                </c:pt>
                <c:pt idx="3159">
                  <c:v>0.49616612845848201</c:v>
                </c:pt>
                <c:pt idx="3160">
                  <c:v>0.49602824420955288</c:v>
                </c:pt>
                <c:pt idx="3161">
                  <c:v>0.49589035996062147</c:v>
                </c:pt>
                <c:pt idx="3162">
                  <c:v>0.49575247571169112</c:v>
                </c:pt>
                <c:pt idx="3163">
                  <c:v>0.49561459146276077</c:v>
                </c:pt>
                <c:pt idx="3164">
                  <c:v>0.49547670721383036</c:v>
                </c:pt>
                <c:pt idx="3165">
                  <c:v>0.49533882296490023</c:v>
                </c:pt>
                <c:pt idx="3166">
                  <c:v>0.49520093871596732</c:v>
                </c:pt>
                <c:pt idx="3167">
                  <c:v>0.49506305446703575</c:v>
                </c:pt>
                <c:pt idx="3168">
                  <c:v>0.49492517021810611</c:v>
                </c:pt>
                <c:pt idx="3169">
                  <c:v>0.49485622809364177</c:v>
                </c:pt>
                <c:pt idx="3170">
                  <c:v>0.49471834384471047</c:v>
                </c:pt>
                <c:pt idx="3171">
                  <c:v>0.49458045959578012</c:v>
                </c:pt>
                <c:pt idx="3172">
                  <c:v>0.49444257534685093</c:v>
                </c:pt>
                <c:pt idx="3173">
                  <c:v>0.49430469109791936</c:v>
                </c:pt>
                <c:pt idx="3174">
                  <c:v>0.49416680684898812</c:v>
                </c:pt>
                <c:pt idx="3175">
                  <c:v>0.49402892260005776</c:v>
                </c:pt>
                <c:pt idx="3176">
                  <c:v>0.49389103835112474</c:v>
                </c:pt>
                <c:pt idx="3177">
                  <c:v>0.49375315410219373</c:v>
                </c:pt>
                <c:pt idx="3178">
                  <c:v>0.49361526985326576</c:v>
                </c:pt>
                <c:pt idx="3179">
                  <c:v>0.49340844347987023</c:v>
                </c:pt>
                <c:pt idx="3180">
                  <c:v>0.49327055923093732</c:v>
                </c:pt>
                <c:pt idx="3181">
                  <c:v>0.49313267498200741</c:v>
                </c:pt>
                <c:pt idx="3182">
                  <c:v>0.49299479073307612</c:v>
                </c:pt>
                <c:pt idx="3183">
                  <c:v>0.49285690648414676</c:v>
                </c:pt>
                <c:pt idx="3184">
                  <c:v>0.49271902223521402</c:v>
                </c:pt>
                <c:pt idx="3185">
                  <c:v>0.492581137986284</c:v>
                </c:pt>
                <c:pt idx="3186">
                  <c:v>0.49244325373735298</c:v>
                </c:pt>
                <c:pt idx="3187">
                  <c:v>0.49230536948842335</c:v>
                </c:pt>
                <c:pt idx="3188">
                  <c:v>0.492167485239493</c:v>
                </c:pt>
                <c:pt idx="3189">
                  <c:v>0.49196065886609502</c:v>
                </c:pt>
                <c:pt idx="3190">
                  <c:v>0.49182277461716623</c:v>
                </c:pt>
                <c:pt idx="3191">
                  <c:v>0.49168489036823576</c:v>
                </c:pt>
                <c:pt idx="3192">
                  <c:v>0.49154700611930302</c:v>
                </c:pt>
                <c:pt idx="3193">
                  <c:v>0.491409121870373</c:v>
                </c:pt>
                <c:pt idx="3194">
                  <c:v>0.49127123762144198</c:v>
                </c:pt>
                <c:pt idx="3195">
                  <c:v>0.49113335337251102</c:v>
                </c:pt>
                <c:pt idx="3196">
                  <c:v>0.490995469123581</c:v>
                </c:pt>
                <c:pt idx="3197">
                  <c:v>0.49085758487465253</c:v>
                </c:pt>
                <c:pt idx="3198">
                  <c:v>0.490650758501253</c:v>
                </c:pt>
                <c:pt idx="3199">
                  <c:v>0.49051287425232476</c:v>
                </c:pt>
                <c:pt idx="3200">
                  <c:v>0.49037499000339335</c:v>
                </c:pt>
                <c:pt idx="3201">
                  <c:v>0.490237105754462</c:v>
                </c:pt>
                <c:pt idx="3202">
                  <c:v>0.49009922150553076</c:v>
                </c:pt>
                <c:pt idx="3203">
                  <c:v>0.48996133725660135</c:v>
                </c:pt>
                <c:pt idx="3204">
                  <c:v>0.48982345300767088</c:v>
                </c:pt>
                <c:pt idx="3205">
                  <c:v>0.48968556875873898</c:v>
                </c:pt>
                <c:pt idx="3206">
                  <c:v>0.48954768450980912</c:v>
                </c:pt>
                <c:pt idx="3207">
                  <c:v>0.48940980026087888</c:v>
                </c:pt>
                <c:pt idx="3208">
                  <c:v>0.48920297388748329</c:v>
                </c:pt>
                <c:pt idx="3209">
                  <c:v>0.489065089638551</c:v>
                </c:pt>
                <c:pt idx="3210">
                  <c:v>0.48892720538962253</c:v>
                </c:pt>
                <c:pt idx="3211">
                  <c:v>0.48878932114069035</c:v>
                </c:pt>
                <c:pt idx="3212">
                  <c:v>0.488651436891758</c:v>
                </c:pt>
                <c:pt idx="3213">
                  <c:v>0.48851355264282798</c:v>
                </c:pt>
                <c:pt idx="3214">
                  <c:v>0.48837566839389923</c:v>
                </c:pt>
                <c:pt idx="3215">
                  <c:v>0.48823778414496632</c:v>
                </c:pt>
                <c:pt idx="3216">
                  <c:v>0.48809989989603508</c:v>
                </c:pt>
                <c:pt idx="3217">
                  <c:v>0.48789307352264</c:v>
                </c:pt>
                <c:pt idx="3218">
                  <c:v>0.48775518927370898</c:v>
                </c:pt>
                <c:pt idx="3219">
                  <c:v>0.48761730502477912</c:v>
                </c:pt>
                <c:pt idx="3220">
                  <c:v>0.48747942077584888</c:v>
                </c:pt>
                <c:pt idx="3221">
                  <c:v>0.48734153652691675</c:v>
                </c:pt>
                <c:pt idx="3222">
                  <c:v>0.48720365227798601</c:v>
                </c:pt>
                <c:pt idx="3223">
                  <c:v>0.48706576802905677</c:v>
                </c:pt>
                <c:pt idx="3224">
                  <c:v>0.48692788378012553</c:v>
                </c:pt>
                <c:pt idx="3225">
                  <c:v>0.48678999953119401</c:v>
                </c:pt>
                <c:pt idx="3226">
                  <c:v>0.48665211528226476</c:v>
                </c:pt>
                <c:pt idx="3227">
                  <c:v>0.48644528890886812</c:v>
                </c:pt>
                <c:pt idx="3228">
                  <c:v>0.48630740465993638</c:v>
                </c:pt>
                <c:pt idx="3229">
                  <c:v>0.48616952041100475</c:v>
                </c:pt>
                <c:pt idx="3230">
                  <c:v>0.48603163616207501</c:v>
                </c:pt>
                <c:pt idx="3231">
                  <c:v>0.48589375191314432</c:v>
                </c:pt>
                <c:pt idx="3232">
                  <c:v>0.48575586766421447</c:v>
                </c:pt>
                <c:pt idx="3233">
                  <c:v>0.48561798341528412</c:v>
                </c:pt>
                <c:pt idx="3234">
                  <c:v>0.48548009916635376</c:v>
                </c:pt>
                <c:pt idx="3235">
                  <c:v>0.48534221491742235</c:v>
                </c:pt>
                <c:pt idx="3236">
                  <c:v>0.485204330668491</c:v>
                </c:pt>
                <c:pt idx="3237">
                  <c:v>0.48513538854402499</c:v>
                </c:pt>
                <c:pt idx="3238">
                  <c:v>0.48499750429509397</c:v>
                </c:pt>
                <c:pt idx="3239">
                  <c:v>0.48485962004616401</c:v>
                </c:pt>
                <c:pt idx="3240">
                  <c:v>0.48472173579723332</c:v>
                </c:pt>
                <c:pt idx="3241">
                  <c:v>0.48458385154830202</c:v>
                </c:pt>
                <c:pt idx="3242">
                  <c:v>0.48444596729937422</c:v>
                </c:pt>
                <c:pt idx="3243">
                  <c:v>0.48430808305044393</c:v>
                </c:pt>
                <c:pt idx="3244">
                  <c:v>0.48417019880151002</c:v>
                </c:pt>
                <c:pt idx="3245">
                  <c:v>0.48403231455258</c:v>
                </c:pt>
                <c:pt idx="3246">
                  <c:v>0.48389443030365065</c:v>
                </c:pt>
                <c:pt idx="3247">
                  <c:v>0.48368760393025523</c:v>
                </c:pt>
                <c:pt idx="3248">
                  <c:v>0.48354971968132199</c:v>
                </c:pt>
                <c:pt idx="3249">
                  <c:v>0.48341183543239102</c:v>
                </c:pt>
                <c:pt idx="3250">
                  <c:v>0.48327395118346211</c:v>
                </c:pt>
                <c:pt idx="3251">
                  <c:v>0.48313606693452998</c:v>
                </c:pt>
                <c:pt idx="3252">
                  <c:v>0.48299818268559902</c:v>
                </c:pt>
                <c:pt idx="3253">
                  <c:v>0.48286029843667</c:v>
                </c:pt>
                <c:pt idx="3254">
                  <c:v>0.48272241418773798</c:v>
                </c:pt>
                <c:pt idx="3255">
                  <c:v>0.48258452993880929</c:v>
                </c:pt>
                <c:pt idx="3256">
                  <c:v>0.48244664568987794</c:v>
                </c:pt>
                <c:pt idx="3257">
                  <c:v>0.48223981931648002</c:v>
                </c:pt>
                <c:pt idx="3258">
                  <c:v>0.482101935067551</c:v>
                </c:pt>
                <c:pt idx="3259">
                  <c:v>0.48196405081861898</c:v>
                </c:pt>
                <c:pt idx="3260">
                  <c:v>0.4818261665696903</c:v>
                </c:pt>
                <c:pt idx="3261">
                  <c:v>0.481688282320759</c:v>
                </c:pt>
                <c:pt idx="3262">
                  <c:v>0.48155039807182698</c:v>
                </c:pt>
                <c:pt idx="3263">
                  <c:v>0.48141251382289829</c:v>
                </c:pt>
                <c:pt idx="3264">
                  <c:v>0.48127462957396538</c:v>
                </c:pt>
                <c:pt idx="3265">
                  <c:v>0.48113674532503498</c:v>
                </c:pt>
                <c:pt idx="3266">
                  <c:v>0.480929918951639</c:v>
                </c:pt>
                <c:pt idx="3267">
                  <c:v>0.48079203470270793</c:v>
                </c:pt>
                <c:pt idx="3268">
                  <c:v>0.48065415045377674</c:v>
                </c:pt>
                <c:pt idx="3269">
                  <c:v>0.480516266204849</c:v>
                </c:pt>
                <c:pt idx="3270">
                  <c:v>0.48037838195591853</c:v>
                </c:pt>
                <c:pt idx="3271">
                  <c:v>0.48024049770698501</c:v>
                </c:pt>
                <c:pt idx="3272">
                  <c:v>0.48010261345805438</c:v>
                </c:pt>
                <c:pt idx="3273">
                  <c:v>0.47996472920912547</c:v>
                </c:pt>
                <c:pt idx="3274">
                  <c:v>0.47982684496019412</c:v>
                </c:pt>
                <c:pt idx="3275">
                  <c:v>0.47968896071126377</c:v>
                </c:pt>
                <c:pt idx="3276">
                  <c:v>0.47948213433786829</c:v>
                </c:pt>
                <c:pt idx="3277">
                  <c:v>0.479344250088935</c:v>
                </c:pt>
                <c:pt idx="3278">
                  <c:v>0.47920636584000648</c:v>
                </c:pt>
                <c:pt idx="3279">
                  <c:v>0.47906848159107512</c:v>
                </c:pt>
                <c:pt idx="3280">
                  <c:v>0.47893059734214488</c:v>
                </c:pt>
                <c:pt idx="3281">
                  <c:v>0.47879271309321297</c:v>
                </c:pt>
                <c:pt idx="3282">
                  <c:v>0.47865482884428312</c:v>
                </c:pt>
                <c:pt idx="3283">
                  <c:v>0.47851694459535132</c:v>
                </c:pt>
                <c:pt idx="3284">
                  <c:v>0.47837906034642247</c:v>
                </c:pt>
                <c:pt idx="3285">
                  <c:v>0.47817223397302488</c:v>
                </c:pt>
                <c:pt idx="3286">
                  <c:v>0.47803434972409398</c:v>
                </c:pt>
                <c:pt idx="3287">
                  <c:v>0.47789646547516412</c:v>
                </c:pt>
                <c:pt idx="3288">
                  <c:v>0.47775858122623238</c:v>
                </c:pt>
                <c:pt idx="3289">
                  <c:v>0.47762069697730347</c:v>
                </c:pt>
                <c:pt idx="3290">
                  <c:v>0.47748281272837212</c:v>
                </c:pt>
                <c:pt idx="3291">
                  <c:v>0.47734492847944177</c:v>
                </c:pt>
                <c:pt idx="3292">
                  <c:v>0.47720704423050903</c:v>
                </c:pt>
                <c:pt idx="3293">
                  <c:v>0.47706915998157901</c:v>
                </c:pt>
                <c:pt idx="3294">
                  <c:v>0.47693127573264976</c:v>
                </c:pt>
                <c:pt idx="3295">
                  <c:v>0.47672444935925423</c:v>
                </c:pt>
                <c:pt idx="3296">
                  <c:v>0.47658656511032288</c:v>
                </c:pt>
                <c:pt idx="3297">
                  <c:v>0.47644868086139108</c:v>
                </c:pt>
                <c:pt idx="3298">
                  <c:v>0.47631079661246223</c:v>
                </c:pt>
                <c:pt idx="3299">
                  <c:v>0.47617291236352932</c:v>
                </c:pt>
                <c:pt idx="3300">
                  <c:v>0.47603502811459775</c:v>
                </c:pt>
                <c:pt idx="3301">
                  <c:v>0.47589714386566911</c:v>
                </c:pt>
                <c:pt idx="3302">
                  <c:v>0.47575925961673576</c:v>
                </c:pt>
                <c:pt idx="3303">
                  <c:v>0.4756213753678083</c:v>
                </c:pt>
                <c:pt idx="3304">
                  <c:v>0.475483491118878</c:v>
                </c:pt>
                <c:pt idx="3305">
                  <c:v>0.47527666474548053</c:v>
                </c:pt>
                <c:pt idx="3306">
                  <c:v>0.47513878049654901</c:v>
                </c:pt>
                <c:pt idx="3307">
                  <c:v>0.47500089624761976</c:v>
                </c:pt>
                <c:pt idx="3308">
                  <c:v>0.47486301199868836</c:v>
                </c:pt>
                <c:pt idx="3309">
                  <c:v>0.47472512774975806</c:v>
                </c:pt>
                <c:pt idx="3310">
                  <c:v>0.47458724350082598</c:v>
                </c:pt>
                <c:pt idx="3311">
                  <c:v>0.47444935925189502</c:v>
                </c:pt>
                <c:pt idx="3312">
                  <c:v>0.474311475002967</c:v>
                </c:pt>
                <c:pt idx="3313">
                  <c:v>0.47417359075403398</c:v>
                </c:pt>
                <c:pt idx="3314">
                  <c:v>0.47396676438064034</c:v>
                </c:pt>
                <c:pt idx="3315">
                  <c:v>0.47382888013170876</c:v>
                </c:pt>
                <c:pt idx="3316">
                  <c:v>0.47369099588277735</c:v>
                </c:pt>
                <c:pt idx="3317">
                  <c:v>0.473553111633847</c:v>
                </c:pt>
                <c:pt idx="3318">
                  <c:v>0.47341522738491676</c:v>
                </c:pt>
                <c:pt idx="3319">
                  <c:v>0.47327734313598402</c:v>
                </c:pt>
                <c:pt idx="3320">
                  <c:v>0.473139458887054</c:v>
                </c:pt>
                <c:pt idx="3321">
                  <c:v>0.47300157463812276</c:v>
                </c:pt>
                <c:pt idx="3322">
                  <c:v>0.47286369038919335</c:v>
                </c:pt>
                <c:pt idx="3323">
                  <c:v>0.47272580614026238</c:v>
                </c:pt>
                <c:pt idx="3324">
                  <c:v>0.4725189797668673</c:v>
                </c:pt>
                <c:pt idx="3325">
                  <c:v>0.472381095517936</c:v>
                </c:pt>
                <c:pt idx="3326">
                  <c:v>0.47224321126900398</c:v>
                </c:pt>
                <c:pt idx="3327">
                  <c:v>0.47210532702007302</c:v>
                </c:pt>
                <c:pt idx="3328">
                  <c:v>0.471967442771143</c:v>
                </c:pt>
                <c:pt idx="3329">
                  <c:v>0.47182955852221198</c:v>
                </c:pt>
                <c:pt idx="3330">
                  <c:v>0.47169167427328101</c:v>
                </c:pt>
                <c:pt idx="3331">
                  <c:v>0.47155379002435138</c:v>
                </c:pt>
                <c:pt idx="3332">
                  <c:v>0.47141590577542147</c:v>
                </c:pt>
                <c:pt idx="3333">
                  <c:v>0.471209079402024</c:v>
                </c:pt>
                <c:pt idx="3334">
                  <c:v>0.47107119515309298</c:v>
                </c:pt>
                <c:pt idx="3335">
                  <c:v>0.47093331090416202</c:v>
                </c:pt>
                <c:pt idx="3336">
                  <c:v>0.470795426655231</c:v>
                </c:pt>
                <c:pt idx="3337">
                  <c:v>0.47065754240629964</c:v>
                </c:pt>
                <c:pt idx="3338">
                  <c:v>0.47051965815737001</c:v>
                </c:pt>
                <c:pt idx="3339">
                  <c:v>0.47038177390844133</c:v>
                </c:pt>
                <c:pt idx="3340">
                  <c:v>0.47024388965950897</c:v>
                </c:pt>
                <c:pt idx="3341">
                  <c:v>0.47010600541057801</c:v>
                </c:pt>
                <c:pt idx="3342">
                  <c:v>0.46996812116164877</c:v>
                </c:pt>
                <c:pt idx="3343">
                  <c:v>0.46976129478825102</c:v>
                </c:pt>
                <c:pt idx="3344">
                  <c:v>0.46962341053932</c:v>
                </c:pt>
                <c:pt idx="3345">
                  <c:v>0.46948552629038998</c:v>
                </c:pt>
                <c:pt idx="3346">
                  <c:v>0.46934764204145901</c:v>
                </c:pt>
                <c:pt idx="3347">
                  <c:v>0.46920975779252799</c:v>
                </c:pt>
                <c:pt idx="3348">
                  <c:v>0.46907187354359797</c:v>
                </c:pt>
                <c:pt idx="3349">
                  <c:v>0.46893398929466923</c:v>
                </c:pt>
                <c:pt idx="3350">
                  <c:v>0.46879610504573599</c:v>
                </c:pt>
                <c:pt idx="3351">
                  <c:v>0.46865822079680602</c:v>
                </c:pt>
                <c:pt idx="3352">
                  <c:v>0.46831351017448047</c:v>
                </c:pt>
                <c:pt idx="3353">
                  <c:v>0.46817562592554912</c:v>
                </c:pt>
                <c:pt idx="3354">
                  <c:v>0.46803774167661699</c:v>
                </c:pt>
                <c:pt idx="3355">
                  <c:v>0.46789985742768708</c:v>
                </c:pt>
                <c:pt idx="3356">
                  <c:v>0.46776197317875712</c:v>
                </c:pt>
                <c:pt idx="3357">
                  <c:v>0.46762408892982676</c:v>
                </c:pt>
                <c:pt idx="3358">
                  <c:v>0.46748620468089636</c:v>
                </c:pt>
                <c:pt idx="3359">
                  <c:v>0.467348320431964</c:v>
                </c:pt>
                <c:pt idx="3360">
                  <c:v>0.46721043618303293</c:v>
                </c:pt>
                <c:pt idx="3361">
                  <c:v>0.46700360980963812</c:v>
                </c:pt>
                <c:pt idx="3362">
                  <c:v>0.46686572556070632</c:v>
                </c:pt>
                <c:pt idx="3363">
                  <c:v>0.46672784131177608</c:v>
                </c:pt>
                <c:pt idx="3364">
                  <c:v>0.46658995706284723</c:v>
                </c:pt>
                <c:pt idx="3365">
                  <c:v>0.46645207281391432</c:v>
                </c:pt>
                <c:pt idx="3366">
                  <c:v>0.46631418856498535</c:v>
                </c:pt>
                <c:pt idx="3367">
                  <c:v>0.466176304316054</c:v>
                </c:pt>
                <c:pt idx="3368">
                  <c:v>0.46603842006712193</c:v>
                </c:pt>
                <c:pt idx="3369">
                  <c:v>0.46590053581819202</c:v>
                </c:pt>
                <c:pt idx="3370">
                  <c:v>0.465762651569262</c:v>
                </c:pt>
                <c:pt idx="3371">
                  <c:v>0.46555582519586641</c:v>
                </c:pt>
                <c:pt idx="3372">
                  <c:v>0.46541794094693401</c:v>
                </c:pt>
                <c:pt idx="3373">
                  <c:v>0.46528005669800299</c:v>
                </c:pt>
                <c:pt idx="3374">
                  <c:v>0.46514217244907202</c:v>
                </c:pt>
                <c:pt idx="3375">
                  <c:v>0.465004288200143</c:v>
                </c:pt>
                <c:pt idx="3376">
                  <c:v>0.46486640395121276</c:v>
                </c:pt>
                <c:pt idx="3377">
                  <c:v>0.46472851970228135</c:v>
                </c:pt>
                <c:pt idx="3378">
                  <c:v>0.46459063545335</c:v>
                </c:pt>
                <c:pt idx="3379">
                  <c:v>0.46445275120442048</c:v>
                </c:pt>
                <c:pt idx="3380">
                  <c:v>0.46424592483102273</c:v>
                </c:pt>
                <c:pt idx="3381">
                  <c:v>0.46410804058209199</c:v>
                </c:pt>
                <c:pt idx="3382">
                  <c:v>0.46397015633316102</c:v>
                </c:pt>
                <c:pt idx="3383">
                  <c:v>0.463832272084232</c:v>
                </c:pt>
                <c:pt idx="3384">
                  <c:v>0.46369438783529998</c:v>
                </c:pt>
                <c:pt idx="3385">
                  <c:v>0.46355650358636902</c:v>
                </c:pt>
                <c:pt idx="3386">
                  <c:v>0.4634186193374415</c:v>
                </c:pt>
                <c:pt idx="3387">
                  <c:v>0.46328073508850798</c:v>
                </c:pt>
                <c:pt idx="3388">
                  <c:v>0.46314285083957701</c:v>
                </c:pt>
                <c:pt idx="3389">
                  <c:v>0.46300496659064888</c:v>
                </c:pt>
                <c:pt idx="3390">
                  <c:v>0.46279814021725002</c:v>
                </c:pt>
                <c:pt idx="3391">
                  <c:v>0.46266025596832</c:v>
                </c:pt>
                <c:pt idx="3392">
                  <c:v>0.46252237171939048</c:v>
                </c:pt>
                <c:pt idx="3393">
                  <c:v>0.46238448747046029</c:v>
                </c:pt>
                <c:pt idx="3394">
                  <c:v>0.462246603221528</c:v>
                </c:pt>
                <c:pt idx="3395">
                  <c:v>0.46210871897259698</c:v>
                </c:pt>
                <c:pt idx="3396">
                  <c:v>0.46197083472366712</c:v>
                </c:pt>
                <c:pt idx="3397">
                  <c:v>0.46183295047473599</c:v>
                </c:pt>
                <c:pt idx="3398">
                  <c:v>0.46169506622580497</c:v>
                </c:pt>
                <c:pt idx="3399">
                  <c:v>0.461488239852411</c:v>
                </c:pt>
                <c:pt idx="3400">
                  <c:v>0.46135035560347798</c:v>
                </c:pt>
                <c:pt idx="3401">
                  <c:v>0.46121247135454929</c:v>
                </c:pt>
                <c:pt idx="3402">
                  <c:v>0.46107458710561888</c:v>
                </c:pt>
                <c:pt idx="3403">
                  <c:v>0.46093670285668598</c:v>
                </c:pt>
                <c:pt idx="3404">
                  <c:v>0.46079881860775501</c:v>
                </c:pt>
                <c:pt idx="3405">
                  <c:v>0.46066093435882532</c:v>
                </c:pt>
                <c:pt idx="3406">
                  <c:v>0.46052305010989408</c:v>
                </c:pt>
                <c:pt idx="3407">
                  <c:v>0.46038516586096523</c:v>
                </c:pt>
                <c:pt idx="3408">
                  <c:v>0.46024728161203299</c:v>
                </c:pt>
                <c:pt idx="3409">
                  <c:v>0.46004045523863601</c:v>
                </c:pt>
                <c:pt idx="3410">
                  <c:v>0.45990257098970788</c:v>
                </c:pt>
                <c:pt idx="3411">
                  <c:v>0.45976468674077497</c:v>
                </c:pt>
                <c:pt idx="3412">
                  <c:v>0.45962680249184512</c:v>
                </c:pt>
                <c:pt idx="3413">
                  <c:v>0.45948891824291577</c:v>
                </c:pt>
                <c:pt idx="3414">
                  <c:v>0.45935103399398308</c:v>
                </c:pt>
                <c:pt idx="3415">
                  <c:v>0.45921314974505201</c:v>
                </c:pt>
                <c:pt idx="3416">
                  <c:v>0.45907526549612099</c:v>
                </c:pt>
                <c:pt idx="3417">
                  <c:v>0.45893738124719102</c:v>
                </c:pt>
                <c:pt idx="3418">
                  <c:v>0.45859267062486547</c:v>
                </c:pt>
                <c:pt idx="3419">
                  <c:v>0.45845478637593412</c:v>
                </c:pt>
                <c:pt idx="3420">
                  <c:v>0.45831690212700377</c:v>
                </c:pt>
                <c:pt idx="3421">
                  <c:v>0.45817901787807208</c:v>
                </c:pt>
                <c:pt idx="3422">
                  <c:v>0.45804113362914101</c:v>
                </c:pt>
                <c:pt idx="3423">
                  <c:v>0.45790324938021032</c:v>
                </c:pt>
                <c:pt idx="3424">
                  <c:v>0.45776536513128002</c:v>
                </c:pt>
                <c:pt idx="3425">
                  <c:v>0.45762748088235</c:v>
                </c:pt>
                <c:pt idx="3426">
                  <c:v>0.45748959663341798</c:v>
                </c:pt>
                <c:pt idx="3427">
                  <c:v>0.45728277026002312</c:v>
                </c:pt>
                <c:pt idx="3428">
                  <c:v>0.45714488601109099</c:v>
                </c:pt>
                <c:pt idx="3429">
                  <c:v>0.45700700176216102</c:v>
                </c:pt>
                <c:pt idx="3430">
                  <c:v>0.45686911751323001</c:v>
                </c:pt>
                <c:pt idx="3431">
                  <c:v>0.45673123326429899</c:v>
                </c:pt>
                <c:pt idx="3432">
                  <c:v>0.45659334901536874</c:v>
                </c:pt>
                <c:pt idx="3433">
                  <c:v>0.456455464766438</c:v>
                </c:pt>
                <c:pt idx="3434">
                  <c:v>0.45631758051750698</c:v>
                </c:pt>
                <c:pt idx="3435">
                  <c:v>0.45617969626857702</c:v>
                </c:pt>
                <c:pt idx="3436">
                  <c:v>0.456041812019647</c:v>
                </c:pt>
                <c:pt idx="3437">
                  <c:v>0.45583498564625136</c:v>
                </c:pt>
                <c:pt idx="3438">
                  <c:v>0.455697101397319</c:v>
                </c:pt>
                <c:pt idx="3439">
                  <c:v>0.45555921714838793</c:v>
                </c:pt>
                <c:pt idx="3440">
                  <c:v>0.45542133289945935</c:v>
                </c:pt>
                <c:pt idx="3441">
                  <c:v>0.455283448650526</c:v>
                </c:pt>
                <c:pt idx="3442">
                  <c:v>0.45514556440159465</c:v>
                </c:pt>
                <c:pt idx="3443">
                  <c:v>0.45500768015266735</c:v>
                </c:pt>
                <c:pt idx="3444">
                  <c:v>0.454869795903736</c:v>
                </c:pt>
                <c:pt idx="3445">
                  <c:v>0.45473191165480398</c:v>
                </c:pt>
                <c:pt idx="3446">
                  <c:v>0.45452508528140911</c:v>
                </c:pt>
                <c:pt idx="3447">
                  <c:v>0.45438720103247876</c:v>
                </c:pt>
                <c:pt idx="3448">
                  <c:v>0.45424931678354674</c:v>
                </c:pt>
                <c:pt idx="3449">
                  <c:v>0.454111432534616</c:v>
                </c:pt>
                <c:pt idx="3450">
                  <c:v>0.45397354828568498</c:v>
                </c:pt>
                <c:pt idx="3451">
                  <c:v>0.45383566403675402</c:v>
                </c:pt>
                <c:pt idx="3452">
                  <c:v>0.45369777978782438</c:v>
                </c:pt>
                <c:pt idx="3453">
                  <c:v>0.45355989553889298</c:v>
                </c:pt>
                <c:pt idx="3454">
                  <c:v>0.45342201128996423</c:v>
                </c:pt>
                <c:pt idx="3455">
                  <c:v>0.45328412704103199</c:v>
                </c:pt>
                <c:pt idx="3456">
                  <c:v>0.45307730066763602</c:v>
                </c:pt>
                <c:pt idx="3457">
                  <c:v>0.452939416418704</c:v>
                </c:pt>
                <c:pt idx="3458">
                  <c:v>0.45280153216977398</c:v>
                </c:pt>
                <c:pt idx="3459">
                  <c:v>0.45266364792084435</c:v>
                </c:pt>
                <c:pt idx="3460">
                  <c:v>0.45252576367191338</c:v>
                </c:pt>
                <c:pt idx="3461">
                  <c:v>0.45238787942298347</c:v>
                </c:pt>
                <c:pt idx="3462">
                  <c:v>0.45224999517405212</c:v>
                </c:pt>
                <c:pt idx="3463">
                  <c:v>0.45211211092512099</c:v>
                </c:pt>
                <c:pt idx="3464">
                  <c:v>0.45197422667619003</c:v>
                </c:pt>
                <c:pt idx="3465">
                  <c:v>0.45162951605386298</c:v>
                </c:pt>
                <c:pt idx="3466">
                  <c:v>0.45149163180493201</c:v>
                </c:pt>
                <c:pt idx="3467">
                  <c:v>0.45135374755600199</c:v>
                </c:pt>
                <c:pt idx="3468">
                  <c:v>0.45121586330707247</c:v>
                </c:pt>
                <c:pt idx="3469">
                  <c:v>0.45107797905814112</c:v>
                </c:pt>
                <c:pt idx="3470">
                  <c:v>0.45094009480921032</c:v>
                </c:pt>
                <c:pt idx="3471">
                  <c:v>0.45080221056027908</c:v>
                </c:pt>
                <c:pt idx="3472">
                  <c:v>0.45066432631134801</c:v>
                </c:pt>
                <c:pt idx="3473">
                  <c:v>0.45052644206241832</c:v>
                </c:pt>
                <c:pt idx="3474">
                  <c:v>0.45031961568902212</c:v>
                </c:pt>
                <c:pt idx="3475">
                  <c:v>0.45018173144009099</c:v>
                </c:pt>
                <c:pt idx="3476">
                  <c:v>0.45004384719115975</c:v>
                </c:pt>
                <c:pt idx="3477">
                  <c:v>0.44990596294223018</c:v>
                </c:pt>
                <c:pt idx="3478">
                  <c:v>0.44976807869329904</c:v>
                </c:pt>
                <c:pt idx="3479">
                  <c:v>0.44963019444436803</c:v>
                </c:pt>
                <c:pt idx="3480">
                  <c:v>0.44949231019543706</c:v>
                </c:pt>
                <c:pt idx="3481">
                  <c:v>0.44935442594650737</c:v>
                </c:pt>
                <c:pt idx="3482">
                  <c:v>0.44921654169757608</c:v>
                </c:pt>
                <c:pt idx="3483">
                  <c:v>0.44907865744864606</c:v>
                </c:pt>
                <c:pt idx="3484">
                  <c:v>0.44887183107525053</c:v>
                </c:pt>
                <c:pt idx="3485">
                  <c:v>0.44873394682631634</c:v>
                </c:pt>
                <c:pt idx="3486">
                  <c:v>0.44859606257738804</c:v>
                </c:pt>
                <c:pt idx="3487">
                  <c:v>0.44845817832845841</c:v>
                </c:pt>
                <c:pt idx="3488">
                  <c:v>0.44832029407952717</c:v>
                </c:pt>
                <c:pt idx="3489">
                  <c:v>0.44818240983059632</c:v>
                </c:pt>
                <c:pt idx="3490">
                  <c:v>0.44804452558166508</c:v>
                </c:pt>
                <c:pt idx="3491">
                  <c:v>0.44790664133273506</c:v>
                </c:pt>
                <c:pt idx="3492">
                  <c:v>0.44776875708380331</c:v>
                </c:pt>
                <c:pt idx="3493">
                  <c:v>0.44756193071040706</c:v>
                </c:pt>
                <c:pt idx="3494">
                  <c:v>0.44742404646147704</c:v>
                </c:pt>
                <c:pt idx="3495">
                  <c:v>0.44728616221254741</c:v>
                </c:pt>
                <c:pt idx="3496">
                  <c:v>0.44714827796361617</c:v>
                </c:pt>
                <c:pt idx="3497">
                  <c:v>0.44701039371468576</c:v>
                </c:pt>
                <c:pt idx="3498">
                  <c:v>0.44687250946575541</c:v>
                </c:pt>
                <c:pt idx="3499">
                  <c:v>0.44673462521682306</c:v>
                </c:pt>
                <c:pt idx="3500">
                  <c:v>0.44659674096789231</c:v>
                </c:pt>
                <c:pt idx="3501">
                  <c:v>0.44645885671896207</c:v>
                </c:pt>
                <c:pt idx="3502">
                  <c:v>0.44632097247003188</c:v>
                </c:pt>
                <c:pt idx="3503">
                  <c:v>0.44611414609663474</c:v>
                </c:pt>
                <c:pt idx="3504">
                  <c:v>0.44597626184770611</c:v>
                </c:pt>
                <c:pt idx="3505">
                  <c:v>0.44583837759877332</c:v>
                </c:pt>
                <c:pt idx="3506">
                  <c:v>0.44570049334984529</c:v>
                </c:pt>
                <c:pt idx="3507">
                  <c:v>0.44556260910091305</c:v>
                </c:pt>
                <c:pt idx="3508">
                  <c:v>0.44542472485198131</c:v>
                </c:pt>
                <c:pt idx="3509">
                  <c:v>0.44528684060305107</c:v>
                </c:pt>
                <c:pt idx="3510">
                  <c:v>0.44514895635412005</c:v>
                </c:pt>
                <c:pt idx="3511">
                  <c:v>0.44501107210518875</c:v>
                </c:pt>
                <c:pt idx="3512">
                  <c:v>0.44480424573179306</c:v>
                </c:pt>
                <c:pt idx="3513">
                  <c:v>0.44466636148286376</c:v>
                </c:pt>
                <c:pt idx="3514">
                  <c:v>0.44452847723393341</c:v>
                </c:pt>
                <c:pt idx="3515">
                  <c:v>0.44439059298500205</c:v>
                </c:pt>
                <c:pt idx="3516">
                  <c:v>0.44425270873606976</c:v>
                </c:pt>
                <c:pt idx="3517">
                  <c:v>0.44411482448714007</c:v>
                </c:pt>
                <c:pt idx="3518">
                  <c:v>0.44397694023820938</c:v>
                </c:pt>
                <c:pt idx="3519">
                  <c:v>0.44383905598927831</c:v>
                </c:pt>
                <c:pt idx="3520">
                  <c:v>0.44370117174034807</c:v>
                </c:pt>
                <c:pt idx="3521">
                  <c:v>0.44356328749141705</c:v>
                </c:pt>
                <c:pt idx="3522">
                  <c:v>0.4433564611180224</c:v>
                </c:pt>
                <c:pt idx="3523">
                  <c:v>0.44321857686909105</c:v>
                </c:pt>
                <c:pt idx="3524">
                  <c:v>0.44308069262015931</c:v>
                </c:pt>
                <c:pt idx="3525">
                  <c:v>0.44294280837122907</c:v>
                </c:pt>
                <c:pt idx="3526">
                  <c:v>0.44280492412229838</c:v>
                </c:pt>
                <c:pt idx="3527">
                  <c:v>0.44266703987336675</c:v>
                </c:pt>
                <c:pt idx="3528">
                  <c:v>0.44252915562443607</c:v>
                </c:pt>
                <c:pt idx="3529">
                  <c:v>0.44239127137550638</c:v>
                </c:pt>
                <c:pt idx="3530">
                  <c:v>0.44225338712657503</c:v>
                </c:pt>
                <c:pt idx="3531">
                  <c:v>0.44190867650424953</c:v>
                </c:pt>
                <c:pt idx="3532">
                  <c:v>0.44177079225531807</c:v>
                </c:pt>
                <c:pt idx="3533">
                  <c:v>0.44163290800638594</c:v>
                </c:pt>
                <c:pt idx="3534">
                  <c:v>0.44149502375745608</c:v>
                </c:pt>
                <c:pt idx="3535">
                  <c:v>0.44135713950852479</c:v>
                </c:pt>
                <c:pt idx="3536">
                  <c:v>0.44121925525959504</c:v>
                </c:pt>
                <c:pt idx="3537">
                  <c:v>0.44108137101066547</c:v>
                </c:pt>
                <c:pt idx="3538">
                  <c:v>0.44094348676173273</c:v>
                </c:pt>
                <c:pt idx="3539">
                  <c:v>0.44080560251280337</c:v>
                </c:pt>
                <c:pt idx="3540">
                  <c:v>0.44059877613940818</c:v>
                </c:pt>
                <c:pt idx="3541">
                  <c:v>0.44046089189047777</c:v>
                </c:pt>
                <c:pt idx="3542">
                  <c:v>0.44032300764154508</c:v>
                </c:pt>
                <c:pt idx="3543">
                  <c:v>0.44018512339261517</c:v>
                </c:pt>
                <c:pt idx="3544">
                  <c:v>0.44004723914368404</c:v>
                </c:pt>
                <c:pt idx="3545">
                  <c:v>0.43990935489475436</c:v>
                </c:pt>
                <c:pt idx="3546">
                  <c:v>0.43977147064582311</c:v>
                </c:pt>
                <c:pt idx="3547">
                  <c:v>0.43963358639689198</c:v>
                </c:pt>
                <c:pt idx="3548">
                  <c:v>0.43949570214796235</c:v>
                </c:pt>
                <c:pt idx="3549">
                  <c:v>0.439357817899032</c:v>
                </c:pt>
                <c:pt idx="3550">
                  <c:v>0.43915099152563553</c:v>
                </c:pt>
                <c:pt idx="3551">
                  <c:v>0.43901310727670412</c:v>
                </c:pt>
                <c:pt idx="3552">
                  <c:v>0.43887522302777476</c:v>
                </c:pt>
                <c:pt idx="3553">
                  <c:v>0.43873733877884202</c:v>
                </c:pt>
                <c:pt idx="3554">
                  <c:v>0.438599454529911</c:v>
                </c:pt>
                <c:pt idx="3555">
                  <c:v>0.43846157028098276</c:v>
                </c:pt>
                <c:pt idx="3556">
                  <c:v>0.4383236860320523</c:v>
                </c:pt>
                <c:pt idx="3557">
                  <c:v>0.43818580178312</c:v>
                </c:pt>
                <c:pt idx="3558">
                  <c:v>0.43804791753418898</c:v>
                </c:pt>
                <c:pt idx="3559">
                  <c:v>0.43784109116079312</c:v>
                </c:pt>
                <c:pt idx="3560">
                  <c:v>0.43770320691186232</c:v>
                </c:pt>
                <c:pt idx="3561">
                  <c:v>0.43756532266293102</c:v>
                </c:pt>
                <c:pt idx="3562">
                  <c:v>0.437427438414001</c:v>
                </c:pt>
                <c:pt idx="3563">
                  <c:v>0.43728955416506998</c:v>
                </c:pt>
                <c:pt idx="3564">
                  <c:v>0.43715166991613902</c:v>
                </c:pt>
                <c:pt idx="3565">
                  <c:v>0.43701378566721</c:v>
                </c:pt>
                <c:pt idx="3566">
                  <c:v>0.43687590141827948</c:v>
                </c:pt>
                <c:pt idx="3567">
                  <c:v>0.43673801716934835</c:v>
                </c:pt>
                <c:pt idx="3568">
                  <c:v>0.43660013292041638</c:v>
                </c:pt>
                <c:pt idx="3569">
                  <c:v>0.43639330654702002</c:v>
                </c:pt>
                <c:pt idx="3570">
                  <c:v>0.436255422298089</c:v>
                </c:pt>
                <c:pt idx="3571">
                  <c:v>0.43611753804915898</c:v>
                </c:pt>
                <c:pt idx="3572">
                  <c:v>0.43597965380022935</c:v>
                </c:pt>
                <c:pt idx="3573">
                  <c:v>0.435841769551298</c:v>
                </c:pt>
                <c:pt idx="3574">
                  <c:v>0.43570388530236748</c:v>
                </c:pt>
                <c:pt idx="3575">
                  <c:v>0.43556600105343712</c:v>
                </c:pt>
                <c:pt idx="3576">
                  <c:v>0.43542811680450688</c:v>
                </c:pt>
                <c:pt idx="3577">
                  <c:v>0.43529023255557375</c:v>
                </c:pt>
                <c:pt idx="3578">
                  <c:v>0.43494552193324948</c:v>
                </c:pt>
                <c:pt idx="3579">
                  <c:v>0.43480763768431835</c:v>
                </c:pt>
                <c:pt idx="3580">
                  <c:v>0.434669753435386</c:v>
                </c:pt>
                <c:pt idx="3581">
                  <c:v>0.43453186918645648</c:v>
                </c:pt>
                <c:pt idx="3582">
                  <c:v>0.43439398493752612</c:v>
                </c:pt>
                <c:pt idx="3583">
                  <c:v>0.43425610068859399</c:v>
                </c:pt>
                <c:pt idx="3584">
                  <c:v>0.43411821643966447</c:v>
                </c:pt>
                <c:pt idx="3585">
                  <c:v>0.43398033219073412</c:v>
                </c:pt>
                <c:pt idx="3586">
                  <c:v>0.43384244794180377</c:v>
                </c:pt>
                <c:pt idx="3587">
                  <c:v>0.43363562156840602</c:v>
                </c:pt>
                <c:pt idx="3588">
                  <c:v>0.43349773731947688</c:v>
                </c:pt>
                <c:pt idx="3589">
                  <c:v>0.43335985307054548</c:v>
                </c:pt>
                <c:pt idx="3590">
                  <c:v>0.43322196882161512</c:v>
                </c:pt>
                <c:pt idx="3591">
                  <c:v>0.43308408457268488</c:v>
                </c:pt>
                <c:pt idx="3592">
                  <c:v>0.43294620032375347</c:v>
                </c:pt>
                <c:pt idx="3593">
                  <c:v>0.43280831607482423</c:v>
                </c:pt>
                <c:pt idx="3594">
                  <c:v>0.43267043182589277</c:v>
                </c:pt>
                <c:pt idx="3595">
                  <c:v>0.43253254757696002</c:v>
                </c:pt>
                <c:pt idx="3596">
                  <c:v>0.43218783695463447</c:v>
                </c:pt>
                <c:pt idx="3597">
                  <c:v>0.43204995270570301</c:v>
                </c:pt>
                <c:pt idx="3598">
                  <c:v>0.43191206845677232</c:v>
                </c:pt>
                <c:pt idx="3599">
                  <c:v>0.43177418420784336</c:v>
                </c:pt>
                <c:pt idx="3600">
                  <c:v>0.43163629995891212</c:v>
                </c:pt>
                <c:pt idx="3601">
                  <c:v>0.43149841570998176</c:v>
                </c:pt>
                <c:pt idx="3602">
                  <c:v>0.43136053146105036</c:v>
                </c:pt>
                <c:pt idx="3603">
                  <c:v>0.43122264721211911</c:v>
                </c:pt>
                <c:pt idx="3604">
                  <c:v>0.43108476296318976</c:v>
                </c:pt>
                <c:pt idx="3605">
                  <c:v>0.43087793658979312</c:v>
                </c:pt>
                <c:pt idx="3606">
                  <c:v>0.43074005234086132</c:v>
                </c:pt>
                <c:pt idx="3607">
                  <c:v>0.43060216809193008</c:v>
                </c:pt>
                <c:pt idx="3608">
                  <c:v>0.43046428384300223</c:v>
                </c:pt>
                <c:pt idx="3609">
                  <c:v>0.43032639959407193</c:v>
                </c:pt>
                <c:pt idx="3610">
                  <c:v>0.43018851534513936</c:v>
                </c:pt>
                <c:pt idx="3611">
                  <c:v>0.43005063109620806</c:v>
                </c:pt>
                <c:pt idx="3612">
                  <c:v>0.42991274684727876</c:v>
                </c:pt>
                <c:pt idx="3613">
                  <c:v>0.42977486259834735</c:v>
                </c:pt>
                <c:pt idx="3614">
                  <c:v>0.429636978349417</c:v>
                </c:pt>
                <c:pt idx="3615">
                  <c:v>0.42943015197601908</c:v>
                </c:pt>
                <c:pt idx="3616">
                  <c:v>0.42929226772709012</c:v>
                </c:pt>
                <c:pt idx="3617">
                  <c:v>0.42915438347815832</c:v>
                </c:pt>
                <c:pt idx="3618">
                  <c:v>0.4290164992292293</c:v>
                </c:pt>
                <c:pt idx="3619">
                  <c:v>0.428878614980298</c:v>
                </c:pt>
                <c:pt idx="3620">
                  <c:v>0.42874073073136593</c:v>
                </c:pt>
                <c:pt idx="3621">
                  <c:v>0.42860284648243502</c:v>
                </c:pt>
                <c:pt idx="3622">
                  <c:v>0.428464962233506</c:v>
                </c:pt>
                <c:pt idx="3623">
                  <c:v>0.42832707798457653</c:v>
                </c:pt>
                <c:pt idx="3624">
                  <c:v>0.42812025161117701</c:v>
                </c:pt>
                <c:pt idx="3625">
                  <c:v>0.42798236736225054</c:v>
                </c:pt>
                <c:pt idx="3626">
                  <c:v>0.42784448311331735</c:v>
                </c:pt>
                <c:pt idx="3627">
                  <c:v>0.427706598864386</c:v>
                </c:pt>
                <c:pt idx="3628">
                  <c:v>0.42756871461545654</c:v>
                </c:pt>
                <c:pt idx="3629">
                  <c:v>0.42743083036652402</c:v>
                </c:pt>
                <c:pt idx="3630">
                  <c:v>0.427292946117593</c:v>
                </c:pt>
                <c:pt idx="3631">
                  <c:v>0.42715506186866448</c:v>
                </c:pt>
                <c:pt idx="3632">
                  <c:v>0.42701717761973312</c:v>
                </c:pt>
                <c:pt idx="3633">
                  <c:v>0.42687929337080399</c:v>
                </c:pt>
                <c:pt idx="3634">
                  <c:v>0.4266724669974073</c:v>
                </c:pt>
                <c:pt idx="3635">
                  <c:v>0.426534582748475</c:v>
                </c:pt>
                <c:pt idx="3636">
                  <c:v>0.42639669849954548</c:v>
                </c:pt>
                <c:pt idx="3637">
                  <c:v>0.42625881425061435</c:v>
                </c:pt>
                <c:pt idx="3638">
                  <c:v>0.42612093000168288</c:v>
                </c:pt>
                <c:pt idx="3639">
                  <c:v>0.42598304575275348</c:v>
                </c:pt>
                <c:pt idx="3640">
                  <c:v>0.42584516150382212</c:v>
                </c:pt>
                <c:pt idx="3641">
                  <c:v>0.42570727725489188</c:v>
                </c:pt>
                <c:pt idx="3642">
                  <c:v>0.42556939300596147</c:v>
                </c:pt>
                <c:pt idx="3643">
                  <c:v>0.42522468238363448</c:v>
                </c:pt>
                <c:pt idx="3644">
                  <c:v>0.42508679813470429</c:v>
                </c:pt>
                <c:pt idx="3645">
                  <c:v>0.42494891388577288</c:v>
                </c:pt>
                <c:pt idx="3646">
                  <c:v>0.42481102963684247</c:v>
                </c:pt>
                <c:pt idx="3647">
                  <c:v>0.42467314538791112</c:v>
                </c:pt>
                <c:pt idx="3648">
                  <c:v>0.42453526113897938</c:v>
                </c:pt>
                <c:pt idx="3649">
                  <c:v>0.42439737689004947</c:v>
                </c:pt>
                <c:pt idx="3650">
                  <c:v>0.42425949264111779</c:v>
                </c:pt>
                <c:pt idx="3651">
                  <c:v>0.42412160839218732</c:v>
                </c:pt>
                <c:pt idx="3652">
                  <c:v>0.42391478201879218</c:v>
                </c:pt>
                <c:pt idx="3653">
                  <c:v>0.42377689776986299</c:v>
                </c:pt>
                <c:pt idx="3654">
                  <c:v>0.42363901352092975</c:v>
                </c:pt>
                <c:pt idx="3655">
                  <c:v>0.42350112927199901</c:v>
                </c:pt>
                <c:pt idx="3656">
                  <c:v>0.42336324502306832</c:v>
                </c:pt>
                <c:pt idx="3657">
                  <c:v>0.42322536077413708</c:v>
                </c:pt>
                <c:pt idx="3658">
                  <c:v>0.42308747652520812</c:v>
                </c:pt>
                <c:pt idx="3659">
                  <c:v>0.42294959227627632</c:v>
                </c:pt>
                <c:pt idx="3660">
                  <c:v>0.42281170802734636</c:v>
                </c:pt>
                <c:pt idx="3661">
                  <c:v>0.42246699740502047</c:v>
                </c:pt>
                <c:pt idx="3662">
                  <c:v>0.42232911315608912</c:v>
                </c:pt>
                <c:pt idx="3663">
                  <c:v>0.42219122890715699</c:v>
                </c:pt>
                <c:pt idx="3664">
                  <c:v>0.42205334465822603</c:v>
                </c:pt>
                <c:pt idx="3665">
                  <c:v>0.42191546040929712</c:v>
                </c:pt>
                <c:pt idx="3666">
                  <c:v>0.42177757616036532</c:v>
                </c:pt>
                <c:pt idx="3667">
                  <c:v>0.42163969191143402</c:v>
                </c:pt>
                <c:pt idx="3668">
                  <c:v>0.421501807662505</c:v>
                </c:pt>
                <c:pt idx="3669">
                  <c:v>0.42136392341357298</c:v>
                </c:pt>
                <c:pt idx="3670">
                  <c:v>0.42115709704017701</c:v>
                </c:pt>
                <c:pt idx="3671">
                  <c:v>0.42101921279124632</c:v>
                </c:pt>
                <c:pt idx="3672">
                  <c:v>0.42088132854231508</c:v>
                </c:pt>
                <c:pt idx="3673">
                  <c:v>0.42074344429338473</c:v>
                </c:pt>
                <c:pt idx="3674">
                  <c:v>0.42060556004445576</c:v>
                </c:pt>
                <c:pt idx="3675">
                  <c:v>0.42046767579552435</c:v>
                </c:pt>
                <c:pt idx="3676">
                  <c:v>0.420329791546594</c:v>
                </c:pt>
                <c:pt idx="3677">
                  <c:v>0.42019190729766376</c:v>
                </c:pt>
                <c:pt idx="3678">
                  <c:v>0.42005402304873102</c:v>
                </c:pt>
                <c:pt idx="3679">
                  <c:v>0.419916138799802</c:v>
                </c:pt>
                <c:pt idx="3680">
                  <c:v>0.41970931242640375</c:v>
                </c:pt>
                <c:pt idx="3681">
                  <c:v>0.41957142817747511</c:v>
                </c:pt>
                <c:pt idx="3682">
                  <c:v>0.41943354392854298</c:v>
                </c:pt>
                <c:pt idx="3683">
                  <c:v>0.41929565967961202</c:v>
                </c:pt>
                <c:pt idx="3684">
                  <c:v>0.419157775430683</c:v>
                </c:pt>
                <c:pt idx="3685">
                  <c:v>0.41901989118175248</c:v>
                </c:pt>
                <c:pt idx="3686">
                  <c:v>0.41888200693282229</c:v>
                </c:pt>
                <c:pt idx="3687">
                  <c:v>0.418744122683889</c:v>
                </c:pt>
                <c:pt idx="3688">
                  <c:v>0.41860623843495898</c:v>
                </c:pt>
                <c:pt idx="3689">
                  <c:v>0.41826152781263198</c:v>
                </c:pt>
                <c:pt idx="3690">
                  <c:v>0.41812364356370102</c:v>
                </c:pt>
                <c:pt idx="3691">
                  <c:v>0.417985759314773</c:v>
                </c:pt>
                <c:pt idx="3692">
                  <c:v>0.41784787506584248</c:v>
                </c:pt>
                <c:pt idx="3693">
                  <c:v>0.41770999081690902</c:v>
                </c:pt>
                <c:pt idx="3694">
                  <c:v>0.41757210656797838</c:v>
                </c:pt>
                <c:pt idx="3695">
                  <c:v>0.41743422231904947</c:v>
                </c:pt>
                <c:pt idx="3696">
                  <c:v>0.41729633807011679</c:v>
                </c:pt>
                <c:pt idx="3697">
                  <c:v>0.41715845382118599</c:v>
                </c:pt>
                <c:pt idx="3698">
                  <c:v>0.41695162744779002</c:v>
                </c:pt>
                <c:pt idx="3699">
                  <c:v>0.416813743198861</c:v>
                </c:pt>
                <c:pt idx="3700">
                  <c:v>0.41667585894992898</c:v>
                </c:pt>
                <c:pt idx="3701">
                  <c:v>0.41653797470099801</c:v>
                </c:pt>
                <c:pt idx="3702">
                  <c:v>0.41640009045206738</c:v>
                </c:pt>
                <c:pt idx="3703">
                  <c:v>0.41626220620313675</c:v>
                </c:pt>
                <c:pt idx="3704">
                  <c:v>0.41612432195420823</c:v>
                </c:pt>
                <c:pt idx="3705">
                  <c:v>0.41598643770527677</c:v>
                </c:pt>
                <c:pt idx="3706">
                  <c:v>0.41584855345634508</c:v>
                </c:pt>
                <c:pt idx="3707">
                  <c:v>0.41550384283401798</c:v>
                </c:pt>
                <c:pt idx="3708">
                  <c:v>0.41536595858508701</c:v>
                </c:pt>
                <c:pt idx="3709">
                  <c:v>0.41522807433615638</c:v>
                </c:pt>
                <c:pt idx="3710">
                  <c:v>0.41509019008722597</c:v>
                </c:pt>
                <c:pt idx="3711">
                  <c:v>0.41495230583829612</c:v>
                </c:pt>
                <c:pt idx="3712">
                  <c:v>0.41481442158936577</c:v>
                </c:pt>
                <c:pt idx="3713">
                  <c:v>0.41467653734043552</c:v>
                </c:pt>
                <c:pt idx="3714">
                  <c:v>0.41453865309150301</c:v>
                </c:pt>
                <c:pt idx="3715">
                  <c:v>0.41440076884257376</c:v>
                </c:pt>
                <c:pt idx="3716">
                  <c:v>0.41419394246917579</c:v>
                </c:pt>
                <c:pt idx="3717">
                  <c:v>0.41405605822024538</c:v>
                </c:pt>
                <c:pt idx="3718">
                  <c:v>0.41391817397131647</c:v>
                </c:pt>
                <c:pt idx="3719">
                  <c:v>0.41378028972238512</c:v>
                </c:pt>
                <c:pt idx="3720">
                  <c:v>0.41364240547345332</c:v>
                </c:pt>
                <c:pt idx="3721">
                  <c:v>0.41350452122452441</c:v>
                </c:pt>
                <c:pt idx="3722">
                  <c:v>0.41336663697559312</c:v>
                </c:pt>
                <c:pt idx="3723">
                  <c:v>0.41322875272666132</c:v>
                </c:pt>
                <c:pt idx="3724">
                  <c:v>0.41309086847773002</c:v>
                </c:pt>
                <c:pt idx="3725">
                  <c:v>0.412952984228802</c:v>
                </c:pt>
                <c:pt idx="3726">
                  <c:v>0.41274615785540397</c:v>
                </c:pt>
                <c:pt idx="3727">
                  <c:v>0.41260827360647412</c:v>
                </c:pt>
                <c:pt idx="3728">
                  <c:v>0.41247038935754493</c:v>
                </c:pt>
                <c:pt idx="3729">
                  <c:v>0.41233250510861236</c:v>
                </c:pt>
                <c:pt idx="3730">
                  <c:v>0.41219462085968211</c:v>
                </c:pt>
                <c:pt idx="3731">
                  <c:v>0.41205673661075032</c:v>
                </c:pt>
                <c:pt idx="3732">
                  <c:v>0.41191885236182035</c:v>
                </c:pt>
                <c:pt idx="3733">
                  <c:v>0.411780968112891</c:v>
                </c:pt>
                <c:pt idx="3734">
                  <c:v>0.41164308386395798</c:v>
                </c:pt>
                <c:pt idx="3735">
                  <c:v>0.41143625749056201</c:v>
                </c:pt>
                <c:pt idx="3736">
                  <c:v>0.41129837324163132</c:v>
                </c:pt>
                <c:pt idx="3737">
                  <c:v>0.41116048899270136</c:v>
                </c:pt>
                <c:pt idx="3738">
                  <c:v>0.41102260474377111</c:v>
                </c:pt>
                <c:pt idx="3739">
                  <c:v>0.41088472049484109</c:v>
                </c:pt>
                <c:pt idx="3740">
                  <c:v>0.41074683624590802</c:v>
                </c:pt>
                <c:pt idx="3741">
                  <c:v>0.410608951996979</c:v>
                </c:pt>
                <c:pt idx="3742">
                  <c:v>0.41047106774804848</c:v>
                </c:pt>
                <c:pt idx="3743">
                  <c:v>0.41033318349911602</c:v>
                </c:pt>
                <c:pt idx="3744">
                  <c:v>0.410195299250186</c:v>
                </c:pt>
                <c:pt idx="3745">
                  <c:v>0.40998847287679036</c:v>
                </c:pt>
                <c:pt idx="3746">
                  <c:v>0.409850588627861</c:v>
                </c:pt>
                <c:pt idx="3747">
                  <c:v>0.40971270437892798</c:v>
                </c:pt>
                <c:pt idx="3748">
                  <c:v>0.40957482012999835</c:v>
                </c:pt>
                <c:pt idx="3749">
                  <c:v>0.409436935881068</c:v>
                </c:pt>
                <c:pt idx="3750">
                  <c:v>0.40929905163213465</c:v>
                </c:pt>
                <c:pt idx="3751">
                  <c:v>0.40916116738320635</c:v>
                </c:pt>
                <c:pt idx="3752">
                  <c:v>0.40902328313427688</c:v>
                </c:pt>
                <c:pt idx="3753">
                  <c:v>0.40888539888534547</c:v>
                </c:pt>
                <c:pt idx="3754">
                  <c:v>0.40854068826301698</c:v>
                </c:pt>
                <c:pt idx="3755">
                  <c:v>0.40840280401408735</c:v>
                </c:pt>
                <c:pt idx="3756">
                  <c:v>0.408264919765157</c:v>
                </c:pt>
                <c:pt idx="3757">
                  <c:v>0.40812703551622476</c:v>
                </c:pt>
                <c:pt idx="3758">
                  <c:v>0.40798915126729524</c:v>
                </c:pt>
                <c:pt idx="3759">
                  <c:v>0.40785126701836438</c:v>
                </c:pt>
                <c:pt idx="3760">
                  <c:v>0.40771338276943297</c:v>
                </c:pt>
                <c:pt idx="3761">
                  <c:v>0.40757549852050201</c:v>
                </c:pt>
                <c:pt idx="3762">
                  <c:v>0.40743761427157099</c:v>
                </c:pt>
                <c:pt idx="3763">
                  <c:v>0.40723078789817502</c:v>
                </c:pt>
                <c:pt idx="3764">
                  <c:v>0.40709290364924694</c:v>
                </c:pt>
                <c:pt idx="3765">
                  <c:v>0.40695501940031376</c:v>
                </c:pt>
                <c:pt idx="3766">
                  <c:v>0.40681713515138301</c:v>
                </c:pt>
                <c:pt idx="3767">
                  <c:v>0.40667925090245338</c:v>
                </c:pt>
                <c:pt idx="3768">
                  <c:v>0.40654136665352175</c:v>
                </c:pt>
                <c:pt idx="3769">
                  <c:v>0.40640348240459101</c:v>
                </c:pt>
                <c:pt idx="3770">
                  <c:v>0.40626559815566032</c:v>
                </c:pt>
                <c:pt idx="3771">
                  <c:v>0.40612771390673008</c:v>
                </c:pt>
                <c:pt idx="3772">
                  <c:v>0.40578300328440448</c:v>
                </c:pt>
                <c:pt idx="3773">
                  <c:v>0.40564511903547201</c:v>
                </c:pt>
                <c:pt idx="3774">
                  <c:v>0.40550723478654099</c:v>
                </c:pt>
                <c:pt idx="3775">
                  <c:v>0.40536935053761097</c:v>
                </c:pt>
                <c:pt idx="3776">
                  <c:v>0.40523146628868001</c:v>
                </c:pt>
                <c:pt idx="3777">
                  <c:v>0.40509358203974932</c:v>
                </c:pt>
                <c:pt idx="3778">
                  <c:v>0.40495569779082036</c:v>
                </c:pt>
                <c:pt idx="3779">
                  <c:v>0.40481781354188912</c:v>
                </c:pt>
                <c:pt idx="3780">
                  <c:v>0.40467992929295876</c:v>
                </c:pt>
                <c:pt idx="3781">
                  <c:v>0.40447310291956212</c:v>
                </c:pt>
                <c:pt idx="3782">
                  <c:v>0.40433521867062999</c:v>
                </c:pt>
                <c:pt idx="3783">
                  <c:v>0.40419733442169858</c:v>
                </c:pt>
                <c:pt idx="3784">
                  <c:v>0.40405945017276901</c:v>
                </c:pt>
                <c:pt idx="3785">
                  <c:v>0.40392156592383976</c:v>
                </c:pt>
                <c:pt idx="3786">
                  <c:v>0.40378368167490936</c:v>
                </c:pt>
                <c:pt idx="3787">
                  <c:v>0.403645797425977</c:v>
                </c:pt>
                <c:pt idx="3788">
                  <c:v>0.40350791317704776</c:v>
                </c:pt>
                <c:pt idx="3789">
                  <c:v>0.40337002892811602</c:v>
                </c:pt>
                <c:pt idx="3790">
                  <c:v>0.403232144679184</c:v>
                </c:pt>
                <c:pt idx="3791">
                  <c:v>0.40302531830578908</c:v>
                </c:pt>
                <c:pt idx="3792">
                  <c:v>0.40288743405685912</c:v>
                </c:pt>
                <c:pt idx="3793">
                  <c:v>0.40274954980792699</c:v>
                </c:pt>
                <c:pt idx="3794">
                  <c:v>0.40261166555899702</c:v>
                </c:pt>
                <c:pt idx="3795">
                  <c:v>0.40247378131006806</c:v>
                </c:pt>
                <c:pt idx="3796">
                  <c:v>0.40233589706113493</c:v>
                </c:pt>
                <c:pt idx="3797">
                  <c:v>0.40219801281220502</c:v>
                </c:pt>
                <c:pt idx="3798">
                  <c:v>0.402060128563274</c:v>
                </c:pt>
                <c:pt idx="3799">
                  <c:v>0.40192224431434448</c:v>
                </c:pt>
                <c:pt idx="3800">
                  <c:v>0.40157753369201632</c:v>
                </c:pt>
                <c:pt idx="3801">
                  <c:v>0.40143964944308574</c:v>
                </c:pt>
                <c:pt idx="3802">
                  <c:v>0.401301765194157</c:v>
                </c:pt>
                <c:pt idx="3803">
                  <c:v>0.40116388094522398</c:v>
                </c:pt>
                <c:pt idx="3804">
                  <c:v>0.40102599669629302</c:v>
                </c:pt>
                <c:pt idx="3805">
                  <c:v>0.400888112447364</c:v>
                </c:pt>
                <c:pt idx="3806">
                  <c:v>0.40075022819843176</c:v>
                </c:pt>
                <c:pt idx="3807">
                  <c:v>0.40061234394950235</c:v>
                </c:pt>
                <c:pt idx="3808">
                  <c:v>0.40047445970057138</c:v>
                </c:pt>
                <c:pt idx="3809">
                  <c:v>0.40026763332717502</c:v>
                </c:pt>
                <c:pt idx="3810">
                  <c:v>0.400129749078245</c:v>
                </c:pt>
                <c:pt idx="3811">
                  <c:v>0.39999186482931476</c:v>
                </c:pt>
                <c:pt idx="3812">
                  <c:v>0.39985398058038335</c:v>
                </c:pt>
                <c:pt idx="3813">
                  <c:v>0.399716096331454</c:v>
                </c:pt>
                <c:pt idx="3814">
                  <c:v>0.39957821208252248</c:v>
                </c:pt>
                <c:pt idx="3815">
                  <c:v>0.39944032783359118</c:v>
                </c:pt>
                <c:pt idx="3816">
                  <c:v>0.39930244358466299</c:v>
                </c:pt>
                <c:pt idx="3817">
                  <c:v>0.39916455933573047</c:v>
                </c:pt>
                <c:pt idx="3818">
                  <c:v>0.39881984871340354</c:v>
                </c:pt>
                <c:pt idx="3819">
                  <c:v>0.39868196446447329</c:v>
                </c:pt>
                <c:pt idx="3820">
                  <c:v>0.39854408021554288</c:v>
                </c:pt>
                <c:pt idx="3821">
                  <c:v>0.39840619596661253</c:v>
                </c:pt>
                <c:pt idx="3822">
                  <c:v>0.39826831171768123</c:v>
                </c:pt>
                <c:pt idx="3823">
                  <c:v>0.39813042746874938</c:v>
                </c:pt>
                <c:pt idx="3824">
                  <c:v>0.39799254321982019</c:v>
                </c:pt>
                <c:pt idx="3825">
                  <c:v>0.39785465897088923</c:v>
                </c:pt>
                <c:pt idx="3826">
                  <c:v>0.39771677472195877</c:v>
                </c:pt>
                <c:pt idx="3827">
                  <c:v>0.39750994834856135</c:v>
                </c:pt>
                <c:pt idx="3828">
                  <c:v>0.39737206409963299</c:v>
                </c:pt>
                <c:pt idx="3829">
                  <c:v>0.39723417985070048</c:v>
                </c:pt>
                <c:pt idx="3830">
                  <c:v>0.39709629560176912</c:v>
                </c:pt>
                <c:pt idx="3831">
                  <c:v>0.39695841135284116</c:v>
                </c:pt>
                <c:pt idx="3832">
                  <c:v>0.39682052710390919</c:v>
                </c:pt>
                <c:pt idx="3833">
                  <c:v>0.39668264285497823</c:v>
                </c:pt>
                <c:pt idx="3834">
                  <c:v>0.39654475860604632</c:v>
                </c:pt>
                <c:pt idx="3835">
                  <c:v>0.3964068743571173</c:v>
                </c:pt>
                <c:pt idx="3836">
                  <c:v>0.39606216373479047</c:v>
                </c:pt>
                <c:pt idx="3837">
                  <c:v>0.39592427948586001</c:v>
                </c:pt>
                <c:pt idx="3838">
                  <c:v>0.39578639523692877</c:v>
                </c:pt>
                <c:pt idx="3839">
                  <c:v>0.39564851098799753</c:v>
                </c:pt>
                <c:pt idx="3840">
                  <c:v>0.39551062673906723</c:v>
                </c:pt>
                <c:pt idx="3841">
                  <c:v>0.39537274249013532</c:v>
                </c:pt>
                <c:pt idx="3842">
                  <c:v>0.39523485824120402</c:v>
                </c:pt>
                <c:pt idx="3843">
                  <c:v>0.395096973992276</c:v>
                </c:pt>
                <c:pt idx="3844">
                  <c:v>0.39495908974334376</c:v>
                </c:pt>
                <c:pt idx="3845">
                  <c:v>0.39475226336994901</c:v>
                </c:pt>
                <c:pt idx="3846">
                  <c:v>0.39461437912101777</c:v>
                </c:pt>
                <c:pt idx="3847">
                  <c:v>0.39447649487208736</c:v>
                </c:pt>
                <c:pt idx="3848">
                  <c:v>0.39433861062315512</c:v>
                </c:pt>
                <c:pt idx="3849">
                  <c:v>0.39420072637422476</c:v>
                </c:pt>
                <c:pt idx="3850">
                  <c:v>0.39406284212529435</c:v>
                </c:pt>
                <c:pt idx="3851">
                  <c:v>0.39392495787636406</c:v>
                </c:pt>
                <c:pt idx="3852">
                  <c:v>0.39378707362743276</c:v>
                </c:pt>
                <c:pt idx="3853">
                  <c:v>0.39364918937850235</c:v>
                </c:pt>
                <c:pt idx="3854">
                  <c:v>0.393511305129572</c:v>
                </c:pt>
                <c:pt idx="3855">
                  <c:v>0.39330447875617541</c:v>
                </c:pt>
                <c:pt idx="3856">
                  <c:v>0.39316659450724523</c:v>
                </c:pt>
                <c:pt idx="3857">
                  <c:v>0.39302871025831376</c:v>
                </c:pt>
                <c:pt idx="3858">
                  <c:v>0.39289082600938335</c:v>
                </c:pt>
                <c:pt idx="3859">
                  <c:v>0.392752941760453</c:v>
                </c:pt>
                <c:pt idx="3860">
                  <c:v>0.39261505751151993</c:v>
                </c:pt>
                <c:pt idx="3861">
                  <c:v>0.39247717326259229</c:v>
                </c:pt>
                <c:pt idx="3862">
                  <c:v>0.392339289013661</c:v>
                </c:pt>
                <c:pt idx="3863">
                  <c:v>0.39220140476472798</c:v>
                </c:pt>
                <c:pt idx="3864">
                  <c:v>0.39185669414240393</c:v>
                </c:pt>
                <c:pt idx="3865">
                  <c:v>0.3917188098934733</c:v>
                </c:pt>
                <c:pt idx="3866">
                  <c:v>0.391580925644543</c:v>
                </c:pt>
                <c:pt idx="3867">
                  <c:v>0.39144304139561065</c:v>
                </c:pt>
                <c:pt idx="3868">
                  <c:v>0.39130515714668035</c:v>
                </c:pt>
                <c:pt idx="3869">
                  <c:v>0.39116727289774994</c:v>
                </c:pt>
                <c:pt idx="3870">
                  <c:v>0.39102938864881848</c:v>
                </c:pt>
                <c:pt idx="3871">
                  <c:v>0.39089150439988923</c:v>
                </c:pt>
                <c:pt idx="3872">
                  <c:v>0.39075362015095638</c:v>
                </c:pt>
                <c:pt idx="3873">
                  <c:v>0.3905467937775623</c:v>
                </c:pt>
                <c:pt idx="3874">
                  <c:v>0.390408909528631</c:v>
                </c:pt>
                <c:pt idx="3875">
                  <c:v>0.39027102527969948</c:v>
                </c:pt>
                <c:pt idx="3876">
                  <c:v>0.39013314103076802</c:v>
                </c:pt>
                <c:pt idx="3877">
                  <c:v>0.389995256781837</c:v>
                </c:pt>
                <c:pt idx="3878">
                  <c:v>0.38985737253290748</c:v>
                </c:pt>
                <c:pt idx="3879">
                  <c:v>0.38971948828397612</c:v>
                </c:pt>
                <c:pt idx="3880">
                  <c:v>0.38958160403504688</c:v>
                </c:pt>
                <c:pt idx="3881">
                  <c:v>0.38944371978611397</c:v>
                </c:pt>
                <c:pt idx="3882">
                  <c:v>0.38909900916378698</c:v>
                </c:pt>
                <c:pt idx="3883">
                  <c:v>0.38896112491485929</c:v>
                </c:pt>
                <c:pt idx="3884">
                  <c:v>0.38882324066592638</c:v>
                </c:pt>
                <c:pt idx="3885">
                  <c:v>0.38868535641699475</c:v>
                </c:pt>
                <c:pt idx="3886">
                  <c:v>0.38854747216806512</c:v>
                </c:pt>
                <c:pt idx="3887">
                  <c:v>0.38840958791913577</c:v>
                </c:pt>
                <c:pt idx="3888">
                  <c:v>0.38827170367020447</c:v>
                </c:pt>
                <c:pt idx="3889">
                  <c:v>0.38813381942127201</c:v>
                </c:pt>
                <c:pt idx="3890">
                  <c:v>0.38799593517234376</c:v>
                </c:pt>
                <c:pt idx="3891">
                  <c:v>0.38778910879894624</c:v>
                </c:pt>
                <c:pt idx="3892">
                  <c:v>0.38765122455001499</c:v>
                </c:pt>
                <c:pt idx="3893">
                  <c:v>0.38751334030108397</c:v>
                </c:pt>
                <c:pt idx="3894">
                  <c:v>0.38737545605215412</c:v>
                </c:pt>
                <c:pt idx="3895">
                  <c:v>0.38723757180322332</c:v>
                </c:pt>
                <c:pt idx="3896">
                  <c:v>0.38709968755429353</c:v>
                </c:pt>
                <c:pt idx="3897">
                  <c:v>0.38696180330536323</c:v>
                </c:pt>
                <c:pt idx="3898">
                  <c:v>0.38682391905643276</c:v>
                </c:pt>
                <c:pt idx="3899">
                  <c:v>0.38668603480750136</c:v>
                </c:pt>
                <c:pt idx="3900">
                  <c:v>0.38634132418517297</c:v>
                </c:pt>
                <c:pt idx="3901">
                  <c:v>0.38620343993624312</c:v>
                </c:pt>
                <c:pt idx="3902">
                  <c:v>0.38606555568731232</c:v>
                </c:pt>
                <c:pt idx="3903">
                  <c:v>0.38592767143838252</c:v>
                </c:pt>
                <c:pt idx="3904">
                  <c:v>0.385789787189453</c:v>
                </c:pt>
                <c:pt idx="3905">
                  <c:v>0.38565190294052032</c:v>
                </c:pt>
                <c:pt idx="3906">
                  <c:v>0.38551401869158902</c:v>
                </c:pt>
                <c:pt idx="3907">
                  <c:v>0.38537613444266</c:v>
                </c:pt>
                <c:pt idx="3908">
                  <c:v>0.38523825019372793</c:v>
                </c:pt>
                <c:pt idx="3909">
                  <c:v>0.38489353957140132</c:v>
                </c:pt>
                <c:pt idx="3910">
                  <c:v>0.38475565532247136</c:v>
                </c:pt>
                <c:pt idx="3911">
                  <c:v>0.38461777107354023</c:v>
                </c:pt>
                <c:pt idx="3912">
                  <c:v>0.38447988682461193</c:v>
                </c:pt>
                <c:pt idx="3913">
                  <c:v>0.38434200257567935</c:v>
                </c:pt>
                <c:pt idx="3914">
                  <c:v>0.384204118326748</c:v>
                </c:pt>
                <c:pt idx="3915">
                  <c:v>0.38406623407781865</c:v>
                </c:pt>
                <c:pt idx="3916">
                  <c:v>0.38392834982888829</c:v>
                </c:pt>
                <c:pt idx="3917">
                  <c:v>0.383790465579957</c:v>
                </c:pt>
                <c:pt idx="3918">
                  <c:v>0.38358363920656036</c:v>
                </c:pt>
                <c:pt idx="3919">
                  <c:v>0.38344575495762911</c:v>
                </c:pt>
                <c:pt idx="3920">
                  <c:v>0.38330787070869976</c:v>
                </c:pt>
                <c:pt idx="3921">
                  <c:v>0.38316998645976835</c:v>
                </c:pt>
                <c:pt idx="3922">
                  <c:v>0.383032102210837</c:v>
                </c:pt>
                <c:pt idx="3923">
                  <c:v>0.38289421796190654</c:v>
                </c:pt>
                <c:pt idx="3924">
                  <c:v>0.38275633371297635</c:v>
                </c:pt>
                <c:pt idx="3925">
                  <c:v>0.38261844946404594</c:v>
                </c:pt>
                <c:pt idx="3926">
                  <c:v>0.38248056521511553</c:v>
                </c:pt>
                <c:pt idx="3927">
                  <c:v>0.38213585459278593</c:v>
                </c:pt>
                <c:pt idx="3928">
                  <c:v>0.3819979703438583</c:v>
                </c:pt>
                <c:pt idx="3929">
                  <c:v>0.381860086094927</c:v>
                </c:pt>
                <c:pt idx="3930">
                  <c:v>0.38172220184599548</c:v>
                </c:pt>
                <c:pt idx="3931">
                  <c:v>0.38158431759706629</c:v>
                </c:pt>
                <c:pt idx="3932">
                  <c:v>0.38144643334813338</c:v>
                </c:pt>
                <c:pt idx="3933">
                  <c:v>0.38130854909920453</c:v>
                </c:pt>
                <c:pt idx="3934">
                  <c:v>0.38117066485027423</c:v>
                </c:pt>
                <c:pt idx="3935">
                  <c:v>0.38103278060134138</c:v>
                </c:pt>
                <c:pt idx="3936">
                  <c:v>0.38082595422794729</c:v>
                </c:pt>
                <c:pt idx="3937">
                  <c:v>0.380688069979017</c:v>
                </c:pt>
                <c:pt idx="3938">
                  <c:v>0.38055018573008448</c:v>
                </c:pt>
                <c:pt idx="3939">
                  <c:v>0.38041230148115424</c:v>
                </c:pt>
                <c:pt idx="3940">
                  <c:v>0.38027441723222388</c:v>
                </c:pt>
                <c:pt idx="3941">
                  <c:v>0.38013653298329098</c:v>
                </c:pt>
                <c:pt idx="3942">
                  <c:v>0.37999864873436212</c:v>
                </c:pt>
                <c:pt idx="3943">
                  <c:v>0.37986076448543177</c:v>
                </c:pt>
                <c:pt idx="3944">
                  <c:v>0.37972288023650053</c:v>
                </c:pt>
                <c:pt idx="3945">
                  <c:v>0.37937816961417453</c:v>
                </c:pt>
                <c:pt idx="3946">
                  <c:v>0.37924028536524423</c:v>
                </c:pt>
                <c:pt idx="3947">
                  <c:v>0.37910240111631138</c:v>
                </c:pt>
                <c:pt idx="3948">
                  <c:v>0.37896451686738147</c:v>
                </c:pt>
                <c:pt idx="3949">
                  <c:v>0.37882663261845223</c:v>
                </c:pt>
                <c:pt idx="3950">
                  <c:v>0.37868874836952077</c:v>
                </c:pt>
                <c:pt idx="3951">
                  <c:v>0.37855086412058953</c:v>
                </c:pt>
                <c:pt idx="3952">
                  <c:v>0.378412979871661</c:v>
                </c:pt>
                <c:pt idx="3953">
                  <c:v>0.37827509562272732</c:v>
                </c:pt>
                <c:pt idx="3954">
                  <c:v>0.37793038500040177</c:v>
                </c:pt>
                <c:pt idx="3955">
                  <c:v>0.37779250075146897</c:v>
                </c:pt>
                <c:pt idx="3956">
                  <c:v>0.37765461650253801</c:v>
                </c:pt>
                <c:pt idx="3957">
                  <c:v>0.37751673225360977</c:v>
                </c:pt>
                <c:pt idx="3958">
                  <c:v>0.37737884800467936</c:v>
                </c:pt>
                <c:pt idx="3959">
                  <c:v>0.37724096375574823</c:v>
                </c:pt>
                <c:pt idx="3960">
                  <c:v>0.37710307950681632</c:v>
                </c:pt>
                <c:pt idx="3961">
                  <c:v>0.3769651952578873</c:v>
                </c:pt>
                <c:pt idx="3962">
                  <c:v>0.37662048463555947</c:v>
                </c:pt>
                <c:pt idx="3963">
                  <c:v>0.37648260038662923</c:v>
                </c:pt>
                <c:pt idx="3964">
                  <c:v>0.37634471613769876</c:v>
                </c:pt>
                <c:pt idx="3965">
                  <c:v>0.37620683188876736</c:v>
                </c:pt>
                <c:pt idx="3966">
                  <c:v>0.37606894763983723</c:v>
                </c:pt>
                <c:pt idx="3967">
                  <c:v>0.37593106339090676</c:v>
                </c:pt>
                <c:pt idx="3968">
                  <c:v>0.37579317914197402</c:v>
                </c:pt>
                <c:pt idx="3969">
                  <c:v>0.375655294893044</c:v>
                </c:pt>
                <c:pt idx="3970">
                  <c:v>0.37551741064411298</c:v>
                </c:pt>
                <c:pt idx="3971">
                  <c:v>0.37517270002178632</c:v>
                </c:pt>
                <c:pt idx="3972">
                  <c:v>0.3750348157728573</c:v>
                </c:pt>
                <c:pt idx="3973">
                  <c:v>0.37489693152392511</c:v>
                </c:pt>
                <c:pt idx="3974">
                  <c:v>0.37475904727499398</c:v>
                </c:pt>
                <c:pt idx="3975">
                  <c:v>0.37462116302606435</c:v>
                </c:pt>
                <c:pt idx="3976">
                  <c:v>0.374483278777133</c:v>
                </c:pt>
                <c:pt idx="3977">
                  <c:v>0.37434539452820198</c:v>
                </c:pt>
                <c:pt idx="3978">
                  <c:v>0.37420751027927235</c:v>
                </c:pt>
                <c:pt idx="3979">
                  <c:v>0.37406962603034088</c:v>
                </c:pt>
                <c:pt idx="3980">
                  <c:v>0.3738627996569463</c:v>
                </c:pt>
                <c:pt idx="3981">
                  <c:v>0.37372491540801406</c:v>
                </c:pt>
                <c:pt idx="3982">
                  <c:v>0.37358703115908476</c:v>
                </c:pt>
                <c:pt idx="3983">
                  <c:v>0.37344914691015202</c:v>
                </c:pt>
                <c:pt idx="3984">
                  <c:v>0.373311262661222</c:v>
                </c:pt>
                <c:pt idx="3985">
                  <c:v>0.37317337841229098</c:v>
                </c:pt>
                <c:pt idx="3986">
                  <c:v>0.37303549416336002</c:v>
                </c:pt>
                <c:pt idx="3987">
                  <c:v>0.37289760991443088</c:v>
                </c:pt>
                <c:pt idx="3988">
                  <c:v>0.37275972566549898</c:v>
                </c:pt>
                <c:pt idx="3989">
                  <c:v>0.37241501504317198</c:v>
                </c:pt>
                <c:pt idx="3990">
                  <c:v>0.37227713079424235</c:v>
                </c:pt>
                <c:pt idx="3991">
                  <c:v>0.372139246545309</c:v>
                </c:pt>
                <c:pt idx="3992">
                  <c:v>0.37200136229637998</c:v>
                </c:pt>
                <c:pt idx="3993">
                  <c:v>0.37186347804745129</c:v>
                </c:pt>
                <c:pt idx="3994">
                  <c:v>0.37172559379851838</c:v>
                </c:pt>
                <c:pt idx="3995">
                  <c:v>0.37158770954958847</c:v>
                </c:pt>
                <c:pt idx="3996">
                  <c:v>0.37144982530065923</c:v>
                </c:pt>
                <c:pt idx="3997">
                  <c:v>0.37131194105172632</c:v>
                </c:pt>
                <c:pt idx="3998">
                  <c:v>0.37110511467832979</c:v>
                </c:pt>
                <c:pt idx="3999">
                  <c:v>0.370967230429399</c:v>
                </c:pt>
                <c:pt idx="4000">
                  <c:v>0.37082934618046948</c:v>
                </c:pt>
                <c:pt idx="4001">
                  <c:v>0.37069146193153801</c:v>
                </c:pt>
                <c:pt idx="4002">
                  <c:v>0.37055357768260888</c:v>
                </c:pt>
                <c:pt idx="4003">
                  <c:v>0.37041569343367747</c:v>
                </c:pt>
                <c:pt idx="4004">
                  <c:v>0.37027780918474823</c:v>
                </c:pt>
                <c:pt idx="4005">
                  <c:v>0.37013992493581532</c:v>
                </c:pt>
                <c:pt idx="4006">
                  <c:v>0.37000204068688408</c:v>
                </c:pt>
                <c:pt idx="4007">
                  <c:v>0.36965733006455698</c:v>
                </c:pt>
                <c:pt idx="4008">
                  <c:v>0.36951944581562812</c:v>
                </c:pt>
                <c:pt idx="4009">
                  <c:v>0.36938156156669788</c:v>
                </c:pt>
                <c:pt idx="4010">
                  <c:v>0.36924367731776647</c:v>
                </c:pt>
                <c:pt idx="4011">
                  <c:v>0.36910579306883612</c:v>
                </c:pt>
                <c:pt idx="4012">
                  <c:v>0.36896790881990577</c:v>
                </c:pt>
                <c:pt idx="4013">
                  <c:v>0.36883002457097308</c:v>
                </c:pt>
                <c:pt idx="4014">
                  <c:v>0.36869214032204412</c:v>
                </c:pt>
                <c:pt idx="4015">
                  <c:v>0.36855425607311199</c:v>
                </c:pt>
                <c:pt idx="4016">
                  <c:v>0.36820954545078499</c:v>
                </c:pt>
                <c:pt idx="4017">
                  <c:v>0.36807166120185619</c:v>
                </c:pt>
                <c:pt idx="4018">
                  <c:v>0.36793377695292512</c:v>
                </c:pt>
                <c:pt idx="4019">
                  <c:v>0.36779589270399299</c:v>
                </c:pt>
                <c:pt idx="4020">
                  <c:v>0.36765800845506202</c:v>
                </c:pt>
                <c:pt idx="4021">
                  <c:v>0.367520124206132</c:v>
                </c:pt>
                <c:pt idx="4022">
                  <c:v>0.36738223995720393</c:v>
                </c:pt>
                <c:pt idx="4023">
                  <c:v>0.36724435570827002</c:v>
                </c:pt>
                <c:pt idx="4024">
                  <c:v>0.367106471459342</c:v>
                </c:pt>
                <c:pt idx="4025">
                  <c:v>0.36689964508594453</c:v>
                </c:pt>
                <c:pt idx="4026">
                  <c:v>0.36676176083701412</c:v>
                </c:pt>
                <c:pt idx="4027">
                  <c:v>0.36662387658808232</c:v>
                </c:pt>
                <c:pt idx="4028">
                  <c:v>0.3664859923391533</c:v>
                </c:pt>
                <c:pt idx="4029">
                  <c:v>0.36634810809022111</c:v>
                </c:pt>
                <c:pt idx="4030">
                  <c:v>0.36621022384128998</c:v>
                </c:pt>
                <c:pt idx="4031">
                  <c:v>0.36607233959236035</c:v>
                </c:pt>
                <c:pt idx="4032">
                  <c:v>0.365934455343429</c:v>
                </c:pt>
                <c:pt idx="4033">
                  <c:v>0.36579657109449948</c:v>
                </c:pt>
                <c:pt idx="4034">
                  <c:v>0.36545186047217132</c:v>
                </c:pt>
                <c:pt idx="4035">
                  <c:v>0.3653139762232423</c:v>
                </c:pt>
                <c:pt idx="4036">
                  <c:v>0.365176091974311</c:v>
                </c:pt>
                <c:pt idx="4037">
                  <c:v>0.36503820772537898</c:v>
                </c:pt>
                <c:pt idx="4038">
                  <c:v>0.36490032347644935</c:v>
                </c:pt>
                <c:pt idx="4039">
                  <c:v>0.364762439227518</c:v>
                </c:pt>
                <c:pt idx="4040">
                  <c:v>0.36462455497858698</c:v>
                </c:pt>
                <c:pt idx="4041">
                  <c:v>0.36448667072965901</c:v>
                </c:pt>
                <c:pt idx="4042">
                  <c:v>0.36434878648072538</c:v>
                </c:pt>
                <c:pt idx="4043">
                  <c:v>0.36414196010732902</c:v>
                </c:pt>
                <c:pt idx="4044">
                  <c:v>0.364004075858399</c:v>
                </c:pt>
                <c:pt idx="4045">
                  <c:v>0.3638661916094707</c:v>
                </c:pt>
                <c:pt idx="4046">
                  <c:v>0.36372830736053835</c:v>
                </c:pt>
                <c:pt idx="4047">
                  <c:v>0.363590423111607</c:v>
                </c:pt>
                <c:pt idx="4048">
                  <c:v>0.36345253886267748</c:v>
                </c:pt>
                <c:pt idx="4049">
                  <c:v>0.36331465461374612</c:v>
                </c:pt>
                <c:pt idx="4050">
                  <c:v>0.36317677036481699</c:v>
                </c:pt>
                <c:pt idx="4051">
                  <c:v>0.36303888611588547</c:v>
                </c:pt>
                <c:pt idx="4052">
                  <c:v>0.36269417549355698</c:v>
                </c:pt>
                <c:pt idx="4053">
                  <c:v>0.36255629124462829</c:v>
                </c:pt>
                <c:pt idx="4054">
                  <c:v>0.36241840699569694</c:v>
                </c:pt>
                <c:pt idx="4055">
                  <c:v>0.36228052274676498</c:v>
                </c:pt>
                <c:pt idx="4056">
                  <c:v>0.36214263849783401</c:v>
                </c:pt>
                <c:pt idx="4057">
                  <c:v>0.36200475424890338</c:v>
                </c:pt>
                <c:pt idx="4058">
                  <c:v>0.36186686999997653</c:v>
                </c:pt>
                <c:pt idx="4059">
                  <c:v>0.36172898575104423</c:v>
                </c:pt>
                <c:pt idx="4060">
                  <c:v>0.36159110150211099</c:v>
                </c:pt>
                <c:pt idx="4061">
                  <c:v>0.36124639087978438</c:v>
                </c:pt>
                <c:pt idx="4062">
                  <c:v>0.36110850663085547</c:v>
                </c:pt>
                <c:pt idx="4063">
                  <c:v>0.36097062238192412</c:v>
                </c:pt>
                <c:pt idx="4064">
                  <c:v>0.36083273813299238</c:v>
                </c:pt>
                <c:pt idx="4065">
                  <c:v>0.36069485388406347</c:v>
                </c:pt>
                <c:pt idx="4066">
                  <c:v>0.36055696963513212</c:v>
                </c:pt>
                <c:pt idx="4067">
                  <c:v>0.36041908538620177</c:v>
                </c:pt>
                <c:pt idx="4068">
                  <c:v>0.36028120113727036</c:v>
                </c:pt>
                <c:pt idx="4069">
                  <c:v>0.35993649051494447</c:v>
                </c:pt>
                <c:pt idx="4070">
                  <c:v>0.35979860626601201</c:v>
                </c:pt>
                <c:pt idx="4071">
                  <c:v>0.35966072201708132</c:v>
                </c:pt>
                <c:pt idx="4072">
                  <c:v>0.35952283776815153</c:v>
                </c:pt>
                <c:pt idx="4073">
                  <c:v>0.35938495351922223</c:v>
                </c:pt>
                <c:pt idx="4074">
                  <c:v>0.35924706927028932</c:v>
                </c:pt>
                <c:pt idx="4075">
                  <c:v>0.35910918502135802</c:v>
                </c:pt>
                <c:pt idx="4076">
                  <c:v>0.35897130077242911</c:v>
                </c:pt>
                <c:pt idx="4077">
                  <c:v>0.35883341652349693</c:v>
                </c:pt>
                <c:pt idx="4078">
                  <c:v>0.35848870590117177</c:v>
                </c:pt>
                <c:pt idx="4079">
                  <c:v>0.35835082165224086</c:v>
                </c:pt>
                <c:pt idx="4080">
                  <c:v>0.35821293740330901</c:v>
                </c:pt>
                <c:pt idx="4081">
                  <c:v>0.35807505315437832</c:v>
                </c:pt>
                <c:pt idx="4082">
                  <c:v>0.35793716890544836</c:v>
                </c:pt>
                <c:pt idx="4083">
                  <c:v>0.35779928465651673</c:v>
                </c:pt>
                <c:pt idx="4084">
                  <c:v>0.35766140040758593</c:v>
                </c:pt>
                <c:pt idx="4085">
                  <c:v>0.35752351615865635</c:v>
                </c:pt>
                <c:pt idx="4086">
                  <c:v>0.357385631909727</c:v>
                </c:pt>
                <c:pt idx="4087">
                  <c:v>0.35717880553632808</c:v>
                </c:pt>
                <c:pt idx="4088">
                  <c:v>0.35704092128739912</c:v>
                </c:pt>
                <c:pt idx="4089">
                  <c:v>0.35690303703846732</c:v>
                </c:pt>
                <c:pt idx="4090">
                  <c:v>0.35676515278953574</c:v>
                </c:pt>
                <c:pt idx="4091">
                  <c:v>0.356627268540607</c:v>
                </c:pt>
                <c:pt idx="4092">
                  <c:v>0.35648938429167676</c:v>
                </c:pt>
                <c:pt idx="4093">
                  <c:v>0.35635150004274535</c:v>
                </c:pt>
                <c:pt idx="4094">
                  <c:v>0.356213615793815</c:v>
                </c:pt>
                <c:pt idx="4095">
                  <c:v>0.35607573154488448</c:v>
                </c:pt>
                <c:pt idx="4096">
                  <c:v>0.35573102092255593</c:v>
                </c:pt>
                <c:pt idx="4097">
                  <c:v>0.35559313667362474</c:v>
                </c:pt>
                <c:pt idx="4098">
                  <c:v>0.355455252424695</c:v>
                </c:pt>
                <c:pt idx="4099">
                  <c:v>0.35531736817576554</c:v>
                </c:pt>
                <c:pt idx="4100">
                  <c:v>0.35517948392683435</c:v>
                </c:pt>
                <c:pt idx="4101">
                  <c:v>0.355041599677903</c:v>
                </c:pt>
                <c:pt idx="4102">
                  <c:v>0.35490371542897198</c:v>
                </c:pt>
                <c:pt idx="4103">
                  <c:v>0.35476583118004212</c:v>
                </c:pt>
                <c:pt idx="4104">
                  <c:v>0.35462794693110999</c:v>
                </c:pt>
                <c:pt idx="4105">
                  <c:v>0.35442112055771402</c:v>
                </c:pt>
                <c:pt idx="4106">
                  <c:v>0.354283236308784</c:v>
                </c:pt>
                <c:pt idx="4107">
                  <c:v>0.35414535205985298</c:v>
                </c:pt>
                <c:pt idx="4108">
                  <c:v>0.35400746781092335</c:v>
                </c:pt>
                <c:pt idx="4109">
                  <c:v>0.353869583561992</c:v>
                </c:pt>
                <c:pt idx="4110">
                  <c:v>0.35373169931306098</c:v>
                </c:pt>
                <c:pt idx="4111">
                  <c:v>0.35359381506413001</c:v>
                </c:pt>
                <c:pt idx="4112">
                  <c:v>0.35345593081519899</c:v>
                </c:pt>
                <c:pt idx="4113">
                  <c:v>0.35331804656626897</c:v>
                </c:pt>
                <c:pt idx="4114">
                  <c:v>0.35297333594394348</c:v>
                </c:pt>
                <c:pt idx="4115">
                  <c:v>0.35283545169501102</c:v>
                </c:pt>
                <c:pt idx="4116">
                  <c:v>0.35269756744608</c:v>
                </c:pt>
                <c:pt idx="4117">
                  <c:v>0.35255968319715147</c:v>
                </c:pt>
                <c:pt idx="4118">
                  <c:v>0.35242179894822012</c:v>
                </c:pt>
                <c:pt idx="4119">
                  <c:v>0.35228391469928838</c:v>
                </c:pt>
                <c:pt idx="4120">
                  <c:v>0.35214603045035803</c:v>
                </c:pt>
                <c:pt idx="4121">
                  <c:v>0.35200814620142701</c:v>
                </c:pt>
                <c:pt idx="4122">
                  <c:v>0.35187026195249893</c:v>
                </c:pt>
                <c:pt idx="4123">
                  <c:v>0.35152555133016938</c:v>
                </c:pt>
                <c:pt idx="4124">
                  <c:v>0.3513876670812407</c:v>
                </c:pt>
                <c:pt idx="4125">
                  <c:v>0.35124978283230801</c:v>
                </c:pt>
                <c:pt idx="4126">
                  <c:v>0.35111189858337699</c:v>
                </c:pt>
                <c:pt idx="4127">
                  <c:v>0.35097401433444936</c:v>
                </c:pt>
                <c:pt idx="4128">
                  <c:v>0.35083613008551601</c:v>
                </c:pt>
                <c:pt idx="4129">
                  <c:v>0.35069824583658499</c:v>
                </c:pt>
                <c:pt idx="4130">
                  <c:v>0.3505603615876563</c:v>
                </c:pt>
                <c:pt idx="4131">
                  <c:v>0.35021565096532775</c:v>
                </c:pt>
                <c:pt idx="4132">
                  <c:v>0.35007776671639701</c:v>
                </c:pt>
                <c:pt idx="4133">
                  <c:v>0.34993988246746638</c:v>
                </c:pt>
                <c:pt idx="4134">
                  <c:v>0.3498019982185363</c:v>
                </c:pt>
                <c:pt idx="4135">
                  <c:v>0.34966411396960723</c:v>
                </c:pt>
                <c:pt idx="4136">
                  <c:v>0.34952622972067576</c:v>
                </c:pt>
                <c:pt idx="4137">
                  <c:v>0.34938834547174441</c:v>
                </c:pt>
                <c:pt idx="4138">
                  <c:v>0.34925046122281506</c:v>
                </c:pt>
                <c:pt idx="4139">
                  <c:v>0.34911257697388376</c:v>
                </c:pt>
                <c:pt idx="4140">
                  <c:v>0.34876786635155538</c:v>
                </c:pt>
                <c:pt idx="4141">
                  <c:v>0.34862998210262641</c:v>
                </c:pt>
                <c:pt idx="4142">
                  <c:v>0.34849209785369517</c:v>
                </c:pt>
                <c:pt idx="4143">
                  <c:v>0.34835421360476476</c:v>
                </c:pt>
                <c:pt idx="4144">
                  <c:v>0.34821632935583341</c:v>
                </c:pt>
                <c:pt idx="4145">
                  <c:v>0.34807844510690306</c:v>
                </c:pt>
                <c:pt idx="4146">
                  <c:v>0.34794056085797276</c:v>
                </c:pt>
                <c:pt idx="4147">
                  <c:v>0.34780267660904229</c:v>
                </c:pt>
                <c:pt idx="4148">
                  <c:v>0.34766479236011105</c:v>
                </c:pt>
                <c:pt idx="4149">
                  <c:v>0.34745796598671441</c:v>
                </c:pt>
                <c:pt idx="4150">
                  <c:v>0.34732008173778517</c:v>
                </c:pt>
                <c:pt idx="4151">
                  <c:v>0.34718219748885376</c:v>
                </c:pt>
                <c:pt idx="4152">
                  <c:v>0.34704431323992241</c:v>
                </c:pt>
                <c:pt idx="4153">
                  <c:v>0.34690642899099206</c:v>
                </c:pt>
                <c:pt idx="4154">
                  <c:v>0.34676854474206031</c:v>
                </c:pt>
                <c:pt idx="4155">
                  <c:v>0.34663066049312879</c:v>
                </c:pt>
                <c:pt idx="4156">
                  <c:v>0.34649277624419988</c:v>
                </c:pt>
                <c:pt idx="4157">
                  <c:v>0.34635489199527059</c:v>
                </c:pt>
                <c:pt idx="4158">
                  <c:v>0.34601018137294393</c:v>
                </c:pt>
                <c:pt idx="4159">
                  <c:v>0.3458722971240123</c:v>
                </c:pt>
                <c:pt idx="4160">
                  <c:v>0.34573441287508005</c:v>
                </c:pt>
                <c:pt idx="4161">
                  <c:v>0.34559652862614876</c:v>
                </c:pt>
                <c:pt idx="4162">
                  <c:v>0.3454586443772194</c:v>
                </c:pt>
                <c:pt idx="4163">
                  <c:v>0.34532076012828994</c:v>
                </c:pt>
                <c:pt idx="4164">
                  <c:v>0.34518287587935959</c:v>
                </c:pt>
                <c:pt idx="4165">
                  <c:v>0.34504499163042718</c:v>
                </c:pt>
                <c:pt idx="4166">
                  <c:v>0.34490710738149638</c:v>
                </c:pt>
                <c:pt idx="4167">
                  <c:v>0.34456239675917005</c:v>
                </c:pt>
                <c:pt idx="4168">
                  <c:v>0.34442451251023831</c:v>
                </c:pt>
                <c:pt idx="4169">
                  <c:v>0.34428662826130707</c:v>
                </c:pt>
                <c:pt idx="4170">
                  <c:v>0.34414874401237705</c:v>
                </c:pt>
                <c:pt idx="4171">
                  <c:v>0.34401085976344753</c:v>
                </c:pt>
                <c:pt idx="4172">
                  <c:v>0.34387297551451729</c:v>
                </c:pt>
                <c:pt idx="4173">
                  <c:v>0.34373509126558405</c:v>
                </c:pt>
                <c:pt idx="4174">
                  <c:v>0.3435972070166543</c:v>
                </c:pt>
                <c:pt idx="4175">
                  <c:v>0.34325249639432731</c:v>
                </c:pt>
                <c:pt idx="4176">
                  <c:v>0.34311461214539607</c:v>
                </c:pt>
                <c:pt idx="4177">
                  <c:v>0.34297672789646794</c:v>
                </c:pt>
                <c:pt idx="4178">
                  <c:v>0.34283884364753531</c:v>
                </c:pt>
                <c:pt idx="4179">
                  <c:v>0.34270095939860518</c:v>
                </c:pt>
                <c:pt idx="4180">
                  <c:v>0.34256307514967477</c:v>
                </c:pt>
                <c:pt idx="4181">
                  <c:v>0.34242519090074452</c:v>
                </c:pt>
                <c:pt idx="4182">
                  <c:v>0.34228730665181206</c:v>
                </c:pt>
                <c:pt idx="4183">
                  <c:v>0.34214942240288104</c:v>
                </c:pt>
                <c:pt idx="4184">
                  <c:v>0.34180471178055694</c:v>
                </c:pt>
                <c:pt idx="4185">
                  <c:v>0.34166682753162408</c:v>
                </c:pt>
                <c:pt idx="4186">
                  <c:v>0.34152894328269529</c:v>
                </c:pt>
                <c:pt idx="4187">
                  <c:v>0.34139105903376205</c:v>
                </c:pt>
                <c:pt idx="4188">
                  <c:v>0.3412531747848323</c:v>
                </c:pt>
                <c:pt idx="4189">
                  <c:v>0.34111529053590106</c:v>
                </c:pt>
                <c:pt idx="4190">
                  <c:v>0.34097740628697037</c:v>
                </c:pt>
                <c:pt idx="4191">
                  <c:v>0.34083952203804008</c:v>
                </c:pt>
                <c:pt idx="4192">
                  <c:v>0.34049481141571308</c:v>
                </c:pt>
                <c:pt idx="4193">
                  <c:v>0.34035692716678317</c:v>
                </c:pt>
                <c:pt idx="4194">
                  <c:v>0.34021904291785138</c:v>
                </c:pt>
                <c:pt idx="4195">
                  <c:v>0.34008115866892075</c:v>
                </c:pt>
                <c:pt idx="4196">
                  <c:v>0.33994327441999111</c:v>
                </c:pt>
                <c:pt idx="4197">
                  <c:v>0.33980539017106076</c:v>
                </c:pt>
                <c:pt idx="4198">
                  <c:v>0.33966750592213035</c:v>
                </c:pt>
                <c:pt idx="4199">
                  <c:v>0.339529621673199</c:v>
                </c:pt>
                <c:pt idx="4200">
                  <c:v>0.33939173742426865</c:v>
                </c:pt>
                <c:pt idx="4201">
                  <c:v>0.33904702680193999</c:v>
                </c:pt>
                <c:pt idx="4202">
                  <c:v>0.33890914255301002</c:v>
                </c:pt>
                <c:pt idx="4203">
                  <c:v>0.33877125830408011</c:v>
                </c:pt>
                <c:pt idx="4204">
                  <c:v>0.33863337405514798</c:v>
                </c:pt>
                <c:pt idx="4205">
                  <c:v>0.33849548980621935</c:v>
                </c:pt>
                <c:pt idx="4206">
                  <c:v>0.338357605557289</c:v>
                </c:pt>
                <c:pt idx="4207">
                  <c:v>0.33821972130835748</c:v>
                </c:pt>
                <c:pt idx="4208">
                  <c:v>0.33808183705942829</c:v>
                </c:pt>
                <c:pt idx="4209">
                  <c:v>0.33794395281049538</c:v>
                </c:pt>
                <c:pt idx="4210">
                  <c:v>0.33773712643709874</c:v>
                </c:pt>
                <c:pt idx="4211">
                  <c:v>0.337599242188168</c:v>
                </c:pt>
                <c:pt idx="4212">
                  <c:v>0.33746135793923876</c:v>
                </c:pt>
                <c:pt idx="4213">
                  <c:v>0.33732347369030929</c:v>
                </c:pt>
                <c:pt idx="4214">
                  <c:v>0.337185589441377</c:v>
                </c:pt>
                <c:pt idx="4215">
                  <c:v>0.33704770519244753</c:v>
                </c:pt>
                <c:pt idx="4216">
                  <c:v>0.33690982094351535</c:v>
                </c:pt>
                <c:pt idx="4217">
                  <c:v>0.33677193669458438</c:v>
                </c:pt>
                <c:pt idx="4218">
                  <c:v>0.33663405244565298</c:v>
                </c:pt>
                <c:pt idx="4219">
                  <c:v>0.33628934182332598</c:v>
                </c:pt>
                <c:pt idx="4220">
                  <c:v>0.33615145757439502</c:v>
                </c:pt>
                <c:pt idx="4221">
                  <c:v>0.336013573325468</c:v>
                </c:pt>
                <c:pt idx="4222">
                  <c:v>0.33587568907653548</c:v>
                </c:pt>
                <c:pt idx="4223">
                  <c:v>0.33573780482760424</c:v>
                </c:pt>
                <c:pt idx="4224">
                  <c:v>0.33559992057867338</c:v>
                </c:pt>
                <c:pt idx="4225">
                  <c:v>0.33546203632974447</c:v>
                </c:pt>
                <c:pt idx="4226">
                  <c:v>0.33532415208081323</c:v>
                </c:pt>
                <c:pt idx="4227">
                  <c:v>0.33518626783188393</c:v>
                </c:pt>
                <c:pt idx="4228">
                  <c:v>0.33484155720955594</c:v>
                </c:pt>
                <c:pt idx="4229">
                  <c:v>0.33470367296062448</c:v>
                </c:pt>
                <c:pt idx="4230">
                  <c:v>0.33456578871169312</c:v>
                </c:pt>
                <c:pt idx="4231">
                  <c:v>0.33442790446276388</c:v>
                </c:pt>
                <c:pt idx="4232">
                  <c:v>0.33429002021383097</c:v>
                </c:pt>
                <c:pt idx="4233">
                  <c:v>0.33415213596490223</c:v>
                </c:pt>
                <c:pt idx="4234">
                  <c:v>0.33401425171597177</c:v>
                </c:pt>
                <c:pt idx="4235">
                  <c:v>0.33387636746704197</c:v>
                </c:pt>
                <c:pt idx="4236">
                  <c:v>0.33353165684471198</c:v>
                </c:pt>
                <c:pt idx="4237">
                  <c:v>0.33339377259578212</c:v>
                </c:pt>
                <c:pt idx="4238">
                  <c:v>0.33325588834685288</c:v>
                </c:pt>
                <c:pt idx="4239">
                  <c:v>0.33311800409792147</c:v>
                </c:pt>
                <c:pt idx="4240">
                  <c:v>0.33298011984899123</c:v>
                </c:pt>
                <c:pt idx="4241">
                  <c:v>0.33284223560006077</c:v>
                </c:pt>
                <c:pt idx="4242">
                  <c:v>0.33270435135112802</c:v>
                </c:pt>
                <c:pt idx="4243">
                  <c:v>0.33256646710219923</c:v>
                </c:pt>
                <c:pt idx="4244">
                  <c:v>0.33242858285326993</c:v>
                </c:pt>
                <c:pt idx="4245">
                  <c:v>0.33208387223094293</c:v>
                </c:pt>
                <c:pt idx="4246">
                  <c:v>0.33194598798201136</c:v>
                </c:pt>
                <c:pt idx="4247">
                  <c:v>0.33180810373308023</c:v>
                </c:pt>
                <c:pt idx="4248">
                  <c:v>0.33167021948414876</c:v>
                </c:pt>
                <c:pt idx="4249">
                  <c:v>0.33153233523521836</c:v>
                </c:pt>
                <c:pt idx="4250">
                  <c:v>0.33139445098628711</c:v>
                </c:pt>
                <c:pt idx="4251">
                  <c:v>0.33125656673735676</c:v>
                </c:pt>
                <c:pt idx="4252">
                  <c:v>0.33111868248842635</c:v>
                </c:pt>
                <c:pt idx="4253">
                  <c:v>0.330980798239497</c:v>
                </c:pt>
                <c:pt idx="4254">
                  <c:v>0.33077397186609953</c:v>
                </c:pt>
                <c:pt idx="4255">
                  <c:v>0.33063608761716812</c:v>
                </c:pt>
                <c:pt idx="4256">
                  <c:v>0.33049820336823876</c:v>
                </c:pt>
                <c:pt idx="4257">
                  <c:v>0.3303603191193083</c:v>
                </c:pt>
                <c:pt idx="4258">
                  <c:v>0.33022243487037611</c:v>
                </c:pt>
                <c:pt idx="4259">
                  <c:v>0.33008455062144576</c:v>
                </c:pt>
                <c:pt idx="4260">
                  <c:v>0.3299466663725163</c:v>
                </c:pt>
                <c:pt idx="4261">
                  <c:v>0.329808782123585</c:v>
                </c:pt>
                <c:pt idx="4262">
                  <c:v>0.32967089787465553</c:v>
                </c:pt>
                <c:pt idx="4263">
                  <c:v>0.32932618725232793</c:v>
                </c:pt>
                <c:pt idx="4264">
                  <c:v>0.32918830300339635</c:v>
                </c:pt>
                <c:pt idx="4265">
                  <c:v>0.329050418754466</c:v>
                </c:pt>
                <c:pt idx="4266">
                  <c:v>0.32891253450553298</c:v>
                </c:pt>
                <c:pt idx="4267">
                  <c:v>0.32877465025660435</c:v>
                </c:pt>
                <c:pt idx="4268">
                  <c:v>0.328636766007674</c:v>
                </c:pt>
                <c:pt idx="4269">
                  <c:v>0.32849888175874353</c:v>
                </c:pt>
                <c:pt idx="4270">
                  <c:v>0.32836099750981401</c:v>
                </c:pt>
                <c:pt idx="4271">
                  <c:v>0.32822311326088188</c:v>
                </c:pt>
                <c:pt idx="4272">
                  <c:v>0.327878402638555</c:v>
                </c:pt>
                <c:pt idx="4273">
                  <c:v>0.32774051838962376</c:v>
                </c:pt>
                <c:pt idx="4274">
                  <c:v>0.32760263414069335</c:v>
                </c:pt>
                <c:pt idx="4275">
                  <c:v>0.327464749891763</c:v>
                </c:pt>
                <c:pt idx="4276">
                  <c:v>0.32732686564283353</c:v>
                </c:pt>
                <c:pt idx="4277">
                  <c:v>0.32718898139390301</c:v>
                </c:pt>
                <c:pt idx="4278">
                  <c:v>0.32705109714497088</c:v>
                </c:pt>
                <c:pt idx="4279">
                  <c:v>0.32691321289603797</c:v>
                </c:pt>
                <c:pt idx="4280">
                  <c:v>0.32656850227371254</c:v>
                </c:pt>
                <c:pt idx="4281">
                  <c:v>0.32643061802478235</c:v>
                </c:pt>
                <c:pt idx="4282">
                  <c:v>0.32629273377585194</c:v>
                </c:pt>
                <c:pt idx="4283">
                  <c:v>0.32615484952691898</c:v>
                </c:pt>
                <c:pt idx="4284">
                  <c:v>0.32601696527799101</c:v>
                </c:pt>
                <c:pt idx="4285">
                  <c:v>0.32587908102906094</c:v>
                </c:pt>
                <c:pt idx="4286">
                  <c:v>0.32574119678012675</c:v>
                </c:pt>
                <c:pt idx="4287">
                  <c:v>0.32560331253119579</c:v>
                </c:pt>
                <c:pt idx="4288">
                  <c:v>0.32546542828226777</c:v>
                </c:pt>
                <c:pt idx="4289">
                  <c:v>0.32512071765994133</c:v>
                </c:pt>
                <c:pt idx="4290">
                  <c:v>0.32498283341100948</c:v>
                </c:pt>
                <c:pt idx="4291">
                  <c:v>0.32484494916207923</c:v>
                </c:pt>
                <c:pt idx="4292">
                  <c:v>0.32470706491314738</c:v>
                </c:pt>
                <c:pt idx="4293">
                  <c:v>0.32456918066421747</c:v>
                </c:pt>
                <c:pt idx="4294">
                  <c:v>0.32443129641528501</c:v>
                </c:pt>
                <c:pt idx="4295">
                  <c:v>0.32429341216635499</c:v>
                </c:pt>
                <c:pt idx="4296">
                  <c:v>0.32415552791742536</c:v>
                </c:pt>
                <c:pt idx="4297">
                  <c:v>0.32381081729509947</c:v>
                </c:pt>
                <c:pt idx="4298">
                  <c:v>0.32367293304616712</c:v>
                </c:pt>
                <c:pt idx="4299">
                  <c:v>0.32353504879723599</c:v>
                </c:pt>
                <c:pt idx="4300">
                  <c:v>0.32339716454830508</c:v>
                </c:pt>
                <c:pt idx="4301">
                  <c:v>0.32325928029937512</c:v>
                </c:pt>
                <c:pt idx="4302">
                  <c:v>0.32312139605044576</c:v>
                </c:pt>
                <c:pt idx="4303">
                  <c:v>0.32298351180151436</c:v>
                </c:pt>
                <c:pt idx="4304">
                  <c:v>0.32284562755258311</c:v>
                </c:pt>
                <c:pt idx="4305">
                  <c:v>0.32270774330365376</c:v>
                </c:pt>
                <c:pt idx="4306">
                  <c:v>0.32236303268132499</c:v>
                </c:pt>
                <c:pt idx="4307">
                  <c:v>0.32222514843239403</c:v>
                </c:pt>
                <c:pt idx="4308">
                  <c:v>0.32208726418346523</c:v>
                </c:pt>
                <c:pt idx="4309">
                  <c:v>0.32194937993453476</c:v>
                </c:pt>
                <c:pt idx="4310">
                  <c:v>0.3218114956856043</c:v>
                </c:pt>
                <c:pt idx="4311">
                  <c:v>0.32167361143667206</c:v>
                </c:pt>
                <c:pt idx="4312">
                  <c:v>0.32153572718774276</c:v>
                </c:pt>
                <c:pt idx="4313">
                  <c:v>0.32139784293881135</c:v>
                </c:pt>
                <c:pt idx="4314">
                  <c:v>0.32125995868988</c:v>
                </c:pt>
                <c:pt idx="4315">
                  <c:v>0.32105313231648308</c:v>
                </c:pt>
                <c:pt idx="4316">
                  <c:v>0.32091524806755312</c:v>
                </c:pt>
                <c:pt idx="4317">
                  <c:v>0.32077736381862376</c:v>
                </c:pt>
                <c:pt idx="4318">
                  <c:v>0.32063947956969235</c:v>
                </c:pt>
                <c:pt idx="4319">
                  <c:v>0.320501595320762</c:v>
                </c:pt>
                <c:pt idx="4320">
                  <c:v>0.32036371107183076</c:v>
                </c:pt>
                <c:pt idx="4321">
                  <c:v>0.32022582682290035</c:v>
                </c:pt>
                <c:pt idx="4322">
                  <c:v>0.320087942573969</c:v>
                </c:pt>
                <c:pt idx="4323">
                  <c:v>0.31995005832503698</c:v>
                </c:pt>
                <c:pt idx="4324">
                  <c:v>0.31960534770271098</c:v>
                </c:pt>
                <c:pt idx="4325">
                  <c:v>0.31946746345378135</c:v>
                </c:pt>
                <c:pt idx="4326">
                  <c:v>0.319329579204853</c:v>
                </c:pt>
                <c:pt idx="4327">
                  <c:v>0.31919169495591898</c:v>
                </c:pt>
                <c:pt idx="4328">
                  <c:v>0.31905381070698802</c:v>
                </c:pt>
                <c:pt idx="4329">
                  <c:v>0.318915926458058</c:v>
                </c:pt>
                <c:pt idx="4330">
                  <c:v>0.31877804220912598</c:v>
                </c:pt>
                <c:pt idx="4331">
                  <c:v>0.31864015796019601</c:v>
                </c:pt>
                <c:pt idx="4332">
                  <c:v>0.31850227371126688</c:v>
                </c:pt>
                <c:pt idx="4333">
                  <c:v>0.318157563088939</c:v>
                </c:pt>
                <c:pt idx="4334">
                  <c:v>0.31801967884000848</c:v>
                </c:pt>
                <c:pt idx="4335">
                  <c:v>0.31788179459107835</c:v>
                </c:pt>
                <c:pt idx="4336">
                  <c:v>0.31774391034214688</c:v>
                </c:pt>
                <c:pt idx="4337">
                  <c:v>0.31760602609321498</c:v>
                </c:pt>
                <c:pt idx="4338">
                  <c:v>0.31746814184428723</c:v>
                </c:pt>
                <c:pt idx="4339">
                  <c:v>0.31733025759535438</c:v>
                </c:pt>
                <c:pt idx="4340">
                  <c:v>0.31719237334642447</c:v>
                </c:pt>
                <c:pt idx="4341">
                  <c:v>0.31684766272409748</c:v>
                </c:pt>
                <c:pt idx="4342">
                  <c:v>0.31670977847516601</c:v>
                </c:pt>
                <c:pt idx="4343">
                  <c:v>0.31657189422623538</c:v>
                </c:pt>
                <c:pt idx="4344">
                  <c:v>0.31643400997730547</c:v>
                </c:pt>
                <c:pt idx="4345">
                  <c:v>0.31629612572837401</c:v>
                </c:pt>
                <c:pt idx="4346">
                  <c:v>0.31615824147944477</c:v>
                </c:pt>
                <c:pt idx="4347">
                  <c:v>0.31602035723051347</c:v>
                </c:pt>
                <c:pt idx="4348">
                  <c:v>0.31588247298158423</c:v>
                </c:pt>
                <c:pt idx="4349">
                  <c:v>0.31574458873265276</c:v>
                </c:pt>
                <c:pt idx="4350">
                  <c:v>0.31539987811032438</c:v>
                </c:pt>
                <c:pt idx="4351">
                  <c:v>0.31526199386139298</c:v>
                </c:pt>
                <c:pt idx="4352">
                  <c:v>0.31512410961246523</c:v>
                </c:pt>
                <c:pt idx="4353">
                  <c:v>0.31498622536353377</c:v>
                </c:pt>
                <c:pt idx="4354">
                  <c:v>0.31484834111460336</c:v>
                </c:pt>
                <c:pt idx="4355">
                  <c:v>0.31471045686567112</c:v>
                </c:pt>
                <c:pt idx="4356">
                  <c:v>0.31457257261674176</c:v>
                </c:pt>
                <c:pt idx="4357">
                  <c:v>0.3144346883678113</c:v>
                </c:pt>
                <c:pt idx="4358">
                  <c:v>0.31408997774548436</c:v>
                </c:pt>
                <c:pt idx="4359">
                  <c:v>0.31395209349655212</c:v>
                </c:pt>
                <c:pt idx="4360">
                  <c:v>0.31381420924762393</c:v>
                </c:pt>
                <c:pt idx="4361">
                  <c:v>0.31367632499869152</c:v>
                </c:pt>
                <c:pt idx="4362">
                  <c:v>0.31353844074976012</c:v>
                </c:pt>
                <c:pt idx="4363">
                  <c:v>0.31340055650082932</c:v>
                </c:pt>
                <c:pt idx="4364">
                  <c:v>0.31326267225189935</c:v>
                </c:pt>
                <c:pt idx="4365">
                  <c:v>0.313124788002969</c:v>
                </c:pt>
                <c:pt idx="4366">
                  <c:v>0.31298690375403987</c:v>
                </c:pt>
                <c:pt idx="4367">
                  <c:v>0.31264219313171032</c:v>
                </c:pt>
                <c:pt idx="4368">
                  <c:v>0.31250430888278036</c:v>
                </c:pt>
                <c:pt idx="4369">
                  <c:v>0.31236642463385023</c:v>
                </c:pt>
                <c:pt idx="4370">
                  <c:v>0.31222854038491976</c:v>
                </c:pt>
                <c:pt idx="4371">
                  <c:v>0.31209065613598702</c:v>
                </c:pt>
                <c:pt idx="4372">
                  <c:v>0.311952771887059</c:v>
                </c:pt>
                <c:pt idx="4373">
                  <c:v>0.31181488763812765</c:v>
                </c:pt>
                <c:pt idx="4374">
                  <c:v>0.31167700338919635</c:v>
                </c:pt>
                <c:pt idx="4375">
                  <c:v>0.311539119140265</c:v>
                </c:pt>
                <c:pt idx="4376">
                  <c:v>0.311194408517937</c:v>
                </c:pt>
                <c:pt idx="4377">
                  <c:v>0.31105652426900876</c:v>
                </c:pt>
                <c:pt idx="4378">
                  <c:v>0.31091864002007735</c:v>
                </c:pt>
                <c:pt idx="4379">
                  <c:v>0.310780755771146</c:v>
                </c:pt>
                <c:pt idx="4380">
                  <c:v>0.31064287152221648</c:v>
                </c:pt>
                <c:pt idx="4381">
                  <c:v>0.31050498727328629</c:v>
                </c:pt>
                <c:pt idx="4382">
                  <c:v>0.31036710302435494</c:v>
                </c:pt>
                <c:pt idx="4383">
                  <c:v>0.31022921877542298</c:v>
                </c:pt>
                <c:pt idx="4384">
                  <c:v>0.30988450815309776</c:v>
                </c:pt>
                <c:pt idx="4385">
                  <c:v>0.30974662390416635</c:v>
                </c:pt>
                <c:pt idx="4386">
                  <c:v>0.309608739655235</c:v>
                </c:pt>
                <c:pt idx="4387">
                  <c:v>0.30947085540630398</c:v>
                </c:pt>
                <c:pt idx="4388">
                  <c:v>0.30933297115737529</c:v>
                </c:pt>
                <c:pt idx="4389">
                  <c:v>0.30919508690844238</c:v>
                </c:pt>
                <c:pt idx="4390">
                  <c:v>0.30905720265951098</c:v>
                </c:pt>
                <c:pt idx="4391">
                  <c:v>0.30891931841058101</c:v>
                </c:pt>
                <c:pt idx="4392">
                  <c:v>0.30878143416165038</c:v>
                </c:pt>
                <c:pt idx="4393">
                  <c:v>0.308436723539324</c:v>
                </c:pt>
                <c:pt idx="4394">
                  <c:v>0.30829883929039298</c:v>
                </c:pt>
                <c:pt idx="4395">
                  <c:v>0.30816095504146324</c:v>
                </c:pt>
                <c:pt idx="4396">
                  <c:v>0.30802307079253138</c:v>
                </c:pt>
                <c:pt idx="4397">
                  <c:v>0.30788518654360247</c:v>
                </c:pt>
                <c:pt idx="4398">
                  <c:v>0.30774730229467112</c:v>
                </c:pt>
                <c:pt idx="4399">
                  <c:v>0.30760941804573899</c:v>
                </c:pt>
                <c:pt idx="4400">
                  <c:v>0.30747153379680953</c:v>
                </c:pt>
                <c:pt idx="4401">
                  <c:v>0.30712682317448453</c:v>
                </c:pt>
                <c:pt idx="4402">
                  <c:v>0.30698893892555323</c:v>
                </c:pt>
                <c:pt idx="4403">
                  <c:v>0.30685105467661999</c:v>
                </c:pt>
                <c:pt idx="4404">
                  <c:v>0.30671317042768897</c:v>
                </c:pt>
                <c:pt idx="4405">
                  <c:v>0.30657528617876012</c:v>
                </c:pt>
                <c:pt idx="4406">
                  <c:v>0.30643740192982977</c:v>
                </c:pt>
                <c:pt idx="4407">
                  <c:v>0.30629951768089708</c:v>
                </c:pt>
                <c:pt idx="4408">
                  <c:v>0.30616163343196701</c:v>
                </c:pt>
                <c:pt idx="4409">
                  <c:v>0.30602374918303632</c:v>
                </c:pt>
                <c:pt idx="4410">
                  <c:v>0.30567903856070899</c:v>
                </c:pt>
                <c:pt idx="4411">
                  <c:v>0.30554115431177775</c:v>
                </c:pt>
                <c:pt idx="4412">
                  <c:v>0.30540327006285023</c:v>
                </c:pt>
                <c:pt idx="4413">
                  <c:v>0.30526538581391732</c:v>
                </c:pt>
                <c:pt idx="4414">
                  <c:v>0.30512750156498747</c:v>
                </c:pt>
                <c:pt idx="4415">
                  <c:v>0.30498961731605823</c:v>
                </c:pt>
                <c:pt idx="4416">
                  <c:v>0.30485173306712532</c:v>
                </c:pt>
                <c:pt idx="4417">
                  <c:v>0.30471384881819374</c:v>
                </c:pt>
                <c:pt idx="4418">
                  <c:v>0.30423125394693679</c:v>
                </c:pt>
                <c:pt idx="4419">
                  <c:v>0.30409336969800632</c:v>
                </c:pt>
                <c:pt idx="4420">
                  <c:v>0.30395548544907636</c:v>
                </c:pt>
                <c:pt idx="4421">
                  <c:v>0.30381760120014722</c:v>
                </c:pt>
                <c:pt idx="4422">
                  <c:v>0.30367971695121398</c:v>
                </c:pt>
                <c:pt idx="4423">
                  <c:v>0.30354183270228302</c:v>
                </c:pt>
                <c:pt idx="4424">
                  <c:v>0.303403948453352</c:v>
                </c:pt>
                <c:pt idx="4425">
                  <c:v>0.30326606420442354</c:v>
                </c:pt>
                <c:pt idx="4426">
                  <c:v>0.30292135358209532</c:v>
                </c:pt>
                <c:pt idx="4427">
                  <c:v>0.30278346933316536</c:v>
                </c:pt>
                <c:pt idx="4428">
                  <c:v>0.30264558508423511</c:v>
                </c:pt>
                <c:pt idx="4429">
                  <c:v>0.30250770083530298</c:v>
                </c:pt>
                <c:pt idx="4430">
                  <c:v>0.30236981658637202</c:v>
                </c:pt>
                <c:pt idx="4431">
                  <c:v>0.302231932337442</c:v>
                </c:pt>
                <c:pt idx="4432">
                  <c:v>0.30209404808851076</c:v>
                </c:pt>
                <c:pt idx="4433">
                  <c:v>0.30195616383958229</c:v>
                </c:pt>
                <c:pt idx="4434">
                  <c:v>0.30181827959065199</c:v>
                </c:pt>
                <c:pt idx="4435">
                  <c:v>0.301473568968324</c:v>
                </c:pt>
                <c:pt idx="4436">
                  <c:v>0.30133568471939198</c:v>
                </c:pt>
                <c:pt idx="4437">
                  <c:v>0.30119780047046102</c:v>
                </c:pt>
                <c:pt idx="4438">
                  <c:v>0.30105991622153</c:v>
                </c:pt>
                <c:pt idx="4439">
                  <c:v>0.30092203197260248</c:v>
                </c:pt>
                <c:pt idx="4440">
                  <c:v>0.30078414772367035</c:v>
                </c:pt>
                <c:pt idx="4441">
                  <c:v>0.30064626347473838</c:v>
                </c:pt>
                <c:pt idx="4442">
                  <c:v>0.30050837922581047</c:v>
                </c:pt>
                <c:pt idx="4443">
                  <c:v>0.30016366860348098</c:v>
                </c:pt>
                <c:pt idx="4444">
                  <c:v>0.30002578435455229</c:v>
                </c:pt>
                <c:pt idx="4445">
                  <c:v>0.299887900105621</c:v>
                </c:pt>
                <c:pt idx="4446">
                  <c:v>0.29975001585668898</c:v>
                </c:pt>
                <c:pt idx="4447">
                  <c:v>0.29961213160775918</c:v>
                </c:pt>
                <c:pt idx="4448">
                  <c:v>0.29947424735882888</c:v>
                </c:pt>
                <c:pt idx="4449">
                  <c:v>0.29933636310989936</c:v>
                </c:pt>
                <c:pt idx="4450">
                  <c:v>0.29919847886096712</c:v>
                </c:pt>
                <c:pt idx="4451">
                  <c:v>0.29906059461203532</c:v>
                </c:pt>
                <c:pt idx="4452">
                  <c:v>0.29871588398970994</c:v>
                </c:pt>
                <c:pt idx="4453">
                  <c:v>0.29857799974077948</c:v>
                </c:pt>
                <c:pt idx="4454">
                  <c:v>0.29844011549184812</c:v>
                </c:pt>
                <c:pt idx="4455">
                  <c:v>0.29830223124291788</c:v>
                </c:pt>
                <c:pt idx="4456">
                  <c:v>0.29816434699398597</c:v>
                </c:pt>
                <c:pt idx="4457">
                  <c:v>0.29802646274505723</c:v>
                </c:pt>
                <c:pt idx="4458">
                  <c:v>0.29788857849612432</c:v>
                </c:pt>
                <c:pt idx="4459">
                  <c:v>0.29775069424719308</c:v>
                </c:pt>
                <c:pt idx="4460">
                  <c:v>0.29740598362486953</c:v>
                </c:pt>
                <c:pt idx="4461">
                  <c:v>0.29726809937593712</c:v>
                </c:pt>
                <c:pt idx="4462">
                  <c:v>0.29713021512700538</c:v>
                </c:pt>
                <c:pt idx="4463">
                  <c:v>0.29699233087807497</c:v>
                </c:pt>
                <c:pt idx="4464">
                  <c:v>0.29685444662914512</c:v>
                </c:pt>
                <c:pt idx="4465">
                  <c:v>0.29671656238021477</c:v>
                </c:pt>
                <c:pt idx="4466">
                  <c:v>0.29657867813128341</c:v>
                </c:pt>
                <c:pt idx="4467">
                  <c:v>0.29644079388235423</c:v>
                </c:pt>
                <c:pt idx="4468">
                  <c:v>0.29630290963342276</c:v>
                </c:pt>
                <c:pt idx="4469">
                  <c:v>0.29595819901109438</c:v>
                </c:pt>
                <c:pt idx="4470">
                  <c:v>0.29582031476216553</c:v>
                </c:pt>
                <c:pt idx="4471">
                  <c:v>0.29568243051323301</c:v>
                </c:pt>
                <c:pt idx="4472">
                  <c:v>0.29554454626430232</c:v>
                </c:pt>
                <c:pt idx="4473">
                  <c:v>0.29540666201537236</c:v>
                </c:pt>
                <c:pt idx="4474">
                  <c:v>0.29526877776644317</c:v>
                </c:pt>
                <c:pt idx="4475">
                  <c:v>0.29513089351750998</c:v>
                </c:pt>
                <c:pt idx="4476">
                  <c:v>0.29499300926857902</c:v>
                </c:pt>
                <c:pt idx="4477">
                  <c:v>0.29451041439732312</c:v>
                </c:pt>
                <c:pt idx="4478">
                  <c:v>0.29437253014839132</c:v>
                </c:pt>
                <c:pt idx="4479">
                  <c:v>0.29423464589946136</c:v>
                </c:pt>
                <c:pt idx="4480">
                  <c:v>0.29409676165053106</c:v>
                </c:pt>
                <c:pt idx="4481">
                  <c:v>0.29395887740159898</c:v>
                </c:pt>
                <c:pt idx="4482">
                  <c:v>0.29382099315267118</c:v>
                </c:pt>
                <c:pt idx="4483">
                  <c:v>0.293683108903738</c:v>
                </c:pt>
                <c:pt idx="4484">
                  <c:v>0.29354522465480698</c:v>
                </c:pt>
                <c:pt idx="4485">
                  <c:v>0.29320051403248032</c:v>
                </c:pt>
                <c:pt idx="4486">
                  <c:v>0.29306262978355035</c:v>
                </c:pt>
                <c:pt idx="4487">
                  <c:v>0.292924745534621</c:v>
                </c:pt>
                <c:pt idx="4488">
                  <c:v>0.29278686128569092</c:v>
                </c:pt>
                <c:pt idx="4489">
                  <c:v>0.29264897703675835</c:v>
                </c:pt>
                <c:pt idx="4490">
                  <c:v>0.292511092787828</c:v>
                </c:pt>
                <c:pt idx="4491">
                  <c:v>0.29237320853889598</c:v>
                </c:pt>
                <c:pt idx="4492">
                  <c:v>0.29223532428996501</c:v>
                </c:pt>
                <c:pt idx="4493">
                  <c:v>0.29209744004103289</c:v>
                </c:pt>
                <c:pt idx="4494">
                  <c:v>0.291752729418708</c:v>
                </c:pt>
                <c:pt idx="4495">
                  <c:v>0.29161484516977865</c:v>
                </c:pt>
                <c:pt idx="4496">
                  <c:v>0.29147696092084902</c:v>
                </c:pt>
                <c:pt idx="4497">
                  <c:v>0.291339076671916</c:v>
                </c:pt>
                <c:pt idx="4498">
                  <c:v>0.29120119242298476</c:v>
                </c:pt>
                <c:pt idx="4499">
                  <c:v>0.29106330817405518</c:v>
                </c:pt>
                <c:pt idx="4500">
                  <c:v>0.29092542392512438</c:v>
                </c:pt>
                <c:pt idx="4501">
                  <c:v>0.29078753967619275</c:v>
                </c:pt>
                <c:pt idx="4502">
                  <c:v>0.29044282905386748</c:v>
                </c:pt>
                <c:pt idx="4503">
                  <c:v>0.29030494480493635</c:v>
                </c:pt>
                <c:pt idx="4504">
                  <c:v>0.290167060556005</c:v>
                </c:pt>
                <c:pt idx="4505">
                  <c:v>0.29002917630707548</c:v>
                </c:pt>
                <c:pt idx="4506">
                  <c:v>0.28989129205814301</c:v>
                </c:pt>
                <c:pt idx="4507">
                  <c:v>0.28975340780921238</c:v>
                </c:pt>
                <c:pt idx="4508">
                  <c:v>0.28961552356028197</c:v>
                </c:pt>
                <c:pt idx="4509">
                  <c:v>0.28947763931135212</c:v>
                </c:pt>
                <c:pt idx="4510">
                  <c:v>0.28933975506242032</c:v>
                </c:pt>
                <c:pt idx="4511">
                  <c:v>0.288995044440092</c:v>
                </c:pt>
                <c:pt idx="4512">
                  <c:v>0.28885716019116298</c:v>
                </c:pt>
                <c:pt idx="4513">
                  <c:v>0.28871927594223312</c:v>
                </c:pt>
                <c:pt idx="4514">
                  <c:v>0.28858139169330138</c:v>
                </c:pt>
                <c:pt idx="4515">
                  <c:v>0.28844350744437097</c:v>
                </c:pt>
                <c:pt idx="4516">
                  <c:v>0.28830562319544223</c:v>
                </c:pt>
                <c:pt idx="4517">
                  <c:v>0.28816773894650899</c:v>
                </c:pt>
                <c:pt idx="4518">
                  <c:v>0.28802985469757902</c:v>
                </c:pt>
                <c:pt idx="4519">
                  <c:v>0.28754725982632079</c:v>
                </c:pt>
                <c:pt idx="4520">
                  <c:v>0.28740937557739032</c:v>
                </c:pt>
                <c:pt idx="4521">
                  <c:v>0.28727149132846153</c:v>
                </c:pt>
                <c:pt idx="4522">
                  <c:v>0.28713360707952901</c:v>
                </c:pt>
                <c:pt idx="4523">
                  <c:v>0.28699572283059799</c:v>
                </c:pt>
                <c:pt idx="4524">
                  <c:v>0.28685783858166802</c:v>
                </c:pt>
                <c:pt idx="4525">
                  <c:v>0.286719954332737</c:v>
                </c:pt>
                <c:pt idx="4526">
                  <c:v>0.28658207008380776</c:v>
                </c:pt>
                <c:pt idx="4527">
                  <c:v>0.28623735946147788</c:v>
                </c:pt>
                <c:pt idx="4528">
                  <c:v>0.28609947521255052</c:v>
                </c:pt>
                <c:pt idx="4529">
                  <c:v>0.28596159096361912</c:v>
                </c:pt>
                <c:pt idx="4530">
                  <c:v>0.28582370671468876</c:v>
                </c:pt>
                <c:pt idx="4531">
                  <c:v>0.28568582246575602</c:v>
                </c:pt>
                <c:pt idx="4532">
                  <c:v>0.285547938216826</c:v>
                </c:pt>
                <c:pt idx="4533">
                  <c:v>0.28541005396789676</c:v>
                </c:pt>
                <c:pt idx="4534">
                  <c:v>0.28527216971896535</c:v>
                </c:pt>
                <c:pt idx="4535">
                  <c:v>0.285134285470034</c:v>
                </c:pt>
                <c:pt idx="4536">
                  <c:v>0.28478957484770812</c:v>
                </c:pt>
                <c:pt idx="4537">
                  <c:v>0.28465169059877599</c:v>
                </c:pt>
                <c:pt idx="4538">
                  <c:v>0.2845138063498483</c:v>
                </c:pt>
                <c:pt idx="4539">
                  <c:v>0.284375922100916</c:v>
                </c:pt>
                <c:pt idx="4540">
                  <c:v>0.28423803785198393</c:v>
                </c:pt>
                <c:pt idx="4541">
                  <c:v>0.28410015360305302</c:v>
                </c:pt>
                <c:pt idx="4542">
                  <c:v>0.283962269354125</c:v>
                </c:pt>
                <c:pt idx="4543">
                  <c:v>0.28382438510519348</c:v>
                </c:pt>
                <c:pt idx="4544">
                  <c:v>0.28347967448286676</c:v>
                </c:pt>
                <c:pt idx="4545">
                  <c:v>0.28334179023393402</c:v>
                </c:pt>
                <c:pt idx="4546">
                  <c:v>0.283203905985005</c:v>
                </c:pt>
                <c:pt idx="4547">
                  <c:v>0.28306602173607298</c:v>
                </c:pt>
                <c:pt idx="4548">
                  <c:v>0.28292813748714335</c:v>
                </c:pt>
                <c:pt idx="4549">
                  <c:v>0.282790253238212</c:v>
                </c:pt>
                <c:pt idx="4550">
                  <c:v>0.28265236898928248</c:v>
                </c:pt>
                <c:pt idx="4551">
                  <c:v>0.28251448474035112</c:v>
                </c:pt>
                <c:pt idx="4552">
                  <c:v>0.28237660049142038</c:v>
                </c:pt>
                <c:pt idx="4553">
                  <c:v>0.282031889869094</c:v>
                </c:pt>
                <c:pt idx="4554">
                  <c:v>0.28189400562016198</c:v>
                </c:pt>
                <c:pt idx="4555">
                  <c:v>0.28175612137123102</c:v>
                </c:pt>
                <c:pt idx="4556">
                  <c:v>0.28161823712230138</c:v>
                </c:pt>
                <c:pt idx="4557">
                  <c:v>0.28148035287336998</c:v>
                </c:pt>
                <c:pt idx="4558">
                  <c:v>0.28134246862444023</c:v>
                </c:pt>
                <c:pt idx="4559">
                  <c:v>0.28120458437550938</c:v>
                </c:pt>
                <c:pt idx="4560">
                  <c:v>0.28106670012657797</c:v>
                </c:pt>
                <c:pt idx="4561">
                  <c:v>0.28072198950425248</c:v>
                </c:pt>
                <c:pt idx="4562">
                  <c:v>0.28058410525532135</c:v>
                </c:pt>
                <c:pt idx="4563">
                  <c:v>0.28044622100639</c:v>
                </c:pt>
                <c:pt idx="4564">
                  <c:v>0.28030833675746047</c:v>
                </c:pt>
                <c:pt idx="4565">
                  <c:v>0.28017045250852779</c:v>
                </c:pt>
                <c:pt idx="4566">
                  <c:v>0.28003256825959832</c:v>
                </c:pt>
                <c:pt idx="4567">
                  <c:v>0.27989468401066853</c:v>
                </c:pt>
                <c:pt idx="4568">
                  <c:v>0.27975679976173601</c:v>
                </c:pt>
                <c:pt idx="4569">
                  <c:v>0.27961891551280776</c:v>
                </c:pt>
                <c:pt idx="4570">
                  <c:v>0.27927420489047938</c:v>
                </c:pt>
                <c:pt idx="4571">
                  <c:v>0.27913632064154775</c:v>
                </c:pt>
                <c:pt idx="4572">
                  <c:v>0.27899843639261812</c:v>
                </c:pt>
                <c:pt idx="4573">
                  <c:v>0.27886055214368732</c:v>
                </c:pt>
                <c:pt idx="4574">
                  <c:v>0.27872266789475836</c:v>
                </c:pt>
                <c:pt idx="4575">
                  <c:v>0.27858478364582723</c:v>
                </c:pt>
                <c:pt idx="4576">
                  <c:v>0.27844689939689576</c:v>
                </c:pt>
                <c:pt idx="4577">
                  <c:v>0.27830901514796536</c:v>
                </c:pt>
                <c:pt idx="4578">
                  <c:v>0.27782642027670712</c:v>
                </c:pt>
                <c:pt idx="4579">
                  <c:v>0.27768853602777532</c:v>
                </c:pt>
                <c:pt idx="4580">
                  <c:v>0.27755065177884647</c:v>
                </c:pt>
                <c:pt idx="4581">
                  <c:v>0.27741276752991623</c:v>
                </c:pt>
                <c:pt idx="4582">
                  <c:v>0.27727488328098476</c:v>
                </c:pt>
                <c:pt idx="4583">
                  <c:v>0.27713699903205435</c:v>
                </c:pt>
                <c:pt idx="4584">
                  <c:v>0.27699911478312123</c:v>
                </c:pt>
                <c:pt idx="4585">
                  <c:v>0.27686123053419093</c:v>
                </c:pt>
                <c:pt idx="4586">
                  <c:v>0.27651651991186577</c:v>
                </c:pt>
                <c:pt idx="4587">
                  <c:v>0.27637863566293536</c:v>
                </c:pt>
                <c:pt idx="4588">
                  <c:v>0.27624075141400301</c:v>
                </c:pt>
                <c:pt idx="4589">
                  <c:v>0.27610286716507376</c:v>
                </c:pt>
                <c:pt idx="4590">
                  <c:v>0.27596498291614335</c:v>
                </c:pt>
                <c:pt idx="4591">
                  <c:v>0.275827098667212</c:v>
                </c:pt>
                <c:pt idx="4592">
                  <c:v>0.27568921441827993</c:v>
                </c:pt>
                <c:pt idx="4593">
                  <c:v>0.27555133016935002</c:v>
                </c:pt>
                <c:pt idx="4594">
                  <c:v>0.27541344592042</c:v>
                </c:pt>
                <c:pt idx="4595">
                  <c:v>0.27506873529809311</c:v>
                </c:pt>
                <c:pt idx="4596">
                  <c:v>0.27493085104916098</c:v>
                </c:pt>
                <c:pt idx="4597">
                  <c:v>0.27479296680023102</c:v>
                </c:pt>
                <c:pt idx="4598">
                  <c:v>0.274655082551299</c:v>
                </c:pt>
                <c:pt idx="4599">
                  <c:v>0.27451719830236898</c:v>
                </c:pt>
                <c:pt idx="4600">
                  <c:v>0.27437931405343802</c:v>
                </c:pt>
                <c:pt idx="4601">
                  <c:v>0.274241429804508</c:v>
                </c:pt>
                <c:pt idx="4602">
                  <c:v>0.27410354555557676</c:v>
                </c:pt>
                <c:pt idx="4603">
                  <c:v>0.27375883493324998</c:v>
                </c:pt>
                <c:pt idx="4604">
                  <c:v>0.27362095068432002</c:v>
                </c:pt>
                <c:pt idx="4605">
                  <c:v>0.273483066435389</c:v>
                </c:pt>
                <c:pt idx="4606">
                  <c:v>0.27334518218645798</c:v>
                </c:pt>
                <c:pt idx="4607">
                  <c:v>0.27320729793752802</c:v>
                </c:pt>
                <c:pt idx="4608">
                  <c:v>0.273069413688597</c:v>
                </c:pt>
                <c:pt idx="4609">
                  <c:v>0.27293152943966598</c:v>
                </c:pt>
                <c:pt idx="4610">
                  <c:v>0.27279364519073479</c:v>
                </c:pt>
                <c:pt idx="4611">
                  <c:v>0.27265576094180538</c:v>
                </c:pt>
                <c:pt idx="4612">
                  <c:v>0.272311050319479</c:v>
                </c:pt>
                <c:pt idx="4613">
                  <c:v>0.27217316607054698</c:v>
                </c:pt>
                <c:pt idx="4614">
                  <c:v>0.27203528182161602</c:v>
                </c:pt>
                <c:pt idx="4615">
                  <c:v>0.27189739757268638</c:v>
                </c:pt>
                <c:pt idx="4616">
                  <c:v>0.27175951332375498</c:v>
                </c:pt>
                <c:pt idx="4617">
                  <c:v>0.27162162907482512</c:v>
                </c:pt>
                <c:pt idx="4618">
                  <c:v>0.27148374482589432</c:v>
                </c:pt>
                <c:pt idx="4619">
                  <c:v>0.27134586057696308</c:v>
                </c:pt>
                <c:pt idx="4620">
                  <c:v>0.27086326570570618</c:v>
                </c:pt>
                <c:pt idx="4621">
                  <c:v>0.27072538145677499</c:v>
                </c:pt>
                <c:pt idx="4622">
                  <c:v>0.27058749720784636</c:v>
                </c:pt>
                <c:pt idx="4623">
                  <c:v>0.27044961295891301</c:v>
                </c:pt>
                <c:pt idx="4624">
                  <c:v>0.27031172870998332</c:v>
                </c:pt>
                <c:pt idx="4625">
                  <c:v>0.27017384446105203</c:v>
                </c:pt>
                <c:pt idx="4626">
                  <c:v>0.27003596021212101</c:v>
                </c:pt>
                <c:pt idx="4627">
                  <c:v>0.26989807596319132</c:v>
                </c:pt>
                <c:pt idx="4628">
                  <c:v>0.26955336534086588</c:v>
                </c:pt>
                <c:pt idx="4629">
                  <c:v>0.26941548109193297</c:v>
                </c:pt>
                <c:pt idx="4630">
                  <c:v>0.26927759684300201</c:v>
                </c:pt>
                <c:pt idx="4631">
                  <c:v>0.26913971259407199</c:v>
                </c:pt>
                <c:pt idx="4632">
                  <c:v>0.26900182834514108</c:v>
                </c:pt>
                <c:pt idx="4633">
                  <c:v>0.26886394409621001</c:v>
                </c:pt>
                <c:pt idx="4634">
                  <c:v>0.26872605984728032</c:v>
                </c:pt>
                <c:pt idx="4635">
                  <c:v>0.26858817559835035</c:v>
                </c:pt>
                <c:pt idx="4636">
                  <c:v>0.26810558072709101</c:v>
                </c:pt>
                <c:pt idx="4637">
                  <c:v>0.26796769647816099</c:v>
                </c:pt>
                <c:pt idx="4638">
                  <c:v>0.26782981222923136</c:v>
                </c:pt>
                <c:pt idx="4639">
                  <c:v>0.267691927980299</c:v>
                </c:pt>
                <c:pt idx="4640">
                  <c:v>0.26755404373136893</c:v>
                </c:pt>
                <c:pt idx="4641">
                  <c:v>0.26741615948243802</c:v>
                </c:pt>
                <c:pt idx="4642">
                  <c:v>0.267278275233508</c:v>
                </c:pt>
                <c:pt idx="4643">
                  <c:v>0.26714039098457598</c:v>
                </c:pt>
                <c:pt idx="4644">
                  <c:v>0.26679568036225032</c:v>
                </c:pt>
                <c:pt idx="4645">
                  <c:v>0.26665779611331875</c:v>
                </c:pt>
                <c:pt idx="4646">
                  <c:v>0.26651991186438911</c:v>
                </c:pt>
                <c:pt idx="4647">
                  <c:v>0.26638202761545876</c:v>
                </c:pt>
                <c:pt idx="4648">
                  <c:v>0.26624414336652674</c:v>
                </c:pt>
                <c:pt idx="4649">
                  <c:v>0.266106259117596</c:v>
                </c:pt>
                <c:pt idx="4650">
                  <c:v>0.26596837486866648</c:v>
                </c:pt>
                <c:pt idx="4651">
                  <c:v>0.26583049061973502</c:v>
                </c:pt>
                <c:pt idx="4652">
                  <c:v>0.26569260637080488</c:v>
                </c:pt>
                <c:pt idx="4653">
                  <c:v>0.265347895748478</c:v>
                </c:pt>
                <c:pt idx="4654">
                  <c:v>0.26521001149954598</c:v>
                </c:pt>
                <c:pt idx="4655">
                  <c:v>0.26507212725061735</c:v>
                </c:pt>
                <c:pt idx="4656">
                  <c:v>0.264934243001685</c:v>
                </c:pt>
                <c:pt idx="4657">
                  <c:v>0.26479635875275376</c:v>
                </c:pt>
                <c:pt idx="4658">
                  <c:v>0.26465847450382401</c:v>
                </c:pt>
                <c:pt idx="4659">
                  <c:v>0.26452059025489488</c:v>
                </c:pt>
                <c:pt idx="4660">
                  <c:v>0.26438270600596347</c:v>
                </c:pt>
                <c:pt idx="4661">
                  <c:v>0.26403799538363498</c:v>
                </c:pt>
                <c:pt idx="4662">
                  <c:v>0.26390011113470635</c:v>
                </c:pt>
                <c:pt idx="4663">
                  <c:v>0.263762226885774</c:v>
                </c:pt>
                <c:pt idx="4664">
                  <c:v>0.26362434263684298</c:v>
                </c:pt>
                <c:pt idx="4665">
                  <c:v>0.26348645838791418</c:v>
                </c:pt>
                <c:pt idx="4666">
                  <c:v>0.26334857413898238</c:v>
                </c:pt>
                <c:pt idx="4667">
                  <c:v>0.26321068989005247</c:v>
                </c:pt>
                <c:pt idx="4668">
                  <c:v>0.26307280564112001</c:v>
                </c:pt>
                <c:pt idx="4669">
                  <c:v>0.26293492139219032</c:v>
                </c:pt>
                <c:pt idx="4670">
                  <c:v>0.262590210769864</c:v>
                </c:pt>
                <c:pt idx="4671">
                  <c:v>0.26245232652093176</c:v>
                </c:pt>
                <c:pt idx="4672">
                  <c:v>0.26231444227200312</c:v>
                </c:pt>
                <c:pt idx="4673">
                  <c:v>0.26217655802307099</c:v>
                </c:pt>
                <c:pt idx="4674">
                  <c:v>0.26203867377413997</c:v>
                </c:pt>
                <c:pt idx="4675">
                  <c:v>0.26190078952521112</c:v>
                </c:pt>
                <c:pt idx="4676">
                  <c:v>0.26176290527627932</c:v>
                </c:pt>
                <c:pt idx="4677">
                  <c:v>0.26162502102734808</c:v>
                </c:pt>
                <c:pt idx="4678">
                  <c:v>0.26114242615609079</c:v>
                </c:pt>
                <c:pt idx="4679">
                  <c:v>0.26100454190716038</c:v>
                </c:pt>
                <c:pt idx="4680">
                  <c:v>0.26086665765822897</c:v>
                </c:pt>
                <c:pt idx="4681">
                  <c:v>0.26072877340929912</c:v>
                </c:pt>
                <c:pt idx="4682">
                  <c:v>0.26059088916036832</c:v>
                </c:pt>
                <c:pt idx="4683">
                  <c:v>0.26045300491143675</c:v>
                </c:pt>
                <c:pt idx="4684">
                  <c:v>0.26031512066250601</c:v>
                </c:pt>
                <c:pt idx="4685">
                  <c:v>0.26017723641357487</c:v>
                </c:pt>
                <c:pt idx="4686">
                  <c:v>0.25983252579124932</c:v>
                </c:pt>
                <c:pt idx="4687">
                  <c:v>0.25969464154231803</c:v>
                </c:pt>
                <c:pt idx="4688">
                  <c:v>0.25955675729338701</c:v>
                </c:pt>
                <c:pt idx="4689">
                  <c:v>0.25941887304445993</c:v>
                </c:pt>
                <c:pt idx="4690">
                  <c:v>0.25928098879552602</c:v>
                </c:pt>
                <c:pt idx="4691">
                  <c:v>0.25914310454659317</c:v>
                </c:pt>
                <c:pt idx="4692">
                  <c:v>0.25900522029766498</c:v>
                </c:pt>
                <c:pt idx="4693">
                  <c:v>0.25886733604873374</c:v>
                </c:pt>
                <c:pt idx="4694">
                  <c:v>0.25838474117747823</c:v>
                </c:pt>
                <c:pt idx="4695">
                  <c:v>0.25824685692854599</c:v>
                </c:pt>
                <c:pt idx="4696">
                  <c:v>0.25810897267961636</c:v>
                </c:pt>
                <c:pt idx="4697">
                  <c:v>0.257971088430684</c:v>
                </c:pt>
                <c:pt idx="4698">
                  <c:v>0.25783320418175393</c:v>
                </c:pt>
                <c:pt idx="4699">
                  <c:v>0.25769531993282302</c:v>
                </c:pt>
                <c:pt idx="4700">
                  <c:v>0.257557435683892</c:v>
                </c:pt>
                <c:pt idx="4701">
                  <c:v>0.25741955143496198</c:v>
                </c:pt>
                <c:pt idx="4702">
                  <c:v>0.25707484081263532</c:v>
                </c:pt>
                <c:pt idx="4703">
                  <c:v>0.25693695656370374</c:v>
                </c:pt>
                <c:pt idx="4704">
                  <c:v>0.256799072314773</c:v>
                </c:pt>
                <c:pt idx="4705">
                  <c:v>0.25666118806584298</c:v>
                </c:pt>
                <c:pt idx="4706">
                  <c:v>0.25652330381691202</c:v>
                </c:pt>
                <c:pt idx="4707">
                  <c:v>0.256385419567982</c:v>
                </c:pt>
                <c:pt idx="4708">
                  <c:v>0.25624753531905098</c:v>
                </c:pt>
                <c:pt idx="4709">
                  <c:v>0.25610965107011979</c:v>
                </c:pt>
                <c:pt idx="4710">
                  <c:v>0.255971766821189</c:v>
                </c:pt>
                <c:pt idx="4711">
                  <c:v>0.255627056198862</c:v>
                </c:pt>
                <c:pt idx="4712">
                  <c:v>0.25548917194993365</c:v>
                </c:pt>
                <c:pt idx="4713">
                  <c:v>0.25535128770100102</c:v>
                </c:pt>
                <c:pt idx="4714">
                  <c:v>0.25521340345207</c:v>
                </c:pt>
                <c:pt idx="4715">
                  <c:v>0.25507551920313876</c:v>
                </c:pt>
                <c:pt idx="4716">
                  <c:v>0.25493763495420901</c:v>
                </c:pt>
                <c:pt idx="4717">
                  <c:v>0.25479975070527688</c:v>
                </c:pt>
                <c:pt idx="4718">
                  <c:v>0.25466186645634675</c:v>
                </c:pt>
                <c:pt idx="4719">
                  <c:v>0.25417927158509002</c:v>
                </c:pt>
                <c:pt idx="4720">
                  <c:v>0.254041387336159</c:v>
                </c:pt>
                <c:pt idx="4721">
                  <c:v>0.25390350308722798</c:v>
                </c:pt>
                <c:pt idx="4722">
                  <c:v>0.25376561883829779</c:v>
                </c:pt>
                <c:pt idx="4723">
                  <c:v>0.25362773458936699</c:v>
                </c:pt>
                <c:pt idx="4724">
                  <c:v>0.25348985034043597</c:v>
                </c:pt>
                <c:pt idx="4725">
                  <c:v>0.25335196609150601</c:v>
                </c:pt>
                <c:pt idx="4726">
                  <c:v>0.25321408184257532</c:v>
                </c:pt>
                <c:pt idx="4727">
                  <c:v>0.25286937122024988</c:v>
                </c:pt>
                <c:pt idx="4728">
                  <c:v>0.25273148697131564</c:v>
                </c:pt>
                <c:pt idx="4729">
                  <c:v>0.25259360272238679</c:v>
                </c:pt>
                <c:pt idx="4730">
                  <c:v>0.25245571847345599</c:v>
                </c:pt>
                <c:pt idx="4731">
                  <c:v>0.25231783422452497</c:v>
                </c:pt>
                <c:pt idx="4732">
                  <c:v>0.25217994997559501</c:v>
                </c:pt>
                <c:pt idx="4733">
                  <c:v>0.25204206572666432</c:v>
                </c:pt>
                <c:pt idx="4734">
                  <c:v>0.25190418147773302</c:v>
                </c:pt>
                <c:pt idx="4735">
                  <c:v>0.25142158660647601</c:v>
                </c:pt>
                <c:pt idx="4736">
                  <c:v>0.25128370235754532</c:v>
                </c:pt>
                <c:pt idx="4737">
                  <c:v>0.25114581810861403</c:v>
                </c:pt>
                <c:pt idx="4738">
                  <c:v>0.25100793385968512</c:v>
                </c:pt>
                <c:pt idx="4739">
                  <c:v>0.25087004961075332</c:v>
                </c:pt>
                <c:pt idx="4740">
                  <c:v>0.25073216536182202</c:v>
                </c:pt>
                <c:pt idx="4741">
                  <c:v>0.25059428111289311</c:v>
                </c:pt>
                <c:pt idx="4742">
                  <c:v>0.25045639686396098</c:v>
                </c:pt>
                <c:pt idx="4743">
                  <c:v>0.25011168624163399</c:v>
                </c:pt>
                <c:pt idx="4744">
                  <c:v>0.24997380199270341</c:v>
                </c:pt>
                <c:pt idx="4745">
                  <c:v>0.24983591774377201</c:v>
                </c:pt>
                <c:pt idx="4746">
                  <c:v>0.24969803349484268</c:v>
                </c:pt>
                <c:pt idx="4747">
                  <c:v>0.24956014924591099</c:v>
                </c:pt>
                <c:pt idx="4748">
                  <c:v>0.24942226499698053</c:v>
                </c:pt>
                <c:pt idx="4749">
                  <c:v>0.24928438074805073</c:v>
                </c:pt>
                <c:pt idx="4750">
                  <c:v>0.24914649649911982</c:v>
                </c:pt>
                <c:pt idx="4751">
                  <c:v>0.249008612250188</c:v>
                </c:pt>
                <c:pt idx="4752">
                  <c:v>0.24866390162786159</c:v>
                </c:pt>
                <c:pt idx="4753">
                  <c:v>0.24852601737893101</c:v>
                </c:pt>
                <c:pt idx="4754">
                  <c:v>0.24838813313000088</c:v>
                </c:pt>
                <c:pt idx="4755">
                  <c:v>0.24825024888107003</c:v>
                </c:pt>
                <c:pt idx="4756">
                  <c:v>0.24811236463213968</c:v>
                </c:pt>
                <c:pt idx="4757">
                  <c:v>0.24797448038320882</c:v>
                </c:pt>
                <c:pt idx="4758">
                  <c:v>0.24783659613427741</c:v>
                </c:pt>
                <c:pt idx="4759">
                  <c:v>0.24769871188534759</c:v>
                </c:pt>
                <c:pt idx="4760">
                  <c:v>0.24735400126302001</c:v>
                </c:pt>
                <c:pt idx="4761">
                  <c:v>0.24721611701408899</c:v>
                </c:pt>
                <c:pt idx="4762">
                  <c:v>0.24707823276515853</c:v>
                </c:pt>
                <c:pt idx="4763">
                  <c:v>0.24694034851622965</c:v>
                </c:pt>
                <c:pt idx="4764">
                  <c:v>0.24680246426729782</c:v>
                </c:pt>
                <c:pt idx="4765">
                  <c:v>0.24666458001836641</c:v>
                </c:pt>
                <c:pt idx="4766">
                  <c:v>0.24652669576943659</c:v>
                </c:pt>
                <c:pt idx="4767">
                  <c:v>0.24638881152050501</c:v>
                </c:pt>
                <c:pt idx="4768">
                  <c:v>0.24625092727157397</c:v>
                </c:pt>
                <c:pt idx="4769">
                  <c:v>0.24590621664924744</c:v>
                </c:pt>
                <c:pt idx="4770">
                  <c:v>0.24576833240031812</c:v>
                </c:pt>
                <c:pt idx="4771">
                  <c:v>0.24563044815138682</c:v>
                </c:pt>
                <c:pt idx="4772">
                  <c:v>0.24549256390245541</c:v>
                </c:pt>
                <c:pt idx="4773">
                  <c:v>0.24535467965352487</c:v>
                </c:pt>
                <c:pt idx="4774">
                  <c:v>0.24521679540459473</c:v>
                </c:pt>
                <c:pt idx="4775">
                  <c:v>0.24507891115566299</c:v>
                </c:pt>
                <c:pt idx="4776">
                  <c:v>0.24494102690673344</c:v>
                </c:pt>
                <c:pt idx="4777">
                  <c:v>0.24445843203547618</c:v>
                </c:pt>
                <c:pt idx="4778">
                  <c:v>0.244320547786544</c:v>
                </c:pt>
                <c:pt idx="4779">
                  <c:v>0.244182663537613</c:v>
                </c:pt>
                <c:pt idx="4780">
                  <c:v>0.24404477928868287</c:v>
                </c:pt>
                <c:pt idx="4781">
                  <c:v>0.24390689503975199</c:v>
                </c:pt>
                <c:pt idx="4782">
                  <c:v>0.24376901079082203</c:v>
                </c:pt>
                <c:pt idx="4783">
                  <c:v>0.24363112654189159</c:v>
                </c:pt>
                <c:pt idx="4784">
                  <c:v>0.24349324229296126</c:v>
                </c:pt>
                <c:pt idx="4785">
                  <c:v>0.24314853167063299</c:v>
                </c:pt>
                <c:pt idx="4786">
                  <c:v>0.24301064742170253</c:v>
                </c:pt>
                <c:pt idx="4787">
                  <c:v>0.24287276317277201</c:v>
                </c:pt>
                <c:pt idx="4788">
                  <c:v>0.24273487892384088</c:v>
                </c:pt>
                <c:pt idx="4789">
                  <c:v>0.24259699467491044</c:v>
                </c:pt>
                <c:pt idx="4790">
                  <c:v>0.24245911042598059</c:v>
                </c:pt>
                <c:pt idx="4791">
                  <c:v>0.24232122617704899</c:v>
                </c:pt>
                <c:pt idx="4792">
                  <c:v>0.242183341928118</c:v>
                </c:pt>
                <c:pt idx="4793">
                  <c:v>0.24170074705686159</c:v>
                </c:pt>
                <c:pt idx="4794">
                  <c:v>0.24156286280793082</c:v>
                </c:pt>
                <c:pt idx="4795">
                  <c:v>0.24142497855899941</c:v>
                </c:pt>
                <c:pt idx="4796">
                  <c:v>0.24128709431006959</c:v>
                </c:pt>
                <c:pt idx="4797">
                  <c:v>0.24114921006113868</c:v>
                </c:pt>
                <c:pt idx="4798">
                  <c:v>0.24101132581220788</c:v>
                </c:pt>
                <c:pt idx="4799">
                  <c:v>0.24087344156327753</c:v>
                </c:pt>
                <c:pt idx="4800">
                  <c:v>0.24073555731434601</c:v>
                </c:pt>
                <c:pt idx="4801">
                  <c:v>0.24039084669201899</c:v>
                </c:pt>
                <c:pt idx="4802">
                  <c:v>0.240252962443088</c:v>
                </c:pt>
                <c:pt idx="4803">
                  <c:v>0.240115078194158</c:v>
                </c:pt>
                <c:pt idx="4804">
                  <c:v>0.23997719394522773</c:v>
                </c:pt>
                <c:pt idx="4805">
                  <c:v>0.23983930969629688</c:v>
                </c:pt>
                <c:pt idx="4806">
                  <c:v>0.23970142544736703</c:v>
                </c:pt>
                <c:pt idx="4807">
                  <c:v>0.23956354119843559</c:v>
                </c:pt>
                <c:pt idx="4808">
                  <c:v>0.23942565694950388</c:v>
                </c:pt>
                <c:pt idx="4809">
                  <c:v>0.239287772700574</c:v>
                </c:pt>
                <c:pt idx="4810">
                  <c:v>0.23894306207824753</c:v>
                </c:pt>
                <c:pt idx="4811">
                  <c:v>0.23880517782931601</c:v>
                </c:pt>
                <c:pt idx="4812">
                  <c:v>0.23866729358038583</c:v>
                </c:pt>
                <c:pt idx="4813">
                  <c:v>0.23852940933145453</c:v>
                </c:pt>
                <c:pt idx="4814">
                  <c:v>0.23839152508252401</c:v>
                </c:pt>
                <c:pt idx="4815">
                  <c:v>0.23825364083359299</c:v>
                </c:pt>
                <c:pt idx="4816">
                  <c:v>0.23811575658466241</c:v>
                </c:pt>
                <c:pt idx="4817">
                  <c:v>0.237977872335732</c:v>
                </c:pt>
                <c:pt idx="4818">
                  <c:v>0.23749527746447482</c:v>
                </c:pt>
                <c:pt idx="4819">
                  <c:v>0.237357393215543</c:v>
                </c:pt>
                <c:pt idx="4820">
                  <c:v>0.23721950896661301</c:v>
                </c:pt>
                <c:pt idx="4821">
                  <c:v>0.23708162471768188</c:v>
                </c:pt>
                <c:pt idx="4822">
                  <c:v>0.23694374046875141</c:v>
                </c:pt>
                <c:pt idx="4823">
                  <c:v>0.236805856219821</c:v>
                </c:pt>
                <c:pt idx="4824">
                  <c:v>0.23666797197089001</c:v>
                </c:pt>
                <c:pt idx="4825">
                  <c:v>0.23653008772195899</c:v>
                </c:pt>
                <c:pt idx="4826">
                  <c:v>0.236185377099632</c:v>
                </c:pt>
                <c:pt idx="4827">
                  <c:v>0.23604749285070312</c:v>
                </c:pt>
                <c:pt idx="4828">
                  <c:v>0.23590960860177099</c:v>
                </c:pt>
                <c:pt idx="4829">
                  <c:v>0.23577172435284</c:v>
                </c:pt>
                <c:pt idx="4830">
                  <c:v>0.23563384010391</c:v>
                </c:pt>
                <c:pt idx="4831">
                  <c:v>0.23549595585497973</c:v>
                </c:pt>
                <c:pt idx="4832">
                  <c:v>0.23535807160604788</c:v>
                </c:pt>
                <c:pt idx="4833">
                  <c:v>0.23522018735711844</c:v>
                </c:pt>
                <c:pt idx="4834">
                  <c:v>0.23473759248586074</c:v>
                </c:pt>
                <c:pt idx="4835">
                  <c:v>0.23459970823692899</c:v>
                </c:pt>
                <c:pt idx="4836">
                  <c:v>0.23446182398799953</c:v>
                </c:pt>
                <c:pt idx="4837">
                  <c:v>0.23432393973906801</c:v>
                </c:pt>
                <c:pt idx="4838">
                  <c:v>0.23418605549013699</c:v>
                </c:pt>
                <c:pt idx="4839">
                  <c:v>0.23404817124120741</c:v>
                </c:pt>
                <c:pt idx="4840">
                  <c:v>0.23391028699227712</c:v>
                </c:pt>
                <c:pt idx="4841">
                  <c:v>0.23377240274334499</c:v>
                </c:pt>
                <c:pt idx="4842">
                  <c:v>0.23342769212101799</c:v>
                </c:pt>
                <c:pt idx="4843">
                  <c:v>0.23328980787208844</c:v>
                </c:pt>
                <c:pt idx="4844">
                  <c:v>0.23315192362315615</c:v>
                </c:pt>
                <c:pt idx="4845">
                  <c:v>0.23301403937422682</c:v>
                </c:pt>
                <c:pt idx="4846">
                  <c:v>0.23287615512529541</c:v>
                </c:pt>
                <c:pt idx="4847">
                  <c:v>0.23273827087636612</c:v>
                </c:pt>
                <c:pt idx="4848">
                  <c:v>0.23260038662743474</c:v>
                </c:pt>
                <c:pt idx="4849">
                  <c:v>0.23246250237850297</c:v>
                </c:pt>
                <c:pt idx="4850">
                  <c:v>0.23197990750724659</c:v>
                </c:pt>
                <c:pt idx="4851">
                  <c:v>0.23184202325831488</c:v>
                </c:pt>
                <c:pt idx="4852">
                  <c:v>0.23170413900938441</c:v>
                </c:pt>
                <c:pt idx="4853">
                  <c:v>0.23156625476045459</c:v>
                </c:pt>
                <c:pt idx="4854">
                  <c:v>0.23142837051152373</c:v>
                </c:pt>
                <c:pt idx="4855">
                  <c:v>0.23129048626259288</c:v>
                </c:pt>
                <c:pt idx="4856">
                  <c:v>0.23115260201366167</c:v>
                </c:pt>
                <c:pt idx="4857">
                  <c:v>0.23101471776473101</c:v>
                </c:pt>
                <c:pt idx="4858">
                  <c:v>0.23053212289347341</c:v>
                </c:pt>
                <c:pt idx="4859">
                  <c:v>0.230394238644543</c:v>
                </c:pt>
                <c:pt idx="4860">
                  <c:v>0.23025635439561201</c:v>
                </c:pt>
                <c:pt idx="4861">
                  <c:v>0.23011847014668099</c:v>
                </c:pt>
                <c:pt idx="4862">
                  <c:v>0.22998058589775144</c:v>
                </c:pt>
                <c:pt idx="4863">
                  <c:v>0.22984270164882004</c:v>
                </c:pt>
                <c:pt idx="4864">
                  <c:v>0.22970481739988888</c:v>
                </c:pt>
                <c:pt idx="4865">
                  <c:v>0.22956693315095941</c:v>
                </c:pt>
                <c:pt idx="4866">
                  <c:v>0.22922222252863203</c:v>
                </c:pt>
                <c:pt idx="4867">
                  <c:v>0.22908433827970104</c:v>
                </c:pt>
                <c:pt idx="4868">
                  <c:v>0.22894645403077082</c:v>
                </c:pt>
                <c:pt idx="4869">
                  <c:v>0.22880856978184003</c:v>
                </c:pt>
                <c:pt idx="4870">
                  <c:v>0.22867068553290903</c:v>
                </c:pt>
                <c:pt idx="4871">
                  <c:v>0.22853280128397788</c:v>
                </c:pt>
                <c:pt idx="4872">
                  <c:v>0.22839491703504802</c:v>
                </c:pt>
                <c:pt idx="4873">
                  <c:v>0.22825703278611753</c:v>
                </c:pt>
                <c:pt idx="4874">
                  <c:v>0.22777443791485888</c:v>
                </c:pt>
                <c:pt idx="4875">
                  <c:v>0.22763655366592903</c:v>
                </c:pt>
                <c:pt idx="4876">
                  <c:v>0.22749866941699862</c:v>
                </c:pt>
                <c:pt idx="4877">
                  <c:v>0.22736078516806701</c:v>
                </c:pt>
                <c:pt idx="4878">
                  <c:v>0.22722290091913597</c:v>
                </c:pt>
                <c:pt idx="4879">
                  <c:v>0.22708501667020603</c:v>
                </c:pt>
                <c:pt idx="4880">
                  <c:v>0.22694713242127615</c:v>
                </c:pt>
                <c:pt idx="4881">
                  <c:v>0.22680924817234482</c:v>
                </c:pt>
                <c:pt idx="4882">
                  <c:v>0.22646453755001741</c:v>
                </c:pt>
                <c:pt idx="4883">
                  <c:v>0.22632665330108687</c:v>
                </c:pt>
                <c:pt idx="4884">
                  <c:v>0.22618876905215587</c:v>
                </c:pt>
                <c:pt idx="4885">
                  <c:v>0.22605088480322524</c:v>
                </c:pt>
                <c:pt idx="4886">
                  <c:v>0.22591300055429608</c:v>
                </c:pt>
                <c:pt idx="4887">
                  <c:v>0.22577511630536404</c:v>
                </c:pt>
                <c:pt idx="4888">
                  <c:v>0.22563723205643382</c:v>
                </c:pt>
                <c:pt idx="4889">
                  <c:v>0.22549934780750394</c:v>
                </c:pt>
                <c:pt idx="4890">
                  <c:v>0.22501675293624504</c:v>
                </c:pt>
                <c:pt idx="4891">
                  <c:v>0.22487886868731397</c:v>
                </c:pt>
                <c:pt idx="4892">
                  <c:v>0.22474098443838444</c:v>
                </c:pt>
                <c:pt idx="4893">
                  <c:v>0.22460310018945304</c:v>
                </c:pt>
                <c:pt idx="4894">
                  <c:v>0.22446521594052204</c:v>
                </c:pt>
                <c:pt idx="4895">
                  <c:v>0.22432733169159241</c:v>
                </c:pt>
                <c:pt idx="4896">
                  <c:v>0.22418944744266162</c:v>
                </c:pt>
                <c:pt idx="4897">
                  <c:v>0.22405156319372987</c:v>
                </c:pt>
                <c:pt idx="4898">
                  <c:v>0.22370685257140382</c:v>
                </c:pt>
                <c:pt idx="4899">
                  <c:v>0.22356896832247344</c:v>
                </c:pt>
                <c:pt idx="4900">
                  <c:v>0.22343108407354204</c:v>
                </c:pt>
                <c:pt idx="4901">
                  <c:v>0.22329319982461104</c:v>
                </c:pt>
                <c:pt idx="4902">
                  <c:v>0.22315531557568102</c:v>
                </c:pt>
                <c:pt idx="4903">
                  <c:v>0.22301743132675059</c:v>
                </c:pt>
                <c:pt idx="4904">
                  <c:v>0.22287954707781887</c:v>
                </c:pt>
                <c:pt idx="4905">
                  <c:v>0.22274166282888888</c:v>
                </c:pt>
                <c:pt idx="4906">
                  <c:v>0.22225906795763103</c:v>
                </c:pt>
                <c:pt idx="4907">
                  <c:v>0.22212118370869988</c:v>
                </c:pt>
                <c:pt idx="4908">
                  <c:v>0.22198329945977024</c:v>
                </c:pt>
                <c:pt idx="4909">
                  <c:v>0.22184541521083903</c:v>
                </c:pt>
                <c:pt idx="4910">
                  <c:v>0.22170753096190804</c:v>
                </c:pt>
                <c:pt idx="4911">
                  <c:v>0.22156964671297721</c:v>
                </c:pt>
                <c:pt idx="4912">
                  <c:v>0.22143176246404703</c:v>
                </c:pt>
                <c:pt idx="4913">
                  <c:v>0.22129387821511587</c:v>
                </c:pt>
                <c:pt idx="4914">
                  <c:v>0.22081128334385797</c:v>
                </c:pt>
                <c:pt idx="4915">
                  <c:v>0.22067339909492803</c:v>
                </c:pt>
                <c:pt idx="4916">
                  <c:v>0.22053551484599704</c:v>
                </c:pt>
                <c:pt idx="4917">
                  <c:v>0.22039763059706682</c:v>
                </c:pt>
                <c:pt idx="4918">
                  <c:v>0.22025974634813603</c:v>
                </c:pt>
                <c:pt idx="4919">
                  <c:v>0.22012186209920487</c:v>
                </c:pt>
                <c:pt idx="4920">
                  <c:v>0.21998397785027474</c:v>
                </c:pt>
                <c:pt idx="4921">
                  <c:v>0.21984609360134488</c:v>
                </c:pt>
                <c:pt idx="4922">
                  <c:v>0.21950138297901753</c:v>
                </c:pt>
                <c:pt idx="4923">
                  <c:v>0.21936349873008662</c:v>
                </c:pt>
                <c:pt idx="4924">
                  <c:v>0.21922561448115499</c:v>
                </c:pt>
                <c:pt idx="4925">
                  <c:v>0.21908773023222594</c:v>
                </c:pt>
                <c:pt idx="4926">
                  <c:v>0.21894984598329512</c:v>
                </c:pt>
                <c:pt idx="4927">
                  <c:v>0.21881196173436368</c:v>
                </c:pt>
                <c:pt idx="4928">
                  <c:v>0.21867407748543299</c:v>
                </c:pt>
                <c:pt idx="4929">
                  <c:v>0.21853619323650253</c:v>
                </c:pt>
                <c:pt idx="4930">
                  <c:v>0.21805359836524399</c:v>
                </c:pt>
                <c:pt idx="4931">
                  <c:v>0.21791571411631494</c:v>
                </c:pt>
                <c:pt idx="4932">
                  <c:v>0.21777782986738359</c:v>
                </c:pt>
                <c:pt idx="4933">
                  <c:v>0.21763994561845201</c:v>
                </c:pt>
                <c:pt idx="4934">
                  <c:v>0.21750206136952199</c:v>
                </c:pt>
                <c:pt idx="4935">
                  <c:v>0.21736417712059153</c:v>
                </c:pt>
                <c:pt idx="4936">
                  <c:v>0.21722629287166112</c:v>
                </c:pt>
                <c:pt idx="4937">
                  <c:v>0.21708840862273082</c:v>
                </c:pt>
                <c:pt idx="4938">
                  <c:v>0.21674369800040394</c:v>
                </c:pt>
                <c:pt idx="4939">
                  <c:v>0.21660581375147253</c:v>
                </c:pt>
                <c:pt idx="4940">
                  <c:v>0.21646792950254173</c:v>
                </c:pt>
                <c:pt idx="4941">
                  <c:v>0.21633004525361088</c:v>
                </c:pt>
                <c:pt idx="4942">
                  <c:v>0.21619216100468</c:v>
                </c:pt>
                <c:pt idx="4943">
                  <c:v>0.21605427675574901</c:v>
                </c:pt>
                <c:pt idx="4944">
                  <c:v>0.21591639250681927</c:v>
                </c:pt>
                <c:pt idx="4945">
                  <c:v>0.215778508257888</c:v>
                </c:pt>
                <c:pt idx="4946">
                  <c:v>0.21529591338663073</c:v>
                </c:pt>
                <c:pt idx="4947">
                  <c:v>0.21515802913769899</c:v>
                </c:pt>
                <c:pt idx="4948">
                  <c:v>0.21502014488876944</c:v>
                </c:pt>
                <c:pt idx="4949">
                  <c:v>0.21488226063983801</c:v>
                </c:pt>
                <c:pt idx="4950">
                  <c:v>0.21474437639090782</c:v>
                </c:pt>
                <c:pt idx="4951">
                  <c:v>0.21460649214197794</c:v>
                </c:pt>
                <c:pt idx="4952">
                  <c:v>0.21446860789304653</c:v>
                </c:pt>
                <c:pt idx="4953">
                  <c:v>0.21433072364411487</c:v>
                </c:pt>
                <c:pt idx="4954">
                  <c:v>0.21384812877285841</c:v>
                </c:pt>
                <c:pt idx="4955">
                  <c:v>0.21371024452392812</c:v>
                </c:pt>
                <c:pt idx="4956">
                  <c:v>0.21357236027499599</c:v>
                </c:pt>
                <c:pt idx="4957">
                  <c:v>0.21343447602606688</c:v>
                </c:pt>
                <c:pt idx="4958">
                  <c:v>0.21329659177713603</c:v>
                </c:pt>
                <c:pt idx="4959">
                  <c:v>0.21315870752820401</c:v>
                </c:pt>
                <c:pt idx="4960">
                  <c:v>0.21302082327927388</c:v>
                </c:pt>
                <c:pt idx="4961">
                  <c:v>0.21253822840801601</c:v>
                </c:pt>
                <c:pt idx="4962">
                  <c:v>0.21240034415908574</c:v>
                </c:pt>
                <c:pt idx="4963">
                  <c:v>0.21226245991015499</c:v>
                </c:pt>
                <c:pt idx="4964">
                  <c:v>0.212124575661224</c:v>
                </c:pt>
                <c:pt idx="4965">
                  <c:v>0.21198669141229412</c:v>
                </c:pt>
                <c:pt idx="4966">
                  <c:v>0.21184880716336382</c:v>
                </c:pt>
                <c:pt idx="4967">
                  <c:v>0.21171092291443241</c:v>
                </c:pt>
                <c:pt idx="4968">
                  <c:v>0.21157303866550101</c:v>
                </c:pt>
                <c:pt idx="4969">
                  <c:v>0.21109044379424483</c:v>
                </c:pt>
                <c:pt idx="4970">
                  <c:v>0.21095255954531344</c:v>
                </c:pt>
                <c:pt idx="4971">
                  <c:v>0.21081467529638201</c:v>
                </c:pt>
                <c:pt idx="4972">
                  <c:v>0.21067679104745199</c:v>
                </c:pt>
                <c:pt idx="4973">
                  <c:v>0.21053890679852141</c:v>
                </c:pt>
                <c:pt idx="4974">
                  <c:v>0.21040102254959059</c:v>
                </c:pt>
                <c:pt idx="4975">
                  <c:v>0.21026313830065901</c:v>
                </c:pt>
                <c:pt idx="4976">
                  <c:v>0.21012525405172899</c:v>
                </c:pt>
                <c:pt idx="4977">
                  <c:v>0.20978054342940244</c:v>
                </c:pt>
                <c:pt idx="4978">
                  <c:v>0.20964265918047159</c:v>
                </c:pt>
                <c:pt idx="4979">
                  <c:v>0.20950477493153988</c:v>
                </c:pt>
                <c:pt idx="4980">
                  <c:v>0.20936689068261041</c:v>
                </c:pt>
                <c:pt idx="4981">
                  <c:v>0.209229006433679</c:v>
                </c:pt>
                <c:pt idx="4982">
                  <c:v>0.20909112218474801</c:v>
                </c:pt>
                <c:pt idx="4983">
                  <c:v>0.20895323793581799</c:v>
                </c:pt>
                <c:pt idx="4984">
                  <c:v>0.20881535368688744</c:v>
                </c:pt>
                <c:pt idx="4985">
                  <c:v>0.20833275881562999</c:v>
                </c:pt>
                <c:pt idx="4986">
                  <c:v>0.20819487456669941</c:v>
                </c:pt>
                <c:pt idx="4987">
                  <c:v>0.20805699031776853</c:v>
                </c:pt>
                <c:pt idx="4988">
                  <c:v>0.20791910606883773</c:v>
                </c:pt>
                <c:pt idx="4989">
                  <c:v>0.20778122181990699</c:v>
                </c:pt>
                <c:pt idx="4990">
                  <c:v>0.20764333757097703</c:v>
                </c:pt>
                <c:pt idx="4991">
                  <c:v>0.20750545332204559</c:v>
                </c:pt>
                <c:pt idx="4992">
                  <c:v>0.20736756907311488</c:v>
                </c:pt>
                <c:pt idx="4993">
                  <c:v>0.20702285845078797</c:v>
                </c:pt>
                <c:pt idx="4994">
                  <c:v>0.20688497420185667</c:v>
                </c:pt>
                <c:pt idx="4995">
                  <c:v>0.20674708995292715</c:v>
                </c:pt>
                <c:pt idx="4996">
                  <c:v>0.20660920570399599</c:v>
                </c:pt>
                <c:pt idx="4997">
                  <c:v>0.20647132145506544</c:v>
                </c:pt>
                <c:pt idx="4998">
                  <c:v>0.20633343720613459</c:v>
                </c:pt>
                <c:pt idx="4999">
                  <c:v>0.20619555295720399</c:v>
                </c:pt>
                <c:pt idx="5000">
                  <c:v>0.206057668708273</c:v>
                </c:pt>
                <c:pt idx="5001">
                  <c:v>0.20557507383701501</c:v>
                </c:pt>
                <c:pt idx="5002">
                  <c:v>0.20543718958808582</c:v>
                </c:pt>
                <c:pt idx="5003">
                  <c:v>0.20529930533915441</c:v>
                </c:pt>
                <c:pt idx="5004">
                  <c:v>0.20516142109022359</c:v>
                </c:pt>
                <c:pt idx="5005">
                  <c:v>0.20502353684129374</c:v>
                </c:pt>
                <c:pt idx="5006">
                  <c:v>0.20488565259236288</c:v>
                </c:pt>
                <c:pt idx="5007">
                  <c:v>0.20474776834343153</c:v>
                </c:pt>
                <c:pt idx="5008">
                  <c:v>0.20460988409450001</c:v>
                </c:pt>
                <c:pt idx="5009">
                  <c:v>0.204127289223243</c:v>
                </c:pt>
                <c:pt idx="5010">
                  <c:v>0.20398940497431259</c:v>
                </c:pt>
                <c:pt idx="5011">
                  <c:v>0.20385152072538087</c:v>
                </c:pt>
                <c:pt idx="5012">
                  <c:v>0.20371363647645188</c:v>
                </c:pt>
                <c:pt idx="5013">
                  <c:v>0.20357575222752</c:v>
                </c:pt>
                <c:pt idx="5014">
                  <c:v>0.20343786797858887</c:v>
                </c:pt>
                <c:pt idx="5015">
                  <c:v>0.20329998372965899</c:v>
                </c:pt>
                <c:pt idx="5016">
                  <c:v>0.20316209948072841</c:v>
                </c:pt>
                <c:pt idx="5017">
                  <c:v>0.20281738885840209</c:v>
                </c:pt>
                <c:pt idx="5018">
                  <c:v>0.20267950460947087</c:v>
                </c:pt>
                <c:pt idx="5019">
                  <c:v>0.20254162036053988</c:v>
                </c:pt>
                <c:pt idx="5020">
                  <c:v>0.20240373611160944</c:v>
                </c:pt>
                <c:pt idx="5021">
                  <c:v>0.20226585186267859</c:v>
                </c:pt>
                <c:pt idx="5022">
                  <c:v>0.20212796761374729</c:v>
                </c:pt>
                <c:pt idx="5023">
                  <c:v>0.20199008336481741</c:v>
                </c:pt>
                <c:pt idx="5024">
                  <c:v>0.20185219911588601</c:v>
                </c:pt>
                <c:pt idx="5025">
                  <c:v>0.20136960424462888</c:v>
                </c:pt>
                <c:pt idx="5026">
                  <c:v>0.201231719995698</c:v>
                </c:pt>
                <c:pt idx="5027">
                  <c:v>0.20109383574676759</c:v>
                </c:pt>
                <c:pt idx="5028">
                  <c:v>0.20095595149783776</c:v>
                </c:pt>
                <c:pt idx="5029">
                  <c:v>0.200818067248906</c:v>
                </c:pt>
                <c:pt idx="5030">
                  <c:v>0.200680182999975</c:v>
                </c:pt>
                <c:pt idx="5031">
                  <c:v>0.20054229875104573</c:v>
                </c:pt>
                <c:pt idx="5032">
                  <c:v>0.20040441450211482</c:v>
                </c:pt>
                <c:pt idx="5033">
                  <c:v>0.200059703879787</c:v>
                </c:pt>
                <c:pt idx="5034">
                  <c:v>0.19992181963085587</c:v>
                </c:pt>
                <c:pt idx="5035">
                  <c:v>0.19978393538192674</c:v>
                </c:pt>
                <c:pt idx="5036">
                  <c:v>0.19964605113299588</c:v>
                </c:pt>
                <c:pt idx="5037">
                  <c:v>0.19950816688406453</c:v>
                </c:pt>
                <c:pt idx="5038">
                  <c:v>0.19937028263513404</c:v>
                </c:pt>
                <c:pt idx="5039">
                  <c:v>0.19923239838620382</c:v>
                </c:pt>
                <c:pt idx="5040">
                  <c:v>0.19909451413727244</c:v>
                </c:pt>
                <c:pt idx="5041">
                  <c:v>0.19861191926601487</c:v>
                </c:pt>
                <c:pt idx="5042">
                  <c:v>0.19847403501708424</c:v>
                </c:pt>
                <c:pt idx="5043">
                  <c:v>0.19833615076815303</c:v>
                </c:pt>
                <c:pt idx="5044">
                  <c:v>0.19819826651922276</c:v>
                </c:pt>
                <c:pt idx="5045">
                  <c:v>0.19806038227029282</c:v>
                </c:pt>
                <c:pt idx="5046">
                  <c:v>0.19792249802136197</c:v>
                </c:pt>
                <c:pt idx="5047">
                  <c:v>0.19778461377243062</c:v>
                </c:pt>
                <c:pt idx="5048">
                  <c:v>0.19764672952349999</c:v>
                </c:pt>
                <c:pt idx="5049">
                  <c:v>0.19716413465224253</c:v>
                </c:pt>
                <c:pt idx="5050">
                  <c:v>0.19702625040331204</c:v>
                </c:pt>
                <c:pt idx="5051">
                  <c:v>0.19688836615438104</c:v>
                </c:pt>
                <c:pt idx="5052">
                  <c:v>0.19675048190545041</c:v>
                </c:pt>
                <c:pt idx="5053">
                  <c:v>0.19661259765651887</c:v>
                </c:pt>
                <c:pt idx="5054">
                  <c:v>0.19647471340758887</c:v>
                </c:pt>
                <c:pt idx="5055">
                  <c:v>0.19633682915865738</c:v>
                </c:pt>
                <c:pt idx="5056">
                  <c:v>0.19585423428740062</c:v>
                </c:pt>
                <c:pt idx="5057">
                  <c:v>0.19571635003847082</c:v>
                </c:pt>
                <c:pt idx="5058">
                  <c:v>0.19557846578953902</c:v>
                </c:pt>
                <c:pt idx="5059">
                  <c:v>0.19544058154060862</c:v>
                </c:pt>
                <c:pt idx="5060">
                  <c:v>0.19530269729167787</c:v>
                </c:pt>
                <c:pt idx="5061">
                  <c:v>0.19516481304274697</c:v>
                </c:pt>
                <c:pt idx="5062">
                  <c:v>0.19502692879381567</c:v>
                </c:pt>
                <c:pt idx="5063">
                  <c:v>0.19488904454488604</c:v>
                </c:pt>
                <c:pt idx="5064">
                  <c:v>0.19440644967362841</c:v>
                </c:pt>
                <c:pt idx="5065">
                  <c:v>0.19426856542469703</c:v>
                </c:pt>
                <c:pt idx="5066">
                  <c:v>0.19413068117576704</c:v>
                </c:pt>
                <c:pt idx="5067">
                  <c:v>0.19399279692683621</c:v>
                </c:pt>
                <c:pt idx="5068">
                  <c:v>0.19385491267790503</c:v>
                </c:pt>
                <c:pt idx="5069">
                  <c:v>0.19371702842897504</c:v>
                </c:pt>
                <c:pt idx="5070">
                  <c:v>0.19357914418004404</c:v>
                </c:pt>
                <c:pt idx="5071">
                  <c:v>0.19344125993111341</c:v>
                </c:pt>
                <c:pt idx="5072">
                  <c:v>0.19309654930878567</c:v>
                </c:pt>
                <c:pt idx="5073">
                  <c:v>0.19295866505985587</c:v>
                </c:pt>
                <c:pt idx="5074">
                  <c:v>0.19282078081092521</c:v>
                </c:pt>
                <c:pt idx="5075">
                  <c:v>0.19268289656199444</c:v>
                </c:pt>
                <c:pt idx="5076">
                  <c:v>0.19254501231306304</c:v>
                </c:pt>
                <c:pt idx="5077">
                  <c:v>0.19240712806413304</c:v>
                </c:pt>
                <c:pt idx="5078">
                  <c:v>0.19226924381520294</c:v>
                </c:pt>
                <c:pt idx="5079">
                  <c:v>0.19213135956627153</c:v>
                </c:pt>
                <c:pt idx="5080">
                  <c:v>0.19164876469501388</c:v>
                </c:pt>
                <c:pt idx="5081">
                  <c:v>0.19151088044608341</c:v>
                </c:pt>
                <c:pt idx="5082">
                  <c:v>0.19137299619715303</c:v>
                </c:pt>
                <c:pt idx="5083">
                  <c:v>0.19123511194822201</c:v>
                </c:pt>
                <c:pt idx="5084">
                  <c:v>0.19109722769929124</c:v>
                </c:pt>
                <c:pt idx="5085">
                  <c:v>0.19095934345036109</c:v>
                </c:pt>
                <c:pt idx="5086">
                  <c:v>0.19082145920143004</c:v>
                </c:pt>
                <c:pt idx="5087">
                  <c:v>0.19068357495249888</c:v>
                </c:pt>
                <c:pt idx="5088">
                  <c:v>0.19033886433017203</c:v>
                </c:pt>
                <c:pt idx="5089">
                  <c:v>0.19020098008124162</c:v>
                </c:pt>
                <c:pt idx="5090">
                  <c:v>0.19006309583231176</c:v>
                </c:pt>
                <c:pt idx="5091">
                  <c:v>0.18992521158338088</c:v>
                </c:pt>
                <c:pt idx="5092">
                  <c:v>0.18978732733444953</c:v>
                </c:pt>
                <c:pt idx="5093">
                  <c:v>0.18964944308551959</c:v>
                </c:pt>
                <c:pt idx="5094">
                  <c:v>0.18951155883658799</c:v>
                </c:pt>
                <c:pt idx="5095">
                  <c:v>0.189373674587657</c:v>
                </c:pt>
                <c:pt idx="5096">
                  <c:v>0.18889107971640073</c:v>
                </c:pt>
                <c:pt idx="5097">
                  <c:v>0.18875319546747027</c:v>
                </c:pt>
                <c:pt idx="5098">
                  <c:v>0.188615311218538</c:v>
                </c:pt>
                <c:pt idx="5099">
                  <c:v>0.18847742696960801</c:v>
                </c:pt>
                <c:pt idx="5100">
                  <c:v>0.18833954272067699</c:v>
                </c:pt>
                <c:pt idx="5101">
                  <c:v>0.18820165847174641</c:v>
                </c:pt>
                <c:pt idx="5102">
                  <c:v>0.188063774222816</c:v>
                </c:pt>
                <c:pt idx="5103">
                  <c:v>0.18792588997388501</c:v>
                </c:pt>
                <c:pt idx="5104">
                  <c:v>0.1874432951026285</c:v>
                </c:pt>
                <c:pt idx="5105">
                  <c:v>0.18730541085369759</c:v>
                </c:pt>
                <c:pt idx="5106">
                  <c:v>0.18716752660476588</c:v>
                </c:pt>
                <c:pt idx="5107">
                  <c:v>0.18702964235583541</c:v>
                </c:pt>
                <c:pt idx="5108">
                  <c:v>0.18689175810690459</c:v>
                </c:pt>
                <c:pt idx="5109">
                  <c:v>0.18675387385797473</c:v>
                </c:pt>
                <c:pt idx="5110">
                  <c:v>0.18661598960904299</c:v>
                </c:pt>
                <c:pt idx="5111">
                  <c:v>0.18613339473778659</c:v>
                </c:pt>
                <c:pt idx="5112">
                  <c:v>0.18599551048885499</c:v>
                </c:pt>
                <c:pt idx="5113">
                  <c:v>0.185857626239924</c:v>
                </c:pt>
                <c:pt idx="5114">
                  <c:v>0.18571974199099503</c:v>
                </c:pt>
                <c:pt idx="5115">
                  <c:v>0.18558185774206373</c:v>
                </c:pt>
                <c:pt idx="5116">
                  <c:v>0.18544397349313282</c:v>
                </c:pt>
                <c:pt idx="5117">
                  <c:v>0.18530608924420144</c:v>
                </c:pt>
                <c:pt idx="5118">
                  <c:v>0.18516820499527159</c:v>
                </c:pt>
                <c:pt idx="5119">
                  <c:v>0.18468561012401297</c:v>
                </c:pt>
                <c:pt idx="5120">
                  <c:v>0.18454772587508253</c:v>
                </c:pt>
                <c:pt idx="5121">
                  <c:v>0.18440984162615273</c:v>
                </c:pt>
                <c:pt idx="5122">
                  <c:v>0.18427195737722182</c:v>
                </c:pt>
                <c:pt idx="5123">
                  <c:v>0.18413407312829044</c:v>
                </c:pt>
                <c:pt idx="5124">
                  <c:v>0.18399618887936156</c:v>
                </c:pt>
                <c:pt idx="5125">
                  <c:v>0.18385830463042968</c:v>
                </c:pt>
                <c:pt idx="5126">
                  <c:v>0.18372042038149894</c:v>
                </c:pt>
                <c:pt idx="5127">
                  <c:v>0.183375709759171</c:v>
                </c:pt>
                <c:pt idx="5128">
                  <c:v>0.18323782551024159</c:v>
                </c:pt>
                <c:pt idx="5129">
                  <c:v>0.18309994126131082</c:v>
                </c:pt>
                <c:pt idx="5130">
                  <c:v>0.18296205701237994</c:v>
                </c:pt>
                <c:pt idx="5131">
                  <c:v>0.18282417276344901</c:v>
                </c:pt>
                <c:pt idx="5132">
                  <c:v>0.18268628851451801</c:v>
                </c:pt>
                <c:pt idx="5133">
                  <c:v>0.18254840426558699</c:v>
                </c:pt>
                <c:pt idx="5134">
                  <c:v>0.182410520016657</c:v>
                </c:pt>
                <c:pt idx="5135">
                  <c:v>0.18192792514539982</c:v>
                </c:pt>
                <c:pt idx="5136">
                  <c:v>0.18179004089646947</c:v>
                </c:pt>
                <c:pt idx="5137">
                  <c:v>0.181652156647538</c:v>
                </c:pt>
                <c:pt idx="5138">
                  <c:v>0.18151427239860701</c:v>
                </c:pt>
                <c:pt idx="5139">
                  <c:v>0.18137638814967599</c:v>
                </c:pt>
                <c:pt idx="5140">
                  <c:v>0.181238503900745</c:v>
                </c:pt>
                <c:pt idx="5141">
                  <c:v>0.18110061965181487</c:v>
                </c:pt>
                <c:pt idx="5142">
                  <c:v>0.18096273540288482</c:v>
                </c:pt>
                <c:pt idx="5143">
                  <c:v>0.18048014053162803</c:v>
                </c:pt>
                <c:pt idx="5144">
                  <c:v>0.18034225628269673</c:v>
                </c:pt>
                <c:pt idx="5145">
                  <c:v>0.18020437203376499</c:v>
                </c:pt>
                <c:pt idx="5146">
                  <c:v>0.18006648778483603</c:v>
                </c:pt>
                <c:pt idx="5147">
                  <c:v>0.17992860353590459</c:v>
                </c:pt>
                <c:pt idx="5148">
                  <c:v>0.17979071928697299</c:v>
                </c:pt>
                <c:pt idx="5149">
                  <c:v>0.179652835038042</c:v>
                </c:pt>
                <c:pt idx="5150">
                  <c:v>0.17917024016678501</c:v>
                </c:pt>
                <c:pt idx="5151">
                  <c:v>0.17903235591785399</c:v>
                </c:pt>
                <c:pt idx="5152">
                  <c:v>0.17889447166892344</c:v>
                </c:pt>
                <c:pt idx="5153">
                  <c:v>0.17875658741999359</c:v>
                </c:pt>
                <c:pt idx="5154">
                  <c:v>0.17861870317106279</c:v>
                </c:pt>
                <c:pt idx="5155">
                  <c:v>0.17848081892213141</c:v>
                </c:pt>
                <c:pt idx="5156">
                  <c:v>0.17834293467320153</c:v>
                </c:pt>
                <c:pt idx="5157">
                  <c:v>0.17820505042427073</c:v>
                </c:pt>
                <c:pt idx="5158">
                  <c:v>0.17772245555301244</c:v>
                </c:pt>
                <c:pt idx="5159">
                  <c:v>0.17758457130408187</c:v>
                </c:pt>
                <c:pt idx="5160">
                  <c:v>0.17744668705515168</c:v>
                </c:pt>
                <c:pt idx="5161">
                  <c:v>0.17730880280622094</c:v>
                </c:pt>
                <c:pt idx="5162">
                  <c:v>0.17717091855729053</c:v>
                </c:pt>
                <c:pt idx="5163">
                  <c:v>0.17703303430835901</c:v>
                </c:pt>
                <c:pt idx="5164">
                  <c:v>0.17689515005942882</c:v>
                </c:pt>
                <c:pt idx="5165">
                  <c:v>0.17641255518817159</c:v>
                </c:pt>
                <c:pt idx="5166">
                  <c:v>0.17627467093923987</c:v>
                </c:pt>
                <c:pt idx="5167">
                  <c:v>0.17613678669030899</c:v>
                </c:pt>
                <c:pt idx="5168">
                  <c:v>0.17599890244138003</c:v>
                </c:pt>
                <c:pt idx="5169">
                  <c:v>0.17586101819244868</c:v>
                </c:pt>
                <c:pt idx="5170">
                  <c:v>0.17572313394351688</c:v>
                </c:pt>
                <c:pt idx="5171">
                  <c:v>0.175585249694586</c:v>
                </c:pt>
                <c:pt idx="5172">
                  <c:v>0.17544736544565659</c:v>
                </c:pt>
                <c:pt idx="5173">
                  <c:v>0.17496477057439883</c:v>
                </c:pt>
                <c:pt idx="5174">
                  <c:v>0.17482688632546844</c:v>
                </c:pt>
                <c:pt idx="5175">
                  <c:v>0.17468900207653701</c:v>
                </c:pt>
                <c:pt idx="5176">
                  <c:v>0.17455111782760599</c:v>
                </c:pt>
                <c:pt idx="5177">
                  <c:v>0.17441323357867694</c:v>
                </c:pt>
                <c:pt idx="5178">
                  <c:v>0.17427534932974501</c:v>
                </c:pt>
                <c:pt idx="5179">
                  <c:v>0.17413746508081401</c:v>
                </c:pt>
                <c:pt idx="5180">
                  <c:v>0.17399958083188388</c:v>
                </c:pt>
                <c:pt idx="5181">
                  <c:v>0.17365487020955597</c:v>
                </c:pt>
                <c:pt idx="5182">
                  <c:v>0.17351698596062659</c:v>
                </c:pt>
                <c:pt idx="5183">
                  <c:v>0.17337910171169499</c:v>
                </c:pt>
                <c:pt idx="5184">
                  <c:v>0.17324121746276494</c:v>
                </c:pt>
                <c:pt idx="5185">
                  <c:v>0.173103333213834</c:v>
                </c:pt>
                <c:pt idx="5186">
                  <c:v>0.17296544896490373</c:v>
                </c:pt>
                <c:pt idx="5187">
                  <c:v>0.17282756471597197</c:v>
                </c:pt>
                <c:pt idx="5188">
                  <c:v>0.17268968046704244</c:v>
                </c:pt>
                <c:pt idx="5189">
                  <c:v>0.17220708559578474</c:v>
                </c:pt>
                <c:pt idx="5190">
                  <c:v>0.17206920134685341</c:v>
                </c:pt>
                <c:pt idx="5191">
                  <c:v>0.17193131709792403</c:v>
                </c:pt>
                <c:pt idx="5192">
                  <c:v>0.17179343284899315</c:v>
                </c:pt>
                <c:pt idx="5193">
                  <c:v>0.17165554860006088</c:v>
                </c:pt>
                <c:pt idx="5194">
                  <c:v>0.17151766435113144</c:v>
                </c:pt>
                <c:pt idx="5195">
                  <c:v>0.17137978010220059</c:v>
                </c:pt>
                <c:pt idx="5196">
                  <c:v>0.17124189585326982</c:v>
                </c:pt>
                <c:pt idx="5197">
                  <c:v>0.17075930098201253</c:v>
                </c:pt>
                <c:pt idx="5198">
                  <c:v>0.17062141673308087</c:v>
                </c:pt>
                <c:pt idx="5199">
                  <c:v>0.17048353248414999</c:v>
                </c:pt>
                <c:pt idx="5200">
                  <c:v>0.17034564823522041</c:v>
                </c:pt>
                <c:pt idx="5201">
                  <c:v>0.17020776398628901</c:v>
                </c:pt>
                <c:pt idx="5202">
                  <c:v>0.17006987973735799</c:v>
                </c:pt>
                <c:pt idx="5203">
                  <c:v>0.16993199548842794</c:v>
                </c:pt>
                <c:pt idx="5204">
                  <c:v>0.16944940061717112</c:v>
                </c:pt>
                <c:pt idx="5205">
                  <c:v>0.16931151636823888</c:v>
                </c:pt>
                <c:pt idx="5206">
                  <c:v>0.16917363211930903</c:v>
                </c:pt>
                <c:pt idx="5207">
                  <c:v>0.16903574787037862</c:v>
                </c:pt>
                <c:pt idx="5208">
                  <c:v>0.16889786362144701</c:v>
                </c:pt>
                <c:pt idx="5209">
                  <c:v>0.16875997937251697</c:v>
                </c:pt>
                <c:pt idx="5210">
                  <c:v>0.16862209512358567</c:v>
                </c:pt>
                <c:pt idx="5211">
                  <c:v>0.16848421087465504</c:v>
                </c:pt>
                <c:pt idx="5212">
                  <c:v>0.16800161600339802</c:v>
                </c:pt>
                <c:pt idx="5213">
                  <c:v>0.16786373175446762</c:v>
                </c:pt>
                <c:pt idx="5214">
                  <c:v>0.16772584750553604</c:v>
                </c:pt>
                <c:pt idx="5215">
                  <c:v>0.16758796325660497</c:v>
                </c:pt>
                <c:pt idx="5216">
                  <c:v>0.16745007900767503</c:v>
                </c:pt>
                <c:pt idx="5217">
                  <c:v>0.16731219475874404</c:v>
                </c:pt>
                <c:pt idx="5218">
                  <c:v>0.16717431050981288</c:v>
                </c:pt>
                <c:pt idx="5219">
                  <c:v>0.16703642626088303</c:v>
                </c:pt>
                <c:pt idx="5220">
                  <c:v>0.16669171563855509</c:v>
                </c:pt>
                <c:pt idx="5221">
                  <c:v>0.16655383138962504</c:v>
                </c:pt>
                <c:pt idx="5222">
                  <c:v>0.16641594714069483</c:v>
                </c:pt>
                <c:pt idx="5223">
                  <c:v>0.16627806289176444</c:v>
                </c:pt>
                <c:pt idx="5224">
                  <c:v>0.16614017864283304</c:v>
                </c:pt>
                <c:pt idx="5225">
                  <c:v>0.16600229439390204</c:v>
                </c:pt>
                <c:pt idx="5226">
                  <c:v>0.16586441014497241</c:v>
                </c:pt>
                <c:pt idx="5227">
                  <c:v>0.16572652589604103</c:v>
                </c:pt>
                <c:pt idx="5228">
                  <c:v>0.16524393102478321</c:v>
                </c:pt>
                <c:pt idx="5229">
                  <c:v>0.16510604677585303</c:v>
                </c:pt>
                <c:pt idx="5230">
                  <c:v>0.16496816252692312</c:v>
                </c:pt>
                <c:pt idx="5231">
                  <c:v>0.16483027827799104</c:v>
                </c:pt>
                <c:pt idx="5232">
                  <c:v>0.16469239402906141</c:v>
                </c:pt>
                <c:pt idx="5233">
                  <c:v>0.16455450978013003</c:v>
                </c:pt>
                <c:pt idx="5234">
                  <c:v>0.16441662553119976</c:v>
                </c:pt>
                <c:pt idx="5235">
                  <c:v>0.16427874128226821</c:v>
                </c:pt>
                <c:pt idx="5236">
                  <c:v>0.16379614641101162</c:v>
                </c:pt>
                <c:pt idx="5237">
                  <c:v>0.16365826216208001</c:v>
                </c:pt>
                <c:pt idx="5238">
                  <c:v>0.16352037791314938</c:v>
                </c:pt>
                <c:pt idx="5239">
                  <c:v>0.16338249366421903</c:v>
                </c:pt>
                <c:pt idx="5240">
                  <c:v>0.16324460941528804</c:v>
                </c:pt>
                <c:pt idx="5241">
                  <c:v>0.16310672516635788</c:v>
                </c:pt>
                <c:pt idx="5242">
                  <c:v>0.16296884091742803</c:v>
                </c:pt>
                <c:pt idx="5243">
                  <c:v>0.16248624604616974</c:v>
                </c:pt>
                <c:pt idx="5244">
                  <c:v>0.16234836179723888</c:v>
                </c:pt>
                <c:pt idx="5245">
                  <c:v>0.16221047754830853</c:v>
                </c:pt>
                <c:pt idx="5246">
                  <c:v>0.16207259329937687</c:v>
                </c:pt>
                <c:pt idx="5247">
                  <c:v>0.16193470905044621</c:v>
                </c:pt>
                <c:pt idx="5248">
                  <c:v>0.16179682480151603</c:v>
                </c:pt>
                <c:pt idx="5249">
                  <c:v>0.16165894055258503</c:v>
                </c:pt>
                <c:pt idx="5250">
                  <c:v>0.16152105630365329</c:v>
                </c:pt>
                <c:pt idx="5251">
                  <c:v>0.16103846143239808</c:v>
                </c:pt>
                <c:pt idx="5252">
                  <c:v>0.16090057718346604</c:v>
                </c:pt>
                <c:pt idx="5253">
                  <c:v>0.16076269293453488</c:v>
                </c:pt>
                <c:pt idx="5254">
                  <c:v>0.1606248086856045</c:v>
                </c:pt>
                <c:pt idx="5255">
                  <c:v>0.16048692443667403</c:v>
                </c:pt>
                <c:pt idx="5256">
                  <c:v>0.16034904018774376</c:v>
                </c:pt>
                <c:pt idx="5257">
                  <c:v>0.16021115593881297</c:v>
                </c:pt>
                <c:pt idx="5258">
                  <c:v>0.15972856106755501</c:v>
                </c:pt>
                <c:pt idx="5259">
                  <c:v>0.15959067681862399</c:v>
                </c:pt>
                <c:pt idx="5260">
                  <c:v>0.15945279256969494</c:v>
                </c:pt>
                <c:pt idx="5261">
                  <c:v>0.15931490832076359</c:v>
                </c:pt>
                <c:pt idx="5262">
                  <c:v>0.15917702407183201</c:v>
                </c:pt>
                <c:pt idx="5263">
                  <c:v>0.15903913982290327</c:v>
                </c:pt>
                <c:pt idx="5264">
                  <c:v>0.15890125557397203</c:v>
                </c:pt>
                <c:pt idx="5265">
                  <c:v>0.15876337132504059</c:v>
                </c:pt>
                <c:pt idx="5266">
                  <c:v>0.158280776453783</c:v>
                </c:pt>
                <c:pt idx="5267">
                  <c:v>0.158142892204852</c:v>
                </c:pt>
                <c:pt idx="5268">
                  <c:v>0.15800500795592173</c:v>
                </c:pt>
                <c:pt idx="5269">
                  <c:v>0.15786712370699182</c:v>
                </c:pt>
                <c:pt idx="5270">
                  <c:v>0.15772923945806103</c:v>
                </c:pt>
                <c:pt idx="5271">
                  <c:v>0.15759135520912959</c:v>
                </c:pt>
                <c:pt idx="5272">
                  <c:v>0.15745347096019982</c:v>
                </c:pt>
                <c:pt idx="5273">
                  <c:v>0.15731558671126894</c:v>
                </c:pt>
                <c:pt idx="5274">
                  <c:v>0.156970876088941</c:v>
                </c:pt>
                <c:pt idx="5275">
                  <c:v>0.15683299184001073</c:v>
                </c:pt>
                <c:pt idx="5276">
                  <c:v>0.15669510759107982</c:v>
                </c:pt>
                <c:pt idx="5277">
                  <c:v>0.15655722334214944</c:v>
                </c:pt>
                <c:pt idx="5278">
                  <c:v>0.15641933909321912</c:v>
                </c:pt>
                <c:pt idx="5279">
                  <c:v>0.15628145484428779</c:v>
                </c:pt>
                <c:pt idx="5280">
                  <c:v>0.15614357059535741</c:v>
                </c:pt>
                <c:pt idx="5281">
                  <c:v>0.15600568634642703</c:v>
                </c:pt>
                <c:pt idx="5282">
                  <c:v>0.15552309147516882</c:v>
                </c:pt>
                <c:pt idx="5283">
                  <c:v>0.15538520722623841</c:v>
                </c:pt>
                <c:pt idx="5284">
                  <c:v>0.15524732297730812</c:v>
                </c:pt>
                <c:pt idx="5285">
                  <c:v>0.15510943872837668</c:v>
                </c:pt>
                <c:pt idx="5286">
                  <c:v>0.15497155447944599</c:v>
                </c:pt>
                <c:pt idx="5287">
                  <c:v>0.15483367023051467</c:v>
                </c:pt>
                <c:pt idx="5288">
                  <c:v>0.15469578598158401</c:v>
                </c:pt>
                <c:pt idx="5289">
                  <c:v>0.15455790173265399</c:v>
                </c:pt>
                <c:pt idx="5290">
                  <c:v>0.15407530686139712</c:v>
                </c:pt>
                <c:pt idx="5291">
                  <c:v>0.15393742261246623</c:v>
                </c:pt>
                <c:pt idx="5292">
                  <c:v>0.15379953836353499</c:v>
                </c:pt>
                <c:pt idx="5293">
                  <c:v>0.153661654114604</c:v>
                </c:pt>
                <c:pt idx="5294">
                  <c:v>0.15352376986567301</c:v>
                </c:pt>
                <c:pt idx="5295">
                  <c:v>0.15338588561674299</c:v>
                </c:pt>
                <c:pt idx="5296">
                  <c:v>0.15324800136781294</c:v>
                </c:pt>
                <c:pt idx="5297">
                  <c:v>0.15276540649655473</c:v>
                </c:pt>
                <c:pt idx="5298">
                  <c:v>0.15262752224762388</c:v>
                </c:pt>
                <c:pt idx="5299">
                  <c:v>0.15248963799869344</c:v>
                </c:pt>
                <c:pt idx="5300">
                  <c:v>0.15235175374976201</c:v>
                </c:pt>
                <c:pt idx="5301">
                  <c:v>0.15221386950083282</c:v>
                </c:pt>
                <c:pt idx="5302">
                  <c:v>0.15207598525190141</c:v>
                </c:pt>
                <c:pt idx="5303">
                  <c:v>0.15193810100297112</c:v>
                </c:pt>
                <c:pt idx="5304">
                  <c:v>0.15180021675403901</c:v>
                </c:pt>
                <c:pt idx="5305">
                  <c:v>0.15131762188278244</c:v>
                </c:pt>
                <c:pt idx="5306">
                  <c:v>0.15117973763385087</c:v>
                </c:pt>
                <c:pt idx="5307">
                  <c:v>0.15104185338491999</c:v>
                </c:pt>
                <c:pt idx="5308">
                  <c:v>0.15090396913599094</c:v>
                </c:pt>
                <c:pt idx="5309">
                  <c:v>0.15076608488706011</c:v>
                </c:pt>
                <c:pt idx="5310">
                  <c:v>0.15062820063812801</c:v>
                </c:pt>
                <c:pt idx="5311">
                  <c:v>0.15049031638919882</c:v>
                </c:pt>
                <c:pt idx="5312">
                  <c:v>0.15000772151794059</c:v>
                </c:pt>
                <c:pt idx="5313">
                  <c:v>0.14986983726900899</c:v>
                </c:pt>
                <c:pt idx="5314">
                  <c:v>0.14973195302007899</c:v>
                </c:pt>
                <c:pt idx="5315">
                  <c:v>0.14959406877114853</c:v>
                </c:pt>
                <c:pt idx="5316">
                  <c:v>0.14945618452221815</c:v>
                </c:pt>
                <c:pt idx="5317">
                  <c:v>0.14931830027328699</c:v>
                </c:pt>
                <c:pt idx="5318">
                  <c:v>0.149180416024356</c:v>
                </c:pt>
                <c:pt idx="5319">
                  <c:v>0.14904253177542612</c:v>
                </c:pt>
                <c:pt idx="5320">
                  <c:v>0.14855993690416799</c:v>
                </c:pt>
                <c:pt idx="5321">
                  <c:v>0.14842205265523753</c:v>
                </c:pt>
                <c:pt idx="5322">
                  <c:v>0.14828416840630673</c:v>
                </c:pt>
                <c:pt idx="5323">
                  <c:v>0.14814628415737727</c:v>
                </c:pt>
                <c:pt idx="5324">
                  <c:v>0.14800839990844541</c:v>
                </c:pt>
                <c:pt idx="5325">
                  <c:v>0.14787051565951315</c:v>
                </c:pt>
                <c:pt idx="5326">
                  <c:v>0.14773263141058399</c:v>
                </c:pt>
                <c:pt idx="5327">
                  <c:v>0.14759474716165299</c:v>
                </c:pt>
                <c:pt idx="5328">
                  <c:v>0.14711215229039562</c:v>
                </c:pt>
                <c:pt idx="5329">
                  <c:v>0.14697426804146582</c:v>
                </c:pt>
                <c:pt idx="5330">
                  <c:v>0.14683638379253494</c:v>
                </c:pt>
                <c:pt idx="5331">
                  <c:v>0.14669849954360359</c:v>
                </c:pt>
                <c:pt idx="5332">
                  <c:v>0.14656061529467287</c:v>
                </c:pt>
                <c:pt idx="5333">
                  <c:v>0.14642273104574199</c:v>
                </c:pt>
                <c:pt idx="5334">
                  <c:v>0.14628484679681153</c:v>
                </c:pt>
                <c:pt idx="5335">
                  <c:v>0.14580225192555388</c:v>
                </c:pt>
                <c:pt idx="5336">
                  <c:v>0.14566436767662341</c:v>
                </c:pt>
                <c:pt idx="5337">
                  <c:v>0.14552648342769312</c:v>
                </c:pt>
                <c:pt idx="5338">
                  <c:v>0.14538859917876101</c:v>
                </c:pt>
                <c:pt idx="5339">
                  <c:v>0.14525071492983097</c:v>
                </c:pt>
                <c:pt idx="5340">
                  <c:v>0.14511283068090053</c:v>
                </c:pt>
                <c:pt idx="5341">
                  <c:v>0.14497494643196962</c:v>
                </c:pt>
                <c:pt idx="5342">
                  <c:v>0.14483706218303899</c:v>
                </c:pt>
                <c:pt idx="5343">
                  <c:v>0.144354467311781</c:v>
                </c:pt>
                <c:pt idx="5344">
                  <c:v>0.14421658306285073</c:v>
                </c:pt>
                <c:pt idx="5345">
                  <c:v>0.14407869881391988</c:v>
                </c:pt>
                <c:pt idx="5346">
                  <c:v>0.14394081456498944</c:v>
                </c:pt>
                <c:pt idx="5347">
                  <c:v>0.14380293031605801</c:v>
                </c:pt>
                <c:pt idx="5348">
                  <c:v>0.14366504606712882</c:v>
                </c:pt>
                <c:pt idx="5349">
                  <c:v>0.14352716181819741</c:v>
                </c:pt>
                <c:pt idx="5350">
                  <c:v>0.14304456694693901</c:v>
                </c:pt>
                <c:pt idx="5351">
                  <c:v>0.14290668269800899</c:v>
                </c:pt>
                <c:pt idx="5352">
                  <c:v>0.14276879844907844</c:v>
                </c:pt>
                <c:pt idx="5353">
                  <c:v>0.14263091420014687</c:v>
                </c:pt>
                <c:pt idx="5354">
                  <c:v>0.14249302995121699</c:v>
                </c:pt>
                <c:pt idx="5355">
                  <c:v>0.14235514570228641</c:v>
                </c:pt>
                <c:pt idx="5356">
                  <c:v>0.14221726145335553</c:v>
                </c:pt>
                <c:pt idx="5357">
                  <c:v>0.14207937720442501</c:v>
                </c:pt>
                <c:pt idx="5358">
                  <c:v>0.14159678233316741</c:v>
                </c:pt>
                <c:pt idx="5359">
                  <c:v>0.14145889808423659</c:v>
                </c:pt>
                <c:pt idx="5360">
                  <c:v>0.14132101383530599</c:v>
                </c:pt>
                <c:pt idx="5361">
                  <c:v>0.14118312958637499</c:v>
                </c:pt>
                <c:pt idx="5362">
                  <c:v>0.14104524533744503</c:v>
                </c:pt>
                <c:pt idx="5363">
                  <c:v>0.14090736108851401</c:v>
                </c:pt>
                <c:pt idx="5364">
                  <c:v>0.14076947683958299</c:v>
                </c:pt>
                <c:pt idx="5365">
                  <c:v>0.14014899771939573</c:v>
                </c:pt>
                <c:pt idx="5366">
                  <c:v>0.14001111347046488</c:v>
                </c:pt>
                <c:pt idx="5367">
                  <c:v>0.13987322922153267</c:v>
                </c:pt>
                <c:pt idx="5368">
                  <c:v>0.13973534497260273</c:v>
                </c:pt>
                <c:pt idx="5369">
                  <c:v>0.13959746072367199</c:v>
                </c:pt>
                <c:pt idx="5370">
                  <c:v>0.139459576474741</c:v>
                </c:pt>
                <c:pt idx="5371">
                  <c:v>0.13932169222580987</c:v>
                </c:pt>
                <c:pt idx="5372">
                  <c:v>0.13883909735455288</c:v>
                </c:pt>
                <c:pt idx="5373">
                  <c:v>0.13870121310562253</c:v>
                </c:pt>
                <c:pt idx="5374">
                  <c:v>0.13856332885669159</c:v>
                </c:pt>
                <c:pt idx="5375">
                  <c:v>0.13842544460776182</c:v>
                </c:pt>
                <c:pt idx="5376">
                  <c:v>0.13828756035883</c:v>
                </c:pt>
                <c:pt idx="5377">
                  <c:v>0.13814967610989901</c:v>
                </c:pt>
                <c:pt idx="5378">
                  <c:v>0.13801179186096973</c:v>
                </c:pt>
                <c:pt idx="5379">
                  <c:v>0.13787390761203797</c:v>
                </c:pt>
                <c:pt idx="5380">
                  <c:v>0.13739131274078001</c:v>
                </c:pt>
                <c:pt idx="5381">
                  <c:v>0.13725342849184999</c:v>
                </c:pt>
                <c:pt idx="5382">
                  <c:v>0.137115544242919</c:v>
                </c:pt>
                <c:pt idx="5383">
                  <c:v>0.13697765999398787</c:v>
                </c:pt>
                <c:pt idx="5384">
                  <c:v>0.13683977574505787</c:v>
                </c:pt>
                <c:pt idx="5385">
                  <c:v>0.13670189149612783</c:v>
                </c:pt>
                <c:pt idx="5386">
                  <c:v>0.13656400724719653</c:v>
                </c:pt>
                <c:pt idx="5387">
                  <c:v>0.13608141237593899</c:v>
                </c:pt>
                <c:pt idx="5388">
                  <c:v>0.13594352812700841</c:v>
                </c:pt>
                <c:pt idx="5389">
                  <c:v>0.135805643878077</c:v>
                </c:pt>
                <c:pt idx="5390">
                  <c:v>0.13566775962914687</c:v>
                </c:pt>
                <c:pt idx="5391">
                  <c:v>0.13552987538021588</c:v>
                </c:pt>
                <c:pt idx="5392">
                  <c:v>0.13539199113128544</c:v>
                </c:pt>
                <c:pt idx="5393">
                  <c:v>0.13525410688235559</c:v>
                </c:pt>
                <c:pt idx="5394">
                  <c:v>0.13511622263342399</c:v>
                </c:pt>
                <c:pt idx="5395">
                  <c:v>0.134633627762166</c:v>
                </c:pt>
                <c:pt idx="5396">
                  <c:v>0.13449574351323673</c:v>
                </c:pt>
                <c:pt idx="5397">
                  <c:v>0.13435785926430488</c:v>
                </c:pt>
                <c:pt idx="5398">
                  <c:v>0.13421997501537444</c:v>
                </c:pt>
                <c:pt idx="5399">
                  <c:v>0.13408209076644359</c:v>
                </c:pt>
                <c:pt idx="5400">
                  <c:v>0.13394420651751368</c:v>
                </c:pt>
                <c:pt idx="5401">
                  <c:v>0.13380632226858147</c:v>
                </c:pt>
                <c:pt idx="5402">
                  <c:v>0.13332372739732401</c:v>
                </c:pt>
                <c:pt idx="5403">
                  <c:v>0.13318584314839399</c:v>
                </c:pt>
                <c:pt idx="5404">
                  <c:v>0.13304795889946394</c:v>
                </c:pt>
                <c:pt idx="5405">
                  <c:v>0.13291007465053201</c:v>
                </c:pt>
                <c:pt idx="5406">
                  <c:v>0.13277219040160201</c:v>
                </c:pt>
                <c:pt idx="5407">
                  <c:v>0.13263430615267099</c:v>
                </c:pt>
                <c:pt idx="5408">
                  <c:v>0.13249642190374</c:v>
                </c:pt>
                <c:pt idx="5409">
                  <c:v>0.13235853765480987</c:v>
                </c:pt>
                <c:pt idx="5410">
                  <c:v>0.13187594278355147</c:v>
                </c:pt>
                <c:pt idx="5411">
                  <c:v>0.13173805853462159</c:v>
                </c:pt>
                <c:pt idx="5412">
                  <c:v>0.13160017428569087</c:v>
                </c:pt>
                <c:pt idx="5413">
                  <c:v>0.13146229003675999</c:v>
                </c:pt>
                <c:pt idx="5414">
                  <c:v>0.13132440578782953</c:v>
                </c:pt>
                <c:pt idx="5415">
                  <c:v>0.13118652153889887</c:v>
                </c:pt>
                <c:pt idx="5416">
                  <c:v>0.13104863728996799</c:v>
                </c:pt>
                <c:pt idx="5417">
                  <c:v>0.13042815816978001</c:v>
                </c:pt>
                <c:pt idx="5418">
                  <c:v>0.13029027392084888</c:v>
                </c:pt>
                <c:pt idx="5419">
                  <c:v>0.130152389671918</c:v>
                </c:pt>
                <c:pt idx="5420">
                  <c:v>0.13001450542298801</c:v>
                </c:pt>
                <c:pt idx="5421">
                  <c:v>0.12987662117405629</c:v>
                </c:pt>
                <c:pt idx="5422">
                  <c:v>0.12973873692512641</c:v>
                </c:pt>
                <c:pt idx="5423">
                  <c:v>0.129600852676196</c:v>
                </c:pt>
                <c:pt idx="5424">
                  <c:v>0.12911825780493799</c:v>
                </c:pt>
                <c:pt idx="5425">
                  <c:v>0.12898037355600744</c:v>
                </c:pt>
                <c:pt idx="5426">
                  <c:v>0.12884248930707759</c:v>
                </c:pt>
                <c:pt idx="5427">
                  <c:v>0.12870460505814588</c:v>
                </c:pt>
                <c:pt idx="5428">
                  <c:v>0.128566720809215</c:v>
                </c:pt>
                <c:pt idx="5429">
                  <c:v>0.12842883656028459</c:v>
                </c:pt>
                <c:pt idx="5430">
                  <c:v>0.12829095231135401</c:v>
                </c:pt>
                <c:pt idx="5431">
                  <c:v>0.12815306806242299</c:v>
                </c:pt>
                <c:pt idx="5432">
                  <c:v>0.12767047319116501</c:v>
                </c:pt>
                <c:pt idx="5433">
                  <c:v>0.12753258894223499</c:v>
                </c:pt>
                <c:pt idx="5434">
                  <c:v>0.127394704693304</c:v>
                </c:pt>
                <c:pt idx="5435">
                  <c:v>0.127256820444373</c:v>
                </c:pt>
                <c:pt idx="5436">
                  <c:v>0.12711893619544373</c:v>
                </c:pt>
                <c:pt idx="5437">
                  <c:v>0.12698105194651188</c:v>
                </c:pt>
                <c:pt idx="5438">
                  <c:v>0.126843167697581</c:v>
                </c:pt>
                <c:pt idx="5439">
                  <c:v>0.12636057282632401</c:v>
                </c:pt>
                <c:pt idx="5440">
                  <c:v>0.12622268857739388</c:v>
                </c:pt>
                <c:pt idx="5441">
                  <c:v>0.126084804328462</c:v>
                </c:pt>
                <c:pt idx="5442">
                  <c:v>0.12594692007953201</c:v>
                </c:pt>
                <c:pt idx="5443">
                  <c:v>0.12580903583060099</c:v>
                </c:pt>
                <c:pt idx="5444">
                  <c:v>0.12567115158167</c:v>
                </c:pt>
                <c:pt idx="5445">
                  <c:v>0.12553326733274001</c:v>
                </c:pt>
                <c:pt idx="5446">
                  <c:v>0.12539538308380899</c:v>
                </c:pt>
                <c:pt idx="5447">
                  <c:v>0.12491278821255122</c:v>
                </c:pt>
                <c:pt idx="5448">
                  <c:v>0.12477490396362165</c:v>
                </c:pt>
                <c:pt idx="5449">
                  <c:v>0.12463701971469</c:v>
                </c:pt>
                <c:pt idx="5450">
                  <c:v>0.12449913546575947</c:v>
                </c:pt>
                <c:pt idx="5451">
                  <c:v>0.12436125121682959</c:v>
                </c:pt>
                <c:pt idx="5452">
                  <c:v>0.12422336696789812</c:v>
                </c:pt>
                <c:pt idx="5453">
                  <c:v>0.12408548271896699</c:v>
                </c:pt>
                <c:pt idx="5454">
                  <c:v>0.12346500359877922</c:v>
                </c:pt>
                <c:pt idx="5455">
                  <c:v>0.12332711934984771</c:v>
                </c:pt>
                <c:pt idx="5456">
                  <c:v>0.123189235100918</c:v>
                </c:pt>
                <c:pt idx="5457">
                  <c:v>0.12305135085198712</c:v>
                </c:pt>
                <c:pt idx="5458">
                  <c:v>0.12291346660305601</c:v>
                </c:pt>
                <c:pt idx="5459">
                  <c:v>0.12277558235412522</c:v>
                </c:pt>
                <c:pt idx="5460">
                  <c:v>0.12263769810519498</c:v>
                </c:pt>
                <c:pt idx="5461">
                  <c:v>0.12215510323393738</c:v>
                </c:pt>
                <c:pt idx="5462">
                  <c:v>0.122017218985006</c:v>
                </c:pt>
                <c:pt idx="5463">
                  <c:v>0.121879334736076</c:v>
                </c:pt>
                <c:pt idx="5464">
                  <c:v>0.1217414504871453</c:v>
                </c:pt>
                <c:pt idx="5465">
                  <c:v>0.1216035662382145</c:v>
                </c:pt>
                <c:pt idx="5466">
                  <c:v>0.12146568198928459</c:v>
                </c:pt>
                <c:pt idx="5467">
                  <c:v>0.121327797740353</c:v>
                </c:pt>
                <c:pt idx="5468">
                  <c:v>0.121189913491422</c:v>
                </c:pt>
                <c:pt idx="5469">
                  <c:v>0.12070731862016471</c:v>
                </c:pt>
                <c:pt idx="5470">
                  <c:v>0.12056943437123427</c:v>
                </c:pt>
                <c:pt idx="5471">
                  <c:v>0.120431550122303</c:v>
                </c:pt>
                <c:pt idx="5472">
                  <c:v>0.12029366587337333</c:v>
                </c:pt>
                <c:pt idx="5473">
                  <c:v>0.120155781624442</c:v>
                </c:pt>
                <c:pt idx="5474">
                  <c:v>0.120017897375511</c:v>
                </c:pt>
                <c:pt idx="5475">
                  <c:v>0.11988001312658102</c:v>
                </c:pt>
                <c:pt idx="5476">
                  <c:v>0.11939741825532298</c:v>
                </c:pt>
                <c:pt idx="5477">
                  <c:v>0.11925953400639201</c:v>
                </c:pt>
                <c:pt idx="5478">
                  <c:v>0.11912164975746233</c:v>
                </c:pt>
                <c:pt idx="5479">
                  <c:v>0.11898376550853119</c:v>
                </c:pt>
                <c:pt idx="5480">
                  <c:v>0.11884588125960002</c:v>
                </c:pt>
                <c:pt idx="5481">
                  <c:v>0.11870799701067002</c:v>
                </c:pt>
                <c:pt idx="5482">
                  <c:v>0.11857011276173941</c:v>
                </c:pt>
                <c:pt idx="5483">
                  <c:v>0.11843222851280802</c:v>
                </c:pt>
                <c:pt idx="5484">
                  <c:v>0.11794963364155102</c:v>
                </c:pt>
                <c:pt idx="5485">
                  <c:v>0.11781174939262001</c:v>
                </c:pt>
                <c:pt idx="5486">
                  <c:v>0.11767386514368923</c:v>
                </c:pt>
                <c:pt idx="5487">
                  <c:v>0.11753598089475902</c:v>
                </c:pt>
                <c:pt idx="5488">
                  <c:v>0.11739809664582773</c:v>
                </c:pt>
                <c:pt idx="5489">
                  <c:v>0.11726021239689702</c:v>
                </c:pt>
                <c:pt idx="5490">
                  <c:v>0.11712232814796601</c:v>
                </c:pt>
                <c:pt idx="5491">
                  <c:v>0.1166397332767095</c:v>
                </c:pt>
                <c:pt idx="5492">
                  <c:v>0.11650184902777801</c:v>
                </c:pt>
                <c:pt idx="5493">
                  <c:v>0.11636396477884701</c:v>
                </c:pt>
                <c:pt idx="5494">
                  <c:v>0.11622608052991738</c:v>
                </c:pt>
                <c:pt idx="5495">
                  <c:v>0.11608819628098602</c:v>
                </c:pt>
                <c:pt idx="5496">
                  <c:v>0.11595031203205473</c:v>
                </c:pt>
                <c:pt idx="5497">
                  <c:v>0.11581242778312502</c:v>
                </c:pt>
                <c:pt idx="5498">
                  <c:v>0.11567454353419412</c:v>
                </c:pt>
                <c:pt idx="5499">
                  <c:v>0.11519194866293712</c:v>
                </c:pt>
                <c:pt idx="5500">
                  <c:v>0.11505406441400598</c:v>
                </c:pt>
                <c:pt idx="5501">
                  <c:v>0.11491618016507502</c:v>
                </c:pt>
                <c:pt idx="5502">
                  <c:v>0.11477829591614409</c:v>
                </c:pt>
                <c:pt idx="5503">
                  <c:v>0.11464041166721402</c:v>
                </c:pt>
                <c:pt idx="5504">
                  <c:v>0.1145025274182835</c:v>
                </c:pt>
                <c:pt idx="5505">
                  <c:v>0.11436464316935203</c:v>
                </c:pt>
                <c:pt idx="5506">
                  <c:v>0.11374416404916401</c:v>
                </c:pt>
                <c:pt idx="5507">
                  <c:v>0.11360627980023341</c:v>
                </c:pt>
                <c:pt idx="5508">
                  <c:v>0.11346839555130298</c:v>
                </c:pt>
                <c:pt idx="5509">
                  <c:v>0.11333051130237173</c:v>
                </c:pt>
                <c:pt idx="5510">
                  <c:v>0.11319262705344132</c:v>
                </c:pt>
                <c:pt idx="5511">
                  <c:v>0.11305474280451112</c:v>
                </c:pt>
                <c:pt idx="5512">
                  <c:v>0.11291685855558002</c:v>
                </c:pt>
                <c:pt idx="5513">
                  <c:v>0.11243426368432198</c:v>
                </c:pt>
                <c:pt idx="5514">
                  <c:v>0.11229637943539222</c:v>
                </c:pt>
                <c:pt idx="5515">
                  <c:v>0.11215849518646073</c:v>
                </c:pt>
                <c:pt idx="5516">
                  <c:v>0.11202061093753028</c:v>
                </c:pt>
                <c:pt idx="5517">
                  <c:v>0.11188272668860012</c:v>
                </c:pt>
                <c:pt idx="5518">
                  <c:v>0.11174484243966935</c:v>
                </c:pt>
                <c:pt idx="5519">
                  <c:v>0.11160695819073795</c:v>
                </c:pt>
                <c:pt idx="5520">
                  <c:v>0.11146907394180706</c:v>
                </c:pt>
                <c:pt idx="5521">
                  <c:v>0.11098647907055006</c:v>
                </c:pt>
                <c:pt idx="5522">
                  <c:v>0.11084859482161902</c:v>
                </c:pt>
                <c:pt idx="5523">
                  <c:v>0.11071071057268812</c:v>
                </c:pt>
                <c:pt idx="5524">
                  <c:v>0.11057282632375801</c:v>
                </c:pt>
                <c:pt idx="5525">
                  <c:v>0.11043494207482701</c:v>
                </c:pt>
                <c:pt idx="5526">
                  <c:v>0.11029705782589598</c:v>
                </c:pt>
                <c:pt idx="5527">
                  <c:v>0.11015917357696602</c:v>
                </c:pt>
                <c:pt idx="5528">
                  <c:v>0.10967657870570822</c:v>
                </c:pt>
                <c:pt idx="5529">
                  <c:v>0.10953869445677802</c:v>
                </c:pt>
                <c:pt idx="5530">
                  <c:v>0.10940081020784698</c:v>
                </c:pt>
                <c:pt idx="5531">
                  <c:v>0.10926292595891669</c:v>
                </c:pt>
                <c:pt idx="5532">
                  <c:v>0.10912504170998559</c:v>
                </c:pt>
                <c:pt idx="5533">
                  <c:v>0.10898715746105522</c:v>
                </c:pt>
                <c:pt idx="5534">
                  <c:v>0.10884927321212402</c:v>
                </c:pt>
                <c:pt idx="5535">
                  <c:v>0.10871138896319327</c:v>
                </c:pt>
                <c:pt idx="5536">
                  <c:v>0.10822879409193627</c:v>
                </c:pt>
                <c:pt idx="5537">
                  <c:v>0.10809090984300512</c:v>
                </c:pt>
                <c:pt idx="5538">
                  <c:v>0.10795302559407401</c:v>
                </c:pt>
                <c:pt idx="5539">
                  <c:v>0.10781514134514412</c:v>
                </c:pt>
                <c:pt idx="5540">
                  <c:v>0.10767725709621333</c:v>
                </c:pt>
                <c:pt idx="5541">
                  <c:v>0.10753937284728222</c:v>
                </c:pt>
                <c:pt idx="5542">
                  <c:v>0.107401488598352</c:v>
                </c:pt>
                <c:pt idx="5543">
                  <c:v>0.10678100947816328</c:v>
                </c:pt>
                <c:pt idx="5544">
                  <c:v>0.10664312522923347</c:v>
                </c:pt>
                <c:pt idx="5545">
                  <c:v>0.10650524098030259</c:v>
                </c:pt>
                <c:pt idx="5546">
                  <c:v>0.106367356731371</c:v>
                </c:pt>
                <c:pt idx="5547">
                  <c:v>0.10622947248244138</c:v>
                </c:pt>
                <c:pt idx="5548">
                  <c:v>0.10609158823351054</c:v>
                </c:pt>
                <c:pt idx="5549">
                  <c:v>0.10595370398457947</c:v>
                </c:pt>
                <c:pt idx="5550">
                  <c:v>0.105471109113322</c:v>
                </c:pt>
                <c:pt idx="5551">
                  <c:v>0.10533322486439102</c:v>
                </c:pt>
                <c:pt idx="5552">
                  <c:v>0.10519534061546019</c:v>
                </c:pt>
                <c:pt idx="5553">
                  <c:v>0.10505745636652902</c:v>
                </c:pt>
                <c:pt idx="5554">
                  <c:v>0.104919572117599</c:v>
                </c:pt>
                <c:pt idx="5555">
                  <c:v>0.10478168786866802</c:v>
                </c:pt>
                <c:pt idx="5556">
                  <c:v>0.10464380361973701</c:v>
                </c:pt>
                <c:pt idx="5557">
                  <c:v>0.10402332449954912</c:v>
                </c:pt>
                <c:pt idx="5558">
                  <c:v>0.10388544025061959</c:v>
                </c:pt>
                <c:pt idx="5559">
                  <c:v>0.10374755600168822</c:v>
                </c:pt>
                <c:pt idx="5560">
                  <c:v>0.10360967175275702</c:v>
                </c:pt>
                <c:pt idx="5561">
                  <c:v>0.103471787503826</c:v>
                </c:pt>
                <c:pt idx="5562">
                  <c:v>0.103333903254896</c:v>
                </c:pt>
                <c:pt idx="5563">
                  <c:v>0.10319601900596502</c:v>
                </c:pt>
                <c:pt idx="5564">
                  <c:v>0.10271342413470698</c:v>
                </c:pt>
                <c:pt idx="5565">
                  <c:v>0.102575539885777</c:v>
                </c:pt>
                <c:pt idx="5566">
                  <c:v>0.102437655636846</c:v>
                </c:pt>
                <c:pt idx="5567">
                  <c:v>0.10229977138791554</c:v>
                </c:pt>
                <c:pt idx="5568">
                  <c:v>0.10216188713898502</c:v>
                </c:pt>
                <c:pt idx="5569">
                  <c:v>0.10202400289005402</c:v>
                </c:pt>
                <c:pt idx="5570">
                  <c:v>0.101886118641123</c:v>
                </c:pt>
                <c:pt idx="5571">
                  <c:v>0.10174823439219298</c:v>
                </c:pt>
                <c:pt idx="5572">
                  <c:v>0.10126563952093533</c:v>
                </c:pt>
                <c:pt idx="5573">
                  <c:v>0.10112775527200422</c:v>
                </c:pt>
                <c:pt idx="5574">
                  <c:v>0.100989871023074</c:v>
                </c:pt>
                <c:pt idx="5575">
                  <c:v>0.10085198677414298</c:v>
                </c:pt>
                <c:pt idx="5576">
                  <c:v>0.10071410252521247</c:v>
                </c:pt>
                <c:pt idx="5577">
                  <c:v>0.10057621827628259</c:v>
                </c:pt>
                <c:pt idx="5578">
                  <c:v>0.10043833402735095</c:v>
                </c:pt>
                <c:pt idx="5579">
                  <c:v>9.9955739156093779E-2</c:v>
                </c:pt>
                <c:pt idx="5580">
                  <c:v>9.9817854907162745E-2</c:v>
                </c:pt>
                <c:pt idx="5581">
                  <c:v>9.9679970658232406E-2</c:v>
                </c:pt>
                <c:pt idx="5582">
                  <c:v>9.954208640930115E-2</c:v>
                </c:pt>
                <c:pt idx="5583">
                  <c:v>9.9404202160370728E-2</c:v>
                </c:pt>
                <c:pt idx="5584">
                  <c:v>9.9266317911439764E-2</c:v>
                </c:pt>
                <c:pt idx="5585">
                  <c:v>9.9128433662509258E-2</c:v>
                </c:pt>
                <c:pt idx="5586">
                  <c:v>9.8990549413578557E-2</c:v>
                </c:pt>
                <c:pt idx="5587">
                  <c:v>9.8507954542321141E-2</c:v>
                </c:pt>
                <c:pt idx="5588">
                  <c:v>9.8370070293390205E-2</c:v>
                </c:pt>
                <c:pt idx="5589">
                  <c:v>9.8232186044459546E-2</c:v>
                </c:pt>
                <c:pt idx="5590">
                  <c:v>9.8094301795529526E-2</c:v>
                </c:pt>
                <c:pt idx="5591">
                  <c:v>9.795641754659816E-2</c:v>
                </c:pt>
                <c:pt idx="5592">
                  <c:v>9.7818533297667307E-2</c:v>
                </c:pt>
                <c:pt idx="5593">
                  <c:v>9.7680649048736606E-2</c:v>
                </c:pt>
                <c:pt idx="5594">
                  <c:v>9.7060169928548448E-2</c:v>
                </c:pt>
                <c:pt idx="5595">
                  <c:v>9.6922285679617692E-2</c:v>
                </c:pt>
                <c:pt idx="5596">
                  <c:v>9.6784401430687048E-2</c:v>
                </c:pt>
                <c:pt idx="5597">
                  <c:v>9.6646517181756528E-2</c:v>
                </c:pt>
                <c:pt idx="5598">
                  <c:v>9.6508632932825716E-2</c:v>
                </c:pt>
                <c:pt idx="5599">
                  <c:v>0</c:v>
                </c:pt>
              </c:numCache>
            </c:numRef>
          </c:xVal>
          <c:yVal>
            <c:numRef>
              <c:f>Sheet2!$S$5605:$S$11204</c:f>
              <c:numCache>
                <c:formatCode>General</c:formatCode>
                <c:ptCount val="5600"/>
                <c:pt idx="0">
                  <c:v>149.8427757041743</c:v>
                </c:pt>
                <c:pt idx="1">
                  <c:v>149.69479363072548</c:v>
                </c:pt>
                <c:pt idx="2">
                  <c:v>147.6474001841483</c:v>
                </c:pt>
                <c:pt idx="3">
                  <c:v>147.50288489683498</c:v>
                </c:pt>
                <c:pt idx="4">
                  <c:v>147.35859828721669</c:v>
                </c:pt>
                <c:pt idx="5">
                  <c:v>147.21454006470788</c:v>
                </c:pt>
                <c:pt idx="6">
                  <c:v>147.07070995136399</c:v>
                </c:pt>
                <c:pt idx="7">
                  <c:v>146.92710766524351</c:v>
                </c:pt>
                <c:pt idx="8">
                  <c:v>146.78373292961598</c:v>
                </c:pt>
                <c:pt idx="9">
                  <c:v>144.80023342318401</c:v>
                </c:pt>
                <c:pt idx="10">
                  <c:v>144.66024127009351</c:v>
                </c:pt>
                <c:pt idx="11">
                  <c:v>144.52047274341353</c:v>
                </c:pt>
                <c:pt idx="12">
                  <c:v>144.38092763206981</c:v>
                </c:pt>
                <c:pt idx="13">
                  <c:v>144.24160572508097</c:v>
                </c:pt>
                <c:pt idx="14">
                  <c:v>144.10250682008299</c:v>
                </c:pt>
                <c:pt idx="15">
                  <c:v>143.963630710019</c:v>
                </c:pt>
                <c:pt idx="16">
                  <c:v>142.04265602673698</c:v>
                </c:pt>
                <c:pt idx="17">
                  <c:v>141.90710053294401</c:v>
                </c:pt>
                <c:pt idx="18">
                  <c:v>141.77176518264832</c:v>
                </c:pt>
                <c:pt idx="19">
                  <c:v>141.63664984258466</c:v>
                </c:pt>
                <c:pt idx="20">
                  <c:v>141.501754392723</c:v>
                </c:pt>
                <c:pt idx="21">
                  <c:v>141.367078707106</c:v>
                </c:pt>
                <c:pt idx="22">
                  <c:v>141.23262267325399</c:v>
                </c:pt>
                <c:pt idx="23">
                  <c:v>139.37324757951401</c:v>
                </c:pt>
                <c:pt idx="24">
                  <c:v>139.24207554398998</c:v>
                </c:pt>
                <c:pt idx="25">
                  <c:v>139.11112193824002</c:v>
                </c:pt>
                <c:pt idx="26">
                  <c:v>138.98038672835199</c:v>
                </c:pt>
                <c:pt idx="27">
                  <c:v>138.84986988568201</c:v>
                </c:pt>
                <c:pt idx="28">
                  <c:v>138.71957138192039</c:v>
                </c:pt>
                <c:pt idx="29">
                  <c:v>138.58949119509001</c:v>
                </c:pt>
                <c:pt idx="30">
                  <c:v>138.45962931432351</c:v>
                </c:pt>
                <c:pt idx="31">
                  <c:v>136.79129281526104</c:v>
                </c:pt>
                <c:pt idx="32">
                  <c:v>136.664488442898</c:v>
                </c:pt>
                <c:pt idx="33">
                  <c:v>136.53790275838099</c:v>
                </c:pt>
                <c:pt idx="34">
                  <c:v>136.41153583010748</c:v>
                </c:pt>
                <c:pt idx="35">
                  <c:v>136.28538773442401</c:v>
                </c:pt>
                <c:pt idx="36">
                  <c:v>136.159458546698</c:v>
                </c:pt>
                <c:pt idx="37">
                  <c:v>136.03374835201154</c:v>
                </c:pt>
                <c:pt idx="38">
                  <c:v>135.90825723663104</c:v>
                </c:pt>
                <c:pt idx="39">
                  <c:v>134.17444765946951</c:v>
                </c:pt>
                <c:pt idx="40">
                  <c:v>134.05225706976699</c:v>
                </c:pt>
                <c:pt idx="41">
                  <c:v>133.93028771161954</c:v>
                </c:pt>
                <c:pt idx="42">
                  <c:v>133.80853976794</c:v>
                </c:pt>
                <c:pt idx="43">
                  <c:v>133.687013422376</c:v>
                </c:pt>
                <c:pt idx="44">
                  <c:v>133.56570886600198</c:v>
                </c:pt>
                <c:pt idx="45">
                  <c:v>133.44462629269</c:v>
                </c:pt>
                <c:pt idx="46">
                  <c:v>131.77290105260201</c:v>
                </c:pt>
                <c:pt idx="47">
                  <c:v>131.65517535108199</c:v>
                </c:pt>
                <c:pt idx="48">
                  <c:v>131.537675482829</c:v>
                </c:pt>
                <c:pt idx="49">
                  <c:v>131.42040172837901</c:v>
                </c:pt>
                <c:pt idx="50">
                  <c:v>131.30335437554695</c:v>
                </c:pt>
                <c:pt idx="51">
                  <c:v>131.186533717988</c:v>
                </c:pt>
                <c:pt idx="52">
                  <c:v>131.06994005398701</c:v>
                </c:pt>
                <c:pt idx="53">
                  <c:v>129.461640735071</c:v>
                </c:pt>
                <c:pt idx="54">
                  <c:v>129.34849079384651</c:v>
                </c:pt>
                <c:pt idx="55">
                  <c:v>129.2355732189443</c:v>
                </c:pt>
                <c:pt idx="56">
                  <c:v>129.12288837838801</c:v>
                </c:pt>
                <c:pt idx="57">
                  <c:v>129.01043664820466</c:v>
                </c:pt>
                <c:pt idx="58">
                  <c:v>128.8982184052752</c:v>
                </c:pt>
                <c:pt idx="59">
                  <c:v>128.78623403128699</c:v>
                </c:pt>
                <c:pt idx="60">
                  <c:v>127.243230272725</c:v>
                </c:pt>
                <c:pt idx="61">
                  <c:v>127.13480183144785</c:v>
                </c:pt>
                <c:pt idx="62">
                  <c:v>127.02661376212599</c:v>
                </c:pt>
                <c:pt idx="63">
                  <c:v>126.91866650075502</c:v>
                </c:pt>
                <c:pt idx="64">
                  <c:v>126.81096047075702</c:v>
                </c:pt>
                <c:pt idx="65">
                  <c:v>126.70349610371601</c:v>
                </c:pt>
                <c:pt idx="66">
                  <c:v>126.59627383045201</c:v>
                </c:pt>
                <c:pt idx="67">
                  <c:v>125.12082622379074</c:v>
                </c:pt>
                <c:pt idx="68">
                  <c:v>125.017287809194</c:v>
                </c:pt>
                <c:pt idx="69">
                  <c:v>124.91399849279698</c:v>
                </c:pt>
                <c:pt idx="70">
                  <c:v>124.810958710107</c:v>
                </c:pt>
                <c:pt idx="71">
                  <c:v>124.70816890460998</c:v>
                </c:pt>
                <c:pt idx="72">
                  <c:v>124.60562950420226</c:v>
                </c:pt>
                <c:pt idx="73">
                  <c:v>124.50334094512502</c:v>
                </c:pt>
                <c:pt idx="74">
                  <c:v>122.99940268289799</c:v>
                </c:pt>
                <c:pt idx="75">
                  <c:v>122.90118491820326</c:v>
                </c:pt>
                <c:pt idx="76">
                  <c:v>122.80322502431345</c:v>
                </c:pt>
                <c:pt idx="77">
                  <c:v>122.70552338179027</c:v>
                </c:pt>
                <c:pt idx="78">
                  <c:v>122.60808037415256</c:v>
                </c:pt>
                <c:pt idx="79">
                  <c:v>122.51089637344074</c:v>
                </c:pt>
                <c:pt idx="80">
                  <c:v>122.41397175124025</c:v>
                </c:pt>
                <c:pt idx="81">
                  <c:v>121.08445756273898</c:v>
                </c:pt>
                <c:pt idx="82">
                  <c:v>120.9914645980633</c:v>
                </c:pt>
                <c:pt idx="83">
                  <c:v>120.898736205002</c:v>
                </c:pt>
                <c:pt idx="84">
                  <c:v>120.80627265353154</c:v>
                </c:pt>
                <c:pt idx="85">
                  <c:v>120.71407420717325</c:v>
                </c:pt>
                <c:pt idx="86">
                  <c:v>120.62214112530798</c:v>
                </c:pt>
                <c:pt idx="87">
                  <c:v>120.53047364981332</c:v>
                </c:pt>
                <c:pt idx="88">
                  <c:v>119.27513813885427</c:v>
                </c:pt>
                <c:pt idx="89">
                  <c:v>119.18747912059276</c:v>
                </c:pt>
                <c:pt idx="90">
                  <c:v>119.10008856585367</c:v>
                </c:pt>
                <c:pt idx="91">
                  <c:v>119.01296657515198</c:v>
                </c:pt>
                <c:pt idx="92">
                  <c:v>118.92611324303402</c:v>
                </c:pt>
                <c:pt idx="93">
                  <c:v>118.83952865041</c:v>
                </c:pt>
                <c:pt idx="94">
                  <c:v>118.75321287316901</c:v>
                </c:pt>
                <c:pt idx="95">
                  <c:v>117.57303533879856</c:v>
                </c:pt>
                <c:pt idx="96">
                  <c:v>117.490753870291</c:v>
                </c:pt>
                <c:pt idx="97">
                  <c:v>117.40874103084001</c:v>
                </c:pt>
                <c:pt idx="98">
                  <c:v>117.32699671850156</c:v>
                </c:pt>
                <c:pt idx="99">
                  <c:v>117.24552082731533</c:v>
                </c:pt>
                <c:pt idx="100">
                  <c:v>117.16431323630799</c:v>
                </c:pt>
                <c:pt idx="101">
                  <c:v>117.08337381063153</c:v>
                </c:pt>
                <c:pt idx="102">
                  <c:v>115.97828061972098</c:v>
                </c:pt>
                <c:pt idx="103">
                  <c:v>115.9013407364845</c:v>
                </c:pt>
                <c:pt idx="104">
                  <c:v>115.82466548145402</c:v>
                </c:pt>
                <c:pt idx="105">
                  <c:v>115.748254542553</c:v>
                </c:pt>
                <c:pt idx="106">
                  <c:v>115.67210760022155</c:v>
                </c:pt>
                <c:pt idx="107">
                  <c:v>115.59622432573627</c:v>
                </c:pt>
                <c:pt idx="108">
                  <c:v>115.52060437630702</c:v>
                </c:pt>
                <c:pt idx="109">
                  <c:v>114.48935975569401</c:v>
                </c:pt>
                <c:pt idx="110">
                  <c:v>114.41764207370225</c:v>
                </c:pt>
                <c:pt idx="111">
                  <c:v>114.34618093897222</c:v>
                </c:pt>
                <c:pt idx="112">
                  <c:v>114.27497584333598</c:v>
                </c:pt>
                <c:pt idx="113">
                  <c:v>114.20402627685702</c:v>
                </c:pt>
                <c:pt idx="114">
                  <c:v>114.13333171934298</c:v>
                </c:pt>
                <c:pt idx="115">
                  <c:v>114.062891638577</c:v>
                </c:pt>
                <c:pt idx="116">
                  <c:v>113.036443100106</c:v>
                </c:pt>
                <c:pt idx="117">
                  <c:v>112.96999612671198</c:v>
                </c:pt>
                <c:pt idx="118">
                  <c:v>112.9037934273175</c:v>
                </c:pt>
                <c:pt idx="119">
                  <c:v>112.83783433342143</c:v>
                </c:pt>
                <c:pt idx="120">
                  <c:v>112.77211817774656</c:v>
                </c:pt>
                <c:pt idx="121">
                  <c:v>112.70664427745601</c:v>
                </c:pt>
                <c:pt idx="122">
                  <c:v>111.7531276699934</c:v>
                </c:pt>
                <c:pt idx="123">
                  <c:v>111.69143298317202</c:v>
                </c:pt>
                <c:pt idx="124">
                  <c:v>111.62996817387862</c:v>
                </c:pt>
                <c:pt idx="125">
                  <c:v>111.56873247641948</c:v>
                </c:pt>
                <c:pt idx="126">
                  <c:v>111.507725110336</c:v>
                </c:pt>
                <c:pt idx="127">
                  <c:v>111.44694529876325</c:v>
                </c:pt>
                <c:pt idx="128">
                  <c:v>111.3863922585345</c:v>
                </c:pt>
                <c:pt idx="129">
                  <c:v>110.56201441130226</c:v>
                </c:pt>
                <c:pt idx="130">
                  <c:v>110.504766807767</c:v>
                </c:pt>
                <c:pt idx="131">
                  <c:v>110.44773303551899</c:v>
                </c:pt>
                <c:pt idx="132">
                  <c:v>110.390912263904</c:v>
                </c:pt>
                <c:pt idx="133">
                  <c:v>110.33430366092902</c:v>
                </c:pt>
                <c:pt idx="134">
                  <c:v>110.27790639548373</c:v>
                </c:pt>
                <c:pt idx="135">
                  <c:v>110.22171963375</c:v>
                </c:pt>
                <c:pt idx="136">
                  <c:v>109.45673800541701</c:v>
                </c:pt>
                <c:pt idx="137">
                  <c:v>109.40360797948401</c:v>
                </c:pt>
                <c:pt idx="138">
                  <c:v>109.350674986418</c:v>
                </c:pt>
                <c:pt idx="139">
                  <c:v>109.29793817775656</c:v>
                </c:pt>
                <c:pt idx="140">
                  <c:v>109.24539671015575</c:v>
                </c:pt>
                <c:pt idx="141">
                  <c:v>109.19304973941401</c:v>
                </c:pt>
                <c:pt idx="142">
                  <c:v>109.140896420479</c:v>
                </c:pt>
                <c:pt idx="143">
                  <c:v>108.430611737898</c:v>
                </c:pt>
                <c:pt idx="144">
                  <c:v>108.38126226724125</c:v>
                </c:pt>
                <c:pt idx="145">
                  <c:v>108.33209303313301</c:v>
                </c:pt>
                <c:pt idx="146">
                  <c:v>108.28310320504043</c:v>
                </c:pt>
                <c:pt idx="147">
                  <c:v>108.2342919600114</c:v>
                </c:pt>
                <c:pt idx="148">
                  <c:v>108.18565846790898</c:v>
                </c:pt>
                <c:pt idx="149">
                  <c:v>108.137201909224</c:v>
                </c:pt>
                <c:pt idx="150">
                  <c:v>107.47693056897</c:v>
                </c:pt>
                <c:pt idx="151">
                  <c:v>107.431030323866</c:v>
                </c:pt>
                <c:pt idx="152">
                  <c:v>107.385294081251</c:v>
                </c:pt>
                <c:pt idx="153">
                  <c:v>107.33972105120202</c:v>
                </c:pt>
                <c:pt idx="154">
                  <c:v>107.29431044702226</c:v>
                </c:pt>
                <c:pt idx="155">
                  <c:v>107.24906148624251</c:v>
                </c:pt>
                <c:pt idx="156">
                  <c:v>107.20397338268374</c:v>
                </c:pt>
                <c:pt idx="157">
                  <c:v>106.546430799734</c:v>
                </c:pt>
                <c:pt idx="158">
                  <c:v>106.50381216233374</c:v>
                </c:pt>
                <c:pt idx="159">
                  <c:v>106.46134148477402</c:v>
                </c:pt>
                <c:pt idx="160">
                  <c:v>106.41901803785898</c:v>
                </c:pt>
                <c:pt idx="161">
                  <c:v>106.37684108740056</c:v>
                </c:pt>
                <c:pt idx="162">
                  <c:v>106.33480990694302</c:v>
                </c:pt>
                <c:pt idx="163">
                  <c:v>105.72134890293074</c:v>
                </c:pt>
                <c:pt idx="164">
                  <c:v>105.68155351572101</c:v>
                </c:pt>
                <c:pt idx="165">
                  <c:v>105.64189198432102</c:v>
                </c:pt>
                <c:pt idx="166">
                  <c:v>105.602363639136</c:v>
                </c:pt>
                <c:pt idx="167">
                  <c:v>105.56296780914198</c:v>
                </c:pt>
                <c:pt idx="168">
                  <c:v>105.52370382705701</c:v>
                </c:pt>
                <c:pt idx="169">
                  <c:v>105.48457103107998</c:v>
                </c:pt>
                <c:pt idx="170">
                  <c:v>104.95012191615298</c:v>
                </c:pt>
                <c:pt idx="171">
                  <c:v>104.91287934643159</c:v>
                </c:pt>
                <c:pt idx="172">
                  <c:v>104.87575776305349</c:v>
                </c:pt>
                <c:pt idx="173">
                  <c:v>104.83875655593374</c:v>
                </c:pt>
                <c:pt idx="174">
                  <c:v>104.8018751187045</c:v>
                </c:pt>
                <c:pt idx="175">
                  <c:v>104.76511284386898</c:v>
                </c:pt>
                <c:pt idx="176">
                  <c:v>104.72846913287965</c:v>
                </c:pt>
                <c:pt idx="177">
                  <c:v>104.227576588022</c:v>
                </c:pt>
                <c:pt idx="178">
                  <c:v>104.19264119614957</c:v>
                </c:pt>
                <c:pt idx="179">
                  <c:v>104.15781515626655</c:v>
                </c:pt>
                <c:pt idx="180">
                  <c:v>104.12309791859143</c:v>
                </c:pt>
                <c:pt idx="181">
                  <c:v>104.08848893690444</c:v>
                </c:pt>
                <c:pt idx="182">
                  <c:v>104.05398766264175</c:v>
                </c:pt>
                <c:pt idx="183">
                  <c:v>104.01959355792498</c:v>
                </c:pt>
                <c:pt idx="184">
                  <c:v>103.54903268880825</c:v>
                </c:pt>
                <c:pt idx="185">
                  <c:v>103.51618314682598</c:v>
                </c:pt>
                <c:pt idx="186">
                  <c:v>103.48343250691075</c:v>
                </c:pt>
                <c:pt idx="187">
                  <c:v>103.450780277237</c:v>
                </c:pt>
                <c:pt idx="188">
                  <c:v>103.41822596461444</c:v>
                </c:pt>
                <c:pt idx="189">
                  <c:v>103.385769084766</c:v>
                </c:pt>
                <c:pt idx="190">
                  <c:v>103.35340915338956</c:v>
                </c:pt>
                <c:pt idx="191">
                  <c:v>102.91028472177551</c:v>
                </c:pt>
                <c:pt idx="192">
                  <c:v>102.87932269321401</c:v>
                </c:pt>
                <c:pt idx="193">
                  <c:v>102.84845022140998</c:v>
                </c:pt>
                <c:pt idx="194">
                  <c:v>102.8176668696083</c:v>
                </c:pt>
                <c:pt idx="195">
                  <c:v>102.78697219867574</c:v>
                </c:pt>
                <c:pt idx="196">
                  <c:v>102.75636577243574</c:v>
                </c:pt>
                <c:pt idx="197">
                  <c:v>102.72584716314074</c:v>
                </c:pt>
                <c:pt idx="198">
                  <c:v>102.27831919486874</c:v>
                </c:pt>
                <c:pt idx="199">
                  <c:v>102.249148798888</c:v>
                </c:pt>
                <c:pt idx="200">
                  <c:v>102.22005923749801</c:v>
                </c:pt>
                <c:pt idx="201">
                  <c:v>102.19105011975667</c:v>
                </c:pt>
                <c:pt idx="202">
                  <c:v>102.16212105681974</c:v>
                </c:pt>
                <c:pt idx="203">
                  <c:v>102.13327166724099</c:v>
                </c:pt>
                <c:pt idx="204">
                  <c:v>101.70983624744501</c:v>
                </c:pt>
                <c:pt idx="205">
                  <c:v>101.68221100723601</c:v>
                </c:pt>
                <c:pt idx="206">
                  <c:v>101.654659223756</c:v>
                </c:pt>
                <c:pt idx="207">
                  <c:v>101.62718054968074</c:v>
                </c:pt>
                <c:pt idx="208">
                  <c:v>101.599774636015</c:v>
                </c:pt>
                <c:pt idx="209">
                  <c:v>101.5724411462994</c:v>
                </c:pt>
                <c:pt idx="210">
                  <c:v>101.17090212878138</c:v>
                </c:pt>
                <c:pt idx="211">
                  <c:v>101.144682328545</c:v>
                </c:pt>
                <c:pt idx="212">
                  <c:v>101.11852941624502</c:v>
                </c:pt>
                <c:pt idx="213">
                  <c:v>101.092443079443</c:v>
                </c:pt>
                <c:pt idx="214">
                  <c:v>101.066423015989</c:v>
                </c:pt>
                <c:pt idx="215">
                  <c:v>101.040468916275</c:v>
                </c:pt>
                <c:pt idx="216">
                  <c:v>101.01458048113551</c:v>
                </c:pt>
                <c:pt idx="217">
                  <c:v>100.65887098860073</c:v>
                </c:pt>
                <c:pt idx="218">
                  <c:v>100.633932220267</c:v>
                </c:pt>
                <c:pt idx="219">
                  <c:v>100.60905449044101</c:v>
                </c:pt>
                <c:pt idx="220">
                  <c:v>100.58423752074702</c:v>
                </c:pt>
                <c:pt idx="221">
                  <c:v>100.55948103707071</c:v>
                </c:pt>
                <c:pt idx="222">
                  <c:v>100.53478477071702</c:v>
                </c:pt>
                <c:pt idx="223">
                  <c:v>100.51014844763202</c:v>
                </c:pt>
                <c:pt idx="224">
                  <c:v>100.17138625445642</c:v>
                </c:pt>
                <c:pt idx="225">
                  <c:v>100.14761766871143</c:v>
                </c:pt>
                <c:pt idx="226">
                  <c:v>100.123904903862</c:v>
                </c:pt>
                <c:pt idx="227">
                  <c:v>100.10024771237075</c:v>
                </c:pt>
                <c:pt idx="228">
                  <c:v>100.07664585153798</c:v>
                </c:pt>
                <c:pt idx="229">
                  <c:v>100.05309907966698</c:v>
                </c:pt>
                <c:pt idx="230">
                  <c:v>100.02960715253653</c:v>
                </c:pt>
                <c:pt idx="231">
                  <c:v>99.706347060164049</c:v>
                </c:pt>
                <c:pt idx="232">
                  <c:v>99.683649767694078</c:v>
                </c:pt>
                <c:pt idx="233">
                  <c:v>99.661003638216556</c:v>
                </c:pt>
                <c:pt idx="234">
                  <c:v>99.638408452834426</c:v>
                </c:pt>
                <c:pt idx="235">
                  <c:v>99.615863993202396</c:v>
                </c:pt>
                <c:pt idx="236">
                  <c:v>99.593370044257981</c:v>
                </c:pt>
                <c:pt idx="237">
                  <c:v>99.570926388232294</c:v>
                </c:pt>
                <c:pt idx="238">
                  <c:v>99.240163620443838</c:v>
                </c:pt>
                <c:pt idx="239">
                  <c:v>99.218496270214402</c:v>
                </c:pt>
                <c:pt idx="240">
                  <c:v>99.196875720433368</c:v>
                </c:pt>
                <c:pt idx="241">
                  <c:v>99.175301778992747</c:v>
                </c:pt>
                <c:pt idx="242">
                  <c:v>99.153774253022746</c:v>
                </c:pt>
                <c:pt idx="243">
                  <c:v>99.132292943962</c:v>
                </c:pt>
                <c:pt idx="244">
                  <c:v>98.815491545601489</c:v>
                </c:pt>
                <c:pt idx="245">
                  <c:v>98.794724327800196</c:v>
                </c:pt>
                <c:pt idx="246">
                  <c:v>98.77400020145538</c:v>
                </c:pt>
                <c:pt idx="247">
                  <c:v>98.753318990926758</c:v>
                </c:pt>
                <c:pt idx="248">
                  <c:v>98.732680524592581</c:v>
                </c:pt>
                <c:pt idx="249">
                  <c:v>98.712084627299291</c:v>
                </c:pt>
                <c:pt idx="250">
                  <c:v>98.408139408140997</c:v>
                </c:pt>
                <c:pt idx="251">
                  <c:v>98.388201785775692</c:v>
                </c:pt>
                <c:pt idx="252">
                  <c:v>98.368303926043282</c:v>
                </c:pt>
                <c:pt idx="253">
                  <c:v>98.348445667610491</c:v>
                </c:pt>
                <c:pt idx="254">
                  <c:v>98.328626856631971</c:v>
                </c:pt>
                <c:pt idx="255">
                  <c:v>98.308847334849347</c:v>
                </c:pt>
                <c:pt idx="256">
                  <c:v>98.289106947931103</c:v>
                </c:pt>
                <c:pt idx="257">
                  <c:v>98.016765841125306</c:v>
                </c:pt>
                <c:pt idx="258">
                  <c:v>97.997594422748222</c:v>
                </c:pt>
                <c:pt idx="259">
                  <c:v>97.978459766873399</c:v>
                </c:pt>
                <c:pt idx="260">
                  <c:v>97.959361731224348</c:v>
                </c:pt>
                <c:pt idx="261">
                  <c:v>97.940300178058678</c:v>
                </c:pt>
                <c:pt idx="262">
                  <c:v>97.9212749603806</c:v>
                </c:pt>
                <c:pt idx="263">
                  <c:v>97.902285942243097</c:v>
                </c:pt>
                <c:pt idx="264">
                  <c:v>97.640164071481308</c:v>
                </c:pt>
                <c:pt idx="265">
                  <c:v>97.62170175675908</c:v>
                </c:pt>
                <c:pt idx="266">
                  <c:v>97.603273501964779</c:v>
                </c:pt>
                <c:pt idx="267">
                  <c:v>97.584879177177598</c:v>
                </c:pt>
                <c:pt idx="268">
                  <c:v>97.5665186554928</c:v>
                </c:pt>
                <c:pt idx="269">
                  <c:v>97.548191811191728</c:v>
                </c:pt>
                <c:pt idx="270">
                  <c:v>97.529898517613148</c:v>
                </c:pt>
                <c:pt idx="271">
                  <c:v>97.277246037344298</c:v>
                </c:pt>
                <c:pt idx="272">
                  <c:v>97.259441283574688</c:v>
                </c:pt>
                <c:pt idx="273">
                  <c:v>97.241668144375851</c:v>
                </c:pt>
                <c:pt idx="274">
                  <c:v>97.223926506417499</c:v>
                </c:pt>
                <c:pt idx="275">
                  <c:v>97.206216252140607</c:v>
                </c:pt>
                <c:pt idx="276">
                  <c:v>97.188537268793766</c:v>
                </c:pt>
                <c:pt idx="277">
                  <c:v>97.170889440522558</c:v>
                </c:pt>
                <c:pt idx="278">
                  <c:v>96.909834719572004</c:v>
                </c:pt>
                <c:pt idx="279">
                  <c:v>96.892670298579219</c:v>
                </c:pt>
                <c:pt idx="280">
                  <c:v>96.875535174375443</c:v>
                </c:pt>
                <c:pt idx="281">
                  <c:v>96.858429243312486</c:v>
                </c:pt>
                <c:pt idx="282">
                  <c:v>96.841352402774689</c:v>
                </c:pt>
                <c:pt idx="283">
                  <c:v>96.824304546648548</c:v>
                </c:pt>
                <c:pt idx="284">
                  <c:v>96.571996011881254</c:v>
                </c:pt>
                <c:pt idx="285">
                  <c:v>96.555398231785816</c:v>
                </c:pt>
                <c:pt idx="286">
                  <c:v>96.538827751356408</c:v>
                </c:pt>
                <c:pt idx="287">
                  <c:v>96.522284472573958</c:v>
                </c:pt>
                <c:pt idx="288">
                  <c:v>96.505768304332278</c:v>
                </c:pt>
                <c:pt idx="289">
                  <c:v>96.489279148247931</c:v>
                </c:pt>
                <c:pt idx="290">
                  <c:v>96.245120878476783</c:v>
                </c:pt>
                <c:pt idx="291">
                  <c:v>96.229051503588948</c:v>
                </c:pt>
                <c:pt idx="292">
                  <c:v>96.213007608223407</c:v>
                </c:pt>
                <c:pt idx="293">
                  <c:v>96.196989104741178</c:v>
                </c:pt>
                <c:pt idx="294">
                  <c:v>96.180995910679826</c:v>
                </c:pt>
                <c:pt idx="295">
                  <c:v>96.165027935541588</c:v>
                </c:pt>
                <c:pt idx="296">
                  <c:v>95.9284776697978</c:v>
                </c:pt>
                <c:pt idx="297">
                  <c:v>95.912901877389658</c:v>
                </c:pt>
                <c:pt idx="298">
                  <c:v>95.897349903956879</c:v>
                </c:pt>
                <c:pt idx="299">
                  <c:v>95.881821674190405</c:v>
                </c:pt>
                <c:pt idx="300">
                  <c:v>95.866317107514448</c:v>
                </c:pt>
                <c:pt idx="301">
                  <c:v>95.850836126124321</c:v>
                </c:pt>
                <c:pt idx="302">
                  <c:v>95.835378652153992</c:v>
                </c:pt>
                <c:pt idx="303">
                  <c:v>95.621399396270078</c:v>
                </c:pt>
                <c:pt idx="304">
                  <c:v>95.606285400879202</c:v>
                </c:pt>
                <c:pt idx="305">
                  <c:v>95.591193714840756</c:v>
                </c:pt>
                <c:pt idx="306">
                  <c:v>95.576124260349246</c:v>
                </c:pt>
                <c:pt idx="307">
                  <c:v>95.561076967604848</c:v>
                </c:pt>
                <c:pt idx="308">
                  <c:v>95.546051764708523</c:v>
                </c:pt>
                <c:pt idx="309">
                  <c:v>95.531048581099299</c:v>
                </c:pt>
                <c:pt idx="310">
                  <c:v>95.323276725220083</c:v>
                </c:pt>
                <c:pt idx="311">
                  <c:v>95.308595467643499</c:v>
                </c:pt>
                <c:pt idx="312">
                  <c:v>95.293935126229584</c:v>
                </c:pt>
                <c:pt idx="313">
                  <c:v>95.279295639124911</c:v>
                </c:pt>
                <c:pt idx="314">
                  <c:v>95.264676937259409</c:v>
                </c:pt>
                <c:pt idx="315">
                  <c:v>95.250078954790865</c:v>
                </c:pt>
                <c:pt idx="316">
                  <c:v>95.235501629165796</c:v>
                </c:pt>
                <c:pt idx="317">
                  <c:v>95.019276719158199</c:v>
                </c:pt>
                <c:pt idx="318">
                  <c:v>95.005021204592509</c:v>
                </c:pt>
                <c:pt idx="319">
                  <c:v>94.99078527461171</c:v>
                </c:pt>
                <c:pt idx="320">
                  <c:v>94.976568870374848</c:v>
                </c:pt>
                <c:pt idx="321">
                  <c:v>94.962371927287748</c:v>
                </c:pt>
                <c:pt idx="322">
                  <c:v>94.948194391897616</c:v>
                </c:pt>
                <c:pt idx="323">
                  <c:v>94.737819716071911</c:v>
                </c:pt>
                <c:pt idx="324">
                  <c:v>94.723944675456579</c:v>
                </c:pt>
                <c:pt idx="325">
                  <c:v>94.710088053503569</c:v>
                </c:pt>
                <c:pt idx="326">
                  <c:v>94.696249794264801</c:v>
                </c:pt>
                <c:pt idx="327">
                  <c:v>94.682429845229578</c:v>
                </c:pt>
                <c:pt idx="328">
                  <c:v>94.668628150053067</c:v>
                </c:pt>
                <c:pt idx="329">
                  <c:v>94.46375622894773</c:v>
                </c:pt>
                <c:pt idx="330">
                  <c:v>94.450239251625192</c:v>
                </c:pt>
                <c:pt idx="331">
                  <c:v>94.436739623143097</c:v>
                </c:pt>
                <c:pt idx="332">
                  <c:v>94.423257289104427</c:v>
                </c:pt>
                <c:pt idx="333">
                  <c:v>94.409792201078801</c:v>
                </c:pt>
                <c:pt idx="334">
                  <c:v>94.396344305978303</c:v>
                </c:pt>
                <c:pt idx="335">
                  <c:v>94.196655086029878</c:v>
                </c:pt>
                <c:pt idx="336">
                  <c:v>94.183475521611143</c:v>
                </c:pt>
                <c:pt idx="337">
                  <c:v>94.170312315050182</c:v>
                </c:pt>
                <c:pt idx="338">
                  <c:v>94.157165419561508</c:v>
                </c:pt>
                <c:pt idx="339">
                  <c:v>94.144034785099691</c:v>
                </c:pt>
                <c:pt idx="340">
                  <c:v>94.130920367983578</c:v>
                </c:pt>
                <c:pt idx="341">
                  <c:v>94.117822118139088</c:v>
                </c:pt>
                <c:pt idx="342">
                  <c:v>93.936118524069798</c:v>
                </c:pt>
                <c:pt idx="343">
                  <c:v>93.923257302318902</c:v>
                </c:pt>
                <c:pt idx="344">
                  <c:v>93.910411522448499</c:v>
                </c:pt>
                <c:pt idx="345">
                  <c:v>93.897581140989658</c:v>
                </c:pt>
                <c:pt idx="346">
                  <c:v>93.884766115782966</c:v>
                </c:pt>
                <c:pt idx="347">
                  <c:v>93.871966400711898</c:v>
                </c:pt>
                <c:pt idx="348">
                  <c:v>93.859181954498197</c:v>
                </c:pt>
                <c:pt idx="349">
                  <c:v>93.681778941231258</c:v>
                </c:pt>
                <c:pt idx="350">
                  <c:v>93.669218419529258</c:v>
                </c:pt>
                <c:pt idx="351">
                  <c:v>93.656672492889925</c:v>
                </c:pt>
                <c:pt idx="352">
                  <c:v>93.644141121772805</c:v>
                </c:pt>
                <c:pt idx="353">
                  <c:v>93.631624263895418</c:v>
                </c:pt>
                <c:pt idx="354">
                  <c:v>93.619121881359192</c:v>
                </c:pt>
                <c:pt idx="355">
                  <c:v>93.606633932248798</c:v>
                </c:pt>
                <c:pt idx="356">
                  <c:v>93.421019852941598</c:v>
                </c:pt>
                <c:pt idx="357">
                  <c:v>93.408757494123989</c:v>
                </c:pt>
                <c:pt idx="358">
                  <c:v>93.396508906991258</c:v>
                </c:pt>
                <c:pt idx="359">
                  <c:v>93.384274056902811</c:v>
                </c:pt>
                <c:pt idx="360">
                  <c:v>93.372052902185146</c:v>
                </c:pt>
                <c:pt idx="361">
                  <c:v>93.359845408442098</c:v>
                </c:pt>
                <c:pt idx="362">
                  <c:v>93.178347194015572</c:v>
                </c:pt>
                <c:pt idx="363">
                  <c:v>93.161775793803358</c:v>
                </c:pt>
                <c:pt idx="364">
                  <c:v>93.130674196559283</c:v>
                </c:pt>
                <c:pt idx="365">
                  <c:v>93.106117927091688</c:v>
                </c:pt>
                <c:pt idx="366">
                  <c:v>93.084658288046327</c:v>
                </c:pt>
                <c:pt idx="367">
                  <c:v>93.064672307392001</c:v>
                </c:pt>
                <c:pt idx="368">
                  <c:v>92.786462972808948</c:v>
                </c:pt>
                <c:pt idx="369">
                  <c:v>92.768214915719923</c:v>
                </c:pt>
                <c:pt idx="370">
                  <c:v>92.749993811429619</c:v>
                </c:pt>
                <c:pt idx="371">
                  <c:v>92.731799493978301</c:v>
                </c:pt>
                <c:pt idx="372">
                  <c:v>92.713631798530983</c:v>
                </c:pt>
                <c:pt idx="373">
                  <c:v>92.695490565825182</c:v>
                </c:pt>
                <c:pt idx="374">
                  <c:v>92.426440754666658</c:v>
                </c:pt>
                <c:pt idx="375">
                  <c:v>92.408701797185458</c:v>
                </c:pt>
                <c:pt idx="376">
                  <c:v>92.390986721386781</c:v>
                </c:pt>
                <c:pt idx="377">
                  <c:v>92.373295379117607</c:v>
                </c:pt>
                <c:pt idx="378">
                  <c:v>92.355627633062198</c:v>
                </c:pt>
                <c:pt idx="379">
                  <c:v>92.337983340790601</c:v>
                </c:pt>
                <c:pt idx="380">
                  <c:v>92.076040876379068</c:v>
                </c:pt>
                <c:pt idx="381">
                  <c:v>92.058753520776889</c:v>
                </c:pt>
                <c:pt idx="382">
                  <c:v>92.041487377094526</c:v>
                </c:pt>
                <c:pt idx="383">
                  <c:v>92.024242318214888</c:v>
                </c:pt>
                <c:pt idx="384">
                  <c:v>92.007018219423259</c:v>
                </c:pt>
                <c:pt idx="385">
                  <c:v>91.989814963890296</c:v>
                </c:pt>
                <c:pt idx="386">
                  <c:v>91.972632425684338</c:v>
                </c:pt>
                <c:pt idx="387">
                  <c:v>91.73418630625828</c:v>
                </c:pt>
                <c:pt idx="388">
                  <c:v>91.717300531751349</c:v>
                </c:pt>
                <c:pt idx="389">
                  <c:v>91.70043364240388</c:v>
                </c:pt>
                <c:pt idx="390">
                  <c:v>91.683585530578569</c:v>
                </c:pt>
                <c:pt idx="391">
                  <c:v>91.666756090009684</c:v>
                </c:pt>
                <c:pt idx="392">
                  <c:v>91.649945212633426</c:v>
                </c:pt>
                <c:pt idx="393">
                  <c:v>91.633152792640288</c:v>
                </c:pt>
                <c:pt idx="394">
                  <c:v>91.383411773099468</c:v>
                </c:pt>
                <c:pt idx="395">
                  <c:v>91.366900884901398</c:v>
                </c:pt>
                <c:pt idx="396">
                  <c:v>91.350406764590858</c:v>
                </c:pt>
                <c:pt idx="397">
                  <c:v>91.333929321760905</c:v>
                </c:pt>
                <c:pt idx="398">
                  <c:v>91.317468458302727</c:v>
                </c:pt>
                <c:pt idx="399">
                  <c:v>91.301024086882606</c:v>
                </c:pt>
                <c:pt idx="400">
                  <c:v>91.056276801019948</c:v>
                </c:pt>
                <c:pt idx="401">
                  <c:v>91.040084285990531</c:v>
                </c:pt>
                <c:pt idx="402">
                  <c:v>91.02390679730108</c:v>
                </c:pt>
                <c:pt idx="403">
                  <c:v>91.007744245519191</c:v>
                </c:pt>
                <c:pt idx="404">
                  <c:v>90.991596558744604</c:v>
                </c:pt>
                <c:pt idx="405">
                  <c:v>90.975463655641107</c:v>
                </c:pt>
                <c:pt idx="406">
                  <c:v>90.735191425246327</c:v>
                </c:pt>
                <c:pt idx="407">
                  <c:v>90.719284648975801</c:v>
                </c:pt>
                <c:pt idx="408">
                  <c:v>90.703391381537699</c:v>
                </c:pt>
                <c:pt idx="409">
                  <c:v>90.687511560683348</c:v>
                </c:pt>
                <c:pt idx="410">
                  <c:v>90.671645110280863</c:v>
                </c:pt>
                <c:pt idx="411">
                  <c:v>90.655791967410835</c:v>
                </c:pt>
                <c:pt idx="412">
                  <c:v>90.419546132777199</c:v>
                </c:pt>
                <c:pt idx="413">
                  <c:v>90.403896923121181</c:v>
                </c:pt>
                <c:pt idx="414">
                  <c:v>90.388259928070823</c:v>
                </c:pt>
                <c:pt idx="415">
                  <c:v>90.372635086501575</c:v>
                </c:pt>
                <c:pt idx="416">
                  <c:v>90.357022339177902</c:v>
                </c:pt>
                <c:pt idx="417">
                  <c:v>90.341421627166326</c:v>
                </c:pt>
                <c:pt idx="418">
                  <c:v>90.108816656482048</c:v>
                </c:pt>
                <c:pt idx="419">
                  <c:v>90.093400896790655</c:v>
                </c:pt>
                <c:pt idx="420">
                  <c:v>90.077996245232526</c:v>
                </c:pt>
                <c:pt idx="421">
                  <c:v>90.062602647684258</c:v>
                </c:pt>
                <c:pt idx="422">
                  <c:v>90.04722005668998</c:v>
                </c:pt>
                <c:pt idx="423">
                  <c:v>90.031848422783767</c:v>
                </c:pt>
                <c:pt idx="424">
                  <c:v>90.016487695923104</c:v>
                </c:pt>
                <c:pt idx="425">
                  <c:v>89.802556213843928</c:v>
                </c:pt>
                <c:pt idx="426">
                  <c:v>89.787353476124309</c:v>
                </c:pt>
                <c:pt idx="427">
                  <c:v>89.772160914244012</c:v>
                </c:pt>
                <c:pt idx="428">
                  <c:v>89.756978486774088</c:v>
                </c:pt>
                <c:pt idx="429">
                  <c:v>89.741806150550289</c:v>
                </c:pt>
                <c:pt idx="430">
                  <c:v>89.726643868679105</c:v>
                </c:pt>
                <c:pt idx="431">
                  <c:v>89.711491595987127</c:v>
                </c:pt>
                <c:pt idx="432">
                  <c:v>89.485382162423278</c:v>
                </c:pt>
                <c:pt idx="433">
                  <c:v>89.470384813175059</c:v>
                </c:pt>
                <c:pt idx="434">
                  <c:v>89.455396839004166</c:v>
                </c:pt>
                <c:pt idx="435">
                  <c:v>89.440418206641382</c:v>
                </c:pt>
                <c:pt idx="436">
                  <c:v>89.425448878004246</c:v>
                </c:pt>
                <c:pt idx="437">
                  <c:v>89.410488825606919</c:v>
                </c:pt>
                <c:pt idx="438">
                  <c:v>89.187179310638143</c:v>
                </c:pt>
                <c:pt idx="439">
                  <c:v>89.172363399626136</c:v>
                </c:pt>
                <c:pt idx="440">
                  <c:v>89.157556251661788</c:v>
                </c:pt>
                <c:pt idx="441">
                  <c:v>89.142757837947258</c:v>
                </c:pt>
                <c:pt idx="442">
                  <c:v>89.127968133369436</c:v>
                </c:pt>
                <c:pt idx="443">
                  <c:v>89.113187112694078</c:v>
                </c:pt>
                <c:pt idx="444">
                  <c:v>88.89249683948475</c:v>
                </c:pt>
                <c:pt idx="445">
                  <c:v>88.877851433578414</c:v>
                </c:pt>
                <c:pt idx="446">
                  <c:v>88.863214312837599</c:v>
                </c:pt>
                <c:pt idx="447">
                  <c:v>88.848585458936782</c:v>
                </c:pt>
                <c:pt idx="448">
                  <c:v>88.833964849411501</c:v>
                </c:pt>
                <c:pt idx="449">
                  <c:v>88.819352464810393</c:v>
                </c:pt>
                <c:pt idx="450">
                  <c:v>88.601141104980158</c:v>
                </c:pt>
                <c:pt idx="451">
                  <c:v>88.586657858680397</c:v>
                </c:pt>
                <c:pt idx="452">
                  <c:v>88.572182544165685</c:v>
                </c:pt>
                <c:pt idx="453">
                  <c:v>88.557715148102901</c:v>
                </c:pt>
                <c:pt idx="454">
                  <c:v>88.543255652471004</c:v>
                </c:pt>
                <c:pt idx="455">
                  <c:v>88.528804046098458</c:v>
                </c:pt>
                <c:pt idx="456">
                  <c:v>88.31296771189588</c:v>
                </c:pt>
                <c:pt idx="457">
                  <c:v>88.298640604305831</c:v>
                </c:pt>
                <c:pt idx="458">
                  <c:v>88.284321182177294</c:v>
                </c:pt>
                <c:pt idx="459">
                  <c:v>88.270009435496249</c:v>
                </c:pt>
                <c:pt idx="460">
                  <c:v>88.255705357808864</c:v>
                </c:pt>
                <c:pt idx="461">
                  <c:v>88.241408939070894</c:v>
                </c:pt>
                <c:pt idx="462">
                  <c:v>88.013701136074445</c:v>
                </c:pt>
                <c:pt idx="463">
                  <c:v>87.999533719479004</c:v>
                </c:pt>
                <c:pt idx="464">
                  <c:v>87.985373832247689</c:v>
                </c:pt>
                <c:pt idx="465">
                  <c:v>87.971221471154195</c:v>
                </c:pt>
                <c:pt idx="466">
                  <c:v>87.957076632545778</c:v>
                </c:pt>
                <c:pt idx="467">
                  <c:v>87.942939305829199</c:v>
                </c:pt>
                <c:pt idx="468">
                  <c:v>87.731778677388448</c:v>
                </c:pt>
                <c:pt idx="469">
                  <c:v>87.717761109724819</c:v>
                </c:pt>
                <c:pt idx="470">
                  <c:v>87.70375100494428</c:v>
                </c:pt>
                <c:pt idx="471">
                  <c:v>87.689748361737543</c:v>
                </c:pt>
                <c:pt idx="472">
                  <c:v>87.675753176756174</c:v>
                </c:pt>
                <c:pt idx="473">
                  <c:v>87.661765449514704</c:v>
                </c:pt>
                <c:pt idx="474">
                  <c:v>87.452844073795788</c:v>
                </c:pt>
                <c:pt idx="475">
                  <c:v>87.438975613296478</c:v>
                </c:pt>
                <c:pt idx="476">
                  <c:v>87.425114608496202</c:v>
                </c:pt>
                <c:pt idx="477">
                  <c:v>87.411261065088041</c:v>
                </c:pt>
                <c:pt idx="478">
                  <c:v>87.397414977043027</c:v>
                </c:pt>
                <c:pt idx="479">
                  <c:v>87.383576348715778</c:v>
                </c:pt>
                <c:pt idx="480">
                  <c:v>87.176893361124158</c:v>
                </c:pt>
                <c:pt idx="481">
                  <c:v>87.163174352585429</c:v>
                </c:pt>
                <c:pt idx="482">
                  <c:v>87.149462841297606</c:v>
                </c:pt>
                <c:pt idx="483">
                  <c:v>87.135758828750284</c:v>
                </c:pt>
                <c:pt idx="484">
                  <c:v>87.122062318598182</c:v>
                </c:pt>
                <c:pt idx="485">
                  <c:v>87.108373316806791</c:v>
                </c:pt>
                <c:pt idx="486">
                  <c:v>86.9039411831113</c:v>
                </c:pt>
                <c:pt idx="487">
                  <c:v>86.890372729810181</c:v>
                </c:pt>
                <c:pt idx="488">
                  <c:v>86.876811841701326</c:v>
                </c:pt>
                <c:pt idx="489">
                  <c:v>86.863258524569659</c:v>
                </c:pt>
                <c:pt idx="490">
                  <c:v>86.8497127803317</c:v>
                </c:pt>
                <c:pt idx="491">
                  <c:v>86.836174616932681</c:v>
                </c:pt>
                <c:pt idx="492">
                  <c:v>86.634014240936494</c:v>
                </c:pt>
                <c:pt idx="493">
                  <c:v>86.620597880835589</c:v>
                </c:pt>
                <c:pt idx="494">
                  <c:v>86.607189167446379</c:v>
                </c:pt>
                <c:pt idx="495">
                  <c:v>86.593788107221854</c:v>
                </c:pt>
                <c:pt idx="496">
                  <c:v>86.580394704576989</c:v>
                </c:pt>
                <c:pt idx="497">
                  <c:v>86.567008961824001</c:v>
                </c:pt>
                <c:pt idx="498">
                  <c:v>86.353882389084347</c:v>
                </c:pt>
                <c:pt idx="499">
                  <c:v>86.340627513822099</c:v>
                </c:pt>
                <c:pt idx="500">
                  <c:v>86.327380376621747</c:v>
                </c:pt>
                <c:pt idx="501">
                  <c:v>86.314140975324193</c:v>
                </c:pt>
                <c:pt idx="502">
                  <c:v>86.300909314188928</c:v>
                </c:pt>
                <c:pt idx="503">
                  <c:v>86.090258490930992</c:v>
                </c:pt>
                <c:pt idx="504">
                  <c:v>86.07715896576191</c:v>
                </c:pt>
                <c:pt idx="505">
                  <c:v>86.064067243371625</c:v>
                </c:pt>
                <c:pt idx="506">
                  <c:v>86.050983323485767</c:v>
                </c:pt>
                <c:pt idx="507">
                  <c:v>86.037907208175696</c:v>
                </c:pt>
                <c:pt idx="508">
                  <c:v>86.02483890294927</c:v>
                </c:pt>
                <c:pt idx="509">
                  <c:v>85.829752987549654</c:v>
                </c:pt>
                <c:pt idx="510">
                  <c:v>85.816809929418625</c:v>
                </c:pt>
                <c:pt idx="511">
                  <c:v>85.803874712541855</c:v>
                </c:pt>
                <c:pt idx="512">
                  <c:v>85.790947339752279</c:v>
                </c:pt>
                <c:pt idx="513">
                  <c:v>85.778027811748558</c:v>
                </c:pt>
                <c:pt idx="514">
                  <c:v>85.765116131575482</c:v>
                </c:pt>
                <c:pt idx="515">
                  <c:v>85.572382982312249</c:v>
                </c:pt>
                <c:pt idx="516">
                  <c:v>85.559596924896681</c:v>
                </c:pt>
                <c:pt idx="517">
                  <c:v>85.546818717746689</c:v>
                </c:pt>
                <c:pt idx="518">
                  <c:v>85.534048362110383</c:v>
                </c:pt>
                <c:pt idx="519">
                  <c:v>85.5212858580486</c:v>
                </c:pt>
                <c:pt idx="520">
                  <c:v>85.508531202790849</c:v>
                </c:pt>
                <c:pt idx="521">
                  <c:v>85.318152561607405</c:v>
                </c:pt>
                <c:pt idx="522">
                  <c:v>85.305523321566099</c:v>
                </c:pt>
                <c:pt idx="523">
                  <c:v>85.292901904759489</c:v>
                </c:pt>
                <c:pt idx="524">
                  <c:v>85.280288307778278</c:v>
                </c:pt>
                <c:pt idx="525">
                  <c:v>85.267682525143556</c:v>
                </c:pt>
                <c:pt idx="526">
                  <c:v>85.255084557858368</c:v>
                </c:pt>
                <c:pt idx="527">
                  <c:v>85.067050463366456</c:v>
                </c:pt>
                <c:pt idx="528">
                  <c:v>85.054577048255879</c:v>
                </c:pt>
                <c:pt idx="529">
                  <c:v>85.042111380462302</c:v>
                </c:pt>
                <c:pt idx="530">
                  <c:v>85.029653460442418</c:v>
                </c:pt>
                <c:pt idx="531">
                  <c:v>85.01720327991589</c:v>
                </c:pt>
                <c:pt idx="532">
                  <c:v>85.004760834650568</c:v>
                </c:pt>
                <c:pt idx="533">
                  <c:v>84.806729213640978</c:v>
                </c:pt>
                <c:pt idx="534">
                  <c:v>84.794417399316131</c:v>
                </c:pt>
                <c:pt idx="535">
                  <c:v>84.782113216238699</c:v>
                </c:pt>
                <c:pt idx="536">
                  <c:v>84.769816648793707</c:v>
                </c:pt>
                <c:pt idx="537">
                  <c:v>84.757527696707271</c:v>
                </c:pt>
                <c:pt idx="538">
                  <c:v>84.561933586901205</c:v>
                </c:pt>
                <c:pt idx="539">
                  <c:v>84.549772861522158</c:v>
                </c:pt>
                <c:pt idx="540">
                  <c:v>84.537619598965577</c:v>
                </c:pt>
                <c:pt idx="541">
                  <c:v>84.525473797312799</c:v>
                </c:pt>
                <c:pt idx="542">
                  <c:v>84.513335442409655</c:v>
                </c:pt>
                <c:pt idx="543">
                  <c:v>84.50120452615981</c:v>
                </c:pt>
                <c:pt idx="544">
                  <c:v>84.320126769587304</c:v>
                </c:pt>
                <c:pt idx="545">
                  <c:v>84.308113519805801</c:v>
                </c:pt>
                <c:pt idx="546">
                  <c:v>84.296107535958882</c:v>
                </c:pt>
                <c:pt idx="547">
                  <c:v>84.284108804591568</c:v>
                </c:pt>
                <c:pt idx="548">
                  <c:v>84.272117317455326</c:v>
                </c:pt>
                <c:pt idx="549">
                  <c:v>84.260133059178571</c:v>
                </c:pt>
                <c:pt idx="550">
                  <c:v>84.081228945546627</c:v>
                </c:pt>
                <c:pt idx="551">
                  <c:v>84.069358771985748</c:v>
                </c:pt>
                <c:pt idx="552">
                  <c:v>84.057495622755482</c:v>
                </c:pt>
                <c:pt idx="553">
                  <c:v>84.045639485101546</c:v>
                </c:pt>
                <c:pt idx="554">
                  <c:v>84.033790347181139</c:v>
                </c:pt>
                <c:pt idx="555">
                  <c:v>84.021948195572449</c:v>
                </c:pt>
                <c:pt idx="556">
                  <c:v>83.845145042735112</c:v>
                </c:pt>
                <c:pt idx="557">
                  <c:v>83.833412814873967</c:v>
                </c:pt>
                <c:pt idx="558">
                  <c:v>83.821687336012019</c:v>
                </c:pt>
                <c:pt idx="559">
                  <c:v>83.809968593788966</c:v>
                </c:pt>
                <c:pt idx="560">
                  <c:v>83.798256574843123</c:v>
                </c:pt>
                <c:pt idx="561">
                  <c:v>83.786551261335546</c:v>
                </c:pt>
                <c:pt idx="562">
                  <c:v>83.611766158644514</c:v>
                </c:pt>
                <c:pt idx="563">
                  <c:v>83.600166093993948</c:v>
                </c:pt>
                <c:pt idx="564">
                  <c:v>83.588572477560916</c:v>
                </c:pt>
                <c:pt idx="565">
                  <c:v>83.5769852912657</c:v>
                </c:pt>
                <c:pt idx="566">
                  <c:v>83.565404518364588</c:v>
                </c:pt>
                <c:pt idx="567">
                  <c:v>83.553830144916589</c:v>
                </c:pt>
                <c:pt idx="568">
                  <c:v>83.369496894931643</c:v>
                </c:pt>
                <c:pt idx="569">
                  <c:v>83.3580287633322</c:v>
                </c:pt>
                <c:pt idx="570">
                  <c:v>83.3465667295836</c:v>
                </c:pt>
                <c:pt idx="571">
                  <c:v>83.335110776639169</c:v>
                </c:pt>
                <c:pt idx="572">
                  <c:v>83.323660886174878</c:v>
                </c:pt>
                <c:pt idx="573">
                  <c:v>83.141272951224849</c:v>
                </c:pt>
                <c:pt idx="574">
                  <c:v>83.129923439999899</c:v>
                </c:pt>
                <c:pt idx="575">
                  <c:v>83.118579677141398</c:v>
                </c:pt>
                <c:pt idx="576">
                  <c:v>83.10724163863209</c:v>
                </c:pt>
                <c:pt idx="577">
                  <c:v>83.095909304685989</c:v>
                </c:pt>
                <c:pt idx="578">
                  <c:v>82.915353025334497</c:v>
                </c:pt>
                <c:pt idx="579">
                  <c:v>82.9041148709846</c:v>
                </c:pt>
                <c:pt idx="580">
                  <c:v>82.892882086842079</c:v>
                </c:pt>
                <c:pt idx="581">
                  <c:v>82.881654652299005</c:v>
                </c:pt>
                <c:pt idx="582">
                  <c:v>82.870432551617284</c:v>
                </c:pt>
                <c:pt idx="583">
                  <c:v>82.859215764068196</c:v>
                </c:pt>
                <c:pt idx="584">
                  <c:v>82.691588394799538</c:v>
                </c:pt>
                <c:pt idx="585">
                  <c:v>82.6804539836413</c:v>
                </c:pt>
                <c:pt idx="586">
                  <c:v>82.669324554363783</c:v>
                </c:pt>
                <c:pt idx="587">
                  <c:v>82.658200090468441</c:v>
                </c:pt>
                <c:pt idx="588">
                  <c:v>82.64708056690408</c:v>
                </c:pt>
                <c:pt idx="589">
                  <c:v>82.635965965953403</c:v>
                </c:pt>
                <c:pt idx="590">
                  <c:v>82.469824161961526</c:v>
                </c:pt>
                <c:pt idx="591">
                  <c:v>82.458785612283066</c:v>
                </c:pt>
                <c:pt idx="592">
                  <c:v>82.447751644380446</c:v>
                </c:pt>
                <c:pt idx="593">
                  <c:v>82.436722237247494</c:v>
                </c:pt>
                <c:pt idx="594">
                  <c:v>82.425697371708409</c:v>
                </c:pt>
                <c:pt idx="595">
                  <c:v>82.414677026545903</c:v>
                </c:pt>
                <c:pt idx="596">
                  <c:v>82.249900452223898</c:v>
                </c:pt>
                <c:pt idx="597">
                  <c:v>82.238949654653709</c:v>
                </c:pt>
                <c:pt idx="598">
                  <c:v>82.22800302948238</c:v>
                </c:pt>
                <c:pt idx="599">
                  <c:v>82.217060555158326</c:v>
                </c:pt>
                <c:pt idx="600">
                  <c:v>82.206122211225704</c:v>
                </c:pt>
                <c:pt idx="601">
                  <c:v>82.195187976938968</c:v>
                </c:pt>
                <c:pt idx="602">
                  <c:v>82.020782051444399</c:v>
                </c:pt>
                <c:pt idx="603">
                  <c:v>82.009914478346204</c:v>
                </c:pt>
                <c:pt idx="604">
                  <c:v>81.999050635866496</c:v>
                </c:pt>
                <c:pt idx="605">
                  <c:v>81.988190506670989</c:v>
                </c:pt>
                <c:pt idx="606">
                  <c:v>81.97733406631589</c:v>
                </c:pt>
                <c:pt idx="607">
                  <c:v>81.804115595463898</c:v>
                </c:pt>
                <c:pt idx="608">
                  <c:v>81.793318641621198</c:v>
                </c:pt>
                <c:pt idx="609">
                  <c:v>81.782524998322927</c:v>
                </c:pt>
                <c:pt idx="610">
                  <c:v>81.771734637943979</c:v>
                </c:pt>
                <c:pt idx="611">
                  <c:v>81.760947544945196</c:v>
                </c:pt>
                <c:pt idx="612">
                  <c:v>81.588780568530666</c:v>
                </c:pt>
                <c:pt idx="613">
                  <c:v>81.578045692518188</c:v>
                </c:pt>
                <c:pt idx="614">
                  <c:v>81.567313696624382</c:v>
                </c:pt>
                <c:pt idx="615">
                  <c:v>81.556584556512789</c:v>
                </c:pt>
                <c:pt idx="616">
                  <c:v>81.545858250083384</c:v>
                </c:pt>
                <c:pt idx="617">
                  <c:v>81.535134758753358</c:v>
                </c:pt>
                <c:pt idx="618">
                  <c:v>81.37460521738501</c:v>
                </c:pt>
                <c:pt idx="619">
                  <c:v>81.36392378479573</c:v>
                </c:pt>
                <c:pt idx="620">
                  <c:v>81.353244798962393</c:v>
                </c:pt>
                <c:pt idx="621">
                  <c:v>81.342568235305507</c:v>
                </c:pt>
                <c:pt idx="622">
                  <c:v>81.331894069914156</c:v>
                </c:pt>
                <c:pt idx="623">
                  <c:v>81.321222284264607</c:v>
                </c:pt>
                <c:pt idx="624">
                  <c:v>81.161416080913597</c:v>
                </c:pt>
                <c:pt idx="625">
                  <c:v>81.150779379977081</c:v>
                </c:pt>
                <c:pt idx="626">
                  <c:v>81.140144687518827</c:v>
                </c:pt>
                <c:pt idx="627">
                  <c:v>81.129511978013781</c:v>
                </c:pt>
                <c:pt idx="628">
                  <c:v>81.118881230930469</c:v>
                </c:pt>
                <c:pt idx="629">
                  <c:v>81.108252424428542</c:v>
                </c:pt>
                <c:pt idx="630">
                  <c:v>80.949038199599158</c:v>
                </c:pt>
                <c:pt idx="631">
                  <c:v>80.938437441425179</c:v>
                </c:pt>
                <c:pt idx="632">
                  <c:v>80.927838250771558</c:v>
                </c:pt>
                <c:pt idx="633">
                  <c:v>80.917240600943302</c:v>
                </c:pt>
                <c:pt idx="634">
                  <c:v>80.906644472867427</c:v>
                </c:pt>
                <c:pt idx="635">
                  <c:v>80.896049844217686</c:v>
                </c:pt>
                <c:pt idx="636">
                  <c:v>80.726721485676691</c:v>
                </c:pt>
                <c:pt idx="637">
                  <c:v>80.716148936493937</c:v>
                </c:pt>
                <c:pt idx="638">
                  <c:v>80.705577483343703</c:v>
                </c:pt>
                <c:pt idx="639">
                  <c:v>80.695007104580782</c:v>
                </c:pt>
                <c:pt idx="640">
                  <c:v>80.684437780406043</c:v>
                </c:pt>
                <c:pt idx="641">
                  <c:v>80.515453562703001</c:v>
                </c:pt>
                <c:pt idx="642">
                  <c:v>80.504898714143579</c:v>
                </c:pt>
                <c:pt idx="643">
                  <c:v>80.494344515468299</c:v>
                </c:pt>
                <c:pt idx="644">
                  <c:v>80.483790941381102</c:v>
                </c:pt>
                <c:pt idx="645">
                  <c:v>80.473237971076202</c:v>
                </c:pt>
                <c:pt idx="646">
                  <c:v>80.304454106920588</c:v>
                </c:pt>
                <c:pt idx="647">
                  <c:v>80.293907937925681</c:v>
                </c:pt>
                <c:pt idx="648">
                  <c:v>80.2833619618157</c:v>
                </c:pt>
                <c:pt idx="649">
                  <c:v>80.272816159914314</c:v>
                </c:pt>
                <c:pt idx="650">
                  <c:v>80.262270506850939</c:v>
                </c:pt>
                <c:pt idx="651">
                  <c:v>80.093541730394719</c:v>
                </c:pt>
                <c:pt idx="652">
                  <c:v>80.08299511491748</c:v>
                </c:pt>
                <c:pt idx="653">
                  <c:v>80.072448236831761</c:v>
                </c:pt>
                <c:pt idx="654">
                  <c:v>80.061901070401788</c:v>
                </c:pt>
                <c:pt idx="655">
                  <c:v>80.051353595794183</c:v>
                </c:pt>
                <c:pt idx="656">
                  <c:v>80.040805787865906</c:v>
                </c:pt>
                <c:pt idx="657">
                  <c:v>79.882532911922638</c:v>
                </c:pt>
                <c:pt idx="658">
                  <c:v>79.871976614027389</c:v>
                </c:pt>
                <c:pt idx="659">
                  <c:v>79.861419588731607</c:v>
                </c:pt>
                <c:pt idx="660">
                  <c:v>79.850861809065648</c:v>
                </c:pt>
                <c:pt idx="661">
                  <c:v>79.840303255593398</c:v>
                </c:pt>
                <c:pt idx="662">
                  <c:v>79.829743900492488</c:v>
                </c:pt>
                <c:pt idx="663">
                  <c:v>79.671241643700299</c:v>
                </c:pt>
                <c:pt idx="664">
                  <c:v>79.660666289753706</c:v>
                </c:pt>
                <c:pt idx="665">
                  <c:v>79.650089738363889</c:v>
                </c:pt>
                <c:pt idx="666">
                  <c:v>79.639511957218602</c:v>
                </c:pt>
                <c:pt idx="667">
                  <c:v>79.628932927824934</c:v>
                </c:pt>
                <c:pt idx="668">
                  <c:v>79.618352624736048</c:v>
                </c:pt>
                <c:pt idx="669">
                  <c:v>79.448875060267724</c:v>
                </c:pt>
                <c:pt idx="670">
                  <c:v>79.438269438685992</c:v>
                </c:pt>
                <c:pt idx="671">
                  <c:v>79.427662108554088</c:v>
                </c:pt>
                <c:pt idx="672">
                  <c:v>79.417053047072827</c:v>
                </c:pt>
                <c:pt idx="673">
                  <c:v>79.406442231242991</c:v>
                </c:pt>
                <c:pt idx="674">
                  <c:v>79.236410408634782</c:v>
                </c:pt>
                <c:pt idx="675">
                  <c:v>79.225765989665192</c:v>
                </c:pt>
                <c:pt idx="676">
                  <c:v>79.215119374842956</c:v>
                </c:pt>
                <c:pt idx="677">
                  <c:v>79.204470537440542</c:v>
                </c:pt>
                <c:pt idx="678">
                  <c:v>79.1938194504134</c:v>
                </c:pt>
                <c:pt idx="679">
                  <c:v>79.023075834600846</c:v>
                </c:pt>
                <c:pt idx="680">
                  <c:v>79.012382686488849</c:v>
                </c:pt>
                <c:pt idx="681">
                  <c:v>79.001686833396079</c:v>
                </c:pt>
                <c:pt idx="682">
                  <c:v>78.990988256585297</c:v>
                </c:pt>
                <c:pt idx="683">
                  <c:v>78.980286925070331</c:v>
                </c:pt>
                <c:pt idx="684">
                  <c:v>78.808670276198555</c:v>
                </c:pt>
                <c:pt idx="685">
                  <c:v>78.797918208447896</c:v>
                </c:pt>
                <c:pt idx="686">
                  <c:v>78.787162923254201</c:v>
                </c:pt>
                <c:pt idx="687">
                  <c:v>78.776404392886263</c:v>
                </c:pt>
                <c:pt idx="688">
                  <c:v>78.765642591958198</c:v>
                </c:pt>
                <c:pt idx="689">
                  <c:v>78.754877495005502</c:v>
                </c:pt>
                <c:pt idx="690">
                  <c:v>78.592987434336578</c:v>
                </c:pt>
                <c:pt idx="691">
                  <c:v>78.582165983598998</c:v>
                </c:pt>
                <c:pt idx="692">
                  <c:v>78.571340783901348</c:v>
                </c:pt>
                <c:pt idx="693">
                  <c:v>78.560511807939179</c:v>
                </c:pt>
                <c:pt idx="694">
                  <c:v>78.549679028604999</c:v>
                </c:pt>
                <c:pt idx="695">
                  <c:v>78.538842419720126</c:v>
                </c:pt>
                <c:pt idx="696">
                  <c:v>78.375815084957779</c:v>
                </c:pt>
                <c:pt idx="697">
                  <c:v>78.364913472661783</c:v>
                </c:pt>
                <c:pt idx="698">
                  <c:v>78.354007561274599</c:v>
                </c:pt>
                <c:pt idx="699">
                  <c:v>78.343097324115305</c:v>
                </c:pt>
                <c:pt idx="700">
                  <c:v>78.332182736694051</c:v>
                </c:pt>
                <c:pt idx="701">
                  <c:v>78.321263764478715</c:v>
                </c:pt>
                <c:pt idx="702">
                  <c:v>78.145941402166443</c:v>
                </c:pt>
                <c:pt idx="703">
                  <c:v>78.134943627396893</c:v>
                </c:pt>
                <c:pt idx="704">
                  <c:v>78.123940960270602</c:v>
                </c:pt>
                <c:pt idx="705">
                  <c:v>78.112933368627679</c:v>
                </c:pt>
                <c:pt idx="706">
                  <c:v>78.1019208262136</c:v>
                </c:pt>
                <c:pt idx="707">
                  <c:v>77.925022973403713</c:v>
                </c:pt>
                <c:pt idx="708">
                  <c:v>77.913921777896491</c:v>
                </c:pt>
                <c:pt idx="709">
                  <c:v>77.902815101515998</c:v>
                </c:pt>
                <c:pt idx="710">
                  <c:v>77.891702911935099</c:v>
                </c:pt>
                <c:pt idx="711">
                  <c:v>77.880585183888158</c:v>
                </c:pt>
                <c:pt idx="712">
                  <c:v>77.701922962503701</c:v>
                </c:pt>
                <c:pt idx="713">
                  <c:v>77.69070635051817</c:v>
                </c:pt>
                <c:pt idx="714">
                  <c:v>77.679483643436569</c:v>
                </c:pt>
                <c:pt idx="715">
                  <c:v>77.668254811442978</c:v>
                </c:pt>
                <c:pt idx="716">
                  <c:v>77.657019823396183</c:v>
                </c:pt>
                <c:pt idx="717">
                  <c:v>77.476396804488616</c:v>
                </c:pt>
                <c:pt idx="718">
                  <c:v>77.465052284916496</c:v>
                </c:pt>
                <c:pt idx="719">
                  <c:v>77.453701030438964</c:v>
                </c:pt>
                <c:pt idx="720">
                  <c:v>77.442343013783258</c:v>
                </c:pt>
                <c:pt idx="721">
                  <c:v>77.430978197490916</c:v>
                </c:pt>
                <c:pt idx="722">
                  <c:v>77.2481895893265</c:v>
                </c:pt>
                <c:pt idx="723">
                  <c:v>77.236704122599264</c:v>
                </c:pt>
                <c:pt idx="724">
                  <c:v>77.225211260582682</c:v>
                </c:pt>
                <c:pt idx="725">
                  <c:v>77.213710962256982</c:v>
                </c:pt>
                <c:pt idx="726">
                  <c:v>77.202203196695308</c:v>
                </c:pt>
                <c:pt idx="727">
                  <c:v>77.190687926395199</c:v>
                </c:pt>
                <c:pt idx="728">
                  <c:v>77.017034986424648</c:v>
                </c:pt>
                <c:pt idx="729">
                  <c:v>77.005394939757949</c:v>
                </c:pt>
                <c:pt idx="730">
                  <c:v>76.993746796427189</c:v>
                </c:pt>
                <c:pt idx="731">
                  <c:v>76.982090518336179</c:v>
                </c:pt>
                <c:pt idx="732">
                  <c:v>76.970426070935403</c:v>
                </c:pt>
                <c:pt idx="733">
                  <c:v>76.958753416630728</c:v>
                </c:pt>
                <c:pt idx="734">
                  <c:v>76.77084517409547</c:v>
                </c:pt>
                <c:pt idx="735">
                  <c:v>76.759027419522482</c:v>
                </c:pt>
                <c:pt idx="736">
                  <c:v>76.747200796746426</c:v>
                </c:pt>
                <c:pt idx="737">
                  <c:v>76.735365264521178</c:v>
                </c:pt>
                <c:pt idx="738">
                  <c:v>76.723520788555803</c:v>
                </c:pt>
                <c:pt idx="739">
                  <c:v>76.532761400174479</c:v>
                </c:pt>
                <c:pt idx="740">
                  <c:v>76.520758976405247</c:v>
                </c:pt>
                <c:pt idx="741">
                  <c:v>76.508746909775681</c:v>
                </c:pt>
                <c:pt idx="742">
                  <c:v>76.496725159540105</c:v>
                </c:pt>
                <c:pt idx="743">
                  <c:v>76.484693687192561</c:v>
                </c:pt>
                <c:pt idx="744">
                  <c:v>76.290834984410395</c:v>
                </c:pt>
                <c:pt idx="745">
                  <c:v>76.278632033782046</c:v>
                </c:pt>
                <c:pt idx="746">
                  <c:v>76.266418627630003</c:v>
                </c:pt>
                <c:pt idx="747">
                  <c:v>76.2541947180856</c:v>
                </c:pt>
                <c:pt idx="748">
                  <c:v>76.241960268971638</c:v>
                </c:pt>
                <c:pt idx="749">
                  <c:v>76.044740643592405</c:v>
                </c:pt>
                <c:pt idx="750">
                  <c:v>76.032320440209503</c:v>
                </c:pt>
                <c:pt idx="751">
                  <c:v>76.019888917027359</c:v>
                </c:pt>
                <c:pt idx="752">
                  <c:v>76.007446029877471</c:v>
                </c:pt>
                <c:pt idx="753">
                  <c:v>75.994991736934082</c:v>
                </c:pt>
                <c:pt idx="754">
                  <c:v>75.794134875717418</c:v>
                </c:pt>
                <c:pt idx="755">
                  <c:v>75.781479733780543</c:v>
                </c:pt>
                <c:pt idx="756">
                  <c:v>75.76881236151668</c:v>
                </c:pt>
                <c:pt idx="757">
                  <c:v>75.756132712685329</c:v>
                </c:pt>
                <c:pt idx="758">
                  <c:v>75.743440740425683</c:v>
                </c:pt>
                <c:pt idx="759">
                  <c:v>75.730736397583485</c:v>
                </c:pt>
                <c:pt idx="760">
                  <c:v>75.538654246447024</c:v>
                </c:pt>
                <c:pt idx="761">
                  <c:v>75.525745437915248</c:v>
                </c:pt>
                <c:pt idx="762">
                  <c:v>75.512823435850223</c:v>
                </c:pt>
                <c:pt idx="763">
                  <c:v>75.4998881857789</c:v>
                </c:pt>
                <c:pt idx="764">
                  <c:v>75.486939644476223</c:v>
                </c:pt>
                <c:pt idx="765">
                  <c:v>75.473977756647358</c:v>
                </c:pt>
                <c:pt idx="766">
                  <c:v>75.264731177348878</c:v>
                </c:pt>
                <c:pt idx="767">
                  <c:v>75.251534611382993</c:v>
                </c:pt>
                <c:pt idx="768">
                  <c:v>75.238323775805696</c:v>
                </c:pt>
                <c:pt idx="769">
                  <c:v>75.225098609493088</c:v>
                </c:pt>
                <c:pt idx="770">
                  <c:v>75.211859065126134</c:v>
                </c:pt>
                <c:pt idx="771">
                  <c:v>74.998026601973137</c:v>
                </c:pt>
                <c:pt idx="772">
                  <c:v>74.984534286866392</c:v>
                </c:pt>
                <c:pt idx="773">
                  <c:v>74.971026605736697</c:v>
                </c:pt>
                <c:pt idx="774">
                  <c:v>74.95750350144759</c:v>
                </c:pt>
                <c:pt idx="775">
                  <c:v>74.943964914274716</c:v>
                </c:pt>
                <c:pt idx="776">
                  <c:v>74.725195082552219</c:v>
                </c:pt>
                <c:pt idx="777">
                  <c:v>74.711384455766506</c:v>
                </c:pt>
                <c:pt idx="778">
                  <c:v>74.697557292225483</c:v>
                </c:pt>
                <c:pt idx="779">
                  <c:v>74.683713535158049</c:v>
                </c:pt>
                <c:pt idx="780">
                  <c:v>74.669853123379511</c:v>
                </c:pt>
                <c:pt idx="781">
                  <c:v>74.445771152163445</c:v>
                </c:pt>
                <c:pt idx="782">
                  <c:v>74.431618127564278</c:v>
                </c:pt>
                <c:pt idx="783">
                  <c:v>74.417447325404183</c:v>
                </c:pt>
                <c:pt idx="784">
                  <c:v>74.403258674164192</c:v>
                </c:pt>
                <c:pt idx="785">
                  <c:v>74.389052115002826</c:v>
                </c:pt>
                <c:pt idx="786">
                  <c:v>74.159257587735482</c:v>
                </c:pt>
                <c:pt idx="787">
                  <c:v>74.144736418565714</c:v>
                </c:pt>
                <c:pt idx="788">
                  <c:v>74.130196134093254</c:v>
                </c:pt>
                <c:pt idx="789">
                  <c:v>74.115636663392593</c:v>
                </c:pt>
                <c:pt idx="790">
                  <c:v>74.101057937774243</c:v>
                </c:pt>
                <c:pt idx="791">
                  <c:v>73.850205224129681</c:v>
                </c:pt>
                <c:pt idx="792">
                  <c:v>73.835267762184458</c:v>
                </c:pt>
                <c:pt idx="793">
                  <c:v>73.820309677779349</c:v>
                </c:pt>
                <c:pt idx="794">
                  <c:v>73.805330899287426</c:v>
                </c:pt>
                <c:pt idx="795">
                  <c:v>73.790331347884447</c:v>
                </c:pt>
                <c:pt idx="796">
                  <c:v>73.547451425841317</c:v>
                </c:pt>
                <c:pt idx="797">
                  <c:v>73.532087028494516</c:v>
                </c:pt>
                <c:pt idx="798">
                  <c:v>73.516700467955602</c:v>
                </c:pt>
                <c:pt idx="799">
                  <c:v>73.501291655961197</c:v>
                </c:pt>
                <c:pt idx="800">
                  <c:v>73.485860515787181</c:v>
                </c:pt>
                <c:pt idx="801">
                  <c:v>73.235858484252503</c:v>
                </c:pt>
                <c:pt idx="802">
                  <c:v>73.220035102674146</c:v>
                </c:pt>
                <c:pt idx="803">
                  <c:v>73.204187881543604</c:v>
                </c:pt>
                <c:pt idx="804">
                  <c:v>73.188316740801326</c:v>
                </c:pt>
                <c:pt idx="805">
                  <c:v>73.172421591517789</c:v>
                </c:pt>
                <c:pt idx="806">
                  <c:v>72.914761320919396</c:v>
                </c:pt>
                <c:pt idx="807">
                  <c:v>72.898444319725158</c:v>
                </c:pt>
                <c:pt idx="808">
                  <c:v>72.882101674875798</c:v>
                </c:pt>
                <c:pt idx="809">
                  <c:v>72.865733298490014</c:v>
                </c:pt>
                <c:pt idx="810">
                  <c:v>72.849339090328982</c:v>
                </c:pt>
                <c:pt idx="811">
                  <c:v>72.58344029419861</c:v>
                </c:pt>
                <c:pt idx="812">
                  <c:v>72.566592134445358</c:v>
                </c:pt>
                <c:pt idx="813">
                  <c:v>72.549716376225788</c:v>
                </c:pt>
                <c:pt idx="814">
                  <c:v>72.532812914535043</c:v>
                </c:pt>
                <c:pt idx="815">
                  <c:v>72.515881645512323</c:v>
                </c:pt>
                <c:pt idx="816">
                  <c:v>72.2411140836588</c:v>
                </c:pt>
                <c:pt idx="817">
                  <c:v>72.223693935920195</c:v>
                </c:pt>
                <c:pt idx="818">
                  <c:v>72.206244054468598</c:v>
                </c:pt>
                <c:pt idx="819">
                  <c:v>72.188764323782635</c:v>
                </c:pt>
                <c:pt idx="820">
                  <c:v>72.1712546287539</c:v>
                </c:pt>
                <c:pt idx="821">
                  <c:v>71.868894500856058</c:v>
                </c:pt>
                <c:pt idx="822">
                  <c:v>71.850825705343993</c:v>
                </c:pt>
                <c:pt idx="823">
                  <c:v>71.832724714446258</c:v>
                </c:pt>
                <c:pt idx="824">
                  <c:v>71.814591404073397</c:v>
                </c:pt>
                <c:pt idx="825">
                  <c:v>71.501257825613223</c:v>
                </c:pt>
                <c:pt idx="826">
                  <c:v>71.482520989698727</c:v>
                </c:pt>
                <c:pt idx="827">
                  <c:v>71.463749372803619</c:v>
                </c:pt>
                <c:pt idx="828">
                  <c:v>71.444942845101295</c:v>
                </c:pt>
                <c:pt idx="829">
                  <c:v>71.426101264465601</c:v>
                </c:pt>
                <c:pt idx="830">
                  <c:v>71.119754927442202</c:v>
                </c:pt>
                <c:pt idx="831">
                  <c:v>71.100295906662609</c:v>
                </c:pt>
                <c:pt idx="832">
                  <c:v>71.080799254737101</c:v>
                </c:pt>
                <c:pt idx="833">
                  <c:v>71.061264824487026</c:v>
                </c:pt>
                <c:pt idx="834">
                  <c:v>71.041692459328004</c:v>
                </c:pt>
                <c:pt idx="835">
                  <c:v>70.723249206226612</c:v>
                </c:pt>
                <c:pt idx="836">
                  <c:v>70.703008050130009</c:v>
                </c:pt>
                <c:pt idx="837">
                  <c:v>70.682726097268926</c:v>
                </c:pt>
                <c:pt idx="838">
                  <c:v>70.662403171577878</c:v>
                </c:pt>
                <c:pt idx="839">
                  <c:v>70.642039119408366</c:v>
                </c:pt>
                <c:pt idx="840">
                  <c:v>70.310478905467619</c:v>
                </c:pt>
                <c:pt idx="841">
                  <c:v>70.289388876233048</c:v>
                </c:pt>
                <c:pt idx="842">
                  <c:v>70.268254509532227</c:v>
                </c:pt>
                <c:pt idx="843">
                  <c:v>70.247075625461903</c:v>
                </c:pt>
                <c:pt idx="844">
                  <c:v>70.225852032340143</c:v>
                </c:pt>
                <c:pt idx="845">
                  <c:v>69.880035996067349</c:v>
                </c:pt>
                <c:pt idx="846">
                  <c:v>69.858022414882143</c:v>
                </c:pt>
                <c:pt idx="847">
                  <c:v>69.835960536988665</c:v>
                </c:pt>
                <c:pt idx="848">
                  <c:v>69.813850149671083</c:v>
                </c:pt>
                <c:pt idx="849">
                  <c:v>69.791691039938286</c:v>
                </c:pt>
                <c:pt idx="850">
                  <c:v>69.407319775751603</c:v>
                </c:pt>
                <c:pt idx="851">
                  <c:v>69.384245876992708</c:v>
                </c:pt>
                <c:pt idx="852">
                  <c:v>69.361118967609883</c:v>
                </c:pt>
                <c:pt idx="853">
                  <c:v>69.337938802117648</c:v>
                </c:pt>
                <c:pt idx="854">
                  <c:v>68.9354886010684</c:v>
                </c:pt>
                <c:pt idx="855">
                  <c:v>68.911307092159888</c:v>
                </c:pt>
                <c:pt idx="856">
                  <c:v>68.8870674679807</c:v>
                </c:pt>
                <c:pt idx="857">
                  <c:v>68.862769458708499</c:v>
                </c:pt>
                <c:pt idx="858">
                  <c:v>68.838412785388883</c:v>
                </c:pt>
                <c:pt idx="859">
                  <c:v>68.440496648758227</c:v>
                </c:pt>
                <c:pt idx="860">
                  <c:v>68.415098879053758</c:v>
                </c:pt>
                <c:pt idx="861">
                  <c:v>68.389637180220149</c:v>
                </c:pt>
                <c:pt idx="862">
                  <c:v>68.364111241477715</c:v>
                </c:pt>
                <c:pt idx="863">
                  <c:v>68.338520744922803</c:v>
                </c:pt>
                <c:pt idx="864">
                  <c:v>67.920028605221802</c:v>
                </c:pt>
                <c:pt idx="865">
                  <c:v>67.893290506334679</c:v>
                </c:pt>
                <c:pt idx="866">
                  <c:v>67.866481817885216</c:v>
                </c:pt>
                <c:pt idx="867">
                  <c:v>67.839602185641581</c:v>
                </c:pt>
                <c:pt idx="868">
                  <c:v>67.812651248185404</c:v>
                </c:pt>
                <c:pt idx="869">
                  <c:v>67.371435249045604</c:v>
                </c:pt>
                <c:pt idx="870">
                  <c:v>67.343214562866805</c:v>
                </c:pt>
                <c:pt idx="871">
                  <c:v>67.314915646258925</c:v>
                </c:pt>
                <c:pt idx="872">
                  <c:v>67.286538085432511</c:v>
                </c:pt>
                <c:pt idx="873">
                  <c:v>67.258081469855</c:v>
                </c:pt>
                <c:pt idx="874">
                  <c:v>66.791674284033718</c:v>
                </c:pt>
                <c:pt idx="875">
                  <c:v>66.761807405987597</c:v>
                </c:pt>
                <c:pt idx="876">
                  <c:v>66.73185348804482</c:v>
                </c:pt>
                <c:pt idx="877">
                  <c:v>66.701812067360194</c:v>
                </c:pt>
                <c:pt idx="878">
                  <c:v>66.6716826552165</c:v>
                </c:pt>
                <c:pt idx="879">
                  <c:v>66.145541215727008</c:v>
                </c:pt>
                <c:pt idx="880">
                  <c:v>66.11374240586828</c:v>
                </c:pt>
                <c:pt idx="881">
                  <c:v>66.081845863290781</c:v>
                </c:pt>
                <c:pt idx="882">
                  <c:v>66.049851037665178</c:v>
                </c:pt>
                <c:pt idx="883">
                  <c:v>65.490348969386091</c:v>
                </c:pt>
                <c:pt idx="884">
                  <c:v>65.456486349196979</c:v>
                </c:pt>
                <c:pt idx="885">
                  <c:v>65.422514213752379</c:v>
                </c:pt>
                <c:pt idx="886">
                  <c:v>65.388431939103128</c:v>
                </c:pt>
                <c:pt idx="887">
                  <c:v>64.791545875717915</c:v>
                </c:pt>
                <c:pt idx="888">
                  <c:v>64.755367613677748</c:v>
                </c:pt>
                <c:pt idx="889">
                  <c:v>64.719066316072883</c:v>
                </c:pt>
                <c:pt idx="890">
                  <c:v>64.682641260099459</c:v>
                </c:pt>
                <c:pt idx="891">
                  <c:v>64.646091721675305</c:v>
                </c:pt>
                <c:pt idx="892">
                  <c:v>64.043755485199696</c:v>
                </c:pt>
                <c:pt idx="893">
                  <c:v>64.004973491361056</c:v>
                </c:pt>
                <c:pt idx="894">
                  <c:v>63.966053068628696</c:v>
                </c:pt>
                <c:pt idx="895">
                  <c:v>63.9269933912203</c:v>
                </c:pt>
                <c:pt idx="896">
                  <c:v>63.887793646913799</c:v>
                </c:pt>
                <c:pt idx="897">
                  <c:v>63.240856235608604</c:v>
                </c:pt>
                <c:pt idx="898">
                  <c:v>63.199144481490805</c:v>
                </c:pt>
                <c:pt idx="899">
                  <c:v>63.157277015405796</c:v>
                </c:pt>
                <c:pt idx="900">
                  <c:v>63.115252918606011</c:v>
                </c:pt>
                <c:pt idx="901">
                  <c:v>63.073071281339097</c:v>
                </c:pt>
                <c:pt idx="902">
                  <c:v>62.375977234217594</c:v>
                </c:pt>
                <c:pt idx="903">
                  <c:v>62.330973599360433</c:v>
                </c:pt>
                <c:pt idx="904">
                  <c:v>62.285795306755411</c:v>
                </c:pt>
                <c:pt idx="905">
                  <c:v>62.240441376605901</c:v>
                </c:pt>
                <c:pt idx="906">
                  <c:v>62.194910824749421</c:v>
                </c:pt>
                <c:pt idx="907">
                  <c:v>61.392906506245495</c:v>
                </c:pt>
                <c:pt idx="908">
                  <c:v>61.344026658793496</c:v>
                </c:pt>
                <c:pt idx="909">
                  <c:v>61.294951234006113</c:v>
                </c:pt>
                <c:pt idx="910">
                  <c:v>61.245679228465413</c:v>
                </c:pt>
                <c:pt idx="911">
                  <c:v>60.377019876371499</c:v>
                </c:pt>
                <c:pt idx="912">
                  <c:v>60.324041195067274</c:v>
                </c:pt>
                <c:pt idx="913">
                  <c:v>60.270847490923998</c:v>
                </c:pt>
                <c:pt idx="914">
                  <c:v>60.217437842438699</c:v>
                </c:pt>
                <c:pt idx="915">
                  <c:v>59.275584931461111</c:v>
                </c:pt>
                <c:pt idx="916">
                  <c:v>59.218141457146373</c:v>
                </c:pt>
                <c:pt idx="917">
                  <c:v>59.160466464529605</c:v>
                </c:pt>
                <c:pt idx="918">
                  <c:v>59.102559271459313</c:v>
                </c:pt>
                <c:pt idx="919">
                  <c:v>59.044419202299395</c:v>
                </c:pt>
                <c:pt idx="920">
                  <c:v>58.082035824014312</c:v>
                </c:pt>
                <c:pt idx="921">
                  <c:v>58.019853716977202</c:v>
                </c:pt>
                <c:pt idx="922">
                  <c:v>57.957430244689711</c:v>
                </c:pt>
                <c:pt idx="923">
                  <c:v>57.894765174862194</c:v>
                </c:pt>
                <c:pt idx="924">
                  <c:v>57.831858297670195</c:v>
                </c:pt>
                <c:pt idx="925">
                  <c:v>56.792415128715845</c:v>
                </c:pt>
                <c:pt idx="926">
                  <c:v>56.725396870156146</c:v>
                </c:pt>
                <c:pt idx="927">
                  <c:v>56.658138724478867</c:v>
                </c:pt>
                <c:pt idx="928">
                  <c:v>56.590641154709999</c:v>
                </c:pt>
                <c:pt idx="929">
                  <c:v>56.522904656950303</c:v>
                </c:pt>
                <c:pt idx="930">
                  <c:v>55.407199177754244</c:v>
                </c:pt>
                <c:pt idx="931">
                  <c:v>55.335518954707837</c:v>
                </c:pt>
                <c:pt idx="932">
                  <c:v>55.263616239774528</c:v>
                </c:pt>
                <c:pt idx="933">
                  <c:v>55.191492382279428</c:v>
                </c:pt>
                <c:pt idx="934">
                  <c:v>55.1191487735396</c:v>
                </c:pt>
                <c:pt idx="935">
                  <c:v>53.857263530223413</c:v>
                </c:pt>
                <c:pt idx="936">
                  <c:v>53.7812560408262</c:v>
                </c:pt>
                <c:pt idx="937">
                  <c:v>53.705064099637319</c:v>
                </c:pt>
                <c:pt idx="938">
                  <c:v>53.628690005687595</c:v>
                </c:pt>
                <c:pt idx="939">
                  <c:v>52.304882466795902</c:v>
                </c:pt>
                <c:pt idx="940">
                  <c:v>52.225667120613096</c:v>
                </c:pt>
                <c:pt idx="941">
                  <c:v>52.1463203812215</c:v>
                </c:pt>
                <c:pt idx="942">
                  <c:v>52.066845226331928</c:v>
                </c:pt>
                <c:pt idx="943">
                  <c:v>50.699100292155194</c:v>
                </c:pt>
                <c:pt idx="944">
                  <c:v>50.617843791403473</c:v>
                </c:pt>
                <c:pt idx="945">
                  <c:v>50.536518546211013</c:v>
                </c:pt>
                <c:pt idx="946">
                  <c:v>50.455127786028001</c:v>
                </c:pt>
                <c:pt idx="947">
                  <c:v>49.064559269814595</c:v>
                </c:pt>
                <c:pt idx="948">
                  <c:v>48.982533517565599</c:v>
                </c:pt>
                <c:pt idx="949">
                  <c:v>48.900502033722496</c:v>
                </c:pt>
                <c:pt idx="950">
                  <c:v>48.818467815096973</c:v>
                </c:pt>
                <c:pt idx="951">
                  <c:v>48.736433847390913</c:v>
                </c:pt>
                <c:pt idx="952">
                  <c:v>47.4262638000667</c:v>
                </c:pt>
                <c:pt idx="953">
                  <c:v>47.344666347565571</c:v>
                </c:pt>
                <c:pt idx="954">
                  <c:v>47.263118437464144</c:v>
                </c:pt>
                <c:pt idx="955">
                  <c:v>47.181622532301304</c:v>
                </c:pt>
                <c:pt idx="956">
                  <c:v>47.100181060737441</c:v>
                </c:pt>
                <c:pt idx="957">
                  <c:v>47.018796425786704</c:v>
                </c:pt>
                <c:pt idx="958">
                  <c:v>46.937470986963596</c:v>
                </c:pt>
                <c:pt idx="959">
                  <c:v>46.856207085609839</c:v>
                </c:pt>
                <c:pt idx="960">
                  <c:v>46.775007023130811</c:v>
                </c:pt>
                <c:pt idx="961">
                  <c:v>46.693873060429212</c:v>
                </c:pt>
                <c:pt idx="962">
                  <c:v>46.612807446872097</c:v>
                </c:pt>
                <c:pt idx="963">
                  <c:v>46.531812372376699</c:v>
                </c:pt>
                <c:pt idx="964">
                  <c:v>46.450890012157096</c:v>
                </c:pt>
                <c:pt idx="965">
                  <c:v>45.806378204958044</c:v>
                </c:pt>
                <c:pt idx="966">
                  <c:v>45.726202407963697</c:v>
                </c:pt>
                <c:pt idx="967">
                  <c:v>45.646119186471559</c:v>
                </c:pt>
                <c:pt idx="968">
                  <c:v>45.566130349316403</c:v>
                </c:pt>
                <c:pt idx="969">
                  <c:v>45.486237661835133</c:v>
                </c:pt>
                <c:pt idx="970">
                  <c:v>45.406442867569098</c:v>
                </c:pt>
                <c:pt idx="971">
                  <c:v>45.326747662922394</c:v>
                </c:pt>
                <c:pt idx="972">
                  <c:v>45.247153730784412</c:v>
                </c:pt>
                <c:pt idx="973">
                  <c:v>45.167662699829812</c:v>
                </c:pt>
                <c:pt idx="974">
                  <c:v>45.088276188140398</c:v>
                </c:pt>
                <c:pt idx="975">
                  <c:v>45.008995763799902</c:v>
                </c:pt>
                <c:pt idx="976">
                  <c:v>44.929822976308202</c:v>
                </c:pt>
                <c:pt idx="977">
                  <c:v>44.850759336369002</c:v>
                </c:pt>
                <c:pt idx="978">
                  <c:v>44.1574883001296</c:v>
                </c:pt>
                <c:pt idx="979">
                  <c:v>44.085742871091803</c:v>
                </c:pt>
                <c:pt idx="980">
                  <c:v>44.013992869396041</c:v>
                </c:pt>
                <c:pt idx="981">
                  <c:v>43.942273137253395</c:v>
                </c:pt>
                <c:pt idx="982">
                  <c:v>43.870596446645195</c:v>
                </c:pt>
                <c:pt idx="983">
                  <c:v>43.798968177230599</c:v>
                </c:pt>
                <c:pt idx="984">
                  <c:v>43.727391214136212</c:v>
                </c:pt>
                <c:pt idx="985">
                  <c:v>43.655867608303971</c:v>
                </c:pt>
                <c:pt idx="986">
                  <c:v>43.5843991127728</c:v>
                </c:pt>
                <c:pt idx="987">
                  <c:v>43.512987371208972</c:v>
                </c:pt>
                <c:pt idx="988">
                  <c:v>43.441633985409197</c:v>
                </c:pt>
                <c:pt idx="989">
                  <c:v>43.370340512269998</c:v>
                </c:pt>
                <c:pt idx="990">
                  <c:v>42.731642525869105</c:v>
                </c:pt>
                <c:pt idx="991">
                  <c:v>42.661029393685993</c:v>
                </c:pt>
                <c:pt idx="992">
                  <c:v>42.590491948725628</c:v>
                </c:pt>
                <c:pt idx="993">
                  <c:v>42.520031496980813</c:v>
                </c:pt>
                <c:pt idx="994">
                  <c:v>42.449649328920202</c:v>
                </c:pt>
                <c:pt idx="995">
                  <c:v>42.379346703811294</c:v>
                </c:pt>
                <c:pt idx="996">
                  <c:v>42.309124870678296</c:v>
                </c:pt>
                <c:pt idx="997">
                  <c:v>42.238985052488403</c:v>
                </c:pt>
                <c:pt idx="998">
                  <c:v>42.168928455695195</c:v>
                </c:pt>
                <c:pt idx="999">
                  <c:v>42.098956255307499</c:v>
                </c:pt>
                <c:pt idx="1000">
                  <c:v>42.029069621250294</c:v>
                </c:pt>
                <c:pt idx="1001">
                  <c:v>41.959269694150294</c:v>
                </c:pt>
                <c:pt idx="1002">
                  <c:v>41.335150644881772</c:v>
                </c:pt>
                <c:pt idx="1003">
                  <c:v>41.26627620017701</c:v>
                </c:pt>
                <c:pt idx="1004">
                  <c:v>41.1974997119571</c:v>
                </c:pt>
                <c:pt idx="1005">
                  <c:v>41.128822090812001</c:v>
                </c:pt>
                <c:pt idx="1006">
                  <c:v>41.060244225566294</c:v>
                </c:pt>
                <c:pt idx="1007">
                  <c:v>40.991766983858298</c:v>
                </c:pt>
                <c:pt idx="1008">
                  <c:v>40.923391223646249</c:v>
                </c:pt>
                <c:pt idx="1009">
                  <c:v>40.855117770059003</c:v>
                </c:pt>
                <c:pt idx="1010">
                  <c:v>40.786947443628172</c:v>
                </c:pt>
                <c:pt idx="1011">
                  <c:v>40.718881039346833</c:v>
                </c:pt>
                <c:pt idx="1012">
                  <c:v>40.650919343090912</c:v>
                </c:pt>
                <c:pt idx="1013">
                  <c:v>40.583063112091594</c:v>
                </c:pt>
                <c:pt idx="1014">
                  <c:v>40.515313090369602</c:v>
                </c:pt>
                <c:pt idx="1015">
                  <c:v>39.977220438594998</c:v>
                </c:pt>
                <c:pt idx="1016">
                  <c:v>39.910457095837359</c:v>
                </c:pt>
                <c:pt idx="1017">
                  <c:v>39.843806507725894</c:v>
                </c:pt>
                <c:pt idx="1018">
                  <c:v>39.777269240417901</c:v>
                </c:pt>
                <c:pt idx="1019">
                  <c:v>39.710845842629602</c:v>
                </c:pt>
                <c:pt idx="1020">
                  <c:v>39.644536853107702</c:v>
                </c:pt>
                <c:pt idx="1021">
                  <c:v>39.578342791421512</c:v>
                </c:pt>
                <c:pt idx="1022">
                  <c:v>39.512264168190995</c:v>
                </c:pt>
                <c:pt idx="1023">
                  <c:v>39.446301476060995</c:v>
                </c:pt>
                <c:pt idx="1024">
                  <c:v>39.380455189990798</c:v>
                </c:pt>
                <c:pt idx="1025">
                  <c:v>39.314725780769194</c:v>
                </c:pt>
                <c:pt idx="1026">
                  <c:v>39.249113693660902</c:v>
                </c:pt>
                <c:pt idx="1027">
                  <c:v>39.183619371708495</c:v>
                </c:pt>
                <c:pt idx="1028">
                  <c:v>38.663952362331919</c:v>
                </c:pt>
                <c:pt idx="1029">
                  <c:v>38.599535424277313</c:v>
                </c:pt>
                <c:pt idx="1030">
                  <c:v>38.535239915745301</c:v>
                </c:pt>
                <c:pt idx="1031">
                  <c:v>38.471066134030295</c:v>
                </c:pt>
                <c:pt idx="1032">
                  <c:v>38.407014366457801</c:v>
                </c:pt>
                <c:pt idx="1033">
                  <c:v>38.343084889851148</c:v>
                </c:pt>
                <c:pt idx="1034">
                  <c:v>38.279277975159602</c:v>
                </c:pt>
                <c:pt idx="1035">
                  <c:v>38.215593870622698</c:v>
                </c:pt>
                <c:pt idx="1036">
                  <c:v>38.152032823568028</c:v>
                </c:pt>
                <c:pt idx="1037">
                  <c:v>38.088595066421412</c:v>
                </c:pt>
                <c:pt idx="1038">
                  <c:v>38.025280823817198</c:v>
                </c:pt>
                <c:pt idx="1039">
                  <c:v>37.962090306234202</c:v>
                </c:pt>
                <c:pt idx="1040">
                  <c:v>37.899023718109312</c:v>
                </c:pt>
                <c:pt idx="1041">
                  <c:v>37.398973572677001</c:v>
                </c:pt>
                <c:pt idx="1042">
                  <c:v>37.337029879601772</c:v>
                </c:pt>
                <c:pt idx="1043">
                  <c:v>37.275211624679613</c:v>
                </c:pt>
                <c:pt idx="1044">
                  <c:v>37.213518903355336</c:v>
                </c:pt>
                <c:pt idx="1045">
                  <c:v>37.151951818136595</c:v>
                </c:pt>
                <c:pt idx="1046">
                  <c:v>37.090510449370896</c:v>
                </c:pt>
                <c:pt idx="1047">
                  <c:v>37.029194875395397</c:v>
                </c:pt>
                <c:pt idx="1048">
                  <c:v>36.968005166558328</c:v>
                </c:pt>
                <c:pt idx="1049">
                  <c:v>36.9069413844853</c:v>
                </c:pt>
                <c:pt idx="1050">
                  <c:v>36.846003589204841</c:v>
                </c:pt>
                <c:pt idx="1051">
                  <c:v>36.785191819284911</c:v>
                </c:pt>
                <c:pt idx="1052">
                  <c:v>36.724506120659512</c:v>
                </c:pt>
                <c:pt idx="1053">
                  <c:v>36.663946527650197</c:v>
                </c:pt>
                <c:pt idx="1054">
                  <c:v>36.124586892756</c:v>
                </c:pt>
                <c:pt idx="1055">
                  <c:v>36.065288666930009</c:v>
                </c:pt>
                <c:pt idx="1056">
                  <c:v>36.006116470923828</c:v>
                </c:pt>
                <c:pt idx="1057">
                  <c:v>35.947070267249941</c:v>
                </c:pt>
                <c:pt idx="1058">
                  <c:v>35.888150002273505</c:v>
                </c:pt>
                <c:pt idx="1059">
                  <c:v>35.829355624960925</c:v>
                </c:pt>
                <c:pt idx="1060">
                  <c:v>35.770687072772063</c:v>
                </c:pt>
                <c:pt idx="1061">
                  <c:v>35.712144285573501</c:v>
                </c:pt>
                <c:pt idx="1062">
                  <c:v>35.653727192925601</c:v>
                </c:pt>
                <c:pt idx="1063">
                  <c:v>35.595435717906213</c:v>
                </c:pt>
                <c:pt idx="1064">
                  <c:v>35.537269780670272</c:v>
                </c:pt>
                <c:pt idx="1065">
                  <c:v>35.479229301008296</c:v>
                </c:pt>
                <c:pt idx="1066">
                  <c:v>34.962494286422199</c:v>
                </c:pt>
                <c:pt idx="1067">
                  <c:v>34.905702726911528</c:v>
                </c:pt>
                <c:pt idx="1068">
                  <c:v>34.849035406755597</c:v>
                </c:pt>
                <c:pt idx="1069">
                  <c:v>34.792492186081994</c:v>
                </c:pt>
                <c:pt idx="1070">
                  <c:v>34.736072928563374</c:v>
                </c:pt>
                <c:pt idx="1071">
                  <c:v>34.679777492196294</c:v>
                </c:pt>
                <c:pt idx="1072">
                  <c:v>34.623605732344203</c:v>
                </c:pt>
                <c:pt idx="1073">
                  <c:v>34.5675574990887</c:v>
                </c:pt>
                <c:pt idx="1074">
                  <c:v>34.511632637260433</c:v>
                </c:pt>
                <c:pt idx="1075">
                  <c:v>34.455830995997999</c:v>
                </c:pt>
                <c:pt idx="1076">
                  <c:v>34.400152414637297</c:v>
                </c:pt>
                <c:pt idx="1077">
                  <c:v>34.344596728983902</c:v>
                </c:pt>
                <c:pt idx="1078">
                  <c:v>33.850097794196749</c:v>
                </c:pt>
                <c:pt idx="1079">
                  <c:v>33.795761544546011</c:v>
                </c:pt>
                <c:pt idx="1080">
                  <c:v>33.741546225547395</c:v>
                </c:pt>
                <c:pt idx="1081">
                  <c:v>33.687451647117094</c:v>
                </c:pt>
                <c:pt idx="1082">
                  <c:v>33.633477605944456</c:v>
                </c:pt>
                <c:pt idx="1083">
                  <c:v>33.579623908156009</c:v>
                </c:pt>
                <c:pt idx="1084">
                  <c:v>33.525890352617296</c:v>
                </c:pt>
                <c:pt idx="1085">
                  <c:v>33.472276732761003</c:v>
                </c:pt>
                <c:pt idx="1086">
                  <c:v>33.418782850497294</c:v>
                </c:pt>
                <c:pt idx="1087">
                  <c:v>33.365408490689703</c:v>
                </c:pt>
                <c:pt idx="1088">
                  <c:v>33.3121534530719</c:v>
                </c:pt>
                <c:pt idx="1089">
                  <c:v>33.259017523161695</c:v>
                </c:pt>
                <c:pt idx="1090">
                  <c:v>33.206000489080004</c:v>
                </c:pt>
                <c:pt idx="1091">
                  <c:v>32.786118398530625</c:v>
                </c:pt>
                <c:pt idx="1092">
                  <c:v>32.734161584933297</c:v>
                </c:pt>
                <c:pt idx="1093">
                  <c:v>32.682321454462972</c:v>
                </c:pt>
                <c:pt idx="1094">
                  <c:v>32.630597777265372</c:v>
                </c:pt>
                <c:pt idx="1095">
                  <c:v>32.578990319955274</c:v>
                </c:pt>
                <c:pt idx="1096">
                  <c:v>32.527498850409813</c:v>
                </c:pt>
                <c:pt idx="1097">
                  <c:v>32.476123140023411</c:v>
                </c:pt>
                <c:pt idx="1098">
                  <c:v>32.424862946719813</c:v>
                </c:pt>
                <c:pt idx="1099">
                  <c:v>32.373718041192497</c:v>
                </c:pt>
                <c:pt idx="1100">
                  <c:v>32.322688184957606</c:v>
                </c:pt>
                <c:pt idx="1101">
                  <c:v>32.271773139896204</c:v>
                </c:pt>
                <c:pt idx="1102">
                  <c:v>32.220972668437412</c:v>
                </c:pt>
                <c:pt idx="1103">
                  <c:v>32.170286528946257</c:v>
                </c:pt>
                <c:pt idx="1104">
                  <c:v>31.769246206107145</c:v>
                </c:pt>
                <c:pt idx="1105">
                  <c:v>31.719746106642788</c:v>
                </c:pt>
                <c:pt idx="1106">
                  <c:v>31.670390384092531</c:v>
                </c:pt>
                <c:pt idx="1107">
                  <c:v>31.621179047203999</c:v>
                </c:pt>
                <c:pt idx="1108">
                  <c:v>31.572112108058001</c:v>
                </c:pt>
                <c:pt idx="1109">
                  <c:v>31.523189591158086</c:v>
                </c:pt>
                <c:pt idx="1110">
                  <c:v>31.474411515648804</c:v>
                </c:pt>
                <c:pt idx="1111">
                  <c:v>31.425777917410787</c:v>
                </c:pt>
                <c:pt idx="1112">
                  <c:v>31.377288828679205</c:v>
                </c:pt>
                <c:pt idx="1113">
                  <c:v>31.328944292941024</c:v>
                </c:pt>
                <c:pt idx="1114">
                  <c:v>31.280744351909071</c:v>
                </c:pt>
                <c:pt idx="1115">
                  <c:v>31.232689056417289</c:v>
                </c:pt>
                <c:pt idx="1116">
                  <c:v>31.184778463507698</c:v>
                </c:pt>
                <c:pt idx="1117">
                  <c:v>30.806711287906289</c:v>
                </c:pt>
                <c:pt idx="1118">
                  <c:v>30.760106334953178</c:v>
                </c:pt>
                <c:pt idx="1119">
                  <c:v>30.713646922722301</c:v>
                </c:pt>
                <c:pt idx="1120">
                  <c:v>30.667333156408631</c:v>
                </c:pt>
                <c:pt idx="1121">
                  <c:v>30.62116515617549</c:v>
                </c:pt>
                <c:pt idx="1122">
                  <c:v>30.575143039160867</c:v>
                </c:pt>
                <c:pt idx="1123">
                  <c:v>30.529266937706502</c:v>
                </c:pt>
                <c:pt idx="1124">
                  <c:v>30.483536980240867</c:v>
                </c:pt>
                <c:pt idx="1125">
                  <c:v>30.437953312025531</c:v>
                </c:pt>
                <c:pt idx="1126">
                  <c:v>30.392516065245889</c:v>
                </c:pt>
                <c:pt idx="1127">
                  <c:v>30.3472253941787</c:v>
                </c:pt>
                <c:pt idx="1128">
                  <c:v>30.302081451379888</c:v>
                </c:pt>
                <c:pt idx="1129">
                  <c:v>30.257084394072535</c:v>
                </c:pt>
                <c:pt idx="1130">
                  <c:v>29.858749284079071</c:v>
                </c:pt>
                <c:pt idx="1131">
                  <c:v>29.815230873418788</c:v>
                </c:pt>
                <c:pt idx="1132">
                  <c:v>29.771861414341672</c:v>
                </c:pt>
                <c:pt idx="1133">
                  <c:v>29.728641127902687</c:v>
                </c:pt>
                <c:pt idx="1134">
                  <c:v>29.685570230868716</c:v>
                </c:pt>
                <c:pt idx="1135">
                  <c:v>29.642648951467717</c:v>
                </c:pt>
                <c:pt idx="1136">
                  <c:v>29.599877519758635</c:v>
                </c:pt>
                <c:pt idx="1137">
                  <c:v>29.557256170382431</c:v>
                </c:pt>
                <c:pt idx="1138">
                  <c:v>29.514785144008272</c:v>
                </c:pt>
                <c:pt idx="1139">
                  <c:v>29.472464685789486</c:v>
                </c:pt>
                <c:pt idx="1140">
                  <c:v>29.430295042207199</c:v>
                </c:pt>
                <c:pt idx="1141">
                  <c:v>29.388276464862887</c:v>
                </c:pt>
                <c:pt idx="1142">
                  <c:v>29.016950968927631</c:v>
                </c:pt>
                <c:pt idx="1143">
                  <c:v>28.976457831267101</c:v>
                </c:pt>
                <c:pt idx="1144">
                  <c:v>28.936118796408831</c:v>
                </c:pt>
                <c:pt idx="1145">
                  <c:v>28.895934162555498</c:v>
                </c:pt>
                <c:pt idx="1146">
                  <c:v>28.8559042258692</c:v>
                </c:pt>
                <c:pt idx="1147">
                  <c:v>28.816029291968686</c:v>
                </c:pt>
                <c:pt idx="1148">
                  <c:v>28.776309667840501</c:v>
                </c:pt>
                <c:pt idx="1149">
                  <c:v>28.736745661585889</c:v>
                </c:pt>
                <c:pt idx="1150">
                  <c:v>28.6973375810175</c:v>
                </c:pt>
                <c:pt idx="1151">
                  <c:v>28.65808574658903</c:v>
                </c:pt>
                <c:pt idx="1152">
                  <c:v>28.618990468517602</c:v>
                </c:pt>
                <c:pt idx="1153">
                  <c:v>28.580052070484687</c:v>
                </c:pt>
                <c:pt idx="1154">
                  <c:v>28.236719498697799</c:v>
                </c:pt>
                <c:pt idx="1155">
                  <c:v>28.199367806997699</c:v>
                </c:pt>
                <c:pt idx="1156">
                  <c:v>28.162176607630503</c:v>
                </c:pt>
                <c:pt idx="1157">
                  <c:v>28.125146239551171</c:v>
                </c:pt>
                <c:pt idx="1158">
                  <c:v>28.088277036561756</c:v>
                </c:pt>
                <c:pt idx="1159">
                  <c:v>28.051569332812431</c:v>
                </c:pt>
                <c:pt idx="1160">
                  <c:v>28.015023467611005</c:v>
                </c:pt>
                <c:pt idx="1161">
                  <c:v>27.97863977694659</c:v>
                </c:pt>
                <c:pt idx="1162">
                  <c:v>27.942418590725548</c:v>
                </c:pt>
                <c:pt idx="1163">
                  <c:v>27.906360250963782</c:v>
                </c:pt>
                <c:pt idx="1164">
                  <c:v>27.870465090005098</c:v>
                </c:pt>
                <c:pt idx="1165">
                  <c:v>27.834733439175789</c:v>
                </c:pt>
                <c:pt idx="1166">
                  <c:v>27.520561084901402</c:v>
                </c:pt>
                <c:pt idx="1167">
                  <c:v>27.486482609382094</c:v>
                </c:pt>
                <c:pt idx="1168">
                  <c:v>27.452571214145216</c:v>
                </c:pt>
                <c:pt idx="1169">
                  <c:v>27.4188272076955</c:v>
                </c:pt>
                <c:pt idx="1170">
                  <c:v>27.385250897672002</c:v>
                </c:pt>
                <c:pt idx="1171">
                  <c:v>27.351842589065889</c:v>
                </c:pt>
                <c:pt idx="1172">
                  <c:v>27.318602577182808</c:v>
                </c:pt>
                <c:pt idx="1173">
                  <c:v>27.285531158792587</c:v>
                </c:pt>
                <c:pt idx="1174">
                  <c:v>27.252628629073389</c:v>
                </c:pt>
                <c:pt idx="1175">
                  <c:v>27.2198952712031</c:v>
                </c:pt>
                <c:pt idx="1176">
                  <c:v>27.187331372010302</c:v>
                </c:pt>
                <c:pt idx="1177">
                  <c:v>27.154937207589601</c:v>
                </c:pt>
                <c:pt idx="1178">
                  <c:v>27.12271305087102</c:v>
                </c:pt>
                <c:pt idx="1179">
                  <c:v>26.871071196093798</c:v>
                </c:pt>
                <c:pt idx="1180">
                  <c:v>26.840388534897787</c:v>
                </c:pt>
                <c:pt idx="1181">
                  <c:v>26.809878303383698</c:v>
                </c:pt>
                <c:pt idx="1182">
                  <c:v>26.77954071712929</c:v>
                </c:pt>
                <c:pt idx="1183">
                  <c:v>26.749375967749099</c:v>
                </c:pt>
                <c:pt idx="1184">
                  <c:v>26.719384253279287</c:v>
                </c:pt>
                <c:pt idx="1185">
                  <c:v>26.689565755276831</c:v>
                </c:pt>
                <c:pt idx="1186">
                  <c:v>26.659920656066831</c:v>
                </c:pt>
                <c:pt idx="1187">
                  <c:v>26.6304491146137</c:v>
                </c:pt>
                <c:pt idx="1188">
                  <c:v>26.6011513005379</c:v>
                </c:pt>
                <c:pt idx="1189">
                  <c:v>26.572027366301089</c:v>
                </c:pt>
                <c:pt idx="1190">
                  <c:v>26.543077451114605</c:v>
                </c:pt>
                <c:pt idx="1191">
                  <c:v>26.514301691508471</c:v>
                </c:pt>
                <c:pt idx="1192">
                  <c:v>26.263174629395802</c:v>
                </c:pt>
                <c:pt idx="1193">
                  <c:v>26.236145819393787</c:v>
                </c:pt>
                <c:pt idx="1194">
                  <c:v>26.209292028046001</c:v>
                </c:pt>
                <c:pt idx="1195">
                  <c:v>26.182613274285163</c:v>
                </c:pt>
                <c:pt idx="1196">
                  <c:v>26.156109561564499</c:v>
                </c:pt>
                <c:pt idx="1197">
                  <c:v>26.129780886912187</c:v>
                </c:pt>
                <c:pt idx="1198">
                  <c:v>26.103627238178731</c:v>
                </c:pt>
                <c:pt idx="1199">
                  <c:v>26.077648586012902</c:v>
                </c:pt>
                <c:pt idx="1200">
                  <c:v>26.0518448941543</c:v>
                </c:pt>
                <c:pt idx="1201">
                  <c:v>26.026216112038099</c:v>
                </c:pt>
                <c:pt idx="1202">
                  <c:v>26.000762179261489</c:v>
                </c:pt>
                <c:pt idx="1203">
                  <c:v>25.975483027240799</c:v>
                </c:pt>
                <c:pt idx="1204">
                  <c:v>25.755817966572902</c:v>
                </c:pt>
                <c:pt idx="1205">
                  <c:v>25.732280032241921</c:v>
                </c:pt>
                <c:pt idx="1206">
                  <c:v>25.708915292818531</c:v>
                </c:pt>
                <c:pt idx="1207">
                  <c:v>25.685723535441156</c:v>
                </c:pt>
                <c:pt idx="1208">
                  <c:v>25.662704531302001</c:v>
                </c:pt>
                <c:pt idx="1209">
                  <c:v>25.639858033826798</c:v>
                </c:pt>
                <c:pt idx="1210">
                  <c:v>25.617183793645331</c:v>
                </c:pt>
                <c:pt idx="1211">
                  <c:v>25.594681535196401</c:v>
                </c:pt>
                <c:pt idx="1212">
                  <c:v>25.5723509904902</c:v>
                </c:pt>
                <c:pt idx="1213">
                  <c:v>25.550191857967487</c:v>
                </c:pt>
                <c:pt idx="1214">
                  <c:v>25.528203836260879</c:v>
                </c:pt>
                <c:pt idx="1215">
                  <c:v>25.5063866092447</c:v>
                </c:pt>
                <c:pt idx="1216">
                  <c:v>25.31765872903074</c:v>
                </c:pt>
                <c:pt idx="1217">
                  <c:v>25.29752924018889</c:v>
                </c:pt>
                <c:pt idx="1218">
                  <c:v>25.277566235985816</c:v>
                </c:pt>
                <c:pt idx="1219">
                  <c:v>25.257769247875224</c:v>
                </c:pt>
                <c:pt idx="1220">
                  <c:v>25.238137799211003</c:v>
                </c:pt>
                <c:pt idx="1221">
                  <c:v>25.218671403483299</c:v>
                </c:pt>
                <c:pt idx="1222">
                  <c:v>25.199369557561589</c:v>
                </c:pt>
                <c:pt idx="1223">
                  <c:v>25.180231750965589</c:v>
                </c:pt>
                <c:pt idx="1224">
                  <c:v>25.161257455987631</c:v>
                </c:pt>
                <c:pt idx="1225">
                  <c:v>25.142446140676689</c:v>
                </c:pt>
                <c:pt idx="1226">
                  <c:v>25.123797258862286</c:v>
                </c:pt>
                <c:pt idx="1227">
                  <c:v>25.105310247011289</c:v>
                </c:pt>
                <c:pt idx="1228">
                  <c:v>24.946113911756889</c:v>
                </c:pt>
                <c:pt idx="1229">
                  <c:v>24.929212539796971</c:v>
                </c:pt>
                <c:pt idx="1230">
                  <c:v>24.912466195269786</c:v>
                </c:pt>
                <c:pt idx="1231">
                  <c:v>24.895874193006872</c:v>
                </c:pt>
                <c:pt idx="1232">
                  <c:v>24.879435841755086</c:v>
                </c:pt>
                <c:pt idx="1233">
                  <c:v>24.86315043876392</c:v>
                </c:pt>
                <c:pt idx="1234">
                  <c:v>24.847017277645087</c:v>
                </c:pt>
                <c:pt idx="1235">
                  <c:v>24.831035631400731</c:v>
                </c:pt>
                <c:pt idx="1236">
                  <c:v>24.815204775297605</c:v>
                </c:pt>
                <c:pt idx="1237">
                  <c:v>24.799523975503156</c:v>
                </c:pt>
                <c:pt idx="1238">
                  <c:v>24.783992481950502</c:v>
                </c:pt>
                <c:pt idx="1239">
                  <c:v>24.768609545141192</c:v>
                </c:pt>
                <c:pt idx="1240">
                  <c:v>24.6367199667555</c:v>
                </c:pt>
                <c:pt idx="1241">
                  <c:v>24.622779480231689</c:v>
                </c:pt>
                <c:pt idx="1242">
                  <c:v>24.608978774697071</c:v>
                </c:pt>
                <c:pt idx="1243">
                  <c:v>24.5953170177965</c:v>
                </c:pt>
                <c:pt idx="1244">
                  <c:v>24.581793366561421</c:v>
                </c:pt>
                <c:pt idx="1245">
                  <c:v>24.568406968932301</c:v>
                </c:pt>
                <c:pt idx="1246">
                  <c:v>24.555156976318887</c:v>
                </c:pt>
                <c:pt idx="1247">
                  <c:v>24.542042530903192</c:v>
                </c:pt>
                <c:pt idx="1248">
                  <c:v>24.529062769009901</c:v>
                </c:pt>
                <c:pt idx="1249">
                  <c:v>24.516216823481088</c:v>
                </c:pt>
                <c:pt idx="1250">
                  <c:v>24.503503823766124</c:v>
                </c:pt>
                <c:pt idx="1251">
                  <c:v>24.490922894271428</c:v>
                </c:pt>
                <c:pt idx="1252">
                  <c:v>24.4784731526894</c:v>
                </c:pt>
                <c:pt idx="1253">
                  <c:v>24.383491304352102</c:v>
                </c:pt>
                <c:pt idx="1254">
                  <c:v>24.372182116774088</c:v>
                </c:pt>
                <c:pt idx="1255">
                  <c:v>24.360995145581001</c:v>
                </c:pt>
                <c:pt idx="1256">
                  <c:v>24.349929476076387</c:v>
                </c:pt>
                <c:pt idx="1257">
                  <c:v>24.338984199912609</c:v>
                </c:pt>
                <c:pt idx="1258">
                  <c:v>24.328158405874898</c:v>
                </c:pt>
                <c:pt idx="1259">
                  <c:v>24.317451170907805</c:v>
                </c:pt>
                <c:pt idx="1260">
                  <c:v>24.306861586651998</c:v>
                </c:pt>
                <c:pt idx="1261">
                  <c:v>24.296388730924935</c:v>
                </c:pt>
                <c:pt idx="1262">
                  <c:v>24.286031688214187</c:v>
                </c:pt>
                <c:pt idx="1263">
                  <c:v>24.27578954048899</c:v>
                </c:pt>
                <c:pt idx="1264">
                  <c:v>24.2656613687444</c:v>
                </c:pt>
                <c:pt idx="1265">
                  <c:v>24.255646255228783</c:v>
                </c:pt>
                <c:pt idx="1266">
                  <c:v>24.170446302757586</c:v>
                </c:pt>
                <c:pt idx="1267">
                  <c:v>24.161511301656301</c:v>
                </c:pt>
                <c:pt idx="1268">
                  <c:v>24.152679287895086</c:v>
                </c:pt>
                <c:pt idx="1269">
                  <c:v>24.143949348270787</c:v>
                </c:pt>
                <c:pt idx="1270">
                  <c:v>24.135320580855186</c:v>
                </c:pt>
                <c:pt idx="1271">
                  <c:v>24.126792078572116</c:v>
                </c:pt>
                <c:pt idx="1272">
                  <c:v>24.118362939510099</c:v>
                </c:pt>
                <c:pt idx="1273">
                  <c:v>24.110032264608098</c:v>
                </c:pt>
                <c:pt idx="1274">
                  <c:v>24.101799156999999</c:v>
                </c:pt>
                <c:pt idx="1275">
                  <c:v>24.093662719018198</c:v>
                </c:pt>
                <c:pt idx="1276">
                  <c:v>24.085622059489609</c:v>
                </c:pt>
                <c:pt idx="1277">
                  <c:v>24.077676289505217</c:v>
                </c:pt>
                <c:pt idx="1278">
                  <c:v>24.010289100419698</c:v>
                </c:pt>
                <c:pt idx="1279">
                  <c:v>24.003243982730883</c:v>
                </c:pt>
                <c:pt idx="1280">
                  <c:v>23.9962841856835</c:v>
                </c:pt>
                <c:pt idx="1281">
                  <c:v>23.989408859683216</c:v>
                </c:pt>
                <c:pt idx="1282">
                  <c:v>23.982617161209724</c:v>
                </c:pt>
                <c:pt idx="1283">
                  <c:v>23.9759082500942</c:v>
                </c:pt>
                <c:pt idx="1284">
                  <c:v>23.969281291186402</c:v>
                </c:pt>
                <c:pt idx="1285">
                  <c:v>23.962735451903871</c:v>
                </c:pt>
                <c:pt idx="1286">
                  <c:v>23.956269912487787</c:v>
                </c:pt>
                <c:pt idx="1287">
                  <c:v>23.949883844926635</c:v>
                </c:pt>
                <c:pt idx="1288">
                  <c:v>23.943576434019686</c:v>
                </c:pt>
                <c:pt idx="1289">
                  <c:v>23.937346867282887</c:v>
                </c:pt>
                <c:pt idx="1290">
                  <c:v>23.884652053411287</c:v>
                </c:pt>
                <c:pt idx="1291">
                  <c:v>23.8791572999843</c:v>
                </c:pt>
                <c:pt idx="1292">
                  <c:v>23.873731776637289</c:v>
                </c:pt>
                <c:pt idx="1293">
                  <c:v>23.868374727416398</c:v>
                </c:pt>
                <c:pt idx="1294">
                  <c:v>23.863085408884331</c:v>
                </c:pt>
                <c:pt idx="1295">
                  <c:v>23.857863077449831</c:v>
                </c:pt>
                <c:pt idx="1296">
                  <c:v>23.85270699772602</c:v>
                </c:pt>
                <c:pt idx="1297">
                  <c:v>23.847616435397789</c:v>
                </c:pt>
                <c:pt idx="1298">
                  <c:v>23.842590669902989</c:v>
                </c:pt>
                <c:pt idx="1299">
                  <c:v>23.8376289754071</c:v>
                </c:pt>
                <c:pt idx="1300">
                  <c:v>23.832730641036889</c:v>
                </c:pt>
                <c:pt idx="1301">
                  <c:v>23.82789495659669</c:v>
                </c:pt>
                <c:pt idx="1302">
                  <c:v>23.787078737060103</c:v>
                </c:pt>
                <c:pt idx="1303">
                  <c:v>23.782831757572886</c:v>
                </c:pt>
                <c:pt idx="1304">
                  <c:v>23.778639991281594</c:v>
                </c:pt>
                <c:pt idx="1305">
                  <c:v>23.774502798726189</c:v>
                </c:pt>
                <c:pt idx="1306">
                  <c:v>23.770419540364056</c:v>
                </c:pt>
                <c:pt idx="1307">
                  <c:v>23.766389584642205</c:v>
                </c:pt>
                <c:pt idx="1308">
                  <c:v>23.762412309290813</c:v>
                </c:pt>
                <c:pt idx="1309">
                  <c:v>23.758487092676603</c:v>
                </c:pt>
                <c:pt idx="1310">
                  <c:v>23.754613320028401</c:v>
                </c:pt>
                <c:pt idx="1311">
                  <c:v>23.750790379302089</c:v>
                </c:pt>
                <c:pt idx="1312">
                  <c:v>23.747017673589486</c:v>
                </c:pt>
                <c:pt idx="1313">
                  <c:v>23.743294601890401</c:v>
                </c:pt>
                <c:pt idx="1314">
                  <c:v>23.711924637978601</c:v>
                </c:pt>
                <c:pt idx="1315">
                  <c:v>23.708666256384301</c:v>
                </c:pt>
                <c:pt idx="1316">
                  <c:v>23.705451298796</c:v>
                </c:pt>
                <c:pt idx="1317">
                  <c:v>23.702279234800901</c:v>
                </c:pt>
                <c:pt idx="1318">
                  <c:v>23.699149537233794</c:v>
                </c:pt>
                <c:pt idx="1319">
                  <c:v>23.696061682104901</c:v>
                </c:pt>
                <c:pt idx="1320">
                  <c:v>23.693015154462035</c:v>
                </c:pt>
                <c:pt idx="1321">
                  <c:v>23.690009446351102</c:v>
                </c:pt>
                <c:pt idx="1322">
                  <c:v>23.687044050066987</c:v>
                </c:pt>
                <c:pt idx="1323">
                  <c:v>23.684118463913631</c:v>
                </c:pt>
                <c:pt idx="1324">
                  <c:v>23.681232195819099</c:v>
                </c:pt>
                <c:pt idx="1325">
                  <c:v>23.6783847543389</c:v>
                </c:pt>
                <c:pt idx="1326">
                  <c:v>23.654426671434887</c:v>
                </c:pt>
                <c:pt idx="1327">
                  <c:v>23.6519416700772</c:v>
                </c:pt>
                <c:pt idx="1328">
                  <c:v>23.649490435462287</c:v>
                </c:pt>
                <c:pt idx="1329">
                  <c:v>23.647072543870287</c:v>
                </c:pt>
                <c:pt idx="1330">
                  <c:v>23.644687566180501</c:v>
                </c:pt>
                <c:pt idx="1331">
                  <c:v>23.642335079193689</c:v>
                </c:pt>
                <c:pt idx="1332">
                  <c:v>23.640014673776786</c:v>
                </c:pt>
                <c:pt idx="1333">
                  <c:v>23.637725932408998</c:v>
                </c:pt>
                <c:pt idx="1334">
                  <c:v>23.635468448792398</c:v>
                </c:pt>
                <c:pt idx="1335">
                  <c:v>23.633241826936001</c:v>
                </c:pt>
                <c:pt idx="1336">
                  <c:v>23.63104565911993</c:v>
                </c:pt>
                <c:pt idx="1337">
                  <c:v>23.6288795591934</c:v>
                </c:pt>
                <c:pt idx="1338">
                  <c:v>23.626743138480087</c:v>
                </c:pt>
                <c:pt idx="1339">
                  <c:v>23.6087888623974</c:v>
                </c:pt>
                <c:pt idx="1340">
                  <c:v>23.606928795681672</c:v>
                </c:pt>
                <c:pt idx="1341">
                  <c:v>23.605094418492172</c:v>
                </c:pt>
                <c:pt idx="1342">
                  <c:v>23.603285390805031</c:v>
                </c:pt>
                <c:pt idx="1343">
                  <c:v>23.6015013799556</c:v>
                </c:pt>
                <c:pt idx="1344">
                  <c:v>23.599742052938883</c:v>
                </c:pt>
                <c:pt idx="1345">
                  <c:v>23.598007088262786</c:v>
                </c:pt>
                <c:pt idx="1346">
                  <c:v>23.5962961612891</c:v>
                </c:pt>
                <c:pt idx="1347">
                  <c:v>23.594608953965686</c:v>
                </c:pt>
                <c:pt idx="1348">
                  <c:v>23.592945154048572</c:v>
                </c:pt>
                <c:pt idx="1349">
                  <c:v>23.591304451728</c:v>
                </c:pt>
                <c:pt idx="1350">
                  <c:v>23.589686535969545</c:v>
                </c:pt>
                <c:pt idx="1351">
                  <c:v>23.576102039047189</c:v>
                </c:pt>
                <c:pt idx="1352">
                  <c:v>23.574695952806131</c:v>
                </c:pt>
                <c:pt idx="1353">
                  <c:v>23.573309521872702</c:v>
                </c:pt>
                <c:pt idx="1354">
                  <c:v>23.571942478184802</c:v>
                </c:pt>
                <c:pt idx="1355">
                  <c:v>23.570594563223924</c:v>
                </c:pt>
                <c:pt idx="1356">
                  <c:v>23.569265518905887</c:v>
                </c:pt>
                <c:pt idx="1357">
                  <c:v>23.56795509302459</c:v>
                </c:pt>
                <c:pt idx="1358">
                  <c:v>23.566663031841721</c:v>
                </c:pt>
                <c:pt idx="1359">
                  <c:v>23.56538908328352</c:v>
                </c:pt>
                <c:pt idx="1360">
                  <c:v>23.564133009554499</c:v>
                </c:pt>
                <c:pt idx="1361">
                  <c:v>23.56289456337722</c:v>
                </c:pt>
                <c:pt idx="1362">
                  <c:v>23.561673510411289</c:v>
                </c:pt>
                <c:pt idx="1363">
                  <c:v>23.551428650800698</c:v>
                </c:pt>
                <c:pt idx="1364">
                  <c:v>23.550369011563486</c:v>
                </c:pt>
                <c:pt idx="1365">
                  <c:v>23.549324329776002</c:v>
                </c:pt>
                <c:pt idx="1366">
                  <c:v>23.5482943944101</c:v>
                </c:pt>
                <c:pt idx="1367">
                  <c:v>23.547279007960487</c:v>
                </c:pt>
                <c:pt idx="1368">
                  <c:v>23.546277973924489</c:v>
                </c:pt>
                <c:pt idx="1369">
                  <c:v>23.5452910904128</c:v>
                </c:pt>
                <c:pt idx="1370">
                  <c:v>23.544318163960103</c:v>
                </c:pt>
                <c:pt idx="1371">
                  <c:v>23.54335900352342</c:v>
                </c:pt>
                <c:pt idx="1372">
                  <c:v>23.542413419882887</c:v>
                </c:pt>
                <c:pt idx="1373">
                  <c:v>23.541481225440435</c:v>
                </c:pt>
                <c:pt idx="1374">
                  <c:v>23.540562237166771</c:v>
                </c:pt>
                <c:pt idx="1375">
                  <c:v>23.532856334858931</c:v>
                </c:pt>
                <c:pt idx="1376">
                  <c:v>23.532059776983989</c:v>
                </c:pt>
                <c:pt idx="1377">
                  <c:v>23.531274549545699</c:v>
                </c:pt>
                <c:pt idx="1378">
                  <c:v>23.530500495614731</c:v>
                </c:pt>
                <c:pt idx="1379">
                  <c:v>23.529737459173717</c:v>
                </c:pt>
                <c:pt idx="1380">
                  <c:v>23.528985287701087</c:v>
                </c:pt>
                <c:pt idx="1381">
                  <c:v>23.528243831051416</c:v>
                </c:pt>
                <c:pt idx="1382">
                  <c:v>23.527512938434487</c:v>
                </c:pt>
                <c:pt idx="1383">
                  <c:v>23.526792462055699</c:v>
                </c:pt>
                <c:pt idx="1384">
                  <c:v>23.526082258562209</c:v>
                </c:pt>
                <c:pt idx="1385">
                  <c:v>23.525382187290401</c:v>
                </c:pt>
                <c:pt idx="1386">
                  <c:v>23.524692101464886</c:v>
                </c:pt>
                <c:pt idx="1387">
                  <c:v>23.518908428727705</c:v>
                </c:pt>
                <c:pt idx="1388">
                  <c:v>23.518310864382986</c:v>
                </c:pt>
                <c:pt idx="1389">
                  <c:v>23.517721853194001</c:v>
                </c:pt>
                <c:pt idx="1390">
                  <c:v>23.517141278671389</c:v>
                </c:pt>
                <c:pt idx="1391">
                  <c:v>23.516569019257101</c:v>
                </c:pt>
                <c:pt idx="1392">
                  <c:v>23.516004959331202</c:v>
                </c:pt>
                <c:pt idx="1393">
                  <c:v>23.5154489848304</c:v>
                </c:pt>
                <c:pt idx="1394">
                  <c:v>23.514900979987601</c:v>
                </c:pt>
                <c:pt idx="1395">
                  <c:v>23.514360831807601</c:v>
                </c:pt>
                <c:pt idx="1396">
                  <c:v>23.51382843384669</c:v>
                </c:pt>
                <c:pt idx="1397">
                  <c:v>23.513303673699287</c:v>
                </c:pt>
                <c:pt idx="1398">
                  <c:v>23.512786447251287</c:v>
                </c:pt>
                <c:pt idx="1399">
                  <c:v>23.508453268245887</c:v>
                </c:pt>
                <c:pt idx="1400">
                  <c:v>23.5080057514208</c:v>
                </c:pt>
                <c:pt idx="1401">
                  <c:v>23.507564675292468</c:v>
                </c:pt>
                <c:pt idx="1402">
                  <c:v>23.507129950031587</c:v>
                </c:pt>
                <c:pt idx="1403">
                  <c:v>23.506701484140599</c:v>
                </c:pt>
                <c:pt idx="1404">
                  <c:v>23.506279188677002</c:v>
                </c:pt>
                <c:pt idx="1405">
                  <c:v>23.505862977182588</c:v>
                </c:pt>
                <c:pt idx="1406">
                  <c:v>23.505452764928187</c:v>
                </c:pt>
                <c:pt idx="1407">
                  <c:v>23.505048465249299</c:v>
                </c:pt>
                <c:pt idx="1408">
                  <c:v>23.504649991432139</c:v>
                </c:pt>
                <c:pt idx="1409">
                  <c:v>23.504257267792905</c:v>
                </c:pt>
                <c:pt idx="1410">
                  <c:v>23.503870207136202</c:v>
                </c:pt>
                <c:pt idx="1411">
                  <c:v>23.500293990750887</c:v>
                </c:pt>
                <c:pt idx="1412">
                  <c:v>23.499964168959735</c:v>
                </c:pt>
                <c:pt idx="1413">
                  <c:v>23.499639117492887</c:v>
                </c:pt>
                <c:pt idx="1414">
                  <c:v>23.499318766587088</c:v>
                </c:pt>
                <c:pt idx="1415">
                  <c:v>23.4990030538825</c:v>
                </c:pt>
                <c:pt idx="1416">
                  <c:v>23.498691905290599</c:v>
                </c:pt>
                <c:pt idx="1417">
                  <c:v>23.498385263728089</c:v>
                </c:pt>
                <c:pt idx="1418">
                  <c:v>23.498083059423212</c:v>
                </c:pt>
                <c:pt idx="1419">
                  <c:v>23.497785231333783</c:v>
                </c:pt>
                <c:pt idx="1420">
                  <c:v>23.497491716837601</c:v>
                </c:pt>
                <c:pt idx="1421">
                  <c:v>23.497202453653802</c:v>
                </c:pt>
                <c:pt idx="1422">
                  <c:v>23.496917381576289</c:v>
                </c:pt>
                <c:pt idx="1423">
                  <c:v>23.4945307121104</c:v>
                </c:pt>
                <c:pt idx="1424">
                  <c:v>23.494284389752401</c:v>
                </c:pt>
                <c:pt idx="1425">
                  <c:v>23.494041642936189</c:v>
                </c:pt>
                <c:pt idx="1426">
                  <c:v>23.493802421591401</c:v>
                </c:pt>
                <c:pt idx="1427">
                  <c:v>23.493566676014687</c:v>
                </c:pt>
                <c:pt idx="1428">
                  <c:v>23.493334353537882</c:v>
                </c:pt>
                <c:pt idx="1429">
                  <c:v>23.493105406148302</c:v>
                </c:pt>
                <c:pt idx="1430">
                  <c:v>23.492879788399389</c:v>
                </c:pt>
                <c:pt idx="1431">
                  <c:v>23.492657446839086</c:v>
                </c:pt>
                <c:pt idx="1432">
                  <c:v>23.492438338496189</c:v>
                </c:pt>
                <c:pt idx="1433">
                  <c:v>23.492222417069101</c:v>
                </c:pt>
                <c:pt idx="1434">
                  <c:v>23.492009635078901</c:v>
                </c:pt>
                <c:pt idx="1435">
                  <c:v>23.490228659266286</c:v>
                </c:pt>
                <c:pt idx="1436">
                  <c:v>23.49004489871119</c:v>
                </c:pt>
                <c:pt idx="1437">
                  <c:v>23.4898638154074</c:v>
                </c:pt>
                <c:pt idx="1438">
                  <c:v>23.489685371299487</c:v>
                </c:pt>
                <c:pt idx="1439">
                  <c:v>23.489509526492789</c:v>
                </c:pt>
                <c:pt idx="1440">
                  <c:v>23.489336246630671</c:v>
                </c:pt>
                <c:pt idx="1441">
                  <c:v>23.4891654924369</c:v>
                </c:pt>
                <c:pt idx="1442">
                  <c:v>23.488997226718887</c:v>
                </c:pt>
                <c:pt idx="1443">
                  <c:v>23.488831417272003</c:v>
                </c:pt>
                <c:pt idx="1444">
                  <c:v>23.488668024908989</c:v>
                </c:pt>
                <c:pt idx="1445">
                  <c:v>23.488507017687716</c:v>
                </c:pt>
                <c:pt idx="1446">
                  <c:v>23.488348357695816</c:v>
                </c:pt>
                <c:pt idx="1447">
                  <c:v>23.487020707960916</c:v>
                </c:pt>
                <c:pt idx="1448">
                  <c:v>23.486883755685199</c:v>
                </c:pt>
                <c:pt idx="1449">
                  <c:v>23.486748804740252</c:v>
                </c:pt>
                <c:pt idx="1450">
                  <c:v>23.486615825885917</c:v>
                </c:pt>
                <c:pt idx="1451">
                  <c:v>23.486484789187816</c:v>
                </c:pt>
                <c:pt idx="1452">
                  <c:v>23.486355672271308</c:v>
                </c:pt>
                <c:pt idx="1453">
                  <c:v>23.486228440567867</c:v>
                </c:pt>
                <c:pt idx="1454">
                  <c:v>23.486103071687609</c:v>
                </c:pt>
                <c:pt idx="1455">
                  <c:v>23.485979537815801</c:v>
                </c:pt>
                <c:pt idx="1456">
                  <c:v>23.485857809924909</c:v>
                </c:pt>
                <c:pt idx="1457">
                  <c:v>23.48573786529969</c:v>
                </c:pt>
                <c:pt idx="1458">
                  <c:v>23.485619673279192</c:v>
                </c:pt>
                <c:pt idx="1459">
                  <c:v>23.484630875446083</c:v>
                </c:pt>
                <c:pt idx="1460">
                  <c:v>23.484528899348486</c:v>
                </c:pt>
                <c:pt idx="1461">
                  <c:v>23.484428416527489</c:v>
                </c:pt>
                <c:pt idx="1462">
                  <c:v>23.484329409889089</c:v>
                </c:pt>
                <c:pt idx="1463">
                  <c:v>23.484231853150089</c:v>
                </c:pt>
                <c:pt idx="1464">
                  <c:v>23.4841357279645</c:v>
                </c:pt>
                <c:pt idx="1465">
                  <c:v>23.484041011986328</c:v>
                </c:pt>
                <c:pt idx="1466">
                  <c:v>23.483947686559539</c:v>
                </c:pt>
                <c:pt idx="1467">
                  <c:v>23.483855728814209</c:v>
                </c:pt>
                <c:pt idx="1468">
                  <c:v>23.483765121183787</c:v>
                </c:pt>
                <c:pt idx="1469">
                  <c:v>23.483675843480231</c:v>
                </c:pt>
                <c:pt idx="1470">
                  <c:v>23.483587875431233</c:v>
                </c:pt>
                <c:pt idx="1471">
                  <c:v>23.482852078280931</c:v>
                </c:pt>
                <c:pt idx="1472">
                  <c:v>23.482776210922339</c:v>
                </c:pt>
                <c:pt idx="1473">
                  <c:v>23.482701457322182</c:v>
                </c:pt>
                <c:pt idx="1474">
                  <c:v>23.482627803059945</c:v>
                </c:pt>
                <c:pt idx="1475">
                  <c:v>23.482555233035683</c:v>
                </c:pt>
                <c:pt idx="1476">
                  <c:v>23.482483729638599</c:v>
                </c:pt>
                <c:pt idx="1477">
                  <c:v>23.482413276767481</c:v>
                </c:pt>
                <c:pt idx="1478">
                  <c:v>23.482343862701338</c:v>
                </c:pt>
                <c:pt idx="1479">
                  <c:v>23.482275468057431</c:v>
                </c:pt>
                <c:pt idx="1480">
                  <c:v>23.482208079338609</c:v>
                </c:pt>
                <c:pt idx="1481">
                  <c:v>23.482141682729448</c:v>
                </c:pt>
                <c:pt idx="1482">
                  <c:v>23.482076263541408</c:v>
                </c:pt>
                <c:pt idx="1483">
                  <c:v>23.481472777950486</c:v>
                </c:pt>
                <c:pt idx="1484">
                  <c:v>23.481417209656186</c:v>
                </c:pt>
                <c:pt idx="1485">
                  <c:v>23.481362463060186</c:v>
                </c:pt>
                <c:pt idx="1486">
                  <c:v>23.48130852267122</c:v>
                </c:pt>
                <c:pt idx="1487">
                  <c:v>23.481255374467889</c:v>
                </c:pt>
                <c:pt idx="1488">
                  <c:v>23.481203012873721</c:v>
                </c:pt>
                <c:pt idx="1489">
                  <c:v>23.481151421986731</c:v>
                </c:pt>
                <c:pt idx="1490">
                  <c:v>23.481100593712487</c:v>
                </c:pt>
                <c:pt idx="1491">
                  <c:v>23.481050513307586</c:v>
                </c:pt>
                <c:pt idx="1492">
                  <c:v>23.481001172651087</c:v>
                </c:pt>
                <c:pt idx="1493">
                  <c:v>23.480952559939716</c:v>
                </c:pt>
                <c:pt idx="1494">
                  <c:v>23.480904665966502</c:v>
                </c:pt>
                <c:pt idx="1495">
                  <c:v>23.480504206287517</c:v>
                </c:pt>
                <c:pt idx="1496">
                  <c:v>23.480462931231845</c:v>
                </c:pt>
                <c:pt idx="1497">
                  <c:v>23.480422267699883</c:v>
                </c:pt>
                <c:pt idx="1498">
                  <c:v>23.480382203967196</c:v>
                </c:pt>
                <c:pt idx="1499">
                  <c:v>23.480342732978471</c:v>
                </c:pt>
                <c:pt idx="1500">
                  <c:v>23.480303844824501</c:v>
                </c:pt>
                <c:pt idx="1501">
                  <c:v>23.480265531721756</c:v>
                </c:pt>
                <c:pt idx="1502">
                  <c:v>23.480227784299828</c:v>
                </c:pt>
                <c:pt idx="1503">
                  <c:v>23.480190597190589</c:v>
                </c:pt>
                <c:pt idx="1504">
                  <c:v>23.480153958667689</c:v>
                </c:pt>
                <c:pt idx="1505">
                  <c:v>23.480117862388301</c:v>
                </c:pt>
                <c:pt idx="1506">
                  <c:v>23.480082298482309</c:v>
                </c:pt>
                <c:pt idx="1507">
                  <c:v>23.479785011039287</c:v>
                </c:pt>
                <c:pt idx="1508">
                  <c:v>23.479754375524216</c:v>
                </c:pt>
                <c:pt idx="1509">
                  <c:v>23.479724194708602</c:v>
                </c:pt>
                <c:pt idx="1510">
                  <c:v>23.479694460312405</c:v>
                </c:pt>
                <c:pt idx="1511">
                  <c:v>23.479665167004931</c:v>
                </c:pt>
                <c:pt idx="1512">
                  <c:v>23.479636308630308</c:v>
                </c:pt>
                <c:pt idx="1513">
                  <c:v>23.479607874904971</c:v>
                </c:pt>
                <c:pt idx="1514">
                  <c:v>23.479579864951628</c:v>
                </c:pt>
                <c:pt idx="1515">
                  <c:v>23.479552271083094</c:v>
                </c:pt>
                <c:pt idx="1516">
                  <c:v>23.479525084223589</c:v>
                </c:pt>
                <c:pt idx="1517">
                  <c:v>23.479498301228986</c:v>
                </c:pt>
                <c:pt idx="1518">
                  <c:v>23.4794719162749</c:v>
                </c:pt>
                <c:pt idx="1519">
                  <c:v>23.4792513794598</c:v>
                </c:pt>
                <c:pt idx="1520">
                  <c:v>23.4792286568868</c:v>
                </c:pt>
                <c:pt idx="1521">
                  <c:v>23.479206274340878</c:v>
                </c:pt>
                <c:pt idx="1522">
                  <c:v>23.479184221791186</c:v>
                </c:pt>
                <c:pt idx="1523">
                  <c:v>23.479162496996199</c:v>
                </c:pt>
                <c:pt idx="1524">
                  <c:v>23.479141095579489</c:v>
                </c:pt>
                <c:pt idx="1525">
                  <c:v>23.479120010507216</c:v>
                </c:pt>
                <c:pt idx="1526">
                  <c:v>23.479099240242402</c:v>
                </c:pt>
                <c:pt idx="1527">
                  <c:v>23.4790787776437</c:v>
                </c:pt>
                <c:pt idx="1528">
                  <c:v>23.479058620609997</c:v>
                </c:pt>
                <c:pt idx="1529">
                  <c:v>23.4790387623929</c:v>
                </c:pt>
                <c:pt idx="1530">
                  <c:v>23.479019198680501</c:v>
                </c:pt>
                <c:pt idx="1531">
                  <c:v>23.478855717860135</c:v>
                </c:pt>
                <c:pt idx="1532">
                  <c:v>23.478838875979271</c:v>
                </c:pt>
                <c:pt idx="1533">
                  <c:v>23.478822286324583</c:v>
                </c:pt>
                <c:pt idx="1534">
                  <c:v>23.478805942979189</c:v>
                </c:pt>
                <c:pt idx="1535">
                  <c:v>23.478789844200008</c:v>
                </c:pt>
                <c:pt idx="1536">
                  <c:v>23.478773984481524</c:v>
                </c:pt>
                <c:pt idx="1537">
                  <c:v>23.478758360389602</c:v>
                </c:pt>
                <c:pt idx="1538">
                  <c:v>23.478742969256789</c:v>
                </c:pt>
                <c:pt idx="1539">
                  <c:v>23.478727807103056</c:v>
                </c:pt>
                <c:pt idx="1540">
                  <c:v>23.478712871607456</c:v>
                </c:pt>
                <c:pt idx="1541">
                  <c:v>23.478698158590287</c:v>
                </c:pt>
                <c:pt idx="1542">
                  <c:v>23.478683663104686</c:v>
                </c:pt>
                <c:pt idx="1543">
                  <c:v>23.47856256185182</c:v>
                </c:pt>
                <c:pt idx="1544">
                  <c:v>23.478550089314787</c:v>
                </c:pt>
                <c:pt idx="1545">
                  <c:v>23.478537802807416</c:v>
                </c:pt>
                <c:pt idx="1546">
                  <c:v>23.478525699472499</c:v>
                </c:pt>
                <c:pt idx="1547">
                  <c:v>23.478513776746983</c:v>
                </c:pt>
                <c:pt idx="1548">
                  <c:v>23.478502032996882</c:v>
                </c:pt>
                <c:pt idx="1549">
                  <c:v>23.478490461730789</c:v>
                </c:pt>
                <c:pt idx="1550">
                  <c:v>23.478479066118187</c:v>
                </c:pt>
                <c:pt idx="1551">
                  <c:v>23.478467839121656</c:v>
                </c:pt>
                <c:pt idx="1552">
                  <c:v>23.478456779849189</c:v>
                </c:pt>
                <c:pt idx="1553">
                  <c:v>23.478445886239879</c:v>
                </c:pt>
                <c:pt idx="1554">
                  <c:v>23.4784351541905</c:v>
                </c:pt>
                <c:pt idx="1555">
                  <c:v>23.478336278849401</c:v>
                </c:pt>
                <c:pt idx="1556">
                  <c:v>23.478327184194189</c:v>
                </c:pt>
                <c:pt idx="1557">
                  <c:v>23.478318227973489</c:v>
                </c:pt>
                <c:pt idx="1558">
                  <c:v>23.478309403749286</c:v>
                </c:pt>
                <c:pt idx="1559">
                  <c:v>23.478300713850501</c:v>
                </c:pt>
                <c:pt idx="1560">
                  <c:v>23.47829215218292</c:v>
                </c:pt>
                <c:pt idx="1561">
                  <c:v>23.478283718225587</c:v>
                </c:pt>
                <c:pt idx="1562">
                  <c:v>23.478275411276435</c:v>
                </c:pt>
                <c:pt idx="1563">
                  <c:v>23.478267229541135</c:v>
                </c:pt>
                <c:pt idx="1564">
                  <c:v>23.478259168246701</c:v>
                </c:pt>
                <c:pt idx="1565">
                  <c:v>23.4782512279141</c:v>
                </c:pt>
                <c:pt idx="1566">
                  <c:v>23.478178088323109</c:v>
                </c:pt>
                <c:pt idx="1567">
                  <c:v>23.478171363715099</c:v>
                </c:pt>
                <c:pt idx="1568">
                  <c:v>23.478164738193787</c:v>
                </c:pt>
                <c:pt idx="1569">
                  <c:v>23.478158214510302</c:v>
                </c:pt>
                <c:pt idx="1570">
                  <c:v>23.478151787187286</c:v>
                </c:pt>
                <c:pt idx="1571">
                  <c:v>23.4781454558101</c:v>
                </c:pt>
                <c:pt idx="1572">
                  <c:v>23.478139220083616</c:v>
                </c:pt>
                <c:pt idx="1573">
                  <c:v>23.478133077755594</c:v>
                </c:pt>
                <c:pt idx="1574">
                  <c:v>23.478127028135205</c:v>
                </c:pt>
                <c:pt idx="1575">
                  <c:v>23.4781210687987</c:v>
                </c:pt>
                <c:pt idx="1576">
                  <c:v>23.478115197991887</c:v>
                </c:pt>
                <c:pt idx="1577">
                  <c:v>23.478109415994599</c:v>
                </c:pt>
                <c:pt idx="1578">
                  <c:v>23.478061133020599</c:v>
                </c:pt>
                <c:pt idx="1579">
                  <c:v>23.478056161922886</c:v>
                </c:pt>
                <c:pt idx="1580">
                  <c:v>23.478051266162787</c:v>
                </c:pt>
                <c:pt idx="1581">
                  <c:v>23.478046444555183</c:v>
                </c:pt>
                <c:pt idx="1582">
                  <c:v>23.478041694659186</c:v>
                </c:pt>
                <c:pt idx="1583">
                  <c:v>23.478037016832289</c:v>
                </c:pt>
                <c:pt idx="1584">
                  <c:v>23.47803240905592</c:v>
                </c:pt>
                <c:pt idx="1585">
                  <c:v>23.478027870183045</c:v>
                </c:pt>
                <c:pt idx="1586">
                  <c:v>23.478023399614401</c:v>
                </c:pt>
                <c:pt idx="1587">
                  <c:v>23.478018997585689</c:v>
                </c:pt>
                <c:pt idx="1588">
                  <c:v>23.478014660478401</c:v>
                </c:pt>
                <c:pt idx="1589">
                  <c:v>23.478010388691924</c:v>
                </c:pt>
                <c:pt idx="1590">
                  <c:v>23.477974723479935</c:v>
                </c:pt>
                <c:pt idx="1591">
                  <c:v>23.4779710519676</c:v>
                </c:pt>
                <c:pt idx="1592">
                  <c:v>23.4779674373139</c:v>
                </c:pt>
                <c:pt idx="1593">
                  <c:v>23.477963874812001</c:v>
                </c:pt>
                <c:pt idx="1594">
                  <c:v>23.47796036846659</c:v>
                </c:pt>
                <c:pt idx="1595">
                  <c:v>23.4779569133559</c:v>
                </c:pt>
                <c:pt idx="1596">
                  <c:v>23.4779535113748</c:v>
                </c:pt>
                <c:pt idx="1597">
                  <c:v>23.477950159791568</c:v>
                </c:pt>
                <c:pt idx="1598">
                  <c:v>23.477946859507487</c:v>
                </c:pt>
                <c:pt idx="1599">
                  <c:v>23.477943607981189</c:v>
                </c:pt>
                <c:pt idx="1600">
                  <c:v>23.477940407059897</c:v>
                </c:pt>
                <c:pt idx="1601">
                  <c:v>23.477937252286001</c:v>
                </c:pt>
                <c:pt idx="1602">
                  <c:v>23.477910925399531</c:v>
                </c:pt>
                <c:pt idx="1603">
                  <c:v>23.477908217052835</c:v>
                </c:pt>
                <c:pt idx="1604">
                  <c:v>23.477905547665799</c:v>
                </c:pt>
                <c:pt idx="1605">
                  <c:v>23.477902920664903</c:v>
                </c:pt>
                <c:pt idx="1606">
                  <c:v>23.477900330622287</c:v>
                </c:pt>
                <c:pt idx="1607">
                  <c:v>23.477897783365286</c:v>
                </c:pt>
                <c:pt idx="1608">
                  <c:v>23.477895272490201</c:v>
                </c:pt>
                <c:pt idx="1609">
                  <c:v>23.477892798499131</c:v>
                </c:pt>
                <c:pt idx="1610">
                  <c:v>23.477890364500801</c:v>
                </c:pt>
                <c:pt idx="1611">
                  <c:v>23.477887965853135</c:v>
                </c:pt>
                <c:pt idx="1612">
                  <c:v>23.477885602573199</c:v>
                </c:pt>
                <c:pt idx="1613">
                  <c:v>23.477883276144986</c:v>
                </c:pt>
                <c:pt idx="1614">
                  <c:v>23.477863856646998</c:v>
                </c:pt>
                <c:pt idx="1615">
                  <c:v>23.47786185785489</c:v>
                </c:pt>
                <c:pt idx="1616">
                  <c:v>23.477859891241799</c:v>
                </c:pt>
                <c:pt idx="1617">
                  <c:v>23.4778579533072</c:v>
                </c:pt>
                <c:pt idx="1618">
                  <c:v>23.477856043004831</c:v>
                </c:pt>
                <c:pt idx="1619">
                  <c:v>23.477854164769301</c:v>
                </c:pt>
                <c:pt idx="1620">
                  <c:v>23.477852313905302</c:v>
                </c:pt>
                <c:pt idx="1621">
                  <c:v>23.477850488670164</c:v>
                </c:pt>
                <c:pt idx="1622">
                  <c:v>23.477848694970888</c:v>
                </c:pt>
                <c:pt idx="1623">
                  <c:v>23.4778469254756</c:v>
                </c:pt>
                <c:pt idx="1624">
                  <c:v>23.477845184961289</c:v>
                </c:pt>
                <c:pt idx="1625">
                  <c:v>23.4778434692291</c:v>
                </c:pt>
                <c:pt idx="1626">
                  <c:v>23.477827681374286</c:v>
                </c:pt>
                <c:pt idx="1627">
                  <c:v>23.477826230354328</c:v>
                </c:pt>
                <c:pt idx="1628">
                  <c:v>23.477824802453799</c:v>
                </c:pt>
                <c:pt idx="1629">
                  <c:v>23.477823396142899</c:v>
                </c:pt>
                <c:pt idx="1630">
                  <c:v>23.477822011380002</c:v>
                </c:pt>
                <c:pt idx="1631">
                  <c:v>23.477820645815299</c:v>
                </c:pt>
                <c:pt idx="1632">
                  <c:v>23.477819304448701</c:v>
                </c:pt>
                <c:pt idx="1633">
                  <c:v>23.477817980832601</c:v>
                </c:pt>
                <c:pt idx="1634">
                  <c:v>23.477816677464887</c:v>
                </c:pt>
                <c:pt idx="1635">
                  <c:v>23.477815393946198</c:v>
                </c:pt>
                <c:pt idx="1636">
                  <c:v>23.477814131273387</c:v>
                </c:pt>
                <c:pt idx="1637">
                  <c:v>23.477802501569524</c:v>
                </c:pt>
                <c:pt idx="1638">
                  <c:v>23.477801434855831</c:v>
                </c:pt>
                <c:pt idx="1639">
                  <c:v>23.477800382589788</c:v>
                </c:pt>
                <c:pt idx="1640">
                  <c:v>23.477799345785428</c:v>
                </c:pt>
                <c:pt idx="1641">
                  <c:v>23.477798326402535</c:v>
                </c:pt>
                <c:pt idx="1642">
                  <c:v>23.477797321531821</c:v>
                </c:pt>
                <c:pt idx="1643">
                  <c:v>23.477796332105783</c:v>
                </c:pt>
                <c:pt idx="1644">
                  <c:v>23.477795358497531</c:v>
                </c:pt>
                <c:pt idx="1645">
                  <c:v>23.477794398762189</c:v>
                </c:pt>
                <c:pt idx="1646">
                  <c:v>23.477793453522089</c:v>
                </c:pt>
                <c:pt idx="1647">
                  <c:v>23.477792523224313</c:v>
                </c:pt>
                <c:pt idx="1648">
                  <c:v>23.477791607265935</c:v>
                </c:pt>
                <c:pt idx="1649">
                  <c:v>23.477783964528687</c:v>
                </c:pt>
                <c:pt idx="1650">
                  <c:v>23.477783178886799</c:v>
                </c:pt>
                <c:pt idx="1651">
                  <c:v>23.477782404146389</c:v>
                </c:pt>
                <c:pt idx="1652">
                  <c:v>23.477781642021586</c:v>
                </c:pt>
                <c:pt idx="1653">
                  <c:v>23.477780891241313</c:v>
                </c:pt>
                <c:pt idx="1654">
                  <c:v>23.477780152882801</c:v>
                </c:pt>
                <c:pt idx="1655">
                  <c:v>23.477779423498301</c:v>
                </c:pt>
                <c:pt idx="1656">
                  <c:v>23.477778708005999</c:v>
                </c:pt>
                <c:pt idx="1657">
                  <c:v>23.477778001866501</c:v>
                </c:pt>
                <c:pt idx="1658">
                  <c:v>23.477777306291699</c:v>
                </c:pt>
                <c:pt idx="1659">
                  <c:v>23.477776622590401</c:v>
                </c:pt>
                <c:pt idx="1660">
                  <c:v>23.477775947595102</c:v>
                </c:pt>
                <c:pt idx="1661">
                  <c:v>23.477770326040631</c:v>
                </c:pt>
                <c:pt idx="1662">
                  <c:v>23.4777697475865</c:v>
                </c:pt>
                <c:pt idx="1663">
                  <c:v>23.4777691790426</c:v>
                </c:pt>
                <c:pt idx="1664">
                  <c:v>23.477768619375887</c:v>
                </c:pt>
                <c:pt idx="1665">
                  <c:v>23.477768067342005</c:v>
                </c:pt>
                <c:pt idx="1666">
                  <c:v>23.4777675237134</c:v>
                </c:pt>
                <c:pt idx="1667">
                  <c:v>23.477766988474986</c:v>
                </c:pt>
                <c:pt idx="1668">
                  <c:v>23.4777664618682</c:v>
                </c:pt>
                <c:pt idx="1669">
                  <c:v>23.477765943683902</c:v>
                </c:pt>
                <c:pt idx="1670">
                  <c:v>23.477765430813299</c:v>
                </c:pt>
                <c:pt idx="1671">
                  <c:v>23.477764927605605</c:v>
                </c:pt>
                <c:pt idx="1672">
                  <c:v>23.477764432517787</c:v>
                </c:pt>
                <c:pt idx="1673">
                  <c:v>23.477760299908102</c:v>
                </c:pt>
                <c:pt idx="1674">
                  <c:v>23.477759876392824</c:v>
                </c:pt>
                <c:pt idx="1675">
                  <c:v>23.477759456547787</c:v>
                </c:pt>
                <c:pt idx="1676">
                  <c:v>23.477759044936587</c:v>
                </c:pt>
                <c:pt idx="1677">
                  <c:v>23.477758639482101</c:v>
                </c:pt>
                <c:pt idx="1678">
                  <c:v>23.47775824052832</c:v>
                </c:pt>
                <c:pt idx="1679">
                  <c:v>23.477757846545916</c:v>
                </c:pt>
                <c:pt idx="1680">
                  <c:v>23.477757459222399</c:v>
                </c:pt>
                <c:pt idx="1681">
                  <c:v>23.477757079544986</c:v>
                </c:pt>
                <c:pt idx="1682">
                  <c:v>23.477756705369689</c:v>
                </c:pt>
                <c:pt idx="1683">
                  <c:v>23.477756334329612</c:v>
                </c:pt>
                <c:pt idx="1684">
                  <c:v>23.477755968799435</c:v>
                </c:pt>
                <c:pt idx="1685">
                  <c:v>23.477752934631631</c:v>
                </c:pt>
                <c:pt idx="1686">
                  <c:v>23.477752622447987</c:v>
                </c:pt>
                <c:pt idx="1687">
                  <c:v>23.477752315575913</c:v>
                </c:pt>
                <c:pt idx="1688">
                  <c:v>23.477752012493902</c:v>
                </c:pt>
                <c:pt idx="1689">
                  <c:v>23.477751714103405</c:v>
                </c:pt>
                <c:pt idx="1690">
                  <c:v>23.477751422797798</c:v>
                </c:pt>
                <c:pt idx="1691">
                  <c:v>23.477751134075888</c:v>
                </c:pt>
                <c:pt idx="1692">
                  <c:v>23.4777508488527</c:v>
                </c:pt>
                <c:pt idx="1693">
                  <c:v>23.4777505693427</c:v>
                </c:pt>
                <c:pt idx="1694">
                  <c:v>23.477750292656101</c:v>
                </c:pt>
                <c:pt idx="1695">
                  <c:v>23.477750022259201</c:v>
                </c:pt>
                <c:pt idx="1696">
                  <c:v>23.477749754898699</c:v>
                </c:pt>
                <c:pt idx="1697">
                  <c:v>23.477747298907182</c:v>
                </c:pt>
                <c:pt idx="1698">
                  <c:v>23.47774707315099</c:v>
                </c:pt>
                <c:pt idx="1699">
                  <c:v>23.477746851616502</c:v>
                </c:pt>
                <c:pt idx="1700">
                  <c:v>23.477746633005879</c:v>
                </c:pt>
                <c:pt idx="1701">
                  <c:v>23.477746416815599</c:v>
                </c:pt>
                <c:pt idx="1702">
                  <c:v>23.477746205385063</c:v>
                </c:pt>
                <c:pt idx="1703">
                  <c:v>23.477745997202501</c:v>
                </c:pt>
                <c:pt idx="1704">
                  <c:v>23.477745792444299</c:v>
                </c:pt>
                <c:pt idx="1705">
                  <c:v>23.477745590201121</c:v>
                </c:pt>
                <c:pt idx="1706">
                  <c:v>23.477745390345689</c:v>
                </c:pt>
                <c:pt idx="1707">
                  <c:v>23.477745195353087</c:v>
                </c:pt>
                <c:pt idx="1708">
                  <c:v>23.477743392187008</c:v>
                </c:pt>
                <c:pt idx="1709">
                  <c:v>23.477743228795116</c:v>
                </c:pt>
                <c:pt idx="1710">
                  <c:v>23.477743064703201</c:v>
                </c:pt>
                <c:pt idx="1711">
                  <c:v>23.477742905694889</c:v>
                </c:pt>
                <c:pt idx="1712">
                  <c:v>23.477742747515808</c:v>
                </c:pt>
                <c:pt idx="1713">
                  <c:v>23.477742591205171</c:v>
                </c:pt>
                <c:pt idx="1714">
                  <c:v>23.477742438806189</c:v>
                </c:pt>
                <c:pt idx="1715">
                  <c:v>23.477742287839583</c:v>
                </c:pt>
                <c:pt idx="1716">
                  <c:v>23.47774213951952</c:v>
                </c:pt>
                <c:pt idx="1717">
                  <c:v>23.477741994913128</c:v>
                </c:pt>
                <c:pt idx="1718">
                  <c:v>23.477741848876089</c:v>
                </c:pt>
                <c:pt idx="1719">
                  <c:v>23.477740528836687</c:v>
                </c:pt>
                <c:pt idx="1720">
                  <c:v>23.477740408422687</c:v>
                </c:pt>
                <c:pt idx="1721">
                  <c:v>23.477740290365745</c:v>
                </c:pt>
                <c:pt idx="1722">
                  <c:v>23.477740172583008</c:v>
                </c:pt>
                <c:pt idx="1723">
                  <c:v>23.477740057123079</c:v>
                </c:pt>
                <c:pt idx="1724">
                  <c:v>23.47773994351062</c:v>
                </c:pt>
                <c:pt idx="1725">
                  <c:v>23.477739830164353</c:v>
                </c:pt>
                <c:pt idx="1726">
                  <c:v>23.47773972098102</c:v>
                </c:pt>
                <c:pt idx="1727">
                  <c:v>23.477739611196402</c:v>
                </c:pt>
                <c:pt idx="1728">
                  <c:v>23.477739504760056</c:v>
                </c:pt>
                <c:pt idx="1729">
                  <c:v>23.477739398696887</c:v>
                </c:pt>
                <c:pt idx="1730">
                  <c:v>23.477739296388982</c:v>
                </c:pt>
                <c:pt idx="1731">
                  <c:v>23.477738431589213</c:v>
                </c:pt>
                <c:pt idx="1732">
                  <c:v>23.477738343337194</c:v>
                </c:pt>
                <c:pt idx="1733">
                  <c:v>23.477738257101901</c:v>
                </c:pt>
                <c:pt idx="1734">
                  <c:v>23.477738170889499</c:v>
                </c:pt>
                <c:pt idx="1735">
                  <c:v>23.477738086509117</c:v>
                </c:pt>
                <c:pt idx="1736">
                  <c:v>23.477738003631789</c:v>
                </c:pt>
                <c:pt idx="1737">
                  <c:v>23.477737920607886</c:v>
                </c:pt>
                <c:pt idx="1738">
                  <c:v>23.477737840597516</c:v>
                </c:pt>
                <c:pt idx="1739">
                  <c:v>23.477737760511289</c:v>
                </c:pt>
                <c:pt idx="1740">
                  <c:v>23.477737681138201</c:v>
                </c:pt>
                <c:pt idx="1741">
                  <c:v>23.477737604025521</c:v>
                </c:pt>
                <c:pt idx="1742">
                  <c:v>23.477737529488799</c:v>
                </c:pt>
                <c:pt idx="1743">
                  <c:v>23.477736897138183</c:v>
                </c:pt>
                <c:pt idx="1744">
                  <c:v>23.477736832540163</c:v>
                </c:pt>
                <c:pt idx="1745">
                  <c:v>23.477736768832699</c:v>
                </c:pt>
                <c:pt idx="1746">
                  <c:v>23.47773670604392</c:v>
                </c:pt>
                <c:pt idx="1747">
                  <c:v>23.477736643862112</c:v>
                </c:pt>
                <c:pt idx="1748">
                  <c:v>23.477736583394435</c:v>
                </c:pt>
                <c:pt idx="1749">
                  <c:v>23.477736523120779</c:v>
                </c:pt>
                <c:pt idx="1750">
                  <c:v>23.477736464709889</c:v>
                </c:pt>
                <c:pt idx="1751">
                  <c:v>23.477736404767256</c:v>
                </c:pt>
                <c:pt idx="1752">
                  <c:v>23.477736349815089</c:v>
                </c:pt>
                <c:pt idx="1753">
                  <c:v>23.477736292231594</c:v>
                </c:pt>
                <c:pt idx="1754">
                  <c:v>23.477736237517071</c:v>
                </c:pt>
                <c:pt idx="1755">
                  <c:v>23.477735775542687</c:v>
                </c:pt>
                <c:pt idx="1756">
                  <c:v>23.4777357286039</c:v>
                </c:pt>
                <c:pt idx="1757">
                  <c:v>23.477735680083928</c:v>
                </c:pt>
                <c:pt idx="1758">
                  <c:v>23.477735633594186</c:v>
                </c:pt>
                <c:pt idx="1759">
                  <c:v>23.477735590414699</c:v>
                </c:pt>
                <c:pt idx="1760">
                  <c:v>23.477735545005316</c:v>
                </c:pt>
                <c:pt idx="1761">
                  <c:v>23.477735501158186</c:v>
                </c:pt>
                <c:pt idx="1762">
                  <c:v>23.477735459190598</c:v>
                </c:pt>
                <c:pt idx="1763">
                  <c:v>23.477735415208201</c:v>
                </c:pt>
                <c:pt idx="1764">
                  <c:v>23.477735373238687</c:v>
                </c:pt>
                <c:pt idx="1765">
                  <c:v>23.477735332058799</c:v>
                </c:pt>
                <c:pt idx="1766">
                  <c:v>23.477735291183109</c:v>
                </c:pt>
                <c:pt idx="1767">
                  <c:v>23.477734919016999</c:v>
                </c:pt>
                <c:pt idx="1768">
                  <c:v>23.477734885509783</c:v>
                </c:pt>
                <c:pt idx="1769">
                  <c:v>23.477734852042687</c:v>
                </c:pt>
                <c:pt idx="1770">
                  <c:v>23.477734819015087</c:v>
                </c:pt>
                <c:pt idx="1771">
                  <c:v>23.477734785958887</c:v>
                </c:pt>
                <c:pt idx="1772">
                  <c:v>23.477734754757599</c:v>
                </c:pt>
                <c:pt idx="1773">
                  <c:v>23.4777347238531</c:v>
                </c:pt>
                <c:pt idx="1774">
                  <c:v>23.477734692341716</c:v>
                </c:pt>
                <c:pt idx="1775">
                  <c:v>23.477734661138587</c:v>
                </c:pt>
                <c:pt idx="1776">
                  <c:v>23.477734631425008</c:v>
                </c:pt>
                <c:pt idx="1777">
                  <c:v>23.477734602438389</c:v>
                </c:pt>
                <c:pt idx="1778">
                  <c:v>23.477734329393186</c:v>
                </c:pt>
                <c:pt idx="1779">
                  <c:v>23.477734305273035</c:v>
                </c:pt>
                <c:pt idx="1780">
                  <c:v>23.47773427975272</c:v>
                </c:pt>
                <c:pt idx="1781">
                  <c:v>23.47773425637272</c:v>
                </c:pt>
                <c:pt idx="1782">
                  <c:v>23.47773423168179</c:v>
                </c:pt>
                <c:pt idx="1783">
                  <c:v>23.477734208305616</c:v>
                </c:pt>
                <c:pt idx="1784">
                  <c:v>23.47773418616789</c:v>
                </c:pt>
                <c:pt idx="1785">
                  <c:v>23.477734161581786</c:v>
                </c:pt>
                <c:pt idx="1786">
                  <c:v>23.477734140814</c:v>
                </c:pt>
                <c:pt idx="1787">
                  <c:v>23.4777341188456</c:v>
                </c:pt>
                <c:pt idx="1788">
                  <c:v>23.477734097712499</c:v>
                </c:pt>
                <c:pt idx="1789">
                  <c:v>23.477733899721372</c:v>
                </c:pt>
                <c:pt idx="1790">
                  <c:v>23.477733881145252</c:v>
                </c:pt>
                <c:pt idx="1791">
                  <c:v>23.477733863636502</c:v>
                </c:pt>
                <c:pt idx="1792">
                  <c:v>23.477733846555601</c:v>
                </c:pt>
                <c:pt idx="1793">
                  <c:v>23.477733829606187</c:v>
                </c:pt>
                <c:pt idx="1794">
                  <c:v>23.477733811855689</c:v>
                </c:pt>
                <c:pt idx="1795">
                  <c:v>23.477733794472503</c:v>
                </c:pt>
                <c:pt idx="1796">
                  <c:v>23.477733777618102</c:v>
                </c:pt>
                <c:pt idx="1797">
                  <c:v>23.477733761366789</c:v>
                </c:pt>
                <c:pt idx="1798">
                  <c:v>23.4777337452106</c:v>
                </c:pt>
                <c:pt idx="1799">
                  <c:v>23.477733729961908</c:v>
                </c:pt>
                <c:pt idx="1800">
                  <c:v>23.477733713274986</c:v>
                </c:pt>
                <c:pt idx="1801">
                  <c:v>23.477733585271771</c:v>
                </c:pt>
                <c:pt idx="1802">
                  <c:v>23.477733570793571</c:v>
                </c:pt>
                <c:pt idx="1803">
                  <c:v>23.47773355842542</c:v>
                </c:pt>
                <c:pt idx="1804">
                  <c:v>23.477733545551079</c:v>
                </c:pt>
                <c:pt idx="1805">
                  <c:v>23.47773353347959</c:v>
                </c:pt>
                <c:pt idx="1806">
                  <c:v>23.47773352026282</c:v>
                </c:pt>
                <c:pt idx="1807">
                  <c:v>23.477733508339771</c:v>
                </c:pt>
                <c:pt idx="1808">
                  <c:v>23.47773349682382</c:v>
                </c:pt>
                <c:pt idx="1809">
                  <c:v>23.477733484472786</c:v>
                </c:pt>
                <c:pt idx="1810">
                  <c:v>23.477733472589613</c:v>
                </c:pt>
                <c:pt idx="1811">
                  <c:v>23.477733460858797</c:v>
                </c:pt>
                <c:pt idx="1812">
                  <c:v>23.477733450748786</c:v>
                </c:pt>
                <c:pt idx="1813">
                  <c:v>23.477733356726489</c:v>
                </c:pt>
                <c:pt idx="1814">
                  <c:v>23.4777333466945</c:v>
                </c:pt>
                <c:pt idx="1815">
                  <c:v>23.477733337280828</c:v>
                </c:pt>
                <c:pt idx="1816">
                  <c:v>23.477733328300989</c:v>
                </c:pt>
                <c:pt idx="1817">
                  <c:v>23.477733318748502</c:v>
                </c:pt>
                <c:pt idx="1818">
                  <c:v>23.47773330998729</c:v>
                </c:pt>
                <c:pt idx="1819">
                  <c:v>23.477733300826721</c:v>
                </c:pt>
                <c:pt idx="1820">
                  <c:v>23.477733292077005</c:v>
                </c:pt>
                <c:pt idx="1821">
                  <c:v>23.477733281978512</c:v>
                </c:pt>
                <c:pt idx="1822">
                  <c:v>23.477733273987852</c:v>
                </c:pt>
                <c:pt idx="1823">
                  <c:v>23.477733266227531</c:v>
                </c:pt>
                <c:pt idx="1824">
                  <c:v>23.477733257673801</c:v>
                </c:pt>
                <c:pt idx="1825">
                  <c:v>23.477733190033739</c:v>
                </c:pt>
                <c:pt idx="1826">
                  <c:v>23.477733183378728</c:v>
                </c:pt>
                <c:pt idx="1827">
                  <c:v>23.477733176202502</c:v>
                </c:pt>
                <c:pt idx="1828">
                  <c:v>23.477733169189786</c:v>
                </c:pt>
                <c:pt idx="1829">
                  <c:v>23.477733163349086</c:v>
                </c:pt>
                <c:pt idx="1830">
                  <c:v>23.477733156073889</c:v>
                </c:pt>
                <c:pt idx="1831">
                  <c:v>23.477733149921079</c:v>
                </c:pt>
                <c:pt idx="1832">
                  <c:v>23.477733143707589</c:v>
                </c:pt>
                <c:pt idx="1833">
                  <c:v>23.477733136789901</c:v>
                </c:pt>
                <c:pt idx="1834">
                  <c:v>23.477733129172289</c:v>
                </c:pt>
                <c:pt idx="1835">
                  <c:v>23.477733123693099</c:v>
                </c:pt>
                <c:pt idx="1836">
                  <c:v>23.47773311782182</c:v>
                </c:pt>
                <c:pt idx="1837">
                  <c:v>23.477733063299603</c:v>
                </c:pt>
                <c:pt idx="1838">
                  <c:v>23.477733058691786</c:v>
                </c:pt>
                <c:pt idx="1839">
                  <c:v>23.477733054913294</c:v>
                </c:pt>
                <c:pt idx="1840">
                  <c:v>23.477733047341179</c:v>
                </c:pt>
                <c:pt idx="1841">
                  <c:v>23.477733042527856</c:v>
                </c:pt>
                <c:pt idx="1842">
                  <c:v>23.477733038152117</c:v>
                </c:pt>
                <c:pt idx="1843">
                  <c:v>23.477733034522078</c:v>
                </c:pt>
                <c:pt idx="1844">
                  <c:v>23.477733029434887</c:v>
                </c:pt>
                <c:pt idx="1845">
                  <c:v>23.477733025017187</c:v>
                </c:pt>
                <c:pt idx="1846">
                  <c:v>23.477733021661116</c:v>
                </c:pt>
                <c:pt idx="1847">
                  <c:v>23.4777330168174</c:v>
                </c:pt>
                <c:pt idx="1848">
                  <c:v>23.477732977697809</c:v>
                </c:pt>
                <c:pt idx="1849">
                  <c:v>23.477732973268694</c:v>
                </c:pt>
                <c:pt idx="1850">
                  <c:v>23.477732969444787</c:v>
                </c:pt>
                <c:pt idx="1851">
                  <c:v>23.477732965167771</c:v>
                </c:pt>
                <c:pt idx="1852">
                  <c:v>23.477732961792789</c:v>
                </c:pt>
                <c:pt idx="1853">
                  <c:v>23.477732958569856</c:v>
                </c:pt>
                <c:pt idx="1854">
                  <c:v>23.477732955678189</c:v>
                </c:pt>
                <c:pt idx="1855">
                  <c:v>23.477732952417128</c:v>
                </c:pt>
                <c:pt idx="1856">
                  <c:v>23.477732949327478</c:v>
                </c:pt>
                <c:pt idx="1857">
                  <c:v>23.477732945724071</c:v>
                </c:pt>
                <c:pt idx="1858">
                  <c:v>23.477732942238724</c:v>
                </c:pt>
                <c:pt idx="1859">
                  <c:v>23.477732914267886</c:v>
                </c:pt>
                <c:pt idx="1860">
                  <c:v>23.477732910451589</c:v>
                </c:pt>
                <c:pt idx="1861">
                  <c:v>23.477732907696687</c:v>
                </c:pt>
                <c:pt idx="1862">
                  <c:v>23.477732906874731</c:v>
                </c:pt>
                <c:pt idx="1863">
                  <c:v>23.477732903568171</c:v>
                </c:pt>
                <c:pt idx="1864">
                  <c:v>23.477732901216687</c:v>
                </c:pt>
                <c:pt idx="1865">
                  <c:v>23.477732897727353</c:v>
                </c:pt>
                <c:pt idx="1866">
                  <c:v>23.477732896334778</c:v>
                </c:pt>
                <c:pt idx="1867">
                  <c:v>23.477732893168945</c:v>
                </c:pt>
                <c:pt idx="1868">
                  <c:v>23.477732890847879</c:v>
                </c:pt>
                <c:pt idx="1869">
                  <c:v>23.477732888397501</c:v>
                </c:pt>
                <c:pt idx="1870">
                  <c:v>23.477732867481201</c:v>
                </c:pt>
                <c:pt idx="1871">
                  <c:v>23.477732864840689</c:v>
                </c:pt>
                <c:pt idx="1872">
                  <c:v>23.477732865042221</c:v>
                </c:pt>
                <c:pt idx="1873">
                  <c:v>23.47773286223789</c:v>
                </c:pt>
                <c:pt idx="1874">
                  <c:v>23.47773286094802</c:v>
                </c:pt>
                <c:pt idx="1875">
                  <c:v>23.477732858531748</c:v>
                </c:pt>
                <c:pt idx="1876">
                  <c:v>23.477732855792201</c:v>
                </c:pt>
                <c:pt idx="1877">
                  <c:v>23.477732855114901</c:v>
                </c:pt>
                <c:pt idx="1878">
                  <c:v>23.477732853927645</c:v>
                </c:pt>
                <c:pt idx="1879">
                  <c:v>23.477732851838816</c:v>
                </c:pt>
                <c:pt idx="1880">
                  <c:v>23.477732850191156</c:v>
                </c:pt>
                <c:pt idx="1881">
                  <c:v>23.477732847759778</c:v>
                </c:pt>
                <c:pt idx="1882">
                  <c:v>23.477732834868256</c:v>
                </c:pt>
                <c:pt idx="1883">
                  <c:v>23.477732833239756</c:v>
                </c:pt>
                <c:pt idx="1884">
                  <c:v>23.477732832786945</c:v>
                </c:pt>
                <c:pt idx="1885">
                  <c:v>23.477732829214087</c:v>
                </c:pt>
                <c:pt idx="1886">
                  <c:v>23.477732830237571</c:v>
                </c:pt>
                <c:pt idx="1887">
                  <c:v>23.477732827490499</c:v>
                </c:pt>
                <c:pt idx="1888">
                  <c:v>23.477732826710312</c:v>
                </c:pt>
                <c:pt idx="1889">
                  <c:v>23.477732825275801</c:v>
                </c:pt>
                <c:pt idx="1890">
                  <c:v>23.477732824575678</c:v>
                </c:pt>
                <c:pt idx="1891">
                  <c:v>23.4777328224184</c:v>
                </c:pt>
                <c:pt idx="1892">
                  <c:v>23.477732821067512</c:v>
                </c:pt>
                <c:pt idx="1893">
                  <c:v>23.477732820180883</c:v>
                </c:pt>
                <c:pt idx="1894">
                  <c:v>23.477732810972682</c:v>
                </c:pt>
                <c:pt idx="1895">
                  <c:v>23.477732808023756</c:v>
                </c:pt>
                <c:pt idx="1896">
                  <c:v>23.4777328077612</c:v>
                </c:pt>
                <c:pt idx="1897">
                  <c:v>23.477732805230879</c:v>
                </c:pt>
                <c:pt idx="1898">
                  <c:v>23.477732805021656</c:v>
                </c:pt>
                <c:pt idx="1899">
                  <c:v>23.477732804009513</c:v>
                </c:pt>
                <c:pt idx="1900">
                  <c:v>23.477732804614586</c:v>
                </c:pt>
                <c:pt idx="1901">
                  <c:v>23.477732802392421</c:v>
                </c:pt>
                <c:pt idx="1902">
                  <c:v>23.477732803191401</c:v>
                </c:pt>
                <c:pt idx="1903">
                  <c:v>23.477732802586416</c:v>
                </c:pt>
                <c:pt idx="1904">
                  <c:v>23.477732799550086</c:v>
                </c:pt>
                <c:pt idx="1905">
                  <c:v>23.477732792735182</c:v>
                </c:pt>
                <c:pt idx="1906">
                  <c:v>23.477732792290102</c:v>
                </c:pt>
                <c:pt idx="1907">
                  <c:v>23.477732791411189</c:v>
                </c:pt>
                <c:pt idx="1908">
                  <c:v>23.477732789344913</c:v>
                </c:pt>
                <c:pt idx="1909">
                  <c:v>23.477732789866216</c:v>
                </c:pt>
                <c:pt idx="1910">
                  <c:v>23.477732790086989</c:v>
                </c:pt>
                <c:pt idx="1911">
                  <c:v>23.477732789055889</c:v>
                </c:pt>
                <c:pt idx="1912">
                  <c:v>23.477732788154089</c:v>
                </c:pt>
                <c:pt idx="1913">
                  <c:v>23.477732786388486</c:v>
                </c:pt>
                <c:pt idx="1914">
                  <c:v>23.477732786004189</c:v>
                </c:pt>
                <c:pt idx="1915">
                  <c:v>23.477732786681489</c:v>
                </c:pt>
                <c:pt idx="1916">
                  <c:v>23.477732779676487</c:v>
                </c:pt>
                <c:pt idx="1917">
                  <c:v>23.477732779254087</c:v>
                </c:pt>
                <c:pt idx="1918">
                  <c:v>23.477732779349083</c:v>
                </c:pt>
                <c:pt idx="1919">
                  <c:v>23.477732778675616</c:v>
                </c:pt>
                <c:pt idx="1920">
                  <c:v>23.47773277807822</c:v>
                </c:pt>
                <c:pt idx="1921">
                  <c:v>23.47773277611482</c:v>
                </c:pt>
                <c:pt idx="1922">
                  <c:v>23.477732777313424</c:v>
                </c:pt>
                <c:pt idx="1923">
                  <c:v>23.477732777579771</c:v>
                </c:pt>
                <c:pt idx="1924">
                  <c:v>23.477732776891113</c:v>
                </c:pt>
                <c:pt idx="1925">
                  <c:v>23.477732775783771</c:v>
                </c:pt>
                <c:pt idx="1926">
                  <c:v>23.47773277535002</c:v>
                </c:pt>
                <c:pt idx="1927">
                  <c:v>23.477732771769471</c:v>
                </c:pt>
                <c:pt idx="1928">
                  <c:v>23.477732771446128</c:v>
                </c:pt>
                <c:pt idx="1929">
                  <c:v>23.47773277024752</c:v>
                </c:pt>
                <c:pt idx="1930">
                  <c:v>23.477732770281701</c:v>
                </c:pt>
                <c:pt idx="1931">
                  <c:v>23.47773277006862</c:v>
                </c:pt>
                <c:pt idx="1932">
                  <c:v>23.477732769448501</c:v>
                </c:pt>
                <c:pt idx="1933">
                  <c:v>23.4777327686989</c:v>
                </c:pt>
                <c:pt idx="1934">
                  <c:v>23.4777327683945</c:v>
                </c:pt>
                <c:pt idx="1935">
                  <c:v>23.477732767934089</c:v>
                </c:pt>
                <c:pt idx="1936">
                  <c:v>23.477732767203587</c:v>
                </c:pt>
                <c:pt idx="1937">
                  <c:v>23.477732767964589</c:v>
                </c:pt>
                <c:pt idx="1938">
                  <c:v>23.477732764779716</c:v>
                </c:pt>
                <c:pt idx="1939">
                  <c:v>23.477732763729517</c:v>
                </c:pt>
                <c:pt idx="1940">
                  <c:v>23.4777327644107</c:v>
                </c:pt>
                <c:pt idx="1941">
                  <c:v>23.477732762774487</c:v>
                </c:pt>
                <c:pt idx="1942">
                  <c:v>23.477732762378789</c:v>
                </c:pt>
                <c:pt idx="1943">
                  <c:v>23.477732763828499</c:v>
                </c:pt>
                <c:pt idx="1944">
                  <c:v>23.477732762580317</c:v>
                </c:pt>
                <c:pt idx="1945">
                  <c:v>23.477732763661017</c:v>
                </c:pt>
                <c:pt idx="1946">
                  <c:v>23.477732762595689</c:v>
                </c:pt>
                <c:pt idx="1947">
                  <c:v>23.477732762017286</c:v>
                </c:pt>
                <c:pt idx="1948">
                  <c:v>23.477732761488387</c:v>
                </c:pt>
                <c:pt idx="1949">
                  <c:v>23.477732762264587</c:v>
                </c:pt>
                <c:pt idx="1950">
                  <c:v>23.477732760750186</c:v>
                </c:pt>
                <c:pt idx="1951">
                  <c:v>23.477732760012103</c:v>
                </c:pt>
                <c:pt idx="1952">
                  <c:v>23.47773275950972</c:v>
                </c:pt>
                <c:pt idx="1953">
                  <c:v>23.4777327602974</c:v>
                </c:pt>
                <c:pt idx="1954">
                  <c:v>23.477732758459599</c:v>
                </c:pt>
                <c:pt idx="1955">
                  <c:v>23.477732758821016</c:v>
                </c:pt>
                <c:pt idx="1956">
                  <c:v>23.4777327580106</c:v>
                </c:pt>
                <c:pt idx="1957">
                  <c:v>23.477732759894099</c:v>
                </c:pt>
                <c:pt idx="1958">
                  <c:v>23.477732758326301</c:v>
                </c:pt>
                <c:pt idx="1959">
                  <c:v>23.477732757116389</c:v>
                </c:pt>
                <c:pt idx="1960">
                  <c:v>23.477732758368212</c:v>
                </c:pt>
                <c:pt idx="1961">
                  <c:v>23.477732759102686</c:v>
                </c:pt>
                <c:pt idx="1962">
                  <c:v>23.477732756568489</c:v>
                </c:pt>
                <c:pt idx="1963">
                  <c:v>23.477732755822689</c:v>
                </c:pt>
                <c:pt idx="1964">
                  <c:v>23.477732756218387</c:v>
                </c:pt>
                <c:pt idx="1965">
                  <c:v>23.477732756990889</c:v>
                </c:pt>
                <c:pt idx="1966">
                  <c:v>23.477732757123871</c:v>
                </c:pt>
                <c:pt idx="1967">
                  <c:v>23.47773275558292</c:v>
                </c:pt>
                <c:pt idx="1968">
                  <c:v>23.4777327564505</c:v>
                </c:pt>
                <c:pt idx="1969">
                  <c:v>23.477732755499289</c:v>
                </c:pt>
                <c:pt idx="1970">
                  <c:v>23.477732755640087</c:v>
                </c:pt>
                <c:pt idx="1971">
                  <c:v>23.477732754643139</c:v>
                </c:pt>
                <c:pt idx="1972">
                  <c:v>23.477732755293786</c:v>
                </c:pt>
                <c:pt idx="1973">
                  <c:v>23.477732753543489</c:v>
                </c:pt>
                <c:pt idx="1974">
                  <c:v>23.47773275448322</c:v>
                </c:pt>
                <c:pt idx="1975">
                  <c:v>23.477732754612699</c:v>
                </c:pt>
                <c:pt idx="1976">
                  <c:v>23.477732753710889</c:v>
                </c:pt>
                <c:pt idx="1977">
                  <c:v>23.477732754601217</c:v>
                </c:pt>
                <c:pt idx="1978">
                  <c:v>23.477732753958186</c:v>
                </c:pt>
                <c:pt idx="1979">
                  <c:v>23.477732754000087</c:v>
                </c:pt>
                <c:pt idx="1980">
                  <c:v>23.477732754258803</c:v>
                </c:pt>
                <c:pt idx="1981">
                  <c:v>23.477732753558687</c:v>
                </c:pt>
                <c:pt idx="1982">
                  <c:v>23.477732752325771</c:v>
                </c:pt>
                <c:pt idx="1983">
                  <c:v>23.477732752888986</c:v>
                </c:pt>
                <c:pt idx="1984">
                  <c:v>23.4777327530146</c:v>
                </c:pt>
                <c:pt idx="1985">
                  <c:v>23.477732750727679</c:v>
                </c:pt>
                <c:pt idx="1986">
                  <c:v>23.477732752386789</c:v>
                </c:pt>
                <c:pt idx="1987">
                  <c:v>23.477732752797689</c:v>
                </c:pt>
                <c:pt idx="1988">
                  <c:v>23.477732752519817</c:v>
                </c:pt>
                <c:pt idx="1989">
                  <c:v>23.477732752801487</c:v>
                </c:pt>
                <c:pt idx="1990">
                  <c:v>23.477732750952235</c:v>
                </c:pt>
                <c:pt idx="1991">
                  <c:v>23.477732752919486</c:v>
                </c:pt>
                <c:pt idx="1992">
                  <c:v>23.477732751237689</c:v>
                </c:pt>
                <c:pt idx="1993">
                  <c:v>23.477732751671294</c:v>
                </c:pt>
                <c:pt idx="1994">
                  <c:v>23.477732752021435</c:v>
                </c:pt>
                <c:pt idx="1995">
                  <c:v>23.477732751861616</c:v>
                </c:pt>
                <c:pt idx="1996">
                  <c:v>23.477732751252887</c:v>
                </c:pt>
                <c:pt idx="1997">
                  <c:v>23.47773274994762</c:v>
                </c:pt>
                <c:pt idx="1998">
                  <c:v>23.477732750887586</c:v>
                </c:pt>
                <c:pt idx="1999">
                  <c:v>23.477732750682087</c:v>
                </c:pt>
                <c:pt idx="2000">
                  <c:v>23.477732751659989</c:v>
                </c:pt>
                <c:pt idx="2001">
                  <c:v>23.4777327514165</c:v>
                </c:pt>
                <c:pt idx="2002">
                  <c:v>23.477732751717024</c:v>
                </c:pt>
                <c:pt idx="2003">
                  <c:v>23.47773275126422</c:v>
                </c:pt>
                <c:pt idx="2004">
                  <c:v>23.477732750514686</c:v>
                </c:pt>
                <c:pt idx="2005">
                  <c:v>23.477732750172116</c:v>
                </c:pt>
                <c:pt idx="2006">
                  <c:v>23.477732748882289</c:v>
                </c:pt>
                <c:pt idx="2007">
                  <c:v>23.477732750202687</c:v>
                </c:pt>
                <c:pt idx="2008">
                  <c:v>23.477732750902735</c:v>
                </c:pt>
                <c:pt idx="2009">
                  <c:v>23.477732750111297</c:v>
                </c:pt>
                <c:pt idx="2010">
                  <c:v>23.477732750484289</c:v>
                </c:pt>
                <c:pt idx="2011">
                  <c:v>23.477732750183613</c:v>
                </c:pt>
                <c:pt idx="2012">
                  <c:v>23.477732750937008</c:v>
                </c:pt>
                <c:pt idx="2013">
                  <c:v>23.477732749639486</c:v>
                </c:pt>
                <c:pt idx="2014">
                  <c:v>23.477732749502589</c:v>
                </c:pt>
                <c:pt idx="2015">
                  <c:v>23.477732749734624</c:v>
                </c:pt>
                <c:pt idx="2016">
                  <c:v>23.477732749764979</c:v>
                </c:pt>
                <c:pt idx="2017">
                  <c:v>23.477732749160001</c:v>
                </c:pt>
                <c:pt idx="2018">
                  <c:v>23.477732749726982</c:v>
                </c:pt>
                <c:pt idx="2019">
                  <c:v>23.477732748307709</c:v>
                </c:pt>
                <c:pt idx="2020">
                  <c:v>23.477732750377609</c:v>
                </c:pt>
                <c:pt idx="2021">
                  <c:v>23.477732748889828</c:v>
                </c:pt>
                <c:pt idx="2022">
                  <c:v>23.47773274982589</c:v>
                </c:pt>
                <c:pt idx="2023">
                  <c:v>23.477732750004787</c:v>
                </c:pt>
                <c:pt idx="2024">
                  <c:v>23.47773274967372</c:v>
                </c:pt>
                <c:pt idx="2025">
                  <c:v>23.477732749776489</c:v>
                </c:pt>
                <c:pt idx="2026">
                  <c:v>23.477732748764279</c:v>
                </c:pt>
                <c:pt idx="2027">
                  <c:v>23.4777327496586</c:v>
                </c:pt>
                <c:pt idx="2028">
                  <c:v>23.477732750628789</c:v>
                </c:pt>
                <c:pt idx="2029">
                  <c:v>23.477732748733779</c:v>
                </c:pt>
                <c:pt idx="2030">
                  <c:v>23.477732749278086</c:v>
                </c:pt>
                <c:pt idx="2031">
                  <c:v>23.477732749258987</c:v>
                </c:pt>
                <c:pt idx="2032">
                  <c:v>23.477732749000289</c:v>
                </c:pt>
                <c:pt idx="2033">
                  <c:v>23.477732749289487</c:v>
                </c:pt>
                <c:pt idx="2034">
                  <c:v>23.477732748821424</c:v>
                </c:pt>
                <c:pt idx="2035">
                  <c:v>23.477732747752189</c:v>
                </c:pt>
                <c:pt idx="2036">
                  <c:v>23.477732747790224</c:v>
                </c:pt>
                <c:pt idx="2037">
                  <c:v>23.477732748973601</c:v>
                </c:pt>
                <c:pt idx="2038">
                  <c:v>23.477732749510189</c:v>
                </c:pt>
                <c:pt idx="2039">
                  <c:v>23.477732749023009</c:v>
                </c:pt>
                <c:pt idx="2040">
                  <c:v>23.47773274818589</c:v>
                </c:pt>
                <c:pt idx="2041">
                  <c:v>23.477732749019289</c:v>
                </c:pt>
                <c:pt idx="2042">
                  <c:v>23.477732749160001</c:v>
                </c:pt>
                <c:pt idx="2043">
                  <c:v>23.477732749304689</c:v>
                </c:pt>
                <c:pt idx="2044">
                  <c:v>23.477732748836686</c:v>
                </c:pt>
                <c:pt idx="2045">
                  <c:v>23.477732748501701</c:v>
                </c:pt>
                <c:pt idx="2046">
                  <c:v>23.477732747265101</c:v>
                </c:pt>
                <c:pt idx="2047">
                  <c:v>23.477732747885316</c:v>
                </c:pt>
                <c:pt idx="2048">
                  <c:v>23.47773274890892</c:v>
                </c:pt>
                <c:pt idx="2049">
                  <c:v>23.477732749407402</c:v>
                </c:pt>
                <c:pt idx="2050">
                  <c:v>23.477732748699687</c:v>
                </c:pt>
                <c:pt idx="2051">
                  <c:v>23.477732748992686</c:v>
                </c:pt>
                <c:pt idx="2052">
                  <c:v>23.477732748935516</c:v>
                </c:pt>
                <c:pt idx="2053">
                  <c:v>23.477732750229208</c:v>
                </c:pt>
                <c:pt idx="2054">
                  <c:v>23.477732749106789</c:v>
                </c:pt>
                <c:pt idx="2055">
                  <c:v>23.477732748703424</c:v>
                </c:pt>
                <c:pt idx="2056">
                  <c:v>23.477732749061094</c:v>
                </c:pt>
                <c:pt idx="2057">
                  <c:v>23.47773274826962</c:v>
                </c:pt>
                <c:pt idx="2058">
                  <c:v>23.477732747649487</c:v>
                </c:pt>
                <c:pt idx="2059">
                  <c:v>23.477732747912089</c:v>
                </c:pt>
                <c:pt idx="2060">
                  <c:v>23.477732748246886</c:v>
                </c:pt>
                <c:pt idx="2061">
                  <c:v>23.477732749213402</c:v>
                </c:pt>
                <c:pt idx="2062">
                  <c:v>23.477732747957635</c:v>
                </c:pt>
                <c:pt idx="2063">
                  <c:v>23.47773274813262</c:v>
                </c:pt>
                <c:pt idx="2064">
                  <c:v>23.47773274654589</c:v>
                </c:pt>
                <c:pt idx="2065">
                  <c:v>23.477732748855686</c:v>
                </c:pt>
                <c:pt idx="2066">
                  <c:v>23.477732748128794</c:v>
                </c:pt>
                <c:pt idx="2067">
                  <c:v>23.47773274694552</c:v>
                </c:pt>
                <c:pt idx="2068">
                  <c:v>23.47773274835329</c:v>
                </c:pt>
                <c:pt idx="2069">
                  <c:v>23.477732748124978</c:v>
                </c:pt>
                <c:pt idx="2070">
                  <c:v>23.477732748410499</c:v>
                </c:pt>
                <c:pt idx="2071">
                  <c:v>23.477732748985009</c:v>
                </c:pt>
                <c:pt idx="2072">
                  <c:v>23.477732747729256</c:v>
                </c:pt>
                <c:pt idx="2073">
                  <c:v>23.477732749677589</c:v>
                </c:pt>
                <c:pt idx="2074">
                  <c:v>23.477732748220212</c:v>
                </c:pt>
                <c:pt idx="2075">
                  <c:v>23.477732748364794</c:v>
                </c:pt>
                <c:pt idx="2076">
                  <c:v>23.477732748440989</c:v>
                </c:pt>
                <c:pt idx="2077">
                  <c:v>23.477732748315294</c:v>
                </c:pt>
                <c:pt idx="2078">
                  <c:v>23.477732748262028</c:v>
                </c:pt>
                <c:pt idx="2079">
                  <c:v>23.477732748273489</c:v>
                </c:pt>
                <c:pt idx="2080">
                  <c:v>23.477732748703424</c:v>
                </c:pt>
                <c:pt idx="2081">
                  <c:v>23.477732746903612</c:v>
                </c:pt>
                <c:pt idx="2082">
                  <c:v>23.477732747984312</c:v>
                </c:pt>
                <c:pt idx="2083">
                  <c:v>23.477732748684499</c:v>
                </c:pt>
                <c:pt idx="2084">
                  <c:v>23.477732748193535</c:v>
                </c:pt>
                <c:pt idx="2085">
                  <c:v>23.477732749742213</c:v>
                </c:pt>
                <c:pt idx="2086">
                  <c:v>23.477732747649487</c:v>
                </c:pt>
                <c:pt idx="2087">
                  <c:v>23.4777327480186</c:v>
                </c:pt>
                <c:pt idx="2088">
                  <c:v>23.477732748848087</c:v>
                </c:pt>
                <c:pt idx="2089">
                  <c:v>23.477732747478289</c:v>
                </c:pt>
                <c:pt idx="2090">
                  <c:v>23.477732748543616</c:v>
                </c:pt>
                <c:pt idx="2091">
                  <c:v>23.477732748619786</c:v>
                </c:pt>
                <c:pt idx="2092">
                  <c:v>23.477732747196686</c:v>
                </c:pt>
                <c:pt idx="2093">
                  <c:v>23.477732747930983</c:v>
                </c:pt>
                <c:pt idx="2094">
                  <c:v>23.47773274716242</c:v>
                </c:pt>
                <c:pt idx="2095">
                  <c:v>23.477732747691402</c:v>
                </c:pt>
                <c:pt idx="2096">
                  <c:v>23.477732747683735</c:v>
                </c:pt>
                <c:pt idx="2097">
                  <c:v>23.47773274836862</c:v>
                </c:pt>
                <c:pt idx="2098">
                  <c:v>23.477732748071809</c:v>
                </c:pt>
                <c:pt idx="2099">
                  <c:v>23.4777327486084</c:v>
                </c:pt>
                <c:pt idx="2100">
                  <c:v>23.47773274851702</c:v>
                </c:pt>
                <c:pt idx="2101">
                  <c:v>23.477732748733779</c:v>
                </c:pt>
                <c:pt idx="2102">
                  <c:v>23.477732748825183</c:v>
                </c:pt>
                <c:pt idx="2103">
                  <c:v>23.477732748562616</c:v>
                </c:pt>
                <c:pt idx="2104">
                  <c:v>23.477732749483486</c:v>
                </c:pt>
                <c:pt idx="2105">
                  <c:v>23.477732747584735</c:v>
                </c:pt>
                <c:pt idx="2106">
                  <c:v>23.477732749095402</c:v>
                </c:pt>
                <c:pt idx="2107">
                  <c:v>23.477732747721671</c:v>
                </c:pt>
                <c:pt idx="2108">
                  <c:v>23.477732747558189</c:v>
                </c:pt>
                <c:pt idx="2109">
                  <c:v>23.477732747326012</c:v>
                </c:pt>
                <c:pt idx="2110">
                  <c:v>23.477732748574017</c:v>
                </c:pt>
                <c:pt idx="2111">
                  <c:v>23.477732747124278</c:v>
                </c:pt>
                <c:pt idx="2112">
                  <c:v>23.477732748532201</c:v>
                </c:pt>
                <c:pt idx="2113">
                  <c:v>23.477732748258287</c:v>
                </c:pt>
                <c:pt idx="2114">
                  <c:v>23.47773274850929</c:v>
                </c:pt>
                <c:pt idx="2115">
                  <c:v>23.47773274826962</c:v>
                </c:pt>
                <c:pt idx="2116">
                  <c:v>23.477732747930983</c:v>
                </c:pt>
                <c:pt idx="2117">
                  <c:v>23.477732748231617</c:v>
                </c:pt>
                <c:pt idx="2118">
                  <c:v>23.477732748414287</c:v>
                </c:pt>
                <c:pt idx="2119">
                  <c:v>23.477732748360879</c:v>
                </c:pt>
                <c:pt idx="2120">
                  <c:v>23.477732747672224</c:v>
                </c:pt>
                <c:pt idx="2121">
                  <c:v>23.477732747733079</c:v>
                </c:pt>
                <c:pt idx="2122">
                  <c:v>23.477732748208787</c:v>
                </c:pt>
                <c:pt idx="2123">
                  <c:v>23.477732747409789</c:v>
                </c:pt>
                <c:pt idx="2124">
                  <c:v>23.477732748661516</c:v>
                </c:pt>
                <c:pt idx="2125">
                  <c:v>23.477732748292599</c:v>
                </c:pt>
                <c:pt idx="2126">
                  <c:v>23.477732748916587</c:v>
                </c:pt>
                <c:pt idx="2127">
                  <c:v>23.477732749388402</c:v>
                </c:pt>
                <c:pt idx="2128">
                  <c:v>23.477732748094699</c:v>
                </c:pt>
                <c:pt idx="2129">
                  <c:v>23.47773274678952</c:v>
                </c:pt>
                <c:pt idx="2130">
                  <c:v>23.477732747059687</c:v>
                </c:pt>
                <c:pt idx="2131">
                  <c:v>23.477732748387613</c:v>
                </c:pt>
                <c:pt idx="2132">
                  <c:v>23.477732747215686</c:v>
                </c:pt>
                <c:pt idx="2133">
                  <c:v>23.477732747645689</c:v>
                </c:pt>
                <c:pt idx="2134">
                  <c:v>23.477732747778816</c:v>
                </c:pt>
                <c:pt idx="2135">
                  <c:v>23.47773274835329</c:v>
                </c:pt>
                <c:pt idx="2136">
                  <c:v>23.477732749095402</c:v>
                </c:pt>
                <c:pt idx="2137">
                  <c:v>23.47773274855502</c:v>
                </c:pt>
                <c:pt idx="2138">
                  <c:v>23.4777327482545</c:v>
                </c:pt>
                <c:pt idx="2139">
                  <c:v>23.477732748722424</c:v>
                </c:pt>
                <c:pt idx="2140">
                  <c:v>23.47773274818212</c:v>
                </c:pt>
                <c:pt idx="2141">
                  <c:v>23.477732747147101</c:v>
                </c:pt>
                <c:pt idx="2142">
                  <c:v>23.477732748604588</c:v>
                </c:pt>
                <c:pt idx="2143">
                  <c:v>23.477732747577083</c:v>
                </c:pt>
                <c:pt idx="2144">
                  <c:v>23.477732748954587</c:v>
                </c:pt>
                <c:pt idx="2145">
                  <c:v>23.477732747573256</c:v>
                </c:pt>
                <c:pt idx="2146">
                  <c:v>23.477732747417402</c:v>
                </c:pt>
                <c:pt idx="2147">
                  <c:v>23.477732748612187</c:v>
                </c:pt>
                <c:pt idx="2148">
                  <c:v>23.477732748505517</c:v>
                </c:pt>
                <c:pt idx="2149">
                  <c:v>23.477732748920271</c:v>
                </c:pt>
                <c:pt idx="2150">
                  <c:v>23.477732746633528</c:v>
                </c:pt>
                <c:pt idx="2151">
                  <c:v>23.477732746987282</c:v>
                </c:pt>
                <c:pt idx="2152">
                  <c:v>23.477732748231617</c:v>
                </c:pt>
                <c:pt idx="2153">
                  <c:v>23.477732748349524</c:v>
                </c:pt>
                <c:pt idx="2154">
                  <c:v>23.477732747421083</c:v>
                </c:pt>
                <c:pt idx="2155">
                  <c:v>23.477732748593112</c:v>
                </c:pt>
                <c:pt idx="2156">
                  <c:v>23.477732747501001</c:v>
                </c:pt>
                <c:pt idx="2157">
                  <c:v>23.47773274802989</c:v>
                </c:pt>
                <c:pt idx="2158">
                  <c:v>23.477732747071013</c:v>
                </c:pt>
                <c:pt idx="2159">
                  <c:v>23.477732747333594</c:v>
                </c:pt>
                <c:pt idx="2160">
                  <c:v>23.477732747892986</c:v>
                </c:pt>
                <c:pt idx="2161">
                  <c:v>23.477732749057324</c:v>
                </c:pt>
                <c:pt idx="2162">
                  <c:v>23.477732746956928</c:v>
                </c:pt>
                <c:pt idx="2163">
                  <c:v>23.477732747881589</c:v>
                </c:pt>
                <c:pt idx="2164">
                  <c:v>23.477732747950089</c:v>
                </c:pt>
                <c:pt idx="2165">
                  <c:v>23.477732747421083</c:v>
                </c:pt>
                <c:pt idx="2166">
                  <c:v>23.477732747866316</c:v>
                </c:pt>
                <c:pt idx="2167">
                  <c:v>23.477732747733079</c:v>
                </c:pt>
                <c:pt idx="2168">
                  <c:v>23.477732748741516</c:v>
                </c:pt>
                <c:pt idx="2169">
                  <c:v>23.477732747968982</c:v>
                </c:pt>
                <c:pt idx="2170">
                  <c:v>23.477732747965163</c:v>
                </c:pt>
                <c:pt idx="2171">
                  <c:v>23.477732748262028</c:v>
                </c:pt>
                <c:pt idx="2172">
                  <c:v>23.47773274982589</c:v>
                </c:pt>
                <c:pt idx="2173">
                  <c:v>23.477732747150917</c:v>
                </c:pt>
                <c:pt idx="2174">
                  <c:v>23.477732748033713</c:v>
                </c:pt>
                <c:pt idx="2175">
                  <c:v>23.477732747333594</c:v>
                </c:pt>
                <c:pt idx="2176">
                  <c:v>23.477732748357116</c:v>
                </c:pt>
                <c:pt idx="2177">
                  <c:v>23.477732747702731</c:v>
                </c:pt>
                <c:pt idx="2178">
                  <c:v>23.477732747364009</c:v>
                </c:pt>
                <c:pt idx="2179">
                  <c:v>23.477732747668487</c:v>
                </c:pt>
                <c:pt idx="2180">
                  <c:v>23.477732747227012</c:v>
                </c:pt>
                <c:pt idx="2181">
                  <c:v>23.477732747607689</c:v>
                </c:pt>
                <c:pt idx="2182">
                  <c:v>23.477732747493487</c:v>
                </c:pt>
                <c:pt idx="2183">
                  <c:v>23.477732747527583</c:v>
                </c:pt>
                <c:pt idx="2184">
                  <c:v>23.477732747280328</c:v>
                </c:pt>
                <c:pt idx="2185">
                  <c:v>23.477732748265801</c:v>
                </c:pt>
                <c:pt idx="2186">
                  <c:v>23.477732747565671</c:v>
                </c:pt>
                <c:pt idx="2187">
                  <c:v>23.477732746766616</c:v>
                </c:pt>
                <c:pt idx="2188">
                  <c:v>23.4777327482545</c:v>
                </c:pt>
                <c:pt idx="2189">
                  <c:v>23.477732748140301</c:v>
                </c:pt>
                <c:pt idx="2190">
                  <c:v>23.477732746591617</c:v>
                </c:pt>
                <c:pt idx="2191">
                  <c:v>23.477732747348824</c:v>
                </c:pt>
                <c:pt idx="2192">
                  <c:v>23.477732748022309</c:v>
                </c:pt>
                <c:pt idx="2193">
                  <c:v>23.477732747660813</c:v>
                </c:pt>
                <c:pt idx="2194">
                  <c:v>23.477732748341882</c:v>
                </c:pt>
                <c:pt idx="2195">
                  <c:v>23.47773274716242</c:v>
                </c:pt>
                <c:pt idx="2196">
                  <c:v>23.477732748048989</c:v>
                </c:pt>
                <c:pt idx="2197">
                  <c:v>23.477732748151716</c:v>
                </c:pt>
                <c:pt idx="2198">
                  <c:v>23.477732748524616</c:v>
                </c:pt>
                <c:pt idx="2199">
                  <c:v>23.47773274872619</c:v>
                </c:pt>
                <c:pt idx="2200">
                  <c:v>23.477732747470689</c:v>
                </c:pt>
                <c:pt idx="2201">
                  <c:v>23.477732747748313</c:v>
                </c:pt>
                <c:pt idx="2202">
                  <c:v>23.477732747873908</c:v>
                </c:pt>
                <c:pt idx="2203">
                  <c:v>23.477732746975871</c:v>
                </c:pt>
                <c:pt idx="2204">
                  <c:v>23.477732747356487</c:v>
                </c:pt>
                <c:pt idx="2205">
                  <c:v>23.47773274774072</c:v>
                </c:pt>
                <c:pt idx="2206">
                  <c:v>23.477732748684499</c:v>
                </c:pt>
                <c:pt idx="2207">
                  <c:v>23.477732747276587</c:v>
                </c:pt>
                <c:pt idx="2208">
                  <c:v>23.477732748383794</c:v>
                </c:pt>
                <c:pt idx="2209">
                  <c:v>23.477732747847313</c:v>
                </c:pt>
                <c:pt idx="2210">
                  <c:v>23.477732747714189</c:v>
                </c:pt>
                <c:pt idx="2211">
                  <c:v>23.477732747093921</c:v>
                </c:pt>
                <c:pt idx="2212">
                  <c:v>23.477732747782689</c:v>
                </c:pt>
                <c:pt idx="2213">
                  <c:v>23.477732747691402</c:v>
                </c:pt>
                <c:pt idx="2214">
                  <c:v>23.4777327484524</c:v>
                </c:pt>
                <c:pt idx="2215">
                  <c:v>23.47773274654212</c:v>
                </c:pt>
                <c:pt idx="2216">
                  <c:v>23.477732748246886</c:v>
                </c:pt>
                <c:pt idx="2217">
                  <c:v>23.477732747542916</c:v>
                </c:pt>
                <c:pt idx="2218">
                  <c:v>23.477732747953809</c:v>
                </c:pt>
                <c:pt idx="2219">
                  <c:v>23.477732748364794</c:v>
                </c:pt>
                <c:pt idx="2220">
                  <c:v>23.477732747364009</c:v>
                </c:pt>
                <c:pt idx="2221">
                  <c:v>23.477732747272789</c:v>
                </c:pt>
                <c:pt idx="2222">
                  <c:v>23.477732747961394</c:v>
                </c:pt>
                <c:pt idx="2223">
                  <c:v>23.477732746960701</c:v>
                </c:pt>
                <c:pt idx="2224">
                  <c:v>23.477732747580916</c:v>
                </c:pt>
                <c:pt idx="2225">
                  <c:v>23.47773274772549</c:v>
                </c:pt>
                <c:pt idx="2226">
                  <c:v>23.477732748201117</c:v>
                </c:pt>
                <c:pt idx="2227">
                  <c:v>23.477732747406002</c:v>
                </c:pt>
                <c:pt idx="2228">
                  <c:v>23.477732748954587</c:v>
                </c:pt>
                <c:pt idx="2229">
                  <c:v>23.477732747189012</c:v>
                </c:pt>
                <c:pt idx="2230">
                  <c:v>23.477732747968982</c:v>
                </c:pt>
                <c:pt idx="2231">
                  <c:v>23.477732746622024</c:v>
                </c:pt>
                <c:pt idx="2232">
                  <c:v>23.477732748193535</c:v>
                </c:pt>
                <c:pt idx="2233">
                  <c:v>23.477732748277212</c:v>
                </c:pt>
                <c:pt idx="2234">
                  <c:v>23.477732747950089</c:v>
                </c:pt>
                <c:pt idx="2235">
                  <c:v>23.477732747927156</c:v>
                </c:pt>
                <c:pt idx="2236">
                  <c:v>23.477732748642602</c:v>
                </c:pt>
                <c:pt idx="2237">
                  <c:v>23.477732747934812</c:v>
                </c:pt>
                <c:pt idx="2238">
                  <c:v>23.477732747794089</c:v>
                </c:pt>
                <c:pt idx="2239">
                  <c:v>23.477732747862589</c:v>
                </c:pt>
                <c:pt idx="2240">
                  <c:v>23.47773274813262</c:v>
                </c:pt>
                <c:pt idx="2241">
                  <c:v>23.477732748166883</c:v>
                </c:pt>
                <c:pt idx="2242">
                  <c:v>23.477732748174589</c:v>
                </c:pt>
                <c:pt idx="2243">
                  <c:v>23.477732748087089</c:v>
                </c:pt>
                <c:pt idx="2244">
                  <c:v>23.477732747474487</c:v>
                </c:pt>
                <c:pt idx="2245">
                  <c:v>23.477732748315294</c:v>
                </c:pt>
                <c:pt idx="2246">
                  <c:v>23.477732748943101</c:v>
                </c:pt>
                <c:pt idx="2247">
                  <c:v>23.477732748102216</c:v>
                </c:pt>
                <c:pt idx="2248">
                  <c:v>23.477732748068089</c:v>
                </c:pt>
                <c:pt idx="2249">
                  <c:v>23.477732747763579</c:v>
                </c:pt>
                <c:pt idx="2250">
                  <c:v>23.477732747474487</c:v>
                </c:pt>
                <c:pt idx="2251">
                  <c:v>23.477732747649487</c:v>
                </c:pt>
                <c:pt idx="2252">
                  <c:v>23.477732747634228</c:v>
                </c:pt>
                <c:pt idx="2253">
                  <c:v>23.477732748330524</c:v>
                </c:pt>
                <c:pt idx="2254">
                  <c:v>23.477732748676889</c:v>
                </c:pt>
                <c:pt idx="2255">
                  <c:v>23.477732747824486</c:v>
                </c:pt>
                <c:pt idx="2256">
                  <c:v>23.47773274872619</c:v>
                </c:pt>
                <c:pt idx="2257">
                  <c:v>23.477732748669201</c:v>
                </c:pt>
                <c:pt idx="2258">
                  <c:v>23.477732748981179</c:v>
                </c:pt>
                <c:pt idx="2259">
                  <c:v>23.477732747451586</c:v>
                </c:pt>
                <c:pt idx="2260">
                  <c:v>23.477732748010986</c:v>
                </c:pt>
                <c:pt idx="2261">
                  <c:v>23.477732747561848</c:v>
                </c:pt>
                <c:pt idx="2262">
                  <c:v>23.477732748497989</c:v>
                </c:pt>
                <c:pt idx="2263">
                  <c:v>23.477732747192835</c:v>
                </c:pt>
                <c:pt idx="2264">
                  <c:v>23.477732748208787</c:v>
                </c:pt>
                <c:pt idx="2265">
                  <c:v>23.477732747489689</c:v>
                </c:pt>
                <c:pt idx="2266">
                  <c:v>23.477732748688286</c:v>
                </c:pt>
                <c:pt idx="2267">
                  <c:v>23.47773274814412</c:v>
                </c:pt>
                <c:pt idx="2268">
                  <c:v>23.477732748258287</c:v>
                </c:pt>
                <c:pt idx="2269">
                  <c:v>23.477732747912089</c:v>
                </c:pt>
                <c:pt idx="2270">
                  <c:v>23.477732747215686</c:v>
                </c:pt>
                <c:pt idx="2271">
                  <c:v>23.47773274733742</c:v>
                </c:pt>
                <c:pt idx="2272">
                  <c:v>23.477732747139516</c:v>
                </c:pt>
                <c:pt idx="2273">
                  <c:v>23.4777327486464</c:v>
                </c:pt>
                <c:pt idx="2274">
                  <c:v>23.477732748087089</c:v>
                </c:pt>
                <c:pt idx="2275">
                  <c:v>23.477732748136589</c:v>
                </c:pt>
                <c:pt idx="2276">
                  <c:v>23.477732748692087</c:v>
                </c:pt>
                <c:pt idx="2277">
                  <c:v>23.477732747059687</c:v>
                </c:pt>
                <c:pt idx="2278">
                  <c:v>23.47773274662589</c:v>
                </c:pt>
                <c:pt idx="2279">
                  <c:v>23.477732748501701</c:v>
                </c:pt>
                <c:pt idx="2280">
                  <c:v>23.477732747733079</c:v>
                </c:pt>
                <c:pt idx="2281">
                  <c:v>23.47773274716242</c:v>
                </c:pt>
                <c:pt idx="2282">
                  <c:v>23.477732747124278</c:v>
                </c:pt>
                <c:pt idx="2283">
                  <c:v>23.477732747276587</c:v>
                </c:pt>
                <c:pt idx="2284">
                  <c:v>23.477732746880889</c:v>
                </c:pt>
                <c:pt idx="2285">
                  <c:v>23.477732748037589</c:v>
                </c:pt>
                <c:pt idx="2286">
                  <c:v>23.477732747889135</c:v>
                </c:pt>
                <c:pt idx="2287">
                  <c:v>23.477732748718687</c:v>
                </c:pt>
                <c:pt idx="2288">
                  <c:v>23.477732747930983</c:v>
                </c:pt>
                <c:pt idx="2289">
                  <c:v>23.477732747295587</c:v>
                </c:pt>
                <c:pt idx="2290">
                  <c:v>23.477732748281028</c:v>
                </c:pt>
                <c:pt idx="2291">
                  <c:v>23.477732747934812</c:v>
                </c:pt>
                <c:pt idx="2292">
                  <c:v>23.477732748399021</c:v>
                </c:pt>
                <c:pt idx="2293">
                  <c:v>23.477732747687586</c:v>
                </c:pt>
                <c:pt idx="2294">
                  <c:v>23.477732749072587</c:v>
                </c:pt>
                <c:pt idx="2295">
                  <c:v>23.47773274746682</c:v>
                </c:pt>
                <c:pt idx="2296">
                  <c:v>23.477732747375413</c:v>
                </c:pt>
                <c:pt idx="2297">
                  <c:v>23.477732747261271</c:v>
                </c:pt>
                <c:pt idx="2298">
                  <c:v>23.477732747797816</c:v>
                </c:pt>
                <c:pt idx="2299">
                  <c:v>23.477732748954587</c:v>
                </c:pt>
                <c:pt idx="2300">
                  <c:v>23.477732747421083</c:v>
                </c:pt>
                <c:pt idx="2301">
                  <c:v>23.477732747318502</c:v>
                </c:pt>
                <c:pt idx="2302">
                  <c:v>23.477732748391489</c:v>
                </c:pt>
                <c:pt idx="2303">
                  <c:v>23.477732748322882</c:v>
                </c:pt>
                <c:pt idx="2304">
                  <c:v>23.477732748383794</c:v>
                </c:pt>
                <c:pt idx="2305">
                  <c:v>23.477732749190487</c:v>
                </c:pt>
                <c:pt idx="2306">
                  <c:v>23.477732747664689</c:v>
                </c:pt>
                <c:pt idx="2307">
                  <c:v>23.477732747908217</c:v>
                </c:pt>
                <c:pt idx="2308">
                  <c:v>23.477732747295587</c:v>
                </c:pt>
                <c:pt idx="2309">
                  <c:v>23.477732747896802</c:v>
                </c:pt>
                <c:pt idx="2310">
                  <c:v>23.477732748224089</c:v>
                </c:pt>
                <c:pt idx="2311">
                  <c:v>23.477732747508689</c:v>
                </c:pt>
                <c:pt idx="2312">
                  <c:v>23.477732746705794</c:v>
                </c:pt>
                <c:pt idx="2313">
                  <c:v>23.477732748311528</c:v>
                </c:pt>
                <c:pt idx="2314">
                  <c:v>23.477732749175171</c:v>
                </c:pt>
                <c:pt idx="2315">
                  <c:v>23.477732747763579</c:v>
                </c:pt>
                <c:pt idx="2316">
                  <c:v>23.477732746013221</c:v>
                </c:pt>
                <c:pt idx="2317">
                  <c:v>23.477732748634935</c:v>
                </c:pt>
                <c:pt idx="2318">
                  <c:v>23.477732748688286</c:v>
                </c:pt>
                <c:pt idx="2319">
                  <c:v>23.477732747991901</c:v>
                </c:pt>
                <c:pt idx="2320">
                  <c:v>23.477732748338116</c:v>
                </c:pt>
                <c:pt idx="2321">
                  <c:v>23.477732748532201</c:v>
                </c:pt>
                <c:pt idx="2322">
                  <c:v>23.477732747672224</c:v>
                </c:pt>
                <c:pt idx="2323">
                  <c:v>23.477732749061094</c:v>
                </c:pt>
                <c:pt idx="2324">
                  <c:v>23.477732747071013</c:v>
                </c:pt>
                <c:pt idx="2325">
                  <c:v>23.477732747805486</c:v>
                </c:pt>
                <c:pt idx="2326">
                  <c:v>23.477732749015502</c:v>
                </c:pt>
                <c:pt idx="2327">
                  <c:v>23.477732748262028</c:v>
                </c:pt>
                <c:pt idx="2328">
                  <c:v>23.477732748068089</c:v>
                </c:pt>
                <c:pt idx="2329">
                  <c:v>23.477732747154889</c:v>
                </c:pt>
                <c:pt idx="2330">
                  <c:v>23.477732749095402</c:v>
                </c:pt>
                <c:pt idx="2331">
                  <c:v>23.477732747866316</c:v>
                </c:pt>
                <c:pt idx="2332">
                  <c:v>23.477732748060486</c:v>
                </c:pt>
                <c:pt idx="2333">
                  <c:v>23.477732747942486</c:v>
                </c:pt>
                <c:pt idx="2334">
                  <c:v>23.477732747957635</c:v>
                </c:pt>
                <c:pt idx="2335">
                  <c:v>23.47773274799572</c:v>
                </c:pt>
                <c:pt idx="2336">
                  <c:v>23.4777327484904</c:v>
                </c:pt>
                <c:pt idx="2337">
                  <c:v>23.477732748189716</c:v>
                </c:pt>
                <c:pt idx="2338">
                  <c:v>23.477732747451586</c:v>
                </c:pt>
                <c:pt idx="2339">
                  <c:v>23.477732747938628</c:v>
                </c:pt>
                <c:pt idx="2340">
                  <c:v>23.477732747980486</c:v>
                </c:pt>
                <c:pt idx="2341">
                  <c:v>23.477732748064216</c:v>
                </c:pt>
                <c:pt idx="2342">
                  <c:v>23.477732748840502</c:v>
                </c:pt>
                <c:pt idx="2343">
                  <c:v>23.477732749494887</c:v>
                </c:pt>
                <c:pt idx="2344">
                  <c:v>23.477732748265801</c:v>
                </c:pt>
                <c:pt idx="2345">
                  <c:v>23.477732748962094</c:v>
                </c:pt>
                <c:pt idx="2346">
                  <c:v>23.477732747858788</c:v>
                </c:pt>
                <c:pt idx="2347">
                  <c:v>23.477732748307709</c:v>
                </c:pt>
                <c:pt idx="2348">
                  <c:v>23.477732747980486</c:v>
                </c:pt>
                <c:pt idx="2349">
                  <c:v>23.477732748159301</c:v>
                </c:pt>
                <c:pt idx="2350">
                  <c:v>23.477732748330524</c:v>
                </c:pt>
                <c:pt idx="2351">
                  <c:v>23.477732748878488</c:v>
                </c:pt>
                <c:pt idx="2352">
                  <c:v>23.477732747599912</c:v>
                </c:pt>
                <c:pt idx="2353">
                  <c:v>23.477732747835901</c:v>
                </c:pt>
                <c:pt idx="2354">
                  <c:v>23.477732748319116</c:v>
                </c:pt>
                <c:pt idx="2355">
                  <c:v>23.477732747790224</c:v>
                </c:pt>
                <c:pt idx="2356">
                  <c:v>23.477732749628089</c:v>
                </c:pt>
                <c:pt idx="2357">
                  <c:v>23.477732748418099</c:v>
                </c:pt>
                <c:pt idx="2358">
                  <c:v>23.477732748905101</c:v>
                </c:pt>
                <c:pt idx="2359">
                  <c:v>23.477732747797816</c:v>
                </c:pt>
                <c:pt idx="2360">
                  <c:v>23.47773274846752</c:v>
                </c:pt>
                <c:pt idx="2361">
                  <c:v>23.477732748524616</c:v>
                </c:pt>
                <c:pt idx="2362">
                  <c:v>23.477732748174589</c:v>
                </c:pt>
                <c:pt idx="2363">
                  <c:v>23.477732747759813</c:v>
                </c:pt>
                <c:pt idx="2364">
                  <c:v>23.477732748037589</c:v>
                </c:pt>
                <c:pt idx="2365">
                  <c:v>23.477732748779513</c:v>
                </c:pt>
                <c:pt idx="2366">
                  <c:v>23.477732747999589</c:v>
                </c:pt>
                <c:pt idx="2367">
                  <c:v>23.477732747968982</c:v>
                </c:pt>
                <c:pt idx="2368">
                  <c:v>23.477732747246186</c:v>
                </c:pt>
                <c:pt idx="2369">
                  <c:v>23.477732747329771</c:v>
                </c:pt>
                <c:pt idx="2370">
                  <c:v>23.477732749346487</c:v>
                </c:pt>
                <c:pt idx="2371">
                  <c:v>23.477732747660813</c:v>
                </c:pt>
                <c:pt idx="2372">
                  <c:v>23.477732747676086</c:v>
                </c:pt>
                <c:pt idx="2373">
                  <c:v>23.477732747759813</c:v>
                </c:pt>
                <c:pt idx="2374">
                  <c:v>23.47773274745532</c:v>
                </c:pt>
                <c:pt idx="2375">
                  <c:v>23.477732748262028</c:v>
                </c:pt>
                <c:pt idx="2376">
                  <c:v>23.477732749190487</c:v>
                </c:pt>
                <c:pt idx="2377">
                  <c:v>23.477732746466089</c:v>
                </c:pt>
                <c:pt idx="2378">
                  <c:v>23.477732747569501</c:v>
                </c:pt>
                <c:pt idx="2379">
                  <c:v>23.477732748178301</c:v>
                </c:pt>
                <c:pt idx="2380">
                  <c:v>23.477732747889135</c:v>
                </c:pt>
                <c:pt idx="2381">
                  <c:v>23.477732749038289</c:v>
                </c:pt>
                <c:pt idx="2382">
                  <c:v>23.477732749198189</c:v>
                </c:pt>
                <c:pt idx="2383">
                  <c:v>23.477732747668487</c:v>
                </c:pt>
                <c:pt idx="2384">
                  <c:v>23.477732747805486</c:v>
                </c:pt>
                <c:pt idx="2385">
                  <c:v>23.477732747828217</c:v>
                </c:pt>
                <c:pt idx="2386">
                  <c:v>23.477732747744589</c:v>
                </c:pt>
                <c:pt idx="2387">
                  <c:v>23.477732747561848</c:v>
                </c:pt>
                <c:pt idx="2388">
                  <c:v>23.477732748048989</c:v>
                </c:pt>
                <c:pt idx="2389">
                  <c:v>23.477732747790224</c:v>
                </c:pt>
                <c:pt idx="2390">
                  <c:v>23.477732746884687</c:v>
                </c:pt>
                <c:pt idx="2391">
                  <c:v>23.477732747523763</c:v>
                </c:pt>
                <c:pt idx="2392">
                  <c:v>23.47773274799572</c:v>
                </c:pt>
                <c:pt idx="2393">
                  <c:v>23.477732747957635</c:v>
                </c:pt>
                <c:pt idx="2394">
                  <c:v>23.477732748064216</c:v>
                </c:pt>
                <c:pt idx="2395">
                  <c:v>23.477732747873908</c:v>
                </c:pt>
                <c:pt idx="2396">
                  <c:v>23.477732747082587</c:v>
                </c:pt>
                <c:pt idx="2397">
                  <c:v>23.477732747501001</c:v>
                </c:pt>
                <c:pt idx="2398">
                  <c:v>23.477732748414287</c:v>
                </c:pt>
                <c:pt idx="2399">
                  <c:v>23.477732748680687</c:v>
                </c:pt>
                <c:pt idx="2400">
                  <c:v>23.477732748117489</c:v>
                </c:pt>
                <c:pt idx="2401">
                  <c:v>23.47773274737159</c:v>
                </c:pt>
                <c:pt idx="2402">
                  <c:v>23.477732748528489</c:v>
                </c:pt>
                <c:pt idx="2403">
                  <c:v>23.477732747881589</c:v>
                </c:pt>
                <c:pt idx="2404">
                  <c:v>23.47773274737159</c:v>
                </c:pt>
                <c:pt idx="2405">
                  <c:v>23.477732747721671</c:v>
                </c:pt>
                <c:pt idx="2406">
                  <c:v>23.4777327482545</c:v>
                </c:pt>
                <c:pt idx="2407">
                  <c:v>23.477732748155589</c:v>
                </c:pt>
                <c:pt idx="2408">
                  <c:v>23.47773274643562</c:v>
                </c:pt>
                <c:pt idx="2409">
                  <c:v>23.47773274813262</c:v>
                </c:pt>
                <c:pt idx="2410">
                  <c:v>23.477732748931682</c:v>
                </c:pt>
                <c:pt idx="2411">
                  <c:v>23.477732747592402</c:v>
                </c:pt>
                <c:pt idx="2412">
                  <c:v>23.477732747744589</c:v>
                </c:pt>
                <c:pt idx="2413">
                  <c:v>23.477732747645689</c:v>
                </c:pt>
                <c:pt idx="2414">
                  <c:v>23.477732748010986</c:v>
                </c:pt>
                <c:pt idx="2415">
                  <c:v>23.477732747866316</c:v>
                </c:pt>
                <c:pt idx="2416">
                  <c:v>23.477732747683735</c:v>
                </c:pt>
                <c:pt idx="2417">
                  <c:v>23.477732747577083</c:v>
                </c:pt>
                <c:pt idx="2418">
                  <c:v>23.477732748946917</c:v>
                </c:pt>
                <c:pt idx="2419">
                  <c:v>23.477732749007831</c:v>
                </c:pt>
                <c:pt idx="2420">
                  <c:v>23.477732746549801</c:v>
                </c:pt>
                <c:pt idx="2421">
                  <c:v>23.477732747364009</c:v>
                </c:pt>
                <c:pt idx="2422">
                  <c:v>23.477732748383794</c:v>
                </c:pt>
                <c:pt idx="2423">
                  <c:v>23.477732748033713</c:v>
                </c:pt>
                <c:pt idx="2424">
                  <c:v>23.477732747828217</c:v>
                </c:pt>
                <c:pt idx="2425">
                  <c:v>23.477732747402186</c:v>
                </c:pt>
                <c:pt idx="2426">
                  <c:v>23.477732748482786</c:v>
                </c:pt>
                <c:pt idx="2427">
                  <c:v>23.477732748574017</c:v>
                </c:pt>
                <c:pt idx="2428">
                  <c:v>23.477732747698987</c:v>
                </c:pt>
                <c:pt idx="2429">
                  <c:v>23.477732747714189</c:v>
                </c:pt>
                <c:pt idx="2430">
                  <c:v>23.47773274914482</c:v>
                </c:pt>
                <c:pt idx="2431">
                  <c:v>23.477732747653224</c:v>
                </c:pt>
                <c:pt idx="2432">
                  <c:v>23.477732747569501</c:v>
                </c:pt>
                <c:pt idx="2433">
                  <c:v>23.477732749083913</c:v>
                </c:pt>
                <c:pt idx="2434">
                  <c:v>23.477732748863183</c:v>
                </c:pt>
                <c:pt idx="2435">
                  <c:v>23.477732747059687</c:v>
                </c:pt>
                <c:pt idx="2436">
                  <c:v>23.477732747006499</c:v>
                </c:pt>
                <c:pt idx="2437">
                  <c:v>23.477732748665279</c:v>
                </c:pt>
                <c:pt idx="2438">
                  <c:v>23.477732748421783</c:v>
                </c:pt>
                <c:pt idx="2439">
                  <c:v>23.477732748916587</c:v>
                </c:pt>
                <c:pt idx="2440">
                  <c:v>23.47773274853602</c:v>
                </c:pt>
                <c:pt idx="2441">
                  <c:v>23.477732747280328</c:v>
                </c:pt>
                <c:pt idx="2442">
                  <c:v>23.477732748589201</c:v>
                </c:pt>
                <c:pt idx="2443">
                  <c:v>23.477732749091587</c:v>
                </c:pt>
                <c:pt idx="2444">
                  <c:v>23.477732747592402</c:v>
                </c:pt>
                <c:pt idx="2445">
                  <c:v>23.477732748657786</c:v>
                </c:pt>
                <c:pt idx="2446">
                  <c:v>23.477732747805486</c:v>
                </c:pt>
                <c:pt idx="2447">
                  <c:v>23.477732747417402</c:v>
                </c:pt>
                <c:pt idx="2448">
                  <c:v>23.477732748292599</c:v>
                </c:pt>
                <c:pt idx="2449">
                  <c:v>23.477732748399021</c:v>
                </c:pt>
                <c:pt idx="2450">
                  <c:v>23.477732747873908</c:v>
                </c:pt>
                <c:pt idx="2451">
                  <c:v>23.477732748201117</c:v>
                </c:pt>
                <c:pt idx="2452">
                  <c:v>23.477732747957635</c:v>
                </c:pt>
                <c:pt idx="2453">
                  <c:v>23.4777327482545</c:v>
                </c:pt>
                <c:pt idx="2454">
                  <c:v>23.477732748292599</c:v>
                </c:pt>
                <c:pt idx="2455">
                  <c:v>23.477732748284886</c:v>
                </c:pt>
                <c:pt idx="2456">
                  <c:v>23.477732747485824</c:v>
                </c:pt>
                <c:pt idx="2457">
                  <c:v>23.477732748193535</c:v>
                </c:pt>
                <c:pt idx="2458">
                  <c:v>23.477732747988128</c:v>
                </c:pt>
                <c:pt idx="2459">
                  <c:v>23.477732747135683</c:v>
                </c:pt>
                <c:pt idx="2460">
                  <c:v>23.477732747638086</c:v>
                </c:pt>
                <c:pt idx="2461">
                  <c:v>23.477732747280328</c:v>
                </c:pt>
                <c:pt idx="2462">
                  <c:v>23.477732747965163</c:v>
                </c:pt>
                <c:pt idx="2463">
                  <c:v>23.477732748056603</c:v>
                </c:pt>
                <c:pt idx="2464">
                  <c:v>23.477732747501001</c:v>
                </c:pt>
                <c:pt idx="2465">
                  <c:v>23.477732748399021</c:v>
                </c:pt>
                <c:pt idx="2466">
                  <c:v>23.47773274890892</c:v>
                </c:pt>
                <c:pt idx="2467">
                  <c:v>23.477732747630487</c:v>
                </c:pt>
                <c:pt idx="2468">
                  <c:v>23.477732748041301</c:v>
                </c:pt>
                <c:pt idx="2469">
                  <c:v>23.477732747919635</c:v>
                </c:pt>
                <c:pt idx="2470">
                  <c:v>23.47773274777499</c:v>
                </c:pt>
                <c:pt idx="2471">
                  <c:v>23.477732749342689</c:v>
                </c:pt>
                <c:pt idx="2472">
                  <c:v>23.477732746717205</c:v>
                </c:pt>
                <c:pt idx="2473">
                  <c:v>23.477732747599912</c:v>
                </c:pt>
                <c:pt idx="2474">
                  <c:v>23.477732748551208</c:v>
                </c:pt>
                <c:pt idx="2475">
                  <c:v>23.477732747424916</c:v>
                </c:pt>
                <c:pt idx="2476">
                  <c:v>23.477732746877017</c:v>
                </c:pt>
                <c:pt idx="2477">
                  <c:v>23.477732747280328</c:v>
                </c:pt>
                <c:pt idx="2478">
                  <c:v>23.477732747972809</c:v>
                </c:pt>
                <c:pt idx="2479">
                  <c:v>23.477732748695889</c:v>
                </c:pt>
                <c:pt idx="2480">
                  <c:v>23.477732748399021</c:v>
                </c:pt>
                <c:pt idx="2481">
                  <c:v>23.477732748322882</c:v>
                </c:pt>
                <c:pt idx="2482">
                  <c:v>23.477732746975871</c:v>
                </c:pt>
                <c:pt idx="2483">
                  <c:v>23.477732747843589</c:v>
                </c:pt>
                <c:pt idx="2484">
                  <c:v>23.477732748543616</c:v>
                </c:pt>
                <c:pt idx="2485">
                  <c:v>23.477732746580216</c:v>
                </c:pt>
                <c:pt idx="2486">
                  <c:v>23.477732747873908</c:v>
                </c:pt>
                <c:pt idx="2487">
                  <c:v>23.477732746633528</c:v>
                </c:pt>
                <c:pt idx="2488">
                  <c:v>23.477732748695889</c:v>
                </c:pt>
                <c:pt idx="2489">
                  <c:v>23.477732748117489</c:v>
                </c:pt>
                <c:pt idx="2490">
                  <c:v>23.477732747851189</c:v>
                </c:pt>
                <c:pt idx="2491">
                  <c:v>23.477732748444787</c:v>
                </c:pt>
                <c:pt idx="2492">
                  <c:v>23.477732747744589</c:v>
                </c:pt>
                <c:pt idx="2493">
                  <c:v>23.477732747630487</c:v>
                </c:pt>
                <c:pt idx="2494">
                  <c:v>23.477732748703424</c:v>
                </c:pt>
                <c:pt idx="2495">
                  <c:v>23.4777327484524</c:v>
                </c:pt>
                <c:pt idx="2496">
                  <c:v>23.477732746800989</c:v>
                </c:pt>
                <c:pt idx="2497">
                  <c:v>23.477732747744589</c:v>
                </c:pt>
                <c:pt idx="2498">
                  <c:v>23.477732748969771</c:v>
                </c:pt>
                <c:pt idx="2499">
                  <c:v>23.477732746443213</c:v>
                </c:pt>
                <c:pt idx="2500">
                  <c:v>23.477732748924108</c:v>
                </c:pt>
                <c:pt idx="2501">
                  <c:v>23.477732748764279</c:v>
                </c:pt>
                <c:pt idx="2502">
                  <c:v>23.477732748604588</c:v>
                </c:pt>
                <c:pt idx="2503">
                  <c:v>23.477732747508689</c:v>
                </c:pt>
                <c:pt idx="2504">
                  <c:v>23.477732747424916</c:v>
                </c:pt>
                <c:pt idx="2505">
                  <c:v>23.47773274657262</c:v>
                </c:pt>
                <c:pt idx="2506">
                  <c:v>23.477732746854286</c:v>
                </c:pt>
                <c:pt idx="2507">
                  <c:v>23.477732747866316</c:v>
                </c:pt>
                <c:pt idx="2508">
                  <c:v>23.477732747493487</c:v>
                </c:pt>
                <c:pt idx="2509">
                  <c:v>23.477732747615228</c:v>
                </c:pt>
                <c:pt idx="2510">
                  <c:v>23.477732748406687</c:v>
                </c:pt>
                <c:pt idx="2511">
                  <c:v>23.477732747128101</c:v>
                </c:pt>
                <c:pt idx="2512">
                  <c:v>23.477732748246886</c:v>
                </c:pt>
                <c:pt idx="2513">
                  <c:v>23.477732748429489</c:v>
                </c:pt>
                <c:pt idx="2514">
                  <c:v>23.477732747630487</c:v>
                </c:pt>
                <c:pt idx="2515">
                  <c:v>23.477732749099189</c:v>
                </c:pt>
                <c:pt idx="2516">
                  <c:v>23.477732748406687</c:v>
                </c:pt>
                <c:pt idx="2517">
                  <c:v>23.477732747120516</c:v>
                </c:pt>
                <c:pt idx="2518">
                  <c:v>23.477732748581612</c:v>
                </c:pt>
                <c:pt idx="2519">
                  <c:v>23.477732748794789</c:v>
                </c:pt>
                <c:pt idx="2520">
                  <c:v>23.477732748315294</c:v>
                </c:pt>
                <c:pt idx="2521">
                  <c:v>23.477732747691402</c:v>
                </c:pt>
                <c:pt idx="2522">
                  <c:v>23.477732747561848</c:v>
                </c:pt>
                <c:pt idx="2523">
                  <c:v>23.477732747645689</c:v>
                </c:pt>
                <c:pt idx="2524">
                  <c:v>23.477732750293928</c:v>
                </c:pt>
                <c:pt idx="2525">
                  <c:v>23.477732747896802</c:v>
                </c:pt>
                <c:pt idx="2526">
                  <c:v>23.477732748338116</c:v>
                </c:pt>
                <c:pt idx="2527">
                  <c:v>23.477732747630487</c:v>
                </c:pt>
                <c:pt idx="2528">
                  <c:v>23.477732748360879</c:v>
                </c:pt>
                <c:pt idx="2529">
                  <c:v>23.477732747120516</c:v>
                </c:pt>
                <c:pt idx="2530">
                  <c:v>23.477732747706586</c:v>
                </c:pt>
                <c:pt idx="2531">
                  <c:v>23.477732746800989</c:v>
                </c:pt>
                <c:pt idx="2532">
                  <c:v>23.477732747858788</c:v>
                </c:pt>
                <c:pt idx="2533">
                  <c:v>23.477732749167583</c:v>
                </c:pt>
                <c:pt idx="2534">
                  <c:v>23.477732747287916</c:v>
                </c:pt>
                <c:pt idx="2535">
                  <c:v>23.47773274836862</c:v>
                </c:pt>
                <c:pt idx="2536">
                  <c:v>23.477732747470689</c:v>
                </c:pt>
                <c:pt idx="2537">
                  <c:v>23.477732748406687</c:v>
                </c:pt>
                <c:pt idx="2538">
                  <c:v>23.477732747645689</c:v>
                </c:pt>
                <c:pt idx="2539">
                  <c:v>23.477732747577083</c:v>
                </c:pt>
                <c:pt idx="2540">
                  <c:v>23.477732748064216</c:v>
                </c:pt>
                <c:pt idx="2541">
                  <c:v>23.477732747204289</c:v>
                </c:pt>
                <c:pt idx="2542">
                  <c:v>23.477732747539083</c:v>
                </c:pt>
                <c:pt idx="2543">
                  <c:v>23.477732747615228</c:v>
                </c:pt>
                <c:pt idx="2544">
                  <c:v>23.477732748163067</c:v>
                </c:pt>
                <c:pt idx="2545">
                  <c:v>23.477732748284886</c:v>
                </c:pt>
                <c:pt idx="2546">
                  <c:v>23.477732747645689</c:v>
                </c:pt>
                <c:pt idx="2547">
                  <c:v>23.47773274970789</c:v>
                </c:pt>
                <c:pt idx="2548">
                  <c:v>23.477732748528489</c:v>
                </c:pt>
                <c:pt idx="2549">
                  <c:v>23.477732747303094</c:v>
                </c:pt>
                <c:pt idx="2550">
                  <c:v>23.477732748071809</c:v>
                </c:pt>
                <c:pt idx="2551">
                  <c:v>23.477732747257587</c:v>
                </c:pt>
                <c:pt idx="2552">
                  <c:v>23.477732748315294</c:v>
                </c:pt>
                <c:pt idx="2553">
                  <c:v>23.477732746892286</c:v>
                </c:pt>
                <c:pt idx="2554">
                  <c:v>23.477732747972809</c:v>
                </c:pt>
                <c:pt idx="2555">
                  <c:v>23.477732748376209</c:v>
                </c:pt>
                <c:pt idx="2556">
                  <c:v>23.477732747105279</c:v>
                </c:pt>
                <c:pt idx="2557">
                  <c:v>23.477732749289487</c:v>
                </c:pt>
                <c:pt idx="2558">
                  <c:v>23.477732747166183</c:v>
                </c:pt>
                <c:pt idx="2559">
                  <c:v>23.477732749007831</c:v>
                </c:pt>
                <c:pt idx="2560">
                  <c:v>23.477732747965163</c:v>
                </c:pt>
                <c:pt idx="2561">
                  <c:v>23.477732748718687</c:v>
                </c:pt>
                <c:pt idx="2562">
                  <c:v>23.477732746877017</c:v>
                </c:pt>
                <c:pt idx="2563">
                  <c:v>23.477732747029194</c:v>
                </c:pt>
                <c:pt idx="2564">
                  <c:v>23.477732747067183</c:v>
                </c:pt>
                <c:pt idx="2565">
                  <c:v>23.477732748383794</c:v>
                </c:pt>
                <c:pt idx="2566">
                  <c:v>23.477732747112924</c:v>
                </c:pt>
                <c:pt idx="2567">
                  <c:v>23.477732746702024</c:v>
                </c:pt>
                <c:pt idx="2568">
                  <c:v>23.477732747546789</c:v>
                </c:pt>
                <c:pt idx="2569">
                  <c:v>23.47773274818589</c:v>
                </c:pt>
                <c:pt idx="2570">
                  <c:v>23.477732747942486</c:v>
                </c:pt>
                <c:pt idx="2571">
                  <c:v>23.477732748124978</c:v>
                </c:pt>
                <c:pt idx="2572">
                  <c:v>23.477732748444787</c:v>
                </c:pt>
                <c:pt idx="2573">
                  <c:v>23.477732746443213</c:v>
                </c:pt>
                <c:pt idx="2574">
                  <c:v>23.477732748551208</c:v>
                </c:pt>
                <c:pt idx="2575">
                  <c:v>23.47773274777499</c:v>
                </c:pt>
                <c:pt idx="2576">
                  <c:v>23.477732747090187</c:v>
                </c:pt>
                <c:pt idx="2577">
                  <c:v>23.477732748048989</c:v>
                </c:pt>
                <c:pt idx="2578">
                  <c:v>23.477732747881589</c:v>
                </c:pt>
                <c:pt idx="2579">
                  <c:v>23.477732748079486</c:v>
                </c:pt>
                <c:pt idx="2580">
                  <c:v>23.477732747242335</c:v>
                </c:pt>
                <c:pt idx="2581">
                  <c:v>23.477732747485824</c:v>
                </c:pt>
                <c:pt idx="2582">
                  <c:v>23.477732748589201</c:v>
                </c:pt>
                <c:pt idx="2583">
                  <c:v>23.477732747805486</c:v>
                </c:pt>
                <c:pt idx="2584">
                  <c:v>23.477732747889135</c:v>
                </c:pt>
                <c:pt idx="2585">
                  <c:v>23.477732746176901</c:v>
                </c:pt>
                <c:pt idx="2586">
                  <c:v>23.477732747927156</c:v>
                </c:pt>
                <c:pt idx="2587">
                  <c:v>23.477732748277212</c:v>
                </c:pt>
                <c:pt idx="2588">
                  <c:v>23.477732747714189</c:v>
                </c:pt>
                <c:pt idx="2589">
                  <c:v>23.4777327482545</c:v>
                </c:pt>
                <c:pt idx="2590">
                  <c:v>23.477732748695889</c:v>
                </c:pt>
                <c:pt idx="2591">
                  <c:v>23.477732747318502</c:v>
                </c:pt>
                <c:pt idx="2592">
                  <c:v>23.477732747683735</c:v>
                </c:pt>
                <c:pt idx="2593">
                  <c:v>23.477732747447789</c:v>
                </c:pt>
                <c:pt idx="2594">
                  <c:v>23.477732748794789</c:v>
                </c:pt>
                <c:pt idx="2595">
                  <c:v>23.477732748543616</c:v>
                </c:pt>
                <c:pt idx="2596">
                  <c:v>23.477732746960701</c:v>
                </c:pt>
                <c:pt idx="2597">
                  <c:v>23.477732747021609</c:v>
                </c:pt>
                <c:pt idx="2598">
                  <c:v>23.477732748056603</c:v>
                </c:pt>
                <c:pt idx="2599">
                  <c:v>23.477732747470689</c:v>
                </c:pt>
                <c:pt idx="2600">
                  <c:v>23.47773274662589</c:v>
                </c:pt>
                <c:pt idx="2601">
                  <c:v>23.477732748870835</c:v>
                </c:pt>
                <c:pt idx="2602">
                  <c:v>23.47773274814789</c:v>
                </c:pt>
                <c:pt idx="2603">
                  <c:v>23.47773274813262</c:v>
                </c:pt>
                <c:pt idx="2604">
                  <c:v>23.477732747972809</c:v>
                </c:pt>
                <c:pt idx="2605">
                  <c:v>23.477732747272789</c:v>
                </c:pt>
                <c:pt idx="2606">
                  <c:v>23.477732748680687</c:v>
                </c:pt>
                <c:pt idx="2607">
                  <c:v>23.477732746854286</c:v>
                </c:pt>
                <c:pt idx="2608">
                  <c:v>23.477732749038289</c:v>
                </c:pt>
                <c:pt idx="2609">
                  <c:v>23.47773274853602</c:v>
                </c:pt>
                <c:pt idx="2610">
                  <c:v>23.477732747584735</c:v>
                </c:pt>
                <c:pt idx="2611">
                  <c:v>23.477732748246886</c:v>
                </c:pt>
                <c:pt idx="2612">
                  <c:v>23.477732747348824</c:v>
                </c:pt>
                <c:pt idx="2613">
                  <c:v>23.477732747189012</c:v>
                </c:pt>
                <c:pt idx="2614">
                  <c:v>23.477732748764279</c:v>
                </c:pt>
                <c:pt idx="2615">
                  <c:v>23.477732748300117</c:v>
                </c:pt>
                <c:pt idx="2616">
                  <c:v>23.477732747759813</c:v>
                </c:pt>
                <c:pt idx="2617">
                  <c:v>23.477732748109801</c:v>
                </c:pt>
                <c:pt idx="2618">
                  <c:v>23.477732748300117</c:v>
                </c:pt>
                <c:pt idx="2619">
                  <c:v>23.477732747843589</c:v>
                </c:pt>
                <c:pt idx="2620">
                  <c:v>23.477732747759813</c:v>
                </c:pt>
                <c:pt idx="2621">
                  <c:v>23.477732749464487</c:v>
                </c:pt>
                <c:pt idx="2622">
                  <c:v>23.477732747158687</c:v>
                </c:pt>
                <c:pt idx="2623">
                  <c:v>23.477732747957635</c:v>
                </c:pt>
                <c:pt idx="2624">
                  <c:v>23.477732748262028</c:v>
                </c:pt>
                <c:pt idx="2625">
                  <c:v>23.477732748939271</c:v>
                </c:pt>
                <c:pt idx="2626">
                  <c:v>23.477732748277212</c:v>
                </c:pt>
                <c:pt idx="2627">
                  <c:v>23.477732748444787</c:v>
                </c:pt>
                <c:pt idx="2628">
                  <c:v>23.477732746861783</c:v>
                </c:pt>
                <c:pt idx="2629">
                  <c:v>23.477732747326012</c:v>
                </c:pt>
                <c:pt idx="2630">
                  <c:v>23.477732748825183</c:v>
                </c:pt>
                <c:pt idx="2631">
                  <c:v>23.477732748893789</c:v>
                </c:pt>
                <c:pt idx="2632">
                  <c:v>23.477732748650187</c:v>
                </c:pt>
                <c:pt idx="2633">
                  <c:v>23.477732747767401</c:v>
                </c:pt>
                <c:pt idx="2634">
                  <c:v>23.477732747972809</c:v>
                </c:pt>
                <c:pt idx="2635">
                  <c:v>23.477732747569501</c:v>
                </c:pt>
                <c:pt idx="2636">
                  <c:v>23.477732748071809</c:v>
                </c:pt>
                <c:pt idx="2637">
                  <c:v>23.477732747714189</c:v>
                </c:pt>
                <c:pt idx="2638">
                  <c:v>23.477732748208787</c:v>
                </c:pt>
                <c:pt idx="2639">
                  <c:v>23.477732748893789</c:v>
                </c:pt>
                <c:pt idx="2640">
                  <c:v>23.477732747432587</c:v>
                </c:pt>
                <c:pt idx="2641">
                  <c:v>23.477732748041301</c:v>
                </c:pt>
                <c:pt idx="2642">
                  <c:v>23.477732749761156</c:v>
                </c:pt>
                <c:pt idx="2643">
                  <c:v>23.477732747759813</c:v>
                </c:pt>
                <c:pt idx="2644">
                  <c:v>23.477732748574017</c:v>
                </c:pt>
                <c:pt idx="2645">
                  <c:v>23.477732748657786</c:v>
                </c:pt>
                <c:pt idx="2646">
                  <c:v>23.477732748155589</c:v>
                </c:pt>
                <c:pt idx="2647">
                  <c:v>23.477732749692802</c:v>
                </c:pt>
                <c:pt idx="2648">
                  <c:v>23.477732747683735</c:v>
                </c:pt>
                <c:pt idx="2649">
                  <c:v>23.477732746564978</c:v>
                </c:pt>
                <c:pt idx="2650">
                  <c:v>23.477732747805486</c:v>
                </c:pt>
                <c:pt idx="2651">
                  <c:v>23.477732748969771</c:v>
                </c:pt>
                <c:pt idx="2652">
                  <c:v>23.477732747698987</c:v>
                </c:pt>
                <c:pt idx="2653">
                  <c:v>23.477732747615228</c:v>
                </c:pt>
                <c:pt idx="2654">
                  <c:v>23.477732747752189</c:v>
                </c:pt>
                <c:pt idx="2655">
                  <c:v>23.477732748520783</c:v>
                </c:pt>
                <c:pt idx="2656">
                  <c:v>23.477732746564978</c:v>
                </c:pt>
                <c:pt idx="2657">
                  <c:v>23.477732747607689</c:v>
                </c:pt>
                <c:pt idx="2658">
                  <c:v>23.477732747957635</c:v>
                </c:pt>
                <c:pt idx="2659">
                  <c:v>23.477732748315294</c:v>
                </c:pt>
                <c:pt idx="2660">
                  <c:v>23.477732747135683</c:v>
                </c:pt>
                <c:pt idx="2661">
                  <c:v>23.477732749053587</c:v>
                </c:pt>
                <c:pt idx="2662">
                  <c:v>23.477732747759813</c:v>
                </c:pt>
                <c:pt idx="2663">
                  <c:v>23.477732749083913</c:v>
                </c:pt>
                <c:pt idx="2664">
                  <c:v>23.477732748711016</c:v>
                </c:pt>
                <c:pt idx="2665">
                  <c:v>23.477732747866316</c:v>
                </c:pt>
                <c:pt idx="2666">
                  <c:v>23.477732747326012</c:v>
                </c:pt>
                <c:pt idx="2667">
                  <c:v>23.477732748208787</c:v>
                </c:pt>
                <c:pt idx="2668">
                  <c:v>23.477732747759813</c:v>
                </c:pt>
                <c:pt idx="2669">
                  <c:v>23.47773274826962</c:v>
                </c:pt>
                <c:pt idx="2670">
                  <c:v>23.477732747257587</c:v>
                </c:pt>
                <c:pt idx="2671">
                  <c:v>23.47773274762282</c:v>
                </c:pt>
                <c:pt idx="2672">
                  <c:v>23.47773274626822</c:v>
                </c:pt>
                <c:pt idx="2673">
                  <c:v>23.477732747554317</c:v>
                </c:pt>
                <c:pt idx="2674">
                  <c:v>23.477732749076321</c:v>
                </c:pt>
                <c:pt idx="2675">
                  <c:v>23.477732747912089</c:v>
                </c:pt>
                <c:pt idx="2676">
                  <c:v>23.477732747805486</c:v>
                </c:pt>
                <c:pt idx="2677">
                  <c:v>23.477732747508689</c:v>
                </c:pt>
                <c:pt idx="2678">
                  <c:v>23.477732748596935</c:v>
                </c:pt>
                <c:pt idx="2679">
                  <c:v>23.477732748284886</c:v>
                </c:pt>
                <c:pt idx="2680">
                  <c:v>23.477732747287916</c:v>
                </c:pt>
                <c:pt idx="2681">
                  <c:v>23.477732747432587</c:v>
                </c:pt>
                <c:pt idx="2682">
                  <c:v>23.477732747394587</c:v>
                </c:pt>
                <c:pt idx="2683">
                  <c:v>23.477732748383794</c:v>
                </c:pt>
                <c:pt idx="2684">
                  <c:v>23.477732748178301</c:v>
                </c:pt>
                <c:pt idx="2685">
                  <c:v>23.477732748985009</c:v>
                </c:pt>
                <c:pt idx="2686">
                  <c:v>23.477732749015502</c:v>
                </c:pt>
                <c:pt idx="2687">
                  <c:v>23.477732747539083</c:v>
                </c:pt>
                <c:pt idx="2688">
                  <c:v>23.477732749091587</c:v>
                </c:pt>
                <c:pt idx="2689">
                  <c:v>23.477732747980486</c:v>
                </c:pt>
                <c:pt idx="2690">
                  <c:v>23.477732748087089</c:v>
                </c:pt>
                <c:pt idx="2691">
                  <c:v>23.4777327482165</c:v>
                </c:pt>
                <c:pt idx="2692">
                  <c:v>23.477732748041301</c:v>
                </c:pt>
                <c:pt idx="2693">
                  <c:v>23.477732746557489</c:v>
                </c:pt>
                <c:pt idx="2694">
                  <c:v>23.477732747105279</c:v>
                </c:pt>
                <c:pt idx="2695">
                  <c:v>23.477732747805486</c:v>
                </c:pt>
                <c:pt idx="2696">
                  <c:v>23.477732748878488</c:v>
                </c:pt>
                <c:pt idx="2697">
                  <c:v>23.477732749441689</c:v>
                </c:pt>
                <c:pt idx="2698">
                  <c:v>23.477732747402186</c:v>
                </c:pt>
                <c:pt idx="2699">
                  <c:v>23.477732746717205</c:v>
                </c:pt>
                <c:pt idx="2700">
                  <c:v>23.477732747744589</c:v>
                </c:pt>
                <c:pt idx="2701">
                  <c:v>23.477732747858788</c:v>
                </c:pt>
                <c:pt idx="2702">
                  <c:v>23.477732747645689</c:v>
                </c:pt>
                <c:pt idx="2703">
                  <c:v>23.477732748931682</c:v>
                </c:pt>
                <c:pt idx="2704">
                  <c:v>23.477732749624217</c:v>
                </c:pt>
                <c:pt idx="2705">
                  <c:v>23.477732747539083</c:v>
                </c:pt>
                <c:pt idx="2706">
                  <c:v>23.477732747211839</c:v>
                </c:pt>
                <c:pt idx="2707">
                  <c:v>23.477732748087089</c:v>
                </c:pt>
                <c:pt idx="2708">
                  <c:v>23.477732747683735</c:v>
                </c:pt>
                <c:pt idx="2709">
                  <c:v>23.477732749015502</c:v>
                </c:pt>
                <c:pt idx="2710">
                  <c:v>23.477732748901278</c:v>
                </c:pt>
                <c:pt idx="2711">
                  <c:v>23.477732749258987</c:v>
                </c:pt>
                <c:pt idx="2712">
                  <c:v>23.477732748482786</c:v>
                </c:pt>
                <c:pt idx="2713">
                  <c:v>23.477732748010986</c:v>
                </c:pt>
                <c:pt idx="2714">
                  <c:v>23.477732747234789</c:v>
                </c:pt>
                <c:pt idx="2715">
                  <c:v>23.477732748680687</c:v>
                </c:pt>
                <c:pt idx="2716">
                  <c:v>23.477732747797816</c:v>
                </c:pt>
                <c:pt idx="2717">
                  <c:v>23.477732747630487</c:v>
                </c:pt>
                <c:pt idx="2718">
                  <c:v>23.477732748931682</c:v>
                </c:pt>
                <c:pt idx="2719">
                  <c:v>23.477732747158687</c:v>
                </c:pt>
                <c:pt idx="2720">
                  <c:v>23.477732746877017</c:v>
                </c:pt>
                <c:pt idx="2721">
                  <c:v>23.477732747851189</c:v>
                </c:pt>
                <c:pt idx="2722">
                  <c:v>23.477732747767401</c:v>
                </c:pt>
                <c:pt idx="2723">
                  <c:v>23.47773274846752</c:v>
                </c:pt>
                <c:pt idx="2724">
                  <c:v>23.477732746953112</c:v>
                </c:pt>
                <c:pt idx="2725">
                  <c:v>23.477732748399021</c:v>
                </c:pt>
                <c:pt idx="2726">
                  <c:v>23.477732746762783</c:v>
                </c:pt>
                <c:pt idx="2727">
                  <c:v>23.477732748543616</c:v>
                </c:pt>
                <c:pt idx="2728">
                  <c:v>23.477732748224089</c:v>
                </c:pt>
                <c:pt idx="2729">
                  <c:v>23.477732746960701</c:v>
                </c:pt>
                <c:pt idx="2730">
                  <c:v>23.477732749167583</c:v>
                </c:pt>
                <c:pt idx="2731">
                  <c:v>23.477732747227012</c:v>
                </c:pt>
                <c:pt idx="2732">
                  <c:v>23.47773274799572</c:v>
                </c:pt>
                <c:pt idx="2733">
                  <c:v>23.477732748140301</c:v>
                </c:pt>
                <c:pt idx="2734">
                  <c:v>23.477732748330524</c:v>
                </c:pt>
                <c:pt idx="2735">
                  <c:v>23.477732748163067</c:v>
                </c:pt>
                <c:pt idx="2736">
                  <c:v>23.477732747181417</c:v>
                </c:pt>
                <c:pt idx="2737">
                  <c:v>23.477732747683735</c:v>
                </c:pt>
                <c:pt idx="2738">
                  <c:v>23.477732747873908</c:v>
                </c:pt>
                <c:pt idx="2739">
                  <c:v>23.47773274813262</c:v>
                </c:pt>
                <c:pt idx="2740">
                  <c:v>23.47773274777499</c:v>
                </c:pt>
                <c:pt idx="2741">
                  <c:v>23.47773274643562</c:v>
                </c:pt>
                <c:pt idx="2742">
                  <c:v>23.47773274890892</c:v>
                </c:pt>
                <c:pt idx="2743">
                  <c:v>23.477732747645689</c:v>
                </c:pt>
                <c:pt idx="2744">
                  <c:v>23.477732748041301</c:v>
                </c:pt>
                <c:pt idx="2745">
                  <c:v>23.477732747432587</c:v>
                </c:pt>
                <c:pt idx="2746">
                  <c:v>23.477732748178301</c:v>
                </c:pt>
                <c:pt idx="2747">
                  <c:v>23.477732749685124</c:v>
                </c:pt>
                <c:pt idx="2748">
                  <c:v>23.477732748673017</c:v>
                </c:pt>
                <c:pt idx="2749">
                  <c:v>23.477732747843589</c:v>
                </c:pt>
                <c:pt idx="2750">
                  <c:v>23.477732749654802</c:v>
                </c:pt>
                <c:pt idx="2751">
                  <c:v>23.477732747820689</c:v>
                </c:pt>
                <c:pt idx="2752">
                  <c:v>23.477732748338116</c:v>
                </c:pt>
                <c:pt idx="2753">
                  <c:v>23.477732748102216</c:v>
                </c:pt>
                <c:pt idx="2754">
                  <c:v>23.477732748383794</c:v>
                </c:pt>
                <c:pt idx="2755">
                  <c:v>23.477732747539083</c:v>
                </c:pt>
                <c:pt idx="2756">
                  <c:v>23.477732746869489</c:v>
                </c:pt>
                <c:pt idx="2757">
                  <c:v>23.477732748749109</c:v>
                </c:pt>
                <c:pt idx="2758">
                  <c:v>23.477732747736908</c:v>
                </c:pt>
                <c:pt idx="2759">
                  <c:v>23.477732746648787</c:v>
                </c:pt>
                <c:pt idx="2760">
                  <c:v>23.4777327480186</c:v>
                </c:pt>
                <c:pt idx="2761">
                  <c:v>23.477732747683735</c:v>
                </c:pt>
                <c:pt idx="2762">
                  <c:v>23.477732746679116</c:v>
                </c:pt>
                <c:pt idx="2763">
                  <c:v>23.477732747249917</c:v>
                </c:pt>
                <c:pt idx="2764">
                  <c:v>23.477732747493487</c:v>
                </c:pt>
                <c:pt idx="2765">
                  <c:v>23.477732747721671</c:v>
                </c:pt>
                <c:pt idx="2766">
                  <c:v>23.477732746937878</c:v>
                </c:pt>
                <c:pt idx="2767">
                  <c:v>23.477732746671524</c:v>
                </c:pt>
                <c:pt idx="2768">
                  <c:v>23.477732747828217</c:v>
                </c:pt>
                <c:pt idx="2769">
                  <c:v>23.477732748482786</c:v>
                </c:pt>
                <c:pt idx="2770">
                  <c:v>23.477732747797816</c:v>
                </c:pt>
                <c:pt idx="2771">
                  <c:v>23.477732748292599</c:v>
                </c:pt>
                <c:pt idx="2772">
                  <c:v>23.477732747333594</c:v>
                </c:pt>
                <c:pt idx="2773">
                  <c:v>23.477732747889135</c:v>
                </c:pt>
                <c:pt idx="2774">
                  <c:v>23.477732748064216</c:v>
                </c:pt>
                <c:pt idx="2775">
                  <c:v>23.47773274846752</c:v>
                </c:pt>
                <c:pt idx="2776">
                  <c:v>23.477732748543616</c:v>
                </c:pt>
                <c:pt idx="2777">
                  <c:v>23.477732747265101</c:v>
                </c:pt>
                <c:pt idx="2778">
                  <c:v>23.477732748201117</c:v>
                </c:pt>
                <c:pt idx="2779">
                  <c:v>23.477732747873908</c:v>
                </c:pt>
                <c:pt idx="2780">
                  <c:v>23.477732747638086</c:v>
                </c:pt>
                <c:pt idx="2781">
                  <c:v>23.4777327484524</c:v>
                </c:pt>
                <c:pt idx="2782">
                  <c:v>23.477732747242335</c:v>
                </c:pt>
                <c:pt idx="2783">
                  <c:v>23.477732747356487</c:v>
                </c:pt>
                <c:pt idx="2784">
                  <c:v>23.477732747858788</c:v>
                </c:pt>
                <c:pt idx="2785">
                  <c:v>23.477732748277212</c:v>
                </c:pt>
                <c:pt idx="2786">
                  <c:v>23.477732748048989</c:v>
                </c:pt>
                <c:pt idx="2787">
                  <c:v>23.477732747044502</c:v>
                </c:pt>
                <c:pt idx="2788">
                  <c:v>23.477732747759813</c:v>
                </c:pt>
                <c:pt idx="2789">
                  <c:v>23.477732748087089</c:v>
                </c:pt>
                <c:pt idx="2790">
                  <c:v>23.477732748102216</c:v>
                </c:pt>
                <c:pt idx="2791">
                  <c:v>23.477732747744589</c:v>
                </c:pt>
                <c:pt idx="2792">
                  <c:v>23.477732748459989</c:v>
                </c:pt>
                <c:pt idx="2793">
                  <c:v>23.477732747105279</c:v>
                </c:pt>
                <c:pt idx="2794">
                  <c:v>23.477732748581612</c:v>
                </c:pt>
                <c:pt idx="2795">
                  <c:v>23.477732748764279</c:v>
                </c:pt>
                <c:pt idx="2796">
                  <c:v>23.477732748376209</c:v>
                </c:pt>
                <c:pt idx="2797">
                  <c:v>23.477732747356487</c:v>
                </c:pt>
                <c:pt idx="2798">
                  <c:v>23.477732747759813</c:v>
                </c:pt>
                <c:pt idx="2799">
                  <c:v>23.477732747592402</c:v>
                </c:pt>
                <c:pt idx="2800">
                  <c:v>23.477732747858788</c:v>
                </c:pt>
                <c:pt idx="2801">
                  <c:v>23.477732747676086</c:v>
                </c:pt>
                <c:pt idx="2802">
                  <c:v>23.477732748543616</c:v>
                </c:pt>
                <c:pt idx="2803">
                  <c:v>23.477732747942486</c:v>
                </c:pt>
                <c:pt idx="2804">
                  <c:v>23.477732748079486</c:v>
                </c:pt>
                <c:pt idx="2805">
                  <c:v>23.477732748756786</c:v>
                </c:pt>
                <c:pt idx="2806">
                  <c:v>23.477732748619786</c:v>
                </c:pt>
                <c:pt idx="2807">
                  <c:v>23.477732747934812</c:v>
                </c:pt>
                <c:pt idx="2808">
                  <c:v>23.477732747668487</c:v>
                </c:pt>
                <c:pt idx="2809">
                  <c:v>23.477732747287916</c:v>
                </c:pt>
                <c:pt idx="2810">
                  <c:v>23.477732748520783</c:v>
                </c:pt>
                <c:pt idx="2811">
                  <c:v>23.477732748634935</c:v>
                </c:pt>
                <c:pt idx="2812">
                  <c:v>23.477732747257587</c:v>
                </c:pt>
                <c:pt idx="2813">
                  <c:v>23.477732747303094</c:v>
                </c:pt>
                <c:pt idx="2814">
                  <c:v>23.477732748680687</c:v>
                </c:pt>
                <c:pt idx="2815">
                  <c:v>23.477732748855686</c:v>
                </c:pt>
                <c:pt idx="2816">
                  <c:v>23.477732747813089</c:v>
                </c:pt>
                <c:pt idx="2817">
                  <c:v>23.477732747721671</c:v>
                </c:pt>
                <c:pt idx="2818">
                  <c:v>23.47773274777499</c:v>
                </c:pt>
                <c:pt idx="2819">
                  <c:v>23.477732747843589</c:v>
                </c:pt>
                <c:pt idx="2820">
                  <c:v>23.47773274813262</c:v>
                </c:pt>
                <c:pt idx="2821">
                  <c:v>23.477732748277212</c:v>
                </c:pt>
                <c:pt idx="2822">
                  <c:v>23.477732747523763</c:v>
                </c:pt>
                <c:pt idx="2823">
                  <c:v>23.477732748064216</c:v>
                </c:pt>
                <c:pt idx="2824">
                  <c:v>23.47773274737159</c:v>
                </c:pt>
                <c:pt idx="2825">
                  <c:v>23.477732747736908</c:v>
                </c:pt>
                <c:pt idx="2826">
                  <c:v>23.477732747386913</c:v>
                </c:pt>
                <c:pt idx="2827">
                  <c:v>23.477732748764279</c:v>
                </c:pt>
                <c:pt idx="2828">
                  <c:v>23.477732747759813</c:v>
                </c:pt>
                <c:pt idx="2829">
                  <c:v>23.47773274762282</c:v>
                </c:pt>
                <c:pt idx="2830">
                  <c:v>23.477732747265101</c:v>
                </c:pt>
                <c:pt idx="2831">
                  <c:v>23.477732748711016</c:v>
                </c:pt>
                <c:pt idx="2832">
                  <c:v>23.477732749007831</c:v>
                </c:pt>
                <c:pt idx="2833">
                  <c:v>23.477732747934812</c:v>
                </c:pt>
                <c:pt idx="2834">
                  <c:v>23.477732746732489</c:v>
                </c:pt>
                <c:pt idx="2835">
                  <c:v>23.477732748520783</c:v>
                </c:pt>
                <c:pt idx="2836">
                  <c:v>23.477732747835901</c:v>
                </c:pt>
                <c:pt idx="2837">
                  <c:v>23.477732748695889</c:v>
                </c:pt>
                <c:pt idx="2838">
                  <c:v>23.477732748513112</c:v>
                </c:pt>
                <c:pt idx="2839">
                  <c:v>23.477732747851189</c:v>
                </c:pt>
                <c:pt idx="2840">
                  <c:v>23.477732746922612</c:v>
                </c:pt>
                <c:pt idx="2841">
                  <c:v>23.477732747554317</c:v>
                </c:pt>
                <c:pt idx="2842">
                  <c:v>23.477732748863183</c:v>
                </c:pt>
                <c:pt idx="2843">
                  <c:v>23.47773274799572</c:v>
                </c:pt>
                <c:pt idx="2844">
                  <c:v>23.477732747752189</c:v>
                </c:pt>
                <c:pt idx="2845">
                  <c:v>23.477732748551208</c:v>
                </c:pt>
                <c:pt idx="2846">
                  <c:v>23.477732747972809</c:v>
                </c:pt>
                <c:pt idx="2847">
                  <c:v>23.477732748315294</c:v>
                </c:pt>
                <c:pt idx="2848">
                  <c:v>23.477732749099189</c:v>
                </c:pt>
                <c:pt idx="2849">
                  <c:v>23.477732748360879</c:v>
                </c:pt>
                <c:pt idx="2850">
                  <c:v>23.477732748087089</c:v>
                </c:pt>
                <c:pt idx="2851">
                  <c:v>23.477732747584735</c:v>
                </c:pt>
                <c:pt idx="2852">
                  <c:v>23.477732749045916</c:v>
                </c:pt>
                <c:pt idx="2853">
                  <c:v>23.477732747539083</c:v>
                </c:pt>
                <c:pt idx="2854">
                  <c:v>23.477732747440189</c:v>
                </c:pt>
                <c:pt idx="2855">
                  <c:v>23.477732747577083</c:v>
                </c:pt>
                <c:pt idx="2856">
                  <c:v>23.477732748855686</c:v>
                </c:pt>
                <c:pt idx="2857">
                  <c:v>23.477732748383794</c:v>
                </c:pt>
                <c:pt idx="2858">
                  <c:v>23.477732747287916</c:v>
                </c:pt>
                <c:pt idx="2859">
                  <c:v>23.477732748711016</c:v>
                </c:pt>
                <c:pt idx="2860">
                  <c:v>23.477732747584735</c:v>
                </c:pt>
                <c:pt idx="2861">
                  <c:v>23.477732747843589</c:v>
                </c:pt>
                <c:pt idx="2862">
                  <c:v>23.477732747630487</c:v>
                </c:pt>
                <c:pt idx="2863">
                  <c:v>23.477732746397624</c:v>
                </c:pt>
                <c:pt idx="2864">
                  <c:v>23.477732747158687</c:v>
                </c:pt>
                <c:pt idx="2865">
                  <c:v>23.477732747295587</c:v>
                </c:pt>
                <c:pt idx="2866">
                  <c:v>23.477732746861783</c:v>
                </c:pt>
                <c:pt idx="2867">
                  <c:v>23.477732748033713</c:v>
                </c:pt>
                <c:pt idx="2868">
                  <c:v>23.477732748893789</c:v>
                </c:pt>
                <c:pt idx="2869">
                  <c:v>23.477732747234789</c:v>
                </c:pt>
                <c:pt idx="2870">
                  <c:v>23.477732747463008</c:v>
                </c:pt>
                <c:pt idx="2871">
                  <c:v>23.477732748399021</c:v>
                </c:pt>
                <c:pt idx="2872">
                  <c:v>23.477732747790224</c:v>
                </c:pt>
                <c:pt idx="2873">
                  <c:v>23.477732748360879</c:v>
                </c:pt>
                <c:pt idx="2874">
                  <c:v>23.477732747858788</c:v>
                </c:pt>
                <c:pt idx="2875">
                  <c:v>23.477732747912089</c:v>
                </c:pt>
                <c:pt idx="2876">
                  <c:v>23.477732747980486</c:v>
                </c:pt>
                <c:pt idx="2877">
                  <c:v>23.477732747653224</c:v>
                </c:pt>
                <c:pt idx="2878">
                  <c:v>23.477732747280328</c:v>
                </c:pt>
                <c:pt idx="2879">
                  <c:v>23.477732747752189</c:v>
                </c:pt>
                <c:pt idx="2880">
                  <c:v>23.477732748528489</c:v>
                </c:pt>
                <c:pt idx="2881">
                  <c:v>23.477732747463008</c:v>
                </c:pt>
                <c:pt idx="2882">
                  <c:v>23.477732747204289</c:v>
                </c:pt>
                <c:pt idx="2883">
                  <c:v>23.477732747972809</c:v>
                </c:pt>
                <c:pt idx="2884">
                  <c:v>23.477732746854286</c:v>
                </c:pt>
                <c:pt idx="2885">
                  <c:v>23.477732747736908</c:v>
                </c:pt>
                <c:pt idx="2886">
                  <c:v>23.47773274818589</c:v>
                </c:pt>
                <c:pt idx="2887">
                  <c:v>23.477732747820689</c:v>
                </c:pt>
                <c:pt idx="2888">
                  <c:v>23.477732747272789</c:v>
                </c:pt>
                <c:pt idx="2889">
                  <c:v>23.477732748604588</c:v>
                </c:pt>
                <c:pt idx="2890">
                  <c:v>23.477732747934812</c:v>
                </c:pt>
                <c:pt idx="2891">
                  <c:v>23.47773274853602</c:v>
                </c:pt>
                <c:pt idx="2892">
                  <c:v>23.477732747912089</c:v>
                </c:pt>
                <c:pt idx="2893">
                  <c:v>23.477732747554317</c:v>
                </c:pt>
                <c:pt idx="2894">
                  <c:v>23.477732747881589</c:v>
                </c:pt>
                <c:pt idx="2895">
                  <c:v>23.47773274835329</c:v>
                </c:pt>
                <c:pt idx="2896">
                  <c:v>23.477732748284886</c:v>
                </c:pt>
                <c:pt idx="2897">
                  <c:v>23.47773274853602</c:v>
                </c:pt>
                <c:pt idx="2898">
                  <c:v>23.477732747752189</c:v>
                </c:pt>
                <c:pt idx="2899">
                  <c:v>23.477732748574017</c:v>
                </c:pt>
                <c:pt idx="2900">
                  <c:v>23.477732747813089</c:v>
                </c:pt>
                <c:pt idx="2901">
                  <c:v>23.477732748802403</c:v>
                </c:pt>
                <c:pt idx="2902">
                  <c:v>23.477732747729256</c:v>
                </c:pt>
                <c:pt idx="2903">
                  <c:v>23.477732748003312</c:v>
                </c:pt>
                <c:pt idx="2904">
                  <c:v>23.477732747851189</c:v>
                </c:pt>
                <c:pt idx="2905">
                  <c:v>23.477732747181417</c:v>
                </c:pt>
                <c:pt idx="2906">
                  <c:v>23.477732747333594</c:v>
                </c:pt>
                <c:pt idx="2907">
                  <c:v>23.477732747227012</c:v>
                </c:pt>
                <c:pt idx="2908">
                  <c:v>23.4777327482545</c:v>
                </c:pt>
                <c:pt idx="2909">
                  <c:v>23.477732748193535</c:v>
                </c:pt>
                <c:pt idx="2910">
                  <c:v>23.477732747257587</c:v>
                </c:pt>
                <c:pt idx="2911">
                  <c:v>23.477732748756786</c:v>
                </c:pt>
                <c:pt idx="2912">
                  <c:v>23.477732747912089</c:v>
                </c:pt>
                <c:pt idx="2913">
                  <c:v>23.477732747866316</c:v>
                </c:pt>
                <c:pt idx="2914">
                  <c:v>23.477732747333594</c:v>
                </c:pt>
                <c:pt idx="2915">
                  <c:v>23.477732747851189</c:v>
                </c:pt>
                <c:pt idx="2916">
                  <c:v>23.477732748482786</c:v>
                </c:pt>
                <c:pt idx="2917">
                  <c:v>23.477732748345709</c:v>
                </c:pt>
                <c:pt idx="2918">
                  <c:v>23.477732748056603</c:v>
                </c:pt>
                <c:pt idx="2919">
                  <c:v>23.477732747805486</c:v>
                </c:pt>
                <c:pt idx="2920">
                  <c:v>23.477732747318502</c:v>
                </c:pt>
                <c:pt idx="2921">
                  <c:v>23.477732749198189</c:v>
                </c:pt>
                <c:pt idx="2922">
                  <c:v>23.477732747896802</c:v>
                </c:pt>
                <c:pt idx="2923">
                  <c:v>23.477732747866316</c:v>
                </c:pt>
                <c:pt idx="2924">
                  <c:v>23.477732748391489</c:v>
                </c:pt>
                <c:pt idx="2925">
                  <c:v>23.477732748528489</c:v>
                </c:pt>
                <c:pt idx="2926">
                  <c:v>23.477732747128101</c:v>
                </c:pt>
                <c:pt idx="2927">
                  <c:v>23.477732748010986</c:v>
                </c:pt>
                <c:pt idx="2928">
                  <c:v>23.4777327484904</c:v>
                </c:pt>
                <c:pt idx="2929">
                  <c:v>23.477732748345709</c:v>
                </c:pt>
                <c:pt idx="2930">
                  <c:v>23.477732747409789</c:v>
                </c:pt>
                <c:pt idx="2931">
                  <c:v>23.477732746915017</c:v>
                </c:pt>
                <c:pt idx="2932">
                  <c:v>23.477732747523763</c:v>
                </c:pt>
                <c:pt idx="2933">
                  <c:v>23.477732747714189</c:v>
                </c:pt>
                <c:pt idx="2934">
                  <c:v>23.477732747957635</c:v>
                </c:pt>
                <c:pt idx="2935">
                  <c:v>23.477732748969771</c:v>
                </c:pt>
                <c:pt idx="2936">
                  <c:v>23.477732747029194</c:v>
                </c:pt>
                <c:pt idx="2937">
                  <c:v>23.477732748071809</c:v>
                </c:pt>
                <c:pt idx="2938">
                  <c:v>23.477732747858788</c:v>
                </c:pt>
                <c:pt idx="2939">
                  <c:v>23.477732748459989</c:v>
                </c:pt>
                <c:pt idx="2940">
                  <c:v>23.477732748201117</c:v>
                </c:pt>
                <c:pt idx="2941">
                  <c:v>23.477732747736908</c:v>
                </c:pt>
                <c:pt idx="2942">
                  <c:v>23.477732748284886</c:v>
                </c:pt>
                <c:pt idx="2943">
                  <c:v>23.477732748543616</c:v>
                </c:pt>
                <c:pt idx="2944">
                  <c:v>23.477732747097789</c:v>
                </c:pt>
                <c:pt idx="2945">
                  <c:v>23.477732748201117</c:v>
                </c:pt>
                <c:pt idx="2946">
                  <c:v>23.477732748916587</c:v>
                </c:pt>
                <c:pt idx="2947">
                  <c:v>23.477732747394587</c:v>
                </c:pt>
                <c:pt idx="2948">
                  <c:v>23.477732747805486</c:v>
                </c:pt>
                <c:pt idx="2949">
                  <c:v>23.477732748163067</c:v>
                </c:pt>
                <c:pt idx="2950">
                  <c:v>23.477732748094699</c:v>
                </c:pt>
                <c:pt idx="2951">
                  <c:v>23.477732748201117</c:v>
                </c:pt>
                <c:pt idx="2952">
                  <c:v>23.477732747866316</c:v>
                </c:pt>
                <c:pt idx="2953">
                  <c:v>23.477732748345709</c:v>
                </c:pt>
                <c:pt idx="2954">
                  <c:v>23.477732747463008</c:v>
                </c:pt>
                <c:pt idx="2955">
                  <c:v>23.477732747561848</c:v>
                </c:pt>
                <c:pt idx="2956">
                  <c:v>23.477732747615228</c:v>
                </c:pt>
                <c:pt idx="2957">
                  <c:v>23.477732747767401</c:v>
                </c:pt>
                <c:pt idx="2958">
                  <c:v>23.477732748201117</c:v>
                </c:pt>
                <c:pt idx="2959">
                  <c:v>23.477732747592402</c:v>
                </c:pt>
                <c:pt idx="2960">
                  <c:v>23.477732747912089</c:v>
                </c:pt>
                <c:pt idx="2961">
                  <c:v>23.477732748140301</c:v>
                </c:pt>
                <c:pt idx="2962">
                  <c:v>23.477732747516235</c:v>
                </c:pt>
                <c:pt idx="2963">
                  <c:v>23.477732748079486</c:v>
                </c:pt>
                <c:pt idx="2964">
                  <c:v>23.477732748749109</c:v>
                </c:pt>
                <c:pt idx="2965">
                  <c:v>23.477732748124978</c:v>
                </c:pt>
                <c:pt idx="2966">
                  <c:v>23.477732747881589</c:v>
                </c:pt>
                <c:pt idx="2967">
                  <c:v>23.47773274846752</c:v>
                </c:pt>
                <c:pt idx="2968">
                  <c:v>23.477732747820689</c:v>
                </c:pt>
                <c:pt idx="2969">
                  <c:v>23.477732748003312</c:v>
                </c:pt>
                <c:pt idx="2970">
                  <c:v>23.477732748201117</c:v>
                </c:pt>
                <c:pt idx="2971">
                  <c:v>23.477732748124978</c:v>
                </c:pt>
                <c:pt idx="2972">
                  <c:v>23.47773274762282</c:v>
                </c:pt>
                <c:pt idx="2973">
                  <c:v>23.477732747698987</c:v>
                </c:pt>
                <c:pt idx="2974">
                  <c:v>23.477732747615228</c:v>
                </c:pt>
                <c:pt idx="2975">
                  <c:v>23.477732747813089</c:v>
                </c:pt>
                <c:pt idx="2976">
                  <c:v>23.477732748163067</c:v>
                </c:pt>
                <c:pt idx="2977">
                  <c:v>23.477732748048989</c:v>
                </c:pt>
                <c:pt idx="2978">
                  <c:v>23.477732748711016</c:v>
                </c:pt>
                <c:pt idx="2979">
                  <c:v>23.477732747485824</c:v>
                </c:pt>
                <c:pt idx="2980">
                  <c:v>23.477732747912089</c:v>
                </c:pt>
                <c:pt idx="2981">
                  <c:v>23.477732748650187</c:v>
                </c:pt>
                <c:pt idx="2982">
                  <c:v>23.477732747143278</c:v>
                </c:pt>
                <c:pt idx="2983">
                  <c:v>23.477732748551208</c:v>
                </c:pt>
                <c:pt idx="2984">
                  <c:v>23.477732748010986</c:v>
                </c:pt>
                <c:pt idx="2985">
                  <c:v>23.477732748315294</c:v>
                </c:pt>
                <c:pt idx="2986">
                  <c:v>23.477732747356487</c:v>
                </c:pt>
                <c:pt idx="2987">
                  <c:v>23.477732747889135</c:v>
                </c:pt>
                <c:pt idx="2988">
                  <c:v>23.477732748102216</c:v>
                </c:pt>
                <c:pt idx="2989">
                  <c:v>23.477732747432587</c:v>
                </c:pt>
                <c:pt idx="2990">
                  <c:v>23.477732748041301</c:v>
                </c:pt>
                <c:pt idx="2991">
                  <c:v>23.477732747356487</c:v>
                </c:pt>
                <c:pt idx="2992">
                  <c:v>23.477732747858788</c:v>
                </c:pt>
                <c:pt idx="2993">
                  <c:v>23.477732747523763</c:v>
                </c:pt>
                <c:pt idx="2994">
                  <c:v>23.477732747744589</c:v>
                </c:pt>
                <c:pt idx="2995">
                  <c:v>23.477732747463008</c:v>
                </c:pt>
                <c:pt idx="2996">
                  <c:v>23.477732748208787</c:v>
                </c:pt>
                <c:pt idx="2997">
                  <c:v>23.477732747881589</c:v>
                </c:pt>
                <c:pt idx="2998">
                  <c:v>23.477732748482786</c:v>
                </c:pt>
                <c:pt idx="2999">
                  <c:v>23.477732748589201</c:v>
                </c:pt>
                <c:pt idx="3000">
                  <c:v>23.47773274777499</c:v>
                </c:pt>
                <c:pt idx="3001">
                  <c:v>23.477732747402186</c:v>
                </c:pt>
                <c:pt idx="3002">
                  <c:v>23.47773274799572</c:v>
                </c:pt>
                <c:pt idx="3003">
                  <c:v>23.47773274813262</c:v>
                </c:pt>
                <c:pt idx="3004">
                  <c:v>23.477732748109801</c:v>
                </c:pt>
                <c:pt idx="3005">
                  <c:v>23.477732747828217</c:v>
                </c:pt>
                <c:pt idx="3006">
                  <c:v>23.477732748513112</c:v>
                </c:pt>
                <c:pt idx="3007">
                  <c:v>23.477732747835901</c:v>
                </c:pt>
                <c:pt idx="3008">
                  <c:v>23.477732747866316</c:v>
                </c:pt>
                <c:pt idx="3009">
                  <c:v>23.477732748764279</c:v>
                </c:pt>
                <c:pt idx="3010">
                  <c:v>23.477732747820689</c:v>
                </c:pt>
                <c:pt idx="3011">
                  <c:v>23.477732747318502</c:v>
                </c:pt>
                <c:pt idx="3012">
                  <c:v>23.477732746488989</c:v>
                </c:pt>
                <c:pt idx="3013">
                  <c:v>23.477732747432587</c:v>
                </c:pt>
                <c:pt idx="3014">
                  <c:v>23.477732748033713</c:v>
                </c:pt>
                <c:pt idx="3015">
                  <c:v>23.477732746610688</c:v>
                </c:pt>
                <c:pt idx="3016">
                  <c:v>23.477732747942486</c:v>
                </c:pt>
                <c:pt idx="3017">
                  <c:v>23.477732748178301</c:v>
                </c:pt>
                <c:pt idx="3018">
                  <c:v>23.477732748193535</c:v>
                </c:pt>
                <c:pt idx="3019">
                  <c:v>23.477732748505517</c:v>
                </c:pt>
                <c:pt idx="3020">
                  <c:v>23.477732747904312</c:v>
                </c:pt>
                <c:pt idx="3021">
                  <c:v>23.477732747698987</c:v>
                </c:pt>
                <c:pt idx="3022">
                  <c:v>23.477732748117489</c:v>
                </c:pt>
                <c:pt idx="3023">
                  <c:v>23.477732747729256</c:v>
                </c:pt>
                <c:pt idx="3024">
                  <c:v>23.477732748033713</c:v>
                </c:pt>
                <c:pt idx="3025">
                  <c:v>23.477732747181417</c:v>
                </c:pt>
                <c:pt idx="3026">
                  <c:v>23.477732748459989</c:v>
                </c:pt>
                <c:pt idx="3027">
                  <c:v>23.477732747356487</c:v>
                </c:pt>
                <c:pt idx="3028">
                  <c:v>23.477732747797816</c:v>
                </c:pt>
                <c:pt idx="3029">
                  <c:v>23.477732748124978</c:v>
                </c:pt>
                <c:pt idx="3030">
                  <c:v>23.477732747988128</c:v>
                </c:pt>
                <c:pt idx="3031">
                  <c:v>23.477732748155589</c:v>
                </c:pt>
                <c:pt idx="3032">
                  <c:v>23.477732748863183</c:v>
                </c:pt>
                <c:pt idx="3033">
                  <c:v>23.47773274814789</c:v>
                </c:pt>
                <c:pt idx="3034">
                  <c:v>23.477732748094699</c:v>
                </c:pt>
                <c:pt idx="3035">
                  <c:v>23.477732748939271</c:v>
                </c:pt>
                <c:pt idx="3036">
                  <c:v>23.477732748170716</c:v>
                </c:pt>
                <c:pt idx="3037">
                  <c:v>23.477732746983516</c:v>
                </c:pt>
                <c:pt idx="3038">
                  <c:v>23.477732747402186</c:v>
                </c:pt>
                <c:pt idx="3039">
                  <c:v>23.4777327482165</c:v>
                </c:pt>
                <c:pt idx="3040">
                  <c:v>23.477732748041301</c:v>
                </c:pt>
                <c:pt idx="3041">
                  <c:v>23.477732748117489</c:v>
                </c:pt>
                <c:pt idx="3042">
                  <c:v>23.477732747980486</c:v>
                </c:pt>
                <c:pt idx="3043">
                  <c:v>23.477732748224089</c:v>
                </c:pt>
                <c:pt idx="3044">
                  <c:v>23.477732748109801</c:v>
                </c:pt>
                <c:pt idx="3045">
                  <c:v>23.477732747813089</c:v>
                </c:pt>
                <c:pt idx="3046">
                  <c:v>23.477732747417402</c:v>
                </c:pt>
                <c:pt idx="3047">
                  <c:v>23.477732747714189</c:v>
                </c:pt>
                <c:pt idx="3048">
                  <c:v>23.47773274777499</c:v>
                </c:pt>
                <c:pt idx="3049">
                  <c:v>23.477732748048989</c:v>
                </c:pt>
                <c:pt idx="3050">
                  <c:v>23.477732747813089</c:v>
                </c:pt>
                <c:pt idx="3051">
                  <c:v>23.477732747820689</c:v>
                </c:pt>
                <c:pt idx="3052">
                  <c:v>23.477732747348824</c:v>
                </c:pt>
                <c:pt idx="3053">
                  <c:v>23.477732747645689</c:v>
                </c:pt>
                <c:pt idx="3054">
                  <c:v>23.477732747676086</c:v>
                </c:pt>
                <c:pt idx="3055">
                  <c:v>23.477732748239216</c:v>
                </c:pt>
                <c:pt idx="3056">
                  <c:v>23.477732748056603</c:v>
                </c:pt>
                <c:pt idx="3057">
                  <c:v>23.477732748307709</c:v>
                </c:pt>
                <c:pt idx="3058">
                  <c:v>23.477732747014088</c:v>
                </c:pt>
                <c:pt idx="3059">
                  <c:v>23.477732748117489</c:v>
                </c:pt>
                <c:pt idx="3060">
                  <c:v>23.477732747896802</c:v>
                </c:pt>
                <c:pt idx="3061">
                  <c:v>23.477732748117489</c:v>
                </c:pt>
                <c:pt idx="3062">
                  <c:v>23.477732748071809</c:v>
                </c:pt>
                <c:pt idx="3063">
                  <c:v>23.477732747470689</c:v>
                </c:pt>
                <c:pt idx="3064">
                  <c:v>23.477732747904312</c:v>
                </c:pt>
                <c:pt idx="3065">
                  <c:v>23.477732747501001</c:v>
                </c:pt>
                <c:pt idx="3066">
                  <c:v>23.477732747942486</c:v>
                </c:pt>
                <c:pt idx="3067">
                  <c:v>23.477732747478289</c:v>
                </c:pt>
                <c:pt idx="3068">
                  <c:v>23.477732748360879</c:v>
                </c:pt>
                <c:pt idx="3069">
                  <c:v>23.477732748163067</c:v>
                </c:pt>
                <c:pt idx="3070">
                  <c:v>23.477732749274235</c:v>
                </c:pt>
                <c:pt idx="3071">
                  <c:v>23.477732747691402</c:v>
                </c:pt>
                <c:pt idx="3072">
                  <c:v>23.477732747333594</c:v>
                </c:pt>
                <c:pt idx="3073">
                  <c:v>23.477732748680687</c:v>
                </c:pt>
                <c:pt idx="3074">
                  <c:v>23.477732747516235</c:v>
                </c:pt>
                <c:pt idx="3075">
                  <c:v>23.477732747447789</c:v>
                </c:pt>
                <c:pt idx="3076">
                  <c:v>23.477732747942486</c:v>
                </c:pt>
                <c:pt idx="3077">
                  <c:v>23.477732748315294</c:v>
                </c:pt>
                <c:pt idx="3078">
                  <c:v>23.47773274890892</c:v>
                </c:pt>
                <c:pt idx="3079">
                  <c:v>23.477732748406687</c:v>
                </c:pt>
                <c:pt idx="3080">
                  <c:v>23.477732747835901</c:v>
                </c:pt>
                <c:pt idx="3081">
                  <c:v>23.477732748109801</c:v>
                </c:pt>
                <c:pt idx="3082">
                  <c:v>23.477732748048989</c:v>
                </c:pt>
                <c:pt idx="3083">
                  <c:v>23.477732747584735</c:v>
                </c:pt>
                <c:pt idx="3084">
                  <c:v>23.477732749122008</c:v>
                </c:pt>
                <c:pt idx="3085">
                  <c:v>23.477732748779513</c:v>
                </c:pt>
                <c:pt idx="3086">
                  <c:v>23.477732748170716</c:v>
                </c:pt>
                <c:pt idx="3087">
                  <c:v>23.477732747630487</c:v>
                </c:pt>
                <c:pt idx="3088">
                  <c:v>23.477732747889135</c:v>
                </c:pt>
                <c:pt idx="3089">
                  <c:v>23.477732747173778</c:v>
                </c:pt>
                <c:pt idx="3090">
                  <c:v>23.477732747934812</c:v>
                </c:pt>
                <c:pt idx="3091">
                  <c:v>23.477732748048989</c:v>
                </c:pt>
                <c:pt idx="3092">
                  <c:v>23.477732748087089</c:v>
                </c:pt>
                <c:pt idx="3093">
                  <c:v>23.477732747912089</c:v>
                </c:pt>
                <c:pt idx="3094">
                  <c:v>23.477732748170716</c:v>
                </c:pt>
                <c:pt idx="3095">
                  <c:v>23.477732747676086</c:v>
                </c:pt>
                <c:pt idx="3096">
                  <c:v>23.477732748003312</c:v>
                </c:pt>
                <c:pt idx="3097">
                  <c:v>23.477732747797816</c:v>
                </c:pt>
                <c:pt idx="3098">
                  <c:v>23.477732747790224</c:v>
                </c:pt>
                <c:pt idx="3099">
                  <c:v>23.477732748170716</c:v>
                </c:pt>
                <c:pt idx="3100">
                  <c:v>23.477732747805486</c:v>
                </c:pt>
                <c:pt idx="3101">
                  <c:v>23.477732748475116</c:v>
                </c:pt>
                <c:pt idx="3102">
                  <c:v>23.477732748642602</c:v>
                </c:pt>
                <c:pt idx="3103">
                  <c:v>23.477732748224089</c:v>
                </c:pt>
                <c:pt idx="3104">
                  <c:v>23.477732748330524</c:v>
                </c:pt>
                <c:pt idx="3105">
                  <c:v>23.47773274762282</c:v>
                </c:pt>
                <c:pt idx="3106">
                  <c:v>23.477732747790224</c:v>
                </c:pt>
                <c:pt idx="3107">
                  <c:v>23.477732747501001</c:v>
                </c:pt>
                <c:pt idx="3108">
                  <c:v>23.477732748596935</c:v>
                </c:pt>
                <c:pt idx="3109">
                  <c:v>23.477732748041301</c:v>
                </c:pt>
                <c:pt idx="3110">
                  <c:v>23.477732747645689</c:v>
                </c:pt>
                <c:pt idx="3111">
                  <c:v>23.477732746877017</c:v>
                </c:pt>
                <c:pt idx="3112">
                  <c:v>23.477732747546789</c:v>
                </c:pt>
                <c:pt idx="3113">
                  <c:v>23.477732748528489</c:v>
                </c:pt>
                <c:pt idx="3114">
                  <c:v>23.477732747493487</c:v>
                </c:pt>
                <c:pt idx="3115">
                  <c:v>23.477732747820689</c:v>
                </c:pt>
                <c:pt idx="3116">
                  <c:v>23.477732747653224</c:v>
                </c:pt>
                <c:pt idx="3117">
                  <c:v>23.47773274890892</c:v>
                </c:pt>
                <c:pt idx="3118">
                  <c:v>23.477732747630487</c:v>
                </c:pt>
                <c:pt idx="3119">
                  <c:v>23.477732747227012</c:v>
                </c:pt>
                <c:pt idx="3120">
                  <c:v>23.477732747889135</c:v>
                </c:pt>
                <c:pt idx="3121">
                  <c:v>23.477732748109801</c:v>
                </c:pt>
                <c:pt idx="3122">
                  <c:v>23.477732748779513</c:v>
                </c:pt>
                <c:pt idx="3123">
                  <c:v>23.477732748566435</c:v>
                </c:pt>
                <c:pt idx="3124">
                  <c:v>23.477732748924108</c:v>
                </c:pt>
                <c:pt idx="3125">
                  <c:v>23.47773274846752</c:v>
                </c:pt>
                <c:pt idx="3126">
                  <c:v>23.477732748178301</c:v>
                </c:pt>
                <c:pt idx="3127">
                  <c:v>23.477732748612187</c:v>
                </c:pt>
                <c:pt idx="3128">
                  <c:v>23.477732748231617</c:v>
                </c:pt>
                <c:pt idx="3129">
                  <c:v>23.477732748619786</c:v>
                </c:pt>
                <c:pt idx="3130">
                  <c:v>23.477732748513112</c:v>
                </c:pt>
                <c:pt idx="3131">
                  <c:v>23.477732748246886</c:v>
                </c:pt>
                <c:pt idx="3132">
                  <c:v>23.47773274846752</c:v>
                </c:pt>
                <c:pt idx="3133">
                  <c:v>23.477732748437024</c:v>
                </c:pt>
                <c:pt idx="3134">
                  <c:v>23.477732747531501</c:v>
                </c:pt>
                <c:pt idx="3135">
                  <c:v>23.477732746892286</c:v>
                </c:pt>
                <c:pt idx="3136">
                  <c:v>23.477732748064216</c:v>
                </c:pt>
                <c:pt idx="3137">
                  <c:v>23.477732748482786</c:v>
                </c:pt>
                <c:pt idx="3138">
                  <c:v>23.477732747257587</c:v>
                </c:pt>
                <c:pt idx="3139">
                  <c:v>23.477732748239216</c:v>
                </c:pt>
                <c:pt idx="3140">
                  <c:v>23.477732747965163</c:v>
                </c:pt>
                <c:pt idx="3141">
                  <c:v>23.477732747790224</c:v>
                </c:pt>
                <c:pt idx="3142">
                  <c:v>23.477732748444787</c:v>
                </c:pt>
                <c:pt idx="3143">
                  <c:v>23.477732747660813</c:v>
                </c:pt>
                <c:pt idx="3144">
                  <c:v>23.477732748079486</c:v>
                </c:pt>
                <c:pt idx="3145">
                  <c:v>23.47773274762282</c:v>
                </c:pt>
                <c:pt idx="3146">
                  <c:v>23.477732747379179</c:v>
                </c:pt>
                <c:pt idx="3147">
                  <c:v>23.477732748307709</c:v>
                </c:pt>
                <c:pt idx="3148">
                  <c:v>23.477732747394587</c:v>
                </c:pt>
                <c:pt idx="3149">
                  <c:v>23.477732748003312</c:v>
                </c:pt>
                <c:pt idx="3150">
                  <c:v>23.477732747813089</c:v>
                </c:pt>
                <c:pt idx="3151">
                  <c:v>23.47773274762282</c:v>
                </c:pt>
                <c:pt idx="3152">
                  <c:v>23.477732748665279</c:v>
                </c:pt>
                <c:pt idx="3153">
                  <c:v>23.477732747326012</c:v>
                </c:pt>
                <c:pt idx="3154">
                  <c:v>23.477732748459989</c:v>
                </c:pt>
                <c:pt idx="3155">
                  <c:v>23.477732747873908</c:v>
                </c:pt>
                <c:pt idx="3156">
                  <c:v>23.477732747698987</c:v>
                </c:pt>
                <c:pt idx="3157">
                  <c:v>23.477732748931682</c:v>
                </c:pt>
                <c:pt idx="3158">
                  <c:v>23.477732748992686</c:v>
                </c:pt>
                <c:pt idx="3159">
                  <c:v>23.477732748163067</c:v>
                </c:pt>
                <c:pt idx="3160">
                  <c:v>23.477732748969771</c:v>
                </c:pt>
                <c:pt idx="3161">
                  <c:v>23.477732747676086</c:v>
                </c:pt>
                <c:pt idx="3162">
                  <c:v>23.477732747790224</c:v>
                </c:pt>
                <c:pt idx="3163">
                  <c:v>23.477732748003312</c:v>
                </c:pt>
                <c:pt idx="3164">
                  <c:v>23.477732748688286</c:v>
                </c:pt>
                <c:pt idx="3165">
                  <c:v>23.477732748513112</c:v>
                </c:pt>
                <c:pt idx="3166">
                  <c:v>23.477732748421783</c:v>
                </c:pt>
                <c:pt idx="3167">
                  <c:v>23.477732748634935</c:v>
                </c:pt>
                <c:pt idx="3168">
                  <c:v>23.477732748178301</c:v>
                </c:pt>
                <c:pt idx="3169">
                  <c:v>23.477732748193535</c:v>
                </c:pt>
                <c:pt idx="3170">
                  <c:v>23.477732747196686</c:v>
                </c:pt>
                <c:pt idx="3171">
                  <c:v>23.477732747569501</c:v>
                </c:pt>
                <c:pt idx="3172">
                  <c:v>23.477732748124978</c:v>
                </c:pt>
                <c:pt idx="3173">
                  <c:v>23.477732748543616</c:v>
                </c:pt>
                <c:pt idx="3174">
                  <c:v>23.477732747417402</c:v>
                </c:pt>
                <c:pt idx="3175">
                  <c:v>23.477732747508689</c:v>
                </c:pt>
                <c:pt idx="3176">
                  <c:v>23.477732747957635</c:v>
                </c:pt>
                <c:pt idx="3177">
                  <c:v>23.477732748170716</c:v>
                </c:pt>
                <c:pt idx="3178">
                  <c:v>23.477732747607689</c:v>
                </c:pt>
                <c:pt idx="3179">
                  <c:v>23.477732748802403</c:v>
                </c:pt>
                <c:pt idx="3180">
                  <c:v>23.477732748437024</c:v>
                </c:pt>
                <c:pt idx="3181">
                  <c:v>23.477732747881589</c:v>
                </c:pt>
                <c:pt idx="3182">
                  <c:v>23.477732747348824</c:v>
                </c:pt>
                <c:pt idx="3183">
                  <c:v>23.477732748155589</c:v>
                </c:pt>
                <c:pt idx="3184">
                  <c:v>23.477732748079486</c:v>
                </c:pt>
                <c:pt idx="3185">
                  <c:v>23.477732747120516</c:v>
                </c:pt>
                <c:pt idx="3186">
                  <c:v>23.477732748589201</c:v>
                </c:pt>
                <c:pt idx="3187">
                  <c:v>23.477732748071809</c:v>
                </c:pt>
                <c:pt idx="3188">
                  <c:v>23.477732747843589</c:v>
                </c:pt>
                <c:pt idx="3189">
                  <c:v>23.477732748634935</c:v>
                </c:pt>
                <c:pt idx="3190">
                  <c:v>23.477732747782689</c:v>
                </c:pt>
                <c:pt idx="3191">
                  <c:v>23.477732747972809</c:v>
                </c:pt>
                <c:pt idx="3192">
                  <c:v>23.477732747790224</c:v>
                </c:pt>
                <c:pt idx="3193">
                  <c:v>23.477732748528489</c:v>
                </c:pt>
                <c:pt idx="3194">
                  <c:v>23.477732747470689</c:v>
                </c:pt>
                <c:pt idx="3195">
                  <c:v>23.477732747912089</c:v>
                </c:pt>
                <c:pt idx="3196">
                  <c:v>23.477732748231617</c:v>
                </c:pt>
                <c:pt idx="3197">
                  <c:v>23.477732747036889</c:v>
                </c:pt>
                <c:pt idx="3198">
                  <c:v>23.477732747790224</c:v>
                </c:pt>
                <c:pt idx="3199">
                  <c:v>23.477732748444787</c:v>
                </c:pt>
                <c:pt idx="3200">
                  <c:v>23.477732748246886</c:v>
                </c:pt>
                <c:pt idx="3201">
                  <c:v>23.477732747523763</c:v>
                </c:pt>
                <c:pt idx="3202">
                  <c:v>23.477732747539083</c:v>
                </c:pt>
                <c:pt idx="3203">
                  <c:v>23.477732747950089</c:v>
                </c:pt>
                <c:pt idx="3204">
                  <c:v>23.477732747234789</c:v>
                </c:pt>
                <c:pt idx="3205">
                  <c:v>23.477732747561848</c:v>
                </c:pt>
                <c:pt idx="3206">
                  <c:v>23.477732747950089</c:v>
                </c:pt>
                <c:pt idx="3207">
                  <c:v>23.477732748551208</c:v>
                </c:pt>
                <c:pt idx="3208">
                  <c:v>23.477732747592402</c:v>
                </c:pt>
                <c:pt idx="3209">
                  <c:v>23.477732747683735</c:v>
                </c:pt>
                <c:pt idx="3210">
                  <c:v>23.477732747843589</c:v>
                </c:pt>
                <c:pt idx="3211">
                  <c:v>23.47773274818589</c:v>
                </c:pt>
                <c:pt idx="3212">
                  <c:v>23.477732748193535</c:v>
                </c:pt>
                <c:pt idx="3213">
                  <c:v>23.477732748163067</c:v>
                </c:pt>
                <c:pt idx="3214">
                  <c:v>23.477732748277212</c:v>
                </c:pt>
                <c:pt idx="3215">
                  <c:v>23.477732748315294</c:v>
                </c:pt>
                <c:pt idx="3216">
                  <c:v>23.477732748543616</c:v>
                </c:pt>
                <c:pt idx="3217">
                  <c:v>23.477732747813089</c:v>
                </c:pt>
                <c:pt idx="3218">
                  <c:v>23.477732747744589</c:v>
                </c:pt>
                <c:pt idx="3219">
                  <c:v>23.477732748482786</c:v>
                </c:pt>
                <c:pt idx="3220">
                  <c:v>23.477732747470689</c:v>
                </c:pt>
                <c:pt idx="3221">
                  <c:v>23.477732747813089</c:v>
                </c:pt>
                <c:pt idx="3222">
                  <c:v>23.4777327482545</c:v>
                </c:pt>
                <c:pt idx="3223">
                  <c:v>23.477732748003312</c:v>
                </c:pt>
                <c:pt idx="3224">
                  <c:v>23.477732747189012</c:v>
                </c:pt>
                <c:pt idx="3225">
                  <c:v>23.477732748376209</c:v>
                </c:pt>
                <c:pt idx="3226">
                  <c:v>23.477732747790224</c:v>
                </c:pt>
                <c:pt idx="3227">
                  <c:v>23.477732748231617</c:v>
                </c:pt>
                <c:pt idx="3228">
                  <c:v>23.477732748954587</c:v>
                </c:pt>
                <c:pt idx="3229">
                  <c:v>23.477732747843589</c:v>
                </c:pt>
                <c:pt idx="3230">
                  <c:v>23.477732748657786</c:v>
                </c:pt>
                <c:pt idx="3231">
                  <c:v>23.477732748513112</c:v>
                </c:pt>
                <c:pt idx="3232">
                  <c:v>23.477732747950089</c:v>
                </c:pt>
                <c:pt idx="3233">
                  <c:v>23.477732747645689</c:v>
                </c:pt>
                <c:pt idx="3234">
                  <c:v>23.477732748414287</c:v>
                </c:pt>
                <c:pt idx="3235">
                  <c:v>23.477732747295587</c:v>
                </c:pt>
                <c:pt idx="3236">
                  <c:v>23.477732747615228</c:v>
                </c:pt>
                <c:pt idx="3237">
                  <c:v>23.477732747638086</c:v>
                </c:pt>
                <c:pt idx="3238">
                  <c:v>23.477732749258987</c:v>
                </c:pt>
                <c:pt idx="3239">
                  <c:v>23.477732747957635</c:v>
                </c:pt>
                <c:pt idx="3240">
                  <c:v>23.477732747950089</c:v>
                </c:pt>
                <c:pt idx="3241">
                  <c:v>23.477732749000289</c:v>
                </c:pt>
                <c:pt idx="3242">
                  <c:v>23.477732747577083</c:v>
                </c:pt>
                <c:pt idx="3243">
                  <c:v>23.477732747835901</c:v>
                </c:pt>
                <c:pt idx="3244">
                  <c:v>23.477732747980486</c:v>
                </c:pt>
                <c:pt idx="3245">
                  <c:v>23.477732747698987</c:v>
                </c:pt>
                <c:pt idx="3246">
                  <c:v>23.477732747599912</c:v>
                </c:pt>
                <c:pt idx="3247">
                  <c:v>23.477732747638086</c:v>
                </c:pt>
                <c:pt idx="3248">
                  <c:v>23.477732748688286</c:v>
                </c:pt>
                <c:pt idx="3249">
                  <c:v>23.477732747813089</c:v>
                </c:pt>
                <c:pt idx="3250">
                  <c:v>23.477732747630487</c:v>
                </c:pt>
                <c:pt idx="3251">
                  <c:v>23.477732748391489</c:v>
                </c:pt>
                <c:pt idx="3252">
                  <c:v>23.477732748520783</c:v>
                </c:pt>
                <c:pt idx="3253">
                  <c:v>23.477732748033713</c:v>
                </c:pt>
                <c:pt idx="3254">
                  <c:v>23.477732747683735</c:v>
                </c:pt>
                <c:pt idx="3255">
                  <c:v>23.477732748787094</c:v>
                </c:pt>
                <c:pt idx="3256">
                  <c:v>23.477732747196686</c:v>
                </c:pt>
                <c:pt idx="3257">
                  <c:v>23.477732747539083</c:v>
                </c:pt>
                <c:pt idx="3258">
                  <c:v>23.477732747828217</c:v>
                </c:pt>
                <c:pt idx="3259">
                  <c:v>23.477732747409789</c:v>
                </c:pt>
                <c:pt idx="3260">
                  <c:v>23.477732748391489</c:v>
                </c:pt>
                <c:pt idx="3261">
                  <c:v>23.477732747660813</c:v>
                </c:pt>
                <c:pt idx="3262">
                  <c:v>23.477732748307709</c:v>
                </c:pt>
                <c:pt idx="3263">
                  <c:v>23.477732747485824</c:v>
                </c:pt>
                <c:pt idx="3264">
                  <c:v>23.477732747729256</c:v>
                </c:pt>
                <c:pt idx="3265">
                  <c:v>23.477732747782689</c:v>
                </c:pt>
                <c:pt idx="3266">
                  <c:v>23.477732747021609</c:v>
                </c:pt>
                <c:pt idx="3267">
                  <c:v>23.477732747934812</c:v>
                </c:pt>
                <c:pt idx="3268">
                  <c:v>23.477732747805486</c:v>
                </c:pt>
                <c:pt idx="3269">
                  <c:v>23.477732748079486</c:v>
                </c:pt>
                <c:pt idx="3270">
                  <c:v>23.477732748307709</c:v>
                </c:pt>
                <c:pt idx="3271">
                  <c:v>23.477732748589201</c:v>
                </c:pt>
                <c:pt idx="3272">
                  <c:v>23.477732747287916</c:v>
                </c:pt>
                <c:pt idx="3273">
                  <c:v>23.477732748459989</c:v>
                </c:pt>
                <c:pt idx="3274">
                  <c:v>23.477732747896802</c:v>
                </c:pt>
                <c:pt idx="3275">
                  <c:v>23.47773274814789</c:v>
                </c:pt>
                <c:pt idx="3276">
                  <c:v>23.477732748985009</c:v>
                </c:pt>
                <c:pt idx="3277">
                  <c:v>23.477732746884687</c:v>
                </c:pt>
                <c:pt idx="3278">
                  <c:v>23.477732747835901</c:v>
                </c:pt>
                <c:pt idx="3279">
                  <c:v>23.47773274818589</c:v>
                </c:pt>
                <c:pt idx="3280">
                  <c:v>23.477732747896802</c:v>
                </c:pt>
                <c:pt idx="3281">
                  <c:v>23.477732747912089</c:v>
                </c:pt>
                <c:pt idx="3282">
                  <c:v>23.477732747485824</c:v>
                </c:pt>
                <c:pt idx="3283">
                  <c:v>23.477732748056603</c:v>
                </c:pt>
                <c:pt idx="3284">
                  <c:v>23.477732748665279</c:v>
                </c:pt>
                <c:pt idx="3285">
                  <c:v>23.477732748399021</c:v>
                </c:pt>
                <c:pt idx="3286">
                  <c:v>23.477732748345709</c:v>
                </c:pt>
                <c:pt idx="3287">
                  <c:v>23.477732748277212</c:v>
                </c:pt>
                <c:pt idx="3288">
                  <c:v>23.477732748627282</c:v>
                </c:pt>
                <c:pt idx="3289">
                  <c:v>23.477732747851189</c:v>
                </c:pt>
                <c:pt idx="3290">
                  <c:v>23.477732747934812</c:v>
                </c:pt>
                <c:pt idx="3291">
                  <c:v>23.477732747333594</c:v>
                </c:pt>
                <c:pt idx="3292">
                  <c:v>23.477732746816187</c:v>
                </c:pt>
                <c:pt idx="3293">
                  <c:v>23.477732748893789</c:v>
                </c:pt>
                <c:pt idx="3294">
                  <c:v>23.4777327484524</c:v>
                </c:pt>
                <c:pt idx="3295">
                  <c:v>23.477732747463008</c:v>
                </c:pt>
                <c:pt idx="3296">
                  <c:v>23.4777327482165</c:v>
                </c:pt>
                <c:pt idx="3297">
                  <c:v>23.477732747409789</c:v>
                </c:pt>
                <c:pt idx="3298">
                  <c:v>23.477732748277212</c:v>
                </c:pt>
                <c:pt idx="3299">
                  <c:v>23.477732747660813</c:v>
                </c:pt>
                <c:pt idx="3300">
                  <c:v>23.477732747797816</c:v>
                </c:pt>
                <c:pt idx="3301">
                  <c:v>23.477732748406687</c:v>
                </c:pt>
                <c:pt idx="3302">
                  <c:v>23.477732748300117</c:v>
                </c:pt>
                <c:pt idx="3303">
                  <c:v>23.477732747896802</c:v>
                </c:pt>
                <c:pt idx="3304">
                  <c:v>23.477732747980486</c:v>
                </c:pt>
                <c:pt idx="3305">
                  <c:v>23.477732747607689</c:v>
                </c:pt>
                <c:pt idx="3306">
                  <c:v>23.477732747919635</c:v>
                </c:pt>
                <c:pt idx="3307">
                  <c:v>23.477732748079486</c:v>
                </c:pt>
                <c:pt idx="3308">
                  <c:v>23.477732748360879</c:v>
                </c:pt>
                <c:pt idx="3309">
                  <c:v>23.477732747912089</c:v>
                </c:pt>
                <c:pt idx="3310">
                  <c:v>23.477732747249917</c:v>
                </c:pt>
                <c:pt idx="3311">
                  <c:v>23.477732748224089</c:v>
                </c:pt>
                <c:pt idx="3312">
                  <c:v>23.477732747242335</c:v>
                </c:pt>
                <c:pt idx="3313">
                  <c:v>23.477732748642602</c:v>
                </c:pt>
                <c:pt idx="3314">
                  <c:v>23.47773274836862</c:v>
                </c:pt>
                <c:pt idx="3315">
                  <c:v>23.477732747516235</c:v>
                </c:pt>
                <c:pt idx="3316">
                  <c:v>23.477732747714189</c:v>
                </c:pt>
                <c:pt idx="3317">
                  <c:v>23.477732748581612</c:v>
                </c:pt>
                <c:pt idx="3318">
                  <c:v>23.477732747569501</c:v>
                </c:pt>
                <c:pt idx="3319">
                  <c:v>23.477732747676086</c:v>
                </c:pt>
                <c:pt idx="3320">
                  <c:v>23.477732747729256</c:v>
                </c:pt>
                <c:pt idx="3321">
                  <c:v>23.477732748322882</c:v>
                </c:pt>
                <c:pt idx="3322">
                  <c:v>23.477732747988128</c:v>
                </c:pt>
                <c:pt idx="3323">
                  <c:v>23.477732747577083</c:v>
                </c:pt>
                <c:pt idx="3324">
                  <c:v>23.477732748551208</c:v>
                </c:pt>
                <c:pt idx="3325">
                  <c:v>23.477732748292599</c:v>
                </c:pt>
                <c:pt idx="3326">
                  <c:v>23.47773274777499</c:v>
                </c:pt>
                <c:pt idx="3327">
                  <c:v>23.477732748277212</c:v>
                </c:pt>
                <c:pt idx="3328">
                  <c:v>23.477732747980486</c:v>
                </c:pt>
                <c:pt idx="3329">
                  <c:v>23.477732748421783</c:v>
                </c:pt>
                <c:pt idx="3330">
                  <c:v>23.477732747493487</c:v>
                </c:pt>
                <c:pt idx="3331">
                  <c:v>23.477732747889135</c:v>
                </c:pt>
                <c:pt idx="3332">
                  <c:v>23.477732747546789</c:v>
                </c:pt>
                <c:pt idx="3333">
                  <c:v>23.477732747097789</c:v>
                </c:pt>
                <c:pt idx="3334">
                  <c:v>23.477732748239216</c:v>
                </c:pt>
                <c:pt idx="3335">
                  <c:v>23.477732747638086</c:v>
                </c:pt>
                <c:pt idx="3336">
                  <c:v>23.4777327480186</c:v>
                </c:pt>
                <c:pt idx="3337">
                  <c:v>23.477732748178301</c:v>
                </c:pt>
                <c:pt idx="3338">
                  <c:v>23.477732747211839</c:v>
                </c:pt>
                <c:pt idx="3339">
                  <c:v>23.477732748322882</c:v>
                </c:pt>
                <c:pt idx="3340">
                  <c:v>23.477732747889135</c:v>
                </c:pt>
                <c:pt idx="3341">
                  <c:v>23.477732747912089</c:v>
                </c:pt>
                <c:pt idx="3342">
                  <c:v>23.477732748779513</c:v>
                </c:pt>
                <c:pt idx="3343">
                  <c:v>23.477732747759813</c:v>
                </c:pt>
                <c:pt idx="3344">
                  <c:v>23.477732748414287</c:v>
                </c:pt>
                <c:pt idx="3345">
                  <c:v>23.477732747889135</c:v>
                </c:pt>
                <c:pt idx="3346">
                  <c:v>23.4777327482545</c:v>
                </c:pt>
                <c:pt idx="3347">
                  <c:v>23.477732748421783</c:v>
                </c:pt>
                <c:pt idx="3348">
                  <c:v>23.477732747744589</c:v>
                </c:pt>
                <c:pt idx="3349">
                  <c:v>23.477732747714189</c:v>
                </c:pt>
                <c:pt idx="3350">
                  <c:v>23.477732746968286</c:v>
                </c:pt>
                <c:pt idx="3351">
                  <c:v>23.477732748117489</c:v>
                </c:pt>
                <c:pt idx="3352">
                  <c:v>23.477732748102216</c:v>
                </c:pt>
                <c:pt idx="3353">
                  <c:v>23.477732748642602</c:v>
                </c:pt>
                <c:pt idx="3354">
                  <c:v>23.477732747523763</c:v>
                </c:pt>
                <c:pt idx="3355">
                  <c:v>23.477732747714189</c:v>
                </c:pt>
                <c:pt idx="3356">
                  <c:v>23.477732747805486</c:v>
                </c:pt>
                <c:pt idx="3357">
                  <c:v>23.477732748079486</c:v>
                </c:pt>
                <c:pt idx="3358">
                  <c:v>23.477732747873908</c:v>
                </c:pt>
                <c:pt idx="3359">
                  <c:v>23.477732747934812</c:v>
                </c:pt>
                <c:pt idx="3360">
                  <c:v>23.477732748711016</c:v>
                </c:pt>
                <c:pt idx="3361">
                  <c:v>23.47773274814789</c:v>
                </c:pt>
                <c:pt idx="3362">
                  <c:v>23.477732747950089</c:v>
                </c:pt>
                <c:pt idx="3363">
                  <c:v>23.477732748178301</c:v>
                </c:pt>
                <c:pt idx="3364">
                  <c:v>23.477732749122008</c:v>
                </c:pt>
                <c:pt idx="3365">
                  <c:v>23.477732747021609</c:v>
                </c:pt>
                <c:pt idx="3366">
                  <c:v>23.477732748026124</c:v>
                </c:pt>
                <c:pt idx="3367">
                  <c:v>23.477732747965163</c:v>
                </c:pt>
                <c:pt idx="3368">
                  <c:v>23.477732747645689</c:v>
                </c:pt>
                <c:pt idx="3369">
                  <c:v>23.477732748482786</c:v>
                </c:pt>
                <c:pt idx="3370">
                  <c:v>23.477732748300117</c:v>
                </c:pt>
                <c:pt idx="3371">
                  <c:v>23.477732746915017</c:v>
                </c:pt>
                <c:pt idx="3372">
                  <c:v>23.477732748163067</c:v>
                </c:pt>
                <c:pt idx="3373">
                  <c:v>23.477732748513112</c:v>
                </c:pt>
                <c:pt idx="3374">
                  <c:v>23.477732747402186</c:v>
                </c:pt>
                <c:pt idx="3375">
                  <c:v>23.477732747204289</c:v>
                </c:pt>
                <c:pt idx="3376">
                  <c:v>23.47773274814789</c:v>
                </c:pt>
                <c:pt idx="3377">
                  <c:v>23.477732746915017</c:v>
                </c:pt>
                <c:pt idx="3378">
                  <c:v>23.477732748026124</c:v>
                </c:pt>
                <c:pt idx="3379">
                  <c:v>23.477732747752189</c:v>
                </c:pt>
                <c:pt idx="3380">
                  <c:v>23.477732748010986</c:v>
                </c:pt>
                <c:pt idx="3381">
                  <c:v>23.477732747249917</c:v>
                </c:pt>
                <c:pt idx="3382">
                  <c:v>23.477732747569501</c:v>
                </c:pt>
                <c:pt idx="3383">
                  <c:v>23.477732747919635</c:v>
                </c:pt>
                <c:pt idx="3384">
                  <c:v>23.477732748041301</c:v>
                </c:pt>
                <c:pt idx="3385">
                  <c:v>23.477732748619786</c:v>
                </c:pt>
                <c:pt idx="3386">
                  <c:v>23.477732748345709</c:v>
                </c:pt>
                <c:pt idx="3387">
                  <c:v>23.477732748300117</c:v>
                </c:pt>
                <c:pt idx="3388">
                  <c:v>23.477732747523763</c:v>
                </c:pt>
                <c:pt idx="3389">
                  <c:v>23.477732747356487</c:v>
                </c:pt>
                <c:pt idx="3390">
                  <c:v>23.47773274799572</c:v>
                </c:pt>
                <c:pt idx="3391">
                  <c:v>23.477732747447789</c:v>
                </c:pt>
                <c:pt idx="3392">
                  <c:v>23.477732748634935</c:v>
                </c:pt>
                <c:pt idx="3393">
                  <c:v>23.477732748056603</c:v>
                </c:pt>
                <c:pt idx="3394">
                  <c:v>23.47773274826962</c:v>
                </c:pt>
                <c:pt idx="3395">
                  <c:v>23.477732748178301</c:v>
                </c:pt>
                <c:pt idx="3396">
                  <c:v>23.4777327482545</c:v>
                </c:pt>
                <c:pt idx="3397">
                  <c:v>23.477732748193535</c:v>
                </c:pt>
                <c:pt idx="3398">
                  <c:v>23.477732748574017</c:v>
                </c:pt>
                <c:pt idx="3399">
                  <c:v>23.477732747889135</c:v>
                </c:pt>
                <c:pt idx="3400">
                  <c:v>23.477732748300117</c:v>
                </c:pt>
                <c:pt idx="3401">
                  <c:v>23.477732748208787</c:v>
                </c:pt>
                <c:pt idx="3402">
                  <c:v>23.477732748284886</c:v>
                </c:pt>
                <c:pt idx="3403">
                  <c:v>23.477732747386913</c:v>
                </c:pt>
                <c:pt idx="3404">
                  <c:v>23.47773274799572</c:v>
                </c:pt>
                <c:pt idx="3405">
                  <c:v>23.477732747447789</c:v>
                </c:pt>
                <c:pt idx="3406">
                  <c:v>23.477732747904312</c:v>
                </c:pt>
                <c:pt idx="3407">
                  <c:v>23.477732747919635</c:v>
                </c:pt>
                <c:pt idx="3408">
                  <c:v>23.47773274872619</c:v>
                </c:pt>
                <c:pt idx="3409">
                  <c:v>23.477732748026124</c:v>
                </c:pt>
                <c:pt idx="3410">
                  <c:v>23.477732748330524</c:v>
                </c:pt>
                <c:pt idx="3411">
                  <c:v>23.477732748604588</c:v>
                </c:pt>
                <c:pt idx="3412">
                  <c:v>23.477732748574017</c:v>
                </c:pt>
                <c:pt idx="3413">
                  <c:v>23.47773274813262</c:v>
                </c:pt>
                <c:pt idx="3414">
                  <c:v>23.477732748026124</c:v>
                </c:pt>
                <c:pt idx="3415">
                  <c:v>23.477732747341182</c:v>
                </c:pt>
                <c:pt idx="3416">
                  <c:v>23.477732747265101</c:v>
                </c:pt>
                <c:pt idx="3417">
                  <c:v>23.477732747904312</c:v>
                </c:pt>
                <c:pt idx="3418">
                  <c:v>23.477732748087089</c:v>
                </c:pt>
                <c:pt idx="3419">
                  <c:v>23.477732747889135</c:v>
                </c:pt>
                <c:pt idx="3420">
                  <c:v>23.477732747569501</c:v>
                </c:pt>
                <c:pt idx="3421">
                  <c:v>23.477732747813089</c:v>
                </c:pt>
                <c:pt idx="3422">
                  <c:v>23.477732746915017</c:v>
                </c:pt>
                <c:pt idx="3423">
                  <c:v>23.477732747645689</c:v>
                </c:pt>
                <c:pt idx="3424">
                  <c:v>23.477732748224089</c:v>
                </c:pt>
                <c:pt idx="3425">
                  <c:v>23.477732748102216</c:v>
                </c:pt>
                <c:pt idx="3426">
                  <c:v>23.477732748102216</c:v>
                </c:pt>
                <c:pt idx="3427">
                  <c:v>23.477732748071809</c:v>
                </c:pt>
                <c:pt idx="3428">
                  <c:v>23.477732747234789</c:v>
                </c:pt>
                <c:pt idx="3429">
                  <c:v>23.47773274813262</c:v>
                </c:pt>
                <c:pt idx="3430">
                  <c:v>23.477732747843589</c:v>
                </c:pt>
                <c:pt idx="3431">
                  <c:v>23.477732748421783</c:v>
                </c:pt>
                <c:pt idx="3432">
                  <c:v>23.4777327466564</c:v>
                </c:pt>
                <c:pt idx="3433">
                  <c:v>23.477732748650187</c:v>
                </c:pt>
                <c:pt idx="3434">
                  <c:v>23.47773274737159</c:v>
                </c:pt>
                <c:pt idx="3435">
                  <c:v>23.477732747356487</c:v>
                </c:pt>
                <c:pt idx="3436">
                  <c:v>23.477732748513112</c:v>
                </c:pt>
                <c:pt idx="3437">
                  <c:v>23.477732748741516</c:v>
                </c:pt>
                <c:pt idx="3438">
                  <c:v>23.477732748102216</c:v>
                </c:pt>
                <c:pt idx="3439">
                  <c:v>23.477732747828217</c:v>
                </c:pt>
                <c:pt idx="3440">
                  <c:v>23.477732748574017</c:v>
                </c:pt>
                <c:pt idx="3441">
                  <c:v>23.477732748345709</c:v>
                </c:pt>
                <c:pt idx="3442">
                  <c:v>23.477732747691402</c:v>
                </c:pt>
                <c:pt idx="3443">
                  <c:v>23.477732748117489</c:v>
                </c:pt>
                <c:pt idx="3444">
                  <c:v>23.477732747919635</c:v>
                </c:pt>
                <c:pt idx="3445">
                  <c:v>23.477732747752189</c:v>
                </c:pt>
                <c:pt idx="3446">
                  <c:v>23.477732748208787</c:v>
                </c:pt>
                <c:pt idx="3447">
                  <c:v>23.477732747767401</c:v>
                </c:pt>
                <c:pt idx="3448">
                  <c:v>23.47773274693029</c:v>
                </c:pt>
                <c:pt idx="3449">
                  <c:v>23.477732747721671</c:v>
                </c:pt>
                <c:pt idx="3450">
                  <c:v>23.477732747082587</c:v>
                </c:pt>
                <c:pt idx="3451">
                  <c:v>23.47773274813262</c:v>
                </c:pt>
                <c:pt idx="3452">
                  <c:v>23.477732747706586</c:v>
                </c:pt>
                <c:pt idx="3453">
                  <c:v>23.477732747630487</c:v>
                </c:pt>
                <c:pt idx="3454">
                  <c:v>23.477732748863183</c:v>
                </c:pt>
                <c:pt idx="3455">
                  <c:v>23.477732747584735</c:v>
                </c:pt>
                <c:pt idx="3456">
                  <c:v>23.477732748604588</c:v>
                </c:pt>
                <c:pt idx="3457">
                  <c:v>23.477732748360879</c:v>
                </c:pt>
                <c:pt idx="3458">
                  <c:v>23.477732748589201</c:v>
                </c:pt>
                <c:pt idx="3459">
                  <c:v>23.477732747554317</c:v>
                </c:pt>
                <c:pt idx="3460">
                  <c:v>23.477732748482786</c:v>
                </c:pt>
                <c:pt idx="3461">
                  <c:v>23.477732747828217</c:v>
                </c:pt>
                <c:pt idx="3462">
                  <c:v>23.477732747599912</c:v>
                </c:pt>
                <c:pt idx="3463">
                  <c:v>23.477732748041301</c:v>
                </c:pt>
                <c:pt idx="3464">
                  <c:v>23.477732747706586</c:v>
                </c:pt>
                <c:pt idx="3465">
                  <c:v>23.477732748406687</c:v>
                </c:pt>
                <c:pt idx="3466">
                  <c:v>23.477732748863183</c:v>
                </c:pt>
                <c:pt idx="3467">
                  <c:v>23.477732747523763</c:v>
                </c:pt>
                <c:pt idx="3468">
                  <c:v>23.477732748056603</c:v>
                </c:pt>
                <c:pt idx="3469">
                  <c:v>23.477732747265101</c:v>
                </c:pt>
                <c:pt idx="3470">
                  <c:v>23.477732747828217</c:v>
                </c:pt>
                <c:pt idx="3471">
                  <c:v>23.477732748315294</c:v>
                </c:pt>
                <c:pt idx="3472">
                  <c:v>23.477732748239216</c:v>
                </c:pt>
                <c:pt idx="3473">
                  <c:v>23.477732747478289</c:v>
                </c:pt>
                <c:pt idx="3474">
                  <c:v>23.4777327484524</c:v>
                </c:pt>
                <c:pt idx="3475">
                  <c:v>23.477732747752189</c:v>
                </c:pt>
                <c:pt idx="3476">
                  <c:v>23.477732747417402</c:v>
                </c:pt>
                <c:pt idx="3477">
                  <c:v>23.4777327484524</c:v>
                </c:pt>
                <c:pt idx="3478">
                  <c:v>23.477732748558889</c:v>
                </c:pt>
                <c:pt idx="3479">
                  <c:v>23.47773274799572</c:v>
                </c:pt>
                <c:pt idx="3480">
                  <c:v>23.47773274814789</c:v>
                </c:pt>
                <c:pt idx="3481">
                  <c:v>23.477732747508689</c:v>
                </c:pt>
                <c:pt idx="3482">
                  <c:v>23.477732747676086</c:v>
                </c:pt>
                <c:pt idx="3483">
                  <c:v>23.477732747676086</c:v>
                </c:pt>
                <c:pt idx="3484">
                  <c:v>23.477732748284886</c:v>
                </c:pt>
                <c:pt idx="3485">
                  <c:v>23.477732748163067</c:v>
                </c:pt>
                <c:pt idx="3486">
                  <c:v>23.477732748284886</c:v>
                </c:pt>
                <c:pt idx="3487">
                  <c:v>23.477732747858788</c:v>
                </c:pt>
                <c:pt idx="3488">
                  <c:v>23.477732748848087</c:v>
                </c:pt>
                <c:pt idx="3489">
                  <c:v>23.477732747523763</c:v>
                </c:pt>
                <c:pt idx="3490">
                  <c:v>23.477732748284886</c:v>
                </c:pt>
                <c:pt idx="3491">
                  <c:v>23.477732748239216</c:v>
                </c:pt>
                <c:pt idx="3492">
                  <c:v>23.477732748208787</c:v>
                </c:pt>
                <c:pt idx="3493">
                  <c:v>23.477732747828217</c:v>
                </c:pt>
                <c:pt idx="3494">
                  <c:v>23.477732748208787</c:v>
                </c:pt>
                <c:pt idx="3495">
                  <c:v>23.477732748589201</c:v>
                </c:pt>
                <c:pt idx="3496">
                  <c:v>23.477732747660813</c:v>
                </c:pt>
                <c:pt idx="3497">
                  <c:v>23.477732748558889</c:v>
                </c:pt>
                <c:pt idx="3498">
                  <c:v>23.477732747386913</c:v>
                </c:pt>
                <c:pt idx="3499">
                  <c:v>23.477732747736908</c:v>
                </c:pt>
                <c:pt idx="3500">
                  <c:v>23.477732748787094</c:v>
                </c:pt>
                <c:pt idx="3501">
                  <c:v>23.477732748010986</c:v>
                </c:pt>
                <c:pt idx="3502">
                  <c:v>23.477732747463008</c:v>
                </c:pt>
                <c:pt idx="3503">
                  <c:v>23.477732747934812</c:v>
                </c:pt>
                <c:pt idx="3504">
                  <c:v>23.477732747965163</c:v>
                </c:pt>
                <c:pt idx="3505">
                  <c:v>23.477732748056603</c:v>
                </c:pt>
                <c:pt idx="3506">
                  <c:v>23.477732748665279</c:v>
                </c:pt>
                <c:pt idx="3507">
                  <c:v>23.477732747843589</c:v>
                </c:pt>
                <c:pt idx="3508">
                  <c:v>23.477732748178301</c:v>
                </c:pt>
                <c:pt idx="3509">
                  <c:v>23.477732746991105</c:v>
                </c:pt>
                <c:pt idx="3510">
                  <c:v>23.477732748574017</c:v>
                </c:pt>
                <c:pt idx="3511">
                  <c:v>23.477732748893789</c:v>
                </c:pt>
                <c:pt idx="3512">
                  <c:v>23.47773274813262</c:v>
                </c:pt>
                <c:pt idx="3513">
                  <c:v>23.477732748345709</c:v>
                </c:pt>
                <c:pt idx="3514">
                  <c:v>23.477732747615228</c:v>
                </c:pt>
                <c:pt idx="3515">
                  <c:v>23.477732748163067</c:v>
                </c:pt>
                <c:pt idx="3516">
                  <c:v>23.477732747767401</c:v>
                </c:pt>
                <c:pt idx="3517">
                  <c:v>23.477732748102216</c:v>
                </c:pt>
                <c:pt idx="3518">
                  <c:v>23.477732748041301</c:v>
                </c:pt>
                <c:pt idx="3519">
                  <c:v>23.47773274814789</c:v>
                </c:pt>
                <c:pt idx="3520">
                  <c:v>23.477732748315294</c:v>
                </c:pt>
                <c:pt idx="3521">
                  <c:v>23.477732748406687</c:v>
                </c:pt>
                <c:pt idx="3522">
                  <c:v>23.477732748224089</c:v>
                </c:pt>
                <c:pt idx="3523">
                  <c:v>23.477732747676086</c:v>
                </c:pt>
                <c:pt idx="3524">
                  <c:v>23.477732748817687</c:v>
                </c:pt>
                <c:pt idx="3525">
                  <c:v>23.477732748330524</c:v>
                </c:pt>
                <c:pt idx="3526">
                  <c:v>23.477732747889135</c:v>
                </c:pt>
                <c:pt idx="3527">
                  <c:v>23.477732747873908</c:v>
                </c:pt>
                <c:pt idx="3528">
                  <c:v>23.477732748117489</c:v>
                </c:pt>
                <c:pt idx="3529">
                  <c:v>23.477732747858788</c:v>
                </c:pt>
                <c:pt idx="3530">
                  <c:v>23.477732747523763</c:v>
                </c:pt>
                <c:pt idx="3531">
                  <c:v>23.477732747782689</c:v>
                </c:pt>
                <c:pt idx="3532">
                  <c:v>23.477732747828217</c:v>
                </c:pt>
                <c:pt idx="3533">
                  <c:v>23.477732748528489</c:v>
                </c:pt>
                <c:pt idx="3534">
                  <c:v>23.477732748026124</c:v>
                </c:pt>
                <c:pt idx="3535">
                  <c:v>23.477732748574017</c:v>
                </c:pt>
                <c:pt idx="3536">
                  <c:v>23.477732748482786</c:v>
                </c:pt>
                <c:pt idx="3537">
                  <c:v>23.477732748437024</c:v>
                </c:pt>
                <c:pt idx="3538">
                  <c:v>23.47773274846752</c:v>
                </c:pt>
                <c:pt idx="3539">
                  <c:v>23.477732747721671</c:v>
                </c:pt>
                <c:pt idx="3540">
                  <c:v>23.477732748954587</c:v>
                </c:pt>
                <c:pt idx="3541">
                  <c:v>23.477732748437024</c:v>
                </c:pt>
                <c:pt idx="3542">
                  <c:v>23.477732748695889</c:v>
                </c:pt>
                <c:pt idx="3543">
                  <c:v>23.477732747752189</c:v>
                </c:pt>
                <c:pt idx="3544">
                  <c:v>23.477732747919635</c:v>
                </c:pt>
                <c:pt idx="3545">
                  <c:v>23.477732747158687</c:v>
                </c:pt>
                <c:pt idx="3546">
                  <c:v>23.477732747706586</c:v>
                </c:pt>
                <c:pt idx="3547">
                  <c:v>23.477732747889135</c:v>
                </c:pt>
                <c:pt idx="3548">
                  <c:v>23.477732748376209</c:v>
                </c:pt>
                <c:pt idx="3549">
                  <c:v>23.477732748041301</c:v>
                </c:pt>
                <c:pt idx="3550">
                  <c:v>23.477732748284886</c:v>
                </c:pt>
                <c:pt idx="3551">
                  <c:v>23.477732747569501</c:v>
                </c:pt>
                <c:pt idx="3552">
                  <c:v>23.477732748497989</c:v>
                </c:pt>
                <c:pt idx="3553">
                  <c:v>23.477732748878488</c:v>
                </c:pt>
                <c:pt idx="3554">
                  <c:v>23.477732748117489</c:v>
                </c:pt>
                <c:pt idx="3555">
                  <c:v>23.477732747676086</c:v>
                </c:pt>
                <c:pt idx="3556">
                  <c:v>23.477732748284886</c:v>
                </c:pt>
                <c:pt idx="3557">
                  <c:v>23.477732748056603</c:v>
                </c:pt>
                <c:pt idx="3558">
                  <c:v>23.477732747843589</c:v>
                </c:pt>
                <c:pt idx="3559">
                  <c:v>23.477732747691402</c:v>
                </c:pt>
                <c:pt idx="3560">
                  <c:v>23.4777327484524</c:v>
                </c:pt>
                <c:pt idx="3561">
                  <c:v>23.477732747904312</c:v>
                </c:pt>
                <c:pt idx="3562">
                  <c:v>23.477732747950089</c:v>
                </c:pt>
                <c:pt idx="3563">
                  <c:v>23.47773274826962</c:v>
                </c:pt>
                <c:pt idx="3564">
                  <c:v>23.477732747493487</c:v>
                </c:pt>
                <c:pt idx="3565">
                  <c:v>23.47773274737159</c:v>
                </c:pt>
                <c:pt idx="3566">
                  <c:v>23.477732747630487</c:v>
                </c:pt>
                <c:pt idx="3567">
                  <c:v>23.477732748878488</c:v>
                </c:pt>
                <c:pt idx="3568">
                  <c:v>23.47773274846752</c:v>
                </c:pt>
                <c:pt idx="3569">
                  <c:v>23.477732747249917</c:v>
                </c:pt>
                <c:pt idx="3570">
                  <c:v>23.477732748117489</c:v>
                </c:pt>
                <c:pt idx="3571">
                  <c:v>23.477732748284886</c:v>
                </c:pt>
                <c:pt idx="3572">
                  <c:v>23.477732747843589</c:v>
                </c:pt>
                <c:pt idx="3573">
                  <c:v>23.477732748437024</c:v>
                </c:pt>
                <c:pt idx="3574">
                  <c:v>23.477732748041301</c:v>
                </c:pt>
                <c:pt idx="3575">
                  <c:v>23.477732747554317</c:v>
                </c:pt>
                <c:pt idx="3576">
                  <c:v>23.477732748345709</c:v>
                </c:pt>
                <c:pt idx="3577">
                  <c:v>23.477732747950089</c:v>
                </c:pt>
                <c:pt idx="3578">
                  <c:v>23.477732747721671</c:v>
                </c:pt>
                <c:pt idx="3579">
                  <c:v>23.477732747554317</c:v>
                </c:pt>
                <c:pt idx="3580">
                  <c:v>23.477732748284886</c:v>
                </c:pt>
                <c:pt idx="3581">
                  <c:v>23.477732748208787</c:v>
                </c:pt>
                <c:pt idx="3582">
                  <c:v>23.477732747539083</c:v>
                </c:pt>
                <c:pt idx="3583">
                  <c:v>23.477732747463008</c:v>
                </c:pt>
                <c:pt idx="3584">
                  <c:v>23.477732747478289</c:v>
                </c:pt>
                <c:pt idx="3585">
                  <c:v>23.477732747828217</c:v>
                </c:pt>
                <c:pt idx="3586">
                  <c:v>23.477732748619786</c:v>
                </c:pt>
                <c:pt idx="3587">
                  <c:v>23.477732748665279</c:v>
                </c:pt>
                <c:pt idx="3588">
                  <c:v>23.477732747934812</c:v>
                </c:pt>
                <c:pt idx="3589">
                  <c:v>23.477732747904312</c:v>
                </c:pt>
                <c:pt idx="3590">
                  <c:v>23.477732748284886</c:v>
                </c:pt>
                <c:pt idx="3591">
                  <c:v>23.477732748634935</c:v>
                </c:pt>
                <c:pt idx="3592">
                  <c:v>23.477732748193535</c:v>
                </c:pt>
                <c:pt idx="3593">
                  <c:v>23.477732747797816</c:v>
                </c:pt>
                <c:pt idx="3594">
                  <c:v>23.477732747904312</c:v>
                </c:pt>
                <c:pt idx="3595">
                  <c:v>23.477732748163067</c:v>
                </c:pt>
                <c:pt idx="3596">
                  <c:v>23.477732748391489</c:v>
                </c:pt>
                <c:pt idx="3597">
                  <c:v>23.477732747889135</c:v>
                </c:pt>
                <c:pt idx="3598">
                  <c:v>23.477732748284886</c:v>
                </c:pt>
                <c:pt idx="3599">
                  <c:v>23.477732747889135</c:v>
                </c:pt>
                <c:pt idx="3600">
                  <c:v>23.477732748010986</c:v>
                </c:pt>
                <c:pt idx="3601">
                  <c:v>23.477732748711016</c:v>
                </c:pt>
                <c:pt idx="3602">
                  <c:v>23.477732747950089</c:v>
                </c:pt>
                <c:pt idx="3603">
                  <c:v>23.477732748102216</c:v>
                </c:pt>
                <c:pt idx="3604">
                  <c:v>23.477732747858788</c:v>
                </c:pt>
                <c:pt idx="3605">
                  <c:v>23.477732748497989</c:v>
                </c:pt>
                <c:pt idx="3606">
                  <c:v>23.477732747721671</c:v>
                </c:pt>
                <c:pt idx="3607">
                  <c:v>23.477732748863183</c:v>
                </c:pt>
                <c:pt idx="3608">
                  <c:v>23.477732746960701</c:v>
                </c:pt>
                <c:pt idx="3609">
                  <c:v>23.477732748376209</c:v>
                </c:pt>
                <c:pt idx="3610">
                  <c:v>23.477732747432587</c:v>
                </c:pt>
                <c:pt idx="3611">
                  <c:v>23.477732747813089</c:v>
                </c:pt>
                <c:pt idx="3612">
                  <c:v>23.477732748513112</c:v>
                </c:pt>
                <c:pt idx="3613">
                  <c:v>23.477732747615228</c:v>
                </c:pt>
                <c:pt idx="3614">
                  <c:v>23.477732749015502</c:v>
                </c:pt>
                <c:pt idx="3615">
                  <c:v>23.477732746915017</c:v>
                </c:pt>
                <c:pt idx="3616">
                  <c:v>23.477732748878488</c:v>
                </c:pt>
                <c:pt idx="3617">
                  <c:v>23.477732747813089</c:v>
                </c:pt>
                <c:pt idx="3618">
                  <c:v>23.477732747736908</c:v>
                </c:pt>
                <c:pt idx="3619">
                  <c:v>23.477732747980486</c:v>
                </c:pt>
                <c:pt idx="3620">
                  <c:v>23.477732748071809</c:v>
                </c:pt>
                <c:pt idx="3621">
                  <c:v>23.477732748330524</c:v>
                </c:pt>
                <c:pt idx="3622">
                  <c:v>23.477732748087089</c:v>
                </c:pt>
                <c:pt idx="3623">
                  <c:v>23.477732747919635</c:v>
                </c:pt>
                <c:pt idx="3624">
                  <c:v>23.477732747858788</c:v>
                </c:pt>
                <c:pt idx="3625">
                  <c:v>23.4777327482545</c:v>
                </c:pt>
                <c:pt idx="3626">
                  <c:v>23.477732748391489</c:v>
                </c:pt>
                <c:pt idx="3627">
                  <c:v>23.477732748117489</c:v>
                </c:pt>
                <c:pt idx="3628">
                  <c:v>23.477732746975871</c:v>
                </c:pt>
                <c:pt idx="3629">
                  <c:v>23.477732747843589</c:v>
                </c:pt>
                <c:pt idx="3630">
                  <c:v>23.477732747067183</c:v>
                </c:pt>
                <c:pt idx="3631">
                  <c:v>23.477732748939271</c:v>
                </c:pt>
                <c:pt idx="3632">
                  <c:v>23.47773274813262</c:v>
                </c:pt>
                <c:pt idx="3633">
                  <c:v>23.477732747691402</c:v>
                </c:pt>
                <c:pt idx="3634">
                  <c:v>23.477732747280328</c:v>
                </c:pt>
                <c:pt idx="3635">
                  <c:v>23.477732747721671</c:v>
                </c:pt>
                <c:pt idx="3636">
                  <c:v>23.477732748178301</c:v>
                </c:pt>
                <c:pt idx="3637">
                  <c:v>23.477732747463008</c:v>
                </c:pt>
                <c:pt idx="3638">
                  <c:v>23.477732747508689</c:v>
                </c:pt>
                <c:pt idx="3639">
                  <c:v>23.477732748543616</c:v>
                </c:pt>
                <c:pt idx="3640">
                  <c:v>23.47773274846752</c:v>
                </c:pt>
                <c:pt idx="3641">
                  <c:v>23.477732748817687</c:v>
                </c:pt>
                <c:pt idx="3642">
                  <c:v>23.4777327482545</c:v>
                </c:pt>
                <c:pt idx="3643">
                  <c:v>23.47773274826962</c:v>
                </c:pt>
                <c:pt idx="3644">
                  <c:v>23.477732748178301</c:v>
                </c:pt>
                <c:pt idx="3645">
                  <c:v>23.477732747676086</c:v>
                </c:pt>
                <c:pt idx="3646">
                  <c:v>23.477732747615228</c:v>
                </c:pt>
                <c:pt idx="3647">
                  <c:v>23.477732747691402</c:v>
                </c:pt>
                <c:pt idx="3648">
                  <c:v>23.477732748224089</c:v>
                </c:pt>
                <c:pt idx="3649">
                  <c:v>23.477732748437024</c:v>
                </c:pt>
                <c:pt idx="3650">
                  <c:v>23.477732748619786</c:v>
                </c:pt>
                <c:pt idx="3651">
                  <c:v>23.477732748802403</c:v>
                </c:pt>
                <c:pt idx="3652">
                  <c:v>23.477732747356487</c:v>
                </c:pt>
                <c:pt idx="3653">
                  <c:v>23.477732747706586</c:v>
                </c:pt>
                <c:pt idx="3654">
                  <c:v>23.477732747919635</c:v>
                </c:pt>
                <c:pt idx="3655">
                  <c:v>23.477732747676086</c:v>
                </c:pt>
                <c:pt idx="3656">
                  <c:v>23.477732748010986</c:v>
                </c:pt>
                <c:pt idx="3657">
                  <c:v>23.477732748756786</c:v>
                </c:pt>
                <c:pt idx="3658">
                  <c:v>23.477732747752189</c:v>
                </c:pt>
                <c:pt idx="3659">
                  <c:v>23.477732747965163</c:v>
                </c:pt>
                <c:pt idx="3660">
                  <c:v>23.477732748193535</c:v>
                </c:pt>
                <c:pt idx="3661">
                  <c:v>23.4777327482545</c:v>
                </c:pt>
                <c:pt idx="3662">
                  <c:v>23.477732748056603</c:v>
                </c:pt>
                <c:pt idx="3663">
                  <c:v>23.477732748756786</c:v>
                </c:pt>
                <c:pt idx="3664">
                  <c:v>23.477732748345709</c:v>
                </c:pt>
                <c:pt idx="3665">
                  <c:v>23.477732748391489</c:v>
                </c:pt>
                <c:pt idx="3666">
                  <c:v>23.477732747736908</c:v>
                </c:pt>
                <c:pt idx="3667">
                  <c:v>23.477732748163067</c:v>
                </c:pt>
                <c:pt idx="3668">
                  <c:v>23.477732747813089</c:v>
                </c:pt>
                <c:pt idx="3669">
                  <c:v>23.47773274826962</c:v>
                </c:pt>
                <c:pt idx="3670">
                  <c:v>23.477732749243728</c:v>
                </c:pt>
                <c:pt idx="3671">
                  <c:v>23.477732747463008</c:v>
                </c:pt>
                <c:pt idx="3672">
                  <c:v>23.477732747660813</c:v>
                </c:pt>
                <c:pt idx="3673">
                  <c:v>23.4777327482545</c:v>
                </c:pt>
                <c:pt idx="3674">
                  <c:v>23.477732747219502</c:v>
                </c:pt>
                <c:pt idx="3675">
                  <c:v>23.477732747645689</c:v>
                </c:pt>
                <c:pt idx="3676">
                  <c:v>23.477732747326012</c:v>
                </c:pt>
                <c:pt idx="3677">
                  <c:v>23.477732748513112</c:v>
                </c:pt>
                <c:pt idx="3678">
                  <c:v>23.477732748071809</c:v>
                </c:pt>
                <c:pt idx="3679">
                  <c:v>23.477732747858788</c:v>
                </c:pt>
                <c:pt idx="3680">
                  <c:v>23.477732747721671</c:v>
                </c:pt>
                <c:pt idx="3681">
                  <c:v>23.477732748117489</c:v>
                </c:pt>
                <c:pt idx="3682">
                  <c:v>23.477732747189012</c:v>
                </c:pt>
                <c:pt idx="3683">
                  <c:v>23.477732747645689</c:v>
                </c:pt>
                <c:pt idx="3684">
                  <c:v>23.477732747813089</c:v>
                </c:pt>
                <c:pt idx="3685">
                  <c:v>23.477732748634935</c:v>
                </c:pt>
                <c:pt idx="3686">
                  <c:v>23.477732747508689</c:v>
                </c:pt>
                <c:pt idx="3687">
                  <c:v>23.477732748711016</c:v>
                </c:pt>
                <c:pt idx="3688">
                  <c:v>23.477732748711016</c:v>
                </c:pt>
                <c:pt idx="3689">
                  <c:v>23.477732748437024</c:v>
                </c:pt>
                <c:pt idx="3690">
                  <c:v>23.477732747478289</c:v>
                </c:pt>
                <c:pt idx="3691">
                  <c:v>23.477732748041301</c:v>
                </c:pt>
                <c:pt idx="3692">
                  <c:v>23.47773274814789</c:v>
                </c:pt>
                <c:pt idx="3693">
                  <c:v>23.477732747721671</c:v>
                </c:pt>
                <c:pt idx="3694">
                  <c:v>23.477732748528489</c:v>
                </c:pt>
                <c:pt idx="3695">
                  <c:v>23.477732748178301</c:v>
                </c:pt>
                <c:pt idx="3696">
                  <c:v>23.477732748163067</c:v>
                </c:pt>
                <c:pt idx="3697">
                  <c:v>23.477732748193535</c:v>
                </c:pt>
                <c:pt idx="3698">
                  <c:v>23.477732748071809</c:v>
                </c:pt>
                <c:pt idx="3699">
                  <c:v>23.477732747752189</c:v>
                </c:pt>
                <c:pt idx="3700">
                  <c:v>23.47773274826962</c:v>
                </c:pt>
                <c:pt idx="3701">
                  <c:v>23.477732748284886</c:v>
                </c:pt>
                <c:pt idx="3702">
                  <c:v>23.47773274826962</c:v>
                </c:pt>
                <c:pt idx="3703">
                  <c:v>23.477732747234789</c:v>
                </c:pt>
                <c:pt idx="3704">
                  <c:v>23.477732747965163</c:v>
                </c:pt>
                <c:pt idx="3705">
                  <c:v>23.477732747341182</c:v>
                </c:pt>
                <c:pt idx="3706">
                  <c:v>23.477732747965163</c:v>
                </c:pt>
                <c:pt idx="3707">
                  <c:v>23.477732748345709</c:v>
                </c:pt>
                <c:pt idx="3708">
                  <c:v>23.477732747858788</c:v>
                </c:pt>
                <c:pt idx="3709">
                  <c:v>23.477732748376209</c:v>
                </c:pt>
                <c:pt idx="3710">
                  <c:v>23.477732747386913</c:v>
                </c:pt>
                <c:pt idx="3711">
                  <c:v>23.477732748650187</c:v>
                </c:pt>
                <c:pt idx="3712">
                  <c:v>23.477732747828217</c:v>
                </c:pt>
                <c:pt idx="3713">
                  <c:v>23.477732748589201</c:v>
                </c:pt>
                <c:pt idx="3714">
                  <c:v>23.47773274814789</c:v>
                </c:pt>
                <c:pt idx="3715">
                  <c:v>23.477732747767401</c:v>
                </c:pt>
                <c:pt idx="3716">
                  <c:v>23.477732748376209</c:v>
                </c:pt>
                <c:pt idx="3717">
                  <c:v>23.477732748117489</c:v>
                </c:pt>
                <c:pt idx="3718">
                  <c:v>23.477732747280328</c:v>
                </c:pt>
                <c:pt idx="3719">
                  <c:v>23.477732748619786</c:v>
                </c:pt>
                <c:pt idx="3720">
                  <c:v>23.477732747584735</c:v>
                </c:pt>
                <c:pt idx="3721">
                  <c:v>23.477732748041301</c:v>
                </c:pt>
                <c:pt idx="3722">
                  <c:v>23.477732747310835</c:v>
                </c:pt>
                <c:pt idx="3723">
                  <c:v>23.477732748802403</c:v>
                </c:pt>
                <c:pt idx="3724">
                  <c:v>23.477732748391489</c:v>
                </c:pt>
                <c:pt idx="3725">
                  <c:v>23.477732747676086</c:v>
                </c:pt>
                <c:pt idx="3726">
                  <c:v>23.477732748056603</c:v>
                </c:pt>
                <c:pt idx="3727">
                  <c:v>23.477732747630487</c:v>
                </c:pt>
                <c:pt idx="3728">
                  <c:v>23.477732748360879</c:v>
                </c:pt>
                <c:pt idx="3729">
                  <c:v>23.477732747234789</c:v>
                </c:pt>
                <c:pt idx="3730">
                  <c:v>23.477732747950089</c:v>
                </c:pt>
                <c:pt idx="3731">
                  <c:v>23.47773274846752</c:v>
                </c:pt>
                <c:pt idx="3732">
                  <c:v>23.477732749334994</c:v>
                </c:pt>
                <c:pt idx="3733">
                  <c:v>23.477732748193535</c:v>
                </c:pt>
                <c:pt idx="3734">
                  <c:v>23.477732748102216</c:v>
                </c:pt>
                <c:pt idx="3735">
                  <c:v>23.477732748589201</c:v>
                </c:pt>
                <c:pt idx="3736">
                  <c:v>23.477732749441689</c:v>
                </c:pt>
                <c:pt idx="3737">
                  <c:v>23.4777327484524</c:v>
                </c:pt>
                <c:pt idx="3738">
                  <c:v>23.477732747645689</c:v>
                </c:pt>
                <c:pt idx="3739">
                  <c:v>23.477732748193535</c:v>
                </c:pt>
                <c:pt idx="3740">
                  <c:v>23.477732747432587</c:v>
                </c:pt>
                <c:pt idx="3741">
                  <c:v>23.477732747980486</c:v>
                </c:pt>
                <c:pt idx="3742">
                  <c:v>23.477732748026124</c:v>
                </c:pt>
                <c:pt idx="3743">
                  <c:v>23.477732747965163</c:v>
                </c:pt>
                <c:pt idx="3744">
                  <c:v>23.477732747599912</c:v>
                </c:pt>
                <c:pt idx="3745">
                  <c:v>23.477732748543616</c:v>
                </c:pt>
                <c:pt idx="3746">
                  <c:v>23.477732747934812</c:v>
                </c:pt>
                <c:pt idx="3747">
                  <c:v>23.47773274813262</c:v>
                </c:pt>
                <c:pt idx="3748">
                  <c:v>23.47773274799572</c:v>
                </c:pt>
                <c:pt idx="3749">
                  <c:v>23.477732747950089</c:v>
                </c:pt>
                <c:pt idx="3750">
                  <c:v>23.477732747676086</c:v>
                </c:pt>
                <c:pt idx="3751">
                  <c:v>23.477732747554317</c:v>
                </c:pt>
                <c:pt idx="3752">
                  <c:v>23.477732748315294</c:v>
                </c:pt>
                <c:pt idx="3753">
                  <c:v>23.477732748954587</c:v>
                </c:pt>
                <c:pt idx="3754">
                  <c:v>23.47773274814789</c:v>
                </c:pt>
                <c:pt idx="3755">
                  <c:v>23.477732747919635</c:v>
                </c:pt>
                <c:pt idx="3756">
                  <c:v>23.477732748437024</c:v>
                </c:pt>
                <c:pt idx="3757">
                  <c:v>23.477732748239216</c:v>
                </c:pt>
                <c:pt idx="3758">
                  <c:v>23.477732747813089</c:v>
                </c:pt>
                <c:pt idx="3759">
                  <c:v>23.477732748193535</c:v>
                </c:pt>
                <c:pt idx="3760">
                  <c:v>23.47773274799572</c:v>
                </c:pt>
                <c:pt idx="3761">
                  <c:v>23.477732747889135</c:v>
                </c:pt>
                <c:pt idx="3762">
                  <c:v>23.477732748406687</c:v>
                </c:pt>
                <c:pt idx="3763">
                  <c:v>23.477732747980486</c:v>
                </c:pt>
                <c:pt idx="3764">
                  <c:v>23.477732747493487</c:v>
                </c:pt>
                <c:pt idx="3765">
                  <c:v>23.477732747706586</c:v>
                </c:pt>
                <c:pt idx="3766">
                  <c:v>23.477732747980486</c:v>
                </c:pt>
                <c:pt idx="3767">
                  <c:v>23.477732748360879</c:v>
                </c:pt>
                <c:pt idx="3768">
                  <c:v>23.477732748071809</c:v>
                </c:pt>
                <c:pt idx="3769">
                  <c:v>23.477732748010986</c:v>
                </c:pt>
                <c:pt idx="3770">
                  <c:v>23.477732747676086</c:v>
                </c:pt>
                <c:pt idx="3771">
                  <c:v>23.477732747736908</c:v>
                </c:pt>
                <c:pt idx="3772">
                  <c:v>23.477732748026124</c:v>
                </c:pt>
                <c:pt idx="3773">
                  <c:v>23.477732748224089</c:v>
                </c:pt>
                <c:pt idx="3774">
                  <c:v>23.477732748193535</c:v>
                </c:pt>
                <c:pt idx="3775">
                  <c:v>23.477732747736908</c:v>
                </c:pt>
                <c:pt idx="3776">
                  <c:v>23.477732747965163</c:v>
                </c:pt>
                <c:pt idx="3777">
                  <c:v>23.477732748041301</c:v>
                </c:pt>
                <c:pt idx="3778">
                  <c:v>23.477732748360879</c:v>
                </c:pt>
                <c:pt idx="3779">
                  <c:v>23.4777327482545</c:v>
                </c:pt>
                <c:pt idx="3780">
                  <c:v>23.4777327484524</c:v>
                </c:pt>
                <c:pt idx="3781">
                  <c:v>23.47773274813262</c:v>
                </c:pt>
                <c:pt idx="3782">
                  <c:v>23.477732747843589</c:v>
                </c:pt>
                <c:pt idx="3783">
                  <c:v>23.477732748178301</c:v>
                </c:pt>
                <c:pt idx="3784">
                  <c:v>23.477732747721671</c:v>
                </c:pt>
                <c:pt idx="3785">
                  <c:v>23.477732748178301</c:v>
                </c:pt>
                <c:pt idx="3786">
                  <c:v>23.477732747676086</c:v>
                </c:pt>
                <c:pt idx="3787">
                  <c:v>23.477732747326012</c:v>
                </c:pt>
                <c:pt idx="3788">
                  <c:v>23.4777327484524</c:v>
                </c:pt>
                <c:pt idx="3789">
                  <c:v>23.47773274799572</c:v>
                </c:pt>
                <c:pt idx="3790">
                  <c:v>23.477732748208787</c:v>
                </c:pt>
                <c:pt idx="3791">
                  <c:v>23.47773274814789</c:v>
                </c:pt>
                <c:pt idx="3792">
                  <c:v>23.477732748193535</c:v>
                </c:pt>
                <c:pt idx="3793">
                  <c:v>23.477732747919635</c:v>
                </c:pt>
                <c:pt idx="3794">
                  <c:v>23.477732748178301</c:v>
                </c:pt>
                <c:pt idx="3795">
                  <c:v>23.477732747813089</c:v>
                </c:pt>
                <c:pt idx="3796">
                  <c:v>23.477732747249917</c:v>
                </c:pt>
                <c:pt idx="3797">
                  <c:v>23.47773274813262</c:v>
                </c:pt>
                <c:pt idx="3798">
                  <c:v>23.477732748208787</c:v>
                </c:pt>
                <c:pt idx="3799">
                  <c:v>23.477732748010986</c:v>
                </c:pt>
                <c:pt idx="3800">
                  <c:v>23.477732747767401</c:v>
                </c:pt>
                <c:pt idx="3801">
                  <c:v>23.477732748300117</c:v>
                </c:pt>
                <c:pt idx="3802">
                  <c:v>23.4777327482545</c:v>
                </c:pt>
                <c:pt idx="3803">
                  <c:v>23.477732747584735</c:v>
                </c:pt>
                <c:pt idx="3804">
                  <c:v>23.4777327484524</c:v>
                </c:pt>
                <c:pt idx="3805">
                  <c:v>23.47773274814789</c:v>
                </c:pt>
                <c:pt idx="3806">
                  <c:v>23.47773274846752</c:v>
                </c:pt>
                <c:pt idx="3807">
                  <c:v>23.477732747493487</c:v>
                </c:pt>
                <c:pt idx="3808">
                  <c:v>23.477732747295587</c:v>
                </c:pt>
                <c:pt idx="3809">
                  <c:v>23.477732747721671</c:v>
                </c:pt>
                <c:pt idx="3810">
                  <c:v>23.477732748360879</c:v>
                </c:pt>
                <c:pt idx="3811">
                  <c:v>23.47773274799572</c:v>
                </c:pt>
                <c:pt idx="3812">
                  <c:v>23.477732747721671</c:v>
                </c:pt>
                <c:pt idx="3813">
                  <c:v>23.47773274872619</c:v>
                </c:pt>
                <c:pt idx="3814">
                  <c:v>23.477732747173778</c:v>
                </c:pt>
                <c:pt idx="3815">
                  <c:v>23.477732747478289</c:v>
                </c:pt>
                <c:pt idx="3816">
                  <c:v>23.477732748056603</c:v>
                </c:pt>
                <c:pt idx="3817">
                  <c:v>23.477732747950089</c:v>
                </c:pt>
                <c:pt idx="3818">
                  <c:v>23.477732748178301</c:v>
                </c:pt>
                <c:pt idx="3819">
                  <c:v>23.477732747386913</c:v>
                </c:pt>
                <c:pt idx="3820">
                  <c:v>23.477732748376209</c:v>
                </c:pt>
                <c:pt idx="3821">
                  <c:v>23.477732747736908</c:v>
                </c:pt>
                <c:pt idx="3822">
                  <c:v>23.477732748589201</c:v>
                </c:pt>
                <c:pt idx="3823">
                  <c:v>23.477732747736908</c:v>
                </c:pt>
                <c:pt idx="3824">
                  <c:v>23.477732747873908</c:v>
                </c:pt>
                <c:pt idx="3825">
                  <c:v>23.477732747889135</c:v>
                </c:pt>
                <c:pt idx="3826">
                  <c:v>23.477732748224089</c:v>
                </c:pt>
                <c:pt idx="3827">
                  <c:v>23.47773274826962</c:v>
                </c:pt>
                <c:pt idx="3828">
                  <c:v>23.477732748513112</c:v>
                </c:pt>
                <c:pt idx="3829">
                  <c:v>23.477732748528489</c:v>
                </c:pt>
                <c:pt idx="3830">
                  <c:v>23.477732747843589</c:v>
                </c:pt>
                <c:pt idx="3831">
                  <c:v>23.47773274872619</c:v>
                </c:pt>
                <c:pt idx="3832">
                  <c:v>23.4777327482545</c:v>
                </c:pt>
                <c:pt idx="3833">
                  <c:v>23.477732747554317</c:v>
                </c:pt>
                <c:pt idx="3834">
                  <c:v>23.477732748224089</c:v>
                </c:pt>
                <c:pt idx="3835">
                  <c:v>23.477732748360879</c:v>
                </c:pt>
                <c:pt idx="3836">
                  <c:v>23.4777327482545</c:v>
                </c:pt>
                <c:pt idx="3837">
                  <c:v>23.477732748193535</c:v>
                </c:pt>
                <c:pt idx="3838">
                  <c:v>23.4777327482545</c:v>
                </c:pt>
                <c:pt idx="3839">
                  <c:v>23.477732747873908</c:v>
                </c:pt>
                <c:pt idx="3840">
                  <c:v>23.477732747676086</c:v>
                </c:pt>
                <c:pt idx="3841">
                  <c:v>23.477732747889135</c:v>
                </c:pt>
                <c:pt idx="3842">
                  <c:v>23.477732748041301</c:v>
                </c:pt>
                <c:pt idx="3843">
                  <c:v>23.477732747691402</c:v>
                </c:pt>
                <c:pt idx="3844">
                  <c:v>23.477732747950089</c:v>
                </c:pt>
                <c:pt idx="3845">
                  <c:v>23.47773274814789</c:v>
                </c:pt>
                <c:pt idx="3846">
                  <c:v>23.477732747828217</c:v>
                </c:pt>
                <c:pt idx="3847">
                  <c:v>23.47773274826962</c:v>
                </c:pt>
                <c:pt idx="3848">
                  <c:v>23.477732748163067</c:v>
                </c:pt>
                <c:pt idx="3849">
                  <c:v>23.477732748208787</c:v>
                </c:pt>
                <c:pt idx="3850">
                  <c:v>23.4777327484524</c:v>
                </c:pt>
                <c:pt idx="3851">
                  <c:v>23.477732748421783</c:v>
                </c:pt>
                <c:pt idx="3852">
                  <c:v>23.477732747752189</c:v>
                </c:pt>
                <c:pt idx="3853">
                  <c:v>23.477732748574017</c:v>
                </c:pt>
                <c:pt idx="3854">
                  <c:v>23.477732748087089</c:v>
                </c:pt>
                <c:pt idx="3855">
                  <c:v>23.477732747813089</c:v>
                </c:pt>
                <c:pt idx="3856">
                  <c:v>23.477732747873908</c:v>
                </c:pt>
                <c:pt idx="3857">
                  <c:v>23.477732747965163</c:v>
                </c:pt>
                <c:pt idx="3858">
                  <c:v>23.477732747767401</c:v>
                </c:pt>
                <c:pt idx="3859">
                  <c:v>23.477732747691402</c:v>
                </c:pt>
                <c:pt idx="3860">
                  <c:v>23.477732747660813</c:v>
                </c:pt>
                <c:pt idx="3861">
                  <c:v>23.477732747843589</c:v>
                </c:pt>
                <c:pt idx="3862">
                  <c:v>23.477732747660813</c:v>
                </c:pt>
                <c:pt idx="3863">
                  <c:v>23.477732748041301</c:v>
                </c:pt>
                <c:pt idx="3864">
                  <c:v>23.477732748193535</c:v>
                </c:pt>
                <c:pt idx="3865">
                  <c:v>23.477732748193535</c:v>
                </c:pt>
                <c:pt idx="3866">
                  <c:v>23.477732748284886</c:v>
                </c:pt>
                <c:pt idx="3867">
                  <c:v>23.477732747584735</c:v>
                </c:pt>
                <c:pt idx="3868">
                  <c:v>23.477732748117489</c:v>
                </c:pt>
                <c:pt idx="3869">
                  <c:v>23.477732748071809</c:v>
                </c:pt>
                <c:pt idx="3870">
                  <c:v>23.47773274826962</c:v>
                </c:pt>
                <c:pt idx="3871">
                  <c:v>23.477732747980486</c:v>
                </c:pt>
                <c:pt idx="3872">
                  <c:v>23.477732747478289</c:v>
                </c:pt>
                <c:pt idx="3873">
                  <c:v>23.47773274814789</c:v>
                </c:pt>
                <c:pt idx="3874">
                  <c:v>23.477732747873908</c:v>
                </c:pt>
                <c:pt idx="3875">
                  <c:v>23.477732748528489</c:v>
                </c:pt>
                <c:pt idx="3876">
                  <c:v>23.477732748284886</c:v>
                </c:pt>
                <c:pt idx="3877">
                  <c:v>23.477732747265101</c:v>
                </c:pt>
                <c:pt idx="3878">
                  <c:v>23.477732748345709</c:v>
                </c:pt>
                <c:pt idx="3879">
                  <c:v>23.477732747980486</c:v>
                </c:pt>
                <c:pt idx="3880">
                  <c:v>23.477732748087089</c:v>
                </c:pt>
                <c:pt idx="3881">
                  <c:v>23.477732748102216</c:v>
                </c:pt>
                <c:pt idx="3882">
                  <c:v>23.477732748680687</c:v>
                </c:pt>
                <c:pt idx="3883">
                  <c:v>23.477732748102216</c:v>
                </c:pt>
                <c:pt idx="3884">
                  <c:v>23.477732748224089</c:v>
                </c:pt>
                <c:pt idx="3885">
                  <c:v>23.477732748284886</c:v>
                </c:pt>
                <c:pt idx="3886">
                  <c:v>23.477732747599912</c:v>
                </c:pt>
                <c:pt idx="3887">
                  <c:v>23.477732747843589</c:v>
                </c:pt>
                <c:pt idx="3888">
                  <c:v>23.477732747980486</c:v>
                </c:pt>
                <c:pt idx="3889">
                  <c:v>23.477732748406687</c:v>
                </c:pt>
                <c:pt idx="3890">
                  <c:v>23.47773274813262</c:v>
                </c:pt>
                <c:pt idx="3891">
                  <c:v>23.477732747828217</c:v>
                </c:pt>
                <c:pt idx="3892">
                  <c:v>23.477732747630487</c:v>
                </c:pt>
                <c:pt idx="3893">
                  <c:v>23.477732748513112</c:v>
                </c:pt>
                <c:pt idx="3894">
                  <c:v>23.477732748619786</c:v>
                </c:pt>
                <c:pt idx="3895">
                  <c:v>23.477732748102216</c:v>
                </c:pt>
                <c:pt idx="3896">
                  <c:v>23.477732748300117</c:v>
                </c:pt>
                <c:pt idx="3897">
                  <c:v>23.477732747782689</c:v>
                </c:pt>
                <c:pt idx="3898">
                  <c:v>23.47773274799572</c:v>
                </c:pt>
                <c:pt idx="3899">
                  <c:v>23.477732748284886</c:v>
                </c:pt>
                <c:pt idx="3900">
                  <c:v>23.477732747691402</c:v>
                </c:pt>
                <c:pt idx="3901">
                  <c:v>23.477732748437024</c:v>
                </c:pt>
                <c:pt idx="3902">
                  <c:v>23.477732748071809</c:v>
                </c:pt>
                <c:pt idx="3903">
                  <c:v>23.477732747889135</c:v>
                </c:pt>
                <c:pt idx="3904">
                  <c:v>23.477732747813089</c:v>
                </c:pt>
                <c:pt idx="3905">
                  <c:v>23.477732747828217</c:v>
                </c:pt>
                <c:pt idx="3906">
                  <c:v>23.477732748406687</c:v>
                </c:pt>
                <c:pt idx="3907">
                  <c:v>23.477732748224089</c:v>
                </c:pt>
                <c:pt idx="3908">
                  <c:v>23.477732747889135</c:v>
                </c:pt>
                <c:pt idx="3909">
                  <c:v>23.477732747904312</c:v>
                </c:pt>
                <c:pt idx="3910">
                  <c:v>23.477732747965163</c:v>
                </c:pt>
                <c:pt idx="3911">
                  <c:v>23.4777327482545</c:v>
                </c:pt>
                <c:pt idx="3912">
                  <c:v>23.477732748026124</c:v>
                </c:pt>
                <c:pt idx="3913">
                  <c:v>23.4777327482545</c:v>
                </c:pt>
                <c:pt idx="3914">
                  <c:v>23.477732747873908</c:v>
                </c:pt>
                <c:pt idx="3915">
                  <c:v>23.477732748482786</c:v>
                </c:pt>
                <c:pt idx="3916">
                  <c:v>23.477732748482786</c:v>
                </c:pt>
                <c:pt idx="3917">
                  <c:v>23.477732747143278</c:v>
                </c:pt>
                <c:pt idx="3918">
                  <c:v>23.477732748087089</c:v>
                </c:pt>
                <c:pt idx="3919">
                  <c:v>23.477732748437024</c:v>
                </c:pt>
                <c:pt idx="3920">
                  <c:v>23.477732748208787</c:v>
                </c:pt>
                <c:pt idx="3921">
                  <c:v>23.477732748208787</c:v>
                </c:pt>
                <c:pt idx="3922">
                  <c:v>23.47773274814789</c:v>
                </c:pt>
                <c:pt idx="3923">
                  <c:v>23.477732748056603</c:v>
                </c:pt>
                <c:pt idx="3924">
                  <c:v>23.477732747599912</c:v>
                </c:pt>
                <c:pt idx="3925">
                  <c:v>23.477732748224089</c:v>
                </c:pt>
                <c:pt idx="3926">
                  <c:v>23.477732748345709</c:v>
                </c:pt>
                <c:pt idx="3927">
                  <c:v>23.47773274813262</c:v>
                </c:pt>
                <c:pt idx="3928">
                  <c:v>23.477732747934812</c:v>
                </c:pt>
                <c:pt idx="3929">
                  <c:v>23.477732747858788</c:v>
                </c:pt>
                <c:pt idx="3930">
                  <c:v>23.477732748330524</c:v>
                </c:pt>
                <c:pt idx="3931">
                  <c:v>23.47773274826962</c:v>
                </c:pt>
                <c:pt idx="3932">
                  <c:v>23.477732748300117</c:v>
                </c:pt>
                <c:pt idx="3933">
                  <c:v>23.477732748360879</c:v>
                </c:pt>
                <c:pt idx="3934">
                  <c:v>23.477732748239216</c:v>
                </c:pt>
                <c:pt idx="3935">
                  <c:v>23.477732748026124</c:v>
                </c:pt>
                <c:pt idx="3936">
                  <c:v>23.477732747889135</c:v>
                </c:pt>
                <c:pt idx="3937">
                  <c:v>23.477732747508689</c:v>
                </c:pt>
                <c:pt idx="3938">
                  <c:v>23.477732747767401</c:v>
                </c:pt>
                <c:pt idx="3939">
                  <c:v>23.477732748056603</c:v>
                </c:pt>
                <c:pt idx="3940">
                  <c:v>23.477732747508689</c:v>
                </c:pt>
                <c:pt idx="3941">
                  <c:v>23.477732747326012</c:v>
                </c:pt>
                <c:pt idx="3942">
                  <c:v>23.477732747813089</c:v>
                </c:pt>
                <c:pt idx="3943">
                  <c:v>23.477732747858788</c:v>
                </c:pt>
                <c:pt idx="3944">
                  <c:v>23.477732748010986</c:v>
                </c:pt>
                <c:pt idx="3945">
                  <c:v>23.477732748010986</c:v>
                </c:pt>
                <c:pt idx="3946">
                  <c:v>23.477732747523763</c:v>
                </c:pt>
                <c:pt idx="3947">
                  <c:v>23.477732748071809</c:v>
                </c:pt>
                <c:pt idx="3948">
                  <c:v>23.477732748041301</c:v>
                </c:pt>
                <c:pt idx="3949">
                  <c:v>23.477732747767401</c:v>
                </c:pt>
                <c:pt idx="3950">
                  <c:v>23.477732747813089</c:v>
                </c:pt>
                <c:pt idx="3951">
                  <c:v>23.477732748497989</c:v>
                </c:pt>
                <c:pt idx="3952">
                  <c:v>23.477732747782689</c:v>
                </c:pt>
                <c:pt idx="3953">
                  <c:v>23.477732748711016</c:v>
                </c:pt>
                <c:pt idx="3954">
                  <c:v>23.477732747752189</c:v>
                </c:pt>
                <c:pt idx="3955">
                  <c:v>23.477732747797816</c:v>
                </c:pt>
                <c:pt idx="3956">
                  <c:v>23.477732747889135</c:v>
                </c:pt>
                <c:pt idx="3957">
                  <c:v>23.477732747295587</c:v>
                </c:pt>
                <c:pt idx="3958">
                  <c:v>23.477732748300117</c:v>
                </c:pt>
                <c:pt idx="3959">
                  <c:v>23.477732747234789</c:v>
                </c:pt>
                <c:pt idx="3960">
                  <c:v>23.477732747843589</c:v>
                </c:pt>
                <c:pt idx="3961">
                  <c:v>23.477732747828217</c:v>
                </c:pt>
                <c:pt idx="3962">
                  <c:v>23.47773274826962</c:v>
                </c:pt>
                <c:pt idx="3963">
                  <c:v>23.477732748178301</c:v>
                </c:pt>
                <c:pt idx="3964">
                  <c:v>23.47773274813262</c:v>
                </c:pt>
                <c:pt idx="3965">
                  <c:v>23.477732747858788</c:v>
                </c:pt>
                <c:pt idx="3966">
                  <c:v>23.477732747645689</c:v>
                </c:pt>
                <c:pt idx="3967">
                  <c:v>23.477732748284886</c:v>
                </c:pt>
                <c:pt idx="3968">
                  <c:v>23.477732747919635</c:v>
                </c:pt>
                <c:pt idx="3969">
                  <c:v>23.477732747676086</c:v>
                </c:pt>
                <c:pt idx="3970">
                  <c:v>23.47773274814789</c:v>
                </c:pt>
                <c:pt idx="3971">
                  <c:v>23.477732748954587</c:v>
                </c:pt>
                <c:pt idx="3972">
                  <c:v>23.47773274826962</c:v>
                </c:pt>
                <c:pt idx="3973">
                  <c:v>23.477732747904312</c:v>
                </c:pt>
                <c:pt idx="3974">
                  <c:v>23.477732747813089</c:v>
                </c:pt>
                <c:pt idx="3975">
                  <c:v>23.477732747980486</c:v>
                </c:pt>
                <c:pt idx="3976">
                  <c:v>23.477732747189012</c:v>
                </c:pt>
                <c:pt idx="3977">
                  <c:v>23.477732747630487</c:v>
                </c:pt>
                <c:pt idx="3978">
                  <c:v>23.477732747539083</c:v>
                </c:pt>
                <c:pt idx="3979">
                  <c:v>23.477732747706586</c:v>
                </c:pt>
                <c:pt idx="3980">
                  <c:v>23.477732747736908</c:v>
                </c:pt>
                <c:pt idx="3981">
                  <c:v>23.477732747950089</c:v>
                </c:pt>
                <c:pt idx="3982">
                  <c:v>23.477732748711016</c:v>
                </c:pt>
                <c:pt idx="3983">
                  <c:v>23.477732747265101</c:v>
                </c:pt>
                <c:pt idx="3984">
                  <c:v>23.477732747950089</c:v>
                </c:pt>
                <c:pt idx="3985">
                  <c:v>23.477732748056603</c:v>
                </c:pt>
                <c:pt idx="3986">
                  <c:v>23.477732747295587</c:v>
                </c:pt>
                <c:pt idx="3987">
                  <c:v>23.477732748558889</c:v>
                </c:pt>
                <c:pt idx="3988">
                  <c:v>23.477732747721671</c:v>
                </c:pt>
                <c:pt idx="3989">
                  <c:v>23.477732747782689</c:v>
                </c:pt>
                <c:pt idx="3990">
                  <c:v>23.477732747691402</c:v>
                </c:pt>
                <c:pt idx="3991">
                  <c:v>23.47773274813262</c:v>
                </c:pt>
                <c:pt idx="3992">
                  <c:v>23.477732747615228</c:v>
                </c:pt>
                <c:pt idx="3993">
                  <c:v>23.477732747721671</c:v>
                </c:pt>
                <c:pt idx="3994">
                  <c:v>23.477732747645689</c:v>
                </c:pt>
                <c:pt idx="3995">
                  <c:v>23.477732747950089</c:v>
                </c:pt>
                <c:pt idx="3996">
                  <c:v>23.477732748041301</c:v>
                </c:pt>
                <c:pt idx="3997">
                  <c:v>23.477732747691402</c:v>
                </c:pt>
                <c:pt idx="3998">
                  <c:v>23.477732747660813</c:v>
                </c:pt>
                <c:pt idx="3999">
                  <c:v>23.47773274826962</c:v>
                </c:pt>
                <c:pt idx="4000">
                  <c:v>23.477732748224089</c:v>
                </c:pt>
                <c:pt idx="4001">
                  <c:v>23.477732747980486</c:v>
                </c:pt>
                <c:pt idx="4002">
                  <c:v>23.477732748208787</c:v>
                </c:pt>
                <c:pt idx="4003">
                  <c:v>23.477732747767401</c:v>
                </c:pt>
                <c:pt idx="4004">
                  <c:v>23.477732747782689</c:v>
                </c:pt>
                <c:pt idx="4005">
                  <c:v>23.47773274814789</c:v>
                </c:pt>
                <c:pt idx="4006">
                  <c:v>23.477732748071809</c:v>
                </c:pt>
                <c:pt idx="4007">
                  <c:v>23.477732748330524</c:v>
                </c:pt>
                <c:pt idx="4008">
                  <c:v>23.477732747493487</c:v>
                </c:pt>
                <c:pt idx="4009">
                  <c:v>23.477732748056603</c:v>
                </c:pt>
                <c:pt idx="4010">
                  <c:v>23.477732747813089</c:v>
                </c:pt>
                <c:pt idx="4011">
                  <c:v>23.477732748026124</c:v>
                </c:pt>
                <c:pt idx="4012">
                  <c:v>23.477732748437024</c:v>
                </c:pt>
                <c:pt idx="4013">
                  <c:v>23.477732747873908</c:v>
                </c:pt>
                <c:pt idx="4014">
                  <c:v>23.477732747980486</c:v>
                </c:pt>
                <c:pt idx="4015">
                  <c:v>23.477732747554317</c:v>
                </c:pt>
                <c:pt idx="4016">
                  <c:v>23.477732747980486</c:v>
                </c:pt>
                <c:pt idx="4017">
                  <c:v>23.477732748300117</c:v>
                </c:pt>
                <c:pt idx="4018">
                  <c:v>23.4777327482545</c:v>
                </c:pt>
                <c:pt idx="4019">
                  <c:v>23.47773274799572</c:v>
                </c:pt>
                <c:pt idx="4020">
                  <c:v>23.477732747645689</c:v>
                </c:pt>
                <c:pt idx="4021">
                  <c:v>23.477732747843589</c:v>
                </c:pt>
                <c:pt idx="4022">
                  <c:v>23.477732747980486</c:v>
                </c:pt>
                <c:pt idx="4023">
                  <c:v>23.477732748315294</c:v>
                </c:pt>
                <c:pt idx="4024">
                  <c:v>23.477732748163067</c:v>
                </c:pt>
                <c:pt idx="4025">
                  <c:v>23.477732748482786</c:v>
                </c:pt>
                <c:pt idx="4026">
                  <c:v>23.477732748650187</c:v>
                </c:pt>
                <c:pt idx="4027">
                  <c:v>23.4777327482545</c:v>
                </c:pt>
                <c:pt idx="4028">
                  <c:v>23.477732748041301</c:v>
                </c:pt>
                <c:pt idx="4029">
                  <c:v>23.477732747584735</c:v>
                </c:pt>
                <c:pt idx="4030">
                  <c:v>23.477732747980486</c:v>
                </c:pt>
                <c:pt idx="4031">
                  <c:v>23.477732747645689</c:v>
                </c:pt>
                <c:pt idx="4032">
                  <c:v>23.477732747858788</c:v>
                </c:pt>
                <c:pt idx="4033">
                  <c:v>23.477732748421783</c:v>
                </c:pt>
                <c:pt idx="4034">
                  <c:v>23.477732747843589</c:v>
                </c:pt>
                <c:pt idx="4035">
                  <c:v>23.477732747447789</c:v>
                </c:pt>
                <c:pt idx="4036">
                  <c:v>23.477732747539083</c:v>
                </c:pt>
                <c:pt idx="4037">
                  <c:v>23.477732747280328</c:v>
                </c:pt>
                <c:pt idx="4038">
                  <c:v>23.477732748437024</c:v>
                </c:pt>
                <c:pt idx="4039">
                  <c:v>23.477732747523763</c:v>
                </c:pt>
                <c:pt idx="4040">
                  <c:v>23.477732748087089</c:v>
                </c:pt>
                <c:pt idx="4041">
                  <c:v>23.477732748421783</c:v>
                </c:pt>
                <c:pt idx="4042">
                  <c:v>23.477732748010986</c:v>
                </c:pt>
                <c:pt idx="4043">
                  <c:v>23.477732747447789</c:v>
                </c:pt>
                <c:pt idx="4044">
                  <c:v>23.477732747691402</c:v>
                </c:pt>
                <c:pt idx="4045">
                  <c:v>23.477732747752189</c:v>
                </c:pt>
                <c:pt idx="4046">
                  <c:v>23.477732748010986</c:v>
                </c:pt>
                <c:pt idx="4047">
                  <c:v>23.4777327482545</c:v>
                </c:pt>
                <c:pt idx="4048">
                  <c:v>23.477732748026124</c:v>
                </c:pt>
                <c:pt idx="4049">
                  <c:v>23.477732747508689</c:v>
                </c:pt>
                <c:pt idx="4050">
                  <c:v>23.477732748345709</c:v>
                </c:pt>
                <c:pt idx="4051">
                  <c:v>23.477732747797816</c:v>
                </c:pt>
                <c:pt idx="4052">
                  <c:v>23.477732748513112</c:v>
                </c:pt>
                <c:pt idx="4053">
                  <c:v>23.47773274813262</c:v>
                </c:pt>
                <c:pt idx="4054">
                  <c:v>23.477732747904312</c:v>
                </c:pt>
                <c:pt idx="4055">
                  <c:v>23.477732747691402</c:v>
                </c:pt>
                <c:pt idx="4056">
                  <c:v>23.477732748071809</c:v>
                </c:pt>
                <c:pt idx="4057">
                  <c:v>23.477732748360879</c:v>
                </c:pt>
                <c:pt idx="4058">
                  <c:v>23.477732748421783</c:v>
                </c:pt>
                <c:pt idx="4059">
                  <c:v>23.477732748026124</c:v>
                </c:pt>
                <c:pt idx="4060">
                  <c:v>23.4777327484524</c:v>
                </c:pt>
                <c:pt idx="4061">
                  <c:v>23.4777327482545</c:v>
                </c:pt>
                <c:pt idx="4062">
                  <c:v>23.477732748224089</c:v>
                </c:pt>
                <c:pt idx="4063">
                  <c:v>23.477732747889135</c:v>
                </c:pt>
                <c:pt idx="4064">
                  <c:v>23.477732748239216</c:v>
                </c:pt>
                <c:pt idx="4065">
                  <c:v>23.477732748391489</c:v>
                </c:pt>
                <c:pt idx="4066">
                  <c:v>23.477732747828217</c:v>
                </c:pt>
                <c:pt idx="4067">
                  <c:v>23.477732748665279</c:v>
                </c:pt>
                <c:pt idx="4068">
                  <c:v>23.477732748163067</c:v>
                </c:pt>
                <c:pt idx="4069">
                  <c:v>23.477732747721671</c:v>
                </c:pt>
                <c:pt idx="4070">
                  <c:v>23.477732748284886</c:v>
                </c:pt>
                <c:pt idx="4071">
                  <c:v>23.477732748360879</c:v>
                </c:pt>
                <c:pt idx="4072">
                  <c:v>23.477732748406687</c:v>
                </c:pt>
                <c:pt idx="4073">
                  <c:v>23.477732747873908</c:v>
                </c:pt>
                <c:pt idx="4074">
                  <c:v>23.477732747782689</c:v>
                </c:pt>
                <c:pt idx="4075">
                  <c:v>23.477732747980486</c:v>
                </c:pt>
                <c:pt idx="4076">
                  <c:v>23.477732748330524</c:v>
                </c:pt>
                <c:pt idx="4077">
                  <c:v>23.477732748026124</c:v>
                </c:pt>
                <c:pt idx="4078">
                  <c:v>23.477732748787094</c:v>
                </c:pt>
                <c:pt idx="4079">
                  <c:v>23.477732747782689</c:v>
                </c:pt>
                <c:pt idx="4080">
                  <c:v>23.477732747523763</c:v>
                </c:pt>
                <c:pt idx="4081">
                  <c:v>23.477732747234789</c:v>
                </c:pt>
                <c:pt idx="4082">
                  <c:v>23.477732747660813</c:v>
                </c:pt>
                <c:pt idx="4083">
                  <c:v>23.477732747752189</c:v>
                </c:pt>
                <c:pt idx="4084">
                  <c:v>23.477732748711016</c:v>
                </c:pt>
                <c:pt idx="4085">
                  <c:v>23.477732747919635</c:v>
                </c:pt>
                <c:pt idx="4086">
                  <c:v>23.477732748208787</c:v>
                </c:pt>
                <c:pt idx="4087">
                  <c:v>23.477732747493487</c:v>
                </c:pt>
                <c:pt idx="4088">
                  <c:v>23.477732747919635</c:v>
                </c:pt>
                <c:pt idx="4089">
                  <c:v>23.477732748345709</c:v>
                </c:pt>
                <c:pt idx="4090">
                  <c:v>23.477732747767401</c:v>
                </c:pt>
                <c:pt idx="4091">
                  <c:v>23.477732748041301</c:v>
                </c:pt>
                <c:pt idx="4092">
                  <c:v>23.477732748041301</c:v>
                </c:pt>
                <c:pt idx="4093">
                  <c:v>23.47773274813262</c:v>
                </c:pt>
                <c:pt idx="4094">
                  <c:v>23.47773274826962</c:v>
                </c:pt>
                <c:pt idx="4095">
                  <c:v>23.477732748878488</c:v>
                </c:pt>
                <c:pt idx="4096">
                  <c:v>23.477732748193535</c:v>
                </c:pt>
                <c:pt idx="4097">
                  <c:v>23.477732748102216</c:v>
                </c:pt>
                <c:pt idx="4098">
                  <c:v>23.477732747919635</c:v>
                </c:pt>
                <c:pt idx="4099">
                  <c:v>23.47773274799572</c:v>
                </c:pt>
                <c:pt idx="4100">
                  <c:v>23.477732748102216</c:v>
                </c:pt>
                <c:pt idx="4101">
                  <c:v>23.477732747706586</c:v>
                </c:pt>
                <c:pt idx="4102">
                  <c:v>23.477732748558889</c:v>
                </c:pt>
                <c:pt idx="4103">
                  <c:v>23.477732748239216</c:v>
                </c:pt>
                <c:pt idx="4104">
                  <c:v>23.477732748087089</c:v>
                </c:pt>
                <c:pt idx="4105">
                  <c:v>23.477732747889135</c:v>
                </c:pt>
                <c:pt idx="4106">
                  <c:v>23.477732747782689</c:v>
                </c:pt>
                <c:pt idx="4107">
                  <c:v>23.477732747950089</c:v>
                </c:pt>
                <c:pt idx="4108">
                  <c:v>23.477732747310835</c:v>
                </c:pt>
                <c:pt idx="4109">
                  <c:v>23.477732748224089</c:v>
                </c:pt>
                <c:pt idx="4110">
                  <c:v>23.477732748041301</c:v>
                </c:pt>
                <c:pt idx="4111">
                  <c:v>23.477732748391489</c:v>
                </c:pt>
                <c:pt idx="4112">
                  <c:v>23.477732747630487</c:v>
                </c:pt>
                <c:pt idx="4113">
                  <c:v>23.477732747797816</c:v>
                </c:pt>
                <c:pt idx="4114">
                  <c:v>23.477732748010986</c:v>
                </c:pt>
                <c:pt idx="4115">
                  <c:v>23.477732747508689</c:v>
                </c:pt>
                <c:pt idx="4116">
                  <c:v>23.477732747782689</c:v>
                </c:pt>
                <c:pt idx="4117">
                  <c:v>23.477732748695889</c:v>
                </c:pt>
                <c:pt idx="4118">
                  <c:v>23.4777327482545</c:v>
                </c:pt>
                <c:pt idx="4119">
                  <c:v>23.47773274813262</c:v>
                </c:pt>
                <c:pt idx="4120">
                  <c:v>23.477732748406687</c:v>
                </c:pt>
                <c:pt idx="4121">
                  <c:v>23.4777327482545</c:v>
                </c:pt>
                <c:pt idx="4122">
                  <c:v>23.477732748406687</c:v>
                </c:pt>
                <c:pt idx="4123">
                  <c:v>23.477732747721671</c:v>
                </c:pt>
                <c:pt idx="4124">
                  <c:v>23.477732748360879</c:v>
                </c:pt>
                <c:pt idx="4125">
                  <c:v>23.477732747767401</c:v>
                </c:pt>
                <c:pt idx="4126">
                  <c:v>23.477732748315294</c:v>
                </c:pt>
                <c:pt idx="4127">
                  <c:v>23.47773274826962</c:v>
                </c:pt>
                <c:pt idx="4128">
                  <c:v>23.47773274826962</c:v>
                </c:pt>
                <c:pt idx="4129">
                  <c:v>23.477732747523763</c:v>
                </c:pt>
                <c:pt idx="4130">
                  <c:v>23.477732747813089</c:v>
                </c:pt>
                <c:pt idx="4131">
                  <c:v>23.477732747919635</c:v>
                </c:pt>
                <c:pt idx="4132">
                  <c:v>23.477732747858788</c:v>
                </c:pt>
                <c:pt idx="4133">
                  <c:v>23.477732747843589</c:v>
                </c:pt>
                <c:pt idx="4134">
                  <c:v>23.47773274813262</c:v>
                </c:pt>
                <c:pt idx="4135">
                  <c:v>23.477732748741516</c:v>
                </c:pt>
                <c:pt idx="4136">
                  <c:v>23.477732747615228</c:v>
                </c:pt>
                <c:pt idx="4137">
                  <c:v>23.477732747660813</c:v>
                </c:pt>
                <c:pt idx="4138">
                  <c:v>23.477732747797816</c:v>
                </c:pt>
                <c:pt idx="4139">
                  <c:v>23.477732747813089</c:v>
                </c:pt>
                <c:pt idx="4140">
                  <c:v>23.477732747660813</c:v>
                </c:pt>
                <c:pt idx="4141">
                  <c:v>23.4777327482545</c:v>
                </c:pt>
                <c:pt idx="4142">
                  <c:v>23.47773274814789</c:v>
                </c:pt>
                <c:pt idx="4143">
                  <c:v>23.477732748178301</c:v>
                </c:pt>
                <c:pt idx="4144">
                  <c:v>23.477732747539083</c:v>
                </c:pt>
                <c:pt idx="4145">
                  <c:v>23.477732748604588</c:v>
                </c:pt>
                <c:pt idx="4146">
                  <c:v>23.477732747934812</c:v>
                </c:pt>
                <c:pt idx="4147">
                  <c:v>23.477732747782689</c:v>
                </c:pt>
                <c:pt idx="4148">
                  <c:v>23.477732747447789</c:v>
                </c:pt>
                <c:pt idx="4149">
                  <c:v>23.47773274846752</c:v>
                </c:pt>
                <c:pt idx="4150">
                  <c:v>23.477732747767401</c:v>
                </c:pt>
                <c:pt idx="4151">
                  <c:v>23.477732747828217</c:v>
                </c:pt>
                <c:pt idx="4152">
                  <c:v>23.477732747858788</c:v>
                </c:pt>
                <c:pt idx="4153">
                  <c:v>23.47773274826962</c:v>
                </c:pt>
                <c:pt idx="4154">
                  <c:v>23.477732747889135</c:v>
                </c:pt>
                <c:pt idx="4155">
                  <c:v>23.477732748300117</c:v>
                </c:pt>
                <c:pt idx="4156">
                  <c:v>23.477732748224089</c:v>
                </c:pt>
                <c:pt idx="4157">
                  <c:v>23.477732748711016</c:v>
                </c:pt>
                <c:pt idx="4158">
                  <c:v>23.477732748391489</c:v>
                </c:pt>
                <c:pt idx="4159">
                  <c:v>23.477732747752189</c:v>
                </c:pt>
                <c:pt idx="4160">
                  <c:v>23.477732748117489</c:v>
                </c:pt>
                <c:pt idx="4161">
                  <c:v>23.477732747508689</c:v>
                </c:pt>
                <c:pt idx="4162">
                  <c:v>23.477732748513112</c:v>
                </c:pt>
                <c:pt idx="4163">
                  <c:v>23.477732748102216</c:v>
                </c:pt>
                <c:pt idx="4164">
                  <c:v>23.477732748071809</c:v>
                </c:pt>
                <c:pt idx="4165">
                  <c:v>23.477732748056603</c:v>
                </c:pt>
                <c:pt idx="4166">
                  <c:v>23.477732748528489</c:v>
                </c:pt>
                <c:pt idx="4167">
                  <c:v>23.477732748482786</c:v>
                </c:pt>
                <c:pt idx="4168">
                  <c:v>23.477732747965163</c:v>
                </c:pt>
                <c:pt idx="4169">
                  <c:v>23.477732747736908</c:v>
                </c:pt>
                <c:pt idx="4170">
                  <c:v>23.477732748345709</c:v>
                </c:pt>
                <c:pt idx="4171">
                  <c:v>23.477732747919635</c:v>
                </c:pt>
                <c:pt idx="4172">
                  <c:v>23.477732747950089</c:v>
                </c:pt>
                <c:pt idx="4173">
                  <c:v>23.4777327484524</c:v>
                </c:pt>
                <c:pt idx="4174">
                  <c:v>23.477732747919635</c:v>
                </c:pt>
                <c:pt idx="4175">
                  <c:v>23.477732747523763</c:v>
                </c:pt>
                <c:pt idx="4176">
                  <c:v>23.477732748071809</c:v>
                </c:pt>
                <c:pt idx="4177">
                  <c:v>23.477732747280328</c:v>
                </c:pt>
                <c:pt idx="4178">
                  <c:v>23.477732747797816</c:v>
                </c:pt>
                <c:pt idx="4179">
                  <c:v>23.477732748437024</c:v>
                </c:pt>
                <c:pt idx="4180">
                  <c:v>23.477732747782689</c:v>
                </c:pt>
                <c:pt idx="4181">
                  <c:v>23.477732748437024</c:v>
                </c:pt>
                <c:pt idx="4182">
                  <c:v>23.477732747402186</c:v>
                </c:pt>
                <c:pt idx="4183">
                  <c:v>23.477732748208787</c:v>
                </c:pt>
                <c:pt idx="4184">
                  <c:v>23.477732748239216</c:v>
                </c:pt>
                <c:pt idx="4185">
                  <c:v>23.477732747782689</c:v>
                </c:pt>
                <c:pt idx="4186">
                  <c:v>23.477732748178301</c:v>
                </c:pt>
                <c:pt idx="4187">
                  <c:v>23.477732747660813</c:v>
                </c:pt>
                <c:pt idx="4188">
                  <c:v>23.477732748178301</c:v>
                </c:pt>
                <c:pt idx="4189">
                  <c:v>23.477732748056603</c:v>
                </c:pt>
                <c:pt idx="4190">
                  <c:v>23.477732747341182</c:v>
                </c:pt>
                <c:pt idx="4191">
                  <c:v>23.477732747889135</c:v>
                </c:pt>
                <c:pt idx="4192">
                  <c:v>23.477732748087089</c:v>
                </c:pt>
                <c:pt idx="4193">
                  <c:v>23.477732748634935</c:v>
                </c:pt>
                <c:pt idx="4194">
                  <c:v>23.477732747904312</c:v>
                </c:pt>
                <c:pt idx="4195">
                  <c:v>23.477732747904312</c:v>
                </c:pt>
                <c:pt idx="4196">
                  <c:v>23.477732747858788</c:v>
                </c:pt>
                <c:pt idx="4197">
                  <c:v>23.477732747356487</c:v>
                </c:pt>
                <c:pt idx="4198">
                  <c:v>23.477732747889135</c:v>
                </c:pt>
                <c:pt idx="4199">
                  <c:v>23.477732747721671</c:v>
                </c:pt>
                <c:pt idx="4200">
                  <c:v>23.477732747858788</c:v>
                </c:pt>
                <c:pt idx="4201">
                  <c:v>23.477732747189012</c:v>
                </c:pt>
                <c:pt idx="4202">
                  <c:v>23.477732748300117</c:v>
                </c:pt>
                <c:pt idx="4203">
                  <c:v>23.477732748026124</c:v>
                </c:pt>
                <c:pt idx="4204">
                  <c:v>23.47773274814789</c:v>
                </c:pt>
                <c:pt idx="4205">
                  <c:v>23.477732747645689</c:v>
                </c:pt>
                <c:pt idx="4206">
                  <c:v>23.477732748224089</c:v>
                </c:pt>
                <c:pt idx="4207">
                  <c:v>23.477732748330524</c:v>
                </c:pt>
                <c:pt idx="4208">
                  <c:v>23.477732748300117</c:v>
                </c:pt>
                <c:pt idx="4209">
                  <c:v>23.477732748010986</c:v>
                </c:pt>
                <c:pt idx="4210">
                  <c:v>23.477732748604588</c:v>
                </c:pt>
                <c:pt idx="4211">
                  <c:v>23.477732748391489</c:v>
                </c:pt>
                <c:pt idx="4212">
                  <c:v>23.477732748619786</c:v>
                </c:pt>
                <c:pt idx="4213">
                  <c:v>23.47773274814789</c:v>
                </c:pt>
                <c:pt idx="4214">
                  <c:v>23.477732747584735</c:v>
                </c:pt>
                <c:pt idx="4215">
                  <c:v>23.477732747934812</c:v>
                </c:pt>
                <c:pt idx="4216">
                  <c:v>23.477732747599912</c:v>
                </c:pt>
                <c:pt idx="4217">
                  <c:v>23.47773274813262</c:v>
                </c:pt>
                <c:pt idx="4218">
                  <c:v>23.477732747523763</c:v>
                </c:pt>
                <c:pt idx="4219">
                  <c:v>23.477732748802403</c:v>
                </c:pt>
                <c:pt idx="4220">
                  <c:v>23.4777327482545</c:v>
                </c:pt>
                <c:pt idx="4221">
                  <c:v>23.477732747356487</c:v>
                </c:pt>
                <c:pt idx="4222">
                  <c:v>23.477732748376209</c:v>
                </c:pt>
                <c:pt idx="4223">
                  <c:v>23.477732748010986</c:v>
                </c:pt>
                <c:pt idx="4224">
                  <c:v>23.477732747919635</c:v>
                </c:pt>
                <c:pt idx="4225">
                  <c:v>23.477732747919635</c:v>
                </c:pt>
                <c:pt idx="4226">
                  <c:v>23.477732748330524</c:v>
                </c:pt>
                <c:pt idx="4227">
                  <c:v>23.477732747919635</c:v>
                </c:pt>
                <c:pt idx="4228">
                  <c:v>23.477732747843589</c:v>
                </c:pt>
                <c:pt idx="4229">
                  <c:v>23.477732747965163</c:v>
                </c:pt>
                <c:pt idx="4230">
                  <c:v>23.477732748117489</c:v>
                </c:pt>
                <c:pt idx="4231">
                  <c:v>23.477732748315294</c:v>
                </c:pt>
                <c:pt idx="4232">
                  <c:v>23.477732748056603</c:v>
                </c:pt>
                <c:pt idx="4233">
                  <c:v>23.477732748163067</c:v>
                </c:pt>
                <c:pt idx="4234">
                  <c:v>23.477732748650187</c:v>
                </c:pt>
                <c:pt idx="4235">
                  <c:v>23.477732748239216</c:v>
                </c:pt>
                <c:pt idx="4236">
                  <c:v>23.477732748071809</c:v>
                </c:pt>
                <c:pt idx="4237">
                  <c:v>23.477732747904312</c:v>
                </c:pt>
                <c:pt idx="4238">
                  <c:v>23.477732747478289</c:v>
                </c:pt>
                <c:pt idx="4239">
                  <c:v>23.477732747828217</c:v>
                </c:pt>
                <c:pt idx="4240">
                  <c:v>23.477732748284886</c:v>
                </c:pt>
                <c:pt idx="4241">
                  <c:v>23.477732748071809</c:v>
                </c:pt>
                <c:pt idx="4242">
                  <c:v>23.477732747736908</c:v>
                </c:pt>
                <c:pt idx="4243">
                  <c:v>23.477732748787094</c:v>
                </c:pt>
                <c:pt idx="4244">
                  <c:v>23.477732747752189</c:v>
                </c:pt>
                <c:pt idx="4245">
                  <c:v>23.477732748878488</c:v>
                </c:pt>
                <c:pt idx="4246">
                  <c:v>23.477732747752189</c:v>
                </c:pt>
                <c:pt idx="4247">
                  <c:v>23.47773274813262</c:v>
                </c:pt>
                <c:pt idx="4248">
                  <c:v>23.477732748193535</c:v>
                </c:pt>
                <c:pt idx="4249">
                  <c:v>23.477732748497989</c:v>
                </c:pt>
                <c:pt idx="4250">
                  <c:v>23.477732748284886</c:v>
                </c:pt>
                <c:pt idx="4251">
                  <c:v>23.477732748071809</c:v>
                </c:pt>
                <c:pt idx="4252">
                  <c:v>23.477732747736908</c:v>
                </c:pt>
                <c:pt idx="4253">
                  <c:v>23.477732747326012</c:v>
                </c:pt>
                <c:pt idx="4254">
                  <c:v>23.477732748041301</c:v>
                </c:pt>
                <c:pt idx="4255">
                  <c:v>23.477732748117489</c:v>
                </c:pt>
                <c:pt idx="4256">
                  <c:v>23.477732748391489</c:v>
                </c:pt>
                <c:pt idx="4257">
                  <c:v>23.477732747691402</c:v>
                </c:pt>
                <c:pt idx="4258">
                  <c:v>23.477732748117489</c:v>
                </c:pt>
                <c:pt idx="4259">
                  <c:v>23.477732748330524</c:v>
                </c:pt>
                <c:pt idx="4260">
                  <c:v>23.4777327484524</c:v>
                </c:pt>
                <c:pt idx="4261">
                  <c:v>23.477732748178301</c:v>
                </c:pt>
                <c:pt idx="4262">
                  <c:v>23.477732748604588</c:v>
                </c:pt>
                <c:pt idx="4263">
                  <c:v>23.477732748224089</c:v>
                </c:pt>
                <c:pt idx="4264">
                  <c:v>23.477732747493487</c:v>
                </c:pt>
                <c:pt idx="4265">
                  <c:v>23.477732747858788</c:v>
                </c:pt>
                <c:pt idx="4266">
                  <c:v>23.477732748878488</c:v>
                </c:pt>
                <c:pt idx="4267">
                  <c:v>23.477732747691402</c:v>
                </c:pt>
                <c:pt idx="4268">
                  <c:v>23.477732747889135</c:v>
                </c:pt>
                <c:pt idx="4269">
                  <c:v>23.47773274813262</c:v>
                </c:pt>
                <c:pt idx="4270">
                  <c:v>23.47773274826962</c:v>
                </c:pt>
                <c:pt idx="4271">
                  <c:v>23.477732748163067</c:v>
                </c:pt>
                <c:pt idx="4272">
                  <c:v>23.4777327482545</c:v>
                </c:pt>
                <c:pt idx="4273">
                  <c:v>23.477732748193535</c:v>
                </c:pt>
                <c:pt idx="4274">
                  <c:v>23.477732747660813</c:v>
                </c:pt>
                <c:pt idx="4275">
                  <c:v>23.477732747736908</c:v>
                </c:pt>
                <c:pt idx="4276">
                  <c:v>23.477732747767401</c:v>
                </c:pt>
                <c:pt idx="4277">
                  <c:v>23.477732748315294</c:v>
                </c:pt>
                <c:pt idx="4278">
                  <c:v>23.4777327484524</c:v>
                </c:pt>
                <c:pt idx="4279">
                  <c:v>23.477732747691402</c:v>
                </c:pt>
                <c:pt idx="4280">
                  <c:v>23.477732747873908</c:v>
                </c:pt>
                <c:pt idx="4281">
                  <c:v>23.477732747889135</c:v>
                </c:pt>
                <c:pt idx="4282">
                  <c:v>23.477732748558889</c:v>
                </c:pt>
                <c:pt idx="4283">
                  <c:v>23.477732748604588</c:v>
                </c:pt>
                <c:pt idx="4284">
                  <c:v>23.477732747402186</c:v>
                </c:pt>
                <c:pt idx="4285">
                  <c:v>23.477732747889135</c:v>
                </c:pt>
                <c:pt idx="4286">
                  <c:v>23.477732747554317</c:v>
                </c:pt>
                <c:pt idx="4287">
                  <c:v>23.47773274813262</c:v>
                </c:pt>
                <c:pt idx="4288">
                  <c:v>23.477732747326012</c:v>
                </c:pt>
                <c:pt idx="4289">
                  <c:v>23.477732747736908</c:v>
                </c:pt>
                <c:pt idx="4290">
                  <c:v>23.477732747721671</c:v>
                </c:pt>
                <c:pt idx="4291">
                  <c:v>23.477732747752189</c:v>
                </c:pt>
                <c:pt idx="4292">
                  <c:v>23.477732748193535</c:v>
                </c:pt>
                <c:pt idx="4293">
                  <c:v>23.47773274814789</c:v>
                </c:pt>
                <c:pt idx="4294">
                  <c:v>23.477732748391489</c:v>
                </c:pt>
                <c:pt idx="4295">
                  <c:v>23.477732747934812</c:v>
                </c:pt>
                <c:pt idx="4296">
                  <c:v>23.477732747234789</c:v>
                </c:pt>
                <c:pt idx="4297">
                  <c:v>23.47773274813262</c:v>
                </c:pt>
                <c:pt idx="4298">
                  <c:v>23.477732748300117</c:v>
                </c:pt>
                <c:pt idx="4299">
                  <c:v>23.477732748041301</c:v>
                </c:pt>
                <c:pt idx="4300">
                  <c:v>23.4777327484524</c:v>
                </c:pt>
                <c:pt idx="4301">
                  <c:v>23.477732748041301</c:v>
                </c:pt>
                <c:pt idx="4302">
                  <c:v>23.477732747615228</c:v>
                </c:pt>
                <c:pt idx="4303">
                  <c:v>23.4777327482545</c:v>
                </c:pt>
                <c:pt idx="4304">
                  <c:v>23.4777327482545</c:v>
                </c:pt>
                <c:pt idx="4305">
                  <c:v>23.477732748087089</c:v>
                </c:pt>
                <c:pt idx="4306">
                  <c:v>23.477732747326012</c:v>
                </c:pt>
                <c:pt idx="4307">
                  <c:v>23.477732747752189</c:v>
                </c:pt>
                <c:pt idx="4308">
                  <c:v>23.47773274813262</c:v>
                </c:pt>
                <c:pt idx="4309">
                  <c:v>23.477732747934812</c:v>
                </c:pt>
                <c:pt idx="4310">
                  <c:v>23.477732748056603</c:v>
                </c:pt>
                <c:pt idx="4311">
                  <c:v>23.477732747782689</c:v>
                </c:pt>
                <c:pt idx="4312">
                  <c:v>23.47773274872619</c:v>
                </c:pt>
                <c:pt idx="4313">
                  <c:v>23.477732747782689</c:v>
                </c:pt>
                <c:pt idx="4314">
                  <c:v>23.477732748010986</c:v>
                </c:pt>
                <c:pt idx="4315">
                  <c:v>23.477732747752189</c:v>
                </c:pt>
                <c:pt idx="4316">
                  <c:v>23.477732748421783</c:v>
                </c:pt>
                <c:pt idx="4317">
                  <c:v>23.477732748437024</c:v>
                </c:pt>
                <c:pt idx="4318">
                  <c:v>23.477732747873908</c:v>
                </c:pt>
                <c:pt idx="4319">
                  <c:v>23.477732747660813</c:v>
                </c:pt>
                <c:pt idx="4320">
                  <c:v>23.477732747828217</c:v>
                </c:pt>
                <c:pt idx="4321">
                  <c:v>23.477732748056603</c:v>
                </c:pt>
                <c:pt idx="4322">
                  <c:v>23.477732748010986</c:v>
                </c:pt>
                <c:pt idx="4323">
                  <c:v>23.477732748330524</c:v>
                </c:pt>
                <c:pt idx="4324">
                  <c:v>23.477732748315294</c:v>
                </c:pt>
                <c:pt idx="4325">
                  <c:v>23.477732747767401</c:v>
                </c:pt>
                <c:pt idx="4326">
                  <c:v>23.47773274813262</c:v>
                </c:pt>
                <c:pt idx="4327">
                  <c:v>23.477732747934812</c:v>
                </c:pt>
                <c:pt idx="4328">
                  <c:v>23.477732748315294</c:v>
                </c:pt>
                <c:pt idx="4329">
                  <c:v>23.477732748315294</c:v>
                </c:pt>
                <c:pt idx="4330">
                  <c:v>23.477732748284886</c:v>
                </c:pt>
                <c:pt idx="4331">
                  <c:v>23.477732747432587</c:v>
                </c:pt>
                <c:pt idx="4332">
                  <c:v>23.477732747721671</c:v>
                </c:pt>
                <c:pt idx="4333">
                  <c:v>23.477732747326012</c:v>
                </c:pt>
                <c:pt idx="4334">
                  <c:v>23.477732747493487</c:v>
                </c:pt>
                <c:pt idx="4335">
                  <c:v>23.477732747386913</c:v>
                </c:pt>
                <c:pt idx="4336">
                  <c:v>23.477732748482786</c:v>
                </c:pt>
                <c:pt idx="4337">
                  <c:v>23.4777327484524</c:v>
                </c:pt>
                <c:pt idx="4338">
                  <c:v>23.477732747858788</c:v>
                </c:pt>
                <c:pt idx="4339">
                  <c:v>23.477732747934812</c:v>
                </c:pt>
                <c:pt idx="4340">
                  <c:v>23.477732748178301</c:v>
                </c:pt>
                <c:pt idx="4341">
                  <c:v>23.477732748208787</c:v>
                </c:pt>
                <c:pt idx="4342">
                  <c:v>23.4777327484524</c:v>
                </c:pt>
                <c:pt idx="4343">
                  <c:v>23.477732748193535</c:v>
                </c:pt>
                <c:pt idx="4344">
                  <c:v>23.477732748239216</c:v>
                </c:pt>
                <c:pt idx="4345">
                  <c:v>23.477732747843589</c:v>
                </c:pt>
                <c:pt idx="4346">
                  <c:v>23.477732748026124</c:v>
                </c:pt>
                <c:pt idx="4347">
                  <c:v>23.477732748026124</c:v>
                </c:pt>
                <c:pt idx="4348">
                  <c:v>23.477732747660813</c:v>
                </c:pt>
                <c:pt idx="4349">
                  <c:v>23.477732748376209</c:v>
                </c:pt>
                <c:pt idx="4350">
                  <c:v>23.477732747463008</c:v>
                </c:pt>
                <c:pt idx="4351">
                  <c:v>23.477732748224089</c:v>
                </c:pt>
                <c:pt idx="4352">
                  <c:v>23.477732748071809</c:v>
                </c:pt>
                <c:pt idx="4353">
                  <c:v>23.477732748437024</c:v>
                </c:pt>
                <c:pt idx="4354">
                  <c:v>23.477732748330524</c:v>
                </c:pt>
                <c:pt idx="4355">
                  <c:v>23.477732747858788</c:v>
                </c:pt>
                <c:pt idx="4356">
                  <c:v>23.477732747919635</c:v>
                </c:pt>
                <c:pt idx="4357">
                  <c:v>23.477732747706586</c:v>
                </c:pt>
                <c:pt idx="4358">
                  <c:v>23.477732748437024</c:v>
                </c:pt>
                <c:pt idx="4359">
                  <c:v>23.477732748239216</c:v>
                </c:pt>
                <c:pt idx="4360">
                  <c:v>23.477732748421783</c:v>
                </c:pt>
                <c:pt idx="4361">
                  <c:v>23.477732747797816</c:v>
                </c:pt>
                <c:pt idx="4362">
                  <c:v>23.477732748985009</c:v>
                </c:pt>
                <c:pt idx="4363">
                  <c:v>23.477732747645689</c:v>
                </c:pt>
                <c:pt idx="4364">
                  <c:v>23.477732748102216</c:v>
                </c:pt>
                <c:pt idx="4365">
                  <c:v>23.477732747721671</c:v>
                </c:pt>
                <c:pt idx="4366">
                  <c:v>23.477732747828217</c:v>
                </c:pt>
                <c:pt idx="4367">
                  <c:v>23.477732748010986</c:v>
                </c:pt>
                <c:pt idx="4368">
                  <c:v>23.477732748178301</c:v>
                </c:pt>
                <c:pt idx="4369">
                  <c:v>23.477732747813089</c:v>
                </c:pt>
                <c:pt idx="4370">
                  <c:v>23.477732747934812</c:v>
                </c:pt>
                <c:pt idx="4371">
                  <c:v>23.477732748193535</c:v>
                </c:pt>
                <c:pt idx="4372">
                  <c:v>23.477732747736908</c:v>
                </c:pt>
                <c:pt idx="4373">
                  <c:v>23.477732747432587</c:v>
                </c:pt>
                <c:pt idx="4374">
                  <c:v>23.477732748041301</c:v>
                </c:pt>
                <c:pt idx="4375">
                  <c:v>23.477732747980486</c:v>
                </c:pt>
                <c:pt idx="4376">
                  <c:v>23.477732747828217</c:v>
                </c:pt>
                <c:pt idx="4377">
                  <c:v>23.477732748208787</c:v>
                </c:pt>
                <c:pt idx="4378">
                  <c:v>23.477732747721671</c:v>
                </c:pt>
                <c:pt idx="4379">
                  <c:v>23.477732748665279</c:v>
                </c:pt>
                <c:pt idx="4380">
                  <c:v>23.47773274872619</c:v>
                </c:pt>
                <c:pt idx="4381">
                  <c:v>23.47773274799572</c:v>
                </c:pt>
                <c:pt idx="4382">
                  <c:v>23.477732748239216</c:v>
                </c:pt>
                <c:pt idx="4383">
                  <c:v>23.477732748513112</c:v>
                </c:pt>
                <c:pt idx="4384">
                  <c:v>23.477732747813089</c:v>
                </c:pt>
                <c:pt idx="4385">
                  <c:v>23.477732747980486</c:v>
                </c:pt>
                <c:pt idx="4386">
                  <c:v>23.477732748193535</c:v>
                </c:pt>
                <c:pt idx="4387">
                  <c:v>23.477732747752189</c:v>
                </c:pt>
                <c:pt idx="4388">
                  <c:v>23.477732747721671</c:v>
                </c:pt>
                <c:pt idx="4389">
                  <c:v>23.477732748041301</c:v>
                </c:pt>
                <c:pt idx="4390">
                  <c:v>23.477732747615228</c:v>
                </c:pt>
                <c:pt idx="4391">
                  <c:v>23.477732748315294</c:v>
                </c:pt>
                <c:pt idx="4392">
                  <c:v>23.477732748497989</c:v>
                </c:pt>
                <c:pt idx="4393">
                  <c:v>23.477732748513112</c:v>
                </c:pt>
                <c:pt idx="4394">
                  <c:v>23.477732747736908</c:v>
                </c:pt>
                <c:pt idx="4395">
                  <c:v>23.477732747736908</c:v>
                </c:pt>
                <c:pt idx="4396">
                  <c:v>23.477732747858788</c:v>
                </c:pt>
                <c:pt idx="4397">
                  <c:v>23.477732748497989</c:v>
                </c:pt>
                <c:pt idx="4398">
                  <c:v>23.477732748071809</c:v>
                </c:pt>
                <c:pt idx="4399">
                  <c:v>23.477732748315294</c:v>
                </c:pt>
                <c:pt idx="4400">
                  <c:v>23.477732747919635</c:v>
                </c:pt>
                <c:pt idx="4401">
                  <c:v>23.477732747691402</c:v>
                </c:pt>
                <c:pt idx="4402">
                  <c:v>23.477732748193535</c:v>
                </c:pt>
                <c:pt idx="4403">
                  <c:v>23.477732748543616</c:v>
                </c:pt>
                <c:pt idx="4404">
                  <c:v>23.47773274814789</c:v>
                </c:pt>
                <c:pt idx="4405">
                  <c:v>23.477732748406687</c:v>
                </c:pt>
                <c:pt idx="4406">
                  <c:v>23.477732747676086</c:v>
                </c:pt>
                <c:pt idx="4407">
                  <c:v>23.477732747767401</c:v>
                </c:pt>
                <c:pt idx="4408">
                  <c:v>23.477732748071809</c:v>
                </c:pt>
                <c:pt idx="4409">
                  <c:v>23.477732747249917</c:v>
                </c:pt>
                <c:pt idx="4410">
                  <c:v>23.477732747843589</c:v>
                </c:pt>
                <c:pt idx="4411">
                  <c:v>23.477732748056603</c:v>
                </c:pt>
                <c:pt idx="4412">
                  <c:v>23.477732748421783</c:v>
                </c:pt>
                <c:pt idx="4413">
                  <c:v>23.477732747919635</c:v>
                </c:pt>
                <c:pt idx="4414">
                  <c:v>23.477732748193535</c:v>
                </c:pt>
                <c:pt idx="4415">
                  <c:v>23.477732748010986</c:v>
                </c:pt>
                <c:pt idx="4416">
                  <c:v>23.477732748239216</c:v>
                </c:pt>
                <c:pt idx="4417">
                  <c:v>23.477732748010986</c:v>
                </c:pt>
                <c:pt idx="4418">
                  <c:v>23.477732748406687</c:v>
                </c:pt>
                <c:pt idx="4419">
                  <c:v>23.477732748497989</c:v>
                </c:pt>
                <c:pt idx="4420">
                  <c:v>23.477732748102216</c:v>
                </c:pt>
                <c:pt idx="4421">
                  <c:v>23.477732748087089</c:v>
                </c:pt>
                <c:pt idx="4422">
                  <c:v>23.477732748056603</c:v>
                </c:pt>
                <c:pt idx="4423">
                  <c:v>23.4777327482545</c:v>
                </c:pt>
                <c:pt idx="4424">
                  <c:v>23.477732748391489</c:v>
                </c:pt>
                <c:pt idx="4425">
                  <c:v>23.477732747660813</c:v>
                </c:pt>
                <c:pt idx="4426">
                  <c:v>23.477732748300117</c:v>
                </c:pt>
                <c:pt idx="4427">
                  <c:v>23.477732748193535</c:v>
                </c:pt>
                <c:pt idx="4428">
                  <c:v>23.477732747904312</c:v>
                </c:pt>
                <c:pt idx="4429">
                  <c:v>23.477732748087089</c:v>
                </c:pt>
                <c:pt idx="4430">
                  <c:v>23.477732748087089</c:v>
                </c:pt>
                <c:pt idx="4431">
                  <c:v>23.477732748300117</c:v>
                </c:pt>
                <c:pt idx="4432">
                  <c:v>23.477732747234789</c:v>
                </c:pt>
                <c:pt idx="4433">
                  <c:v>23.4777327482545</c:v>
                </c:pt>
                <c:pt idx="4434">
                  <c:v>23.477732748071809</c:v>
                </c:pt>
                <c:pt idx="4435">
                  <c:v>23.477732748224089</c:v>
                </c:pt>
                <c:pt idx="4436">
                  <c:v>23.477732747386913</c:v>
                </c:pt>
                <c:pt idx="4437">
                  <c:v>23.477732748315294</c:v>
                </c:pt>
                <c:pt idx="4438">
                  <c:v>23.477732747828217</c:v>
                </c:pt>
                <c:pt idx="4439">
                  <c:v>23.477732748026124</c:v>
                </c:pt>
                <c:pt idx="4440">
                  <c:v>23.477732748056603</c:v>
                </c:pt>
                <c:pt idx="4441">
                  <c:v>23.477732748117489</c:v>
                </c:pt>
                <c:pt idx="4442">
                  <c:v>23.477732747630487</c:v>
                </c:pt>
                <c:pt idx="4443">
                  <c:v>23.477732748056603</c:v>
                </c:pt>
                <c:pt idx="4444">
                  <c:v>23.477732747569501</c:v>
                </c:pt>
                <c:pt idx="4445">
                  <c:v>23.477732747950089</c:v>
                </c:pt>
                <c:pt idx="4446">
                  <c:v>23.477732748300117</c:v>
                </c:pt>
                <c:pt idx="4447">
                  <c:v>23.477732748026124</c:v>
                </c:pt>
                <c:pt idx="4448">
                  <c:v>23.477732747554317</c:v>
                </c:pt>
                <c:pt idx="4449">
                  <c:v>23.477732747889135</c:v>
                </c:pt>
                <c:pt idx="4450">
                  <c:v>23.477732748437024</c:v>
                </c:pt>
                <c:pt idx="4451">
                  <c:v>23.477732748224089</c:v>
                </c:pt>
                <c:pt idx="4452">
                  <c:v>23.477732748208787</c:v>
                </c:pt>
                <c:pt idx="4453">
                  <c:v>23.477732748056603</c:v>
                </c:pt>
                <c:pt idx="4454">
                  <c:v>23.47773274814789</c:v>
                </c:pt>
                <c:pt idx="4455">
                  <c:v>23.477732748315294</c:v>
                </c:pt>
                <c:pt idx="4456">
                  <c:v>23.477732748330524</c:v>
                </c:pt>
                <c:pt idx="4457">
                  <c:v>23.477732748102216</c:v>
                </c:pt>
                <c:pt idx="4458">
                  <c:v>23.477732747721671</c:v>
                </c:pt>
                <c:pt idx="4459">
                  <c:v>23.477732748330524</c:v>
                </c:pt>
                <c:pt idx="4460">
                  <c:v>23.477732747965163</c:v>
                </c:pt>
                <c:pt idx="4461">
                  <c:v>23.477732747934812</c:v>
                </c:pt>
                <c:pt idx="4462">
                  <c:v>23.477732747828217</c:v>
                </c:pt>
                <c:pt idx="4463">
                  <c:v>23.477732748421783</c:v>
                </c:pt>
                <c:pt idx="4464">
                  <c:v>23.477732748360879</c:v>
                </c:pt>
                <c:pt idx="4465">
                  <c:v>23.477732747615228</c:v>
                </c:pt>
                <c:pt idx="4466">
                  <c:v>23.477732748071809</c:v>
                </c:pt>
                <c:pt idx="4467">
                  <c:v>23.47773274846752</c:v>
                </c:pt>
                <c:pt idx="4468">
                  <c:v>23.477732747797816</c:v>
                </c:pt>
                <c:pt idx="4469">
                  <c:v>23.477732747630487</c:v>
                </c:pt>
                <c:pt idx="4470">
                  <c:v>23.477732747463008</c:v>
                </c:pt>
                <c:pt idx="4471">
                  <c:v>23.477732748056603</c:v>
                </c:pt>
                <c:pt idx="4472">
                  <c:v>23.477732747767401</c:v>
                </c:pt>
                <c:pt idx="4473">
                  <c:v>23.477732747965163</c:v>
                </c:pt>
                <c:pt idx="4474">
                  <c:v>23.477732747843589</c:v>
                </c:pt>
                <c:pt idx="4475">
                  <c:v>23.477732747828217</c:v>
                </c:pt>
                <c:pt idx="4476">
                  <c:v>23.477732748224089</c:v>
                </c:pt>
                <c:pt idx="4477">
                  <c:v>23.477732747813089</c:v>
                </c:pt>
                <c:pt idx="4478">
                  <c:v>23.477732747797816</c:v>
                </c:pt>
                <c:pt idx="4479">
                  <c:v>23.477732747615228</c:v>
                </c:pt>
                <c:pt idx="4480">
                  <c:v>23.477732748193535</c:v>
                </c:pt>
                <c:pt idx="4481">
                  <c:v>23.477732747934812</c:v>
                </c:pt>
                <c:pt idx="4482">
                  <c:v>23.477732747417402</c:v>
                </c:pt>
                <c:pt idx="4483">
                  <c:v>23.47773274814789</c:v>
                </c:pt>
                <c:pt idx="4484">
                  <c:v>23.477732748406687</c:v>
                </c:pt>
                <c:pt idx="4485">
                  <c:v>23.477732747950089</c:v>
                </c:pt>
                <c:pt idx="4486">
                  <c:v>23.477732748087089</c:v>
                </c:pt>
                <c:pt idx="4487">
                  <c:v>23.477732747934812</c:v>
                </c:pt>
                <c:pt idx="4488">
                  <c:v>23.477732748041301</c:v>
                </c:pt>
                <c:pt idx="4489">
                  <c:v>23.477732747569501</c:v>
                </c:pt>
                <c:pt idx="4490">
                  <c:v>23.477732748071809</c:v>
                </c:pt>
                <c:pt idx="4491">
                  <c:v>23.47773274813262</c:v>
                </c:pt>
                <c:pt idx="4492">
                  <c:v>23.477732748010986</c:v>
                </c:pt>
                <c:pt idx="4493">
                  <c:v>23.477732748163067</c:v>
                </c:pt>
                <c:pt idx="4494">
                  <c:v>23.477732748056603</c:v>
                </c:pt>
                <c:pt idx="4495">
                  <c:v>23.477732747128101</c:v>
                </c:pt>
                <c:pt idx="4496">
                  <c:v>23.477732748482786</c:v>
                </c:pt>
                <c:pt idx="4497">
                  <c:v>23.477732748300117</c:v>
                </c:pt>
                <c:pt idx="4498">
                  <c:v>23.477732747599912</c:v>
                </c:pt>
                <c:pt idx="4499">
                  <c:v>23.477732748437024</c:v>
                </c:pt>
                <c:pt idx="4500">
                  <c:v>23.477732748513112</c:v>
                </c:pt>
                <c:pt idx="4501">
                  <c:v>23.477732747889135</c:v>
                </c:pt>
                <c:pt idx="4502">
                  <c:v>23.47773274813262</c:v>
                </c:pt>
                <c:pt idx="4503">
                  <c:v>23.477732748513112</c:v>
                </c:pt>
                <c:pt idx="4504">
                  <c:v>23.477732747676086</c:v>
                </c:pt>
                <c:pt idx="4505">
                  <c:v>23.47773274737159</c:v>
                </c:pt>
                <c:pt idx="4506">
                  <c:v>23.477732747752189</c:v>
                </c:pt>
                <c:pt idx="4507">
                  <c:v>23.477732747797816</c:v>
                </c:pt>
                <c:pt idx="4508">
                  <c:v>23.477732748071809</c:v>
                </c:pt>
                <c:pt idx="4509">
                  <c:v>23.477732748178301</c:v>
                </c:pt>
                <c:pt idx="4510">
                  <c:v>23.47773274813262</c:v>
                </c:pt>
                <c:pt idx="4511">
                  <c:v>23.477732748284886</c:v>
                </c:pt>
                <c:pt idx="4512">
                  <c:v>23.477732748558889</c:v>
                </c:pt>
                <c:pt idx="4513">
                  <c:v>23.477732748102216</c:v>
                </c:pt>
                <c:pt idx="4514">
                  <c:v>23.477732747919635</c:v>
                </c:pt>
                <c:pt idx="4515">
                  <c:v>23.477732747873908</c:v>
                </c:pt>
                <c:pt idx="4516">
                  <c:v>23.477732748117489</c:v>
                </c:pt>
                <c:pt idx="4517">
                  <c:v>23.477732747615228</c:v>
                </c:pt>
                <c:pt idx="4518">
                  <c:v>23.477732747280328</c:v>
                </c:pt>
                <c:pt idx="4519">
                  <c:v>23.477732747569501</c:v>
                </c:pt>
                <c:pt idx="4520">
                  <c:v>23.477732748330524</c:v>
                </c:pt>
                <c:pt idx="4521">
                  <c:v>23.477732747584735</c:v>
                </c:pt>
                <c:pt idx="4522">
                  <c:v>23.477732747599912</c:v>
                </c:pt>
                <c:pt idx="4523">
                  <c:v>23.477732747417402</c:v>
                </c:pt>
                <c:pt idx="4524">
                  <c:v>23.477732747934812</c:v>
                </c:pt>
                <c:pt idx="4525">
                  <c:v>23.477732747828217</c:v>
                </c:pt>
                <c:pt idx="4526">
                  <c:v>23.477732747950089</c:v>
                </c:pt>
                <c:pt idx="4527">
                  <c:v>23.47773274826962</c:v>
                </c:pt>
                <c:pt idx="4528">
                  <c:v>23.47773274799572</c:v>
                </c:pt>
                <c:pt idx="4529">
                  <c:v>23.477732748497989</c:v>
                </c:pt>
                <c:pt idx="4530">
                  <c:v>23.477732748010986</c:v>
                </c:pt>
                <c:pt idx="4531">
                  <c:v>23.477732748391489</c:v>
                </c:pt>
                <c:pt idx="4532">
                  <c:v>23.477732748163067</c:v>
                </c:pt>
                <c:pt idx="4533">
                  <c:v>23.477732747736908</c:v>
                </c:pt>
                <c:pt idx="4534">
                  <c:v>23.477732748224089</c:v>
                </c:pt>
                <c:pt idx="4535">
                  <c:v>23.477732747599912</c:v>
                </c:pt>
                <c:pt idx="4536">
                  <c:v>23.477732748619786</c:v>
                </c:pt>
                <c:pt idx="4537">
                  <c:v>23.477732748056603</c:v>
                </c:pt>
                <c:pt idx="4538">
                  <c:v>23.477732748300117</c:v>
                </c:pt>
                <c:pt idx="4539">
                  <c:v>23.477732747843589</c:v>
                </c:pt>
                <c:pt idx="4540">
                  <c:v>23.477732748026124</c:v>
                </c:pt>
                <c:pt idx="4541">
                  <c:v>23.477732747919635</c:v>
                </c:pt>
                <c:pt idx="4542">
                  <c:v>23.477732748193535</c:v>
                </c:pt>
                <c:pt idx="4543">
                  <c:v>23.477732747645689</c:v>
                </c:pt>
                <c:pt idx="4544">
                  <c:v>23.477732748315294</c:v>
                </c:pt>
                <c:pt idx="4545">
                  <c:v>23.477732748010986</c:v>
                </c:pt>
                <c:pt idx="4546">
                  <c:v>23.477732748208787</c:v>
                </c:pt>
                <c:pt idx="4547">
                  <c:v>23.477732747919635</c:v>
                </c:pt>
                <c:pt idx="4548">
                  <c:v>23.477732747736908</c:v>
                </c:pt>
                <c:pt idx="4549">
                  <c:v>23.477732748010986</c:v>
                </c:pt>
                <c:pt idx="4550">
                  <c:v>23.477732748056603</c:v>
                </c:pt>
                <c:pt idx="4551">
                  <c:v>23.477732747828217</c:v>
                </c:pt>
                <c:pt idx="4552">
                  <c:v>23.477732748026124</c:v>
                </c:pt>
                <c:pt idx="4553">
                  <c:v>23.477732747980486</c:v>
                </c:pt>
                <c:pt idx="4554">
                  <c:v>23.477732747843589</c:v>
                </c:pt>
                <c:pt idx="4555">
                  <c:v>23.477732748208787</c:v>
                </c:pt>
                <c:pt idx="4556">
                  <c:v>23.477732748284886</c:v>
                </c:pt>
                <c:pt idx="4557">
                  <c:v>23.477732747676086</c:v>
                </c:pt>
                <c:pt idx="4558">
                  <c:v>23.477732748163067</c:v>
                </c:pt>
                <c:pt idx="4559">
                  <c:v>23.477732747873908</c:v>
                </c:pt>
                <c:pt idx="4560">
                  <c:v>23.477732747889135</c:v>
                </c:pt>
                <c:pt idx="4561">
                  <c:v>23.477732747797816</c:v>
                </c:pt>
                <c:pt idx="4562">
                  <c:v>23.477732747660813</c:v>
                </c:pt>
                <c:pt idx="4563">
                  <c:v>23.477732748117489</c:v>
                </c:pt>
                <c:pt idx="4564">
                  <c:v>23.477732747965163</c:v>
                </c:pt>
                <c:pt idx="4565">
                  <c:v>23.477732747813089</c:v>
                </c:pt>
                <c:pt idx="4566">
                  <c:v>23.477732747691402</c:v>
                </c:pt>
                <c:pt idx="4567">
                  <c:v>23.477732748056603</c:v>
                </c:pt>
                <c:pt idx="4568">
                  <c:v>23.477732748087089</c:v>
                </c:pt>
                <c:pt idx="4569">
                  <c:v>23.477732748087089</c:v>
                </c:pt>
                <c:pt idx="4570">
                  <c:v>23.477732747934812</c:v>
                </c:pt>
                <c:pt idx="4571">
                  <c:v>23.477732747889135</c:v>
                </c:pt>
                <c:pt idx="4572">
                  <c:v>23.477732748208787</c:v>
                </c:pt>
                <c:pt idx="4573">
                  <c:v>23.477732747645689</c:v>
                </c:pt>
                <c:pt idx="4574">
                  <c:v>23.477732747980486</c:v>
                </c:pt>
                <c:pt idx="4575">
                  <c:v>23.477732748010986</c:v>
                </c:pt>
                <c:pt idx="4576">
                  <c:v>23.477732748026124</c:v>
                </c:pt>
                <c:pt idx="4577">
                  <c:v>23.477732747660813</c:v>
                </c:pt>
                <c:pt idx="4578">
                  <c:v>23.477732747934812</c:v>
                </c:pt>
                <c:pt idx="4579">
                  <c:v>23.477732748102216</c:v>
                </c:pt>
                <c:pt idx="4580">
                  <c:v>23.477732748178301</c:v>
                </c:pt>
                <c:pt idx="4581">
                  <c:v>23.477732748178301</c:v>
                </c:pt>
                <c:pt idx="4582">
                  <c:v>23.477732748071809</c:v>
                </c:pt>
                <c:pt idx="4583">
                  <c:v>23.47773274814789</c:v>
                </c:pt>
                <c:pt idx="4584">
                  <c:v>23.477732748026124</c:v>
                </c:pt>
                <c:pt idx="4585">
                  <c:v>23.477732747463008</c:v>
                </c:pt>
                <c:pt idx="4586">
                  <c:v>23.477732748056603</c:v>
                </c:pt>
                <c:pt idx="4587">
                  <c:v>23.477732747478289</c:v>
                </c:pt>
                <c:pt idx="4588">
                  <c:v>23.477732747660813</c:v>
                </c:pt>
                <c:pt idx="4589">
                  <c:v>23.477732748117489</c:v>
                </c:pt>
                <c:pt idx="4590">
                  <c:v>23.477732747919635</c:v>
                </c:pt>
                <c:pt idx="4591">
                  <c:v>23.477732748300117</c:v>
                </c:pt>
                <c:pt idx="4592">
                  <c:v>23.477732748284886</c:v>
                </c:pt>
                <c:pt idx="4593">
                  <c:v>23.477732747691402</c:v>
                </c:pt>
                <c:pt idx="4594">
                  <c:v>23.477732747873908</c:v>
                </c:pt>
                <c:pt idx="4595">
                  <c:v>23.477732747904312</c:v>
                </c:pt>
                <c:pt idx="4596">
                  <c:v>23.477732748117489</c:v>
                </c:pt>
                <c:pt idx="4597">
                  <c:v>23.477732748026124</c:v>
                </c:pt>
                <c:pt idx="4598">
                  <c:v>23.477732748087089</c:v>
                </c:pt>
                <c:pt idx="4599">
                  <c:v>23.477732748543616</c:v>
                </c:pt>
                <c:pt idx="4600">
                  <c:v>23.477732747736908</c:v>
                </c:pt>
                <c:pt idx="4601">
                  <c:v>23.477732747904312</c:v>
                </c:pt>
                <c:pt idx="4602">
                  <c:v>23.477732747813089</c:v>
                </c:pt>
                <c:pt idx="4603">
                  <c:v>23.477732747858788</c:v>
                </c:pt>
                <c:pt idx="4604">
                  <c:v>23.477732747676086</c:v>
                </c:pt>
                <c:pt idx="4605">
                  <c:v>23.47773274813262</c:v>
                </c:pt>
                <c:pt idx="4606">
                  <c:v>23.477732747904312</c:v>
                </c:pt>
                <c:pt idx="4607">
                  <c:v>23.477732747432587</c:v>
                </c:pt>
                <c:pt idx="4608">
                  <c:v>23.477732747554317</c:v>
                </c:pt>
                <c:pt idx="4609">
                  <c:v>23.477732748026124</c:v>
                </c:pt>
                <c:pt idx="4610">
                  <c:v>23.477732747691402</c:v>
                </c:pt>
                <c:pt idx="4611">
                  <c:v>23.477732748284886</c:v>
                </c:pt>
                <c:pt idx="4612">
                  <c:v>23.47773274826962</c:v>
                </c:pt>
                <c:pt idx="4613">
                  <c:v>23.477732747950089</c:v>
                </c:pt>
                <c:pt idx="4614">
                  <c:v>23.477732748224089</c:v>
                </c:pt>
                <c:pt idx="4615">
                  <c:v>23.477732748026124</c:v>
                </c:pt>
                <c:pt idx="4616">
                  <c:v>23.477732747523763</c:v>
                </c:pt>
                <c:pt idx="4617">
                  <c:v>23.47773274846752</c:v>
                </c:pt>
                <c:pt idx="4618">
                  <c:v>23.477732747645689</c:v>
                </c:pt>
                <c:pt idx="4619">
                  <c:v>23.477732747782689</c:v>
                </c:pt>
                <c:pt idx="4620">
                  <c:v>23.477732747904312</c:v>
                </c:pt>
                <c:pt idx="4621">
                  <c:v>23.477732747873908</c:v>
                </c:pt>
                <c:pt idx="4622">
                  <c:v>23.477732747965163</c:v>
                </c:pt>
                <c:pt idx="4623">
                  <c:v>23.477732748010986</c:v>
                </c:pt>
                <c:pt idx="4624">
                  <c:v>23.477732747630487</c:v>
                </c:pt>
                <c:pt idx="4625">
                  <c:v>23.477732748345709</c:v>
                </c:pt>
                <c:pt idx="4626">
                  <c:v>23.477732748345709</c:v>
                </c:pt>
                <c:pt idx="4627">
                  <c:v>23.477732747736908</c:v>
                </c:pt>
                <c:pt idx="4628">
                  <c:v>23.47773274813262</c:v>
                </c:pt>
                <c:pt idx="4629">
                  <c:v>23.477732748026124</c:v>
                </c:pt>
                <c:pt idx="4630">
                  <c:v>23.477732748193535</c:v>
                </c:pt>
                <c:pt idx="4631">
                  <c:v>23.477732748284886</c:v>
                </c:pt>
                <c:pt idx="4632">
                  <c:v>23.477732747843589</c:v>
                </c:pt>
                <c:pt idx="4633">
                  <c:v>23.477732747569501</c:v>
                </c:pt>
                <c:pt idx="4634">
                  <c:v>23.477732747660813</c:v>
                </c:pt>
                <c:pt idx="4635">
                  <c:v>23.477732747706586</c:v>
                </c:pt>
                <c:pt idx="4636">
                  <c:v>23.477732748345709</c:v>
                </c:pt>
                <c:pt idx="4637">
                  <c:v>23.477732747950089</c:v>
                </c:pt>
                <c:pt idx="4638">
                  <c:v>23.477732747950089</c:v>
                </c:pt>
                <c:pt idx="4639">
                  <c:v>23.477732747660813</c:v>
                </c:pt>
                <c:pt idx="4640">
                  <c:v>23.4777327482545</c:v>
                </c:pt>
                <c:pt idx="4641">
                  <c:v>23.4777327482545</c:v>
                </c:pt>
                <c:pt idx="4642">
                  <c:v>23.477732747904312</c:v>
                </c:pt>
                <c:pt idx="4643">
                  <c:v>23.477732748117489</c:v>
                </c:pt>
                <c:pt idx="4644">
                  <c:v>23.477732747889135</c:v>
                </c:pt>
                <c:pt idx="4645">
                  <c:v>23.477732748041301</c:v>
                </c:pt>
                <c:pt idx="4646">
                  <c:v>23.477732748026124</c:v>
                </c:pt>
                <c:pt idx="4647">
                  <c:v>23.477732747904312</c:v>
                </c:pt>
                <c:pt idx="4648">
                  <c:v>23.477732747965163</c:v>
                </c:pt>
                <c:pt idx="4649">
                  <c:v>23.477732747310835</c:v>
                </c:pt>
                <c:pt idx="4650">
                  <c:v>23.477732747965163</c:v>
                </c:pt>
                <c:pt idx="4651">
                  <c:v>23.477732747950089</c:v>
                </c:pt>
                <c:pt idx="4652">
                  <c:v>23.477732748071809</c:v>
                </c:pt>
                <c:pt idx="4653">
                  <c:v>23.477732747828217</c:v>
                </c:pt>
                <c:pt idx="4654">
                  <c:v>23.47773274813262</c:v>
                </c:pt>
                <c:pt idx="4655">
                  <c:v>23.477732748026124</c:v>
                </c:pt>
                <c:pt idx="4656">
                  <c:v>23.477732747843589</c:v>
                </c:pt>
                <c:pt idx="4657">
                  <c:v>23.477732747889135</c:v>
                </c:pt>
                <c:pt idx="4658">
                  <c:v>23.477732747599912</c:v>
                </c:pt>
                <c:pt idx="4659">
                  <c:v>23.477732748087089</c:v>
                </c:pt>
                <c:pt idx="4660">
                  <c:v>23.477732748117489</c:v>
                </c:pt>
                <c:pt idx="4661">
                  <c:v>23.477732747691402</c:v>
                </c:pt>
                <c:pt idx="4662">
                  <c:v>23.477732747721671</c:v>
                </c:pt>
                <c:pt idx="4663">
                  <c:v>23.477732747691402</c:v>
                </c:pt>
                <c:pt idx="4664">
                  <c:v>23.4777327482545</c:v>
                </c:pt>
                <c:pt idx="4665">
                  <c:v>23.4777327482545</c:v>
                </c:pt>
                <c:pt idx="4666">
                  <c:v>23.47773274826962</c:v>
                </c:pt>
                <c:pt idx="4667">
                  <c:v>23.477732747858788</c:v>
                </c:pt>
                <c:pt idx="4668">
                  <c:v>23.477732748300117</c:v>
                </c:pt>
                <c:pt idx="4669">
                  <c:v>23.477732748224089</c:v>
                </c:pt>
                <c:pt idx="4670">
                  <c:v>23.477732747706586</c:v>
                </c:pt>
                <c:pt idx="4671">
                  <c:v>23.47773274813262</c:v>
                </c:pt>
                <c:pt idx="4672">
                  <c:v>23.477732748300117</c:v>
                </c:pt>
                <c:pt idx="4673">
                  <c:v>23.477732747980486</c:v>
                </c:pt>
                <c:pt idx="4674">
                  <c:v>23.477732747691402</c:v>
                </c:pt>
                <c:pt idx="4675">
                  <c:v>23.477732748300117</c:v>
                </c:pt>
                <c:pt idx="4676">
                  <c:v>23.477732747965163</c:v>
                </c:pt>
                <c:pt idx="4677">
                  <c:v>23.477732747782689</c:v>
                </c:pt>
                <c:pt idx="4678">
                  <c:v>23.477732747904312</c:v>
                </c:pt>
                <c:pt idx="4679">
                  <c:v>23.47773274799572</c:v>
                </c:pt>
                <c:pt idx="4680">
                  <c:v>23.477732748284886</c:v>
                </c:pt>
                <c:pt idx="4681">
                  <c:v>23.477732748421783</c:v>
                </c:pt>
                <c:pt idx="4682">
                  <c:v>23.477732748026124</c:v>
                </c:pt>
                <c:pt idx="4683">
                  <c:v>23.477732748010986</c:v>
                </c:pt>
                <c:pt idx="4684">
                  <c:v>23.477732747843589</c:v>
                </c:pt>
                <c:pt idx="4685">
                  <c:v>23.477732747417402</c:v>
                </c:pt>
                <c:pt idx="4686">
                  <c:v>23.477732747813089</c:v>
                </c:pt>
                <c:pt idx="4687">
                  <c:v>23.477732747858788</c:v>
                </c:pt>
                <c:pt idx="4688">
                  <c:v>23.477732748041301</c:v>
                </c:pt>
                <c:pt idx="4689">
                  <c:v>23.477732748619786</c:v>
                </c:pt>
                <c:pt idx="4690">
                  <c:v>23.477732747645689</c:v>
                </c:pt>
                <c:pt idx="4691">
                  <c:v>23.477732748315294</c:v>
                </c:pt>
                <c:pt idx="4692">
                  <c:v>23.477732748239216</c:v>
                </c:pt>
                <c:pt idx="4693">
                  <c:v>23.477732747813089</c:v>
                </c:pt>
                <c:pt idx="4694">
                  <c:v>23.477732747813089</c:v>
                </c:pt>
                <c:pt idx="4695">
                  <c:v>23.477732747721671</c:v>
                </c:pt>
                <c:pt idx="4696">
                  <c:v>23.477732748193535</c:v>
                </c:pt>
                <c:pt idx="4697">
                  <c:v>23.477732747904312</c:v>
                </c:pt>
                <c:pt idx="4698">
                  <c:v>23.477732748239216</c:v>
                </c:pt>
                <c:pt idx="4699">
                  <c:v>23.477732747934812</c:v>
                </c:pt>
                <c:pt idx="4700">
                  <c:v>23.477732748619786</c:v>
                </c:pt>
                <c:pt idx="4701">
                  <c:v>23.477732748208787</c:v>
                </c:pt>
                <c:pt idx="4702">
                  <c:v>23.477732748102216</c:v>
                </c:pt>
                <c:pt idx="4703">
                  <c:v>23.477732747843589</c:v>
                </c:pt>
                <c:pt idx="4704">
                  <c:v>23.477732747858788</c:v>
                </c:pt>
                <c:pt idx="4705">
                  <c:v>23.477732747889135</c:v>
                </c:pt>
                <c:pt idx="4706">
                  <c:v>23.477732748421783</c:v>
                </c:pt>
                <c:pt idx="4707">
                  <c:v>23.47773274737159</c:v>
                </c:pt>
                <c:pt idx="4708">
                  <c:v>23.477732748163067</c:v>
                </c:pt>
                <c:pt idx="4709">
                  <c:v>23.477732747706586</c:v>
                </c:pt>
                <c:pt idx="4710">
                  <c:v>23.477732748315294</c:v>
                </c:pt>
                <c:pt idx="4711">
                  <c:v>23.477732747873908</c:v>
                </c:pt>
                <c:pt idx="4712">
                  <c:v>23.477732747980486</c:v>
                </c:pt>
                <c:pt idx="4713">
                  <c:v>23.477732748041301</c:v>
                </c:pt>
                <c:pt idx="4714">
                  <c:v>23.477732748513112</c:v>
                </c:pt>
                <c:pt idx="4715">
                  <c:v>23.477732747691402</c:v>
                </c:pt>
                <c:pt idx="4716">
                  <c:v>23.477732747919635</c:v>
                </c:pt>
                <c:pt idx="4717">
                  <c:v>23.477732747508689</c:v>
                </c:pt>
                <c:pt idx="4718">
                  <c:v>23.477732747797816</c:v>
                </c:pt>
                <c:pt idx="4719">
                  <c:v>23.47773274813262</c:v>
                </c:pt>
                <c:pt idx="4720">
                  <c:v>23.477732747660813</c:v>
                </c:pt>
                <c:pt idx="4721">
                  <c:v>23.477732747660813</c:v>
                </c:pt>
                <c:pt idx="4722">
                  <c:v>23.477732747904312</c:v>
                </c:pt>
                <c:pt idx="4723">
                  <c:v>23.477732747919635</c:v>
                </c:pt>
                <c:pt idx="4724">
                  <c:v>23.477732748041301</c:v>
                </c:pt>
                <c:pt idx="4725">
                  <c:v>23.477732748421783</c:v>
                </c:pt>
                <c:pt idx="4726">
                  <c:v>23.477732747706586</c:v>
                </c:pt>
                <c:pt idx="4727">
                  <c:v>23.47773274799572</c:v>
                </c:pt>
                <c:pt idx="4728">
                  <c:v>23.477732747889135</c:v>
                </c:pt>
                <c:pt idx="4729">
                  <c:v>23.477732747950089</c:v>
                </c:pt>
                <c:pt idx="4730">
                  <c:v>23.477732747721671</c:v>
                </c:pt>
                <c:pt idx="4731">
                  <c:v>23.477732747919635</c:v>
                </c:pt>
                <c:pt idx="4732">
                  <c:v>23.477732748208787</c:v>
                </c:pt>
                <c:pt idx="4733">
                  <c:v>23.477732747813089</c:v>
                </c:pt>
                <c:pt idx="4734">
                  <c:v>23.47773274813262</c:v>
                </c:pt>
                <c:pt idx="4735">
                  <c:v>23.477732748193535</c:v>
                </c:pt>
                <c:pt idx="4736">
                  <c:v>23.477732747615228</c:v>
                </c:pt>
                <c:pt idx="4737">
                  <c:v>23.47773274826962</c:v>
                </c:pt>
                <c:pt idx="4738">
                  <c:v>23.477732748300117</c:v>
                </c:pt>
                <c:pt idx="4739">
                  <c:v>23.477732747752189</c:v>
                </c:pt>
                <c:pt idx="4740">
                  <c:v>23.477732748391489</c:v>
                </c:pt>
                <c:pt idx="4741">
                  <c:v>23.477732747721671</c:v>
                </c:pt>
                <c:pt idx="4742">
                  <c:v>23.477732748117489</c:v>
                </c:pt>
                <c:pt idx="4743">
                  <c:v>23.477732748239216</c:v>
                </c:pt>
                <c:pt idx="4744">
                  <c:v>23.47773274813262</c:v>
                </c:pt>
                <c:pt idx="4745">
                  <c:v>23.47773274814789</c:v>
                </c:pt>
                <c:pt idx="4746">
                  <c:v>23.477732747858788</c:v>
                </c:pt>
                <c:pt idx="4747">
                  <c:v>23.477732748224089</c:v>
                </c:pt>
                <c:pt idx="4748">
                  <c:v>23.477732747813089</c:v>
                </c:pt>
                <c:pt idx="4749">
                  <c:v>23.477732748239216</c:v>
                </c:pt>
                <c:pt idx="4750">
                  <c:v>23.477732747660813</c:v>
                </c:pt>
                <c:pt idx="4751">
                  <c:v>23.477732747950089</c:v>
                </c:pt>
                <c:pt idx="4752">
                  <c:v>23.477732748437024</c:v>
                </c:pt>
                <c:pt idx="4753">
                  <c:v>23.477732748315294</c:v>
                </c:pt>
                <c:pt idx="4754">
                  <c:v>23.477732747676086</c:v>
                </c:pt>
                <c:pt idx="4755">
                  <c:v>23.477732747478289</c:v>
                </c:pt>
                <c:pt idx="4756">
                  <c:v>23.477732748345709</c:v>
                </c:pt>
                <c:pt idx="4757">
                  <c:v>23.477732747797816</c:v>
                </c:pt>
                <c:pt idx="4758">
                  <c:v>23.47773274799572</c:v>
                </c:pt>
                <c:pt idx="4759">
                  <c:v>23.477732747934812</c:v>
                </c:pt>
                <c:pt idx="4760">
                  <c:v>23.477732747904312</c:v>
                </c:pt>
                <c:pt idx="4761">
                  <c:v>23.477732748634935</c:v>
                </c:pt>
                <c:pt idx="4762">
                  <c:v>23.477732747615228</c:v>
                </c:pt>
                <c:pt idx="4763">
                  <c:v>23.47773274826962</c:v>
                </c:pt>
                <c:pt idx="4764">
                  <c:v>23.477732747660813</c:v>
                </c:pt>
                <c:pt idx="4765">
                  <c:v>23.477732747828217</c:v>
                </c:pt>
                <c:pt idx="4766">
                  <c:v>23.477732748056603</c:v>
                </c:pt>
                <c:pt idx="4767">
                  <c:v>23.477732747721671</c:v>
                </c:pt>
                <c:pt idx="4768">
                  <c:v>23.477732747904312</c:v>
                </c:pt>
                <c:pt idx="4769">
                  <c:v>23.477732748482786</c:v>
                </c:pt>
                <c:pt idx="4770">
                  <c:v>23.477732747843589</c:v>
                </c:pt>
                <c:pt idx="4771">
                  <c:v>23.477732748071809</c:v>
                </c:pt>
                <c:pt idx="4772">
                  <c:v>23.477732748208787</c:v>
                </c:pt>
                <c:pt idx="4773">
                  <c:v>23.477732747599912</c:v>
                </c:pt>
                <c:pt idx="4774">
                  <c:v>23.477732747797816</c:v>
                </c:pt>
                <c:pt idx="4775">
                  <c:v>23.477732748056603</c:v>
                </c:pt>
                <c:pt idx="4776">
                  <c:v>23.477732748026124</c:v>
                </c:pt>
                <c:pt idx="4777">
                  <c:v>23.477732747828217</c:v>
                </c:pt>
                <c:pt idx="4778">
                  <c:v>23.477732747843589</c:v>
                </c:pt>
                <c:pt idx="4779">
                  <c:v>23.477732748087089</c:v>
                </c:pt>
                <c:pt idx="4780">
                  <c:v>23.477732747736908</c:v>
                </c:pt>
                <c:pt idx="4781">
                  <c:v>23.477732747645689</c:v>
                </c:pt>
                <c:pt idx="4782">
                  <c:v>23.477732748010986</c:v>
                </c:pt>
                <c:pt idx="4783">
                  <c:v>23.477732747584735</c:v>
                </c:pt>
                <c:pt idx="4784">
                  <c:v>23.477732747828217</c:v>
                </c:pt>
                <c:pt idx="4785">
                  <c:v>23.477732748117489</c:v>
                </c:pt>
                <c:pt idx="4786">
                  <c:v>23.477732747934812</c:v>
                </c:pt>
                <c:pt idx="4787">
                  <c:v>23.47773274846752</c:v>
                </c:pt>
                <c:pt idx="4788">
                  <c:v>23.477732747934812</c:v>
                </c:pt>
                <c:pt idx="4789">
                  <c:v>23.477732748102216</c:v>
                </c:pt>
                <c:pt idx="4790">
                  <c:v>23.477732747736908</c:v>
                </c:pt>
                <c:pt idx="4791">
                  <c:v>23.477732747873908</c:v>
                </c:pt>
                <c:pt idx="4792">
                  <c:v>23.477732747645689</c:v>
                </c:pt>
                <c:pt idx="4793">
                  <c:v>23.477732747599912</c:v>
                </c:pt>
                <c:pt idx="4794">
                  <c:v>23.47773274826962</c:v>
                </c:pt>
                <c:pt idx="4795">
                  <c:v>23.47773274814789</c:v>
                </c:pt>
                <c:pt idx="4796">
                  <c:v>23.477732747721671</c:v>
                </c:pt>
                <c:pt idx="4797">
                  <c:v>23.477732748041301</c:v>
                </c:pt>
                <c:pt idx="4798">
                  <c:v>23.47773274813262</c:v>
                </c:pt>
                <c:pt idx="4799">
                  <c:v>23.477732748543616</c:v>
                </c:pt>
                <c:pt idx="4800">
                  <c:v>23.477732747813089</c:v>
                </c:pt>
                <c:pt idx="4801">
                  <c:v>23.477732748239216</c:v>
                </c:pt>
                <c:pt idx="4802">
                  <c:v>23.477732748574017</c:v>
                </c:pt>
                <c:pt idx="4803">
                  <c:v>23.477732748300117</c:v>
                </c:pt>
                <c:pt idx="4804">
                  <c:v>23.477732747356487</c:v>
                </c:pt>
                <c:pt idx="4805">
                  <c:v>23.477732748026124</c:v>
                </c:pt>
                <c:pt idx="4806">
                  <c:v>23.477732748513112</c:v>
                </c:pt>
                <c:pt idx="4807">
                  <c:v>23.477732747965163</c:v>
                </c:pt>
                <c:pt idx="4808">
                  <c:v>23.477732748041301</c:v>
                </c:pt>
                <c:pt idx="4809">
                  <c:v>23.477732748193535</c:v>
                </c:pt>
                <c:pt idx="4810">
                  <c:v>23.477732747676086</c:v>
                </c:pt>
                <c:pt idx="4811">
                  <c:v>23.47773274814789</c:v>
                </c:pt>
                <c:pt idx="4812">
                  <c:v>23.47773274799572</c:v>
                </c:pt>
                <c:pt idx="4813">
                  <c:v>23.477732747965163</c:v>
                </c:pt>
                <c:pt idx="4814">
                  <c:v>23.477732747889135</c:v>
                </c:pt>
                <c:pt idx="4815">
                  <c:v>23.477732747889135</c:v>
                </c:pt>
                <c:pt idx="4816">
                  <c:v>23.477732748010986</c:v>
                </c:pt>
                <c:pt idx="4817">
                  <c:v>23.477732748208787</c:v>
                </c:pt>
                <c:pt idx="4818">
                  <c:v>23.477732747645689</c:v>
                </c:pt>
                <c:pt idx="4819">
                  <c:v>23.477732747752189</c:v>
                </c:pt>
                <c:pt idx="4820">
                  <c:v>23.477732747386913</c:v>
                </c:pt>
                <c:pt idx="4821">
                  <c:v>23.477732747980486</c:v>
                </c:pt>
                <c:pt idx="4822">
                  <c:v>23.47773274799572</c:v>
                </c:pt>
                <c:pt idx="4823">
                  <c:v>23.477732747797816</c:v>
                </c:pt>
                <c:pt idx="4824">
                  <c:v>23.477732747858788</c:v>
                </c:pt>
                <c:pt idx="4825">
                  <c:v>23.477732747432587</c:v>
                </c:pt>
                <c:pt idx="4826">
                  <c:v>23.477732748208787</c:v>
                </c:pt>
                <c:pt idx="4827">
                  <c:v>23.477732748117489</c:v>
                </c:pt>
                <c:pt idx="4828">
                  <c:v>23.477732747736908</c:v>
                </c:pt>
                <c:pt idx="4829">
                  <c:v>23.477732748056603</c:v>
                </c:pt>
                <c:pt idx="4830">
                  <c:v>23.477732747630487</c:v>
                </c:pt>
                <c:pt idx="4831">
                  <c:v>23.477732747736908</c:v>
                </c:pt>
                <c:pt idx="4832">
                  <c:v>23.477732747843589</c:v>
                </c:pt>
                <c:pt idx="4833">
                  <c:v>23.47773274799572</c:v>
                </c:pt>
                <c:pt idx="4834">
                  <c:v>23.477732747721671</c:v>
                </c:pt>
                <c:pt idx="4835">
                  <c:v>23.477732748239216</c:v>
                </c:pt>
                <c:pt idx="4836">
                  <c:v>23.477732748010986</c:v>
                </c:pt>
                <c:pt idx="4837">
                  <c:v>23.477732748087089</c:v>
                </c:pt>
                <c:pt idx="4838">
                  <c:v>23.477732747934812</c:v>
                </c:pt>
                <c:pt idx="4839">
                  <c:v>23.477732747919635</c:v>
                </c:pt>
                <c:pt idx="4840">
                  <c:v>23.477732747904312</c:v>
                </c:pt>
                <c:pt idx="4841">
                  <c:v>23.477732747904312</c:v>
                </c:pt>
                <c:pt idx="4842">
                  <c:v>23.477732747965163</c:v>
                </c:pt>
                <c:pt idx="4843">
                  <c:v>23.477732747904312</c:v>
                </c:pt>
                <c:pt idx="4844">
                  <c:v>23.477732747873908</c:v>
                </c:pt>
                <c:pt idx="4845">
                  <c:v>23.47773274799572</c:v>
                </c:pt>
                <c:pt idx="4846">
                  <c:v>23.477732747843589</c:v>
                </c:pt>
                <c:pt idx="4847">
                  <c:v>23.477732747965163</c:v>
                </c:pt>
                <c:pt idx="4848">
                  <c:v>23.477732747615228</c:v>
                </c:pt>
                <c:pt idx="4849">
                  <c:v>23.477732748102216</c:v>
                </c:pt>
                <c:pt idx="4850">
                  <c:v>23.477732748071809</c:v>
                </c:pt>
                <c:pt idx="4851">
                  <c:v>23.477732747843589</c:v>
                </c:pt>
                <c:pt idx="4852">
                  <c:v>23.477732747980486</c:v>
                </c:pt>
                <c:pt idx="4853">
                  <c:v>23.477732747554317</c:v>
                </c:pt>
                <c:pt idx="4854">
                  <c:v>23.477732747767401</c:v>
                </c:pt>
                <c:pt idx="4855">
                  <c:v>23.477732748224089</c:v>
                </c:pt>
                <c:pt idx="4856">
                  <c:v>23.47773274799572</c:v>
                </c:pt>
                <c:pt idx="4857">
                  <c:v>23.477732747706586</c:v>
                </c:pt>
                <c:pt idx="4858">
                  <c:v>23.477732747965163</c:v>
                </c:pt>
                <c:pt idx="4859">
                  <c:v>23.477732747858788</c:v>
                </c:pt>
                <c:pt idx="4860">
                  <c:v>23.477732748087089</c:v>
                </c:pt>
                <c:pt idx="4861">
                  <c:v>23.477732748193535</c:v>
                </c:pt>
                <c:pt idx="4862">
                  <c:v>23.477732748376209</c:v>
                </c:pt>
                <c:pt idx="4863">
                  <c:v>23.477732747934812</c:v>
                </c:pt>
                <c:pt idx="4864">
                  <c:v>23.477732748224089</c:v>
                </c:pt>
                <c:pt idx="4865">
                  <c:v>23.477732747980486</c:v>
                </c:pt>
                <c:pt idx="4866">
                  <c:v>23.477732747950089</c:v>
                </c:pt>
                <c:pt idx="4867">
                  <c:v>23.477732747797816</c:v>
                </c:pt>
                <c:pt idx="4868">
                  <c:v>23.477732747919635</c:v>
                </c:pt>
                <c:pt idx="4869">
                  <c:v>23.477732748071809</c:v>
                </c:pt>
                <c:pt idx="4870">
                  <c:v>23.477732747615228</c:v>
                </c:pt>
                <c:pt idx="4871">
                  <c:v>23.477732748071809</c:v>
                </c:pt>
                <c:pt idx="4872">
                  <c:v>23.477732748071809</c:v>
                </c:pt>
                <c:pt idx="4873">
                  <c:v>23.477732747965163</c:v>
                </c:pt>
                <c:pt idx="4874">
                  <c:v>23.477732748117489</c:v>
                </c:pt>
                <c:pt idx="4875">
                  <c:v>23.477732747843589</c:v>
                </c:pt>
                <c:pt idx="4876">
                  <c:v>23.477732748224089</c:v>
                </c:pt>
                <c:pt idx="4877">
                  <c:v>23.477732747782689</c:v>
                </c:pt>
                <c:pt idx="4878">
                  <c:v>23.477732748071809</c:v>
                </c:pt>
                <c:pt idx="4879">
                  <c:v>23.477732747889135</c:v>
                </c:pt>
                <c:pt idx="4880">
                  <c:v>23.477732748163067</c:v>
                </c:pt>
                <c:pt idx="4881">
                  <c:v>23.477732748041301</c:v>
                </c:pt>
                <c:pt idx="4882">
                  <c:v>23.477732747782689</c:v>
                </c:pt>
                <c:pt idx="4883">
                  <c:v>23.477732747645689</c:v>
                </c:pt>
                <c:pt idx="4884">
                  <c:v>23.477732748056603</c:v>
                </c:pt>
                <c:pt idx="4885">
                  <c:v>23.477732748300117</c:v>
                </c:pt>
                <c:pt idx="4886">
                  <c:v>23.477732747873908</c:v>
                </c:pt>
                <c:pt idx="4887">
                  <c:v>23.47773274799572</c:v>
                </c:pt>
                <c:pt idx="4888">
                  <c:v>23.47773274826962</c:v>
                </c:pt>
                <c:pt idx="4889">
                  <c:v>23.477732747615228</c:v>
                </c:pt>
                <c:pt idx="4890">
                  <c:v>23.477732747934812</c:v>
                </c:pt>
                <c:pt idx="4891">
                  <c:v>23.477732747767401</c:v>
                </c:pt>
                <c:pt idx="4892">
                  <c:v>23.477732748041301</c:v>
                </c:pt>
                <c:pt idx="4893">
                  <c:v>23.477732747736908</c:v>
                </c:pt>
                <c:pt idx="4894">
                  <c:v>23.477732747904312</c:v>
                </c:pt>
                <c:pt idx="4895">
                  <c:v>23.477732747965163</c:v>
                </c:pt>
                <c:pt idx="4896">
                  <c:v>23.4777327482545</c:v>
                </c:pt>
                <c:pt idx="4897">
                  <c:v>23.477732747706586</c:v>
                </c:pt>
                <c:pt idx="4898">
                  <c:v>23.477732747752189</c:v>
                </c:pt>
                <c:pt idx="4899">
                  <c:v>23.477732747950089</c:v>
                </c:pt>
                <c:pt idx="4900">
                  <c:v>23.477732748224089</c:v>
                </c:pt>
                <c:pt idx="4901">
                  <c:v>23.477732748300117</c:v>
                </c:pt>
                <c:pt idx="4902">
                  <c:v>23.477732747980486</c:v>
                </c:pt>
                <c:pt idx="4903">
                  <c:v>23.477732748634935</c:v>
                </c:pt>
                <c:pt idx="4904">
                  <c:v>23.477732748802403</c:v>
                </c:pt>
                <c:pt idx="4905">
                  <c:v>23.477732747934812</c:v>
                </c:pt>
                <c:pt idx="4906">
                  <c:v>23.477732748543616</c:v>
                </c:pt>
                <c:pt idx="4907">
                  <c:v>23.477732747919635</c:v>
                </c:pt>
                <c:pt idx="4908">
                  <c:v>23.477732748178301</c:v>
                </c:pt>
                <c:pt idx="4909">
                  <c:v>23.477732748193535</c:v>
                </c:pt>
                <c:pt idx="4910">
                  <c:v>23.477732748041301</c:v>
                </c:pt>
                <c:pt idx="4911">
                  <c:v>23.477732748665279</c:v>
                </c:pt>
                <c:pt idx="4912">
                  <c:v>23.477732747919635</c:v>
                </c:pt>
                <c:pt idx="4913">
                  <c:v>23.477732747965163</c:v>
                </c:pt>
                <c:pt idx="4914">
                  <c:v>23.477732748178301</c:v>
                </c:pt>
                <c:pt idx="4915">
                  <c:v>23.477732747889135</c:v>
                </c:pt>
                <c:pt idx="4916">
                  <c:v>23.477732747295587</c:v>
                </c:pt>
                <c:pt idx="4917">
                  <c:v>23.477732748026124</c:v>
                </c:pt>
                <c:pt idx="4918">
                  <c:v>23.477732748026124</c:v>
                </c:pt>
                <c:pt idx="4919">
                  <c:v>23.477732747873908</c:v>
                </c:pt>
                <c:pt idx="4920">
                  <c:v>23.477732748071809</c:v>
                </c:pt>
                <c:pt idx="4921">
                  <c:v>23.477732748071809</c:v>
                </c:pt>
                <c:pt idx="4922">
                  <c:v>23.477732747782689</c:v>
                </c:pt>
                <c:pt idx="4923">
                  <c:v>23.477732748117489</c:v>
                </c:pt>
                <c:pt idx="4924">
                  <c:v>23.477732747630487</c:v>
                </c:pt>
                <c:pt idx="4925">
                  <c:v>23.477732747797816</c:v>
                </c:pt>
                <c:pt idx="4926">
                  <c:v>23.477732748041301</c:v>
                </c:pt>
                <c:pt idx="4927">
                  <c:v>23.477732747645689</c:v>
                </c:pt>
                <c:pt idx="4928">
                  <c:v>23.477732747645689</c:v>
                </c:pt>
                <c:pt idx="4929">
                  <c:v>23.477732747386913</c:v>
                </c:pt>
                <c:pt idx="4930">
                  <c:v>23.477732747615228</c:v>
                </c:pt>
                <c:pt idx="4931">
                  <c:v>23.477732747523763</c:v>
                </c:pt>
                <c:pt idx="4932">
                  <c:v>23.477732748026124</c:v>
                </c:pt>
                <c:pt idx="4933">
                  <c:v>23.477732748208787</c:v>
                </c:pt>
                <c:pt idx="4934">
                  <c:v>23.47773274813262</c:v>
                </c:pt>
                <c:pt idx="4935">
                  <c:v>23.477732748163067</c:v>
                </c:pt>
                <c:pt idx="4936">
                  <c:v>23.477732747615228</c:v>
                </c:pt>
                <c:pt idx="4937">
                  <c:v>23.477732747904312</c:v>
                </c:pt>
                <c:pt idx="4938">
                  <c:v>23.47773274813262</c:v>
                </c:pt>
                <c:pt idx="4939">
                  <c:v>23.477732747630487</c:v>
                </c:pt>
                <c:pt idx="4940">
                  <c:v>23.47773274799572</c:v>
                </c:pt>
                <c:pt idx="4941">
                  <c:v>23.477732748071809</c:v>
                </c:pt>
                <c:pt idx="4942">
                  <c:v>23.477732748315294</c:v>
                </c:pt>
                <c:pt idx="4943">
                  <c:v>23.477732748041301</c:v>
                </c:pt>
                <c:pt idx="4944">
                  <c:v>23.477732747965163</c:v>
                </c:pt>
                <c:pt idx="4945">
                  <c:v>23.477732748102216</c:v>
                </c:pt>
                <c:pt idx="4946">
                  <c:v>23.47773274846752</c:v>
                </c:pt>
                <c:pt idx="4947">
                  <c:v>23.477732748071809</c:v>
                </c:pt>
                <c:pt idx="4948">
                  <c:v>23.477732747858788</c:v>
                </c:pt>
                <c:pt idx="4949">
                  <c:v>23.477732747950089</c:v>
                </c:pt>
                <c:pt idx="4950">
                  <c:v>23.477732747919635</c:v>
                </c:pt>
                <c:pt idx="4951">
                  <c:v>23.477732748178301</c:v>
                </c:pt>
                <c:pt idx="4952">
                  <c:v>23.4777327482545</c:v>
                </c:pt>
                <c:pt idx="4953">
                  <c:v>23.477732747782689</c:v>
                </c:pt>
                <c:pt idx="4954">
                  <c:v>23.477732748071809</c:v>
                </c:pt>
                <c:pt idx="4955">
                  <c:v>23.477732747813089</c:v>
                </c:pt>
                <c:pt idx="4956">
                  <c:v>23.477732747950089</c:v>
                </c:pt>
                <c:pt idx="4957">
                  <c:v>23.47773274826962</c:v>
                </c:pt>
                <c:pt idx="4958">
                  <c:v>23.477732747934812</c:v>
                </c:pt>
                <c:pt idx="4959">
                  <c:v>23.477732748071809</c:v>
                </c:pt>
                <c:pt idx="4960">
                  <c:v>23.47773274813262</c:v>
                </c:pt>
                <c:pt idx="4961">
                  <c:v>23.477732747873908</c:v>
                </c:pt>
                <c:pt idx="4962">
                  <c:v>23.477732748300117</c:v>
                </c:pt>
                <c:pt idx="4963">
                  <c:v>23.477732748178301</c:v>
                </c:pt>
                <c:pt idx="4964">
                  <c:v>23.477732747660813</c:v>
                </c:pt>
                <c:pt idx="4965">
                  <c:v>23.477732747676086</c:v>
                </c:pt>
                <c:pt idx="4966">
                  <c:v>23.477732747721671</c:v>
                </c:pt>
                <c:pt idx="4967">
                  <c:v>23.477732747660813</c:v>
                </c:pt>
                <c:pt idx="4968">
                  <c:v>23.477732747873908</c:v>
                </c:pt>
                <c:pt idx="4969">
                  <c:v>23.477732747767401</c:v>
                </c:pt>
                <c:pt idx="4970">
                  <c:v>23.47773274813262</c:v>
                </c:pt>
                <c:pt idx="4971">
                  <c:v>23.477732747782689</c:v>
                </c:pt>
                <c:pt idx="4972">
                  <c:v>23.477732747813089</c:v>
                </c:pt>
                <c:pt idx="4973">
                  <c:v>23.47773274813262</c:v>
                </c:pt>
                <c:pt idx="4974">
                  <c:v>23.477732747752189</c:v>
                </c:pt>
                <c:pt idx="4975">
                  <c:v>23.477732748117489</c:v>
                </c:pt>
                <c:pt idx="4976">
                  <c:v>23.477732748071809</c:v>
                </c:pt>
                <c:pt idx="4977">
                  <c:v>23.477732747858788</c:v>
                </c:pt>
                <c:pt idx="4978">
                  <c:v>23.477732748421783</c:v>
                </c:pt>
                <c:pt idx="4979">
                  <c:v>23.477732747919635</c:v>
                </c:pt>
                <c:pt idx="4980">
                  <c:v>23.477732747599912</c:v>
                </c:pt>
                <c:pt idx="4981">
                  <c:v>23.477732748117489</c:v>
                </c:pt>
                <c:pt idx="4982">
                  <c:v>23.477732748026124</c:v>
                </c:pt>
                <c:pt idx="4983">
                  <c:v>23.477732748010986</c:v>
                </c:pt>
                <c:pt idx="4984">
                  <c:v>23.477732748010986</c:v>
                </c:pt>
                <c:pt idx="4985">
                  <c:v>23.477732747843589</c:v>
                </c:pt>
                <c:pt idx="4986">
                  <c:v>23.477732748041301</c:v>
                </c:pt>
                <c:pt idx="4987">
                  <c:v>23.477732747752189</c:v>
                </c:pt>
                <c:pt idx="4988">
                  <c:v>23.477732747919635</c:v>
                </c:pt>
                <c:pt idx="4989">
                  <c:v>23.4777327484524</c:v>
                </c:pt>
                <c:pt idx="4990">
                  <c:v>23.477732747752189</c:v>
                </c:pt>
                <c:pt idx="4991">
                  <c:v>23.477732747752189</c:v>
                </c:pt>
                <c:pt idx="4992">
                  <c:v>23.47773274799572</c:v>
                </c:pt>
                <c:pt idx="4993">
                  <c:v>23.477732748224089</c:v>
                </c:pt>
                <c:pt idx="4994">
                  <c:v>23.477732748193535</c:v>
                </c:pt>
                <c:pt idx="4995">
                  <c:v>23.477732747797816</c:v>
                </c:pt>
                <c:pt idx="4996">
                  <c:v>23.477732747980486</c:v>
                </c:pt>
                <c:pt idx="4997">
                  <c:v>23.477732748208787</c:v>
                </c:pt>
                <c:pt idx="4998">
                  <c:v>23.477732748437024</c:v>
                </c:pt>
                <c:pt idx="4999">
                  <c:v>23.477732747858788</c:v>
                </c:pt>
                <c:pt idx="5000">
                  <c:v>23.477732747889135</c:v>
                </c:pt>
                <c:pt idx="5001">
                  <c:v>23.477732748163067</c:v>
                </c:pt>
                <c:pt idx="5002">
                  <c:v>23.477732747797816</c:v>
                </c:pt>
                <c:pt idx="5003">
                  <c:v>23.477732747950089</c:v>
                </c:pt>
                <c:pt idx="5004">
                  <c:v>23.477732748087089</c:v>
                </c:pt>
                <c:pt idx="5005">
                  <c:v>23.477732747752189</c:v>
                </c:pt>
                <c:pt idx="5006">
                  <c:v>23.47773274813262</c:v>
                </c:pt>
                <c:pt idx="5007">
                  <c:v>23.477732748102216</c:v>
                </c:pt>
                <c:pt idx="5008">
                  <c:v>23.47773274814789</c:v>
                </c:pt>
                <c:pt idx="5009">
                  <c:v>23.477732748376209</c:v>
                </c:pt>
                <c:pt idx="5010">
                  <c:v>23.477732748482786</c:v>
                </c:pt>
                <c:pt idx="5011">
                  <c:v>23.477732747660813</c:v>
                </c:pt>
                <c:pt idx="5012">
                  <c:v>23.477732747873908</c:v>
                </c:pt>
                <c:pt idx="5013">
                  <c:v>23.477732747858788</c:v>
                </c:pt>
                <c:pt idx="5014">
                  <c:v>23.477732748239216</c:v>
                </c:pt>
                <c:pt idx="5015">
                  <c:v>23.477732747919635</c:v>
                </c:pt>
                <c:pt idx="5016">
                  <c:v>23.477732747797816</c:v>
                </c:pt>
                <c:pt idx="5017">
                  <c:v>23.477732748193535</c:v>
                </c:pt>
                <c:pt idx="5018">
                  <c:v>23.477732748239216</c:v>
                </c:pt>
                <c:pt idx="5019">
                  <c:v>23.477732747934812</c:v>
                </c:pt>
                <c:pt idx="5020">
                  <c:v>23.477732747828217</c:v>
                </c:pt>
                <c:pt idx="5021">
                  <c:v>23.477732747828217</c:v>
                </c:pt>
                <c:pt idx="5022">
                  <c:v>23.477732747797816</c:v>
                </c:pt>
                <c:pt idx="5023">
                  <c:v>23.477732748284886</c:v>
                </c:pt>
                <c:pt idx="5024">
                  <c:v>23.477732747706586</c:v>
                </c:pt>
                <c:pt idx="5025">
                  <c:v>23.477732747767401</c:v>
                </c:pt>
                <c:pt idx="5026">
                  <c:v>23.477732748026124</c:v>
                </c:pt>
                <c:pt idx="5027">
                  <c:v>23.477732747980486</c:v>
                </c:pt>
                <c:pt idx="5028">
                  <c:v>23.477732747858788</c:v>
                </c:pt>
                <c:pt idx="5029">
                  <c:v>23.477732747660813</c:v>
                </c:pt>
                <c:pt idx="5030">
                  <c:v>23.477732747767401</c:v>
                </c:pt>
                <c:pt idx="5031">
                  <c:v>23.477732747980486</c:v>
                </c:pt>
                <c:pt idx="5032">
                  <c:v>23.477732747676086</c:v>
                </c:pt>
                <c:pt idx="5033">
                  <c:v>23.477732747584735</c:v>
                </c:pt>
                <c:pt idx="5034">
                  <c:v>23.477732748360879</c:v>
                </c:pt>
                <c:pt idx="5035">
                  <c:v>23.477732747858788</c:v>
                </c:pt>
                <c:pt idx="5036">
                  <c:v>23.477732747843589</c:v>
                </c:pt>
                <c:pt idx="5037">
                  <c:v>23.47773274799572</c:v>
                </c:pt>
                <c:pt idx="5038">
                  <c:v>23.477732747691402</c:v>
                </c:pt>
                <c:pt idx="5039">
                  <c:v>23.477732747767401</c:v>
                </c:pt>
                <c:pt idx="5040">
                  <c:v>23.477732747889135</c:v>
                </c:pt>
                <c:pt idx="5041">
                  <c:v>23.477732747813089</c:v>
                </c:pt>
                <c:pt idx="5042">
                  <c:v>23.477732747767401</c:v>
                </c:pt>
                <c:pt idx="5043">
                  <c:v>23.477732748087089</c:v>
                </c:pt>
                <c:pt idx="5044">
                  <c:v>23.477732748117489</c:v>
                </c:pt>
                <c:pt idx="5045">
                  <c:v>23.477732747950089</c:v>
                </c:pt>
                <c:pt idx="5046">
                  <c:v>23.47773274799572</c:v>
                </c:pt>
                <c:pt idx="5047">
                  <c:v>23.477732748163067</c:v>
                </c:pt>
                <c:pt idx="5048">
                  <c:v>23.47773274813262</c:v>
                </c:pt>
                <c:pt idx="5049">
                  <c:v>23.477732748178301</c:v>
                </c:pt>
                <c:pt idx="5050">
                  <c:v>23.477732747934812</c:v>
                </c:pt>
                <c:pt idx="5051">
                  <c:v>23.477732748026124</c:v>
                </c:pt>
                <c:pt idx="5052">
                  <c:v>23.477732748056603</c:v>
                </c:pt>
                <c:pt idx="5053">
                  <c:v>23.477732747950089</c:v>
                </c:pt>
                <c:pt idx="5054">
                  <c:v>23.477732747691402</c:v>
                </c:pt>
                <c:pt idx="5055">
                  <c:v>23.47773274737159</c:v>
                </c:pt>
                <c:pt idx="5056">
                  <c:v>23.47773274814789</c:v>
                </c:pt>
                <c:pt idx="5057">
                  <c:v>23.477732748330524</c:v>
                </c:pt>
                <c:pt idx="5058">
                  <c:v>23.477732747691402</c:v>
                </c:pt>
                <c:pt idx="5059">
                  <c:v>23.477732747980486</c:v>
                </c:pt>
                <c:pt idx="5060">
                  <c:v>23.477732748193535</c:v>
                </c:pt>
                <c:pt idx="5061">
                  <c:v>23.477732748010986</c:v>
                </c:pt>
                <c:pt idx="5062">
                  <c:v>23.477732747782689</c:v>
                </c:pt>
                <c:pt idx="5063">
                  <c:v>23.477732747706586</c:v>
                </c:pt>
                <c:pt idx="5064">
                  <c:v>23.477732747523763</c:v>
                </c:pt>
                <c:pt idx="5065">
                  <c:v>23.477732747752189</c:v>
                </c:pt>
                <c:pt idx="5066">
                  <c:v>23.47773274826962</c:v>
                </c:pt>
                <c:pt idx="5067">
                  <c:v>23.477732748056603</c:v>
                </c:pt>
                <c:pt idx="5068">
                  <c:v>23.477732747676086</c:v>
                </c:pt>
                <c:pt idx="5069">
                  <c:v>23.477732747965163</c:v>
                </c:pt>
                <c:pt idx="5070">
                  <c:v>23.477732748193535</c:v>
                </c:pt>
                <c:pt idx="5071">
                  <c:v>23.477732748482786</c:v>
                </c:pt>
                <c:pt idx="5072">
                  <c:v>23.477732747752189</c:v>
                </c:pt>
                <c:pt idx="5073">
                  <c:v>23.477732747950089</c:v>
                </c:pt>
                <c:pt idx="5074">
                  <c:v>23.477732748330524</c:v>
                </c:pt>
                <c:pt idx="5075">
                  <c:v>23.477732747599912</c:v>
                </c:pt>
                <c:pt idx="5076">
                  <c:v>23.477732748041301</c:v>
                </c:pt>
                <c:pt idx="5077">
                  <c:v>23.477732747721671</c:v>
                </c:pt>
                <c:pt idx="5078">
                  <c:v>23.477732748634935</c:v>
                </c:pt>
                <c:pt idx="5079">
                  <c:v>23.477732748056603</c:v>
                </c:pt>
                <c:pt idx="5080">
                  <c:v>23.477732748330524</c:v>
                </c:pt>
                <c:pt idx="5081">
                  <c:v>23.477732747721671</c:v>
                </c:pt>
                <c:pt idx="5082">
                  <c:v>23.47773274814789</c:v>
                </c:pt>
                <c:pt idx="5083">
                  <c:v>23.477732748543616</c:v>
                </c:pt>
                <c:pt idx="5084">
                  <c:v>23.477732748026124</c:v>
                </c:pt>
                <c:pt idx="5085">
                  <c:v>23.477732747721671</c:v>
                </c:pt>
                <c:pt idx="5086">
                  <c:v>23.477732748026124</c:v>
                </c:pt>
                <c:pt idx="5087">
                  <c:v>23.477732747965163</c:v>
                </c:pt>
                <c:pt idx="5088">
                  <c:v>23.477732748482786</c:v>
                </c:pt>
                <c:pt idx="5089">
                  <c:v>23.477732747599912</c:v>
                </c:pt>
                <c:pt idx="5090">
                  <c:v>23.477732748208787</c:v>
                </c:pt>
                <c:pt idx="5091">
                  <c:v>23.477732747691402</c:v>
                </c:pt>
                <c:pt idx="5092">
                  <c:v>23.477732747630487</c:v>
                </c:pt>
                <c:pt idx="5093">
                  <c:v>23.477732748604588</c:v>
                </c:pt>
                <c:pt idx="5094">
                  <c:v>23.47773274814789</c:v>
                </c:pt>
                <c:pt idx="5095">
                  <c:v>23.477732747904312</c:v>
                </c:pt>
                <c:pt idx="5096">
                  <c:v>23.477732747843589</c:v>
                </c:pt>
                <c:pt idx="5097">
                  <c:v>23.477732747934812</c:v>
                </c:pt>
                <c:pt idx="5098">
                  <c:v>23.47773274799572</c:v>
                </c:pt>
                <c:pt idx="5099">
                  <c:v>23.477732747599912</c:v>
                </c:pt>
                <c:pt idx="5100">
                  <c:v>23.477732747599912</c:v>
                </c:pt>
                <c:pt idx="5101">
                  <c:v>23.477732748300117</c:v>
                </c:pt>
                <c:pt idx="5102">
                  <c:v>23.477732748056603</c:v>
                </c:pt>
                <c:pt idx="5103">
                  <c:v>23.477732748239216</c:v>
                </c:pt>
                <c:pt idx="5104">
                  <c:v>23.477732748026124</c:v>
                </c:pt>
                <c:pt idx="5105">
                  <c:v>23.477732747843589</c:v>
                </c:pt>
                <c:pt idx="5106">
                  <c:v>23.477732747965163</c:v>
                </c:pt>
                <c:pt idx="5107">
                  <c:v>23.477732748239216</c:v>
                </c:pt>
                <c:pt idx="5108">
                  <c:v>23.47773274799572</c:v>
                </c:pt>
                <c:pt idx="5109">
                  <c:v>23.4777327484524</c:v>
                </c:pt>
                <c:pt idx="5110">
                  <c:v>23.477732747873908</c:v>
                </c:pt>
                <c:pt idx="5111">
                  <c:v>23.477732747965163</c:v>
                </c:pt>
                <c:pt idx="5112">
                  <c:v>23.477732747721671</c:v>
                </c:pt>
                <c:pt idx="5113">
                  <c:v>23.477732747843589</c:v>
                </c:pt>
                <c:pt idx="5114">
                  <c:v>23.47773274826962</c:v>
                </c:pt>
                <c:pt idx="5115">
                  <c:v>23.477732748421783</c:v>
                </c:pt>
                <c:pt idx="5116">
                  <c:v>23.477732748208787</c:v>
                </c:pt>
                <c:pt idx="5117">
                  <c:v>23.477732748056603</c:v>
                </c:pt>
                <c:pt idx="5118">
                  <c:v>23.477732747813089</c:v>
                </c:pt>
                <c:pt idx="5119">
                  <c:v>23.477732748178301</c:v>
                </c:pt>
                <c:pt idx="5120">
                  <c:v>23.477732747813089</c:v>
                </c:pt>
                <c:pt idx="5121">
                  <c:v>23.47773274814789</c:v>
                </c:pt>
                <c:pt idx="5122">
                  <c:v>23.477732747599912</c:v>
                </c:pt>
                <c:pt idx="5123">
                  <c:v>23.477732747721671</c:v>
                </c:pt>
                <c:pt idx="5124">
                  <c:v>23.477732748087089</c:v>
                </c:pt>
                <c:pt idx="5125">
                  <c:v>23.477732747934812</c:v>
                </c:pt>
                <c:pt idx="5126">
                  <c:v>23.477732748087089</c:v>
                </c:pt>
                <c:pt idx="5127">
                  <c:v>23.477732747904312</c:v>
                </c:pt>
                <c:pt idx="5128">
                  <c:v>23.477732747782689</c:v>
                </c:pt>
                <c:pt idx="5129">
                  <c:v>23.477732748634935</c:v>
                </c:pt>
                <c:pt idx="5130">
                  <c:v>23.477732747599912</c:v>
                </c:pt>
                <c:pt idx="5131">
                  <c:v>23.477732748178301</c:v>
                </c:pt>
                <c:pt idx="5132">
                  <c:v>23.477732748087089</c:v>
                </c:pt>
                <c:pt idx="5133">
                  <c:v>23.477732748360879</c:v>
                </c:pt>
                <c:pt idx="5134">
                  <c:v>23.477732747843589</c:v>
                </c:pt>
                <c:pt idx="5135">
                  <c:v>23.477732747721671</c:v>
                </c:pt>
                <c:pt idx="5136">
                  <c:v>23.477732747904312</c:v>
                </c:pt>
                <c:pt idx="5137">
                  <c:v>23.477732747843589</c:v>
                </c:pt>
                <c:pt idx="5138">
                  <c:v>23.477732748300117</c:v>
                </c:pt>
                <c:pt idx="5139">
                  <c:v>23.477732747478289</c:v>
                </c:pt>
                <c:pt idx="5140">
                  <c:v>23.477732747447789</c:v>
                </c:pt>
                <c:pt idx="5141">
                  <c:v>23.477732747782689</c:v>
                </c:pt>
                <c:pt idx="5142">
                  <c:v>23.477732747539083</c:v>
                </c:pt>
                <c:pt idx="5143">
                  <c:v>23.477732747569501</c:v>
                </c:pt>
                <c:pt idx="5144">
                  <c:v>23.47773274814789</c:v>
                </c:pt>
                <c:pt idx="5145">
                  <c:v>23.477732747417402</c:v>
                </c:pt>
                <c:pt idx="5146">
                  <c:v>23.477732748117489</c:v>
                </c:pt>
                <c:pt idx="5147">
                  <c:v>23.477732747539083</c:v>
                </c:pt>
                <c:pt idx="5148">
                  <c:v>23.477732747813089</c:v>
                </c:pt>
                <c:pt idx="5149">
                  <c:v>23.477732748056603</c:v>
                </c:pt>
                <c:pt idx="5150">
                  <c:v>23.477732748421783</c:v>
                </c:pt>
                <c:pt idx="5151">
                  <c:v>23.477732747965163</c:v>
                </c:pt>
                <c:pt idx="5152">
                  <c:v>23.477732747904312</c:v>
                </c:pt>
                <c:pt idx="5153">
                  <c:v>23.477732747417402</c:v>
                </c:pt>
                <c:pt idx="5154">
                  <c:v>23.477732747873908</c:v>
                </c:pt>
                <c:pt idx="5155">
                  <c:v>23.477732747782689</c:v>
                </c:pt>
                <c:pt idx="5156">
                  <c:v>23.477732747873908</c:v>
                </c:pt>
                <c:pt idx="5157">
                  <c:v>23.477732747599912</c:v>
                </c:pt>
                <c:pt idx="5158">
                  <c:v>23.477732748391489</c:v>
                </c:pt>
                <c:pt idx="5159">
                  <c:v>23.477732748056603</c:v>
                </c:pt>
                <c:pt idx="5160">
                  <c:v>23.477732748421783</c:v>
                </c:pt>
                <c:pt idx="5161">
                  <c:v>23.477732748117489</c:v>
                </c:pt>
                <c:pt idx="5162">
                  <c:v>23.477732748178301</c:v>
                </c:pt>
                <c:pt idx="5163">
                  <c:v>23.477732747599912</c:v>
                </c:pt>
                <c:pt idx="5164">
                  <c:v>23.477732748087089</c:v>
                </c:pt>
                <c:pt idx="5165">
                  <c:v>23.477732748574017</c:v>
                </c:pt>
                <c:pt idx="5166">
                  <c:v>23.477732748543616</c:v>
                </c:pt>
                <c:pt idx="5167">
                  <c:v>23.47773274826962</c:v>
                </c:pt>
                <c:pt idx="5168">
                  <c:v>23.477732747752189</c:v>
                </c:pt>
                <c:pt idx="5169">
                  <c:v>23.47773274826962</c:v>
                </c:pt>
                <c:pt idx="5170">
                  <c:v>23.477732747356487</c:v>
                </c:pt>
                <c:pt idx="5171">
                  <c:v>23.47773274814789</c:v>
                </c:pt>
                <c:pt idx="5172">
                  <c:v>23.477732748117489</c:v>
                </c:pt>
                <c:pt idx="5173">
                  <c:v>23.477732747660813</c:v>
                </c:pt>
                <c:pt idx="5174">
                  <c:v>23.477732747660813</c:v>
                </c:pt>
                <c:pt idx="5175">
                  <c:v>23.477732747873908</c:v>
                </c:pt>
                <c:pt idx="5176">
                  <c:v>23.477732747721671</c:v>
                </c:pt>
                <c:pt idx="5177">
                  <c:v>23.477732747904312</c:v>
                </c:pt>
                <c:pt idx="5178">
                  <c:v>23.477732748513112</c:v>
                </c:pt>
                <c:pt idx="5179">
                  <c:v>23.477732747934812</c:v>
                </c:pt>
                <c:pt idx="5180">
                  <c:v>23.477732747599912</c:v>
                </c:pt>
                <c:pt idx="5181">
                  <c:v>23.477732747843589</c:v>
                </c:pt>
                <c:pt idx="5182">
                  <c:v>23.477732747934812</c:v>
                </c:pt>
                <c:pt idx="5183">
                  <c:v>23.477732748087089</c:v>
                </c:pt>
                <c:pt idx="5184">
                  <c:v>23.477732747386913</c:v>
                </c:pt>
                <c:pt idx="5185">
                  <c:v>23.477732747386913</c:v>
                </c:pt>
                <c:pt idx="5186">
                  <c:v>23.477732748300117</c:v>
                </c:pt>
                <c:pt idx="5187">
                  <c:v>23.477732748026124</c:v>
                </c:pt>
                <c:pt idx="5188">
                  <c:v>23.477732748330524</c:v>
                </c:pt>
                <c:pt idx="5189">
                  <c:v>23.477732747934812</c:v>
                </c:pt>
                <c:pt idx="5190">
                  <c:v>23.477732747904312</c:v>
                </c:pt>
                <c:pt idx="5191">
                  <c:v>23.477732747904312</c:v>
                </c:pt>
                <c:pt idx="5192">
                  <c:v>23.477732748026124</c:v>
                </c:pt>
                <c:pt idx="5193">
                  <c:v>23.477732747326012</c:v>
                </c:pt>
                <c:pt idx="5194">
                  <c:v>23.477732748421783</c:v>
                </c:pt>
                <c:pt idx="5195">
                  <c:v>23.477732747965163</c:v>
                </c:pt>
                <c:pt idx="5196">
                  <c:v>23.477732747630487</c:v>
                </c:pt>
                <c:pt idx="5197">
                  <c:v>23.477732748056603</c:v>
                </c:pt>
                <c:pt idx="5198">
                  <c:v>23.477732747691402</c:v>
                </c:pt>
                <c:pt idx="5199">
                  <c:v>23.477732748543616</c:v>
                </c:pt>
                <c:pt idx="5200">
                  <c:v>23.477732747904312</c:v>
                </c:pt>
                <c:pt idx="5201">
                  <c:v>23.477732747691402</c:v>
                </c:pt>
                <c:pt idx="5202">
                  <c:v>23.477732747782689</c:v>
                </c:pt>
                <c:pt idx="5203">
                  <c:v>23.477732748087089</c:v>
                </c:pt>
                <c:pt idx="5204">
                  <c:v>23.477732747782689</c:v>
                </c:pt>
                <c:pt idx="5205">
                  <c:v>23.477732748300117</c:v>
                </c:pt>
                <c:pt idx="5206">
                  <c:v>23.477732747417402</c:v>
                </c:pt>
                <c:pt idx="5207">
                  <c:v>23.477732747569501</c:v>
                </c:pt>
                <c:pt idx="5208">
                  <c:v>23.47773274826962</c:v>
                </c:pt>
                <c:pt idx="5209">
                  <c:v>23.477732748208787</c:v>
                </c:pt>
                <c:pt idx="5210">
                  <c:v>23.477732747691402</c:v>
                </c:pt>
                <c:pt idx="5211">
                  <c:v>23.477732747721671</c:v>
                </c:pt>
                <c:pt idx="5212">
                  <c:v>23.477732748543616</c:v>
                </c:pt>
                <c:pt idx="5213">
                  <c:v>23.477732747752189</c:v>
                </c:pt>
                <c:pt idx="5214">
                  <c:v>23.477732748360879</c:v>
                </c:pt>
                <c:pt idx="5215">
                  <c:v>23.477732748574017</c:v>
                </c:pt>
                <c:pt idx="5216">
                  <c:v>23.477732747873908</c:v>
                </c:pt>
                <c:pt idx="5217">
                  <c:v>23.477732748117489</c:v>
                </c:pt>
                <c:pt idx="5218">
                  <c:v>23.477732747721671</c:v>
                </c:pt>
                <c:pt idx="5219">
                  <c:v>23.477732747691402</c:v>
                </c:pt>
                <c:pt idx="5220">
                  <c:v>23.477732747660813</c:v>
                </c:pt>
                <c:pt idx="5221">
                  <c:v>23.477732748300117</c:v>
                </c:pt>
                <c:pt idx="5222">
                  <c:v>23.477732747447789</c:v>
                </c:pt>
                <c:pt idx="5223">
                  <c:v>23.477732747873908</c:v>
                </c:pt>
                <c:pt idx="5224">
                  <c:v>23.477732747721671</c:v>
                </c:pt>
                <c:pt idx="5225">
                  <c:v>23.477732748300117</c:v>
                </c:pt>
                <c:pt idx="5226">
                  <c:v>23.47773274814789</c:v>
                </c:pt>
                <c:pt idx="5227">
                  <c:v>23.477732747782689</c:v>
                </c:pt>
                <c:pt idx="5228">
                  <c:v>23.477732747691402</c:v>
                </c:pt>
                <c:pt idx="5229">
                  <c:v>23.477732748330524</c:v>
                </c:pt>
                <c:pt idx="5230">
                  <c:v>23.477732747843589</c:v>
                </c:pt>
                <c:pt idx="5231">
                  <c:v>23.477732748087089</c:v>
                </c:pt>
                <c:pt idx="5232">
                  <c:v>23.477732748056603</c:v>
                </c:pt>
                <c:pt idx="5233">
                  <c:v>23.477732748300117</c:v>
                </c:pt>
                <c:pt idx="5234">
                  <c:v>23.477732747630487</c:v>
                </c:pt>
                <c:pt idx="5235">
                  <c:v>23.477732747599912</c:v>
                </c:pt>
                <c:pt idx="5236">
                  <c:v>23.477732748117489</c:v>
                </c:pt>
                <c:pt idx="5237">
                  <c:v>23.477732748239216</c:v>
                </c:pt>
                <c:pt idx="5238">
                  <c:v>23.477732747599912</c:v>
                </c:pt>
                <c:pt idx="5239">
                  <c:v>23.477732747965163</c:v>
                </c:pt>
                <c:pt idx="5240">
                  <c:v>23.477732747904312</c:v>
                </c:pt>
                <c:pt idx="5241">
                  <c:v>23.477732748391489</c:v>
                </c:pt>
                <c:pt idx="5242">
                  <c:v>23.477732747813089</c:v>
                </c:pt>
                <c:pt idx="5243">
                  <c:v>23.477732748178301</c:v>
                </c:pt>
                <c:pt idx="5244">
                  <c:v>23.477732747478289</c:v>
                </c:pt>
                <c:pt idx="5245">
                  <c:v>23.477732747630487</c:v>
                </c:pt>
                <c:pt idx="5246">
                  <c:v>23.477732747721671</c:v>
                </c:pt>
                <c:pt idx="5247">
                  <c:v>23.47773274814789</c:v>
                </c:pt>
                <c:pt idx="5248">
                  <c:v>23.477732747873908</c:v>
                </c:pt>
                <c:pt idx="5249">
                  <c:v>23.477732748026124</c:v>
                </c:pt>
                <c:pt idx="5250">
                  <c:v>23.47773274799572</c:v>
                </c:pt>
                <c:pt idx="5251">
                  <c:v>23.47773274826962</c:v>
                </c:pt>
                <c:pt idx="5252">
                  <c:v>23.477732747934812</c:v>
                </c:pt>
                <c:pt idx="5253">
                  <c:v>23.477732748360879</c:v>
                </c:pt>
                <c:pt idx="5254">
                  <c:v>23.477732748513112</c:v>
                </c:pt>
                <c:pt idx="5255">
                  <c:v>23.477732747660813</c:v>
                </c:pt>
                <c:pt idx="5256">
                  <c:v>23.477732747386913</c:v>
                </c:pt>
                <c:pt idx="5257">
                  <c:v>23.477732748087089</c:v>
                </c:pt>
                <c:pt idx="5258">
                  <c:v>23.477732748178301</c:v>
                </c:pt>
                <c:pt idx="5259">
                  <c:v>23.477732748239216</c:v>
                </c:pt>
                <c:pt idx="5260">
                  <c:v>23.477732747478289</c:v>
                </c:pt>
                <c:pt idx="5261">
                  <c:v>23.477732748787094</c:v>
                </c:pt>
                <c:pt idx="5262">
                  <c:v>23.477732748756786</c:v>
                </c:pt>
                <c:pt idx="5263">
                  <c:v>23.477732748574017</c:v>
                </c:pt>
                <c:pt idx="5264">
                  <c:v>23.477732747782689</c:v>
                </c:pt>
                <c:pt idx="5265">
                  <c:v>23.477732747782689</c:v>
                </c:pt>
                <c:pt idx="5266">
                  <c:v>23.477732747539083</c:v>
                </c:pt>
                <c:pt idx="5267">
                  <c:v>23.477732747965163</c:v>
                </c:pt>
                <c:pt idx="5268">
                  <c:v>23.477732747782689</c:v>
                </c:pt>
                <c:pt idx="5269">
                  <c:v>23.4777327484524</c:v>
                </c:pt>
                <c:pt idx="5270">
                  <c:v>23.477732747904312</c:v>
                </c:pt>
                <c:pt idx="5271">
                  <c:v>23.47773274826962</c:v>
                </c:pt>
                <c:pt idx="5272">
                  <c:v>23.477732747843589</c:v>
                </c:pt>
                <c:pt idx="5273">
                  <c:v>23.477732748574017</c:v>
                </c:pt>
                <c:pt idx="5274">
                  <c:v>23.477732747721671</c:v>
                </c:pt>
                <c:pt idx="5275">
                  <c:v>23.477732747782689</c:v>
                </c:pt>
                <c:pt idx="5276">
                  <c:v>23.477732747447789</c:v>
                </c:pt>
                <c:pt idx="5277">
                  <c:v>23.477732748117489</c:v>
                </c:pt>
                <c:pt idx="5278">
                  <c:v>23.477732748087089</c:v>
                </c:pt>
                <c:pt idx="5279">
                  <c:v>23.477732747386913</c:v>
                </c:pt>
                <c:pt idx="5280">
                  <c:v>23.47773274826962</c:v>
                </c:pt>
                <c:pt idx="5281">
                  <c:v>23.477732747539083</c:v>
                </c:pt>
                <c:pt idx="5282">
                  <c:v>23.477732748087089</c:v>
                </c:pt>
                <c:pt idx="5283">
                  <c:v>23.477732747082587</c:v>
                </c:pt>
                <c:pt idx="5284">
                  <c:v>23.477732748087089</c:v>
                </c:pt>
                <c:pt idx="5285">
                  <c:v>23.477732747965163</c:v>
                </c:pt>
                <c:pt idx="5286">
                  <c:v>23.477732748056603</c:v>
                </c:pt>
                <c:pt idx="5287">
                  <c:v>23.477732747417402</c:v>
                </c:pt>
                <c:pt idx="5288">
                  <c:v>23.477732748239216</c:v>
                </c:pt>
                <c:pt idx="5289">
                  <c:v>23.477732747447789</c:v>
                </c:pt>
                <c:pt idx="5290">
                  <c:v>23.477732748026124</c:v>
                </c:pt>
                <c:pt idx="5291">
                  <c:v>23.477732747965163</c:v>
                </c:pt>
                <c:pt idx="5292">
                  <c:v>23.477732747539083</c:v>
                </c:pt>
                <c:pt idx="5293">
                  <c:v>23.477732749152487</c:v>
                </c:pt>
                <c:pt idx="5294">
                  <c:v>23.477732747843589</c:v>
                </c:pt>
                <c:pt idx="5295">
                  <c:v>23.477732747965163</c:v>
                </c:pt>
                <c:pt idx="5296">
                  <c:v>23.477732747599912</c:v>
                </c:pt>
                <c:pt idx="5297">
                  <c:v>23.477732748574017</c:v>
                </c:pt>
                <c:pt idx="5298">
                  <c:v>23.477732747843589</c:v>
                </c:pt>
                <c:pt idx="5299">
                  <c:v>23.477732748300117</c:v>
                </c:pt>
                <c:pt idx="5300">
                  <c:v>23.477732747691402</c:v>
                </c:pt>
                <c:pt idx="5301">
                  <c:v>23.477732747843589</c:v>
                </c:pt>
                <c:pt idx="5302">
                  <c:v>23.477732748360879</c:v>
                </c:pt>
                <c:pt idx="5303">
                  <c:v>23.47773274826962</c:v>
                </c:pt>
                <c:pt idx="5304">
                  <c:v>23.477732747873908</c:v>
                </c:pt>
                <c:pt idx="5305">
                  <c:v>23.477732748208787</c:v>
                </c:pt>
                <c:pt idx="5306">
                  <c:v>23.477732747752189</c:v>
                </c:pt>
                <c:pt idx="5307">
                  <c:v>23.477732747934812</c:v>
                </c:pt>
                <c:pt idx="5308">
                  <c:v>23.47773274814789</c:v>
                </c:pt>
                <c:pt idx="5309">
                  <c:v>23.477732747934812</c:v>
                </c:pt>
                <c:pt idx="5310">
                  <c:v>23.477732748848087</c:v>
                </c:pt>
                <c:pt idx="5311">
                  <c:v>23.477732747447789</c:v>
                </c:pt>
                <c:pt idx="5312">
                  <c:v>23.477732747630487</c:v>
                </c:pt>
                <c:pt idx="5313">
                  <c:v>23.477732748695889</c:v>
                </c:pt>
                <c:pt idx="5314">
                  <c:v>23.477732748026124</c:v>
                </c:pt>
                <c:pt idx="5315">
                  <c:v>23.477732748300117</c:v>
                </c:pt>
                <c:pt idx="5316">
                  <c:v>23.47773274872619</c:v>
                </c:pt>
                <c:pt idx="5317">
                  <c:v>23.477732746899889</c:v>
                </c:pt>
                <c:pt idx="5318">
                  <c:v>23.477732747660813</c:v>
                </c:pt>
                <c:pt idx="5319">
                  <c:v>23.477732747813089</c:v>
                </c:pt>
                <c:pt idx="5320">
                  <c:v>23.477732747569501</c:v>
                </c:pt>
                <c:pt idx="5321">
                  <c:v>23.477732748634935</c:v>
                </c:pt>
                <c:pt idx="5322">
                  <c:v>23.477732747539083</c:v>
                </c:pt>
                <c:pt idx="5323">
                  <c:v>23.47773274872619</c:v>
                </c:pt>
                <c:pt idx="5324">
                  <c:v>23.477732747660813</c:v>
                </c:pt>
                <c:pt idx="5325">
                  <c:v>23.477732748421783</c:v>
                </c:pt>
                <c:pt idx="5326">
                  <c:v>23.477732747691402</c:v>
                </c:pt>
                <c:pt idx="5327">
                  <c:v>23.477732747904312</c:v>
                </c:pt>
                <c:pt idx="5328">
                  <c:v>23.477732748026124</c:v>
                </c:pt>
                <c:pt idx="5329">
                  <c:v>23.477732748056603</c:v>
                </c:pt>
                <c:pt idx="5330">
                  <c:v>23.477732747478289</c:v>
                </c:pt>
                <c:pt idx="5331">
                  <c:v>23.477732748574017</c:v>
                </c:pt>
                <c:pt idx="5332">
                  <c:v>23.477732748087089</c:v>
                </c:pt>
                <c:pt idx="5333">
                  <c:v>23.477732747599912</c:v>
                </c:pt>
                <c:pt idx="5334">
                  <c:v>23.477732747691402</c:v>
                </c:pt>
                <c:pt idx="5335">
                  <c:v>23.477732747599912</c:v>
                </c:pt>
                <c:pt idx="5336">
                  <c:v>23.477732747934812</c:v>
                </c:pt>
                <c:pt idx="5337">
                  <c:v>23.477732748178301</c:v>
                </c:pt>
                <c:pt idx="5338">
                  <c:v>23.477732747265101</c:v>
                </c:pt>
                <c:pt idx="5339">
                  <c:v>23.477732747386913</c:v>
                </c:pt>
                <c:pt idx="5340">
                  <c:v>23.47773274814789</c:v>
                </c:pt>
                <c:pt idx="5341">
                  <c:v>23.477732747356487</c:v>
                </c:pt>
                <c:pt idx="5342">
                  <c:v>23.47773274799572</c:v>
                </c:pt>
                <c:pt idx="5343">
                  <c:v>23.477732746991105</c:v>
                </c:pt>
                <c:pt idx="5344">
                  <c:v>23.477732748574017</c:v>
                </c:pt>
                <c:pt idx="5345">
                  <c:v>23.477732748117489</c:v>
                </c:pt>
                <c:pt idx="5346">
                  <c:v>23.477732748026124</c:v>
                </c:pt>
                <c:pt idx="5347">
                  <c:v>23.477732748026124</c:v>
                </c:pt>
                <c:pt idx="5348">
                  <c:v>23.477732747934812</c:v>
                </c:pt>
                <c:pt idx="5349">
                  <c:v>23.477732747965163</c:v>
                </c:pt>
                <c:pt idx="5350">
                  <c:v>23.477732748817687</c:v>
                </c:pt>
                <c:pt idx="5351">
                  <c:v>23.477732747873908</c:v>
                </c:pt>
                <c:pt idx="5352">
                  <c:v>23.4777327484524</c:v>
                </c:pt>
                <c:pt idx="5353">
                  <c:v>23.477732748239216</c:v>
                </c:pt>
                <c:pt idx="5354">
                  <c:v>23.477732748178301</c:v>
                </c:pt>
                <c:pt idx="5355">
                  <c:v>23.47773274799572</c:v>
                </c:pt>
                <c:pt idx="5356">
                  <c:v>23.477732747691402</c:v>
                </c:pt>
                <c:pt idx="5357">
                  <c:v>23.477732747660813</c:v>
                </c:pt>
                <c:pt idx="5358">
                  <c:v>23.477732747752189</c:v>
                </c:pt>
                <c:pt idx="5359">
                  <c:v>23.477732747752189</c:v>
                </c:pt>
                <c:pt idx="5360">
                  <c:v>23.477732747447789</c:v>
                </c:pt>
                <c:pt idx="5361">
                  <c:v>23.477732748208787</c:v>
                </c:pt>
                <c:pt idx="5362">
                  <c:v>23.477732747021609</c:v>
                </c:pt>
                <c:pt idx="5363">
                  <c:v>23.477732748969771</c:v>
                </c:pt>
                <c:pt idx="5364">
                  <c:v>23.4777327484524</c:v>
                </c:pt>
                <c:pt idx="5365">
                  <c:v>23.477732747599912</c:v>
                </c:pt>
                <c:pt idx="5366">
                  <c:v>23.477732747691402</c:v>
                </c:pt>
                <c:pt idx="5367">
                  <c:v>23.477732747295587</c:v>
                </c:pt>
                <c:pt idx="5368">
                  <c:v>23.477732747295587</c:v>
                </c:pt>
                <c:pt idx="5369">
                  <c:v>23.477732748178301</c:v>
                </c:pt>
                <c:pt idx="5370">
                  <c:v>23.477732747782689</c:v>
                </c:pt>
                <c:pt idx="5371">
                  <c:v>23.477732748178301</c:v>
                </c:pt>
                <c:pt idx="5372">
                  <c:v>23.477732748634935</c:v>
                </c:pt>
                <c:pt idx="5373">
                  <c:v>23.47773274872619</c:v>
                </c:pt>
                <c:pt idx="5374">
                  <c:v>23.477732748117489</c:v>
                </c:pt>
                <c:pt idx="5375">
                  <c:v>23.477732747873908</c:v>
                </c:pt>
                <c:pt idx="5376">
                  <c:v>23.477732747599912</c:v>
                </c:pt>
                <c:pt idx="5377">
                  <c:v>23.477732749548135</c:v>
                </c:pt>
                <c:pt idx="5378">
                  <c:v>23.477732749426487</c:v>
                </c:pt>
                <c:pt idx="5379">
                  <c:v>23.477732747478289</c:v>
                </c:pt>
                <c:pt idx="5380">
                  <c:v>23.477732747873908</c:v>
                </c:pt>
                <c:pt idx="5381">
                  <c:v>23.477732747660813</c:v>
                </c:pt>
                <c:pt idx="5382">
                  <c:v>23.477732747630487</c:v>
                </c:pt>
                <c:pt idx="5383">
                  <c:v>23.477732749000289</c:v>
                </c:pt>
                <c:pt idx="5384">
                  <c:v>23.477732747356487</c:v>
                </c:pt>
                <c:pt idx="5385">
                  <c:v>23.477732748208787</c:v>
                </c:pt>
                <c:pt idx="5386">
                  <c:v>23.477732748208787</c:v>
                </c:pt>
                <c:pt idx="5387">
                  <c:v>23.477732748482786</c:v>
                </c:pt>
                <c:pt idx="5388">
                  <c:v>23.477732748330524</c:v>
                </c:pt>
                <c:pt idx="5389">
                  <c:v>23.477732748817687</c:v>
                </c:pt>
                <c:pt idx="5390">
                  <c:v>23.477732747234789</c:v>
                </c:pt>
                <c:pt idx="5391">
                  <c:v>23.477732747234789</c:v>
                </c:pt>
                <c:pt idx="5392">
                  <c:v>23.477732748117489</c:v>
                </c:pt>
                <c:pt idx="5393">
                  <c:v>23.477732748117489</c:v>
                </c:pt>
                <c:pt idx="5394">
                  <c:v>23.477732749091587</c:v>
                </c:pt>
                <c:pt idx="5395">
                  <c:v>23.47773274799572</c:v>
                </c:pt>
                <c:pt idx="5396">
                  <c:v>23.477732747934812</c:v>
                </c:pt>
                <c:pt idx="5397">
                  <c:v>23.477732746747616</c:v>
                </c:pt>
                <c:pt idx="5398">
                  <c:v>23.477732747630487</c:v>
                </c:pt>
                <c:pt idx="5399">
                  <c:v>23.477732748330524</c:v>
                </c:pt>
                <c:pt idx="5400">
                  <c:v>23.477732746899889</c:v>
                </c:pt>
                <c:pt idx="5401">
                  <c:v>23.477732747813089</c:v>
                </c:pt>
                <c:pt idx="5402">
                  <c:v>23.477732748087089</c:v>
                </c:pt>
                <c:pt idx="5403">
                  <c:v>23.477732749852603</c:v>
                </c:pt>
                <c:pt idx="5404">
                  <c:v>23.477732748178301</c:v>
                </c:pt>
                <c:pt idx="5405">
                  <c:v>23.477732748969771</c:v>
                </c:pt>
                <c:pt idx="5406">
                  <c:v>23.477732750156989</c:v>
                </c:pt>
                <c:pt idx="5407">
                  <c:v>23.477732748421783</c:v>
                </c:pt>
                <c:pt idx="5408">
                  <c:v>23.477732749061094</c:v>
                </c:pt>
                <c:pt idx="5409">
                  <c:v>23.477732747660813</c:v>
                </c:pt>
                <c:pt idx="5410">
                  <c:v>23.47773274872619</c:v>
                </c:pt>
                <c:pt idx="5411">
                  <c:v>23.477732747873908</c:v>
                </c:pt>
                <c:pt idx="5412">
                  <c:v>23.477732747417402</c:v>
                </c:pt>
                <c:pt idx="5413">
                  <c:v>23.47773274872619</c:v>
                </c:pt>
                <c:pt idx="5414">
                  <c:v>23.477732747843589</c:v>
                </c:pt>
                <c:pt idx="5415">
                  <c:v>23.477732747265101</c:v>
                </c:pt>
                <c:pt idx="5416">
                  <c:v>23.477732747234789</c:v>
                </c:pt>
                <c:pt idx="5417">
                  <c:v>23.477732747265101</c:v>
                </c:pt>
                <c:pt idx="5418">
                  <c:v>23.477732747630487</c:v>
                </c:pt>
                <c:pt idx="5419">
                  <c:v>23.477732747843589</c:v>
                </c:pt>
                <c:pt idx="5420">
                  <c:v>23.477732748391489</c:v>
                </c:pt>
                <c:pt idx="5421">
                  <c:v>23.477732750278786</c:v>
                </c:pt>
                <c:pt idx="5422">
                  <c:v>23.477732747052102</c:v>
                </c:pt>
                <c:pt idx="5423">
                  <c:v>23.477732747539083</c:v>
                </c:pt>
                <c:pt idx="5424">
                  <c:v>23.477732746899889</c:v>
                </c:pt>
                <c:pt idx="5425">
                  <c:v>23.477732747691402</c:v>
                </c:pt>
                <c:pt idx="5426">
                  <c:v>23.477732747143278</c:v>
                </c:pt>
                <c:pt idx="5427">
                  <c:v>23.477732747691402</c:v>
                </c:pt>
                <c:pt idx="5428">
                  <c:v>23.477732749274235</c:v>
                </c:pt>
                <c:pt idx="5429">
                  <c:v>23.477732746747616</c:v>
                </c:pt>
                <c:pt idx="5430">
                  <c:v>23.477732748969771</c:v>
                </c:pt>
                <c:pt idx="5431">
                  <c:v>23.477732748391489</c:v>
                </c:pt>
                <c:pt idx="5432">
                  <c:v>23.477732747934812</c:v>
                </c:pt>
                <c:pt idx="5433">
                  <c:v>23.477732747599912</c:v>
                </c:pt>
                <c:pt idx="5434">
                  <c:v>23.477732746230128</c:v>
                </c:pt>
                <c:pt idx="5435">
                  <c:v>23.477732748056603</c:v>
                </c:pt>
                <c:pt idx="5436">
                  <c:v>23.477732748421783</c:v>
                </c:pt>
                <c:pt idx="5437">
                  <c:v>23.477732747965163</c:v>
                </c:pt>
                <c:pt idx="5438">
                  <c:v>23.477732746230128</c:v>
                </c:pt>
                <c:pt idx="5439">
                  <c:v>23.477732747295587</c:v>
                </c:pt>
                <c:pt idx="5440">
                  <c:v>23.477732749395908</c:v>
                </c:pt>
                <c:pt idx="5441">
                  <c:v>23.47773274948722</c:v>
                </c:pt>
                <c:pt idx="5442">
                  <c:v>23.477732748482786</c:v>
                </c:pt>
                <c:pt idx="5443">
                  <c:v>23.477732748787094</c:v>
                </c:pt>
                <c:pt idx="5444">
                  <c:v>23.477732747417402</c:v>
                </c:pt>
                <c:pt idx="5445">
                  <c:v>23.477732748513112</c:v>
                </c:pt>
                <c:pt idx="5446">
                  <c:v>23.477732748391489</c:v>
                </c:pt>
                <c:pt idx="5447">
                  <c:v>23.477732747386913</c:v>
                </c:pt>
                <c:pt idx="5448">
                  <c:v>23.477732747691402</c:v>
                </c:pt>
                <c:pt idx="5449">
                  <c:v>23.477732746473716</c:v>
                </c:pt>
                <c:pt idx="5450">
                  <c:v>23.477732747447789</c:v>
                </c:pt>
                <c:pt idx="5451">
                  <c:v>23.477732749091587</c:v>
                </c:pt>
                <c:pt idx="5452">
                  <c:v>23.477732749000289</c:v>
                </c:pt>
                <c:pt idx="5453">
                  <c:v>23.4777327466564</c:v>
                </c:pt>
                <c:pt idx="5454">
                  <c:v>23.477732746808599</c:v>
                </c:pt>
                <c:pt idx="5455">
                  <c:v>23.477732745286588</c:v>
                </c:pt>
                <c:pt idx="5456">
                  <c:v>23.477732747782689</c:v>
                </c:pt>
                <c:pt idx="5457">
                  <c:v>23.477732749639486</c:v>
                </c:pt>
                <c:pt idx="5458">
                  <c:v>23.477732745834487</c:v>
                </c:pt>
                <c:pt idx="5459">
                  <c:v>23.477732748513112</c:v>
                </c:pt>
                <c:pt idx="5460">
                  <c:v>23.477732747782689</c:v>
                </c:pt>
                <c:pt idx="5461">
                  <c:v>23.477732746077901</c:v>
                </c:pt>
                <c:pt idx="5462">
                  <c:v>23.477732749122008</c:v>
                </c:pt>
                <c:pt idx="5463">
                  <c:v>23.477732746077901</c:v>
                </c:pt>
                <c:pt idx="5464">
                  <c:v>23.477732751100689</c:v>
                </c:pt>
                <c:pt idx="5465">
                  <c:v>23.477732747691402</c:v>
                </c:pt>
                <c:pt idx="5466">
                  <c:v>23.477732749365487</c:v>
                </c:pt>
                <c:pt idx="5467">
                  <c:v>23.477732746108487</c:v>
                </c:pt>
                <c:pt idx="5468">
                  <c:v>23.47773274948722</c:v>
                </c:pt>
                <c:pt idx="5469">
                  <c:v>23.477732750126524</c:v>
                </c:pt>
                <c:pt idx="5470">
                  <c:v>23.4777327484524</c:v>
                </c:pt>
                <c:pt idx="5471">
                  <c:v>23.477732748117489</c:v>
                </c:pt>
                <c:pt idx="5472">
                  <c:v>23.477732749213402</c:v>
                </c:pt>
                <c:pt idx="5473">
                  <c:v>23.477732745590917</c:v>
                </c:pt>
                <c:pt idx="5474">
                  <c:v>23.477732750552686</c:v>
                </c:pt>
                <c:pt idx="5475">
                  <c:v>23.477732750309112</c:v>
                </c:pt>
                <c:pt idx="5476">
                  <c:v>23.477732745712689</c:v>
                </c:pt>
                <c:pt idx="5477">
                  <c:v>23.477732748391489</c:v>
                </c:pt>
                <c:pt idx="5478">
                  <c:v>23.477732749061094</c:v>
                </c:pt>
                <c:pt idx="5479">
                  <c:v>23.477732747873908</c:v>
                </c:pt>
                <c:pt idx="5480">
                  <c:v>23.477732746595489</c:v>
                </c:pt>
                <c:pt idx="5481">
                  <c:v>23.477732749152487</c:v>
                </c:pt>
                <c:pt idx="5482">
                  <c:v>23.477732748543616</c:v>
                </c:pt>
                <c:pt idx="5483">
                  <c:v>23.477732746321387</c:v>
                </c:pt>
                <c:pt idx="5484">
                  <c:v>23.477732749578635</c:v>
                </c:pt>
                <c:pt idx="5485">
                  <c:v>23.477732750217889</c:v>
                </c:pt>
                <c:pt idx="5486">
                  <c:v>23.477732750156989</c:v>
                </c:pt>
                <c:pt idx="5487">
                  <c:v>23.477732748634935</c:v>
                </c:pt>
                <c:pt idx="5488">
                  <c:v>23.477732749274235</c:v>
                </c:pt>
                <c:pt idx="5489">
                  <c:v>23.477732747234789</c:v>
                </c:pt>
                <c:pt idx="5490">
                  <c:v>23.477732747508689</c:v>
                </c:pt>
                <c:pt idx="5491">
                  <c:v>23.477732748300117</c:v>
                </c:pt>
                <c:pt idx="5492">
                  <c:v>23.477732746838939</c:v>
                </c:pt>
                <c:pt idx="5493">
                  <c:v>23.477732747295587</c:v>
                </c:pt>
                <c:pt idx="5494">
                  <c:v>23.477732745043031</c:v>
                </c:pt>
                <c:pt idx="5495">
                  <c:v>23.477732748634935</c:v>
                </c:pt>
                <c:pt idx="5496">
                  <c:v>23.477732742972982</c:v>
                </c:pt>
                <c:pt idx="5497">
                  <c:v>23.477732745986689</c:v>
                </c:pt>
                <c:pt idx="5498">
                  <c:v>23.477732748391489</c:v>
                </c:pt>
                <c:pt idx="5499">
                  <c:v>23.47773274693029</c:v>
                </c:pt>
                <c:pt idx="5500">
                  <c:v>23.477732748817687</c:v>
                </c:pt>
                <c:pt idx="5501">
                  <c:v>23.477732749883089</c:v>
                </c:pt>
                <c:pt idx="5502">
                  <c:v>23.477732751678989</c:v>
                </c:pt>
                <c:pt idx="5503">
                  <c:v>23.477732748787094</c:v>
                </c:pt>
                <c:pt idx="5504">
                  <c:v>23.477732748604588</c:v>
                </c:pt>
                <c:pt idx="5505">
                  <c:v>23.477732747234789</c:v>
                </c:pt>
                <c:pt idx="5506">
                  <c:v>23.477732750156989</c:v>
                </c:pt>
                <c:pt idx="5507">
                  <c:v>23.477732750126524</c:v>
                </c:pt>
                <c:pt idx="5508">
                  <c:v>23.477732747417402</c:v>
                </c:pt>
                <c:pt idx="5509">
                  <c:v>23.477732751222312</c:v>
                </c:pt>
                <c:pt idx="5510">
                  <c:v>23.477732746717205</c:v>
                </c:pt>
                <c:pt idx="5511">
                  <c:v>23.477732745195201</c:v>
                </c:pt>
                <c:pt idx="5512">
                  <c:v>23.477732744403724</c:v>
                </c:pt>
                <c:pt idx="5513">
                  <c:v>23.477732745651828</c:v>
                </c:pt>
                <c:pt idx="5514">
                  <c:v>23.477732744221083</c:v>
                </c:pt>
                <c:pt idx="5515">
                  <c:v>23.477732742851313</c:v>
                </c:pt>
                <c:pt idx="5516">
                  <c:v>23.477732749122008</c:v>
                </c:pt>
                <c:pt idx="5517">
                  <c:v>23.477732746443213</c:v>
                </c:pt>
                <c:pt idx="5518">
                  <c:v>23.477732739289817</c:v>
                </c:pt>
                <c:pt idx="5519">
                  <c:v>23.477732747143278</c:v>
                </c:pt>
                <c:pt idx="5520">
                  <c:v>23.477732750370013</c:v>
                </c:pt>
                <c:pt idx="5521">
                  <c:v>23.477732751831116</c:v>
                </c:pt>
                <c:pt idx="5522">
                  <c:v>23.477732740750916</c:v>
                </c:pt>
                <c:pt idx="5523">
                  <c:v>23.477732742425083</c:v>
                </c:pt>
                <c:pt idx="5524">
                  <c:v>23.47773274619972</c:v>
                </c:pt>
                <c:pt idx="5525">
                  <c:v>23.477732752500824</c:v>
                </c:pt>
                <c:pt idx="5526">
                  <c:v>23.477732740111612</c:v>
                </c:pt>
                <c:pt idx="5527">
                  <c:v>23.477732748756786</c:v>
                </c:pt>
                <c:pt idx="5528">
                  <c:v>23.477732743581779</c:v>
                </c:pt>
                <c:pt idx="5529">
                  <c:v>23.477732746351894</c:v>
                </c:pt>
                <c:pt idx="5530">
                  <c:v>23.477732749304689</c:v>
                </c:pt>
                <c:pt idx="5531">
                  <c:v>23.477732755575271</c:v>
                </c:pt>
                <c:pt idx="5532">
                  <c:v>23.477732751130983</c:v>
                </c:pt>
                <c:pt idx="5533">
                  <c:v>23.477732751892088</c:v>
                </c:pt>
                <c:pt idx="5534">
                  <c:v>23.477732743642786</c:v>
                </c:pt>
                <c:pt idx="5535">
                  <c:v>23.477732743977601</c:v>
                </c:pt>
                <c:pt idx="5536">
                  <c:v>23.477732752348686</c:v>
                </c:pt>
                <c:pt idx="5537">
                  <c:v>23.477732749974301</c:v>
                </c:pt>
                <c:pt idx="5538">
                  <c:v>23.47773274467772</c:v>
                </c:pt>
                <c:pt idx="5539">
                  <c:v>23.477732751587617</c:v>
                </c:pt>
                <c:pt idx="5540">
                  <c:v>23.47773274948722</c:v>
                </c:pt>
                <c:pt idx="5541">
                  <c:v>23.477732747569501</c:v>
                </c:pt>
                <c:pt idx="5542">
                  <c:v>23.477732746778116</c:v>
                </c:pt>
                <c:pt idx="5543">
                  <c:v>23.477732747539083</c:v>
                </c:pt>
                <c:pt idx="5544">
                  <c:v>23.4777327528966</c:v>
                </c:pt>
                <c:pt idx="5545">
                  <c:v>23.477732754570816</c:v>
                </c:pt>
                <c:pt idx="5546">
                  <c:v>23.477732757401789</c:v>
                </c:pt>
                <c:pt idx="5547">
                  <c:v>23.477732740994487</c:v>
                </c:pt>
                <c:pt idx="5548">
                  <c:v>23.477732755270935</c:v>
                </c:pt>
                <c:pt idx="5549">
                  <c:v>23.477732743947094</c:v>
                </c:pt>
                <c:pt idx="5550">
                  <c:v>23.477732766564213</c:v>
                </c:pt>
                <c:pt idx="5551">
                  <c:v>23.477732730401183</c:v>
                </c:pt>
                <c:pt idx="5552">
                  <c:v>23.477732740263782</c:v>
                </c:pt>
                <c:pt idx="5553">
                  <c:v>23.477732743064301</c:v>
                </c:pt>
                <c:pt idx="5554">
                  <c:v>23.47773274951772</c:v>
                </c:pt>
                <c:pt idx="5555">
                  <c:v>23.477732752013889</c:v>
                </c:pt>
                <c:pt idx="5556">
                  <c:v>23.477732748360879</c:v>
                </c:pt>
                <c:pt idx="5557">
                  <c:v>23.477732746747616</c:v>
                </c:pt>
                <c:pt idx="5558">
                  <c:v>23.477732756245089</c:v>
                </c:pt>
                <c:pt idx="5559">
                  <c:v>23.477732738589609</c:v>
                </c:pt>
                <c:pt idx="5560">
                  <c:v>23.477732763154989</c:v>
                </c:pt>
                <c:pt idx="5561">
                  <c:v>23.477732764037789</c:v>
                </c:pt>
                <c:pt idx="5562">
                  <c:v>23.477732732440789</c:v>
                </c:pt>
                <c:pt idx="5563">
                  <c:v>23.477732763642088</c:v>
                </c:pt>
                <c:pt idx="5564">
                  <c:v>23.4777327174946</c:v>
                </c:pt>
                <c:pt idx="5565">
                  <c:v>23.477732779623079</c:v>
                </c:pt>
                <c:pt idx="5566">
                  <c:v>23.477732730918724</c:v>
                </c:pt>
                <c:pt idx="5567">
                  <c:v>23.47773273271472</c:v>
                </c:pt>
                <c:pt idx="5568">
                  <c:v>23.477732732958213</c:v>
                </c:pt>
                <c:pt idx="5569">
                  <c:v>23.4777327466564</c:v>
                </c:pt>
                <c:pt idx="5570">
                  <c:v>23.477732787781083</c:v>
                </c:pt>
                <c:pt idx="5571">
                  <c:v>23.477732712776312</c:v>
                </c:pt>
                <c:pt idx="5572">
                  <c:v>23.477732702852887</c:v>
                </c:pt>
                <c:pt idx="5573">
                  <c:v>23.477732735880487</c:v>
                </c:pt>
                <c:pt idx="5574">
                  <c:v>23.477732766746989</c:v>
                </c:pt>
                <c:pt idx="5575">
                  <c:v>23.477732791129501</c:v>
                </c:pt>
                <c:pt idx="5576">
                  <c:v>23.477732809119683</c:v>
                </c:pt>
                <c:pt idx="5577">
                  <c:v>23.477732772378271</c:v>
                </c:pt>
                <c:pt idx="5578">
                  <c:v>23.4777327226086</c:v>
                </c:pt>
                <c:pt idx="5579">
                  <c:v>23.477732720843086</c:v>
                </c:pt>
                <c:pt idx="5580">
                  <c:v>23.477732666446286</c:v>
                </c:pt>
                <c:pt idx="5581">
                  <c:v>23.477732884915856</c:v>
                </c:pt>
                <c:pt idx="5582">
                  <c:v>23.477732816303583</c:v>
                </c:pt>
                <c:pt idx="5583">
                  <c:v>23.477732577712871</c:v>
                </c:pt>
                <c:pt idx="5584">
                  <c:v>23.477732735941263</c:v>
                </c:pt>
                <c:pt idx="5585">
                  <c:v>23.477732918248087</c:v>
                </c:pt>
                <c:pt idx="5586">
                  <c:v>23.477732679170256</c:v>
                </c:pt>
                <c:pt idx="5587">
                  <c:v>23.477732666141794</c:v>
                </c:pt>
                <c:pt idx="5588">
                  <c:v>23.477732964030189</c:v>
                </c:pt>
                <c:pt idx="5589">
                  <c:v>23.477732956694087</c:v>
                </c:pt>
                <c:pt idx="5590">
                  <c:v>23.477732199766812</c:v>
                </c:pt>
                <c:pt idx="5591">
                  <c:v>23.47773238962262</c:v>
                </c:pt>
                <c:pt idx="5592">
                  <c:v>23.47773265652269</c:v>
                </c:pt>
                <c:pt idx="5593">
                  <c:v>23.477731472792989</c:v>
                </c:pt>
                <c:pt idx="5594">
                  <c:v>23.477736733080587</c:v>
                </c:pt>
                <c:pt idx="5595">
                  <c:v>23.47774474656682</c:v>
                </c:pt>
                <c:pt idx="5596">
                  <c:v>23.4777176282035</c:v>
                </c:pt>
                <c:pt idx="5597">
                  <c:v>23.477799865817087</c:v>
                </c:pt>
                <c:pt idx="5598">
                  <c:v>-17.249999999806501</c:v>
                </c:pt>
                <c:pt idx="5599">
                  <c:v>0</c:v>
                </c:pt>
              </c:numCache>
            </c:numRef>
          </c:yVal>
          <c:smooth val="0"/>
        </c:ser>
        <c:ser>
          <c:idx val="14"/>
          <c:order val="14"/>
          <c:spPr>
            <a:ln w="12700">
              <a:solidFill>
                <a:schemeClr val="bg1">
                  <a:lumMod val="50000"/>
                </a:schemeClr>
              </a:solidFill>
            </a:ln>
          </c:spPr>
          <c:marker>
            <c:symbol val="none"/>
          </c:marker>
          <c:xVal>
            <c:numRef>
              <c:f>Sheet2!$U$2624:$U$5247</c:f>
              <c:numCache>
                <c:formatCode>0.00E+00</c:formatCode>
                <c:ptCount val="2624"/>
                <c:pt idx="0">
                  <c:v>0.99982860978405097</c:v>
                </c:pt>
                <c:pt idx="1">
                  <c:v>0.99960799486408503</c:v>
                </c:pt>
                <c:pt idx="2">
                  <c:v>0.99938737994411575</c:v>
                </c:pt>
                <c:pt idx="3">
                  <c:v>0.99918055345664958</c:v>
                </c:pt>
                <c:pt idx="4">
                  <c:v>0.99895993853668363</c:v>
                </c:pt>
                <c:pt idx="5">
                  <c:v>0.99872553518421903</c:v>
                </c:pt>
                <c:pt idx="6">
                  <c:v>0.99850492026425075</c:v>
                </c:pt>
                <c:pt idx="7">
                  <c:v>0.99829809377678402</c:v>
                </c:pt>
                <c:pt idx="8">
                  <c:v>0.99809126728931663</c:v>
                </c:pt>
                <c:pt idx="9">
                  <c:v>0.99787065236935124</c:v>
                </c:pt>
                <c:pt idx="10">
                  <c:v>0.99765003744938596</c:v>
                </c:pt>
                <c:pt idx="11">
                  <c:v>0.99740184566442003</c:v>
                </c:pt>
                <c:pt idx="12">
                  <c:v>0.99719501917695197</c:v>
                </c:pt>
                <c:pt idx="13">
                  <c:v>0.99698819268948524</c:v>
                </c:pt>
                <c:pt idx="14">
                  <c:v>0.99676757776951697</c:v>
                </c:pt>
                <c:pt idx="15">
                  <c:v>0.99654696284955058</c:v>
                </c:pt>
                <c:pt idx="16">
                  <c:v>0.99634013636208263</c:v>
                </c:pt>
                <c:pt idx="17">
                  <c:v>0.99613330987461046</c:v>
                </c:pt>
                <c:pt idx="18">
                  <c:v>0.9959126949546443</c:v>
                </c:pt>
                <c:pt idx="19">
                  <c:v>0.99567829160218524</c:v>
                </c:pt>
                <c:pt idx="20">
                  <c:v>0.99544388824971897</c:v>
                </c:pt>
                <c:pt idx="21">
                  <c:v>0.99523706176224436</c:v>
                </c:pt>
                <c:pt idx="22">
                  <c:v>0.99503023527478163</c:v>
                </c:pt>
                <c:pt idx="23">
                  <c:v>0.99480962035481724</c:v>
                </c:pt>
                <c:pt idx="24">
                  <c:v>0.99456142856985297</c:v>
                </c:pt>
                <c:pt idx="25">
                  <c:v>0.99434081364989046</c:v>
                </c:pt>
                <c:pt idx="26">
                  <c:v>0.99413398716241541</c:v>
                </c:pt>
                <c:pt idx="27">
                  <c:v>0.99392716067494857</c:v>
                </c:pt>
                <c:pt idx="28">
                  <c:v>0.9937065457549803</c:v>
                </c:pt>
                <c:pt idx="29">
                  <c:v>0.99345835397002058</c:v>
                </c:pt>
                <c:pt idx="30">
                  <c:v>0.99323773905005175</c:v>
                </c:pt>
                <c:pt idx="31">
                  <c:v>0.99303091256258824</c:v>
                </c:pt>
                <c:pt idx="32">
                  <c:v>0.99282408607511763</c:v>
                </c:pt>
                <c:pt idx="33">
                  <c:v>0.99257589429015503</c:v>
                </c:pt>
                <c:pt idx="34">
                  <c:v>0.99235527937018864</c:v>
                </c:pt>
                <c:pt idx="35">
                  <c:v>0.99213466445022158</c:v>
                </c:pt>
                <c:pt idx="36">
                  <c:v>0.99192783796275397</c:v>
                </c:pt>
                <c:pt idx="37">
                  <c:v>0.99172101147528724</c:v>
                </c:pt>
                <c:pt idx="38">
                  <c:v>0.99150039655531896</c:v>
                </c:pt>
                <c:pt idx="39">
                  <c:v>0.99126599320285358</c:v>
                </c:pt>
                <c:pt idx="40">
                  <c:v>0.99104537828288863</c:v>
                </c:pt>
                <c:pt idx="41">
                  <c:v>0.99083855179541858</c:v>
                </c:pt>
                <c:pt idx="42">
                  <c:v>0.99061793687545296</c:v>
                </c:pt>
                <c:pt idx="43">
                  <c:v>0.99039732195548658</c:v>
                </c:pt>
                <c:pt idx="44">
                  <c:v>0.99016291860302197</c:v>
                </c:pt>
                <c:pt idx="45">
                  <c:v>0.98994230368305602</c:v>
                </c:pt>
                <c:pt idx="46">
                  <c:v>0.98973547719558996</c:v>
                </c:pt>
                <c:pt idx="47">
                  <c:v>0.98951486227562058</c:v>
                </c:pt>
                <c:pt idx="48">
                  <c:v>0.98929424735565397</c:v>
                </c:pt>
                <c:pt idx="49">
                  <c:v>0.98905984400319258</c:v>
                </c:pt>
                <c:pt idx="50">
                  <c:v>0.98883922908322397</c:v>
                </c:pt>
                <c:pt idx="51">
                  <c:v>0.98863240259575502</c:v>
                </c:pt>
                <c:pt idx="52">
                  <c:v>0.98841178767578897</c:v>
                </c:pt>
                <c:pt idx="53">
                  <c:v>0.98819117275582202</c:v>
                </c:pt>
                <c:pt idx="54">
                  <c:v>0.98794298097085775</c:v>
                </c:pt>
                <c:pt idx="55">
                  <c:v>0.98773615448339203</c:v>
                </c:pt>
                <c:pt idx="56">
                  <c:v>0.98752932799592075</c:v>
                </c:pt>
                <c:pt idx="57">
                  <c:v>0.98730871307595658</c:v>
                </c:pt>
                <c:pt idx="58">
                  <c:v>0.98708809815598997</c:v>
                </c:pt>
                <c:pt idx="59">
                  <c:v>0.98683990637102803</c:v>
                </c:pt>
                <c:pt idx="60">
                  <c:v>0.98663307988355897</c:v>
                </c:pt>
                <c:pt idx="61">
                  <c:v>0.98642625339609102</c:v>
                </c:pt>
                <c:pt idx="62">
                  <c:v>0.98620563847612464</c:v>
                </c:pt>
                <c:pt idx="63">
                  <c:v>0.98595744669116203</c:v>
                </c:pt>
                <c:pt idx="64">
                  <c:v>0.98573683177119598</c:v>
                </c:pt>
                <c:pt idx="65">
                  <c:v>0.98553000528372658</c:v>
                </c:pt>
                <c:pt idx="66">
                  <c:v>0.98532317879625442</c:v>
                </c:pt>
                <c:pt idx="67">
                  <c:v>0.98510256387628903</c:v>
                </c:pt>
                <c:pt idx="68">
                  <c:v>0.98485437209132998</c:v>
                </c:pt>
                <c:pt idx="69">
                  <c:v>0.98463375717136359</c:v>
                </c:pt>
                <c:pt idx="70">
                  <c:v>0.98442693068389564</c:v>
                </c:pt>
                <c:pt idx="71">
                  <c:v>0.98422010419642658</c:v>
                </c:pt>
                <c:pt idx="72">
                  <c:v>0.98398570084395975</c:v>
                </c:pt>
                <c:pt idx="73">
                  <c:v>0.98375129749150059</c:v>
                </c:pt>
                <c:pt idx="74">
                  <c:v>0.98353068257153198</c:v>
                </c:pt>
                <c:pt idx="75">
                  <c:v>0.98332385608406303</c:v>
                </c:pt>
                <c:pt idx="76">
                  <c:v>0.98310324116409697</c:v>
                </c:pt>
                <c:pt idx="77">
                  <c:v>0.98285504937913404</c:v>
                </c:pt>
                <c:pt idx="78">
                  <c:v>0.98263443445916865</c:v>
                </c:pt>
                <c:pt idx="79">
                  <c:v>0.98241381953920159</c:v>
                </c:pt>
                <c:pt idx="80">
                  <c:v>0.98220699305173076</c:v>
                </c:pt>
                <c:pt idx="81">
                  <c:v>0.98198637813176415</c:v>
                </c:pt>
                <c:pt idx="82">
                  <c:v>0.98175197477930198</c:v>
                </c:pt>
                <c:pt idx="83">
                  <c:v>0.98153135985933315</c:v>
                </c:pt>
                <c:pt idx="84">
                  <c:v>0.98131074493936565</c:v>
                </c:pt>
                <c:pt idx="85">
                  <c:v>0.98106255315440649</c:v>
                </c:pt>
                <c:pt idx="86">
                  <c:v>0.98085572666693899</c:v>
                </c:pt>
                <c:pt idx="87">
                  <c:v>0.98063511174697149</c:v>
                </c:pt>
                <c:pt idx="88">
                  <c:v>0.98041449682700388</c:v>
                </c:pt>
                <c:pt idx="89">
                  <c:v>0.98016630504203894</c:v>
                </c:pt>
                <c:pt idx="90">
                  <c:v>0.97995947855458088</c:v>
                </c:pt>
                <c:pt idx="91">
                  <c:v>0.97975265206710949</c:v>
                </c:pt>
                <c:pt idx="92">
                  <c:v>0.97953203714713988</c:v>
                </c:pt>
                <c:pt idx="93">
                  <c:v>0.97928384536217794</c:v>
                </c:pt>
                <c:pt idx="94">
                  <c:v>0.97904944200971789</c:v>
                </c:pt>
                <c:pt idx="95">
                  <c:v>0.97884261552224494</c:v>
                </c:pt>
                <c:pt idx="96">
                  <c:v>0.97863578903477888</c:v>
                </c:pt>
                <c:pt idx="97">
                  <c:v>0.97838759724981383</c:v>
                </c:pt>
                <c:pt idx="98">
                  <c:v>0.97815319389734856</c:v>
                </c:pt>
                <c:pt idx="99">
                  <c:v>0.97791879054488884</c:v>
                </c:pt>
                <c:pt idx="100">
                  <c:v>0.97769817562492112</c:v>
                </c:pt>
                <c:pt idx="101">
                  <c:v>0.97749134913745039</c:v>
                </c:pt>
                <c:pt idx="102">
                  <c:v>0.97727073421748611</c:v>
                </c:pt>
                <c:pt idx="103">
                  <c:v>0.97702254243252262</c:v>
                </c:pt>
                <c:pt idx="104">
                  <c:v>0.97680192751255812</c:v>
                </c:pt>
                <c:pt idx="105">
                  <c:v>0.97658131259259184</c:v>
                </c:pt>
                <c:pt idx="106">
                  <c:v>0.97633312080762358</c:v>
                </c:pt>
                <c:pt idx="107">
                  <c:v>0.97612629432015963</c:v>
                </c:pt>
                <c:pt idx="108">
                  <c:v>0.97590567940019635</c:v>
                </c:pt>
                <c:pt idx="109">
                  <c:v>0.97568506448022663</c:v>
                </c:pt>
                <c:pt idx="110">
                  <c:v>0.97543687269526391</c:v>
                </c:pt>
                <c:pt idx="111">
                  <c:v>0.97523004620779563</c:v>
                </c:pt>
                <c:pt idx="112">
                  <c:v>0.97502321972032591</c:v>
                </c:pt>
                <c:pt idx="113">
                  <c:v>0.97480260480035952</c:v>
                </c:pt>
                <c:pt idx="114">
                  <c:v>0.97455441301540036</c:v>
                </c:pt>
                <c:pt idx="115">
                  <c:v>0.97432000966293386</c:v>
                </c:pt>
                <c:pt idx="116">
                  <c:v>0.97411318317546447</c:v>
                </c:pt>
                <c:pt idx="117">
                  <c:v>0.97390635668799663</c:v>
                </c:pt>
                <c:pt idx="118">
                  <c:v>0.97368574176802991</c:v>
                </c:pt>
                <c:pt idx="119">
                  <c:v>0.97343754998306553</c:v>
                </c:pt>
                <c:pt idx="120">
                  <c:v>0.97321693506310092</c:v>
                </c:pt>
                <c:pt idx="121">
                  <c:v>0.97301010857563286</c:v>
                </c:pt>
                <c:pt idx="122">
                  <c:v>0.97280328208816635</c:v>
                </c:pt>
                <c:pt idx="123">
                  <c:v>0.97255509030320264</c:v>
                </c:pt>
                <c:pt idx="124">
                  <c:v>0.97232068695073792</c:v>
                </c:pt>
                <c:pt idx="125">
                  <c:v>0.97208628359827365</c:v>
                </c:pt>
                <c:pt idx="126">
                  <c:v>0.97186566867830948</c:v>
                </c:pt>
                <c:pt idx="127">
                  <c:v>0.97164505375834465</c:v>
                </c:pt>
                <c:pt idx="128">
                  <c:v>0.97142443883837648</c:v>
                </c:pt>
                <c:pt idx="129">
                  <c:v>0.97119003548591065</c:v>
                </c:pt>
                <c:pt idx="130">
                  <c:v>0.97096942056594293</c:v>
                </c:pt>
                <c:pt idx="131">
                  <c:v>0.97074880564598065</c:v>
                </c:pt>
                <c:pt idx="132">
                  <c:v>0.97050061386101494</c:v>
                </c:pt>
                <c:pt idx="133">
                  <c:v>0.97029378737354788</c:v>
                </c:pt>
                <c:pt idx="134">
                  <c:v>0.9700731724535846</c:v>
                </c:pt>
                <c:pt idx="135">
                  <c:v>0.96982498066862</c:v>
                </c:pt>
                <c:pt idx="136">
                  <c:v>0.96959057731615295</c:v>
                </c:pt>
                <c:pt idx="137">
                  <c:v>0.969383750828685</c:v>
                </c:pt>
                <c:pt idx="138">
                  <c:v>0.9691769243412155</c:v>
                </c:pt>
                <c:pt idx="139">
                  <c:v>0.968956309421248</c:v>
                </c:pt>
                <c:pt idx="140">
                  <c:v>0.96870811763629094</c:v>
                </c:pt>
                <c:pt idx="141">
                  <c:v>0.96845992585132457</c:v>
                </c:pt>
                <c:pt idx="142">
                  <c:v>0.96823931093135851</c:v>
                </c:pt>
                <c:pt idx="143">
                  <c:v>0.96803248444389223</c:v>
                </c:pt>
                <c:pt idx="144">
                  <c:v>0.96781186952392395</c:v>
                </c:pt>
                <c:pt idx="145">
                  <c:v>0.96756367773896157</c:v>
                </c:pt>
                <c:pt idx="146">
                  <c:v>0.96734306281899562</c:v>
                </c:pt>
                <c:pt idx="147">
                  <c:v>0.96712244789902901</c:v>
                </c:pt>
                <c:pt idx="148">
                  <c:v>0.96691562141156095</c:v>
                </c:pt>
                <c:pt idx="149">
                  <c:v>0.96666742962660002</c:v>
                </c:pt>
                <c:pt idx="150">
                  <c:v>0.96644681470663196</c:v>
                </c:pt>
                <c:pt idx="151">
                  <c:v>0.96622619978666147</c:v>
                </c:pt>
                <c:pt idx="152">
                  <c:v>0.96597800800170364</c:v>
                </c:pt>
                <c:pt idx="153">
                  <c:v>0.96575739308173703</c:v>
                </c:pt>
                <c:pt idx="154">
                  <c:v>0.96555056659426797</c:v>
                </c:pt>
                <c:pt idx="155">
                  <c:v>0.96532995167430435</c:v>
                </c:pt>
                <c:pt idx="156">
                  <c:v>0.96508175988933997</c:v>
                </c:pt>
                <c:pt idx="157">
                  <c:v>0.96483356810437704</c:v>
                </c:pt>
                <c:pt idx="158">
                  <c:v>0.96459916475191076</c:v>
                </c:pt>
                <c:pt idx="159">
                  <c:v>0.96439233826444504</c:v>
                </c:pt>
                <c:pt idx="160">
                  <c:v>0.96418551177697598</c:v>
                </c:pt>
                <c:pt idx="161">
                  <c:v>0.96393731999201349</c:v>
                </c:pt>
                <c:pt idx="162">
                  <c:v>0.96370291663955276</c:v>
                </c:pt>
                <c:pt idx="163">
                  <c:v>0.96346851328708505</c:v>
                </c:pt>
                <c:pt idx="164">
                  <c:v>0.96324789836712099</c:v>
                </c:pt>
                <c:pt idx="165">
                  <c:v>0.96302728344715205</c:v>
                </c:pt>
                <c:pt idx="166">
                  <c:v>0.96277909166219411</c:v>
                </c:pt>
                <c:pt idx="167">
                  <c:v>0.9625584767422235</c:v>
                </c:pt>
                <c:pt idx="168">
                  <c:v>0.96233786182225345</c:v>
                </c:pt>
                <c:pt idx="169">
                  <c:v>0.96208967003729495</c:v>
                </c:pt>
                <c:pt idx="170">
                  <c:v>0.96186905511732901</c:v>
                </c:pt>
                <c:pt idx="171">
                  <c:v>0.96166222862985995</c:v>
                </c:pt>
                <c:pt idx="172">
                  <c:v>0.96144161370989834</c:v>
                </c:pt>
                <c:pt idx="173">
                  <c:v>0.96119342192493096</c:v>
                </c:pt>
                <c:pt idx="174">
                  <c:v>0.96094523013997246</c:v>
                </c:pt>
                <c:pt idx="175">
                  <c:v>0.96071082678750563</c:v>
                </c:pt>
                <c:pt idx="176">
                  <c:v>0.96050400030003602</c:v>
                </c:pt>
                <c:pt idx="177">
                  <c:v>0.96025580851507752</c:v>
                </c:pt>
                <c:pt idx="178">
                  <c:v>0.96003519359511058</c:v>
                </c:pt>
                <c:pt idx="179">
                  <c:v>0.95978700181014498</c:v>
                </c:pt>
                <c:pt idx="180">
                  <c:v>0.95956638689017859</c:v>
                </c:pt>
                <c:pt idx="181">
                  <c:v>0.95934577197021298</c:v>
                </c:pt>
                <c:pt idx="182">
                  <c:v>0.95909758018524949</c:v>
                </c:pt>
                <c:pt idx="183">
                  <c:v>0.95887696526528399</c:v>
                </c:pt>
                <c:pt idx="184">
                  <c:v>0.95865635034531804</c:v>
                </c:pt>
                <c:pt idx="185">
                  <c:v>0.95840815856035499</c:v>
                </c:pt>
                <c:pt idx="186">
                  <c:v>0.95815996677539295</c:v>
                </c:pt>
                <c:pt idx="187">
                  <c:v>0.95792556342292901</c:v>
                </c:pt>
                <c:pt idx="188">
                  <c:v>0.95771873693545995</c:v>
                </c:pt>
                <c:pt idx="189">
                  <c:v>0.957511910447992</c:v>
                </c:pt>
                <c:pt idx="190">
                  <c:v>0.95726371866302895</c:v>
                </c:pt>
                <c:pt idx="191">
                  <c:v>0.95702931531056723</c:v>
                </c:pt>
                <c:pt idx="192">
                  <c:v>0.95679491195810396</c:v>
                </c:pt>
                <c:pt idx="193">
                  <c:v>0.95657429703813623</c:v>
                </c:pt>
                <c:pt idx="194">
                  <c:v>0.95635368211816862</c:v>
                </c:pt>
                <c:pt idx="195">
                  <c:v>0.95610549033320824</c:v>
                </c:pt>
                <c:pt idx="196">
                  <c:v>0.95588487541323963</c:v>
                </c:pt>
                <c:pt idx="197">
                  <c:v>0.95566426049327524</c:v>
                </c:pt>
                <c:pt idx="198">
                  <c:v>0.95541606870830875</c:v>
                </c:pt>
                <c:pt idx="199">
                  <c:v>0.95519545378834658</c:v>
                </c:pt>
                <c:pt idx="200">
                  <c:v>0.95498862730087952</c:v>
                </c:pt>
                <c:pt idx="201">
                  <c:v>0.95476801238091158</c:v>
                </c:pt>
                <c:pt idx="202">
                  <c:v>0.95451982059594698</c:v>
                </c:pt>
                <c:pt idx="203">
                  <c:v>0.95427162881098504</c:v>
                </c:pt>
                <c:pt idx="204">
                  <c:v>0.95403722545852165</c:v>
                </c:pt>
                <c:pt idx="205">
                  <c:v>0.95383039897105149</c:v>
                </c:pt>
                <c:pt idx="206">
                  <c:v>0.95358220718608999</c:v>
                </c:pt>
                <c:pt idx="207">
                  <c:v>0.95336159226612305</c:v>
                </c:pt>
                <c:pt idx="208">
                  <c:v>0.953113400481161</c:v>
                </c:pt>
                <c:pt idx="209">
                  <c:v>0.95289278556119505</c:v>
                </c:pt>
                <c:pt idx="210">
                  <c:v>0.952672170641228</c:v>
                </c:pt>
                <c:pt idx="211">
                  <c:v>0.95242397885626329</c:v>
                </c:pt>
                <c:pt idx="212">
                  <c:v>0.95220336393629956</c:v>
                </c:pt>
                <c:pt idx="213">
                  <c:v>0.95198274901633029</c:v>
                </c:pt>
                <c:pt idx="214">
                  <c:v>0.95173455723137323</c:v>
                </c:pt>
                <c:pt idx="215">
                  <c:v>0.95148636544640652</c:v>
                </c:pt>
                <c:pt idx="216">
                  <c:v>0.95125196209394403</c:v>
                </c:pt>
                <c:pt idx="217">
                  <c:v>0.95104513560647896</c:v>
                </c:pt>
                <c:pt idx="218">
                  <c:v>0.95083830911900702</c:v>
                </c:pt>
                <c:pt idx="219">
                  <c:v>0.95059011733404564</c:v>
                </c:pt>
                <c:pt idx="220">
                  <c:v>0.95035571398158358</c:v>
                </c:pt>
                <c:pt idx="221">
                  <c:v>0.95010752219661898</c:v>
                </c:pt>
                <c:pt idx="222">
                  <c:v>0.94988690727665159</c:v>
                </c:pt>
                <c:pt idx="223">
                  <c:v>0.94963871549169065</c:v>
                </c:pt>
                <c:pt idx="224">
                  <c:v>0.94941810057172349</c:v>
                </c:pt>
                <c:pt idx="225">
                  <c:v>0.94919748565175699</c:v>
                </c:pt>
                <c:pt idx="226">
                  <c:v>0.94896308229929305</c:v>
                </c:pt>
                <c:pt idx="227">
                  <c:v>0.94872867894683</c:v>
                </c:pt>
                <c:pt idx="228">
                  <c:v>0.9484804871618655</c:v>
                </c:pt>
                <c:pt idx="229">
                  <c:v>0.94825987224190222</c:v>
                </c:pt>
                <c:pt idx="230">
                  <c:v>0.9480530457544305</c:v>
                </c:pt>
                <c:pt idx="231">
                  <c:v>0.94780485396947234</c:v>
                </c:pt>
                <c:pt idx="232">
                  <c:v>0.94757045061700562</c:v>
                </c:pt>
                <c:pt idx="233">
                  <c:v>0.94732225883204257</c:v>
                </c:pt>
                <c:pt idx="234">
                  <c:v>0.94710164391207663</c:v>
                </c:pt>
                <c:pt idx="235">
                  <c:v>0.94685345212711658</c:v>
                </c:pt>
                <c:pt idx="236">
                  <c:v>0.94663283720714864</c:v>
                </c:pt>
                <c:pt idx="237">
                  <c:v>0.94638464542218503</c:v>
                </c:pt>
                <c:pt idx="238">
                  <c:v>0.94616403050221898</c:v>
                </c:pt>
                <c:pt idx="239">
                  <c:v>0.94591583871725649</c:v>
                </c:pt>
                <c:pt idx="240">
                  <c:v>0.94568143536479576</c:v>
                </c:pt>
                <c:pt idx="241">
                  <c:v>0.94543324357983005</c:v>
                </c:pt>
                <c:pt idx="242">
                  <c:v>0.94522641709236099</c:v>
                </c:pt>
                <c:pt idx="243">
                  <c:v>0.94500580217239771</c:v>
                </c:pt>
                <c:pt idx="244">
                  <c:v>0.94475761038743511</c:v>
                </c:pt>
                <c:pt idx="245">
                  <c:v>0.9445232070349685</c:v>
                </c:pt>
                <c:pt idx="246">
                  <c:v>0.94427501525000823</c:v>
                </c:pt>
                <c:pt idx="247">
                  <c:v>0.94405440033004062</c:v>
                </c:pt>
                <c:pt idx="248">
                  <c:v>0.94380620854508024</c:v>
                </c:pt>
                <c:pt idx="249">
                  <c:v>0.94358559362511163</c:v>
                </c:pt>
                <c:pt idx="250">
                  <c:v>0.94336497870514457</c:v>
                </c:pt>
                <c:pt idx="251">
                  <c:v>0.94311678692018297</c:v>
                </c:pt>
                <c:pt idx="252">
                  <c:v>0.94286859513521959</c:v>
                </c:pt>
                <c:pt idx="253">
                  <c:v>0.94263419178275376</c:v>
                </c:pt>
                <c:pt idx="254">
                  <c:v>0.94238599999779349</c:v>
                </c:pt>
                <c:pt idx="255">
                  <c:v>0.94216538507782499</c:v>
                </c:pt>
                <c:pt idx="256">
                  <c:v>0.9419171932928645</c:v>
                </c:pt>
                <c:pt idx="257">
                  <c:v>0.9416965783729</c:v>
                </c:pt>
                <c:pt idx="258">
                  <c:v>0.9414483865879365</c:v>
                </c:pt>
                <c:pt idx="259">
                  <c:v>0.94121398323547201</c:v>
                </c:pt>
                <c:pt idx="260">
                  <c:v>0.94096579145051062</c:v>
                </c:pt>
                <c:pt idx="261">
                  <c:v>0.94074517653054845</c:v>
                </c:pt>
                <c:pt idx="262">
                  <c:v>0.94053835004307562</c:v>
                </c:pt>
                <c:pt idx="263">
                  <c:v>0.94029015825811524</c:v>
                </c:pt>
                <c:pt idx="264">
                  <c:v>0.94005575490564797</c:v>
                </c:pt>
                <c:pt idx="265">
                  <c:v>0.93980756312068603</c:v>
                </c:pt>
                <c:pt idx="266">
                  <c:v>0.93955937133572398</c:v>
                </c:pt>
                <c:pt idx="267">
                  <c:v>0.93933875641575804</c:v>
                </c:pt>
                <c:pt idx="268">
                  <c:v>0.93911814149579098</c:v>
                </c:pt>
                <c:pt idx="269">
                  <c:v>0.93886994971082849</c:v>
                </c:pt>
                <c:pt idx="270">
                  <c:v>0.93864933479086365</c:v>
                </c:pt>
                <c:pt idx="271">
                  <c:v>0.93840114300589994</c:v>
                </c:pt>
                <c:pt idx="272">
                  <c:v>0.938166739653436</c:v>
                </c:pt>
                <c:pt idx="273">
                  <c:v>0.93791854786847395</c:v>
                </c:pt>
                <c:pt idx="274">
                  <c:v>0.93769793294851134</c:v>
                </c:pt>
                <c:pt idx="275">
                  <c:v>0.93749110646103895</c:v>
                </c:pt>
                <c:pt idx="276">
                  <c:v>0.93724291467607923</c:v>
                </c:pt>
                <c:pt idx="277">
                  <c:v>0.93700851132361263</c:v>
                </c:pt>
                <c:pt idx="278">
                  <c:v>0.93676031953865002</c:v>
                </c:pt>
                <c:pt idx="279">
                  <c:v>0.93653970461868463</c:v>
                </c:pt>
                <c:pt idx="280">
                  <c:v>0.93629151283372358</c:v>
                </c:pt>
                <c:pt idx="281">
                  <c:v>0.93607089791375564</c:v>
                </c:pt>
                <c:pt idx="282">
                  <c:v>0.9358227061287957</c:v>
                </c:pt>
                <c:pt idx="283">
                  <c:v>0.93558830277632576</c:v>
                </c:pt>
                <c:pt idx="284">
                  <c:v>0.93534011099136549</c:v>
                </c:pt>
                <c:pt idx="285">
                  <c:v>0.935091919206406</c:v>
                </c:pt>
                <c:pt idx="286">
                  <c:v>0.9348575158539395</c:v>
                </c:pt>
                <c:pt idx="287">
                  <c:v>0.934650689366473</c:v>
                </c:pt>
                <c:pt idx="288">
                  <c:v>0.93440249758150895</c:v>
                </c:pt>
                <c:pt idx="289">
                  <c:v>0.93418188266154523</c:v>
                </c:pt>
                <c:pt idx="290">
                  <c:v>0.93393369087658062</c:v>
                </c:pt>
                <c:pt idx="291">
                  <c:v>0.93367171065912447</c:v>
                </c:pt>
                <c:pt idx="292">
                  <c:v>0.93343730730665375</c:v>
                </c:pt>
                <c:pt idx="293">
                  <c:v>0.93318911552169403</c:v>
                </c:pt>
                <c:pt idx="294">
                  <c:v>0.93296850060172698</c:v>
                </c:pt>
                <c:pt idx="295">
                  <c:v>0.93276167411425903</c:v>
                </c:pt>
                <c:pt idx="296">
                  <c:v>0.93251348232929598</c:v>
                </c:pt>
                <c:pt idx="297">
                  <c:v>0.93227907897683204</c:v>
                </c:pt>
                <c:pt idx="298">
                  <c:v>0.93203088719186999</c:v>
                </c:pt>
                <c:pt idx="299">
                  <c:v>0.93176890697440995</c:v>
                </c:pt>
                <c:pt idx="300">
                  <c:v>0.93154829205444523</c:v>
                </c:pt>
                <c:pt idx="301">
                  <c:v>0.93130010026948162</c:v>
                </c:pt>
                <c:pt idx="302">
                  <c:v>0.93107948534951723</c:v>
                </c:pt>
                <c:pt idx="303">
                  <c:v>0.93083129356455496</c:v>
                </c:pt>
                <c:pt idx="304">
                  <c:v>0.93059689021208802</c:v>
                </c:pt>
                <c:pt idx="305">
                  <c:v>0.93034869842712664</c:v>
                </c:pt>
                <c:pt idx="306">
                  <c:v>0.93010050664216404</c:v>
                </c:pt>
                <c:pt idx="307">
                  <c:v>0.92986610328969899</c:v>
                </c:pt>
                <c:pt idx="308">
                  <c:v>0.92961791150473705</c:v>
                </c:pt>
                <c:pt idx="309">
                  <c:v>0.92939729658477499</c:v>
                </c:pt>
                <c:pt idx="310">
                  <c:v>0.92914910479980795</c:v>
                </c:pt>
                <c:pt idx="311">
                  <c:v>0.92891470144734356</c:v>
                </c:pt>
                <c:pt idx="312">
                  <c:v>0.92866650966238196</c:v>
                </c:pt>
                <c:pt idx="313">
                  <c:v>0.92841831787741957</c:v>
                </c:pt>
                <c:pt idx="314">
                  <c:v>0.92818391452495497</c:v>
                </c:pt>
                <c:pt idx="315">
                  <c:v>0.92793572273999303</c:v>
                </c:pt>
                <c:pt idx="316">
                  <c:v>0.92771510782002697</c:v>
                </c:pt>
                <c:pt idx="317">
                  <c:v>0.92746691603506459</c:v>
                </c:pt>
                <c:pt idx="318">
                  <c:v>0.92724630111509798</c:v>
                </c:pt>
                <c:pt idx="319">
                  <c:v>0.92698432089763505</c:v>
                </c:pt>
                <c:pt idx="320">
                  <c:v>0.92673612911267556</c:v>
                </c:pt>
                <c:pt idx="321">
                  <c:v>0.92650172576020828</c:v>
                </c:pt>
                <c:pt idx="322">
                  <c:v>0.92625353397524857</c:v>
                </c:pt>
                <c:pt idx="323">
                  <c:v>0.92603291905528251</c:v>
                </c:pt>
                <c:pt idx="324">
                  <c:v>0.92578472727032102</c:v>
                </c:pt>
                <c:pt idx="325">
                  <c:v>0.92556411235035396</c:v>
                </c:pt>
                <c:pt idx="326">
                  <c:v>0.92531592056539202</c:v>
                </c:pt>
                <c:pt idx="327">
                  <c:v>0.92505394034792976</c:v>
                </c:pt>
                <c:pt idx="328">
                  <c:v>0.92481953699546704</c:v>
                </c:pt>
                <c:pt idx="329">
                  <c:v>0.92457134521050499</c:v>
                </c:pt>
                <c:pt idx="330">
                  <c:v>0.92435073029053905</c:v>
                </c:pt>
                <c:pt idx="331">
                  <c:v>0.924102538505578</c:v>
                </c:pt>
                <c:pt idx="332">
                  <c:v>0.92388192358561005</c:v>
                </c:pt>
                <c:pt idx="333">
                  <c:v>0.92363373180064756</c:v>
                </c:pt>
                <c:pt idx="334">
                  <c:v>0.92339932844818695</c:v>
                </c:pt>
                <c:pt idx="335">
                  <c:v>0.92313734823072358</c:v>
                </c:pt>
                <c:pt idx="336">
                  <c:v>0.92288915644576164</c:v>
                </c:pt>
                <c:pt idx="337">
                  <c:v>0.92266854152579503</c:v>
                </c:pt>
                <c:pt idx="338">
                  <c:v>0.92242034974083076</c:v>
                </c:pt>
                <c:pt idx="339">
                  <c:v>0.92219973482086604</c:v>
                </c:pt>
                <c:pt idx="340">
                  <c:v>0.92195154303590399</c:v>
                </c:pt>
                <c:pt idx="341">
                  <c:v>0.92171713968344005</c:v>
                </c:pt>
                <c:pt idx="342">
                  <c:v>0.921468947898477</c:v>
                </c:pt>
                <c:pt idx="343">
                  <c:v>0.92120696768101651</c:v>
                </c:pt>
                <c:pt idx="344">
                  <c:v>0.92098635276105056</c:v>
                </c:pt>
                <c:pt idx="345">
                  <c:v>0.92073816097608896</c:v>
                </c:pt>
                <c:pt idx="346">
                  <c:v>0.92051754605612157</c:v>
                </c:pt>
                <c:pt idx="347">
                  <c:v>0.92026935427115997</c:v>
                </c:pt>
                <c:pt idx="348">
                  <c:v>0.92003495091869603</c:v>
                </c:pt>
                <c:pt idx="349">
                  <c:v>0.91978675913373298</c:v>
                </c:pt>
                <c:pt idx="350">
                  <c:v>0.91953856734877104</c:v>
                </c:pt>
                <c:pt idx="351">
                  <c:v>0.91930416399630499</c:v>
                </c:pt>
                <c:pt idx="352">
                  <c:v>0.91905597221134505</c:v>
                </c:pt>
                <c:pt idx="353">
                  <c:v>0.91883535729137999</c:v>
                </c:pt>
                <c:pt idx="354">
                  <c:v>0.91858716550641328</c:v>
                </c:pt>
                <c:pt idx="355">
                  <c:v>0.91835276215395156</c:v>
                </c:pt>
                <c:pt idx="356">
                  <c:v>0.91810457036899062</c:v>
                </c:pt>
                <c:pt idx="357">
                  <c:v>0.91785637858402702</c:v>
                </c:pt>
                <c:pt idx="358">
                  <c:v>0.91762197523156364</c:v>
                </c:pt>
                <c:pt idx="359">
                  <c:v>0.91735999501410304</c:v>
                </c:pt>
                <c:pt idx="360">
                  <c:v>0.91711180322914065</c:v>
                </c:pt>
                <c:pt idx="361">
                  <c:v>0.91689118830917671</c:v>
                </c:pt>
                <c:pt idx="362">
                  <c:v>0.91664299652421399</c:v>
                </c:pt>
                <c:pt idx="363">
                  <c:v>0.9164085931717475</c:v>
                </c:pt>
                <c:pt idx="364">
                  <c:v>0.91616040138678501</c:v>
                </c:pt>
                <c:pt idx="365">
                  <c:v>0.91591220960182296</c:v>
                </c:pt>
                <c:pt idx="366">
                  <c:v>0.91567780624936124</c:v>
                </c:pt>
                <c:pt idx="367">
                  <c:v>0.91541582603189964</c:v>
                </c:pt>
                <c:pt idx="368">
                  <c:v>0.91516763424693659</c:v>
                </c:pt>
                <c:pt idx="369">
                  <c:v>0.91494701932696998</c:v>
                </c:pt>
                <c:pt idx="370">
                  <c:v>0.91469882754201071</c:v>
                </c:pt>
                <c:pt idx="371">
                  <c:v>0.91446442418954299</c:v>
                </c:pt>
                <c:pt idx="372">
                  <c:v>0.91421623240458372</c:v>
                </c:pt>
                <c:pt idx="373">
                  <c:v>0.913968040619619</c:v>
                </c:pt>
                <c:pt idx="374">
                  <c:v>0.91373363726715495</c:v>
                </c:pt>
                <c:pt idx="375">
                  <c:v>0.91347165704969724</c:v>
                </c:pt>
                <c:pt idx="376">
                  <c:v>0.91322346526473197</c:v>
                </c:pt>
                <c:pt idx="377">
                  <c:v>0.91300285034476603</c:v>
                </c:pt>
                <c:pt idx="378">
                  <c:v>0.91274087012730665</c:v>
                </c:pt>
                <c:pt idx="379">
                  <c:v>0.91249267834234349</c:v>
                </c:pt>
                <c:pt idx="380">
                  <c:v>0.91225827498988099</c:v>
                </c:pt>
                <c:pt idx="381">
                  <c:v>0.9120100832049165</c:v>
                </c:pt>
                <c:pt idx="382">
                  <c:v>0.91174810298745701</c:v>
                </c:pt>
                <c:pt idx="383">
                  <c:v>0.91148612276999441</c:v>
                </c:pt>
                <c:pt idx="384">
                  <c:v>0.91126550785002958</c:v>
                </c:pt>
                <c:pt idx="385">
                  <c:v>0.91101731606506797</c:v>
                </c:pt>
                <c:pt idx="386">
                  <c:v>0.91075533584760759</c:v>
                </c:pt>
                <c:pt idx="387">
                  <c:v>0.91053472092763765</c:v>
                </c:pt>
                <c:pt idx="388">
                  <c:v>0.91028652914267605</c:v>
                </c:pt>
                <c:pt idx="389">
                  <c:v>0.910052125790211</c:v>
                </c:pt>
                <c:pt idx="390">
                  <c:v>0.90979014557275451</c:v>
                </c:pt>
                <c:pt idx="391">
                  <c:v>0.90952816535529457</c:v>
                </c:pt>
                <c:pt idx="392">
                  <c:v>0.90927997357033363</c:v>
                </c:pt>
                <c:pt idx="393">
                  <c:v>0.90905935865036602</c:v>
                </c:pt>
                <c:pt idx="394">
                  <c:v>0.90879737843290598</c:v>
                </c:pt>
                <c:pt idx="395">
                  <c:v>0.90854918664794349</c:v>
                </c:pt>
                <c:pt idx="396">
                  <c:v>0.90832857172797477</c:v>
                </c:pt>
                <c:pt idx="397">
                  <c:v>0.90808037994301449</c:v>
                </c:pt>
                <c:pt idx="398">
                  <c:v>0.90781839972555456</c:v>
                </c:pt>
                <c:pt idx="399">
                  <c:v>0.90758399637309095</c:v>
                </c:pt>
                <c:pt idx="400">
                  <c:v>0.90733580458813123</c:v>
                </c:pt>
                <c:pt idx="401">
                  <c:v>0.90711518966816196</c:v>
                </c:pt>
                <c:pt idx="402">
                  <c:v>0.90685320945070202</c:v>
                </c:pt>
                <c:pt idx="403">
                  <c:v>0.90660501766574353</c:v>
                </c:pt>
                <c:pt idx="404">
                  <c:v>0.90638440274577303</c:v>
                </c:pt>
                <c:pt idx="405">
                  <c:v>0.90612242252831365</c:v>
                </c:pt>
                <c:pt idx="406">
                  <c:v>0.90586044231085305</c:v>
                </c:pt>
                <c:pt idx="407">
                  <c:v>0.90561225052589323</c:v>
                </c:pt>
                <c:pt idx="408">
                  <c:v>0.90537784717342595</c:v>
                </c:pt>
                <c:pt idx="409">
                  <c:v>0.90512965538846624</c:v>
                </c:pt>
                <c:pt idx="410">
                  <c:v>0.90486767517100397</c:v>
                </c:pt>
                <c:pt idx="411">
                  <c:v>0.90464706025103803</c:v>
                </c:pt>
                <c:pt idx="412">
                  <c:v>0.90439886846607564</c:v>
                </c:pt>
                <c:pt idx="413">
                  <c:v>0.90413688824861449</c:v>
                </c:pt>
                <c:pt idx="414">
                  <c:v>0.90390248489614899</c:v>
                </c:pt>
                <c:pt idx="415">
                  <c:v>0.90365429311119183</c:v>
                </c:pt>
                <c:pt idx="416">
                  <c:v>0.90340610132622345</c:v>
                </c:pt>
                <c:pt idx="417">
                  <c:v>0.90317169797376262</c:v>
                </c:pt>
                <c:pt idx="418">
                  <c:v>0.90290971775630202</c:v>
                </c:pt>
                <c:pt idx="419">
                  <c:v>0.90266152597133775</c:v>
                </c:pt>
                <c:pt idx="420">
                  <c:v>0.90244091105137303</c:v>
                </c:pt>
                <c:pt idx="421">
                  <c:v>0.90217893083391298</c:v>
                </c:pt>
                <c:pt idx="422">
                  <c:v>0.90193073904895049</c:v>
                </c:pt>
                <c:pt idx="423">
                  <c:v>0.90169633569648899</c:v>
                </c:pt>
                <c:pt idx="424">
                  <c:v>0.9014481439115245</c:v>
                </c:pt>
                <c:pt idx="425">
                  <c:v>0.90118616369406457</c:v>
                </c:pt>
                <c:pt idx="426">
                  <c:v>0.90092418347660397</c:v>
                </c:pt>
                <c:pt idx="427">
                  <c:v>0.90070356855663758</c:v>
                </c:pt>
                <c:pt idx="428">
                  <c:v>0.90045537677167597</c:v>
                </c:pt>
                <c:pt idx="429">
                  <c:v>0.90019339655421604</c:v>
                </c:pt>
                <c:pt idx="430">
                  <c:v>0.89997278163424688</c:v>
                </c:pt>
                <c:pt idx="431">
                  <c:v>0.89972458984928649</c:v>
                </c:pt>
                <c:pt idx="432">
                  <c:v>0.89946260963182656</c:v>
                </c:pt>
                <c:pt idx="433">
                  <c:v>0.89920062941436707</c:v>
                </c:pt>
                <c:pt idx="434">
                  <c:v>0.89893864919690658</c:v>
                </c:pt>
                <c:pt idx="435">
                  <c:v>0.89870424584444208</c:v>
                </c:pt>
                <c:pt idx="436">
                  <c:v>0.89845605405948015</c:v>
                </c:pt>
                <c:pt idx="437">
                  <c:v>0.8981940738420201</c:v>
                </c:pt>
                <c:pt idx="438">
                  <c:v>0.89797345892205249</c:v>
                </c:pt>
                <c:pt idx="439">
                  <c:v>0.89772526713709311</c:v>
                </c:pt>
                <c:pt idx="440">
                  <c:v>0.8974632869196284</c:v>
                </c:pt>
                <c:pt idx="441">
                  <c:v>0.89720130670217113</c:v>
                </c:pt>
                <c:pt idx="442">
                  <c:v>0.89696690334970708</c:v>
                </c:pt>
                <c:pt idx="443">
                  <c:v>0.89671871156474414</c:v>
                </c:pt>
                <c:pt idx="444">
                  <c:v>0.89645673134728188</c:v>
                </c:pt>
                <c:pt idx="445">
                  <c:v>0.89619475112982461</c:v>
                </c:pt>
                <c:pt idx="446">
                  <c:v>0.89597413620986011</c:v>
                </c:pt>
                <c:pt idx="447">
                  <c:v>0.89572594442489906</c:v>
                </c:pt>
                <c:pt idx="448">
                  <c:v>0.89546396420743168</c:v>
                </c:pt>
                <c:pt idx="449">
                  <c:v>0.89520198398997508</c:v>
                </c:pt>
                <c:pt idx="450">
                  <c:v>0.89498136907000858</c:v>
                </c:pt>
                <c:pt idx="451">
                  <c:v>0.89471938885254687</c:v>
                </c:pt>
                <c:pt idx="452">
                  <c:v>0.8944574086350896</c:v>
                </c:pt>
                <c:pt idx="453">
                  <c:v>0.89419542841762811</c:v>
                </c:pt>
                <c:pt idx="454">
                  <c:v>0.89394723663266662</c:v>
                </c:pt>
                <c:pt idx="455">
                  <c:v>0.89371283328020212</c:v>
                </c:pt>
                <c:pt idx="456">
                  <c:v>0.89345085306274208</c:v>
                </c:pt>
                <c:pt idx="457">
                  <c:v>0.89318887284528214</c:v>
                </c:pt>
                <c:pt idx="458">
                  <c:v>0.8929406810603191</c:v>
                </c:pt>
                <c:pt idx="459">
                  <c:v>0.8926787008428585</c:v>
                </c:pt>
                <c:pt idx="460">
                  <c:v>0.89241672062539856</c:v>
                </c:pt>
                <c:pt idx="461">
                  <c:v>0.8921961057054304</c:v>
                </c:pt>
                <c:pt idx="462">
                  <c:v>0.89194791392047335</c:v>
                </c:pt>
                <c:pt idx="463">
                  <c:v>0.89168593370301075</c:v>
                </c:pt>
                <c:pt idx="464">
                  <c:v>0.89142395348555015</c:v>
                </c:pt>
                <c:pt idx="465">
                  <c:v>0.89118955013308765</c:v>
                </c:pt>
                <c:pt idx="466">
                  <c:v>0.89094135834812682</c:v>
                </c:pt>
                <c:pt idx="467">
                  <c:v>0.89067937813066411</c:v>
                </c:pt>
                <c:pt idx="468">
                  <c:v>0.8904173979132014</c:v>
                </c:pt>
                <c:pt idx="469">
                  <c:v>0.89019678299323657</c:v>
                </c:pt>
                <c:pt idx="470">
                  <c:v>0.88994859120827574</c:v>
                </c:pt>
                <c:pt idx="471">
                  <c:v>0.88968661099081514</c:v>
                </c:pt>
                <c:pt idx="472">
                  <c:v>0.88945220763835009</c:v>
                </c:pt>
                <c:pt idx="473">
                  <c:v>0.88920401585338815</c:v>
                </c:pt>
                <c:pt idx="474">
                  <c:v>0.88894203563592811</c:v>
                </c:pt>
                <c:pt idx="475">
                  <c:v>0.88868005541846862</c:v>
                </c:pt>
                <c:pt idx="476">
                  <c:v>0.88841807520100757</c:v>
                </c:pt>
                <c:pt idx="477">
                  <c:v>0.88819746028104107</c:v>
                </c:pt>
                <c:pt idx="478">
                  <c:v>0.8879354800635838</c:v>
                </c:pt>
                <c:pt idx="479">
                  <c:v>0.88767349984612109</c:v>
                </c:pt>
                <c:pt idx="480">
                  <c:v>0.88742530806115849</c:v>
                </c:pt>
                <c:pt idx="481">
                  <c:v>0.8872046931411941</c:v>
                </c:pt>
                <c:pt idx="482">
                  <c:v>0.88694271292373261</c:v>
                </c:pt>
                <c:pt idx="483">
                  <c:v>0.88668073270627212</c:v>
                </c:pt>
                <c:pt idx="484">
                  <c:v>0.88641875248881274</c:v>
                </c:pt>
                <c:pt idx="485">
                  <c:v>0.88615677227135159</c:v>
                </c:pt>
                <c:pt idx="486">
                  <c:v>0.88589479205389576</c:v>
                </c:pt>
                <c:pt idx="487">
                  <c:v>0.8856328118364315</c:v>
                </c:pt>
                <c:pt idx="488">
                  <c:v>0.88541219691646145</c:v>
                </c:pt>
                <c:pt idx="489">
                  <c:v>0.88516400513150251</c:v>
                </c:pt>
                <c:pt idx="490">
                  <c:v>0.88490202491404257</c:v>
                </c:pt>
                <c:pt idx="491">
                  <c:v>0.88464004469658652</c:v>
                </c:pt>
                <c:pt idx="492">
                  <c:v>0.88441942977661303</c:v>
                </c:pt>
                <c:pt idx="493">
                  <c:v>0.88415744955915609</c:v>
                </c:pt>
                <c:pt idx="494">
                  <c:v>0.8838954693416966</c:v>
                </c:pt>
                <c:pt idx="495">
                  <c:v>0.88363348912423556</c:v>
                </c:pt>
                <c:pt idx="496">
                  <c:v>0.88337150890677607</c:v>
                </c:pt>
                <c:pt idx="497">
                  <c:v>0.88310952868931614</c:v>
                </c:pt>
                <c:pt idx="498">
                  <c:v>0.88284754847185609</c:v>
                </c:pt>
                <c:pt idx="499">
                  <c:v>0.88258556825439449</c:v>
                </c:pt>
                <c:pt idx="500">
                  <c:v>0.8823649533344291</c:v>
                </c:pt>
                <c:pt idx="501">
                  <c:v>0.88210297311696639</c:v>
                </c:pt>
                <c:pt idx="502">
                  <c:v>0.88184099289951134</c:v>
                </c:pt>
                <c:pt idx="503">
                  <c:v>0.88159280111454708</c:v>
                </c:pt>
                <c:pt idx="504">
                  <c:v>0.88133082089708659</c:v>
                </c:pt>
                <c:pt idx="505">
                  <c:v>0.8810688406796261</c:v>
                </c:pt>
                <c:pt idx="506">
                  <c:v>0.8808068604621655</c:v>
                </c:pt>
                <c:pt idx="507">
                  <c:v>0.88057245710970211</c:v>
                </c:pt>
                <c:pt idx="508">
                  <c:v>0.8803104768922394</c:v>
                </c:pt>
                <c:pt idx="509">
                  <c:v>0.88004849667478657</c:v>
                </c:pt>
                <c:pt idx="510">
                  <c:v>0.87978651645732164</c:v>
                </c:pt>
                <c:pt idx="511">
                  <c:v>0.87953832467235848</c:v>
                </c:pt>
                <c:pt idx="512">
                  <c:v>0.87927634445490011</c:v>
                </c:pt>
                <c:pt idx="513">
                  <c:v>0.87901436423743851</c:v>
                </c:pt>
                <c:pt idx="514">
                  <c:v>0.87875238401997902</c:v>
                </c:pt>
                <c:pt idx="515">
                  <c:v>0.87853176910001196</c:v>
                </c:pt>
                <c:pt idx="516">
                  <c:v>0.87826978888255158</c:v>
                </c:pt>
                <c:pt idx="517">
                  <c:v>0.87800780866509565</c:v>
                </c:pt>
                <c:pt idx="518">
                  <c:v>0.8777596168801346</c:v>
                </c:pt>
                <c:pt idx="519">
                  <c:v>0.877497636662674</c:v>
                </c:pt>
                <c:pt idx="520">
                  <c:v>0.87723565644521295</c:v>
                </c:pt>
                <c:pt idx="521">
                  <c:v>0.87697367622775224</c:v>
                </c:pt>
                <c:pt idx="522">
                  <c:v>0.87669790757779553</c:v>
                </c:pt>
                <c:pt idx="523">
                  <c:v>0.87643592736033105</c:v>
                </c:pt>
                <c:pt idx="524">
                  <c:v>0.87617394714287322</c:v>
                </c:pt>
                <c:pt idx="525">
                  <c:v>0.87591196692541162</c:v>
                </c:pt>
                <c:pt idx="526">
                  <c:v>0.87569135200544934</c:v>
                </c:pt>
                <c:pt idx="527">
                  <c:v>0.87542937178798497</c:v>
                </c:pt>
                <c:pt idx="528">
                  <c:v>0.87516739157052503</c:v>
                </c:pt>
                <c:pt idx="529">
                  <c:v>0.87491919978556199</c:v>
                </c:pt>
                <c:pt idx="530">
                  <c:v>0.8746572195681066</c:v>
                </c:pt>
                <c:pt idx="531">
                  <c:v>0.87439523935064423</c:v>
                </c:pt>
                <c:pt idx="532">
                  <c:v>0.87413325913318496</c:v>
                </c:pt>
                <c:pt idx="533">
                  <c:v>0.87389885578072024</c:v>
                </c:pt>
                <c:pt idx="534">
                  <c:v>0.87363687556325864</c:v>
                </c:pt>
                <c:pt idx="535">
                  <c:v>0.87337489534579971</c:v>
                </c:pt>
                <c:pt idx="536">
                  <c:v>0.873112915128337</c:v>
                </c:pt>
                <c:pt idx="537">
                  <c:v>0.87286472334337795</c:v>
                </c:pt>
                <c:pt idx="538">
                  <c:v>0.87260274312591501</c:v>
                </c:pt>
                <c:pt idx="539">
                  <c:v>0.87234076290845564</c:v>
                </c:pt>
                <c:pt idx="540">
                  <c:v>0.8720787826909977</c:v>
                </c:pt>
                <c:pt idx="541">
                  <c:v>0.87185816777102798</c:v>
                </c:pt>
                <c:pt idx="542">
                  <c:v>0.87159618755356805</c:v>
                </c:pt>
                <c:pt idx="543">
                  <c:v>0.87133420733611022</c:v>
                </c:pt>
                <c:pt idx="544">
                  <c:v>0.87108601555114595</c:v>
                </c:pt>
                <c:pt idx="545">
                  <c:v>0.87082403533369046</c:v>
                </c:pt>
                <c:pt idx="546">
                  <c:v>0.87056205511622275</c:v>
                </c:pt>
                <c:pt idx="547">
                  <c:v>0.87030007489876504</c:v>
                </c:pt>
                <c:pt idx="548">
                  <c:v>0.870024306248811</c:v>
                </c:pt>
                <c:pt idx="549">
                  <c:v>0.86976232603134696</c:v>
                </c:pt>
                <c:pt idx="550">
                  <c:v>0.86950034581388702</c:v>
                </c:pt>
                <c:pt idx="551">
                  <c:v>0.86923836559642698</c:v>
                </c:pt>
                <c:pt idx="552">
                  <c:v>0.86901775067646103</c:v>
                </c:pt>
                <c:pt idx="553">
                  <c:v>0.86875577045900365</c:v>
                </c:pt>
                <c:pt idx="554">
                  <c:v>0.86849379024154005</c:v>
                </c:pt>
                <c:pt idx="555">
                  <c:v>0.86823181002408434</c:v>
                </c:pt>
                <c:pt idx="556">
                  <c:v>0.86796982980661996</c:v>
                </c:pt>
                <c:pt idx="557">
                  <c:v>0.86770784958916258</c:v>
                </c:pt>
                <c:pt idx="558">
                  <c:v>0.86744586937170065</c:v>
                </c:pt>
                <c:pt idx="559">
                  <c:v>0.86719767758674071</c:v>
                </c:pt>
                <c:pt idx="560">
                  <c:v>0.86693569736928133</c:v>
                </c:pt>
                <c:pt idx="561">
                  <c:v>0.86667371715181996</c:v>
                </c:pt>
                <c:pt idx="562">
                  <c:v>0.86641173693435702</c:v>
                </c:pt>
                <c:pt idx="563">
                  <c:v>0.86613596828439965</c:v>
                </c:pt>
                <c:pt idx="564">
                  <c:v>0.86587398806693849</c:v>
                </c:pt>
                <c:pt idx="565">
                  <c:v>0.86561200784948122</c:v>
                </c:pt>
                <c:pt idx="566">
                  <c:v>0.86535002763201962</c:v>
                </c:pt>
                <c:pt idx="567">
                  <c:v>0.86508804741456158</c:v>
                </c:pt>
                <c:pt idx="568">
                  <c:v>0.86482606719709865</c:v>
                </c:pt>
                <c:pt idx="569">
                  <c:v>0.86456408697963749</c:v>
                </c:pt>
                <c:pt idx="570">
                  <c:v>0.864302106762178</c:v>
                </c:pt>
                <c:pt idx="571">
                  <c:v>0.86404012654472095</c:v>
                </c:pt>
                <c:pt idx="572">
                  <c:v>0.86377814632725802</c:v>
                </c:pt>
                <c:pt idx="573">
                  <c:v>0.86351616610979798</c:v>
                </c:pt>
                <c:pt idx="574">
                  <c:v>0.86325418589233505</c:v>
                </c:pt>
                <c:pt idx="575">
                  <c:v>0.862992205674882</c:v>
                </c:pt>
                <c:pt idx="576">
                  <c:v>0.86273022545741695</c:v>
                </c:pt>
                <c:pt idx="577">
                  <c:v>0.86246824523995658</c:v>
                </c:pt>
                <c:pt idx="578">
                  <c:v>0.86220626502249698</c:v>
                </c:pt>
                <c:pt idx="579">
                  <c:v>0.86194428480503704</c:v>
                </c:pt>
                <c:pt idx="580">
                  <c:v>0.861682304587579</c:v>
                </c:pt>
                <c:pt idx="581">
                  <c:v>0.86140653593761629</c:v>
                </c:pt>
                <c:pt idx="582">
                  <c:v>0.86114455572015902</c:v>
                </c:pt>
                <c:pt idx="583">
                  <c:v>0.86088257550269898</c:v>
                </c:pt>
                <c:pt idx="584">
                  <c:v>0.86062059528523904</c:v>
                </c:pt>
                <c:pt idx="585">
                  <c:v>0.86035861506778</c:v>
                </c:pt>
                <c:pt idx="586">
                  <c:v>0.86009663485031795</c:v>
                </c:pt>
                <c:pt idx="587">
                  <c:v>0.85983465463286024</c:v>
                </c:pt>
                <c:pt idx="588">
                  <c:v>0.85957267441539864</c:v>
                </c:pt>
                <c:pt idx="589">
                  <c:v>0.85931069419793749</c:v>
                </c:pt>
                <c:pt idx="590">
                  <c:v>0.85904871398048199</c:v>
                </c:pt>
                <c:pt idx="591">
                  <c:v>0.85878673376301795</c:v>
                </c:pt>
                <c:pt idx="592">
                  <c:v>0.85852475354556024</c:v>
                </c:pt>
                <c:pt idx="593">
                  <c:v>0.85826277332809764</c:v>
                </c:pt>
                <c:pt idx="594">
                  <c:v>0.85800079311063704</c:v>
                </c:pt>
                <c:pt idx="595">
                  <c:v>0.85773881289318299</c:v>
                </c:pt>
                <c:pt idx="596">
                  <c:v>0.85747683267571995</c:v>
                </c:pt>
                <c:pt idx="597">
                  <c:v>0.85721485245825924</c:v>
                </c:pt>
                <c:pt idx="598">
                  <c:v>0.85695287224080052</c:v>
                </c:pt>
                <c:pt idx="599">
                  <c:v>0.8566771035908417</c:v>
                </c:pt>
                <c:pt idx="600">
                  <c:v>0.85641512337338099</c:v>
                </c:pt>
                <c:pt idx="601">
                  <c:v>0.85615314315591751</c:v>
                </c:pt>
                <c:pt idx="602">
                  <c:v>0.85589116293846024</c:v>
                </c:pt>
                <c:pt idx="603">
                  <c:v>0.85562918272099864</c:v>
                </c:pt>
                <c:pt idx="604">
                  <c:v>0.8553672025035407</c:v>
                </c:pt>
                <c:pt idx="605">
                  <c:v>0.85510522228608199</c:v>
                </c:pt>
                <c:pt idx="606">
                  <c:v>0.85484324206862095</c:v>
                </c:pt>
                <c:pt idx="607">
                  <c:v>0.85458126185115757</c:v>
                </c:pt>
                <c:pt idx="608">
                  <c:v>0.85431928163369864</c:v>
                </c:pt>
                <c:pt idx="609">
                  <c:v>0.85405730141623659</c:v>
                </c:pt>
                <c:pt idx="610">
                  <c:v>0.85379532119878099</c:v>
                </c:pt>
                <c:pt idx="611">
                  <c:v>0.85353334098131428</c:v>
                </c:pt>
                <c:pt idx="612">
                  <c:v>0.85327136076385701</c:v>
                </c:pt>
                <c:pt idx="613">
                  <c:v>0.85300938054639763</c:v>
                </c:pt>
                <c:pt idx="614">
                  <c:v>0.85274740032893959</c:v>
                </c:pt>
                <c:pt idx="615">
                  <c:v>0.85248542011147765</c:v>
                </c:pt>
                <c:pt idx="616">
                  <c:v>0.85222343989401705</c:v>
                </c:pt>
                <c:pt idx="617">
                  <c:v>0.85194767124406123</c:v>
                </c:pt>
                <c:pt idx="618">
                  <c:v>0.85167190259410686</c:v>
                </c:pt>
                <c:pt idx="619">
                  <c:v>0.85140992237664004</c:v>
                </c:pt>
                <c:pt idx="620">
                  <c:v>0.85114794215918399</c:v>
                </c:pt>
                <c:pt idx="621">
                  <c:v>0.8508859619417195</c:v>
                </c:pt>
                <c:pt idx="622">
                  <c:v>0.85062398172425957</c:v>
                </c:pt>
                <c:pt idx="623">
                  <c:v>0.85036200150679997</c:v>
                </c:pt>
                <c:pt idx="624">
                  <c:v>0.85010002128934004</c:v>
                </c:pt>
                <c:pt idx="625">
                  <c:v>0.84979667577438822</c:v>
                </c:pt>
                <c:pt idx="626">
                  <c:v>0.84953469555692596</c:v>
                </c:pt>
                <c:pt idx="627">
                  <c:v>0.84927271533946602</c:v>
                </c:pt>
                <c:pt idx="628">
                  <c:v>0.84901073512200598</c:v>
                </c:pt>
                <c:pt idx="629">
                  <c:v>0.84874875490454771</c:v>
                </c:pt>
                <c:pt idx="630">
                  <c:v>0.848486774687085</c:v>
                </c:pt>
                <c:pt idx="631">
                  <c:v>0.84822479446962495</c:v>
                </c:pt>
                <c:pt idx="632">
                  <c:v>0.84794902581966702</c:v>
                </c:pt>
                <c:pt idx="633">
                  <c:v>0.84768704560220698</c:v>
                </c:pt>
                <c:pt idx="634">
                  <c:v>0.84742506538474704</c:v>
                </c:pt>
                <c:pt idx="635">
                  <c:v>0.84712171986979523</c:v>
                </c:pt>
                <c:pt idx="636">
                  <c:v>0.84685973965233363</c:v>
                </c:pt>
                <c:pt idx="637">
                  <c:v>0.84659775943487559</c:v>
                </c:pt>
                <c:pt idx="638">
                  <c:v>0.84633577921741299</c:v>
                </c:pt>
                <c:pt idx="639">
                  <c:v>0.84606001056745495</c:v>
                </c:pt>
                <c:pt idx="640">
                  <c:v>0.84579803034999934</c:v>
                </c:pt>
                <c:pt idx="641">
                  <c:v>0.84553605013253397</c:v>
                </c:pt>
                <c:pt idx="642">
                  <c:v>0.84523270461758104</c:v>
                </c:pt>
                <c:pt idx="643">
                  <c:v>0.844970724400122</c:v>
                </c:pt>
                <c:pt idx="644">
                  <c:v>0.84470874418265951</c:v>
                </c:pt>
                <c:pt idx="645">
                  <c:v>0.84444676396519991</c:v>
                </c:pt>
                <c:pt idx="646">
                  <c:v>0.84417099531524198</c:v>
                </c:pt>
                <c:pt idx="647">
                  <c:v>0.8438952266652886</c:v>
                </c:pt>
                <c:pt idx="648">
                  <c:v>0.84363324644782622</c:v>
                </c:pt>
                <c:pt idx="649">
                  <c:v>0.84337126623036462</c:v>
                </c:pt>
                <c:pt idx="650">
                  <c:v>0.84306792071540959</c:v>
                </c:pt>
                <c:pt idx="651">
                  <c:v>0.84280594049794999</c:v>
                </c:pt>
                <c:pt idx="652">
                  <c:v>0.84254396028048995</c:v>
                </c:pt>
                <c:pt idx="653">
                  <c:v>0.84228198006303001</c:v>
                </c:pt>
                <c:pt idx="654">
                  <c:v>0.84201999984556897</c:v>
                </c:pt>
                <c:pt idx="655">
                  <c:v>0.8417580196281137</c:v>
                </c:pt>
                <c:pt idx="656">
                  <c:v>0.84149603941064899</c:v>
                </c:pt>
                <c:pt idx="657">
                  <c:v>0.84122027076069095</c:v>
                </c:pt>
                <c:pt idx="658">
                  <c:v>0.84095829054323323</c:v>
                </c:pt>
                <c:pt idx="659">
                  <c:v>0.84069631032577441</c:v>
                </c:pt>
                <c:pt idx="660">
                  <c:v>0.84039296481081649</c:v>
                </c:pt>
                <c:pt idx="661">
                  <c:v>0.840130984593357</c:v>
                </c:pt>
                <c:pt idx="662">
                  <c:v>0.83986900437589995</c:v>
                </c:pt>
                <c:pt idx="663">
                  <c:v>0.83960702415843924</c:v>
                </c:pt>
                <c:pt idx="664">
                  <c:v>0.83933125550848264</c:v>
                </c:pt>
                <c:pt idx="665">
                  <c:v>0.83906927529101905</c:v>
                </c:pt>
                <c:pt idx="666">
                  <c:v>0.83880729507356022</c:v>
                </c:pt>
                <c:pt idx="667">
                  <c:v>0.83850394955860497</c:v>
                </c:pt>
                <c:pt idx="668">
                  <c:v>0.83824196934114503</c:v>
                </c:pt>
                <c:pt idx="669">
                  <c:v>0.83797998912368465</c:v>
                </c:pt>
                <c:pt idx="670">
                  <c:v>0.8377180089062235</c:v>
                </c:pt>
                <c:pt idx="671">
                  <c:v>0.83744224025626557</c:v>
                </c:pt>
                <c:pt idx="672">
                  <c:v>0.83718026003880663</c:v>
                </c:pt>
                <c:pt idx="673">
                  <c:v>0.83691827982134559</c:v>
                </c:pt>
                <c:pt idx="674">
                  <c:v>0.836614934306394</c:v>
                </c:pt>
                <c:pt idx="675">
                  <c:v>0.83635295408893151</c:v>
                </c:pt>
                <c:pt idx="676">
                  <c:v>0.83609097387147424</c:v>
                </c:pt>
                <c:pt idx="677">
                  <c:v>0.83581520522151465</c:v>
                </c:pt>
                <c:pt idx="678">
                  <c:v>0.8355118597065595</c:v>
                </c:pt>
                <c:pt idx="679">
                  <c:v>0.83524987948910434</c:v>
                </c:pt>
                <c:pt idx="680">
                  <c:v>0.83498789927163997</c:v>
                </c:pt>
                <c:pt idx="681">
                  <c:v>0.83471213062168204</c:v>
                </c:pt>
                <c:pt idx="682">
                  <c:v>0.83443636197172</c:v>
                </c:pt>
                <c:pt idx="683">
                  <c:v>0.83417438175426128</c:v>
                </c:pt>
                <c:pt idx="684">
                  <c:v>0.83391240153680402</c:v>
                </c:pt>
                <c:pt idx="685">
                  <c:v>0.83360905602185364</c:v>
                </c:pt>
                <c:pt idx="686">
                  <c:v>0.83333328737189205</c:v>
                </c:pt>
                <c:pt idx="687">
                  <c:v>0.83307130715443423</c:v>
                </c:pt>
                <c:pt idx="688">
                  <c:v>0.83280932693697163</c:v>
                </c:pt>
                <c:pt idx="689">
                  <c:v>0.83250598142201759</c:v>
                </c:pt>
                <c:pt idx="690">
                  <c:v>0.83224400120455899</c:v>
                </c:pt>
                <c:pt idx="691">
                  <c:v>0.8319820209870965</c:v>
                </c:pt>
                <c:pt idx="692">
                  <c:v>0.83170625233714124</c:v>
                </c:pt>
                <c:pt idx="693">
                  <c:v>0.83140290682218498</c:v>
                </c:pt>
                <c:pt idx="694">
                  <c:v>0.83114092660472771</c:v>
                </c:pt>
                <c:pt idx="695">
                  <c:v>0.830878946387265</c:v>
                </c:pt>
                <c:pt idx="696">
                  <c:v>0.83060317773730696</c:v>
                </c:pt>
                <c:pt idx="697">
                  <c:v>0.83034119751984958</c:v>
                </c:pt>
                <c:pt idx="698">
                  <c:v>0.83007921730239065</c:v>
                </c:pt>
                <c:pt idx="699">
                  <c:v>0.82977587178743295</c:v>
                </c:pt>
                <c:pt idx="700">
                  <c:v>0.82950010313747502</c:v>
                </c:pt>
                <c:pt idx="701">
                  <c:v>0.82923812292001498</c:v>
                </c:pt>
                <c:pt idx="702">
                  <c:v>0.82893477740506105</c:v>
                </c:pt>
                <c:pt idx="703">
                  <c:v>0.82865900875510523</c:v>
                </c:pt>
                <c:pt idx="704">
                  <c:v>0.82839702853764297</c:v>
                </c:pt>
                <c:pt idx="705">
                  <c:v>0.82813504832018558</c:v>
                </c:pt>
                <c:pt idx="706">
                  <c:v>0.827831702805229</c:v>
                </c:pt>
                <c:pt idx="707">
                  <c:v>0.82755593415527162</c:v>
                </c:pt>
                <c:pt idx="708">
                  <c:v>0.82729395393781102</c:v>
                </c:pt>
                <c:pt idx="709">
                  <c:v>0.82699060842285765</c:v>
                </c:pt>
                <c:pt idx="710">
                  <c:v>0.82671483977289895</c:v>
                </c:pt>
                <c:pt idx="711">
                  <c:v>0.82645285955543901</c:v>
                </c:pt>
                <c:pt idx="712">
                  <c:v>0.82619087933797963</c:v>
                </c:pt>
                <c:pt idx="713">
                  <c:v>0.82588753382302504</c:v>
                </c:pt>
                <c:pt idx="714">
                  <c:v>0.825625553605569</c:v>
                </c:pt>
                <c:pt idx="715">
                  <c:v>0.82536357338810495</c:v>
                </c:pt>
                <c:pt idx="716">
                  <c:v>0.82508780473814702</c:v>
                </c:pt>
                <c:pt idx="717">
                  <c:v>0.82478445922319676</c:v>
                </c:pt>
                <c:pt idx="718">
                  <c:v>0.82452247900573306</c:v>
                </c:pt>
                <c:pt idx="719">
                  <c:v>0.82426049878827301</c:v>
                </c:pt>
                <c:pt idx="720">
                  <c:v>0.82398473013831564</c:v>
                </c:pt>
                <c:pt idx="721">
                  <c:v>0.82372274992085359</c:v>
                </c:pt>
                <c:pt idx="722">
                  <c:v>0.82346076970339199</c:v>
                </c:pt>
                <c:pt idx="723">
                  <c:v>0.82315742418844062</c:v>
                </c:pt>
                <c:pt idx="724">
                  <c:v>0.82288165553848647</c:v>
                </c:pt>
                <c:pt idx="725">
                  <c:v>0.82261967532102265</c:v>
                </c:pt>
                <c:pt idx="726">
                  <c:v>0.82231632980606328</c:v>
                </c:pt>
                <c:pt idx="727">
                  <c:v>0.82204056115611002</c:v>
                </c:pt>
                <c:pt idx="728">
                  <c:v>0.82177858093864997</c:v>
                </c:pt>
                <c:pt idx="729">
                  <c:v>0.82151660072118959</c:v>
                </c:pt>
                <c:pt idx="730">
                  <c:v>0.82121325520623556</c:v>
                </c:pt>
                <c:pt idx="731">
                  <c:v>0.82093748655627863</c:v>
                </c:pt>
                <c:pt idx="732">
                  <c:v>0.82067550633882247</c:v>
                </c:pt>
                <c:pt idx="733">
                  <c:v>0.820372160823862</c:v>
                </c:pt>
                <c:pt idx="734">
                  <c:v>0.82009639217390595</c:v>
                </c:pt>
                <c:pt idx="735">
                  <c:v>0.81983441195644602</c:v>
                </c:pt>
                <c:pt idx="736">
                  <c:v>0.81957243173898597</c:v>
                </c:pt>
                <c:pt idx="737">
                  <c:v>0.81926908622403205</c:v>
                </c:pt>
                <c:pt idx="738">
                  <c:v>0.81899331757407834</c:v>
                </c:pt>
                <c:pt idx="739">
                  <c:v>0.81873133735661463</c:v>
                </c:pt>
                <c:pt idx="740">
                  <c:v>0.81842799184165693</c:v>
                </c:pt>
                <c:pt idx="741">
                  <c:v>0.818152223191702</c:v>
                </c:pt>
                <c:pt idx="742">
                  <c:v>0.81789024297424195</c:v>
                </c:pt>
                <c:pt idx="743">
                  <c:v>0.81758689745928803</c:v>
                </c:pt>
                <c:pt idx="744">
                  <c:v>0.81731112880932799</c:v>
                </c:pt>
                <c:pt idx="745">
                  <c:v>0.81700778329437662</c:v>
                </c:pt>
                <c:pt idx="746">
                  <c:v>0.81674580307691824</c:v>
                </c:pt>
                <c:pt idx="747">
                  <c:v>0.81647003442695798</c:v>
                </c:pt>
                <c:pt idx="748">
                  <c:v>0.81616668891200128</c:v>
                </c:pt>
                <c:pt idx="749">
                  <c:v>0.81590470869454623</c:v>
                </c:pt>
                <c:pt idx="750">
                  <c:v>0.81562894004458952</c:v>
                </c:pt>
                <c:pt idx="751">
                  <c:v>0.81532559452963205</c:v>
                </c:pt>
                <c:pt idx="752">
                  <c:v>0.81504982587967623</c:v>
                </c:pt>
                <c:pt idx="753">
                  <c:v>0.81478784566221396</c:v>
                </c:pt>
                <c:pt idx="754">
                  <c:v>0.81448450014725715</c:v>
                </c:pt>
                <c:pt idx="755">
                  <c:v>0.814208731497302</c:v>
                </c:pt>
                <c:pt idx="756">
                  <c:v>0.81394675127984195</c:v>
                </c:pt>
                <c:pt idx="757">
                  <c:v>0.81364340576489058</c:v>
                </c:pt>
                <c:pt idx="758">
                  <c:v>0.81336763711492999</c:v>
                </c:pt>
                <c:pt idx="759">
                  <c:v>0.81306429159997695</c:v>
                </c:pt>
                <c:pt idx="760">
                  <c:v>0.81280231138251702</c:v>
                </c:pt>
                <c:pt idx="761">
                  <c:v>0.81252654273255576</c:v>
                </c:pt>
                <c:pt idx="762">
                  <c:v>0.8122231972176045</c:v>
                </c:pt>
                <c:pt idx="763">
                  <c:v>0.81196121700014723</c:v>
                </c:pt>
                <c:pt idx="764">
                  <c:v>0.81168544835018919</c:v>
                </c:pt>
                <c:pt idx="765">
                  <c:v>0.81138210283523005</c:v>
                </c:pt>
                <c:pt idx="766">
                  <c:v>0.811106334185275</c:v>
                </c:pt>
                <c:pt idx="767">
                  <c:v>0.81080298867032097</c:v>
                </c:pt>
                <c:pt idx="768">
                  <c:v>0.81049964315536704</c:v>
                </c:pt>
                <c:pt idx="769">
                  <c:v>0.81023766293790656</c:v>
                </c:pt>
                <c:pt idx="770">
                  <c:v>0.80996189428794896</c:v>
                </c:pt>
                <c:pt idx="771">
                  <c:v>0.80965854877299459</c:v>
                </c:pt>
                <c:pt idx="772">
                  <c:v>0.80939656855553499</c:v>
                </c:pt>
                <c:pt idx="773">
                  <c:v>0.80912079990557695</c:v>
                </c:pt>
                <c:pt idx="774">
                  <c:v>0.80881745439062303</c:v>
                </c:pt>
                <c:pt idx="775">
                  <c:v>0.80854168574066276</c:v>
                </c:pt>
                <c:pt idx="776">
                  <c:v>0.80827970552320505</c:v>
                </c:pt>
                <c:pt idx="777">
                  <c:v>0.80797636000825057</c:v>
                </c:pt>
                <c:pt idx="778">
                  <c:v>0.80770059135829364</c:v>
                </c:pt>
                <c:pt idx="779">
                  <c:v>0.80743861114083304</c:v>
                </c:pt>
                <c:pt idx="780">
                  <c:v>0.80713526562588123</c:v>
                </c:pt>
                <c:pt idx="781">
                  <c:v>0.80685949697592163</c:v>
                </c:pt>
                <c:pt idx="782">
                  <c:v>0.80655615146096393</c:v>
                </c:pt>
                <c:pt idx="783">
                  <c:v>0.80629417124350899</c:v>
                </c:pt>
                <c:pt idx="784">
                  <c:v>0.80601840259355195</c:v>
                </c:pt>
                <c:pt idx="785">
                  <c:v>0.80571505707859947</c:v>
                </c:pt>
                <c:pt idx="786">
                  <c:v>0.80545307686113499</c:v>
                </c:pt>
                <c:pt idx="787">
                  <c:v>0.80517730821117695</c:v>
                </c:pt>
                <c:pt idx="788">
                  <c:v>0.80487396269622302</c:v>
                </c:pt>
                <c:pt idx="789">
                  <c:v>0.80459819404626276</c:v>
                </c:pt>
                <c:pt idx="790">
                  <c:v>0.80429484853131095</c:v>
                </c:pt>
                <c:pt idx="791">
                  <c:v>0.80401907988135257</c:v>
                </c:pt>
                <c:pt idx="792">
                  <c:v>0.80371573436639965</c:v>
                </c:pt>
                <c:pt idx="793">
                  <c:v>0.80345375414893849</c:v>
                </c:pt>
                <c:pt idx="794">
                  <c:v>0.80317798549898101</c:v>
                </c:pt>
                <c:pt idx="795">
                  <c:v>0.80287463998402764</c:v>
                </c:pt>
                <c:pt idx="796">
                  <c:v>0.80259887133406904</c:v>
                </c:pt>
                <c:pt idx="797">
                  <c:v>0.80229552581911601</c:v>
                </c:pt>
                <c:pt idx="798">
                  <c:v>0.80201975716915863</c:v>
                </c:pt>
                <c:pt idx="799">
                  <c:v>0.80171641165420404</c:v>
                </c:pt>
                <c:pt idx="800">
                  <c:v>0.801454431436743</c:v>
                </c:pt>
                <c:pt idx="801">
                  <c:v>0.80117866278678662</c:v>
                </c:pt>
                <c:pt idx="802">
                  <c:v>0.80087531727183459</c:v>
                </c:pt>
                <c:pt idx="803">
                  <c:v>0.80059954862187599</c:v>
                </c:pt>
                <c:pt idx="804">
                  <c:v>0.80029620310691996</c:v>
                </c:pt>
                <c:pt idx="805">
                  <c:v>0.80000664602446403</c:v>
                </c:pt>
                <c:pt idx="806">
                  <c:v>0.79975845423950565</c:v>
                </c:pt>
                <c:pt idx="807">
                  <c:v>0.7994551087245475</c:v>
                </c:pt>
                <c:pt idx="808">
                  <c:v>0.79916555164209202</c:v>
                </c:pt>
                <c:pt idx="809">
                  <c:v>0.79891735985712775</c:v>
                </c:pt>
                <c:pt idx="810">
                  <c:v>0.79861401434217871</c:v>
                </c:pt>
                <c:pt idx="811">
                  <c:v>0.79832445725972223</c:v>
                </c:pt>
                <c:pt idx="812">
                  <c:v>0.79807626547475796</c:v>
                </c:pt>
                <c:pt idx="813">
                  <c:v>0.79777291995980404</c:v>
                </c:pt>
                <c:pt idx="814">
                  <c:v>0.79748336287734445</c:v>
                </c:pt>
                <c:pt idx="815">
                  <c:v>0.79723517109238551</c:v>
                </c:pt>
                <c:pt idx="816">
                  <c:v>0.79693182557743203</c:v>
                </c:pt>
                <c:pt idx="817">
                  <c:v>0.79662848006247999</c:v>
                </c:pt>
                <c:pt idx="818">
                  <c:v>0.79632513454752463</c:v>
                </c:pt>
                <c:pt idx="819">
                  <c:v>0.79602178903257104</c:v>
                </c:pt>
                <c:pt idx="820">
                  <c:v>0.79577359724760799</c:v>
                </c:pt>
                <c:pt idx="821">
                  <c:v>0.79548404016515151</c:v>
                </c:pt>
                <c:pt idx="822">
                  <c:v>0.79518069465020003</c:v>
                </c:pt>
                <c:pt idx="823">
                  <c:v>0.79493250286523376</c:v>
                </c:pt>
                <c:pt idx="824">
                  <c:v>0.7946429457827795</c:v>
                </c:pt>
                <c:pt idx="825">
                  <c:v>0.79433960026782702</c:v>
                </c:pt>
                <c:pt idx="826">
                  <c:v>0.79409140848286464</c:v>
                </c:pt>
                <c:pt idx="827">
                  <c:v>0.79380185140041071</c:v>
                </c:pt>
                <c:pt idx="828">
                  <c:v>0.79349850588545456</c:v>
                </c:pt>
                <c:pt idx="829">
                  <c:v>0.79325031410049263</c:v>
                </c:pt>
                <c:pt idx="830">
                  <c:v>0.79296075701803603</c:v>
                </c:pt>
                <c:pt idx="831">
                  <c:v>0.792657411503086</c:v>
                </c:pt>
                <c:pt idx="832">
                  <c:v>0.79240921971811995</c:v>
                </c:pt>
                <c:pt idx="833">
                  <c:v>0.79210587420316958</c:v>
                </c:pt>
                <c:pt idx="834">
                  <c:v>0.79180252868821299</c:v>
                </c:pt>
                <c:pt idx="835">
                  <c:v>0.79156812533574505</c:v>
                </c:pt>
                <c:pt idx="836">
                  <c:v>0.79126477982079457</c:v>
                </c:pt>
                <c:pt idx="837">
                  <c:v>0.79096143430584165</c:v>
                </c:pt>
                <c:pt idx="838">
                  <c:v>0.79072703095337871</c:v>
                </c:pt>
                <c:pt idx="839">
                  <c:v>0.79042368543842301</c:v>
                </c:pt>
                <c:pt idx="840">
                  <c:v>0.79012033992346897</c:v>
                </c:pt>
                <c:pt idx="841">
                  <c:v>0.78988593657100759</c:v>
                </c:pt>
                <c:pt idx="842">
                  <c:v>0.789582591056047</c:v>
                </c:pt>
                <c:pt idx="843">
                  <c:v>0.78927924554109763</c:v>
                </c:pt>
                <c:pt idx="844">
                  <c:v>0.78904484218863535</c:v>
                </c:pt>
                <c:pt idx="845">
                  <c:v>0.78874149667368487</c:v>
                </c:pt>
                <c:pt idx="846">
                  <c:v>0.78843815115872451</c:v>
                </c:pt>
                <c:pt idx="847">
                  <c:v>0.78813480564377358</c:v>
                </c:pt>
                <c:pt idx="848">
                  <c:v>0.78788661385880865</c:v>
                </c:pt>
                <c:pt idx="849">
                  <c:v>0.7875832683438545</c:v>
                </c:pt>
                <c:pt idx="850">
                  <c:v>0.78727992282890102</c:v>
                </c:pt>
                <c:pt idx="851">
                  <c:v>0.78697657731394699</c:v>
                </c:pt>
                <c:pt idx="852">
                  <c:v>0.78674217396148305</c:v>
                </c:pt>
                <c:pt idx="853">
                  <c:v>0.78643882844652901</c:v>
                </c:pt>
                <c:pt idx="854">
                  <c:v>0.78613548293157565</c:v>
                </c:pt>
                <c:pt idx="855">
                  <c:v>0.7859010795791137</c:v>
                </c:pt>
                <c:pt idx="856">
                  <c:v>0.78559773406415701</c:v>
                </c:pt>
                <c:pt idx="857">
                  <c:v>0.78529438854920297</c:v>
                </c:pt>
                <c:pt idx="858">
                  <c:v>0.78505998519673859</c:v>
                </c:pt>
                <c:pt idx="859">
                  <c:v>0.78475663968178699</c:v>
                </c:pt>
                <c:pt idx="860">
                  <c:v>0.78445329416683096</c:v>
                </c:pt>
                <c:pt idx="861">
                  <c:v>0.78420510238186902</c:v>
                </c:pt>
                <c:pt idx="862">
                  <c:v>0.78390175686691499</c:v>
                </c:pt>
                <c:pt idx="863">
                  <c:v>0.78359841135196096</c:v>
                </c:pt>
                <c:pt idx="864">
                  <c:v>0.78329506583700659</c:v>
                </c:pt>
                <c:pt idx="865">
                  <c:v>0.78304687405204498</c:v>
                </c:pt>
                <c:pt idx="866">
                  <c:v>0.78274352853709095</c:v>
                </c:pt>
                <c:pt idx="867">
                  <c:v>0.78244018302213758</c:v>
                </c:pt>
                <c:pt idx="868">
                  <c:v>0.78215062593968199</c:v>
                </c:pt>
                <c:pt idx="869">
                  <c:v>0.78190243415472005</c:v>
                </c:pt>
                <c:pt idx="870">
                  <c:v>0.78159908863976602</c:v>
                </c:pt>
                <c:pt idx="871">
                  <c:v>0.78130953155730998</c:v>
                </c:pt>
                <c:pt idx="872">
                  <c:v>0.78106133977234493</c:v>
                </c:pt>
                <c:pt idx="873">
                  <c:v>0.78075799425739401</c:v>
                </c:pt>
                <c:pt idx="874">
                  <c:v>0.78045464874243775</c:v>
                </c:pt>
                <c:pt idx="875">
                  <c:v>0.78015130322748605</c:v>
                </c:pt>
                <c:pt idx="876">
                  <c:v>0.77990311144252589</c:v>
                </c:pt>
                <c:pt idx="877">
                  <c:v>0.77959976592756952</c:v>
                </c:pt>
                <c:pt idx="878">
                  <c:v>0.77929642041261593</c:v>
                </c:pt>
                <c:pt idx="879">
                  <c:v>0.7789930748976619</c:v>
                </c:pt>
                <c:pt idx="880">
                  <c:v>0.77874488311270285</c:v>
                </c:pt>
                <c:pt idx="881">
                  <c:v>0.77844153759774848</c:v>
                </c:pt>
                <c:pt idx="882">
                  <c:v>0.77813819208279411</c:v>
                </c:pt>
                <c:pt idx="883">
                  <c:v>0.77783484656784185</c:v>
                </c:pt>
                <c:pt idx="884">
                  <c:v>0.77758665478287592</c:v>
                </c:pt>
                <c:pt idx="885">
                  <c:v>0.77729709770042188</c:v>
                </c:pt>
                <c:pt idx="886">
                  <c:v>0.77699375218546984</c:v>
                </c:pt>
                <c:pt idx="887">
                  <c:v>0.77674556040050835</c:v>
                </c:pt>
                <c:pt idx="888">
                  <c:v>0.77645600331804865</c:v>
                </c:pt>
                <c:pt idx="889">
                  <c:v>0.77615265780309783</c:v>
                </c:pt>
                <c:pt idx="890">
                  <c:v>0.77590446601813612</c:v>
                </c:pt>
                <c:pt idx="891">
                  <c:v>0.77560112050318453</c:v>
                </c:pt>
                <c:pt idx="892">
                  <c:v>0.77529777498822494</c:v>
                </c:pt>
                <c:pt idx="893">
                  <c:v>0.77499442947327535</c:v>
                </c:pt>
                <c:pt idx="894">
                  <c:v>0.77474623768831352</c:v>
                </c:pt>
                <c:pt idx="895">
                  <c:v>0.7744428921733576</c:v>
                </c:pt>
                <c:pt idx="896">
                  <c:v>0.77413954665840534</c:v>
                </c:pt>
                <c:pt idx="897">
                  <c:v>0.77383620114344764</c:v>
                </c:pt>
                <c:pt idx="898">
                  <c:v>0.77358800935848748</c:v>
                </c:pt>
                <c:pt idx="899">
                  <c:v>0.77329845227603311</c:v>
                </c:pt>
                <c:pt idx="900">
                  <c:v>0.77299510676107819</c:v>
                </c:pt>
                <c:pt idx="901">
                  <c:v>0.77274691497611536</c:v>
                </c:pt>
                <c:pt idx="902">
                  <c:v>0.77245735789365688</c:v>
                </c:pt>
                <c:pt idx="903">
                  <c:v>0.77215401237870795</c:v>
                </c:pt>
                <c:pt idx="904">
                  <c:v>0.77185066686375148</c:v>
                </c:pt>
                <c:pt idx="905">
                  <c:v>0.77160247507879065</c:v>
                </c:pt>
                <c:pt idx="906">
                  <c:v>0.77129912956383584</c:v>
                </c:pt>
                <c:pt idx="907">
                  <c:v>0.77099578404888336</c:v>
                </c:pt>
                <c:pt idx="908">
                  <c:v>0.77069243853392988</c:v>
                </c:pt>
                <c:pt idx="909">
                  <c:v>0.77044424674896383</c:v>
                </c:pt>
                <c:pt idx="910">
                  <c:v>0.77014090123401224</c:v>
                </c:pt>
                <c:pt idx="911">
                  <c:v>0.76983755571905599</c:v>
                </c:pt>
                <c:pt idx="912">
                  <c:v>0.76953421020410495</c:v>
                </c:pt>
                <c:pt idx="913">
                  <c:v>0.76928601841914224</c:v>
                </c:pt>
                <c:pt idx="914">
                  <c:v>0.76898267290418965</c:v>
                </c:pt>
                <c:pt idx="915">
                  <c:v>0.76869311582173061</c:v>
                </c:pt>
                <c:pt idx="916">
                  <c:v>0.76844492403676801</c:v>
                </c:pt>
                <c:pt idx="917">
                  <c:v>0.76814157852181753</c:v>
                </c:pt>
                <c:pt idx="918">
                  <c:v>0.76783823300686271</c:v>
                </c:pt>
                <c:pt idx="919">
                  <c:v>0.76753488749190601</c:v>
                </c:pt>
                <c:pt idx="920">
                  <c:v>0.76728669570694175</c:v>
                </c:pt>
                <c:pt idx="921">
                  <c:v>0.76698335019199004</c:v>
                </c:pt>
                <c:pt idx="922">
                  <c:v>0.76668000467703823</c:v>
                </c:pt>
                <c:pt idx="923">
                  <c:v>0.76637665916208364</c:v>
                </c:pt>
                <c:pt idx="924">
                  <c:v>0.7661284673771227</c:v>
                </c:pt>
                <c:pt idx="925">
                  <c:v>0.765825121862166</c:v>
                </c:pt>
                <c:pt idx="926">
                  <c:v>0.76552177634721363</c:v>
                </c:pt>
                <c:pt idx="927">
                  <c:v>0.76521843083225849</c:v>
                </c:pt>
                <c:pt idx="928">
                  <c:v>0.764970239047298</c:v>
                </c:pt>
                <c:pt idx="929">
                  <c:v>0.76466689353234363</c:v>
                </c:pt>
                <c:pt idx="930">
                  <c:v>0.76436354801738859</c:v>
                </c:pt>
                <c:pt idx="931">
                  <c:v>0.76406020250243722</c:v>
                </c:pt>
                <c:pt idx="932">
                  <c:v>0.76375685698748452</c:v>
                </c:pt>
                <c:pt idx="933">
                  <c:v>0.76350866520251903</c:v>
                </c:pt>
                <c:pt idx="934">
                  <c:v>0.763205319687567</c:v>
                </c:pt>
                <c:pt idx="935">
                  <c:v>0.76290197417261163</c:v>
                </c:pt>
                <c:pt idx="936">
                  <c:v>0.76259862865765804</c:v>
                </c:pt>
                <c:pt idx="937">
                  <c:v>0.76235043687269699</c:v>
                </c:pt>
                <c:pt idx="938">
                  <c:v>0.76204709135774162</c:v>
                </c:pt>
                <c:pt idx="939">
                  <c:v>0.76174374584278803</c:v>
                </c:pt>
                <c:pt idx="940">
                  <c:v>0.761440400327836</c:v>
                </c:pt>
                <c:pt idx="941">
                  <c:v>0.76119220854287395</c:v>
                </c:pt>
                <c:pt idx="942">
                  <c:v>0.76088886302791803</c:v>
                </c:pt>
                <c:pt idx="943">
                  <c:v>0.76058551751296399</c:v>
                </c:pt>
                <c:pt idx="944">
                  <c:v>0.76028217199800996</c:v>
                </c:pt>
                <c:pt idx="945">
                  <c:v>0.76003398021304802</c:v>
                </c:pt>
                <c:pt idx="946">
                  <c:v>0.75973063469809987</c:v>
                </c:pt>
                <c:pt idx="947">
                  <c:v>0.75942728918313995</c:v>
                </c:pt>
                <c:pt idx="948">
                  <c:v>0.75912394366819047</c:v>
                </c:pt>
                <c:pt idx="949">
                  <c:v>0.75887575188322465</c:v>
                </c:pt>
                <c:pt idx="950">
                  <c:v>0.75857240636826995</c:v>
                </c:pt>
                <c:pt idx="951">
                  <c:v>0.75826906085331702</c:v>
                </c:pt>
                <c:pt idx="952">
                  <c:v>0.75796571533836365</c:v>
                </c:pt>
                <c:pt idx="953">
                  <c:v>0.75766236982340851</c:v>
                </c:pt>
                <c:pt idx="954">
                  <c:v>0.75741417803844702</c:v>
                </c:pt>
                <c:pt idx="955">
                  <c:v>0.75711083252349887</c:v>
                </c:pt>
                <c:pt idx="956">
                  <c:v>0.75680748700854195</c:v>
                </c:pt>
                <c:pt idx="957">
                  <c:v>0.75650414149358758</c:v>
                </c:pt>
                <c:pt idx="958">
                  <c:v>0.75625594970862298</c:v>
                </c:pt>
                <c:pt idx="959">
                  <c:v>0.75595260419366905</c:v>
                </c:pt>
                <c:pt idx="960">
                  <c:v>0.75564925867872101</c:v>
                </c:pt>
                <c:pt idx="961">
                  <c:v>0.75533212473125899</c:v>
                </c:pt>
                <c:pt idx="962">
                  <c:v>0.75502877921630995</c:v>
                </c:pt>
                <c:pt idx="963">
                  <c:v>0.75478058743134702</c:v>
                </c:pt>
                <c:pt idx="964">
                  <c:v>0.75447724191639398</c:v>
                </c:pt>
                <c:pt idx="965">
                  <c:v>0.75417389640144294</c:v>
                </c:pt>
                <c:pt idx="966">
                  <c:v>0.75387055088648858</c:v>
                </c:pt>
                <c:pt idx="967">
                  <c:v>0.75362235910152464</c:v>
                </c:pt>
                <c:pt idx="968">
                  <c:v>0.7533190135865746</c:v>
                </c:pt>
                <c:pt idx="969">
                  <c:v>0.75301566807161602</c:v>
                </c:pt>
                <c:pt idx="970">
                  <c:v>0.75271232255666198</c:v>
                </c:pt>
                <c:pt idx="971">
                  <c:v>0.75246413077169949</c:v>
                </c:pt>
                <c:pt idx="972">
                  <c:v>0.75216078525674557</c:v>
                </c:pt>
                <c:pt idx="973">
                  <c:v>0.75185743974179264</c:v>
                </c:pt>
                <c:pt idx="974">
                  <c:v>0.7515403057943405</c:v>
                </c:pt>
                <c:pt idx="975">
                  <c:v>0.75123696027938702</c:v>
                </c:pt>
                <c:pt idx="976">
                  <c:v>0.75093361476443365</c:v>
                </c:pt>
                <c:pt idx="977">
                  <c:v>0.7506854229794756</c:v>
                </c:pt>
                <c:pt idx="978">
                  <c:v>0.75038207746451924</c:v>
                </c:pt>
                <c:pt idx="979">
                  <c:v>0.75007873194956365</c:v>
                </c:pt>
                <c:pt idx="980">
                  <c:v>0.74977538643461195</c:v>
                </c:pt>
                <c:pt idx="981">
                  <c:v>0.74952719464964701</c:v>
                </c:pt>
                <c:pt idx="982">
                  <c:v>0.74922384913469364</c:v>
                </c:pt>
                <c:pt idx="983">
                  <c:v>0.74892050361974172</c:v>
                </c:pt>
                <c:pt idx="984">
                  <c:v>0.74861715810478824</c:v>
                </c:pt>
                <c:pt idx="985">
                  <c:v>0.74836896631982364</c:v>
                </c:pt>
                <c:pt idx="986">
                  <c:v>0.74806562080486905</c:v>
                </c:pt>
                <c:pt idx="987">
                  <c:v>0.74776227528991601</c:v>
                </c:pt>
                <c:pt idx="988">
                  <c:v>0.74744514134246398</c:v>
                </c:pt>
                <c:pt idx="989">
                  <c:v>0.74714179582750995</c:v>
                </c:pt>
                <c:pt idx="990">
                  <c:v>0.74682466188005803</c:v>
                </c:pt>
                <c:pt idx="991">
                  <c:v>0.74652131636510799</c:v>
                </c:pt>
                <c:pt idx="992">
                  <c:v>0.74627312458014261</c:v>
                </c:pt>
                <c:pt idx="993">
                  <c:v>0.74596977906519024</c:v>
                </c:pt>
                <c:pt idx="994">
                  <c:v>0.74566643355023565</c:v>
                </c:pt>
                <c:pt idx="995">
                  <c:v>0.74536308803528051</c:v>
                </c:pt>
                <c:pt idx="996">
                  <c:v>0.74511489625032123</c:v>
                </c:pt>
                <c:pt idx="997">
                  <c:v>0.74481155073536498</c:v>
                </c:pt>
                <c:pt idx="998">
                  <c:v>0.74450820522041095</c:v>
                </c:pt>
                <c:pt idx="999">
                  <c:v>0.74420485970545702</c:v>
                </c:pt>
                <c:pt idx="1000">
                  <c:v>0.74395666792049564</c:v>
                </c:pt>
                <c:pt idx="1001">
                  <c:v>0.74365332240554372</c:v>
                </c:pt>
                <c:pt idx="1002">
                  <c:v>0.74334997689059146</c:v>
                </c:pt>
                <c:pt idx="1003">
                  <c:v>0.74304663137563365</c:v>
                </c:pt>
                <c:pt idx="1004">
                  <c:v>0.74272949742818906</c:v>
                </c:pt>
                <c:pt idx="1005">
                  <c:v>0.74248130564321901</c:v>
                </c:pt>
                <c:pt idx="1006">
                  <c:v>0.74217796012826598</c:v>
                </c:pt>
                <c:pt idx="1007">
                  <c:v>0.74186082618081695</c:v>
                </c:pt>
                <c:pt idx="1008">
                  <c:v>0.74155748066586002</c:v>
                </c:pt>
                <c:pt idx="1009">
                  <c:v>0.74125413515090599</c:v>
                </c:pt>
                <c:pt idx="1010">
                  <c:v>0.74095078963595196</c:v>
                </c:pt>
                <c:pt idx="1011">
                  <c:v>0.74070259785099002</c:v>
                </c:pt>
                <c:pt idx="1012">
                  <c:v>0.74039925233603965</c:v>
                </c:pt>
                <c:pt idx="1013">
                  <c:v>0.74009590682108495</c:v>
                </c:pt>
                <c:pt idx="1014">
                  <c:v>0.73979256130612903</c:v>
                </c:pt>
                <c:pt idx="1015">
                  <c:v>0.73954436952116698</c:v>
                </c:pt>
                <c:pt idx="1016">
                  <c:v>0.73924102400621305</c:v>
                </c:pt>
                <c:pt idx="1017">
                  <c:v>0.73892389005876358</c:v>
                </c:pt>
                <c:pt idx="1018">
                  <c:v>0.73862054454381076</c:v>
                </c:pt>
                <c:pt idx="1019">
                  <c:v>0.73831719902885296</c:v>
                </c:pt>
                <c:pt idx="1020">
                  <c:v>0.73800006508140104</c:v>
                </c:pt>
                <c:pt idx="1021">
                  <c:v>0.73775187329644265</c:v>
                </c:pt>
                <c:pt idx="1022">
                  <c:v>0.73744852778148495</c:v>
                </c:pt>
                <c:pt idx="1023">
                  <c:v>0.73713139383403403</c:v>
                </c:pt>
                <c:pt idx="1024">
                  <c:v>0.73682804831908399</c:v>
                </c:pt>
                <c:pt idx="1025">
                  <c:v>0.73652470280412663</c:v>
                </c:pt>
                <c:pt idx="1026">
                  <c:v>0.7362213572891767</c:v>
                </c:pt>
                <c:pt idx="1027">
                  <c:v>0.73597316550420999</c:v>
                </c:pt>
                <c:pt idx="1028">
                  <c:v>0.73566981998925662</c:v>
                </c:pt>
                <c:pt idx="1029">
                  <c:v>0.73536647447430203</c:v>
                </c:pt>
                <c:pt idx="1030">
                  <c:v>0.73504934052685222</c:v>
                </c:pt>
                <c:pt idx="1031">
                  <c:v>0.7347459950119003</c:v>
                </c:pt>
                <c:pt idx="1032">
                  <c:v>0.73449780322693503</c:v>
                </c:pt>
                <c:pt idx="1033">
                  <c:v>0.73418066927948511</c:v>
                </c:pt>
                <c:pt idx="1034">
                  <c:v>0.73387732376452963</c:v>
                </c:pt>
                <c:pt idx="1035">
                  <c:v>0.73357397824957771</c:v>
                </c:pt>
                <c:pt idx="1036">
                  <c:v>0.73325684430212301</c:v>
                </c:pt>
                <c:pt idx="1037">
                  <c:v>0.73295349878716898</c:v>
                </c:pt>
                <c:pt idx="1038">
                  <c:v>0.73265015327221605</c:v>
                </c:pt>
                <c:pt idx="1039">
                  <c:v>0.73240196148725356</c:v>
                </c:pt>
                <c:pt idx="1040">
                  <c:v>0.73209861597230064</c:v>
                </c:pt>
                <c:pt idx="1041">
                  <c:v>0.73179527045734871</c:v>
                </c:pt>
                <c:pt idx="1042">
                  <c:v>0.73149192494239201</c:v>
                </c:pt>
                <c:pt idx="1043">
                  <c:v>0.73117479099493998</c:v>
                </c:pt>
                <c:pt idx="1044">
                  <c:v>0.73092659920997805</c:v>
                </c:pt>
                <c:pt idx="1045">
                  <c:v>0.73062325369502834</c:v>
                </c:pt>
                <c:pt idx="1046">
                  <c:v>0.73030611974757198</c:v>
                </c:pt>
                <c:pt idx="1047">
                  <c:v>0.7300027742326185</c:v>
                </c:pt>
                <c:pt idx="1048">
                  <c:v>0.72969942871766502</c:v>
                </c:pt>
                <c:pt idx="1049">
                  <c:v>0.72938229477021099</c:v>
                </c:pt>
                <c:pt idx="1050">
                  <c:v>0.7291341029852505</c:v>
                </c:pt>
                <c:pt idx="1051">
                  <c:v>0.72883075747029924</c:v>
                </c:pt>
                <c:pt idx="1052">
                  <c:v>0.72851362352284499</c:v>
                </c:pt>
                <c:pt idx="1053">
                  <c:v>0.72821027800789095</c:v>
                </c:pt>
                <c:pt idx="1054">
                  <c:v>0.72790693249293803</c:v>
                </c:pt>
                <c:pt idx="1055">
                  <c:v>0.727603586977984</c:v>
                </c:pt>
                <c:pt idx="1056">
                  <c:v>0.72735539519302195</c:v>
                </c:pt>
                <c:pt idx="1057">
                  <c:v>0.72705204967806802</c:v>
                </c:pt>
                <c:pt idx="1058">
                  <c:v>0.72674870416311776</c:v>
                </c:pt>
                <c:pt idx="1059">
                  <c:v>0.72643157021566196</c:v>
                </c:pt>
                <c:pt idx="1060">
                  <c:v>0.72612822470070804</c:v>
                </c:pt>
                <c:pt idx="1061">
                  <c:v>0.72588003291574665</c:v>
                </c:pt>
                <c:pt idx="1062">
                  <c:v>0.72556289896829396</c:v>
                </c:pt>
                <c:pt idx="1063">
                  <c:v>0.72525955345334359</c:v>
                </c:pt>
                <c:pt idx="1064">
                  <c:v>0.724956207938389</c:v>
                </c:pt>
                <c:pt idx="1065">
                  <c:v>0.72463907399093563</c:v>
                </c:pt>
                <c:pt idx="1066">
                  <c:v>0.72433572847598104</c:v>
                </c:pt>
                <c:pt idx="1067">
                  <c:v>0.72401859452853123</c:v>
                </c:pt>
                <c:pt idx="1068">
                  <c:v>0.72371524901357953</c:v>
                </c:pt>
                <c:pt idx="1069">
                  <c:v>0.72346705722861304</c:v>
                </c:pt>
                <c:pt idx="1070">
                  <c:v>0.72316371171365956</c:v>
                </c:pt>
                <c:pt idx="1071">
                  <c:v>0.72286036619870664</c:v>
                </c:pt>
                <c:pt idx="1072">
                  <c:v>0.72254323225125405</c:v>
                </c:pt>
                <c:pt idx="1073">
                  <c:v>0.72223988673630002</c:v>
                </c:pt>
                <c:pt idx="1074">
                  <c:v>0.72199169495133864</c:v>
                </c:pt>
                <c:pt idx="1075">
                  <c:v>0.72167456100388871</c:v>
                </c:pt>
                <c:pt idx="1076">
                  <c:v>0.72137121548893524</c:v>
                </c:pt>
                <c:pt idx="1077">
                  <c:v>0.72106786997397798</c:v>
                </c:pt>
                <c:pt idx="1078">
                  <c:v>0.72075073602652995</c:v>
                </c:pt>
                <c:pt idx="1079">
                  <c:v>0.72044739051157558</c:v>
                </c:pt>
                <c:pt idx="1080">
                  <c:v>0.72013025656412499</c:v>
                </c:pt>
                <c:pt idx="1081">
                  <c:v>0.71982691104916763</c:v>
                </c:pt>
                <c:pt idx="1082">
                  <c:v>0.71957871926420502</c:v>
                </c:pt>
                <c:pt idx="1083">
                  <c:v>0.719261585316751</c:v>
                </c:pt>
                <c:pt idx="1084">
                  <c:v>0.71895823980180062</c:v>
                </c:pt>
                <c:pt idx="1085">
                  <c:v>0.71864110585434804</c:v>
                </c:pt>
                <c:pt idx="1086">
                  <c:v>0.718337760339394</c:v>
                </c:pt>
                <c:pt idx="1087">
                  <c:v>0.71803441482444064</c:v>
                </c:pt>
                <c:pt idx="1088">
                  <c:v>0.7177172808769875</c:v>
                </c:pt>
                <c:pt idx="1089">
                  <c:v>0.71746908909202556</c:v>
                </c:pt>
                <c:pt idx="1090">
                  <c:v>0.71716574357707263</c:v>
                </c:pt>
                <c:pt idx="1091">
                  <c:v>0.71684860962962371</c:v>
                </c:pt>
                <c:pt idx="1092">
                  <c:v>0.71654526411466701</c:v>
                </c:pt>
                <c:pt idx="1093">
                  <c:v>0.71622813016721498</c:v>
                </c:pt>
                <c:pt idx="1094">
                  <c:v>0.7159247846522605</c:v>
                </c:pt>
                <c:pt idx="1095">
                  <c:v>0.71562143913730958</c:v>
                </c:pt>
                <c:pt idx="1096">
                  <c:v>0.71530430518985599</c:v>
                </c:pt>
                <c:pt idx="1097">
                  <c:v>0.71505611340489683</c:v>
                </c:pt>
                <c:pt idx="1098">
                  <c:v>0.71473897945744203</c:v>
                </c:pt>
                <c:pt idx="1099">
                  <c:v>0.71443563394248999</c:v>
                </c:pt>
                <c:pt idx="1100">
                  <c:v>0.71413228842753396</c:v>
                </c:pt>
                <c:pt idx="1101">
                  <c:v>0.7138151544800847</c:v>
                </c:pt>
                <c:pt idx="1102">
                  <c:v>0.713511808965128</c:v>
                </c:pt>
                <c:pt idx="1103">
                  <c:v>0.71319467501767764</c:v>
                </c:pt>
                <c:pt idx="1104">
                  <c:v>0.71289132950272305</c:v>
                </c:pt>
                <c:pt idx="1105">
                  <c:v>0.712643137717761</c:v>
                </c:pt>
                <c:pt idx="1106">
                  <c:v>0.71232600377030897</c:v>
                </c:pt>
                <c:pt idx="1107">
                  <c:v>0.71202265825535505</c:v>
                </c:pt>
                <c:pt idx="1108">
                  <c:v>0.71171931274040323</c:v>
                </c:pt>
                <c:pt idx="1109">
                  <c:v>0.71140217879294565</c:v>
                </c:pt>
                <c:pt idx="1110">
                  <c:v>0.71109883327799883</c:v>
                </c:pt>
                <c:pt idx="1111">
                  <c:v>0.71085064149303523</c:v>
                </c:pt>
                <c:pt idx="1112">
                  <c:v>0.71053350754558264</c:v>
                </c:pt>
                <c:pt idx="1113">
                  <c:v>0.7102301620306275</c:v>
                </c:pt>
                <c:pt idx="1114">
                  <c:v>0.70991302808317847</c:v>
                </c:pt>
                <c:pt idx="1115">
                  <c:v>0.70960968256822565</c:v>
                </c:pt>
                <c:pt idx="1116">
                  <c:v>0.70929254862077162</c:v>
                </c:pt>
                <c:pt idx="1117">
                  <c:v>0.70898920310581959</c:v>
                </c:pt>
                <c:pt idx="1118">
                  <c:v>0.708685857590867</c:v>
                </c:pt>
                <c:pt idx="1119">
                  <c:v>0.70836872364341164</c:v>
                </c:pt>
                <c:pt idx="1120">
                  <c:v>0.70812053185844903</c:v>
                </c:pt>
                <c:pt idx="1121">
                  <c:v>0.707817186343497</c:v>
                </c:pt>
                <c:pt idx="1122">
                  <c:v>0.70750005239604463</c:v>
                </c:pt>
                <c:pt idx="1123">
                  <c:v>0.70719670688109004</c:v>
                </c:pt>
                <c:pt idx="1124">
                  <c:v>0.70689336136613601</c:v>
                </c:pt>
                <c:pt idx="1125">
                  <c:v>0.70657622741868464</c:v>
                </c:pt>
                <c:pt idx="1126">
                  <c:v>0.70625909347123195</c:v>
                </c:pt>
                <c:pt idx="1127">
                  <c:v>0.70594195952378547</c:v>
                </c:pt>
                <c:pt idx="1128">
                  <c:v>0.70563861400883099</c:v>
                </c:pt>
                <c:pt idx="1129">
                  <c:v>0.70532148006137563</c:v>
                </c:pt>
                <c:pt idx="1130">
                  <c:v>0.70507328827641302</c:v>
                </c:pt>
                <c:pt idx="1131">
                  <c:v>0.70476994276145899</c:v>
                </c:pt>
                <c:pt idx="1132">
                  <c:v>0.70445280881400696</c:v>
                </c:pt>
                <c:pt idx="1133">
                  <c:v>0.7041494632990567</c:v>
                </c:pt>
                <c:pt idx="1134">
                  <c:v>0.70384611778410211</c:v>
                </c:pt>
                <c:pt idx="1135">
                  <c:v>0.70352898383664575</c:v>
                </c:pt>
                <c:pt idx="1136">
                  <c:v>0.70328079205168503</c:v>
                </c:pt>
                <c:pt idx="1137">
                  <c:v>0.702977446536734</c:v>
                </c:pt>
                <c:pt idx="1138">
                  <c:v>0.70266031258928319</c:v>
                </c:pt>
                <c:pt idx="1139">
                  <c:v>0.70234317864182805</c:v>
                </c:pt>
                <c:pt idx="1140">
                  <c:v>0.70202604469437924</c:v>
                </c:pt>
                <c:pt idx="1141">
                  <c:v>0.70172269917942365</c:v>
                </c:pt>
                <c:pt idx="1142">
                  <c:v>0.70140556523197051</c:v>
                </c:pt>
                <c:pt idx="1143">
                  <c:v>0.70108843128452158</c:v>
                </c:pt>
                <c:pt idx="1144">
                  <c:v>0.700785085769566</c:v>
                </c:pt>
                <c:pt idx="1145">
                  <c:v>0.70046795182211152</c:v>
                </c:pt>
                <c:pt idx="1146">
                  <c:v>0.70016460630716004</c:v>
                </c:pt>
                <c:pt idx="1147">
                  <c:v>0.69984747235971256</c:v>
                </c:pt>
                <c:pt idx="1148">
                  <c:v>0.69954412684475409</c:v>
                </c:pt>
                <c:pt idx="1149">
                  <c:v>0.69929593505979482</c:v>
                </c:pt>
                <c:pt idx="1150">
                  <c:v>0.69897880111234112</c:v>
                </c:pt>
                <c:pt idx="1151">
                  <c:v>0.69867545559739053</c:v>
                </c:pt>
                <c:pt idx="1152">
                  <c:v>0.6983583216499345</c:v>
                </c:pt>
                <c:pt idx="1153">
                  <c:v>0.69804118770248313</c:v>
                </c:pt>
                <c:pt idx="1154">
                  <c:v>0.69773784218753065</c:v>
                </c:pt>
                <c:pt idx="1155">
                  <c:v>0.69742070824007873</c:v>
                </c:pt>
                <c:pt idx="1156">
                  <c:v>0.69710357429262559</c:v>
                </c:pt>
                <c:pt idx="1157">
                  <c:v>0.69678644034517634</c:v>
                </c:pt>
                <c:pt idx="1158">
                  <c:v>0.69648309483021786</c:v>
                </c:pt>
                <c:pt idx="1159">
                  <c:v>0.69617974931526549</c:v>
                </c:pt>
                <c:pt idx="1160">
                  <c:v>0.69586261536781513</c:v>
                </c:pt>
                <c:pt idx="1161">
                  <c:v>0.69561442358285375</c:v>
                </c:pt>
                <c:pt idx="1162">
                  <c:v>0.6953110780678996</c:v>
                </c:pt>
                <c:pt idx="1163">
                  <c:v>0.69499394412044713</c:v>
                </c:pt>
                <c:pt idx="1164">
                  <c:v>0.69469059860549676</c:v>
                </c:pt>
                <c:pt idx="1165">
                  <c:v>0.69438725309053961</c:v>
                </c:pt>
                <c:pt idx="1166">
                  <c:v>0.6940701191430908</c:v>
                </c:pt>
                <c:pt idx="1167">
                  <c:v>0.69375298519563411</c:v>
                </c:pt>
                <c:pt idx="1168">
                  <c:v>0.69343585124818719</c:v>
                </c:pt>
                <c:pt idx="1169">
                  <c:v>0.69313250573322704</c:v>
                </c:pt>
                <c:pt idx="1170">
                  <c:v>0.69281537178577912</c:v>
                </c:pt>
                <c:pt idx="1171">
                  <c:v>0.69249823783832865</c:v>
                </c:pt>
                <c:pt idx="1172">
                  <c:v>0.69225004605336515</c:v>
                </c:pt>
                <c:pt idx="1173">
                  <c:v>0.69193291210591312</c:v>
                </c:pt>
                <c:pt idx="1174">
                  <c:v>0.69162956659095975</c:v>
                </c:pt>
                <c:pt idx="1175">
                  <c:v>0.6913262210760045</c:v>
                </c:pt>
                <c:pt idx="1176">
                  <c:v>0.69100908712855569</c:v>
                </c:pt>
                <c:pt idx="1177">
                  <c:v>0.69070574161360165</c:v>
                </c:pt>
                <c:pt idx="1178">
                  <c:v>0.69038860766614873</c:v>
                </c:pt>
                <c:pt idx="1179">
                  <c:v>0.69008526215119681</c:v>
                </c:pt>
                <c:pt idx="1180">
                  <c:v>0.68976812820374211</c:v>
                </c:pt>
                <c:pt idx="1181">
                  <c:v>0.68945099425629008</c:v>
                </c:pt>
                <c:pt idx="1182">
                  <c:v>0.68920280247132815</c:v>
                </c:pt>
                <c:pt idx="1183">
                  <c:v>0.68888566852388133</c:v>
                </c:pt>
                <c:pt idx="1184">
                  <c:v>0.68856853457642508</c:v>
                </c:pt>
                <c:pt idx="1185">
                  <c:v>0.68826518906147049</c:v>
                </c:pt>
                <c:pt idx="1186">
                  <c:v>0.68794805511402135</c:v>
                </c:pt>
                <c:pt idx="1187">
                  <c:v>0.6876309211665681</c:v>
                </c:pt>
                <c:pt idx="1188">
                  <c:v>0.68731378721911607</c:v>
                </c:pt>
                <c:pt idx="1189">
                  <c:v>0.68701044170416159</c:v>
                </c:pt>
                <c:pt idx="1190">
                  <c:v>0.68670709618921011</c:v>
                </c:pt>
                <c:pt idx="1191">
                  <c:v>0.68638996224175708</c:v>
                </c:pt>
                <c:pt idx="1192">
                  <c:v>0.6860866167268036</c:v>
                </c:pt>
                <c:pt idx="1193">
                  <c:v>0.68576948277935112</c:v>
                </c:pt>
                <c:pt idx="1194">
                  <c:v>0.68545234883189687</c:v>
                </c:pt>
                <c:pt idx="1195">
                  <c:v>0.68513521488444762</c:v>
                </c:pt>
                <c:pt idx="1196">
                  <c:v>0.68481808093699559</c:v>
                </c:pt>
                <c:pt idx="1197">
                  <c:v>0.68451473542204011</c:v>
                </c:pt>
                <c:pt idx="1198">
                  <c:v>0.68419760147459319</c:v>
                </c:pt>
                <c:pt idx="1199">
                  <c:v>0.6838804675271386</c:v>
                </c:pt>
                <c:pt idx="1200">
                  <c:v>0.68363227574217611</c:v>
                </c:pt>
                <c:pt idx="1201">
                  <c:v>0.68331514179472186</c:v>
                </c:pt>
                <c:pt idx="1202">
                  <c:v>0.6829980078472736</c:v>
                </c:pt>
                <c:pt idx="1203">
                  <c:v>0.68269466233232134</c:v>
                </c:pt>
                <c:pt idx="1204">
                  <c:v>0.68237752838486709</c:v>
                </c:pt>
                <c:pt idx="1205">
                  <c:v>0.68206039443741451</c:v>
                </c:pt>
                <c:pt idx="1206">
                  <c:v>0.68174326048996414</c:v>
                </c:pt>
                <c:pt idx="1207">
                  <c:v>0.68143991497501011</c:v>
                </c:pt>
                <c:pt idx="1208">
                  <c:v>0.68112278102755586</c:v>
                </c:pt>
                <c:pt idx="1209">
                  <c:v>0.68080564708010982</c:v>
                </c:pt>
                <c:pt idx="1210">
                  <c:v>0.68050230156515257</c:v>
                </c:pt>
                <c:pt idx="1211">
                  <c:v>0.68018516761770109</c:v>
                </c:pt>
                <c:pt idx="1212">
                  <c:v>0.67986803367025195</c:v>
                </c:pt>
                <c:pt idx="1213">
                  <c:v>0.67955089972279703</c:v>
                </c:pt>
                <c:pt idx="1214">
                  <c:v>0.67923376577534456</c:v>
                </c:pt>
                <c:pt idx="1215">
                  <c:v>0.67893042026039496</c:v>
                </c:pt>
                <c:pt idx="1216">
                  <c:v>0.67861328631294004</c:v>
                </c:pt>
                <c:pt idx="1217">
                  <c:v>0.67830994079798601</c:v>
                </c:pt>
                <c:pt idx="1218">
                  <c:v>0.67806174901302463</c:v>
                </c:pt>
                <c:pt idx="1219">
                  <c:v>0.67774461506557881</c:v>
                </c:pt>
                <c:pt idx="1220">
                  <c:v>0.67744126955062123</c:v>
                </c:pt>
                <c:pt idx="1221">
                  <c:v>0.67712413560317075</c:v>
                </c:pt>
                <c:pt idx="1222">
                  <c:v>0.67680700165571794</c:v>
                </c:pt>
                <c:pt idx="1223">
                  <c:v>0.67648986770826303</c:v>
                </c:pt>
                <c:pt idx="1224">
                  <c:v>0.67617273376081399</c:v>
                </c:pt>
                <c:pt idx="1225">
                  <c:v>0.67586938824585863</c:v>
                </c:pt>
                <c:pt idx="1226">
                  <c:v>0.67555225429840871</c:v>
                </c:pt>
                <c:pt idx="1227">
                  <c:v>0.67523512035095401</c:v>
                </c:pt>
                <c:pt idx="1228">
                  <c:v>0.67493177483600064</c:v>
                </c:pt>
                <c:pt idx="1229">
                  <c:v>0.67461464088855183</c:v>
                </c:pt>
                <c:pt idx="1230">
                  <c:v>0.67429750694109958</c:v>
                </c:pt>
                <c:pt idx="1231">
                  <c:v>0.67398037299364699</c:v>
                </c:pt>
                <c:pt idx="1232">
                  <c:v>0.67367702747869607</c:v>
                </c:pt>
                <c:pt idx="1233">
                  <c:v>0.6733598935312427</c:v>
                </c:pt>
                <c:pt idx="1234">
                  <c:v>0.67304275958379234</c:v>
                </c:pt>
                <c:pt idx="1235">
                  <c:v>0.67273941406883986</c:v>
                </c:pt>
                <c:pt idx="1236">
                  <c:v>0.67242228012138205</c:v>
                </c:pt>
                <c:pt idx="1237">
                  <c:v>0.67210514617393347</c:v>
                </c:pt>
                <c:pt idx="1238">
                  <c:v>0.67178801222648488</c:v>
                </c:pt>
                <c:pt idx="1239">
                  <c:v>0.67147087827902996</c:v>
                </c:pt>
                <c:pt idx="1240">
                  <c:v>0.6711675327640757</c:v>
                </c:pt>
                <c:pt idx="1241">
                  <c:v>0.67085039881662201</c:v>
                </c:pt>
                <c:pt idx="1242">
                  <c:v>0.67053326486916998</c:v>
                </c:pt>
                <c:pt idx="1243">
                  <c:v>0.6702850730842107</c:v>
                </c:pt>
                <c:pt idx="1244">
                  <c:v>0.66996793913675601</c:v>
                </c:pt>
                <c:pt idx="1245">
                  <c:v>0.66958186302681699</c:v>
                </c:pt>
                <c:pt idx="1246">
                  <c:v>0.66926472907936296</c:v>
                </c:pt>
                <c:pt idx="1247">
                  <c:v>0.6689613835644117</c:v>
                </c:pt>
                <c:pt idx="1248">
                  <c:v>0.66864424961695923</c:v>
                </c:pt>
                <c:pt idx="1249">
                  <c:v>0.66832711566950953</c:v>
                </c:pt>
                <c:pt idx="1250">
                  <c:v>0.6680789238845467</c:v>
                </c:pt>
                <c:pt idx="1251">
                  <c:v>0.66776178993709201</c:v>
                </c:pt>
                <c:pt idx="1252">
                  <c:v>0.66744465598964065</c:v>
                </c:pt>
                <c:pt idx="1253">
                  <c:v>0.66714131047469061</c:v>
                </c:pt>
                <c:pt idx="1254">
                  <c:v>0.66682417652723658</c:v>
                </c:pt>
                <c:pt idx="1255">
                  <c:v>0.66650704257978699</c:v>
                </c:pt>
                <c:pt idx="1256">
                  <c:v>0.66618990863233163</c:v>
                </c:pt>
                <c:pt idx="1257">
                  <c:v>0.66587277468488359</c:v>
                </c:pt>
                <c:pt idx="1258">
                  <c:v>0.66555564073742801</c:v>
                </c:pt>
                <c:pt idx="1259">
                  <c:v>0.66523850678997665</c:v>
                </c:pt>
                <c:pt idx="1260">
                  <c:v>0.66485243068003819</c:v>
                </c:pt>
                <c:pt idx="1261">
                  <c:v>0.66453529673258571</c:v>
                </c:pt>
                <c:pt idx="1262">
                  <c:v>0.66423195121762901</c:v>
                </c:pt>
                <c:pt idx="1263">
                  <c:v>0.66391481727018287</c:v>
                </c:pt>
                <c:pt idx="1264">
                  <c:v>0.66359768332272495</c:v>
                </c:pt>
                <c:pt idx="1265">
                  <c:v>0.66334949153776523</c:v>
                </c:pt>
                <c:pt idx="1266">
                  <c:v>0.66303235759031265</c:v>
                </c:pt>
                <c:pt idx="1267">
                  <c:v>0.66271522364286295</c:v>
                </c:pt>
                <c:pt idx="1268">
                  <c:v>0.66241187812790603</c:v>
                </c:pt>
                <c:pt idx="1269">
                  <c:v>0.662094744180456</c:v>
                </c:pt>
                <c:pt idx="1270">
                  <c:v>0.66177761023300807</c:v>
                </c:pt>
                <c:pt idx="1271">
                  <c:v>0.66146047628555371</c:v>
                </c:pt>
                <c:pt idx="1272">
                  <c:v>0.66114334233810346</c:v>
                </c:pt>
                <c:pt idx="1273">
                  <c:v>0.66082620839064765</c:v>
                </c:pt>
                <c:pt idx="1274">
                  <c:v>0.66050907444320006</c:v>
                </c:pt>
                <c:pt idx="1275">
                  <c:v>0.66012299833325405</c:v>
                </c:pt>
                <c:pt idx="1276">
                  <c:v>0.65980586438580746</c:v>
                </c:pt>
                <c:pt idx="1277">
                  <c:v>0.65950251887084899</c:v>
                </c:pt>
                <c:pt idx="1278">
                  <c:v>0.65918538492339762</c:v>
                </c:pt>
                <c:pt idx="1279">
                  <c:v>0.65886825097594504</c:v>
                </c:pt>
                <c:pt idx="1280">
                  <c:v>0.65862005919098665</c:v>
                </c:pt>
                <c:pt idx="1281">
                  <c:v>0.65830292524353162</c:v>
                </c:pt>
                <c:pt idx="1282">
                  <c:v>0.6579857912960817</c:v>
                </c:pt>
                <c:pt idx="1283">
                  <c:v>0.657682445781126</c:v>
                </c:pt>
                <c:pt idx="1284">
                  <c:v>0.65736531183367464</c:v>
                </c:pt>
                <c:pt idx="1285">
                  <c:v>0.65697923572373595</c:v>
                </c:pt>
                <c:pt idx="1286">
                  <c:v>0.65666210177628059</c:v>
                </c:pt>
                <c:pt idx="1287">
                  <c:v>0.65634496782883123</c:v>
                </c:pt>
                <c:pt idx="1288">
                  <c:v>0.65602783388138153</c:v>
                </c:pt>
                <c:pt idx="1289">
                  <c:v>0.65571069993392594</c:v>
                </c:pt>
                <c:pt idx="1290">
                  <c:v>0.65539356598647402</c:v>
                </c:pt>
                <c:pt idx="1291">
                  <c:v>0.65507643203902599</c:v>
                </c:pt>
                <c:pt idx="1292">
                  <c:v>0.65477308652407173</c:v>
                </c:pt>
                <c:pt idx="1293">
                  <c:v>0.6544559525766197</c:v>
                </c:pt>
                <c:pt idx="1294">
                  <c:v>0.65413881862916934</c:v>
                </c:pt>
                <c:pt idx="1295">
                  <c:v>0.65389062684420596</c:v>
                </c:pt>
                <c:pt idx="1296">
                  <c:v>0.65357349289675104</c:v>
                </c:pt>
                <c:pt idx="1297">
                  <c:v>0.65318741678681258</c:v>
                </c:pt>
                <c:pt idx="1298">
                  <c:v>0.65287028283935999</c:v>
                </c:pt>
                <c:pt idx="1299">
                  <c:v>0.65255314889190352</c:v>
                </c:pt>
                <c:pt idx="1300">
                  <c:v>0.65223601494445504</c:v>
                </c:pt>
                <c:pt idx="1301">
                  <c:v>0.65191888099700301</c:v>
                </c:pt>
                <c:pt idx="1302">
                  <c:v>0.65160174704955465</c:v>
                </c:pt>
                <c:pt idx="1303">
                  <c:v>0.65128461310210295</c:v>
                </c:pt>
                <c:pt idx="1304">
                  <c:v>0.65096747915464803</c:v>
                </c:pt>
                <c:pt idx="1305">
                  <c:v>0.65065034520719822</c:v>
                </c:pt>
                <c:pt idx="1306">
                  <c:v>0.65033321125974464</c:v>
                </c:pt>
                <c:pt idx="1307">
                  <c:v>0.65002986574479371</c:v>
                </c:pt>
                <c:pt idx="1308">
                  <c:v>0.64971273179733857</c:v>
                </c:pt>
                <c:pt idx="1309">
                  <c:v>0.64939559784989065</c:v>
                </c:pt>
                <c:pt idx="1310">
                  <c:v>0.64907846390243495</c:v>
                </c:pt>
                <c:pt idx="1311">
                  <c:v>0.64876132995498403</c:v>
                </c:pt>
                <c:pt idx="1312">
                  <c:v>0.64843040757503623</c:v>
                </c:pt>
                <c:pt idx="1313">
                  <c:v>0.64811327362758553</c:v>
                </c:pt>
                <c:pt idx="1314">
                  <c:v>0.64779613968013372</c:v>
                </c:pt>
                <c:pt idx="1315">
                  <c:v>0.64747900573267902</c:v>
                </c:pt>
                <c:pt idx="1316">
                  <c:v>0.64716187178522699</c:v>
                </c:pt>
                <c:pt idx="1317">
                  <c:v>0.64677579567528964</c:v>
                </c:pt>
                <c:pt idx="1318">
                  <c:v>0.64645866172783351</c:v>
                </c:pt>
                <c:pt idx="1319">
                  <c:v>0.64615531621288447</c:v>
                </c:pt>
                <c:pt idx="1320">
                  <c:v>0.64583818226542999</c:v>
                </c:pt>
                <c:pt idx="1321">
                  <c:v>0.64552104831797763</c:v>
                </c:pt>
                <c:pt idx="1322">
                  <c:v>0.64527285653301947</c:v>
                </c:pt>
                <c:pt idx="1323">
                  <c:v>0.64495572258556699</c:v>
                </c:pt>
                <c:pt idx="1324">
                  <c:v>0.64456964647562165</c:v>
                </c:pt>
                <c:pt idx="1325">
                  <c:v>0.64425251252817495</c:v>
                </c:pt>
                <c:pt idx="1326">
                  <c:v>0.64393537858072059</c:v>
                </c:pt>
                <c:pt idx="1327">
                  <c:v>0.64361824463326822</c:v>
                </c:pt>
                <c:pt idx="1328">
                  <c:v>0.64330111068581852</c:v>
                </c:pt>
                <c:pt idx="1329">
                  <c:v>0.64298397673836305</c:v>
                </c:pt>
                <c:pt idx="1330">
                  <c:v>0.64266684279091102</c:v>
                </c:pt>
                <c:pt idx="1331">
                  <c:v>0.64234970884345965</c:v>
                </c:pt>
                <c:pt idx="1332">
                  <c:v>0.64201878646351296</c:v>
                </c:pt>
                <c:pt idx="1333">
                  <c:v>0.6417016525160627</c:v>
                </c:pt>
                <c:pt idx="1334">
                  <c:v>0.64139830700110623</c:v>
                </c:pt>
                <c:pt idx="1335">
                  <c:v>0.64108117305365264</c:v>
                </c:pt>
                <c:pt idx="1336">
                  <c:v>0.64076403910620161</c:v>
                </c:pt>
                <c:pt idx="1337">
                  <c:v>0.64044690515874902</c:v>
                </c:pt>
                <c:pt idx="1338">
                  <c:v>0.64012977121129899</c:v>
                </c:pt>
                <c:pt idx="1339">
                  <c:v>0.63974369510135665</c:v>
                </c:pt>
                <c:pt idx="1340">
                  <c:v>0.63942656115390351</c:v>
                </c:pt>
                <c:pt idx="1341">
                  <c:v>0.63910942720645558</c:v>
                </c:pt>
                <c:pt idx="1342">
                  <c:v>0.638792293259005</c:v>
                </c:pt>
                <c:pt idx="1343">
                  <c:v>0.63847515931154963</c:v>
                </c:pt>
                <c:pt idx="1344">
                  <c:v>0.63814423693160272</c:v>
                </c:pt>
                <c:pt idx="1345">
                  <c:v>0.63782710298415024</c:v>
                </c:pt>
                <c:pt idx="1346">
                  <c:v>0.63752375746919765</c:v>
                </c:pt>
                <c:pt idx="1347">
                  <c:v>0.63720662352174195</c:v>
                </c:pt>
                <c:pt idx="1348">
                  <c:v>0.6368894895742927</c:v>
                </c:pt>
                <c:pt idx="1349">
                  <c:v>0.636572355626839</c:v>
                </c:pt>
                <c:pt idx="1350">
                  <c:v>0.63625522167939053</c:v>
                </c:pt>
                <c:pt idx="1351">
                  <c:v>0.63592429929943994</c:v>
                </c:pt>
                <c:pt idx="1352">
                  <c:v>0.63560716535198603</c:v>
                </c:pt>
                <c:pt idx="1353">
                  <c:v>0.63529003140453799</c:v>
                </c:pt>
                <c:pt idx="1354">
                  <c:v>0.63497289745708496</c:v>
                </c:pt>
                <c:pt idx="1355">
                  <c:v>0.63465576350963271</c:v>
                </c:pt>
                <c:pt idx="1356">
                  <c:v>0.63426968739969158</c:v>
                </c:pt>
                <c:pt idx="1357">
                  <c:v>0.633952553452237</c:v>
                </c:pt>
                <c:pt idx="1358">
                  <c:v>0.63363541950479141</c:v>
                </c:pt>
                <c:pt idx="1359">
                  <c:v>0.63331828555733349</c:v>
                </c:pt>
                <c:pt idx="1360">
                  <c:v>0.63300115160988646</c:v>
                </c:pt>
                <c:pt idx="1361">
                  <c:v>0.63268401766243365</c:v>
                </c:pt>
                <c:pt idx="1362">
                  <c:v>0.63236688371497896</c:v>
                </c:pt>
                <c:pt idx="1363">
                  <c:v>0.63203596133502904</c:v>
                </c:pt>
                <c:pt idx="1364">
                  <c:v>0.63171882738758234</c:v>
                </c:pt>
                <c:pt idx="1365">
                  <c:v>0.63140169344012953</c:v>
                </c:pt>
                <c:pt idx="1366">
                  <c:v>0.63108455949267395</c:v>
                </c:pt>
                <c:pt idx="1367">
                  <c:v>0.63076742554522203</c:v>
                </c:pt>
                <c:pt idx="1368">
                  <c:v>0.63038134943528101</c:v>
                </c:pt>
                <c:pt idx="1369">
                  <c:v>0.63006421548782965</c:v>
                </c:pt>
                <c:pt idx="1370">
                  <c:v>0.62974708154038095</c:v>
                </c:pt>
                <c:pt idx="1371">
                  <c:v>0.62942994759292603</c:v>
                </c:pt>
                <c:pt idx="1372">
                  <c:v>0.629112813645478</c:v>
                </c:pt>
                <c:pt idx="1373">
                  <c:v>0.62879567969802774</c:v>
                </c:pt>
                <c:pt idx="1374">
                  <c:v>0.62847854575057105</c:v>
                </c:pt>
                <c:pt idx="1375">
                  <c:v>0.62814762337062335</c:v>
                </c:pt>
                <c:pt idx="1376">
                  <c:v>0.62783048942317188</c:v>
                </c:pt>
                <c:pt idx="1377">
                  <c:v>0.62751335547571796</c:v>
                </c:pt>
                <c:pt idx="1378">
                  <c:v>0.62719622152826604</c:v>
                </c:pt>
                <c:pt idx="1379">
                  <c:v>0.62687908758081834</c:v>
                </c:pt>
                <c:pt idx="1380">
                  <c:v>0.62649301147087699</c:v>
                </c:pt>
                <c:pt idx="1381">
                  <c:v>0.62617587752342607</c:v>
                </c:pt>
                <c:pt idx="1382">
                  <c:v>0.62585874357596905</c:v>
                </c:pt>
                <c:pt idx="1383">
                  <c:v>0.62554160962852245</c:v>
                </c:pt>
                <c:pt idx="1384">
                  <c:v>0.62522447568106665</c:v>
                </c:pt>
                <c:pt idx="1385">
                  <c:v>0.62490734173361351</c:v>
                </c:pt>
                <c:pt idx="1386">
                  <c:v>0.62459020778616203</c:v>
                </c:pt>
                <c:pt idx="1387">
                  <c:v>0.624259285406213</c:v>
                </c:pt>
                <c:pt idx="1388">
                  <c:v>0.62387320929627299</c:v>
                </c:pt>
                <c:pt idx="1389">
                  <c:v>0.62355607534882063</c:v>
                </c:pt>
                <c:pt idx="1390">
                  <c:v>0.62323894140136749</c:v>
                </c:pt>
                <c:pt idx="1391">
                  <c:v>0.62292180745392034</c:v>
                </c:pt>
                <c:pt idx="1392">
                  <c:v>0.62259088507396698</c:v>
                </c:pt>
                <c:pt idx="1393">
                  <c:v>0.62227375112651495</c:v>
                </c:pt>
                <c:pt idx="1394">
                  <c:v>0.62195661717906559</c:v>
                </c:pt>
                <c:pt idx="1395">
                  <c:v>0.62163948323161322</c:v>
                </c:pt>
                <c:pt idx="1396">
                  <c:v>0.62132234928415997</c:v>
                </c:pt>
                <c:pt idx="1397">
                  <c:v>0.62100521533671071</c:v>
                </c:pt>
                <c:pt idx="1398">
                  <c:v>0.62068808138925602</c:v>
                </c:pt>
                <c:pt idx="1399">
                  <c:v>0.62028821684681923</c:v>
                </c:pt>
                <c:pt idx="1400">
                  <c:v>0.61997108289936564</c:v>
                </c:pt>
                <c:pt idx="1401">
                  <c:v>0.6196539489519135</c:v>
                </c:pt>
                <c:pt idx="1402">
                  <c:v>0.61933681500446203</c:v>
                </c:pt>
                <c:pt idx="1403">
                  <c:v>0.61901968105701</c:v>
                </c:pt>
                <c:pt idx="1404">
                  <c:v>0.61868875867706163</c:v>
                </c:pt>
                <c:pt idx="1405">
                  <c:v>0.61837162472960905</c:v>
                </c:pt>
                <c:pt idx="1406">
                  <c:v>0.61805449078215702</c:v>
                </c:pt>
                <c:pt idx="1407">
                  <c:v>0.61773735683470565</c:v>
                </c:pt>
                <c:pt idx="1408">
                  <c:v>0.61742022288725396</c:v>
                </c:pt>
                <c:pt idx="1409">
                  <c:v>0.6170341467773115</c:v>
                </c:pt>
                <c:pt idx="1410">
                  <c:v>0.61671701282986335</c:v>
                </c:pt>
                <c:pt idx="1411">
                  <c:v>0.61638609044991099</c:v>
                </c:pt>
                <c:pt idx="1412">
                  <c:v>0.61606895650245963</c:v>
                </c:pt>
                <c:pt idx="1413">
                  <c:v>0.6157518225550126</c:v>
                </c:pt>
                <c:pt idx="1414">
                  <c:v>0.61535195801256803</c:v>
                </c:pt>
                <c:pt idx="1415">
                  <c:v>0.61503482406511922</c:v>
                </c:pt>
                <c:pt idx="1416">
                  <c:v>0.61471769011766497</c:v>
                </c:pt>
                <c:pt idx="1417">
                  <c:v>0.61440055617021305</c:v>
                </c:pt>
                <c:pt idx="1418">
                  <c:v>0.61408342222276202</c:v>
                </c:pt>
                <c:pt idx="1419">
                  <c:v>0.61376628827530999</c:v>
                </c:pt>
                <c:pt idx="1420">
                  <c:v>0.61344915432785863</c:v>
                </c:pt>
                <c:pt idx="1421">
                  <c:v>0.61311823194790849</c:v>
                </c:pt>
                <c:pt idx="1422">
                  <c:v>0.61280109800045923</c:v>
                </c:pt>
                <c:pt idx="1423">
                  <c:v>0.61248396405300498</c:v>
                </c:pt>
                <c:pt idx="1424">
                  <c:v>0.61216683010555295</c:v>
                </c:pt>
                <c:pt idx="1425">
                  <c:v>0.61178075399561205</c:v>
                </c:pt>
                <c:pt idx="1426">
                  <c:v>0.61144983161566424</c:v>
                </c:pt>
                <c:pt idx="1427">
                  <c:v>0.61113269766821265</c:v>
                </c:pt>
                <c:pt idx="1428">
                  <c:v>0.61080177528826163</c:v>
                </c:pt>
                <c:pt idx="1429">
                  <c:v>0.61048464134080904</c:v>
                </c:pt>
                <c:pt idx="1430">
                  <c:v>0.61009856523086803</c:v>
                </c:pt>
                <c:pt idx="1431">
                  <c:v>0.60978143128341999</c:v>
                </c:pt>
                <c:pt idx="1432">
                  <c:v>0.60946429733596497</c:v>
                </c:pt>
                <c:pt idx="1433">
                  <c:v>0.60914716338851571</c:v>
                </c:pt>
                <c:pt idx="1434">
                  <c:v>0.60883002944106102</c:v>
                </c:pt>
                <c:pt idx="1435">
                  <c:v>0.60851289549360899</c:v>
                </c:pt>
                <c:pt idx="1436">
                  <c:v>0.60819576154615795</c:v>
                </c:pt>
                <c:pt idx="1437">
                  <c:v>0.60786483916620804</c:v>
                </c:pt>
                <c:pt idx="1438">
                  <c:v>0.60747876305626658</c:v>
                </c:pt>
                <c:pt idx="1439">
                  <c:v>0.60716162910881699</c:v>
                </c:pt>
                <c:pt idx="1440">
                  <c:v>0.60683070672886563</c:v>
                </c:pt>
                <c:pt idx="1441">
                  <c:v>0.60651357278141349</c:v>
                </c:pt>
                <c:pt idx="1442">
                  <c:v>0.60618265040146402</c:v>
                </c:pt>
                <c:pt idx="1443">
                  <c:v>0.60579657429152522</c:v>
                </c:pt>
                <c:pt idx="1444">
                  <c:v>0.60547944034407453</c:v>
                </c:pt>
                <c:pt idx="1445">
                  <c:v>0.6051623063966185</c:v>
                </c:pt>
                <c:pt idx="1446">
                  <c:v>0.60484517244917335</c:v>
                </c:pt>
                <c:pt idx="1447">
                  <c:v>0.604514250069218</c:v>
                </c:pt>
                <c:pt idx="1448">
                  <c:v>0.60419711612176663</c:v>
                </c:pt>
                <c:pt idx="1449">
                  <c:v>0.60386619374181649</c:v>
                </c:pt>
                <c:pt idx="1450">
                  <c:v>0.60354905979436502</c:v>
                </c:pt>
                <c:pt idx="1451">
                  <c:v>0.603162983684424</c:v>
                </c:pt>
                <c:pt idx="1452">
                  <c:v>0.60283206130447464</c:v>
                </c:pt>
                <c:pt idx="1453">
                  <c:v>0.6025149273570215</c:v>
                </c:pt>
                <c:pt idx="1454">
                  <c:v>0.60218400497707303</c:v>
                </c:pt>
                <c:pt idx="1455">
                  <c:v>0.601866871029621</c:v>
                </c:pt>
                <c:pt idx="1456">
                  <c:v>0.60148079491967998</c:v>
                </c:pt>
                <c:pt idx="1457">
                  <c:v>0.60116366097222529</c:v>
                </c:pt>
                <c:pt idx="1458">
                  <c:v>0.60084652702477859</c:v>
                </c:pt>
                <c:pt idx="1459">
                  <c:v>0.600529393077324</c:v>
                </c:pt>
                <c:pt idx="1460">
                  <c:v>0.60021225912987364</c:v>
                </c:pt>
                <c:pt idx="1461">
                  <c:v>0.59988133674992317</c:v>
                </c:pt>
                <c:pt idx="1462">
                  <c:v>0.59956420280247058</c:v>
                </c:pt>
                <c:pt idx="1463">
                  <c:v>0.59916433826003157</c:v>
                </c:pt>
                <c:pt idx="1464">
                  <c:v>0.59884720431258165</c:v>
                </c:pt>
                <c:pt idx="1465">
                  <c:v>0.59853007036512851</c:v>
                </c:pt>
                <c:pt idx="1466">
                  <c:v>0.59819914798517915</c:v>
                </c:pt>
                <c:pt idx="1467">
                  <c:v>0.59788201403772656</c:v>
                </c:pt>
                <c:pt idx="1468">
                  <c:v>0.59748214949528411</c:v>
                </c:pt>
                <c:pt idx="1469">
                  <c:v>0.59716501554783707</c:v>
                </c:pt>
                <c:pt idx="1470">
                  <c:v>0.5968478816003856</c:v>
                </c:pt>
                <c:pt idx="1471">
                  <c:v>0.59653074765292968</c:v>
                </c:pt>
                <c:pt idx="1472">
                  <c:v>0.59621361370548109</c:v>
                </c:pt>
                <c:pt idx="1473">
                  <c:v>0.59588269132553151</c:v>
                </c:pt>
                <c:pt idx="1474">
                  <c:v>0.59556555737808015</c:v>
                </c:pt>
                <c:pt idx="1475">
                  <c:v>0.59517948126813913</c:v>
                </c:pt>
                <c:pt idx="1476">
                  <c:v>0.5948623473206851</c:v>
                </c:pt>
                <c:pt idx="1477">
                  <c:v>0.59453142494073441</c:v>
                </c:pt>
                <c:pt idx="1478">
                  <c:v>0.5942005025607886</c:v>
                </c:pt>
                <c:pt idx="1479">
                  <c:v>0.59388336861333557</c:v>
                </c:pt>
                <c:pt idx="1480">
                  <c:v>0.59349729250339733</c:v>
                </c:pt>
                <c:pt idx="1481">
                  <c:v>0.59318015855594086</c:v>
                </c:pt>
                <c:pt idx="1482">
                  <c:v>0.59284923617599594</c:v>
                </c:pt>
                <c:pt idx="1483">
                  <c:v>0.59251831379604103</c:v>
                </c:pt>
                <c:pt idx="1484">
                  <c:v>0.59220117984859211</c:v>
                </c:pt>
                <c:pt idx="1485">
                  <c:v>0.59188404590113775</c:v>
                </c:pt>
                <c:pt idx="1486">
                  <c:v>0.5914979697911964</c:v>
                </c:pt>
                <c:pt idx="1487">
                  <c:v>0.59116704741124626</c:v>
                </c:pt>
                <c:pt idx="1488">
                  <c:v>0.59084991346380233</c:v>
                </c:pt>
                <c:pt idx="1489">
                  <c:v>0.59051899108384587</c:v>
                </c:pt>
                <c:pt idx="1490">
                  <c:v>0.59020185713639661</c:v>
                </c:pt>
                <c:pt idx="1491">
                  <c:v>0.58981578102645216</c:v>
                </c:pt>
                <c:pt idx="1492">
                  <c:v>0.58948485864650513</c:v>
                </c:pt>
                <c:pt idx="1493">
                  <c:v>0.58916772469905188</c:v>
                </c:pt>
                <c:pt idx="1494">
                  <c:v>0.58883680231910474</c:v>
                </c:pt>
                <c:pt idx="1495">
                  <c:v>0.58851966837164926</c:v>
                </c:pt>
                <c:pt idx="1496">
                  <c:v>0.58813359226171058</c:v>
                </c:pt>
                <c:pt idx="1497">
                  <c:v>0.58780266988175722</c:v>
                </c:pt>
                <c:pt idx="1498">
                  <c:v>0.58747174750181208</c:v>
                </c:pt>
                <c:pt idx="1499">
                  <c:v>0.5871546135543606</c:v>
                </c:pt>
                <c:pt idx="1500">
                  <c:v>0.58676853744441915</c:v>
                </c:pt>
                <c:pt idx="1501">
                  <c:v>0.58643761506446856</c:v>
                </c:pt>
                <c:pt idx="1502">
                  <c:v>0.58612048111701587</c:v>
                </c:pt>
                <c:pt idx="1503">
                  <c:v>0.5857895587370654</c:v>
                </c:pt>
                <c:pt idx="1504">
                  <c:v>0.58547242478961303</c:v>
                </c:pt>
                <c:pt idx="1505">
                  <c:v>0.58508634867967457</c:v>
                </c:pt>
                <c:pt idx="1506">
                  <c:v>0.58475542629972665</c:v>
                </c:pt>
                <c:pt idx="1507">
                  <c:v>0.58443829235227407</c:v>
                </c:pt>
                <c:pt idx="1508">
                  <c:v>0.58410736997231905</c:v>
                </c:pt>
                <c:pt idx="1509">
                  <c:v>0.58372129386238314</c:v>
                </c:pt>
                <c:pt idx="1510">
                  <c:v>0.58339037148243256</c:v>
                </c:pt>
                <c:pt idx="1511">
                  <c:v>0.58307323753498175</c:v>
                </c:pt>
                <c:pt idx="1512">
                  <c:v>0.5827423151550315</c:v>
                </c:pt>
                <c:pt idx="1513">
                  <c:v>0.58242518120757958</c:v>
                </c:pt>
                <c:pt idx="1514">
                  <c:v>0.58203910509763546</c:v>
                </c:pt>
                <c:pt idx="1515">
                  <c:v>0.58170818271768687</c:v>
                </c:pt>
                <c:pt idx="1516">
                  <c:v>0.5813910487702344</c:v>
                </c:pt>
                <c:pt idx="1517">
                  <c:v>0.58106012639028759</c:v>
                </c:pt>
                <c:pt idx="1518">
                  <c:v>0.58074299244283611</c:v>
                </c:pt>
                <c:pt idx="1519">
                  <c:v>0.5803569163328951</c:v>
                </c:pt>
                <c:pt idx="1520">
                  <c:v>0.58002599395294241</c:v>
                </c:pt>
                <c:pt idx="1521">
                  <c:v>0.57970886000549571</c:v>
                </c:pt>
                <c:pt idx="1522">
                  <c:v>0.57937793762554624</c:v>
                </c:pt>
                <c:pt idx="1523">
                  <c:v>0.57899186151560422</c:v>
                </c:pt>
                <c:pt idx="1524">
                  <c:v>0.57866093913565297</c:v>
                </c:pt>
                <c:pt idx="1525">
                  <c:v>0.57834380518820105</c:v>
                </c:pt>
                <c:pt idx="1526">
                  <c:v>0.57801288280825158</c:v>
                </c:pt>
                <c:pt idx="1527">
                  <c:v>0.57769574886080199</c:v>
                </c:pt>
                <c:pt idx="1528">
                  <c:v>0.57730967275085865</c:v>
                </c:pt>
                <c:pt idx="1529">
                  <c:v>0.57697875037090895</c:v>
                </c:pt>
                <c:pt idx="1530">
                  <c:v>0.5766616164234617</c:v>
                </c:pt>
                <c:pt idx="1531">
                  <c:v>0.57633069404351023</c:v>
                </c:pt>
                <c:pt idx="1532">
                  <c:v>0.57601356009605376</c:v>
                </c:pt>
                <c:pt idx="1533">
                  <c:v>0.57562748398611463</c:v>
                </c:pt>
                <c:pt idx="1534">
                  <c:v>0.57529656160616449</c:v>
                </c:pt>
                <c:pt idx="1535">
                  <c:v>0.57496563922621502</c:v>
                </c:pt>
                <c:pt idx="1536">
                  <c:v>0.57457956311627401</c:v>
                </c:pt>
                <c:pt idx="1537">
                  <c:v>0.57424864073632398</c:v>
                </c:pt>
                <c:pt idx="1538">
                  <c:v>0.57391771835637495</c:v>
                </c:pt>
                <c:pt idx="1539">
                  <c:v>0.57360058440892303</c:v>
                </c:pt>
                <c:pt idx="1540">
                  <c:v>0.57321450829898202</c:v>
                </c:pt>
                <c:pt idx="1541">
                  <c:v>0.57289737435153065</c:v>
                </c:pt>
                <c:pt idx="1542">
                  <c:v>0.57256645197157996</c:v>
                </c:pt>
                <c:pt idx="1543">
                  <c:v>0.57223552959163049</c:v>
                </c:pt>
                <c:pt idx="1544">
                  <c:v>0.57191839564418123</c:v>
                </c:pt>
                <c:pt idx="1545">
                  <c:v>0.571532319534236</c:v>
                </c:pt>
                <c:pt idx="1546">
                  <c:v>0.57120139715428864</c:v>
                </c:pt>
                <c:pt idx="1547">
                  <c:v>0.57087047477433905</c:v>
                </c:pt>
                <c:pt idx="1548">
                  <c:v>0.57048439866439704</c:v>
                </c:pt>
                <c:pt idx="1549">
                  <c:v>0.57015347628445023</c:v>
                </c:pt>
                <c:pt idx="1550">
                  <c:v>0.56982255390449865</c:v>
                </c:pt>
                <c:pt idx="1551">
                  <c:v>0.56942268936205676</c:v>
                </c:pt>
                <c:pt idx="1552">
                  <c:v>0.56910555541460695</c:v>
                </c:pt>
                <c:pt idx="1553">
                  <c:v>0.56878842146715503</c:v>
                </c:pt>
                <c:pt idx="1554">
                  <c:v>0.568457499087204</c:v>
                </c:pt>
                <c:pt idx="1555">
                  <c:v>0.56814036513975397</c:v>
                </c:pt>
                <c:pt idx="1556">
                  <c:v>0.56774050059731562</c:v>
                </c:pt>
                <c:pt idx="1557">
                  <c:v>0.56742336664986304</c:v>
                </c:pt>
                <c:pt idx="1558">
                  <c:v>0.56709244426991401</c:v>
                </c:pt>
                <c:pt idx="1559">
                  <c:v>0.566692579727474</c:v>
                </c:pt>
                <c:pt idx="1560">
                  <c:v>0.56636165734752564</c:v>
                </c:pt>
                <c:pt idx="1561">
                  <c:v>0.56603073496757561</c:v>
                </c:pt>
                <c:pt idx="1562">
                  <c:v>0.56564465885763404</c:v>
                </c:pt>
                <c:pt idx="1563">
                  <c:v>0.56531373647768401</c:v>
                </c:pt>
                <c:pt idx="1564">
                  <c:v>0.56498281409773499</c:v>
                </c:pt>
                <c:pt idx="1565">
                  <c:v>0.56459673798779297</c:v>
                </c:pt>
                <c:pt idx="1566">
                  <c:v>0.56427960404034205</c:v>
                </c:pt>
                <c:pt idx="1567">
                  <c:v>0.56394868166039458</c:v>
                </c:pt>
                <c:pt idx="1568">
                  <c:v>0.563617759280442</c:v>
                </c:pt>
                <c:pt idx="1569">
                  <c:v>0.56330062533299097</c:v>
                </c:pt>
                <c:pt idx="1570">
                  <c:v>0.56291454922304851</c:v>
                </c:pt>
                <c:pt idx="1571">
                  <c:v>0.56258362684310004</c:v>
                </c:pt>
                <c:pt idx="1572">
                  <c:v>0.56225270446315001</c:v>
                </c:pt>
                <c:pt idx="1573">
                  <c:v>0.561866628353209</c:v>
                </c:pt>
                <c:pt idx="1574">
                  <c:v>0.56153570597325675</c:v>
                </c:pt>
                <c:pt idx="1575">
                  <c:v>0.56120478359331005</c:v>
                </c:pt>
                <c:pt idx="1576">
                  <c:v>0.56080491905087371</c:v>
                </c:pt>
                <c:pt idx="1577">
                  <c:v>0.56048778510341857</c:v>
                </c:pt>
                <c:pt idx="1578">
                  <c:v>0.56017065115596698</c:v>
                </c:pt>
                <c:pt idx="1579">
                  <c:v>0.55983972877601651</c:v>
                </c:pt>
                <c:pt idx="1580">
                  <c:v>0.55952259482856559</c:v>
                </c:pt>
                <c:pt idx="1581">
                  <c:v>0.55912273028612702</c:v>
                </c:pt>
                <c:pt idx="1582">
                  <c:v>0.55880559633867899</c:v>
                </c:pt>
                <c:pt idx="1583">
                  <c:v>0.55847467395872563</c:v>
                </c:pt>
                <c:pt idx="1584">
                  <c:v>0.55807480941628662</c:v>
                </c:pt>
                <c:pt idx="1585">
                  <c:v>0.55774388703633604</c:v>
                </c:pt>
                <c:pt idx="1586">
                  <c:v>0.55741296465638657</c:v>
                </c:pt>
                <c:pt idx="1587">
                  <c:v>0.557026888546445</c:v>
                </c:pt>
                <c:pt idx="1588">
                  <c:v>0.55669596616649952</c:v>
                </c:pt>
                <c:pt idx="1589">
                  <c:v>0.5563650437865455</c:v>
                </c:pt>
                <c:pt idx="1590">
                  <c:v>0.55597896767660504</c:v>
                </c:pt>
                <c:pt idx="1591">
                  <c:v>0.55566183372915523</c:v>
                </c:pt>
                <c:pt idx="1592">
                  <c:v>0.55533091134920398</c:v>
                </c:pt>
                <c:pt idx="1593">
                  <c:v>0.55499998896925351</c:v>
                </c:pt>
                <c:pt idx="1594">
                  <c:v>0.55461391285931305</c:v>
                </c:pt>
                <c:pt idx="1595">
                  <c:v>0.55428299047936258</c:v>
                </c:pt>
                <c:pt idx="1596">
                  <c:v>0.553952068099414</c:v>
                </c:pt>
                <c:pt idx="1597">
                  <c:v>0.55355220355697399</c:v>
                </c:pt>
                <c:pt idx="1598">
                  <c:v>0.55323506960952362</c:v>
                </c:pt>
                <c:pt idx="1599">
                  <c:v>0.5529041472295757</c:v>
                </c:pt>
                <c:pt idx="1600">
                  <c:v>0.55250428268713403</c:v>
                </c:pt>
                <c:pt idx="1601">
                  <c:v>0.552173360307184</c:v>
                </c:pt>
                <c:pt idx="1602">
                  <c:v>0.55184243792723497</c:v>
                </c:pt>
                <c:pt idx="1603">
                  <c:v>0.55145636181728841</c:v>
                </c:pt>
                <c:pt idx="1604">
                  <c:v>0.55112543943734404</c:v>
                </c:pt>
                <c:pt idx="1605">
                  <c:v>0.55079451705739624</c:v>
                </c:pt>
                <c:pt idx="1606">
                  <c:v>0.55040844094745256</c:v>
                </c:pt>
                <c:pt idx="1607">
                  <c:v>0.55007751856750364</c:v>
                </c:pt>
                <c:pt idx="1608">
                  <c:v>0.54974659618755395</c:v>
                </c:pt>
                <c:pt idx="1609">
                  <c:v>0.54936052007760905</c:v>
                </c:pt>
                <c:pt idx="1610">
                  <c:v>0.54902959769766302</c:v>
                </c:pt>
                <c:pt idx="1611">
                  <c:v>0.54869867531771499</c:v>
                </c:pt>
                <c:pt idx="1612">
                  <c:v>0.54829881077527465</c:v>
                </c:pt>
                <c:pt idx="1613">
                  <c:v>0.54796788839532351</c:v>
                </c:pt>
                <c:pt idx="1614">
                  <c:v>0.54765075444787559</c:v>
                </c:pt>
                <c:pt idx="1615">
                  <c:v>0.54725088990543258</c:v>
                </c:pt>
                <c:pt idx="1616">
                  <c:v>0.54691996752548599</c:v>
                </c:pt>
                <c:pt idx="1617">
                  <c:v>0.54658904514553397</c:v>
                </c:pt>
                <c:pt idx="1618">
                  <c:v>0.54620296903559296</c:v>
                </c:pt>
                <c:pt idx="1619">
                  <c:v>0.54587204665564304</c:v>
                </c:pt>
                <c:pt idx="1620">
                  <c:v>0.54554112427569401</c:v>
                </c:pt>
                <c:pt idx="1621">
                  <c:v>0.545155048165752</c:v>
                </c:pt>
                <c:pt idx="1622">
                  <c:v>0.54482412578580297</c:v>
                </c:pt>
                <c:pt idx="1623">
                  <c:v>0.54449320340585305</c:v>
                </c:pt>
                <c:pt idx="1624">
                  <c:v>0.54409333886341404</c:v>
                </c:pt>
                <c:pt idx="1625">
                  <c:v>0.54377620491596157</c:v>
                </c:pt>
                <c:pt idx="1626">
                  <c:v>0.54344528253601365</c:v>
                </c:pt>
                <c:pt idx="1627">
                  <c:v>0.54304541799357986</c:v>
                </c:pt>
                <c:pt idx="1628">
                  <c:v>0.54271449561362395</c:v>
                </c:pt>
                <c:pt idx="1629">
                  <c:v>0.54239736166617203</c:v>
                </c:pt>
                <c:pt idx="1630">
                  <c:v>0.54199749712373524</c:v>
                </c:pt>
                <c:pt idx="1631">
                  <c:v>0.54166657474378299</c:v>
                </c:pt>
                <c:pt idx="1632">
                  <c:v>0.54133565236383696</c:v>
                </c:pt>
                <c:pt idx="1633">
                  <c:v>0.54094957625389706</c:v>
                </c:pt>
                <c:pt idx="1634">
                  <c:v>0.54061865387394303</c:v>
                </c:pt>
                <c:pt idx="1635">
                  <c:v>0.54028773149399301</c:v>
                </c:pt>
                <c:pt idx="1636">
                  <c:v>0.53990165538405399</c:v>
                </c:pt>
                <c:pt idx="1637">
                  <c:v>0.53957073300410263</c:v>
                </c:pt>
                <c:pt idx="1638">
                  <c:v>0.53923981062415571</c:v>
                </c:pt>
                <c:pt idx="1639">
                  <c:v>0.53883994608171404</c:v>
                </c:pt>
                <c:pt idx="1640">
                  <c:v>0.53850902370176357</c:v>
                </c:pt>
                <c:pt idx="1641">
                  <c:v>0.538109159159325</c:v>
                </c:pt>
                <c:pt idx="1642">
                  <c:v>0.53777823677937853</c:v>
                </c:pt>
                <c:pt idx="1643">
                  <c:v>0.53744731439942595</c:v>
                </c:pt>
                <c:pt idx="1644">
                  <c:v>0.53706123828948671</c:v>
                </c:pt>
                <c:pt idx="1645">
                  <c:v>0.53673031590953502</c:v>
                </c:pt>
                <c:pt idx="1646">
                  <c:v>0.53639939352958876</c:v>
                </c:pt>
                <c:pt idx="1647">
                  <c:v>0.53601331741964398</c:v>
                </c:pt>
                <c:pt idx="1648">
                  <c:v>0.5356823950396935</c:v>
                </c:pt>
                <c:pt idx="1649">
                  <c:v>0.53535147265974758</c:v>
                </c:pt>
                <c:pt idx="1650">
                  <c:v>0.53495160811730502</c:v>
                </c:pt>
                <c:pt idx="1651">
                  <c:v>0.534620685737354</c:v>
                </c:pt>
                <c:pt idx="1652">
                  <c:v>0.53422082119491698</c:v>
                </c:pt>
                <c:pt idx="1653">
                  <c:v>0.53388989881496696</c:v>
                </c:pt>
                <c:pt idx="1654">
                  <c:v>0.53349003427252795</c:v>
                </c:pt>
                <c:pt idx="1655">
                  <c:v>0.53315911189257803</c:v>
                </c:pt>
                <c:pt idx="1656">
                  <c:v>0.53282818951262856</c:v>
                </c:pt>
                <c:pt idx="1657">
                  <c:v>0.53242832497018899</c:v>
                </c:pt>
                <c:pt idx="1658">
                  <c:v>0.5321111910227353</c:v>
                </c:pt>
                <c:pt idx="1659">
                  <c:v>0.53178026864278805</c:v>
                </c:pt>
                <c:pt idx="1660">
                  <c:v>0.53138040410034859</c:v>
                </c:pt>
                <c:pt idx="1661">
                  <c:v>0.53104948172039901</c:v>
                </c:pt>
                <c:pt idx="1662">
                  <c:v>0.53071855934044998</c:v>
                </c:pt>
                <c:pt idx="1663">
                  <c:v>0.53033248323050797</c:v>
                </c:pt>
                <c:pt idx="1664">
                  <c:v>0.5300015608505585</c:v>
                </c:pt>
                <c:pt idx="1665">
                  <c:v>0.5296016963081247</c:v>
                </c:pt>
                <c:pt idx="1666">
                  <c:v>0.52927077392817223</c:v>
                </c:pt>
                <c:pt idx="1667">
                  <c:v>0.52885712095323256</c:v>
                </c:pt>
                <c:pt idx="1668">
                  <c:v>0.52852619857328298</c:v>
                </c:pt>
                <c:pt idx="1669">
                  <c:v>0.52820906462583195</c:v>
                </c:pt>
                <c:pt idx="1670">
                  <c:v>0.52780920008339471</c:v>
                </c:pt>
                <c:pt idx="1671">
                  <c:v>0.52747827770344302</c:v>
                </c:pt>
                <c:pt idx="1672">
                  <c:v>0.52714735532349499</c:v>
                </c:pt>
                <c:pt idx="1673">
                  <c:v>0.52676127921355265</c:v>
                </c:pt>
                <c:pt idx="1674">
                  <c:v>0.52643035683360151</c:v>
                </c:pt>
                <c:pt idx="1675">
                  <c:v>0.5260994344536557</c:v>
                </c:pt>
                <c:pt idx="1676">
                  <c:v>0.52569956991121358</c:v>
                </c:pt>
                <c:pt idx="1677">
                  <c:v>0.52536864753126356</c:v>
                </c:pt>
                <c:pt idx="1678">
                  <c:v>0.52495499455632699</c:v>
                </c:pt>
                <c:pt idx="1679">
                  <c:v>0.52462407217637996</c:v>
                </c:pt>
                <c:pt idx="1680">
                  <c:v>0.52423799606643551</c:v>
                </c:pt>
                <c:pt idx="1681">
                  <c:v>0.5239070736864887</c:v>
                </c:pt>
                <c:pt idx="1682">
                  <c:v>0.52357615130653656</c:v>
                </c:pt>
                <c:pt idx="1683">
                  <c:v>0.52319007519659699</c:v>
                </c:pt>
                <c:pt idx="1684">
                  <c:v>0.52285915281664597</c:v>
                </c:pt>
                <c:pt idx="1685">
                  <c:v>0.52252823043669605</c:v>
                </c:pt>
                <c:pt idx="1686">
                  <c:v>0.52212836589425393</c:v>
                </c:pt>
                <c:pt idx="1687">
                  <c:v>0.52179744351431023</c:v>
                </c:pt>
                <c:pt idx="1688">
                  <c:v>0.52139757897186756</c:v>
                </c:pt>
                <c:pt idx="1689">
                  <c:v>0.52105286815942098</c:v>
                </c:pt>
                <c:pt idx="1690">
                  <c:v>0.52066679204948063</c:v>
                </c:pt>
                <c:pt idx="1691">
                  <c:v>0.52032208123702905</c:v>
                </c:pt>
                <c:pt idx="1692">
                  <c:v>0.51992221669459759</c:v>
                </c:pt>
                <c:pt idx="1693">
                  <c:v>0.51960508274714101</c:v>
                </c:pt>
                <c:pt idx="1694">
                  <c:v>0.51927416036719098</c:v>
                </c:pt>
                <c:pt idx="1695">
                  <c:v>0.51887429582475197</c:v>
                </c:pt>
                <c:pt idx="1696">
                  <c:v>0.51854337344480295</c:v>
                </c:pt>
                <c:pt idx="1697">
                  <c:v>0.51814350890236105</c:v>
                </c:pt>
                <c:pt idx="1698">
                  <c:v>0.51781258652241358</c:v>
                </c:pt>
                <c:pt idx="1699">
                  <c:v>0.51748166414246199</c:v>
                </c:pt>
                <c:pt idx="1700">
                  <c:v>0.51708179960002498</c:v>
                </c:pt>
                <c:pt idx="1701">
                  <c:v>0.51675087722007895</c:v>
                </c:pt>
                <c:pt idx="1702">
                  <c:v>0.5163372242451385</c:v>
                </c:pt>
                <c:pt idx="1703">
                  <c:v>0.51600630186518859</c:v>
                </c:pt>
                <c:pt idx="1704">
                  <c:v>0.51560643732275002</c:v>
                </c:pt>
                <c:pt idx="1705">
                  <c:v>0.51527551494279999</c:v>
                </c:pt>
                <c:pt idx="1706">
                  <c:v>0.51488943883285898</c:v>
                </c:pt>
                <c:pt idx="1707">
                  <c:v>0.51455851645290851</c:v>
                </c:pt>
                <c:pt idx="1708">
                  <c:v>0.51422759407295715</c:v>
                </c:pt>
                <c:pt idx="1709">
                  <c:v>0.51382772953052003</c:v>
                </c:pt>
                <c:pt idx="1710">
                  <c:v>0.513496807150573</c:v>
                </c:pt>
                <c:pt idx="1711">
                  <c:v>0.51309694260813365</c:v>
                </c:pt>
                <c:pt idx="1712">
                  <c:v>0.51276602022818263</c:v>
                </c:pt>
                <c:pt idx="1713">
                  <c:v>0.51236615568574029</c:v>
                </c:pt>
                <c:pt idx="1714">
                  <c:v>0.5120352333057957</c:v>
                </c:pt>
                <c:pt idx="1715">
                  <c:v>0.51162158033085603</c:v>
                </c:pt>
                <c:pt idx="1716">
                  <c:v>0.511290657950907</c:v>
                </c:pt>
                <c:pt idx="1717">
                  <c:v>0.51089079340846899</c:v>
                </c:pt>
                <c:pt idx="1718">
                  <c:v>0.51055987102851863</c:v>
                </c:pt>
                <c:pt idx="1719">
                  <c:v>0.51022894864856805</c:v>
                </c:pt>
                <c:pt idx="1720">
                  <c:v>0.50984287253862959</c:v>
                </c:pt>
                <c:pt idx="1721">
                  <c:v>0.50949816172617857</c:v>
                </c:pt>
                <c:pt idx="1722">
                  <c:v>0.50909829718374211</c:v>
                </c:pt>
                <c:pt idx="1723">
                  <c:v>0.50876737480379097</c:v>
                </c:pt>
                <c:pt idx="1724">
                  <c:v>0.5083675102613483</c:v>
                </c:pt>
                <c:pt idx="1725">
                  <c:v>0.50803658788139905</c:v>
                </c:pt>
                <c:pt idx="1726">
                  <c:v>0.50763672333896259</c:v>
                </c:pt>
                <c:pt idx="1727">
                  <c:v>0.50730580095901301</c:v>
                </c:pt>
                <c:pt idx="1728">
                  <c:v>0.506892147984076</c:v>
                </c:pt>
                <c:pt idx="1729">
                  <c:v>0.50656122560412598</c:v>
                </c:pt>
                <c:pt idx="1730">
                  <c:v>0.50624409165667505</c:v>
                </c:pt>
                <c:pt idx="1731">
                  <c:v>0.50584422711423604</c:v>
                </c:pt>
                <c:pt idx="1732">
                  <c:v>0.50549951630179024</c:v>
                </c:pt>
                <c:pt idx="1733">
                  <c:v>0.50511344019184656</c:v>
                </c:pt>
                <c:pt idx="1734">
                  <c:v>0.50476872937939898</c:v>
                </c:pt>
                <c:pt idx="1735">
                  <c:v>0.50436886483695542</c:v>
                </c:pt>
                <c:pt idx="1736">
                  <c:v>0.5040379424570095</c:v>
                </c:pt>
                <c:pt idx="1737">
                  <c:v>0.50363807791457371</c:v>
                </c:pt>
                <c:pt idx="1738">
                  <c:v>0.50330715553462158</c:v>
                </c:pt>
                <c:pt idx="1739">
                  <c:v>0.50290729099218301</c:v>
                </c:pt>
                <c:pt idx="1740">
                  <c:v>0.50257636861222865</c:v>
                </c:pt>
                <c:pt idx="1741">
                  <c:v>0.50216271563729376</c:v>
                </c:pt>
                <c:pt idx="1742">
                  <c:v>0.5018317932573455</c:v>
                </c:pt>
                <c:pt idx="1743">
                  <c:v>0.50143192871490405</c:v>
                </c:pt>
                <c:pt idx="1744">
                  <c:v>0.50110100633495702</c:v>
                </c:pt>
                <c:pt idx="1745">
                  <c:v>0.50070114179251757</c:v>
                </c:pt>
                <c:pt idx="1746">
                  <c:v>0.50037021941256898</c:v>
                </c:pt>
                <c:pt idx="1747">
                  <c:v>0.49995656643763348</c:v>
                </c:pt>
                <c:pt idx="1748">
                  <c:v>0.49962564405768312</c:v>
                </c:pt>
                <c:pt idx="1749">
                  <c:v>0.49922577951524488</c:v>
                </c:pt>
                <c:pt idx="1750">
                  <c:v>0.49889485713529436</c:v>
                </c:pt>
                <c:pt idx="1751">
                  <c:v>0.49856393475534438</c:v>
                </c:pt>
                <c:pt idx="1752">
                  <c:v>0.49816407021290576</c:v>
                </c:pt>
                <c:pt idx="1753">
                  <c:v>0.49783314783295618</c:v>
                </c:pt>
                <c:pt idx="1754">
                  <c:v>0.49741949485801912</c:v>
                </c:pt>
                <c:pt idx="1755">
                  <c:v>0.49701963031558</c:v>
                </c:pt>
                <c:pt idx="1756">
                  <c:v>0.49668870793563136</c:v>
                </c:pt>
                <c:pt idx="1757">
                  <c:v>0.496357785555681</c:v>
                </c:pt>
                <c:pt idx="1758">
                  <c:v>0.49595792101324176</c:v>
                </c:pt>
                <c:pt idx="1759">
                  <c:v>0.49562699863329235</c:v>
                </c:pt>
                <c:pt idx="1760">
                  <c:v>0.49521334565835401</c:v>
                </c:pt>
                <c:pt idx="1761">
                  <c:v>0.49488242327840687</c:v>
                </c:pt>
                <c:pt idx="1762">
                  <c:v>0.49448255873596653</c:v>
                </c:pt>
                <c:pt idx="1763">
                  <c:v>0.494151636356015</c:v>
                </c:pt>
                <c:pt idx="1764">
                  <c:v>0.49375177181357632</c:v>
                </c:pt>
                <c:pt idx="1765">
                  <c:v>0.49342084943362735</c:v>
                </c:pt>
                <c:pt idx="1766">
                  <c:v>0.49300719645868901</c:v>
                </c:pt>
                <c:pt idx="1767">
                  <c:v>0.492607331916251</c:v>
                </c:pt>
                <c:pt idx="1768">
                  <c:v>0.49226262110380448</c:v>
                </c:pt>
                <c:pt idx="1769">
                  <c:v>0.49186275656136302</c:v>
                </c:pt>
                <c:pt idx="1770">
                  <c:v>0.491531834181414</c:v>
                </c:pt>
                <c:pt idx="1771">
                  <c:v>0.49113196963897532</c:v>
                </c:pt>
                <c:pt idx="1772">
                  <c:v>0.49080104725902612</c:v>
                </c:pt>
                <c:pt idx="1773">
                  <c:v>0.490401182716586</c:v>
                </c:pt>
                <c:pt idx="1774">
                  <c:v>0.49007026033663748</c:v>
                </c:pt>
                <c:pt idx="1775">
                  <c:v>0.48965660736170047</c:v>
                </c:pt>
                <c:pt idx="1776">
                  <c:v>0.48932568498175194</c:v>
                </c:pt>
                <c:pt idx="1777">
                  <c:v>0.48891203200681332</c:v>
                </c:pt>
                <c:pt idx="1778">
                  <c:v>0.48858110962686435</c:v>
                </c:pt>
                <c:pt idx="1779">
                  <c:v>0.48818124508442512</c:v>
                </c:pt>
                <c:pt idx="1780">
                  <c:v>0.48785032270447576</c:v>
                </c:pt>
                <c:pt idx="1781">
                  <c:v>0.48743666972953847</c:v>
                </c:pt>
                <c:pt idx="1782">
                  <c:v>0.48710574734958906</c:v>
                </c:pt>
                <c:pt idx="1783">
                  <c:v>0.48670588280714838</c:v>
                </c:pt>
                <c:pt idx="1784">
                  <c:v>0.48637496042720052</c:v>
                </c:pt>
                <c:pt idx="1785">
                  <c:v>0.48597509588476223</c:v>
                </c:pt>
                <c:pt idx="1786">
                  <c:v>0.48564417350481176</c:v>
                </c:pt>
                <c:pt idx="1787">
                  <c:v>0.48523052052987298</c:v>
                </c:pt>
                <c:pt idx="1788">
                  <c:v>0.48483065598743535</c:v>
                </c:pt>
                <c:pt idx="1789">
                  <c:v>0.484485945174988</c:v>
                </c:pt>
                <c:pt idx="1790">
                  <c:v>0.48407229220005088</c:v>
                </c:pt>
                <c:pt idx="1791">
                  <c:v>0.48367242765761176</c:v>
                </c:pt>
                <c:pt idx="1792">
                  <c:v>0.48334150527766223</c:v>
                </c:pt>
                <c:pt idx="1793">
                  <c:v>0.48301058289771276</c:v>
                </c:pt>
                <c:pt idx="1794">
                  <c:v>0.48261071835527347</c:v>
                </c:pt>
                <c:pt idx="1795">
                  <c:v>0.482279795975323</c:v>
                </c:pt>
                <c:pt idx="1796">
                  <c:v>0.48186614300038538</c:v>
                </c:pt>
                <c:pt idx="1797">
                  <c:v>0.48153522062043475</c:v>
                </c:pt>
                <c:pt idx="1798">
                  <c:v>0.48113535607799579</c:v>
                </c:pt>
                <c:pt idx="1799">
                  <c:v>0.48080443369804876</c:v>
                </c:pt>
                <c:pt idx="1800">
                  <c:v>0.48039078072310998</c:v>
                </c:pt>
                <c:pt idx="1801">
                  <c:v>0.47999091618067136</c:v>
                </c:pt>
                <c:pt idx="1802">
                  <c:v>0.479646205368224</c:v>
                </c:pt>
                <c:pt idx="1803">
                  <c:v>0.47924634082578399</c:v>
                </c:pt>
                <c:pt idx="1804">
                  <c:v>0.47883268785084993</c:v>
                </c:pt>
                <c:pt idx="1805">
                  <c:v>0.47850176547089812</c:v>
                </c:pt>
                <c:pt idx="1806">
                  <c:v>0.478101900928459</c:v>
                </c:pt>
                <c:pt idx="1807">
                  <c:v>0.47777097854850797</c:v>
                </c:pt>
                <c:pt idx="1808">
                  <c:v>0.477440056168559</c:v>
                </c:pt>
                <c:pt idx="1809">
                  <c:v>0.47704019162611899</c:v>
                </c:pt>
                <c:pt idx="1810">
                  <c:v>0.47662653865118199</c:v>
                </c:pt>
                <c:pt idx="1811">
                  <c:v>0.47628182783873502</c:v>
                </c:pt>
                <c:pt idx="1812">
                  <c:v>0.47588196329629823</c:v>
                </c:pt>
                <c:pt idx="1813">
                  <c:v>0.47546831032136</c:v>
                </c:pt>
                <c:pt idx="1814">
                  <c:v>0.47513738794140897</c:v>
                </c:pt>
                <c:pt idx="1815">
                  <c:v>0.47472373496647202</c:v>
                </c:pt>
                <c:pt idx="1816">
                  <c:v>0.47439281258652199</c:v>
                </c:pt>
                <c:pt idx="1817">
                  <c:v>0.47399294804408298</c:v>
                </c:pt>
                <c:pt idx="1818">
                  <c:v>0.47366202566413401</c:v>
                </c:pt>
                <c:pt idx="1819">
                  <c:v>0.47324837268919701</c:v>
                </c:pt>
                <c:pt idx="1820">
                  <c:v>0.47284850814675738</c:v>
                </c:pt>
                <c:pt idx="1821">
                  <c:v>0.47250379733431153</c:v>
                </c:pt>
                <c:pt idx="1822">
                  <c:v>0.47210393279187102</c:v>
                </c:pt>
                <c:pt idx="1823">
                  <c:v>0.47169027981693401</c:v>
                </c:pt>
                <c:pt idx="1824">
                  <c:v>0.47135935743698393</c:v>
                </c:pt>
                <c:pt idx="1825">
                  <c:v>0.47094570446204698</c:v>
                </c:pt>
                <c:pt idx="1826">
                  <c:v>0.47061478208209812</c:v>
                </c:pt>
                <c:pt idx="1827">
                  <c:v>0.47020112910716</c:v>
                </c:pt>
                <c:pt idx="1828">
                  <c:v>0.46980126456472132</c:v>
                </c:pt>
                <c:pt idx="1829">
                  <c:v>0.46945655375227535</c:v>
                </c:pt>
                <c:pt idx="1830">
                  <c:v>0.46905668920983723</c:v>
                </c:pt>
                <c:pt idx="1831">
                  <c:v>0.468643036234897</c:v>
                </c:pt>
                <c:pt idx="1832">
                  <c:v>0.46831211385495053</c:v>
                </c:pt>
                <c:pt idx="1833">
                  <c:v>0.46789846088001236</c:v>
                </c:pt>
                <c:pt idx="1834">
                  <c:v>0.467567538500061</c:v>
                </c:pt>
                <c:pt idx="1835">
                  <c:v>0.46715388552512399</c:v>
                </c:pt>
                <c:pt idx="1836">
                  <c:v>0.46675402098268498</c:v>
                </c:pt>
                <c:pt idx="1837">
                  <c:v>0.46640931017023801</c:v>
                </c:pt>
                <c:pt idx="1838">
                  <c:v>0.46599565719530001</c:v>
                </c:pt>
                <c:pt idx="1839">
                  <c:v>0.46559579265286138</c:v>
                </c:pt>
                <c:pt idx="1840">
                  <c:v>0.46526487027291336</c:v>
                </c:pt>
                <c:pt idx="1841">
                  <c:v>0.46493394789296238</c:v>
                </c:pt>
                <c:pt idx="1842">
                  <c:v>0.46453408335052332</c:v>
                </c:pt>
                <c:pt idx="1843">
                  <c:v>0.46412043037558598</c:v>
                </c:pt>
                <c:pt idx="1844">
                  <c:v>0.46377571956313779</c:v>
                </c:pt>
                <c:pt idx="1845">
                  <c:v>0.4633758550207</c:v>
                </c:pt>
                <c:pt idx="1846">
                  <c:v>0.46296220204576238</c:v>
                </c:pt>
                <c:pt idx="1847">
                  <c:v>0.46263127966581302</c:v>
                </c:pt>
                <c:pt idx="1848">
                  <c:v>0.46221762669087502</c:v>
                </c:pt>
                <c:pt idx="1849">
                  <c:v>0.46188670431092776</c:v>
                </c:pt>
                <c:pt idx="1850">
                  <c:v>0.46147305133598898</c:v>
                </c:pt>
                <c:pt idx="1851">
                  <c:v>0.46107318679355008</c:v>
                </c:pt>
                <c:pt idx="1852">
                  <c:v>0.46072847598110311</c:v>
                </c:pt>
                <c:pt idx="1853">
                  <c:v>0.46032861143866488</c:v>
                </c:pt>
                <c:pt idx="1854">
                  <c:v>0.45991495846372599</c:v>
                </c:pt>
                <c:pt idx="1855">
                  <c:v>0.45958403608377602</c:v>
                </c:pt>
                <c:pt idx="1856">
                  <c:v>0.45917038310884023</c:v>
                </c:pt>
                <c:pt idx="1857">
                  <c:v>0.45883946072888998</c:v>
                </c:pt>
                <c:pt idx="1858">
                  <c:v>0.45842580775395447</c:v>
                </c:pt>
                <c:pt idx="1859">
                  <c:v>0.45802594321151302</c:v>
                </c:pt>
                <c:pt idx="1860">
                  <c:v>0.45768123239906638</c:v>
                </c:pt>
                <c:pt idx="1861">
                  <c:v>0.45728136785662732</c:v>
                </c:pt>
                <c:pt idx="1862">
                  <c:v>0.45686771488168998</c:v>
                </c:pt>
                <c:pt idx="1863">
                  <c:v>0.45645406190675447</c:v>
                </c:pt>
                <c:pt idx="1864">
                  <c:v>0.456109351094305</c:v>
                </c:pt>
                <c:pt idx="1865">
                  <c:v>0.45570948655186599</c:v>
                </c:pt>
                <c:pt idx="1866">
                  <c:v>0.45529583357692788</c:v>
                </c:pt>
                <c:pt idx="1867">
                  <c:v>0.45496491119698035</c:v>
                </c:pt>
                <c:pt idx="1868">
                  <c:v>0.45455125822204201</c:v>
                </c:pt>
                <c:pt idx="1869">
                  <c:v>0.45422033584209298</c:v>
                </c:pt>
                <c:pt idx="1870">
                  <c:v>0.45380668286715747</c:v>
                </c:pt>
                <c:pt idx="1871">
                  <c:v>0.45340681832471735</c:v>
                </c:pt>
                <c:pt idx="1872">
                  <c:v>0.45306210751226988</c:v>
                </c:pt>
                <c:pt idx="1873">
                  <c:v>0.45264845453733088</c:v>
                </c:pt>
                <c:pt idx="1874">
                  <c:v>0.45223480156239493</c:v>
                </c:pt>
                <c:pt idx="1875">
                  <c:v>0.45182114858745798</c:v>
                </c:pt>
                <c:pt idx="1876">
                  <c:v>0.45140749561252108</c:v>
                </c:pt>
                <c:pt idx="1877">
                  <c:v>0.451076573232573</c:v>
                </c:pt>
                <c:pt idx="1878">
                  <c:v>0.45066292025763438</c:v>
                </c:pt>
                <c:pt idx="1879">
                  <c:v>0.45033199787768535</c:v>
                </c:pt>
                <c:pt idx="1880">
                  <c:v>0.44991834490274818</c:v>
                </c:pt>
                <c:pt idx="1881">
                  <c:v>0.44951848036030917</c:v>
                </c:pt>
                <c:pt idx="1882">
                  <c:v>0.44917376954786253</c:v>
                </c:pt>
                <c:pt idx="1883">
                  <c:v>0.44876011657292375</c:v>
                </c:pt>
                <c:pt idx="1884">
                  <c:v>0.44836025203048507</c:v>
                </c:pt>
                <c:pt idx="1885">
                  <c:v>0.44801554121803705</c:v>
                </c:pt>
                <c:pt idx="1886">
                  <c:v>0.44760188824310004</c:v>
                </c:pt>
                <c:pt idx="1887">
                  <c:v>0.44720202370066131</c:v>
                </c:pt>
                <c:pt idx="1888">
                  <c:v>0.44685731288821307</c:v>
                </c:pt>
                <c:pt idx="1889">
                  <c:v>0.44645744834577406</c:v>
                </c:pt>
                <c:pt idx="1890">
                  <c:v>0.44604379537083738</c:v>
                </c:pt>
                <c:pt idx="1891">
                  <c:v>0.44569908455838847</c:v>
                </c:pt>
                <c:pt idx="1892">
                  <c:v>0.44529922001594979</c:v>
                </c:pt>
                <c:pt idx="1893">
                  <c:v>0.44488556704101417</c:v>
                </c:pt>
                <c:pt idx="1894">
                  <c:v>0.44455464466106376</c:v>
                </c:pt>
                <c:pt idx="1895">
                  <c:v>0.44414099168612675</c:v>
                </c:pt>
                <c:pt idx="1896">
                  <c:v>0.44372733871118847</c:v>
                </c:pt>
                <c:pt idx="1897">
                  <c:v>0.4433136857362544</c:v>
                </c:pt>
                <c:pt idx="1898">
                  <c:v>0.44296897492380688</c:v>
                </c:pt>
                <c:pt idx="1899">
                  <c:v>0.44256911038136593</c:v>
                </c:pt>
                <c:pt idx="1900">
                  <c:v>0.4421554574064277</c:v>
                </c:pt>
                <c:pt idx="1901">
                  <c:v>0.44181074659398106</c:v>
                </c:pt>
                <c:pt idx="1902">
                  <c:v>0.44141088205154305</c:v>
                </c:pt>
                <c:pt idx="1903">
                  <c:v>0.44099722907660505</c:v>
                </c:pt>
                <c:pt idx="1904">
                  <c:v>0.44066630669665607</c:v>
                </c:pt>
                <c:pt idx="1905">
                  <c:v>0.44025265372171879</c:v>
                </c:pt>
                <c:pt idx="1906">
                  <c:v>0.43983900074678101</c:v>
                </c:pt>
                <c:pt idx="1907">
                  <c:v>0.439425347771846</c:v>
                </c:pt>
                <c:pt idx="1908">
                  <c:v>0.43908063695939847</c:v>
                </c:pt>
                <c:pt idx="1909">
                  <c:v>0.43866698398446341</c:v>
                </c:pt>
                <c:pt idx="1910">
                  <c:v>0.43825333100952302</c:v>
                </c:pt>
                <c:pt idx="1911">
                  <c:v>0.43785346646708512</c:v>
                </c:pt>
                <c:pt idx="1912">
                  <c:v>0.43750875565463776</c:v>
                </c:pt>
                <c:pt idx="1913">
                  <c:v>0.43709510267969898</c:v>
                </c:pt>
                <c:pt idx="1914">
                  <c:v>0.43669523813726002</c:v>
                </c:pt>
                <c:pt idx="1915">
                  <c:v>0.436350527324816</c:v>
                </c:pt>
                <c:pt idx="1916">
                  <c:v>0.43593687434987793</c:v>
                </c:pt>
                <c:pt idx="1917">
                  <c:v>0.43552322137493976</c:v>
                </c:pt>
                <c:pt idx="1918">
                  <c:v>0.43510956840000098</c:v>
                </c:pt>
                <c:pt idx="1919">
                  <c:v>0.43469591542506397</c:v>
                </c:pt>
                <c:pt idx="1920">
                  <c:v>0.43435120461261811</c:v>
                </c:pt>
                <c:pt idx="1921">
                  <c:v>0.433937551637681</c:v>
                </c:pt>
                <c:pt idx="1922">
                  <c:v>0.43352389866274477</c:v>
                </c:pt>
                <c:pt idx="1923">
                  <c:v>0.43312403412030398</c:v>
                </c:pt>
                <c:pt idx="1924">
                  <c:v>0.43277932330785823</c:v>
                </c:pt>
                <c:pt idx="1925">
                  <c:v>0.43236567033292123</c:v>
                </c:pt>
                <c:pt idx="1926">
                  <c:v>0.43196580579048188</c:v>
                </c:pt>
                <c:pt idx="1927">
                  <c:v>0.43162109497803208</c:v>
                </c:pt>
                <c:pt idx="1928">
                  <c:v>0.43120744200309474</c:v>
                </c:pt>
                <c:pt idx="1929">
                  <c:v>0.43079378902815801</c:v>
                </c:pt>
                <c:pt idx="1930">
                  <c:v>0.43038013605322212</c:v>
                </c:pt>
                <c:pt idx="1931">
                  <c:v>0.429966483078286</c:v>
                </c:pt>
                <c:pt idx="1932">
                  <c:v>0.42962177226583848</c:v>
                </c:pt>
                <c:pt idx="1933">
                  <c:v>0.42922190772339702</c:v>
                </c:pt>
                <c:pt idx="1934">
                  <c:v>0.42880825474846135</c:v>
                </c:pt>
                <c:pt idx="1935">
                  <c:v>0.42846354393601332</c:v>
                </c:pt>
                <c:pt idx="1936">
                  <c:v>0.42806367939357565</c:v>
                </c:pt>
                <c:pt idx="1937">
                  <c:v>0.42765002641863675</c:v>
                </c:pt>
                <c:pt idx="1938">
                  <c:v>0.42723637344370002</c:v>
                </c:pt>
                <c:pt idx="1939">
                  <c:v>0.426891662631253</c:v>
                </c:pt>
                <c:pt idx="1940">
                  <c:v>0.42647800965631538</c:v>
                </c:pt>
                <c:pt idx="1941">
                  <c:v>0.42606435668137799</c:v>
                </c:pt>
                <c:pt idx="1942">
                  <c:v>0.42565070370644248</c:v>
                </c:pt>
                <c:pt idx="1943">
                  <c:v>0.42523705073150264</c:v>
                </c:pt>
                <c:pt idx="1944">
                  <c:v>0.42489233991905823</c:v>
                </c:pt>
                <c:pt idx="1945">
                  <c:v>0.42449247537661888</c:v>
                </c:pt>
                <c:pt idx="1946">
                  <c:v>0.42407882240168032</c:v>
                </c:pt>
                <c:pt idx="1947">
                  <c:v>0.42366516942674298</c:v>
                </c:pt>
                <c:pt idx="1948">
                  <c:v>0.42332045861429712</c:v>
                </c:pt>
                <c:pt idx="1949">
                  <c:v>0.42290680563936123</c:v>
                </c:pt>
                <c:pt idx="1950">
                  <c:v>0.422493152664422</c:v>
                </c:pt>
                <c:pt idx="1951">
                  <c:v>0.42207949968948688</c:v>
                </c:pt>
                <c:pt idx="1952">
                  <c:v>0.42166584671454732</c:v>
                </c:pt>
                <c:pt idx="1953">
                  <c:v>0.42132113590210135</c:v>
                </c:pt>
                <c:pt idx="1954">
                  <c:v>0.42090748292716412</c:v>
                </c:pt>
                <c:pt idx="1955">
                  <c:v>0.42049382995222712</c:v>
                </c:pt>
                <c:pt idx="1956">
                  <c:v>0.420080176977291</c:v>
                </c:pt>
                <c:pt idx="1957">
                  <c:v>0.41966652400235238</c:v>
                </c:pt>
                <c:pt idx="1958">
                  <c:v>0.4193218131899063</c:v>
                </c:pt>
                <c:pt idx="1959">
                  <c:v>0.41890816021496929</c:v>
                </c:pt>
                <c:pt idx="1960">
                  <c:v>0.41849450724003112</c:v>
                </c:pt>
                <c:pt idx="1961">
                  <c:v>0.41808085426509412</c:v>
                </c:pt>
                <c:pt idx="1962">
                  <c:v>0.417667201290157</c:v>
                </c:pt>
                <c:pt idx="1963">
                  <c:v>0.41725354831521899</c:v>
                </c:pt>
                <c:pt idx="1964">
                  <c:v>0.41690883750277336</c:v>
                </c:pt>
                <c:pt idx="1965">
                  <c:v>0.41649518452783402</c:v>
                </c:pt>
                <c:pt idx="1966">
                  <c:v>0.41608153155289812</c:v>
                </c:pt>
                <c:pt idx="1967">
                  <c:v>0.41566787857796111</c:v>
                </c:pt>
                <c:pt idx="1968">
                  <c:v>0.415254225603023</c:v>
                </c:pt>
                <c:pt idx="1969">
                  <c:v>0.41490951479057597</c:v>
                </c:pt>
                <c:pt idx="1970">
                  <c:v>0.41449586181564052</c:v>
                </c:pt>
                <c:pt idx="1971">
                  <c:v>0.41408220884070335</c:v>
                </c:pt>
                <c:pt idx="1972">
                  <c:v>0.41366855586576612</c:v>
                </c:pt>
                <c:pt idx="1973">
                  <c:v>0.413254902890829</c:v>
                </c:pt>
                <c:pt idx="1974">
                  <c:v>0.41291019207837998</c:v>
                </c:pt>
                <c:pt idx="1975">
                  <c:v>0.41249653910344453</c:v>
                </c:pt>
                <c:pt idx="1976">
                  <c:v>0.41208288612850735</c:v>
                </c:pt>
                <c:pt idx="1977">
                  <c:v>0.41166923315356901</c:v>
                </c:pt>
                <c:pt idx="1978">
                  <c:v>0.41125558017863201</c:v>
                </c:pt>
                <c:pt idx="1979">
                  <c:v>0.410841927203696</c:v>
                </c:pt>
                <c:pt idx="1980">
                  <c:v>0.41049721639124698</c:v>
                </c:pt>
                <c:pt idx="1981">
                  <c:v>0.41008356341631008</c:v>
                </c:pt>
                <c:pt idx="1982">
                  <c:v>0.40966991044137274</c:v>
                </c:pt>
                <c:pt idx="1983">
                  <c:v>0.40925625746643579</c:v>
                </c:pt>
                <c:pt idx="1984">
                  <c:v>0.40884260449149901</c:v>
                </c:pt>
                <c:pt idx="1985">
                  <c:v>0.40849789367905376</c:v>
                </c:pt>
                <c:pt idx="1986">
                  <c:v>0.40808424070411498</c:v>
                </c:pt>
                <c:pt idx="1987">
                  <c:v>0.40767058772917936</c:v>
                </c:pt>
                <c:pt idx="1988">
                  <c:v>0.40724314632174274</c:v>
                </c:pt>
                <c:pt idx="1989">
                  <c:v>0.40682949334680829</c:v>
                </c:pt>
                <c:pt idx="1990">
                  <c:v>0.40641584037186912</c:v>
                </c:pt>
                <c:pt idx="1991">
                  <c:v>0.406002187396932</c:v>
                </c:pt>
                <c:pt idx="1992">
                  <c:v>0.405588534421994</c:v>
                </c:pt>
                <c:pt idx="1993">
                  <c:v>0.40524382360954708</c:v>
                </c:pt>
                <c:pt idx="1994">
                  <c:v>0.40483017063461135</c:v>
                </c:pt>
                <c:pt idx="1995">
                  <c:v>0.40441651765967523</c:v>
                </c:pt>
                <c:pt idx="1996">
                  <c:v>0.40400286468473712</c:v>
                </c:pt>
                <c:pt idx="1997">
                  <c:v>0.4035892117098</c:v>
                </c:pt>
                <c:pt idx="1998">
                  <c:v>0.403161770302365</c:v>
                </c:pt>
                <c:pt idx="1999">
                  <c:v>0.40274811732742732</c:v>
                </c:pt>
                <c:pt idx="2000">
                  <c:v>0.40232067591999493</c:v>
                </c:pt>
                <c:pt idx="2001">
                  <c:v>0.40190702294505498</c:v>
                </c:pt>
                <c:pt idx="2002">
                  <c:v>0.40156231213260812</c:v>
                </c:pt>
                <c:pt idx="2003">
                  <c:v>0.40114865915767112</c:v>
                </c:pt>
                <c:pt idx="2004">
                  <c:v>0.400735006182732</c:v>
                </c:pt>
                <c:pt idx="2005">
                  <c:v>0.40032135320779638</c:v>
                </c:pt>
                <c:pt idx="2006">
                  <c:v>0.39990770023286193</c:v>
                </c:pt>
                <c:pt idx="2007">
                  <c:v>0.39956298942041429</c:v>
                </c:pt>
                <c:pt idx="2008">
                  <c:v>0.39914933644547501</c:v>
                </c:pt>
                <c:pt idx="2009">
                  <c:v>0.39873568347053701</c:v>
                </c:pt>
                <c:pt idx="2010">
                  <c:v>0.398308242063104</c:v>
                </c:pt>
                <c:pt idx="2011">
                  <c:v>0.39789458908816688</c:v>
                </c:pt>
                <c:pt idx="2012">
                  <c:v>0.39746714768073138</c:v>
                </c:pt>
                <c:pt idx="2013">
                  <c:v>0.39705349470579332</c:v>
                </c:pt>
                <c:pt idx="2014">
                  <c:v>0.39663984173085748</c:v>
                </c:pt>
                <c:pt idx="2015">
                  <c:v>0.39622618875592047</c:v>
                </c:pt>
                <c:pt idx="2016">
                  <c:v>0.3958125357809843</c:v>
                </c:pt>
                <c:pt idx="2017">
                  <c:v>0.395467824968536</c:v>
                </c:pt>
                <c:pt idx="2018">
                  <c:v>0.39505417199359977</c:v>
                </c:pt>
                <c:pt idx="2019">
                  <c:v>0.39462673058616332</c:v>
                </c:pt>
                <c:pt idx="2020">
                  <c:v>0.39421307761122598</c:v>
                </c:pt>
                <c:pt idx="2021">
                  <c:v>0.39378563620379098</c:v>
                </c:pt>
                <c:pt idx="2022">
                  <c:v>0.39337198322885764</c:v>
                </c:pt>
                <c:pt idx="2023">
                  <c:v>0.39295833025391835</c:v>
                </c:pt>
                <c:pt idx="2024">
                  <c:v>0.39254467727898229</c:v>
                </c:pt>
                <c:pt idx="2025">
                  <c:v>0.39213102430404412</c:v>
                </c:pt>
                <c:pt idx="2026">
                  <c:v>0.39178631349159498</c:v>
                </c:pt>
                <c:pt idx="2027">
                  <c:v>0.39137266051666053</c:v>
                </c:pt>
                <c:pt idx="2028">
                  <c:v>0.39095900754172108</c:v>
                </c:pt>
                <c:pt idx="2029">
                  <c:v>0.39053156613428736</c:v>
                </c:pt>
                <c:pt idx="2030">
                  <c:v>0.39011791315935129</c:v>
                </c:pt>
                <c:pt idx="2031">
                  <c:v>0.38969047175191512</c:v>
                </c:pt>
                <c:pt idx="2032">
                  <c:v>0.38927681877697812</c:v>
                </c:pt>
                <c:pt idx="2033">
                  <c:v>0.388849377369545</c:v>
                </c:pt>
                <c:pt idx="2034">
                  <c:v>0.38843572439460694</c:v>
                </c:pt>
                <c:pt idx="2035">
                  <c:v>0.38802207141967093</c:v>
                </c:pt>
                <c:pt idx="2036">
                  <c:v>0.38760841844473098</c:v>
                </c:pt>
                <c:pt idx="2037">
                  <c:v>0.38719476546979548</c:v>
                </c:pt>
                <c:pt idx="2038">
                  <c:v>0.38676732406235897</c:v>
                </c:pt>
                <c:pt idx="2039">
                  <c:v>0.3863536710874243</c:v>
                </c:pt>
                <c:pt idx="2040">
                  <c:v>0.3859262296799893</c:v>
                </c:pt>
                <c:pt idx="2041">
                  <c:v>0.38551257670505229</c:v>
                </c:pt>
                <c:pt idx="2042">
                  <c:v>0.38508513529761723</c:v>
                </c:pt>
                <c:pt idx="2043">
                  <c:v>0.38467148232268022</c:v>
                </c:pt>
                <c:pt idx="2044">
                  <c:v>0.384244040915244</c:v>
                </c:pt>
                <c:pt idx="2045">
                  <c:v>0.38383038794030788</c:v>
                </c:pt>
                <c:pt idx="2046">
                  <c:v>0.38348567712786158</c:v>
                </c:pt>
                <c:pt idx="2047">
                  <c:v>0.38307202415292235</c:v>
                </c:pt>
                <c:pt idx="2048">
                  <c:v>0.38265837117798623</c:v>
                </c:pt>
                <c:pt idx="2049">
                  <c:v>0.38223092977055012</c:v>
                </c:pt>
                <c:pt idx="2050">
                  <c:v>0.38181727679561417</c:v>
                </c:pt>
                <c:pt idx="2051">
                  <c:v>0.381389835388179</c:v>
                </c:pt>
                <c:pt idx="2052">
                  <c:v>0.38097618241324177</c:v>
                </c:pt>
                <c:pt idx="2053">
                  <c:v>0.38054874100580777</c:v>
                </c:pt>
                <c:pt idx="2054">
                  <c:v>0.38013508803086798</c:v>
                </c:pt>
                <c:pt idx="2055">
                  <c:v>0.37970764662343393</c:v>
                </c:pt>
                <c:pt idx="2056">
                  <c:v>0.37929399364849697</c:v>
                </c:pt>
                <c:pt idx="2057">
                  <c:v>0.37888034067356036</c:v>
                </c:pt>
                <c:pt idx="2058">
                  <c:v>0.37846668769862429</c:v>
                </c:pt>
                <c:pt idx="2059">
                  <c:v>0.37803924629118679</c:v>
                </c:pt>
                <c:pt idx="2060">
                  <c:v>0.37762559331625223</c:v>
                </c:pt>
                <c:pt idx="2061">
                  <c:v>0.37719815190881611</c:v>
                </c:pt>
                <c:pt idx="2062">
                  <c:v>0.37678449893388</c:v>
                </c:pt>
                <c:pt idx="2063">
                  <c:v>0.37635705752644338</c:v>
                </c:pt>
                <c:pt idx="2064">
                  <c:v>0.37594340455150599</c:v>
                </c:pt>
                <c:pt idx="2065">
                  <c:v>0.37551596314407393</c:v>
                </c:pt>
                <c:pt idx="2066">
                  <c:v>0.37510231016913398</c:v>
                </c:pt>
                <c:pt idx="2067">
                  <c:v>0.37468865719419847</c:v>
                </c:pt>
                <c:pt idx="2068">
                  <c:v>0.37426121578676202</c:v>
                </c:pt>
                <c:pt idx="2069">
                  <c:v>0.37384756281182635</c:v>
                </c:pt>
                <c:pt idx="2070">
                  <c:v>0.37342012140439135</c:v>
                </c:pt>
                <c:pt idx="2071">
                  <c:v>0.37300646842945523</c:v>
                </c:pt>
                <c:pt idx="2072">
                  <c:v>0.37257902702201912</c:v>
                </c:pt>
                <c:pt idx="2073">
                  <c:v>0.372165374047082</c:v>
                </c:pt>
                <c:pt idx="2074">
                  <c:v>0.37173793263964638</c:v>
                </c:pt>
                <c:pt idx="2075">
                  <c:v>0.37132427966471193</c:v>
                </c:pt>
                <c:pt idx="2076">
                  <c:v>0.37089683825727676</c:v>
                </c:pt>
                <c:pt idx="2077">
                  <c:v>0.37046939684984276</c:v>
                </c:pt>
                <c:pt idx="2078">
                  <c:v>0.37005574387490447</c:v>
                </c:pt>
                <c:pt idx="2079">
                  <c:v>0.36962830246746947</c:v>
                </c:pt>
                <c:pt idx="2080">
                  <c:v>0.36921464949253002</c:v>
                </c:pt>
                <c:pt idx="2081">
                  <c:v>0.36878720808509602</c:v>
                </c:pt>
                <c:pt idx="2082">
                  <c:v>0.36837355511016012</c:v>
                </c:pt>
                <c:pt idx="2083">
                  <c:v>0.36794611370272512</c:v>
                </c:pt>
                <c:pt idx="2084">
                  <c:v>0.367532460727788</c:v>
                </c:pt>
                <c:pt idx="2085">
                  <c:v>0.367105019320353</c:v>
                </c:pt>
                <c:pt idx="2086">
                  <c:v>0.36669136634541538</c:v>
                </c:pt>
                <c:pt idx="2087">
                  <c:v>0.36626392493798032</c:v>
                </c:pt>
                <c:pt idx="2088">
                  <c:v>0.36583648353054676</c:v>
                </c:pt>
                <c:pt idx="2089">
                  <c:v>0.36542283055560948</c:v>
                </c:pt>
                <c:pt idx="2090">
                  <c:v>0.36499538914817298</c:v>
                </c:pt>
                <c:pt idx="2091">
                  <c:v>0.36458173617323608</c:v>
                </c:pt>
                <c:pt idx="2092">
                  <c:v>0.36415429476580236</c:v>
                </c:pt>
                <c:pt idx="2093">
                  <c:v>0.36374064179086535</c:v>
                </c:pt>
                <c:pt idx="2094">
                  <c:v>0.36331320038343012</c:v>
                </c:pt>
                <c:pt idx="2095">
                  <c:v>0.36289954740849201</c:v>
                </c:pt>
                <c:pt idx="2096">
                  <c:v>0.36247210600105811</c:v>
                </c:pt>
                <c:pt idx="2097">
                  <c:v>0.36205845302612</c:v>
                </c:pt>
                <c:pt idx="2098">
                  <c:v>0.36154828102369835</c:v>
                </c:pt>
                <c:pt idx="2099">
                  <c:v>0.36112083961626312</c:v>
                </c:pt>
                <c:pt idx="2100">
                  <c:v>0.36070718664132473</c:v>
                </c:pt>
                <c:pt idx="2101">
                  <c:v>0.36027974523389106</c:v>
                </c:pt>
                <c:pt idx="2102">
                  <c:v>0.35986609225895488</c:v>
                </c:pt>
                <c:pt idx="2103">
                  <c:v>0.35943865085151799</c:v>
                </c:pt>
                <c:pt idx="2104">
                  <c:v>0.35902499787658276</c:v>
                </c:pt>
                <c:pt idx="2105">
                  <c:v>0.35859755646914593</c:v>
                </c:pt>
                <c:pt idx="2106">
                  <c:v>0.35818390349421048</c:v>
                </c:pt>
                <c:pt idx="2107">
                  <c:v>0.35774267365427848</c:v>
                </c:pt>
                <c:pt idx="2108">
                  <c:v>0.35732902067933908</c:v>
                </c:pt>
                <c:pt idx="2109">
                  <c:v>0.35681884867691732</c:v>
                </c:pt>
                <c:pt idx="2110">
                  <c:v>0.35639140726948376</c:v>
                </c:pt>
                <c:pt idx="2111">
                  <c:v>0.35597775429454648</c:v>
                </c:pt>
                <c:pt idx="2112">
                  <c:v>0.35555031288710998</c:v>
                </c:pt>
                <c:pt idx="2113">
                  <c:v>0.35513665991217302</c:v>
                </c:pt>
                <c:pt idx="2114">
                  <c:v>0.35470921850473774</c:v>
                </c:pt>
                <c:pt idx="2115">
                  <c:v>0.35429556552980235</c:v>
                </c:pt>
                <c:pt idx="2116">
                  <c:v>0.35385433568987029</c:v>
                </c:pt>
                <c:pt idx="2117">
                  <c:v>0.35344068271493212</c:v>
                </c:pt>
                <c:pt idx="2118">
                  <c:v>0.35293051071250908</c:v>
                </c:pt>
                <c:pt idx="2119">
                  <c:v>0.35250306930507536</c:v>
                </c:pt>
                <c:pt idx="2120">
                  <c:v>0.35208941633013702</c:v>
                </c:pt>
                <c:pt idx="2121">
                  <c:v>0.35166197492270318</c:v>
                </c:pt>
                <c:pt idx="2122">
                  <c:v>0.35124832194776612</c:v>
                </c:pt>
                <c:pt idx="2123">
                  <c:v>0.35082088054033111</c:v>
                </c:pt>
                <c:pt idx="2124">
                  <c:v>0.350407227565393</c:v>
                </c:pt>
                <c:pt idx="2125">
                  <c:v>0.34997978615795994</c:v>
                </c:pt>
                <c:pt idx="2126">
                  <c:v>0.34956613318302138</c:v>
                </c:pt>
                <c:pt idx="2127">
                  <c:v>0.34912490334308977</c:v>
                </c:pt>
                <c:pt idx="2128">
                  <c:v>0.34871125036815093</c:v>
                </c:pt>
                <c:pt idx="2129">
                  <c:v>0.34820107836572906</c:v>
                </c:pt>
                <c:pt idx="2130">
                  <c:v>0.34777363695829405</c:v>
                </c:pt>
                <c:pt idx="2131">
                  <c:v>0.34735998398335877</c:v>
                </c:pt>
                <c:pt idx="2132">
                  <c:v>0.34693254257592204</c:v>
                </c:pt>
                <c:pt idx="2133">
                  <c:v>0.34651888960098653</c:v>
                </c:pt>
                <c:pt idx="2134">
                  <c:v>0.34609144819354976</c:v>
                </c:pt>
                <c:pt idx="2135">
                  <c:v>0.34567779521861453</c:v>
                </c:pt>
                <c:pt idx="2136">
                  <c:v>0.34523656537868153</c:v>
                </c:pt>
                <c:pt idx="2137">
                  <c:v>0.34482291240374441</c:v>
                </c:pt>
                <c:pt idx="2138">
                  <c:v>0.34431274040132093</c:v>
                </c:pt>
                <c:pt idx="2139">
                  <c:v>0.34388529899388753</c:v>
                </c:pt>
                <c:pt idx="2140">
                  <c:v>0.34345785758645131</c:v>
                </c:pt>
                <c:pt idx="2141">
                  <c:v>0.34303041617901608</c:v>
                </c:pt>
                <c:pt idx="2142">
                  <c:v>0.34261676320408135</c:v>
                </c:pt>
                <c:pt idx="2143">
                  <c:v>0.34218932179664541</c:v>
                </c:pt>
                <c:pt idx="2144">
                  <c:v>0.34177566882170707</c:v>
                </c:pt>
                <c:pt idx="2145">
                  <c:v>0.34126549681928431</c:v>
                </c:pt>
                <c:pt idx="2146">
                  <c:v>0.34083805541184908</c:v>
                </c:pt>
                <c:pt idx="2147">
                  <c:v>0.34041061400441541</c:v>
                </c:pt>
                <c:pt idx="2148">
                  <c:v>0.33998317259698135</c:v>
                </c:pt>
                <c:pt idx="2149">
                  <c:v>0.33955573118954729</c:v>
                </c:pt>
                <c:pt idx="2150">
                  <c:v>0.33905934761962148</c:v>
                </c:pt>
                <c:pt idx="2151">
                  <c:v>0.33863190621218497</c:v>
                </c:pt>
                <c:pt idx="2152">
                  <c:v>0.33820446480475236</c:v>
                </c:pt>
                <c:pt idx="2153">
                  <c:v>0.33777702339731636</c:v>
                </c:pt>
                <c:pt idx="2154">
                  <c:v>0.33734958198988335</c:v>
                </c:pt>
                <c:pt idx="2155">
                  <c:v>0.33685319841995748</c:v>
                </c:pt>
                <c:pt idx="2156">
                  <c:v>0.33642575701252247</c:v>
                </c:pt>
                <c:pt idx="2157">
                  <c:v>0.33599831560508747</c:v>
                </c:pt>
                <c:pt idx="2158">
                  <c:v>0.33557087419765447</c:v>
                </c:pt>
                <c:pt idx="2159">
                  <c:v>0.33514343279021602</c:v>
                </c:pt>
                <c:pt idx="2160">
                  <c:v>0.33464704922029198</c:v>
                </c:pt>
                <c:pt idx="2161">
                  <c:v>0.33421960781285953</c:v>
                </c:pt>
                <c:pt idx="2162">
                  <c:v>0.33380595483792153</c:v>
                </c:pt>
                <c:pt idx="2163">
                  <c:v>0.3333785134304873</c:v>
                </c:pt>
                <c:pt idx="2164">
                  <c:v>0.33295107202305135</c:v>
                </c:pt>
                <c:pt idx="2165">
                  <c:v>0.33252363061561635</c:v>
                </c:pt>
                <c:pt idx="2166">
                  <c:v>0.33209618920818135</c:v>
                </c:pt>
                <c:pt idx="2167">
                  <c:v>0.33159980563825747</c:v>
                </c:pt>
                <c:pt idx="2168">
                  <c:v>0.33117236423082236</c:v>
                </c:pt>
                <c:pt idx="2169">
                  <c:v>0.33074492282338602</c:v>
                </c:pt>
                <c:pt idx="2170">
                  <c:v>0.3303174814159533</c:v>
                </c:pt>
                <c:pt idx="2171">
                  <c:v>0.32989004000851602</c:v>
                </c:pt>
                <c:pt idx="2172">
                  <c:v>0.32939365643859075</c:v>
                </c:pt>
                <c:pt idx="2173">
                  <c:v>0.32896621503115747</c:v>
                </c:pt>
                <c:pt idx="2174">
                  <c:v>0.32853877362372247</c:v>
                </c:pt>
                <c:pt idx="2175">
                  <c:v>0.32811133221628602</c:v>
                </c:pt>
                <c:pt idx="2176">
                  <c:v>0.3276838908088533</c:v>
                </c:pt>
                <c:pt idx="2177">
                  <c:v>0.32717371880642898</c:v>
                </c:pt>
                <c:pt idx="2178">
                  <c:v>0.32676006583149347</c:v>
                </c:pt>
                <c:pt idx="2179">
                  <c:v>0.32631883599156147</c:v>
                </c:pt>
                <c:pt idx="2180">
                  <c:v>0.32590518301662336</c:v>
                </c:pt>
                <c:pt idx="2181">
                  <c:v>0.32539501101420176</c:v>
                </c:pt>
                <c:pt idx="2182">
                  <c:v>0.32495378117426993</c:v>
                </c:pt>
                <c:pt idx="2183">
                  <c:v>0.32454012819932998</c:v>
                </c:pt>
                <c:pt idx="2184">
                  <c:v>0.324029956196909</c:v>
                </c:pt>
                <c:pt idx="2185">
                  <c:v>0.32360251478947488</c:v>
                </c:pt>
                <c:pt idx="2186">
                  <c:v>0.32317507338203977</c:v>
                </c:pt>
                <c:pt idx="2187">
                  <c:v>0.32274763197460477</c:v>
                </c:pt>
                <c:pt idx="2188">
                  <c:v>0.32232019056716976</c:v>
                </c:pt>
                <c:pt idx="2189">
                  <c:v>0.321823806997246</c:v>
                </c:pt>
                <c:pt idx="2190">
                  <c:v>0.321382577157314</c:v>
                </c:pt>
                <c:pt idx="2191">
                  <c:v>0.32095513574987794</c:v>
                </c:pt>
                <c:pt idx="2192">
                  <c:v>0.32044496374745601</c:v>
                </c:pt>
                <c:pt idx="2193">
                  <c:v>0.32001752234001912</c:v>
                </c:pt>
                <c:pt idx="2194">
                  <c:v>0.31959008093258412</c:v>
                </c:pt>
                <c:pt idx="2195">
                  <c:v>0.3190936973626613</c:v>
                </c:pt>
                <c:pt idx="2196">
                  <c:v>0.31866625595522535</c:v>
                </c:pt>
                <c:pt idx="2197">
                  <c:v>0.31823881454778902</c:v>
                </c:pt>
                <c:pt idx="2198">
                  <c:v>0.31781137314035629</c:v>
                </c:pt>
                <c:pt idx="2199">
                  <c:v>0.31738393173292123</c:v>
                </c:pt>
                <c:pt idx="2200">
                  <c:v>0.31687375973049847</c:v>
                </c:pt>
                <c:pt idx="2201">
                  <c:v>0.31644631832306347</c:v>
                </c:pt>
                <c:pt idx="2202">
                  <c:v>0.3160188769156293</c:v>
                </c:pt>
                <c:pt idx="2203">
                  <c:v>0.31550870491320676</c:v>
                </c:pt>
                <c:pt idx="2204">
                  <c:v>0.31509505193826698</c:v>
                </c:pt>
                <c:pt idx="2205">
                  <c:v>0.31465382209833476</c:v>
                </c:pt>
                <c:pt idx="2206">
                  <c:v>0.31424016912339808</c:v>
                </c:pt>
                <c:pt idx="2207">
                  <c:v>0.31372999712097677</c:v>
                </c:pt>
                <c:pt idx="2208">
                  <c:v>0.31330255571354176</c:v>
                </c:pt>
                <c:pt idx="2209">
                  <c:v>0.31287511430610498</c:v>
                </c:pt>
                <c:pt idx="2210">
                  <c:v>0.312364942303685</c:v>
                </c:pt>
                <c:pt idx="2211">
                  <c:v>0.311923712463751</c:v>
                </c:pt>
                <c:pt idx="2212">
                  <c:v>0.311496271056316</c:v>
                </c:pt>
                <c:pt idx="2213">
                  <c:v>0.31099988748639101</c:v>
                </c:pt>
                <c:pt idx="2214">
                  <c:v>0.31057244607895712</c:v>
                </c:pt>
                <c:pt idx="2215">
                  <c:v>0.31014500467152079</c:v>
                </c:pt>
                <c:pt idx="2216">
                  <c:v>0.30971756326408822</c:v>
                </c:pt>
                <c:pt idx="2217">
                  <c:v>0.309290121856652</c:v>
                </c:pt>
                <c:pt idx="2218">
                  <c:v>0.30877994985423035</c:v>
                </c:pt>
                <c:pt idx="2219">
                  <c:v>0.30835250844679402</c:v>
                </c:pt>
                <c:pt idx="2220">
                  <c:v>0.30784233644437098</c:v>
                </c:pt>
                <c:pt idx="2221">
                  <c:v>0.30740110660443898</c:v>
                </c:pt>
                <c:pt idx="2222">
                  <c:v>0.30689093460201688</c:v>
                </c:pt>
                <c:pt idx="2223">
                  <c:v>0.30647728162708077</c:v>
                </c:pt>
                <c:pt idx="2224">
                  <c:v>0.30603605178714632</c:v>
                </c:pt>
                <c:pt idx="2225">
                  <c:v>0.30562239881221076</c:v>
                </c:pt>
                <c:pt idx="2226">
                  <c:v>0.305112226809788</c:v>
                </c:pt>
                <c:pt idx="2227">
                  <c:v>0.304670996969857</c:v>
                </c:pt>
                <c:pt idx="2228">
                  <c:v>0.30416082496743335</c:v>
                </c:pt>
                <c:pt idx="2229">
                  <c:v>0.30373338355999702</c:v>
                </c:pt>
                <c:pt idx="2230">
                  <c:v>0.30322321155757398</c:v>
                </c:pt>
                <c:pt idx="2231">
                  <c:v>0.30279577015013875</c:v>
                </c:pt>
                <c:pt idx="2232">
                  <c:v>0.30235454031020847</c:v>
                </c:pt>
                <c:pt idx="2233">
                  <c:v>0.30185815674028232</c:v>
                </c:pt>
                <c:pt idx="2234">
                  <c:v>0.30143071533284993</c:v>
                </c:pt>
                <c:pt idx="2235">
                  <c:v>0.30100327392541376</c:v>
                </c:pt>
                <c:pt idx="2236">
                  <c:v>0.30057583251797698</c:v>
                </c:pt>
                <c:pt idx="2237">
                  <c:v>0.300065660515556</c:v>
                </c:pt>
                <c:pt idx="2238">
                  <c:v>0.299624430675623</c:v>
                </c:pt>
                <c:pt idx="2239">
                  <c:v>0.29911425867320002</c:v>
                </c:pt>
                <c:pt idx="2240">
                  <c:v>0.29868681726576729</c:v>
                </c:pt>
                <c:pt idx="2241">
                  <c:v>0.29817664526334348</c:v>
                </c:pt>
                <c:pt idx="2242">
                  <c:v>0.29774920385590797</c:v>
                </c:pt>
                <c:pt idx="2243">
                  <c:v>0.29732176244847452</c:v>
                </c:pt>
                <c:pt idx="2244">
                  <c:v>0.29689432104103802</c:v>
                </c:pt>
                <c:pt idx="2245">
                  <c:v>0.29638414903861676</c:v>
                </c:pt>
                <c:pt idx="2246">
                  <c:v>0.29595670763117998</c:v>
                </c:pt>
                <c:pt idx="2247">
                  <c:v>0.295446535628759</c:v>
                </c:pt>
                <c:pt idx="2248">
                  <c:v>0.295019094221323</c:v>
                </c:pt>
                <c:pt idx="2249">
                  <c:v>0.294577864381391</c:v>
                </c:pt>
                <c:pt idx="2250">
                  <c:v>0.29406769237896935</c:v>
                </c:pt>
                <c:pt idx="2251">
                  <c:v>0.29364025097153279</c:v>
                </c:pt>
                <c:pt idx="2252">
                  <c:v>0.29321280956409912</c:v>
                </c:pt>
                <c:pt idx="2253">
                  <c:v>0.29270263756167608</c:v>
                </c:pt>
                <c:pt idx="2254">
                  <c:v>0.29227519615424236</c:v>
                </c:pt>
                <c:pt idx="2255">
                  <c:v>0.29176502415181799</c:v>
                </c:pt>
                <c:pt idx="2256">
                  <c:v>0.29132379431188676</c:v>
                </c:pt>
                <c:pt idx="2257">
                  <c:v>0.29081362230946523</c:v>
                </c:pt>
                <c:pt idx="2258">
                  <c:v>0.29038618090203</c:v>
                </c:pt>
                <c:pt idx="2259">
                  <c:v>0.2898760088996083</c:v>
                </c:pt>
                <c:pt idx="2260">
                  <c:v>0.28944856749217235</c:v>
                </c:pt>
                <c:pt idx="2261">
                  <c:v>0.28900733765223802</c:v>
                </c:pt>
                <c:pt idx="2262">
                  <c:v>0.28849716564981748</c:v>
                </c:pt>
                <c:pt idx="2263">
                  <c:v>0.28806972424238098</c:v>
                </c:pt>
                <c:pt idx="2264">
                  <c:v>0.28755955223995838</c:v>
                </c:pt>
                <c:pt idx="2265">
                  <c:v>0.28711832240002599</c:v>
                </c:pt>
                <c:pt idx="2266">
                  <c:v>0.28660815039760412</c:v>
                </c:pt>
                <c:pt idx="2267">
                  <c:v>0.28618070899016912</c:v>
                </c:pt>
                <c:pt idx="2268">
                  <c:v>0.28567053698774753</c:v>
                </c:pt>
                <c:pt idx="2269">
                  <c:v>0.28522930714781453</c:v>
                </c:pt>
                <c:pt idx="2270">
                  <c:v>0.28480186574037936</c:v>
                </c:pt>
                <c:pt idx="2271">
                  <c:v>0.28429169373795632</c:v>
                </c:pt>
                <c:pt idx="2272">
                  <c:v>0.283781521735533</c:v>
                </c:pt>
                <c:pt idx="2273">
                  <c:v>0.283354080328099</c:v>
                </c:pt>
                <c:pt idx="2274">
                  <c:v>0.282912850488166</c:v>
                </c:pt>
                <c:pt idx="2275">
                  <c:v>0.28240267848574435</c:v>
                </c:pt>
                <c:pt idx="2276">
                  <c:v>0.28197523707830802</c:v>
                </c:pt>
                <c:pt idx="2277">
                  <c:v>0.28146506507588748</c:v>
                </c:pt>
                <c:pt idx="2278">
                  <c:v>0.28102383523595448</c:v>
                </c:pt>
                <c:pt idx="2279">
                  <c:v>0.28051366323353188</c:v>
                </c:pt>
                <c:pt idx="2280">
                  <c:v>0.28008622182609638</c:v>
                </c:pt>
                <c:pt idx="2281">
                  <c:v>0.27957604982367412</c:v>
                </c:pt>
                <c:pt idx="2282">
                  <c:v>0.27913481998374212</c:v>
                </c:pt>
                <c:pt idx="2283">
                  <c:v>0.27870737857630579</c:v>
                </c:pt>
                <c:pt idx="2284">
                  <c:v>0.27819720657388303</c:v>
                </c:pt>
                <c:pt idx="2285">
                  <c:v>0.27776976516644936</c:v>
                </c:pt>
                <c:pt idx="2286">
                  <c:v>0.27725959316402632</c:v>
                </c:pt>
                <c:pt idx="2287">
                  <c:v>0.27681836332409593</c:v>
                </c:pt>
                <c:pt idx="2288">
                  <c:v>0.27630819132167317</c:v>
                </c:pt>
                <c:pt idx="2289">
                  <c:v>0.27578423088675108</c:v>
                </c:pt>
                <c:pt idx="2290">
                  <c:v>0.27535678947931735</c:v>
                </c:pt>
                <c:pt idx="2291">
                  <c:v>0.27484661747689298</c:v>
                </c:pt>
                <c:pt idx="2292">
                  <c:v>0.27440538763696032</c:v>
                </c:pt>
                <c:pt idx="2293">
                  <c:v>0.27397794622952598</c:v>
                </c:pt>
                <c:pt idx="2294">
                  <c:v>0.273467774227104</c:v>
                </c:pt>
                <c:pt idx="2295">
                  <c:v>0.273040332819669</c:v>
                </c:pt>
                <c:pt idx="2296">
                  <c:v>0.27253016081724724</c:v>
                </c:pt>
                <c:pt idx="2297">
                  <c:v>0.27200620038232598</c:v>
                </c:pt>
                <c:pt idx="2298">
                  <c:v>0.27156497054239298</c:v>
                </c:pt>
                <c:pt idx="2299">
                  <c:v>0.271041010107473</c:v>
                </c:pt>
                <c:pt idx="2300">
                  <c:v>0.27053083810505002</c:v>
                </c:pt>
                <c:pt idx="2301">
                  <c:v>0.27010339669761502</c:v>
                </c:pt>
                <c:pt idx="2302">
                  <c:v>0.26959322469519165</c:v>
                </c:pt>
                <c:pt idx="2303">
                  <c:v>0.26916578328775947</c:v>
                </c:pt>
                <c:pt idx="2304">
                  <c:v>0.26872455344782498</c:v>
                </c:pt>
                <c:pt idx="2305">
                  <c:v>0.26821438144540338</c:v>
                </c:pt>
                <c:pt idx="2306">
                  <c:v>0.26778694003796832</c:v>
                </c:pt>
                <c:pt idx="2307">
                  <c:v>0.26726297960304912</c:v>
                </c:pt>
                <c:pt idx="2308">
                  <c:v>0.26675280760062497</c:v>
                </c:pt>
                <c:pt idx="2309">
                  <c:v>0.26622884716570538</c:v>
                </c:pt>
                <c:pt idx="2310">
                  <c:v>0.26578761732577288</c:v>
                </c:pt>
                <c:pt idx="2311">
                  <c:v>0.26536017591833738</c:v>
                </c:pt>
                <c:pt idx="2312">
                  <c:v>0.26485000391591612</c:v>
                </c:pt>
                <c:pt idx="2313">
                  <c:v>0.26442256250848112</c:v>
                </c:pt>
                <c:pt idx="2314">
                  <c:v>0.26391239050605708</c:v>
                </c:pt>
                <c:pt idx="2315">
                  <c:v>0.26338843007113699</c:v>
                </c:pt>
                <c:pt idx="2316">
                  <c:v>0.26294720023120399</c:v>
                </c:pt>
                <c:pt idx="2317">
                  <c:v>0.26242323979628401</c:v>
                </c:pt>
                <c:pt idx="2318">
                  <c:v>0.26191306779386347</c:v>
                </c:pt>
                <c:pt idx="2319">
                  <c:v>0.26147183795392898</c:v>
                </c:pt>
                <c:pt idx="2320">
                  <c:v>0.26096166595150738</c:v>
                </c:pt>
                <c:pt idx="2321">
                  <c:v>0.26053422454407199</c:v>
                </c:pt>
                <c:pt idx="2322">
                  <c:v>0.26002405254164901</c:v>
                </c:pt>
                <c:pt idx="2323">
                  <c:v>0.25950009210672875</c:v>
                </c:pt>
                <c:pt idx="2324">
                  <c:v>0.25905886226679598</c:v>
                </c:pt>
                <c:pt idx="2325">
                  <c:v>0.25853490183187638</c:v>
                </c:pt>
                <c:pt idx="2326">
                  <c:v>0.25802472982945623</c:v>
                </c:pt>
                <c:pt idx="2327">
                  <c:v>0.25758349998952218</c:v>
                </c:pt>
                <c:pt idx="2328">
                  <c:v>0.25707332798709798</c:v>
                </c:pt>
                <c:pt idx="2329">
                  <c:v>0.25664588657966397</c:v>
                </c:pt>
                <c:pt idx="2330">
                  <c:v>0.25613571457724099</c:v>
                </c:pt>
                <c:pt idx="2331">
                  <c:v>0.25561175414232079</c:v>
                </c:pt>
                <c:pt idx="2332">
                  <c:v>0.25517052430238801</c:v>
                </c:pt>
                <c:pt idx="2333">
                  <c:v>0.25464656386746948</c:v>
                </c:pt>
                <c:pt idx="2334">
                  <c:v>0.254136391865046</c:v>
                </c:pt>
                <c:pt idx="2335">
                  <c:v>0.253695162025112</c:v>
                </c:pt>
                <c:pt idx="2336">
                  <c:v>0.25317120159019174</c:v>
                </c:pt>
                <c:pt idx="2337">
                  <c:v>0.25266102958776993</c:v>
                </c:pt>
                <c:pt idx="2338">
                  <c:v>0.25223358818033365</c:v>
                </c:pt>
                <c:pt idx="2339">
                  <c:v>0.251723416177913</c:v>
                </c:pt>
                <c:pt idx="2340">
                  <c:v>0.25128218633798038</c:v>
                </c:pt>
                <c:pt idx="2341">
                  <c:v>0.25075822590306002</c:v>
                </c:pt>
                <c:pt idx="2342">
                  <c:v>0.25024805390063676</c:v>
                </c:pt>
                <c:pt idx="2343">
                  <c:v>0.24980682406070401</c:v>
                </c:pt>
                <c:pt idx="2344">
                  <c:v>0.249282863625784</c:v>
                </c:pt>
                <c:pt idx="2345">
                  <c:v>0.24877269162336199</c:v>
                </c:pt>
                <c:pt idx="2346">
                  <c:v>0.24824873118844323</c:v>
                </c:pt>
                <c:pt idx="2347">
                  <c:v>0.24782128978100759</c:v>
                </c:pt>
                <c:pt idx="2348">
                  <c:v>0.247311117778584</c:v>
                </c:pt>
                <c:pt idx="2349">
                  <c:v>0.24678715734366399</c:v>
                </c:pt>
                <c:pt idx="2350">
                  <c:v>0.24634592750373099</c:v>
                </c:pt>
                <c:pt idx="2351">
                  <c:v>0.24583575550130973</c:v>
                </c:pt>
                <c:pt idx="2352">
                  <c:v>0.24531179506638959</c:v>
                </c:pt>
                <c:pt idx="2353">
                  <c:v>0.24487056522645587</c:v>
                </c:pt>
                <c:pt idx="2354">
                  <c:v>0.24434660479153544</c:v>
                </c:pt>
                <c:pt idx="2355">
                  <c:v>0.24383643278911382</c:v>
                </c:pt>
                <c:pt idx="2356">
                  <c:v>0.24331247235419373</c:v>
                </c:pt>
                <c:pt idx="2357">
                  <c:v>0.24287124251426073</c:v>
                </c:pt>
                <c:pt idx="2358">
                  <c:v>0.24234728207934103</c:v>
                </c:pt>
                <c:pt idx="2359">
                  <c:v>0.24183711007691699</c:v>
                </c:pt>
                <c:pt idx="2360">
                  <c:v>0.24131314964199782</c:v>
                </c:pt>
                <c:pt idx="2361">
                  <c:v>0.24088570823456187</c:v>
                </c:pt>
                <c:pt idx="2362">
                  <c:v>0.24036174779964201</c:v>
                </c:pt>
                <c:pt idx="2363">
                  <c:v>0.23983778736472244</c:v>
                </c:pt>
                <c:pt idx="2364">
                  <c:v>0.23931382692980097</c:v>
                </c:pt>
                <c:pt idx="2365">
                  <c:v>0.23888638552236727</c:v>
                </c:pt>
                <c:pt idx="2366">
                  <c:v>0.23836242508744673</c:v>
                </c:pt>
                <c:pt idx="2367">
                  <c:v>0.23785225308502453</c:v>
                </c:pt>
                <c:pt idx="2368">
                  <c:v>0.23732829265010399</c:v>
                </c:pt>
                <c:pt idx="2369">
                  <c:v>0.23688706281017124</c:v>
                </c:pt>
                <c:pt idx="2370">
                  <c:v>0.23637689080774801</c:v>
                </c:pt>
                <c:pt idx="2371">
                  <c:v>0.23585293037282859</c:v>
                </c:pt>
                <c:pt idx="2372">
                  <c:v>0.23541170053289612</c:v>
                </c:pt>
                <c:pt idx="2373">
                  <c:v>0.23488774009797544</c:v>
                </c:pt>
                <c:pt idx="2374">
                  <c:v>0.23436377966305436</c:v>
                </c:pt>
                <c:pt idx="2375">
                  <c:v>0.23385360766063187</c:v>
                </c:pt>
                <c:pt idx="2376">
                  <c:v>0.23341237782070073</c:v>
                </c:pt>
                <c:pt idx="2377">
                  <c:v>0.23288841738577901</c:v>
                </c:pt>
                <c:pt idx="2378">
                  <c:v>0.232378245383357</c:v>
                </c:pt>
                <c:pt idx="2379">
                  <c:v>0.23185428494843699</c:v>
                </c:pt>
                <c:pt idx="2380">
                  <c:v>0.23142684354100268</c:v>
                </c:pt>
                <c:pt idx="2381">
                  <c:v>0.23090288310608159</c:v>
                </c:pt>
                <c:pt idx="2382">
                  <c:v>0.23036513423866301</c:v>
                </c:pt>
                <c:pt idx="2383">
                  <c:v>0.22984117380374303</c:v>
                </c:pt>
                <c:pt idx="2384">
                  <c:v>0.22933100180132182</c:v>
                </c:pt>
                <c:pt idx="2385">
                  <c:v>0.22880704136640162</c:v>
                </c:pt>
                <c:pt idx="2386">
                  <c:v>0.22837959995896587</c:v>
                </c:pt>
                <c:pt idx="2387">
                  <c:v>0.22785563952404503</c:v>
                </c:pt>
                <c:pt idx="2388">
                  <c:v>0.22733167908912497</c:v>
                </c:pt>
                <c:pt idx="2389">
                  <c:v>0.22680771865420488</c:v>
                </c:pt>
                <c:pt idx="2390">
                  <c:v>0.22628375821928487</c:v>
                </c:pt>
                <c:pt idx="2391">
                  <c:v>0.22575979778436453</c:v>
                </c:pt>
                <c:pt idx="2392">
                  <c:v>0.22523583734944441</c:v>
                </c:pt>
                <c:pt idx="2393">
                  <c:v>0.22479460750951102</c:v>
                </c:pt>
                <c:pt idx="2394">
                  <c:v>0.22427064707459088</c:v>
                </c:pt>
                <c:pt idx="2395">
                  <c:v>0.22376047507216962</c:v>
                </c:pt>
                <c:pt idx="2396">
                  <c:v>0.22323651463724803</c:v>
                </c:pt>
                <c:pt idx="2397">
                  <c:v>0.22271255420232824</c:v>
                </c:pt>
                <c:pt idx="2398">
                  <c:v>0.22218859376740804</c:v>
                </c:pt>
                <c:pt idx="2399">
                  <c:v>0.22166463333248804</c:v>
                </c:pt>
                <c:pt idx="2400">
                  <c:v>0.22114067289756703</c:v>
                </c:pt>
                <c:pt idx="2401">
                  <c:v>0.22069944305763553</c:v>
                </c:pt>
                <c:pt idx="2402">
                  <c:v>0.22017548262271402</c:v>
                </c:pt>
                <c:pt idx="2403">
                  <c:v>0.21966531062029268</c:v>
                </c:pt>
                <c:pt idx="2404">
                  <c:v>0.21922408078035976</c:v>
                </c:pt>
                <c:pt idx="2405">
                  <c:v>0.21870012034543959</c:v>
                </c:pt>
                <c:pt idx="2406">
                  <c:v>0.21817615991051867</c:v>
                </c:pt>
                <c:pt idx="2407">
                  <c:v>0.21765219947559841</c:v>
                </c:pt>
                <c:pt idx="2408">
                  <c:v>0.21712823904067799</c:v>
                </c:pt>
                <c:pt idx="2409">
                  <c:v>0.21660427860575787</c:v>
                </c:pt>
                <c:pt idx="2410">
                  <c:v>0.21609410660333553</c:v>
                </c:pt>
                <c:pt idx="2411">
                  <c:v>0.21557014616841499</c:v>
                </c:pt>
                <c:pt idx="2412">
                  <c:v>0.21512891632848197</c:v>
                </c:pt>
                <c:pt idx="2413">
                  <c:v>0.21460495589356199</c:v>
                </c:pt>
                <c:pt idx="2414">
                  <c:v>0.21408099545864201</c:v>
                </c:pt>
                <c:pt idx="2415">
                  <c:v>0.21355703502372253</c:v>
                </c:pt>
                <c:pt idx="2416">
                  <c:v>0.21303307458880141</c:v>
                </c:pt>
                <c:pt idx="2417">
                  <c:v>0.21250911415388099</c:v>
                </c:pt>
                <c:pt idx="2418">
                  <c:v>0.21198515371896173</c:v>
                </c:pt>
                <c:pt idx="2419">
                  <c:v>0.21146119328404059</c:v>
                </c:pt>
                <c:pt idx="2420">
                  <c:v>0.21093723284912147</c:v>
                </c:pt>
                <c:pt idx="2421">
                  <c:v>0.21041327241420082</c:v>
                </c:pt>
                <c:pt idx="2422">
                  <c:v>0.20988931197928001</c:v>
                </c:pt>
                <c:pt idx="2423">
                  <c:v>0.20936535154436112</c:v>
                </c:pt>
                <c:pt idx="2424">
                  <c:v>0.20884139110944003</c:v>
                </c:pt>
                <c:pt idx="2425">
                  <c:v>0.20831743067451899</c:v>
                </c:pt>
                <c:pt idx="2426">
                  <c:v>0.20779347023959899</c:v>
                </c:pt>
                <c:pt idx="2427">
                  <c:v>0.20726950980467901</c:v>
                </c:pt>
                <c:pt idx="2428">
                  <c:v>0.206745549369758</c:v>
                </c:pt>
                <c:pt idx="2429">
                  <c:v>0.20620780050234103</c:v>
                </c:pt>
                <c:pt idx="2430">
                  <c:v>0.20568384006741999</c:v>
                </c:pt>
                <c:pt idx="2431">
                  <c:v>0.20515987963249999</c:v>
                </c:pt>
                <c:pt idx="2432">
                  <c:v>0.20463591919757901</c:v>
                </c:pt>
                <c:pt idx="2433">
                  <c:v>0.204111958762659</c:v>
                </c:pt>
                <c:pt idx="2434">
                  <c:v>0.20358799832773899</c:v>
                </c:pt>
                <c:pt idx="2435">
                  <c:v>0.20306403789281982</c:v>
                </c:pt>
                <c:pt idx="2436">
                  <c:v>0.20262280805288588</c:v>
                </c:pt>
                <c:pt idx="2437">
                  <c:v>0.20209884761796668</c:v>
                </c:pt>
                <c:pt idx="2438">
                  <c:v>0.201574887183045</c:v>
                </c:pt>
                <c:pt idx="2439">
                  <c:v>0.201050926748125</c:v>
                </c:pt>
                <c:pt idx="2440">
                  <c:v>0.20052696631320488</c:v>
                </c:pt>
                <c:pt idx="2441">
                  <c:v>0.20000300587828401</c:v>
                </c:pt>
                <c:pt idx="2442">
                  <c:v>0.19947904544336462</c:v>
                </c:pt>
                <c:pt idx="2443">
                  <c:v>0.19894129657594709</c:v>
                </c:pt>
                <c:pt idx="2444">
                  <c:v>0.19841733614102747</c:v>
                </c:pt>
                <c:pt idx="2445">
                  <c:v>0.19789337570610604</c:v>
                </c:pt>
                <c:pt idx="2446">
                  <c:v>0.19736941527118504</c:v>
                </c:pt>
                <c:pt idx="2447">
                  <c:v>0.19684545483626611</c:v>
                </c:pt>
                <c:pt idx="2448">
                  <c:v>0.19632149440134541</c:v>
                </c:pt>
                <c:pt idx="2449">
                  <c:v>0.19579753396642582</c:v>
                </c:pt>
                <c:pt idx="2450">
                  <c:v>0.19527357353150387</c:v>
                </c:pt>
                <c:pt idx="2451">
                  <c:v>0.19474961309658403</c:v>
                </c:pt>
                <c:pt idx="2452">
                  <c:v>0.19412913363417802</c:v>
                </c:pt>
                <c:pt idx="2453">
                  <c:v>0.19360517319925788</c:v>
                </c:pt>
                <c:pt idx="2454">
                  <c:v>0.19308121276433804</c:v>
                </c:pt>
                <c:pt idx="2455">
                  <c:v>0.19255725232941803</c:v>
                </c:pt>
                <c:pt idx="2456">
                  <c:v>0.19201950346200053</c:v>
                </c:pt>
                <c:pt idx="2457">
                  <c:v>0.19149554302707941</c:v>
                </c:pt>
                <c:pt idx="2458">
                  <c:v>0.19097158259215904</c:v>
                </c:pt>
                <c:pt idx="2459">
                  <c:v>0.19044762215723976</c:v>
                </c:pt>
                <c:pt idx="2460">
                  <c:v>0.18990987328982159</c:v>
                </c:pt>
                <c:pt idx="2461">
                  <c:v>0.18928939382741647</c:v>
                </c:pt>
                <c:pt idx="2462">
                  <c:v>0.1887654333924968</c:v>
                </c:pt>
                <c:pt idx="2463">
                  <c:v>0.18824147295757573</c:v>
                </c:pt>
                <c:pt idx="2464">
                  <c:v>0.18771751252265459</c:v>
                </c:pt>
                <c:pt idx="2465">
                  <c:v>0.18719355208773444</c:v>
                </c:pt>
                <c:pt idx="2466">
                  <c:v>0.18666959165281399</c:v>
                </c:pt>
                <c:pt idx="2467">
                  <c:v>0.18614563121789468</c:v>
                </c:pt>
                <c:pt idx="2468">
                  <c:v>0.18560788235047573</c:v>
                </c:pt>
                <c:pt idx="2469">
                  <c:v>0.18507013348305701</c:v>
                </c:pt>
                <c:pt idx="2470">
                  <c:v>0.18454617304813753</c:v>
                </c:pt>
                <c:pt idx="2471">
                  <c:v>0.184022212613217</c:v>
                </c:pt>
                <c:pt idx="2472">
                  <c:v>0.18349825217829827</c:v>
                </c:pt>
                <c:pt idx="2473">
                  <c:v>0.18297429174337673</c:v>
                </c:pt>
                <c:pt idx="2474">
                  <c:v>0.18245033130845656</c:v>
                </c:pt>
                <c:pt idx="2475">
                  <c:v>0.18192637087353641</c:v>
                </c:pt>
                <c:pt idx="2476">
                  <c:v>0.18130589141113082</c:v>
                </c:pt>
                <c:pt idx="2477">
                  <c:v>0.18076814254371273</c:v>
                </c:pt>
                <c:pt idx="2478">
                  <c:v>0.18024418210879312</c:v>
                </c:pt>
                <c:pt idx="2479">
                  <c:v>0.179720221673872</c:v>
                </c:pt>
                <c:pt idx="2480">
                  <c:v>0.17919626123895097</c:v>
                </c:pt>
                <c:pt idx="2481">
                  <c:v>0.17865851237153288</c:v>
                </c:pt>
                <c:pt idx="2482">
                  <c:v>0.17813455193661287</c:v>
                </c:pt>
                <c:pt idx="2483">
                  <c:v>0.177527860906705</c:v>
                </c:pt>
                <c:pt idx="2484">
                  <c:v>0.17699011203928741</c:v>
                </c:pt>
                <c:pt idx="2485">
                  <c:v>0.17645236317186982</c:v>
                </c:pt>
                <c:pt idx="2486">
                  <c:v>0.17584567214196159</c:v>
                </c:pt>
                <c:pt idx="2487">
                  <c:v>0.175321711707041</c:v>
                </c:pt>
                <c:pt idx="2488">
                  <c:v>0.17478396283962341</c:v>
                </c:pt>
                <c:pt idx="2489">
                  <c:v>0.17426000240470299</c:v>
                </c:pt>
                <c:pt idx="2490">
                  <c:v>0.17372225353728482</c:v>
                </c:pt>
                <c:pt idx="2491">
                  <c:v>0.17319829310236512</c:v>
                </c:pt>
                <c:pt idx="2492">
                  <c:v>0.17257781363995867</c:v>
                </c:pt>
                <c:pt idx="2493">
                  <c:v>0.17204006477254041</c:v>
                </c:pt>
                <c:pt idx="2494">
                  <c:v>0.17151610433761999</c:v>
                </c:pt>
                <c:pt idx="2495">
                  <c:v>0.17089562487521501</c:v>
                </c:pt>
                <c:pt idx="2496">
                  <c:v>0.170371664440294</c:v>
                </c:pt>
                <c:pt idx="2497">
                  <c:v>0.16984770400537424</c:v>
                </c:pt>
                <c:pt idx="2498">
                  <c:v>0.16932374357045404</c:v>
                </c:pt>
                <c:pt idx="2499">
                  <c:v>0.16878599470303604</c:v>
                </c:pt>
                <c:pt idx="2500">
                  <c:v>0.16816551524062967</c:v>
                </c:pt>
                <c:pt idx="2501">
                  <c:v>0.16764155480571002</c:v>
                </c:pt>
                <c:pt idx="2502">
                  <c:v>0.16710380593829197</c:v>
                </c:pt>
                <c:pt idx="2503">
                  <c:v>0.16648332647588604</c:v>
                </c:pt>
                <c:pt idx="2504">
                  <c:v>0.16595936604096662</c:v>
                </c:pt>
                <c:pt idx="2505">
                  <c:v>0.16543540560604644</c:v>
                </c:pt>
                <c:pt idx="2506">
                  <c:v>0.16489765673862802</c:v>
                </c:pt>
                <c:pt idx="2507">
                  <c:v>0.16427717727622201</c:v>
                </c:pt>
                <c:pt idx="2508">
                  <c:v>0.16375321684130262</c:v>
                </c:pt>
                <c:pt idx="2509">
                  <c:v>0.16321546797388403</c:v>
                </c:pt>
                <c:pt idx="2510">
                  <c:v>0.16259498851147888</c:v>
                </c:pt>
                <c:pt idx="2511">
                  <c:v>0.16207102807655732</c:v>
                </c:pt>
                <c:pt idx="2512">
                  <c:v>0.16154706764163704</c:v>
                </c:pt>
                <c:pt idx="2513">
                  <c:v>0.16100931877421903</c:v>
                </c:pt>
                <c:pt idx="2514">
                  <c:v>0.16038883931181402</c:v>
                </c:pt>
                <c:pt idx="2515">
                  <c:v>0.15986487887689382</c:v>
                </c:pt>
                <c:pt idx="2516">
                  <c:v>0.15932713000947576</c:v>
                </c:pt>
                <c:pt idx="2517">
                  <c:v>0.15870665054707112</c:v>
                </c:pt>
                <c:pt idx="2518">
                  <c:v>0.15818269011215041</c:v>
                </c:pt>
                <c:pt idx="2519">
                  <c:v>0.15764494124473141</c:v>
                </c:pt>
                <c:pt idx="2520">
                  <c:v>0.15702446178232723</c:v>
                </c:pt>
                <c:pt idx="2521">
                  <c:v>0.15648671291490801</c:v>
                </c:pt>
                <c:pt idx="2522">
                  <c:v>0.15596275247998759</c:v>
                </c:pt>
                <c:pt idx="2523">
                  <c:v>0.15534227301758199</c:v>
                </c:pt>
                <c:pt idx="2524">
                  <c:v>0.15480452415016399</c:v>
                </c:pt>
                <c:pt idx="2525">
                  <c:v>0.15428056371524301</c:v>
                </c:pt>
                <c:pt idx="2526">
                  <c:v>0.15366008425283853</c:v>
                </c:pt>
                <c:pt idx="2527">
                  <c:v>0.15312233538542103</c:v>
                </c:pt>
                <c:pt idx="2528">
                  <c:v>0.15251564435551199</c:v>
                </c:pt>
                <c:pt idx="2529">
                  <c:v>0.15197789548809473</c:v>
                </c:pt>
                <c:pt idx="2530">
                  <c:v>0.15144014662067659</c:v>
                </c:pt>
                <c:pt idx="2531">
                  <c:v>0.15083345559076894</c:v>
                </c:pt>
                <c:pt idx="2532">
                  <c:v>0.15029570672334999</c:v>
                </c:pt>
                <c:pt idx="2533">
                  <c:v>0.14975795785593282</c:v>
                </c:pt>
                <c:pt idx="2534">
                  <c:v>0.14915126682602453</c:v>
                </c:pt>
                <c:pt idx="2535">
                  <c:v>0.14851699893112194</c:v>
                </c:pt>
                <c:pt idx="2536">
                  <c:v>0.14797925006370299</c:v>
                </c:pt>
                <c:pt idx="2537">
                  <c:v>0.14745528962878199</c:v>
                </c:pt>
                <c:pt idx="2538">
                  <c:v>0.14683481016637759</c:v>
                </c:pt>
                <c:pt idx="2539">
                  <c:v>0.146297061298959</c:v>
                </c:pt>
                <c:pt idx="2540">
                  <c:v>0.14577310086403841</c:v>
                </c:pt>
                <c:pt idx="2541">
                  <c:v>0.14515262140163288</c:v>
                </c:pt>
                <c:pt idx="2542">
                  <c:v>0.14451835350673012</c:v>
                </c:pt>
                <c:pt idx="2543">
                  <c:v>0.14398060463931101</c:v>
                </c:pt>
                <c:pt idx="2544">
                  <c:v>0.14345664420439141</c:v>
                </c:pt>
                <c:pt idx="2545">
                  <c:v>0.14283616474198499</c:v>
                </c:pt>
                <c:pt idx="2546">
                  <c:v>0.14229841587456774</c:v>
                </c:pt>
                <c:pt idx="2547">
                  <c:v>0.14177445543964701</c:v>
                </c:pt>
                <c:pt idx="2548">
                  <c:v>0.141153975977241</c:v>
                </c:pt>
                <c:pt idx="2549">
                  <c:v>0.14053349651483668</c:v>
                </c:pt>
                <c:pt idx="2550">
                  <c:v>0.13989922861993201</c:v>
                </c:pt>
                <c:pt idx="2551">
                  <c:v>0.13936147975251401</c:v>
                </c:pt>
                <c:pt idx="2552">
                  <c:v>0.138837519317594</c:v>
                </c:pt>
                <c:pt idx="2553">
                  <c:v>0.13821703985518882</c:v>
                </c:pt>
                <c:pt idx="2554">
                  <c:v>0.13767929098776999</c:v>
                </c:pt>
                <c:pt idx="2555">
                  <c:v>0.13715533055285059</c:v>
                </c:pt>
                <c:pt idx="2556">
                  <c:v>0.13653485109044441</c:v>
                </c:pt>
                <c:pt idx="2557">
                  <c:v>0.13590058319554099</c:v>
                </c:pt>
                <c:pt idx="2558">
                  <c:v>0.13536283432812299</c:v>
                </c:pt>
                <c:pt idx="2559">
                  <c:v>0.13474235486571759</c:v>
                </c:pt>
                <c:pt idx="2560">
                  <c:v>0.134204605998299</c:v>
                </c:pt>
                <c:pt idx="2561">
                  <c:v>0.13359791496839099</c:v>
                </c:pt>
                <c:pt idx="2562">
                  <c:v>0.13306016610097299</c:v>
                </c:pt>
                <c:pt idx="2563">
                  <c:v>0.132439686638568</c:v>
                </c:pt>
                <c:pt idx="2564">
                  <c:v>0.13190193777114953</c:v>
                </c:pt>
                <c:pt idx="2565">
                  <c:v>0.13126766987624641</c:v>
                </c:pt>
                <c:pt idx="2566">
                  <c:v>0.13064719041383999</c:v>
                </c:pt>
                <c:pt idx="2567">
                  <c:v>0.13010944154642315</c:v>
                </c:pt>
                <c:pt idx="2568">
                  <c:v>0.129488962084017</c:v>
                </c:pt>
                <c:pt idx="2569">
                  <c:v>0.128951213216599</c:v>
                </c:pt>
                <c:pt idx="2570">
                  <c:v>0.12833073375419299</c:v>
                </c:pt>
                <c:pt idx="2571">
                  <c:v>0.12771025429178701</c:v>
                </c:pt>
                <c:pt idx="2572">
                  <c:v>0.12717250542436867</c:v>
                </c:pt>
                <c:pt idx="2573">
                  <c:v>0.12653823752946694</c:v>
                </c:pt>
                <c:pt idx="2574">
                  <c:v>0.12591775806705999</c:v>
                </c:pt>
                <c:pt idx="2575">
                  <c:v>0.12539379763214001</c:v>
                </c:pt>
                <c:pt idx="2576">
                  <c:v>0.12485604876472202</c:v>
                </c:pt>
                <c:pt idx="2577">
                  <c:v>0.12422178086981847</c:v>
                </c:pt>
                <c:pt idx="2578">
                  <c:v>0.12360130140741322</c:v>
                </c:pt>
                <c:pt idx="2579">
                  <c:v>0.12298082194500699</c:v>
                </c:pt>
                <c:pt idx="2580">
                  <c:v>0.12244307307758955</c:v>
                </c:pt>
                <c:pt idx="2581">
                  <c:v>0.121808805182686</c:v>
                </c:pt>
                <c:pt idx="2582">
                  <c:v>0.12118832572028022</c:v>
                </c:pt>
                <c:pt idx="2583">
                  <c:v>0.12066436528536002</c:v>
                </c:pt>
                <c:pt idx="2584">
                  <c:v>0.1201266164179423</c:v>
                </c:pt>
                <c:pt idx="2585">
                  <c:v>0.11949234852303812</c:v>
                </c:pt>
                <c:pt idx="2586">
                  <c:v>0.11887186906063302</c:v>
                </c:pt>
                <c:pt idx="2587">
                  <c:v>0.11825138959822698</c:v>
                </c:pt>
                <c:pt idx="2588">
                  <c:v>0.11771364073080959</c:v>
                </c:pt>
                <c:pt idx="2589">
                  <c:v>0.11707937283590501</c:v>
                </c:pt>
                <c:pt idx="2590">
                  <c:v>0.11645889337349995</c:v>
                </c:pt>
                <c:pt idx="2591">
                  <c:v>0.1159211445060825</c:v>
                </c:pt>
                <c:pt idx="2592">
                  <c:v>0.11530066504367602</c:v>
                </c:pt>
                <c:pt idx="2593">
                  <c:v>0.11468018558127133</c:v>
                </c:pt>
                <c:pt idx="2594">
                  <c:v>0.11404591768636695</c:v>
                </c:pt>
                <c:pt idx="2595">
                  <c:v>0.11350816881894901</c:v>
                </c:pt>
                <c:pt idx="2596">
                  <c:v>0.11288768935654298</c:v>
                </c:pt>
                <c:pt idx="2597">
                  <c:v>0.11225342146164041</c:v>
                </c:pt>
                <c:pt idx="2598">
                  <c:v>0.11163294199923419</c:v>
                </c:pt>
                <c:pt idx="2599">
                  <c:v>0.11099867410433098</c:v>
                </c:pt>
                <c:pt idx="2600">
                  <c:v>0.11046092523691328</c:v>
                </c:pt>
                <c:pt idx="2601">
                  <c:v>0.10984044577450702</c:v>
                </c:pt>
                <c:pt idx="2602">
                  <c:v>0.10920617787960452</c:v>
                </c:pt>
                <c:pt idx="2603">
                  <c:v>0.10866842901218612</c:v>
                </c:pt>
                <c:pt idx="2604">
                  <c:v>0.107951430522295</c:v>
                </c:pt>
                <c:pt idx="2605">
                  <c:v>0.107413681654877</c:v>
                </c:pt>
                <c:pt idx="2606">
                  <c:v>0.10679320219247122</c:v>
                </c:pt>
                <c:pt idx="2607">
                  <c:v>0.10615893429756768</c:v>
                </c:pt>
                <c:pt idx="2608">
                  <c:v>0.10562118543014959</c:v>
                </c:pt>
                <c:pt idx="2609">
                  <c:v>0.10500070596774402</c:v>
                </c:pt>
                <c:pt idx="2610">
                  <c:v>0.104380226505338</c:v>
                </c:pt>
                <c:pt idx="2611">
                  <c:v>0.10374595861043499</c:v>
                </c:pt>
                <c:pt idx="2612">
                  <c:v>0.10311169071553122</c:v>
                </c:pt>
                <c:pt idx="2613">
                  <c:v>0.10257394184811347</c:v>
                </c:pt>
                <c:pt idx="2614">
                  <c:v>0.10195346238570795</c:v>
                </c:pt>
                <c:pt idx="2615">
                  <c:v>0.10133298292330202</c:v>
                </c:pt>
                <c:pt idx="2616">
                  <c:v>0.10069871502839912</c:v>
                </c:pt>
                <c:pt idx="2617">
                  <c:v>0.10016096616098009</c:v>
                </c:pt>
                <c:pt idx="2618">
                  <c:v>9.9526698266077754E-2</c:v>
                </c:pt>
                <c:pt idx="2619">
                  <c:v>9.8809699776186519E-2</c:v>
                </c:pt>
                <c:pt idx="2620">
                  <c:v>9.827195090876796E-2</c:v>
                </c:pt>
                <c:pt idx="2621">
                  <c:v>9.7637683013864524E-2</c:v>
                </c:pt>
                <c:pt idx="2622">
                  <c:v>9.7017203551458916E-2</c:v>
                </c:pt>
              </c:numCache>
            </c:numRef>
          </c:xVal>
          <c:yVal>
            <c:numRef>
              <c:f>Sheet2!$W$2624:$W$5247</c:f>
              <c:numCache>
                <c:formatCode>General</c:formatCode>
                <c:ptCount val="2624"/>
                <c:pt idx="0">
                  <c:v>149.632141319807</c:v>
                </c:pt>
                <c:pt idx="1">
                  <c:v>149.16048329693172</c:v>
                </c:pt>
                <c:pt idx="2">
                  <c:v>148.69120292950848</c:v>
                </c:pt>
                <c:pt idx="3">
                  <c:v>148.25340265405498</c:v>
                </c:pt>
                <c:pt idx="4">
                  <c:v>147.788699471927</c:v>
                </c:pt>
                <c:pt idx="5">
                  <c:v>147.29752466796592</c:v>
                </c:pt>
                <c:pt idx="6">
                  <c:v>146.83765356506498</c:v>
                </c:pt>
                <c:pt idx="7">
                  <c:v>146.40863953272469</c:v>
                </c:pt>
                <c:pt idx="8">
                  <c:v>145.98166505860453</c:v>
                </c:pt>
                <c:pt idx="9">
                  <c:v>145.52846590236351</c:v>
                </c:pt>
                <c:pt idx="10">
                  <c:v>145.07757149185403</c:v>
                </c:pt>
                <c:pt idx="11">
                  <c:v>144.57306072988891</c:v>
                </c:pt>
                <c:pt idx="12">
                  <c:v>144.15484860867801</c:v>
                </c:pt>
                <c:pt idx="13">
                  <c:v>143.73864283778201</c:v>
                </c:pt>
                <c:pt idx="14">
                  <c:v>143.2968955849573</c:v>
                </c:pt>
                <c:pt idx="15">
                  <c:v>142.85741926009405</c:v>
                </c:pt>
                <c:pt idx="16">
                  <c:v>142.44746778730354</c:v>
                </c:pt>
                <c:pt idx="17">
                  <c:v>142.03950327198697</c:v>
                </c:pt>
                <c:pt idx="18">
                  <c:v>141.60652691686099</c:v>
                </c:pt>
                <c:pt idx="19">
                  <c:v>141.14895722846498</c:v>
                </c:pt>
                <c:pt idx="20">
                  <c:v>140.69392570398833</c:v>
                </c:pt>
                <c:pt idx="21">
                  <c:v>140.29453208417948</c:v>
                </c:pt>
                <c:pt idx="22">
                  <c:v>139.89710939481301</c:v>
                </c:pt>
                <c:pt idx="23">
                  <c:v>139.47536223577598</c:v>
                </c:pt>
                <c:pt idx="24">
                  <c:v>139.00357261298748</c:v>
                </c:pt>
                <c:pt idx="25">
                  <c:v>138.58658139490672</c:v>
                </c:pt>
                <c:pt idx="26">
                  <c:v>138.19768366546595</c:v>
                </c:pt>
                <c:pt idx="27">
                  <c:v>137.81075188117595</c:v>
                </c:pt>
                <c:pt idx="28">
                  <c:v>137.40019196411095</c:v>
                </c:pt>
                <c:pt idx="29">
                  <c:v>136.940987471987</c:v>
                </c:pt>
                <c:pt idx="30">
                  <c:v>136.53518557993795</c:v>
                </c:pt>
                <c:pt idx="31">
                  <c:v>136.15678254626798</c:v>
                </c:pt>
                <c:pt idx="32">
                  <c:v>135.78035233834098</c:v>
                </c:pt>
                <c:pt idx="33">
                  <c:v>135.33124399496202</c:v>
                </c:pt>
                <c:pt idx="34">
                  <c:v>134.934429119117</c:v>
                </c:pt>
                <c:pt idx="35">
                  <c:v>134.53987063315188</c:v>
                </c:pt>
                <c:pt idx="36">
                  <c:v>134.17202575099199</c:v>
                </c:pt>
                <c:pt idx="37">
                  <c:v>133.80617298644501</c:v>
                </c:pt>
                <c:pt idx="38">
                  <c:v>133.41813144884401</c:v>
                </c:pt>
                <c:pt idx="39">
                  <c:v>133.008334503318</c:v>
                </c:pt>
                <c:pt idx="40">
                  <c:v>132.62500114997403</c:v>
                </c:pt>
                <c:pt idx="41">
                  <c:v>132.26770973030648</c:v>
                </c:pt>
                <c:pt idx="42">
                  <c:v>131.88882927960375</c:v>
                </c:pt>
                <c:pt idx="43">
                  <c:v>131.51225983670901</c:v>
                </c:pt>
                <c:pt idx="44">
                  <c:v>131.11469745787198</c:v>
                </c:pt>
                <c:pt idx="45">
                  <c:v>130.74292460967499</c:v>
                </c:pt>
                <c:pt idx="46">
                  <c:v>130.39651373078792</c:v>
                </c:pt>
                <c:pt idx="47">
                  <c:v>130.02928701990001</c:v>
                </c:pt>
                <c:pt idx="48">
                  <c:v>129.664423125665</c:v>
                </c:pt>
                <c:pt idx="49">
                  <c:v>129.27935735357099</c:v>
                </c:pt>
                <c:pt idx="50">
                  <c:v>128.91940440887598</c:v>
                </c:pt>
                <c:pt idx="51">
                  <c:v>128.584128109087</c:v>
                </c:pt>
                <c:pt idx="52">
                  <c:v>128.228837246257</c:v>
                </c:pt>
                <c:pt idx="53">
                  <c:v>127.87597198308764</c:v>
                </c:pt>
                <c:pt idx="54">
                  <c:v>127.48191484463599</c:v>
                </c:pt>
                <c:pt idx="55">
                  <c:v>127.15590634867154</c:v>
                </c:pt>
                <c:pt idx="56">
                  <c:v>126.83206702641201</c:v>
                </c:pt>
                <c:pt idx="57">
                  <c:v>126.48904260474099</c:v>
                </c:pt>
                <c:pt idx="58">
                  <c:v>126.14851406932233</c:v>
                </c:pt>
                <c:pt idx="59">
                  <c:v>125.76842096223699</c:v>
                </c:pt>
                <c:pt idx="60">
                  <c:v>125.45411882272501</c:v>
                </c:pt>
                <c:pt idx="61">
                  <c:v>125.142049655655</c:v>
                </c:pt>
                <c:pt idx="62">
                  <c:v>124.81165067739627</c:v>
                </c:pt>
                <c:pt idx="63">
                  <c:v>124.44302313960326</c:v>
                </c:pt>
                <c:pt idx="64">
                  <c:v>124.11810020824726</c:v>
                </c:pt>
                <c:pt idx="65">
                  <c:v>123.81584535214274</c:v>
                </c:pt>
                <c:pt idx="66">
                  <c:v>123.51588651093201</c:v>
                </c:pt>
                <c:pt idx="67">
                  <c:v>123.19847383893701</c:v>
                </c:pt>
                <c:pt idx="68">
                  <c:v>122.84453912491826</c:v>
                </c:pt>
                <c:pt idx="69">
                  <c:v>122.5327488431065</c:v>
                </c:pt>
                <c:pt idx="70">
                  <c:v>122.24286608598402</c:v>
                </c:pt>
                <c:pt idx="71">
                  <c:v>121.95533595092371</c:v>
                </c:pt>
                <c:pt idx="72">
                  <c:v>121.63232439488456</c:v>
                </c:pt>
                <c:pt idx="73">
                  <c:v>121.312359698796</c:v>
                </c:pt>
                <c:pt idx="74">
                  <c:v>121.01401061413627</c:v>
                </c:pt>
                <c:pt idx="75">
                  <c:v>120.73677763198295</c:v>
                </c:pt>
                <c:pt idx="76">
                  <c:v>120.44370453365075</c:v>
                </c:pt>
                <c:pt idx="77">
                  <c:v>120.1172667983105</c:v>
                </c:pt>
                <c:pt idx="78">
                  <c:v>119.83001380206001</c:v>
                </c:pt>
                <c:pt idx="79">
                  <c:v>119.545509532007</c:v>
                </c:pt>
                <c:pt idx="80">
                  <c:v>119.281287659471</c:v>
                </c:pt>
                <c:pt idx="81">
                  <c:v>119.00212247977802</c:v>
                </c:pt>
                <c:pt idx="82">
                  <c:v>118.70853442936499</c:v>
                </c:pt>
                <c:pt idx="83">
                  <c:v>118.43506543106299</c:v>
                </c:pt>
                <c:pt idx="84">
                  <c:v>118.164360250288</c:v>
                </c:pt>
                <c:pt idx="85">
                  <c:v>117.86312034481699</c:v>
                </c:pt>
                <c:pt idx="86">
                  <c:v>117.61475771817601</c:v>
                </c:pt>
                <c:pt idx="87">
                  <c:v>117.35251121999171</c:v>
                </c:pt>
                <c:pt idx="88">
                  <c:v>117.093021131062</c:v>
                </c:pt>
                <c:pt idx="89">
                  <c:v>116.80438370862501</c:v>
                </c:pt>
                <c:pt idx="90">
                  <c:v>116.56650691303801</c:v>
                </c:pt>
                <c:pt idx="91">
                  <c:v>116.33103707340567</c:v>
                </c:pt>
                <c:pt idx="92">
                  <c:v>116.08251473050601</c:v>
                </c:pt>
                <c:pt idx="93">
                  <c:v>115.80618004514299</c:v>
                </c:pt>
                <c:pt idx="94">
                  <c:v>115.54834710378253</c:v>
                </c:pt>
                <c:pt idx="95">
                  <c:v>115.32337728839595</c:v>
                </c:pt>
                <c:pt idx="96">
                  <c:v>115.10076840425295</c:v>
                </c:pt>
                <c:pt idx="97">
                  <c:v>114.83673839397262</c:v>
                </c:pt>
                <c:pt idx="98">
                  <c:v>114.59046488799802</c:v>
                </c:pt>
                <c:pt idx="99">
                  <c:v>114.34717216283298</c:v>
                </c:pt>
                <c:pt idx="100">
                  <c:v>114.1208957966015</c:v>
                </c:pt>
                <c:pt idx="101">
                  <c:v>113.91112797938851</c:v>
                </c:pt>
                <c:pt idx="102">
                  <c:v>113.68988213009749</c:v>
                </c:pt>
                <c:pt idx="103">
                  <c:v>113.44404962889944</c:v>
                </c:pt>
                <c:pt idx="104">
                  <c:v>113.22823759946662</c:v>
                </c:pt>
                <c:pt idx="105">
                  <c:v>113.01495032922737</c:v>
                </c:pt>
                <c:pt idx="106">
                  <c:v>112.77799297118098</c:v>
                </c:pt>
                <c:pt idx="107">
                  <c:v>112.58292542528299</c:v>
                </c:pt>
                <c:pt idx="108">
                  <c:v>112.37723232470798</c:v>
                </c:pt>
                <c:pt idx="109">
                  <c:v>112.17397172901298</c:v>
                </c:pt>
                <c:pt idx="110">
                  <c:v>111.94818098346202</c:v>
                </c:pt>
                <c:pt idx="111">
                  <c:v>111.76232492547226</c:v>
                </c:pt>
                <c:pt idx="112">
                  <c:v>111.57854023445142</c:v>
                </c:pt>
                <c:pt idx="113">
                  <c:v>111.38476252648442</c:v>
                </c:pt>
                <c:pt idx="114">
                  <c:v>111.16951850928398</c:v>
                </c:pt>
                <c:pt idx="115">
                  <c:v>110.96887925484202</c:v>
                </c:pt>
                <c:pt idx="116">
                  <c:v>110.79395374000042</c:v>
                </c:pt>
                <c:pt idx="117">
                  <c:v>110.6209823123105</c:v>
                </c:pt>
                <c:pt idx="118">
                  <c:v>110.438608035809</c:v>
                </c:pt>
                <c:pt idx="119">
                  <c:v>110.23602995019627</c:v>
                </c:pt>
                <c:pt idx="120">
                  <c:v>110.05823491741874</c:v>
                </c:pt>
                <c:pt idx="121">
                  <c:v>109.89347050736895</c:v>
                </c:pt>
                <c:pt idx="122">
                  <c:v>109.73053926512902</c:v>
                </c:pt>
                <c:pt idx="123">
                  <c:v>109.53740928844122</c:v>
                </c:pt>
                <c:pt idx="124">
                  <c:v>109.357366581069</c:v>
                </c:pt>
                <c:pt idx="125">
                  <c:v>109.1795802935615</c:v>
                </c:pt>
                <c:pt idx="126">
                  <c:v>109.01428337952602</c:v>
                </c:pt>
                <c:pt idx="127">
                  <c:v>108.85092794986222</c:v>
                </c:pt>
                <c:pt idx="128">
                  <c:v>108.689486349243</c:v>
                </c:pt>
                <c:pt idx="129">
                  <c:v>108.52002082109098</c:v>
                </c:pt>
                <c:pt idx="130">
                  <c:v>108.36243962663374</c:v>
                </c:pt>
                <c:pt idx="131">
                  <c:v>108.20668832090101</c:v>
                </c:pt>
                <c:pt idx="132">
                  <c:v>108.03362166954551</c:v>
                </c:pt>
                <c:pt idx="133">
                  <c:v>107.8911147688485</c:v>
                </c:pt>
                <c:pt idx="134">
                  <c:v>107.74079978997251</c:v>
                </c:pt>
                <c:pt idx="135">
                  <c:v>107.57375133970453</c:v>
                </c:pt>
                <c:pt idx="136">
                  <c:v>107.417949776485</c:v>
                </c:pt>
                <c:pt idx="137">
                  <c:v>107.28203880919453</c:v>
                </c:pt>
                <c:pt idx="138">
                  <c:v>107.14756916517432</c:v>
                </c:pt>
                <c:pt idx="139">
                  <c:v>107.00569992146502</c:v>
                </c:pt>
                <c:pt idx="140">
                  <c:v>106.847997387253</c:v>
                </c:pt>
                <c:pt idx="141">
                  <c:v>106.69227292196398</c:v>
                </c:pt>
                <c:pt idx="142">
                  <c:v>106.55548353204701</c:v>
                </c:pt>
                <c:pt idx="143">
                  <c:v>106.428616318748</c:v>
                </c:pt>
                <c:pt idx="144">
                  <c:v>106.29473297049574</c:v>
                </c:pt>
                <c:pt idx="145">
                  <c:v>106.145864259055</c:v>
                </c:pt>
                <c:pt idx="146">
                  <c:v>106.01506635805798</c:v>
                </c:pt>
                <c:pt idx="147">
                  <c:v>105.88568441489898</c:v>
                </c:pt>
                <c:pt idx="148">
                  <c:v>105.76565470247202</c:v>
                </c:pt>
                <c:pt idx="149">
                  <c:v>105.623209692823</c:v>
                </c:pt>
                <c:pt idx="150">
                  <c:v>105.49802485161825</c:v>
                </c:pt>
                <c:pt idx="151">
                  <c:v>105.37416613871898</c:v>
                </c:pt>
                <c:pt idx="152">
                  <c:v>105.2363837492104</c:v>
                </c:pt>
                <c:pt idx="153">
                  <c:v>105.11527282549562</c:v>
                </c:pt>
                <c:pt idx="154">
                  <c:v>105.00287671545549</c:v>
                </c:pt>
                <c:pt idx="155">
                  <c:v>104.88419005151502</c:v>
                </c:pt>
                <c:pt idx="156">
                  <c:v>104.75212698492525</c:v>
                </c:pt>
                <c:pt idx="157">
                  <c:v>104.62158234062856</c:v>
                </c:pt>
                <c:pt idx="158">
                  <c:v>104.49965971218599</c:v>
                </c:pt>
                <c:pt idx="159">
                  <c:v>104.39316730121325</c:v>
                </c:pt>
                <c:pt idx="160">
                  <c:v>104.287677381557</c:v>
                </c:pt>
                <c:pt idx="161">
                  <c:v>104.16239157906456</c:v>
                </c:pt>
                <c:pt idx="162">
                  <c:v>104.045348682349</c:v>
                </c:pt>
                <c:pt idx="163">
                  <c:v>103.929530173717</c:v>
                </c:pt>
                <c:pt idx="164">
                  <c:v>103.82162441445601</c:v>
                </c:pt>
                <c:pt idx="165">
                  <c:v>103.71476789229</c:v>
                </c:pt>
                <c:pt idx="166">
                  <c:v>103.59578771253338</c:v>
                </c:pt>
                <c:pt idx="167">
                  <c:v>103.49110580806699</c:v>
                </c:pt>
                <c:pt idx="168">
                  <c:v>103.38742199742885</c:v>
                </c:pt>
                <c:pt idx="169">
                  <c:v>103.27195112618274</c:v>
                </c:pt>
                <c:pt idx="170">
                  <c:v>103.17033626525367</c:v>
                </c:pt>
                <c:pt idx="171">
                  <c:v>103.07593519123874</c:v>
                </c:pt>
                <c:pt idx="172">
                  <c:v>102.97614695057401</c:v>
                </c:pt>
                <c:pt idx="173">
                  <c:v>102.86498550932302</c:v>
                </c:pt>
                <c:pt idx="174">
                  <c:v>102.75496944310751</c:v>
                </c:pt>
                <c:pt idx="175">
                  <c:v>102.65209902072574</c:v>
                </c:pt>
                <c:pt idx="176">
                  <c:v>102.56215138613398</c:v>
                </c:pt>
                <c:pt idx="177">
                  <c:v>102.455213103719</c:v>
                </c:pt>
                <c:pt idx="178">
                  <c:v>102.361057250973</c:v>
                </c:pt>
                <c:pt idx="179">
                  <c:v>102.25612800425198</c:v>
                </c:pt>
                <c:pt idx="180">
                  <c:v>102.16372884830098</c:v>
                </c:pt>
                <c:pt idx="181">
                  <c:v>102.07213668008895</c:v>
                </c:pt>
                <c:pt idx="182">
                  <c:v>101.97004480475965</c:v>
                </c:pt>
                <c:pt idx="183">
                  <c:v>101.880126973543</c:v>
                </c:pt>
                <c:pt idx="184">
                  <c:v>101.79097848637799</c:v>
                </c:pt>
                <c:pt idx="185">
                  <c:v>101.69159161604</c:v>
                </c:pt>
                <c:pt idx="186">
                  <c:v>101.59314759864202</c:v>
                </c:pt>
                <c:pt idx="187">
                  <c:v>101.501024139061</c:v>
                </c:pt>
                <c:pt idx="188">
                  <c:v>101.420414959284</c:v>
                </c:pt>
                <c:pt idx="189">
                  <c:v>101.34043051981698</c:v>
                </c:pt>
                <c:pt idx="190">
                  <c:v>101.2452616573384</c:v>
                </c:pt>
                <c:pt idx="191">
                  <c:v>101.15618129705774</c:v>
                </c:pt>
                <c:pt idx="192">
                  <c:v>101.06786701221702</c:v>
                </c:pt>
                <c:pt idx="193">
                  <c:v>100.98543683549349</c:v>
                </c:pt>
                <c:pt idx="194">
                  <c:v>100.90366498499144</c:v>
                </c:pt>
                <c:pt idx="195">
                  <c:v>100.81244667850001</c:v>
                </c:pt>
                <c:pt idx="196">
                  <c:v>100.73204228118998</c:v>
                </c:pt>
                <c:pt idx="197">
                  <c:v>100.65226693632376</c:v>
                </c:pt>
                <c:pt idx="198">
                  <c:v>100.56326036469302</c:v>
                </c:pt>
                <c:pt idx="199">
                  <c:v>100.48479201771598</c:v>
                </c:pt>
                <c:pt idx="200">
                  <c:v>100.41177430362798</c:v>
                </c:pt>
                <c:pt idx="201">
                  <c:v>100.3344634489435</c:v>
                </c:pt>
                <c:pt idx="202">
                  <c:v>100.248187638224</c:v>
                </c:pt>
                <c:pt idx="203">
                  <c:v>100.162640587006</c:v>
                </c:pt>
                <c:pt idx="204">
                  <c:v>100.08250497786398</c:v>
                </c:pt>
                <c:pt idx="205">
                  <c:v>100.01232086453398</c:v>
                </c:pt>
                <c:pt idx="206">
                  <c:v>99.928738743466823</c:v>
                </c:pt>
                <c:pt idx="207">
                  <c:v>99.855020321874449</c:v>
                </c:pt>
                <c:pt idx="208">
                  <c:v>99.772726331679237</c:v>
                </c:pt>
                <c:pt idx="209">
                  <c:v>99.700136220471748</c:v>
                </c:pt>
                <c:pt idx="210">
                  <c:v>99.628065783752419</c:v>
                </c:pt>
                <c:pt idx="211">
                  <c:v>99.547598926892306</c:v>
                </c:pt>
                <c:pt idx="212">
                  <c:v>99.476609513704759</c:v>
                </c:pt>
                <c:pt idx="213">
                  <c:v>99.406118132477758</c:v>
                </c:pt>
                <c:pt idx="214">
                  <c:v>99.327402320177001</c:v>
                </c:pt>
                <c:pt idx="215">
                  <c:v>99.249299050047838</c:v>
                </c:pt>
                <c:pt idx="216">
                  <c:v>99.176089050310409</c:v>
                </c:pt>
                <c:pt idx="217">
                  <c:v>99.111932916723646</c:v>
                </c:pt>
                <c:pt idx="218">
                  <c:v>99.048184815434368</c:v>
                </c:pt>
                <c:pt idx="219">
                  <c:v>98.972218637545978</c:v>
                </c:pt>
                <c:pt idx="220">
                  <c:v>98.900997997810606</c:v>
                </c:pt>
                <c:pt idx="221">
                  <c:v>98.826136022240178</c:v>
                </c:pt>
                <c:pt idx="222">
                  <c:v>98.760058824693758</c:v>
                </c:pt>
                <c:pt idx="223">
                  <c:v>98.686239781465801</c:v>
                </c:pt>
                <c:pt idx="224">
                  <c:v>98.621076974345399</c:v>
                </c:pt>
                <c:pt idx="225">
                  <c:v>98.556335885609158</c:v>
                </c:pt>
                <c:pt idx="226">
                  <c:v>98.488004558127102</c:v>
                </c:pt>
                <c:pt idx="227">
                  <c:v>98.420136936326458</c:v>
                </c:pt>
                <c:pt idx="228">
                  <c:v>98.348775618970478</c:v>
                </c:pt>
                <c:pt idx="229">
                  <c:v>98.285768068394859</c:v>
                </c:pt>
                <c:pt idx="230">
                  <c:v>98.227056903255402</c:v>
                </c:pt>
                <c:pt idx="231">
                  <c:v>98.157055535967004</c:v>
                </c:pt>
                <c:pt idx="232">
                  <c:v>98.091390082692698</c:v>
                </c:pt>
                <c:pt idx="233">
                  <c:v>98.022328752742226</c:v>
                </c:pt>
                <c:pt idx="234">
                  <c:v>97.961338719609458</c:v>
                </c:pt>
                <c:pt idx="235">
                  <c:v>97.893166547860801</c:v>
                </c:pt>
                <c:pt idx="236">
                  <c:v>97.83295663234351</c:v>
                </c:pt>
                <c:pt idx="237">
                  <c:v>97.765650769098826</c:v>
                </c:pt>
                <c:pt idx="238">
                  <c:v>97.706201009244722</c:v>
                </c:pt>
                <c:pt idx="239">
                  <c:v>97.639739384746889</c:v>
                </c:pt>
                <c:pt idx="240">
                  <c:v>97.577372597677297</c:v>
                </c:pt>
                <c:pt idx="241">
                  <c:v>97.511757777004888</c:v>
                </c:pt>
                <c:pt idx="242">
                  <c:v>97.457405146574459</c:v>
                </c:pt>
                <c:pt idx="243">
                  <c:v>97.399752114175158</c:v>
                </c:pt>
                <c:pt idx="244">
                  <c:v>97.335286337713143</c:v>
                </c:pt>
                <c:pt idx="245">
                  <c:v>97.274780171993697</c:v>
                </c:pt>
                <c:pt idx="246">
                  <c:v>97.211110096057894</c:v>
                </c:pt>
                <c:pt idx="247">
                  <c:v>97.154851579022278</c:v>
                </c:pt>
                <c:pt idx="248">
                  <c:v>97.091935242066981</c:v>
                </c:pt>
                <c:pt idx="249">
                  <c:v>97.036338507649347</c:v>
                </c:pt>
                <c:pt idx="250">
                  <c:v>96.981047626084489</c:v>
                </c:pt>
                <c:pt idx="251">
                  <c:v>96.919206629619651</c:v>
                </c:pt>
                <c:pt idx="252">
                  <c:v>96.857743418621354</c:v>
                </c:pt>
                <c:pt idx="253">
                  <c:v>96.800037386282739</c:v>
                </c:pt>
                <c:pt idx="254">
                  <c:v>96.739295076728908</c:v>
                </c:pt>
                <c:pt idx="255">
                  <c:v>96.685607526447697</c:v>
                </c:pt>
                <c:pt idx="256">
                  <c:v>96.625548686543638</c:v>
                </c:pt>
                <c:pt idx="257">
                  <c:v>96.572461467299078</c:v>
                </c:pt>
                <c:pt idx="258">
                  <c:v>96.513070039084468</c:v>
                </c:pt>
                <c:pt idx="259">
                  <c:v>96.457296831143395</c:v>
                </c:pt>
                <c:pt idx="260">
                  <c:v>96.398576202374528</c:v>
                </c:pt>
                <c:pt idx="261">
                  <c:v>96.346664591265721</c:v>
                </c:pt>
                <c:pt idx="262">
                  <c:v>96.298237938447599</c:v>
                </c:pt>
                <c:pt idx="263">
                  <c:v>96.240429749798807</c:v>
                </c:pt>
                <c:pt idx="264">
                  <c:v>96.186134006830997</c:v>
                </c:pt>
                <c:pt idx="265">
                  <c:v>96.128959188726455</c:v>
                </c:pt>
                <c:pt idx="266">
                  <c:v>96.072104330701436</c:v>
                </c:pt>
                <c:pt idx="267">
                  <c:v>96.021832178974464</c:v>
                </c:pt>
                <c:pt idx="268">
                  <c:v>95.971807140529535</c:v>
                </c:pt>
                <c:pt idx="269">
                  <c:v>95.915821096545983</c:v>
                </c:pt>
                <c:pt idx="270">
                  <c:v>95.866312535572419</c:v>
                </c:pt>
                <c:pt idx="271">
                  <c:v>95.810901028411749</c:v>
                </c:pt>
                <c:pt idx="272">
                  <c:v>95.758842544238988</c:v>
                </c:pt>
                <c:pt idx="273">
                  <c:v>95.704009206792804</c:v>
                </c:pt>
                <c:pt idx="274">
                  <c:v>95.655513906835779</c:v>
                </c:pt>
                <c:pt idx="275">
                  <c:v>95.610257146047701</c:v>
                </c:pt>
                <c:pt idx="276">
                  <c:v>95.556211416192099</c:v>
                </c:pt>
                <c:pt idx="277">
                  <c:v>95.50542824477769</c:v>
                </c:pt>
                <c:pt idx="278">
                  <c:v>95.451930033895678</c:v>
                </c:pt>
                <c:pt idx="279">
                  <c:v>95.404608571486719</c:v>
                </c:pt>
                <c:pt idx="280">
                  <c:v>95.351630621859798</c:v>
                </c:pt>
                <c:pt idx="281">
                  <c:v>95.304766642506848</c:v>
                </c:pt>
                <c:pt idx="282">
                  <c:v>95.2522978493501</c:v>
                </c:pt>
                <c:pt idx="283">
                  <c:v>95.202987516540148</c:v>
                </c:pt>
                <c:pt idx="284">
                  <c:v>95.151031588663358</c:v>
                </c:pt>
                <c:pt idx="285">
                  <c:v>95.099335079355399</c:v>
                </c:pt>
                <c:pt idx="286">
                  <c:v>95.050746191468747</c:v>
                </c:pt>
                <c:pt idx="287">
                  <c:v>95.008061749743902</c:v>
                </c:pt>
                <c:pt idx="288">
                  <c:v>94.957070817832658</c:v>
                </c:pt>
                <c:pt idx="289">
                  <c:v>94.911954435681324</c:v>
                </c:pt>
                <c:pt idx="290">
                  <c:v>94.861431023827748</c:v>
                </c:pt>
                <c:pt idx="291">
                  <c:v>94.808364985636899</c:v>
                </c:pt>
                <c:pt idx="292">
                  <c:v>94.7611123616539</c:v>
                </c:pt>
                <c:pt idx="293">
                  <c:v>94.711311839417704</c:v>
                </c:pt>
                <c:pt idx="294">
                  <c:v>94.667242707466258</c:v>
                </c:pt>
                <c:pt idx="295">
                  <c:v>94.626095487019782</c:v>
                </c:pt>
                <c:pt idx="296">
                  <c:v>94.576930819952054</c:v>
                </c:pt>
                <c:pt idx="297">
                  <c:v>94.530707774662758</c:v>
                </c:pt>
                <c:pt idx="298">
                  <c:v>94.481986015161311</c:v>
                </c:pt>
                <c:pt idx="299">
                  <c:v>94.430800694057893</c:v>
                </c:pt>
                <c:pt idx="300">
                  <c:v>94.387888987308699</c:v>
                </c:pt>
                <c:pt idx="301">
                  <c:v>94.339820673968404</c:v>
                </c:pt>
                <c:pt idx="302">
                  <c:v>94.297275808322595</c:v>
                </c:pt>
                <c:pt idx="303">
                  <c:v>94.249616101078416</c:v>
                </c:pt>
                <c:pt idx="304">
                  <c:v>94.204799830961178</c:v>
                </c:pt>
                <c:pt idx="305">
                  <c:v>94.157552382793767</c:v>
                </c:pt>
                <c:pt idx="306">
                  <c:v>94.110513722208225</c:v>
                </c:pt>
                <c:pt idx="307">
                  <c:v>94.066278088622511</c:v>
                </c:pt>
                <c:pt idx="308">
                  <c:v>94.019639265819677</c:v>
                </c:pt>
                <c:pt idx="309">
                  <c:v>93.978352620093958</c:v>
                </c:pt>
                <c:pt idx="310">
                  <c:v>93.932094615155407</c:v>
                </c:pt>
                <c:pt idx="311">
                  <c:v>93.888588936946164</c:v>
                </c:pt>
                <c:pt idx="312">
                  <c:v>93.842715343434165</c:v>
                </c:pt>
                <c:pt idx="313">
                  <c:v>93.797036507441788</c:v>
                </c:pt>
                <c:pt idx="314">
                  <c:v>93.754072444320883</c:v>
                </c:pt>
                <c:pt idx="315">
                  <c:v>93.708766711994514</c:v>
                </c:pt>
                <c:pt idx="316">
                  <c:v>93.668653725164006</c:v>
                </c:pt>
                <c:pt idx="317">
                  <c:v>93.623703520336548</c:v>
                </c:pt>
                <c:pt idx="318">
                  <c:v>93.583903585536902</c:v>
                </c:pt>
                <c:pt idx="319">
                  <c:v>93.536829768688293</c:v>
                </c:pt>
                <c:pt idx="320">
                  <c:v>93.492420580919827</c:v>
                </c:pt>
                <c:pt idx="321">
                  <c:v>93.450644044051899</c:v>
                </c:pt>
                <c:pt idx="322">
                  <c:v>93.406583584709395</c:v>
                </c:pt>
                <c:pt idx="323">
                  <c:v>93.367567181612415</c:v>
                </c:pt>
                <c:pt idx="324">
                  <c:v>93.323839169485964</c:v>
                </c:pt>
                <c:pt idx="325">
                  <c:v>93.285115560527402</c:v>
                </c:pt>
                <c:pt idx="326">
                  <c:v>93.241713925011837</c:v>
                </c:pt>
                <c:pt idx="327">
                  <c:v>93.177971813540182</c:v>
                </c:pt>
                <c:pt idx="328">
                  <c:v>93.114306015737782</c:v>
                </c:pt>
                <c:pt idx="329">
                  <c:v>93.047274184937891</c:v>
                </c:pt>
                <c:pt idx="330">
                  <c:v>92.9880069405705</c:v>
                </c:pt>
                <c:pt idx="331">
                  <c:v>92.921679966037956</c:v>
                </c:pt>
                <c:pt idx="332">
                  <c:v>92.863026329828799</c:v>
                </c:pt>
                <c:pt idx="333">
                  <c:v>92.797375480323723</c:v>
                </c:pt>
                <c:pt idx="334">
                  <c:v>92.735690448266595</c:v>
                </c:pt>
                <c:pt idx="335">
                  <c:v>92.667106651023502</c:v>
                </c:pt>
                <c:pt idx="336">
                  <c:v>92.602473899368178</c:v>
                </c:pt>
                <c:pt idx="337">
                  <c:v>92.545295537349205</c:v>
                </c:pt>
                <c:pt idx="338">
                  <c:v>92.481270657265995</c:v>
                </c:pt>
                <c:pt idx="339">
                  <c:v>92.424621738436983</c:v>
                </c:pt>
                <c:pt idx="340">
                  <c:v>92.361180530416789</c:v>
                </c:pt>
                <c:pt idx="341">
                  <c:v>92.301539021605095</c:v>
                </c:pt>
                <c:pt idx="342">
                  <c:v>92.238674542958179</c:v>
                </c:pt>
                <c:pt idx="343">
                  <c:v>92.172629324138882</c:v>
                </c:pt>
                <c:pt idx="344">
                  <c:v>92.117255520024003</c:v>
                </c:pt>
                <c:pt idx="345">
                  <c:v>92.055220351009609</c:v>
                </c:pt>
                <c:pt idx="346">
                  <c:v>92.000304958713002</c:v>
                </c:pt>
                <c:pt idx="347">
                  <c:v>91.9387753993324</c:v>
                </c:pt>
                <c:pt idx="348">
                  <c:v>91.880902710266113</c:v>
                </c:pt>
                <c:pt idx="349">
                  <c:v>91.819873242433289</c:v>
                </c:pt>
                <c:pt idx="350">
                  <c:v>91.7590932281894</c:v>
                </c:pt>
                <c:pt idx="351">
                  <c:v>91.701914342111124</c:v>
                </c:pt>
                <c:pt idx="352">
                  <c:v>91.641604917549699</c:v>
                </c:pt>
                <c:pt idx="353">
                  <c:v>91.588193822056468</c:v>
                </c:pt>
                <c:pt idx="354">
                  <c:v>91.528323973893649</c:v>
                </c:pt>
                <c:pt idx="355">
                  <c:v>91.47198780549347</c:v>
                </c:pt>
                <c:pt idx="356">
                  <c:v>91.41255321961583</c:v>
                </c:pt>
                <c:pt idx="357">
                  <c:v>91.35333594096457</c:v>
                </c:pt>
                <c:pt idx="358">
                  <c:v>91.297604165334619</c:v>
                </c:pt>
                <c:pt idx="359">
                  <c:v>91.235536203681164</c:v>
                </c:pt>
                <c:pt idx="360">
                  <c:v>91.176945465332324</c:v>
                </c:pt>
                <c:pt idx="361">
                  <c:v>91.125033448758558</c:v>
                </c:pt>
                <c:pt idx="362">
                  <c:v>91.066818610134419</c:v>
                </c:pt>
                <c:pt idx="363">
                  <c:v>91.012015642465599</c:v>
                </c:pt>
                <c:pt idx="364">
                  <c:v>90.954173606058205</c:v>
                </c:pt>
                <c:pt idx="365">
                  <c:v>90.896517932663258</c:v>
                </c:pt>
                <c:pt idx="366">
                  <c:v>90.842233298498883</c:v>
                </c:pt>
                <c:pt idx="367">
                  <c:v>90.781751685304386</c:v>
                </c:pt>
                <c:pt idx="368">
                  <c:v>90.724634342798808</c:v>
                </c:pt>
                <c:pt idx="369">
                  <c:v>90.674008558904148</c:v>
                </c:pt>
                <c:pt idx="370">
                  <c:v>90.617215002787503</c:v>
                </c:pt>
                <c:pt idx="371">
                  <c:v>90.563729962426208</c:v>
                </c:pt>
                <c:pt idx="372">
                  <c:v>90.507258209271797</c:v>
                </c:pt>
                <c:pt idx="373">
                  <c:v>90.450947607726278</c:v>
                </c:pt>
                <c:pt idx="374">
                  <c:v>90.397910776464585</c:v>
                </c:pt>
                <c:pt idx="375">
                  <c:v>90.338798550818439</c:v>
                </c:pt>
                <c:pt idx="376">
                  <c:v>90.282954642817685</c:v>
                </c:pt>
                <c:pt idx="377">
                  <c:v>90.233441822431047</c:v>
                </c:pt>
                <c:pt idx="378">
                  <c:v>90.174797068047283</c:v>
                </c:pt>
                <c:pt idx="379">
                  <c:v>90.119388346351272</c:v>
                </c:pt>
                <c:pt idx="380">
                  <c:v>90.067189224678756</c:v>
                </c:pt>
                <c:pt idx="381">
                  <c:v>90.012056415812893</c:v>
                </c:pt>
                <c:pt idx="382">
                  <c:v>89.954010940176005</c:v>
                </c:pt>
                <c:pt idx="383">
                  <c:v>89.896117278753849</c:v>
                </c:pt>
                <c:pt idx="384">
                  <c:v>89.847480652524467</c:v>
                </c:pt>
                <c:pt idx="385">
                  <c:v>89.792889255010522</c:v>
                </c:pt>
                <c:pt idx="386">
                  <c:v>89.735406270290881</c:v>
                </c:pt>
                <c:pt idx="387">
                  <c:v>89.687110459576402</c:v>
                </c:pt>
                <c:pt idx="388">
                  <c:v>89.632897176740627</c:v>
                </c:pt>
                <c:pt idx="389">
                  <c:v>89.581810387458688</c:v>
                </c:pt>
                <c:pt idx="390">
                  <c:v>89.5248433662574</c:v>
                </c:pt>
                <c:pt idx="391">
                  <c:v>89.468011667324305</c:v>
                </c:pt>
                <c:pt idx="392">
                  <c:v>89.414294238754294</c:v>
                </c:pt>
                <c:pt idx="393">
                  <c:v>89.366644729570694</c:v>
                </c:pt>
                <c:pt idx="394">
                  <c:v>89.310180859953078</c:v>
                </c:pt>
                <c:pt idx="395">
                  <c:v>89.256807451037901</c:v>
                </c:pt>
                <c:pt idx="396">
                  <c:v>89.209460241568394</c:v>
                </c:pt>
                <c:pt idx="397">
                  <c:v>89.156301246291576</c:v>
                </c:pt>
                <c:pt idx="398">
                  <c:v>89.100310116077168</c:v>
                </c:pt>
                <c:pt idx="399">
                  <c:v>89.050317124515459</c:v>
                </c:pt>
                <c:pt idx="400">
                  <c:v>88.997489670462897</c:v>
                </c:pt>
                <c:pt idx="401">
                  <c:v>88.950622861719495</c:v>
                </c:pt>
                <c:pt idx="402">
                  <c:v>88.895078636909901</c:v>
                </c:pt>
                <c:pt idx="403">
                  <c:v>88.842567076363778</c:v>
                </c:pt>
                <c:pt idx="404">
                  <c:v>88.795978632198668</c:v>
                </c:pt>
                <c:pt idx="405">
                  <c:v>88.740762142060689</c:v>
                </c:pt>
                <c:pt idx="406">
                  <c:v>88.685661208029458</c:v>
                </c:pt>
                <c:pt idx="407">
                  <c:v>88.633566070877706</c:v>
                </c:pt>
                <c:pt idx="408">
                  <c:v>88.584458902574326</c:v>
                </c:pt>
                <c:pt idx="409">
                  <c:v>88.53256172641278</c:v>
                </c:pt>
                <c:pt idx="410">
                  <c:v>88.477890747683389</c:v>
                </c:pt>
                <c:pt idx="411">
                  <c:v>88.431938638486528</c:v>
                </c:pt>
                <c:pt idx="412">
                  <c:v>88.380336640756013</c:v>
                </c:pt>
                <c:pt idx="413">
                  <c:v>88.325975427576267</c:v>
                </c:pt>
                <c:pt idx="414">
                  <c:v>88.277429627950795</c:v>
                </c:pt>
                <c:pt idx="415">
                  <c:v>88.226123677690495</c:v>
                </c:pt>
                <c:pt idx="416">
                  <c:v>88.174915543479088</c:v>
                </c:pt>
                <c:pt idx="417">
                  <c:v>88.1266417808787</c:v>
                </c:pt>
                <c:pt idx="418">
                  <c:v>88.072791259849026</c:v>
                </c:pt>
                <c:pt idx="419">
                  <c:v>88.021874478978603</c:v>
                </c:pt>
                <c:pt idx="420">
                  <c:v>87.976696165658609</c:v>
                </c:pt>
                <c:pt idx="421">
                  <c:v>87.923145763999798</c:v>
                </c:pt>
                <c:pt idx="422">
                  <c:v>87.872512588635288</c:v>
                </c:pt>
                <c:pt idx="423">
                  <c:v>87.824780460482543</c:v>
                </c:pt>
                <c:pt idx="424">
                  <c:v>87.774333691842926</c:v>
                </c:pt>
                <c:pt idx="425">
                  <c:v>87.72118812330271</c:v>
                </c:pt>
                <c:pt idx="426">
                  <c:v>87.668149052825939</c:v>
                </c:pt>
                <c:pt idx="427">
                  <c:v>87.623567116657981</c:v>
                </c:pt>
                <c:pt idx="428">
                  <c:v>87.573502609055282</c:v>
                </c:pt>
                <c:pt idx="429">
                  <c:v>87.520760300663767</c:v>
                </c:pt>
                <c:pt idx="430">
                  <c:v>87.47642822144941</c:v>
                </c:pt>
                <c:pt idx="431">
                  <c:v>87.426644809127907</c:v>
                </c:pt>
                <c:pt idx="432">
                  <c:v>87.374199281512816</c:v>
                </c:pt>
                <c:pt idx="433">
                  <c:v>87.321860258535978</c:v>
                </c:pt>
                <c:pt idx="434">
                  <c:v>87.269627828566712</c:v>
                </c:pt>
                <c:pt idx="435">
                  <c:v>87.222983993015902</c:v>
                </c:pt>
                <c:pt idx="436">
                  <c:v>87.173689615796349</c:v>
                </c:pt>
                <c:pt idx="437">
                  <c:v>87.121760805429901</c:v>
                </c:pt>
                <c:pt idx="438">
                  <c:v>87.078114355327202</c:v>
                </c:pt>
                <c:pt idx="439">
                  <c:v>87.02910302247858</c:v>
                </c:pt>
                <c:pt idx="440">
                  <c:v>86.977473442993002</c:v>
                </c:pt>
                <c:pt idx="441">
                  <c:v>86.925951487616899</c:v>
                </c:pt>
                <c:pt idx="442">
                  <c:v>86.879944284891948</c:v>
                </c:pt>
                <c:pt idx="443">
                  <c:v>86.831325026832701</c:v>
                </c:pt>
                <c:pt idx="444">
                  <c:v>86.780110068526881</c:v>
                </c:pt>
                <c:pt idx="445">
                  <c:v>86.729003540966701</c:v>
                </c:pt>
                <c:pt idx="446">
                  <c:v>86.686050732639416</c:v>
                </c:pt>
                <c:pt idx="447">
                  <c:v>86.637821090193711</c:v>
                </c:pt>
                <c:pt idx="448">
                  <c:v>86.587018213011689</c:v>
                </c:pt>
                <c:pt idx="449">
                  <c:v>86.536324619784978</c:v>
                </c:pt>
                <c:pt idx="450">
                  <c:v>86.49372020403743</c:v>
                </c:pt>
                <c:pt idx="451">
                  <c:v>86.443228501240938</c:v>
                </c:pt>
                <c:pt idx="452">
                  <c:v>86.392846709437649</c:v>
                </c:pt>
                <c:pt idx="453">
                  <c:v>86.342575035622488</c:v>
                </c:pt>
                <c:pt idx="454">
                  <c:v>86.29505100801471</c:v>
                </c:pt>
                <c:pt idx="455">
                  <c:v>86.250258273444089</c:v>
                </c:pt>
                <c:pt idx="456">
                  <c:v>86.200300671682101</c:v>
                </c:pt>
                <c:pt idx="457">
                  <c:v>86.150453935824558</c:v>
                </c:pt>
                <c:pt idx="458">
                  <c:v>86.103333134181042</c:v>
                </c:pt>
                <c:pt idx="459">
                  <c:v>86.053702774871368</c:v>
                </c:pt>
                <c:pt idx="460">
                  <c:v>86.004183750033107</c:v>
                </c:pt>
                <c:pt idx="461">
                  <c:v>85.962569970588504</c:v>
                </c:pt>
                <c:pt idx="462">
                  <c:v>85.915849047122393</c:v>
                </c:pt>
                <c:pt idx="463">
                  <c:v>85.866641250274299</c:v>
                </c:pt>
                <c:pt idx="464">
                  <c:v>85.817545220483709</c:v>
                </c:pt>
                <c:pt idx="465">
                  <c:v>85.773711995511789</c:v>
                </c:pt>
                <c:pt idx="466">
                  <c:v>85.727397981767325</c:v>
                </c:pt>
                <c:pt idx="467">
                  <c:v>85.678619959497283</c:v>
                </c:pt>
                <c:pt idx="468">
                  <c:v>85.629953901933291</c:v>
                </c:pt>
                <c:pt idx="469">
                  <c:v>85.589058805690058</c:v>
                </c:pt>
                <c:pt idx="470">
                  <c:v>85.543146728035495</c:v>
                </c:pt>
                <c:pt idx="471">
                  <c:v>85.494792967371325</c:v>
                </c:pt>
                <c:pt idx="472">
                  <c:v>85.45162391926543</c:v>
                </c:pt>
                <c:pt idx="473">
                  <c:v>85.406013093662395</c:v>
                </c:pt>
                <c:pt idx="474">
                  <c:v>85.357977136203345</c:v>
                </c:pt>
                <c:pt idx="475">
                  <c:v>85.310052819810608</c:v>
                </c:pt>
                <c:pt idx="476">
                  <c:v>85.262240015141998</c:v>
                </c:pt>
                <c:pt idx="477">
                  <c:v>85.222062984376407</c:v>
                </c:pt>
                <c:pt idx="478">
                  <c:v>85.174455191023739</c:v>
                </c:pt>
                <c:pt idx="479">
                  <c:v>85.126958424665958</c:v>
                </c:pt>
                <c:pt idx="480">
                  <c:v>85.082063716121453</c:v>
                </c:pt>
                <c:pt idx="481">
                  <c:v>85.042240643508123</c:v>
                </c:pt>
                <c:pt idx="482">
                  <c:v>84.995052402229419</c:v>
                </c:pt>
                <c:pt idx="483">
                  <c:v>84.947974268315221</c:v>
                </c:pt>
                <c:pt idx="484">
                  <c:v>84.901005947893793</c:v>
                </c:pt>
                <c:pt idx="485">
                  <c:v>84.854147119213181</c:v>
                </c:pt>
                <c:pt idx="486">
                  <c:v>84.807397442650839</c:v>
                </c:pt>
                <c:pt idx="487">
                  <c:v>84.760756554598814</c:v>
                </c:pt>
                <c:pt idx="488">
                  <c:v>84.721564115525581</c:v>
                </c:pt>
                <c:pt idx="489">
                  <c:v>84.677564205943227</c:v>
                </c:pt>
                <c:pt idx="490">
                  <c:v>84.631224678797722</c:v>
                </c:pt>
                <c:pt idx="491">
                  <c:v>84.584992363478278</c:v>
                </c:pt>
                <c:pt idx="492">
                  <c:v>84.546142703041312</c:v>
                </c:pt>
                <c:pt idx="493">
                  <c:v>84.500106650055201</c:v>
                </c:pt>
                <c:pt idx="494">
                  <c:v>84.454176426330392</c:v>
                </c:pt>
                <c:pt idx="495">
                  <c:v>84.408351505067998</c:v>
                </c:pt>
                <c:pt idx="496">
                  <c:v>84.362631342209013</c:v>
                </c:pt>
                <c:pt idx="497">
                  <c:v>84.317015367152123</c:v>
                </c:pt>
                <c:pt idx="498">
                  <c:v>84.271502991334103</c:v>
                </c:pt>
                <c:pt idx="499">
                  <c:v>84.226093612981728</c:v>
                </c:pt>
                <c:pt idx="500">
                  <c:v>84.187933558888119</c:v>
                </c:pt>
                <c:pt idx="501">
                  <c:v>84.142712251916109</c:v>
                </c:pt>
                <c:pt idx="502">
                  <c:v>84.097592107989243</c:v>
                </c:pt>
                <c:pt idx="503">
                  <c:v>84.054939414223711</c:v>
                </c:pt>
                <c:pt idx="504">
                  <c:v>84.010014313041481</c:v>
                </c:pt>
                <c:pt idx="505">
                  <c:v>83.96518832460157</c:v>
                </c:pt>
                <c:pt idx="506">
                  <c:v>83.920460715629758</c:v>
                </c:pt>
                <c:pt idx="507">
                  <c:v>83.880524059649801</c:v>
                </c:pt>
                <c:pt idx="508">
                  <c:v>83.835980795867101</c:v>
                </c:pt>
                <c:pt idx="509">
                  <c:v>83.791533705638727</c:v>
                </c:pt>
                <c:pt idx="510">
                  <c:v>83.747181995082627</c:v>
                </c:pt>
                <c:pt idx="511">
                  <c:v>83.705251834844148</c:v>
                </c:pt>
                <c:pt idx="512">
                  <c:v>83.661083528660981</c:v>
                </c:pt>
                <c:pt idx="513">
                  <c:v>83.617008171344281</c:v>
                </c:pt>
                <c:pt idx="514">
                  <c:v>83.573024917842702</c:v>
                </c:pt>
                <c:pt idx="515">
                  <c:v>83.536057187688726</c:v>
                </c:pt>
                <c:pt idx="516">
                  <c:v>83.492241316366758</c:v>
                </c:pt>
                <c:pt idx="517">
                  <c:v>83.4485150498069</c:v>
                </c:pt>
                <c:pt idx="518">
                  <c:v>83.407172002596297</c:v>
                </c:pt>
                <c:pt idx="519">
                  <c:v>83.363617630130094</c:v>
                </c:pt>
                <c:pt idx="520">
                  <c:v>83.320150169163881</c:v>
                </c:pt>
                <c:pt idx="521">
                  <c:v>83.276768679124658</c:v>
                </c:pt>
                <c:pt idx="522">
                  <c:v>83.231195790653601</c:v>
                </c:pt>
                <c:pt idx="523">
                  <c:v>83.187987786428138</c:v>
                </c:pt>
                <c:pt idx="524">
                  <c:v>83.144862829040804</c:v>
                </c:pt>
                <c:pt idx="525">
                  <c:v>83.101819930551443</c:v>
                </c:pt>
                <c:pt idx="526">
                  <c:v>83.065636202950358</c:v>
                </c:pt>
                <c:pt idx="527">
                  <c:v>83.022741876637681</c:v>
                </c:pt>
                <c:pt idx="528">
                  <c:v>82.979926772650558</c:v>
                </c:pt>
                <c:pt idx="529">
                  <c:v>82.939437254216301</c:v>
                </c:pt>
                <c:pt idx="530">
                  <c:v>82.896773505527079</c:v>
                </c:pt>
                <c:pt idx="531">
                  <c:v>82.854185961346971</c:v>
                </c:pt>
                <c:pt idx="532">
                  <c:v>82.811673583815434</c:v>
                </c:pt>
                <c:pt idx="533">
                  <c:v>82.773699047468881</c:v>
                </c:pt>
                <c:pt idx="534">
                  <c:v>82.731326206231401</c:v>
                </c:pt>
                <c:pt idx="535">
                  <c:v>82.689025478912356</c:v>
                </c:pt>
                <c:pt idx="536">
                  <c:v>82.646795793862083</c:v>
                </c:pt>
                <c:pt idx="537">
                  <c:v>82.606853283005094</c:v>
                </c:pt>
                <c:pt idx="538">
                  <c:v>82.564758856237859</c:v>
                </c:pt>
                <c:pt idx="539">
                  <c:v>82.522732291738237</c:v>
                </c:pt>
                <c:pt idx="540">
                  <c:v>82.480772490949349</c:v>
                </c:pt>
                <c:pt idx="541">
                  <c:v>82.44548890095048</c:v>
                </c:pt>
                <c:pt idx="542">
                  <c:v>82.403649213888713</c:v>
                </c:pt>
                <c:pt idx="543">
                  <c:v>82.361873158493836</c:v>
                </c:pt>
                <c:pt idx="544">
                  <c:v>82.322353530893167</c:v>
                </c:pt>
                <c:pt idx="545">
                  <c:v>82.280698195976782</c:v>
                </c:pt>
                <c:pt idx="546">
                  <c:v>82.239103201056096</c:v>
                </c:pt>
                <c:pt idx="547">
                  <c:v>82.197567420222825</c:v>
                </c:pt>
                <c:pt idx="548">
                  <c:v>82.153908274786247</c:v>
                </c:pt>
                <c:pt idx="549">
                  <c:v>82.112490492235978</c:v>
                </c:pt>
                <c:pt idx="550">
                  <c:v>82.071128465014823</c:v>
                </c:pt>
                <c:pt idx="551">
                  <c:v>82.02982104852417</c:v>
                </c:pt>
                <c:pt idx="552">
                  <c:v>81.995077369964079</c:v>
                </c:pt>
                <c:pt idx="553">
                  <c:v>81.953867552270708</c:v>
                </c:pt>
                <c:pt idx="554">
                  <c:v>81.912709078475899</c:v>
                </c:pt>
                <c:pt idx="555">
                  <c:v>81.871600799262723</c:v>
                </c:pt>
                <c:pt idx="556">
                  <c:v>81.830541552178858</c:v>
                </c:pt>
                <c:pt idx="557">
                  <c:v>81.789530182655866</c:v>
                </c:pt>
                <c:pt idx="558">
                  <c:v>81.748565520571901</c:v>
                </c:pt>
                <c:pt idx="559">
                  <c:v>81.709798925388299</c:v>
                </c:pt>
                <c:pt idx="560">
                  <c:v>81.668921877745689</c:v>
                </c:pt>
                <c:pt idx="561">
                  <c:v>81.628088096575183</c:v>
                </c:pt>
                <c:pt idx="562">
                  <c:v>81.587296406002295</c:v>
                </c:pt>
                <c:pt idx="563">
                  <c:v>81.544401964960926</c:v>
                </c:pt>
                <c:pt idx="564">
                  <c:v>81.503692987218997</c:v>
                </c:pt>
                <c:pt idx="565">
                  <c:v>81.463022502051459</c:v>
                </c:pt>
                <c:pt idx="566">
                  <c:v>81.422389330020337</c:v>
                </c:pt>
                <c:pt idx="567">
                  <c:v>81.381792283333098</c:v>
                </c:pt>
                <c:pt idx="568">
                  <c:v>81.341230174133983</c:v>
                </c:pt>
                <c:pt idx="569">
                  <c:v>81.300701813624713</c:v>
                </c:pt>
                <c:pt idx="570">
                  <c:v>81.260206007879702</c:v>
                </c:pt>
                <c:pt idx="571">
                  <c:v>81.21974156864691</c:v>
                </c:pt>
                <c:pt idx="572">
                  <c:v>81.179307293125746</c:v>
                </c:pt>
                <c:pt idx="573">
                  <c:v>81.138901988623019</c:v>
                </c:pt>
                <c:pt idx="574">
                  <c:v>81.098524449978356</c:v>
                </c:pt>
                <c:pt idx="575">
                  <c:v>81.058173481436498</c:v>
                </c:pt>
                <c:pt idx="576">
                  <c:v>81.0178478756782</c:v>
                </c:pt>
                <c:pt idx="577">
                  <c:v>80.977546425518796</c:v>
                </c:pt>
                <c:pt idx="578">
                  <c:v>80.937267926757627</c:v>
                </c:pt>
                <c:pt idx="579">
                  <c:v>80.897011162834119</c:v>
                </c:pt>
                <c:pt idx="580">
                  <c:v>80.856774928604338</c:v>
                </c:pt>
                <c:pt idx="581">
                  <c:v>80.814441838722189</c:v>
                </c:pt>
                <c:pt idx="582">
                  <c:v>80.774243929493693</c:v>
                </c:pt>
                <c:pt idx="583">
                  <c:v>80.734062833630958</c:v>
                </c:pt>
                <c:pt idx="584">
                  <c:v>80.693897329156059</c:v>
                </c:pt>
                <c:pt idx="585">
                  <c:v>80.653746193390347</c:v>
                </c:pt>
                <c:pt idx="586">
                  <c:v>80.613608200871482</c:v>
                </c:pt>
                <c:pt idx="587">
                  <c:v>80.573482121492347</c:v>
                </c:pt>
                <c:pt idx="588">
                  <c:v>80.53336672982168</c:v>
                </c:pt>
                <c:pt idx="589">
                  <c:v>80.493260787579615</c:v>
                </c:pt>
                <c:pt idx="590">
                  <c:v>80.453163061738238</c:v>
                </c:pt>
                <c:pt idx="591">
                  <c:v>80.413072315540489</c:v>
                </c:pt>
                <c:pt idx="592">
                  <c:v>80.372987307131083</c:v>
                </c:pt>
                <c:pt idx="593">
                  <c:v>80.332906793773248</c:v>
                </c:pt>
                <c:pt idx="594">
                  <c:v>80.292829527810824</c:v>
                </c:pt>
                <c:pt idx="595">
                  <c:v>80.252754260463519</c:v>
                </c:pt>
                <c:pt idx="596">
                  <c:v>80.212679741094107</c:v>
                </c:pt>
                <c:pt idx="597">
                  <c:v>80.172604714392278</c:v>
                </c:pt>
                <c:pt idx="598">
                  <c:v>80.132527921608201</c:v>
                </c:pt>
                <c:pt idx="599">
                  <c:v>80.090338527983448</c:v>
                </c:pt>
                <c:pt idx="600">
                  <c:v>80.050254153280179</c:v>
                </c:pt>
                <c:pt idx="601">
                  <c:v>80.010164152412301</c:v>
                </c:pt>
                <c:pt idx="602">
                  <c:v>79.970067251212427</c:v>
                </c:pt>
                <c:pt idx="603">
                  <c:v>79.929962174477382</c:v>
                </c:pt>
                <c:pt idx="604">
                  <c:v>79.889847643245503</c:v>
                </c:pt>
                <c:pt idx="605">
                  <c:v>79.849722375008</c:v>
                </c:pt>
                <c:pt idx="606">
                  <c:v>79.80958508046848</c:v>
                </c:pt>
                <c:pt idx="607">
                  <c:v>79.769434471821583</c:v>
                </c:pt>
                <c:pt idx="608">
                  <c:v>79.729269250060497</c:v>
                </c:pt>
                <c:pt idx="609">
                  <c:v>79.689088116679372</c:v>
                </c:pt>
                <c:pt idx="610">
                  <c:v>79.64888976787941</c:v>
                </c:pt>
                <c:pt idx="611">
                  <c:v>79.608672894437746</c:v>
                </c:pt>
                <c:pt idx="612">
                  <c:v>79.568436180759264</c:v>
                </c:pt>
                <c:pt idx="613">
                  <c:v>79.528178312311681</c:v>
                </c:pt>
                <c:pt idx="614">
                  <c:v>79.48789796211409</c:v>
                </c:pt>
                <c:pt idx="615">
                  <c:v>79.447593801646818</c:v>
                </c:pt>
                <c:pt idx="616">
                  <c:v>79.407264499986198</c:v>
                </c:pt>
                <c:pt idx="617">
                  <c:v>79.364783969603096</c:v>
                </c:pt>
                <c:pt idx="618">
                  <c:v>79.322272527651933</c:v>
                </c:pt>
                <c:pt idx="619">
                  <c:v>79.28185658903179</c:v>
                </c:pt>
                <c:pt idx="620">
                  <c:v>79.241409976003126</c:v>
                </c:pt>
                <c:pt idx="621">
                  <c:v>79.20093132106858</c:v>
                </c:pt>
                <c:pt idx="622">
                  <c:v>79.160419258846304</c:v>
                </c:pt>
                <c:pt idx="623">
                  <c:v>79.119872414928167</c:v>
                </c:pt>
                <c:pt idx="624">
                  <c:v>79.079289402914398</c:v>
                </c:pt>
                <c:pt idx="625">
                  <c:v>79.032251538812801</c:v>
                </c:pt>
                <c:pt idx="626">
                  <c:v>78.991585746405107</c:v>
                </c:pt>
                <c:pt idx="627">
                  <c:v>78.9508793796752</c:v>
                </c:pt>
                <c:pt idx="628">
                  <c:v>78.910131027276492</c:v>
                </c:pt>
                <c:pt idx="629">
                  <c:v>78.869339272869396</c:v>
                </c:pt>
                <c:pt idx="630">
                  <c:v>78.828502691090648</c:v>
                </c:pt>
                <c:pt idx="631">
                  <c:v>78.787619847564201</c:v>
                </c:pt>
                <c:pt idx="632">
                  <c:v>78.744533715021404</c:v>
                </c:pt>
                <c:pt idx="633">
                  <c:v>78.703551389298994</c:v>
                </c:pt>
                <c:pt idx="634">
                  <c:v>78.662518379652553</c:v>
                </c:pt>
                <c:pt idx="635">
                  <c:v>78.614941224195803</c:v>
                </c:pt>
                <c:pt idx="636">
                  <c:v>78.573793833420225</c:v>
                </c:pt>
                <c:pt idx="637">
                  <c:v>78.532591095793848</c:v>
                </c:pt>
                <c:pt idx="638">
                  <c:v>78.491331518738349</c:v>
                </c:pt>
                <c:pt idx="639">
                  <c:v>78.447837325421588</c:v>
                </c:pt>
                <c:pt idx="640">
                  <c:v>78.406456357502819</c:v>
                </c:pt>
                <c:pt idx="641">
                  <c:v>78.36501392844329</c:v>
                </c:pt>
                <c:pt idx="642">
                  <c:v>78.316949157373699</c:v>
                </c:pt>
                <c:pt idx="643">
                  <c:v>78.275368869764137</c:v>
                </c:pt>
                <c:pt idx="644">
                  <c:v>78.233722244258999</c:v>
                </c:pt>
                <c:pt idx="645">
                  <c:v>78.192007718525787</c:v>
                </c:pt>
                <c:pt idx="646">
                  <c:v>78.148022601457498</c:v>
                </c:pt>
                <c:pt idx="647">
                  <c:v>78.103958651181628</c:v>
                </c:pt>
                <c:pt idx="648">
                  <c:v>78.062023174995801</c:v>
                </c:pt>
                <c:pt idx="649">
                  <c:v>78.020013253899279</c:v>
                </c:pt>
                <c:pt idx="650">
                  <c:v>77.971275048658882</c:v>
                </c:pt>
                <c:pt idx="651">
                  <c:v>77.929098939188478</c:v>
                </c:pt>
                <c:pt idx="652">
                  <c:v>77.886843217453645</c:v>
                </c:pt>
                <c:pt idx="653">
                  <c:v>77.844506221266215</c:v>
                </c:pt>
                <c:pt idx="654">
                  <c:v>77.802086276683781</c:v>
                </c:pt>
                <c:pt idx="655">
                  <c:v>77.759581697943901</c:v>
                </c:pt>
                <c:pt idx="656">
                  <c:v>77.716990780649397</c:v>
                </c:pt>
                <c:pt idx="657">
                  <c:v>77.672063081057303</c:v>
                </c:pt>
                <c:pt idx="658">
                  <c:v>77.629289563925781</c:v>
                </c:pt>
                <c:pt idx="659">
                  <c:v>77.586424431910871</c:v>
                </c:pt>
                <c:pt idx="660">
                  <c:v>77.536674357823188</c:v>
                </c:pt>
                <c:pt idx="661">
                  <c:v>77.493605529678106</c:v>
                </c:pt>
                <c:pt idx="662">
                  <c:v>77.450439491396423</c:v>
                </c:pt>
                <c:pt idx="663">
                  <c:v>77.407174433732592</c:v>
                </c:pt>
                <c:pt idx="664">
                  <c:v>77.361523301271617</c:v>
                </c:pt>
                <c:pt idx="665">
                  <c:v>77.318049286611298</c:v>
                </c:pt>
                <c:pt idx="666">
                  <c:v>77.274470651761249</c:v>
                </c:pt>
                <c:pt idx="667">
                  <c:v>77.223878018573572</c:v>
                </c:pt>
                <c:pt idx="668">
                  <c:v>77.180067239524064</c:v>
                </c:pt>
                <c:pt idx="669">
                  <c:v>77.136145881318015</c:v>
                </c:pt>
                <c:pt idx="670">
                  <c:v>77.092112026704626</c:v>
                </c:pt>
                <c:pt idx="671">
                  <c:v>77.045636931912327</c:v>
                </c:pt>
                <c:pt idx="672">
                  <c:v>77.00136606325411</c:v>
                </c:pt>
                <c:pt idx="673">
                  <c:v>76.956976718097181</c:v>
                </c:pt>
                <c:pt idx="674">
                  <c:v>76.90542789084769</c:v>
                </c:pt>
                <c:pt idx="675">
                  <c:v>76.860776063051574</c:v>
                </c:pt>
                <c:pt idx="676">
                  <c:v>76.815999395756648</c:v>
                </c:pt>
                <c:pt idx="677">
                  <c:v>76.768728930897382</c:v>
                </c:pt>
                <c:pt idx="678">
                  <c:v>76.716566125671093</c:v>
                </c:pt>
                <c:pt idx="679">
                  <c:v>76.671374653869137</c:v>
                </c:pt>
                <c:pt idx="680">
                  <c:v>76.626049544834729</c:v>
                </c:pt>
                <c:pt idx="681">
                  <c:v>76.578192179419645</c:v>
                </c:pt>
                <c:pt idx="682">
                  <c:v>76.530181840716509</c:v>
                </c:pt>
                <c:pt idx="683">
                  <c:v>76.484428004628782</c:v>
                </c:pt>
                <c:pt idx="684">
                  <c:v>76.438531597065179</c:v>
                </c:pt>
                <c:pt idx="685">
                  <c:v>76.385207337246058</c:v>
                </c:pt>
                <c:pt idx="686">
                  <c:v>76.336559314569158</c:v>
                </c:pt>
                <c:pt idx="687">
                  <c:v>76.290189969893419</c:v>
                </c:pt>
                <c:pt idx="688">
                  <c:v>76.243668492855306</c:v>
                </c:pt>
                <c:pt idx="689">
                  <c:v>76.189608387440813</c:v>
                </c:pt>
                <c:pt idx="690">
                  <c:v>76.142750638993448</c:v>
                </c:pt>
                <c:pt idx="691">
                  <c:v>76.095733302941397</c:v>
                </c:pt>
                <c:pt idx="692">
                  <c:v>76.046066315126879</c:v>
                </c:pt>
                <c:pt idx="693">
                  <c:v>75.9912219065328</c:v>
                </c:pt>
                <c:pt idx="694">
                  <c:v>75.943675774130924</c:v>
                </c:pt>
                <c:pt idx="695">
                  <c:v>75.895959716510689</c:v>
                </c:pt>
                <c:pt idx="696">
                  <c:v>75.845545932221526</c:v>
                </c:pt>
                <c:pt idx="697">
                  <c:v>75.797473127286281</c:v>
                </c:pt>
                <c:pt idx="698">
                  <c:v>75.7492225991178</c:v>
                </c:pt>
                <c:pt idx="699">
                  <c:v>75.693128090066182</c:v>
                </c:pt>
                <c:pt idx="700">
                  <c:v>75.6419198079914</c:v>
                </c:pt>
                <c:pt idx="701">
                  <c:v>75.593080858913382</c:v>
                </c:pt>
                <c:pt idx="702">
                  <c:v>75.536294278742304</c:v>
                </c:pt>
                <c:pt idx="703">
                  <c:v>75.484446706179483</c:v>
                </c:pt>
                <c:pt idx="704">
                  <c:v>75.434991390508998</c:v>
                </c:pt>
                <c:pt idx="705">
                  <c:v>75.385338215944756</c:v>
                </c:pt>
                <c:pt idx="706">
                  <c:v>75.327594135414088</c:v>
                </c:pt>
                <c:pt idx="707">
                  <c:v>75.274862244862604</c:v>
                </c:pt>
                <c:pt idx="708">
                  <c:v>75.224554429297527</c:v>
                </c:pt>
                <c:pt idx="709">
                  <c:v>75.166040629157905</c:v>
                </c:pt>
                <c:pt idx="710">
                  <c:v>75.112597940235403</c:v>
                </c:pt>
                <c:pt idx="711">
                  <c:v>75.061604994215358</c:v>
                </c:pt>
                <c:pt idx="712">
                  <c:v>75.010392227972105</c:v>
                </c:pt>
                <c:pt idx="713">
                  <c:v>74.950814523941503</c:v>
                </c:pt>
                <c:pt idx="714">
                  <c:v>74.899116759536398</c:v>
                </c:pt>
                <c:pt idx="715">
                  <c:v>74.84718921632161</c:v>
                </c:pt>
                <c:pt idx="716">
                  <c:v>74.792276850089465</c:v>
                </c:pt>
                <c:pt idx="717">
                  <c:v>74.731570469965618</c:v>
                </c:pt>
                <c:pt idx="718">
                  <c:v>74.678883133782222</c:v>
                </c:pt>
                <c:pt idx="719">
                  <c:v>74.625952107475683</c:v>
                </c:pt>
                <c:pt idx="720">
                  <c:v>74.569968222466443</c:v>
                </c:pt>
                <c:pt idx="721">
                  <c:v>74.516526255115551</c:v>
                </c:pt>
                <c:pt idx="722">
                  <c:v>74.462830037963258</c:v>
                </c:pt>
                <c:pt idx="723">
                  <c:v>74.400333163419788</c:v>
                </c:pt>
                <c:pt idx="724">
                  <c:v>74.343213183693422</c:v>
                </c:pt>
                <c:pt idx="725">
                  <c:v>74.288676459205604</c:v>
                </c:pt>
                <c:pt idx="726">
                  <c:v>74.225191711435258</c:v>
                </c:pt>
                <c:pt idx="727">
                  <c:v>74.167159822117327</c:v>
                </c:pt>
                <c:pt idx="728">
                  <c:v>74.111744395805303</c:v>
                </c:pt>
                <c:pt idx="729">
                  <c:v>74.056047206793266</c:v>
                </c:pt>
                <c:pt idx="730">
                  <c:v>73.991198567446006</c:v>
                </c:pt>
                <c:pt idx="731">
                  <c:v>73.931907692452498</c:v>
                </c:pt>
                <c:pt idx="732">
                  <c:v>73.875279140279119</c:v>
                </c:pt>
                <c:pt idx="733">
                  <c:v>73.80933587404887</c:v>
                </c:pt>
                <c:pt idx="734">
                  <c:v>73.749034563244194</c:v>
                </c:pt>
                <c:pt idx="735">
                  <c:v>73.691432384138281</c:v>
                </c:pt>
                <c:pt idx="736">
                  <c:v>73.633518004963008</c:v>
                </c:pt>
                <c:pt idx="737">
                  <c:v>73.566063494963046</c:v>
                </c:pt>
                <c:pt idx="738">
                  <c:v>73.504367155251728</c:v>
                </c:pt>
                <c:pt idx="739">
                  <c:v>73.445420732438748</c:v>
                </c:pt>
                <c:pt idx="740">
                  <c:v>73.376753212919454</c:v>
                </c:pt>
                <c:pt idx="741">
                  <c:v>73.313937096214758</c:v>
                </c:pt>
                <c:pt idx="742">
                  <c:v>73.253911618090399</c:v>
                </c:pt>
                <c:pt idx="743">
                  <c:v>73.183975781301598</c:v>
                </c:pt>
                <c:pt idx="744">
                  <c:v>73.119988778686348</c:v>
                </c:pt>
                <c:pt idx="745">
                  <c:v>73.049146113224467</c:v>
                </c:pt>
                <c:pt idx="746">
                  <c:v>72.987572743297704</c:v>
                </c:pt>
                <c:pt idx="747">
                  <c:v>72.922361192012659</c:v>
                </c:pt>
                <c:pt idx="748">
                  <c:v>72.850150511400358</c:v>
                </c:pt>
                <c:pt idx="749">
                  <c:v>72.787377665003604</c:v>
                </c:pt>
                <c:pt idx="750">
                  <c:v>72.720885165100782</c:v>
                </c:pt>
                <c:pt idx="751">
                  <c:v>72.647243324517419</c:v>
                </c:pt>
                <c:pt idx="752">
                  <c:v>72.579834532616047</c:v>
                </c:pt>
                <c:pt idx="753">
                  <c:v>72.51538269411941</c:v>
                </c:pt>
                <c:pt idx="754">
                  <c:v>72.440243209706978</c:v>
                </c:pt>
                <c:pt idx="755">
                  <c:v>72.371451364245502</c:v>
                </c:pt>
                <c:pt idx="756">
                  <c:v>72.305666266769379</c:v>
                </c:pt>
                <c:pt idx="757">
                  <c:v>72.228959016268888</c:v>
                </c:pt>
                <c:pt idx="758">
                  <c:v>72.158719171565437</c:v>
                </c:pt>
                <c:pt idx="759">
                  <c:v>72.080889674088581</c:v>
                </c:pt>
                <c:pt idx="760">
                  <c:v>72.013188951883109</c:v>
                </c:pt>
                <c:pt idx="761">
                  <c:v>71.941432476140605</c:v>
                </c:pt>
                <c:pt idx="762">
                  <c:v>71.861907690559789</c:v>
                </c:pt>
                <c:pt idx="763">
                  <c:v>71.792719653844401</c:v>
                </c:pt>
                <c:pt idx="764">
                  <c:v>71.719373907121678</c:v>
                </c:pt>
                <c:pt idx="765">
                  <c:v>71.638072314121601</c:v>
                </c:pt>
                <c:pt idx="766">
                  <c:v>71.563587820652288</c:v>
                </c:pt>
                <c:pt idx="767">
                  <c:v>71.481012898837704</c:v>
                </c:pt>
                <c:pt idx="768">
                  <c:v>71.397754054315527</c:v>
                </c:pt>
                <c:pt idx="769">
                  <c:v>71.325289095989248</c:v>
                </c:pt>
                <c:pt idx="770">
                  <c:v>71.248440777167502</c:v>
                </c:pt>
                <c:pt idx="771">
                  <c:v>71.163222054189688</c:v>
                </c:pt>
                <c:pt idx="772">
                  <c:v>71.089036586250458</c:v>
                </c:pt>
                <c:pt idx="773">
                  <c:v>71.010348681369805</c:v>
                </c:pt>
                <c:pt idx="774">
                  <c:v>70.923071896351829</c:v>
                </c:pt>
                <c:pt idx="775">
                  <c:v>70.843063641653416</c:v>
                </c:pt>
                <c:pt idx="776">
                  <c:v>70.7664586784325</c:v>
                </c:pt>
                <c:pt idx="777">
                  <c:v>70.677019079637503</c:v>
                </c:pt>
                <c:pt idx="778">
                  <c:v>70.595010356468649</c:v>
                </c:pt>
                <c:pt idx="779">
                  <c:v>70.516474042128849</c:v>
                </c:pt>
                <c:pt idx="780">
                  <c:v>70.424759636997791</c:v>
                </c:pt>
                <c:pt idx="781">
                  <c:v>70.340646228670707</c:v>
                </c:pt>
                <c:pt idx="782">
                  <c:v>70.247296347857315</c:v>
                </c:pt>
                <c:pt idx="783">
                  <c:v>70.165968173977689</c:v>
                </c:pt>
                <c:pt idx="784">
                  <c:v>70.079638361438455</c:v>
                </c:pt>
                <c:pt idx="785">
                  <c:v>69.983806056982843</c:v>
                </c:pt>
                <c:pt idx="786">
                  <c:v>69.900295653121802</c:v>
                </c:pt>
                <c:pt idx="787">
                  <c:v>69.811629437190646</c:v>
                </c:pt>
                <c:pt idx="788">
                  <c:v>69.713179366475103</c:v>
                </c:pt>
                <c:pt idx="789">
                  <c:v>69.622830000183384</c:v>
                </c:pt>
                <c:pt idx="790">
                  <c:v>69.522493471533508</c:v>
                </c:pt>
                <c:pt idx="791">
                  <c:v>69.430396507508178</c:v>
                </c:pt>
                <c:pt idx="792">
                  <c:v>69.328100739708319</c:v>
                </c:pt>
                <c:pt idx="793">
                  <c:v>69.238904847490659</c:v>
                </c:pt>
                <c:pt idx="794">
                  <c:v>69.144147718341003</c:v>
                </c:pt>
                <c:pt idx="795">
                  <c:v>69.038868571153188</c:v>
                </c:pt>
                <c:pt idx="796">
                  <c:v>68.942190499880624</c:v>
                </c:pt>
                <c:pt idx="797">
                  <c:v>68.834756222353278</c:v>
                </c:pt>
                <c:pt idx="798">
                  <c:v>68.736079616114779</c:v>
                </c:pt>
                <c:pt idx="799">
                  <c:v>68.626402451208989</c:v>
                </c:pt>
                <c:pt idx="800">
                  <c:v>68.530707208301081</c:v>
                </c:pt>
                <c:pt idx="801">
                  <c:v>68.428980594621066</c:v>
                </c:pt>
                <c:pt idx="802">
                  <c:v>68.315879149580297</c:v>
                </c:pt>
                <c:pt idx="803">
                  <c:v>68.211944219769322</c:v>
                </c:pt>
                <c:pt idx="804">
                  <c:v>68.096362473745799</c:v>
                </c:pt>
                <c:pt idx="805">
                  <c:v>67.984783484272938</c:v>
                </c:pt>
                <c:pt idx="806">
                  <c:v>67.88815163569231</c:v>
                </c:pt>
                <c:pt idx="807">
                  <c:v>67.76877553130798</c:v>
                </c:pt>
                <c:pt idx="808">
                  <c:v>67.653494335597458</c:v>
                </c:pt>
                <c:pt idx="809">
                  <c:v>67.5536249160766</c:v>
                </c:pt>
                <c:pt idx="810">
                  <c:v>67.430208885226705</c:v>
                </c:pt>
                <c:pt idx="811">
                  <c:v>67.310983861280505</c:v>
                </c:pt>
                <c:pt idx="812">
                  <c:v>67.207663959497836</c:v>
                </c:pt>
                <c:pt idx="813">
                  <c:v>67.079940269498579</c:v>
                </c:pt>
                <c:pt idx="814">
                  <c:v>66.956507873911278</c:v>
                </c:pt>
                <c:pt idx="815">
                  <c:v>66.849505205595705</c:v>
                </c:pt>
                <c:pt idx="816">
                  <c:v>66.717181675178836</c:v>
                </c:pt>
                <c:pt idx="817">
                  <c:v>66.583122392285688</c:v>
                </c:pt>
                <c:pt idx="818">
                  <c:v>66.447284542406422</c:v>
                </c:pt>
                <c:pt idx="819">
                  <c:v>66.309623930198995</c:v>
                </c:pt>
                <c:pt idx="820">
                  <c:v>66.195604913604313</c:v>
                </c:pt>
                <c:pt idx="821">
                  <c:v>66.060967633167422</c:v>
                </c:pt>
                <c:pt idx="822">
                  <c:v>65.918009824202827</c:v>
                </c:pt>
                <c:pt idx="823">
                  <c:v>65.79955702317919</c:v>
                </c:pt>
                <c:pt idx="824">
                  <c:v>65.6596302203059</c:v>
                </c:pt>
                <c:pt idx="825">
                  <c:v>65.510992143289258</c:v>
                </c:pt>
                <c:pt idx="826">
                  <c:v>65.387783076497328</c:v>
                </c:pt>
                <c:pt idx="827">
                  <c:v>65.242179944661999</c:v>
                </c:pt>
                <c:pt idx="828">
                  <c:v>65.087443894527482</c:v>
                </c:pt>
                <c:pt idx="829">
                  <c:v>64.959127082154083</c:v>
                </c:pt>
                <c:pt idx="830">
                  <c:v>64.807426300597683</c:v>
                </c:pt>
                <c:pt idx="831">
                  <c:v>64.646137643405098</c:v>
                </c:pt>
                <c:pt idx="832">
                  <c:v>64.512330863742449</c:v>
                </c:pt>
                <c:pt idx="833">
                  <c:v>64.346480054854538</c:v>
                </c:pt>
                <c:pt idx="834">
                  <c:v>64.178025588381658</c:v>
                </c:pt>
                <c:pt idx="835">
                  <c:v>64.046029060745838</c:v>
                </c:pt>
                <c:pt idx="836">
                  <c:v>63.872787224736165</c:v>
                </c:pt>
                <c:pt idx="837">
                  <c:v>63.696744653146972</c:v>
                </c:pt>
                <c:pt idx="838">
                  <c:v>63.558746344698001</c:v>
                </c:pt>
                <c:pt idx="839">
                  <c:v>63.377554431980371</c:v>
                </c:pt>
                <c:pt idx="840">
                  <c:v>63.193350648869696</c:v>
                </c:pt>
                <c:pt idx="841">
                  <c:v>63.048898262428402</c:v>
                </c:pt>
                <c:pt idx="842">
                  <c:v>62.859159056429903</c:v>
                </c:pt>
                <c:pt idx="843">
                  <c:v>62.666183900570779</c:v>
                </c:pt>
                <c:pt idx="844">
                  <c:v>62.514797503308074</c:v>
                </c:pt>
                <c:pt idx="845">
                  <c:v>62.315879651702744</c:v>
                </c:pt>
                <c:pt idx="846">
                  <c:v>62.113491118661997</c:v>
                </c:pt>
                <c:pt idx="847">
                  <c:v>61.907545316462596</c:v>
                </c:pt>
                <c:pt idx="848">
                  <c:v>61.736337353273299</c:v>
                </c:pt>
                <c:pt idx="849">
                  <c:v>61.523699988871613</c:v>
                </c:pt>
                <c:pt idx="850">
                  <c:v>61.307258745541596</c:v>
                </c:pt>
                <c:pt idx="851">
                  <c:v>61.086926177358464</c:v>
                </c:pt>
                <c:pt idx="852">
                  <c:v>60.913948991029493</c:v>
                </c:pt>
                <c:pt idx="853">
                  <c:v>60.686505604541111</c:v>
                </c:pt>
                <c:pt idx="854">
                  <c:v>60.454933391577605</c:v>
                </c:pt>
                <c:pt idx="855">
                  <c:v>60.273111118840603</c:v>
                </c:pt>
                <c:pt idx="856">
                  <c:v>60.034019001250549</c:v>
                </c:pt>
                <c:pt idx="857">
                  <c:v>59.790576921610011</c:v>
                </c:pt>
                <c:pt idx="858">
                  <c:v>59.599436816441113</c:v>
                </c:pt>
                <c:pt idx="859">
                  <c:v>59.348106928234102</c:v>
                </c:pt>
                <c:pt idx="860">
                  <c:v>59.092236863739863</c:v>
                </c:pt>
                <c:pt idx="861">
                  <c:v>58.879471158692262</c:v>
                </c:pt>
                <c:pt idx="862">
                  <c:v>58.615203706392244</c:v>
                </c:pt>
                <c:pt idx="863">
                  <c:v>58.346253169096343</c:v>
                </c:pt>
                <c:pt idx="864">
                  <c:v>58.072585132189296</c:v>
                </c:pt>
                <c:pt idx="865">
                  <c:v>57.845148810805973</c:v>
                </c:pt>
                <c:pt idx="866">
                  <c:v>57.562849483800996</c:v>
                </c:pt>
                <c:pt idx="867">
                  <c:v>57.275794291119411</c:v>
                </c:pt>
                <c:pt idx="868">
                  <c:v>56.997359991197101</c:v>
                </c:pt>
                <c:pt idx="869">
                  <c:v>56.755276246738603</c:v>
                </c:pt>
                <c:pt idx="870">
                  <c:v>56.455133548919513</c:v>
                </c:pt>
                <c:pt idx="871">
                  <c:v>56.164305225748301</c:v>
                </c:pt>
                <c:pt idx="872">
                  <c:v>55.911704170957456</c:v>
                </c:pt>
                <c:pt idx="873">
                  <c:v>55.598878676146903</c:v>
                </c:pt>
                <c:pt idx="874">
                  <c:v>55.281647673749667</c:v>
                </c:pt>
                <c:pt idx="875">
                  <c:v>54.960128815745605</c:v>
                </c:pt>
                <c:pt idx="876">
                  <c:v>54.6939728510064</c:v>
                </c:pt>
                <c:pt idx="877">
                  <c:v>54.365018004982012</c:v>
                </c:pt>
                <c:pt idx="878">
                  <c:v>54.032203234056013</c:v>
                </c:pt>
                <c:pt idx="879">
                  <c:v>53.695713483486301</c:v>
                </c:pt>
                <c:pt idx="880">
                  <c:v>53.417810281531494</c:v>
                </c:pt>
                <c:pt idx="881">
                  <c:v>53.075164678165599</c:v>
                </c:pt>
                <c:pt idx="882">
                  <c:v>52.729448774733598</c:v>
                </c:pt>
                <c:pt idx="883">
                  <c:v>52.380902840926112</c:v>
                </c:pt>
                <c:pt idx="884">
                  <c:v>52.093799126522129</c:v>
                </c:pt>
                <c:pt idx="885">
                  <c:v>51.756852599962372</c:v>
                </c:pt>
                <c:pt idx="886">
                  <c:v>51.401800602340074</c:v>
                </c:pt>
                <c:pt idx="887">
                  <c:v>51.109922003665304</c:v>
                </c:pt>
                <c:pt idx="888">
                  <c:v>50.768040545719913</c:v>
                </c:pt>
                <c:pt idx="889">
                  <c:v>50.408562198592101</c:v>
                </c:pt>
                <c:pt idx="890">
                  <c:v>50.113631520088703</c:v>
                </c:pt>
                <c:pt idx="891">
                  <c:v>49.752403036677599</c:v>
                </c:pt>
                <c:pt idx="892">
                  <c:v>49.390596239280299</c:v>
                </c:pt>
                <c:pt idx="893">
                  <c:v>49.028477722662998</c:v>
                </c:pt>
                <c:pt idx="894">
                  <c:v>48.73214890852261</c:v>
                </c:pt>
                <c:pt idx="895">
                  <c:v>48.370123819155403</c:v>
                </c:pt>
                <c:pt idx="896">
                  <c:v>48.008497825575013</c:v>
                </c:pt>
                <c:pt idx="897">
                  <c:v>47.647505067064898</c:v>
                </c:pt>
                <c:pt idx="898">
                  <c:v>47.352774662614173</c:v>
                </c:pt>
                <c:pt idx="899">
                  <c:v>47.009802470515993</c:v>
                </c:pt>
                <c:pt idx="900">
                  <c:v>46.651696600409004</c:v>
                </c:pt>
                <c:pt idx="901">
                  <c:v>46.359743789630159</c:v>
                </c:pt>
                <c:pt idx="902">
                  <c:v>46.020458202107974</c:v>
                </c:pt>
                <c:pt idx="903">
                  <c:v>45.666698507437104</c:v>
                </c:pt>
                <c:pt idx="904">
                  <c:v>45.314813015047228</c:v>
                </c:pt>
                <c:pt idx="905">
                  <c:v>45.028400981839411</c:v>
                </c:pt>
                <c:pt idx="906">
                  <c:v>44.680280865392874</c:v>
                </c:pt>
                <c:pt idx="907">
                  <c:v>44.337212899207898</c:v>
                </c:pt>
                <c:pt idx="908">
                  <c:v>44.020453147396701</c:v>
                </c:pt>
                <c:pt idx="909">
                  <c:v>43.761969582341294</c:v>
                </c:pt>
                <c:pt idx="910">
                  <c:v>43.447020802072394</c:v>
                </c:pt>
                <c:pt idx="911">
                  <c:v>43.133270761375812</c:v>
                </c:pt>
                <c:pt idx="912">
                  <c:v>42.820845628620198</c:v>
                </c:pt>
                <c:pt idx="913">
                  <c:v>42.566293390280499</c:v>
                </c:pt>
                <c:pt idx="914">
                  <c:v>42.25657456514665</c:v>
                </c:pt>
                <c:pt idx="915">
                  <c:v>41.962460450716151</c:v>
                </c:pt>
                <c:pt idx="916">
                  <c:v>41.711614292028599</c:v>
                </c:pt>
                <c:pt idx="917">
                  <c:v>41.406668932863496</c:v>
                </c:pt>
                <c:pt idx="918">
                  <c:v>41.103610187031101</c:v>
                </c:pt>
                <c:pt idx="919">
                  <c:v>40.802514078895001</c:v>
                </c:pt>
                <c:pt idx="920">
                  <c:v>40.557671084498374</c:v>
                </c:pt>
                <c:pt idx="921">
                  <c:v>40.260316078157459</c:v>
                </c:pt>
                <c:pt idx="922">
                  <c:v>39.965102097971986</c:v>
                </c:pt>
                <c:pt idx="923">
                  <c:v>39.672080601473802</c:v>
                </c:pt>
                <c:pt idx="924">
                  <c:v>39.433998662171028</c:v>
                </c:pt>
                <c:pt idx="925">
                  <c:v>39.145076936035018</c:v>
                </c:pt>
                <c:pt idx="926">
                  <c:v>38.858462999794249</c:v>
                </c:pt>
                <c:pt idx="927">
                  <c:v>38.574188166235494</c:v>
                </c:pt>
                <c:pt idx="928">
                  <c:v>38.343358318894111</c:v>
                </c:pt>
                <c:pt idx="929">
                  <c:v>38.063401950299571</c:v>
                </c:pt>
                <c:pt idx="930">
                  <c:v>37.785849365542497</c:v>
                </c:pt>
                <c:pt idx="931">
                  <c:v>37.510716038785212</c:v>
                </c:pt>
                <c:pt idx="932">
                  <c:v>37.238013943302512</c:v>
                </c:pt>
                <c:pt idx="933">
                  <c:v>37.016708607956396</c:v>
                </c:pt>
                <c:pt idx="934">
                  <c:v>36.748447228253703</c:v>
                </c:pt>
                <c:pt idx="935">
                  <c:v>36.4826341911713</c:v>
                </c:pt>
                <c:pt idx="936">
                  <c:v>36.219270364651699</c:v>
                </c:pt>
                <c:pt idx="937">
                  <c:v>36.005611598644094</c:v>
                </c:pt>
                <c:pt idx="938">
                  <c:v>35.746695437184499</c:v>
                </c:pt>
                <c:pt idx="939">
                  <c:v>35.490218705486598</c:v>
                </c:pt>
                <c:pt idx="940">
                  <c:v>35.236174159699999</c:v>
                </c:pt>
                <c:pt idx="941">
                  <c:v>35.030122393572036</c:v>
                </c:pt>
                <c:pt idx="942">
                  <c:v>34.780475987203396</c:v>
                </c:pt>
                <c:pt idx="943">
                  <c:v>34.5332326646379</c:v>
                </c:pt>
                <c:pt idx="944">
                  <c:v>34.288379452044204</c:v>
                </c:pt>
                <c:pt idx="945">
                  <c:v>34.089812919969212</c:v>
                </c:pt>
                <c:pt idx="946">
                  <c:v>33.849268352057997</c:v>
                </c:pt>
                <c:pt idx="947">
                  <c:v>33.611071359961997</c:v>
                </c:pt>
                <c:pt idx="948">
                  <c:v>33.375205058827</c:v>
                </c:pt>
                <c:pt idx="949">
                  <c:v>33.183944793357064</c:v>
                </c:pt>
                <c:pt idx="950">
                  <c:v>32.952270375652489</c:v>
                </c:pt>
                <c:pt idx="951">
                  <c:v>32.722875157253299</c:v>
                </c:pt>
                <c:pt idx="952">
                  <c:v>32.495739723993836</c:v>
                </c:pt>
                <c:pt idx="953">
                  <c:v>32.270844174573597</c:v>
                </c:pt>
                <c:pt idx="954">
                  <c:v>32.088490572340433</c:v>
                </c:pt>
                <c:pt idx="955">
                  <c:v>31.86823374913882</c:v>
                </c:pt>
                <c:pt idx="956">
                  <c:v>31.653015462579997</c:v>
                </c:pt>
                <c:pt idx="957">
                  <c:v>31.443076858470089</c:v>
                </c:pt>
                <c:pt idx="958">
                  <c:v>31.275269973375678</c:v>
                </c:pt>
                <c:pt idx="959">
                  <c:v>31.075056877746789</c:v>
                </c:pt>
                <c:pt idx="960">
                  <c:v>30.880264012174987</c:v>
                </c:pt>
                <c:pt idx="961">
                  <c:v>30.682466577086487</c:v>
                </c:pt>
                <c:pt idx="962">
                  <c:v>30.498914161549902</c:v>
                </c:pt>
                <c:pt idx="963">
                  <c:v>30.3528722879987</c:v>
                </c:pt>
                <c:pt idx="964">
                  <c:v>30.179467966325603</c:v>
                </c:pt>
                <c:pt idx="965">
                  <c:v>30.011696779025787</c:v>
                </c:pt>
                <c:pt idx="966">
                  <c:v>29.849586733602287</c:v>
                </c:pt>
                <c:pt idx="967">
                  <c:v>29.721176067098398</c:v>
                </c:pt>
                <c:pt idx="968">
                  <c:v>29.569402892419486</c:v>
                </c:pt>
                <c:pt idx="969">
                  <c:v>29.423321368234287</c:v>
                </c:pt>
                <c:pt idx="970">
                  <c:v>29.282921911784687</c:v>
                </c:pt>
                <c:pt idx="971">
                  <c:v>29.172261254758897</c:v>
                </c:pt>
                <c:pt idx="972">
                  <c:v>29.042128625587686</c:v>
                </c:pt>
                <c:pt idx="973">
                  <c:v>28.917584483871099</c:v>
                </c:pt>
                <c:pt idx="974">
                  <c:v>28.7932913052956</c:v>
                </c:pt>
                <c:pt idx="975">
                  <c:v>28.679982824126302</c:v>
                </c:pt>
                <c:pt idx="976">
                  <c:v>28.572044880264489</c:v>
                </c:pt>
                <c:pt idx="977">
                  <c:v>28.487658837344689</c:v>
                </c:pt>
                <c:pt idx="978">
                  <c:v>28.389227063098531</c:v>
                </c:pt>
                <c:pt idx="979">
                  <c:v>28.295860503148699</c:v>
                </c:pt>
                <c:pt idx="980">
                  <c:v>28.207429696673689</c:v>
                </c:pt>
                <c:pt idx="981">
                  <c:v>28.1386516037158</c:v>
                </c:pt>
                <c:pt idx="982">
                  <c:v>28.058832902356002</c:v>
                </c:pt>
                <c:pt idx="983">
                  <c:v>27.983537555061645</c:v>
                </c:pt>
                <c:pt idx="984">
                  <c:v>27.912605968577587</c:v>
                </c:pt>
                <c:pt idx="985">
                  <c:v>27.857701966575899</c:v>
                </c:pt>
                <c:pt idx="986">
                  <c:v>27.794280323121928</c:v>
                </c:pt>
                <c:pt idx="987">
                  <c:v>27.734750137868531</c:v>
                </c:pt>
                <c:pt idx="988">
                  <c:v>27.676488331693999</c:v>
                </c:pt>
                <c:pt idx="989">
                  <c:v>27.624382382548799</c:v>
                </c:pt>
                <c:pt idx="990">
                  <c:v>27.573506532802089</c:v>
                </c:pt>
                <c:pt idx="991">
                  <c:v>27.528108593284902</c:v>
                </c:pt>
                <c:pt idx="992">
                  <c:v>27.493221314515086</c:v>
                </c:pt>
                <c:pt idx="993">
                  <c:v>27.4531991616788</c:v>
                </c:pt>
                <c:pt idx="994">
                  <c:v>27.415906116885999</c:v>
                </c:pt>
                <c:pt idx="995">
                  <c:v>27.381186236910889</c:v>
                </c:pt>
                <c:pt idx="996">
                  <c:v>27.354587327683031</c:v>
                </c:pt>
                <c:pt idx="997">
                  <c:v>27.324162848432501</c:v>
                </c:pt>
                <c:pt idx="998">
                  <c:v>27.295899960820289</c:v>
                </c:pt>
                <c:pt idx="999">
                  <c:v>27.269663448579816</c:v>
                </c:pt>
                <c:pt idx="1000">
                  <c:v>27.249613943217689</c:v>
                </c:pt>
                <c:pt idx="1001">
                  <c:v>27.226734885735745</c:v>
                </c:pt>
                <c:pt idx="1002">
                  <c:v>27.205533535049071</c:v>
                </c:pt>
                <c:pt idx="1003">
                  <c:v>27.185897746657435</c:v>
                </c:pt>
                <c:pt idx="1004">
                  <c:v>27.166928200697399</c:v>
                </c:pt>
                <c:pt idx="1005">
                  <c:v>27.153120887058201</c:v>
                </c:pt>
                <c:pt idx="1006">
                  <c:v>27.1374012049973</c:v>
                </c:pt>
                <c:pt idx="1007">
                  <c:v>27.122235302414531</c:v>
                </c:pt>
                <c:pt idx="1008">
                  <c:v>27.1088545911356</c:v>
                </c:pt>
                <c:pt idx="1009">
                  <c:v>27.096494595891599</c:v>
                </c:pt>
                <c:pt idx="1010">
                  <c:v>27.085081493120889</c:v>
                </c:pt>
                <c:pt idx="1011">
                  <c:v>27.076399409602505</c:v>
                </c:pt>
                <c:pt idx="1012">
                  <c:v>27.066534213790487</c:v>
                </c:pt>
                <c:pt idx="1013">
                  <c:v>27.057432806067524</c:v>
                </c:pt>
                <c:pt idx="1014">
                  <c:v>27.0490383632423</c:v>
                </c:pt>
                <c:pt idx="1015">
                  <c:v>27.042658932122983</c:v>
                </c:pt>
                <c:pt idx="1016">
                  <c:v>27.03541688806942</c:v>
                </c:pt>
                <c:pt idx="1017">
                  <c:v>27.0284513167108</c:v>
                </c:pt>
                <c:pt idx="1018">
                  <c:v>27.022323260525379</c:v>
                </c:pt>
                <c:pt idx="1019">
                  <c:v>27.016677487856583</c:v>
                </c:pt>
                <c:pt idx="1020">
                  <c:v>27.011250653945797</c:v>
                </c:pt>
                <c:pt idx="1021">
                  <c:v>27.007317679100002</c:v>
                </c:pt>
                <c:pt idx="1022">
                  <c:v>27.002857594030431</c:v>
                </c:pt>
                <c:pt idx="1023">
                  <c:v>26.998572571668483</c:v>
                </c:pt>
                <c:pt idx="1024">
                  <c:v>26.994806724949299</c:v>
                </c:pt>
                <c:pt idx="1025">
                  <c:v>26.991340600006687</c:v>
                </c:pt>
                <c:pt idx="1026">
                  <c:v>26.988150769126086</c:v>
                </c:pt>
                <c:pt idx="1027">
                  <c:v>26.98573122831516</c:v>
                </c:pt>
                <c:pt idx="1028">
                  <c:v>26.982989418593789</c:v>
                </c:pt>
                <c:pt idx="1029">
                  <c:v>26.980467014700686</c:v>
                </c:pt>
                <c:pt idx="1030">
                  <c:v>26.978045776426487</c:v>
                </c:pt>
                <c:pt idx="1031">
                  <c:v>26.975919694738124</c:v>
                </c:pt>
                <c:pt idx="1032">
                  <c:v>26.9743077989468</c:v>
                </c:pt>
                <c:pt idx="1033">
                  <c:v>26.97240263241682</c:v>
                </c:pt>
                <c:pt idx="1034">
                  <c:v>26.970730167118887</c:v>
                </c:pt>
                <c:pt idx="1035">
                  <c:v>26.96919241077989</c:v>
                </c:pt>
                <c:pt idx="1036">
                  <c:v>26.967717147183194</c:v>
                </c:pt>
                <c:pt idx="1037">
                  <c:v>26.966422406276212</c:v>
                </c:pt>
                <c:pt idx="1038">
                  <c:v>26.965232235506207</c:v>
                </c:pt>
                <c:pt idx="1039">
                  <c:v>26.964330371595082</c:v>
                </c:pt>
                <c:pt idx="1040">
                  <c:v>26.963309357143494</c:v>
                </c:pt>
                <c:pt idx="1041">
                  <c:v>26.962370989596486</c:v>
                </c:pt>
                <c:pt idx="1042">
                  <c:v>26.961508637599589</c:v>
                </c:pt>
                <c:pt idx="1043">
                  <c:v>26.960681739907589</c:v>
                </c:pt>
                <c:pt idx="1044">
                  <c:v>26.960083734766108</c:v>
                </c:pt>
                <c:pt idx="1045">
                  <c:v>26.959406916712187</c:v>
                </c:pt>
                <c:pt idx="1046">
                  <c:v>26.958758042138488</c:v>
                </c:pt>
                <c:pt idx="1047">
                  <c:v>26.958188937848099</c:v>
                </c:pt>
                <c:pt idx="1048">
                  <c:v>26.957666121416135</c:v>
                </c:pt>
                <c:pt idx="1049">
                  <c:v>26.957164978043902</c:v>
                </c:pt>
                <c:pt idx="1050">
                  <c:v>26.95680267070502</c:v>
                </c:pt>
                <c:pt idx="1051">
                  <c:v>26.956392733444989</c:v>
                </c:pt>
                <c:pt idx="1052">
                  <c:v>26.9559998516905</c:v>
                </c:pt>
                <c:pt idx="1053">
                  <c:v>26.955655382194401</c:v>
                </c:pt>
                <c:pt idx="1054">
                  <c:v>26.955339029472224</c:v>
                </c:pt>
                <c:pt idx="1055">
                  <c:v>26.955048509849128</c:v>
                </c:pt>
                <c:pt idx="1056">
                  <c:v>26.9548285582839</c:v>
                </c:pt>
                <c:pt idx="1057">
                  <c:v>26.954579758338987</c:v>
                </c:pt>
                <c:pt idx="1058">
                  <c:v>26.954351306364401</c:v>
                </c:pt>
                <c:pt idx="1059">
                  <c:v>26.954132434619289</c:v>
                </c:pt>
                <c:pt idx="1060">
                  <c:v>26.953940599564309</c:v>
                </c:pt>
                <c:pt idx="1061">
                  <c:v>26.953795392455802</c:v>
                </c:pt>
                <c:pt idx="1062">
                  <c:v>26.953624036943278</c:v>
                </c:pt>
                <c:pt idx="1063">
                  <c:v>26.953473867462989</c:v>
                </c:pt>
                <c:pt idx="1064">
                  <c:v>26.953336019549489</c:v>
                </c:pt>
                <c:pt idx="1065">
                  <c:v>26.953203987918599</c:v>
                </c:pt>
                <c:pt idx="1066">
                  <c:v>26.953088298089302</c:v>
                </c:pt>
                <c:pt idx="1067">
                  <c:v>26.952977499858331</c:v>
                </c:pt>
                <c:pt idx="1068">
                  <c:v>26.952880424017131</c:v>
                </c:pt>
                <c:pt idx="1069">
                  <c:v>26.952806966998303</c:v>
                </c:pt>
                <c:pt idx="1070">
                  <c:v>26.952723919784489</c:v>
                </c:pt>
                <c:pt idx="1071">
                  <c:v>26.9526477098924</c:v>
                </c:pt>
                <c:pt idx="1072">
                  <c:v>26.952574738111917</c:v>
                </c:pt>
                <c:pt idx="1073">
                  <c:v>26.95251081674472</c:v>
                </c:pt>
                <c:pt idx="1074">
                  <c:v>26.952462457199289</c:v>
                </c:pt>
                <c:pt idx="1075">
                  <c:v>26.952405422394801</c:v>
                </c:pt>
                <c:pt idx="1076">
                  <c:v>26.952355467551101</c:v>
                </c:pt>
                <c:pt idx="1077">
                  <c:v>26.952309635780683</c:v>
                </c:pt>
                <c:pt idx="1078">
                  <c:v>26.952265763365499</c:v>
                </c:pt>
                <c:pt idx="1079">
                  <c:v>26.952227344375416</c:v>
                </c:pt>
                <c:pt idx="1080">
                  <c:v>26.952190569197889</c:v>
                </c:pt>
                <c:pt idx="1081">
                  <c:v>26.952158368076297</c:v>
                </c:pt>
                <c:pt idx="1082">
                  <c:v>26.952134013976487</c:v>
                </c:pt>
                <c:pt idx="1083">
                  <c:v>26.952105299022289</c:v>
                </c:pt>
                <c:pt idx="1084">
                  <c:v>26.9520801549106</c:v>
                </c:pt>
                <c:pt idx="1085">
                  <c:v>26.952056097067686</c:v>
                </c:pt>
                <c:pt idx="1086">
                  <c:v>26.952035034061709</c:v>
                </c:pt>
                <c:pt idx="1087">
                  <c:v>26.952015718276598</c:v>
                </c:pt>
                <c:pt idx="1088">
                  <c:v>26.951997235410801</c:v>
                </c:pt>
                <c:pt idx="1089">
                  <c:v>26.9519838949366</c:v>
                </c:pt>
                <c:pt idx="1090">
                  <c:v>26.951968823951535</c:v>
                </c:pt>
                <c:pt idx="1091">
                  <c:v>26.951954406554794</c:v>
                </c:pt>
                <c:pt idx="1092">
                  <c:v>26.951941787685531</c:v>
                </c:pt>
                <c:pt idx="1093">
                  <c:v>26.951929716518201</c:v>
                </c:pt>
                <c:pt idx="1094">
                  <c:v>26.95191915158</c:v>
                </c:pt>
                <c:pt idx="1095">
                  <c:v>26.951909467647205</c:v>
                </c:pt>
                <c:pt idx="1096">
                  <c:v>26.951900202689199</c:v>
                </c:pt>
                <c:pt idx="1097">
                  <c:v>26.951893517331889</c:v>
                </c:pt>
                <c:pt idx="1098">
                  <c:v>26.951885640447205</c:v>
                </c:pt>
                <c:pt idx="1099">
                  <c:v>26.951878749962631</c:v>
                </c:pt>
                <c:pt idx="1100">
                  <c:v>26.951872433339286</c:v>
                </c:pt>
                <c:pt idx="1101">
                  <c:v>26.951866392675999</c:v>
                </c:pt>
                <c:pt idx="1102">
                  <c:v>26.951861108294928</c:v>
                </c:pt>
                <c:pt idx="1103">
                  <c:v>26.951856054409205</c:v>
                </c:pt>
                <c:pt idx="1104">
                  <c:v>26.951851633465598</c:v>
                </c:pt>
                <c:pt idx="1105">
                  <c:v>26.951848294155287</c:v>
                </c:pt>
                <c:pt idx="1106">
                  <c:v>26.951844359675501</c:v>
                </c:pt>
                <c:pt idx="1107">
                  <c:v>26.9518409172736</c:v>
                </c:pt>
                <c:pt idx="1108">
                  <c:v>26.951837764293831</c:v>
                </c:pt>
                <c:pt idx="1109">
                  <c:v>26.951834750878731</c:v>
                </c:pt>
                <c:pt idx="1110">
                  <c:v>26.951832113020199</c:v>
                </c:pt>
                <c:pt idx="1111">
                  <c:v>26.951830122460201</c:v>
                </c:pt>
                <c:pt idx="1112">
                  <c:v>26.9518277764342</c:v>
                </c:pt>
                <c:pt idx="1113">
                  <c:v>26.95182572493859</c:v>
                </c:pt>
                <c:pt idx="1114">
                  <c:v>26.951823765794735</c:v>
                </c:pt>
                <c:pt idx="1115">
                  <c:v>26.951822051331487</c:v>
                </c:pt>
                <c:pt idx="1116">
                  <c:v>26.951820413849831</c:v>
                </c:pt>
                <c:pt idx="1117">
                  <c:v>26.951818980888572</c:v>
                </c:pt>
                <c:pt idx="1118">
                  <c:v>26.951817669705399</c:v>
                </c:pt>
                <c:pt idx="1119">
                  <c:v>26.951816418354479</c:v>
                </c:pt>
                <c:pt idx="1120">
                  <c:v>26.951815514960199</c:v>
                </c:pt>
                <c:pt idx="1121">
                  <c:v>26.9518144931933</c:v>
                </c:pt>
                <c:pt idx="1122">
                  <c:v>26.9518135217557</c:v>
                </c:pt>
                <c:pt idx="1123">
                  <c:v>26.951812668949302</c:v>
                </c:pt>
                <c:pt idx="1124">
                  <c:v>26.951811891206731</c:v>
                </c:pt>
                <c:pt idx="1125">
                  <c:v>26.951811145930598</c:v>
                </c:pt>
                <c:pt idx="1126">
                  <c:v>26.951810466709698</c:v>
                </c:pt>
                <c:pt idx="1127">
                  <c:v>26.9518098470814</c:v>
                </c:pt>
                <c:pt idx="1128">
                  <c:v>26.951809306888801</c:v>
                </c:pt>
                <c:pt idx="1129">
                  <c:v>26.951808789794683</c:v>
                </c:pt>
                <c:pt idx="1130">
                  <c:v>26.951808417466683</c:v>
                </c:pt>
                <c:pt idx="1131">
                  <c:v>26.951807998224531</c:v>
                </c:pt>
                <c:pt idx="1132">
                  <c:v>26.9518075964418</c:v>
                </c:pt>
                <c:pt idx="1133">
                  <c:v>26.951807246342803</c:v>
                </c:pt>
                <c:pt idx="1134">
                  <c:v>26.951806924832901</c:v>
                </c:pt>
                <c:pt idx="1135">
                  <c:v>26.9518066196276</c:v>
                </c:pt>
                <c:pt idx="1136">
                  <c:v>26.951806399046198</c:v>
                </c:pt>
                <c:pt idx="1137">
                  <c:v>26.951806150577699</c:v>
                </c:pt>
                <c:pt idx="1138">
                  <c:v>26.951805913244698</c:v>
                </c:pt>
                <c:pt idx="1139">
                  <c:v>26.95180569761359</c:v>
                </c:pt>
                <c:pt idx="1140">
                  <c:v>26.951805500474801</c:v>
                </c:pt>
                <c:pt idx="1141">
                  <c:v>26.951805327665571</c:v>
                </c:pt>
                <c:pt idx="1142">
                  <c:v>26.951805163661131</c:v>
                </c:pt>
                <c:pt idx="1143">
                  <c:v>26.951805013929302</c:v>
                </c:pt>
                <c:pt idx="1144">
                  <c:v>26.951804881930887</c:v>
                </c:pt>
                <c:pt idx="1145">
                  <c:v>26.951804757304735</c:v>
                </c:pt>
                <c:pt idx="1146">
                  <c:v>26.951804648340101</c:v>
                </c:pt>
                <c:pt idx="1147">
                  <c:v>26.951804545227503</c:v>
                </c:pt>
                <c:pt idx="1148">
                  <c:v>26.951804455073031</c:v>
                </c:pt>
                <c:pt idx="1149">
                  <c:v>26.951804383993203</c:v>
                </c:pt>
                <c:pt idx="1150">
                  <c:v>26.951804305236635</c:v>
                </c:pt>
                <c:pt idx="1151">
                  <c:v>26.951804235108</c:v>
                </c:pt>
                <c:pt idx="1152">
                  <c:v>26.951804167540235</c:v>
                </c:pt>
                <c:pt idx="1153">
                  <c:v>26.951804106146035</c:v>
                </c:pt>
                <c:pt idx="1154">
                  <c:v>26.951804053246683</c:v>
                </c:pt>
                <c:pt idx="1155">
                  <c:v>26.951804002051801</c:v>
                </c:pt>
                <c:pt idx="1156">
                  <c:v>26.951803956138431</c:v>
                </c:pt>
                <c:pt idx="1157">
                  <c:v>26.951803913748435</c:v>
                </c:pt>
                <c:pt idx="1158">
                  <c:v>26.951803877813699</c:v>
                </c:pt>
                <c:pt idx="1159">
                  <c:v>26.951803843665488</c:v>
                </c:pt>
                <c:pt idx="1160">
                  <c:v>26.951803811611899</c:v>
                </c:pt>
                <c:pt idx="1161">
                  <c:v>26.951803788450771</c:v>
                </c:pt>
                <c:pt idx="1162">
                  <c:v>26.9518037619296</c:v>
                </c:pt>
                <c:pt idx="1163">
                  <c:v>26.951803737206397</c:v>
                </c:pt>
                <c:pt idx="1164">
                  <c:v>26.951803716990305</c:v>
                </c:pt>
                <c:pt idx="1165">
                  <c:v>26.951803695904697</c:v>
                </c:pt>
                <c:pt idx="1166">
                  <c:v>26.951803677106003</c:v>
                </c:pt>
                <c:pt idx="1167">
                  <c:v>26.951803661044931</c:v>
                </c:pt>
                <c:pt idx="1168">
                  <c:v>26.951803643439</c:v>
                </c:pt>
                <c:pt idx="1169">
                  <c:v>26.951803630969913</c:v>
                </c:pt>
                <c:pt idx="1170">
                  <c:v>26.951803618367688</c:v>
                </c:pt>
                <c:pt idx="1171">
                  <c:v>26.951803605428701</c:v>
                </c:pt>
                <c:pt idx="1172">
                  <c:v>26.951803597493299</c:v>
                </c:pt>
                <c:pt idx="1173">
                  <c:v>26.951803588273687</c:v>
                </c:pt>
                <c:pt idx="1174">
                  <c:v>26.951803577891699</c:v>
                </c:pt>
                <c:pt idx="1175">
                  <c:v>26.951803571634287</c:v>
                </c:pt>
                <c:pt idx="1176">
                  <c:v>26.9518035638892</c:v>
                </c:pt>
                <c:pt idx="1177">
                  <c:v>26.9518035574511</c:v>
                </c:pt>
                <c:pt idx="1178">
                  <c:v>26.951803550950203</c:v>
                </c:pt>
                <c:pt idx="1179">
                  <c:v>26.951803545046701</c:v>
                </c:pt>
                <c:pt idx="1180">
                  <c:v>26.951803539852801</c:v>
                </c:pt>
                <c:pt idx="1181">
                  <c:v>26.951803535178289</c:v>
                </c:pt>
                <c:pt idx="1182">
                  <c:v>26.9518035306941</c:v>
                </c:pt>
                <c:pt idx="1183">
                  <c:v>26.951803527014672</c:v>
                </c:pt>
                <c:pt idx="1184">
                  <c:v>26.951803523808898</c:v>
                </c:pt>
                <c:pt idx="1185">
                  <c:v>26.951803520783887</c:v>
                </c:pt>
                <c:pt idx="1186">
                  <c:v>26.951803517311799</c:v>
                </c:pt>
                <c:pt idx="1187">
                  <c:v>26.951803515787887</c:v>
                </c:pt>
                <c:pt idx="1188">
                  <c:v>26.951803512717188</c:v>
                </c:pt>
                <c:pt idx="1189">
                  <c:v>26.951803510211601</c:v>
                </c:pt>
                <c:pt idx="1190">
                  <c:v>26.9518035078049</c:v>
                </c:pt>
                <c:pt idx="1191">
                  <c:v>26.951803506305687</c:v>
                </c:pt>
                <c:pt idx="1192">
                  <c:v>26.951803504228199</c:v>
                </c:pt>
                <c:pt idx="1193">
                  <c:v>26.951803504117802</c:v>
                </c:pt>
                <c:pt idx="1194">
                  <c:v>26.951803501722587</c:v>
                </c:pt>
                <c:pt idx="1195">
                  <c:v>26.9518035011005</c:v>
                </c:pt>
                <c:pt idx="1196">
                  <c:v>26.951803498199101</c:v>
                </c:pt>
                <c:pt idx="1197">
                  <c:v>26.951803498261903</c:v>
                </c:pt>
                <c:pt idx="1198">
                  <c:v>26.951803497533202</c:v>
                </c:pt>
                <c:pt idx="1199">
                  <c:v>26.951803496266198</c:v>
                </c:pt>
                <c:pt idx="1200">
                  <c:v>26.951803494675698</c:v>
                </c:pt>
                <c:pt idx="1201">
                  <c:v>26.95180349462813</c:v>
                </c:pt>
                <c:pt idx="1202">
                  <c:v>26.951803493018701</c:v>
                </c:pt>
                <c:pt idx="1203">
                  <c:v>26.951803493225899</c:v>
                </c:pt>
                <c:pt idx="1204">
                  <c:v>26.951803491586031</c:v>
                </c:pt>
                <c:pt idx="1205">
                  <c:v>26.951803492107299</c:v>
                </c:pt>
                <c:pt idx="1206">
                  <c:v>26.951803491458602</c:v>
                </c:pt>
                <c:pt idx="1207">
                  <c:v>26.951803492259572</c:v>
                </c:pt>
                <c:pt idx="1208">
                  <c:v>26.951803492426897</c:v>
                </c:pt>
                <c:pt idx="1209">
                  <c:v>26.9518034911389</c:v>
                </c:pt>
                <c:pt idx="1210">
                  <c:v>26.951803490887801</c:v>
                </c:pt>
                <c:pt idx="1211">
                  <c:v>26.951803489599698</c:v>
                </c:pt>
                <c:pt idx="1212">
                  <c:v>26.951803490402671</c:v>
                </c:pt>
                <c:pt idx="1213">
                  <c:v>26.951803490410231</c:v>
                </c:pt>
                <c:pt idx="1214">
                  <c:v>26.951803490669</c:v>
                </c:pt>
                <c:pt idx="1215">
                  <c:v>26.951803488945288</c:v>
                </c:pt>
                <c:pt idx="1216">
                  <c:v>26.951803489618872</c:v>
                </c:pt>
                <c:pt idx="1217">
                  <c:v>26.951803490455905</c:v>
                </c:pt>
                <c:pt idx="1218">
                  <c:v>26.951803488199531</c:v>
                </c:pt>
                <c:pt idx="1219">
                  <c:v>26.951803488188098</c:v>
                </c:pt>
                <c:pt idx="1220">
                  <c:v>26.951803488405005</c:v>
                </c:pt>
                <c:pt idx="1221">
                  <c:v>26.951803488903401</c:v>
                </c:pt>
                <c:pt idx="1222">
                  <c:v>26.951803489139287</c:v>
                </c:pt>
                <c:pt idx="1223">
                  <c:v>26.951803487293901</c:v>
                </c:pt>
                <c:pt idx="1224">
                  <c:v>26.951803488009201</c:v>
                </c:pt>
                <c:pt idx="1225">
                  <c:v>26.951803487731503</c:v>
                </c:pt>
                <c:pt idx="1226">
                  <c:v>26.951803488412679</c:v>
                </c:pt>
                <c:pt idx="1227">
                  <c:v>26.951803489546531</c:v>
                </c:pt>
                <c:pt idx="1228">
                  <c:v>26.951803487305288</c:v>
                </c:pt>
                <c:pt idx="1229">
                  <c:v>26.951803487381401</c:v>
                </c:pt>
                <c:pt idx="1230">
                  <c:v>26.9518034883783</c:v>
                </c:pt>
                <c:pt idx="1231">
                  <c:v>26.9518034903417</c:v>
                </c:pt>
                <c:pt idx="1232">
                  <c:v>26.951803488770302</c:v>
                </c:pt>
                <c:pt idx="1233">
                  <c:v>26.951803487233001</c:v>
                </c:pt>
                <c:pt idx="1234">
                  <c:v>26.951803488785501</c:v>
                </c:pt>
                <c:pt idx="1235">
                  <c:v>26.951803487727702</c:v>
                </c:pt>
                <c:pt idx="1236">
                  <c:v>26.951803487708631</c:v>
                </c:pt>
                <c:pt idx="1237">
                  <c:v>26.951803487240635</c:v>
                </c:pt>
                <c:pt idx="1238">
                  <c:v>26.951803488408835</c:v>
                </c:pt>
                <c:pt idx="1239">
                  <c:v>26.951803487663</c:v>
                </c:pt>
                <c:pt idx="1240">
                  <c:v>26.951803487902698</c:v>
                </c:pt>
                <c:pt idx="1241">
                  <c:v>26.951803488431601</c:v>
                </c:pt>
                <c:pt idx="1242">
                  <c:v>26.951803486095301</c:v>
                </c:pt>
                <c:pt idx="1243">
                  <c:v>26.951803487069405</c:v>
                </c:pt>
                <c:pt idx="1244">
                  <c:v>26.95180348791413</c:v>
                </c:pt>
                <c:pt idx="1245">
                  <c:v>26.951803488321289</c:v>
                </c:pt>
                <c:pt idx="1246">
                  <c:v>26.951803487651631</c:v>
                </c:pt>
                <c:pt idx="1247">
                  <c:v>26.951803487940801</c:v>
                </c:pt>
                <c:pt idx="1248">
                  <c:v>26.951803487902698</c:v>
                </c:pt>
                <c:pt idx="1249">
                  <c:v>26.951803487404231</c:v>
                </c:pt>
                <c:pt idx="1250">
                  <c:v>26.9518034879788</c:v>
                </c:pt>
                <c:pt idx="1251">
                  <c:v>26.951803486940001</c:v>
                </c:pt>
                <c:pt idx="1252">
                  <c:v>26.9518034880359</c:v>
                </c:pt>
                <c:pt idx="1253">
                  <c:v>26.951803487621099</c:v>
                </c:pt>
                <c:pt idx="1254">
                  <c:v>26.951803486011631</c:v>
                </c:pt>
                <c:pt idx="1255">
                  <c:v>26.951803487716298</c:v>
                </c:pt>
                <c:pt idx="1256">
                  <c:v>26.951803485988801</c:v>
                </c:pt>
                <c:pt idx="1257">
                  <c:v>26.951803487088494</c:v>
                </c:pt>
                <c:pt idx="1258">
                  <c:v>26.951803487792471</c:v>
                </c:pt>
                <c:pt idx="1259">
                  <c:v>26.951803485494164</c:v>
                </c:pt>
                <c:pt idx="1260">
                  <c:v>26.951803488016935</c:v>
                </c:pt>
                <c:pt idx="1261">
                  <c:v>26.951803488062531</c:v>
                </c:pt>
                <c:pt idx="1262">
                  <c:v>26.951803487556472</c:v>
                </c:pt>
                <c:pt idx="1263">
                  <c:v>26.9518034886257</c:v>
                </c:pt>
                <c:pt idx="1264">
                  <c:v>26.951803487366202</c:v>
                </c:pt>
                <c:pt idx="1265">
                  <c:v>26.951803487008583</c:v>
                </c:pt>
                <c:pt idx="1266">
                  <c:v>26.951803487872301</c:v>
                </c:pt>
                <c:pt idx="1267">
                  <c:v>26.951803487537401</c:v>
                </c:pt>
                <c:pt idx="1268">
                  <c:v>26.9518034884697</c:v>
                </c:pt>
                <c:pt idx="1269">
                  <c:v>26.951803488306005</c:v>
                </c:pt>
                <c:pt idx="1270">
                  <c:v>26.951803487282572</c:v>
                </c:pt>
                <c:pt idx="1271">
                  <c:v>26.951803488355498</c:v>
                </c:pt>
                <c:pt idx="1272">
                  <c:v>26.9518034888616</c:v>
                </c:pt>
                <c:pt idx="1273">
                  <c:v>26.951803487609698</c:v>
                </c:pt>
                <c:pt idx="1274">
                  <c:v>26.951803487670631</c:v>
                </c:pt>
                <c:pt idx="1275">
                  <c:v>26.951803486666098</c:v>
                </c:pt>
                <c:pt idx="1276">
                  <c:v>26.9518034887056</c:v>
                </c:pt>
                <c:pt idx="1277">
                  <c:v>26.951803487225387</c:v>
                </c:pt>
                <c:pt idx="1278">
                  <c:v>26.9518034867498</c:v>
                </c:pt>
                <c:pt idx="1279">
                  <c:v>26.951803488949103</c:v>
                </c:pt>
                <c:pt idx="1280">
                  <c:v>26.951803487297731</c:v>
                </c:pt>
                <c:pt idx="1281">
                  <c:v>26.951803487499472</c:v>
                </c:pt>
                <c:pt idx="1282">
                  <c:v>26.951803487408135</c:v>
                </c:pt>
                <c:pt idx="1283">
                  <c:v>26.951803487819031</c:v>
                </c:pt>
                <c:pt idx="1284">
                  <c:v>26.951803487488068</c:v>
                </c:pt>
                <c:pt idx="1285">
                  <c:v>26.9518034877809</c:v>
                </c:pt>
                <c:pt idx="1286">
                  <c:v>26.9518034874271</c:v>
                </c:pt>
                <c:pt idx="1287">
                  <c:v>26.951803489535102</c:v>
                </c:pt>
                <c:pt idx="1288">
                  <c:v>26.951803487788631</c:v>
                </c:pt>
                <c:pt idx="1289">
                  <c:v>26.95180348720649</c:v>
                </c:pt>
                <c:pt idx="1290">
                  <c:v>26.951803488138601</c:v>
                </c:pt>
                <c:pt idx="1291">
                  <c:v>26.951803487065597</c:v>
                </c:pt>
                <c:pt idx="1292">
                  <c:v>26.951803487179802</c:v>
                </c:pt>
                <c:pt idx="1293">
                  <c:v>26.9518034867422</c:v>
                </c:pt>
                <c:pt idx="1294">
                  <c:v>26.951803487533599</c:v>
                </c:pt>
                <c:pt idx="1295">
                  <c:v>26.951803486875299</c:v>
                </c:pt>
                <c:pt idx="1296">
                  <c:v>26.951803487986435</c:v>
                </c:pt>
                <c:pt idx="1297">
                  <c:v>26.951803486209531</c:v>
                </c:pt>
                <c:pt idx="1298">
                  <c:v>26.951803486943799</c:v>
                </c:pt>
                <c:pt idx="1299">
                  <c:v>26.9518034871531</c:v>
                </c:pt>
                <c:pt idx="1300">
                  <c:v>26.9518034871721</c:v>
                </c:pt>
                <c:pt idx="1301">
                  <c:v>26.951803487214072</c:v>
                </c:pt>
                <c:pt idx="1302">
                  <c:v>26.9518034878609</c:v>
                </c:pt>
                <c:pt idx="1303">
                  <c:v>26.951803486905799</c:v>
                </c:pt>
                <c:pt idx="1304">
                  <c:v>26.951803487214072</c:v>
                </c:pt>
                <c:pt idx="1305">
                  <c:v>26.951803486875299</c:v>
                </c:pt>
                <c:pt idx="1306">
                  <c:v>26.951803487267302</c:v>
                </c:pt>
                <c:pt idx="1307">
                  <c:v>26.951803486837299</c:v>
                </c:pt>
                <c:pt idx="1308">
                  <c:v>26.951803488580001</c:v>
                </c:pt>
                <c:pt idx="1309">
                  <c:v>26.9518034879179</c:v>
                </c:pt>
                <c:pt idx="1310">
                  <c:v>26.951803487484231</c:v>
                </c:pt>
                <c:pt idx="1311">
                  <c:v>26.951803487381401</c:v>
                </c:pt>
                <c:pt idx="1312">
                  <c:v>26.951803488587601</c:v>
                </c:pt>
                <c:pt idx="1313">
                  <c:v>26.951803487347199</c:v>
                </c:pt>
                <c:pt idx="1314">
                  <c:v>26.951803487423287</c:v>
                </c:pt>
                <c:pt idx="1315">
                  <c:v>26.951803487663</c:v>
                </c:pt>
                <c:pt idx="1316">
                  <c:v>26.951803487792471</c:v>
                </c:pt>
                <c:pt idx="1317">
                  <c:v>26.951803486628005</c:v>
                </c:pt>
                <c:pt idx="1318">
                  <c:v>26.951803487244398</c:v>
                </c:pt>
                <c:pt idx="1319">
                  <c:v>26.951803487472731</c:v>
                </c:pt>
                <c:pt idx="1320">
                  <c:v>26.951803486837299</c:v>
                </c:pt>
                <c:pt idx="1321">
                  <c:v>26.951803487541202</c:v>
                </c:pt>
                <c:pt idx="1322">
                  <c:v>26.951803487735287</c:v>
                </c:pt>
                <c:pt idx="1323">
                  <c:v>26.951803487784698</c:v>
                </c:pt>
                <c:pt idx="1324">
                  <c:v>26.951803486091531</c:v>
                </c:pt>
                <c:pt idx="1325">
                  <c:v>26.951803487670631</c:v>
                </c:pt>
                <c:pt idx="1326">
                  <c:v>26.951803488260399</c:v>
                </c:pt>
                <c:pt idx="1327">
                  <c:v>26.9518034881538</c:v>
                </c:pt>
                <c:pt idx="1328">
                  <c:v>26.951803487312901</c:v>
                </c:pt>
                <c:pt idx="1329">
                  <c:v>26.951803487137887</c:v>
                </c:pt>
                <c:pt idx="1330">
                  <c:v>26.9518034871721</c:v>
                </c:pt>
                <c:pt idx="1331">
                  <c:v>26.951803487902698</c:v>
                </c:pt>
                <c:pt idx="1332">
                  <c:v>26.951803488325087</c:v>
                </c:pt>
                <c:pt idx="1333">
                  <c:v>26.951803486441605</c:v>
                </c:pt>
                <c:pt idx="1334">
                  <c:v>26.951803486768799</c:v>
                </c:pt>
                <c:pt idx="1335">
                  <c:v>26.951803487293901</c:v>
                </c:pt>
                <c:pt idx="1336">
                  <c:v>26.951803487099831</c:v>
                </c:pt>
                <c:pt idx="1337">
                  <c:v>26.951803488161389</c:v>
                </c:pt>
                <c:pt idx="1338">
                  <c:v>26.951803487693471</c:v>
                </c:pt>
                <c:pt idx="1339">
                  <c:v>26.951803488503902</c:v>
                </c:pt>
                <c:pt idx="1340">
                  <c:v>26.951803487160703</c:v>
                </c:pt>
                <c:pt idx="1341">
                  <c:v>26.951803487484231</c:v>
                </c:pt>
                <c:pt idx="1342">
                  <c:v>26.951803487099831</c:v>
                </c:pt>
                <c:pt idx="1343">
                  <c:v>26.951803487016171</c:v>
                </c:pt>
                <c:pt idx="1344">
                  <c:v>26.951803487952201</c:v>
                </c:pt>
                <c:pt idx="1345">
                  <c:v>26.951803487316731</c:v>
                </c:pt>
                <c:pt idx="1346">
                  <c:v>26.951803487225387</c:v>
                </c:pt>
                <c:pt idx="1347">
                  <c:v>26.951803487137887</c:v>
                </c:pt>
                <c:pt idx="1348">
                  <c:v>26.951803486981902</c:v>
                </c:pt>
                <c:pt idx="1349">
                  <c:v>26.951803487902698</c:v>
                </c:pt>
                <c:pt idx="1350">
                  <c:v>26.951803487198831</c:v>
                </c:pt>
                <c:pt idx="1351">
                  <c:v>26.9518034870352</c:v>
                </c:pt>
                <c:pt idx="1352">
                  <c:v>26.951803487126501</c:v>
                </c:pt>
                <c:pt idx="1353">
                  <c:v>26.951803486989501</c:v>
                </c:pt>
                <c:pt idx="1354">
                  <c:v>26.951803486723087</c:v>
                </c:pt>
                <c:pt idx="1355">
                  <c:v>26.951803486902001</c:v>
                </c:pt>
                <c:pt idx="1356">
                  <c:v>26.951803487940801</c:v>
                </c:pt>
                <c:pt idx="1357">
                  <c:v>26.9518034869362</c:v>
                </c:pt>
                <c:pt idx="1358">
                  <c:v>26.95180348764023</c:v>
                </c:pt>
                <c:pt idx="1359">
                  <c:v>26.9518034880473</c:v>
                </c:pt>
                <c:pt idx="1360">
                  <c:v>26.951803486962888</c:v>
                </c:pt>
                <c:pt idx="1361">
                  <c:v>26.951803487305288</c:v>
                </c:pt>
                <c:pt idx="1362">
                  <c:v>26.95180348791413</c:v>
                </c:pt>
                <c:pt idx="1363">
                  <c:v>26.951803486331187</c:v>
                </c:pt>
                <c:pt idx="1364">
                  <c:v>26.951803487465099</c:v>
                </c:pt>
                <c:pt idx="1365">
                  <c:v>26.951803487251997</c:v>
                </c:pt>
                <c:pt idx="1366">
                  <c:v>26.951803487750531</c:v>
                </c:pt>
                <c:pt idx="1367">
                  <c:v>26.951803487080831</c:v>
                </c:pt>
                <c:pt idx="1368">
                  <c:v>26.951803488363087</c:v>
                </c:pt>
                <c:pt idx="1369">
                  <c:v>26.951803487187401</c:v>
                </c:pt>
                <c:pt idx="1370">
                  <c:v>26.951803487902698</c:v>
                </c:pt>
                <c:pt idx="1371">
                  <c:v>26.9518034878799</c:v>
                </c:pt>
                <c:pt idx="1372">
                  <c:v>26.951803487857031</c:v>
                </c:pt>
                <c:pt idx="1373">
                  <c:v>26.951803486844931</c:v>
                </c:pt>
                <c:pt idx="1374">
                  <c:v>26.951803488146201</c:v>
                </c:pt>
                <c:pt idx="1375">
                  <c:v>26.951803486943799</c:v>
                </c:pt>
                <c:pt idx="1376">
                  <c:v>26.951803486110531</c:v>
                </c:pt>
                <c:pt idx="1377">
                  <c:v>26.951803487845631</c:v>
                </c:pt>
                <c:pt idx="1378">
                  <c:v>26.951803487316731</c:v>
                </c:pt>
                <c:pt idx="1379">
                  <c:v>26.951803486677498</c:v>
                </c:pt>
                <c:pt idx="1380">
                  <c:v>26.951803488633299</c:v>
                </c:pt>
                <c:pt idx="1381">
                  <c:v>26.951803487175887</c:v>
                </c:pt>
                <c:pt idx="1382">
                  <c:v>26.951803486167599</c:v>
                </c:pt>
                <c:pt idx="1383">
                  <c:v>26.951803487761889</c:v>
                </c:pt>
                <c:pt idx="1384">
                  <c:v>26.951803488195697</c:v>
                </c:pt>
                <c:pt idx="1385">
                  <c:v>26.95180348737</c:v>
                </c:pt>
                <c:pt idx="1386">
                  <c:v>26.951803487598301</c:v>
                </c:pt>
                <c:pt idx="1387">
                  <c:v>26.951803487145497</c:v>
                </c:pt>
                <c:pt idx="1388">
                  <c:v>26.951803487628698</c:v>
                </c:pt>
                <c:pt idx="1389">
                  <c:v>26.951803487069405</c:v>
                </c:pt>
                <c:pt idx="1390">
                  <c:v>26.951803487921687</c:v>
                </c:pt>
                <c:pt idx="1391">
                  <c:v>26.951803488252835</c:v>
                </c:pt>
                <c:pt idx="1392">
                  <c:v>26.9518034873091</c:v>
                </c:pt>
                <c:pt idx="1393">
                  <c:v>26.951803487404231</c:v>
                </c:pt>
                <c:pt idx="1394">
                  <c:v>26.951803487088494</c:v>
                </c:pt>
                <c:pt idx="1395">
                  <c:v>26.951803487883698</c:v>
                </c:pt>
                <c:pt idx="1396">
                  <c:v>26.951803487312901</c:v>
                </c:pt>
                <c:pt idx="1397">
                  <c:v>26.951803487769499</c:v>
                </c:pt>
                <c:pt idx="1398">
                  <c:v>26.951803487761889</c:v>
                </c:pt>
                <c:pt idx="1399">
                  <c:v>26.951803487548801</c:v>
                </c:pt>
                <c:pt idx="1400">
                  <c:v>26.951803485155498</c:v>
                </c:pt>
                <c:pt idx="1401">
                  <c:v>26.951803487073203</c:v>
                </c:pt>
                <c:pt idx="1402">
                  <c:v>26.951803486578598</c:v>
                </c:pt>
                <c:pt idx="1403">
                  <c:v>26.951803487191199</c:v>
                </c:pt>
                <c:pt idx="1404">
                  <c:v>26.951803486791601</c:v>
                </c:pt>
                <c:pt idx="1405">
                  <c:v>26.951803486981902</c:v>
                </c:pt>
                <c:pt idx="1406">
                  <c:v>26.951803487929286</c:v>
                </c:pt>
                <c:pt idx="1407">
                  <c:v>26.9518034863274</c:v>
                </c:pt>
                <c:pt idx="1408">
                  <c:v>26.951803487769499</c:v>
                </c:pt>
                <c:pt idx="1409">
                  <c:v>26.951803486719299</c:v>
                </c:pt>
                <c:pt idx="1410">
                  <c:v>26.951803486768799</c:v>
                </c:pt>
                <c:pt idx="1411">
                  <c:v>26.951803485836631</c:v>
                </c:pt>
                <c:pt idx="1412">
                  <c:v>26.951803488043531</c:v>
                </c:pt>
                <c:pt idx="1413">
                  <c:v>26.9518034868297</c:v>
                </c:pt>
                <c:pt idx="1414">
                  <c:v>26.951803485867</c:v>
                </c:pt>
                <c:pt idx="1415">
                  <c:v>26.9518034880283</c:v>
                </c:pt>
                <c:pt idx="1416">
                  <c:v>26.951803487583099</c:v>
                </c:pt>
                <c:pt idx="1417">
                  <c:v>26.951803486924799</c:v>
                </c:pt>
                <c:pt idx="1418">
                  <c:v>26.951803487415731</c:v>
                </c:pt>
                <c:pt idx="1419">
                  <c:v>26.9518034878609</c:v>
                </c:pt>
                <c:pt idx="1420">
                  <c:v>26.9518034896378</c:v>
                </c:pt>
                <c:pt idx="1421">
                  <c:v>26.9518034867308</c:v>
                </c:pt>
                <c:pt idx="1422">
                  <c:v>26.951803487704797</c:v>
                </c:pt>
                <c:pt idx="1423">
                  <c:v>26.951803487244398</c:v>
                </c:pt>
                <c:pt idx="1424">
                  <c:v>26.9518034883707</c:v>
                </c:pt>
                <c:pt idx="1425">
                  <c:v>26.951803488701799</c:v>
                </c:pt>
                <c:pt idx="1426">
                  <c:v>26.951803487727702</c:v>
                </c:pt>
                <c:pt idx="1427">
                  <c:v>26.9518034887817</c:v>
                </c:pt>
                <c:pt idx="1428">
                  <c:v>26.951803488279399</c:v>
                </c:pt>
                <c:pt idx="1429">
                  <c:v>26.951803487373802</c:v>
                </c:pt>
                <c:pt idx="1430">
                  <c:v>26.951803488709405</c:v>
                </c:pt>
                <c:pt idx="1431">
                  <c:v>26.951803487712535</c:v>
                </c:pt>
                <c:pt idx="1432">
                  <c:v>26.9518034878799</c:v>
                </c:pt>
                <c:pt idx="1433">
                  <c:v>26.951803486753601</c:v>
                </c:pt>
                <c:pt idx="1434">
                  <c:v>26.951803488290835</c:v>
                </c:pt>
                <c:pt idx="1435">
                  <c:v>26.951803487948435</c:v>
                </c:pt>
                <c:pt idx="1436">
                  <c:v>26.9518034880473</c:v>
                </c:pt>
                <c:pt idx="1437">
                  <c:v>26.951803486502531</c:v>
                </c:pt>
                <c:pt idx="1438">
                  <c:v>26.951803487225387</c:v>
                </c:pt>
                <c:pt idx="1439">
                  <c:v>26.951803487887531</c:v>
                </c:pt>
                <c:pt idx="1440">
                  <c:v>26.9518034877809</c:v>
                </c:pt>
                <c:pt idx="1441">
                  <c:v>26.951803487126501</c:v>
                </c:pt>
                <c:pt idx="1442">
                  <c:v>26.951803488435399</c:v>
                </c:pt>
                <c:pt idx="1443">
                  <c:v>26.951803487560287</c:v>
                </c:pt>
                <c:pt idx="1444">
                  <c:v>26.951803487697198</c:v>
                </c:pt>
                <c:pt idx="1445">
                  <c:v>26.951803488382101</c:v>
                </c:pt>
                <c:pt idx="1446">
                  <c:v>26.9518034881843</c:v>
                </c:pt>
                <c:pt idx="1447">
                  <c:v>26.951803487453731</c:v>
                </c:pt>
                <c:pt idx="1448">
                  <c:v>26.951803486570899</c:v>
                </c:pt>
                <c:pt idx="1449">
                  <c:v>26.951803487522199</c:v>
                </c:pt>
                <c:pt idx="1450">
                  <c:v>26.9518034887322</c:v>
                </c:pt>
                <c:pt idx="1451">
                  <c:v>26.9518034865938</c:v>
                </c:pt>
                <c:pt idx="1452">
                  <c:v>26.951803487111299</c:v>
                </c:pt>
                <c:pt idx="1453">
                  <c:v>26.951803487849435</c:v>
                </c:pt>
                <c:pt idx="1454">
                  <c:v>26.951803488633299</c:v>
                </c:pt>
                <c:pt idx="1455">
                  <c:v>26.951803487712535</c:v>
                </c:pt>
                <c:pt idx="1456">
                  <c:v>26.951803486258935</c:v>
                </c:pt>
                <c:pt idx="1457">
                  <c:v>26.951803486281801</c:v>
                </c:pt>
                <c:pt idx="1458">
                  <c:v>26.951803487636472</c:v>
                </c:pt>
                <c:pt idx="1459">
                  <c:v>26.9518034862209</c:v>
                </c:pt>
                <c:pt idx="1460">
                  <c:v>26.951803488602831</c:v>
                </c:pt>
                <c:pt idx="1461">
                  <c:v>26.951803486860101</c:v>
                </c:pt>
                <c:pt idx="1462">
                  <c:v>26.951803486981902</c:v>
                </c:pt>
                <c:pt idx="1463">
                  <c:v>26.951803486654772</c:v>
                </c:pt>
                <c:pt idx="1464">
                  <c:v>26.951803488580001</c:v>
                </c:pt>
                <c:pt idx="1465">
                  <c:v>26.951803488427799</c:v>
                </c:pt>
                <c:pt idx="1466">
                  <c:v>26.95180348737</c:v>
                </c:pt>
                <c:pt idx="1467">
                  <c:v>26.951803486905799</c:v>
                </c:pt>
                <c:pt idx="1468">
                  <c:v>26.951803489105099</c:v>
                </c:pt>
                <c:pt idx="1469">
                  <c:v>26.951803488572388</c:v>
                </c:pt>
                <c:pt idx="1470">
                  <c:v>26.951803487050398</c:v>
                </c:pt>
                <c:pt idx="1471">
                  <c:v>26.951803487362401</c:v>
                </c:pt>
                <c:pt idx="1472">
                  <c:v>26.951803487720099</c:v>
                </c:pt>
                <c:pt idx="1473">
                  <c:v>26.9518034873091</c:v>
                </c:pt>
                <c:pt idx="1474">
                  <c:v>26.951803488093031</c:v>
                </c:pt>
                <c:pt idx="1475">
                  <c:v>26.9518034879788</c:v>
                </c:pt>
                <c:pt idx="1476">
                  <c:v>26.951803486852583</c:v>
                </c:pt>
                <c:pt idx="1477">
                  <c:v>26.951803487674471</c:v>
                </c:pt>
                <c:pt idx="1478">
                  <c:v>26.9518034879788</c:v>
                </c:pt>
                <c:pt idx="1479">
                  <c:v>26.951803487720099</c:v>
                </c:pt>
                <c:pt idx="1480">
                  <c:v>26.951803486464399</c:v>
                </c:pt>
                <c:pt idx="1481">
                  <c:v>26.9518034871721</c:v>
                </c:pt>
                <c:pt idx="1482">
                  <c:v>26.951803487963588</c:v>
                </c:pt>
                <c:pt idx="1483">
                  <c:v>26.951803487430897</c:v>
                </c:pt>
                <c:pt idx="1484">
                  <c:v>26.951803488770302</c:v>
                </c:pt>
                <c:pt idx="1485">
                  <c:v>26.951803486479598</c:v>
                </c:pt>
                <c:pt idx="1486">
                  <c:v>26.951803487423287</c:v>
                </c:pt>
                <c:pt idx="1487">
                  <c:v>26.951803486898235</c:v>
                </c:pt>
                <c:pt idx="1488">
                  <c:v>26.9518034877809</c:v>
                </c:pt>
                <c:pt idx="1489">
                  <c:v>26.951803487666801</c:v>
                </c:pt>
                <c:pt idx="1490">
                  <c:v>26.951803487324288</c:v>
                </c:pt>
                <c:pt idx="1491">
                  <c:v>26.951803487857031</c:v>
                </c:pt>
                <c:pt idx="1492">
                  <c:v>26.951803487347199</c:v>
                </c:pt>
                <c:pt idx="1493">
                  <c:v>26.951803486053535</c:v>
                </c:pt>
                <c:pt idx="1494">
                  <c:v>26.951803488442998</c:v>
                </c:pt>
                <c:pt idx="1495">
                  <c:v>26.95180348721783</c:v>
                </c:pt>
                <c:pt idx="1496">
                  <c:v>26.951803487088494</c:v>
                </c:pt>
                <c:pt idx="1497">
                  <c:v>26.9518034869362</c:v>
                </c:pt>
                <c:pt idx="1498">
                  <c:v>26.951803487948435</c:v>
                </c:pt>
                <c:pt idx="1499">
                  <c:v>26.951803487126501</c:v>
                </c:pt>
                <c:pt idx="1500">
                  <c:v>26.95180348721783</c:v>
                </c:pt>
                <c:pt idx="1501">
                  <c:v>26.951803487849435</c:v>
                </c:pt>
                <c:pt idx="1502">
                  <c:v>26.951803486784005</c:v>
                </c:pt>
                <c:pt idx="1503">
                  <c:v>26.951803486274201</c:v>
                </c:pt>
                <c:pt idx="1504">
                  <c:v>26.951803486646998</c:v>
                </c:pt>
                <c:pt idx="1505">
                  <c:v>26.951803487872301</c:v>
                </c:pt>
                <c:pt idx="1506">
                  <c:v>26.9518034865938</c:v>
                </c:pt>
                <c:pt idx="1507">
                  <c:v>26.951803486411105</c:v>
                </c:pt>
                <c:pt idx="1508">
                  <c:v>26.951803487971187</c:v>
                </c:pt>
                <c:pt idx="1509">
                  <c:v>26.951803486456868</c:v>
                </c:pt>
                <c:pt idx="1510">
                  <c:v>26.951803486959101</c:v>
                </c:pt>
                <c:pt idx="1511">
                  <c:v>26.951803486989501</c:v>
                </c:pt>
                <c:pt idx="1512">
                  <c:v>26.951803487628698</c:v>
                </c:pt>
                <c:pt idx="1513">
                  <c:v>26.951803488496331</c:v>
                </c:pt>
                <c:pt idx="1514">
                  <c:v>26.951803487849435</c:v>
                </c:pt>
                <c:pt idx="1515">
                  <c:v>26.951803486959101</c:v>
                </c:pt>
                <c:pt idx="1516">
                  <c:v>26.9518034870352</c:v>
                </c:pt>
                <c:pt idx="1517">
                  <c:v>26.951803487057997</c:v>
                </c:pt>
                <c:pt idx="1518">
                  <c:v>26.951803485886035</c:v>
                </c:pt>
                <c:pt idx="1519">
                  <c:v>26.951803487362401</c:v>
                </c:pt>
                <c:pt idx="1520">
                  <c:v>26.951803487316731</c:v>
                </c:pt>
                <c:pt idx="1521">
                  <c:v>26.951803487758131</c:v>
                </c:pt>
                <c:pt idx="1522">
                  <c:v>26.951803488267988</c:v>
                </c:pt>
                <c:pt idx="1523">
                  <c:v>26.951803488062531</c:v>
                </c:pt>
                <c:pt idx="1524">
                  <c:v>26.951803487293901</c:v>
                </c:pt>
                <c:pt idx="1525">
                  <c:v>26.951803487027501</c:v>
                </c:pt>
                <c:pt idx="1526">
                  <c:v>26.951803485825199</c:v>
                </c:pt>
                <c:pt idx="1527">
                  <c:v>26.951803488458264</c:v>
                </c:pt>
                <c:pt idx="1528">
                  <c:v>26.951803488306005</c:v>
                </c:pt>
                <c:pt idx="1529">
                  <c:v>26.951803487255898</c:v>
                </c:pt>
                <c:pt idx="1530">
                  <c:v>26.951803487362401</c:v>
                </c:pt>
                <c:pt idx="1531">
                  <c:v>26.951803487111299</c:v>
                </c:pt>
                <c:pt idx="1532">
                  <c:v>26.951803486297031</c:v>
                </c:pt>
                <c:pt idx="1533">
                  <c:v>26.951803487088494</c:v>
                </c:pt>
                <c:pt idx="1534">
                  <c:v>26.951803489303</c:v>
                </c:pt>
                <c:pt idx="1535">
                  <c:v>26.951803487864701</c:v>
                </c:pt>
                <c:pt idx="1536">
                  <c:v>26.951803486601431</c:v>
                </c:pt>
                <c:pt idx="1537">
                  <c:v>26.951803485155498</c:v>
                </c:pt>
                <c:pt idx="1538">
                  <c:v>26.951803487963588</c:v>
                </c:pt>
                <c:pt idx="1539">
                  <c:v>26.9518034872711</c:v>
                </c:pt>
                <c:pt idx="1540">
                  <c:v>26.951803487233001</c:v>
                </c:pt>
                <c:pt idx="1541">
                  <c:v>26.951803487012331</c:v>
                </c:pt>
                <c:pt idx="1542">
                  <c:v>26.951803488397431</c:v>
                </c:pt>
                <c:pt idx="1543">
                  <c:v>26.951803487560287</c:v>
                </c:pt>
                <c:pt idx="1544">
                  <c:v>26.951803487735287</c:v>
                </c:pt>
                <c:pt idx="1545">
                  <c:v>26.9518034875755</c:v>
                </c:pt>
                <c:pt idx="1546">
                  <c:v>26.9518034867308</c:v>
                </c:pt>
                <c:pt idx="1547">
                  <c:v>26.951803486677498</c:v>
                </c:pt>
                <c:pt idx="1548">
                  <c:v>26.951803488823501</c:v>
                </c:pt>
                <c:pt idx="1549">
                  <c:v>26.951803486905799</c:v>
                </c:pt>
                <c:pt idx="1550">
                  <c:v>26.951803488572388</c:v>
                </c:pt>
                <c:pt idx="1551">
                  <c:v>26.951803487392805</c:v>
                </c:pt>
                <c:pt idx="1552">
                  <c:v>26.951803488412679</c:v>
                </c:pt>
                <c:pt idx="1553">
                  <c:v>26.951803488252835</c:v>
                </c:pt>
                <c:pt idx="1554">
                  <c:v>26.9518034867003</c:v>
                </c:pt>
                <c:pt idx="1555">
                  <c:v>26.951803488275598</c:v>
                </c:pt>
                <c:pt idx="1556">
                  <c:v>26.951803488237498</c:v>
                </c:pt>
                <c:pt idx="1557">
                  <c:v>26.951803486768799</c:v>
                </c:pt>
                <c:pt idx="1558">
                  <c:v>26.951803488062531</c:v>
                </c:pt>
                <c:pt idx="1559">
                  <c:v>26.9518034868677</c:v>
                </c:pt>
                <c:pt idx="1560">
                  <c:v>26.951803487293901</c:v>
                </c:pt>
                <c:pt idx="1561">
                  <c:v>26.9518034873396</c:v>
                </c:pt>
                <c:pt idx="1562">
                  <c:v>26.951803488869203</c:v>
                </c:pt>
                <c:pt idx="1563">
                  <c:v>26.951803486852583</c:v>
                </c:pt>
                <c:pt idx="1564">
                  <c:v>26.951803488496331</c:v>
                </c:pt>
                <c:pt idx="1565">
                  <c:v>26.951803487476564</c:v>
                </c:pt>
                <c:pt idx="1566">
                  <c:v>26.951803487727702</c:v>
                </c:pt>
                <c:pt idx="1567">
                  <c:v>26.951803486266531</c:v>
                </c:pt>
                <c:pt idx="1568">
                  <c:v>26.9518034871721</c:v>
                </c:pt>
                <c:pt idx="1569">
                  <c:v>26.951803486776399</c:v>
                </c:pt>
                <c:pt idx="1570">
                  <c:v>26.951803487430897</c:v>
                </c:pt>
                <c:pt idx="1571">
                  <c:v>26.951803486586197</c:v>
                </c:pt>
                <c:pt idx="1572">
                  <c:v>26.951803487019905</c:v>
                </c:pt>
                <c:pt idx="1573">
                  <c:v>26.951803488800731</c:v>
                </c:pt>
                <c:pt idx="1574">
                  <c:v>26.951803488427799</c:v>
                </c:pt>
                <c:pt idx="1575">
                  <c:v>26.951803488618172</c:v>
                </c:pt>
                <c:pt idx="1576">
                  <c:v>26.951803487735287</c:v>
                </c:pt>
                <c:pt idx="1577">
                  <c:v>26.951803487993999</c:v>
                </c:pt>
                <c:pt idx="1578">
                  <c:v>26.951803487826631</c:v>
                </c:pt>
                <c:pt idx="1579">
                  <c:v>26.951803488275598</c:v>
                </c:pt>
                <c:pt idx="1580">
                  <c:v>26.951803487857031</c:v>
                </c:pt>
                <c:pt idx="1581">
                  <c:v>26.951803488465799</c:v>
                </c:pt>
                <c:pt idx="1582">
                  <c:v>26.951803487765702</c:v>
                </c:pt>
                <c:pt idx="1583">
                  <c:v>26.951803487704797</c:v>
                </c:pt>
                <c:pt idx="1584">
                  <c:v>26.951803487963588</c:v>
                </c:pt>
                <c:pt idx="1585">
                  <c:v>26.951803487293901</c:v>
                </c:pt>
                <c:pt idx="1586">
                  <c:v>26.951803488077701</c:v>
                </c:pt>
                <c:pt idx="1587">
                  <c:v>26.951803487179802</c:v>
                </c:pt>
                <c:pt idx="1588">
                  <c:v>26.9518034878799</c:v>
                </c:pt>
                <c:pt idx="1589">
                  <c:v>26.951803487765702</c:v>
                </c:pt>
                <c:pt idx="1590">
                  <c:v>26.951803488070098</c:v>
                </c:pt>
                <c:pt idx="1591">
                  <c:v>26.951803487233001</c:v>
                </c:pt>
                <c:pt idx="1592">
                  <c:v>26.951803487697198</c:v>
                </c:pt>
                <c:pt idx="1593">
                  <c:v>26.951803488572388</c:v>
                </c:pt>
                <c:pt idx="1594">
                  <c:v>26.951803488564799</c:v>
                </c:pt>
                <c:pt idx="1595">
                  <c:v>26.951803488207101</c:v>
                </c:pt>
                <c:pt idx="1596">
                  <c:v>26.951803488123389</c:v>
                </c:pt>
                <c:pt idx="1597">
                  <c:v>26.951803487651631</c:v>
                </c:pt>
                <c:pt idx="1598">
                  <c:v>26.951803487484231</c:v>
                </c:pt>
                <c:pt idx="1599">
                  <c:v>26.951803486403531</c:v>
                </c:pt>
                <c:pt idx="1600">
                  <c:v>26.951803487347199</c:v>
                </c:pt>
                <c:pt idx="1601">
                  <c:v>26.9518034880473</c:v>
                </c:pt>
                <c:pt idx="1602">
                  <c:v>26.951803488161389</c:v>
                </c:pt>
                <c:pt idx="1603">
                  <c:v>26.951803487948435</c:v>
                </c:pt>
                <c:pt idx="1604">
                  <c:v>26.951803487027501</c:v>
                </c:pt>
                <c:pt idx="1605">
                  <c:v>26.951803486152464</c:v>
                </c:pt>
                <c:pt idx="1606">
                  <c:v>26.951803486784005</c:v>
                </c:pt>
                <c:pt idx="1607">
                  <c:v>26.951803488671302</c:v>
                </c:pt>
                <c:pt idx="1608">
                  <c:v>26.951803487803797</c:v>
                </c:pt>
                <c:pt idx="1609">
                  <c:v>26.9518034871721</c:v>
                </c:pt>
                <c:pt idx="1610">
                  <c:v>26.951803487605901</c:v>
                </c:pt>
                <c:pt idx="1611">
                  <c:v>26.951803488260399</c:v>
                </c:pt>
                <c:pt idx="1612">
                  <c:v>26.951803487065597</c:v>
                </c:pt>
                <c:pt idx="1613">
                  <c:v>26.951803487925503</c:v>
                </c:pt>
                <c:pt idx="1614">
                  <c:v>26.951803487507</c:v>
                </c:pt>
                <c:pt idx="1615">
                  <c:v>26.951803487636472</c:v>
                </c:pt>
                <c:pt idx="1616">
                  <c:v>26.9518034863503</c:v>
                </c:pt>
                <c:pt idx="1617">
                  <c:v>26.951803486555701</c:v>
                </c:pt>
                <c:pt idx="1618">
                  <c:v>26.951803487788631</c:v>
                </c:pt>
                <c:pt idx="1619">
                  <c:v>26.9518034875755</c:v>
                </c:pt>
                <c:pt idx="1620">
                  <c:v>26.9518034881538</c:v>
                </c:pt>
                <c:pt idx="1621">
                  <c:v>26.951803486342605</c:v>
                </c:pt>
                <c:pt idx="1622">
                  <c:v>26.951803487019905</c:v>
                </c:pt>
                <c:pt idx="1623">
                  <c:v>26.951803487453731</c:v>
                </c:pt>
                <c:pt idx="1624">
                  <c:v>26.951803487834201</c:v>
                </c:pt>
                <c:pt idx="1625">
                  <c:v>26.9518034881538</c:v>
                </c:pt>
                <c:pt idx="1626">
                  <c:v>26.951803488488768</c:v>
                </c:pt>
                <c:pt idx="1627">
                  <c:v>26.951803488009201</c:v>
                </c:pt>
                <c:pt idx="1628">
                  <c:v>26.951803486555701</c:v>
                </c:pt>
                <c:pt idx="1629">
                  <c:v>26.951803487080831</c:v>
                </c:pt>
                <c:pt idx="1630">
                  <c:v>26.951803489211631</c:v>
                </c:pt>
                <c:pt idx="1631">
                  <c:v>26.9518034868677</c:v>
                </c:pt>
                <c:pt idx="1632">
                  <c:v>26.951803486654772</c:v>
                </c:pt>
                <c:pt idx="1633">
                  <c:v>26.951803487400479</c:v>
                </c:pt>
                <c:pt idx="1634">
                  <c:v>26.951803486943799</c:v>
                </c:pt>
                <c:pt idx="1635">
                  <c:v>26.951803487400479</c:v>
                </c:pt>
                <c:pt idx="1636">
                  <c:v>26.951803487613535</c:v>
                </c:pt>
                <c:pt idx="1637">
                  <c:v>26.9518034879788</c:v>
                </c:pt>
                <c:pt idx="1638">
                  <c:v>26.951803488024531</c:v>
                </c:pt>
                <c:pt idx="1639">
                  <c:v>26.951803487590698</c:v>
                </c:pt>
                <c:pt idx="1640">
                  <c:v>26.951803486745987</c:v>
                </c:pt>
                <c:pt idx="1641">
                  <c:v>26.951803487849435</c:v>
                </c:pt>
                <c:pt idx="1642">
                  <c:v>26.951803488191899</c:v>
                </c:pt>
                <c:pt idx="1643">
                  <c:v>26.951803487347199</c:v>
                </c:pt>
                <c:pt idx="1644">
                  <c:v>26.951803487849435</c:v>
                </c:pt>
                <c:pt idx="1645">
                  <c:v>26.951803487864701</c:v>
                </c:pt>
                <c:pt idx="1646">
                  <c:v>26.951803487545</c:v>
                </c:pt>
                <c:pt idx="1647">
                  <c:v>26.9518034873091</c:v>
                </c:pt>
                <c:pt idx="1648">
                  <c:v>26.951803487354805</c:v>
                </c:pt>
                <c:pt idx="1649">
                  <c:v>26.951803486677498</c:v>
                </c:pt>
                <c:pt idx="1650">
                  <c:v>26.9518034869971</c:v>
                </c:pt>
                <c:pt idx="1651">
                  <c:v>26.951803488374498</c:v>
                </c:pt>
                <c:pt idx="1652">
                  <c:v>26.95180348737</c:v>
                </c:pt>
                <c:pt idx="1653">
                  <c:v>26.951803488054935</c:v>
                </c:pt>
                <c:pt idx="1654">
                  <c:v>26.951803487233001</c:v>
                </c:pt>
                <c:pt idx="1655">
                  <c:v>26.951803487910297</c:v>
                </c:pt>
                <c:pt idx="1656">
                  <c:v>26.951803487529787</c:v>
                </c:pt>
                <c:pt idx="1657">
                  <c:v>26.951803487050398</c:v>
                </c:pt>
                <c:pt idx="1658">
                  <c:v>26.951803487666801</c:v>
                </c:pt>
                <c:pt idx="1659">
                  <c:v>26.951803486692771</c:v>
                </c:pt>
                <c:pt idx="1660">
                  <c:v>26.951803487141699</c:v>
                </c:pt>
                <c:pt idx="1661">
                  <c:v>26.951803487073203</c:v>
                </c:pt>
                <c:pt idx="1662">
                  <c:v>26.951803487704797</c:v>
                </c:pt>
                <c:pt idx="1663">
                  <c:v>26.951803487240635</c:v>
                </c:pt>
                <c:pt idx="1664">
                  <c:v>26.951803487491805</c:v>
                </c:pt>
                <c:pt idx="1665">
                  <c:v>26.951803488321289</c:v>
                </c:pt>
                <c:pt idx="1666">
                  <c:v>26.9518034877809</c:v>
                </c:pt>
                <c:pt idx="1667">
                  <c:v>26.951803488100598</c:v>
                </c:pt>
                <c:pt idx="1668">
                  <c:v>26.951803487164501</c:v>
                </c:pt>
                <c:pt idx="1669">
                  <c:v>26.951803486943799</c:v>
                </c:pt>
                <c:pt idx="1670">
                  <c:v>26.951803487773287</c:v>
                </c:pt>
                <c:pt idx="1671">
                  <c:v>26.951803486768799</c:v>
                </c:pt>
                <c:pt idx="1672">
                  <c:v>26.951803487895098</c:v>
                </c:pt>
                <c:pt idx="1673">
                  <c:v>26.9518034878799</c:v>
                </c:pt>
                <c:pt idx="1674">
                  <c:v>26.9518034871721</c:v>
                </c:pt>
                <c:pt idx="1675">
                  <c:v>26.951803487225387</c:v>
                </c:pt>
                <c:pt idx="1676">
                  <c:v>26.951803487278731</c:v>
                </c:pt>
                <c:pt idx="1677">
                  <c:v>26.951803487430897</c:v>
                </c:pt>
                <c:pt idx="1678">
                  <c:v>26.951803487955999</c:v>
                </c:pt>
                <c:pt idx="1679">
                  <c:v>26.9518034877429</c:v>
                </c:pt>
                <c:pt idx="1680">
                  <c:v>26.951803486365499</c:v>
                </c:pt>
                <c:pt idx="1681">
                  <c:v>26.951803487834201</c:v>
                </c:pt>
                <c:pt idx="1682">
                  <c:v>26.951803487293901</c:v>
                </c:pt>
                <c:pt idx="1683">
                  <c:v>26.951803487118905</c:v>
                </c:pt>
                <c:pt idx="1684">
                  <c:v>26.951803488016935</c:v>
                </c:pt>
                <c:pt idx="1685">
                  <c:v>26.951803487545</c:v>
                </c:pt>
                <c:pt idx="1686">
                  <c:v>26.9518034873776</c:v>
                </c:pt>
                <c:pt idx="1687">
                  <c:v>26.951803487096072</c:v>
                </c:pt>
                <c:pt idx="1688">
                  <c:v>26.951803488169087</c:v>
                </c:pt>
                <c:pt idx="1689">
                  <c:v>26.951803487278731</c:v>
                </c:pt>
                <c:pt idx="1690">
                  <c:v>26.951803487255898</c:v>
                </c:pt>
                <c:pt idx="1691">
                  <c:v>26.951803487834201</c:v>
                </c:pt>
                <c:pt idx="1692">
                  <c:v>26.951803486920987</c:v>
                </c:pt>
                <c:pt idx="1693">
                  <c:v>26.951803486837299</c:v>
                </c:pt>
                <c:pt idx="1694">
                  <c:v>26.951803487164501</c:v>
                </c:pt>
                <c:pt idx="1695">
                  <c:v>26.951803487621099</c:v>
                </c:pt>
                <c:pt idx="1696">
                  <c:v>26.951803487111299</c:v>
                </c:pt>
                <c:pt idx="1697">
                  <c:v>26.951803487233001</c:v>
                </c:pt>
                <c:pt idx="1698">
                  <c:v>26.951803487552631</c:v>
                </c:pt>
                <c:pt idx="1699">
                  <c:v>26.951803487461302</c:v>
                </c:pt>
                <c:pt idx="1700">
                  <c:v>26.951803487248231</c:v>
                </c:pt>
                <c:pt idx="1701">
                  <c:v>26.951803487042831</c:v>
                </c:pt>
                <c:pt idx="1702">
                  <c:v>26.951803487651631</c:v>
                </c:pt>
                <c:pt idx="1703">
                  <c:v>26.95180348737</c:v>
                </c:pt>
                <c:pt idx="1704">
                  <c:v>26.951803486502531</c:v>
                </c:pt>
                <c:pt idx="1705">
                  <c:v>26.951803487362401</c:v>
                </c:pt>
                <c:pt idx="1706">
                  <c:v>26.951803487636472</c:v>
                </c:pt>
                <c:pt idx="1707">
                  <c:v>26.951803488108201</c:v>
                </c:pt>
                <c:pt idx="1708">
                  <c:v>26.951803488237498</c:v>
                </c:pt>
                <c:pt idx="1709">
                  <c:v>26.951803487057997</c:v>
                </c:pt>
                <c:pt idx="1710">
                  <c:v>26.951803486646998</c:v>
                </c:pt>
                <c:pt idx="1711">
                  <c:v>26.951803486920987</c:v>
                </c:pt>
                <c:pt idx="1712">
                  <c:v>26.951803487796198</c:v>
                </c:pt>
                <c:pt idx="1713">
                  <c:v>26.951803487385199</c:v>
                </c:pt>
                <c:pt idx="1714">
                  <c:v>26.951803487286305</c:v>
                </c:pt>
                <c:pt idx="1715">
                  <c:v>26.951803486989501</c:v>
                </c:pt>
                <c:pt idx="1716">
                  <c:v>26.951803487354805</c:v>
                </c:pt>
                <c:pt idx="1717">
                  <c:v>26.951803486723087</c:v>
                </c:pt>
                <c:pt idx="1718">
                  <c:v>26.951803487233001</c:v>
                </c:pt>
                <c:pt idx="1719">
                  <c:v>26.951803486707902</c:v>
                </c:pt>
                <c:pt idx="1720">
                  <c:v>26.951803488229899</c:v>
                </c:pt>
                <c:pt idx="1721">
                  <c:v>26.951803487910297</c:v>
                </c:pt>
                <c:pt idx="1722">
                  <c:v>26.951803488062531</c:v>
                </c:pt>
                <c:pt idx="1723">
                  <c:v>26.951803488442998</c:v>
                </c:pt>
                <c:pt idx="1724">
                  <c:v>26.951803488001598</c:v>
                </c:pt>
                <c:pt idx="1725">
                  <c:v>26.951803487712535</c:v>
                </c:pt>
                <c:pt idx="1726">
                  <c:v>26.951803487803797</c:v>
                </c:pt>
                <c:pt idx="1727">
                  <c:v>26.951803488054935</c:v>
                </c:pt>
                <c:pt idx="1728">
                  <c:v>26.951803487712535</c:v>
                </c:pt>
                <c:pt idx="1729">
                  <c:v>26.951803488275598</c:v>
                </c:pt>
                <c:pt idx="1730">
                  <c:v>26.9518034862209</c:v>
                </c:pt>
                <c:pt idx="1731">
                  <c:v>26.951803487453731</c:v>
                </c:pt>
                <c:pt idx="1732">
                  <c:v>26.951803488412679</c:v>
                </c:pt>
                <c:pt idx="1733">
                  <c:v>26.951803487347199</c:v>
                </c:pt>
                <c:pt idx="1734">
                  <c:v>26.951803486456868</c:v>
                </c:pt>
                <c:pt idx="1735">
                  <c:v>26.951803487446131</c:v>
                </c:pt>
                <c:pt idx="1736">
                  <c:v>26.9518034877809</c:v>
                </c:pt>
                <c:pt idx="1737">
                  <c:v>26.951803487720099</c:v>
                </c:pt>
                <c:pt idx="1738">
                  <c:v>26.951803487210231</c:v>
                </c:pt>
                <c:pt idx="1739">
                  <c:v>26.951803486449201</c:v>
                </c:pt>
                <c:pt idx="1740">
                  <c:v>26.9518034884202</c:v>
                </c:pt>
                <c:pt idx="1741">
                  <c:v>26.951803487293901</c:v>
                </c:pt>
                <c:pt idx="1742">
                  <c:v>26.951803487141699</c:v>
                </c:pt>
                <c:pt idx="1743">
                  <c:v>26.951803487682035</c:v>
                </c:pt>
                <c:pt idx="1744">
                  <c:v>26.951803487720099</c:v>
                </c:pt>
                <c:pt idx="1745">
                  <c:v>26.951803486974303</c:v>
                </c:pt>
                <c:pt idx="1746">
                  <c:v>26.951803488998635</c:v>
                </c:pt>
                <c:pt idx="1747">
                  <c:v>26.951803487902698</c:v>
                </c:pt>
                <c:pt idx="1748">
                  <c:v>26.9518034883897</c:v>
                </c:pt>
                <c:pt idx="1749">
                  <c:v>26.951803488100598</c:v>
                </c:pt>
                <c:pt idx="1750">
                  <c:v>26.951803487111299</c:v>
                </c:pt>
                <c:pt idx="1751">
                  <c:v>26.9518034873396</c:v>
                </c:pt>
                <c:pt idx="1752">
                  <c:v>26.951803488770302</c:v>
                </c:pt>
                <c:pt idx="1753">
                  <c:v>26.951803486646998</c:v>
                </c:pt>
                <c:pt idx="1754">
                  <c:v>26.951803487666801</c:v>
                </c:pt>
                <c:pt idx="1755">
                  <c:v>26.951803488161389</c:v>
                </c:pt>
                <c:pt idx="1756">
                  <c:v>26.9518034873396</c:v>
                </c:pt>
                <c:pt idx="1757">
                  <c:v>26.95180348737</c:v>
                </c:pt>
                <c:pt idx="1758">
                  <c:v>26.9518034867992</c:v>
                </c:pt>
                <c:pt idx="1759">
                  <c:v>26.951803487826631</c:v>
                </c:pt>
                <c:pt idx="1760">
                  <c:v>26.951803487096072</c:v>
                </c:pt>
                <c:pt idx="1761">
                  <c:v>26.951803487773287</c:v>
                </c:pt>
                <c:pt idx="1762">
                  <c:v>26.951803486707902</c:v>
                </c:pt>
                <c:pt idx="1763">
                  <c:v>26.951803486883001</c:v>
                </c:pt>
                <c:pt idx="1764">
                  <c:v>26.951803487491805</c:v>
                </c:pt>
                <c:pt idx="1765">
                  <c:v>26.951803486685098</c:v>
                </c:pt>
                <c:pt idx="1766">
                  <c:v>26.951803486053535</c:v>
                </c:pt>
                <c:pt idx="1767">
                  <c:v>26.951803487507</c:v>
                </c:pt>
                <c:pt idx="1768">
                  <c:v>26.95180348691343</c:v>
                </c:pt>
                <c:pt idx="1769">
                  <c:v>26.9518034868297</c:v>
                </c:pt>
                <c:pt idx="1770">
                  <c:v>26.951803487354805</c:v>
                </c:pt>
                <c:pt idx="1771">
                  <c:v>26.951803488686579</c:v>
                </c:pt>
                <c:pt idx="1772">
                  <c:v>26.951803487126501</c:v>
                </c:pt>
                <c:pt idx="1773">
                  <c:v>26.951803487453731</c:v>
                </c:pt>
                <c:pt idx="1774">
                  <c:v>26.951803487179802</c:v>
                </c:pt>
                <c:pt idx="1775">
                  <c:v>26.951803487583099</c:v>
                </c:pt>
                <c:pt idx="1776">
                  <c:v>26.951803488975699</c:v>
                </c:pt>
                <c:pt idx="1777">
                  <c:v>26.951803487750531</c:v>
                </c:pt>
                <c:pt idx="1778">
                  <c:v>26.951803487628698</c:v>
                </c:pt>
                <c:pt idx="1779">
                  <c:v>26.951803487499472</c:v>
                </c:pt>
                <c:pt idx="1780">
                  <c:v>26.9518034870352</c:v>
                </c:pt>
                <c:pt idx="1781">
                  <c:v>26.951803487849435</c:v>
                </c:pt>
                <c:pt idx="1782">
                  <c:v>26.951803487332</c:v>
                </c:pt>
                <c:pt idx="1783">
                  <c:v>26.951803488435399</c:v>
                </c:pt>
                <c:pt idx="1784">
                  <c:v>26.951803487408135</c:v>
                </c:pt>
                <c:pt idx="1785">
                  <c:v>26.951803487659205</c:v>
                </c:pt>
                <c:pt idx="1786">
                  <c:v>26.951803487233001</c:v>
                </c:pt>
                <c:pt idx="1787">
                  <c:v>26.951803486753601</c:v>
                </c:pt>
                <c:pt idx="1788">
                  <c:v>26.951803488169087</c:v>
                </c:pt>
                <c:pt idx="1789">
                  <c:v>26.951803487598301</c:v>
                </c:pt>
                <c:pt idx="1790">
                  <c:v>26.951803487522199</c:v>
                </c:pt>
                <c:pt idx="1791">
                  <c:v>26.9518034873776</c:v>
                </c:pt>
                <c:pt idx="1792">
                  <c:v>26.951803488169087</c:v>
                </c:pt>
                <c:pt idx="1793">
                  <c:v>26.951803488427799</c:v>
                </c:pt>
                <c:pt idx="1794">
                  <c:v>26.951803487027501</c:v>
                </c:pt>
                <c:pt idx="1795">
                  <c:v>26.951803487065597</c:v>
                </c:pt>
                <c:pt idx="1796">
                  <c:v>26.951803487765702</c:v>
                </c:pt>
                <c:pt idx="1797">
                  <c:v>26.951803487948435</c:v>
                </c:pt>
                <c:pt idx="1798">
                  <c:v>26.951803487476564</c:v>
                </c:pt>
                <c:pt idx="1799">
                  <c:v>26.9518034883593</c:v>
                </c:pt>
                <c:pt idx="1800">
                  <c:v>26.951803487392805</c:v>
                </c:pt>
                <c:pt idx="1801">
                  <c:v>26.951803487240635</c:v>
                </c:pt>
                <c:pt idx="1802">
                  <c:v>26.951803488108201</c:v>
                </c:pt>
                <c:pt idx="1803">
                  <c:v>26.951803487659205</c:v>
                </c:pt>
                <c:pt idx="1804">
                  <c:v>26.951803486898235</c:v>
                </c:pt>
                <c:pt idx="1805">
                  <c:v>26.951803486989501</c:v>
                </c:pt>
                <c:pt idx="1806">
                  <c:v>26.9518034865938</c:v>
                </c:pt>
                <c:pt idx="1807">
                  <c:v>26.95180348721783</c:v>
                </c:pt>
                <c:pt idx="1808">
                  <c:v>26.951803487659205</c:v>
                </c:pt>
                <c:pt idx="1809">
                  <c:v>26.951803487895098</c:v>
                </c:pt>
                <c:pt idx="1810">
                  <c:v>26.951803486951388</c:v>
                </c:pt>
                <c:pt idx="1811">
                  <c:v>26.951803487986435</c:v>
                </c:pt>
                <c:pt idx="1812">
                  <c:v>26.951803487278731</c:v>
                </c:pt>
                <c:pt idx="1813">
                  <c:v>26.951803487704797</c:v>
                </c:pt>
                <c:pt idx="1814">
                  <c:v>26.951803488093031</c:v>
                </c:pt>
                <c:pt idx="1815">
                  <c:v>26.9518034880473</c:v>
                </c:pt>
                <c:pt idx="1816">
                  <c:v>26.951803486692771</c:v>
                </c:pt>
                <c:pt idx="1817">
                  <c:v>26.951803488146201</c:v>
                </c:pt>
                <c:pt idx="1818">
                  <c:v>26.951803487248231</c:v>
                </c:pt>
                <c:pt idx="1819">
                  <c:v>26.951803487461302</c:v>
                </c:pt>
                <c:pt idx="1820">
                  <c:v>26.951803486837299</c:v>
                </c:pt>
                <c:pt idx="1821">
                  <c:v>26.951803487864701</c:v>
                </c:pt>
                <c:pt idx="1822">
                  <c:v>26.951803488093031</c:v>
                </c:pt>
                <c:pt idx="1823">
                  <c:v>26.951803488838731</c:v>
                </c:pt>
                <c:pt idx="1824">
                  <c:v>26.951803487438571</c:v>
                </c:pt>
                <c:pt idx="1825">
                  <c:v>26.951803487529787</c:v>
                </c:pt>
                <c:pt idx="1826">
                  <c:v>26.9518034869667</c:v>
                </c:pt>
                <c:pt idx="1827">
                  <c:v>26.951803487773287</c:v>
                </c:pt>
                <c:pt idx="1828">
                  <c:v>26.951803487332</c:v>
                </c:pt>
                <c:pt idx="1829">
                  <c:v>26.9518034878799</c:v>
                </c:pt>
                <c:pt idx="1830">
                  <c:v>26.951803487499472</c:v>
                </c:pt>
                <c:pt idx="1831">
                  <c:v>26.951803488062531</c:v>
                </c:pt>
                <c:pt idx="1832">
                  <c:v>26.951803486905799</c:v>
                </c:pt>
                <c:pt idx="1833">
                  <c:v>26.951803487484231</c:v>
                </c:pt>
                <c:pt idx="1834">
                  <c:v>26.951803487332</c:v>
                </c:pt>
                <c:pt idx="1835">
                  <c:v>26.951803488062531</c:v>
                </c:pt>
                <c:pt idx="1836">
                  <c:v>26.951803486981902</c:v>
                </c:pt>
                <c:pt idx="1837">
                  <c:v>26.9518034887322</c:v>
                </c:pt>
                <c:pt idx="1838">
                  <c:v>26.951803486905799</c:v>
                </c:pt>
                <c:pt idx="1839">
                  <c:v>26.951803487423287</c:v>
                </c:pt>
                <c:pt idx="1840">
                  <c:v>26.951803487666801</c:v>
                </c:pt>
                <c:pt idx="1841">
                  <c:v>26.951803487666801</c:v>
                </c:pt>
                <c:pt idx="1842">
                  <c:v>26.951803487347199</c:v>
                </c:pt>
                <c:pt idx="1843">
                  <c:v>26.951803487195001</c:v>
                </c:pt>
                <c:pt idx="1844">
                  <c:v>26.951803487788631</c:v>
                </c:pt>
                <c:pt idx="1845">
                  <c:v>26.951803487910297</c:v>
                </c:pt>
                <c:pt idx="1846">
                  <c:v>26.951803487408135</c:v>
                </c:pt>
                <c:pt idx="1847">
                  <c:v>26.951803486403531</c:v>
                </c:pt>
                <c:pt idx="1848">
                  <c:v>26.951803487027501</c:v>
                </c:pt>
                <c:pt idx="1849">
                  <c:v>26.951803488382101</c:v>
                </c:pt>
                <c:pt idx="1850">
                  <c:v>26.951803487118905</c:v>
                </c:pt>
                <c:pt idx="1851">
                  <c:v>26.9518034878799</c:v>
                </c:pt>
                <c:pt idx="1852">
                  <c:v>26.9518034880473</c:v>
                </c:pt>
                <c:pt idx="1853">
                  <c:v>26.951803486905799</c:v>
                </c:pt>
                <c:pt idx="1854">
                  <c:v>26.951803487712535</c:v>
                </c:pt>
                <c:pt idx="1855">
                  <c:v>26.9518034871341</c:v>
                </c:pt>
                <c:pt idx="1856">
                  <c:v>26.951803487073203</c:v>
                </c:pt>
                <c:pt idx="1857">
                  <c:v>26.951803487636472</c:v>
                </c:pt>
                <c:pt idx="1858">
                  <c:v>26.951803487636472</c:v>
                </c:pt>
                <c:pt idx="1859">
                  <c:v>26.951803487499472</c:v>
                </c:pt>
                <c:pt idx="1860">
                  <c:v>26.951803487164501</c:v>
                </c:pt>
                <c:pt idx="1861">
                  <c:v>26.951803487255898</c:v>
                </c:pt>
                <c:pt idx="1862">
                  <c:v>26.951803487438571</c:v>
                </c:pt>
                <c:pt idx="1863">
                  <c:v>26.9518034881843</c:v>
                </c:pt>
                <c:pt idx="1864">
                  <c:v>26.951803487925503</c:v>
                </c:pt>
                <c:pt idx="1865">
                  <c:v>26.951803487545</c:v>
                </c:pt>
                <c:pt idx="1866">
                  <c:v>26.951803487605901</c:v>
                </c:pt>
                <c:pt idx="1867">
                  <c:v>26.951803488945288</c:v>
                </c:pt>
                <c:pt idx="1868">
                  <c:v>26.951803487408135</c:v>
                </c:pt>
                <c:pt idx="1869">
                  <c:v>26.951803487712535</c:v>
                </c:pt>
                <c:pt idx="1870">
                  <c:v>26.951803488093031</c:v>
                </c:pt>
                <c:pt idx="1871">
                  <c:v>26.951803487332</c:v>
                </c:pt>
                <c:pt idx="1872">
                  <c:v>26.951803487864701</c:v>
                </c:pt>
                <c:pt idx="1873">
                  <c:v>26.951803486768799</c:v>
                </c:pt>
                <c:pt idx="1874">
                  <c:v>26.951803487605901</c:v>
                </c:pt>
                <c:pt idx="1875">
                  <c:v>26.951803487697198</c:v>
                </c:pt>
                <c:pt idx="1876">
                  <c:v>26.951803487636472</c:v>
                </c:pt>
                <c:pt idx="1877">
                  <c:v>26.951803487468901</c:v>
                </c:pt>
                <c:pt idx="1878">
                  <c:v>26.951803488001598</c:v>
                </c:pt>
                <c:pt idx="1879">
                  <c:v>26.951803487682035</c:v>
                </c:pt>
                <c:pt idx="1880">
                  <c:v>26.951803486692771</c:v>
                </c:pt>
                <c:pt idx="1881">
                  <c:v>26.951803487514631</c:v>
                </c:pt>
                <c:pt idx="1882">
                  <c:v>26.951803487423287</c:v>
                </c:pt>
                <c:pt idx="1883">
                  <c:v>26.951803487819031</c:v>
                </c:pt>
                <c:pt idx="1884">
                  <c:v>26.951803487529787</c:v>
                </c:pt>
                <c:pt idx="1885">
                  <c:v>26.951803487027501</c:v>
                </c:pt>
                <c:pt idx="1886">
                  <c:v>26.951803486814594</c:v>
                </c:pt>
                <c:pt idx="1887">
                  <c:v>26.951803487864701</c:v>
                </c:pt>
                <c:pt idx="1888">
                  <c:v>26.951803487758131</c:v>
                </c:pt>
                <c:pt idx="1889">
                  <c:v>26.951803487042831</c:v>
                </c:pt>
                <c:pt idx="1890">
                  <c:v>26.951803487666801</c:v>
                </c:pt>
                <c:pt idx="1891">
                  <c:v>26.951803487651631</c:v>
                </c:pt>
                <c:pt idx="1892">
                  <c:v>26.951803487499472</c:v>
                </c:pt>
                <c:pt idx="1893">
                  <c:v>26.951803487042831</c:v>
                </c:pt>
                <c:pt idx="1894">
                  <c:v>26.9518034873015</c:v>
                </c:pt>
                <c:pt idx="1895">
                  <c:v>26.951803487545</c:v>
                </c:pt>
                <c:pt idx="1896">
                  <c:v>26.951803488093031</c:v>
                </c:pt>
                <c:pt idx="1897">
                  <c:v>26.951803487773287</c:v>
                </c:pt>
                <c:pt idx="1898">
                  <c:v>26.951803487316731</c:v>
                </c:pt>
                <c:pt idx="1899">
                  <c:v>26.951803488199531</c:v>
                </c:pt>
                <c:pt idx="1900">
                  <c:v>26.951803487027501</c:v>
                </c:pt>
                <c:pt idx="1901">
                  <c:v>26.951803487423287</c:v>
                </c:pt>
                <c:pt idx="1902">
                  <c:v>26.951803488077701</c:v>
                </c:pt>
                <c:pt idx="1903">
                  <c:v>26.951803487286305</c:v>
                </c:pt>
                <c:pt idx="1904">
                  <c:v>26.951803487164501</c:v>
                </c:pt>
                <c:pt idx="1905">
                  <c:v>26.951803488016935</c:v>
                </c:pt>
                <c:pt idx="1906">
                  <c:v>26.951803487529787</c:v>
                </c:pt>
                <c:pt idx="1907">
                  <c:v>26.951803487712535</c:v>
                </c:pt>
                <c:pt idx="1908">
                  <c:v>26.951803487362401</c:v>
                </c:pt>
                <c:pt idx="1909">
                  <c:v>26.951803487727702</c:v>
                </c:pt>
                <c:pt idx="1910">
                  <c:v>26.951803487758131</c:v>
                </c:pt>
                <c:pt idx="1911">
                  <c:v>26.951803487468901</c:v>
                </c:pt>
                <c:pt idx="1912">
                  <c:v>26.951803487408135</c:v>
                </c:pt>
                <c:pt idx="1913">
                  <c:v>26.951803488016935</c:v>
                </c:pt>
                <c:pt idx="1914">
                  <c:v>26.951803486981902</c:v>
                </c:pt>
                <c:pt idx="1915">
                  <c:v>26.951803488427799</c:v>
                </c:pt>
                <c:pt idx="1916">
                  <c:v>26.951803486555701</c:v>
                </c:pt>
                <c:pt idx="1917">
                  <c:v>26.951803487682035</c:v>
                </c:pt>
                <c:pt idx="1918">
                  <c:v>26.951803487727702</c:v>
                </c:pt>
                <c:pt idx="1919">
                  <c:v>26.951803486723087</c:v>
                </c:pt>
                <c:pt idx="1920">
                  <c:v>26.951803486814594</c:v>
                </c:pt>
                <c:pt idx="1921">
                  <c:v>26.951803488717001</c:v>
                </c:pt>
                <c:pt idx="1922">
                  <c:v>26.951803487408135</c:v>
                </c:pt>
                <c:pt idx="1923">
                  <c:v>26.951803486646998</c:v>
                </c:pt>
                <c:pt idx="1924">
                  <c:v>26.9518034872711</c:v>
                </c:pt>
                <c:pt idx="1925">
                  <c:v>26.951803487073203</c:v>
                </c:pt>
                <c:pt idx="1926">
                  <c:v>26.951803487849435</c:v>
                </c:pt>
                <c:pt idx="1927">
                  <c:v>26.951803487590698</c:v>
                </c:pt>
                <c:pt idx="1928">
                  <c:v>26.951803487240635</c:v>
                </c:pt>
                <c:pt idx="1929">
                  <c:v>26.951803487545</c:v>
                </c:pt>
                <c:pt idx="1930">
                  <c:v>26.951803487012331</c:v>
                </c:pt>
                <c:pt idx="1931">
                  <c:v>26.951803488214772</c:v>
                </c:pt>
                <c:pt idx="1932">
                  <c:v>26.9518034877429</c:v>
                </c:pt>
                <c:pt idx="1933">
                  <c:v>26.9518034872711</c:v>
                </c:pt>
                <c:pt idx="1934">
                  <c:v>26.951803487697198</c:v>
                </c:pt>
                <c:pt idx="1935">
                  <c:v>26.951803488062531</c:v>
                </c:pt>
                <c:pt idx="1936">
                  <c:v>26.951803487514631</c:v>
                </c:pt>
                <c:pt idx="1937">
                  <c:v>26.951803487682035</c:v>
                </c:pt>
                <c:pt idx="1938">
                  <c:v>26.951803487819031</c:v>
                </c:pt>
                <c:pt idx="1939">
                  <c:v>26.951803487073203</c:v>
                </c:pt>
                <c:pt idx="1940">
                  <c:v>26.951803487286305</c:v>
                </c:pt>
                <c:pt idx="1941">
                  <c:v>26.951803486890672</c:v>
                </c:pt>
                <c:pt idx="1942">
                  <c:v>26.9518034873776</c:v>
                </c:pt>
                <c:pt idx="1943">
                  <c:v>26.951803487545</c:v>
                </c:pt>
                <c:pt idx="1944">
                  <c:v>26.9518034873015</c:v>
                </c:pt>
                <c:pt idx="1945">
                  <c:v>26.951803487499472</c:v>
                </c:pt>
                <c:pt idx="1946">
                  <c:v>26.951803487895098</c:v>
                </c:pt>
                <c:pt idx="1947">
                  <c:v>26.951803487164501</c:v>
                </c:pt>
                <c:pt idx="1948">
                  <c:v>26.951803486023</c:v>
                </c:pt>
                <c:pt idx="1949">
                  <c:v>26.9518034875755</c:v>
                </c:pt>
                <c:pt idx="1950">
                  <c:v>26.951803487195001</c:v>
                </c:pt>
                <c:pt idx="1951">
                  <c:v>26.9518034877429</c:v>
                </c:pt>
                <c:pt idx="1952">
                  <c:v>26.951803487773287</c:v>
                </c:pt>
                <c:pt idx="1953">
                  <c:v>26.951803487179802</c:v>
                </c:pt>
                <c:pt idx="1954">
                  <c:v>26.951803487605901</c:v>
                </c:pt>
                <c:pt idx="1955">
                  <c:v>26.951803487803797</c:v>
                </c:pt>
                <c:pt idx="1956">
                  <c:v>26.951803486692771</c:v>
                </c:pt>
                <c:pt idx="1957">
                  <c:v>26.951803487514631</c:v>
                </c:pt>
                <c:pt idx="1958">
                  <c:v>26.9518034877429</c:v>
                </c:pt>
                <c:pt idx="1959">
                  <c:v>26.951803487179802</c:v>
                </c:pt>
                <c:pt idx="1960">
                  <c:v>26.9518034877429</c:v>
                </c:pt>
                <c:pt idx="1961">
                  <c:v>26.951803487240635</c:v>
                </c:pt>
                <c:pt idx="1962">
                  <c:v>26.951803487073203</c:v>
                </c:pt>
                <c:pt idx="1963">
                  <c:v>26.9518034873015</c:v>
                </c:pt>
                <c:pt idx="1964">
                  <c:v>26.951803487727702</c:v>
                </c:pt>
                <c:pt idx="1965">
                  <c:v>26.951803487240635</c:v>
                </c:pt>
                <c:pt idx="1966">
                  <c:v>26.951803487499472</c:v>
                </c:pt>
                <c:pt idx="1967">
                  <c:v>26.951803488032105</c:v>
                </c:pt>
                <c:pt idx="1968">
                  <c:v>26.951803487316731</c:v>
                </c:pt>
                <c:pt idx="1969">
                  <c:v>26.951803487788631</c:v>
                </c:pt>
                <c:pt idx="1970">
                  <c:v>26.951803486510101</c:v>
                </c:pt>
                <c:pt idx="1971">
                  <c:v>26.951803487605901</c:v>
                </c:pt>
                <c:pt idx="1972">
                  <c:v>26.951803488093031</c:v>
                </c:pt>
                <c:pt idx="1973">
                  <c:v>26.951803487955999</c:v>
                </c:pt>
                <c:pt idx="1974">
                  <c:v>26.951803487438571</c:v>
                </c:pt>
                <c:pt idx="1975">
                  <c:v>26.951803487423287</c:v>
                </c:pt>
                <c:pt idx="1976">
                  <c:v>26.951803487210231</c:v>
                </c:pt>
                <c:pt idx="1977">
                  <c:v>26.9518034873776</c:v>
                </c:pt>
                <c:pt idx="1978">
                  <c:v>26.951803487179802</c:v>
                </c:pt>
                <c:pt idx="1979">
                  <c:v>26.951803487803797</c:v>
                </c:pt>
                <c:pt idx="1980">
                  <c:v>26.951803488503902</c:v>
                </c:pt>
                <c:pt idx="1981">
                  <c:v>26.951803488473498</c:v>
                </c:pt>
                <c:pt idx="1982">
                  <c:v>26.951803486494835</c:v>
                </c:pt>
                <c:pt idx="1983">
                  <c:v>26.951803488016935</c:v>
                </c:pt>
                <c:pt idx="1984">
                  <c:v>26.951803487179802</c:v>
                </c:pt>
                <c:pt idx="1985">
                  <c:v>26.951803486266531</c:v>
                </c:pt>
                <c:pt idx="1986">
                  <c:v>26.951803487255898</c:v>
                </c:pt>
                <c:pt idx="1987">
                  <c:v>26.951803488077701</c:v>
                </c:pt>
                <c:pt idx="1988">
                  <c:v>26.951803487834201</c:v>
                </c:pt>
                <c:pt idx="1989">
                  <c:v>26.951803487605901</c:v>
                </c:pt>
                <c:pt idx="1990">
                  <c:v>26.951803488077701</c:v>
                </c:pt>
                <c:pt idx="1991">
                  <c:v>26.9518034868297</c:v>
                </c:pt>
                <c:pt idx="1992">
                  <c:v>26.951803487408135</c:v>
                </c:pt>
                <c:pt idx="1993">
                  <c:v>26.951803487727702</c:v>
                </c:pt>
                <c:pt idx="1994">
                  <c:v>26.951803487666801</c:v>
                </c:pt>
                <c:pt idx="1995">
                  <c:v>26.951803487438571</c:v>
                </c:pt>
                <c:pt idx="1996">
                  <c:v>26.9518034866623</c:v>
                </c:pt>
                <c:pt idx="1997">
                  <c:v>26.951803486692771</c:v>
                </c:pt>
                <c:pt idx="1998">
                  <c:v>26.951803487651631</c:v>
                </c:pt>
                <c:pt idx="1999">
                  <c:v>26.951803487712535</c:v>
                </c:pt>
                <c:pt idx="2000">
                  <c:v>26.951803486875299</c:v>
                </c:pt>
                <c:pt idx="2001">
                  <c:v>26.951803487438571</c:v>
                </c:pt>
                <c:pt idx="2002">
                  <c:v>26.951803487027501</c:v>
                </c:pt>
                <c:pt idx="2003">
                  <c:v>26.951803487727702</c:v>
                </c:pt>
                <c:pt idx="2004">
                  <c:v>26.951803487468901</c:v>
                </c:pt>
                <c:pt idx="2005">
                  <c:v>26.951803487210231</c:v>
                </c:pt>
                <c:pt idx="2006">
                  <c:v>26.951803486860101</c:v>
                </c:pt>
                <c:pt idx="2007">
                  <c:v>26.951803486753601</c:v>
                </c:pt>
                <c:pt idx="2008">
                  <c:v>26.951803487027501</c:v>
                </c:pt>
                <c:pt idx="2009">
                  <c:v>26.951803488321289</c:v>
                </c:pt>
                <c:pt idx="2010">
                  <c:v>26.951803487529787</c:v>
                </c:pt>
                <c:pt idx="2011">
                  <c:v>26.951803487529787</c:v>
                </c:pt>
                <c:pt idx="2012">
                  <c:v>26.951803487347199</c:v>
                </c:pt>
                <c:pt idx="2013">
                  <c:v>26.951803487864701</c:v>
                </c:pt>
                <c:pt idx="2014">
                  <c:v>26.951803487529787</c:v>
                </c:pt>
                <c:pt idx="2015">
                  <c:v>26.951803487392805</c:v>
                </c:pt>
                <c:pt idx="2016">
                  <c:v>26.951803486981902</c:v>
                </c:pt>
                <c:pt idx="2017">
                  <c:v>26.951803487392805</c:v>
                </c:pt>
                <c:pt idx="2018">
                  <c:v>26.951803487773287</c:v>
                </c:pt>
                <c:pt idx="2019">
                  <c:v>26.9518034881843</c:v>
                </c:pt>
                <c:pt idx="2020">
                  <c:v>26.951803487910297</c:v>
                </c:pt>
                <c:pt idx="2021">
                  <c:v>26.951803487499472</c:v>
                </c:pt>
                <c:pt idx="2022">
                  <c:v>26.951803487164501</c:v>
                </c:pt>
                <c:pt idx="2023">
                  <c:v>26.951803487042831</c:v>
                </c:pt>
                <c:pt idx="2024">
                  <c:v>26.951803487210231</c:v>
                </c:pt>
                <c:pt idx="2025">
                  <c:v>26.951803487468901</c:v>
                </c:pt>
                <c:pt idx="2026">
                  <c:v>26.951803486784005</c:v>
                </c:pt>
                <c:pt idx="2027">
                  <c:v>26.951803487514631</c:v>
                </c:pt>
                <c:pt idx="2028">
                  <c:v>26.951803487286305</c:v>
                </c:pt>
                <c:pt idx="2029">
                  <c:v>26.951803487438571</c:v>
                </c:pt>
                <c:pt idx="2030">
                  <c:v>26.951803488229899</c:v>
                </c:pt>
                <c:pt idx="2031">
                  <c:v>26.951803487910297</c:v>
                </c:pt>
                <c:pt idx="2032">
                  <c:v>26.951803487864701</c:v>
                </c:pt>
                <c:pt idx="2033">
                  <c:v>26.951803487590698</c:v>
                </c:pt>
                <c:pt idx="2034">
                  <c:v>26.951803487408135</c:v>
                </c:pt>
                <c:pt idx="2035">
                  <c:v>26.951803487864701</c:v>
                </c:pt>
                <c:pt idx="2036">
                  <c:v>26.951803486981902</c:v>
                </c:pt>
                <c:pt idx="2037">
                  <c:v>26.951803487179802</c:v>
                </c:pt>
                <c:pt idx="2038">
                  <c:v>26.951803488062531</c:v>
                </c:pt>
                <c:pt idx="2039">
                  <c:v>26.951803487484231</c:v>
                </c:pt>
                <c:pt idx="2040">
                  <c:v>26.9518034872711</c:v>
                </c:pt>
                <c:pt idx="2041">
                  <c:v>26.951803486875299</c:v>
                </c:pt>
                <c:pt idx="2042">
                  <c:v>26.951803488275598</c:v>
                </c:pt>
                <c:pt idx="2043">
                  <c:v>26.951803487849435</c:v>
                </c:pt>
                <c:pt idx="2044">
                  <c:v>26.9518034880473</c:v>
                </c:pt>
                <c:pt idx="2045">
                  <c:v>26.951803487712535</c:v>
                </c:pt>
                <c:pt idx="2046">
                  <c:v>26.951803487605901</c:v>
                </c:pt>
                <c:pt idx="2047">
                  <c:v>26.951803487179802</c:v>
                </c:pt>
                <c:pt idx="2048">
                  <c:v>26.951803487758131</c:v>
                </c:pt>
                <c:pt idx="2049">
                  <c:v>26.951803488032105</c:v>
                </c:pt>
                <c:pt idx="2050">
                  <c:v>26.951803487286305</c:v>
                </c:pt>
                <c:pt idx="2051">
                  <c:v>26.951803487438571</c:v>
                </c:pt>
                <c:pt idx="2052">
                  <c:v>26.951803487240635</c:v>
                </c:pt>
                <c:pt idx="2053">
                  <c:v>26.951803487955999</c:v>
                </c:pt>
                <c:pt idx="2054">
                  <c:v>26.951803487438571</c:v>
                </c:pt>
                <c:pt idx="2055">
                  <c:v>26.951803487636472</c:v>
                </c:pt>
                <c:pt idx="2056">
                  <c:v>26.951803486860101</c:v>
                </c:pt>
                <c:pt idx="2057">
                  <c:v>26.9518034873776</c:v>
                </c:pt>
                <c:pt idx="2058">
                  <c:v>26.951803487651631</c:v>
                </c:pt>
                <c:pt idx="2059">
                  <c:v>26.951803487636472</c:v>
                </c:pt>
                <c:pt idx="2060">
                  <c:v>26.951803487590698</c:v>
                </c:pt>
                <c:pt idx="2061">
                  <c:v>26.951803487347199</c:v>
                </c:pt>
                <c:pt idx="2062">
                  <c:v>26.951803487438571</c:v>
                </c:pt>
                <c:pt idx="2063">
                  <c:v>26.9518034875755</c:v>
                </c:pt>
                <c:pt idx="2064">
                  <c:v>26.951803487925503</c:v>
                </c:pt>
                <c:pt idx="2065">
                  <c:v>26.951803487423287</c:v>
                </c:pt>
                <c:pt idx="2066">
                  <c:v>26.951803487195001</c:v>
                </c:pt>
                <c:pt idx="2067">
                  <c:v>26.951803487682035</c:v>
                </c:pt>
                <c:pt idx="2068">
                  <c:v>26.951803487682035</c:v>
                </c:pt>
                <c:pt idx="2069">
                  <c:v>26.951803486723087</c:v>
                </c:pt>
                <c:pt idx="2070">
                  <c:v>26.9518034875755</c:v>
                </c:pt>
                <c:pt idx="2071">
                  <c:v>26.9518034867992</c:v>
                </c:pt>
                <c:pt idx="2072">
                  <c:v>26.951803487164501</c:v>
                </c:pt>
                <c:pt idx="2073">
                  <c:v>26.951803487347199</c:v>
                </c:pt>
                <c:pt idx="2074">
                  <c:v>26.951803486905799</c:v>
                </c:pt>
                <c:pt idx="2075">
                  <c:v>26.951803487697198</c:v>
                </c:pt>
                <c:pt idx="2076">
                  <c:v>26.951803488123389</c:v>
                </c:pt>
                <c:pt idx="2077">
                  <c:v>26.951803487057997</c:v>
                </c:pt>
                <c:pt idx="2078">
                  <c:v>26.951803487255898</c:v>
                </c:pt>
                <c:pt idx="2079">
                  <c:v>26.951803487682035</c:v>
                </c:pt>
                <c:pt idx="2080">
                  <c:v>26.9518034869362</c:v>
                </c:pt>
                <c:pt idx="2081">
                  <c:v>26.951803487849435</c:v>
                </c:pt>
                <c:pt idx="2082">
                  <c:v>26.951803487316731</c:v>
                </c:pt>
                <c:pt idx="2083">
                  <c:v>26.951803487332</c:v>
                </c:pt>
                <c:pt idx="2084">
                  <c:v>26.951803487118905</c:v>
                </c:pt>
                <c:pt idx="2085">
                  <c:v>26.951803487819031</c:v>
                </c:pt>
                <c:pt idx="2086">
                  <c:v>26.951803487027501</c:v>
                </c:pt>
                <c:pt idx="2087">
                  <c:v>26.951803487149299</c:v>
                </c:pt>
                <c:pt idx="2088">
                  <c:v>26.951803487529787</c:v>
                </c:pt>
                <c:pt idx="2089">
                  <c:v>26.951803487621099</c:v>
                </c:pt>
                <c:pt idx="2090">
                  <c:v>26.951803487560287</c:v>
                </c:pt>
                <c:pt idx="2091">
                  <c:v>26.951803487712535</c:v>
                </c:pt>
                <c:pt idx="2092">
                  <c:v>26.951803487560287</c:v>
                </c:pt>
                <c:pt idx="2093">
                  <c:v>26.951803488214772</c:v>
                </c:pt>
                <c:pt idx="2094">
                  <c:v>26.951803487179802</c:v>
                </c:pt>
                <c:pt idx="2095">
                  <c:v>26.951803487651631</c:v>
                </c:pt>
                <c:pt idx="2096">
                  <c:v>26.951803487605901</c:v>
                </c:pt>
                <c:pt idx="2097">
                  <c:v>26.951803487195001</c:v>
                </c:pt>
                <c:pt idx="2098">
                  <c:v>26.951803487590698</c:v>
                </c:pt>
                <c:pt idx="2099">
                  <c:v>26.951803487210231</c:v>
                </c:pt>
                <c:pt idx="2100">
                  <c:v>26.9518034869362</c:v>
                </c:pt>
                <c:pt idx="2101">
                  <c:v>26.951803487332</c:v>
                </c:pt>
                <c:pt idx="2102">
                  <c:v>26.9518034875755</c:v>
                </c:pt>
                <c:pt idx="2103">
                  <c:v>26.951803487362401</c:v>
                </c:pt>
                <c:pt idx="2104">
                  <c:v>26.951803487910297</c:v>
                </c:pt>
                <c:pt idx="2105">
                  <c:v>26.951803487392805</c:v>
                </c:pt>
                <c:pt idx="2106">
                  <c:v>26.951803487453731</c:v>
                </c:pt>
                <c:pt idx="2107">
                  <c:v>26.951803487012331</c:v>
                </c:pt>
                <c:pt idx="2108">
                  <c:v>26.951803487666801</c:v>
                </c:pt>
                <c:pt idx="2109">
                  <c:v>26.951803487225387</c:v>
                </c:pt>
                <c:pt idx="2110">
                  <c:v>26.951803487697198</c:v>
                </c:pt>
                <c:pt idx="2111">
                  <c:v>26.951803487849435</c:v>
                </c:pt>
                <c:pt idx="2112">
                  <c:v>26.951803486692771</c:v>
                </c:pt>
                <c:pt idx="2113">
                  <c:v>26.951803488473498</c:v>
                </c:pt>
                <c:pt idx="2114">
                  <c:v>26.951803488108201</c:v>
                </c:pt>
                <c:pt idx="2115">
                  <c:v>26.951803487925503</c:v>
                </c:pt>
                <c:pt idx="2116">
                  <c:v>26.951803487408135</c:v>
                </c:pt>
                <c:pt idx="2117">
                  <c:v>26.951803487195001</c:v>
                </c:pt>
                <c:pt idx="2118">
                  <c:v>26.951803487697198</c:v>
                </c:pt>
                <c:pt idx="2119">
                  <c:v>26.951803488016935</c:v>
                </c:pt>
                <c:pt idx="2120">
                  <c:v>26.951803487545</c:v>
                </c:pt>
                <c:pt idx="2121">
                  <c:v>26.951803487332</c:v>
                </c:pt>
                <c:pt idx="2122">
                  <c:v>26.951803487225387</c:v>
                </c:pt>
                <c:pt idx="2123">
                  <c:v>26.951803487210231</c:v>
                </c:pt>
                <c:pt idx="2124">
                  <c:v>26.951803487788631</c:v>
                </c:pt>
                <c:pt idx="2125">
                  <c:v>26.951803486342605</c:v>
                </c:pt>
                <c:pt idx="2126">
                  <c:v>26.951803487940801</c:v>
                </c:pt>
                <c:pt idx="2127">
                  <c:v>26.951803487316731</c:v>
                </c:pt>
                <c:pt idx="2128">
                  <c:v>26.951803487210231</c:v>
                </c:pt>
                <c:pt idx="2129">
                  <c:v>26.951803487788631</c:v>
                </c:pt>
                <c:pt idx="2130">
                  <c:v>26.951803486844931</c:v>
                </c:pt>
                <c:pt idx="2131">
                  <c:v>26.951803486418772</c:v>
                </c:pt>
                <c:pt idx="2132">
                  <c:v>26.951803487803797</c:v>
                </c:pt>
                <c:pt idx="2133">
                  <c:v>26.951803487545</c:v>
                </c:pt>
                <c:pt idx="2134">
                  <c:v>26.951803487118905</c:v>
                </c:pt>
                <c:pt idx="2135">
                  <c:v>26.951803487605901</c:v>
                </c:pt>
                <c:pt idx="2136">
                  <c:v>26.951803487286305</c:v>
                </c:pt>
                <c:pt idx="2137">
                  <c:v>26.951803487027501</c:v>
                </c:pt>
                <c:pt idx="2138">
                  <c:v>26.951803487545</c:v>
                </c:pt>
                <c:pt idx="2139">
                  <c:v>26.9518034880473</c:v>
                </c:pt>
                <c:pt idx="2140">
                  <c:v>26.951803487225387</c:v>
                </c:pt>
                <c:pt idx="2141">
                  <c:v>26.9518034875755</c:v>
                </c:pt>
                <c:pt idx="2142">
                  <c:v>26.951803487149299</c:v>
                </c:pt>
                <c:pt idx="2143">
                  <c:v>26.951803487651631</c:v>
                </c:pt>
                <c:pt idx="2144">
                  <c:v>26.9518034880473</c:v>
                </c:pt>
                <c:pt idx="2145">
                  <c:v>26.951803487514631</c:v>
                </c:pt>
                <c:pt idx="2146">
                  <c:v>26.951803487697198</c:v>
                </c:pt>
                <c:pt idx="2147">
                  <c:v>26.951803487529787</c:v>
                </c:pt>
                <c:pt idx="2148">
                  <c:v>26.951803487651631</c:v>
                </c:pt>
                <c:pt idx="2149">
                  <c:v>26.951803487682035</c:v>
                </c:pt>
                <c:pt idx="2150">
                  <c:v>26.951803487636472</c:v>
                </c:pt>
                <c:pt idx="2151">
                  <c:v>26.951803488138601</c:v>
                </c:pt>
                <c:pt idx="2152">
                  <c:v>26.951803487240635</c:v>
                </c:pt>
                <c:pt idx="2153">
                  <c:v>26.9518034878799</c:v>
                </c:pt>
                <c:pt idx="2154">
                  <c:v>26.951803487697198</c:v>
                </c:pt>
                <c:pt idx="2155">
                  <c:v>26.951803486860101</c:v>
                </c:pt>
                <c:pt idx="2156">
                  <c:v>26.951803487286305</c:v>
                </c:pt>
                <c:pt idx="2157">
                  <c:v>26.951803487423287</c:v>
                </c:pt>
                <c:pt idx="2158">
                  <c:v>26.951803487347199</c:v>
                </c:pt>
                <c:pt idx="2159">
                  <c:v>26.9518034878799</c:v>
                </c:pt>
                <c:pt idx="2160">
                  <c:v>26.951803488108201</c:v>
                </c:pt>
                <c:pt idx="2161">
                  <c:v>26.951803488427799</c:v>
                </c:pt>
                <c:pt idx="2162">
                  <c:v>26.951803488032105</c:v>
                </c:pt>
                <c:pt idx="2163">
                  <c:v>26.951803487819031</c:v>
                </c:pt>
                <c:pt idx="2164">
                  <c:v>26.951803487560287</c:v>
                </c:pt>
                <c:pt idx="2165">
                  <c:v>26.951803487910297</c:v>
                </c:pt>
                <c:pt idx="2166">
                  <c:v>26.951803487255898</c:v>
                </c:pt>
                <c:pt idx="2167">
                  <c:v>26.951803486920987</c:v>
                </c:pt>
                <c:pt idx="2168">
                  <c:v>26.951803487423287</c:v>
                </c:pt>
                <c:pt idx="2169">
                  <c:v>26.951803487468901</c:v>
                </c:pt>
                <c:pt idx="2170">
                  <c:v>26.951803488001598</c:v>
                </c:pt>
                <c:pt idx="2171">
                  <c:v>26.951803487484231</c:v>
                </c:pt>
                <c:pt idx="2172">
                  <c:v>26.951803487758131</c:v>
                </c:pt>
                <c:pt idx="2173">
                  <c:v>26.9518034877429</c:v>
                </c:pt>
                <c:pt idx="2174">
                  <c:v>26.951803487453731</c:v>
                </c:pt>
                <c:pt idx="2175">
                  <c:v>26.9518034871341</c:v>
                </c:pt>
                <c:pt idx="2176">
                  <c:v>26.951803487362401</c:v>
                </c:pt>
                <c:pt idx="2177">
                  <c:v>26.951803487636472</c:v>
                </c:pt>
                <c:pt idx="2178">
                  <c:v>26.951803487758131</c:v>
                </c:pt>
                <c:pt idx="2179">
                  <c:v>26.951803487697198</c:v>
                </c:pt>
                <c:pt idx="2180">
                  <c:v>26.951803487195001</c:v>
                </c:pt>
                <c:pt idx="2181">
                  <c:v>26.951803486768799</c:v>
                </c:pt>
                <c:pt idx="2182">
                  <c:v>26.951803487179802</c:v>
                </c:pt>
                <c:pt idx="2183">
                  <c:v>26.951803486768799</c:v>
                </c:pt>
                <c:pt idx="2184">
                  <c:v>26.951803486920987</c:v>
                </c:pt>
                <c:pt idx="2185">
                  <c:v>26.951803487666801</c:v>
                </c:pt>
                <c:pt idx="2186">
                  <c:v>26.951803487955999</c:v>
                </c:pt>
                <c:pt idx="2187">
                  <c:v>26.951803487210231</c:v>
                </c:pt>
                <c:pt idx="2188">
                  <c:v>26.951803487940801</c:v>
                </c:pt>
                <c:pt idx="2189">
                  <c:v>26.951803487468901</c:v>
                </c:pt>
                <c:pt idx="2190">
                  <c:v>26.951803487864701</c:v>
                </c:pt>
                <c:pt idx="2191">
                  <c:v>26.951803487240635</c:v>
                </c:pt>
                <c:pt idx="2192">
                  <c:v>26.9518034871341</c:v>
                </c:pt>
                <c:pt idx="2193">
                  <c:v>26.951803487605901</c:v>
                </c:pt>
                <c:pt idx="2194">
                  <c:v>26.951803487316731</c:v>
                </c:pt>
                <c:pt idx="2195">
                  <c:v>26.951803486814594</c:v>
                </c:pt>
                <c:pt idx="2196">
                  <c:v>26.951803487423287</c:v>
                </c:pt>
                <c:pt idx="2197">
                  <c:v>26.951803486920987</c:v>
                </c:pt>
                <c:pt idx="2198">
                  <c:v>26.951803487240635</c:v>
                </c:pt>
                <c:pt idx="2199">
                  <c:v>26.951803487712535</c:v>
                </c:pt>
                <c:pt idx="2200">
                  <c:v>26.9518034872711</c:v>
                </c:pt>
                <c:pt idx="2201">
                  <c:v>26.951803487712535</c:v>
                </c:pt>
                <c:pt idx="2202">
                  <c:v>26.951803487286305</c:v>
                </c:pt>
                <c:pt idx="2203">
                  <c:v>26.9518034875755</c:v>
                </c:pt>
                <c:pt idx="2204">
                  <c:v>26.951803487971187</c:v>
                </c:pt>
                <c:pt idx="2205">
                  <c:v>26.951803487316731</c:v>
                </c:pt>
                <c:pt idx="2206">
                  <c:v>26.951803487316731</c:v>
                </c:pt>
                <c:pt idx="2207">
                  <c:v>26.951803487438571</c:v>
                </c:pt>
                <c:pt idx="2208">
                  <c:v>26.9518034878799</c:v>
                </c:pt>
                <c:pt idx="2209">
                  <c:v>26.951803487529787</c:v>
                </c:pt>
                <c:pt idx="2210">
                  <c:v>26.951803487468901</c:v>
                </c:pt>
                <c:pt idx="2211">
                  <c:v>26.951803487955999</c:v>
                </c:pt>
                <c:pt idx="2212">
                  <c:v>26.951803487316731</c:v>
                </c:pt>
                <c:pt idx="2213">
                  <c:v>26.951803487347199</c:v>
                </c:pt>
                <c:pt idx="2214">
                  <c:v>26.951803487332</c:v>
                </c:pt>
                <c:pt idx="2215">
                  <c:v>26.951803487118905</c:v>
                </c:pt>
                <c:pt idx="2216">
                  <c:v>26.951803487347199</c:v>
                </c:pt>
                <c:pt idx="2217">
                  <c:v>26.951803487438571</c:v>
                </c:pt>
                <c:pt idx="2218">
                  <c:v>26.9518034878799</c:v>
                </c:pt>
                <c:pt idx="2219">
                  <c:v>26.951803487453731</c:v>
                </c:pt>
                <c:pt idx="2220">
                  <c:v>26.951803487621099</c:v>
                </c:pt>
                <c:pt idx="2221">
                  <c:v>26.951803486905799</c:v>
                </c:pt>
                <c:pt idx="2222">
                  <c:v>26.9518034875755</c:v>
                </c:pt>
                <c:pt idx="2223">
                  <c:v>26.951803487073203</c:v>
                </c:pt>
                <c:pt idx="2224">
                  <c:v>26.9518034878799</c:v>
                </c:pt>
                <c:pt idx="2225">
                  <c:v>26.951803487727702</c:v>
                </c:pt>
                <c:pt idx="2226">
                  <c:v>26.951803487529787</c:v>
                </c:pt>
                <c:pt idx="2227">
                  <c:v>26.951803488001598</c:v>
                </c:pt>
                <c:pt idx="2228">
                  <c:v>26.951803487408135</c:v>
                </c:pt>
                <c:pt idx="2229">
                  <c:v>26.951803487210231</c:v>
                </c:pt>
                <c:pt idx="2230">
                  <c:v>26.951803486981902</c:v>
                </c:pt>
                <c:pt idx="2231">
                  <c:v>26.951803487225387</c:v>
                </c:pt>
                <c:pt idx="2232">
                  <c:v>26.951803487651631</c:v>
                </c:pt>
                <c:pt idx="2233">
                  <c:v>26.951803486890672</c:v>
                </c:pt>
                <c:pt idx="2234">
                  <c:v>26.9518034875755</c:v>
                </c:pt>
                <c:pt idx="2235">
                  <c:v>26.951803488001598</c:v>
                </c:pt>
                <c:pt idx="2236">
                  <c:v>26.951803487819031</c:v>
                </c:pt>
                <c:pt idx="2237">
                  <c:v>26.951803487347199</c:v>
                </c:pt>
                <c:pt idx="2238">
                  <c:v>26.951803487925503</c:v>
                </c:pt>
                <c:pt idx="2239">
                  <c:v>26.951803488093031</c:v>
                </c:pt>
                <c:pt idx="2240">
                  <c:v>26.951803487910297</c:v>
                </c:pt>
                <c:pt idx="2241">
                  <c:v>26.951803487666801</c:v>
                </c:pt>
                <c:pt idx="2242">
                  <c:v>26.951803487560287</c:v>
                </c:pt>
                <c:pt idx="2243">
                  <c:v>26.9518034866623</c:v>
                </c:pt>
                <c:pt idx="2244">
                  <c:v>26.951803487651631</c:v>
                </c:pt>
                <c:pt idx="2245">
                  <c:v>26.9518034867992</c:v>
                </c:pt>
                <c:pt idx="2246">
                  <c:v>26.951803487590698</c:v>
                </c:pt>
                <c:pt idx="2247">
                  <c:v>26.951803487195001</c:v>
                </c:pt>
                <c:pt idx="2248">
                  <c:v>26.951803487468901</c:v>
                </c:pt>
                <c:pt idx="2249">
                  <c:v>26.951803487712535</c:v>
                </c:pt>
                <c:pt idx="2250">
                  <c:v>26.951803487803797</c:v>
                </c:pt>
                <c:pt idx="2251">
                  <c:v>26.951803487468901</c:v>
                </c:pt>
                <c:pt idx="2252">
                  <c:v>26.951803487529787</c:v>
                </c:pt>
                <c:pt idx="2253">
                  <c:v>26.951803487605901</c:v>
                </c:pt>
                <c:pt idx="2254">
                  <c:v>26.951803487727702</c:v>
                </c:pt>
                <c:pt idx="2255">
                  <c:v>26.951803488306005</c:v>
                </c:pt>
                <c:pt idx="2256">
                  <c:v>26.951803487332</c:v>
                </c:pt>
                <c:pt idx="2257">
                  <c:v>26.951803487179802</c:v>
                </c:pt>
                <c:pt idx="2258">
                  <c:v>26.951803487210231</c:v>
                </c:pt>
                <c:pt idx="2259">
                  <c:v>26.951803486905799</c:v>
                </c:pt>
                <c:pt idx="2260">
                  <c:v>26.951803487240635</c:v>
                </c:pt>
                <c:pt idx="2261">
                  <c:v>26.951803487682035</c:v>
                </c:pt>
                <c:pt idx="2262">
                  <c:v>26.951803487484231</c:v>
                </c:pt>
                <c:pt idx="2263">
                  <c:v>26.951803487545</c:v>
                </c:pt>
                <c:pt idx="2264">
                  <c:v>26.9518034878799</c:v>
                </c:pt>
                <c:pt idx="2265">
                  <c:v>26.951803487545</c:v>
                </c:pt>
                <c:pt idx="2266">
                  <c:v>26.951803487408135</c:v>
                </c:pt>
                <c:pt idx="2267">
                  <c:v>26.951803487057997</c:v>
                </c:pt>
                <c:pt idx="2268">
                  <c:v>26.951803487332</c:v>
                </c:pt>
                <c:pt idx="2269">
                  <c:v>26.9518034873015</c:v>
                </c:pt>
                <c:pt idx="2270">
                  <c:v>26.951803487651631</c:v>
                </c:pt>
                <c:pt idx="2271">
                  <c:v>26.951803487803797</c:v>
                </c:pt>
                <c:pt idx="2272">
                  <c:v>26.951803487666801</c:v>
                </c:pt>
                <c:pt idx="2273">
                  <c:v>26.951803487819031</c:v>
                </c:pt>
                <c:pt idx="2274">
                  <c:v>26.951803487590698</c:v>
                </c:pt>
                <c:pt idx="2275">
                  <c:v>26.951803487408135</c:v>
                </c:pt>
                <c:pt idx="2276">
                  <c:v>26.951803487849435</c:v>
                </c:pt>
                <c:pt idx="2277">
                  <c:v>26.951803487423287</c:v>
                </c:pt>
                <c:pt idx="2278">
                  <c:v>26.951803487468901</c:v>
                </c:pt>
                <c:pt idx="2279">
                  <c:v>26.951803487438571</c:v>
                </c:pt>
                <c:pt idx="2280">
                  <c:v>26.951803486723087</c:v>
                </c:pt>
                <c:pt idx="2281">
                  <c:v>26.951803487758131</c:v>
                </c:pt>
                <c:pt idx="2282">
                  <c:v>26.9518034873776</c:v>
                </c:pt>
                <c:pt idx="2283">
                  <c:v>26.951803487636472</c:v>
                </c:pt>
                <c:pt idx="2284">
                  <c:v>26.951803487316731</c:v>
                </c:pt>
                <c:pt idx="2285">
                  <c:v>26.951803488093031</c:v>
                </c:pt>
                <c:pt idx="2286">
                  <c:v>26.9518034875755</c:v>
                </c:pt>
                <c:pt idx="2287">
                  <c:v>26.951803487545</c:v>
                </c:pt>
                <c:pt idx="2288">
                  <c:v>26.9518034873015</c:v>
                </c:pt>
                <c:pt idx="2289">
                  <c:v>26.951803487940801</c:v>
                </c:pt>
                <c:pt idx="2290">
                  <c:v>26.951803487316731</c:v>
                </c:pt>
                <c:pt idx="2291">
                  <c:v>26.951803487255898</c:v>
                </c:pt>
                <c:pt idx="2292">
                  <c:v>26.951803487727702</c:v>
                </c:pt>
                <c:pt idx="2293">
                  <c:v>26.9518034872711</c:v>
                </c:pt>
                <c:pt idx="2294">
                  <c:v>26.951803487682035</c:v>
                </c:pt>
                <c:pt idx="2295">
                  <c:v>26.951803487849435</c:v>
                </c:pt>
                <c:pt idx="2296">
                  <c:v>26.9518034867992</c:v>
                </c:pt>
                <c:pt idx="2297">
                  <c:v>26.9518034877429</c:v>
                </c:pt>
                <c:pt idx="2298">
                  <c:v>26.951803487179802</c:v>
                </c:pt>
                <c:pt idx="2299">
                  <c:v>26.951803487332</c:v>
                </c:pt>
                <c:pt idx="2300">
                  <c:v>26.951803488427799</c:v>
                </c:pt>
                <c:pt idx="2301">
                  <c:v>26.951803487621099</c:v>
                </c:pt>
                <c:pt idx="2302">
                  <c:v>26.951803487362401</c:v>
                </c:pt>
                <c:pt idx="2303">
                  <c:v>26.9518034878799</c:v>
                </c:pt>
                <c:pt idx="2304">
                  <c:v>26.951803487210231</c:v>
                </c:pt>
                <c:pt idx="2305">
                  <c:v>26.951803487545</c:v>
                </c:pt>
                <c:pt idx="2306">
                  <c:v>26.951803487210231</c:v>
                </c:pt>
                <c:pt idx="2307">
                  <c:v>26.951803487758131</c:v>
                </c:pt>
                <c:pt idx="2308">
                  <c:v>26.951803487895098</c:v>
                </c:pt>
                <c:pt idx="2309">
                  <c:v>26.951803487849435</c:v>
                </c:pt>
                <c:pt idx="2310">
                  <c:v>26.951803487773287</c:v>
                </c:pt>
                <c:pt idx="2311">
                  <c:v>26.951803487195001</c:v>
                </c:pt>
                <c:pt idx="2312">
                  <c:v>26.951803487012331</c:v>
                </c:pt>
                <c:pt idx="2313">
                  <c:v>26.951803487971187</c:v>
                </c:pt>
                <c:pt idx="2314">
                  <c:v>26.9518034878799</c:v>
                </c:pt>
                <c:pt idx="2315">
                  <c:v>26.951803487195001</c:v>
                </c:pt>
                <c:pt idx="2316">
                  <c:v>26.9518034873015</c:v>
                </c:pt>
                <c:pt idx="2317">
                  <c:v>26.951803487819031</c:v>
                </c:pt>
                <c:pt idx="2318">
                  <c:v>26.951803487408135</c:v>
                </c:pt>
                <c:pt idx="2319">
                  <c:v>26.951803487590698</c:v>
                </c:pt>
                <c:pt idx="2320">
                  <c:v>26.951803486860101</c:v>
                </c:pt>
                <c:pt idx="2321">
                  <c:v>26.951803487468901</c:v>
                </c:pt>
                <c:pt idx="2322">
                  <c:v>26.9518034877429</c:v>
                </c:pt>
                <c:pt idx="2323">
                  <c:v>26.951803487042831</c:v>
                </c:pt>
                <c:pt idx="2324">
                  <c:v>26.9518034877429</c:v>
                </c:pt>
                <c:pt idx="2325">
                  <c:v>26.951803487423287</c:v>
                </c:pt>
                <c:pt idx="2326">
                  <c:v>26.9518034880473</c:v>
                </c:pt>
                <c:pt idx="2327">
                  <c:v>26.951803487012331</c:v>
                </c:pt>
                <c:pt idx="2328">
                  <c:v>26.951803487225387</c:v>
                </c:pt>
                <c:pt idx="2329">
                  <c:v>26.9518034873015</c:v>
                </c:pt>
                <c:pt idx="2330">
                  <c:v>26.951803487514631</c:v>
                </c:pt>
                <c:pt idx="2331">
                  <c:v>26.9518034871037</c:v>
                </c:pt>
                <c:pt idx="2332">
                  <c:v>26.951803487636472</c:v>
                </c:pt>
                <c:pt idx="2333">
                  <c:v>26.951803488062531</c:v>
                </c:pt>
                <c:pt idx="2334">
                  <c:v>26.951803487529787</c:v>
                </c:pt>
                <c:pt idx="2335">
                  <c:v>26.951803487955999</c:v>
                </c:pt>
                <c:pt idx="2336">
                  <c:v>26.951803487697198</c:v>
                </c:pt>
                <c:pt idx="2337">
                  <c:v>26.951803487560287</c:v>
                </c:pt>
                <c:pt idx="2338">
                  <c:v>26.951803487910297</c:v>
                </c:pt>
                <c:pt idx="2339">
                  <c:v>26.951803487210231</c:v>
                </c:pt>
                <c:pt idx="2340">
                  <c:v>26.9518034871037</c:v>
                </c:pt>
                <c:pt idx="2341">
                  <c:v>26.951803487955999</c:v>
                </c:pt>
                <c:pt idx="2342">
                  <c:v>26.951803487697198</c:v>
                </c:pt>
                <c:pt idx="2343">
                  <c:v>26.9518034871037</c:v>
                </c:pt>
                <c:pt idx="2344">
                  <c:v>26.951803487073203</c:v>
                </c:pt>
                <c:pt idx="2345">
                  <c:v>26.951803487910297</c:v>
                </c:pt>
                <c:pt idx="2346">
                  <c:v>26.951803486692771</c:v>
                </c:pt>
                <c:pt idx="2347">
                  <c:v>26.951803487088494</c:v>
                </c:pt>
                <c:pt idx="2348">
                  <c:v>26.951803487819031</c:v>
                </c:pt>
                <c:pt idx="2349">
                  <c:v>26.951803487621099</c:v>
                </c:pt>
                <c:pt idx="2350">
                  <c:v>26.951803487758131</c:v>
                </c:pt>
                <c:pt idx="2351">
                  <c:v>26.9518034872711</c:v>
                </c:pt>
                <c:pt idx="2352">
                  <c:v>26.951803487560287</c:v>
                </c:pt>
                <c:pt idx="2353">
                  <c:v>26.951803486784005</c:v>
                </c:pt>
                <c:pt idx="2354">
                  <c:v>26.951803487819031</c:v>
                </c:pt>
                <c:pt idx="2355">
                  <c:v>26.9518034873015</c:v>
                </c:pt>
                <c:pt idx="2356">
                  <c:v>26.951803488123389</c:v>
                </c:pt>
                <c:pt idx="2357">
                  <c:v>26.9518034873015</c:v>
                </c:pt>
                <c:pt idx="2358">
                  <c:v>26.951803486981902</c:v>
                </c:pt>
                <c:pt idx="2359">
                  <c:v>26.951803487636472</c:v>
                </c:pt>
                <c:pt idx="2360">
                  <c:v>26.951803487925503</c:v>
                </c:pt>
                <c:pt idx="2361">
                  <c:v>26.951803487347199</c:v>
                </c:pt>
                <c:pt idx="2362">
                  <c:v>26.951803487255898</c:v>
                </c:pt>
                <c:pt idx="2363">
                  <c:v>26.951803486844931</c:v>
                </c:pt>
                <c:pt idx="2364">
                  <c:v>26.951803487864701</c:v>
                </c:pt>
                <c:pt idx="2365">
                  <c:v>26.951803487636472</c:v>
                </c:pt>
                <c:pt idx="2366">
                  <c:v>26.951803487316731</c:v>
                </c:pt>
                <c:pt idx="2367">
                  <c:v>26.951803487636472</c:v>
                </c:pt>
                <c:pt idx="2368">
                  <c:v>26.951803487468901</c:v>
                </c:pt>
                <c:pt idx="2369">
                  <c:v>26.951803486707902</c:v>
                </c:pt>
                <c:pt idx="2370">
                  <c:v>26.951803487621099</c:v>
                </c:pt>
                <c:pt idx="2371">
                  <c:v>26.951803487118905</c:v>
                </c:pt>
                <c:pt idx="2372">
                  <c:v>26.951803487651631</c:v>
                </c:pt>
                <c:pt idx="2373">
                  <c:v>26.951803487697198</c:v>
                </c:pt>
                <c:pt idx="2374">
                  <c:v>26.951803487971187</c:v>
                </c:pt>
                <c:pt idx="2375">
                  <c:v>26.951803487636472</c:v>
                </c:pt>
                <c:pt idx="2376">
                  <c:v>26.951803487545</c:v>
                </c:pt>
                <c:pt idx="2377">
                  <c:v>26.951803487179802</c:v>
                </c:pt>
                <c:pt idx="2378">
                  <c:v>26.951803487453731</c:v>
                </c:pt>
                <c:pt idx="2379">
                  <c:v>26.951803487621099</c:v>
                </c:pt>
                <c:pt idx="2380">
                  <c:v>26.951803487240635</c:v>
                </c:pt>
                <c:pt idx="2381">
                  <c:v>26.951803487499472</c:v>
                </c:pt>
                <c:pt idx="2382">
                  <c:v>26.951803487849435</c:v>
                </c:pt>
                <c:pt idx="2383">
                  <c:v>26.951803487910297</c:v>
                </c:pt>
                <c:pt idx="2384">
                  <c:v>26.951803487225387</c:v>
                </c:pt>
                <c:pt idx="2385">
                  <c:v>26.951803487362401</c:v>
                </c:pt>
                <c:pt idx="2386">
                  <c:v>26.951803487164501</c:v>
                </c:pt>
                <c:pt idx="2387">
                  <c:v>26.951803487590698</c:v>
                </c:pt>
                <c:pt idx="2388">
                  <c:v>26.951803487590698</c:v>
                </c:pt>
                <c:pt idx="2389">
                  <c:v>26.951803487697198</c:v>
                </c:pt>
                <c:pt idx="2390">
                  <c:v>26.951803488199531</c:v>
                </c:pt>
                <c:pt idx="2391">
                  <c:v>26.951803487590698</c:v>
                </c:pt>
                <c:pt idx="2392">
                  <c:v>26.951803487499472</c:v>
                </c:pt>
                <c:pt idx="2393">
                  <c:v>26.951803487195001</c:v>
                </c:pt>
                <c:pt idx="2394">
                  <c:v>26.951803487560287</c:v>
                </c:pt>
                <c:pt idx="2395">
                  <c:v>26.951803487027501</c:v>
                </c:pt>
                <c:pt idx="2396">
                  <c:v>26.951803487179802</c:v>
                </c:pt>
                <c:pt idx="2397">
                  <c:v>26.951803487910297</c:v>
                </c:pt>
                <c:pt idx="2398">
                  <c:v>26.951803487940801</c:v>
                </c:pt>
                <c:pt idx="2399">
                  <c:v>26.951803487347199</c:v>
                </c:pt>
                <c:pt idx="2400">
                  <c:v>26.951803487682035</c:v>
                </c:pt>
                <c:pt idx="2401">
                  <c:v>26.951803487910297</c:v>
                </c:pt>
                <c:pt idx="2402">
                  <c:v>26.951803487849435</c:v>
                </c:pt>
                <c:pt idx="2403">
                  <c:v>26.951803487651631</c:v>
                </c:pt>
                <c:pt idx="2404">
                  <c:v>26.951803487149299</c:v>
                </c:pt>
                <c:pt idx="2405">
                  <c:v>26.951803487392805</c:v>
                </c:pt>
                <c:pt idx="2406">
                  <c:v>26.951803487392805</c:v>
                </c:pt>
                <c:pt idx="2407">
                  <c:v>26.951803487636472</c:v>
                </c:pt>
                <c:pt idx="2408">
                  <c:v>26.951803487042831</c:v>
                </c:pt>
                <c:pt idx="2409">
                  <c:v>26.951803487727702</c:v>
                </c:pt>
                <c:pt idx="2410">
                  <c:v>26.951803487362401</c:v>
                </c:pt>
                <c:pt idx="2411">
                  <c:v>26.9518034869667</c:v>
                </c:pt>
                <c:pt idx="2412">
                  <c:v>26.951803487666801</c:v>
                </c:pt>
                <c:pt idx="2413">
                  <c:v>26.951803487712535</c:v>
                </c:pt>
                <c:pt idx="2414">
                  <c:v>26.9518034873015</c:v>
                </c:pt>
                <c:pt idx="2415">
                  <c:v>26.951803487484231</c:v>
                </c:pt>
                <c:pt idx="2416">
                  <c:v>26.951803487682035</c:v>
                </c:pt>
                <c:pt idx="2417">
                  <c:v>26.9518034871037</c:v>
                </c:pt>
                <c:pt idx="2418">
                  <c:v>26.951803487955999</c:v>
                </c:pt>
                <c:pt idx="2419">
                  <c:v>26.951803487438571</c:v>
                </c:pt>
                <c:pt idx="2420">
                  <c:v>26.951803486844931</c:v>
                </c:pt>
                <c:pt idx="2421">
                  <c:v>26.951803487468901</c:v>
                </c:pt>
                <c:pt idx="2422">
                  <c:v>26.9518034873015</c:v>
                </c:pt>
                <c:pt idx="2423">
                  <c:v>26.951803486738399</c:v>
                </c:pt>
                <c:pt idx="2424">
                  <c:v>26.951803487316731</c:v>
                </c:pt>
                <c:pt idx="2425">
                  <c:v>26.951803487225387</c:v>
                </c:pt>
                <c:pt idx="2426">
                  <c:v>26.951803487758131</c:v>
                </c:pt>
                <c:pt idx="2427">
                  <c:v>26.951803486920987</c:v>
                </c:pt>
                <c:pt idx="2428">
                  <c:v>26.951803488199531</c:v>
                </c:pt>
                <c:pt idx="2429">
                  <c:v>26.951803487788631</c:v>
                </c:pt>
                <c:pt idx="2430">
                  <c:v>26.951803487484231</c:v>
                </c:pt>
                <c:pt idx="2431">
                  <c:v>26.951803487316731</c:v>
                </c:pt>
                <c:pt idx="2432">
                  <c:v>26.951803487514631</c:v>
                </c:pt>
                <c:pt idx="2433">
                  <c:v>26.9518034872711</c:v>
                </c:pt>
                <c:pt idx="2434">
                  <c:v>26.951803487545</c:v>
                </c:pt>
                <c:pt idx="2435">
                  <c:v>26.951803488062531</c:v>
                </c:pt>
                <c:pt idx="2436">
                  <c:v>26.951803487332</c:v>
                </c:pt>
                <c:pt idx="2437">
                  <c:v>26.951803488062531</c:v>
                </c:pt>
                <c:pt idx="2438">
                  <c:v>26.951803487408135</c:v>
                </c:pt>
                <c:pt idx="2439">
                  <c:v>26.951803487438571</c:v>
                </c:pt>
                <c:pt idx="2440">
                  <c:v>26.951803487073203</c:v>
                </c:pt>
                <c:pt idx="2441">
                  <c:v>26.951803487803797</c:v>
                </c:pt>
                <c:pt idx="2442">
                  <c:v>26.951803487408135</c:v>
                </c:pt>
                <c:pt idx="2443">
                  <c:v>26.951803487149299</c:v>
                </c:pt>
                <c:pt idx="2444">
                  <c:v>26.9518034878799</c:v>
                </c:pt>
                <c:pt idx="2445">
                  <c:v>26.951803487468901</c:v>
                </c:pt>
                <c:pt idx="2446">
                  <c:v>26.951803487438571</c:v>
                </c:pt>
                <c:pt idx="2447">
                  <c:v>26.951803487027501</c:v>
                </c:pt>
                <c:pt idx="2448">
                  <c:v>26.951803487545</c:v>
                </c:pt>
                <c:pt idx="2449">
                  <c:v>26.951803487210231</c:v>
                </c:pt>
                <c:pt idx="2450">
                  <c:v>26.951803487971187</c:v>
                </c:pt>
                <c:pt idx="2451">
                  <c:v>26.951803487636472</c:v>
                </c:pt>
                <c:pt idx="2452">
                  <c:v>26.951803487621099</c:v>
                </c:pt>
                <c:pt idx="2453">
                  <c:v>26.951803486951388</c:v>
                </c:pt>
                <c:pt idx="2454">
                  <c:v>26.9518034868297</c:v>
                </c:pt>
                <c:pt idx="2455">
                  <c:v>26.951803487621099</c:v>
                </c:pt>
                <c:pt idx="2456">
                  <c:v>26.951803487286305</c:v>
                </c:pt>
                <c:pt idx="2457">
                  <c:v>26.951803487408135</c:v>
                </c:pt>
                <c:pt idx="2458">
                  <c:v>26.951803487682035</c:v>
                </c:pt>
                <c:pt idx="2459">
                  <c:v>26.9518034877429</c:v>
                </c:pt>
                <c:pt idx="2460">
                  <c:v>26.951803487012331</c:v>
                </c:pt>
                <c:pt idx="2461">
                  <c:v>26.951803487347199</c:v>
                </c:pt>
                <c:pt idx="2462">
                  <c:v>26.951803487316731</c:v>
                </c:pt>
                <c:pt idx="2463">
                  <c:v>26.9518034871037</c:v>
                </c:pt>
                <c:pt idx="2464">
                  <c:v>26.951803488169087</c:v>
                </c:pt>
                <c:pt idx="2465">
                  <c:v>26.951803487773287</c:v>
                </c:pt>
                <c:pt idx="2466">
                  <c:v>26.9518034877429</c:v>
                </c:pt>
                <c:pt idx="2467">
                  <c:v>26.951803487621099</c:v>
                </c:pt>
                <c:pt idx="2468">
                  <c:v>26.951803487895098</c:v>
                </c:pt>
                <c:pt idx="2469">
                  <c:v>26.951803488077701</c:v>
                </c:pt>
                <c:pt idx="2470">
                  <c:v>26.951803487468901</c:v>
                </c:pt>
                <c:pt idx="2471">
                  <c:v>26.951803487438571</c:v>
                </c:pt>
                <c:pt idx="2472">
                  <c:v>26.9518034871341</c:v>
                </c:pt>
                <c:pt idx="2473">
                  <c:v>26.9518034880473</c:v>
                </c:pt>
                <c:pt idx="2474">
                  <c:v>26.951803487408135</c:v>
                </c:pt>
                <c:pt idx="2475">
                  <c:v>26.951803486981902</c:v>
                </c:pt>
                <c:pt idx="2476">
                  <c:v>26.951803487438571</c:v>
                </c:pt>
                <c:pt idx="2477">
                  <c:v>26.951803487468901</c:v>
                </c:pt>
                <c:pt idx="2478">
                  <c:v>26.951803487803797</c:v>
                </c:pt>
                <c:pt idx="2479">
                  <c:v>26.951803487408135</c:v>
                </c:pt>
                <c:pt idx="2480">
                  <c:v>26.951803487468901</c:v>
                </c:pt>
                <c:pt idx="2481">
                  <c:v>26.951803487438571</c:v>
                </c:pt>
                <c:pt idx="2482">
                  <c:v>26.951803487590698</c:v>
                </c:pt>
                <c:pt idx="2483">
                  <c:v>26.951803487225387</c:v>
                </c:pt>
                <c:pt idx="2484">
                  <c:v>26.9518034880473</c:v>
                </c:pt>
                <c:pt idx="2485">
                  <c:v>26.951803487225387</c:v>
                </c:pt>
                <c:pt idx="2486">
                  <c:v>26.951803487468901</c:v>
                </c:pt>
                <c:pt idx="2487">
                  <c:v>26.951803487316731</c:v>
                </c:pt>
                <c:pt idx="2488">
                  <c:v>26.951803487529787</c:v>
                </c:pt>
                <c:pt idx="2489">
                  <c:v>26.9518034877429</c:v>
                </c:pt>
                <c:pt idx="2490">
                  <c:v>26.9518034871037</c:v>
                </c:pt>
                <c:pt idx="2491">
                  <c:v>26.9518034871341</c:v>
                </c:pt>
                <c:pt idx="2492">
                  <c:v>26.951803487438571</c:v>
                </c:pt>
                <c:pt idx="2493">
                  <c:v>26.951803486738399</c:v>
                </c:pt>
                <c:pt idx="2494">
                  <c:v>26.9518034867992</c:v>
                </c:pt>
                <c:pt idx="2495">
                  <c:v>26.951803487195001</c:v>
                </c:pt>
                <c:pt idx="2496">
                  <c:v>26.951803487347199</c:v>
                </c:pt>
                <c:pt idx="2497">
                  <c:v>26.951803488138601</c:v>
                </c:pt>
                <c:pt idx="2498">
                  <c:v>26.951803487468901</c:v>
                </c:pt>
                <c:pt idx="2499">
                  <c:v>26.951803487925503</c:v>
                </c:pt>
                <c:pt idx="2500">
                  <c:v>26.9518034871037</c:v>
                </c:pt>
                <c:pt idx="2501">
                  <c:v>26.951803487773287</c:v>
                </c:pt>
                <c:pt idx="2502">
                  <c:v>26.951803487073203</c:v>
                </c:pt>
                <c:pt idx="2503">
                  <c:v>26.9518034871037</c:v>
                </c:pt>
                <c:pt idx="2504">
                  <c:v>26.951803487651631</c:v>
                </c:pt>
                <c:pt idx="2505">
                  <c:v>26.951803486920987</c:v>
                </c:pt>
                <c:pt idx="2506">
                  <c:v>26.9518034883517</c:v>
                </c:pt>
                <c:pt idx="2507">
                  <c:v>26.951803487712535</c:v>
                </c:pt>
                <c:pt idx="2508">
                  <c:v>26.951803487803797</c:v>
                </c:pt>
                <c:pt idx="2509">
                  <c:v>26.951803487590698</c:v>
                </c:pt>
                <c:pt idx="2510">
                  <c:v>26.951803487255898</c:v>
                </c:pt>
                <c:pt idx="2511">
                  <c:v>26.951803488260399</c:v>
                </c:pt>
                <c:pt idx="2512">
                  <c:v>26.951803487560287</c:v>
                </c:pt>
                <c:pt idx="2513">
                  <c:v>26.951803487195001</c:v>
                </c:pt>
                <c:pt idx="2514">
                  <c:v>26.951803487621099</c:v>
                </c:pt>
                <c:pt idx="2515">
                  <c:v>26.951803486890672</c:v>
                </c:pt>
                <c:pt idx="2516">
                  <c:v>26.951803487773287</c:v>
                </c:pt>
                <c:pt idx="2517">
                  <c:v>26.951803486494835</c:v>
                </c:pt>
                <c:pt idx="2518">
                  <c:v>26.9518034868297</c:v>
                </c:pt>
                <c:pt idx="2519">
                  <c:v>26.951803487651631</c:v>
                </c:pt>
                <c:pt idx="2520">
                  <c:v>26.951803487773287</c:v>
                </c:pt>
                <c:pt idx="2521">
                  <c:v>26.951803487286305</c:v>
                </c:pt>
                <c:pt idx="2522">
                  <c:v>26.9518034871037</c:v>
                </c:pt>
                <c:pt idx="2523">
                  <c:v>26.951803487286305</c:v>
                </c:pt>
                <c:pt idx="2524">
                  <c:v>26.9518034871037</c:v>
                </c:pt>
                <c:pt idx="2525">
                  <c:v>26.951803488442998</c:v>
                </c:pt>
                <c:pt idx="2526">
                  <c:v>26.951803487286305</c:v>
                </c:pt>
                <c:pt idx="2527">
                  <c:v>26.951803487286305</c:v>
                </c:pt>
                <c:pt idx="2528">
                  <c:v>26.951803487773287</c:v>
                </c:pt>
                <c:pt idx="2529">
                  <c:v>26.951803487529787</c:v>
                </c:pt>
                <c:pt idx="2530">
                  <c:v>26.951803487042831</c:v>
                </c:pt>
                <c:pt idx="2531">
                  <c:v>26.951803487164501</c:v>
                </c:pt>
                <c:pt idx="2532">
                  <c:v>26.9518034873776</c:v>
                </c:pt>
                <c:pt idx="2533">
                  <c:v>26.951803488138601</c:v>
                </c:pt>
                <c:pt idx="2534">
                  <c:v>26.951803487986435</c:v>
                </c:pt>
                <c:pt idx="2535">
                  <c:v>26.951803488321289</c:v>
                </c:pt>
                <c:pt idx="2536">
                  <c:v>26.9518034883517</c:v>
                </c:pt>
                <c:pt idx="2537">
                  <c:v>26.951803486251301</c:v>
                </c:pt>
                <c:pt idx="2538">
                  <c:v>26.951803487012331</c:v>
                </c:pt>
                <c:pt idx="2539">
                  <c:v>26.951803487347199</c:v>
                </c:pt>
                <c:pt idx="2540">
                  <c:v>26.951803486920987</c:v>
                </c:pt>
                <c:pt idx="2541">
                  <c:v>26.9518034889605</c:v>
                </c:pt>
                <c:pt idx="2542">
                  <c:v>26.951803487012331</c:v>
                </c:pt>
                <c:pt idx="2543">
                  <c:v>26.951803488290835</c:v>
                </c:pt>
                <c:pt idx="2544">
                  <c:v>26.951803487590698</c:v>
                </c:pt>
                <c:pt idx="2545">
                  <c:v>26.951803487499472</c:v>
                </c:pt>
                <c:pt idx="2546">
                  <c:v>26.951803488473498</c:v>
                </c:pt>
                <c:pt idx="2547">
                  <c:v>26.951803486920987</c:v>
                </c:pt>
                <c:pt idx="2548">
                  <c:v>26.951803489295298</c:v>
                </c:pt>
                <c:pt idx="2549">
                  <c:v>26.951803487834201</c:v>
                </c:pt>
                <c:pt idx="2550">
                  <c:v>26.9518034889605</c:v>
                </c:pt>
                <c:pt idx="2551">
                  <c:v>26.951803486951388</c:v>
                </c:pt>
                <c:pt idx="2552">
                  <c:v>26.951803487834201</c:v>
                </c:pt>
                <c:pt idx="2553">
                  <c:v>26.9518034853077</c:v>
                </c:pt>
                <c:pt idx="2554">
                  <c:v>26.951803487712535</c:v>
                </c:pt>
                <c:pt idx="2555">
                  <c:v>26.9518034886257</c:v>
                </c:pt>
                <c:pt idx="2556">
                  <c:v>26.951803488838731</c:v>
                </c:pt>
                <c:pt idx="2557">
                  <c:v>26.951803487012331</c:v>
                </c:pt>
                <c:pt idx="2558">
                  <c:v>26.951803486677498</c:v>
                </c:pt>
                <c:pt idx="2559">
                  <c:v>26.951803486920987</c:v>
                </c:pt>
                <c:pt idx="2560">
                  <c:v>26.951803486434031</c:v>
                </c:pt>
                <c:pt idx="2561">
                  <c:v>26.951803488290835</c:v>
                </c:pt>
                <c:pt idx="2562">
                  <c:v>26.9518034871037</c:v>
                </c:pt>
                <c:pt idx="2563">
                  <c:v>26.951803486129602</c:v>
                </c:pt>
                <c:pt idx="2564">
                  <c:v>26.951803486403531</c:v>
                </c:pt>
                <c:pt idx="2565">
                  <c:v>26.951803486525289</c:v>
                </c:pt>
                <c:pt idx="2566">
                  <c:v>26.951803487499472</c:v>
                </c:pt>
                <c:pt idx="2567">
                  <c:v>26.9518034880473</c:v>
                </c:pt>
                <c:pt idx="2568">
                  <c:v>26.951803487164501</c:v>
                </c:pt>
                <c:pt idx="2569">
                  <c:v>26.951803486159999</c:v>
                </c:pt>
                <c:pt idx="2570">
                  <c:v>26.951803488717001</c:v>
                </c:pt>
                <c:pt idx="2571">
                  <c:v>26.951803486342605</c:v>
                </c:pt>
                <c:pt idx="2572">
                  <c:v>26.951803487347199</c:v>
                </c:pt>
                <c:pt idx="2573">
                  <c:v>26.951803486920987</c:v>
                </c:pt>
                <c:pt idx="2574">
                  <c:v>26.9518034867992</c:v>
                </c:pt>
                <c:pt idx="2575">
                  <c:v>26.951803487164501</c:v>
                </c:pt>
                <c:pt idx="2576">
                  <c:v>26.951803486099131</c:v>
                </c:pt>
                <c:pt idx="2577">
                  <c:v>26.951803490330299</c:v>
                </c:pt>
                <c:pt idx="2578">
                  <c:v>26.951803487316731</c:v>
                </c:pt>
                <c:pt idx="2579">
                  <c:v>26.951803485612135</c:v>
                </c:pt>
                <c:pt idx="2580">
                  <c:v>26.951803486586197</c:v>
                </c:pt>
                <c:pt idx="2581">
                  <c:v>26.951803488229899</c:v>
                </c:pt>
                <c:pt idx="2582">
                  <c:v>26.951803486129602</c:v>
                </c:pt>
                <c:pt idx="2583">
                  <c:v>26.9518034885952</c:v>
                </c:pt>
                <c:pt idx="2584">
                  <c:v>26.951803489630201</c:v>
                </c:pt>
                <c:pt idx="2585">
                  <c:v>26.951803483907401</c:v>
                </c:pt>
                <c:pt idx="2586">
                  <c:v>26.9518034855816</c:v>
                </c:pt>
                <c:pt idx="2587">
                  <c:v>26.951803488686579</c:v>
                </c:pt>
                <c:pt idx="2588">
                  <c:v>26.951803485673</c:v>
                </c:pt>
                <c:pt idx="2589">
                  <c:v>26.9518034852772</c:v>
                </c:pt>
                <c:pt idx="2590">
                  <c:v>26.9518034859774</c:v>
                </c:pt>
                <c:pt idx="2591">
                  <c:v>26.951803483755199</c:v>
                </c:pt>
                <c:pt idx="2592">
                  <c:v>26.951803486677498</c:v>
                </c:pt>
                <c:pt idx="2593">
                  <c:v>26.951803488686579</c:v>
                </c:pt>
                <c:pt idx="2594">
                  <c:v>26.951803490756571</c:v>
                </c:pt>
                <c:pt idx="2595">
                  <c:v>26.951803484333599</c:v>
                </c:pt>
                <c:pt idx="2596">
                  <c:v>26.951803485155498</c:v>
                </c:pt>
                <c:pt idx="2597">
                  <c:v>26.951803490543387</c:v>
                </c:pt>
                <c:pt idx="2598">
                  <c:v>26.9518034886257</c:v>
                </c:pt>
                <c:pt idx="2599">
                  <c:v>26.951803490208672</c:v>
                </c:pt>
                <c:pt idx="2600">
                  <c:v>26.951803483633501</c:v>
                </c:pt>
                <c:pt idx="2601">
                  <c:v>26.951803482872531</c:v>
                </c:pt>
                <c:pt idx="2602">
                  <c:v>26.9518034835117</c:v>
                </c:pt>
                <c:pt idx="2603">
                  <c:v>26.951803489082305</c:v>
                </c:pt>
                <c:pt idx="2604">
                  <c:v>26.951803489325787</c:v>
                </c:pt>
                <c:pt idx="2605">
                  <c:v>26.951803479250131</c:v>
                </c:pt>
                <c:pt idx="2606">
                  <c:v>26.9518034855816</c:v>
                </c:pt>
                <c:pt idx="2607">
                  <c:v>26.951803490238998</c:v>
                </c:pt>
                <c:pt idx="2608">
                  <c:v>26.951803472675003</c:v>
                </c:pt>
                <c:pt idx="2609">
                  <c:v>26.951803480011097</c:v>
                </c:pt>
                <c:pt idx="2610">
                  <c:v>26.951803492095905</c:v>
                </c:pt>
                <c:pt idx="2611">
                  <c:v>26.951803500893099</c:v>
                </c:pt>
                <c:pt idx="2612">
                  <c:v>26.951803512856131</c:v>
                </c:pt>
                <c:pt idx="2613">
                  <c:v>26.951803455050172</c:v>
                </c:pt>
                <c:pt idx="2614">
                  <c:v>26.951803507437699</c:v>
                </c:pt>
                <c:pt idx="2615">
                  <c:v>26.951803422144231</c:v>
                </c:pt>
                <c:pt idx="2616">
                  <c:v>26.9518034594639</c:v>
                </c:pt>
                <c:pt idx="2617">
                  <c:v>26.9518033499095</c:v>
                </c:pt>
                <c:pt idx="2618">
                  <c:v>26.951803466952235</c:v>
                </c:pt>
                <c:pt idx="2619">
                  <c:v>26.951803428627898</c:v>
                </c:pt>
                <c:pt idx="2620">
                  <c:v>26.951803426040602</c:v>
                </c:pt>
                <c:pt idx="2621">
                  <c:v>26.9518025866507</c:v>
                </c:pt>
                <c:pt idx="2622">
                  <c:v>26.9518056623332</c:v>
                </c:pt>
              </c:numCache>
            </c:numRef>
          </c:yVal>
          <c:smooth val="0"/>
        </c:ser>
        <c:ser>
          <c:idx val="0"/>
          <c:order val="0"/>
          <c:spPr>
            <a:ln w="12700">
              <a:solidFill>
                <a:schemeClr val="tx1"/>
              </a:solidFill>
            </a:ln>
          </c:spPr>
          <c:marker>
            <c:symbol val="none"/>
          </c:marker>
          <c:xVal>
            <c:numRef>
              <c:f>Sheet2!$A$1:$A$288</c:f>
              <c:numCache>
                <c:formatCode>General</c:formatCode>
                <c:ptCount val="288"/>
                <c:pt idx="0">
                  <c:v>9.6518974251495346E-2</c:v>
                </c:pt>
                <c:pt idx="1">
                  <c:v>0.10341180785554098</c:v>
                </c:pt>
                <c:pt idx="2">
                  <c:v>0.106169492834156</c:v>
                </c:pt>
                <c:pt idx="3">
                  <c:v>0.10892717781277</c:v>
                </c:pt>
                <c:pt idx="4">
                  <c:v>0.11030602030207701</c:v>
                </c:pt>
                <c:pt idx="5">
                  <c:v>0.11582139025930498</c:v>
                </c:pt>
                <c:pt idx="6">
                  <c:v>0.11720023274861262</c:v>
                </c:pt>
                <c:pt idx="7">
                  <c:v>0.11995791772722585</c:v>
                </c:pt>
                <c:pt idx="8">
                  <c:v>0.12133676021653352</c:v>
                </c:pt>
                <c:pt idx="9">
                  <c:v>0.12271560270584027</c:v>
                </c:pt>
                <c:pt idx="10">
                  <c:v>0.12409444519514802</c:v>
                </c:pt>
                <c:pt idx="11">
                  <c:v>0.12823097266306888</c:v>
                </c:pt>
                <c:pt idx="12">
                  <c:v>0.13098865764168297</c:v>
                </c:pt>
                <c:pt idx="13">
                  <c:v>0.135125185109604</c:v>
                </c:pt>
                <c:pt idx="14">
                  <c:v>0.13788287008821787</c:v>
                </c:pt>
                <c:pt idx="15">
                  <c:v>0.14201939755614118</c:v>
                </c:pt>
                <c:pt idx="16">
                  <c:v>0.14339824004544782</c:v>
                </c:pt>
                <c:pt idx="17">
                  <c:v>0.146155925024061</c:v>
                </c:pt>
                <c:pt idx="18">
                  <c:v>0.14891361000267553</c:v>
                </c:pt>
                <c:pt idx="19">
                  <c:v>0.15167129498128901</c:v>
                </c:pt>
                <c:pt idx="20">
                  <c:v>0.15580782244920999</c:v>
                </c:pt>
                <c:pt idx="21">
                  <c:v>0.15994434991713347</c:v>
                </c:pt>
                <c:pt idx="22">
                  <c:v>0.16132319240643941</c:v>
                </c:pt>
                <c:pt idx="23">
                  <c:v>0.16545971987436062</c:v>
                </c:pt>
                <c:pt idx="24">
                  <c:v>0.16959624734228174</c:v>
                </c:pt>
                <c:pt idx="25">
                  <c:v>0.17373277481020241</c:v>
                </c:pt>
                <c:pt idx="26">
                  <c:v>0.17924814476743256</c:v>
                </c:pt>
                <c:pt idx="27">
                  <c:v>0.18338467223535188</c:v>
                </c:pt>
                <c:pt idx="28">
                  <c:v>0.18614235721396599</c:v>
                </c:pt>
                <c:pt idx="29">
                  <c:v>0.18752119970327299</c:v>
                </c:pt>
                <c:pt idx="30">
                  <c:v>0.19027888468188703</c:v>
                </c:pt>
                <c:pt idx="31">
                  <c:v>0.19165772717119403</c:v>
                </c:pt>
                <c:pt idx="32">
                  <c:v>0.19579425463911604</c:v>
                </c:pt>
                <c:pt idx="33">
                  <c:v>0.19717309712842304</c:v>
                </c:pt>
                <c:pt idx="34">
                  <c:v>0.19993078210703782</c:v>
                </c:pt>
                <c:pt idx="35">
                  <c:v>0.20130962459634399</c:v>
                </c:pt>
                <c:pt idx="36">
                  <c:v>0.20682499455357201</c:v>
                </c:pt>
                <c:pt idx="37">
                  <c:v>0.21096152202149368</c:v>
                </c:pt>
                <c:pt idx="38">
                  <c:v>0.21509804948941588</c:v>
                </c:pt>
                <c:pt idx="39">
                  <c:v>0.21923457695733653</c:v>
                </c:pt>
                <c:pt idx="40">
                  <c:v>0.22199226193595004</c:v>
                </c:pt>
                <c:pt idx="41">
                  <c:v>0.22337110442525687</c:v>
                </c:pt>
                <c:pt idx="42">
                  <c:v>0.22612878940387088</c:v>
                </c:pt>
                <c:pt idx="43">
                  <c:v>0.22750763189317821</c:v>
                </c:pt>
                <c:pt idx="44">
                  <c:v>0.23026531687179294</c:v>
                </c:pt>
                <c:pt idx="45">
                  <c:v>0.23440184433971401</c:v>
                </c:pt>
                <c:pt idx="46">
                  <c:v>0.23853837180763574</c:v>
                </c:pt>
                <c:pt idx="47">
                  <c:v>0.24267489927555536</c:v>
                </c:pt>
                <c:pt idx="48">
                  <c:v>0.24681142674347753</c:v>
                </c:pt>
                <c:pt idx="49">
                  <c:v>0.25094795421139765</c:v>
                </c:pt>
                <c:pt idx="50">
                  <c:v>0.25784216665793402</c:v>
                </c:pt>
                <c:pt idx="51">
                  <c:v>0.26197869412585723</c:v>
                </c:pt>
                <c:pt idx="52">
                  <c:v>0.26611522159377599</c:v>
                </c:pt>
                <c:pt idx="53">
                  <c:v>0.27025174906169774</c:v>
                </c:pt>
                <c:pt idx="54">
                  <c:v>0.274388276529621</c:v>
                </c:pt>
                <c:pt idx="55">
                  <c:v>0.27576711901892575</c:v>
                </c:pt>
                <c:pt idx="56">
                  <c:v>0.27852480399754276</c:v>
                </c:pt>
                <c:pt idx="57">
                  <c:v>0.27990364648684701</c:v>
                </c:pt>
                <c:pt idx="58">
                  <c:v>0.28266133146546102</c:v>
                </c:pt>
                <c:pt idx="59">
                  <c:v>0.28404017395476988</c:v>
                </c:pt>
                <c:pt idx="60">
                  <c:v>0.286797858933382</c:v>
                </c:pt>
                <c:pt idx="61">
                  <c:v>0.29093438640130376</c:v>
                </c:pt>
                <c:pt idx="62">
                  <c:v>0.29369207137991976</c:v>
                </c:pt>
                <c:pt idx="63">
                  <c:v>0.29507091386922729</c:v>
                </c:pt>
                <c:pt idx="64">
                  <c:v>0.29782859884784191</c:v>
                </c:pt>
                <c:pt idx="65">
                  <c:v>0.29920744133714638</c:v>
                </c:pt>
                <c:pt idx="66">
                  <c:v>0.301965126315761</c:v>
                </c:pt>
                <c:pt idx="67">
                  <c:v>0.30334396880506947</c:v>
                </c:pt>
                <c:pt idx="68">
                  <c:v>0.30610165378368198</c:v>
                </c:pt>
                <c:pt idx="69">
                  <c:v>0.30748049627299123</c:v>
                </c:pt>
                <c:pt idx="70">
                  <c:v>0.31023818125160435</c:v>
                </c:pt>
                <c:pt idx="71">
                  <c:v>0.31575355120883097</c:v>
                </c:pt>
                <c:pt idx="72">
                  <c:v>0.317132393698138</c:v>
                </c:pt>
                <c:pt idx="73">
                  <c:v>0.31851123618744648</c:v>
                </c:pt>
                <c:pt idx="74">
                  <c:v>0.32402660614467693</c:v>
                </c:pt>
                <c:pt idx="75">
                  <c:v>0.32540544863398102</c:v>
                </c:pt>
                <c:pt idx="76">
                  <c:v>0.32678429112328988</c:v>
                </c:pt>
                <c:pt idx="77">
                  <c:v>0.33229966108051712</c:v>
                </c:pt>
                <c:pt idx="78">
                  <c:v>0.33367850356982576</c:v>
                </c:pt>
                <c:pt idx="79">
                  <c:v>0.34057271601635908</c:v>
                </c:pt>
                <c:pt idx="80">
                  <c:v>0.34195155850566605</c:v>
                </c:pt>
                <c:pt idx="81">
                  <c:v>0.34746692846289517</c:v>
                </c:pt>
                <c:pt idx="82">
                  <c:v>0.34884577095220276</c:v>
                </c:pt>
                <c:pt idx="83">
                  <c:v>0.35022461344150801</c:v>
                </c:pt>
                <c:pt idx="84">
                  <c:v>0.35573998339873608</c:v>
                </c:pt>
                <c:pt idx="85">
                  <c:v>0.357118825888046</c:v>
                </c:pt>
                <c:pt idx="86">
                  <c:v>0.35849766837735247</c:v>
                </c:pt>
                <c:pt idx="87">
                  <c:v>0.36401303833457932</c:v>
                </c:pt>
                <c:pt idx="88">
                  <c:v>0.36539188082388735</c:v>
                </c:pt>
                <c:pt idx="89">
                  <c:v>0.37228609327042311</c:v>
                </c:pt>
                <c:pt idx="90">
                  <c:v>0.37366493575972948</c:v>
                </c:pt>
                <c:pt idx="91">
                  <c:v>0.38055914820626402</c:v>
                </c:pt>
                <c:pt idx="92">
                  <c:v>0.38193799069557138</c:v>
                </c:pt>
                <c:pt idx="93">
                  <c:v>0.38745336065280023</c:v>
                </c:pt>
                <c:pt idx="94">
                  <c:v>0.38883220314210754</c:v>
                </c:pt>
                <c:pt idx="95">
                  <c:v>0.3957264155886443</c:v>
                </c:pt>
                <c:pt idx="96">
                  <c:v>0.39710525807795</c:v>
                </c:pt>
                <c:pt idx="97">
                  <c:v>0.40399947052448398</c:v>
                </c:pt>
                <c:pt idx="98">
                  <c:v>0.40537831301379218</c:v>
                </c:pt>
                <c:pt idx="99">
                  <c:v>0.412272525460327</c:v>
                </c:pt>
                <c:pt idx="100">
                  <c:v>0.41916673790686376</c:v>
                </c:pt>
                <c:pt idx="101">
                  <c:v>0.42054558039616902</c:v>
                </c:pt>
                <c:pt idx="102">
                  <c:v>0.427439792842705</c:v>
                </c:pt>
                <c:pt idx="103">
                  <c:v>0.42881863533201453</c:v>
                </c:pt>
                <c:pt idx="104">
                  <c:v>0.43571284777854835</c:v>
                </c:pt>
                <c:pt idx="105">
                  <c:v>0.44398590271438931</c:v>
                </c:pt>
                <c:pt idx="106">
                  <c:v>0.452258957650232</c:v>
                </c:pt>
                <c:pt idx="107">
                  <c:v>0.45363780013953903</c:v>
                </c:pt>
                <c:pt idx="108">
                  <c:v>0.455016642628847</c:v>
                </c:pt>
                <c:pt idx="109">
                  <c:v>0.45915317009676693</c:v>
                </c:pt>
                <c:pt idx="110">
                  <c:v>0.46053201258607379</c:v>
                </c:pt>
                <c:pt idx="111">
                  <c:v>0.46191085507538132</c:v>
                </c:pt>
                <c:pt idx="112">
                  <c:v>0.46328969756468935</c:v>
                </c:pt>
                <c:pt idx="113">
                  <c:v>0.467426225032612</c:v>
                </c:pt>
                <c:pt idx="114">
                  <c:v>0.46880506752191697</c:v>
                </c:pt>
                <c:pt idx="115">
                  <c:v>0.470183910011224</c:v>
                </c:pt>
                <c:pt idx="116">
                  <c:v>0.47156275250053076</c:v>
                </c:pt>
                <c:pt idx="117">
                  <c:v>0.47569927996845335</c:v>
                </c:pt>
                <c:pt idx="118">
                  <c:v>0.47707812245775932</c:v>
                </c:pt>
                <c:pt idx="119">
                  <c:v>0.4784569649470683</c:v>
                </c:pt>
                <c:pt idx="120">
                  <c:v>0.48397233490429648</c:v>
                </c:pt>
                <c:pt idx="121">
                  <c:v>0.48535117739360423</c:v>
                </c:pt>
                <c:pt idx="122">
                  <c:v>0.48673001988290898</c:v>
                </c:pt>
                <c:pt idx="123">
                  <c:v>0.49086654735083229</c:v>
                </c:pt>
                <c:pt idx="124">
                  <c:v>0.49224538984013699</c:v>
                </c:pt>
                <c:pt idx="125">
                  <c:v>0.4936242323294463</c:v>
                </c:pt>
                <c:pt idx="126">
                  <c:v>0.495003074818752</c:v>
                </c:pt>
                <c:pt idx="127">
                  <c:v>0.49913960228667198</c:v>
                </c:pt>
                <c:pt idx="128">
                  <c:v>0.50051844477597729</c:v>
                </c:pt>
                <c:pt idx="129">
                  <c:v>0.50189728726528704</c:v>
                </c:pt>
                <c:pt idx="130">
                  <c:v>0.5074126572225145</c:v>
                </c:pt>
                <c:pt idx="131">
                  <c:v>0.50879149971182203</c:v>
                </c:pt>
                <c:pt idx="132">
                  <c:v>0.510170342201129</c:v>
                </c:pt>
                <c:pt idx="133">
                  <c:v>0.51568571215835923</c:v>
                </c:pt>
                <c:pt idx="134">
                  <c:v>0.51706455464766188</c:v>
                </c:pt>
                <c:pt idx="135">
                  <c:v>0.51844339713697196</c:v>
                </c:pt>
                <c:pt idx="136">
                  <c:v>0.52395876709420008</c:v>
                </c:pt>
                <c:pt idx="137">
                  <c:v>0.52533760958350695</c:v>
                </c:pt>
                <c:pt idx="138">
                  <c:v>0.52809529456212323</c:v>
                </c:pt>
                <c:pt idx="139">
                  <c:v>0.53085297954073496</c:v>
                </c:pt>
                <c:pt idx="140">
                  <c:v>0.53361066451934902</c:v>
                </c:pt>
                <c:pt idx="141">
                  <c:v>0.534989507008656</c:v>
                </c:pt>
                <c:pt idx="142">
                  <c:v>0.53774719198726728</c:v>
                </c:pt>
                <c:pt idx="143">
                  <c:v>0.54050487696588723</c:v>
                </c:pt>
                <c:pt idx="144">
                  <c:v>0.54464140443381071</c:v>
                </c:pt>
                <c:pt idx="145">
                  <c:v>0.54739908941241999</c:v>
                </c:pt>
                <c:pt idx="146">
                  <c:v>0.55153561688034103</c:v>
                </c:pt>
                <c:pt idx="147">
                  <c:v>0.55429330185895276</c:v>
                </c:pt>
                <c:pt idx="148">
                  <c:v>0.55705098683757004</c:v>
                </c:pt>
                <c:pt idx="149">
                  <c:v>0.56118751430549163</c:v>
                </c:pt>
                <c:pt idx="150">
                  <c:v>0.56394519928410758</c:v>
                </c:pt>
                <c:pt idx="151">
                  <c:v>0.56808172675202551</c:v>
                </c:pt>
                <c:pt idx="152">
                  <c:v>0.57083941173064001</c:v>
                </c:pt>
                <c:pt idx="153">
                  <c:v>0.57497593919856471</c:v>
                </c:pt>
                <c:pt idx="154">
                  <c:v>0.577733624177178</c:v>
                </c:pt>
                <c:pt idx="155">
                  <c:v>0.5804913091557895</c:v>
                </c:pt>
                <c:pt idx="156">
                  <c:v>0.58462783662371476</c:v>
                </c:pt>
                <c:pt idx="157">
                  <c:v>0.58738552160232216</c:v>
                </c:pt>
                <c:pt idx="158">
                  <c:v>0.59152204907024264</c:v>
                </c:pt>
                <c:pt idx="159">
                  <c:v>0.59427973404886114</c:v>
                </c:pt>
                <c:pt idx="160">
                  <c:v>0.59703741902747509</c:v>
                </c:pt>
                <c:pt idx="161">
                  <c:v>0.5984162615167794</c:v>
                </c:pt>
                <c:pt idx="162">
                  <c:v>0.60117394649539824</c:v>
                </c:pt>
                <c:pt idx="163">
                  <c:v>0.60393163147401296</c:v>
                </c:pt>
                <c:pt idx="164">
                  <c:v>0.60806815894193056</c:v>
                </c:pt>
                <c:pt idx="165">
                  <c:v>0.61082584392054895</c:v>
                </c:pt>
                <c:pt idx="166">
                  <c:v>0.61496237138846699</c:v>
                </c:pt>
                <c:pt idx="167">
                  <c:v>0.6177200563670856</c:v>
                </c:pt>
                <c:pt idx="168">
                  <c:v>0.620477741345695</c:v>
                </c:pt>
                <c:pt idx="169">
                  <c:v>0.62461426881361604</c:v>
                </c:pt>
                <c:pt idx="170">
                  <c:v>0.62737195379222999</c:v>
                </c:pt>
                <c:pt idx="171">
                  <c:v>0.63150848126015202</c:v>
                </c:pt>
                <c:pt idx="172">
                  <c:v>0.63426616623876597</c:v>
                </c:pt>
                <c:pt idx="173">
                  <c:v>0.63840269370668701</c:v>
                </c:pt>
                <c:pt idx="174">
                  <c:v>0.64116037868530162</c:v>
                </c:pt>
                <c:pt idx="175">
                  <c:v>0.64391806366391724</c:v>
                </c:pt>
                <c:pt idx="176">
                  <c:v>0.64805459113183705</c:v>
                </c:pt>
                <c:pt idx="177">
                  <c:v>0.65081227611045323</c:v>
                </c:pt>
                <c:pt idx="178">
                  <c:v>0.65494880357837881</c:v>
                </c:pt>
                <c:pt idx="179">
                  <c:v>0.65770648855698799</c:v>
                </c:pt>
                <c:pt idx="180">
                  <c:v>0.66460070100352453</c:v>
                </c:pt>
                <c:pt idx="181">
                  <c:v>0.66735838598213559</c:v>
                </c:pt>
                <c:pt idx="182">
                  <c:v>0.67149491345005996</c:v>
                </c:pt>
                <c:pt idx="183">
                  <c:v>0.67425259842867358</c:v>
                </c:pt>
                <c:pt idx="184">
                  <c:v>0.67838912589659195</c:v>
                </c:pt>
                <c:pt idx="185">
                  <c:v>0.68114681087520712</c:v>
                </c:pt>
                <c:pt idx="186">
                  <c:v>0.68804102332174411</c:v>
                </c:pt>
                <c:pt idx="187">
                  <c:v>0.69079870830035661</c:v>
                </c:pt>
                <c:pt idx="188">
                  <c:v>0.69493523576827865</c:v>
                </c:pt>
                <c:pt idx="189">
                  <c:v>0.69769292074689115</c:v>
                </c:pt>
                <c:pt idx="190">
                  <c:v>0.70458713319342703</c:v>
                </c:pt>
                <c:pt idx="191">
                  <c:v>0.71148134563996157</c:v>
                </c:pt>
                <c:pt idx="192">
                  <c:v>0.71423903061858107</c:v>
                </c:pt>
                <c:pt idx="193">
                  <c:v>0.71837555808650011</c:v>
                </c:pt>
                <c:pt idx="194">
                  <c:v>0.72113324306511195</c:v>
                </c:pt>
                <c:pt idx="195">
                  <c:v>0.72802745551164705</c:v>
                </c:pt>
                <c:pt idx="196">
                  <c:v>0.7349216679581867</c:v>
                </c:pt>
                <c:pt idx="197">
                  <c:v>0.73767935293680065</c:v>
                </c:pt>
                <c:pt idx="198">
                  <c:v>0.74181588040472024</c:v>
                </c:pt>
                <c:pt idx="199">
                  <c:v>0.74457356538333197</c:v>
                </c:pt>
                <c:pt idx="200">
                  <c:v>0.75146777782986696</c:v>
                </c:pt>
                <c:pt idx="201">
                  <c:v>0.75836199027640305</c:v>
                </c:pt>
                <c:pt idx="202">
                  <c:v>0.76111967525501922</c:v>
                </c:pt>
                <c:pt idx="203">
                  <c:v>0.76801388770155199</c:v>
                </c:pt>
                <c:pt idx="204">
                  <c:v>0.77490810014809131</c:v>
                </c:pt>
                <c:pt idx="205">
                  <c:v>0.78180231259462363</c:v>
                </c:pt>
                <c:pt idx="206">
                  <c:v>0.78455999757323702</c:v>
                </c:pt>
                <c:pt idx="207">
                  <c:v>0.79145421001977523</c:v>
                </c:pt>
                <c:pt idx="208">
                  <c:v>0.79834842246630999</c:v>
                </c:pt>
                <c:pt idx="209">
                  <c:v>0.80386379242353823</c:v>
                </c:pt>
                <c:pt idx="210">
                  <c:v>0.80662147740215295</c:v>
                </c:pt>
                <c:pt idx="211">
                  <c:v>0.80800031989145649</c:v>
                </c:pt>
                <c:pt idx="212">
                  <c:v>0.81075800487007399</c:v>
                </c:pt>
                <c:pt idx="213">
                  <c:v>0.8135156898486855</c:v>
                </c:pt>
                <c:pt idx="214">
                  <c:v>0.81489453233799558</c:v>
                </c:pt>
                <c:pt idx="215">
                  <c:v>0.81765221731660764</c:v>
                </c:pt>
                <c:pt idx="216">
                  <c:v>0.82040990229522104</c:v>
                </c:pt>
                <c:pt idx="217">
                  <c:v>0.82178874478452801</c:v>
                </c:pt>
                <c:pt idx="218">
                  <c:v>0.82316758727383499</c:v>
                </c:pt>
                <c:pt idx="219">
                  <c:v>0.82454642976314196</c:v>
                </c:pt>
                <c:pt idx="220">
                  <c:v>0.82730411474175658</c:v>
                </c:pt>
                <c:pt idx="221">
                  <c:v>0.83006179972037097</c:v>
                </c:pt>
                <c:pt idx="222">
                  <c:v>0.83144064220968095</c:v>
                </c:pt>
                <c:pt idx="223">
                  <c:v>0.83419832718829423</c:v>
                </c:pt>
                <c:pt idx="224">
                  <c:v>0.83695601216690663</c:v>
                </c:pt>
                <c:pt idx="225">
                  <c:v>0.83833485465621305</c:v>
                </c:pt>
                <c:pt idx="226">
                  <c:v>0.841092539634829</c:v>
                </c:pt>
                <c:pt idx="227">
                  <c:v>0.84385022461344394</c:v>
                </c:pt>
                <c:pt idx="228">
                  <c:v>0.84660790959205601</c:v>
                </c:pt>
                <c:pt idx="229">
                  <c:v>0.84798675208136298</c:v>
                </c:pt>
                <c:pt idx="230">
                  <c:v>0.8507444370599816</c:v>
                </c:pt>
                <c:pt idx="231">
                  <c:v>0.85350212203859299</c:v>
                </c:pt>
                <c:pt idx="232">
                  <c:v>0.85488096452789863</c:v>
                </c:pt>
                <c:pt idx="233">
                  <c:v>0.85763864950651458</c:v>
                </c:pt>
                <c:pt idx="234">
                  <c:v>0.86039633448512665</c:v>
                </c:pt>
                <c:pt idx="235">
                  <c:v>0.86177517697443695</c:v>
                </c:pt>
                <c:pt idx="236">
                  <c:v>0.86453286195304757</c:v>
                </c:pt>
                <c:pt idx="237">
                  <c:v>0.86729054693166197</c:v>
                </c:pt>
                <c:pt idx="238">
                  <c:v>0.87004823191027858</c:v>
                </c:pt>
                <c:pt idx="239">
                  <c:v>0.87142707439958722</c:v>
                </c:pt>
                <c:pt idx="240">
                  <c:v>0.87418475937819995</c:v>
                </c:pt>
                <c:pt idx="241">
                  <c:v>0.87694244435681323</c:v>
                </c:pt>
                <c:pt idx="242">
                  <c:v>0.87832128684611865</c:v>
                </c:pt>
                <c:pt idx="243">
                  <c:v>0.88107897182473249</c:v>
                </c:pt>
                <c:pt idx="244">
                  <c:v>0.88383665680334711</c:v>
                </c:pt>
                <c:pt idx="245">
                  <c:v>0.88521549929265186</c:v>
                </c:pt>
                <c:pt idx="246">
                  <c:v>0.88797318427126526</c:v>
                </c:pt>
                <c:pt idx="247">
                  <c:v>0.89073086924988365</c:v>
                </c:pt>
                <c:pt idx="248">
                  <c:v>0.8934885542284966</c:v>
                </c:pt>
                <c:pt idx="249">
                  <c:v>0.89486739671780258</c:v>
                </c:pt>
                <c:pt idx="250">
                  <c:v>0.89762508169641775</c:v>
                </c:pt>
                <c:pt idx="251">
                  <c:v>0.90038276667503159</c:v>
                </c:pt>
                <c:pt idx="252">
                  <c:v>0.90176160916433901</c:v>
                </c:pt>
                <c:pt idx="253">
                  <c:v>0.90451929414295029</c:v>
                </c:pt>
                <c:pt idx="254">
                  <c:v>0.90727697912156657</c:v>
                </c:pt>
                <c:pt idx="255">
                  <c:v>0.91141350658948805</c:v>
                </c:pt>
                <c:pt idx="256">
                  <c:v>0.91417119156810422</c:v>
                </c:pt>
                <c:pt idx="257">
                  <c:v>0.91692887654671895</c:v>
                </c:pt>
                <c:pt idx="258">
                  <c:v>0.91830771903602348</c:v>
                </c:pt>
                <c:pt idx="259">
                  <c:v>0.92106540401463799</c:v>
                </c:pt>
                <c:pt idx="260">
                  <c:v>0.9238230889932515</c:v>
                </c:pt>
                <c:pt idx="261">
                  <c:v>0.92520193148255903</c:v>
                </c:pt>
                <c:pt idx="262">
                  <c:v>0.92795961646117886</c:v>
                </c:pt>
                <c:pt idx="263">
                  <c:v>0.93071730143978704</c:v>
                </c:pt>
                <c:pt idx="264">
                  <c:v>0.93485382890770796</c:v>
                </c:pt>
                <c:pt idx="265">
                  <c:v>0.93761151388632302</c:v>
                </c:pt>
                <c:pt idx="266">
                  <c:v>0.94036919886493475</c:v>
                </c:pt>
                <c:pt idx="267">
                  <c:v>0.94174804135424395</c:v>
                </c:pt>
                <c:pt idx="268">
                  <c:v>0.94450572633285801</c:v>
                </c:pt>
                <c:pt idx="269">
                  <c:v>0.94726341131147263</c:v>
                </c:pt>
                <c:pt idx="270">
                  <c:v>0.95139993877939499</c:v>
                </c:pt>
                <c:pt idx="271">
                  <c:v>0.95415762375800861</c:v>
                </c:pt>
                <c:pt idx="272">
                  <c:v>0.95829415122592898</c:v>
                </c:pt>
                <c:pt idx="273">
                  <c:v>0.95967299371523596</c:v>
                </c:pt>
                <c:pt idx="274">
                  <c:v>0.96380952118315899</c:v>
                </c:pt>
                <c:pt idx="275">
                  <c:v>0.96518836367246397</c:v>
                </c:pt>
                <c:pt idx="276">
                  <c:v>0.96656720616177105</c:v>
                </c:pt>
                <c:pt idx="277">
                  <c:v>0.97070373362969553</c:v>
                </c:pt>
                <c:pt idx="278">
                  <c:v>0.97208257611899984</c:v>
                </c:pt>
                <c:pt idx="279">
                  <c:v>0.97346141860830948</c:v>
                </c:pt>
                <c:pt idx="280">
                  <c:v>0.97759794607622752</c:v>
                </c:pt>
                <c:pt idx="281">
                  <c:v>0.97897678856553494</c:v>
                </c:pt>
                <c:pt idx="282">
                  <c:v>0.98449215852276029</c:v>
                </c:pt>
                <c:pt idx="283">
                  <c:v>0.98587100101207004</c:v>
                </c:pt>
                <c:pt idx="284">
                  <c:v>0.99138637096929605</c:v>
                </c:pt>
                <c:pt idx="285">
                  <c:v>0.99276521345860824</c:v>
                </c:pt>
                <c:pt idx="286">
                  <c:v>0.99828058341583359</c:v>
                </c:pt>
                <c:pt idx="287">
                  <c:v>0.99965942590514101</c:v>
                </c:pt>
              </c:numCache>
            </c:numRef>
          </c:xVal>
          <c:yVal>
            <c:numRef>
              <c:f>Sheet2!$C$1:$C$288</c:f>
              <c:numCache>
                <c:formatCode>General</c:formatCode>
                <c:ptCount val="288"/>
                <c:pt idx="0">
                  <c:v>0</c:v>
                </c:pt>
                <c:pt idx="1">
                  <c:v>92.219931831436355</c:v>
                </c:pt>
                <c:pt idx="2">
                  <c:v>92.219983046299092</c:v>
                </c:pt>
                <c:pt idx="3">
                  <c:v>92.220018905000899</c:v>
                </c:pt>
                <c:pt idx="4">
                  <c:v>92.220032616535548</c:v>
                </c:pt>
                <c:pt idx="5">
                  <c:v>92.220068753004568</c:v>
                </c:pt>
                <c:pt idx="6">
                  <c:v>92.220074520031389</c:v>
                </c:pt>
                <c:pt idx="7">
                  <c:v>92.220083479083002</c:v>
                </c:pt>
                <c:pt idx="8">
                  <c:v>92.220086948601448</c:v>
                </c:pt>
                <c:pt idx="9">
                  <c:v>92.220089878931788</c:v>
                </c:pt>
                <c:pt idx="10">
                  <c:v>92.220092360085758</c:v>
                </c:pt>
                <c:pt idx="11">
                  <c:v>92.220097756988949</c:v>
                </c:pt>
                <c:pt idx="12">
                  <c:v>92.220100133915949</c:v>
                </c:pt>
                <c:pt idx="13">
                  <c:v>92.22010252855857</c:v>
                </c:pt>
                <c:pt idx="14">
                  <c:v>92.2201035951243</c:v>
                </c:pt>
                <c:pt idx="15">
                  <c:v>92.220104680349834</c:v>
                </c:pt>
                <c:pt idx="16">
                  <c:v>92.220104944753487</c:v>
                </c:pt>
                <c:pt idx="17">
                  <c:v>92.220105362089058</c:v>
                </c:pt>
                <c:pt idx="18">
                  <c:v>92.220105671514304</c:v>
                </c:pt>
                <c:pt idx="19">
                  <c:v>92.220105899816204</c:v>
                </c:pt>
                <c:pt idx="20">
                  <c:v>92.220106136732255</c:v>
                </c:pt>
                <c:pt idx="21">
                  <c:v>92.220106289268827</c:v>
                </c:pt>
                <c:pt idx="22">
                  <c:v>92.220106327105881</c:v>
                </c:pt>
                <c:pt idx="23">
                  <c:v>92.220106412581657</c:v>
                </c:pt>
                <c:pt idx="24">
                  <c:v>92.220106467892123</c:v>
                </c:pt>
                <c:pt idx="25">
                  <c:v>92.220106504450484</c:v>
                </c:pt>
                <c:pt idx="26">
                  <c:v>92.220106535438958</c:v>
                </c:pt>
                <c:pt idx="27">
                  <c:v>92.220106549289298</c:v>
                </c:pt>
                <c:pt idx="28">
                  <c:v>92.220106556077482</c:v>
                </c:pt>
                <c:pt idx="29">
                  <c:v>92.220106558420966</c:v>
                </c:pt>
                <c:pt idx="30">
                  <c:v>92.220106562957</c:v>
                </c:pt>
                <c:pt idx="31">
                  <c:v>92.220106565270427</c:v>
                </c:pt>
                <c:pt idx="32">
                  <c:v>92.220106569288504</c:v>
                </c:pt>
                <c:pt idx="33">
                  <c:v>92.220106570414558</c:v>
                </c:pt>
                <c:pt idx="34">
                  <c:v>92.220106572119448</c:v>
                </c:pt>
                <c:pt idx="35">
                  <c:v>92.220106572728028</c:v>
                </c:pt>
                <c:pt idx="36">
                  <c:v>92.220106574554265</c:v>
                </c:pt>
                <c:pt idx="37">
                  <c:v>92.220106576015809</c:v>
                </c:pt>
                <c:pt idx="38">
                  <c:v>92.220106576898559</c:v>
                </c:pt>
                <c:pt idx="39">
                  <c:v>92.220106577005083</c:v>
                </c:pt>
                <c:pt idx="40">
                  <c:v>92.22010657755277</c:v>
                </c:pt>
                <c:pt idx="41">
                  <c:v>92.220106577537749</c:v>
                </c:pt>
                <c:pt idx="42">
                  <c:v>92.220106578085748</c:v>
                </c:pt>
                <c:pt idx="43">
                  <c:v>92.22010657797918</c:v>
                </c:pt>
                <c:pt idx="44">
                  <c:v>92.220106578298882</c:v>
                </c:pt>
                <c:pt idx="45">
                  <c:v>92.220106578724568</c:v>
                </c:pt>
                <c:pt idx="46">
                  <c:v>92.220106578070599</c:v>
                </c:pt>
                <c:pt idx="47">
                  <c:v>92.220106578633619</c:v>
                </c:pt>
                <c:pt idx="48">
                  <c:v>92.220106578511889</c:v>
                </c:pt>
                <c:pt idx="49">
                  <c:v>92.220106578527208</c:v>
                </c:pt>
                <c:pt idx="50">
                  <c:v>92.220106578314102</c:v>
                </c:pt>
                <c:pt idx="51">
                  <c:v>92.220106578450668</c:v>
                </c:pt>
                <c:pt idx="52">
                  <c:v>92.220106578587988</c:v>
                </c:pt>
                <c:pt idx="53">
                  <c:v>92.2201065790142</c:v>
                </c:pt>
                <c:pt idx="54">
                  <c:v>92.220106578816299</c:v>
                </c:pt>
                <c:pt idx="55">
                  <c:v>92.220106578496384</c:v>
                </c:pt>
                <c:pt idx="56">
                  <c:v>92.220106578709789</c:v>
                </c:pt>
                <c:pt idx="57">
                  <c:v>92.220106578603279</c:v>
                </c:pt>
                <c:pt idx="58">
                  <c:v>92.220106578527208</c:v>
                </c:pt>
                <c:pt idx="59">
                  <c:v>92.220106578420314</c:v>
                </c:pt>
                <c:pt idx="60">
                  <c:v>92.220106578344499</c:v>
                </c:pt>
                <c:pt idx="61">
                  <c:v>92.220106578450668</c:v>
                </c:pt>
                <c:pt idx="62">
                  <c:v>92.220106578587988</c:v>
                </c:pt>
                <c:pt idx="63">
                  <c:v>92.220106578648881</c:v>
                </c:pt>
                <c:pt idx="64">
                  <c:v>92.220106578542399</c:v>
                </c:pt>
                <c:pt idx="65">
                  <c:v>92.220106578511889</c:v>
                </c:pt>
                <c:pt idx="66">
                  <c:v>92.220106578466158</c:v>
                </c:pt>
                <c:pt idx="67">
                  <c:v>92.220106578694285</c:v>
                </c:pt>
                <c:pt idx="68">
                  <c:v>92.220106578496384</c:v>
                </c:pt>
                <c:pt idx="69">
                  <c:v>92.220106578877207</c:v>
                </c:pt>
                <c:pt idx="70">
                  <c:v>92.220106578450668</c:v>
                </c:pt>
                <c:pt idx="71">
                  <c:v>92.220106577963989</c:v>
                </c:pt>
                <c:pt idx="72">
                  <c:v>92.22010657884681</c:v>
                </c:pt>
                <c:pt idx="73">
                  <c:v>92.220106578420314</c:v>
                </c:pt>
                <c:pt idx="74">
                  <c:v>92.220106578146698</c:v>
                </c:pt>
                <c:pt idx="75">
                  <c:v>92.220106578435789</c:v>
                </c:pt>
                <c:pt idx="76">
                  <c:v>92.220106578679378</c:v>
                </c:pt>
                <c:pt idx="77">
                  <c:v>92.220106578694285</c:v>
                </c:pt>
                <c:pt idx="78">
                  <c:v>92.220106578801108</c:v>
                </c:pt>
                <c:pt idx="79">
                  <c:v>92.220106578238003</c:v>
                </c:pt>
                <c:pt idx="80">
                  <c:v>92.220106578207492</c:v>
                </c:pt>
                <c:pt idx="81">
                  <c:v>92.220106578648881</c:v>
                </c:pt>
                <c:pt idx="82">
                  <c:v>92.220106578511889</c:v>
                </c:pt>
                <c:pt idx="83">
                  <c:v>92.220106578999008</c:v>
                </c:pt>
                <c:pt idx="84">
                  <c:v>92.220106578329279</c:v>
                </c:pt>
                <c:pt idx="85">
                  <c:v>92.220106578785888</c:v>
                </c:pt>
                <c:pt idx="86">
                  <c:v>92.220106578862001</c:v>
                </c:pt>
                <c:pt idx="87">
                  <c:v>92.220106578633619</c:v>
                </c:pt>
                <c:pt idx="88">
                  <c:v>92.220106578724568</c:v>
                </c:pt>
                <c:pt idx="89">
                  <c:v>92.220106579166412</c:v>
                </c:pt>
                <c:pt idx="90">
                  <c:v>92.220106578831519</c:v>
                </c:pt>
                <c:pt idx="91">
                  <c:v>92.220106578968498</c:v>
                </c:pt>
                <c:pt idx="92">
                  <c:v>92.220106578481065</c:v>
                </c:pt>
                <c:pt idx="93">
                  <c:v>92.220106578466158</c:v>
                </c:pt>
                <c:pt idx="94">
                  <c:v>92.22010657884681</c:v>
                </c:pt>
                <c:pt idx="95">
                  <c:v>92.220106579135987</c:v>
                </c:pt>
                <c:pt idx="96">
                  <c:v>92.220106578390201</c:v>
                </c:pt>
                <c:pt idx="97">
                  <c:v>92.220106578694285</c:v>
                </c:pt>
                <c:pt idx="98">
                  <c:v>92.220106578283549</c:v>
                </c:pt>
                <c:pt idx="99">
                  <c:v>92.220106577537749</c:v>
                </c:pt>
                <c:pt idx="100">
                  <c:v>92.220106578496384</c:v>
                </c:pt>
                <c:pt idx="101">
                  <c:v>92.220106578283549</c:v>
                </c:pt>
                <c:pt idx="102">
                  <c:v>92.220106578177095</c:v>
                </c:pt>
                <c:pt idx="103">
                  <c:v>92.2201065782684</c:v>
                </c:pt>
                <c:pt idx="104">
                  <c:v>92.220106578755448</c:v>
                </c:pt>
                <c:pt idx="105">
                  <c:v>92.220106577796358</c:v>
                </c:pt>
                <c:pt idx="106">
                  <c:v>92.220106578831519</c:v>
                </c:pt>
                <c:pt idx="107">
                  <c:v>92.220106578420314</c:v>
                </c:pt>
                <c:pt idx="108">
                  <c:v>92.220106578679378</c:v>
                </c:pt>
                <c:pt idx="109">
                  <c:v>92.220106578374981</c:v>
                </c:pt>
                <c:pt idx="110">
                  <c:v>92.220106578831519</c:v>
                </c:pt>
                <c:pt idx="111">
                  <c:v>92.220106577963989</c:v>
                </c:pt>
                <c:pt idx="112">
                  <c:v>92.220106578968498</c:v>
                </c:pt>
                <c:pt idx="113">
                  <c:v>92.220106579090299</c:v>
                </c:pt>
                <c:pt idx="114">
                  <c:v>92.220106578801108</c:v>
                </c:pt>
                <c:pt idx="115">
                  <c:v>92.220106578755448</c:v>
                </c:pt>
                <c:pt idx="116">
                  <c:v>92.220106578450668</c:v>
                </c:pt>
                <c:pt idx="117">
                  <c:v>92.220106579227291</c:v>
                </c:pt>
                <c:pt idx="118">
                  <c:v>92.220106578511889</c:v>
                </c:pt>
                <c:pt idx="119">
                  <c:v>92.220106578314102</c:v>
                </c:pt>
                <c:pt idx="120">
                  <c:v>92.220106577963989</c:v>
                </c:pt>
                <c:pt idx="121">
                  <c:v>92.220106578999008</c:v>
                </c:pt>
                <c:pt idx="122">
                  <c:v>92.220106578785888</c:v>
                </c:pt>
                <c:pt idx="123">
                  <c:v>92.220106579166412</c:v>
                </c:pt>
                <c:pt idx="124">
                  <c:v>92.220106578420314</c:v>
                </c:pt>
                <c:pt idx="125">
                  <c:v>92.220106579166412</c:v>
                </c:pt>
                <c:pt idx="126">
                  <c:v>92.220106578907703</c:v>
                </c:pt>
                <c:pt idx="127">
                  <c:v>92.220106578618498</c:v>
                </c:pt>
                <c:pt idx="128">
                  <c:v>92.22010657797918</c:v>
                </c:pt>
                <c:pt idx="129">
                  <c:v>92.220106578572782</c:v>
                </c:pt>
                <c:pt idx="130">
                  <c:v>92.220106578633619</c:v>
                </c:pt>
                <c:pt idx="131">
                  <c:v>92.220106578314102</c:v>
                </c:pt>
                <c:pt idx="132">
                  <c:v>92.22010657912071</c:v>
                </c:pt>
                <c:pt idx="133">
                  <c:v>92.220106578542399</c:v>
                </c:pt>
                <c:pt idx="134">
                  <c:v>92.2201065790142</c:v>
                </c:pt>
                <c:pt idx="135">
                  <c:v>92.220106577766089</c:v>
                </c:pt>
                <c:pt idx="136">
                  <c:v>92.220106578770682</c:v>
                </c:pt>
                <c:pt idx="137">
                  <c:v>92.220106578496384</c:v>
                </c:pt>
                <c:pt idx="138">
                  <c:v>92.220106578146698</c:v>
                </c:pt>
                <c:pt idx="139">
                  <c:v>92.220106579485858</c:v>
                </c:pt>
                <c:pt idx="140">
                  <c:v>92.220106578557548</c:v>
                </c:pt>
                <c:pt idx="141">
                  <c:v>92.220106579851219</c:v>
                </c:pt>
                <c:pt idx="142">
                  <c:v>92.220106578040102</c:v>
                </c:pt>
                <c:pt idx="143">
                  <c:v>92.22010657884681</c:v>
                </c:pt>
                <c:pt idx="144">
                  <c:v>92.220106578862001</c:v>
                </c:pt>
                <c:pt idx="145">
                  <c:v>92.220106578207492</c:v>
                </c:pt>
                <c:pt idx="146">
                  <c:v>92.220106578816299</c:v>
                </c:pt>
                <c:pt idx="147">
                  <c:v>92.220106578618498</c:v>
                </c:pt>
                <c:pt idx="148">
                  <c:v>92.220106579394681</c:v>
                </c:pt>
                <c:pt idx="149">
                  <c:v>92.220106579699078</c:v>
                </c:pt>
                <c:pt idx="150">
                  <c:v>92.220106578907703</c:v>
                </c:pt>
                <c:pt idx="151">
                  <c:v>92.220106578755448</c:v>
                </c:pt>
                <c:pt idx="152">
                  <c:v>92.220106578207492</c:v>
                </c:pt>
                <c:pt idx="153">
                  <c:v>92.220106578435789</c:v>
                </c:pt>
                <c:pt idx="154">
                  <c:v>92.220106578222783</c:v>
                </c:pt>
                <c:pt idx="155">
                  <c:v>92.220106578359648</c:v>
                </c:pt>
                <c:pt idx="156">
                  <c:v>92.220106578633619</c:v>
                </c:pt>
                <c:pt idx="157">
                  <c:v>92.220106578359648</c:v>
                </c:pt>
                <c:pt idx="158">
                  <c:v>92.220106578458385</c:v>
                </c:pt>
                <c:pt idx="159">
                  <c:v>92.220106579288199</c:v>
                </c:pt>
                <c:pt idx="160">
                  <c:v>92.220106578960909</c:v>
                </c:pt>
                <c:pt idx="161">
                  <c:v>92.220106578626059</c:v>
                </c:pt>
                <c:pt idx="162">
                  <c:v>92.220106579075107</c:v>
                </c:pt>
                <c:pt idx="163">
                  <c:v>92.220106578382598</c:v>
                </c:pt>
                <c:pt idx="164">
                  <c:v>92.220106578709789</c:v>
                </c:pt>
                <c:pt idx="165">
                  <c:v>92.220106578778299</c:v>
                </c:pt>
                <c:pt idx="166">
                  <c:v>92.220106577986485</c:v>
                </c:pt>
                <c:pt idx="167">
                  <c:v>92.220106578207492</c:v>
                </c:pt>
                <c:pt idx="168">
                  <c:v>92.220106579037022</c:v>
                </c:pt>
                <c:pt idx="169">
                  <c:v>92.220106578801108</c:v>
                </c:pt>
                <c:pt idx="170">
                  <c:v>92.220106578648881</c:v>
                </c:pt>
                <c:pt idx="171">
                  <c:v>92.220106578116201</c:v>
                </c:pt>
                <c:pt idx="172">
                  <c:v>92.220106578869519</c:v>
                </c:pt>
                <c:pt idx="173">
                  <c:v>92.220106578565179</c:v>
                </c:pt>
                <c:pt idx="174">
                  <c:v>92.220106579143604</c:v>
                </c:pt>
                <c:pt idx="175">
                  <c:v>92.220106577925989</c:v>
                </c:pt>
                <c:pt idx="176">
                  <c:v>92.220106579234908</c:v>
                </c:pt>
                <c:pt idx="177">
                  <c:v>92.220106577956358</c:v>
                </c:pt>
                <c:pt idx="178">
                  <c:v>92.220106577827011</c:v>
                </c:pt>
                <c:pt idx="179">
                  <c:v>92.220106578496384</c:v>
                </c:pt>
                <c:pt idx="180">
                  <c:v>92.220106579409858</c:v>
                </c:pt>
                <c:pt idx="181">
                  <c:v>92.220106579341405</c:v>
                </c:pt>
                <c:pt idx="182">
                  <c:v>92.220106578709789</c:v>
                </c:pt>
                <c:pt idx="183">
                  <c:v>92.220106577872698</c:v>
                </c:pt>
                <c:pt idx="184">
                  <c:v>92.220106579508879</c:v>
                </c:pt>
                <c:pt idx="185">
                  <c:v>92.220106578580143</c:v>
                </c:pt>
                <c:pt idx="186">
                  <c:v>92.220106578626059</c:v>
                </c:pt>
                <c:pt idx="187">
                  <c:v>92.220106578085748</c:v>
                </c:pt>
                <c:pt idx="188">
                  <c:v>92.220106578907703</c:v>
                </c:pt>
                <c:pt idx="189">
                  <c:v>92.220106578215095</c:v>
                </c:pt>
                <c:pt idx="190">
                  <c:v>92.220106578907703</c:v>
                </c:pt>
                <c:pt idx="191">
                  <c:v>92.220106577750599</c:v>
                </c:pt>
                <c:pt idx="192">
                  <c:v>92.220106578724568</c:v>
                </c:pt>
                <c:pt idx="193">
                  <c:v>92.220106579105504</c:v>
                </c:pt>
                <c:pt idx="194">
                  <c:v>92.220106578892398</c:v>
                </c:pt>
                <c:pt idx="195">
                  <c:v>92.220106577088643</c:v>
                </c:pt>
                <c:pt idx="196">
                  <c:v>92.220106577918401</c:v>
                </c:pt>
                <c:pt idx="197">
                  <c:v>92.220106578017294</c:v>
                </c:pt>
                <c:pt idx="198">
                  <c:v>92.220106579364298</c:v>
                </c:pt>
                <c:pt idx="199">
                  <c:v>92.220106578648881</c:v>
                </c:pt>
                <c:pt idx="200">
                  <c:v>92.220106578823888</c:v>
                </c:pt>
                <c:pt idx="201">
                  <c:v>92.220106579299582</c:v>
                </c:pt>
                <c:pt idx="202">
                  <c:v>92.220106578188478</c:v>
                </c:pt>
                <c:pt idx="203">
                  <c:v>92.220106579607801</c:v>
                </c:pt>
                <c:pt idx="204">
                  <c:v>92.2201065787402</c:v>
                </c:pt>
                <c:pt idx="205">
                  <c:v>92.220106577480365</c:v>
                </c:pt>
                <c:pt idx="206">
                  <c:v>92.220106578131379</c:v>
                </c:pt>
                <c:pt idx="207">
                  <c:v>92.220106578964689</c:v>
                </c:pt>
                <c:pt idx="208">
                  <c:v>92.220106579516482</c:v>
                </c:pt>
                <c:pt idx="209">
                  <c:v>92.220106579383298</c:v>
                </c:pt>
                <c:pt idx="210">
                  <c:v>92.220106579181589</c:v>
                </c:pt>
                <c:pt idx="211">
                  <c:v>92.220106579543099</c:v>
                </c:pt>
                <c:pt idx="212">
                  <c:v>92.220106578005883</c:v>
                </c:pt>
                <c:pt idx="213">
                  <c:v>92.2201065797029</c:v>
                </c:pt>
                <c:pt idx="214">
                  <c:v>92.220106578477683</c:v>
                </c:pt>
                <c:pt idx="215">
                  <c:v>92.220106577663358</c:v>
                </c:pt>
                <c:pt idx="216">
                  <c:v>92.220106577507408</c:v>
                </c:pt>
                <c:pt idx="217">
                  <c:v>92.220106578062882</c:v>
                </c:pt>
                <c:pt idx="218">
                  <c:v>92.220106577758358</c:v>
                </c:pt>
                <c:pt idx="219">
                  <c:v>92.220106579025611</c:v>
                </c:pt>
                <c:pt idx="220">
                  <c:v>92.220106578629526</c:v>
                </c:pt>
                <c:pt idx="221">
                  <c:v>92.220106577914578</c:v>
                </c:pt>
                <c:pt idx="222">
                  <c:v>92.220106578416789</c:v>
                </c:pt>
                <c:pt idx="223">
                  <c:v>92.220106578776409</c:v>
                </c:pt>
                <c:pt idx="224">
                  <c:v>92.220106578700282</c:v>
                </c:pt>
                <c:pt idx="225">
                  <c:v>92.220106578964689</c:v>
                </c:pt>
                <c:pt idx="226">
                  <c:v>92.220106578572782</c:v>
                </c:pt>
                <c:pt idx="227">
                  <c:v>92.220106578430048</c:v>
                </c:pt>
                <c:pt idx="228">
                  <c:v>92.220106577619688</c:v>
                </c:pt>
                <c:pt idx="229">
                  <c:v>92.220106578915306</c:v>
                </c:pt>
                <c:pt idx="230">
                  <c:v>92.220106577827011</c:v>
                </c:pt>
                <c:pt idx="231">
                  <c:v>92.220106576744243</c:v>
                </c:pt>
                <c:pt idx="232">
                  <c:v>92.220106579090299</c:v>
                </c:pt>
                <c:pt idx="233">
                  <c:v>92.22010657957928</c:v>
                </c:pt>
                <c:pt idx="234">
                  <c:v>92.22010657778867</c:v>
                </c:pt>
                <c:pt idx="235">
                  <c:v>92.220106577653468</c:v>
                </c:pt>
                <c:pt idx="236">
                  <c:v>92.220106578121758</c:v>
                </c:pt>
                <c:pt idx="237">
                  <c:v>92.220106578175191</c:v>
                </c:pt>
                <c:pt idx="238">
                  <c:v>92.220106578546208</c:v>
                </c:pt>
                <c:pt idx="239">
                  <c:v>92.220106579600198</c:v>
                </c:pt>
                <c:pt idx="240">
                  <c:v>92.220106578388283</c:v>
                </c:pt>
                <c:pt idx="241">
                  <c:v>92.220106578974182</c:v>
                </c:pt>
                <c:pt idx="242">
                  <c:v>92.220106577565389</c:v>
                </c:pt>
                <c:pt idx="243">
                  <c:v>92.220106578766888</c:v>
                </c:pt>
                <c:pt idx="244">
                  <c:v>92.220106578864858</c:v>
                </c:pt>
                <c:pt idx="245">
                  <c:v>92.220106577896459</c:v>
                </c:pt>
                <c:pt idx="246">
                  <c:v>92.220106578003978</c:v>
                </c:pt>
                <c:pt idx="247">
                  <c:v>92.220106579605883</c:v>
                </c:pt>
                <c:pt idx="248">
                  <c:v>92.220106580052004</c:v>
                </c:pt>
                <c:pt idx="249">
                  <c:v>92.22010657787358</c:v>
                </c:pt>
                <c:pt idx="250">
                  <c:v>92.220106578697383</c:v>
                </c:pt>
                <c:pt idx="251">
                  <c:v>92.220106579386098</c:v>
                </c:pt>
                <c:pt idx="252">
                  <c:v>92.220106578212324</c:v>
                </c:pt>
                <c:pt idx="253">
                  <c:v>92.220106578112905</c:v>
                </c:pt>
                <c:pt idx="254">
                  <c:v>92.22010657806338</c:v>
                </c:pt>
                <c:pt idx="255">
                  <c:v>92.220106578352102</c:v>
                </c:pt>
                <c:pt idx="256">
                  <c:v>92.220106578923549</c:v>
                </c:pt>
                <c:pt idx="257">
                  <c:v>92.220106579460648</c:v>
                </c:pt>
                <c:pt idx="258">
                  <c:v>92.220106579087698</c:v>
                </c:pt>
                <c:pt idx="259">
                  <c:v>92.220106578317726</c:v>
                </c:pt>
                <c:pt idx="260">
                  <c:v>93.963600674146917</c:v>
                </c:pt>
                <c:pt idx="261">
                  <c:v>94.51740475635421</c:v>
                </c:pt>
                <c:pt idx="262">
                  <c:v>94.957308626749082</c:v>
                </c:pt>
                <c:pt idx="263">
                  <c:v>95.304460323280011</c:v>
                </c:pt>
                <c:pt idx="264">
                  <c:v>96.122210286658188</c:v>
                </c:pt>
                <c:pt idx="265">
                  <c:v>96.715795333395278</c:v>
                </c:pt>
                <c:pt idx="266">
                  <c:v>97.344753720184599</c:v>
                </c:pt>
                <c:pt idx="267">
                  <c:v>97.673814908875599</c:v>
                </c:pt>
                <c:pt idx="268">
                  <c:v>98.364419568825795</c:v>
                </c:pt>
                <c:pt idx="269">
                  <c:v>99.103553524918027</c:v>
                </c:pt>
                <c:pt idx="270">
                  <c:v>100.31984542900022</c:v>
                </c:pt>
                <c:pt idx="271">
                  <c:v>101.21625099597256</c:v>
                </c:pt>
                <c:pt idx="272">
                  <c:v>102.719901893718</c:v>
                </c:pt>
                <c:pt idx="273">
                  <c:v>103.27133950531602</c:v>
                </c:pt>
                <c:pt idx="274">
                  <c:v>105.11151950559525</c:v>
                </c:pt>
                <c:pt idx="275">
                  <c:v>105.79738059237</c:v>
                </c:pt>
                <c:pt idx="276">
                  <c:v>106.52571526797998</c:v>
                </c:pt>
                <c:pt idx="277">
                  <c:v>109.012452160105</c:v>
                </c:pt>
                <c:pt idx="278">
                  <c:v>109.96026807898212</c:v>
                </c:pt>
                <c:pt idx="279">
                  <c:v>110.97808900902601</c:v>
                </c:pt>
                <c:pt idx="280">
                  <c:v>114.52410321590602</c:v>
                </c:pt>
                <c:pt idx="281">
                  <c:v>115.89521541358201</c:v>
                </c:pt>
                <c:pt idx="282">
                  <c:v>122.48597744621198</c:v>
                </c:pt>
                <c:pt idx="283">
                  <c:v>124.42184733573468</c:v>
                </c:pt>
                <c:pt idx="284">
                  <c:v>133.23706923840999</c:v>
                </c:pt>
                <c:pt idx="285">
                  <c:v>135.68506772301998</c:v>
                </c:pt>
                <c:pt idx="286">
                  <c:v>146.37462013660502</c:v>
                </c:pt>
                <c:pt idx="287">
                  <c:v>149.27197776178448</c:v>
                </c:pt>
              </c:numCache>
            </c:numRef>
          </c:yVal>
          <c:smooth val="0"/>
        </c:ser>
        <c:ser>
          <c:idx val="1"/>
          <c:order val="1"/>
          <c:spPr>
            <a:ln w="12700">
              <a:solidFill>
                <a:prstClr val="black"/>
              </a:solidFill>
            </a:ln>
          </c:spPr>
          <c:marker>
            <c:symbol val="none"/>
          </c:marker>
          <c:xVal>
            <c:numRef>
              <c:f>Sheet2!$E$1:$E$570</c:f>
              <c:numCache>
                <c:formatCode>General</c:formatCode>
                <c:ptCount val="570"/>
                <c:pt idx="0">
                  <c:v>9.6518774625214188E-2</c:v>
                </c:pt>
                <c:pt idx="1">
                  <c:v>9.9962426619878225E-2</c:v>
                </c:pt>
                <c:pt idx="2">
                  <c:v>0.101341266257381</c:v>
                </c:pt>
                <c:pt idx="3">
                  <c:v>0.10272010589488402</c:v>
                </c:pt>
                <c:pt idx="4">
                  <c:v>0.10340952571363612</c:v>
                </c:pt>
                <c:pt idx="5">
                  <c:v>0.10616720498864252</c:v>
                </c:pt>
                <c:pt idx="6">
                  <c:v>0.106856624807393</c:v>
                </c:pt>
                <c:pt idx="7">
                  <c:v>0.10823546444489612</c:v>
                </c:pt>
                <c:pt idx="8">
                  <c:v>0.1089248842636483</c:v>
                </c:pt>
                <c:pt idx="9">
                  <c:v>0.10961430408239912</c:v>
                </c:pt>
                <c:pt idx="10">
                  <c:v>0.11030372390115133</c:v>
                </c:pt>
                <c:pt idx="11">
                  <c:v>0.11237198335740595</c:v>
                </c:pt>
                <c:pt idx="12">
                  <c:v>0.11375082299490902</c:v>
                </c:pt>
                <c:pt idx="13">
                  <c:v>0.11581908245116301</c:v>
                </c:pt>
                <c:pt idx="14">
                  <c:v>0.11719792208866622</c:v>
                </c:pt>
                <c:pt idx="15">
                  <c:v>0.11926618154492141</c:v>
                </c:pt>
                <c:pt idx="16">
                  <c:v>0.11995560136367228</c:v>
                </c:pt>
                <c:pt idx="17">
                  <c:v>0.1213344410011753</c:v>
                </c:pt>
                <c:pt idx="18">
                  <c:v>0.12271328063867962</c:v>
                </c:pt>
                <c:pt idx="19">
                  <c:v>0.12409212027618283</c:v>
                </c:pt>
                <c:pt idx="20">
                  <c:v>0.12616037973243599</c:v>
                </c:pt>
                <c:pt idx="21">
                  <c:v>0.12822863918869101</c:v>
                </c:pt>
                <c:pt idx="22">
                  <c:v>0.12891805900744283</c:v>
                </c:pt>
                <c:pt idx="23">
                  <c:v>0.13098631846369699</c:v>
                </c:pt>
                <c:pt idx="24">
                  <c:v>0.13305457791995023</c:v>
                </c:pt>
                <c:pt idx="25">
                  <c:v>0.13512283737620601</c:v>
                </c:pt>
                <c:pt idx="26">
                  <c:v>0.13788051665121187</c:v>
                </c:pt>
                <c:pt idx="27">
                  <c:v>0.13994877610746809</c:v>
                </c:pt>
                <c:pt idx="28">
                  <c:v>0.14132761574496988</c:v>
                </c:pt>
                <c:pt idx="29">
                  <c:v>0.14201703556372203</c:v>
                </c:pt>
                <c:pt idx="30">
                  <c:v>0.14339587520122399</c:v>
                </c:pt>
                <c:pt idx="31">
                  <c:v>0.14408529501997641</c:v>
                </c:pt>
                <c:pt idx="32">
                  <c:v>0.14615355447623099</c:v>
                </c:pt>
                <c:pt idx="33">
                  <c:v>0.146842974294982</c:v>
                </c:pt>
                <c:pt idx="34">
                  <c:v>0.14822181393248501</c:v>
                </c:pt>
                <c:pt idx="35">
                  <c:v>0.14891123375123835</c:v>
                </c:pt>
                <c:pt idx="36">
                  <c:v>0.15166891302624341</c:v>
                </c:pt>
                <c:pt idx="37">
                  <c:v>0.15373717248249827</c:v>
                </c:pt>
                <c:pt idx="38">
                  <c:v>0.15580543193875199</c:v>
                </c:pt>
                <c:pt idx="39">
                  <c:v>0.15787369139500701</c:v>
                </c:pt>
                <c:pt idx="40">
                  <c:v>0.15925253103251041</c:v>
                </c:pt>
                <c:pt idx="41">
                  <c:v>0.15994195085126256</c:v>
                </c:pt>
                <c:pt idx="42">
                  <c:v>0.16132079048876397</c:v>
                </c:pt>
                <c:pt idx="43">
                  <c:v>0.16201021030751603</c:v>
                </c:pt>
                <c:pt idx="44">
                  <c:v>0.16338904994501888</c:v>
                </c:pt>
                <c:pt idx="45">
                  <c:v>0.16545730940127376</c:v>
                </c:pt>
                <c:pt idx="46">
                  <c:v>0.16752556885752803</c:v>
                </c:pt>
                <c:pt idx="47">
                  <c:v>0.16959382831378267</c:v>
                </c:pt>
                <c:pt idx="48">
                  <c:v>0.17166208777003741</c:v>
                </c:pt>
                <c:pt idx="49">
                  <c:v>0.17373034722629283</c:v>
                </c:pt>
                <c:pt idx="50">
                  <c:v>0.177177446320049</c:v>
                </c:pt>
                <c:pt idx="51">
                  <c:v>0.17924570577630494</c:v>
                </c:pt>
                <c:pt idx="52">
                  <c:v>0.18131396523255897</c:v>
                </c:pt>
                <c:pt idx="53">
                  <c:v>0.18338222468881288</c:v>
                </c:pt>
                <c:pt idx="54">
                  <c:v>0.18545048414506915</c:v>
                </c:pt>
                <c:pt idx="55">
                  <c:v>0.18613990396381888</c:v>
                </c:pt>
                <c:pt idx="56">
                  <c:v>0.18751874360132312</c:v>
                </c:pt>
                <c:pt idx="57">
                  <c:v>0.18820816342007474</c:v>
                </c:pt>
                <c:pt idx="58">
                  <c:v>0.18958700305757753</c:v>
                </c:pt>
                <c:pt idx="59">
                  <c:v>0.19027642287632876</c:v>
                </c:pt>
                <c:pt idx="60">
                  <c:v>0.19165526251383103</c:v>
                </c:pt>
                <c:pt idx="61">
                  <c:v>0.19372352197008538</c:v>
                </c:pt>
                <c:pt idx="62">
                  <c:v>0.19510236160758887</c:v>
                </c:pt>
                <c:pt idx="63">
                  <c:v>0.19579178142634182</c:v>
                </c:pt>
                <c:pt idx="64">
                  <c:v>0.19717062106384309</c:v>
                </c:pt>
                <c:pt idx="65">
                  <c:v>0.19786004088259576</c:v>
                </c:pt>
                <c:pt idx="66">
                  <c:v>0.19923888052009903</c:v>
                </c:pt>
                <c:pt idx="67">
                  <c:v>0.19992830033885003</c:v>
                </c:pt>
                <c:pt idx="68">
                  <c:v>0.20130713997635299</c:v>
                </c:pt>
                <c:pt idx="69">
                  <c:v>0.20199655979510453</c:v>
                </c:pt>
                <c:pt idx="70">
                  <c:v>0.20337539943260799</c:v>
                </c:pt>
                <c:pt idx="71">
                  <c:v>0.20613307870761388</c:v>
                </c:pt>
                <c:pt idx="72">
                  <c:v>0.20682249852636603</c:v>
                </c:pt>
                <c:pt idx="73">
                  <c:v>0.20751191834511701</c:v>
                </c:pt>
                <c:pt idx="74">
                  <c:v>0.21026959762012373</c:v>
                </c:pt>
                <c:pt idx="75">
                  <c:v>0.21095901743887399</c:v>
                </c:pt>
                <c:pt idx="76">
                  <c:v>0.21164843725762697</c:v>
                </c:pt>
                <c:pt idx="77">
                  <c:v>0.21440611653263303</c:v>
                </c:pt>
                <c:pt idx="78">
                  <c:v>0.21509553635138459</c:v>
                </c:pt>
                <c:pt idx="79">
                  <c:v>0.21854263544514183</c:v>
                </c:pt>
                <c:pt idx="80">
                  <c:v>0.21923205526389344</c:v>
                </c:pt>
                <c:pt idx="81">
                  <c:v>0.22198973453889953</c:v>
                </c:pt>
                <c:pt idx="82">
                  <c:v>0.22267915435764987</c:v>
                </c:pt>
                <c:pt idx="83">
                  <c:v>0.22336857417640221</c:v>
                </c:pt>
                <c:pt idx="84">
                  <c:v>0.22612625345140824</c:v>
                </c:pt>
                <c:pt idx="85">
                  <c:v>0.22681567327016003</c:v>
                </c:pt>
                <c:pt idx="86">
                  <c:v>0.22750509308891104</c:v>
                </c:pt>
                <c:pt idx="87">
                  <c:v>0.23026277236391687</c:v>
                </c:pt>
                <c:pt idx="88">
                  <c:v>0.23095219218266982</c:v>
                </c:pt>
                <c:pt idx="89">
                  <c:v>0.23439929127642703</c:v>
                </c:pt>
                <c:pt idx="90">
                  <c:v>0.23508871109517801</c:v>
                </c:pt>
                <c:pt idx="91">
                  <c:v>0.23853581018893599</c:v>
                </c:pt>
                <c:pt idx="92">
                  <c:v>0.23922523000768744</c:v>
                </c:pt>
                <c:pt idx="93">
                  <c:v>0.24198290928269353</c:v>
                </c:pt>
                <c:pt idx="94">
                  <c:v>0.24267232910144501</c:v>
                </c:pt>
                <c:pt idx="95">
                  <c:v>0.24611942819520288</c:v>
                </c:pt>
                <c:pt idx="96">
                  <c:v>0.246808848013954</c:v>
                </c:pt>
                <c:pt idx="97">
                  <c:v>0.25025594710771193</c:v>
                </c:pt>
                <c:pt idx="98">
                  <c:v>0.25094536692646302</c:v>
                </c:pt>
                <c:pt idx="99">
                  <c:v>0.25439246602022098</c:v>
                </c:pt>
                <c:pt idx="100">
                  <c:v>0.25783956511397832</c:v>
                </c:pt>
                <c:pt idx="101">
                  <c:v>0.25852898493273135</c:v>
                </c:pt>
                <c:pt idx="102">
                  <c:v>0.26197608402648798</c:v>
                </c:pt>
                <c:pt idx="103">
                  <c:v>0.26266550384523901</c:v>
                </c:pt>
                <c:pt idx="104">
                  <c:v>0.26611260293899702</c:v>
                </c:pt>
                <c:pt idx="105">
                  <c:v>0.27024912185150579</c:v>
                </c:pt>
                <c:pt idx="106">
                  <c:v>0.27438564076401611</c:v>
                </c:pt>
                <c:pt idx="107">
                  <c:v>0.27507506058276698</c:v>
                </c:pt>
                <c:pt idx="108">
                  <c:v>0.27576448040151774</c:v>
                </c:pt>
                <c:pt idx="109">
                  <c:v>0.27783273985777424</c:v>
                </c:pt>
                <c:pt idx="110">
                  <c:v>0.27852215967652399</c:v>
                </c:pt>
                <c:pt idx="111">
                  <c:v>0.27921157949527597</c:v>
                </c:pt>
                <c:pt idx="112">
                  <c:v>0.27990099931402923</c:v>
                </c:pt>
                <c:pt idx="113">
                  <c:v>0.28196925877028201</c:v>
                </c:pt>
                <c:pt idx="114">
                  <c:v>0.28265867858903332</c:v>
                </c:pt>
                <c:pt idx="115">
                  <c:v>0.28334809840778502</c:v>
                </c:pt>
                <c:pt idx="116">
                  <c:v>0.284037518226535</c:v>
                </c:pt>
                <c:pt idx="117">
                  <c:v>0.28610577768279138</c:v>
                </c:pt>
                <c:pt idx="118">
                  <c:v>0.28679519750154275</c:v>
                </c:pt>
                <c:pt idx="119">
                  <c:v>0.28748461732029623</c:v>
                </c:pt>
                <c:pt idx="120">
                  <c:v>0.29024229659529999</c:v>
                </c:pt>
                <c:pt idx="121">
                  <c:v>0.29093171641405202</c:v>
                </c:pt>
                <c:pt idx="122">
                  <c:v>0.291621136232804</c:v>
                </c:pt>
                <c:pt idx="123">
                  <c:v>0.29368939568905994</c:v>
                </c:pt>
                <c:pt idx="124">
                  <c:v>0.29437881550781153</c:v>
                </c:pt>
                <c:pt idx="125">
                  <c:v>0.29506823532656212</c:v>
                </c:pt>
                <c:pt idx="126">
                  <c:v>0.29575765514531299</c:v>
                </c:pt>
                <c:pt idx="127">
                  <c:v>0.29782591460156732</c:v>
                </c:pt>
                <c:pt idx="128">
                  <c:v>0.29851533442031875</c:v>
                </c:pt>
                <c:pt idx="129">
                  <c:v>0.29920475423907106</c:v>
                </c:pt>
                <c:pt idx="130">
                  <c:v>0.30196243351407748</c:v>
                </c:pt>
                <c:pt idx="131">
                  <c:v>0.30265185333282912</c:v>
                </c:pt>
                <c:pt idx="132">
                  <c:v>0.30334127315157938</c:v>
                </c:pt>
                <c:pt idx="133">
                  <c:v>0.30609895242658475</c:v>
                </c:pt>
                <c:pt idx="134">
                  <c:v>0.30678837224533811</c:v>
                </c:pt>
                <c:pt idx="135">
                  <c:v>0.30747779206408976</c:v>
                </c:pt>
                <c:pt idx="136">
                  <c:v>0.31023547133909624</c:v>
                </c:pt>
                <c:pt idx="137">
                  <c:v>0.31092489115784988</c:v>
                </c:pt>
                <c:pt idx="138">
                  <c:v>0.31230373079535012</c:v>
                </c:pt>
                <c:pt idx="139">
                  <c:v>0.31368257043285436</c:v>
                </c:pt>
                <c:pt idx="140">
                  <c:v>0.31506141007035532</c:v>
                </c:pt>
                <c:pt idx="141">
                  <c:v>0.31575082988910835</c:v>
                </c:pt>
                <c:pt idx="142">
                  <c:v>0.31712966952661148</c:v>
                </c:pt>
                <c:pt idx="143">
                  <c:v>0.31850850916411488</c:v>
                </c:pt>
                <c:pt idx="144">
                  <c:v>0.32057676862036977</c:v>
                </c:pt>
                <c:pt idx="145">
                  <c:v>0.32195560825787323</c:v>
                </c:pt>
                <c:pt idx="146">
                  <c:v>0.324023867714127</c:v>
                </c:pt>
                <c:pt idx="147">
                  <c:v>0.32540270735163029</c:v>
                </c:pt>
                <c:pt idx="148">
                  <c:v>0.32678154698913098</c:v>
                </c:pt>
                <c:pt idx="149">
                  <c:v>0.32884980644538597</c:v>
                </c:pt>
                <c:pt idx="150">
                  <c:v>0.33022864608289076</c:v>
                </c:pt>
                <c:pt idx="151">
                  <c:v>0.33229690553914576</c:v>
                </c:pt>
                <c:pt idx="152">
                  <c:v>0.333675745176649</c:v>
                </c:pt>
                <c:pt idx="153">
                  <c:v>0.33574400463290138</c:v>
                </c:pt>
                <c:pt idx="154">
                  <c:v>0.33712284427040623</c:v>
                </c:pt>
                <c:pt idx="155">
                  <c:v>0.3385016839079093</c:v>
                </c:pt>
                <c:pt idx="156">
                  <c:v>0.34056994336416341</c:v>
                </c:pt>
                <c:pt idx="157">
                  <c:v>0.34194878300166653</c:v>
                </c:pt>
                <c:pt idx="158">
                  <c:v>0.34401704245791975</c:v>
                </c:pt>
                <c:pt idx="159">
                  <c:v>0.34539588209542338</c:v>
                </c:pt>
                <c:pt idx="160">
                  <c:v>0.34677472173292717</c:v>
                </c:pt>
                <c:pt idx="161">
                  <c:v>0.34746414155167737</c:v>
                </c:pt>
                <c:pt idx="162">
                  <c:v>0.34884298118918206</c:v>
                </c:pt>
                <c:pt idx="163">
                  <c:v>0.35022182082668302</c:v>
                </c:pt>
                <c:pt idx="164">
                  <c:v>0.35229008028293801</c:v>
                </c:pt>
                <c:pt idx="165">
                  <c:v>0.35366891992044336</c:v>
                </c:pt>
                <c:pt idx="166">
                  <c:v>0.35573717937669602</c:v>
                </c:pt>
                <c:pt idx="167">
                  <c:v>0.35711601901419898</c:v>
                </c:pt>
                <c:pt idx="168">
                  <c:v>0.358494858651702</c:v>
                </c:pt>
                <c:pt idx="169">
                  <c:v>0.36056311810795638</c:v>
                </c:pt>
                <c:pt idx="170">
                  <c:v>0.36194195774546012</c:v>
                </c:pt>
                <c:pt idx="171">
                  <c:v>0.36401021720171511</c:v>
                </c:pt>
                <c:pt idx="172">
                  <c:v>0.36538905683921835</c:v>
                </c:pt>
                <c:pt idx="173">
                  <c:v>0.36745731629547318</c:v>
                </c:pt>
                <c:pt idx="174">
                  <c:v>0.36883615593297647</c:v>
                </c:pt>
                <c:pt idx="175">
                  <c:v>0.37021499557047977</c:v>
                </c:pt>
                <c:pt idx="176">
                  <c:v>0.37228325502673199</c:v>
                </c:pt>
                <c:pt idx="177">
                  <c:v>0.373662094664236</c:v>
                </c:pt>
                <c:pt idx="178">
                  <c:v>0.37573035412049</c:v>
                </c:pt>
                <c:pt idx="179">
                  <c:v>0.37710919375799412</c:v>
                </c:pt>
                <c:pt idx="180">
                  <c:v>0.38055629285175235</c:v>
                </c:pt>
                <c:pt idx="181">
                  <c:v>0.38193513248925398</c:v>
                </c:pt>
                <c:pt idx="182">
                  <c:v>0.38400339194550948</c:v>
                </c:pt>
                <c:pt idx="183">
                  <c:v>0.38538223158301288</c:v>
                </c:pt>
                <c:pt idx="184">
                  <c:v>0.38745049103926893</c:v>
                </c:pt>
                <c:pt idx="185">
                  <c:v>0.38882933067677</c:v>
                </c:pt>
                <c:pt idx="186">
                  <c:v>0.39227642977052812</c:v>
                </c:pt>
                <c:pt idx="187">
                  <c:v>0.39365526940802997</c:v>
                </c:pt>
                <c:pt idx="188">
                  <c:v>0.39572352886428536</c:v>
                </c:pt>
                <c:pt idx="189">
                  <c:v>0.39710236850178698</c:v>
                </c:pt>
                <c:pt idx="190">
                  <c:v>0.40054946759554538</c:v>
                </c:pt>
                <c:pt idx="191">
                  <c:v>0.40399656668930412</c:v>
                </c:pt>
                <c:pt idx="192">
                  <c:v>0.40537540632680735</c:v>
                </c:pt>
                <c:pt idx="193">
                  <c:v>0.40744366578306135</c:v>
                </c:pt>
                <c:pt idx="194">
                  <c:v>0.40882250542056447</c:v>
                </c:pt>
                <c:pt idx="195">
                  <c:v>0.41226960451432099</c:v>
                </c:pt>
                <c:pt idx="196">
                  <c:v>0.41571670360807988</c:v>
                </c:pt>
                <c:pt idx="197">
                  <c:v>0.41709554324558201</c:v>
                </c:pt>
                <c:pt idx="198">
                  <c:v>0.41916380270183601</c:v>
                </c:pt>
                <c:pt idx="199">
                  <c:v>0.42054264233933902</c:v>
                </c:pt>
                <c:pt idx="200">
                  <c:v>0.42398974143309698</c:v>
                </c:pt>
                <c:pt idx="201">
                  <c:v>0.42743684052685532</c:v>
                </c:pt>
                <c:pt idx="202">
                  <c:v>0.42881568016436017</c:v>
                </c:pt>
                <c:pt idx="203">
                  <c:v>0.43226277925811635</c:v>
                </c:pt>
                <c:pt idx="204">
                  <c:v>0.43570987835187447</c:v>
                </c:pt>
                <c:pt idx="205">
                  <c:v>0.43915697744563248</c:v>
                </c:pt>
                <c:pt idx="206">
                  <c:v>0.440535817083133</c:v>
                </c:pt>
                <c:pt idx="207">
                  <c:v>0.44398291617689217</c:v>
                </c:pt>
                <c:pt idx="208">
                  <c:v>0.44743001527065041</c:v>
                </c:pt>
                <c:pt idx="209">
                  <c:v>0.45018769454565538</c:v>
                </c:pt>
                <c:pt idx="210">
                  <c:v>0.45156653418315801</c:v>
                </c:pt>
                <c:pt idx="211">
                  <c:v>0.45225595400190888</c:v>
                </c:pt>
                <c:pt idx="212">
                  <c:v>0.45363479363941406</c:v>
                </c:pt>
                <c:pt idx="213">
                  <c:v>0.45501363327691602</c:v>
                </c:pt>
                <c:pt idx="214">
                  <c:v>0.455703053095667</c:v>
                </c:pt>
                <c:pt idx="215">
                  <c:v>0.45708189273317001</c:v>
                </c:pt>
                <c:pt idx="216">
                  <c:v>0.45846073237067547</c:v>
                </c:pt>
                <c:pt idx="217">
                  <c:v>0.45915015218942501</c:v>
                </c:pt>
                <c:pt idx="218">
                  <c:v>0.45983957200817699</c:v>
                </c:pt>
                <c:pt idx="219">
                  <c:v>0.46052899182692936</c:v>
                </c:pt>
                <c:pt idx="220">
                  <c:v>0.46190783146443098</c:v>
                </c:pt>
                <c:pt idx="221">
                  <c:v>0.463286671101935</c:v>
                </c:pt>
                <c:pt idx="222">
                  <c:v>0.46397609092068748</c:v>
                </c:pt>
                <c:pt idx="223">
                  <c:v>0.46535493055818899</c:v>
                </c:pt>
                <c:pt idx="224">
                  <c:v>0.46673377019569201</c:v>
                </c:pt>
                <c:pt idx="225">
                  <c:v>0.46742319001444477</c:v>
                </c:pt>
                <c:pt idx="226">
                  <c:v>0.46880202965194712</c:v>
                </c:pt>
                <c:pt idx="227">
                  <c:v>0.47018086928945335</c:v>
                </c:pt>
                <c:pt idx="228">
                  <c:v>0.47155970892695298</c:v>
                </c:pt>
                <c:pt idx="229">
                  <c:v>0.47224912874570379</c:v>
                </c:pt>
                <c:pt idx="230">
                  <c:v>0.47362796838320848</c:v>
                </c:pt>
                <c:pt idx="231">
                  <c:v>0.47500680802071032</c:v>
                </c:pt>
                <c:pt idx="232">
                  <c:v>0.47569622783946353</c:v>
                </c:pt>
                <c:pt idx="233">
                  <c:v>0.47707506747696532</c:v>
                </c:pt>
                <c:pt idx="234">
                  <c:v>0.47845390711447</c:v>
                </c:pt>
                <c:pt idx="235">
                  <c:v>0.47914332693321893</c:v>
                </c:pt>
                <c:pt idx="236">
                  <c:v>0.480522166570723</c:v>
                </c:pt>
                <c:pt idx="237">
                  <c:v>0.48190100620822601</c:v>
                </c:pt>
                <c:pt idx="238">
                  <c:v>0.48327984584572897</c:v>
                </c:pt>
                <c:pt idx="239">
                  <c:v>0.48396926566448223</c:v>
                </c:pt>
                <c:pt idx="240">
                  <c:v>0.48534810530198436</c:v>
                </c:pt>
                <c:pt idx="241">
                  <c:v>0.48672694493948776</c:v>
                </c:pt>
                <c:pt idx="242">
                  <c:v>0.48741636475823935</c:v>
                </c:pt>
                <c:pt idx="243">
                  <c:v>0.48879520439574098</c:v>
                </c:pt>
                <c:pt idx="244">
                  <c:v>0.49017404403324438</c:v>
                </c:pt>
                <c:pt idx="245">
                  <c:v>0.49086346385199647</c:v>
                </c:pt>
                <c:pt idx="246">
                  <c:v>0.49224230348949832</c:v>
                </c:pt>
                <c:pt idx="247">
                  <c:v>0.49362114312700311</c:v>
                </c:pt>
                <c:pt idx="248">
                  <c:v>0.49499998276450635</c:v>
                </c:pt>
                <c:pt idx="249">
                  <c:v>0.495689402583257</c:v>
                </c:pt>
                <c:pt idx="250">
                  <c:v>0.49706824222076035</c:v>
                </c:pt>
                <c:pt idx="251">
                  <c:v>0.49844708185826347</c:v>
                </c:pt>
                <c:pt idx="252">
                  <c:v>0.49913650167701512</c:v>
                </c:pt>
                <c:pt idx="253">
                  <c:v>0.50051534131451658</c:v>
                </c:pt>
                <c:pt idx="254">
                  <c:v>0.50189418095201777</c:v>
                </c:pt>
                <c:pt idx="255">
                  <c:v>0.50396244040827398</c:v>
                </c:pt>
                <c:pt idx="256">
                  <c:v>0.50534128004577805</c:v>
                </c:pt>
                <c:pt idx="257">
                  <c:v>0.50672011968328323</c:v>
                </c:pt>
                <c:pt idx="258">
                  <c:v>0.50740953950203149</c:v>
                </c:pt>
                <c:pt idx="259">
                  <c:v>0.50878837913953501</c:v>
                </c:pt>
                <c:pt idx="260">
                  <c:v>0.51016721877703575</c:v>
                </c:pt>
                <c:pt idx="261">
                  <c:v>0.51085663859579222</c:v>
                </c:pt>
                <c:pt idx="262">
                  <c:v>0.51223547823329363</c:v>
                </c:pt>
                <c:pt idx="263">
                  <c:v>0.51361431787079603</c:v>
                </c:pt>
                <c:pt idx="264">
                  <c:v>0.51568257732704958</c:v>
                </c:pt>
                <c:pt idx="265">
                  <c:v>0.51706141696455465</c:v>
                </c:pt>
                <c:pt idx="266">
                  <c:v>0.51844025660205695</c:v>
                </c:pt>
                <c:pt idx="267">
                  <c:v>0.51912967642081165</c:v>
                </c:pt>
                <c:pt idx="268">
                  <c:v>0.52050851605831105</c:v>
                </c:pt>
                <c:pt idx="269">
                  <c:v>0.52188735569581401</c:v>
                </c:pt>
                <c:pt idx="270">
                  <c:v>0.52395561515206901</c:v>
                </c:pt>
                <c:pt idx="271">
                  <c:v>0.52533445478957264</c:v>
                </c:pt>
                <c:pt idx="272">
                  <c:v>0.52740271424582597</c:v>
                </c:pt>
                <c:pt idx="273">
                  <c:v>0.52809213406458011</c:v>
                </c:pt>
                <c:pt idx="274">
                  <c:v>0.530160393520833</c:v>
                </c:pt>
                <c:pt idx="275">
                  <c:v>0.5308498133395908</c:v>
                </c:pt>
                <c:pt idx="276">
                  <c:v>0.53153923315833662</c:v>
                </c:pt>
                <c:pt idx="277">
                  <c:v>0.53360749261459506</c:v>
                </c:pt>
                <c:pt idx="278">
                  <c:v>0.53429691243334265</c:v>
                </c:pt>
                <c:pt idx="279">
                  <c:v>0.53498633225209302</c:v>
                </c:pt>
                <c:pt idx="280">
                  <c:v>0.53705459170834757</c:v>
                </c:pt>
                <c:pt idx="281">
                  <c:v>0.53774401152710172</c:v>
                </c:pt>
                <c:pt idx="282">
                  <c:v>0.54050169080210597</c:v>
                </c:pt>
                <c:pt idx="283">
                  <c:v>0.54119111062085923</c:v>
                </c:pt>
                <c:pt idx="284">
                  <c:v>0.54394878989586259</c:v>
                </c:pt>
                <c:pt idx="285">
                  <c:v>0.54463820971461496</c:v>
                </c:pt>
                <c:pt idx="286">
                  <c:v>0.54739588898962099</c:v>
                </c:pt>
                <c:pt idx="287">
                  <c:v>0.54808530880837203</c:v>
                </c:pt>
                <c:pt idx="288">
                  <c:v>0.55084298808337795</c:v>
                </c:pt>
                <c:pt idx="289">
                  <c:v>0.55153240790212776</c:v>
                </c:pt>
                <c:pt idx="290">
                  <c:v>0.55360066735838853</c:v>
                </c:pt>
                <c:pt idx="291">
                  <c:v>0.55429008717713601</c:v>
                </c:pt>
                <c:pt idx="292">
                  <c:v>0.55497950699589071</c:v>
                </c:pt>
                <c:pt idx="293">
                  <c:v>0.55704776645214205</c:v>
                </c:pt>
                <c:pt idx="294">
                  <c:v>0.55773718627089464</c:v>
                </c:pt>
                <c:pt idx="295">
                  <c:v>0.5604948655459</c:v>
                </c:pt>
                <c:pt idx="296">
                  <c:v>0.56118428536465059</c:v>
                </c:pt>
                <c:pt idx="297">
                  <c:v>0.56394196463965862</c:v>
                </c:pt>
                <c:pt idx="298">
                  <c:v>0.56463138445841099</c:v>
                </c:pt>
                <c:pt idx="299">
                  <c:v>0.56738906373341502</c:v>
                </c:pt>
                <c:pt idx="300">
                  <c:v>0.56807848355216695</c:v>
                </c:pt>
                <c:pt idx="301">
                  <c:v>0.57083616282717298</c:v>
                </c:pt>
                <c:pt idx="302">
                  <c:v>0.57152558264592401</c:v>
                </c:pt>
                <c:pt idx="303">
                  <c:v>0.57428326192092705</c:v>
                </c:pt>
                <c:pt idx="304">
                  <c:v>0.57497268173968197</c:v>
                </c:pt>
                <c:pt idx="305">
                  <c:v>0.57704094119593696</c:v>
                </c:pt>
                <c:pt idx="306">
                  <c:v>0.577730361014688</c:v>
                </c:pt>
                <c:pt idx="307">
                  <c:v>0.58048804028969359</c:v>
                </c:pt>
                <c:pt idx="308">
                  <c:v>0.58117746010844551</c:v>
                </c:pt>
                <c:pt idx="309">
                  <c:v>0.5839351393834521</c:v>
                </c:pt>
                <c:pt idx="310">
                  <c:v>0.58462455920220358</c:v>
                </c:pt>
                <c:pt idx="311">
                  <c:v>0.58738223847720716</c:v>
                </c:pt>
                <c:pt idx="312">
                  <c:v>0.58807165829596109</c:v>
                </c:pt>
                <c:pt idx="313">
                  <c:v>0.59082933757096712</c:v>
                </c:pt>
                <c:pt idx="314">
                  <c:v>0.59151875738971849</c:v>
                </c:pt>
                <c:pt idx="315">
                  <c:v>0.59427643666472574</c:v>
                </c:pt>
                <c:pt idx="316">
                  <c:v>0.5949658564834801</c:v>
                </c:pt>
                <c:pt idx="317">
                  <c:v>0.5970341159397291</c:v>
                </c:pt>
                <c:pt idx="318">
                  <c:v>0.59772353575848314</c:v>
                </c:pt>
                <c:pt idx="319">
                  <c:v>0.59841295557722929</c:v>
                </c:pt>
                <c:pt idx="320">
                  <c:v>0.60048121503349194</c:v>
                </c:pt>
                <c:pt idx="321">
                  <c:v>0.60117063485223998</c:v>
                </c:pt>
                <c:pt idx="322">
                  <c:v>0.60392831412724601</c:v>
                </c:pt>
                <c:pt idx="323">
                  <c:v>0.60461773394599805</c:v>
                </c:pt>
                <c:pt idx="324">
                  <c:v>0.60737541322100741</c:v>
                </c:pt>
                <c:pt idx="325">
                  <c:v>0.60806483303975722</c:v>
                </c:pt>
                <c:pt idx="326">
                  <c:v>0.61082251231476459</c:v>
                </c:pt>
                <c:pt idx="327">
                  <c:v>0.61151193213351596</c:v>
                </c:pt>
                <c:pt idx="328">
                  <c:v>0.61426961140852276</c:v>
                </c:pt>
                <c:pt idx="329">
                  <c:v>0.61495903122727358</c:v>
                </c:pt>
                <c:pt idx="330">
                  <c:v>0.61771671050227761</c:v>
                </c:pt>
                <c:pt idx="331">
                  <c:v>0.61840613032102798</c:v>
                </c:pt>
                <c:pt idx="332">
                  <c:v>0.62047438977728075</c:v>
                </c:pt>
                <c:pt idx="333">
                  <c:v>0.62116380959603501</c:v>
                </c:pt>
                <c:pt idx="334">
                  <c:v>0.62392148887104104</c:v>
                </c:pt>
                <c:pt idx="335">
                  <c:v>0.62461090868979496</c:v>
                </c:pt>
                <c:pt idx="336">
                  <c:v>0.627368587964798</c:v>
                </c:pt>
                <c:pt idx="337">
                  <c:v>0.62805800778355259</c:v>
                </c:pt>
                <c:pt idx="338">
                  <c:v>0.63081568705855895</c:v>
                </c:pt>
                <c:pt idx="339">
                  <c:v>0.63150510687730699</c:v>
                </c:pt>
                <c:pt idx="340">
                  <c:v>0.63426278615231357</c:v>
                </c:pt>
                <c:pt idx="341">
                  <c:v>0.6349522059710645</c:v>
                </c:pt>
                <c:pt idx="342">
                  <c:v>0.63770988524607453</c:v>
                </c:pt>
                <c:pt idx="343">
                  <c:v>0.63839930506482523</c:v>
                </c:pt>
                <c:pt idx="344">
                  <c:v>0.64115698433982904</c:v>
                </c:pt>
                <c:pt idx="345">
                  <c:v>0.64391466361483796</c:v>
                </c:pt>
                <c:pt idx="346">
                  <c:v>0.64460408343359199</c:v>
                </c:pt>
                <c:pt idx="347">
                  <c:v>0.64736176270859558</c:v>
                </c:pt>
                <c:pt idx="348">
                  <c:v>0.64805118252734395</c:v>
                </c:pt>
                <c:pt idx="349">
                  <c:v>0.65080886180234998</c:v>
                </c:pt>
                <c:pt idx="350">
                  <c:v>0.65149828162110424</c:v>
                </c:pt>
                <c:pt idx="351">
                  <c:v>0.65425596089610805</c:v>
                </c:pt>
                <c:pt idx="352">
                  <c:v>0.65494538071486064</c:v>
                </c:pt>
                <c:pt idx="353">
                  <c:v>0.65770305998986822</c:v>
                </c:pt>
                <c:pt idx="354">
                  <c:v>0.65839247980861704</c:v>
                </c:pt>
                <c:pt idx="355">
                  <c:v>0.66115015908362362</c:v>
                </c:pt>
                <c:pt idx="356">
                  <c:v>0.66459725817738347</c:v>
                </c:pt>
                <c:pt idx="357">
                  <c:v>0.66735493745238972</c:v>
                </c:pt>
                <c:pt idx="358">
                  <c:v>0.66804435727114253</c:v>
                </c:pt>
                <c:pt idx="359">
                  <c:v>0.67080203654614934</c:v>
                </c:pt>
                <c:pt idx="360">
                  <c:v>0.67149145636490193</c:v>
                </c:pt>
                <c:pt idx="361">
                  <c:v>0.67424913563990496</c:v>
                </c:pt>
                <c:pt idx="362">
                  <c:v>0.674938555458656</c:v>
                </c:pt>
                <c:pt idx="363">
                  <c:v>0.67769623473366258</c:v>
                </c:pt>
                <c:pt idx="364">
                  <c:v>0.67838565455241495</c:v>
                </c:pt>
                <c:pt idx="365">
                  <c:v>0.6811433338274181</c:v>
                </c:pt>
                <c:pt idx="366">
                  <c:v>0.68459043292117783</c:v>
                </c:pt>
                <c:pt idx="367">
                  <c:v>0.68803753201493312</c:v>
                </c:pt>
                <c:pt idx="368">
                  <c:v>0.69079521128994181</c:v>
                </c:pt>
                <c:pt idx="369">
                  <c:v>0.69148463110869174</c:v>
                </c:pt>
                <c:pt idx="370">
                  <c:v>0.6942423103836991</c:v>
                </c:pt>
                <c:pt idx="371">
                  <c:v>0.69493173020244814</c:v>
                </c:pt>
                <c:pt idx="372">
                  <c:v>0.69768940947745461</c:v>
                </c:pt>
                <c:pt idx="373">
                  <c:v>0.69837882929620609</c:v>
                </c:pt>
                <c:pt idx="374">
                  <c:v>0.70113650857121157</c:v>
                </c:pt>
                <c:pt idx="375">
                  <c:v>0.70458360766496997</c:v>
                </c:pt>
                <c:pt idx="376">
                  <c:v>0.70803070675872704</c:v>
                </c:pt>
                <c:pt idx="377">
                  <c:v>0.71078838603373362</c:v>
                </c:pt>
                <c:pt idx="378">
                  <c:v>0.71147780585248499</c:v>
                </c:pt>
                <c:pt idx="379">
                  <c:v>0.71423548512749102</c:v>
                </c:pt>
                <c:pt idx="380">
                  <c:v>0.7149249049462425</c:v>
                </c:pt>
                <c:pt idx="381">
                  <c:v>0.71768258422124676</c:v>
                </c:pt>
                <c:pt idx="382">
                  <c:v>0.71837200404000001</c:v>
                </c:pt>
                <c:pt idx="383">
                  <c:v>0.72112968331500871</c:v>
                </c:pt>
                <c:pt idx="384">
                  <c:v>0.724576782408764</c:v>
                </c:pt>
                <c:pt idx="385">
                  <c:v>0.72802388150252195</c:v>
                </c:pt>
                <c:pt idx="386">
                  <c:v>0.73147098059627902</c:v>
                </c:pt>
                <c:pt idx="387">
                  <c:v>0.73422865987128505</c:v>
                </c:pt>
                <c:pt idx="388">
                  <c:v>0.73491807969003764</c:v>
                </c:pt>
                <c:pt idx="389">
                  <c:v>0.73767575896504523</c:v>
                </c:pt>
                <c:pt idx="390">
                  <c:v>0.73836517878379504</c:v>
                </c:pt>
                <c:pt idx="391">
                  <c:v>0.74112285805880396</c:v>
                </c:pt>
                <c:pt idx="392">
                  <c:v>0.741812277877552</c:v>
                </c:pt>
                <c:pt idx="393">
                  <c:v>0.74456995715255803</c:v>
                </c:pt>
                <c:pt idx="394">
                  <c:v>0.74801705624631665</c:v>
                </c:pt>
                <c:pt idx="395">
                  <c:v>0.75146415534007405</c:v>
                </c:pt>
                <c:pt idx="396">
                  <c:v>0.75491125443383533</c:v>
                </c:pt>
                <c:pt idx="397">
                  <c:v>0.75766893370883959</c:v>
                </c:pt>
                <c:pt idx="398">
                  <c:v>0.75835835352759196</c:v>
                </c:pt>
                <c:pt idx="399">
                  <c:v>0.76111603280259565</c:v>
                </c:pt>
                <c:pt idx="400">
                  <c:v>0.76180545262135146</c:v>
                </c:pt>
                <c:pt idx="401">
                  <c:v>0.76456313189635028</c:v>
                </c:pt>
                <c:pt idx="402">
                  <c:v>0.76801023099011223</c:v>
                </c:pt>
                <c:pt idx="403">
                  <c:v>0.77145733008386863</c:v>
                </c:pt>
                <c:pt idx="404">
                  <c:v>0.77490442917762592</c:v>
                </c:pt>
                <c:pt idx="405">
                  <c:v>0.77835152827138365</c:v>
                </c:pt>
                <c:pt idx="406">
                  <c:v>0.78110920754639124</c:v>
                </c:pt>
                <c:pt idx="407">
                  <c:v>0.78179862736514372</c:v>
                </c:pt>
                <c:pt idx="408">
                  <c:v>0.78455630664014697</c:v>
                </c:pt>
                <c:pt idx="409">
                  <c:v>0.78800340573390459</c:v>
                </c:pt>
                <c:pt idx="410">
                  <c:v>0.791450504827658</c:v>
                </c:pt>
                <c:pt idx="411">
                  <c:v>0.79489760392141995</c:v>
                </c:pt>
                <c:pt idx="412">
                  <c:v>0.79834470301518023</c:v>
                </c:pt>
                <c:pt idx="413">
                  <c:v>0.80179180210893852</c:v>
                </c:pt>
                <c:pt idx="414">
                  <c:v>0.80317064174643749</c:v>
                </c:pt>
                <c:pt idx="415">
                  <c:v>0.80386006156519063</c:v>
                </c:pt>
                <c:pt idx="416">
                  <c:v>0.804549481383941</c:v>
                </c:pt>
                <c:pt idx="417">
                  <c:v>0.806617740840196</c:v>
                </c:pt>
                <c:pt idx="418">
                  <c:v>0.80730716065894759</c:v>
                </c:pt>
                <c:pt idx="419">
                  <c:v>0.80799658047769896</c:v>
                </c:pt>
                <c:pt idx="420">
                  <c:v>0.81006483993395351</c:v>
                </c:pt>
                <c:pt idx="421">
                  <c:v>0.81075425975270499</c:v>
                </c:pt>
                <c:pt idx="422">
                  <c:v>0.81144367957145702</c:v>
                </c:pt>
                <c:pt idx="423">
                  <c:v>0.81351193902771057</c:v>
                </c:pt>
                <c:pt idx="424">
                  <c:v>0.8142013588464625</c:v>
                </c:pt>
                <c:pt idx="425">
                  <c:v>0.81489077866521464</c:v>
                </c:pt>
                <c:pt idx="426">
                  <c:v>0.81695903812146964</c:v>
                </c:pt>
                <c:pt idx="427">
                  <c:v>0.81764845794022323</c:v>
                </c:pt>
                <c:pt idx="428">
                  <c:v>0.81833787775897204</c:v>
                </c:pt>
                <c:pt idx="429">
                  <c:v>0.82040613721522659</c:v>
                </c:pt>
                <c:pt idx="430">
                  <c:v>0.82109555703398096</c:v>
                </c:pt>
                <c:pt idx="431">
                  <c:v>0.82178497685273</c:v>
                </c:pt>
                <c:pt idx="432">
                  <c:v>0.82316381649023362</c:v>
                </c:pt>
                <c:pt idx="433">
                  <c:v>0.82385323630898799</c:v>
                </c:pt>
                <c:pt idx="434">
                  <c:v>0.82454265612773603</c:v>
                </c:pt>
                <c:pt idx="435">
                  <c:v>0.82661091558399258</c:v>
                </c:pt>
                <c:pt idx="436">
                  <c:v>0.8273003354027415</c:v>
                </c:pt>
                <c:pt idx="437">
                  <c:v>0.82798975522149365</c:v>
                </c:pt>
                <c:pt idx="438">
                  <c:v>0.83005801467774865</c:v>
                </c:pt>
                <c:pt idx="439">
                  <c:v>0.83074743449650446</c:v>
                </c:pt>
                <c:pt idx="440">
                  <c:v>0.8314368543152505</c:v>
                </c:pt>
                <c:pt idx="441">
                  <c:v>0.83350511377150605</c:v>
                </c:pt>
                <c:pt idx="442">
                  <c:v>0.83419453359025764</c:v>
                </c:pt>
                <c:pt idx="443">
                  <c:v>0.83488395340901123</c:v>
                </c:pt>
                <c:pt idx="444">
                  <c:v>0.836952212865263</c:v>
                </c:pt>
                <c:pt idx="445">
                  <c:v>0.83764163268402181</c:v>
                </c:pt>
                <c:pt idx="446">
                  <c:v>0.83833105250276663</c:v>
                </c:pt>
                <c:pt idx="447">
                  <c:v>0.84039931195902162</c:v>
                </c:pt>
                <c:pt idx="448">
                  <c:v>0.84108873177777199</c:v>
                </c:pt>
                <c:pt idx="449">
                  <c:v>0.84177815159652658</c:v>
                </c:pt>
                <c:pt idx="450">
                  <c:v>0.84384641105278124</c:v>
                </c:pt>
                <c:pt idx="451">
                  <c:v>0.84453583087152995</c:v>
                </c:pt>
                <c:pt idx="452">
                  <c:v>0.84660409032778772</c:v>
                </c:pt>
                <c:pt idx="453">
                  <c:v>0.84729351014653664</c:v>
                </c:pt>
                <c:pt idx="454">
                  <c:v>0.84798292996528757</c:v>
                </c:pt>
                <c:pt idx="455">
                  <c:v>0.85005118942154201</c:v>
                </c:pt>
                <c:pt idx="456">
                  <c:v>0.85074060924029671</c:v>
                </c:pt>
                <c:pt idx="457">
                  <c:v>0.85143002905904497</c:v>
                </c:pt>
                <c:pt idx="458">
                  <c:v>0.85349828851530063</c:v>
                </c:pt>
                <c:pt idx="459">
                  <c:v>0.854187708334051</c:v>
                </c:pt>
                <c:pt idx="460">
                  <c:v>0.85487712815280303</c:v>
                </c:pt>
                <c:pt idx="461">
                  <c:v>0.85694538760906058</c:v>
                </c:pt>
                <c:pt idx="462">
                  <c:v>0.85763480742781195</c:v>
                </c:pt>
                <c:pt idx="463">
                  <c:v>0.85832422724656265</c:v>
                </c:pt>
                <c:pt idx="464">
                  <c:v>0.86039248670281498</c:v>
                </c:pt>
                <c:pt idx="465">
                  <c:v>0.86108190652156924</c:v>
                </c:pt>
                <c:pt idx="466">
                  <c:v>0.86177132634032072</c:v>
                </c:pt>
                <c:pt idx="467">
                  <c:v>0.86383958579657305</c:v>
                </c:pt>
                <c:pt idx="468">
                  <c:v>0.86452900561532464</c:v>
                </c:pt>
                <c:pt idx="469">
                  <c:v>0.86521842543407823</c:v>
                </c:pt>
                <c:pt idx="470">
                  <c:v>0.86728668489033056</c:v>
                </c:pt>
                <c:pt idx="471">
                  <c:v>0.86797610470908204</c:v>
                </c:pt>
                <c:pt idx="472">
                  <c:v>0.87004436416533704</c:v>
                </c:pt>
                <c:pt idx="473">
                  <c:v>0.87073378398408863</c:v>
                </c:pt>
                <c:pt idx="474">
                  <c:v>0.87142320380284</c:v>
                </c:pt>
                <c:pt idx="475">
                  <c:v>0.87349146325909799</c:v>
                </c:pt>
                <c:pt idx="476">
                  <c:v>0.87418088307784603</c:v>
                </c:pt>
                <c:pt idx="477">
                  <c:v>0.87487030289660062</c:v>
                </c:pt>
                <c:pt idx="478">
                  <c:v>0.87693856235285195</c:v>
                </c:pt>
                <c:pt idx="479">
                  <c:v>0.87762798217160465</c:v>
                </c:pt>
                <c:pt idx="480">
                  <c:v>0.87831740199035457</c:v>
                </c:pt>
                <c:pt idx="481">
                  <c:v>0.88038566144660957</c:v>
                </c:pt>
                <c:pt idx="482">
                  <c:v>0.88107508126536049</c:v>
                </c:pt>
                <c:pt idx="483">
                  <c:v>0.88176450108411308</c:v>
                </c:pt>
                <c:pt idx="484">
                  <c:v>0.88383276054036486</c:v>
                </c:pt>
                <c:pt idx="485">
                  <c:v>0.88452218035911856</c:v>
                </c:pt>
                <c:pt idx="486">
                  <c:v>0.88521160017787015</c:v>
                </c:pt>
                <c:pt idx="487">
                  <c:v>0.88727985963412781</c:v>
                </c:pt>
                <c:pt idx="488">
                  <c:v>0.88796927945287774</c:v>
                </c:pt>
                <c:pt idx="489">
                  <c:v>0.8907269587278831</c:v>
                </c:pt>
                <c:pt idx="490">
                  <c:v>0.89141637854663103</c:v>
                </c:pt>
                <c:pt idx="491">
                  <c:v>0.89348463800288913</c:v>
                </c:pt>
                <c:pt idx="492">
                  <c:v>0.8941740578216395</c:v>
                </c:pt>
                <c:pt idx="493">
                  <c:v>0.89486347764039365</c:v>
                </c:pt>
                <c:pt idx="494">
                  <c:v>0.89693173709664609</c:v>
                </c:pt>
                <c:pt idx="495">
                  <c:v>0.89762115691540034</c:v>
                </c:pt>
                <c:pt idx="496">
                  <c:v>0.89831057673414849</c:v>
                </c:pt>
                <c:pt idx="497">
                  <c:v>0.90037883619040671</c:v>
                </c:pt>
                <c:pt idx="498">
                  <c:v>0.90106825600915663</c:v>
                </c:pt>
                <c:pt idx="499">
                  <c:v>0.90175767582790656</c:v>
                </c:pt>
                <c:pt idx="500">
                  <c:v>0.90382593528416399</c:v>
                </c:pt>
                <c:pt idx="501">
                  <c:v>0.90451535510291015</c:v>
                </c:pt>
                <c:pt idx="502">
                  <c:v>0.90520477492166229</c:v>
                </c:pt>
                <c:pt idx="503">
                  <c:v>0.90727303437791851</c:v>
                </c:pt>
                <c:pt idx="504">
                  <c:v>0.90796245419667099</c:v>
                </c:pt>
                <c:pt idx="505">
                  <c:v>0.91072013347167924</c:v>
                </c:pt>
                <c:pt idx="506">
                  <c:v>0.91140955329042905</c:v>
                </c:pt>
                <c:pt idx="507">
                  <c:v>0.91416723256543564</c:v>
                </c:pt>
                <c:pt idx="508">
                  <c:v>0.91485665238419034</c:v>
                </c:pt>
                <c:pt idx="509">
                  <c:v>0.916924911840441</c:v>
                </c:pt>
                <c:pt idx="510">
                  <c:v>0.9176143316591947</c:v>
                </c:pt>
                <c:pt idx="511">
                  <c:v>0.9183037514779413</c:v>
                </c:pt>
                <c:pt idx="512">
                  <c:v>0.92037201093419863</c:v>
                </c:pt>
                <c:pt idx="513">
                  <c:v>0.921061430752948</c:v>
                </c:pt>
                <c:pt idx="514">
                  <c:v>0.92175085057170358</c:v>
                </c:pt>
                <c:pt idx="515">
                  <c:v>0.92381911002795558</c:v>
                </c:pt>
                <c:pt idx="516">
                  <c:v>0.92450852984670528</c:v>
                </c:pt>
                <c:pt idx="517">
                  <c:v>0.92519794966545899</c:v>
                </c:pt>
                <c:pt idx="518">
                  <c:v>0.92726620912171176</c:v>
                </c:pt>
                <c:pt idx="519">
                  <c:v>0.92795562894046502</c:v>
                </c:pt>
                <c:pt idx="520">
                  <c:v>0.93071330821547105</c:v>
                </c:pt>
                <c:pt idx="521">
                  <c:v>0.93140272803422075</c:v>
                </c:pt>
                <c:pt idx="522">
                  <c:v>0.934160407309229</c:v>
                </c:pt>
                <c:pt idx="523">
                  <c:v>0.9348498271279837</c:v>
                </c:pt>
                <c:pt idx="524">
                  <c:v>0.93760750640298762</c:v>
                </c:pt>
                <c:pt idx="525">
                  <c:v>0.93829692622173799</c:v>
                </c:pt>
                <c:pt idx="526">
                  <c:v>0.94036518567799088</c:v>
                </c:pt>
                <c:pt idx="527">
                  <c:v>0.94105460549674402</c:v>
                </c:pt>
                <c:pt idx="528">
                  <c:v>0.94174402531549894</c:v>
                </c:pt>
                <c:pt idx="529">
                  <c:v>0.94381228477174717</c:v>
                </c:pt>
                <c:pt idx="530">
                  <c:v>0.94450170459050264</c:v>
                </c:pt>
                <c:pt idx="531">
                  <c:v>0.94519112440925301</c:v>
                </c:pt>
                <c:pt idx="532">
                  <c:v>0.94725938386550801</c:v>
                </c:pt>
                <c:pt idx="533">
                  <c:v>0.94794880368426271</c:v>
                </c:pt>
                <c:pt idx="534">
                  <c:v>0.95070648295926596</c:v>
                </c:pt>
                <c:pt idx="535">
                  <c:v>0.951395902778019</c:v>
                </c:pt>
                <c:pt idx="536">
                  <c:v>0.95415358205302303</c:v>
                </c:pt>
                <c:pt idx="537">
                  <c:v>0.95484300187177495</c:v>
                </c:pt>
                <c:pt idx="538">
                  <c:v>0.95760068114678165</c:v>
                </c:pt>
                <c:pt idx="539">
                  <c:v>0.95829010096553302</c:v>
                </c:pt>
                <c:pt idx="540">
                  <c:v>0.95966894060303665</c:v>
                </c:pt>
                <c:pt idx="541">
                  <c:v>0.96035836042178702</c:v>
                </c:pt>
                <c:pt idx="542">
                  <c:v>0.96173720005929064</c:v>
                </c:pt>
                <c:pt idx="543">
                  <c:v>0.96311603969679305</c:v>
                </c:pt>
                <c:pt idx="544">
                  <c:v>0.96380545951554852</c:v>
                </c:pt>
                <c:pt idx="545">
                  <c:v>0.96518429915304804</c:v>
                </c:pt>
                <c:pt idx="546">
                  <c:v>0.96656313879055056</c:v>
                </c:pt>
                <c:pt idx="547">
                  <c:v>0.96725255860930204</c:v>
                </c:pt>
                <c:pt idx="548">
                  <c:v>0.968631398246807</c:v>
                </c:pt>
                <c:pt idx="549">
                  <c:v>0.97001023788430862</c:v>
                </c:pt>
                <c:pt idx="550">
                  <c:v>0.97069965770306388</c:v>
                </c:pt>
                <c:pt idx="551">
                  <c:v>0.97207849734056584</c:v>
                </c:pt>
                <c:pt idx="552">
                  <c:v>0.97345733697806591</c:v>
                </c:pt>
                <c:pt idx="553">
                  <c:v>0.97414675679681784</c:v>
                </c:pt>
                <c:pt idx="554">
                  <c:v>0.97552559643432313</c:v>
                </c:pt>
                <c:pt idx="555">
                  <c:v>0.97690443607182753</c:v>
                </c:pt>
                <c:pt idx="556">
                  <c:v>0.97759385589057712</c:v>
                </c:pt>
                <c:pt idx="557">
                  <c:v>0.9789726955280813</c:v>
                </c:pt>
                <c:pt idx="558">
                  <c:v>0.98104095498433297</c:v>
                </c:pt>
                <c:pt idx="559">
                  <c:v>0.98241979462183548</c:v>
                </c:pt>
                <c:pt idx="560">
                  <c:v>0.98448805407809103</c:v>
                </c:pt>
                <c:pt idx="561">
                  <c:v>0.98586689371559399</c:v>
                </c:pt>
                <c:pt idx="562">
                  <c:v>0.98793515317184799</c:v>
                </c:pt>
                <c:pt idx="563">
                  <c:v>0.98931399280934829</c:v>
                </c:pt>
                <c:pt idx="564">
                  <c:v>0.9913822522656055</c:v>
                </c:pt>
                <c:pt idx="565">
                  <c:v>0.99276109190310902</c:v>
                </c:pt>
                <c:pt idx="566">
                  <c:v>0.99482935135936401</c:v>
                </c:pt>
                <c:pt idx="567">
                  <c:v>0.99620819099686475</c:v>
                </c:pt>
                <c:pt idx="568">
                  <c:v>0.99827645045312163</c:v>
                </c:pt>
                <c:pt idx="569">
                  <c:v>0.99965529009062404</c:v>
                </c:pt>
              </c:numCache>
            </c:numRef>
          </c:xVal>
          <c:yVal>
            <c:numRef>
              <c:f>Sheet2!$G$1:$G$570</c:f>
              <c:numCache>
                <c:formatCode>General</c:formatCode>
                <c:ptCount val="570"/>
                <c:pt idx="0">
                  <c:v>0</c:v>
                </c:pt>
                <c:pt idx="1">
                  <c:v>86.204498065710496</c:v>
                </c:pt>
                <c:pt idx="2">
                  <c:v>86.204572252700558</c:v>
                </c:pt>
                <c:pt idx="3">
                  <c:v>86.2046285593036</c:v>
                </c:pt>
                <c:pt idx="4">
                  <c:v>86.204651402425299</c:v>
                </c:pt>
                <c:pt idx="5">
                  <c:v>86.204717255789248</c:v>
                </c:pt>
                <c:pt idx="6">
                  <c:v>86.204728935803203</c:v>
                </c:pt>
                <c:pt idx="7">
                  <c:v>86.204748130630747</c:v>
                </c:pt>
                <c:pt idx="8">
                  <c:v>86.204755999160994</c:v>
                </c:pt>
                <c:pt idx="9">
                  <c:v>86.204762919598778</c:v>
                </c:pt>
                <c:pt idx="10">
                  <c:v>86.204769002564589</c:v>
                </c:pt>
                <c:pt idx="11">
                  <c:v>86.204783216241978</c:v>
                </c:pt>
                <c:pt idx="12">
                  <c:v>86.204790104808879</c:v>
                </c:pt>
                <c:pt idx="13">
                  <c:v>86.204797718614458</c:v>
                </c:pt>
                <c:pt idx="14">
                  <c:v>86.204801434699078</c:v>
                </c:pt>
                <c:pt idx="15">
                  <c:v>86.204805581756602</c:v>
                </c:pt>
                <c:pt idx="16">
                  <c:v>86.204806663146556</c:v>
                </c:pt>
                <c:pt idx="17">
                  <c:v>86.204808479972527</c:v>
                </c:pt>
                <c:pt idx="18">
                  <c:v>86.204809922048725</c:v>
                </c:pt>
                <c:pt idx="19">
                  <c:v>86.204811062583758</c:v>
                </c:pt>
                <c:pt idx="20">
                  <c:v>86.204812356324297</c:v>
                </c:pt>
                <c:pt idx="21">
                  <c:v>86.204813280612839</c:v>
                </c:pt>
                <c:pt idx="22">
                  <c:v>86.204813525930646</c:v>
                </c:pt>
                <c:pt idx="23">
                  <c:v>86.204814119667304</c:v>
                </c:pt>
                <c:pt idx="24">
                  <c:v>86.204814548296497</c:v>
                </c:pt>
                <c:pt idx="25">
                  <c:v>86.204814859974093</c:v>
                </c:pt>
                <c:pt idx="26">
                  <c:v>86.204815147847526</c:v>
                </c:pt>
                <c:pt idx="27">
                  <c:v>86.204815300231402</c:v>
                </c:pt>
                <c:pt idx="28">
                  <c:v>86.204815378097607</c:v>
                </c:pt>
                <c:pt idx="29">
                  <c:v>86.204815410090305</c:v>
                </c:pt>
                <c:pt idx="30">
                  <c:v>86.2048154683836</c:v>
                </c:pt>
                <c:pt idx="31">
                  <c:v>86.204815492461549</c:v>
                </c:pt>
                <c:pt idx="32">
                  <c:v>86.204815554529148</c:v>
                </c:pt>
                <c:pt idx="33">
                  <c:v>86.204815570236391</c:v>
                </c:pt>
                <c:pt idx="34">
                  <c:v>86.204815599063295</c:v>
                </c:pt>
                <c:pt idx="35">
                  <c:v>86.204815612639678</c:v>
                </c:pt>
                <c:pt idx="36">
                  <c:v>86.204815652638203</c:v>
                </c:pt>
                <c:pt idx="37">
                  <c:v>86.204815672850501</c:v>
                </c:pt>
                <c:pt idx="38">
                  <c:v>86.204815690140819</c:v>
                </c:pt>
                <c:pt idx="39">
                  <c:v>86.204815702133999</c:v>
                </c:pt>
                <c:pt idx="40">
                  <c:v>86.204815709013801</c:v>
                </c:pt>
                <c:pt idx="41">
                  <c:v>86.2048157114791</c:v>
                </c:pt>
                <c:pt idx="42">
                  <c:v>86.204815716623358</c:v>
                </c:pt>
                <c:pt idx="43">
                  <c:v>86.204815719911096</c:v>
                </c:pt>
                <c:pt idx="44">
                  <c:v>86.2048157229856</c:v>
                </c:pt>
                <c:pt idx="45">
                  <c:v>86.204815728343334</c:v>
                </c:pt>
                <c:pt idx="46">
                  <c:v>86.204815731600192</c:v>
                </c:pt>
                <c:pt idx="47">
                  <c:v>86.204815734796398</c:v>
                </c:pt>
                <c:pt idx="48">
                  <c:v>86.204815736622749</c:v>
                </c:pt>
                <c:pt idx="49">
                  <c:v>86.204815738571</c:v>
                </c:pt>
                <c:pt idx="50">
                  <c:v>86.204815740153904</c:v>
                </c:pt>
                <c:pt idx="51">
                  <c:v>86.204815741158427</c:v>
                </c:pt>
                <c:pt idx="52">
                  <c:v>86.204815742132524</c:v>
                </c:pt>
                <c:pt idx="53">
                  <c:v>86.204815742528183</c:v>
                </c:pt>
                <c:pt idx="54">
                  <c:v>86.204815742832594</c:v>
                </c:pt>
                <c:pt idx="55">
                  <c:v>86.204815743776322</c:v>
                </c:pt>
                <c:pt idx="56">
                  <c:v>86.204815743258806</c:v>
                </c:pt>
                <c:pt idx="57">
                  <c:v>86.204815744050222</c:v>
                </c:pt>
                <c:pt idx="58">
                  <c:v>86.204815744050222</c:v>
                </c:pt>
                <c:pt idx="59">
                  <c:v>86.204815743684819</c:v>
                </c:pt>
                <c:pt idx="60">
                  <c:v>86.20481574362411</c:v>
                </c:pt>
                <c:pt idx="61">
                  <c:v>86.204815744111372</c:v>
                </c:pt>
                <c:pt idx="62">
                  <c:v>86.204815744019797</c:v>
                </c:pt>
                <c:pt idx="63">
                  <c:v>86.204815744263527</c:v>
                </c:pt>
                <c:pt idx="64">
                  <c:v>86.204815744171995</c:v>
                </c:pt>
                <c:pt idx="65">
                  <c:v>86.204815744506803</c:v>
                </c:pt>
                <c:pt idx="66">
                  <c:v>86.204815744141527</c:v>
                </c:pt>
                <c:pt idx="67">
                  <c:v>86.204815744019797</c:v>
                </c:pt>
                <c:pt idx="68">
                  <c:v>86.204815744324193</c:v>
                </c:pt>
                <c:pt idx="69">
                  <c:v>86.204815744567696</c:v>
                </c:pt>
                <c:pt idx="70">
                  <c:v>86.204815744415527</c:v>
                </c:pt>
                <c:pt idx="71">
                  <c:v>86.204815744293697</c:v>
                </c:pt>
                <c:pt idx="72">
                  <c:v>86.204815745054702</c:v>
                </c:pt>
                <c:pt idx="73">
                  <c:v>86.204815744506803</c:v>
                </c:pt>
                <c:pt idx="74">
                  <c:v>86.204815744324193</c:v>
                </c:pt>
                <c:pt idx="75">
                  <c:v>86.204815744689498</c:v>
                </c:pt>
                <c:pt idx="76">
                  <c:v>86.204815744598093</c:v>
                </c:pt>
                <c:pt idx="77">
                  <c:v>86.204815744567696</c:v>
                </c:pt>
                <c:pt idx="78">
                  <c:v>86.204815744918236</c:v>
                </c:pt>
                <c:pt idx="79">
                  <c:v>86.204815744948519</c:v>
                </c:pt>
                <c:pt idx="80">
                  <c:v>86.204815744963426</c:v>
                </c:pt>
                <c:pt idx="81">
                  <c:v>86.204815744872434</c:v>
                </c:pt>
                <c:pt idx="82">
                  <c:v>86.204815744613427</c:v>
                </c:pt>
                <c:pt idx="83">
                  <c:v>86.204815744872434</c:v>
                </c:pt>
                <c:pt idx="84">
                  <c:v>86.204815744613427</c:v>
                </c:pt>
                <c:pt idx="85">
                  <c:v>86.204815744659001</c:v>
                </c:pt>
                <c:pt idx="86">
                  <c:v>86.204815744719895</c:v>
                </c:pt>
                <c:pt idx="87">
                  <c:v>86.204815745191723</c:v>
                </c:pt>
                <c:pt idx="88">
                  <c:v>86.204815745039497</c:v>
                </c:pt>
                <c:pt idx="89">
                  <c:v>86.204815744233215</c:v>
                </c:pt>
                <c:pt idx="90">
                  <c:v>86.204815744750292</c:v>
                </c:pt>
                <c:pt idx="91">
                  <c:v>86.204815744963426</c:v>
                </c:pt>
                <c:pt idx="92">
                  <c:v>86.204815744719895</c:v>
                </c:pt>
                <c:pt idx="93">
                  <c:v>86.204815744613427</c:v>
                </c:pt>
                <c:pt idx="94">
                  <c:v>86.204815744887327</c:v>
                </c:pt>
                <c:pt idx="95">
                  <c:v>86.204815744872434</c:v>
                </c:pt>
                <c:pt idx="96">
                  <c:v>86.204815745024305</c:v>
                </c:pt>
                <c:pt idx="97">
                  <c:v>86.204815744780802</c:v>
                </c:pt>
                <c:pt idx="98">
                  <c:v>86.204815744963426</c:v>
                </c:pt>
                <c:pt idx="99">
                  <c:v>86.204815744993923</c:v>
                </c:pt>
                <c:pt idx="100">
                  <c:v>86.204815744856901</c:v>
                </c:pt>
                <c:pt idx="101">
                  <c:v>86.204815744993923</c:v>
                </c:pt>
                <c:pt idx="102">
                  <c:v>86.204815745191723</c:v>
                </c:pt>
                <c:pt idx="103">
                  <c:v>86.204815744750292</c:v>
                </c:pt>
                <c:pt idx="104">
                  <c:v>86.20481574435459</c:v>
                </c:pt>
                <c:pt idx="105">
                  <c:v>86.204815744795994</c:v>
                </c:pt>
                <c:pt idx="106">
                  <c:v>86.204815744993923</c:v>
                </c:pt>
                <c:pt idx="107">
                  <c:v>86.204815745009327</c:v>
                </c:pt>
                <c:pt idx="108">
                  <c:v>86.204815744993923</c:v>
                </c:pt>
                <c:pt idx="109">
                  <c:v>86.204815744993923</c:v>
                </c:pt>
                <c:pt idx="110">
                  <c:v>86.204815744628604</c:v>
                </c:pt>
                <c:pt idx="111">
                  <c:v>86.204815745404801</c:v>
                </c:pt>
                <c:pt idx="112">
                  <c:v>86.204815745283227</c:v>
                </c:pt>
                <c:pt idx="113">
                  <c:v>86.204815744765597</c:v>
                </c:pt>
                <c:pt idx="114">
                  <c:v>86.20481574517683</c:v>
                </c:pt>
                <c:pt idx="115">
                  <c:v>86.204815745039497</c:v>
                </c:pt>
                <c:pt idx="116">
                  <c:v>86.204815745116036</c:v>
                </c:pt>
                <c:pt idx="117">
                  <c:v>86.204815744582902</c:v>
                </c:pt>
                <c:pt idx="118">
                  <c:v>86.204815744918236</c:v>
                </c:pt>
                <c:pt idx="119">
                  <c:v>86.204815745161326</c:v>
                </c:pt>
                <c:pt idx="120">
                  <c:v>86.204815744582902</c:v>
                </c:pt>
                <c:pt idx="121">
                  <c:v>86.204815744826405</c:v>
                </c:pt>
                <c:pt idx="122">
                  <c:v>86.204815745268206</c:v>
                </c:pt>
                <c:pt idx="123">
                  <c:v>86.204815744719895</c:v>
                </c:pt>
                <c:pt idx="124">
                  <c:v>86.204815744689498</c:v>
                </c:pt>
                <c:pt idx="125">
                  <c:v>86.204815744750292</c:v>
                </c:pt>
                <c:pt idx="126">
                  <c:v>86.204815744780802</c:v>
                </c:pt>
                <c:pt idx="127">
                  <c:v>86.204815744856901</c:v>
                </c:pt>
                <c:pt idx="128">
                  <c:v>86.204815744659001</c:v>
                </c:pt>
                <c:pt idx="129">
                  <c:v>86.204815744780802</c:v>
                </c:pt>
                <c:pt idx="130">
                  <c:v>86.204815744643795</c:v>
                </c:pt>
                <c:pt idx="131">
                  <c:v>86.204815744993923</c:v>
                </c:pt>
                <c:pt idx="132">
                  <c:v>86.20481574435459</c:v>
                </c:pt>
                <c:pt idx="133">
                  <c:v>86.204815744719895</c:v>
                </c:pt>
                <c:pt idx="134">
                  <c:v>86.204815744841696</c:v>
                </c:pt>
                <c:pt idx="135">
                  <c:v>86.204815744933256</c:v>
                </c:pt>
                <c:pt idx="136">
                  <c:v>86.204815744674193</c:v>
                </c:pt>
                <c:pt idx="137">
                  <c:v>86.204815745191723</c:v>
                </c:pt>
                <c:pt idx="138">
                  <c:v>86.204815744780802</c:v>
                </c:pt>
                <c:pt idx="139">
                  <c:v>86.204815745511297</c:v>
                </c:pt>
                <c:pt idx="140">
                  <c:v>86.204815744218038</c:v>
                </c:pt>
                <c:pt idx="141">
                  <c:v>86.204815745070334</c:v>
                </c:pt>
                <c:pt idx="142">
                  <c:v>86.204815744613427</c:v>
                </c:pt>
                <c:pt idx="143">
                  <c:v>86.204815744445895</c:v>
                </c:pt>
                <c:pt idx="144">
                  <c:v>86.204815744933256</c:v>
                </c:pt>
                <c:pt idx="145">
                  <c:v>86.204815745009327</c:v>
                </c:pt>
                <c:pt idx="146">
                  <c:v>86.204815744765597</c:v>
                </c:pt>
                <c:pt idx="147">
                  <c:v>86.204815745618205</c:v>
                </c:pt>
                <c:pt idx="148">
                  <c:v>86.204815745268206</c:v>
                </c:pt>
                <c:pt idx="149">
                  <c:v>86.204815745161326</c:v>
                </c:pt>
                <c:pt idx="150">
                  <c:v>86.204815744400292</c:v>
                </c:pt>
                <c:pt idx="151">
                  <c:v>86.204815745709197</c:v>
                </c:pt>
                <c:pt idx="152">
                  <c:v>86.204815744795994</c:v>
                </c:pt>
                <c:pt idx="153">
                  <c:v>86.204815744933256</c:v>
                </c:pt>
                <c:pt idx="154">
                  <c:v>86.204815744689498</c:v>
                </c:pt>
                <c:pt idx="155">
                  <c:v>86.20481574517683</c:v>
                </c:pt>
                <c:pt idx="156">
                  <c:v>86.204815744933256</c:v>
                </c:pt>
                <c:pt idx="157">
                  <c:v>86.2048157444612</c:v>
                </c:pt>
                <c:pt idx="158">
                  <c:v>86.204815745420007</c:v>
                </c:pt>
                <c:pt idx="159">
                  <c:v>86.204815745024305</c:v>
                </c:pt>
                <c:pt idx="160">
                  <c:v>86.204815744506803</c:v>
                </c:pt>
                <c:pt idx="161">
                  <c:v>86.204815745268206</c:v>
                </c:pt>
                <c:pt idx="162">
                  <c:v>86.204815745116036</c:v>
                </c:pt>
                <c:pt idx="163">
                  <c:v>86.204815744841696</c:v>
                </c:pt>
                <c:pt idx="164">
                  <c:v>86.204815744659001</c:v>
                </c:pt>
                <c:pt idx="165">
                  <c:v>86.204815744993923</c:v>
                </c:pt>
                <c:pt idx="166">
                  <c:v>86.204815745435226</c:v>
                </c:pt>
                <c:pt idx="167">
                  <c:v>86.2048157457549</c:v>
                </c:pt>
                <c:pt idx="168">
                  <c:v>86.204815744887327</c:v>
                </c:pt>
                <c:pt idx="169">
                  <c:v>86.204815745009327</c:v>
                </c:pt>
                <c:pt idx="170">
                  <c:v>86.204815744918236</c:v>
                </c:pt>
                <c:pt idx="171">
                  <c:v>86.204815744856901</c:v>
                </c:pt>
                <c:pt idx="172">
                  <c:v>86.204815744780802</c:v>
                </c:pt>
                <c:pt idx="173">
                  <c:v>86.204815744841696</c:v>
                </c:pt>
                <c:pt idx="174">
                  <c:v>86.204815744613427</c:v>
                </c:pt>
                <c:pt idx="175">
                  <c:v>86.204815744506803</c:v>
                </c:pt>
                <c:pt idx="176">
                  <c:v>86.204815744628604</c:v>
                </c:pt>
                <c:pt idx="177">
                  <c:v>86.204815745131086</c:v>
                </c:pt>
                <c:pt idx="178">
                  <c:v>86.204815744887327</c:v>
                </c:pt>
                <c:pt idx="179">
                  <c:v>86.204815744887327</c:v>
                </c:pt>
                <c:pt idx="180">
                  <c:v>86.204815744400292</c:v>
                </c:pt>
                <c:pt idx="181">
                  <c:v>86.204815745222518</c:v>
                </c:pt>
                <c:pt idx="182">
                  <c:v>86.204815745222518</c:v>
                </c:pt>
                <c:pt idx="183">
                  <c:v>86.204815744506803</c:v>
                </c:pt>
                <c:pt idx="184">
                  <c:v>86.204815744552505</c:v>
                </c:pt>
                <c:pt idx="185">
                  <c:v>86.204815744963426</c:v>
                </c:pt>
                <c:pt idx="186">
                  <c:v>86.204815745252901</c:v>
                </c:pt>
                <c:pt idx="187">
                  <c:v>86.204815744598093</c:v>
                </c:pt>
                <c:pt idx="188">
                  <c:v>86.204815744856901</c:v>
                </c:pt>
                <c:pt idx="189">
                  <c:v>86.204815744780802</c:v>
                </c:pt>
                <c:pt idx="190">
                  <c:v>86.204815744780802</c:v>
                </c:pt>
                <c:pt idx="191">
                  <c:v>86.204815745070334</c:v>
                </c:pt>
                <c:pt idx="192">
                  <c:v>86.2048157443093</c:v>
                </c:pt>
                <c:pt idx="193">
                  <c:v>86.204815745085227</c:v>
                </c:pt>
                <c:pt idx="194">
                  <c:v>86.204815745298617</c:v>
                </c:pt>
                <c:pt idx="195">
                  <c:v>86.204815744369796</c:v>
                </c:pt>
                <c:pt idx="196">
                  <c:v>86.204815744643795</c:v>
                </c:pt>
                <c:pt idx="197">
                  <c:v>86.204815744719895</c:v>
                </c:pt>
                <c:pt idx="198">
                  <c:v>86.204815744856901</c:v>
                </c:pt>
                <c:pt idx="199">
                  <c:v>86.204815745541794</c:v>
                </c:pt>
                <c:pt idx="200">
                  <c:v>86.204815744659001</c:v>
                </c:pt>
                <c:pt idx="201">
                  <c:v>86.204815744324193</c:v>
                </c:pt>
                <c:pt idx="202">
                  <c:v>86.204815745207299</c:v>
                </c:pt>
                <c:pt idx="203">
                  <c:v>86.204815744552505</c:v>
                </c:pt>
                <c:pt idx="204">
                  <c:v>86.204815744643795</c:v>
                </c:pt>
                <c:pt idx="205">
                  <c:v>86.204815744278804</c:v>
                </c:pt>
                <c:pt idx="206">
                  <c:v>86.204815745161326</c:v>
                </c:pt>
                <c:pt idx="207">
                  <c:v>86.204815744933256</c:v>
                </c:pt>
                <c:pt idx="208">
                  <c:v>86.204815744095896</c:v>
                </c:pt>
                <c:pt idx="209">
                  <c:v>86.204815744218038</c:v>
                </c:pt>
                <c:pt idx="210">
                  <c:v>86.204815745024305</c:v>
                </c:pt>
                <c:pt idx="211">
                  <c:v>86.204815745100731</c:v>
                </c:pt>
                <c:pt idx="212">
                  <c:v>86.204815745283227</c:v>
                </c:pt>
                <c:pt idx="213">
                  <c:v>86.204815745191723</c:v>
                </c:pt>
                <c:pt idx="214">
                  <c:v>86.2048157443093</c:v>
                </c:pt>
                <c:pt idx="215">
                  <c:v>86.204815744278804</c:v>
                </c:pt>
                <c:pt idx="216">
                  <c:v>86.204815745268206</c:v>
                </c:pt>
                <c:pt idx="217">
                  <c:v>86.204815744552505</c:v>
                </c:pt>
                <c:pt idx="218">
                  <c:v>86.204815745693992</c:v>
                </c:pt>
                <c:pt idx="219">
                  <c:v>86.204815744978902</c:v>
                </c:pt>
                <c:pt idx="220">
                  <c:v>86.204815744035301</c:v>
                </c:pt>
                <c:pt idx="221">
                  <c:v>86.204815744993923</c:v>
                </c:pt>
                <c:pt idx="222">
                  <c:v>86.204815745146419</c:v>
                </c:pt>
                <c:pt idx="223">
                  <c:v>86.204815744324193</c:v>
                </c:pt>
                <c:pt idx="224">
                  <c:v>86.204815744339427</c:v>
                </c:pt>
                <c:pt idx="225">
                  <c:v>86.204815745785297</c:v>
                </c:pt>
                <c:pt idx="226">
                  <c:v>86.204815743928492</c:v>
                </c:pt>
                <c:pt idx="227">
                  <c:v>86.204815745161326</c:v>
                </c:pt>
                <c:pt idx="228">
                  <c:v>86.204815744659001</c:v>
                </c:pt>
                <c:pt idx="229">
                  <c:v>86.204815745435226</c:v>
                </c:pt>
                <c:pt idx="230">
                  <c:v>86.204815744719895</c:v>
                </c:pt>
                <c:pt idx="231">
                  <c:v>86.204815745024305</c:v>
                </c:pt>
                <c:pt idx="232">
                  <c:v>86.204815745085227</c:v>
                </c:pt>
                <c:pt idx="233">
                  <c:v>86.204815744856901</c:v>
                </c:pt>
                <c:pt idx="234">
                  <c:v>86.204815744856901</c:v>
                </c:pt>
                <c:pt idx="235">
                  <c:v>86.204815743913485</c:v>
                </c:pt>
                <c:pt idx="236">
                  <c:v>86.204815744218038</c:v>
                </c:pt>
                <c:pt idx="237">
                  <c:v>86.204815745359127</c:v>
                </c:pt>
                <c:pt idx="238">
                  <c:v>86.204815744735356</c:v>
                </c:pt>
                <c:pt idx="239">
                  <c:v>86.204815744369796</c:v>
                </c:pt>
                <c:pt idx="240">
                  <c:v>86.204815744811327</c:v>
                </c:pt>
                <c:pt idx="241">
                  <c:v>86.2048157443093</c:v>
                </c:pt>
                <c:pt idx="242">
                  <c:v>86.204815744491583</c:v>
                </c:pt>
                <c:pt idx="243">
                  <c:v>86.204815744902831</c:v>
                </c:pt>
                <c:pt idx="244">
                  <c:v>86.204815745572517</c:v>
                </c:pt>
                <c:pt idx="245">
                  <c:v>86.204815744795994</c:v>
                </c:pt>
                <c:pt idx="246">
                  <c:v>86.204815744750292</c:v>
                </c:pt>
                <c:pt idx="247">
                  <c:v>86.204815745100731</c:v>
                </c:pt>
                <c:pt idx="248">
                  <c:v>86.204815745374731</c:v>
                </c:pt>
                <c:pt idx="249">
                  <c:v>86.2048157444612</c:v>
                </c:pt>
                <c:pt idx="250">
                  <c:v>86.20481574443069</c:v>
                </c:pt>
                <c:pt idx="251">
                  <c:v>86.204815745268206</c:v>
                </c:pt>
                <c:pt idx="252">
                  <c:v>86.204815744826405</c:v>
                </c:pt>
                <c:pt idx="253">
                  <c:v>86.204815744628604</c:v>
                </c:pt>
                <c:pt idx="254">
                  <c:v>86.204815745283227</c:v>
                </c:pt>
                <c:pt idx="255">
                  <c:v>86.204815744933256</c:v>
                </c:pt>
                <c:pt idx="256">
                  <c:v>86.204815745679056</c:v>
                </c:pt>
                <c:pt idx="257">
                  <c:v>86.204815744598093</c:v>
                </c:pt>
                <c:pt idx="258">
                  <c:v>86.204815744872434</c:v>
                </c:pt>
                <c:pt idx="259">
                  <c:v>86.204815744415527</c:v>
                </c:pt>
                <c:pt idx="260">
                  <c:v>86.20481574452198</c:v>
                </c:pt>
                <c:pt idx="261">
                  <c:v>86.204815744750292</c:v>
                </c:pt>
                <c:pt idx="262">
                  <c:v>86.204815744400292</c:v>
                </c:pt>
                <c:pt idx="263">
                  <c:v>86.204815744750292</c:v>
                </c:pt>
                <c:pt idx="264">
                  <c:v>86.204815745024305</c:v>
                </c:pt>
                <c:pt idx="265">
                  <c:v>86.204815744689498</c:v>
                </c:pt>
                <c:pt idx="266">
                  <c:v>86.204815745374731</c:v>
                </c:pt>
                <c:pt idx="267">
                  <c:v>86.204815745633127</c:v>
                </c:pt>
                <c:pt idx="268">
                  <c:v>86.204815744826405</c:v>
                </c:pt>
                <c:pt idx="269">
                  <c:v>86.204815745085227</c:v>
                </c:pt>
                <c:pt idx="270">
                  <c:v>86.204815745785297</c:v>
                </c:pt>
                <c:pt idx="271">
                  <c:v>86.204815744704703</c:v>
                </c:pt>
                <c:pt idx="272">
                  <c:v>86.204815745404801</c:v>
                </c:pt>
                <c:pt idx="273">
                  <c:v>86.204815745161326</c:v>
                </c:pt>
                <c:pt idx="274">
                  <c:v>86.204815744506803</c:v>
                </c:pt>
                <c:pt idx="275">
                  <c:v>86.204815744248478</c:v>
                </c:pt>
                <c:pt idx="276">
                  <c:v>86.204815744445895</c:v>
                </c:pt>
                <c:pt idx="277">
                  <c:v>86.204815744567696</c:v>
                </c:pt>
                <c:pt idx="278">
                  <c:v>86.204815745054702</c:v>
                </c:pt>
                <c:pt idx="279">
                  <c:v>86.204815745374731</c:v>
                </c:pt>
                <c:pt idx="280">
                  <c:v>86.204815744826405</c:v>
                </c:pt>
                <c:pt idx="281">
                  <c:v>86.204815744933256</c:v>
                </c:pt>
                <c:pt idx="282">
                  <c:v>86.204815744126293</c:v>
                </c:pt>
                <c:pt idx="283">
                  <c:v>86.20481574517683</c:v>
                </c:pt>
                <c:pt idx="284">
                  <c:v>86.204815744476392</c:v>
                </c:pt>
                <c:pt idx="285">
                  <c:v>86.204815745222518</c:v>
                </c:pt>
                <c:pt idx="286">
                  <c:v>86.204815745541794</c:v>
                </c:pt>
                <c:pt idx="287">
                  <c:v>86.204815744537427</c:v>
                </c:pt>
                <c:pt idx="288">
                  <c:v>86.204815745450503</c:v>
                </c:pt>
                <c:pt idx="289">
                  <c:v>86.204815744735356</c:v>
                </c:pt>
                <c:pt idx="290">
                  <c:v>86.204815744035301</c:v>
                </c:pt>
                <c:pt idx="291">
                  <c:v>86.204815744339427</c:v>
                </c:pt>
                <c:pt idx="292">
                  <c:v>86.204815744780802</c:v>
                </c:pt>
                <c:pt idx="293">
                  <c:v>86.204815745351524</c:v>
                </c:pt>
                <c:pt idx="294">
                  <c:v>86.204815744727497</c:v>
                </c:pt>
                <c:pt idx="295">
                  <c:v>86.204815744293697</c:v>
                </c:pt>
                <c:pt idx="296">
                  <c:v>86.204815743738223</c:v>
                </c:pt>
                <c:pt idx="297">
                  <c:v>86.204815745283227</c:v>
                </c:pt>
                <c:pt idx="298">
                  <c:v>86.204815743882804</c:v>
                </c:pt>
                <c:pt idx="299">
                  <c:v>86.204815745252901</c:v>
                </c:pt>
                <c:pt idx="300">
                  <c:v>86.204815745541794</c:v>
                </c:pt>
                <c:pt idx="301">
                  <c:v>86.204815744012578</c:v>
                </c:pt>
                <c:pt idx="302">
                  <c:v>86.204815744834107</c:v>
                </c:pt>
                <c:pt idx="303">
                  <c:v>86.204815743966506</c:v>
                </c:pt>
                <c:pt idx="304">
                  <c:v>86.204815744202705</c:v>
                </c:pt>
                <c:pt idx="305">
                  <c:v>86.204815744286094</c:v>
                </c:pt>
                <c:pt idx="306">
                  <c:v>86.204815744377939</c:v>
                </c:pt>
                <c:pt idx="307">
                  <c:v>86.2048157457549</c:v>
                </c:pt>
                <c:pt idx="308">
                  <c:v>86.20481574452198</c:v>
                </c:pt>
                <c:pt idx="309">
                  <c:v>86.204815745420007</c:v>
                </c:pt>
                <c:pt idx="310">
                  <c:v>86.204815745031922</c:v>
                </c:pt>
                <c:pt idx="311">
                  <c:v>86.204815745283227</c:v>
                </c:pt>
                <c:pt idx="312">
                  <c:v>86.204815745526602</c:v>
                </c:pt>
                <c:pt idx="313">
                  <c:v>86.204815745595127</c:v>
                </c:pt>
                <c:pt idx="314">
                  <c:v>86.204815745336631</c:v>
                </c:pt>
                <c:pt idx="315">
                  <c:v>86.204815743860024</c:v>
                </c:pt>
                <c:pt idx="316">
                  <c:v>86.204815744445895</c:v>
                </c:pt>
                <c:pt idx="317">
                  <c:v>86.204815744925426</c:v>
                </c:pt>
                <c:pt idx="318">
                  <c:v>86.204815744978902</c:v>
                </c:pt>
                <c:pt idx="319">
                  <c:v>86.204815744887327</c:v>
                </c:pt>
                <c:pt idx="320">
                  <c:v>86.204815745123227</c:v>
                </c:pt>
                <c:pt idx="321">
                  <c:v>86.204815744681881</c:v>
                </c:pt>
                <c:pt idx="322">
                  <c:v>86.204815744491583</c:v>
                </c:pt>
                <c:pt idx="323">
                  <c:v>86.204815745450503</c:v>
                </c:pt>
                <c:pt idx="324">
                  <c:v>86.204815745047568</c:v>
                </c:pt>
                <c:pt idx="325">
                  <c:v>86.204815744963426</c:v>
                </c:pt>
                <c:pt idx="326">
                  <c:v>86.204815744004591</c:v>
                </c:pt>
                <c:pt idx="327">
                  <c:v>86.204815745998715</c:v>
                </c:pt>
                <c:pt idx="328">
                  <c:v>86.204815744567696</c:v>
                </c:pt>
                <c:pt idx="329">
                  <c:v>86.204815743951301</c:v>
                </c:pt>
                <c:pt idx="330">
                  <c:v>86.204815745519127</c:v>
                </c:pt>
                <c:pt idx="331">
                  <c:v>86.204815744651398</c:v>
                </c:pt>
                <c:pt idx="332">
                  <c:v>86.204815744529682</c:v>
                </c:pt>
                <c:pt idx="333">
                  <c:v>86.204815744095896</c:v>
                </c:pt>
                <c:pt idx="334">
                  <c:v>86.204815743311997</c:v>
                </c:pt>
                <c:pt idx="335">
                  <c:v>86.204815745404801</c:v>
                </c:pt>
                <c:pt idx="336">
                  <c:v>86.204815744666604</c:v>
                </c:pt>
                <c:pt idx="337">
                  <c:v>86.204815744453583</c:v>
                </c:pt>
                <c:pt idx="338">
                  <c:v>86.204815744758022</c:v>
                </c:pt>
                <c:pt idx="339">
                  <c:v>86.2048157444612</c:v>
                </c:pt>
                <c:pt idx="340">
                  <c:v>86.204815745031922</c:v>
                </c:pt>
                <c:pt idx="341">
                  <c:v>86.204815745640971</c:v>
                </c:pt>
                <c:pt idx="342">
                  <c:v>86.204815745831027</c:v>
                </c:pt>
                <c:pt idx="343">
                  <c:v>86.204815744795994</c:v>
                </c:pt>
                <c:pt idx="344">
                  <c:v>86.204815744560094</c:v>
                </c:pt>
                <c:pt idx="345">
                  <c:v>86.204815744171995</c:v>
                </c:pt>
                <c:pt idx="346">
                  <c:v>86.204815744278804</c:v>
                </c:pt>
                <c:pt idx="347">
                  <c:v>86.204815744514391</c:v>
                </c:pt>
                <c:pt idx="348">
                  <c:v>86.204815744225527</c:v>
                </c:pt>
                <c:pt idx="349">
                  <c:v>86.204815745070334</c:v>
                </c:pt>
                <c:pt idx="350">
                  <c:v>86.204815744689498</c:v>
                </c:pt>
                <c:pt idx="351">
                  <c:v>86.204815745313951</c:v>
                </c:pt>
                <c:pt idx="352">
                  <c:v>86.204815744841696</c:v>
                </c:pt>
                <c:pt idx="353">
                  <c:v>86.204815744735356</c:v>
                </c:pt>
                <c:pt idx="354">
                  <c:v>86.204815744073315</c:v>
                </c:pt>
                <c:pt idx="355">
                  <c:v>86.204815743890407</c:v>
                </c:pt>
                <c:pt idx="356">
                  <c:v>86.204815744560094</c:v>
                </c:pt>
                <c:pt idx="357">
                  <c:v>86.204815744849327</c:v>
                </c:pt>
                <c:pt idx="358">
                  <c:v>86.204815743243827</c:v>
                </c:pt>
                <c:pt idx="359">
                  <c:v>86.204815744209995</c:v>
                </c:pt>
                <c:pt idx="360">
                  <c:v>86.204815746044105</c:v>
                </c:pt>
                <c:pt idx="361">
                  <c:v>86.204815744400292</c:v>
                </c:pt>
                <c:pt idx="362">
                  <c:v>86.204815744993923</c:v>
                </c:pt>
                <c:pt idx="363">
                  <c:v>86.204815744187471</c:v>
                </c:pt>
                <c:pt idx="364">
                  <c:v>86.204815745153724</c:v>
                </c:pt>
                <c:pt idx="365">
                  <c:v>86.204815744316889</c:v>
                </c:pt>
                <c:pt idx="366">
                  <c:v>86.204815744795994</c:v>
                </c:pt>
                <c:pt idx="367">
                  <c:v>86.204815745435226</c:v>
                </c:pt>
                <c:pt idx="368">
                  <c:v>86.204815744286094</c:v>
                </c:pt>
                <c:pt idx="369">
                  <c:v>86.204815744324193</c:v>
                </c:pt>
                <c:pt idx="370">
                  <c:v>86.204815745435226</c:v>
                </c:pt>
                <c:pt idx="371">
                  <c:v>86.204815744933256</c:v>
                </c:pt>
                <c:pt idx="372">
                  <c:v>86.204815745640971</c:v>
                </c:pt>
                <c:pt idx="373">
                  <c:v>86.204815744050222</c:v>
                </c:pt>
                <c:pt idx="374">
                  <c:v>86.204815744735356</c:v>
                </c:pt>
                <c:pt idx="375">
                  <c:v>86.204815743639301</c:v>
                </c:pt>
                <c:pt idx="376">
                  <c:v>86.204815744719895</c:v>
                </c:pt>
                <c:pt idx="377">
                  <c:v>86.204815744758022</c:v>
                </c:pt>
                <c:pt idx="378">
                  <c:v>86.204815745009327</c:v>
                </c:pt>
                <c:pt idx="379">
                  <c:v>86.204815746021183</c:v>
                </c:pt>
                <c:pt idx="380">
                  <c:v>86.204815744605796</c:v>
                </c:pt>
                <c:pt idx="381">
                  <c:v>86.204815744765597</c:v>
                </c:pt>
                <c:pt idx="382">
                  <c:v>86.204815743601202</c:v>
                </c:pt>
                <c:pt idx="383">
                  <c:v>86.204815744651398</c:v>
                </c:pt>
                <c:pt idx="384">
                  <c:v>86.204815744502994</c:v>
                </c:pt>
                <c:pt idx="385">
                  <c:v>86.2048157439893</c:v>
                </c:pt>
                <c:pt idx="386">
                  <c:v>86.20481574448398</c:v>
                </c:pt>
                <c:pt idx="387">
                  <c:v>86.204815745229823</c:v>
                </c:pt>
                <c:pt idx="388">
                  <c:v>86.204815744335917</c:v>
                </c:pt>
                <c:pt idx="389">
                  <c:v>86.204815743506103</c:v>
                </c:pt>
                <c:pt idx="390">
                  <c:v>86.204815744145634</c:v>
                </c:pt>
                <c:pt idx="391">
                  <c:v>86.204815743943726</c:v>
                </c:pt>
                <c:pt idx="392">
                  <c:v>86.204815744743016</c:v>
                </c:pt>
                <c:pt idx="393">
                  <c:v>86.204815743985506</c:v>
                </c:pt>
                <c:pt idx="394">
                  <c:v>86.204815745420007</c:v>
                </c:pt>
                <c:pt idx="395">
                  <c:v>86.204815744502994</c:v>
                </c:pt>
                <c:pt idx="396">
                  <c:v>86.204815745005618</c:v>
                </c:pt>
                <c:pt idx="397">
                  <c:v>86.204815744773327</c:v>
                </c:pt>
                <c:pt idx="398">
                  <c:v>86.204815743749606</c:v>
                </c:pt>
                <c:pt idx="399">
                  <c:v>86.204815743738223</c:v>
                </c:pt>
                <c:pt idx="400">
                  <c:v>86.204815744594299</c:v>
                </c:pt>
                <c:pt idx="401">
                  <c:v>86.204815745956495</c:v>
                </c:pt>
                <c:pt idx="402">
                  <c:v>86.204815743369096</c:v>
                </c:pt>
                <c:pt idx="403">
                  <c:v>86.204815744933256</c:v>
                </c:pt>
                <c:pt idx="404">
                  <c:v>86.20481574435459</c:v>
                </c:pt>
                <c:pt idx="405">
                  <c:v>86.204815744887327</c:v>
                </c:pt>
                <c:pt idx="406">
                  <c:v>86.204815743837401</c:v>
                </c:pt>
                <c:pt idx="407">
                  <c:v>86.204815745089007</c:v>
                </c:pt>
                <c:pt idx="408">
                  <c:v>86.204815742958203</c:v>
                </c:pt>
                <c:pt idx="409">
                  <c:v>86.204815745454312</c:v>
                </c:pt>
                <c:pt idx="410">
                  <c:v>86.204815744860696</c:v>
                </c:pt>
                <c:pt idx="411">
                  <c:v>86.204815744289903</c:v>
                </c:pt>
                <c:pt idx="412">
                  <c:v>86.204815744393031</c:v>
                </c:pt>
                <c:pt idx="413">
                  <c:v>86.204815744541094</c:v>
                </c:pt>
                <c:pt idx="414">
                  <c:v>86.204815746055502</c:v>
                </c:pt>
                <c:pt idx="415">
                  <c:v>86.204815744316889</c:v>
                </c:pt>
                <c:pt idx="416">
                  <c:v>86.204815743589748</c:v>
                </c:pt>
                <c:pt idx="417">
                  <c:v>86.204815743936095</c:v>
                </c:pt>
                <c:pt idx="418">
                  <c:v>86.204815745104227</c:v>
                </c:pt>
                <c:pt idx="419">
                  <c:v>86.20481574537105</c:v>
                </c:pt>
                <c:pt idx="420">
                  <c:v>86.204815745809995</c:v>
                </c:pt>
                <c:pt idx="421">
                  <c:v>86.204815744738895</c:v>
                </c:pt>
                <c:pt idx="422">
                  <c:v>86.204815744834107</c:v>
                </c:pt>
                <c:pt idx="423">
                  <c:v>86.204815745526602</c:v>
                </c:pt>
                <c:pt idx="424">
                  <c:v>86.204815743646904</c:v>
                </c:pt>
                <c:pt idx="425">
                  <c:v>86.204815744936795</c:v>
                </c:pt>
                <c:pt idx="426">
                  <c:v>86.204815744883504</c:v>
                </c:pt>
                <c:pt idx="427">
                  <c:v>86.204815746156299</c:v>
                </c:pt>
                <c:pt idx="428">
                  <c:v>86.204815743698205</c:v>
                </c:pt>
                <c:pt idx="429">
                  <c:v>86.204815743662124</c:v>
                </c:pt>
                <c:pt idx="430">
                  <c:v>86.204815744838186</c:v>
                </c:pt>
                <c:pt idx="431">
                  <c:v>86.204815745393731</c:v>
                </c:pt>
                <c:pt idx="432">
                  <c:v>86.204815745519127</c:v>
                </c:pt>
                <c:pt idx="433">
                  <c:v>86.204815744598093</c:v>
                </c:pt>
                <c:pt idx="434">
                  <c:v>86.204815745151805</c:v>
                </c:pt>
                <c:pt idx="435">
                  <c:v>86.204815745823396</c:v>
                </c:pt>
                <c:pt idx="436">
                  <c:v>86.2048157464436</c:v>
                </c:pt>
                <c:pt idx="437">
                  <c:v>86.204815744816926</c:v>
                </c:pt>
                <c:pt idx="438">
                  <c:v>86.204815743235926</c:v>
                </c:pt>
                <c:pt idx="439">
                  <c:v>86.204815746074502</c:v>
                </c:pt>
                <c:pt idx="440">
                  <c:v>86.204815745144515</c:v>
                </c:pt>
                <c:pt idx="441">
                  <c:v>86.204815745774027</c:v>
                </c:pt>
                <c:pt idx="442">
                  <c:v>86.2048157456734</c:v>
                </c:pt>
                <c:pt idx="443">
                  <c:v>86.204815743801007</c:v>
                </c:pt>
                <c:pt idx="444">
                  <c:v>86.204815745693992</c:v>
                </c:pt>
                <c:pt idx="445">
                  <c:v>86.204815744878118</c:v>
                </c:pt>
                <c:pt idx="446">
                  <c:v>86.204815745171146</c:v>
                </c:pt>
                <c:pt idx="447">
                  <c:v>86.2048157449466</c:v>
                </c:pt>
                <c:pt idx="448">
                  <c:v>86.204815745150171</c:v>
                </c:pt>
                <c:pt idx="449">
                  <c:v>86.204815743979822</c:v>
                </c:pt>
                <c:pt idx="450">
                  <c:v>86.204815744758022</c:v>
                </c:pt>
                <c:pt idx="451">
                  <c:v>86.204815744405991</c:v>
                </c:pt>
                <c:pt idx="452">
                  <c:v>86.204815743924598</c:v>
                </c:pt>
                <c:pt idx="453">
                  <c:v>86.204815744594299</c:v>
                </c:pt>
                <c:pt idx="454">
                  <c:v>86.204815744655193</c:v>
                </c:pt>
                <c:pt idx="455">
                  <c:v>86.204815743736305</c:v>
                </c:pt>
                <c:pt idx="456">
                  <c:v>86.204815744019797</c:v>
                </c:pt>
                <c:pt idx="457">
                  <c:v>86.204815745818138</c:v>
                </c:pt>
                <c:pt idx="458">
                  <c:v>86.204815744782707</c:v>
                </c:pt>
                <c:pt idx="459">
                  <c:v>86.204815745242627</c:v>
                </c:pt>
                <c:pt idx="460">
                  <c:v>86.204815744876896</c:v>
                </c:pt>
                <c:pt idx="461">
                  <c:v>86.204815744487803</c:v>
                </c:pt>
                <c:pt idx="462">
                  <c:v>86.204815745552295</c:v>
                </c:pt>
                <c:pt idx="463">
                  <c:v>86.204815744401202</c:v>
                </c:pt>
                <c:pt idx="464">
                  <c:v>86.204815744523003</c:v>
                </c:pt>
                <c:pt idx="465">
                  <c:v>86.204815744336727</c:v>
                </c:pt>
                <c:pt idx="466">
                  <c:v>86.204815744311205</c:v>
                </c:pt>
                <c:pt idx="467">
                  <c:v>86.204815744209995</c:v>
                </c:pt>
                <c:pt idx="468">
                  <c:v>86.204815745605771</c:v>
                </c:pt>
                <c:pt idx="469">
                  <c:v>86.204815745157831</c:v>
                </c:pt>
                <c:pt idx="470">
                  <c:v>86.204815744601007</c:v>
                </c:pt>
                <c:pt idx="471">
                  <c:v>86.204815743914196</c:v>
                </c:pt>
                <c:pt idx="472">
                  <c:v>86.204815744638097</c:v>
                </c:pt>
                <c:pt idx="473">
                  <c:v>86.204815744750292</c:v>
                </c:pt>
                <c:pt idx="474">
                  <c:v>86.204815746819293</c:v>
                </c:pt>
                <c:pt idx="475">
                  <c:v>86.204815745666394</c:v>
                </c:pt>
                <c:pt idx="476">
                  <c:v>86.204815746497303</c:v>
                </c:pt>
                <c:pt idx="477">
                  <c:v>86.204815744241671</c:v>
                </c:pt>
                <c:pt idx="478">
                  <c:v>86.204815745675717</c:v>
                </c:pt>
                <c:pt idx="479">
                  <c:v>86.204815745663126</c:v>
                </c:pt>
                <c:pt idx="480">
                  <c:v>86.204815743833322</c:v>
                </c:pt>
                <c:pt idx="481">
                  <c:v>86.20481574382049</c:v>
                </c:pt>
                <c:pt idx="482">
                  <c:v>86.204815745123227</c:v>
                </c:pt>
                <c:pt idx="483">
                  <c:v>86.2048157443364</c:v>
                </c:pt>
                <c:pt idx="484">
                  <c:v>86.204815745968531</c:v>
                </c:pt>
                <c:pt idx="485">
                  <c:v>86.204815743985804</c:v>
                </c:pt>
                <c:pt idx="486">
                  <c:v>86.204815745482605</c:v>
                </c:pt>
                <c:pt idx="487">
                  <c:v>86.204815743509698</c:v>
                </c:pt>
                <c:pt idx="488">
                  <c:v>86.204815744908331</c:v>
                </c:pt>
                <c:pt idx="489">
                  <c:v>86.204815744440396</c:v>
                </c:pt>
                <c:pt idx="490">
                  <c:v>86.204815746571299</c:v>
                </c:pt>
                <c:pt idx="491">
                  <c:v>86.310840666806911</c:v>
                </c:pt>
                <c:pt idx="492">
                  <c:v>86.845868971683643</c:v>
                </c:pt>
                <c:pt idx="493">
                  <c:v>87.1475172263047</c:v>
                </c:pt>
                <c:pt idx="494">
                  <c:v>87.660622052638985</c:v>
                </c:pt>
                <c:pt idx="495">
                  <c:v>87.800870460004788</c:v>
                </c:pt>
                <c:pt idx="496">
                  <c:v>87.938817939999879</c:v>
                </c:pt>
                <c:pt idx="497">
                  <c:v>88.351461773299548</c:v>
                </c:pt>
                <c:pt idx="498">
                  <c:v>88.489835947502399</c:v>
                </c:pt>
                <c:pt idx="499">
                  <c:v>88.628792147558798</c:v>
                </c:pt>
                <c:pt idx="500">
                  <c:v>89.049398682249205</c:v>
                </c:pt>
                <c:pt idx="501">
                  <c:v>89.190903223039101</c:v>
                </c:pt>
                <c:pt idx="502">
                  <c:v>89.333087999477101</c:v>
                </c:pt>
                <c:pt idx="503">
                  <c:v>89.7639451484429</c:v>
                </c:pt>
                <c:pt idx="504">
                  <c:v>89.90908716624908</c:v>
                </c:pt>
                <c:pt idx="505">
                  <c:v>90.498173762088499</c:v>
                </c:pt>
                <c:pt idx="506">
                  <c:v>90.647782970454614</c:v>
                </c:pt>
                <c:pt idx="507">
                  <c:v>91.257091588808791</c:v>
                </c:pt>
                <c:pt idx="508">
                  <c:v>91.412438808274658</c:v>
                </c:pt>
                <c:pt idx="509">
                  <c:v>91.886847729744758</c:v>
                </c:pt>
                <c:pt idx="510">
                  <c:v>92.048040651266291</c:v>
                </c:pt>
                <c:pt idx="511">
                  <c:v>92.210908207305692</c:v>
                </c:pt>
                <c:pt idx="512">
                  <c:v>92.710547269384591</c:v>
                </c:pt>
                <c:pt idx="513">
                  <c:v>92.881132682243205</c:v>
                </c:pt>
                <c:pt idx="514">
                  <c:v>93.053934539585669</c:v>
                </c:pt>
                <c:pt idx="515">
                  <c:v>93.586972063692997</c:v>
                </c:pt>
                <c:pt idx="516">
                  <c:v>93.770016111370182</c:v>
                </c:pt>
                <c:pt idx="517">
                  <c:v>93.956010320896482</c:v>
                </c:pt>
                <c:pt idx="518">
                  <c:v>94.159188934067558</c:v>
                </c:pt>
                <c:pt idx="519">
                  <c:v>94.259430709383949</c:v>
                </c:pt>
                <c:pt idx="520">
                  <c:v>94.767345135339909</c:v>
                </c:pt>
                <c:pt idx="521">
                  <c:v>94.900968182986148</c:v>
                </c:pt>
                <c:pt idx="522">
                  <c:v>95.452997248118294</c:v>
                </c:pt>
                <c:pt idx="523">
                  <c:v>95.595598720786455</c:v>
                </c:pt>
                <c:pt idx="524">
                  <c:v>96.186085069812592</c:v>
                </c:pt>
                <c:pt idx="525">
                  <c:v>96.339046116584072</c:v>
                </c:pt>
                <c:pt idx="526">
                  <c:v>96.811868917625048</c:v>
                </c:pt>
                <c:pt idx="527">
                  <c:v>96.974381265423048</c:v>
                </c:pt>
                <c:pt idx="528">
                  <c:v>97.139483935650148</c:v>
                </c:pt>
                <c:pt idx="529">
                  <c:v>97.651239893536228</c:v>
                </c:pt>
                <c:pt idx="530">
                  <c:v>97.827631556338758</c:v>
                </c:pt>
                <c:pt idx="531">
                  <c:v>98.007099990194803</c:v>
                </c:pt>
                <c:pt idx="532">
                  <c:v>98.565112046943099</c:v>
                </c:pt>
                <c:pt idx="533">
                  <c:v>98.758062749269499</c:v>
                </c:pt>
                <c:pt idx="534">
                  <c:v>99.568281771940192</c:v>
                </c:pt>
                <c:pt idx="535">
                  <c:v>99.781214602890586</c:v>
                </c:pt>
                <c:pt idx="536">
                  <c:v>100.67975691009148</c:v>
                </c:pt>
                <c:pt idx="537">
                  <c:v>100.91710359091651</c:v>
                </c:pt>
                <c:pt idx="538">
                  <c:v>101.92428215276574</c:v>
                </c:pt>
                <c:pt idx="539">
                  <c:v>102.19185460877826</c:v>
                </c:pt>
                <c:pt idx="540">
                  <c:v>102.748018540293</c:v>
                </c:pt>
                <c:pt idx="541">
                  <c:v>103.03727743056001</c:v>
                </c:pt>
                <c:pt idx="542">
                  <c:v>103.63996898775395</c:v>
                </c:pt>
                <c:pt idx="543">
                  <c:v>104.27757767312895</c:v>
                </c:pt>
                <c:pt idx="544">
                  <c:v>104.610574029136</c:v>
                </c:pt>
                <c:pt idx="545">
                  <c:v>105.30737818235856</c:v>
                </c:pt>
                <c:pt idx="546">
                  <c:v>106.04883668681401</c:v>
                </c:pt>
                <c:pt idx="547">
                  <c:v>106.437766213527</c:v>
                </c:pt>
                <c:pt idx="548">
                  <c:v>107.25521818369501</c:v>
                </c:pt>
                <c:pt idx="549">
                  <c:v>108.1301060720545</c:v>
                </c:pt>
                <c:pt idx="550">
                  <c:v>108.59095515277374</c:v>
                </c:pt>
                <c:pt idx="551">
                  <c:v>109.56347384274974</c:v>
                </c:pt>
                <c:pt idx="552">
                  <c:v>110.60942051485456</c:v>
                </c:pt>
                <c:pt idx="553">
                  <c:v>111.16213307533</c:v>
                </c:pt>
                <c:pt idx="554">
                  <c:v>112.33153932995198</c:v>
                </c:pt>
                <c:pt idx="555">
                  <c:v>113.59219830629074</c:v>
                </c:pt>
                <c:pt idx="556">
                  <c:v>114.258888409346</c:v>
                </c:pt>
                <c:pt idx="557">
                  <c:v>115.66886983103898</c:v>
                </c:pt>
                <c:pt idx="558">
                  <c:v>117.984687839993</c:v>
                </c:pt>
                <c:pt idx="559">
                  <c:v>119.667280201552</c:v>
                </c:pt>
                <c:pt idx="560">
                  <c:v>122.40128979158312</c:v>
                </c:pt>
                <c:pt idx="561">
                  <c:v>124.36166715668575</c:v>
                </c:pt>
                <c:pt idx="562">
                  <c:v>127.50022244202502</c:v>
                </c:pt>
                <c:pt idx="563">
                  <c:v>129.71838174813698</c:v>
                </c:pt>
                <c:pt idx="564">
                  <c:v>133.22420195603701</c:v>
                </c:pt>
                <c:pt idx="565">
                  <c:v>135.67586945150595</c:v>
                </c:pt>
                <c:pt idx="566">
                  <c:v>139.52023334950701</c:v>
                </c:pt>
                <c:pt idx="567">
                  <c:v>142.19341799013199</c:v>
                </c:pt>
                <c:pt idx="568">
                  <c:v>146.3698116341713</c:v>
                </c:pt>
                <c:pt idx="569">
                  <c:v>149.2672803874697</c:v>
                </c:pt>
              </c:numCache>
            </c:numRef>
          </c:yVal>
          <c:smooth val="0"/>
        </c:ser>
        <c:ser>
          <c:idx val="2"/>
          <c:order val="2"/>
          <c:spPr>
            <a:ln w="12700">
              <a:solidFill>
                <a:prstClr val="black"/>
              </a:solidFill>
            </a:ln>
          </c:spPr>
          <c:marker>
            <c:symbol val="none"/>
          </c:marker>
          <c:xVal>
            <c:numRef>
              <c:f>Sheet2!$I$1:$I$1408</c:f>
              <c:numCache>
                <c:formatCode>General</c:formatCode>
                <c:ptCount val="1408"/>
                <c:pt idx="0">
                  <c:v>9.6518974251495526E-2</c:v>
                </c:pt>
                <c:pt idx="1">
                  <c:v>9.7895059055823866E-2</c:v>
                </c:pt>
                <c:pt idx="2">
                  <c:v>9.8446596051546667E-2</c:v>
                </c:pt>
                <c:pt idx="3">
                  <c:v>9.8998133047269884E-2</c:v>
                </c:pt>
                <c:pt idx="4">
                  <c:v>9.9273901545130883E-2</c:v>
                </c:pt>
                <c:pt idx="5">
                  <c:v>0.10037697553657712</c:v>
                </c:pt>
                <c:pt idx="6">
                  <c:v>0.10065274403443802</c:v>
                </c:pt>
                <c:pt idx="7">
                  <c:v>0.1012042810301613</c:v>
                </c:pt>
                <c:pt idx="8">
                  <c:v>0.101480049528022</c:v>
                </c:pt>
                <c:pt idx="9">
                  <c:v>0.101755818025884</c:v>
                </c:pt>
                <c:pt idx="10">
                  <c:v>0.102031586523745</c:v>
                </c:pt>
                <c:pt idx="11">
                  <c:v>0.10285889201732842</c:v>
                </c:pt>
                <c:pt idx="12">
                  <c:v>0.103410429013052</c:v>
                </c:pt>
                <c:pt idx="13">
                  <c:v>0.10423773450663638</c:v>
                </c:pt>
                <c:pt idx="14">
                  <c:v>0.10478927150235927</c:v>
                </c:pt>
                <c:pt idx="15">
                  <c:v>0.10561657699594312</c:v>
                </c:pt>
                <c:pt idx="16">
                  <c:v>0.10589234549380502</c:v>
                </c:pt>
                <c:pt idx="17">
                  <c:v>0.10644388248952802</c:v>
                </c:pt>
                <c:pt idx="18">
                  <c:v>0.1069954194852515</c:v>
                </c:pt>
                <c:pt idx="19">
                  <c:v>0.10754695648097339</c:v>
                </c:pt>
                <c:pt idx="20">
                  <c:v>0.10837426197455825</c:v>
                </c:pt>
                <c:pt idx="21">
                  <c:v>0.10920156746814239</c:v>
                </c:pt>
                <c:pt idx="22">
                  <c:v>0.10947733596600299</c:v>
                </c:pt>
                <c:pt idx="23">
                  <c:v>0.11030464145958722</c:v>
                </c:pt>
                <c:pt idx="24">
                  <c:v>0.11113194695317238</c:v>
                </c:pt>
                <c:pt idx="25">
                  <c:v>0.11195925244675602</c:v>
                </c:pt>
                <c:pt idx="26">
                  <c:v>0.11306232643820233</c:v>
                </c:pt>
                <c:pt idx="27">
                  <c:v>0.11388963193178601</c:v>
                </c:pt>
                <c:pt idx="28">
                  <c:v>0.11444116892750909</c:v>
                </c:pt>
                <c:pt idx="29">
                  <c:v>0.11471693742537002</c:v>
                </c:pt>
                <c:pt idx="30">
                  <c:v>0.11526847442109328</c:v>
                </c:pt>
                <c:pt idx="31">
                  <c:v>0.11554424291895454</c:v>
                </c:pt>
                <c:pt idx="32">
                  <c:v>0.11637154841253924</c:v>
                </c:pt>
                <c:pt idx="33">
                  <c:v>0.11664731691040001</c:v>
                </c:pt>
                <c:pt idx="34">
                  <c:v>0.11719885390612322</c:v>
                </c:pt>
                <c:pt idx="35">
                  <c:v>0.11747462240398453</c:v>
                </c:pt>
                <c:pt idx="36">
                  <c:v>0.11857769639542998</c:v>
                </c:pt>
                <c:pt idx="37">
                  <c:v>0.11940500188901412</c:v>
                </c:pt>
                <c:pt idx="38">
                  <c:v>0.12023230738259802</c:v>
                </c:pt>
                <c:pt idx="39">
                  <c:v>0.12105961287618312</c:v>
                </c:pt>
                <c:pt idx="40">
                  <c:v>0.1216111498719063</c:v>
                </c:pt>
                <c:pt idx="41">
                  <c:v>0.12188691836976662</c:v>
                </c:pt>
                <c:pt idx="42">
                  <c:v>0.12243845536549</c:v>
                </c:pt>
                <c:pt idx="43">
                  <c:v>0.12271422386335147</c:v>
                </c:pt>
                <c:pt idx="44">
                  <c:v>0.12326576085907433</c:v>
                </c:pt>
                <c:pt idx="45">
                  <c:v>0.12409306635265822</c:v>
                </c:pt>
                <c:pt idx="46">
                  <c:v>0.12492037184624336</c:v>
                </c:pt>
                <c:pt idx="47">
                  <c:v>0.125747677339827</c:v>
                </c:pt>
                <c:pt idx="48">
                  <c:v>0.12657498283341101</c:v>
                </c:pt>
                <c:pt idx="49">
                  <c:v>0.12740228832699582</c:v>
                </c:pt>
                <c:pt idx="50">
                  <c:v>0.12878113081630282</c:v>
                </c:pt>
                <c:pt idx="51">
                  <c:v>0.129608436309887</c:v>
                </c:pt>
                <c:pt idx="52">
                  <c:v>0.13043574180347159</c:v>
                </c:pt>
                <c:pt idx="53">
                  <c:v>0.13126304729705501</c:v>
                </c:pt>
                <c:pt idx="54">
                  <c:v>0.13209035279063899</c:v>
                </c:pt>
                <c:pt idx="55">
                  <c:v>0.13236612128850087</c:v>
                </c:pt>
                <c:pt idx="56">
                  <c:v>0.13291765828422444</c:v>
                </c:pt>
                <c:pt idx="57">
                  <c:v>0.13319342678208501</c:v>
                </c:pt>
                <c:pt idx="58">
                  <c:v>0.13374496377780859</c:v>
                </c:pt>
                <c:pt idx="59">
                  <c:v>0.13402073227566888</c:v>
                </c:pt>
                <c:pt idx="60">
                  <c:v>0.13457226927139199</c:v>
                </c:pt>
                <c:pt idx="61">
                  <c:v>0.13539957476497597</c:v>
                </c:pt>
                <c:pt idx="62">
                  <c:v>0.13595111176069899</c:v>
                </c:pt>
                <c:pt idx="63">
                  <c:v>0.136226880258561</c:v>
                </c:pt>
                <c:pt idx="64">
                  <c:v>0.136778417254283</c:v>
                </c:pt>
                <c:pt idx="65">
                  <c:v>0.13705418575214559</c:v>
                </c:pt>
                <c:pt idx="66">
                  <c:v>0.137605722747868</c:v>
                </c:pt>
                <c:pt idx="67">
                  <c:v>0.13788149124572899</c:v>
                </c:pt>
                <c:pt idx="68">
                  <c:v>0.13843302824145201</c:v>
                </c:pt>
                <c:pt idx="69">
                  <c:v>0.13870879673931324</c:v>
                </c:pt>
                <c:pt idx="70">
                  <c:v>0.13926033373503682</c:v>
                </c:pt>
                <c:pt idx="71">
                  <c:v>0.14036340772648259</c:v>
                </c:pt>
                <c:pt idx="72">
                  <c:v>0.14063917622434297</c:v>
                </c:pt>
                <c:pt idx="73">
                  <c:v>0.14091494472220609</c:v>
                </c:pt>
                <c:pt idx="74">
                  <c:v>0.14201801871365</c:v>
                </c:pt>
                <c:pt idx="75">
                  <c:v>0.14229378721151201</c:v>
                </c:pt>
                <c:pt idx="76">
                  <c:v>0.14256955570937299</c:v>
                </c:pt>
                <c:pt idx="77">
                  <c:v>0.14367262970081815</c:v>
                </c:pt>
                <c:pt idx="78">
                  <c:v>0.14394839819868088</c:v>
                </c:pt>
                <c:pt idx="79">
                  <c:v>0.14532724068798741</c:v>
                </c:pt>
                <c:pt idx="80">
                  <c:v>0.14560300918584901</c:v>
                </c:pt>
                <c:pt idx="81">
                  <c:v>0.1467060831772955</c:v>
                </c:pt>
                <c:pt idx="82">
                  <c:v>0.14698185167515601</c:v>
                </c:pt>
                <c:pt idx="83">
                  <c:v>0.147257620173017</c:v>
                </c:pt>
                <c:pt idx="84">
                  <c:v>0.14836069416446368</c:v>
                </c:pt>
                <c:pt idx="85">
                  <c:v>0.14863646266232494</c:v>
                </c:pt>
                <c:pt idx="86">
                  <c:v>0.14891223116018712</c:v>
                </c:pt>
                <c:pt idx="87">
                  <c:v>0.15001530515163203</c:v>
                </c:pt>
                <c:pt idx="88">
                  <c:v>0.15029107364949373</c:v>
                </c:pt>
                <c:pt idx="89">
                  <c:v>0.15166991613879999</c:v>
                </c:pt>
                <c:pt idx="90">
                  <c:v>0.15194568463666203</c:v>
                </c:pt>
                <c:pt idx="91">
                  <c:v>0.153324527125968</c:v>
                </c:pt>
                <c:pt idx="92">
                  <c:v>0.15360029562383001</c:v>
                </c:pt>
                <c:pt idx="93">
                  <c:v>0.15470336961527559</c:v>
                </c:pt>
                <c:pt idx="94">
                  <c:v>0.15497913811313782</c:v>
                </c:pt>
                <c:pt idx="95">
                  <c:v>0.15635798060244482</c:v>
                </c:pt>
                <c:pt idx="96">
                  <c:v>0.15663374910030553</c:v>
                </c:pt>
                <c:pt idx="97">
                  <c:v>0.15801259158961259</c:v>
                </c:pt>
                <c:pt idx="98">
                  <c:v>0.15828836008747527</c:v>
                </c:pt>
                <c:pt idx="99">
                  <c:v>0.15966720257678182</c:v>
                </c:pt>
                <c:pt idx="100">
                  <c:v>0.16104604506608824</c:v>
                </c:pt>
                <c:pt idx="101">
                  <c:v>0.16132181356394887</c:v>
                </c:pt>
                <c:pt idx="102">
                  <c:v>0.16270065605325587</c:v>
                </c:pt>
                <c:pt idx="103">
                  <c:v>0.16297642455111824</c:v>
                </c:pt>
                <c:pt idx="104">
                  <c:v>0.16435526704042541</c:v>
                </c:pt>
                <c:pt idx="105">
                  <c:v>0.16600987802759304</c:v>
                </c:pt>
                <c:pt idx="106">
                  <c:v>0.16766448901476241</c:v>
                </c:pt>
                <c:pt idx="107">
                  <c:v>0.16794025751262412</c:v>
                </c:pt>
                <c:pt idx="108">
                  <c:v>0.16821602601048521</c:v>
                </c:pt>
                <c:pt idx="109">
                  <c:v>0.16904333150407003</c:v>
                </c:pt>
                <c:pt idx="110">
                  <c:v>0.16931910000193076</c:v>
                </c:pt>
                <c:pt idx="111">
                  <c:v>0.16959486849979241</c:v>
                </c:pt>
                <c:pt idx="112">
                  <c:v>0.16987063699765287</c:v>
                </c:pt>
                <c:pt idx="113">
                  <c:v>0.17069794249123768</c:v>
                </c:pt>
                <c:pt idx="114">
                  <c:v>0.170973710989099</c:v>
                </c:pt>
                <c:pt idx="115">
                  <c:v>0.17124947948696112</c:v>
                </c:pt>
                <c:pt idx="116">
                  <c:v>0.17152524798482199</c:v>
                </c:pt>
                <c:pt idx="117">
                  <c:v>0.172352553478406</c:v>
                </c:pt>
                <c:pt idx="118">
                  <c:v>0.17262832197626701</c:v>
                </c:pt>
                <c:pt idx="119">
                  <c:v>0.17290409047412994</c:v>
                </c:pt>
                <c:pt idx="120">
                  <c:v>0.17400716446557399</c:v>
                </c:pt>
                <c:pt idx="121">
                  <c:v>0.17428293296343644</c:v>
                </c:pt>
                <c:pt idx="122">
                  <c:v>0.17455870146129773</c:v>
                </c:pt>
                <c:pt idx="123">
                  <c:v>0.17538600695488188</c:v>
                </c:pt>
                <c:pt idx="124">
                  <c:v>0.175661775452743</c:v>
                </c:pt>
                <c:pt idx="125">
                  <c:v>0.17593754395060399</c:v>
                </c:pt>
                <c:pt idx="126">
                  <c:v>0.17621331244846694</c:v>
                </c:pt>
                <c:pt idx="127">
                  <c:v>0.17704061794205</c:v>
                </c:pt>
                <c:pt idx="128">
                  <c:v>0.17731638643991182</c:v>
                </c:pt>
                <c:pt idx="129">
                  <c:v>0.17759215493777344</c:v>
                </c:pt>
                <c:pt idx="130">
                  <c:v>0.17869522892921888</c:v>
                </c:pt>
                <c:pt idx="131">
                  <c:v>0.17897099742708053</c:v>
                </c:pt>
                <c:pt idx="132">
                  <c:v>0.17924676592494099</c:v>
                </c:pt>
                <c:pt idx="133">
                  <c:v>0.18034983991638759</c:v>
                </c:pt>
                <c:pt idx="134">
                  <c:v>0.18062560841424788</c:v>
                </c:pt>
                <c:pt idx="135">
                  <c:v>0.18090137691211053</c:v>
                </c:pt>
                <c:pt idx="136">
                  <c:v>0.18200445090355588</c:v>
                </c:pt>
                <c:pt idx="137">
                  <c:v>0.18228021940141756</c:v>
                </c:pt>
                <c:pt idx="138">
                  <c:v>0.18283175639714044</c:v>
                </c:pt>
                <c:pt idx="139">
                  <c:v>0.18338329339286388</c:v>
                </c:pt>
                <c:pt idx="140">
                  <c:v>0.18393483038858499</c:v>
                </c:pt>
                <c:pt idx="141">
                  <c:v>0.18421059888644803</c:v>
                </c:pt>
                <c:pt idx="142">
                  <c:v>0.18476213588217147</c:v>
                </c:pt>
                <c:pt idx="143">
                  <c:v>0.18531367287789288</c:v>
                </c:pt>
                <c:pt idx="144">
                  <c:v>0.18614097837147744</c:v>
                </c:pt>
                <c:pt idx="145">
                  <c:v>0.18669251536720041</c:v>
                </c:pt>
                <c:pt idx="146">
                  <c:v>0.18751982086078453</c:v>
                </c:pt>
                <c:pt idx="147">
                  <c:v>0.18807135785650744</c:v>
                </c:pt>
                <c:pt idx="148">
                  <c:v>0.18862289485222988</c:v>
                </c:pt>
                <c:pt idx="149">
                  <c:v>0.18945020034581453</c:v>
                </c:pt>
                <c:pt idx="150">
                  <c:v>0.19000173734153702</c:v>
                </c:pt>
                <c:pt idx="151">
                  <c:v>0.19082904283512162</c:v>
                </c:pt>
                <c:pt idx="152">
                  <c:v>0.19138057983084367</c:v>
                </c:pt>
                <c:pt idx="153">
                  <c:v>0.19220788532442862</c:v>
                </c:pt>
                <c:pt idx="154">
                  <c:v>0.19275942232015103</c:v>
                </c:pt>
                <c:pt idx="155">
                  <c:v>0.19331095931587403</c:v>
                </c:pt>
                <c:pt idx="156">
                  <c:v>0.19413826480945803</c:v>
                </c:pt>
                <c:pt idx="157">
                  <c:v>0.19468980180518103</c:v>
                </c:pt>
                <c:pt idx="158">
                  <c:v>0.19551710729876504</c:v>
                </c:pt>
                <c:pt idx="159">
                  <c:v>0.19606864429448803</c:v>
                </c:pt>
                <c:pt idx="160">
                  <c:v>0.19662018129021003</c:v>
                </c:pt>
                <c:pt idx="161">
                  <c:v>0.19689594978807204</c:v>
                </c:pt>
                <c:pt idx="162">
                  <c:v>0.19744748678379612</c:v>
                </c:pt>
                <c:pt idx="163">
                  <c:v>0.19799902377951803</c:v>
                </c:pt>
                <c:pt idx="164">
                  <c:v>0.19882632927310187</c:v>
                </c:pt>
                <c:pt idx="165">
                  <c:v>0.19937786626882487</c:v>
                </c:pt>
                <c:pt idx="166">
                  <c:v>0.20020517176240973</c:v>
                </c:pt>
                <c:pt idx="167">
                  <c:v>0.20075670875813201</c:v>
                </c:pt>
                <c:pt idx="168">
                  <c:v>0.201308245753855</c:v>
                </c:pt>
                <c:pt idx="169">
                  <c:v>0.20213555124743901</c:v>
                </c:pt>
                <c:pt idx="170">
                  <c:v>0.20268708824316201</c:v>
                </c:pt>
                <c:pt idx="171">
                  <c:v>0.20351439373674673</c:v>
                </c:pt>
                <c:pt idx="172">
                  <c:v>0.20406593073247012</c:v>
                </c:pt>
                <c:pt idx="173">
                  <c:v>0.20489323622605299</c:v>
                </c:pt>
                <c:pt idx="174">
                  <c:v>0.20544477322177601</c:v>
                </c:pt>
                <c:pt idx="175">
                  <c:v>0.20599631021750006</c:v>
                </c:pt>
                <c:pt idx="176">
                  <c:v>0.20682361571108288</c:v>
                </c:pt>
                <c:pt idx="177">
                  <c:v>0.20737515270680601</c:v>
                </c:pt>
                <c:pt idx="178">
                  <c:v>0.20820245820038999</c:v>
                </c:pt>
                <c:pt idx="179">
                  <c:v>0.20875399519611373</c:v>
                </c:pt>
                <c:pt idx="180">
                  <c:v>0.21013283768541999</c:v>
                </c:pt>
                <c:pt idx="181">
                  <c:v>0.21068437468114301</c:v>
                </c:pt>
                <c:pt idx="182">
                  <c:v>0.21151168017472782</c:v>
                </c:pt>
                <c:pt idx="183">
                  <c:v>0.21206321717045074</c:v>
                </c:pt>
                <c:pt idx="184">
                  <c:v>0.21289052266403397</c:v>
                </c:pt>
                <c:pt idx="185">
                  <c:v>0.21344205965975699</c:v>
                </c:pt>
                <c:pt idx="186">
                  <c:v>0.21482090214906399</c:v>
                </c:pt>
                <c:pt idx="187">
                  <c:v>0.21537243914478699</c:v>
                </c:pt>
                <c:pt idx="188">
                  <c:v>0.21619974463837099</c:v>
                </c:pt>
                <c:pt idx="189">
                  <c:v>0.21675128163409482</c:v>
                </c:pt>
                <c:pt idx="190">
                  <c:v>0.21813012412340099</c:v>
                </c:pt>
                <c:pt idx="191">
                  <c:v>0.21950896661270841</c:v>
                </c:pt>
                <c:pt idx="192">
                  <c:v>0.22006050360843088</c:v>
                </c:pt>
                <c:pt idx="193">
                  <c:v>0.22088780910201503</c:v>
                </c:pt>
                <c:pt idx="194">
                  <c:v>0.22143934609773888</c:v>
                </c:pt>
                <c:pt idx="195">
                  <c:v>0.22281818858704594</c:v>
                </c:pt>
                <c:pt idx="196">
                  <c:v>0.22419703107635244</c:v>
                </c:pt>
                <c:pt idx="197">
                  <c:v>0.22474856807207524</c:v>
                </c:pt>
                <c:pt idx="198">
                  <c:v>0.22557587356565867</c:v>
                </c:pt>
                <c:pt idx="199">
                  <c:v>0.22612741056138241</c:v>
                </c:pt>
                <c:pt idx="200">
                  <c:v>0.22750625305068903</c:v>
                </c:pt>
                <c:pt idx="201">
                  <c:v>0.22888509553999653</c:v>
                </c:pt>
                <c:pt idx="202">
                  <c:v>0.22943663253571941</c:v>
                </c:pt>
                <c:pt idx="203">
                  <c:v>0.23081547502502653</c:v>
                </c:pt>
                <c:pt idx="204">
                  <c:v>0.23219431751433356</c:v>
                </c:pt>
                <c:pt idx="205">
                  <c:v>0.23357316000363987</c:v>
                </c:pt>
                <c:pt idx="206">
                  <c:v>0.234124696999363</c:v>
                </c:pt>
                <c:pt idx="207">
                  <c:v>0.23550353948867001</c:v>
                </c:pt>
                <c:pt idx="208">
                  <c:v>0.23688238197797759</c:v>
                </c:pt>
                <c:pt idx="209">
                  <c:v>0.23798545596942397</c:v>
                </c:pt>
                <c:pt idx="210">
                  <c:v>0.23853699296514599</c:v>
                </c:pt>
                <c:pt idx="211">
                  <c:v>0.23881276146300701</c:v>
                </c:pt>
                <c:pt idx="212">
                  <c:v>0.23936429845873053</c:v>
                </c:pt>
                <c:pt idx="213">
                  <c:v>0.23991583545445394</c:v>
                </c:pt>
                <c:pt idx="214">
                  <c:v>0.24019160395231401</c:v>
                </c:pt>
                <c:pt idx="215">
                  <c:v>0.24074314094803759</c:v>
                </c:pt>
                <c:pt idx="216">
                  <c:v>0.24129467794376</c:v>
                </c:pt>
                <c:pt idx="217">
                  <c:v>0.24157044644162173</c:v>
                </c:pt>
                <c:pt idx="218">
                  <c:v>0.24184621493948324</c:v>
                </c:pt>
                <c:pt idx="219">
                  <c:v>0.24212198343734459</c:v>
                </c:pt>
                <c:pt idx="220">
                  <c:v>0.24267352043306667</c:v>
                </c:pt>
                <c:pt idx="221">
                  <c:v>0.24322505742879041</c:v>
                </c:pt>
                <c:pt idx="222">
                  <c:v>0.24350082592665087</c:v>
                </c:pt>
                <c:pt idx="223">
                  <c:v>0.24405236292237459</c:v>
                </c:pt>
                <c:pt idx="224">
                  <c:v>0.244603899918097</c:v>
                </c:pt>
                <c:pt idx="225">
                  <c:v>0.24487966841595787</c:v>
                </c:pt>
                <c:pt idx="226">
                  <c:v>0.24543120541168159</c:v>
                </c:pt>
                <c:pt idx="227">
                  <c:v>0.24598274240740503</c:v>
                </c:pt>
                <c:pt idx="228">
                  <c:v>0.24653427940312744</c:v>
                </c:pt>
                <c:pt idx="229">
                  <c:v>0.24681004790098801</c:v>
                </c:pt>
                <c:pt idx="230">
                  <c:v>0.24736158489671159</c:v>
                </c:pt>
                <c:pt idx="231">
                  <c:v>0.24791312189243553</c:v>
                </c:pt>
                <c:pt idx="232">
                  <c:v>0.24818889039029574</c:v>
                </c:pt>
                <c:pt idx="233">
                  <c:v>0.24874042738601859</c:v>
                </c:pt>
                <c:pt idx="234">
                  <c:v>0.24929196438174159</c:v>
                </c:pt>
                <c:pt idx="235">
                  <c:v>0.24956773287960282</c:v>
                </c:pt>
                <c:pt idx="236">
                  <c:v>0.25011926987532501</c:v>
                </c:pt>
                <c:pt idx="237">
                  <c:v>0.25067080687104798</c:v>
                </c:pt>
                <c:pt idx="238">
                  <c:v>0.251222343866771</c:v>
                </c:pt>
                <c:pt idx="239">
                  <c:v>0.25149811236463232</c:v>
                </c:pt>
                <c:pt idx="240">
                  <c:v>0.25204964936035501</c:v>
                </c:pt>
                <c:pt idx="241">
                  <c:v>0.25260118635607776</c:v>
                </c:pt>
                <c:pt idx="242">
                  <c:v>0.25287695485393902</c:v>
                </c:pt>
                <c:pt idx="243">
                  <c:v>0.25342849184966493</c:v>
                </c:pt>
                <c:pt idx="244">
                  <c:v>0.25398002884538501</c:v>
                </c:pt>
                <c:pt idx="245">
                  <c:v>0.25425579734324638</c:v>
                </c:pt>
                <c:pt idx="246">
                  <c:v>0.25480733433896902</c:v>
                </c:pt>
                <c:pt idx="247">
                  <c:v>0.25535887133469493</c:v>
                </c:pt>
                <c:pt idx="248">
                  <c:v>0.25591040833041612</c:v>
                </c:pt>
                <c:pt idx="249">
                  <c:v>0.25618617682827632</c:v>
                </c:pt>
                <c:pt idx="250">
                  <c:v>0.25673771382399879</c:v>
                </c:pt>
                <c:pt idx="251">
                  <c:v>0.25728925081972193</c:v>
                </c:pt>
                <c:pt idx="252">
                  <c:v>0.25756501931758302</c:v>
                </c:pt>
                <c:pt idx="253">
                  <c:v>0.25811655631330599</c:v>
                </c:pt>
                <c:pt idx="254">
                  <c:v>0.25866809330903012</c:v>
                </c:pt>
                <c:pt idx="255">
                  <c:v>0.25949539880261302</c:v>
                </c:pt>
                <c:pt idx="256">
                  <c:v>0.26004693579833599</c:v>
                </c:pt>
                <c:pt idx="257">
                  <c:v>0.26059847279406012</c:v>
                </c:pt>
                <c:pt idx="258">
                  <c:v>0.26087424129192038</c:v>
                </c:pt>
                <c:pt idx="259">
                  <c:v>0.26142577828764529</c:v>
                </c:pt>
                <c:pt idx="260">
                  <c:v>0.26197731528336632</c:v>
                </c:pt>
                <c:pt idx="261">
                  <c:v>0.26225308378122703</c:v>
                </c:pt>
                <c:pt idx="262">
                  <c:v>0.26280462077695038</c:v>
                </c:pt>
                <c:pt idx="263">
                  <c:v>0.26335615777267435</c:v>
                </c:pt>
                <c:pt idx="264">
                  <c:v>0.26418346326625836</c:v>
                </c:pt>
                <c:pt idx="265">
                  <c:v>0.26473500026197888</c:v>
                </c:pt>
                <c:pt idx="266">
                  <c:v>0.26528653725770424</c:v>
                </c:pt>
                <c:pt idx="267">
                  <c:v>0.265562305755565</c:v>
                </c:pt>
                <c:pt idx="268">
                  <c:v>0.26611384275128674</c:v>
                </c:pt>
                <c:pt idx="269">
                  <c:v>0.26666537974701032</c:v>
                </c:pt>
                <c:pt idx="270">
                  <c:v>0.267492685240595</c:v>
                </c:pt>
                <c:pt idx="271">
                  <c:v>0.26804422223631674</c:v>
                </c:pt>
                <c:pt idx="272">
                  <c:v>0.26887152772990253</c:v>
                </c:pt>
                <c:pt idx="273">
                  <c:v>0.26914729622776301</c:v>
                </c:pt>
                <c:pt idx="274">
                  <c:v>0.26997460172134835</c:v>
                </c:pt>
                <c:pt idx="275">
                  <c:v>0.270250370219209</c:v>
                </c:pt>
                <c:pt idx="276">
                  <c:v>0.27052613871707032</c:v>
                </c:pt>
                <c:pt idx="277">
                  <c:v>0.27135344421065438</c:v>
                </c:pt>
                <c:pt idx="278">
                  <c:v>0.27162921270851476</c:v>
                </c:pt>
                <c:pt idx="279">
                  <c:v>0.27190498120637835</c:v>
                </c:pt>
                <c:pt idx="280">
                  <c:v>0.27273228669996102</c:v>
                </c:pt>
                <c:pt idx="281">
                  <c:v>0.27300805519782412</c:v>
                </c:pt>
                <c:pt idx="282">
                  <c:v>0.274111129189269</c:v>
                </c:pt>
                <c:pt idx="283">
                  <c:v>0.27438689768713176</c:v>
                </c:pt>
                <c:pt idx="284">
                  <c:v>0.27548997167857647</c:v>
                </c:pt>
                <c:pt idx="285">
                  <c:v>0.27576574017643679</c:v>
                </c:pt>
                <c:pt idx="286">
                  <c:v>0.27686881416788423</c:v>
                </c:pt>
                <c:pt idx="287">
                  <c:v>0.27714458266574432</c:v>
                </c:pt>
                <c:pt idx="288">
                  <c:v>0.27824765665718765</c:v>
                </c:pt>
                <c:pt idx="289">
                  <c:v>0.27852342515505235</c:v>
                </c:pt>
                <c:pt idx="290">
                  <c:v>0.27935073064863508</c:v>
                </c:pt>
                <c:pt idx="291">
                  <c:v>0.27962649914649812</c:v>
                </c:pt>
                <c:pt idx="292">
                  <c:v>0.27990226764435988</c:v>
                </c:pt>
                <c:pt idx="293">
                  <c:v>0.280729573137944</c:v>
                </c:pt>
                <c:pt idx="294">
                  <c:v>0.28100534163580398</c:v>
                </c:pt>
                <c:pt idx="295">
                  <c:v>0.28210841562725048</c:v>
                </c:pt>
                <c:pt idx="296">
                  <c:v>0.28238418412511235</c:v>
                </c:pt>
                <c:pt idx="297">
                  <c:v>0.28348725811655601</c:v>
                </c:pt>
                <c:pt idx="298">
                  <c:v>0.28376302661441799</c:v>
                </c:pt>
                <c:pt idx="299">
                  <c:v>0.28486610060586476</c:v>
                </c:pt>
                <c:pt idx="300">
                  <c:v>0.28514186910372502</c:v>
                </c:pt>
                <c:pt idx="301">
                  <c:v>0.28624494309517001</c:v>
                </c:pt>
                <c:pt idx="302">
                  <c:v>0.28652071159303238</c:v>
                </c:pt>
                <c:pt idx="303">
                  <c:v>0.28762378558447976</c:v>
                </c:pt>
                <c:pt idx="304">
                  <c:v>0.28789955408233903</c:v>
                </c:pt>
                <c:pt idx="305">
                  <c:v>0.28872685957592298</c:v>
                </c:pt>
                <c:pt idx="306">
                  <c:v>0.28900262807378502</c:v>
                </c:pt>
                <c:pt idx="307">
                  <c:v>0.29010570206523001</c:v>
                </c:pt>
                <c:pt idx="308">
                  <c:v>0.29038147056309238</c:v>
                </c:pt>
                <c:pt idx="309">
                  <c:v>0.29148454455453698</c:v>
                </c:pt>
                <c:pt idx="310">
                  <c:v>0.29176031305239902</c:v>
                </c:pt>
                <c:pt idx="311">
                  <c:v>0.29286338704384629</c:v>
                </c:pt>
                <c:pt idx="312">
                  <c:v>0.293139155541705</c:v>
                </c:pt>
                <c:pt idx="313">
                  <c:v>0.29424222953315199</c:v>
                </c:pt>
                <c:pt idx="314">
                  <c:v>0.29451799803101297</c:v>
                </c:pt>
                <c:pt idx="315">
                  <c:v>0.29562107202246035</c:v>
                </c:pt>
                <c:pt idx="316">
                  <c:v>0.29589684052032</c:v>
                </c:pt>
                <c:pt idx="317">
                  <c:v>0.29672414601390401</c:v>
                </c:pt>
                <c:pt idx="318">
                  <c:v>0.29699991451176599</c:v>
                </c:pt>
                <c:pt idx="319">
                  <c:v>0.29727568300962848</c:v>
                </c:pt>
                <c:pt idx="320">
                  <c:v>0.29810298850321132</c:v>
                </c:pt>
                <c:pt idx="321">
                  <c:v>0.29837875700107441</c:v>
                </c:pt>
                <c:pt idx="322">
                  <c:v>0.29948183099251935</c:v>
                </c:pt>
                <c:pt idx="323">
                  <c:v>0.29975759949038</c:v>
                </c:pt>
                <c:pt idx="324">
                  <c:v>0.30086067348182777</c:v>
                </c:pt>
                <c:pt idx="325">
                  <c:v>0.30113644197968847</c:v>
                </c:pt>
                <c:pt idx="326">
                  <c:v>0.30223951597113274</c:v>
                </c:pt>
                <c:pt idx="327">
                  <c:v>0.30251528446899401</c:v>
                </c:pt>
                <c:pt idx="328">
                  <c:v>0.30361835846044088</c:v>
                </c:pt>
                <c:pt idx="329">
                  <c:v>0.30389412695830098</c:v>
                </c:pt>
                <c:pt idx="330">
                  <c:v>0.30499720094974853</c:v>
                </c:pt>
                <c:pt idx="331">
                  <c:v>0.30527296944761023</c:v>
                </c:pt>
                <c:pt idx="332">
                  <c:v>0.30610027494119202</c:v>
                </c:pt>
                <c:pt idx="333">
                  <c:v>0.306376043439056</c:v>
                </c:pt>
                <c:pt idx="334">
                  <c:v>0.30747911743049938</c:v>
                </c:pt>
                <c:pt idx="335">
                  <c:v>0.30775488592836248</c:v>
                </c:pt>
                <c:pt idx="336">
                  <c:v>0.3088579599198093</c:v>
                </c:pt>
                <c:pt idx="337">
                  <c:v>0.30913372841766801</c:v>
                </c:pt>
                <c:pt idx="338">
                  <c:v>0.310236802409114</c:v>
                </c:pt>
                <c:pt idx="339">
                  <c:v>0.31051257090697676</c:v>
                </c:pt>
                <c:pt idx="340">
                  <c:v>0.31161564489842097</c:v>
                </c:pt>
                <c:pt idx="341">
                  <c:v>0.31189141339628312</c:v>
                </c:pt>
                <c:pt idx="342">
                  <c:v>0.31299448738773022</c:v>
                </c:pt>
                <c:pt idx="343">
                  <c:v>0.31327025588558932</c:v>
                </c:pt>
                <c:pt idx="344">
                  <c:v>0.31437332987703648</c:v>
                </c:pt>
                <c:pt idx="345">
                  <c:v>0.31547640386848236</c:v>
                </c:pt>
                <c:pt idx="346">
                  <c:v>0.31575217236634312</c:v>
                </c:pt>
                <c:pt idx="347">
                  <c:v>0.316855246357789</c:v>
                </c:pt>
                <c:pt idx="348">
                  <c:v>0.31713101485564898</c:v>
                </c:pt>
                <c:pt idx="349">
                  <c:v>0.31823408884709498</c:v>
                </c:pt>
                <c:pt idx="350">
                  <c:v>0.31850985734495829</c:v>
                </c:pt>
                <c:pt idx="351">
                  <c:v>0.31961293133640423</c:v>
                </c:pt>
                <c:pt idx="352">
                  <c:v>0.31988869983426688</c:v>
                </c:pt>
                <c:pt idx="353">
                  <c:v>0.32099177382571065</c:v>
                </c:pt>
                <c:pt idx="354">
                  <c:v>0.32126754232357002</c:v>
                </c:pt>
                <c:pt idx="355">
                  <c:v>0.32237061631501823</c:v>
                </c:pt>
                <c:pt idx="356">
                  <c:v>0.32374945880432299</c:v>
                </c:pt>
                <c:pt idx="357">
                  <c:v>0.32485253279577048</c:v>
                </c:pt>
                <c:pt idx="358">
                  <c:v>0.32512830129363229</c:v>
                </c:pt>
                <c:pt idx="359">
                  <c:v>0.32623137528507712</c:v>
                </c:pt>
                <c:pt idx="360">
                  <c:v>0.32650714378293738</c:v>
                </c:pt>
                <c:pt idx="361">
                  <c:v>0.32761021777438476</c:v>
                </c:pt>
                <c:pt idx="362">
                  <c:v>0.32788598627224741</c:v>
                </c:pt>
                <c:pt idx="363">
                  <c:v>0.32898906026369229</c:v>
                </c:pt>
                <c:pt idx="364">
                  <c:v>0.329264828761552</c:v>
                </c:pt>
                <c:pt idx="365">
                  <c:v>0.33036790275299877</c:v>
                </c:pt>
                <c:pt idx="366">
                  <c:v>0.33174674524230535</c:v>
                </c:pt>
                <c:pt idx="367">
                  <c:v>0.33312558773161288</c:v>
                </c:pt>
                <c:pt idx="368">
                  <c:v>0.33422866172305993</c:v>
                </c:pt>
                <c:pt idx="369">
                  <c:v>0.33450443022091941</c:v>
                </c:pt>
                <c:pt idx="370">
                  <c:v>0.33560750421236535</c:v>
                </c:pt>
                <c:pt idx="371">
                  <c:v>0.335883272710227</c:v>
                </c:pt>
                <c:pt idx="372">
                  <c:v>0.33698634670167277</c:v>
                </c:pt>
                <c:pt idx="373">
                  <c:v>0.33726211519953347</c:v>
                </c:pt>
                <c:pt idx="374">
                  <c:v>0.3383651891909803</c:v>
                </c:pt>
                <c:pt idx="375">
                  <c:v>0.339744031680286</c:v>
                </c:pt>
                <c:pt idx="376">
                  <c:v>0.34112287416959353</c:v>
                </c:pt>
                <c:pt idx="377">
                  <c:v>0.34222594816103774</c:v>
                </c:pt>
                <c:pt idx="378">
                  <c:v>0.34250171665889906</c:v>
                </c:pt>
                <c:pt idx="379">
                  <c:v>0.34360479065034538</c:v>
                </c:pt>
                <c:pt idx="380">
                  <c:v>0.34388055914820753</c:v>
                </c:pt>
                <c:pt idx="381">
                  <c:v>0.34498363313965436</c:v>
                </c:pt>
                <c:pt idx="382">
                  <c:v>0.34525940163751306</c:v>
                </c:pt>
                <c:pt idx="383">
                  <c:v>0.34636247562896105</c:v>
                </c:pt>
                <c:pt idx="384">
                  <c:v>0.34774131811826575</c:v>
                </c:pt>
                <c:pt idx="385">
                  <c:v>0.34912016060757417</c:v>
                </c:pt>
                <c:pt idx="386">
                  <c:v>0.35049900309687998</c:v>
                </c:pt>
                <c:pt idx="387">
                  <c:v>0.35160207708832608</c:v>
                </c:pt>
                <c:pt idx="388">
                  <c:v>0.35187784558618701</c:v>
                </c:pt>
                <c:pt idx="389">
                  <c:v>0.352980919577635</c:v>
                </c:pt>
                <c:pt idx="390">
                  <c:v>0.35325668807549432</c:v>
                </c:pt>
                <c:pt idx="391">
                  <c:v>0.35435976206693998</c:v>
                </c:pt>
                <c:pt idx="392">
                  <c:v>0.35463553056480102</c:v>
                </c:pt>
                <c:pt idx="393">
                  <c:v>0.35573860455624701</c:v>
                </c:pt>
                <c:pt idx="394">
                  <c:v>0.35711744704555398</c:v>
                </c:pt>
                <c:pt idx="395">
                  <c:v>0.35849628953486323</c:v>
                </c:pt>
                <c:pt idx="396">
                  <c:v>0.35987513202416832</c:v>
                </c:pt>
                <c:pt idx="397">
                  <c:v>0.36097820601561548</c:v>
                </c:pt>
                <c:pt idx="398">
                  <c:v>0.36125397451347502</c:v>
                </c:pt>
                <c:pt idx="399">
                  <c:v>0.36235704850492101</c:v>
                </c:pt>
                <c:pt idx="400">
                  <c:v>0.36263281700278338</c:v>
                </c:pt>
                <c:pt idx="401">
                  <c:v>0.36373589099422798</c:v>
                </c:pt>
                <c:pt idx="402">
                  <c:v>0.36511473348353501</c:v>
                </c:pt>
                <c:pt idx="403">
                  <c:v>0.36649357597284493</c:v>
                </c:pt>
                <c:pt idx="404">
                  <c:v>0.36787241846215035</c:v>
                </c:pt>
                <c:pt idx="405">
                  <c:v>0.36925126095145638</c:v>
                </c:pt>
                <c:pt idx="406">
                  <c:v>0.37035433494290376</c:v>
                </c:pt>
                <c:pt idx="407">
                  <c:v>0.37063010344076402</c:v>
                </c:pt>
                <c:pt idx="408">
                  <c:v>0.37173317743220902</c:v>
                </c:pt>
                <c:pt idx="409">
                  <c:v>0.37311201992151632</c:v>
                </c:pt>
                <c:pt idx="410">
                  <c:v>0.37449086241082435</c:v>
                </c:pt>
                <c:pt idx="411">
                  <c:v>0.375869704900131</c:v>
                </c:pt>
                <c:pt idx="412">
                  <c:v>0.37724854738943847</c:v>
                </c:pt>
                <c:pt idx="413">
                  <c:v>0.378627389878747</c:v>
                </c:pt>
                <c:pt idx="414">
                  <c:v>0.37917892687446936</c:v>
                </c:pt>
                <c:pt idx="415">
                  <c:v>0.37945469537233123</c:v>
                </c:pt>
                <c:pt idx="416">
                  <c:v>0.37973046387019038</c:v>
                </c:pt>
                <c:pt idx="417">
                  <c:v>0.380557769363777</c:v>
                </c:pt>
                <c:pt idx="418">
                  <c:v>0.38083353786163598</c:v>
                </c:pt>
                <c:pt idx="419">
                  <c:v>0.38110930635949836</c:v>
                </c:pt>
                <c:pt idx="420">
                  <c:v>0.38193661185308347</c:v>
                </c:pt>
                <c:pt idx="421">
                  <c:v>0.38221238035094529</c:v>
                </c:pt>
                <c:pt idx="422">
                  <c:v>0.382488148848806</c:v>
                </c:pt>
                <c:pt idx="423">
                  <c:v>0.38331545434239012</c:v>
                </c:pt>
                <c:pt idx="424">
                  <c:v>0.38359122284025032</c:v>
                </c:pt>
                <c:pt idx="425">
                  <c:v>0.38386699133811419</c:v>
                </c:pt>
                <c:pt idx="426">
                  <c:v>0.38469429683169598</c:v>
                </c:pt>
                <c:pt idx="427">
                  <c:v>0.38497006532956035</c:v>
                </c:pt>
                <c:pt idx="428">
                  <c:v>0.38524583382742011</c:v>
                </c:pt>
                <c:pt idx="429">
                  <c:v>0.38607313932100412</c:v>
                </c:pt>
                <c:pt idx="430">
                  <c:v>0.38634890781886699</c:v>
                </c:pt>
                <c:pt idx="431">
                  <c:v>0.38662467631672748</c:v>
                </c:pt>
                <c:pt idx="432">
                  <c:v>0.387176213312451</c:v>
                </c:pt>
                <c:pt idx="433">
                  <c:v>0.38745198181031176</c:v>
                </c:pt>
                <c:pt idx="434">
                  <c:v>0.38772775030817108</c:v>
                </c:pt>
                <c:pt idx="435">
                  <c:v>0.38855505580175598</c:v>
                </c:pt>
                <c:pt idx="436">
                  <c:v>0.38883082429961929</c:v>
                </c:pt>
                <c:pt idx="437">
                  <c:v>0.38910659279748</c:v>
                </c:pt>
                <c:pt idx="438">
                  <c:v>0.38993389829106412</c:v>
                </c:pt>
                <c:pt idx="439">
                  <c:v>0.39020966678892438</c:v>
                </c:pt>
                <c:pt idx="440">
                  <c:v>0.39048543528678747</c:v>
                </c:pt>
                <c:pt idx="441">
                  <c:v>0.39131274078037176</c:v>
                </c:pt>
                <c:pt idx="442">
                  <c:v>0.3915885092782333</c:v>
                </c:pt>
                <c:pt idx="443">
                  <c:v>0.39186427777609523</c:v>
                </c:pt>
                <c:pt idx="444">
                  <c:v>0.39269158326967923</c:v>
                </c:pt>
                <c:pt idx="445">
                  <c:v>0.392967351767539</c:v>
                </c:pt>
                <c:pt idx="446">
                  <c:v>0.39324312026539993</c:v>
                </c:pt>
                <c:pt idx="447">
                  <c:v>0.39407042575898577</c:v>
                </c:pt>
                <c:pt idx="448">
                  <c:v>0.39434619425684719</c:v>
                </c:pt>
                <c:pt idx="449">
                  <c:v>0.39462196275470923</c:v>
                </c:pt>
                <c:pt idx="450">
                  <c:v>0.39544926824829235</c:v>
                </c:pt>
                <c:pt idx="451">
                  <c:v>0.395725036746152</c:v>
                </c:pt>
                <c:pt idx="452">
                  <c:v>0.39655234223973812</c:v>
                </c:pt>
                <c:pt idx="453">
                  <c:v>0.39682811073759988</c:v>
                </c:pt>
                <c:pt idx="454">
                  <c:v>0.39710387923546153</c:v>
                </c:pt>
                <c:pt idx="455">
                  <c:v>0.39793118472904576</c:v>
                </c:pt>
                <c:pt idx="456">
                  <c:v>0.39820695322690636</c:v>
                </c:pt>
                <c:pt idx="457">
                  <c:v>0.39848272172476901</c:v>
                </c:pt>
                <c:pt idx="458">
                  <c:v>0.39931002721835329</c:v>
                </c:pt>
                <c:pt idx="459">
                  <c:v>0.399585795716214</c:v>
                </c:pt>
                <c:pt idx="460">
                  <c:v>0.39986156421407693</c:v>
                </c:pt>
                <c:pt idx="461">
                  <c:v>0.40068886970766093</c:v>
                </c:pt>
                <c:pt idx="462">
                  <c:v>0.40096463820551898</c:v>
                </c:pt>
                <c:pt idx="463">
                  <c:v>0.40124040670338079</c:v>
                </c:pt>
                <c:pt idx="464">
                  <c:v>0.40206771219696502</c:v>
                </c:pt>
                <c:pt idx="465">
                  <c:v>0.40234348069482712</c:v>
                </c:pt>
                <c:pt idx="466">
                  <c:v>0.40261924919268832</c:v>
                </c:pt>
                <c:pt idx="467">
                  <c:v>0.403446554686272</c:v>
                </c:pt>
                <c:pt idx="468">
                  <c:v>0.40372232318413298</c:v>
                </c:pt>
                <c:pt idx="469">
                  <c:v>0.40399809168199502</c:v>
                </c:pt>
                <c:pt idx="470">
                  <c:v>0.40482539717558053</c:v>
                </c:pt>
                <c:pt idx="471">
                  <c:v>0.40510116567344112</c:v>
                </c:pt>
                <c:pt idx="472">
                  <c:v>0.40592847116702729</c:v>
                </c:pt>
                <c:pt idx="473">
                  <c:v>0.406204239664887</c:v>
                </c:pt>
                <c:pt idx="474">
                  <c:v>0.40648000816274976</c:v>
                </c:pt>
                <c:pt idx="475">
                  <c:v>0.40730731365633199</c:v>
                </c:pt>
                <c:pt idx="476">
                  <c:v>0.40758308215419298</c:v>
                </c:pt>
                <c:pt idx="477">
                  <c:v>0.40785885065205635</c:v>
                </c:pt>
                <c:pt idx="478">
                  <c:v>0.40868615614563902</c:v>
                </c:pt>
                <c:pt idx="479">
                  <c:v>0.40896192464350001</c:v>
                </c:pt>
                <c:pt idx="480">
                  <c:v>0.40923769314136199</c:v>
                </c:pt>
                <c:pt idx="481">
                  <c:v>0.410064998634948</c:v>
                </c:pt>
                <c:pt idx="482">
                  <c:v>0.41034076713280992</c:v>
                </c:pt>
                <c:pt idx="483">
                  <c:v>0.41061653563067035</c:v>
                </c:pt>
                <c:pt idx="484">
                  <c:v>0.41144384112425447</c:v>
                </c:pt>
                <c:pt idx="485">
                  <c:v>0.41171960962211401</c:v>
                </c:pt>
                <c:pt idx="486">
                  <c:v>0.41199537811997688</c:v>
                </c:pt>
                <c:pt idx="487">
                  <c:v>0.41282268361356222</c:v>
                </c:pt>
                <c:pt idx="488">
                  <c:v>0.41309845211142199</c:v>
                </c:pt>
                <c:pt idx="489">
                  <c:v>0.41420152610286698</c:v>
                </c:pt>
                <c:pt idx="490">
                  <c:v>0.41447729460072902</c:v>
                </c:pt>
                <c:pt idx="491">
                  <c:v>0.41530460009431447</c:v>
                </c:pt>
                <c:pt idx="492">
                  <c:v>0.41558036859217512</c:v>
                </c:pt>
                <c:pt idx="493">
                  <c:v>0.41585613709003638</c:v>
                </c:pt>
                <c:pt idx="494">
                  <c:v>0.41668344258362</c:v>
                </c:pt>
                <c:pt idx="495">
                  <c:v>0.41695921108148098</c:v>
                </c:pt>
                <c:pt idx="496">
                  <c:v>0.41723497957934436</c:v>
                </c:pt>
                <c:pt idx="497">
                  <c:v>0.41806228507292847</c:v>
                </c:pt>
                <c:pt idx="498">
                  <c:v>0.41833805357078802</c:v>
                </c:pt>
                <c:pt idx="499">
                  <c:v>0.418613822068651</c:v>
                </c:pt>
                <c:pt idx="500">
                  <c:v>0.41944112756223401</c:v>
                </c:pt>
                <c:pt idx="501">
                  <c:v>0.41971689606009532</c:v>
                </c:pt>
                <c:pt idx="502">
                  <c:v>0.41999266455795847</c:v>
                </c:pt>
                <c:pt idx="503">
                  <c:v>0.42081997005154265</c:v>
                </c:pt>
                <c:pt idx="504">
                  <c:v>0.42109573854940302</c:v>
                </c:pt>
                <c:pt idx="505">
                  <c:v>0.42219881254084912</c:v>
                </c:pt>
                <c:pt idx="506">
                  <c:v>0.42247458103871188</c:v>
                </c:pt>
                <c:pt idx="507">
                  <c:v>0.42357765503015532</c:v>
                </c:pt>
                <c:pt idx="508">
                  <c:v>0.42385342352801708</c:v>
                </c:pt>
                <c:pt idx="509">
                  <c:v>0.42468072902160248</c:v>
                </c:pt>
                <c:pt idx="510">
                  <c:v>0.42495649751946429</c:v>
                </c:pt>
                <c:pt idx="511">
                  <c:v>0.425232266017324</c:v>
                </c:pt>
                <c:pt idx="512">
                  <c:v>0.42605957151090912</c:v>
                </c:pt>
                <c:pt idx="513">
                  <c:v>0.42633534000876899</c:v>
                </c:pt>
                <c:pt idx="514">
                  <c:v>0.42661110850663075</c:v>
                </c:pt>
                <c:pt idx="515">
                  <c:v>0.42743841400021498</c:v>
                </c:pt>
                <c:pt idx="516">
                  <c:v>0.42771418249807602</c:v>
                </c:pt>
                <c:pt idx="517">
                  <c:v>0.42798995099593912</c:v>
                </c:pt>
                <c:pt idx="518">
                  <c:v>0.42881725648952201</c:v>
                </c:pt>
                <c:pt idx="519">
                  <c:v>0.429093024987384</c:v>
                </c:pt>
                <c:pt idx="520">
                  <c:v>0.43019609897882932</c:v>
                </c:pt>
                <c:pt idx="521">
                  <c:v>0.43047186747669247</c:v>
                </c:pt>
                <c:pt idx="522">
                  <c:v>0.43157494146813602</c:v>
                </c:pt>
                <c:pt idx="523">
                  <c:v>0.43185070996600006</c:v>
                </c:pt>
                <c:pt idx="524">
                  <c:v>0.43295378395744599</c:v>
                </c:pt>
                <c:pt idx="525">
                  <c:v>0.43322955245530476</c:v>
                </c:pt>
                <c:pt idx="526">
                  <c:v>0.43405685794889076</c:v>
                </c:pt>
                <c:pt idx="527">
                  <c:v>0.43433262644675102</c:v>
                </c:pt>
                <c:pt idx="528">
                  <c:v>0.43460839494461423</c:v>
                </c:pt>
                <c:pt idx="529">
                  <c:v>0.43543570043819579</c:v>
                </c:pt>
                <c:pt idx="530">
                  <c:v>0.435711468936059</c:v>
                </c:pt>
                <c:pt idx="531">
                  <c:v>0.43598723743391898</c:v>
                </c:pt>
                <c:pt idx="532">
                  <c:v>0.43681454292750477</c:v>
                </c:pt>
                <c:pt idx="533">
                  <c:v>0.43709031142536497</c:v>
                </c:pt>
                <c:pt idx="534">
                  <c:v>0.43819338541681002</c:v>
                </c:pt>
                <c:pt idx="535">
                  <c:v>0.43846915391467423</c:v>
                </c:pt>
                <c:pt idx="536">
                  <c:v>0.43957222790611788</c:v>
                </c:pt>
                <c:pt idx="537">
                  <c:v>0.43984799640397898</c:v>
                </c:pt>
                <c:pt idx="538">
                  <c:v>0.4409510703954243</c:v>
                </c:pt>
                <c:pt idx="539">
                  <c:v>0.44122683889328607</c:v>
                </c:pt>
                <c:pt idx="540">
                  <c:v>0.44177837588901053</c:v>
                </c:pt>
                <c:pt idx="541">
                  <c:v>0.44205414438687007</c:v>
                </c:pt>
                <c:pt idx="542">
                  <c:v>0.44260568138259337</c:v>
                </c:pt>
                <c:pt idx="543">
                  <c:v>0.44315721837831579</c:v>
                </c:pt>
                <c:pt idx="544">
                  <c:v>0.44343298687617705</c:v>
                </c:pt>
                <c:pt idx="545">
                  <c:v>0.4439845238719014</c:v>
                </c:pt>
                <c:pt idx="546">
                  <c:v>0.44453606086762332</c:v>
                </c:pt>
                <c:pt idx="547">
                  <c:v>0.44481182936548541</c:v>
                </c:pt>
                <c:pt idx="548">
                  <c:v>0.44536336636120738</c:v>
                </c:pt>
                <c:pt idx="549">
                  <c:v>0.44591490335693135</c:v>
                </c:pt>
                <c:pt idx="550">
                  <c:v>0.44619067185479205</c:v>
                </c:pt>
                <c:pt idx="551">
                  <c:v>0.44674220885051374</c:v>
                </c:pt>
                <c:pt idx="552">
                  <c:v>0.44729374584623594</c:v>
                </c:pt>
                <c:pt idx="553">
                  <c:v>0.44756951434409808</c:v>
                </c:pt>
                <c:pt idx="554">
                  <c:v>0.44812105133982205</c:v>
                </c:pt>
                <c:pt idx="555">
                  <c:v>0.44867258833554541</c:v>
                </c:pt>
                <c:pt idx="556">
                  <c:v>0.44894835683340506</c:v>
                </c:pt>
                <c:pt idx="557">
                  <c:v>0.44949989382912831</c:v>
                </c:pt>
                <c:pt idx="558">
                  <c:v>0.45032719932271448</c:v>
                </c:pt>
                <c:pt idx="559">
                  <c:v>0.450878736318436</c:v>
                </c:pt>
                <c:pt idx="560">
                  <c:v>0.45170604181202001</c:v>
                </c:pt>
                <c:pt idx="561">
                  <c:v>0.45225757880774298</c:v>
                </c:pt>
                <c:pt idx="562">
                  <c:v>0.45308488430132698</c:v>
                </c:pt>
                <c:pt idx="563">
                  <c:v>0.45363642129705112</c:v>
                </c:pt>
                <c:pt idx="564">
                  <c:v>0.45446372679063402</c:v>
                </c:pt>
                <c:pt idx="565">
                  <c:v>0.45501526378635698</c:v>
                </c:pt>
                <c:pt idx="566">
                  <c:v>0.45584256927994393</c:v>
                </c:pt>
                <c:pt idx="567">
                  <c:v>0.45639410627566512</c:v>
                </c:pt>
                <c:pt idx="568">
                  <c:v>0.45722141176924935</c:v>
                </c:pt>
                <c:pt idx="569">
                  <c:v>0.45777294876497132</c:v>
                </c:pt>
                <c:pt idx="570">
                  <c:v>0.458600254258555</c:v>
                </c:pt>
                <c:pt idx="571">
                  <c:v>0.45915179125427935</c:v>
                </c:pt>
                <c:pt idx="572">
                  <c:v>0.45997909674786353</c:v>
                </c:pt>
                <c:pt idx="573">
                  <c:v>0.46053063374358499</c:v>
                </c:pt>
                <c:pt idx="574">
                  <c:v>0.46080640224144748</c:v>
                </c:pt>
                <c:pt idx="575">
                  <c:v>0.46135793923717</c:v>
                </c:pt>
                <c:pt idx="576">
                  <c:v>0.46190947623289336</c:v>
                </c:pt>
                <c:pt idx="577">
                  <c:v>0.46218524473075301</c:v>
                </c:pt>
                <c:pt idx="578">
                  <c:v>0.46273678172647598</c:v>
                </c:pt>
                <c:pt idx="579">
                  <c:v>0.463288318722199</c:v>
                </c:pt>
                <c:pt idx="580">
                  <c:v>0.46356408722006276</c:v>
                </c:pt>
                <c:pt idx="581">
                  <c:v>0.46411562421578301</c:v>
                </c:pt>
                <c:pt idx="582">
                  <c:v>0.46466716121150597</c:v>
                </c:pt>
                <c:pt idx="583">
                  <c:v>0.46494292970936912</c:v>
                </c:pt>
                <c:pt idx="584">
                  <c:v>0.46549446670508998</c:v>
                </c:pt>
                <c:pt idx="585">
                  <c:v>0.46632177219867676</c:v>
                </c:pt>
                <c:pt idx="586">
                  <c:v>0.46687330919439812</c:v>
                </c:pt>
                <c:pt idx="587">
                  <c:v>0.46770061468798202</c:v>
                </c:pt>
                <c:pt idx="588">
                  <c:v>0.46825215168370499</c:v>
                </c:pt>
                <c:pt idx="589">
                  <c:v>0.46907945717728938</c:v>
                </c:pt>
                <c:pt idx="590">
                  <c:v>0.46963099417301202</c:v>
                </c:pt>
                <c:pt idx="591">
                  <c:v>0.47045829966659602</c:v>
                </c:pt>
                <c:pt idx="592">
                  <c:v>0.47100983666231899</c:v>
                </c:pt>
                <c:pt idx="593">
                  <c:v>0.471837142155903</c:v>
                </c:pt>
                <c:pt idx="594">
                  <c:v>0.4723886791516283</c:v>
                </c:pt>
                <c:pt idx="595">
                  <c:v>0.47321598464520997</c:v>
                </c:pt>
                <c:pt idx="596">
                  <c:v>0.473767521640933</c:v>
                </c:pt>
                <c:pt idx="597">
                  <c:v>0.47459482713451812</c:v>
                </c:pt>
                <c:pt idx="598">
                  <c:v>0.47514636413023997</c:v>
                </c:pt>
                <c:pt idx="599">
                  <c:v>0.47597366962382548</c:v>
                </c:pt>
                <c:pt idx="600">
                  <c:v>0.47652520661954811</c:v>
                </c:pt>
                <c:pt idx="601">
                  <c:v>0.47735251211313101</c:v>
                </c:pt>
                <c:pt idx="602">
                  <c:v>0.47790404910885548</c:v>
                </c:pt>
                <c:pt idx="603">
                  <c:v>0.47873135460243688</c:v>
                </c:pt>
                <c:pt idx="604">
                  <c:v>0.47928289159816212</c:v>
                </c:pt>
                <c:pt idx="605">
                  <c:v>0.47955866009602338</c:v>
                </c:pt>
                <c:pt idx="606">
                  <c:v>0.48011019709174635</c:v>
                </c:pt>
                <c:pt idx="607">
                  <c:v>0.48066173408746798</c:v>
                </c:pt>
                <c:pt idx="608">
                  <c:v>0.48093750258532975</c:v>
                </c:pt>
                <c:pt idx="609">
                  <c:v>0.48148903958105332</c:v>
                </c:pt>
                <c:pt idx="610">
                  <c:v>0.482316345074639</c:v>
                </c:pt>
                <c:pt idx="611">
                  <c:v>0.48286788207036135</c:v>
                </c:pt>
                <c:pt idx="612">
                  <c:v>0.48369518756394397</c:v>
                </c:pt>
                <c:pt idx="613">
                  <c:v>0.48424672455966788</c:v>
                </c:pt>
                <c:pt idx="614">
                  <c:v>0.48507403005325211</c:v>
                </c:pt>
                <c:pt idx="615">
                  <c:v>0.48562556704897553</c:v>
                </c:pt>
                <c:pt idx="616">
                  <c:v>0.48645287254255948</c:v>
                </c:pt>
                <c:pt idx="617">
                  <c:v>0.487004409538282</c:v>
                </c:pt>
                <c:pt idx="618">
                  <c:v>0.48783171503186612</c:v>
                </c:pt>
                <c:pt idx="619">
                  <c:v>0.48838325202758798</c:v>
                </c:pt>
                <c:pt idx="620">
                  <c:v>0.48921055752117193</c:v>
                </c:pt>
                <c:pt idx="621">
                  <c:v>0.48976209451689501</c:v>
                </c:pt>
                <c:pt idx="622">
                  <c:v>0.49058940001048035</c:v>
                </c:pt>
                <c:pt idx="623">
                  <c:v>0.49114093700620198</c:v>
                </c:pt>
                <c:pt idx="624">
                  <c:v>0.49196824249978632</c:v>
                </c:pt>
                <c:pt idx="625">
                  <c:v>0.49251977949551012</c:v>
                </c:pt>
                <c:pt idx="626">
                  <c:v>0.49334708498909435</c:v>
                </c:pt>
                <c:pt idx="627">
                  <c:v>0.49389862198481893</c:v>
                </c:pt>
                <c:pt idx="628">
                  <c:v>0.49472592747840138</c:v>
                </c:pt>
                <c:pt idx="629">
                  <c:v>0.49527746447412302</c:v>
                </c:pt>
                <c:pt idx="630">
                  <c:v>0.49610476996771036</c:v>
                </c:pt>
                <c:pt idx="631">
                  <c:v>0.49665630696343038</c:v>
                </c:pt>
                <c:pt idx="632">
                  <c:v>0.49693207546129198</c:v>
                </c:pt>
                <c:pt idx="633">
                  <c:v>0.497483612457016</c:v>
                </c:pt>
                <c:pt idx="634">
                  <c:v>0.49803514945273675</c:v>
                </c:pt>
                <c:pt idx="635">
                  <c:v>0.49831091795060167</c:v>
                </c:pt>
                <c:pt idx="636">
                  <c:v>0.49886245494632198</c:v>
                </c:pt>
                <c:pt idx="637">
                  <c:v>0.49968976043990776</c:v>
                </c:pt>
                <c:pt idx="638">
                  <c:v>0.50024129743562895</c:v>
                </c:pt>
                <c:pt idx="639">
                  <c:v>0.50106860292921296</c:v>
                </c:pt>
                <c:pt idx="640">
                  <c:v>0.50162013992493559</c:v>
                </c:pt>
                <c:pt idx="641">
                  <c:v>0.50244744541852004</c:v>
                </c:pt>
                <c:pt idx="642">
                  <c:v>0.50299898241424301</c:v>
                </c:pt>
                <c:pt idx="643">
                  <c:v>0.50382628790782658</c:v>
                </c:pt>
                <c:pt idx="644">
                  <c:v>0.50437782490354999</c:v>
                </c:pt>
                <c:pt idx="645">
                  <c:v>0.50520513039713399</c:v>
                </c:pt>
                <c:pt idx="646">
                  <c:v>0.50575666739285696</c:v>
                </c:pt>
                <c:pt idx="647">
                  <c:v>0.50658397288643875</c:v>
                </c:pt>
                <c:pt idx="648">
                  <c:v>0.50713550988216105</c:v>
                </c:pt>
                <c:pt idx="649">
                  <c:v>0.5079628153757475</c:v>
                </c:pt>
                <c:pt idx="650">
                  <c:v>0.50851435237147102</c:v>
                </c:pt>
                <c:pt idx="651">
                  <c:v>0.50934165786505503</c:v>
                </c:pt>
                <c:pt idx="652">
                  <c:v>0.509893194860778</c:v>
                </c:pt>
                <c:pt idx="653">
                  <c:v>0.51072050035436201</c:v>
                </c:pt>
                <c:pt idx="654">
                  <c:v>0.51127203735008564</c:v>
                </c:pt>
                <c:pt idx="655">
                  <c:v>0.51209934284366998</c:v>
                </c:pt>
                <c:pt idx="656">
                  <c:v>0.51265087983939295</c:v>
                </c:pt>
                <c:pt idx="657">
                  <c:v>0.51347818533297429</c:v>
                </c:pt>
                <c:pt idx="658">
                  <c:v>0.51402972232870259</c:v>
                </c:pt>
                <c:pt idx="659">
                  <c:v>0.51485702782228349</c:v>
                </c:pt>
                <c:pt idx="660">
                  <c:v>0.51568433331586805</c:v>
                </c:pt>
                <c:pt idx="661">
                  <c:v>0.51623587031159324</c:v>
                </c:pt>
                <c:pt idx="662">
                  <c:v>0.51706317580517458</c:v>
                </c:pt>
                <c:pt idx="663">
                  <c:v>0.51761471280089999</c:v>
                </c:pt>
                <c:pt idx="664">
                  <c:v>0.518442018294484</c:v>
                </c:pt>
                <c:pt idx="665">
                  <c:v>0.51899355529020497</c:v>
                </c:pt>
                <c:pt idx="666">
                  <c:v>0.51982086078378964</c:v>
                </c:pt>
                <c:pt idx="667">
                  <c:v>0.5203723977795115</c:v>
                </c:pt>
                <c:pt idx="668">
                  <c:v>0.52119970327309895</c:v>
                </c:pt>
                <c:pt idx="669">
                  <c:v>0.52175124026882158</c:v>
                </c:pt>
                <c:pt idx="670">
                  <c:v>0.52257854576240015</c:v>
                </c:pt>
                <c:pt idx="671">
                  <c:v>0.523130082758126</c:v>
                </c:pt>
                <c:pt idx="672">
                  <c:v>0.52395738825171057</c:v>
                </c:pt>
                <c:pt idx="673">
                  <c:v>0.52450892524743076</c:v>
                </c:pt>
                <c:pt idx="674">
                  <c:v>0.52533623074101576</c:v>
                </c:pt>
                <c:pt idx="675">
                  <c:v>0.52588776773673729</c:v>
                </c:pt>
                <c:pt idx="676">
                  <c:v>0.52671507323032563</c:v>
                </c:pt>
                <c:pt idx="677">
                  <c:v>0.52726661022604759</c:v>
                </c:pt>
                <c:pt idx="678">
                  <c:v>0.52809391571963149</c:v>
                </c:pt>
                <c:pt idx="679">
                  <c:v>0.52864545271535723</c:v>
                </c:pt>
                <c:pt idx="680">
                  <c:v>0.52947275820893858</c:v>
                </c:pt>
                <c:pt idx="681">
                  <c:v>0.53002429520466199</c:v>
                </c:pt>
                <c:pt idx="682">
                  <c:v>0.53085160069824799</c:v>
                </c:pt>
                <c:pt idx="683">
                  <c:v>0.53223044318755297</c:v>
                </c:pt>
                <c:pt idx="684">
                  <c:v>0.53305774868113698</c:v>
                </c:pt>
                <c:pt idx="685">
                  <c:v>0.53360928567685995</c:v>
                </c:pt>
                <c:pt idx="686">
                  <c:v>0.53443659117044129</c:v>
                </c:pt>
                <c:pt idx="687">
                  <c:v>0.53498812816616659</c:v>
                </c:pt>
                <c:pt idx="688">
                  <c:v>0.5358154336597537</c:v>
                </c:pt>
                <c:pt idx="689">
                  <c:v>0.53636697065547401</c:v>
                </c:pt>
                <c:pt idx="690">
                  <c:v>0.53719427614906123</c:v>
                </c:pt>
                <c:pt idx="691">
                  <c:v>0.53774581314478687</c:v>
                </c:pt>
                <c:pt idx="692">
                  <c:v>0.53857311863836499</c:v>
                </c:pt>
                <c:pt idx="693">
                  <c:v>0.53912465563409095</c:v>
                </c:pt>
                <c:pt idx="694">
                  <c:v>0.53995196112767296</c:v>
                </c:pt>
                <c:pt idx="695">
                  <c:v>0.54050349812339504</c:v>
                </c:pt>
                <c:pt idx="696">
                  <c:v>0.54133080361698005</c:v>
                </c:pt>
                <c:pt idx="697">
                  <c:v>0.54188234061270257</c:v>
                </c:pt>
                <c:pt idx="698">
                  <c:v>0.54270964610628958</c:v>
                </c:pt>
                <c:pt idx="699">
                  <c:v>0.54326118310200799</c:v>
                </c:pt>
                <c:pt idx="700">
                  <c:v>0.544088488595596</c:v>
                </c:pt>
                <c:pt idx="701">
                  <c:v>0.54464002559131763</c:v>
                </c:pt>
                <c:pt idx="702">
                  <c:v>0.54546733108489998</c:v>
                </c:pt>
                <c:pt idx="703">
                  <c:v>0.5460188680806235</c:v>
                </c:pt>
                <c:pt idx="704">
                  <c:v>0.54684617357420795</c:v>
                </c:pt>
                <c:pt idx="705">
                  <c:v>0.54739771056993103</c:v>
                </c:pt>
                <c:pt idx="706">
                  <c:v>0.5482250160635197</c:v>
                </c:pt>
                <c:pt idx="707">
                  <c:v>0.54960385855282423</c:v>
                </c:pt>
                <c:pt idx="708">
                  <c:v>0.55098270104212677</c:v>
                </c:pt>
                <c:pt idx="709">
                  <c:v>0.55181000653571499</c:v>
                </c:pt>
                <c:pt idx="710">
                  <c:v>0.55236154353143596</c:v>
                </c:pt>
                <c:pt idx="711">
                  <c:v>0.55318884902502097</c:v>
                </c:pt>
                <c:pt idx="712">
                  <c:v>0.55374038602074305</c:v>
                </c:pt>
                <c:pt idx="713">
                  <c:v>0.5545676915143275</c:v>
                </c:pt>
                <c:pt idx="714">
                  <c:v>0.55511922851005102</c:v>
                </c:pt>
                <c:pt idx="715">
                  <c:v>0.55594653400363503</c:v>
                </c:pt>
                <c:pt idx="716">
                  <c:v>0.556498070999357</c:v>
                </c:pt>
                <c:pt idx="717">
                  <c:v>0.557325376492942</c:v>
                </c:pt>
                <c:pt idx="718">
                  <c:v>0.55787691348866564</c:v>
                </c:pt>
                <c:pt idx="719">
                  <c:v>0.55870421898224898</c:v>
                </c:pt>
                <c:pt idx="720">
                  <c:v>0.5592557559779715</c:v>
                </c:pt>
                <c:pt idx="721">
                  <c:v>0.56008306147155551</c:v>
                </c:pt>
                <c:pt idx="722">
                  <c:v>0.56063459846727903</c:v>
                </c:pt>
                <c:pt idx="723">
                  <c:v>0.56146190396086249</c:v>
                </c:pt>
                <c:pt idx="724">
                  <c:v>0.56201344095658601</c:v>
                </c:pt>
                <c:pt idx="725">
                  <c:v>0.56284074645017446</c:v>
                </c:pt>
                <c:pt idx="726">
                  <c:v>0.56339228344589365</c:v>
                </c:pt>
                <c:pt idx="727">
                  <c:v>0.56421958893947699</c:v>
                </c:pt>
                <c:pt idx="728">
                  <c:v>0.56559843142878696</c:v>
                </c:pt>
                <c:pt idx="729">
                  <c:v>0.56697727391809372</c:v>
                </c:pt>
                <c:pt idx="730">
                  <c:v>0.56835611640739803</c:v>
                </c:pt>
                <c:pt idx="731">
                  <c:v>0.569734958896705</c:v>
                </c:pt>
                <c:pt idx="732">
                  <c:v>0.57056226439028956</c:v>
                </c:pt>
                <c:pt idx="733">
                  <c:v>0.57111380138601198</c:v>
                </c:pt>
                <c:pt idx="734">
                  <c:v>0.57194110687960042</c:v>
                </c:pt>
                <c:pt idx="735">
                  <c:v>0.57249264387531951</c:v>
                </c:pt>
                <c:pt idx="736">
                  <c:v>0.57331994936890396</c:v>
                </c:pt>
                <c:pt idx="737">
                  <c:v>0.5738714863646297</c:v>
                </c:pt>
                <c:pt idx="738">
                  <c:v>0.57469879185821104</c:v>
                </c:pt>
                <c:pt idx="739">
                  <c:v>0.57525032885393357</c:v>
                </c:pt>
                <c:pt idx="740">
                  <c:v>0.57607763434752024</c:v>
                </c:pt>
                <c:pt idx="741">
                  <c:v>0.57662917134324165</c:v>
                </c:pt>
                <c:pt idx="742">
                  <c:v>0.57745647683682499</c:v>
                </c:pt>
                <c:pt idx="743">
                  <c:v>0.57800801383254863</c:v>
                </c:pt>
                <c:pt idx="744">
                  <c:v>0.57883531932613264</c:v>
                </c:pt>
                <c:pt idx="745">
                  <c:v>0.57938685632185505</c:v>
                </c:pt>
                <c:pt idx="746">
                  <c:v>0.58021416181543428</c:v>
                </c:pt>
                <c:pt idx="747">
                  <c:v>0.58159300430474559</c:v>
                </c:pt>
                <c:pt idx="748">
                  <c:v>0.58297184679405312</c:v>
                </c:pt>
                <c:pt idx="749">
                  <c:v>0.58435068928335787</c:v>
                </c:pt>
                <c:pt idx="750">
                  <c:v>0.5857295317726654</c:v>
                </c:pt>
                <c:pt idx="751">
                  <c:v>0.58710837426197449</c:v>
                </c:pt>
                <c:pt idx="752">
                  <c:v>0.58793567975555849</c:v>
                </c:pt>
                <c:pt idx="753">
                  <c:v>0.58848721675128157</c:v>
                </c:pt>
                <c:pt idx="754">
                  <c:v>0.58931452224486558</c:v>
                </c:pt>
                <c:pt idx="755">
                  <c:v>0.5898660592405891</c:v>
                </c:pt>
                <c:pt idx="756">
                  <c:v>0.59069336473417311</c:v>
                </c:pt>
                <c:pt idx="757">
                  <c:v>0.59124490172989608</c:v>
                </c:pt>
                <c:pt idx="758">
                  <c:v>0.59207220722348075</c:v>
                </c:pt>
                <c:pt idx="759">
                  <c:v>0.5926237442192025</c:v>
                </c:pt>
                <c:pt idx="760">
                  <c:v>0.5934510497127844</c:v>
                </c:pt>
                <c:pt idx="761">
                  <c:v>0.59400258670850958</c:v>
                </c:pt>
                <c:pt idx="762">
                  <c:v>0.59482989220209681</c:v>
                </c:pt>
                <c:pt idx="763">
                  <c:v>0.59538142919781656</c:v>
                </c:pt>
                <c:pt idx="764">
                  <c:v>0.59620873469140112</c:v>
                </c:pt>
                <c:pt idx="765">
                  <c:v>0.59758757718070588</c:v>
                </c:pt>
                <c:pt idx="766">
                  <c:v>0.59896641967001507</c:v>
                </c:pt>
                <c:pt idx="767">
                  <c:v>0.60034526215932571</c:v>
                </c:pt>
                <c:pt idx="768">
                  <c:v>0.60172410464863224</c:v>
                </c:pt>
                <c:pt idx="769">
                  <c:v>0.603102947137935</c:v>
                </c:pt>
                <c:pt idx="770">
                  <c:v>0.60448178962724175</c:v>
                </c:pt>
                <c:pt idx="771">
                  <c:v>0.60586063211655394</c:v>
                </c:pt>
                <c:pt idx="772">
                  <c:v>0.60668793761013795</c:v>
                </c:pt>
                <c:pt idx="773">
                  <c:v>0.60723947460586059</c:v>
                </c:pt>
                <c:pt idx="774">
                  <c:v>0.60806678009944148</c:v>
                </c:pt>
                <c:pt idx="775">
                  <c:v>0.60861831709516723</c:v>
                </c:pt>
                <c:pt idx="776">
                  <c:v>0.60944562258875346</c:v>
                </c:pt>
                <c:pt idx="777">
                  <c:v>0.60999715958447565</c:v>
                </c:pt>
                <c:pt idx="778">
                  <c:v>0.61082446507805765</c:v>
                </c:pt>
                <c:pt idx="779">
                  <c:v>0.61137600207378195</c:v>
                </c:pt>
                <c:pt idx="780">
                  <c:v>0.61220330756736296</c:v>
                </c:pt>
                <c:pt idx="781">
                  <c:v>0.61275484456309059</c:v>
                </c:pt>
                <c:pt idx="782">
                  <c:v>0.61358215005667049</c:v>
                </c:pt>
                <c:pt idx="783">
                  <c:v>0.61496099254598058</c:v>
                </c:pt>
                <c:pt idx="784">
                  <c:v>0.616339835035287</c:v>
                </c:pt>
                <c:pt idx="785">
                  <c:v>0.61771867752459786</c:v>
                </c:pt>
                <c:pt idx="786">
                  <c:v>0.61909752001390062</c:v>
                </c:pt>
                <c:pt idx="787">
                  <c:v>0.62047636250320604</c:v>
                </c:pt>
                <c:pt idx="788">
                  <c:v>0.62185520499251523</c:v>
                </c:pt>
                <c:pt idx="789">
                  <c:v>0.62323404748182065</c:v>
                </c:pt>
                <c:pt idx="790">
                  <c:v>0.62406135297540599</c:v>
                </c:pt>
                <c:pt idx="791">
                  <c:v>0.62461288997112696</c:v>
                </c:pt>
                <c:pt idx="792">
                  <c:v>0.62544019546471163</c:v>
                </c:pt>
                <c:pt idx="793">
                  <c:v>0.6259917324604386</c:v>
                </c:pt>
                <c:pt idx="794">
                  <c:v>0.62681903795402072</c:v>
                </c:pt>
                <c:pt idx="795">
                  <c:v>0.62737057494974102</c:v>
                </c:pt>
                <c:pt idx="796">
                  <c:v>0.62819788044332858</c:v>
                </c:pt>
                <c:pt idx="797">
                  <c:v>0.62874941743905399</c:v>
                </c:pt>
                <c:pt idx="798">
                  <c:v>0.62957672293263156</c:v>
                </c:pt>
                <c:pt idx="799">
                  <c:v>0.63095556542193998</c:v>
                </c:pt>
                <c:pt idx="800">
                  <c:v>0.63233440791124651</c:v>
                </c:pt>
                <c:pt idx="801">
                  <c:v>0.6337132504005567</c:v>
                </c:pt>
                <c:pt idx="802">
                  <c:v>0.63509209288986324</c:v>
                </c:pt>
                <c:pt idx="803">
                  <c:v>0.63647093537916999</c:v>
                </c:pt>
                <c:pt idx="804">
                  <c:v>0.63784977786848007</c:v>
                </c:pt>
                <c:pt idx="805">
                  <c:v>0.63922862035778472</c:v>
                </c:pt>
                <c:pt idx="806">
                  <c:v>0.64060746284709158</c:v>
                </c:pt>
                <c:pt idx="807">
                  <c:v>0.641986305336396</c:v>
                </c:pt>
                <c:pt idx="808">
                  <c:v>0.64281361082998223</c:v>
                </c:pt>
                <c:pt idx="809">
                  <c:v>0.64336514782570298</c:v>
                </c:pt>
                <c:pt idx="810">
                  <c:v>0.64419245331929165</c:v>
                </c:pt>
                <c:pt idx="811">
                  <c:v>0.64474399031501295</c:v>
                </c:pt>
                <c:pt idx="812">
                  <c:v>0.64557129580859796</c:v>
                </c:pt>
                <c:pt idx="813">
                  <c:v>0.64695013829790204</c:v>
                </c:pt>
                <c:pt idx="814">
                  <c:v>0.64832898078720858</c:v>
                </c:pt>
                <c:pt idx="815">
                  <c:v>0.64970782327651999</c:v>
                </c:pt>
                <c:pt idx="816">
                  <c:v>0.65108666576582297</c:v>
                </c:pt>
                <c:pt idx="817">
                  <c:v>0.65246550825512994</c:v>
                </c:pt>
                <c:pt idx="818">
                  <c:v>0.65384435074443958</c:v>
                </c:pt>
                <c:pt idx="819">
                  <c:v>0.65522319323374623</c:v>
                </c:pt>
                <c:pt idx="820">
                  <c:v>0.65660203572305165</c:v>
                </c:pt>
                <c:pt idx="821">
                  <c:v>0.65798087821235862</c:v>
                </c:pt>
                <c:pt idx="822">
                  <c:v>0.65935972070166449</c:v>
                </c:pt>
                <c:pt idx="823">
                  <c:v>0.66073856319097524</c:v>
                </c:pt>
                <c:pt idx="824">
                  <c:v>0.66156586868455958</c:v>
                </c:pt>
                <c:pt idx="825">
                  <c:v>0.66184163718242306</c:v>
                </c:pt>
                <c:pt idx="826">
                  <c:v>0.66211740568028199</c:v>
                </c:pt>
                <c:pt idx="827">
                  <c:v>0.66239317417814358</c:v>
                </c:pt>
                <c:pt idx="828">
                  <c:v>0.662944711173868</c:v>
                </c:pt>
                <c:pt idx="829">
                  <c:v>0.6632204796717277</c:v>
                </c:pt>
                <c:pt idx="830">
                  <c:v>0.66377201666745234</c:v>
                </c:pt>
                <c:pt idx="831">
                  <c:v>0.66432355366317686</c:v>
                </c:pt>
                <c:pt idx="832">
                  <c:v>0.66459932216103423</c:v>
                </c:pt>
                <c:pt idx="833">
                  <c:v>0.66515085915675565</c:v>
                </c:pt>
                <c:pt idx="834">
                  <c:v>0.66570239615248095</c:v>
                </c:pt>
                <c:pt idx="835">
                  <c:v>0.66597816465033965</c:v>
                </c:pt>
                <c:pt idx="836">
                  <c:v>0.66652970164606262</c:v>
                </c:pt>
                <c:pt idx="837">
                  <c:v>0.6670812386417897</c:v>
                </c:pt>
                <c:pt idx="838">
                  <c:v>0.66735700713964663</c:v>
                </c:pt>
                <c:pt idx="839">
                  <c:v>0.66790854413536904</c:v>
                </c:pt>
                <c:pt idx="840">
                  <c:v>0.66846008113109201</c:v>
                </c:pt>
                <c:pt idx="841">
                  <c:v>0.66873584962895671</c:v>
                </c:pt>
                <c:pt idx="842">
                  <c:v>0.66928738662467824</c:v>
                </c:pt>
                <c:pt idx="843">
                  <c:v>0.66983892362040265</c:v>
                </c:pt>
                <c:pt idx="844">
                  <c:v>0.67011469211826358</c:v>
                </c:pt>
                <c:pt idx="845">
                  <c:v>0.67066622911398499</c:v>
                </c:pt>
                <c:pt idx="846">
                  <c:v>0.67121776610970663</c:v>
                </c:pt>
                <c:pt idx="847">
                  <c:v>0.67149353460757</c:v>
                </c:pt>
                <c:pt idx="848">
                  <c:v>0.6720450716032953</c:v>
                </c:pt>
                <c:pt idx="849">
                  <c:v>0.67259660859901571</c:v>
                </c:pt>
                <c:pt idx="850">
                  <c:v>0.67287237709687853</c:v>
                </c:pt>
                <c:pt idx="851">
                  <c:v>0.67342391409260005</c:v>
                </c:pt>
                <c:pt idx="852">
                  <c:v>0.67397545108832446</c:v>
                </c:pt>
                <c:pt idx="853">
                  <c:v>0.67425121958618706</c:v>
                </c:pt>
                <c:pt idx="854">
                  <c:v>0.67480275658190758</c:v>
                </c:pt>
                <c:pt idx="855">
                  <c:v>0.67535429357762999</c:v>
                </c:pt>
                <c:pt idx="856">
                  <c:v>0.6756300620754937</c:v>
                </c:pt>
                <c:pt idx="857">
                  <c:v>0.676181599071212</c:v>
                </c:pt>
                <c:pt idx="858">
                  <c:v>0.67673313606693564</c:v>
                </c:pt>
                <c:pt idx="859">
                  <c:v>0.67700890456480034</c:v>
                </c:pt>
                <c:pt idx="860">
                  <c:v>0.67756044156051964</c:v>
                </c:pt>
                <c:pt idx="861">
                  <c:v>0.67783621005838446</c:v>
                </c:pt>
                <c:pt idx="862">
                  <c:v>0.67811197855624195</c:v>
                </c:pt>
                <c:pt idx="863">
                  <c:v>0.67838774705410365</c:v>
                </c:pt>
                <c:pt idx="864">
                  <c:v>0.67893928404982895</c:v>
                </c:pt>
                <c:pt idx="865">
                  <c:v>0.67921505254769099</c:v>
                </c:pt>
                <c:pt idx="866">
                  <c:v>0.67976658954341063</c:v>
                </c:pt>
                <c:pt idx="867">
                  <c:v>0.68031812653913315</c:v>
                </c:pt>
                <c:pt idx="868">
                  <c:v>0.68059389503699408</c:v>
                </c:pt>
                <c:pt idx="869">
                  <c:v>0.68114543203271982</c:v>
                </c:pt>
                <c:pt idx="870">
                  <c:v>0.68169696902844013</c:v>
                </c:pt>
                <c:pt idx="871">
                  <c:v>0.68197273752630161</c:v>
                </c:pt>
                <c:pt idx="872">
                  <c:v>0.68252427452202413</c:v>
                </c:pt>
                <c:pt idx="873">
                  <c:v>0.68307581151774865</c:v>
                </c:pt>
                <c:pt idx="874">
                  <c:v>0.68335158001560758</c:v>
                </c:pt>
                <c:pt idx="875">
                  <c:v>0.68390311701133111</c:v>
                </c:pt>
                <c:pt idx="876">
                  <c:v>0.68445465400705408</c:v>
                </c:pt>
                <c:pt idx="877">
                  <c:v>0.68473042250491833</c:v>
                </c:pt>
                <c:pt idx="878">
                  <c:v>0.68528195950063808</c:v>
                </c:pt>
                <c:pt idx="879">
                  <c:v>0.68583349649636161</c:v>
                </c:pt>
                <c:pt idx="880">
                  <c:v>0.68610926499422309</c:v>
                </c:pt>
                <c:pt idx="881">
                  <c:v>0.6866608019899455</c:v>
                </c:pt>
                <c:pt idx="882">
                  <c:v>0.68721233898566503</c:v>
                </c:pt>
                <c:pt idx="883">
                  <c:v>0.68748810748353062</c:v>
                </c:pt>
                <c:pt idx="884">
                  <c:v>0.68803964447925314</c:v>
                </c:pt>
                <c:pt idx="885">
                  <c:v>0.68859118147497511</c:v>
                </c:pt>
                <c:pt idx="886">
                  <c:v>0.68886694997283393</c:v>
                </c:pt>
                <c:pt idx="887">
                  <c:v>0.68941848696856012</c:v>
                </c:pt>
                <c:pt idx="888">
                  <c:v>0.68997002396428275</c:v>
                </c:pt>
                <c:pt idx="889">
                  <c:v>0.69024579246214635</c:v>
                </c:pt>
                <c:pt idx="890">
                  <c:v>0.69079732945786709</c:v>
                </c:pt>
                <c:pt idx="891">
                  <c:v>0.69134886645359517</c:v>
                </c:pt>
                <c:pt idx="892">
                  <c:v>0.69162463495145265</c:v>
                </c:pt>
                <c:pt idx="893">
                  <c:v>0.69217617194717407</c:v>
                </c:pt>
                <c:pt idx="894">
                  <c:v>0.69272770894289715</c:v>
                </c:pt>
                <c:pt idx="895">
                  <c:v>0.69300347744075874</c:v>
                </c:pt>
                <c:pt idx="896">
                  <c:v>0.69355501443648382</c:v>
                </c:pt>
                <c:pt idx="897">
                  <c:v>0.69410655143220357</c:v>
                </c:pt>
                <c:pt idx="898">
                  <c:v>0.69438231993006216</c:v>
                </c:pt>
                <c:pt idx="899">
                  <c:v>0.69493385692579035</c:v>
                </c:pt>
                <c:pt idx="900">
                  <c:v>0.6957611624193748</c:v>
                </c:pt>
                <c:pt idx="901">
                  <c:v>0.6963126994150951</c:v>
                </c:pt>
                <c:pt idx="902">
                  <c:v>0.69658846791295426</c:v>
                </c:pt>
                <c:pt idx="903">
                  <c:v>0.69714000490868133</c:v>
                </c:pt>
                <c:pt idx="904">
                  <c:v>0.69769154190440275</c:v>
                </c:pt>
                <c:pt idx="905">
                  <c:v>0.69796731040226356</c:v>
                </c:pt>
                <c:pt idx="906">
                  <c:v>0.69851884739798609</c:v>
                </c:pt>
                <c:pt idx="907">
                  <c:v>0.69907038439370961</c:v>
                </c:pt>
                <c:pt idx="908">
                  <c:v>0.69934615289157265</c:v>
                </c:pt>
                <c:pt idx="909">
                  <c:v>0.69989768988729251</c:v>
                </c:pt>
                <c:pt idx="910">
                  <c:v>0.70044922688301858</c:v>
                </c:pt>
                <c:pt idx="911">
                  <c:v>0.70072499538088096</c:v>
                </c:pt>
                <c:pt idx="912">
                  <c:v>0.70127653237660104</c:v>
                </c:pt>
                <c:pt idx="913">
                  <c:v>0.701828069372323</c:v>
                </c:pt>
                <c:pt idx="914">
                  <c:v>0.70210383787018771</c:v>
                </c:pt>
                <c:pt idx="915">
                  <c:v>0.70265537486590801</c:v>
                </c:pt>
                <c:pt idx="916">
                  <c:v>0.70320691186162776</c:v>
                </c:pt>
                <c:pt idx="917">
                  <c:v>0.70348268035949202</c:v>
                </c:pt>
                <c:pt idx="918">
                  <c:v>0.70403421735521565</c:v>
                </c:pt>
                <c:pt idx="919">
                  <c:v>0.70458575435093751</c:v>
                </c:pt>
                <c:pt idx="920">
                  <c:v>0.70486152284880099</c:v>
                </c:pt>
                <c:pt idx="921">
                  <c:v>0.70541305984452196</c:v>
                </c:pt>
                <c:pt idx="922">
                  <c:v>0.70596459684024448</c:v>
                </c:pt>
                <c:pt idx="923">
                  <c:v>0.70624036533810663</c:v>
                </c:pt>
                <c:pt idx="924">
                  <c:v>0.7067919023338336</c:v>
                </c:pt>
                <c:pt idx="925">
                  <c:v>0.70734343932955424</c:v>
                </c:pt>
                <c:pt idx="926">
                  <c:v>0.70761920782741305</c:v>
                </c:pt>
                <c:pt idx="927">
                  <c:v>0.70817074482313602</c:v>
                </c:pt>
                <c:pt idx="928">
                  <c:v>0.70872228181885899</c:v>
                </c:pt>
                <c:pt idx="929">
                  <c:v>0.70899805031672258</c:v>
                </c:pt>
                <c:pt idx="930">
                  <c:v>0.709549587312443</c:v>
                </c:pt>
                <c:pt idx="931">
                  <c:v>0.71010112430816663</c:v>
                </c:pt>
                <c:pt idx="932">
                  <c:v>0.710376892806027</c:v>
                </c:pt>
                <c:pt idx="933">
                  <c:v>0.71092842980174997</c:v>
                </c:pt>
                <c:pt idx="934">
                  <c:v>0.71147996679747305</c:v>
                </c:pt>
                <c:pt idx="935">
                  <c:v>0.71175573529533465</c:v>
                </c:pt>
                <c:pt idx="936">
                  <c:v>0.71230727229105695</c:v>
                </c:pt>
                <c:pt idx="937">
                  <c:v>0.71313457778464096</c:v>
                </c:pt>
                <c:pt idx="938">
                  <c:v>0.71368611478036359</c:v>
                </c:pt>
                <c:pt idx="939">
                  <c:v>0.71451342027394749</c:v>
                </c:pt>
                <c:pt idx="940">
                  <c:v>0.71506495726967323</c:v>
                </c:pt>
                <c:pt idx="941">
                  <c:v>0.71534072576753249</c:v>
                </c:pt>
                <c:pt idx="942">
                  <c:v>0.71589226276325602</c:v>
                </c:pt>
                <c:pt idx="943">
                  <c:v>0.71644379975897798</c:v>
                </c:pt>
                <c:pt idx="944">
                  <c:v>0.71671956825684002</c:v>
                </c:pt>
                <c:pt idx="945">
                  <c:v>0.71727110525256299</c:v>
                </c:pt>
                <c:pt idx="946">
                  <c:v>0.71782264224828796</c:v>
                </c:pt>
                <c:pt idx="947">
                  <c:v>0.718098410746149</c:v>
                </c:pt>
                <c:pt idx="948">
                  <c:v>0.71864994774187296</c:v>
                </c:pt>
                <c:pt idx="949">
                  <c:v>0.71920148473759304</c:v>
                </c:pt>
                <c:pt idx="950">
                  <c:v>0.71947725323545464</c:v>
                </c:pt>
                <c:pt idx="951">
                  <c:v>0.72002879023117972</c:v>
                </c:pt>
                <c:pt idx="952">
                  <c:v>0.72058032722689991</c:v>
                </c:pt>
                <c:pt idx="953">
                  <c:v>0.7208560957247605</c:v>
                </c:pt>
                <c:pt idx="954">
                  <c:v>0.72140763272048658</c:v>
                </c:pt>
                <c:pt idx="955">
                  <c:v>0.721959169716205</c:v>
                </c:pt>
                <c:pt idx="956">
                  <c:v>0.72223493821406803</c:v>
                </c:pt>
                <c:pt idx="957">
                  <c:v>0.72278647520979322</c:v>
                </c:pt>
                <c:pt idx="958">
                  <c:v>0.72333801220551752</c:v>
                </c:pt>
                <c:pt idx="959">
                  <c:v>0.72361378070337501</c:v>
                </c:pt>
                <c:pt idx="960">
                  <c:v>0.72416531769910153</c:v>
                </c:pt>
                <c:pt idx="961">
                  <c:v>0.72471685469482383</c:v>
                </c:pt>
                <c:pt idx="962">
                  <c:v>0.72499262319268265</c:v>
                </c:pt>
                <c:pt idx="963">
                  <c:v>0.72554416018840495</c:v>
                </c:pt>
                <c:pt idx="964">
                  <c:v>0.72609569718413247</c:v>
                </c:pt>
                <c:pt idx="965">
                  <c:v>0.72637146568198963</c:v>
                </c:pt>
                <c:pt idx="966">
                  <c:v>0.7269230026777147</c:v>
                </c:pt>
                <c:pt idx="967">
                  <c:v>0.72747453967343723</c:v>
                </c:pt>
                <c:pt idx="968">
                  <c:v>0.72775030817129605</c:v>
                </c:pt>
                <c:pt idx="969">
                  <c:v>0.72830184516701901</c:v>
                </c:pt>
                <c:pt idx="970">
                  <c:v>0.72912915066060624</c:v>
                </c:pt>
                <c:pt idx="971">
                  <c:v>0.72968068765632665</c:v>
                </c:pt>
                <c:pt idx="972">
                  <c:v>0.73050799314991</c:v>
                </c:pt>
                <c:pt idx="973">
                  <c:v>0.73105953014563363</c:v>
                </c:pt>
                <c:pt idx="974">
                  <c:v>0.73188683563921864</c:v>
                </c:pt>
                <c:pt idx="975">
                  <c:v>0.73243837263494005</c:v>
                </c:pt>
                <c:pt idx="976">
                  <c:v>0.73271414113280198</c:v>
                </c:pt>
                <c:pt idx="977">
                  <c:v>0.73326567812852772</c:v>
                </c:pt>
                <c:pt idx="978">
                  <c:v>0.73381721512424802</c:v>
                </c:pt>
                <c:pt idx="979">
                  <c:v>0.73409298362210895</c:v>
                </c:pt>
                <c:pt idx="980">
                  <c:v>0.73464452061783458</c:v>
                </c:pt>
                <c:pt idx="981">
                  <c:v>0.735196057613559</c:v>
                </c:pt>
                <c:pt idx="982">
                  <c:v>0.7354718261114187</c:v>
                </c:pt>
                <c:pt idx="983">
                  <c:v>0.73602336310713901</c:v>
                </c:pt>
                <c:pt idx="984">
                  <c:v>0.73657490010286197</c:v>
                </c:pt>
                <c:pt idx="985">
                  <c:v>0.73685066860072523</c:v>
                </c:pt>
                <c:pt idx="986">
                  <c:v>0.73740220559644598</c:v>
                </c:pt>
                <c:pt idx="987">
                  <c:v>0.73795374259216895</c:v>
                </c:pt>
                <c:pt idx="988">
                  <c:v>0.73822951109003065</c:v>
                </c:pt>
                <c:pt idx="989">
                  <c:v>0.73878104808575362</c:v>
                </c:pt>
                <c:pt idx="990">
                  <c:v>0.73933258508147559</c:v>
                </c:pt>
                <c:pt idx="991">
                  <c:v>0.73960835357933996</c:v>
                </c:pt>
                <c:pt idx="992">
                  <c:v>0.74015989057506271</c:v>
                </c:pt>
                <c:pt idx="993">
                  <c:v>0.74071142757078734</c:v>
                </c:pt>
                <c:pt idx="994">
                  <c:v>0.74098719606864405</c:v>
                </c:pt>
                <c:pt idx="995">
                  <c:v>0.74153873306436702</c:v>
                </c:pt>
                <c:pt idx="996">
                  <c:v>0.74209027006009365</c:v>
                </c:pt>
                <c:pt idx="997">
                  <c:v>0.74236603855795058</c:v>
                </c:pt>
                <c:pt idx="998">
                  <c:v>0.74291757555367599</c:v>
                </c:pt>
                <c:pt idx="999">
                  <c:v>0.74346911254939996</c:v>
                </c:pt>
                <c:pt idx="1000">
                  <c:v>0.743744881047258</c:v>
                </c:pt>
                <c:pt idx="1001">
                  <c:v>0.74429641804298163</c:v>
                </c:pt>
                <c:pt idx="1002">
                  <c:v>0.74512372353656664</c:v>
                </c:pt>
                <c:pt idx="1003">
                  <c:v>0.74567526053229072</c:v>
                </c:pt>
                <c:pt idx="1004">
                  <c:v>0.74650256602587295</c:v>
                </c:pt>
                <c:pt idx="1005">
                  <c:v>0.74705410302159858</c:v>
                </c:pt>
                <c:pt idx="1006">
                  <c:v>0.7478814085151847</c:v>
                </c:pt>
                <c:pt idx="1007">
                  <c:v>0.74843294551090156</c:v>
                </c:pt>
                <c:pt idx="1008">
                  <c:v>0.74926025100448923</c:v>
                </c:pt>
                <c:pt idx="1009">
                  <c:v>0.74981178800020998</c:v>
                </c:pt>
                <c:pt idx="1010">
                  <c:v>0.75063909349379987</c:v>
                </c:pt>
                <c:pt idx="1011">
                  <c:v>0.75119063048952206</c:v>
                </c:pt>
                <c:pt idx="1012">
                  <c:v>0.75146639898737599</c:v>
                </c:pt>
                <c:pt idx="1013">
                  <c:v>0.75201793598310163</c:v>
                </c:pt>
                <c:pt idx="1014">
                  <c:v>0.7525694729788267</c:v>
                </c:pt>
                <c:pt idx="1015">
                  <c:v>0.75284524147668841</c:v>
                </c:pt>
                <c:pt idx="1016">
                  <c:v>0.75339677847240805</c:v>
                </c:pt>
                <c:pt idx="1017">
                  <c:v>0.75394831546813545</c:v>
                </c:pt>
                <c:pt idx="1018">
                  <c:v>0.75422408396599205</c:v>
                </c:pt>
                <c:pt idx="1019">
                  <c:v>0.75477562096171724</c:v>
                </c:pt>
                <c:pt idx="1020">
                  <c:v>0.75532715795743799</c:v>
                </c:pt>
                <c:pt idx="1021">
                  <c:v>0.75560292645530158</c:v>
                </c:pt>
                <c:pt idx="1022">
                  <c:v>0.75615446345102399</c:v>
                </c:pt>
                <c:pt idx="1023">
                  <c:v>0.75670600044674563</c:v>
                </c:pt>
                <c:pt idx="1024">
                  <c:v>0.756981768944606</c:v>
                </c:pt>
                <c:pt idx="1025">
                  <c:v>0.75753330594032675</c:v>
                </c:pt>
                <c:pt idx="1026">
                  <c:v>0.75808484293605205</c:v>
                </c:pt>
                <c:pt idx="1027">
                  <c:v>0.75836061143391365</c:v>
                </c:pt>
                <c:pt idx="1028">
                  <c:v>0.7589121484296355</c:v>
                </c:pt>
                <c:pt idx="1029">
                  <c:v>0.75946368542535858</c:v>
                </c:pt>
                <c:pt idx="1030">
                  <c:v>0.75973945392322395</c:v>
                </c:pt>
                <c:pt idx="1031">
                  <c:v>0.76029099091894303</c:v>
                </c:pt>
                <c:pt idx="1032">
                  <c:v>0.7611182964125307</c:v>
                </c:pt>
                <c:pt idx="1033">
                  <c:v>0.76166983340825534</c:v>
                </c:pt>
                <c:pt idx="1034">
                  <c:v>0.76249713890183501</c:v>
                </c:pt>
                <c:pt idx="1035">
                  <c:v>0.76304867589755765</c:v>
                </c:pt>
                <c:pt idx="1036">
                  <c:v>0.76387598139114365</c:v>
                </c:pt>
                <c:pt idx="1037">
                  <c:v>0.76442751838686562</c:v>
                </c:pt>
                <c:pt idx="1038">
                  <c:v>0.76525482388044963</c:v>
                </c:pt>
                <c:pt idx="1039">
                  <c:v>0.76580636087617204</c:v>
                </c:pt>
                <c:pt idx="1040">
                  <c:v>0.76663366636975872</c:v>
                </c:pt>
                <c:pt idx="1041">
                  <c:v>0.76718520336548346</c:v>
                </c:pt>
                <c:pt idx="1042">
                  <c:v>0.76801250885906258</c:v>
                </c:pt>
                <c:pt idx="1043">
                  <c:v>0.76856404585478599</c:v>
                </c:pt>
                <c:pt idx="1044">
                  <c:v>0.769391351348374</c:v>
                </c:pt>
                <c:pt idx="1045">
                  <c:v>0.76994288834409641</c:v>
                </c:pt>
                <c:pt idx="1046">
                  <c:v>0.7702186568419539</c:v>
                </c:pt>
                <c:pt idx="1047">
                  <c:v>0.77077019383767764</c:v>
                </c:pt>
                <c:pt idx="1048">
                  <c:v>0.77132173083340261</c:v>
                </c:pt>
                <c:pt idx="1049">
                  <c:v>0.77159749933126087</c:v>
                </c:pt>
                <c:pt idx="1050">
                  <c:v>0.77214903632698895</c:v>
                </c:pt>
                <c:pt idx="1051">
                  <c:v>0.77270057332270936</c:v>
                </c:pt>
                <c:pt idx="1052">
                  <c:v>0.77297634182056751</c:v>
                </c:pt>
                <c:pt idx="1053">
                  <c:v>0.77352787881629093</c:v>
                </c:pt>
                <c:pt idx="1054">
                  <c:v>0.77407941581201611</c:v>
                </c:pt>
                <c:pt idx="1055">
                  <c:v>0.77435518430987849</c:v>
                </c:pt>
                <c:pt idx="1056">
                  <c:v>0.77490672130560001</c:v>
                </c:pt>
                <c:pt idx="1057">
                  <c:v>0.77545825830132165</c:v>
                </c:pt>
                <c:pt idx="1058">
                  <c:v>0.77573402679918735</c:v>
                </c:pt>
                <c:pt idx="1059">
                  <c:v>0.77628556379490488</c:v>
                </c:pt>
                <c:pt idx="1060">
                  <c:v>0.7768371007906274</c:v>
                </c:pt>
                <c:pt idx="1061">
                  <c:v>0.77711286928849188</c:v>
                </c:pt>
                <c:pt idx="1062">
                  <c:v>0.77766440628421585</c:v>
                </c:pt>
                <c:pt idx="1063">
                  <c:v>0.77849171177779763</c:v>
                </c:pt>
                <c:pt idx="1064">
                  <c:v>0.7790432487735226</c:v>
                </c:pt>
                <c:pt idx="1065">
                  <c:v>0.77987055426710661</c:v>
                </c:pt>
                <c:pt idx="1066">
                  <c:v>0.78042209126282658</c:v>
                </c:pt>
                <c:pt idx="1067">
                  <c:v>0.78124939675641103</c:v>
                </c:pt>
                <c:pt idx="1068">
                  <c:v>0.781800933752134</c:v>
                </c:pt>
                <c:pt idx="1069">
                  <c:v>0.78262823924572023</c:v>
                </c:pt>
                <c:pt idx="1070">
                  <c:v>0.78317977624144164</c:v>
                </c:pt>
                <c:pt idx="1071">
                  <c:v>0.78400708173502276</c:v>
                </c:pt>
                <c:pt idx="1072">
                  <c:v>0.7845586187307475</c:v>
                </c:pt>
                <c:pt idx="1073">
                  <c:v>0.78538592422433151</c:v>
                </c:pt>
                <c:pt idx="1074">
                  <c:v>0.78593746122005459</c:v>
                </c:pt>
                <c:pt idx="1075">
                  <c:v>0.78704053521150164</c:v>
                </c:pt>
                <c:pt idx="1076">
                  <c:v>0.78731630370935846</c:v>
                </c:pt>
                <c:pt idx="1077">
                  <c:v>0.78759207220722349</c:v>
                </c:pt>
                <c:pt idx="1078">
                  <c:v>0.78841937770080806</c:v>
                </c:pt>
                <c:pt idx="1079">
                  <c:v>0.78869514619866965</c:v>
                </c:pt>
                <c:pt idx="1080">
                  <c:v>0.78897091469653247</c:v>
                </c:pt>
                <c:pt idx="1081">
                  <c:v>0.78979822019011758</c:v>
                </c:pt>
                <c:pt idx="1082">
                  <c:v>0.79007398868797596</c:v>
                </c:pt>
                <c:pt idx="1083">
                  <c:v>0.79034975718584</c:v>
                </c:pt>
                <c:pt idx="1084">
                  <c:v>0.79117706267942423</c:v>
                </c:pt>
                <c:pt idx="1085">
                  <c:v>0.79145283117728249</c:v>
                </c:pt>
                <c:pt idx="1086">
                  <c:v>0.79172859967514564</c:v>
                </c:pt>
                <c:pt idx="1087">
                  <c:v>0.79255590516872898</c:v>
                </c:pt>
                <c:pt idx="1088">
                  <c:v>0.79283167366659446</c:v>
                </c:pt>
                <c:pt idx="1089">
                  <c:v>0.79310744216445195</c:v>
                </c:pt>
                <c:pt idx="1090">
                  <c:v>0.79393474765803662</c:v>
                </c:pt>
                <c:pt idx="1091">
                  <c:v>0.79421051615589899</c:v>
                </c:pt>
                <c:pt idx="1092">
                  <c:v>0.79448628465375859</c:v>
                </c:pt>
                <c:pt idx="1093">
                  <c:v>0.79531359014733993</c:v>
                </c:pt>
                <c:pt idx="1094">
                  <c:v>0.79558935864520397</c:v>
                </c:pt>
                <c:pt idx="1095">
                  <c:v>0.79586512714306601</c:v>
                </c:pt>
                <c:pt idx="1096">
                  <c:v>0.79669243263665224</c:v>
                </c:pt>
                <c:pt idx="1097">
                  <c:v>0.79696820113451261</c:v>
                </c:pt>
                <c:pt idx="1098">
                  <c:v>0.79724396963237298</c:v>
                </c:pt>
                <c:pt idx="1099">
                  <c:v>0.79807127512595699</c:v>
                </c:pt>
                <c:pt idx="1100">
                  <c:v>0.79834704362382158</c:v>
                </c:pt>
                <c:pt idx="1101">
                  <c:v>0.79862281212168296</c:v>
                </c:pt>
                <c:pt idx="1102">
                  <c:v>0.79945011761526397</c:v>
                </c:pt>
                <c:pt idx="1103">
                  <c:v>0.79972588611313034</c:v>
                </c:pt>
                <c:pt idx="1104">
                  <c:v>0.80000165461098971</c:v>
                </c:pt>
                <c:pt idx="1105">
                  <c:v>0.80082896010457372</c:v>
                </c:pt>
                <c:pt idx="1106">
                  <c:v>0.80110472860243298</c:v>
                </c:pt>
                <c:pt idx="1107">
                  <c:v>0.80138049710029402</c:v>
                </c:pt>
                <c:pt idx="1108">
                  <c:v>0.80248357109173729</c:v>
                </c:pt>
                <c:pt idx="1109">
                  <c:v>0.80275933958960299</c:v>
                </c:pt>
                <c:pt idx="1110">
                  <c:v>0.80386241358104704</c:v>
                </c:pt>
                <c:pt idx="1111">
                  <c:v>0.80413818207890797</c:v>
                </c:pt>
                <c:pt idx="1112">
                  <c:v>0.80524125607035624</c:v>
                </c:pt>
                <c:pt idx="1113">
                  <c:v>0.8055170245682145</c:v>
                </c:pt>
                <c:pt idx="1114">
                  <c:v>0.80662009855966299</c:v>
                </c:pt>
                <c:pt idx="1115">
                  <c:v>0.80689586705752459</c:v>
                </c:pt>
                <c:pt idx="1116">
                  <c:v>0.80799894104896797</c:v>
                </c:pt>
                <c:pt idx="1117">
                  <c:v>0.80827470954683001</c:v>
                </c:pt>
                <c:pt idx="1118">
                  <c:v>0.80937778353827505</c:v>
                </c:pt>
                <c:pt idx="1119">
                  <c:v>0.80965355203613765</c:v>
                </c:pt>
                <c:pt idx="1120">
                  <c:v>0.81075662602758458</c:v>
                </c:pt>
                <c:pt idx="1121">
                  <c:v>0.81103239452544396</c:v>
                </c:pt>
                <c:pt idx="1122">
                  <c:v>0.81213546851689122</c:v>
                </c:pt>
                <c:pt idx="1123">
                  <c:v>0.81241123701475104</c:v>
                </c:pt>
                <c:pt idx="1124">
                  <c:v>0.81351431100619598</c:v>
                </c:pt>
                <c:pt idx="1125">
                  <c:v>0.81379007950406024</c:v>
                </c:pt>
                <c:pt idx="1126">
                  <c:v>0.81489315349550695</c:v>
                </c:pt>
                <c:pt idx="1127">
                  <c:v>0.81516892199336299</c:v>
                </c:pt>
                <c:pt idx="1128">
                  <c:v>0.81627199598481104</c:v>
                </c:pt>
                <c:pt idx="1129">
                  <c:v>0.81654776448267197</c:v>
                </c:pt>
                <c:pt idx="1130">
                  <c:v>0.81765083847412245</c:v>
                </c:pt>
                <c:pt idx="1131">
                  <c:v>0.81792660697197905</c:v>
                </c:pt>
                <c:pt idx="1132">
                  <c:v>0.81902968096342565</c:v>
                </c:pt>
                <c:pt idx="1133">
                  <c:v>0.81930544946128603</c:v>
                </c:pt>
                <c:pt idx="1134">
                  <c:v>0.82040852345273196</c:v>
                </c:pt>
                <c:pt idx="1135">
                  <c:v>0.82068429195059522</c:v>
                </c:pt>
                <c:pt idx="1136">
                  <c:v>0.82178736594203605</c:v>
                </c:pt>
                <c:pt idx="1137">
                  <c:v>0.82206313443990009</c:v>
                </c:pt>
                <c:pt idx="1138">
                  <c:v>0.82316620843134558</c:v>
                </c:pt>
                <c:pt idx="1139">
                  <c:v>0.82344197692920695</c:v>
                </c:pt>
                <c:pt idx="1140">
                  <c:v>0.82371774542706699</c:v>
                </c:pt>
                <c:pt idx="1141">
                  <c:v>0.824545050920653</c:v>
                </c:pt>
                <c:pt idx="1142">
                  <c:v>0.8248208194185197</c:v>
                </c:pt>
                <c:pt idx="1143">
                  <c:v>0.82509658791637597</c:v>
                </c:pt>
                <c:pt idx="1144">
                  <c:v>0.82592389340996064</c:v>
                </c:pt>
                <c:pt idx="1145">
                  <c:v>0.82619966190782201</c:v>
                </c:pt>
                <c:pt idx="1146">
                  <c:v>0.82647543040568572</c:v>
                </c:pt>
                <c:pt idx="1147">
                  <c:v>0.82730273589926429</c:v>
                </c:pt>
                <c:pt idx="1148">
                  <c:v>0.82757850439712899</c:v>
                </c:pt>
                <c:pt idx="1149">
                  <c:v>0.82785427289499258</c:v>
                </c:pt>
                <c:pt idx="1150">
                  <c:v>0.8286815783885787</c:v>
                </c:pt>
                <c:pt idx="1151">
                  <c:v>0.82895734688643596</c:v>
                </c:pt>
                <c:pt idx="1152">
                  <c:v>0.829233115384297</c:v>
                </c:pt>
                <c:pt idx="1153">
                  <c:v>0.83006042087788201</c:v>
                </c:pt>
                <c:pt idx="1154">
                  <c:v>0.83033618937574005</c:v>
                </c:pt>
                <c:pt idx="1155">
                  <c:v>0.83061195787360464</c:v>
                </c:pt>
                <c:pt idx="1156">
                  <c:v>0.83143926336718865</c:v>
                </c:pt>
                <c:pt idx="1157">
                  <c:v>0.83171503186505003</c:v>
                </c:pt>
                <c:pt idx="1158">
                  <c:v>0.83199080036291095</c:v>
                </c:pt>
                <c:pt idx="1159">
                  <c:v>0.83281810585649596</c:v>
                </c:pt>
                <c:pt idx="1160">
                  <c:v>0.83309387435435911</c:v>
                </c:pt>
                <c:pt idx="1161">
                  <c:v>0.83336964285221748</c:v>
                </c:pt>
                <c:pt idx="1162">
                  <c:v>0.83419694834580305</c:v>
                </c:pt>
                <c:pt idx="1163">
                  <c:v>0.83447271684366398</c:v>
                </c:pt>
                <c:pt idx="1164">
                  <c:v>0.83474848534152823</c:v>
                </c:pt>
                <c:pt idx="1165">
                  <c:v>0.83585155933297095</c:v>
                </c:pt>
                <c:pt idx="1166">
                  <c:v>0.83612732783083199</c:v>
                </c:pt>
                <c:pt idx="1167">
                  <c:v>0.83723040182227759</c:v>
                </c:pt>
                <c:pt idx="1168">
                  <c:v>0.83750617032013996</c:v>
                </c:pt>
                <c:pt idx="1169">
                  <c:v>0.83860924431158934</c:v>
                </c:pt>
                <c:pt idx="1170">
                  <c:v>0.83888501280944971</c:v>
                </c:pt>
                <c:pt idx="1171">
                  <c:v>0.83998808680089265</c:v>
                </c:pt>
                <c:pt idx="1172">
                  <c:v>0.84026385529875403</c:v>
                </c:pt>
                <c:pt idx="1173">
                  <c:v>0.84136692929019896</c:v>
                </c:pt>
                <c:pt idx="1174">
                  <c:v>0.84164269778806311</c:v>
                </c:pt>
                <c:pt idx="1175">
                  <c:v>0.84274577177950971</c:v>
                </c:pt>
                <c:pt idx="1176">
                  <c:v>0.84302154027736798</c:v>
                </c:pt>
                <c:pt idx="1177">
                  <c:v>0.84412461426881846</c:v>
                </c:pt>
                <c:pt idx="1178">
                  <c:v>0.84440038276667451</c:v>
                </c:pt>
                <c:pt idx="1179">
                  <c:v>0.845503456758123</c:v>
                </c:pt>
                <c:pt idx="1180">
                  <c:v>0.8457792252559847</c:v>
                </c:pt>
                <c:pt idx="1181">
                  <c:v>0.84688229924742797</c:v>
                </c:pt>
                <c:pt idx="1182">
                  <c:v>0.84715806774528901</c:v>
                </c:pt>
                <c:pt idx="1183">
                  <c:v>0.84826114173673228</c:v>
                </c:pt>
                <c:pt idx="1184">
                  <c:v>0.84853691023459665</c:v>
                </c:pt>
                <c:pt idx="1185">
                  <c:v>0.84963998422604203</c:v>
                </c:pt>
                <c:pt idx="1186">
                  <c:v>0.84991575272390363</c:v>
                </c:pt>
                <c:pt idx="1187">
                  <c:v>0.85101882671534901</c:v>
                </c:pt>
                <c:pt idx="1188">
                  <c:v>0.85129459521321005</c:v>
                </c:pt>
                <c:pt idx="1189">
                  <c:v>0.85239766920465598</c:v>
                </c:pt>
                <c:pt idx="1190">
                  <c:v>0.85267343770252035</c:v>
                </c:pt>
                <c:pt idx="1191">
                  <c:v>0.85377651169396362</c:v>
                </c:pt>
                <c:pt idx="1192">
                  <c:v>0.854052280191824</c:v>
                </c:pt>
                <c:pt idx="1193">
                  <c:v>0.85515535418327271</c:v>
                </c:pt>
                <c:pt idx="1194">
                  <c:v>0.85543112268113264</c:v>
                </c:pt>
                <c:pt idx="1195">
                  <c:v>0.85653419667257924</c:v>
                </c:pt>
                <c:pt idx="1196">
                  <c:v>0.85680996517043895</c:v>
                </c:pt>
                <c:pt idx="1197">
                  <c:v>0.85791303916188599</c:v>
                </c:pt>
                <c:pt idx="1198">
                  <c:v>0.85818880765974859</c:v>
                </c:pt>
                <c:pt idx="1199">
                  <c:v>0.85929188165119452</c:v>
                </c:pt>
                <c:pt idx="1200">
                  <c:v>0.85956765014905301</c:v>
                </c:pt>
                <c:pt idx="1201">
                  <c:v>0.86067072414050172</c:v>
                </c:pt>
                <c:pt idx="1202">
                  <c:v>0.86094649263836365</c:v>
                </c:pt>
                <c:pt idx="1203">
                  <c:v>0.86122226113622058</c:v>
                </c:pt>
                <c:pt idx="1204">
                  <c:v>0.86204956662981047</c:v>
                </c:pt>
                <c:pt idx="1205">
                  <c:v>0.86232533512766696</c:v>
                </c:pt>
                <c:pt idx="1206">
                  <c:v>0.862601103625532</c:v>
                </c:pt>
                <c:pt idx="1207">
                  <c:v>0.86342840911911523</c:v>
                </c:pt>
                <c:pt idx="1208">
                  <c:v>0.86370417761697671</c:v>
                </c:pt>
                <c:pt idx="1209">
                  <c:v>0.86397994611483853</c:v>
                </c:pt>
                <c:pt idx="1210">
                  <c:v>0.86480725160842364</c:v>
                </c:pt>
                <c:pt idx="1211">
                  <c:v>0.86508302010628102</c:v>
                </c:pt>
                <c:pt idx="1212">
                  <c:v>0.86535878860414295</c:v>
                </c:pt>
                <c:pt idx="1213">
                  <c:v>0.86618609409772696</c:v>
                </c:pt>
                <c:pt idx="1214">
                  <c:v>0.86646186259559199</c:v>
                </c:pt>
                <c:pt idx="1215">
                  <c:v>0.86673763109345259</c:v>
                </c:pt>
                <c:pt idx="1216">
                  <c:v>0.86784070508489852</c:v>
                </c:pt>
                <c:pt idx="1217">
                  <c:v>0.86811647358275701</c:v>
                </c:pt>
                <c:pt idx="1218">
                  <c:v>0.86921954757420195</c:v>
                </c:pt>
                <c:pt idx="1219">
                  <c:v>0.86949531607206465</c:v>
                </c:pt>
                <c:pt idx="1220">
                  <c:v>0.87059839006351158</c:v>
                </c:pt>
                <c:pt idx="1221">
                  <c:v>0.87087415856137396</c:v>
                </c:pt>
                <c:pt idx="1222">
                  <c:v>0.87197723255282134</c:v>
                </c:pt>
                <c:pt idx="1223">
                  <c:v>0.87225300105067805</c:v>
                </c:pt>
                <c:pt idx="1224">
                  <c:v>0.87335607504212398</c:v>
                </c:pt>
                <c:pt idx="1225">
                  <c:v>0.87363184353998946</c:v>
                </c:pt>
                <c:pt idx="1226">
                  <c:v>0.87473491753143395</c:v>
                </c:pt>
                <c:pt idx="1227">
                  <c:v>0.87501068602929399</c:v>
                </c:pt>
                <c:pt idx="1228">
                  <c:v>0.87611376002073749</c:v>
                </c:pt>
                <c:pt idx="1229">
                  <c:v>0.87638952851860064</c:v>
                </c:pt>
                <c:pt idx="1230">
                  <c:v>0.87749260251004724</c:v>
                </c:pt>
                <c:pt idx="1231">
                  <c:v>0.8777683710079055</c:v>
                </c:pt>
                <c:pt idx="1232">
                  <c:v>0.87887144499935399</c:v>
                </c:pt>
                <c:pt idx="1233">
                  <c:v>0.87914721349721558</c:v>
                </c:pt>
                <c:pt idx="1234">
                  <c:v>0.88025028748865908</c:v>
                </c:pt>
                <c:pt idx="1235">
                  <c:v>0.88052605598651956</c:v>
                </c:pt>
                <c:pt idx="1236">
                  <c:v>0.88162912997796317</c:v>
                </c:pt>
                <c:pt idx="1237">
                  <c:v>0.88190489847582865</c:v>
                </c:pt>
                <c:pt idx="1238">
                  <c:v>0.88300797246727314</c:v>
                </c:pt>
                <c:pt idx="1239">
                  <c:v>0.8832837409651324</c:v>
                </c:pt>
                <c:pt idx="1240">
                  <c:v>0.88438681495658011</c:v>
                </c:pt>
                <c:pt idx="1241">
                  <c:v>0.88466258345444149</c:v>
                </c:pt>
                <c:pt idx="1242">
                  <c:v>0.88576565744589075</c:v>
                </c:pt>
                <c:pt idx="1243">
                  <c:v>0.88604142594374913</c:v>
                </c:pt>
                <c:pt idx="1244">
                  <c:v>0.88714449993519462</c:v>
                </c:pt>
                <c:pt idx="1245">
                  <c:v>0.8874202684330561</c:v>
                </c:pt>
                <c:pt idx="1246">
                  <c:v>0.88852334242450115</c:v>
                </c:pt>
                <c:pt idx="1247">
                  <c:v>0.88879911092236308</c:v>
                </c:pt>
                <c:pt idx="1248">
                  <c:v>0.88990218491380857</c:v>
                </c:pt>
                <c:pt idx="1249">
                  <c:v>0.89017795341167061</c:v>
                </c:pt>
                <c:pt idx="1250">
                  <c:v>0.89128102740311765</c:v>
                </c:pt>
                <c:pt idx="1251">
                  <c:v>0.89155679590097403</c:v>
                </c:pt>
                <c:pt idx="1252">
                  <c:v>0.89265986989242307</c:v>
                </c:pt>
                <c:pt idx="1253">
                  <c:v>0.89293563839028633</c:v>
                </c:pt>
                <c:pt idx="1254">
                  <c:v>0.8940387123817306</c:v>
                </c:pt>
                <c:pt idx="1255">
                  <c:v>0.89431448087959109</c:v>
                </c:pt>
                <c:pt idx="1256">
                  <c:v>0.89541755487103403</c:v>
                </c:pt>
                <c:pt idx="1257">
                  <c:v>0.89569332336890062</c:v>
                </c:pt>
                <c:pt idx="1258">
                  <c:v>0.89679639736034411</c:v>
                </c:pt>
                <c:pt idx="1259">
                  <c:v>0.89707216585820193</c:v>
                </c:pt>
                <c:pt idx="1260">
                  <c:v>0.89734793435606708</c:v>
                </c:pt>
                <c:pt idx="1261">
                  <c:v>0.89817523984965109</c:v>
                </c:pt>
                <c:pt idx="1262">
                  <c:v>0.89845100834751213</c:v>
                </c:pt>
                <c:pt idx="1263">
                  <c:v>0.89872677684537461</c:v>
                </c:pt>
                <c:pt idx="1264">
                  <c:v>0.89955408233895751</c:v>
                </c:pt>
                <c:pt idx="1265">
                  <c:v>0.89982985083682065</c:v>
                </c:pt>
                <c:pt idx="1266">
                  <c:v>0.90010561933468358</c:v>
                </c:pt>
                <c:pt idx="1267">
                  <c:v>0.90120869332612763</c:v>
                </c:pt>
                <c:pt idx="1268">
                  <c:v>0.90148446182398756</c:v>
                </c:pt>
                <c:pt idx="1269">
                  <c:v>0.90258753581543105</c:v>
                </c:pt>
                <c:pt idx="1270">
                  <c:v>0.90286330431329498</c:v>
                </c:pt>
                <c:pt idx="1271">
                  <c:v>0.90396637830474058</c:v>
                </c:pt>
                <c:pt idx="1272">
                  <c:v>0.90424214680259996</c:v>
                </c:pt>
                <c:pt idx="1273">
                  <c:v>0.905345220794048</c:v>
                </c:pt>
                <c:pt idx="1274">
                  <c:v>0.90562098929190848</c:v>
                </c:pt>
                <c:pt idx="1275">
                  <c:v>0.90672406328335564</c:v>
                </c:pt>
                <c:pt idx="1276">
                  <c:v>0.90699983178121601</c:v>
                </c:pt>
                <c:pt idx="1277">
                  <c:v>0.90810290577265729</c:v>
                </c:pt>
                <c:pt idx="1278">
                  <c:v>0.90837867427052499</c:v>
                </c:pt>
                <c:pt idx="1279">
                  <c:v>0.90948174826196615</c:v>
                </c:pt>
                <c:pt idx="1280">
                  <c:v>0.90975751675983063</c:v>
                </c:pt>
                <c:pt idx="1281">
                  <c:v>0.91086059075127557</c:v>
                </c:pt>
                <c:pt idx="1282">
                  <c:v>0.9111363592491365</c:v>
                </c:pt>
                <c:pt idx="1283">
                  <c:v>0.91223943324058665</c:v>
                </c:pt>
                <c:pt idx="1284">
                  <c:v>0.91251520173844458</c:v>
                </c:pt>
                <c:pt idx="1285">
                  <c:v>0.91361827572989063</c:v>
                </c:pt>
                <c:pt idx="1286">
                  <c:v>0.913894044227752</c:v>
                </c:pt>
                <c:pt idx="1287">
                  <c:v>0.91499711821919971</c:v>
                </c:pt>
                <c:pt idx="1288">
                  <c:v>0.91527288671705676</c:v>
                </c:pt>
                <c:pt idx="1289">
                  <c:v>0.91637596070850402</c:v>
                </c:pt>
                <c:pt idx="1290">
                  <c:v>0.91665172920636551</c:v>
                </c:pt>
                <c:pt idx="1291">
                  <c:v>0.917754803197813</c:v>
                </c:pt>
                <c:pt idx="1292">
                  <c:v>0.91803057169567304</c:v>
                </c:pt>
                <c:pt idx="1293">
                  <c:v>0.91913364568711897</c:v>
                </c:pt>
                <c:pt idx="1294">
                  <c:v>0.91940941418498223</c:v>
                </c:pt>
                <c:pt idx="1295">
                  <c:v>0.92051248817642328</c:v>
                </c:pt>
                <c:pt idx="1296">
                  <c:v>0.92078825667429065</c:v>
                </c:pt>
                <c:pt idx="1297">
                  <c:v>0.92189133066573559</c:v>
                </c:pt>
                <c:pt idx="1298">
                  <c:v>0.92216709916359463</c:v>
                </c:pt>
                <c:pt idx="1299">
                  <c:v>0.92327017315504001</c:v>
                </c:pt>
                <c:pt idx="1300">
                  <c:v>0.92354594165290049</c:v>
                </c:pt>
                <c:pt idx="1301">
                  <c:v>0.92464901564435065</c:v>
                </c:pt>
                <c:pt idx="1302">
                  <c:v>0.92492478414220758</c:v>
                </c:pt>
                <c:pt idx="1303">
                  <c:v>0.92602785813365462</c:v>
                </c:pt>
                <c:pt idx="1304">
                  <c:v>0.926303626631517</c:v>
                </c:pt>
                <c:pt idx="1305">
                  <c:v>0.92740670062295805</c:v>
                </c:pt>
                <c:pt idx="1306">
                  <c:v>0.92768246912082197</c:v>
                </c:pt>
                <c:pt idx="1307">
                  <c:v>0.92878554311226758</c:v>
                </c:pt>
                <c:pt idx="1308">
                  <c:v>0.92906131161012895</c:v>
                </c:pt>
                <c:pt idx="1309">
                  <c:v>0.93016438560157499</c:v>
                </c:pt>
                <c:pt idx="1310">
                  <c:v>0.93044015409943703</c:v>
                </c:pt>
                <c:pt idx="1311">
                  <c:v>0.93154322809088264</c:v>
                </c:pt>
                <c:pt idx="1312">
                  <c:v>0.93181899658874623</c:v>
                </c:pt>
                <c:pt idx="1313">
                  <c:v>0.93319783907805165</c:v>
                </c:pt>
                <c:pt idx="1314">
                  <c:v>0.93347360757591202</c:v>
                </c:pt>
                <c:pt idx="1315">
                  <c:v>0.93457668156735529</c:v>
                </c:pt>
                <c:pt idx="1316">
                  <c:v>0.934852450065219</c:v>
                </c:pt>
                <c:pt idx="1317">
                  <c:v>0.93595552405666449</c:v>
                </c:pt>
                <c:pt idx="1318">
                  <c:v>0.93623129255452953</c:v>
                </c:pt>
                <c:pt idx="1319">
                  <c:v>0.93733436654597202</c:v>
                </c:pt>
                <c:pt idx="1320">
                  <c:v>0.93761013504383295</c:v>
                </c:pt>
                <c:pt idx="1321">
                  <c:v>0.93871320903527899</c:v>
                </c:pt>
                <c:pt idx="1322">
                  <c:v>0.9389889775331427</c:v>
                </c:pt>
                <c:pt idx="1323">
                  <c:v>0.94009205152458952</c:v>
                </c:pt>
                <c:pt idx="1324">
                  <c:v>0.94036782002244657</c:v>
                </c:pt>
                <c:pt idx="1325">
                  <c:v>0.94147089401389583</c:v>
                </c:pt>
                <c:pt idx="1326">
                  <c:v>0.94174666251175565</c:v>
                </c:pt>
                <c:pt idx="1327">
                  <c:v>0.94284973650320447</c:v>
                </c:pt>
                <c:pt idx="1328">
                  <c:v>0.94312550500106196</c:v>
                </c:pt>
                <c:pt idx="1329">
                  <c:v>0.94422857899250701</c:v>
                </c:pt>
                <c:pt idx="1330">
                  <c:v>0.94450434749036849</c:v>
                </c:pt>
                <c:pt idx="1331">
                  <c:v>0.94560742148181465</c:v>
                </c:pt>
                <c:pt idx="1332">
                  <c:v>0.94588318997967558</c:v>
                </c:pt>
                <c:pt idx="1333">
                  <c:v>0.94698626397112096</c:v>
                </c:pt>
                <c:pt idx="1334">
                  <c:v>0.94726203246898499</c:v>
                </c:pt>
                <c:pt idx="1335">
                  <c:v>0.94836510646042904</c:v>
                </c:pt>
                <c:pt idx="1336">
                  <c:v>0.94864087495829352</c:v>
                </c:pt>
                <c:pt idx="1337">
                  <c:v>0.94974394894973602</c:v>
                </c:pt>
                <c:pt idx="1338">
                  <c:v>0.95001971744759983</c:v>
                </c:pt>
                <c:pt idx="1339">
                  <c:v>0.95112279143904299</c:v>
                </c:pt>
                <c:pt idx="1340">
                  <c:v>0.95139855993690359</c:v>
                </c:pt>
                <c:pt idx="1341">
                  <c:v>0.95250163392835063</c:v>
                </c:pt>
                <c:pt idx="1342">
                  <c:v>0.95277740242621323</c:v>
                </c:pt>
                <c:pt idx="1343">
                  <c:v>0.95388047641765705</c:v>
                </c:pt>
                <c:pt idx="1344">
                  <c:v>0.95415624491551798</c:v>
                </c:pt>
                <c:pt idx="1345">
                  <c:v>0.95525931890696358</c:v>
                </c:pt>
                <c:pt idx="1346">
                  <c:v>0.95553508740482562</c:v>
                </c:pt>
                <c:pt idx="1347">
                  <c:v>0.956638161396271</c:v>
                </c:pt>
                <c:pt idx="1348">
                  <c:v>0.95691392989413149</c:v>
                </c:pt>
                <c:pt idx="1349">
                  <c:v>0.95801700388557864</c:v>
                </c:pt>
                <c:pt idx="1350">
                  <c:v>0.95829277238344224</c:v>
                </c:pt>
                <c:pt idx="1351">
                  <c:v>0.95939584637489006</c:v>
                </c:pt>
                <c:pt idx="1352">
                  <c:v>0.95967161487274899</c:v>
                </c:pt>
                <c:pt idx="1353">
                  <c:v>0.9607746888641947</c:v>
                </c:pt>
                <c:pt idx="1354">
                  <c:v>0.96105045736205463</c:v>
                </c:pt>
                <c:pt idx="1355">
                  <c:v>0.96215353135350123</c:v>
                </c:pt>
                <c:pt idx="1356">
                  <c:v>0.9624292998513605</c:v>
                </c:pt>
                <c:pt idx="1357">
                  <c:v>0.96353237384280399</c:v>
                </c:pt>
                <c:pt idx="1358">
                  <c:v>0.96380814234066803</c:v>
                </c:pt>
                <c:pt idx="1359">
                  <c:v>0.96491121633211596</c:v>
                </c:pt>
                <c:pt idx="1360">
                  <c:v>0.96518698482997456</c:v>
                </c:pt>
                <c:pt idx="1361">
                  <c:v>0.96656582731928264</c:v>
                </c:pt>
                <c:pt idx="1362">
                  <c:v>0.96794466980859195</c:v>
                </c:pt>
                <c:pt idx="1363">
                  <c:v>0.9693235122978987</c:v>
                </c:pt>
                <c:pt idx="1364">
                  <c:v>0.96959928079575697</c:v>
                </c:pt>
                <c:pt idx="1365">
                  <c:v>0.97070235478720246</c:v>
                </c:pt>
                <c:pt idx="1366">
                  <c:v>0.97097812328506494</c:v>
                </c:pt>
                <c:pt idx="1367">
                  <c:v>0.97208119727651165</c:v>
                </c:pt>
                <c:pt idx="1368">
                  <c:v>0.97235696577437147</c:v>
                </c:pt>
                <c:pt idx="1369">
                  <c:v>0.97346003976581652</c:v>
                </c:pt>
                <c:pt idx="1370">
                  <c:v>0.97373580826368311</c:v>
                </c:pt>
                <c:pt idx="1371">
                  <c:v>0.9748388822551266</c:v>
                </c:pt>
                <c:pt idx="1372">
                  <c:v>0.97511465075298587</c:v>
                </c:pt>
                <c:pt idx="1373">
                  <c:v>0.97621772474443147</c:v>
                </c:pt>
                <c:pt idx="1374">
                  <c:v>0.97649349324229284</c:v>
                </c:pt>
                <c:pt idx="1375">
                  <c:v>0.97759656723373789</c:v>
                </c:pt>
                <c:pt idx="1376">
                  <c:v>0.97787233573159982</c:v>
                </c:pt>
                <c:pt idx="1377">
                  <c:v>0.97897540972304664</c:v>
                </c:pt>
                <c:pt idx="1378">
                  <c:v>0.9792511782209069</c:v>
                </c:pt>
                <c:pt idx="1379">
                  <c:v>0.98035425221235251</c:v>
                </c:pt>
                <c:pt idx="1380">
                  <c:v>0.98063002071021199</c:v>
                </c:pt>
                <c:pt idx="1381">
                  <c:v>0.98173309470165715</c:v>
                </c:pt>
                <c:pt idx="1382">
                  <c:v>0.98200886319952163</c:v>
                </c:pt>
                <c:pt idx="1383">
                  <c:v>0.98311193719096657</c:v>
                </c:pt>
                <c:pt idx="1384">
                  <c:v>0.9833877056888275</c:v>
                </c:pt>
                <c:pt idx="1385">
                  <c:v>0.98449077968027399</c:v>
                </c:pt>
                <c:pt idx="1386">
                  <c:v>0.98476654817813458</c:v>
                </c:pt>
                <c:pt idx="1387">
                  <c:v>0.98586962216958396</c:v>
                </c:pt>
                <c:pt idx="1388">
                  <c:v>0.986145390667442</c:v>
                </c:pt>
                <c:pt idx="1389">
                  <c:v>0.98724846465889071</c:v>
                </c:pt>
                <c:pt idx="1390">
                  <c:v>0.98752423315674898</c:v>
                </c:pt>
                <c:pt idx="1391">
                  <c:v>0.98862730714819735</c:v>
                </c:pt>
                <c:pt idx="1392">
                  <c:v>0.98890307564605651</c:v>
                </c:pt>
                <c:pt idx="1393">
                  <c:v>0.9900061496375</c:v>
                </c:pt>
                <c:pt idx="1394">
                  <c:v>0.99028191813536359</c:v>
                </c:pt>
                <c:pt idx="1395">
                  <c:v>0.99138499212680897</c:v>
                </c:pt>
                <c:pt idx="1396">
                  <c:v>0.99166076062467101</c:v>
                </c:pt>
                <c:pt idx="1397">
                  <c:v>0.99276383461611595</c:v>
                </c:pt>
                <c:pt idx="1398">
                  <c:v>0.99303960311397865</c:v>
                </c:pt>
                <c:pt idx="1399">
                  <c:v>0.99414267710542403</c:v>
                </c:pt>
                <c:pt idx="1400">
                  <c:v>0.99441844560328496</c:v>
                </c:pt>
                <c:pt idx="1401">
                  <c:v>0.99552151959473101</c:v>
                </c:pt>
                <c:pt idx="1402">
                  <c:v>0.99579728809259205</c:v>
                </c:pt>
                <c:pt idx="1403">
                  <c:v>0.99690036208403798</c:v>
                </c:pt>
                <c:pt idx="1404">
                  <c:v>0.99717613058189902</c:v>
                </c:pt>
                <c:pt idx="1405">
                  <c:v>0.99827920457334562</c:v>
                </c:pt>
                <c:pt idx="1406">
                  <c:v>0.998554973071204</c:v>
                </c:pt>
                <c:pt idx="1407">
                  <c:v>0.99993381556051364</c:v>
                </c:pt>
              </c:numCache>
            </c:numRef>
          </c:xVal>
          <c:yVal>
            <c:numRef>
              <c:f>Sheet2!$K$1:$K$1408</c:f>
              <c:numCache>
                <c:formatCode>General</c:formatCode>
                <c:ptCount val="1408"/>
                <c:pt idx="0">
                  <c:v>0</c:v>
                </c:pt>
                <c:pt idx="1">
                  <c:v>78.400127528112506</c:v>
                </c:pt>
                <c:pt idx="2">
                  <c:v>78.400299367595906</c:v>
                </c:pt>
                <c:pt idx="3">
                  <c:v>78.400431270572099</c:v>
                </c:pt>
                <c:pt idx="4">
                  <c:v>78.400484840596448</c:v>
                </c:pt>
                <c:pt idx="5">
                  <c:v>78.400644034197327</c:v>
                </c:pt>
                <c:pt idx="6">
                  <c:v>78.400672684039904</c:v>
                </c:pt>
                <c:pt idx="7">
                  <c:v>78.400720718688078</c:v>
                </c:pt>
                <c:pt idx="8">
                  <c:v>78.400740733454029</c:v>
                </c:pt>
                <c:pt idx="9">
                  <c:v>78.400758279455928</c:v>
                </c:pt>
                <c:pt idx="10">
                  <c:v>78.400774048295304</c:v>
                </c:pt>
                <c:pt idx="11">
                  <c:v>78.4008113589055</c:v>
                </c:pt>
                <c:pt idx="12">
                  <c:v>78.400829779029294</c:v>
                </c:pt>
                <c:pt idx="13">
                  <c:v>78.400850671996892</c:v>
                </c:pt>
                <c:pt idx="14">
                  <c:v>78.400861207366205</c:v>
                </c:pt>
                <c:pt idx="15">
                  <c:v>78.400873142286528</c:v>
                </c:pt>
                <c:pt idx="16">
                  <c:v>78.400876397110082</c:v>
                </c:pt>
                <c:pt idx="17">
                  <c:v>78.400881778093378</c:v>
                </c:pt>
                <c:pt idx="18">
                  <c:v>78.400886190254496</c:v>
                </c:pt>
                <c:pt idx="19">
                  <c:v>78.400889766892604</c:v>
                </c:pt>
                <c:pt idx="20">
                  <c:v>78.400893895107771</c:v>
                </c:pt>
                <c:pt idx="21">
                  <c:v>78.400896935448898</c:v>
                </c:pt>
                <c:pt idx="22">
                  <c:v>78.400897805096278</c:v>
                </c:pt>
                <c:pt idx="23">
                  <c:v>78.4008998463583</c:v>
                </c:pt>
                <c:pt idx="24">
                  <c:v>78.400901357685697</c:v>
                </c:pt>
                <c:pt idx="25">
                  <c:v>78.400902511675881</c:v>
                </c:pt>
                <c:pt idx="26">
                  <c:v>78.400903628620071</c:v>
                </c:pt>
                <c:pt idx="27">
                  <c:v>78.400904215934005</c:v>
                </c:pt>
                <c:pt idx="28">
                  <c:v>78.400904531629749</c:v>
                </c:pt>
                <c:pt idx="29">
                  <c:v>78.400904683679116</c:v>
                </c:pt>
                <c:pt idx="30">
                  <c:v>78.400904914750683</c:v>
                </c:pt>
                <c:pt idx="31">
                  <c:v>78.400905019708702</c:v>
                </c:pt>
                <c:pt idx="32">
                  <c:v>78.400905298815616</c:v>
                </c:pt>
                <c:pt idx="33">
                  <c:v>78.400905365570793</c:v>
                </c:pt>
                <c:pt idx="34">
                  <c:v>78.400905497742556</c:v>
                </c:pt>
                <c:pt idx="35">
                  <c:v>78.400905565898256</c:v>
                </c:pt>
                <c:pt idx="36">
                  <c:v>78.400905751218517</c:v>
                </c:pt>
                <c:pt idx="37">
                  <c:v>78.400905859707294</c:v>
                </c:pt>
                <c:pt idx="38">
                  <c:v>78.400905942139502</c:v>
                </c:pt>
                <c:pt idx="39">
                  <c:v>78.400906007098911</c:v>
                </c:pt>
                <c:pt idx="40">
                  <c:v>78.400906042592283</c:v>
                </c:pt>
                <c:pt idx="41">
                  <c:v>78.400906058390802</c:v>
                </c:pt>
                <c:pt idx="42">
                  <c:v>78.400906094401549</c:v>
                </c:pt>
                <c:pt idx="43">
                  <c:v>78.400906104842605</c:v>
                </c:pt>
                <c:pt idx="44">
                  <c:v>78.40090612146291</c:v>
                </c:pt>
                <c:pt idx="45">
                  <c:v>78.400906150502848</c:v>
                </c:pt>
                <c:pt idx="46">
                  <c:v>78.400906173424048</c:v>
                </c:pt>
                <c:pt idx="47">
                  <c:v>78.400906192753538</c:v>
                </c:pt>
                <c:pt idx="48">
                  <c:v>78.400906210470183</c:v>
                </c:pt>
                <c:pt idx="49">
                  <c:v>78.400906219206604</c:v>
                </c:pt>
                <c:pt idx="50">
                  <c:v>78.400906233209099</c:v>
                </c:pt>
                <c:pt idx="51">
                  <c:v>78.400906241854102</c:v>
                </c:pt>
                <c:pt idx="52">
                  <c:v>78.400906250499148</c:v>
                </c:pt>
                <c:pt idx="53">
                  <c:v>78.400906252477782</c:v>
                </c:pt>
                <c:pt idx="54">
                  <c:v>78.400906258383202</c:v>
                </c:pt>
                <c:pt idx="55">
                  <c:v>78.400906256830709</c:v>
                </c:pt>
                <c:pt idx="56">
                  <c:v>78.400906259235526</c:v>
                </c:pt>
                <c:pt idx="57">
                  <c:v>78.400906259600802</c:v>
                </c:pt>
                <c:pt idx="58">
                  <c:v>78.400906258626648</c:v>
                </c:pt>
                <c:pt idx="59">
                  <c:v>78.40090626346668</c:v>
                </c:pt>
                <c:pt idx="60">
                  <c:v>78.400906263679801</c:v>
                </c:pt>
                <c:pt idx="61">
                  <c:v>78.400906265871527</c:v>
                </c:pt>
                <c:pt idx="62">
                  <c:v>78.400906265871527</c:v>
                </c:pt>
                <c:pt idx="63">
                  <c:v>78.400906268215778</c:v>
                </c:pt>
                <c:pt idx="64">
                  <c:v>78.400906267150006</c:v>
                </c:pt>
                <c:pt idx="65">
                  <c:v>78.400906268854598</c:v>
                </c:pt>
                <c:pt idx="66">
                  <c:v>78.400906269463405</c:v>
                </c:pt>
                <c:pt idx="67">
                  <c:v>78.400906270041801</c:v>
                </c:pt>
                <c:pt idx="68">
                  <c:v>78.400906268702627</c:v>
                </c:pt>
                <c:pt idx="69">
                  <c:v>78.400906270254879</c:v>
                </c:pt>
                <c:pt idx="70">
                  <c:v>78.400906271807571</c:v>
                </c:pt>
                <c:pt idx="71">
                  <c:v>78.400906270650609</c:v>
                </c:pt>
                <c:pt idx="72">
                  <c:v>78.400906270985402</c:v>
                </c:pt>
                <c:pt idx="73">
                  <c:v>78.40090627253791</c:v>
                </c:pt>
                <c:pt idx="74">
                  <c:v>78.4009062708637</c:v>
                </c:pt>
                <c:pt idx="75">
                  <c:v>78.40090627110753</c:v>
                </c:pt>
                <c:pt idx="76">
                  <c:v>78.400906272263882</c:v>
                </c:pt>
                <c:pt idx="77">
                  <c:v>78.400906273116306</c:v>
                </c:pt>
                <c:pt idx="78">
                  <c:v>78.400906272507498</c:v>
                </c:pt>
                <c:pt idx="79">
                  <c:v>78.400906273024859</c:v>
                </c:pt>
                <c:pt idx="80">
                  <c:v>78.400906273481155</c:v>
                </c:pt>
                <c:pt idx="81">
                  <c:v>78.400906272811881</c:v>
                </c:pt>
                <c:pt idx="82">
                  <c:v>78.400906273298901</c:v>
                </c:pt>
                <c:pt idx="83">
                  <c:v>78.400906272446548</c:v>
                </c:pt>
                <c:pt idx="84">
                  <c:v>78.400906273450843</c:v>
                </c:pt>
                <c:pt idx="85">
                  <c:v>78.400906274699182</c:v>
                </c:pt>
                <c:pt idx="86">
                  <c:v>78.400906274333892</c:v>
                </c:pt>
                <c:pt idx="87">
                  <c:v>78.400906273207596</c:v>
                </c:pt>
                <c:pt idx="88">
                  <c:v>78.400906274699182</c:v>
                </c:pt>
                <c:pt idx="89">
                  <c:v>78.400906273877325</c:v>
                </c:pt>
                <c:pt idx="90">
                  <c:v>78.400906274729579</c:v>
                </c:pt>
                <c:pt idx="91">
                  <c:v>78.400906274486019</c:v>
                </c:pt>
                <c:pt idx="92">
                  <c:v>78.400906274790501</c:v>
                </c:pt>
                <c:pt idx="93">
                  <c:v>78.400906275003607</c:v>
                </c:pt>
                <c:pt idx="94">
                  <c:v>78.400906274212417</c:v>
                </c:pt>
                <c:pt idx="95">
                  <c:v>78.4009062738468</c:v>
                </c:pt>
                <c:pt idx="96">
                  <c:v>78.400906274760004</c:v>
                </c:pt>
                <c:pt idx="97">
                  <c:v>78.400906274455579</c:v>
                </c:pt>
                <c:pt idx="98">
                  <c:v>78.400906273390206</c:v>
                </c:pt>
                <c:pt idx="99">
                  <c:v>78.400906274090303</c:v>
                </c:pt>
                <c:pt idx="100">
                  <c:v>78.400906274242786</c:v>
                </c:pt>
                <c:pt idx="101">
                  <c:v>78.400906275034004</c:v>
                </c:pt>
                <c:pt idx="102">
                  <c:v>78.400906274273026</c:v>
                </c:pt>
                <c:pt idx="103">
                  <c:v>78.400906274638302</c:v>
                </c:pt>
                <c:pt idx="104">
                  <c:v>78.40090627375551</c:v>
                </c:pt>
                <c:pt idx="105">
                  <c:v>78.400906275429648</c:v>
                </c:pt>
                <c:pt idx="106">
                  <c:v>78.400906274820898</c:v>
                </c:pt>
                <c:pt idx="107">
                  <c:v>78.400906274486019</c:v>
                </c:pt>
                <c:pt idx="108">
                  <c:v>78.400906275003607</c:v>
                </c:pt>
                <c:pt idx="109">
                  <c:v>78.400906274273026</c:v>
                </c:pt>
                <c:pt idx="110">
                  <c:v>78.400906274394799</c:v>
                </c:pt>
                <c:pt idx="111">
                  <c:v>78.400906273816403</c:v>
                </c:pt>
                <c:pt idx="112">
                  <c:v>78.400906274516501</c:v>
                </c:pt>
                <c:pt idx="113">
                  <c:v>78.400906274181679</c:v>
                </c:pt>
                <c:pt idx="114">
                  <c:v>78.400906275399322</c:v>
                </c:pt>
                <c:pt idx="115">
                  <c:v>78.400906273816403</c:v>
                </c:pt>
                <c:pt idx="116">
                  <c:v>78.400906274059878</c:v>
                </c:pt>
                <c:pt idx="117">
                  <c:v>78.400906275673222</c:v>
                </c:pt>
                <c:pt idx="118">
                  <c:v>78.400906275216627</c:v>
                </c:pt>
                <c:pt idx="119">
                  <c:v>78.400906274820898</c:v>
                </c:pt>
                <c:pt idx="120">
                  <c:v>78.400906274212417</c:v>
                </c:pt>
                <c:pt idx="121">
                  <c:v>78.400906273877325</c:v>
                </c:pt>
                <c:pt idx="122">
                  <c:v>78.400906273481155</c:v>
                </c:pt>
                <c:pt idx="123">
                  <c:v>78.400906274455579</c:v>
                </c:pt>
                <c:pt idx="124">
                  <c:v>78.40090627485138</c:v>
                </c:pt>
                <c:pt idx="125">
                  <c:v>78.400906274942727</c:v>
                </c:pt>
                <c:pt idx="126">
                  <c:v>78.400906274729579</c:v>
                </c:pt>
                <c:pt idx="127">
                  <c:v>78.40090627363368</c:v>
                </c:pt>
                <c:pt idx="128">
                  <c:v>78.400906273968602</c:v>
                </c:pt>
                <c:pt idx="129">
                  <c:v>78.400906275064401</c:v>
                </c:pt>
                <c:pt idx="130">
                  <c:v>78.400906274303395</c:v>
                </c:pt>
                <c:pt idx="131">
                  <c:v>78.400906274212417</c:v>
                </c:pt>
                <c:pt idx="132">
                  <c:v>78.400906274394799</c:v>
                </c:pt>
                <c:pt idx="133">
                  <c:v>78.400906275825406</c:v>
                </c:pt>
                <c:pt idx="134">
                  <c:v>78.400906274333892</c:v>
                </c:pt>
                <c:pt idx="135">
                  <c:v>78.400906274151211</c:v>
                </c:pt>
                <c:pt idx="136">
                  <c:v>78.400906275003607</c:v>
                </c:pt>
                <c:pt idx="137">
                  <c:v>78.400906274059878</c:v>
                </c:pt>
                <c:pt idx="138">
                  <c:v>78.400906274394799</c:v>
                </c:pt>
                <c:pt idx="139">
                  <c:v>78.400906273785878</c:v>
                </c:pt>
                <c:pt idx="140">
                  <c:v>78.400906275034004</c:v>
                </c:pt>
                <c:pt idx="141">
                  <c:v>78.40090627375551</c:v>
                </c:pt>
                <c:pt idx="142">
                  <c:v>78.400906274151211</c:v>
                </c:pt>
                <c:pt idx="143">
                  <c:v>78.400906273998999</c:v>
                </c:pt>
                <c:pt idx="144">
                  <c:v>78.400906274486019</c:v>
                </c:pt>
                <c:pt idx="145">
                  <c:v>78.40090627485138</c:v>
                </c:pt>
                <c:pt idx="146">
                  <c:v>78.400906273785878</c:v>
                </c:pt>
                <c:pt idx="147">
                  <c:v>78.400906274181679</c:v>
                </c:pt>
                <c:pt idx="148">
                  <c:v>78.400906273512007</c:v>
                </c:pt>
                <c:pt idx="149">
                  <c:v>78.40090627485138</c:v>
                </c:pt>
                <c:pt idx="150">
                  <c:v>78.400906274546998</c:v>
                </c:pt>
                <c:pt idx="151">
                  <c:v>78.400906274455579</c:v>
                </c:pt>
                <c:pt idx="152">
                  <c:v>78.400906274486019</c:v>
                </c:pt>
                <c:pt idx="153">
                  <c:v>78.400906274455579</c:v>
                </c:pt>
                <c:pt idx="154">
                  <c:v>78.400906274333892</c:v>
                </c:pt>
                <c:pt idx="155">
                  <c:v>78.400906274333892</c:v>
                </c:pt>
                <c:pt idx="156">
                  <c:v>78.400906274151211</c:v>
                </c:pt>
                <c:pt idx="157">
                  <c:v>78.400906274607792</c:v>
                </c:pt>
                <c:pt idx="158">
                  <c:v>78.400906274942727</c:v>
                </c:pt>
                <c:pt idx="159">
                  <c:v>78.400906274729579</c:v>
                </c:pt>
                <c:pt idx="160">
                  <c:v>78.400906273998999</c:v>
                </c:pt>
                <c:pt idx="161">
                  <c:v>78.400906275125294</c:v>
                </c:pt>
                <c:pt idx="162">
                  <c:v>78.400906274942727</c:v>
                </c:pt>
                <c:pt idx="163">
                  <c:v>78.400906274942727</c:v>
                </c:pt>
                <c:pt idx="164">
                  <c:v>78.400906274242786</c:v>
                </c:pt>
                <c:pt idx="165">
                  <c:v>78.400906273268504</c:v>
                </c:pt>
                <c:pt idx="166">
                  <c:v>78.40090627485138</c:v>
                </c:pt>
                <c:pt idx="167">
                  <c:v>78.400906275064401</c:v>
                </c:pt>
                <c:pt idx="168">
                  <c:v>78.400906274151211</c:v>
                </c:pt>
                <c:pt idx="169">
                  <c:v>78.400906274820898</c:v>
                </c:pt>
                <c:pt idx="170">
                  <c:v>78.400906274151211</c:v>
                </c:pt>
                <c:pt idx="171">
                  <c:v>78.400906274699182</c:v>
                </c:pt>
                <c:pt idx="172">
                  <c:v>78.400906273968602</c:v>
                </c:pt>
                <c:pt idx="173">
                  <c:v>78.400906273481155</c:v>
                </c:pt>
                <c:pt idx="174">
                  <c:v>78.400906274486019</c:v>
                </c:pt>
                <c:pt idx="175">
                  <c:v>78.40090627375551</c:v>
                </c:pt>
                <c:pt idx="176">
                  <c:v>78.400906274912515</c:v>
                </c:pt>
                <c:pt idx="177">
                  <c:v>78.400906274729579</c:v>
                </c:pt>
                <c:pt idx="178">
                  <c:v>78.400906274836103</c:v>
                </c:pt>
                <c:pt idx="179">
                  <c:v>78.400906274273026</c:v>
                </c:pt>
                <c:pt idx="180">
                  <c:v>78.400906275049195</c:v>
                </c:pt>
                <c:pt idx="181">
                  <c:v>78.400906274699182</c:v>
                </c:pt>
                <c:pt idx="182">
                  <c:v>78.400906274638302</c:v>
                </c:pt>
                <c:pt idx="183">
                  <c:v>78.400906274486019</c:v>
                </c:pt>
                <c:pt idx="184">
                  <c:v>78.400906274227324</c:v>
                </c:pt>
                <c:pt idx="185">
                  <c:v>78.4009062741208</c:v>
                </c:pt>
                <c:pt idx="186">
                  <c:v>78.4009062745926</c:v>
                </c:pt>
                <c:pt idx="187">
                  <c:v>78.400906274531678</c:v>
                </c:pt>
                <c:pt idx="188">
                  <c:v>78.400906274805692</c:v>
                </c:pt>
                <c:pt idx="189">
                  <c:v>78.400906274440402</c:v>
                </c:pt>
                <c:pt idx="190">
                  <c:v>78.400906274212417</c:v>
                </c:pt>
                <c:pt idx="191">
                  <c:v>78.400906274638302</c:v>
                </c:pt>
                <c:pt idx="192">
                  <c:v>78.400906274683848</c:v>
                </c:pt>
                <c:pt idx="193">
                  <c:v>78.400906274425182</c:v>
                </c:pt>
                <c:pt idx="194">
                  <c:v>78.400906274075126</c:v>
                </c:pt>
                <c:pt idx="195">
                  <c:v>78.400906273618503</c:v>
                </c:pt>
                <c:pt idx="196">
                  <c:v>78.400906275247536</c:v>
                </c:pt>
                <c:pt idx="197">
                  <c:v>78.400906274455579</c:v>
                </c:pt>
                <c:pt idx="198">
                  <c:v>78.400906274957904</c:v>
                </c:pt>
                <c:pt idx="199">
                  <c:v>78.400906274896982</c:v>
                </c:pt>
                <c:pt idx="200">
                  <c:v>78.400906274638302</c:v>
                </c:pt>
                <c:pt idx="201">
                  <c:v>78.400906274151211</c:v>
                </c:pt>
                <c:pt idx="202">
                  <c:v>78.400906273892502</c:v>
                </c:pt>
                <c:pt idx="203">
                  <c:v>78.400906273801198</c:v>
                </c:pt>
                <c:pt idx="204">
                  <c:v>78.400906273968602</c:v>
                </c:pt>
                <c:pt idx="205">
                  <c:v>78.400906275003607</c:v>
                </c:pt>
                <c:pt idx="206">
                  <c:v>78.400906274501281</c:v>
                </c:pt>
                <c:pt idx="207">
                  <c:v>78.400906274486019</c:v>
                </c:pt>
                <c:pt idx="208">
                  <c:v>78.400906274699182</c:v>
                </c:pt>
                <c:pt idx="209">
                  <c:v>78.400906274379494</c:v>
                </c:pt>
                <c:pt idx="210">
                  <c:v>78.400906274607792</c:v>
                </c:pt>
                <c:pt idx="211">
                  <c:v>78.400906274516501</c:v>
                </c:pt>
                <c:pt idx="212">
                  <c:v>78.400906274440402</c:v>
                </c:pt>
                <c:pt idx="213">
                  <c:v>78.400906274227324</c:v>
                </c:pt>
                <c:pt idx="214">
                  <c:v>78.400906273785878</c:v>
                </c:pt>
                <c:pt idx="215">
                  <c:v>78.400906275094883</c:v>
                </c:pt>
                <c:pt idx="216">
                  <c:v>78.400906274577395</c:v>
                </c:pt>
                <c:pt idx="217">
                  <c:v>78.400906274668699</c:v>
                </c:pt>
                <c:pt idx="218">
                  <c:v>78.400906274212417</c:v>
                </c:pt>
                <c:pt idx="219">
                  <c:v>78.400906273481155</c:v>
                </c:pt>
                <c:pt idx="220">
                  <c:v>78.400906274227324</c:v>
                </c:pt>
                <c:pt idx="221">
                  <c:v>78.400906274638302</c:v>
                </c:pt>
                <c:pt idx="222">
                  <c:v>78.400906275110401</c:v>
                </c:pt>
                <c:pt idx="223">
                  <c:v>78.400906275018826</c:v>
                </c:pt>
                <c:pt idx="224">
                  <c:v>78.400906274212417</c:v>
                </c:pt>
                <c:pt idx="225">
                  <c:v>78.400906274318871</c:v>
                </c:pt>
                <c:pt idx="226">
                  <c:v>78.400906274729579</c:v>
                </c:pt>
                <c:pt idx="227">
                  <c:v>78.400906273679382</c:v>
                </c:pt>
                <c:pt idx="228">
                  <c:v>78.400906274714401</c:v>
                </c:pt>
                <c:pt idx="229">
                  <c:v>78.400906273877325</c:v>
                </c:pt>
                <c:pt idx="230">
                  <c:v>78.400906274683848</c:v>
                </c:pt>
                <c:pt idx="231">
                  <c:v>78.400906274668699</c:v>
                </c:pt>
                <c:pt idx="232">
                  <c:v>78.400906273694588</c:v>
                </c:pt>
                <c:pt idx="233">
                  <c:v>78.40090627375551</c:v>
                </c:pt>
                <c:pt idx="234">
                  <c:v>78.400906274729579</c:v>
                </c:pt>
                <c:pt idx="235">
                  <c:v>78.400906273983779</c:v>
                </c:pt>
                <c:pt idx="236">
                  <c:v>78.400906274288204</c:v>
                </c:pt>
                <c:pt idx="237">
                  <c:v>78.400906274379494</c:v>
                </c:pt>
                <c:pt idx="238">
                  <c:v>78.400906274379494</c:v>
                </c:pt>
                <c:pt idx="239">
                  <c:v>78.400906273983779</c:v>
                </c:pt>
                <c:pt idx="240">
                  <c:v>78.4009062741208</c:v>
                </c:pt>
                <c:pt idx="241">
                  <c:v>78.400906273877325</c:v>
                </c:pt>
                <c:pt idx="242">
                  <c:v>78.400906275110401</c:v>
                </c:pt>
                <c:pt idx="243">
                  <c:v>78.400906274562203</c:v>
                </c:pt>
                <c:pt idx="244">
                  <c:v>78.400906274136005</c:v>
                </c:pt>
                <c:pt idx="245">
                  <c:v>78.400906274683848</c:v>
                </c:pt>
                <c:pt idx="246">
                  <c:v>78.400906274151211</c:v>
                </c:pt>
                <c:pt idx="247">
                  <c:v>78.400906274196899</c:v>
                </c:pt>
                <c:pt idx="248">
                  <c:v>78.400906274333892</c:v>
                </c:pt>
                <c:pt idx="249">
                  <c:v>78.4009062745926</c:v>
                </c:pt>
                <c:pt idx="250">
                  <c:v>78.400906274166402</c:v>
                </c:pt>
                <c:pt idx="251">
                  <c:v>78.400906274029509</c:v>
                </c:pt>
                <c:pt idx="252">
                  <c:v>78.400906274546998</c:v>
                </c:pt>
                <c:pt idx="253">
                  <c:v>78.400906274349097</c:v>
                </c:pt>
                <c:pt idx="254">
                  <c:v>78.400906274577395</c:v>
                </c:pt>
                <c:pt idx="255">
                  <c:v>78.400906274683848</c:v>
                </c:pt>
                <c:pt idx="256">
                  <c:v>78.400906273998999</c:v>
                </c:pt>
                <c:pt idx="257">
                  <c:v>78.400906274455579</c:v>
                </c:pt>
                <c:pt idx="258">
                  <c:v>78.400906274668699</c:v>
                </c:pt>
                <c:pt idx="259">
                  <c:v>78.400906274714401</c:v>
                </c:pt>
                <c:pt idx="260">
                  <c:v>78.400906274942727</c:v>
                </c:pt>
                <c:pt idx="261">
                  <c:v>78.400906274470898</c:v>
                </c:pt>
                <c:pt idx="262">
                  <c:v>78.400906275034004</c:v>
                </c:pt>
                <c:pt idx="263">
                  <c:v>78.400906275094883</c:v>
                </c:pt>
                <c:pt idx="264">
                  <c:v>78.400906274912515</c:v>
                </c:pt>
                <c:pt idx="265">
                  <c:v>78.400906275049195</c:v>
                </c:pt>
                <c:pt idx="266">
                  <c:v>78.4009062741208</c:v>
                </c:pt>
                <c:pt idx="267">
                  <c:v>78.40090627485138</c:v>
                </c:pt>
                <c:pt idx="268">
                  <c:v>78.400906274653479</c:v>
                </c:pt>
                <c:pt idx="269">
                  <c:v>78.400906274364303</c:v>
                </c:pt>
                <c:pt idx="270">
                  <c:v>78.400906275247536</c:v>
                </c:pt>
                <c:pt idx="271">
                  <c:v>78.400906274227324</c:v>
                </c:pt>
                <c:pt idx="272">
                  <c:v>78.400906274653479</c:v>
                </c:pt>
                <c:pt idx="273">
                  <c:v>78.400906274136005</c:v>
                </c:pt>
                <c:pt idx="274">
                  <c:v>78.400906274288204</c:v>
                </c:pt>
                <c:pt idx="275">
                  <c:v>78.400906274257792</c:v>
                </c:pt>
                <c:pt idx="276">
                  <c:v>78.400906274212417</c:v>
                </c:pt>
                <c:pt idx="277">
                  <c:v>78.400906273862006</c:v>
                </c:pt>
                <c:pt idx="278">
                  <c:v>78.400906274394799</c:v>
                </c:pt>
                <c:pt idx="279">
                  <c:v>78.400906274212417</c:v>
                </c:pt>
                <c:pt idx="280">
                  <c:v>78.400906274181679</c:v>
                </c:pt>
                <c:pt idx="281">
                  <c:v>78.400906274836103</c:v>
                </c:pt>
                <c:pt idx="282">
                  <c:v>78.400906274501281</c:v>
                </c:pt>
                <c:pt idx="283">
                  <c:v>78.40090627485138</c:v>
                </c:pt>
                <c:pt idx="284">
                  <c:v>78.400906275094883</c:v>
                </c:pt>
                <c:pt idx="285">
                  <c:v>78.400906274683848</c:v>
                </c:pt>
                <c:pt idx="286">
                  <c:v>78.400906274881748</c:v>
                </c:pt>
                <c:pt idx="287">
                  <c:v>78.4009062741208</c:v>
                </c:pt>
                <c:pt idx="288">
                  <c:v>78.400906274699182</c:v>
                </c:pt>
                <c:pt idx="289">
                  <c:v>78.400906274273026</c:v>
                </c:pt>
                <c:pt idx="290">
                  <c:v>78.400906275125294</c:v>
                </c:pt>
                <c:pt idx="291">
                  <c:v>78.400906274531678</c:v>
                </c:pt>
                <c:pt idx="292">
                  <c:v>78.400906273892502</c:v>
                </c:pt>
                <c:pt idx="293">
                  <c:v>78.400906274607792</c:v>
                </c:pt>
                <c:pt idx="294">
                  <c:v>78.400906274364303</c:v>
                </c:pt>
                <c:pt idx="295">
                  <c:v>78.400906274668699</c:v>
                </c:pt>
                <c:pt idx="296">
                  <c:v>78.400906274790501</c:v>
                </c:pt>
                <c:pt idx="297">
                  <c:v>78.400906274288204</c:v>
                </c:pt>
                <c:pt idx="298">
                  <c:v>78.40090627375551</c:v>
                </c:pt>
                <c:pt idx="299">
                  <c:v>78.400906274364303</c:v>
                </c:pt>
                <c:pt idx="300">
                  <c:v>78.400906274455579</c:v>
                </c:pt>
                <c:pt idx="301">
                  <c:v>78.400906274455579</c:v>
                </c:pt>
                <c:pt idx="302">
                  <c:v>78.400906274607792</c:v>
                </c:pt>
                <c:pt idx="303">
                  <c:v>78.400906273770701</c:v>
                </c:pt>
                <c:pt idx="304">
                  <c:v>78.400906274136005</c:v>
                </c:pt>
                <c:pt idx="305">
                  <c:v>78.400906274912515</c:v>
                </c:pt>
                <c:pt idx="306">
                  <c:v>78.400906274166402</c:v>
                </c:pt>
                <c:pt idx="307">
                  <c:v>78.400906274516501</c:v>
                </c:pt>
                <c:pt idx="308">
                  <c:v>78.400906274349097</c:v>
                </c:pt>
                <c:pt idx="309">
                  <c:v>78.400906274409948</c:v>
                </c:pt>
                <c:pt idx="310">
                  <c:v>78.400906274577395</c:v>
                </c:pt>
                <c:pt idx="311">
                  <c:v>78.400906273801198</c:v>
                </c:pt>
                <c:pt idx="312">
                  <c:v>78.400906275597123</c:v>
                </c:pt>
                <c:pt idx="313">
                  <c:v>78.400906275262571</c:v>
                </c:pt>
                <c:pt idx="314">
                  <c:v>78.400906274577395</c:v>
                </c:pt>
                <c:pt idx="315">
                  <c:v>78.400906274470898</c:v>
                </c:pt>
                <c:pt idx="316">
                  <c:v>78.400906274729579</c:v>
                </c:pt>
                <c:pt idx="317">
                  <c:v>78.400906274668699</c:v>
                </c:pt>
                <c:pt idx="318">
                  <c:v>78.400906274440402</c:v>
                </c:pt>
                <c:pt idx="319">
                  <c:v>78.400906274668699</c:v>
                </c:pt>
                <c:pt idx="320">
                  <c:v>78.400906275216627</c:v>
                </c:pt>
                <c:pt idx="321">
                  <c:v>78.400906274333892</c:v>
                </c:pt>
                <c:pt idx="322">
                  <c:v>78.400906274364303</c:v>
                </c:pt>
                <c:pt idx="323">
                  <c:v>78.400906273816403</c:v>
                </c:pt>
                <c:pt idx="324">
                  <c:v>78.400906274577395</c:v>
                </c:pt>
                <c:pt idx="325">
                  <c:v>78.400906274881748</c:v>
                </c:pt>
                <c:pt idx="326">
                  <c:v>78.400906274805692</c:v>
                </c:pt>
                <c:pt idx="327">
                  <c:v>78.400906274303395</c:v>
                </c:pt>
                <c:pt idx="328">
                  <c:v>78.400906274562203</c:v>
                </c:pt>
                <c:pt idx="329">
                  <c:v>78.400906274440402</c:v>
                </c:pt>
                <c:pt idx="330">
                  <c:v>78.400906274425182</c:v>
                </c:pt>
                <c:pt idx="331">
                  <c:v>78.400906274059878</c:v>
                </c:pt>
                <c:pt idx="332">
                  <c:v>78.400906274501281</c:v>
                </c:pt>
                <c:pt idx="333">
                  <c:v>78.400906274836103</c:v>
                </c:pt>
                <c:pt idx="334">
                  <c:v>78.400906274973096</c:v>
                </c:pt>
                <c:pt idx="335">
                  <c:v>78.400906274912515</c:v>
                </c:pt>
                <c:pt idx="336">
                  <c:v>78.400906274440402</c:v>
                </c:pt>
                <c:pt idx="337">
                  <c:v>78.400906274486019</c:v>
                </c:pt>
                <c:pt idx="338">
                  <c:v>78.400906274425182</c:v>
                </c:pt>
                <c:pt idx="339">
                  <c:v>78.400906274942727</c:v>
                </c:pt>
                <c:pt idx="340">
                  <c:v>78.400906273968602</c:v>
                </c:pt>
                <c:pt idx="341">
                  <c:v>78.400906274516501</c:v>
                </c:pt>
                <c:pt idx="342">
                  <c:v>78.40090627485138</c:v>
                </c:pt>
                <c:pt idx="343">
                  <c:v>78.400906274881748</c:v>
                </c:pt>
                <c:pt idx="344">
                  <c:v>78.400906274455579</c:v>
                </c:pt>
                <c:pt idx="345">
                  <c:v>78.400906274379494</c:v>
                </c:pt>
                <c:pt idx="346">
                  <c:v>78.4009062745926</c:v>
                </c:pt>
                <c:pt idx="347">
                  <c:v>78.400906275399322</c:v>
                </c:pt>
                <c:pt idx="348">
                  <c:v>78.400906274014204</c:v>
                </c:pt>
                <c:pt idx="349">
                  <c:v>78.400906274409948</c:v>
                </c:pt>
                <c:pt idx="350">
                  <c:v>78.400906274303395</c:v>
                </c:pt>
                <c:pt idx="351">
                  <c:v>78.400906274729579</c:v>
                </c:pt>
                <c:pt idx="352">
                  <c:v>78.400906274318871</c:v>
                </c:pt>
                <c:pt idx="353">
                  <c:v>78.400906274760004</c:v>
                </c:pt>
                <c:pt idx="354">
                  <c:v>78.400906274075126</c:v>
                </c:pt>
                <c:pt idx="355">
                  <c:v>78.400906273983779</c:v>
                </c:pt>
                <c:pt idx="356">
                  <c:v>78.400906274029509</c:v>
                </c:pt>
                <c:pt idx="357">
                  <c:v>78.400906273801198</c:v>
                </c:pt>
                <c:pt idx="358">
                  <c:v>78.400906273968602</c:v>
                </c:pt>
                <c:pt idx="359">
                  <c:v>78.400906275338627</c:v>
                </c:pt>
                <c:pt idx="360">
                  <c:v>78.4009062745926</c:v>
                </c:pt>
                <c:pt idx="361">
                  <c:v>78.400906274668699</c:v>
                </c:pt>
                <c:pt idx="362">
                  <c:v>78.400906274364303</c:v>
                </c:pt>
                <c:pt idx="363">
                  <c:v>78.400906274196899</c:v>
                </c:pt>
                <c:pt idx="364">
                  <c:v>78.400906275140727</c:v>
                </c:pt>
                <c:pt idx="365">
                  <c:v>78.400906274440402</c:v>
                </c:pt>
                <c:pt idx="366">
                  <c:v>78.400906274668699</c:v>
                </c:pt>
                <c:pt idx="367">
                  <c:v>78.400906274242786</c:v>
                </c:pt>
                <c:pt idx="368">
                  <c:v>78.400906274029509</c:v>
                </c:pt>
                <c:pt idx="369">
                  <c:v>78.400906273618503</c:v>
                </c:pt>
                <c:pt idx="370">
                  <c:v>78.400906274531678</c:v>
                </c:pt>
                <c:pt idx="371">
                  <c:v>78.400906274349097</c:v>
                </c:pt>
                <c:pt idx="372">
                  <c:v>78.400906273922899</c:v>
                </c:pt>
                <c:pt idx="373">
                  <c:v>78.400906274364303</c:v>
                </c:pt>
                <c:pt idx="374">
                  <c:v>78.400906274836103</c:v>
                </c:pt>
                <c:pt idx="375">
                  <c:v>78.400906274577395</c:v>
                </c:pt>
                <c:pt idx="376">
                  <c:v>78.400906274516501</c:v>
                </c:pt>
                <c:pt idx="377">
                  <c:v>78.4009062745926</c:v>
                </c:pt>
                <c:pt idx="378">
                  <c:v>78.400906274957904</c:v>
                </c:pt>
                <c:pt idx="379">
                  <c:v>78.400906273892502</c:v>
                </c:pt>
                <c:pt idx="380">
                  <c:v>78.400906274562203</c:v>
                </c:pt>
                <c:pt idx="381">
                  <c:v>78.400906275110401</c:v>
                </c:pt>
                <c:pt idx="382">
                  <c:v>78.400906273390206</c:v>
                </c:pt>
                <c:pt idx="383">
                  <c:v>78.4009062735729</c:v>
                </c:pt>
                <c:pt idx="384">
                  <c:v>78.400906274501281</c:v>
                </c:pt>
                <c:pt idx="385">
                  <c:v>78.4009062745926</c:v>
                </c:pt>
                <c:pt idx="386">
                  <c:v>78.400906273816403</c:v>
                </c:pt>
                <c:pt idx="387">
                  <c:v>78.400906273816403</c:v>
                </c:pt>
                <c:pt idx="388">
                  <c:v>78.400906274790501</c:v>
                </c:pt>
                <c:pt idx="389">
                  <c:v>78.400906273709808</c:v>
                </c:pt>
                <c:pt idx="390">
                  <c:v>78.400906274942727</c:v>
                </c:pt>
                <c:pt idx="391">
                  <c:v>78.400906274836103</c:v>
                </c:pt>
                <c:pt idx="392">
                  <c:v>78.400906274090303</c:v>
                </c:pt>
                <c:pt idx="393">
                  <c:v>78.400906273390206</c:v>
                </c:pt>
                <c:pt idx="394">
                  <c:v>78.400906275049195</c:v>
                </c:pt>
                <c:pt idx="395">
                  <c:v>78.400906275216627</c:v>
                </c:pt>
                <c:pt idx="396">
                  <c:v>78.400906274044701</c:v>
                </c:pt>
                <c:pt idx="397">
                  <c:v>78.400906274014204</c:v>
                </c:pt>
                <c:pt idx="398">
                  <c:v>78.400906274227324</c:v>
                </c:pt>
                <c:pt idx="399">
                  <c:v>78.400906273998999</c:v>
                </c:pt>
                <c:pt idx="400">
                  <c:v>78.400906274486019</c:v>
                </c:pt>
                <c:pt idx="401">
                  <c:v>78.400906275308316</c:v>
                </c:pt>
                <c:pt idx="402">
                  <c:v>78.400906274927507</c:v>
                </c:pt>
                <c:pt idx="403">
                  <c:v>78.400906274333892</c:v>
                </c:pt>
                <c:pt idx="404">
                  <c:v>78.400906274455579</c:v>
                </c:pt>
                <c:pt idx="405">
                  <c:v>78.400906274333892</c:v>
                </c:pt>
                <c:pt idx="406">
                  <c:v>78.400906274638302</c:v>
                </c:pt>
                <c:pt idx="407">
                  <c:v>78.400906274501281</c:v>
                </c:pt>
                <c:pt idx="408">
                  <c:v>78.40090627485138</c:v>
                </c:pt>
                <c:pt idx="409">
                  <c:v>78.400906274227324</c:v>
                </c:pt>
                <c:pt idx="410">
                  <c:v>78.400906274760004</c:v>
                </c:pt>
                <c:pt idx="411">
                  <c:v>78.400906273968602</c:v>
                </c:pt>
                <c:pt idx="412">
                  <c:v>78.400906274105594</c:v>
                </c:pt>
                <c:pt idx="413">
                  <c:v>78.400906274729579</c:v>
                </c:pt>
                <c:pt idx="414">
                  <c:v>78.400906274242786</c:v>
                </c:pt>
                <c:pt idx="415">
                  <c:v>78.400906274744798</c:v>
                </c:pt>
                <c:pt idx="416">
                  <c:v>78.400906273785878</c:v>
                </c:pt>
                <c:pt idx="417">
                  <c:v>78.400906274744798</c:v>
                </c:pt>
                <c:pt idx="418">
                  <c:v>78.400906274136005</c:v>
                </c:pt>
                <c:pt idx="419">
                  <c:v>78.400906273907722</c:v>
                </c:pt>
                <c:pt idx="420">
                  <c:v>78.400906273907722</c:v>
                </c:pt>
                <c:pt idx="421">
                  <c:v>78.400906273892502</c:v>
                </c:pt>
                <c:pt idx="422">
                  <c:v>78.400906274562203</c:v>
                </c:pt>
                <c:pt idx="423">
                  <c:v>78.400906275064401</c:v>
                </c:pt>
                <c:pt idx="424">
                  <c:v>78.400906273877325</c:v>
                </c:pt>
                <c:pt idx="425">
                  <c:v>78.4009062745926</c:v>
                </c:pt>
                <c:pt idx="426">
                  <c:v>78.400906274455579</c:v>
                </c:pt>
                <c:pt idx="427">
                  <c:v>78.400906275003607</c:v>
                </c:pt>
                <c:pt idx="428">
                  <c:v>78.400906274577395</c:v>
                </c:pt>
                <c:pt idx="429">
                  <c:v>78.4009062741208</c:v>
                </c:pt>
                <c:pt idx="430">
                  <c:v>78.400906273907722</c:v>
                </c:pt>
                <c:pt idx="431">
                  <c:v>78.400906274653479</c:v>
                </c:pt>
                <c:pt idx="432">
                  <c:v>78.400906274273026</c:v>
                </c:pt>
                <c:pt idx="433">
                  <c:v>78.400906274212417</c:v>
                </c:pt>
                <c:pt idx="434">
                  <c:v>78.400906274744798</c:v>
                </c:pt>
                <c:pt idx="435">
                  <c:v>78.400906274212417</c:v>
                </c:pt>
                <c:pt idx="436">
                  <c:v>78.400906274653479</c:v>
                </c:pt>
                <c:pt idx="437">
                  <c:v>78.400906274242786</c:v>
                </c:pt>
                <c:pt idx="438">
                  <c:v>78.400906273907722</c:v>
                </c:pt>
                <c:pt idx="439">
                  <c:v>78.400906274546998</c:v>
                </c:pt>
                <c:pt idx="440">
                  <c:v>78.400906274577395</c:v>
                </c:pt>
                <c:pt idx="441">
                  <c:v>78.400906274136005</c:v>
                </c:pt>
                <c:pt idx="442">
                  <c:v>78.400906274257792</c:v>
                </c:pt>
                <c:pt idx="443">
                  <c:v>78.400906274364303</c:v>
                </c:pt>
                <c:pt idx="444">
                  <c:v>78.400906274744798</c:v>
                </c:pt>
                <c:pt idx="445">
                  <c:v>78.400906274562203</c:v>
                </c:pt>
                <c:pt idx="446">
                  <c:v>78.400906274607792</c:v>
                </c:pt>
                <c:pt idx="447">
                  <c:v>78.400906274699182</c:v>
                </c:pt>
                <c:pt idx="448">
                  <c:v>78.400906274394799</c:v>
                </c:pt>
                <c:pt idx="449">
                  <c:v>78.400906273557581</c:v>
                </c:pt>
                <c:pt idx="450">
                  <c:v>78.400906274744798</c:v>
                </c:pt>
                <c:pt idx="451">
                  <c:v>78.400906274273026</c:v>
                </c:pt>
                <c:pt idx="452">
                  <c:v>78.400906274623082</c:v>
                </c:pt>
                <c:pt idx="453">
                  <c:v>78.400906274577395</c:v>
                </c:pt>
                <c:pt idx="454">
                  <c:v>78.400906274714401</c:v>
                </c:pt>
                <c:pt idx="455">
                  <c:v>78.400906273831609</c:v>
                </c:pt>
                <c:pt idx="456">
                  <c:v>78.400906275125294</c:v>
                </c:pt>
                <c:pt idx="457">
                  <c:v>78.400906274790501</c:v>
                </c:pt>
                <c:pt idx="458">
                  <c:v>78.400906274805692</c:v>
                </c:pt>
                <c:pt idx="459">
                  <c:v>78.400906273831609</c:v>
                </c:pt>
                <c:pt idx="460">
                  <c:v>78.400906274470898</c:v>
                </c:pt>
                <c:pt idx="461">
                  <c:v>78.400906274440402</c:v>
                </c:pt>
                <c:pt idx="462">
                  <c:v>78.400906274820898</c:v>
                </c:pt>
                <c:pt idx="463">
                  <c:v>78.400906273466248</c:v>
                </c:pt>
                <c:pt idx="464">
                  <c:v>78.400906274790501</c:v>
                </c:pt>
                <c:pt idx="465">
                  <c:v>78.400906274714401</c:v>
                </c:pt>
                <c:pt idx="466">
                  <c:v>78.400906274196899</c:v>
                </c:pt>
                <c:pt idx="467">
                  <c:v>78.400906274577395</c:v>
                </c:pt>
                <c:pt idx="468">
                  <c:v>78.4009062748666</c:v>
                </c:pt>
                <c:pt idx="469">
                  <c:v>78.400906273983779</c:v>
                </c:pt>
                <c:pt idx="470">
                  <c:v>78.400906274227324</c:v>
                </c:pt>
                <c:pt idx="471">
                  <c:v>78.400906274288204</c:v>
                </c:pt>
                <c:pt idx="472">
                  <c:v>78.400906273314092</c:v>
                </c:pt>
                <c:pt idx="473">
                  <c:v>78.40090627485138</c:v>
                </c:pt>
                <c:pt idx="474">
                  <c:v>78.400906275551478</c:v>
                </c:pt>
                <c:pt idx="475">
                  <c:v>78.400906274181679</c:v>
                </c:pt>
                <c:pt idx="476">
                  <c:v>78.400906274653479</c:v>
                </c:pt>
                <c:pt idx="477">
                  <c:v>78.400906274273026</c:v>
                </c:pt>
                <c:pt idx="478">
                  <c:v>78.400906274364303</c:v>
                </c:pt>
                <c:pt idx="479">
                  <c:v>78.400906273877325</c:v>
                </c:pt>
                <c:pt idx="480">
                  <c:v>78.400906274379494</c:v>
                </c:pt>
                <c:pt idx="481">
                  <c:v>78.400906274957904</c:v>
                </c:pt>
                <c:pt idx="482">
                  <c:v>78.400906274501281</c:v>
                </c:pt>
                <c:pt idx="483">
                  <c:v>78.400906274805692</c:v>
                </c:pt>
                <c:pt idx="484">
                  <c:v>78.400906274151211</c:v>
                </c:pt>
                <c:pt idx="485">
                  <c:v>78.400906274303395</c:v>
                </c:pt>
                <c:pt idx="486">
                  <c:v>78.400906274683848</c:v>
                </c:pt>
                <c:pt idx="487">
                  <c:v>78.400906274623082</c:v>
                </c:pt>
                <c:pt idx="488">
                  <c:v>78.400906274653479</c:v>
                </c:pt>
                <c:pt idx="489">
                  <c:v>78.400906273709808</c:v>
                </c:pt>
                <c:pt idx="490">
                  <c:v>78.400906275049195</c:v>
                </c:pt>
                <c:pt idx="491">
                  <c:v>78.400906274227324</c:v>
                </c:pt>
                <c:pt idx="492">
                  <c:v>78.400906274349097</c:v>
                </c:pt>
                <c:pt idx="493">
                  <c:v>78.400906274531678</c:v>
                </c:pt>
                <c:pt idx="494">
                  <c:v>78.400906274029509</c:v>
                </c:pt>
                <c:pt idx="495">
                  <c:v>78.400906275155805</c:v>
                </c:pt>
                <c:pt idx="496">
                  <c:v>78.400906275170996</c:v>
                </c:pt>
                <c:pt idx="497">
                  <c:v>78.400906273496759</c:v>
                </c:pt>
                <c:pt idx="498">
                  <c:v>78.400906275125294</c:v>
                </c:pt>
                <c:pt idx="499">
                  <c:v>78.400906274942727</c:v>
                </c:pt>
                <c:pt idx="500">
                  <c:v>78.400906274059878</c:v>
                </c:pt>
                <c:pt idx="501">
                  <c:v>78.4009062741208</c:v>
                </c:pt>
                <c:pt idx="502">
                  <c:v>78.400906274440402</c:v>
                </c:pt>
                <c:pt idx="503">
                  <c:v>78.400906273862006</c:v>
                </c:pt>
                <c:pt idx="504">
                  <c:v>78.400906273922899</c:v>
                </c:pt>
                <c:pt idx="505">
                  <c:v>78.400906275338627</c:v>
                </c:pt>
                <c:pt idx="506">
                  <c:v>78.400906273709808</c:v>
                </c:pt>
                <c:pt idx="507">
                  <c:v>78.400906273268504</c:v>
                </c:pt>
                <c:pt idx="508">
                  <c:v>78.400906274029509</c:v>
                </c:pt>
                <c:pt idx="509">
                  <c:v>78.400906275247536</c:v>
                </c:pt>
                <c:pt idx="510">
                  <c:v>78.400906274501281</c:v>
                </c:pt>
                <c:pt idx="511">
                  <c:v>78.400906273679382</c:v>
                </c:pt>
                <c:pt idx="512">
                  <c:v>78.400906274425182</c:v>
                </c:pt>
                <c:pt idx="513">
                  <c:v>78.400906273862006</c:v>
                </c:pt>
                <c:pt idx="514">
                  <c:v>78.400906274166402</c:v>
                </c:pt>
                <c:pt idx="515">
                  <c:v>78.400906274455579</c:v>
                </c:pt>
                <c:pt idx="516">
                  <c:v>78.400906274683848</c:v>
                </c:pt>
                <c:pt idx="517">
                  <c:v>78.400906274196899</c:v>
                </c:pt>
                <c:pt idx="518">
                  <c:v>78.400906275231904</c:v>
                </c:pt>
                <c:pt idx="519">
                  <c:v>78.400906274166402</c:v>
                </c:pt>
                <c:pt idx="520">
                  <c:v>78.400906275125294</c:v>
                </c:pt>
                <c:pt idx="521">
                  <c:v>78.400906274440402</c:v>
                </c:pt>
                <c:pt idx="522">
                  <c:v>78.400906273709808</c:v>
                </c:pt>
                <c:pt idx="523">
                  <c:v>78.400906275049195</c:v>
                </c:pt>
                <c:pt idx="524">
                  <c:v>78.400906274653479</c:v>
                </c:pt>
                <c:pt idx="525">
                  <c:v>78.400906274288204</c:v>
                </c:pt>
                <c:pt idx="526">
                  <c:v>78.400906274729579</c:v>
                </c:pt>
                <c:pt idx="527">
                  <c:v>78.400906274790501</c:v>
                </c:pt>
                <c:pt idx="528">
                  <c:v>78.400906273648999</c:v>
                </c:pt>
                <c:pt idx="529">
                  <c:v>78.400906274440402</c:v>
                </c:pt>
                <c:pt idx="530">
                  <c:v>78.4009062745926</c:v>
                </c:pt>
                <c:pt idx="531">
                  <c:v>78.4009062755363</c:v>
                </c:pt>
                <c:pt idx="532">
                  <c:v>78.400906274501281</c:v>
                </c:pt>
                <c:pt idx="533">
                  <c:v>78.400906274212417</c:v>
                </c:pt>
                <c:pt idx="534">
                  <c:v>78.400906274699182</c:v>
                </c:pt>
                <c:pt idx="535">
                  <c:v>78.400906274257792</c:v>
                </c:pt>
                <c:pt idx="536">
                  <c:v>78.400906274409948</c:v>
                </c:pt>
                <c:pt idx="537">
                  <c:v>78.400906275338627</c:v>
                </c:pt>
                <c:pt idx="538">
                  <c:v>78.400906274973096</c:v>
                </c:pt>
                <c:pt idx="539">
                  <c:v>78.400906274820898</c:v>
                </c:pt>
                <c:pt idx="540">
                  <c:v>78.400906274318871</c:v>
                </c:pt>
                <c:pt idx="541">
                  <c:v>78.400906274151211</c:v>
                </c:pt>
                <c:pt idx="542">
                  <c:v>78.400906273983779</c:v>
                </c:pt>
                <c:pt idx="543">
                  <c:v>78.400906273938105</c:v>
                </c:pt>
                <c:pt idx="544">
                  <c:v>78.400906274531678</c:v>
                </c:pt>
                <c:pt idx="545">
                  <c:v>78.400906275064401</c:v>
                </c:pt>
                <c:pt idx="546">
                  <c:v>78.400906274075126</c:v>
                </c:pt>
                <c:pt idx="547">
                  <c:v>78.400906274501281</c:v>
                </c:pt>
                <c:pt idx="548">
                  <c:v>78.400906275018826</c:v>
                </c:pt>
                <c:pt idx="549">
                  <c:v>78.400906274181679</c:v>
                </c:pt>
                <c:pt idx="550">
                  <c:v>78.400906274440402</c:v>
                </c:pt>
                <c:pt idx="551">
                  <c:v>78.400906275018826</c:v>
                </c:pt>
                <c:pt idx="552">
                  <c:v>78.4009062738468</c:v>
                </c:pt>
                <c:pt idx="553">
                  <c:v>78.400906274562203</c:v>
                </c:pt>
                <c:pt idx="554">
                  <c:v>78.400906273648999</c:v>
                </c:pt>
                <c:pt idx="555">
                  <c:v>78.400906274881748</c:v>
                </c:pt>
                <c:pt idx="556">
                  <c:v>78.400906273664148</c:v>
                </c:pt>
                <c:pt idx="557">
                  <c:v>78.400906274805692</c:v>
                </c:pt>
                <c:pt idx="558">
                  <c:v>78.400906274181679</c:v>
                </c:pt>
                <c:pt idx="559">
                  <c:v>78.400906274775295</c:v>
                </c:pt>
                <c:pt idx="560">
                  <c:v>78.4009062741208</c:v>
                </c:pt>
                <c:pt idx="561">
                  <c:v>78.4009062755363</c:v>
                </c:pt>
                <c:pt idx="562">
                  <c:v>78.400906274075126</c:v>
                </c:pt>
                <c:pt idx="563">
                  <c:v>78.400906274166402</c:v>
                </c:pt>
                <c:pt idx="564">
                  <c:v>78.400906273542404</c:v>
                </c:pt>
                <c:pt idx="565">
                  <c:v>78.400906275505804</c:v>
                </c:pt>
                <c:pt idx="566">
                  <c:v>78.4009062741208</c:v>
                </c:pt>
                <c:pt idx="567">
                  <c:v>78.400906275034004</c:v>
                </c:pt>
                <c:pt idx="568">
                  <c:v>78.400906273664148</c:v>
                </c:pt>
                <c:pt idx="569">
                  <c:v>78.400906274303395</c:v>
                </c:pt>
                <c:pt idx="570">
                  <c:v>78.400906274364303</c:v>
                </c:pt>
                <c:pt idx="571">
                  <c:v>78.400906274653479</c:v>
                </c:pt>
                <c:pt idx="572">
                  <c:v>78.400906273116306</c:v>
                </c:pt>
                <c:pt idx="573">
                  <c:v>78.400906275566712</c:v>
                </c:pt>
                <c:pt idx="574">
                  <c:v>78.400906274075126</c:v>
                </c:pt>
                <c:pt idx="575">
                  <c:v>78.40090627395341</c:v>
                </c:pt>
                <c:pt idx="576">
                  <c:v>78.400906274455579</c:v>
                </c:pt>
                <c:pt idx="577">
                  <c:v>78.400906274562203</c:v>
                </c:pt>
                <c:pt idx="578">
                  <c:v>78.400906274577395</c:v>
                </c:pt>
                <c:pt idx="579">
                  <c:v>78.400906275429648</c:v>
                </c:pt>
                <c:pt idx="580">
                  <c:v>78.400906274562203</c:v>
                </c:pt>
                <c:pt idx="581">
                  <c:v>78.400906274790501</c:v>
                </c:pt>
                <c:pt idx="582">
                  <c:v>78.400906274501281</c:v>
                </c:pt>
                <c:pt idx="583">
                  <c:v>78.400906275140727</c:v>
                </c:pt>
                <c:pt idx="584">
                  <c:v>78.400906274729579</c:v>
                </c:pt>
                <c:pt idx="585">
                  <c:v>78.400906274014204</c:v>
                </c:pt>
                <c:pt idx="586">
                  <c:v>78.400906275414499</c:v>
                </c:pt>
                <c:pt idx="587">
                  <c:v>78.4009062741208</c:v>
                </c:pt>
                <c:pt idx="588">
                  <c:v>78.400906274546998</c:v>
                </c:pt>
                <c:pt idx="589">
                  <c:v>78.400906273922899</c:v>
                </c:pt>
                <c:pt idx="590">
                  <c:v>78.400906273801198</c:v>
                </c:pt>
                <c:pt idx="591">
                  <c:v>78.400906273816403</c:v>
                </c:pt>
                <c:pt idx="592">
                  <c:v>78.400906274394799</c:v>
                </c:pt>
                <c:pt idx="593">
                  <c:v>78.400906273709808</c:v>
                </c:pt>
                <c:pt idx="594">
                  <c:v>78.400906274303395</c:v>
                </c:pt>
                <c:pt idx="595">
                  <c:v>78.400906274394799</c:v>
                </c:pt>
                <c:pt idx="596">
                  <c:v>78.400906274942727</c:v>
                </c:pt>
                <c:pt idx="597">
                  <c:v>78.400906274227324</c:v>
                </c:pt>
                <c:pt idx="598">
                  <c:v>78.400906275140727</c:v>
                </c:pt>
                <c:pt idx="599">
                  <c:v>78.400906275992895</c:v>
                </c:pt>
                <c:pt idx="600">
                  <c:v>78.400906274303395</c:v>
                </c:pt>
                <c:pt idx="601">
                  <c:v>78.400906274516501</c:v>
                </c:pt>
                <c:pt idx="602">
                  <c:v>78.40090627485138</c:v>
                </c:pt>
                <c:pt idx="603">
                  <c:v>78.400906274318871</c:v>
                </c:pt>
                <c:pt idx="604">
                  <c:v>78.40090627363368</c:v>
                </c:pt>
                <c:pt idx="605">
                  <c:v>78.400906274790501</c:v>
                </c:pt>
                <c:pt idx="606">
                  <c:v>78.400906273527198</c:v>
                </c:pt>
                <c:pt idx="607">
                  <c:v>78.400906273542404</c:v>
                </c:pt>
                <c:pt idx="608">
                  <c:v>78.400906273588078</c:v>
                </c:pt>
                <c:pt idx="609">
                  <c:v>78.400906274607792</c:v>
                </c:pt>
                <c:pt idx="610">
                  <c:v>78.400906275186202</c:v>
                </c:pt>
                <c:pt idx="611">
                  <c:v>78.400906274836103</c:v>
                </c:pt>
                <c:pt idx="612">
                  <c:v>78.400906274653479</c:v>
                </c:pt>
                <c:pt idx="613">
                  <c:v>78.400906273740304</c:v>
                </c:pt>
                <c:pt idx="614">
                  <c:v>78.400906274212417</c:v>
                </c:pt>
                <c:pt idx="615">
                  <c:v>78.4009062738468</c:v>
                </c:pt>
                <c:pt idx="616">
                  <c:v>78.400906274151211</c:v>
                </c:pt>
                <c:pt idx="617">
                  <c:v>78.400906273253199</c:v>
                </c:pt>
                <c:pt idx="618">
                  <c:v>78.400906274683848</c:v>
                </c:pt>
                <c:pt idx="619">
                  <c:v>78.400906274516501</c:v>
                </c:pt>
                <c:pt idx="620">
                  <c:v>78.400906274303395</c:v>
                </c:pt>
                <c:pt idx="621">
                  <c:v>78.400906274409948</c:v>
                </c:pt>
                <c:pt idx="622">
                  <c:v>78.400906274486019</c:v>
                </c:pt>
                <c:pt idx="623">
                  <c:v>78.400906273831609</c:v>
                </c:pt>
                <c:pt idx="624">
                  <c:v>78.400906274531678</c:v>
                </c:pt>
                <c:pt idx="625">
                  <c:v>78.400906274075126</c:v>
                </c:pt>
                <c:pt idx="626">
                  <c:v>78.400906275110401</c:v>
                </c:pt>
                <c:pt idx="627">
                  <c:v>78.400906274531678</c:v>
                </c:pt>
                <c:pt idx="628">
                  <c:v>78.400906274501281</c:v>
                </c:pt>
                <c:pt idx="629">
                  <c:v>78.400906275110401</c:v>
                </c:pt>
                <c:pt idx="630">
                  <c:v>78.400906275627605</c:v>
                </c:pt>
                <c:pt idx="631">
                  <c:v>78.400906274455579</c:v>
                </c:pt>
                <c:pt idx="632">
                  <c:v>78.4009062741208</c:v>
                </c:pt>
                <c:pt idx="633">
                  <c:v>78.400906273740304</c:v>
                </c:pt>
                <c:pt idx="634">
                  <c:v>78.400906275003607</c:v>
                </c:pt>
                <c:pt idx="635">
                  <c:v>78.400906274638302</c:v>
                </c:pt>
                <c:pt idx="636">
                  <c:v>78.400906274257792</c:v>
                </c:pt>
                <c:pt idx="637">
                  <c:v>78.400906274273026</c:v>
                </c:pt>
                <c:pt idx="638">
                  <c:v>78.400906274607792</c:v>
                </c:pt>
                <c:pt idx="639">
                  <c:v>78.400906274394799</c:v>
                </c:pt>
                <c:pt idx="640">
                  <c:v>78.400906273998999</c:v>
                </c:pt>
                <c:pt idx="641">
                  <c:v>78.400906274181679</c:v>
                </c:pt>
                <c:pt idx="642">
                  <c:v>78.400906275049195</c:v>
                </c:pt>
                <c:pt idx="643">
                  <c:v>78.400906274957904</c:v>
                </c:pt>
                <c:pt idx="644">
                  <c:v>78.400906273557581</c:v>
                </c:pt>
                <c:pt idx="645">
                  <c:v>78.400906274425182</c:v>
                </c:pt>
                <c:pt idx="646">
                  <c:v>78.400906274059878</c:v>
                </c:pt>
                <c:pt idx="647">
                  <c:v>78.400906274059878</c:v>
                </c:pt>
                <c:pt idx="648">
                  <c:v>78.400906273131483</c:v>
                </c:pt>
                <c:pt idx="649">
                  <c:v>78.400906274105594</c:v>
                </c:pt>
                <c:pt idx="650">
                  <c:v>78.400906274790501</c:v>
                </c:pt>
                <c:pt idx="651">
                  <c:v>78.400906273177227</c:v>
                </c:pt>
                <c:pt idx="652">
                  <c:v>78.400906274364303</c:v>
                </c:pt>
                <c:pt idx="653">
                  <c:v>78.400906274516501</c:v>
                </c:pt>
                <c:pt idx="654">
                  <c:v>78.400906274988301</c:v>
                </c:pt>
                <c:pt idx="655">
                  <c:v>78.400906275201407</c:v>
                </c:pt>
                <c:pt idx="656">
                  <c:v>78.4009062738468</c:v>
                </c:pt>
                <c:pt idx="657">
                  <c:v>78.400906274531678</c:v>
                </c:pt>
                <c:pt idx="658">
                  <c:v>78.400906274288204</c:v>
                </c:pt>
                <c:pt idx="659">
                  <c:v>78.400906273618503</c:v>
                </c:pt>
                <c:pt idx="660">
                  <c:v>78.400906274988301</c:v>
                </c:pt>
                <c:pt idx="661">
                  <c:v>78.400906273450843</c:v>
                </c:pt>
                <c:pt idx="662">
                  <c:v>78.400906274805692</c:v>
                </c:pt>
                <c:pt idx="663">
                  <c:v>78.400906273740304</c:v>
                </c:pt>
                <c:pt idx="664">
                  <c:v>78.400906275414499</c:v>
                </c:pt>
                <c:pt idx="665">
                  <c:v>78.400906275140727</c:v>
                </c:pt>
                <c:pt idx="666">
                  <c:v>78.400906274333892</c:v>
                </c:pt>
                <c:pt idx="667">
                  <c:v>78.400906274531678</c:v>
                </c:pt>
                <c:pt idx="668">
                  <c:v>78.400906273481155</c:v>
                </c:pt>
                <c:pt idx="669">
                  <c:v>78.400906274212417</c:v>
                </c:pt>
                <c:pt idx="670">
                  <c:v>78.400906273527198</c:v>
                </c:pt>
                <c:pt idx="671">
                  <c:v>78.400906274638302</c:v>
                </c:pt>
                <c:pt idx="672">
                  <c:v>78.400906274166402</c:v>
                </c:pt>
                <c:pt idx="673">
                  <c:v>78.400906273892502</c:v>
                </c:pt>
                <c:pt idx="674">
                  <c:v>78.400906274546998</c:v>
                </c:pt>
                <c:pt idx="675">
                  <c:v>78.400906274014204</c:v>
                </c:pt>
                <c:pt idx="676">
                  <c:v>78.400906274896982</c:v>
                </c:pt>
                <c:pt idx="677">
                  <c:v>78.400906274379494</c:v>
                </c:pt>
                <c:pt idx="678">
                  <c:v>78.400906274539281</c:v>
                </c:pt>
                <c:pt idx="679">
                  <c:v>78.400906275346316</c:v>
                </c:pt>
                <c:pt idx="680">
                  <c:v>78.400906274501281</c:v>
                </c:pt>
                <c:pt idx="681">
                  <c:v>78.400906273702205</c:v>
                </c:pt>
                <c:pt idx="682">
                  <c:v>78.400906274432799</c:v>
                </c:pt>
                <c:pt idx="683">
                  <c:v>78.400906274531678</c:v>
                </c:pt>
                <c:pt idx="684">
                  <c:v>78.400906274006601</c:v>
                </c:pt>
                <c:pt idx="685">
                  <c:v>78.400906274097991</c:v>
                </c:pt>
                <c:pt idx="686">
                  <c:v>78.400906274371891</c:v>
                </c:pt>
                <c:pt idx="687">
                  <c:v>78.400906275543903</c:v>
                </c:pt>
                <c:pt idx="688">
                  <c:v>78.400906273785878</c:v>
                </c:pt>
                <c:pt idx="689">
                  <c:v>78.400906274843692</c:v>
                </c:pt>
                <c:pt idx="690">
                  <c:v>78.400906274562203</c:v>
                </c:pt>
                <c:pt idx="691">
                  <c:v>78.400906274554558</c:v>
                </c:pt>
                <c:pt idx="692">
                  <c:v>78.400906272918391</c:v>
                </c:pt>
                <c:pt idx="693">
                  <c:v>78.400906275041606</c:v>
                </c:pt>
                <c:pt idx="694">
                  <c:v>78.400906274136005</c:v>
                </c:pt>
                <c:pt idx="695">
                  <c:v>78.400906274820898</c:v>
                </c:pt>
                <c:pt idx="696">
                  <c:v>78.400906274219707</c:v>
                </c:pt>
                <c:pt idx="697">
                  <c:v>78.400906275132897</c:v>
                </c:pt>
                <c:pt idx="698">
                  <c:v>78.400906273869708</c:v>
                </c:pt>
                <c:pt idx="699">
                  <c:v>78.400906274174091</c:v>
                </c:pt>
                <c:pt idx="700">
                  <c:v>78.400906274349097</c:v>
                </c:pt>
                <c:pt idx="701">
                  <c:v>78.400906274744798</c:v>
                </c:pt>
                <c:pt idx="702">
                  <c:v>78.400906274562203</c:v>
                </c:pt>
                <c:pt idx="703">
                  <c:v>78.400906274189282</c:v>
                </c:pt>
                <c:pt idx="704">
                  <c:v>78.400906274341494</c:v>
                </c:pt>
                <c:pt idx="705">
                  <c:v>78.4009062745926</c:v>
                </c:pt>
                <c:pt idx="706">
                  <c:v>78.400906274288204</c:v>
                </c:pt>
                <c:pt idx="707">
                  <c:v>78.400906274432799</c:v>
                </c:pt>
                <c:pt idx="708">
                  <c:v>78.400906275308316</c:v>
                </c:pt>
                <c:pt idx="709">
                  <c:v>78.400906274630699</c:v>
                </c:pt>
                <c:pt idx="710">
                  <c:v>78.400906274067523</c:v>
                </c:pt>
                <c:pt idx="711">
                  <c:v>78.400906274798103</c:v>
                </c:pt>
                <c:pt idx="712">
                  <c:v>78.400906273892502</c:v>
                </c:pt>
                <c:pt idx="713">
                  <c:v>78.400906274988301</c:v>
                </c:pt>
                <c:pt idx="714">
                  <c:v>78.400906273945807</c:v>
                </c:pt>
                <c:pt idx="715">
                  <c:v>78.400906273801198</c:v>
                </c:pt>
                <c:pt idx="716">
                  <c:v>78.400906274562203</c:v>
                </c:pt>
                <c:pt idx="717">
                  <c:v>78.400906274219707</c:v>
                </c:pt>
                <c:pt idx="718">
                  <c:v>78.400906274196899</c:v>
                </c:pt>
                <c:pt idx="719">
                  <c:v>78.400906273009682</c:v>
                </c:pt>
                <c:pt idx="720">
                  <c:v>78.400906273093398</c:v>
                </c:pt>
                <c:pt idx="721">
                  <c:v>78.400906274242786</c:v>
                </c:pt>
                <c:pt idx="722">
                  <c:v>78.400906274478501</c:v>
                </c:pt>
                <c:pt idx="723">
                  <c:v>78.400906276266781</c:v>
                </c:pt>
                <c:pt idx="724">
                  <c:v>78.4009062738468</c:v>
                </c:pt>
                <c:pt idx="725">
                  <c:v>78.400906274562203</c:v>
                </c:pt>
                <c:pt idx="726">
                  <c:v>78.400906273283681</c:v>
                </c:pt>
                <c:pt idx="727">
                  <c:v>78.400906274265395</c:v>
                </c:pt>
                <c:pt idx="728">
                  <c:v>78.400906275110401</c:v>
                </c:pt>
                <c:pt idx="729">
                  <c:v>78.400906274683848</c:v>
                </c:pt>
                <c:pt idx="730">
                  <c:v>78.400906274425182</c:v>
                </c:pt>
                <c:pt idx="731">
                  <c:v>78.400906274813295</c:v>
                </c:pt>
                <c:pt idx="732">
                  <c:v>78.400906274204502</c:v>
                </c:pt>
                <c:pt idx="733">
                  <c:v>78.4009062755363</c:v>
                </c:pt>
                <c:pt idx="734">
                  <c:v>78.400906274546998</c:v>
                </c:pt>
                <c:pt idx="735">
                  <c:v>78.400906274600203</c:v>
                </c:pt>
                <c:pt idx="736">
                  <c:v>78.400906274843692</c:v>
                </c:pt>
                <c:pt idx="737">
                  <c:v>78.400906273679382</c:v>
                </c:pt>
                <c:pt idx="738">
                  <c:v>78.400906273778304</c:v>
                </c:pt>
                <c:pt idx="739">
                  <c:v>78.400906274965493</c:v>
                </c:pt>
                <c:pt idx="740">
                  <c:v>78.4009062749046</c:v>
                </c:pt>
                <c:pt idx="741">
                  <c:v>78.400906275254698</c:v>
                </c:pt>
                <c:pt idx="742">
                  <c:v>78.400906275833023</c:v>
                </c:pt>
                <c:pt idx="743">
                  <c:v>78.400906274303395</c:v>
                </c:pt>
                <c:pt idx="744">
                  <c:v>78.400906274630699</c:v>
                </c:pt>
                <c:pt idx="745">
                  <c:v>78.400906273534758</c:v>
                </c:pt>
                <c:pt idx="746">
                  <c:v>78.400906275871094</c:v>
                </c:pt>
                <c:pt idx="747">
                  <c:v>78.400906275437322</c:v>
                </c:pt>
                <c:pt idx="748">
                  <c:v>78.400906273192405</c:v>
                </c:pt>
                <c:pt idx="749">
                  <c:v>78.400906273717524</c:v>
                </c:pt>
                <c:pt idx="750">
                  <c:v>78.400906274722004</c:v>
                </c:pt>
                <c:pt idx="751">
                  <c:v>78.400906274432799</c:v>
                </c:pt>
                <c:pt idx="752">
                  <c:v>78.400906274440402</c:v>
                </c:pt>
                <c:pt idx="753">
                  <c:v>78.400906274676302</c:v>
                </c:pt>
                <c:pt idx="754">
                  <c:v>78.4009062741588</c:v>
                </c:pt>
                <c:pt idx="755">
                  <c:v>78.400906274257792</c:v>
                </c:pt>
                <c:pt idx="756">
                  <c:v>78.400906273260901</c:v>
                </c:pt>
                <c:pt idx="757">
                  <c:v>78.400906274493678</c:v>
                </c:pt>
                <c:pt idx="758">
                  <c:v>78.400906273884758</c:v>
                </c:pt>
                <c:pt idx="759">
                  <c:v>78.400906275018826</c:v>
                </c:pt>
                <c:pt idx="760">
                  <c:v>78.400906274691479</c:v>
                </c:pt>
                <c:pt idx="761">
                  <c:v>78.400906274082701</c:v>
                </c:pt>
                <c:pt idx="762">
                  <c:v>78.400906273557581</c:v>
                </c:pt>
                <c:pt idx="763">
                  <c:v>78.40090627395341</c:v>
                </c:pt>
                <c:pt idx="764">
                  <c:v>78.400906273854389</c:v>
                </c:pt>
                <c:pt idx="765">
                  <c:v>78.400906274021878</c:v>
                </c:pt>
                <c:pt idx="766">
                  <c:v>78.400906274767593</c:v>
                </c:pt>
                <c:pt idx="767">
                  <c:v>78.400906274683848</c:v>
                </c:pt>
                <c:pt idx="768">
                  <c:v>78.400906274318871</c:v>
                </c:pt>
                <c:pt idx="769">
                  <c:v>78.400906274257792</c:v>
                </c:pt>
                <c:pt idx="770">
                  <c:v>78.40090627548301</c:v>
                </c:pt>
                <c:pt idx="771">
                  <c:v>78.400906274059878</c:v>
                </c:pt>
                <c:pt idx="772">
                  <c:v>78.4009062755363</c:v>
                </c:pt>
                <c:pt idx="773">
                  <c:v>78.400906273458688</c:v>
                </c:pt>
                <c:pt idx="774">
                  <c:v>78.400906275680811</c:v>
                </c:pt>
                <c:pt idx="775">
                  <c:v>78.400906274463182</c:v>
                </c:pt>
                <c:pt idx="776">
                  <c:v>78.400906274037126</c:v>
                </c:pt>
                <c:pt idx="777">
                  <c:v>78.400906274607792</c:v>
                </c:pt>
                <c:pt idx="778">
                  <c:v>78.400906274219707</c:v>
                </c:pt>
                <c:pt idx="779">
                  <c:v>78.400906273793609</c:v>
                </c:pt>
                <c:pt idx="780">
                  <c:v>78.400906276738709</c:v>
                </c:pt>
                <c:pt idx="781">
                  <c:v>78.400906275429648</c:v>
                </c:pt>
                <c:pt idx="782">
                  <c:v>78.400906274425182</c:v>
                </c:pt>
                <c:pt idx="783">
                  <c:v>78.400906274638302</c:v>
                </c:pt>
                <c:pt idx="784">
                  <c:v>78.400906275155805</c:v>
                </c:pt>
                <c:pt idx="785">
                  <c:v>78.400906274333892</c:v>
                </c:pt>
                <c:pt idx="786">
                  <c:v>78.400906273549978</c:v>
                </c:pt>
                <c:pt idx="787">
                  <c:v>78.400906275597123</c:v>
                </c:pt>
                <c:pt idx="788">
                  <c:v>78.400906274318871</c:v>
                </c:pt>
                <c:pt idx="789">
                  <c:v>78.400906273938105</c:v>
                </c:pt>
                <c:pt idx="790">
                  <c:v>78.400906274166402</c:v>
                </c:pt>
                <c:pt idx="791">
                  <c:v>78.400906274341494</c:v>
                </c:pt>
                <c:pt idx="792">
                  <c:v>78.400906274843692</c:v>
                </c:pt>
                <c:pt idx="793">
                  <c:v>78.400906274820898</c:v>
                </c:pt>
                <c:pt idx="794">
                  <c:v>78.400906275034004</c:v>
                </c:pt>
                <c:pt idx="795">
                  <c:v>78.400906275277819</c:v>
                </c:pt>
                <c:pt idx="796">
                  <c:v>78.4009062728271</c:v>
                </c:pt>
                <c:pt idx="797">
                  <c:v>78.400906274935096</c:v>
                </c:pt>
                <c:pt idx="798">
                  <c:v>78.400906274539281</c:v>
                </c:pt>
                <c:pt idx="799">
                  <c:v>78.400906273968602</c:v>
                </c:pt>
                <c:pt idx="800">
                  <c:v>78.400906273641382</c:v>
                </c:pt>
                <c:pt idx="801">
                  <c:v>78.400906275018826</c:v>
                </c:pt>
                <c:pt idx="802">
                  <c:v>78.400906273763098</c:v>
                </c:pt>
                <c:pt idx="803">
                  <c:v>78.400906273862006</c:v>
                </c:pt>
                <c:pt idx="804">
                  <c:v>78.400906274858983</c:v>
                </c:pt>
                <c:pt idx="805">
                  <c:v>78.400906275292726</c:v>
                </c:pt>
                <c:pt idx="806">
                  <c:v>78.400906273938105</c:v>
                </c:pt>
                <c:pt idx="807">
                  <c:v>78.400906274562203</c:v>
                </c:pt>
                <c:pt idx="808">
                  <c:v>78.400906273298901</c:v>
                </c:pt>
                <c:pt idx="809">
                  <c:v>78.400906275132897</c:v>
                </c:pt>
                <c:pt idx="810">
                  <c:v>78.400906275353606</c:v>
                </c:pt>
                <c:pt idx="811">
                  <c:v>78.400906274714401</c:v>
                </c:pt>
                <c:pt idx="812">
                  <c:v>78.400906273793609</c:v>
                </c:pt>
                <c:pt idx="813">
                  <c:v>78.400906273108703</c:v>
                </c:pt>
                <c:pt idx="814">
                  <c:v>78.40090627594752</c:v>
                </c:pt>
                <c:pt idx="815">
                  <c:v>78.400906274508898</c:v>
                </c:pt>
                <c:pt idx="816">
                  <c:v>78.400906273915297</c:v>
                </c:pt>
                <c:pt idx="817">
                  <c:v>78.400906274006601</c:v>
                </c:pt>
                <c:pt idx="818">
                  <c:v>78.400906274067523</c:v>
                </c:pt>
                <c:pt idx="819">
                  <c:v>78.400906274714401</c:v>
                </c:pt>
                <c:pt idx="820">
                  <c:v>78.400906274432799</c:v>
                </c:pt>
                <c:pt idx="821">
                  <c:v>78.400906275840697</c:v>
                </c:pt>
                <c:pt idx="822">
                  <c:v>78.400906274600203</c:v>
                </c:pt>
                <c:pt idx="823">
                  <c:v>78.400906275079706</c:v>
                </c:pt>
                <c:pt idx="824">
                  <c:v>78.400906274524019</c:v>
                </c:pt>
                <c:pt idx="825">
                  <c:v>78.400906273306504</c:v>
                </c:pt>
                <c:pt idx="826">
                  <c:v>78.40090627425019</c:v>
                </c:pt>
                <c:pt idx="827">
                  <c:v>78.400906275399322</c:v>
                </c:pt>
                <c:pt idx="828">
                  <c:v>78.400906272979299</c:v>
                </c:pt>
                <c:pt idx="829">
                  <c:v>78.400906274371891</c:v>
                </c:pt>
                <c:pt idx="830">
                  <c:v>78.40090627425019</c:v>
                </c:pt>
                <c:pt idx="831">
                  <c:v>78.400906273595709</c:v>
                </c:pt>
                <c:pt idx="832">
                  <c:v>78.400906274607792</c:v>
                </c:pt>
                <c:pt idx="833">
                  <c:v>78.40090627399141</c:v>
                </c:pt>
                <c:pt idx="834">
                  <c:v>78.400906275543903</c:v>
                </c:pt>
                <c:pt idx="835">
                  <c:v>78.400906274128403</c:v>
                </c:pt>
                <c:pt idx="836">
                  <c:v>78.400906272766179</c:v>
                </c:pt>
                <c:pt idx="837">
                  <c:v>78.400906275102727</c:v>
                </c:pt>
                <c:pt idx="838">
                  <c:v>78.400906274516501</c:v>
                </c:pt>
                <c:pt idx="839">
                  <c:v>78.400906275414499</c:v>
                </c:pt>
                <c:pt idx="840">
                  <c:v>78.400906274661082</c:v>
                </c:pt>
                <c:pt idx="841">
                  <c:v>78.400906274044701</c:v>
                </c:pt>
                <c:pt idx="842">
                  <c:v>78.400906274371891</c:v>
                </c:pt>
                <c:pt idx="843">
                  <c:v>78.400906273504319</c:v>
                </c:pt>
                <c:pt idx="844">
                  <c:v>78.400906274935096</c:v>
                </c:pt>
                <c:pt idx="845">
                  <c:v>78.400906274402402</c:v>
                </c:pt>
                <c:pt idx="846">
                  <c:v>78.400906274379494</c:v>
                </c:pt>
                <c:pt idx="847">
                  <c:v>78.400906274151211</c:v>
                </c:pt>
                <c:pt idx="848">
                  <c:v>78.400906274455579</c:v>
                </c:pt>
                <c:pt idx="849">
                  <c:v>78.400906274676302</c:v>
                </c:pt>
                <c:pt idx="850">
                  <c:v>78.400906273367397</c:v>
                </c:pt>
                <c:pt idx="851">
                  <c:v>78.40090627548301</c:v>
                </c:pt>
                <c:pt idx="852">
                  <c:v>78.400906273580489</c:v>
                </c:pt>
                <c:pt idx="853">
                  <c:v>78.400906274311026</c:v>
                </c:pt>
                <c:pt idx="854">
                  <c:v>78.400906275224202</c:v>
                </c:pt>
                <c:pt idx="855">
                  <c:v>78.400906274341494</c:v>
                </c:pt>
                <c:pt idx="856">
                  <c:v>78.400906273732701</c:v>
                </c:pt>
                <c:pt idx="857">
                  <c:v>78.400906273938105</c:v>
                </c:pt>
                <c:pt idx="858">
                  <c:v>78.400906274021878</c:v>
                </c:pt>
                <c:pt idx="859">
                  <c:v>78.400906275505804</c:v>
                </c:pt>
                <c:pt idx="860">
                  <c:v>78.400906275201407</c:v>
                </c:pt>
                <c:pt idx="861">
                  <c:v>78.400906273519581</c:v>
                </c:pt>
                <c:pt idx="862">
                  <c:v>78.400906273770701</c:v>
                </c:pt>
                <c:pt idx="863">
                  <c:v>78.400906272796519</c:v>
                </c:pt>
                <c:pt idx="864">
                  <c:v>78.4009062741208</c:v>
                </c:pt>
                <c:pt idx="865">
                  <c:v>78.400906273435908</c:v>
                </c:pt>
                <c:pt idx="866">
                  <c:v>78.400906274113197</c:v>
                </c:pt>
                <c:pt idx="867">
                  <c:v>78.400906274440402</c:v>
                </c:pt>
                <c:pt idx="868">
                  <c:v>78.400906273542404</c:v>
                </c:pt>
                <c:pt idx="869">
                  <c:v>78.400906275772456</c:v>
                </c:pt>
                <c:pt idx="870">
                  <c:v>78.4009062735729</c:v>
                </c:pt>
                <c:pt idx="871">
                  <c:v>78.40090627552101</c:v>
                </c:pt>
                <c:pt idx="872">
                  <c:v>78.400906274623082</c:v>
                </c:pt>
                <c:pt idx="873">
                  <c:v>78.400906275528598</c:v>
                </c:pt>
                <c:pt idx="874">
                  <c:v>78.400906276084058</c:v>
                </c:pt>
                <c:pt idx="875">
                  <c:v>78.400906273915297</c:v>
                </c:pt>
                <c:pt idx="876">
                  <c:v>78.400906274836103</c:v>
                </c:pt>
                <c:pt idx="877">
                  <c:v>78.40090627395341</c:v>
                </c:pt>
                <c:pt idx="878">
                  <c:v>78.400906274607792</c:v>
                </c:pt>
                <c:pt idx="879">
                  <c:v>78.400906275208996</c:v>
                </c:pt>
                <c:pt idx="880">
                  <c:v>78.400906274212417</c:v>
                </c:pt>
                <c:pt idx="881">
                  <c:v>78.400906275452499</c:v>
                </c:pt>
                <c:pt idx="882">
                  <c:v>78.400906274672494</c:v>
                </c:pt>
                <c:pt idx="883">
                  <c:v>78.40090627425019</c:v>
                </c:pt>
                <c:pt idx="884">
                  <c:v>78.400906272766179</c:v>
                </c:pt>
                <c:pt idx="885">
                  <c:v>78.400906274733401</c:v>
                </c:pt>
                <c:pt idx="886">
                  <c:v>78.400906273881048</c:v>
                </c:pt>
                <c:pt idx="887">
                  <c:v>78.40090627361468</c:v>
                </c:pt>
                <c:pt idx="888">
                  <c:v>78.400906275056798</c:v>
                </c:pt>
                <c:pt idx="889">
                  <c:v>78.4009062736109</c:v>
                </c:pt>
                <c:pt idx="890">
                  <c:v>78.400906273797403</c:v>
                </c:pt>
                <c:pt idx="891">
                  <c:v>78.400906274722004</c:v>
                </c:pt>
                <c:pt idx="892">
                  <c:v>78.400906274737196</c:v>
                </c:pt>
                <c:pt idx="893">
                  <c:v>78.400906274893202</c:v>
                </c:pt>
                <c:pt idx="894">
                  <c:v>78.400906274935096</c:v>
                </c:pt>
                <c:pt idx="895">
                  <c:v>78.400906274291998</c:v>
                </c:pt>
                <c:pt idx="896">
                  <c:v>78.400906275030195</c:v>
                </c:pt>
                <c:pt idx="897">
                  <c:v>78.400906274790501</c:v>
                </c:pt>
                <c:pt idx="898">
                  <c:v>78.400906275433499</c:v>
                </c:pt>
                <c:pt idx="899">
                  <c:v>78.400906274029509</c:v>
                </c:pt>
                <c:pt idx="900">
                  <c:v>78.40090627463448</c:v>
                </c:pt>
                <c:pt idx="901">
                  <c:v>78.400906275471598</c:v>
                </c:pt>
                <c:pt idx="902">
                  <c:v>78.400906275444882</c:v>
                </c:pt>
                <c:pt idx="903">
                  <c:v>78.400906274478501</c:v>
                </c:pt>
                <c:pt idx="904">
                  <c:v>78.40090627485138</c:v>
                </c:pt>
                <c:pt idx="905">
                  <c:v>78.400906275186202</c:v>
                </c:pt>
                <c:pt idx="906">
                  <c:v>78.4009062745926</c:v>
                </c:pt>
                <c:pt idx="907">
                  <c:v>78.400906274204502</c:v>
                </c:pt>
                <c:pt idx="908">
                  <c:v>78.400906274295792</c:v>
                </c:pt>
                <c:pt idx="909">
                  <c:v>78.400906275818102</c:v>
                </c:pt>
                <c:pt idx="910">
                  <c:v>78.400906275794981</c:v>
                </c:pt>
                <c:pt idx="911">
                  <c:v>78.400906274322494</c:v>
                </c:pt>
                <c:pt idx="912">
                  <c:v>78.40090627425019</c:v>
                </c:pt>
                <c:pt idx="913">
                  <c:v>78.40090627463448</c:v>
                </c:pt>
                <c:pt idx="914">
                  <c:v>78.400906274790501</c:v>
                </c:pt>
                <c:pt idx="915">
                  <c:v>78.400906273519581</c:v>
                </c:pt>
                <c:pt idx="916">
                  <c:v>78.400906275513407</c:v>
                </c:pt>
                <c:pt idx="917">
                  <c:v>78.400906273314092</c:v>
                </c:pt>
                <c:pt idx="918">
                  <c:v>78.400906273093398</c:v>
                </c:pt>
                <c:pt idx="919">
                  <c:v>78.400906275125294</c:v>
                </c:pt>
                <c:pt idx="920">
                  <c:v>78.400906274965493</c:v>
                </c:pt>
                <c:pt idx="921">
                  <c:v>78.400906272636789</c:v>
                </c:pt>
                <c:pt idx="922">
                  <c:v>78.400906274554558</c:v>
                </c:pt>
                <c:pt idx="923">
                  <c:v>78.400906274569778</c:v>
                </c:pt>
                <c:pt idx="924">
                  <c:v>78.400906274779103</c:v>
                </c:pt>
                <c:pt idx="925">
                  <c:v>78.400906274881748</c:v>
                </c:pt>
                <c:pt idx="926">
                  <c:v>78.40090627455838</c:v>
                </c:pt>
                <c:pt idx="927">
                  <c:v>78.400906274626848</c:v>
                </c:pt>
                <c:pt idx="928">
                  <c:v>78.400906273709808</c:v>
                </c:pt>
                <c:pt idx="929">
                  <c:v>78.40090627450509</c:v>
                </c:pt>
                <c:pt idx="930">
                  <c:v>78.400906275201407</c:v>
                </c:pt>
                <c:pt idx="931">
                  <c:v>78.400906273983779</c:v>
                </c:pt>
                <c:pt idx="932">
                  <c:v>78.400906273858183</c:v>
                </c:pt>
                <c:pt idx="933">
                  <c:v>78.400906274752401</c:v>
                </c:pt>
                <c:pt idx="934">
                  <c:v>78.400906273705999</c:v>
                </c:pt>
                <c:pt idx="935">
                  <c:v>78.400906273896311</c:v>
                </c:pt>
                <c:pt idx="936">
                  <c:v>78.400906272914582</c:v>
                </c:pt>
                <c:pt idx="937">
                  <c:v>78.400906274607792</c:v>
                </c:pt>
                <c:pt idx="938">
                  <c:v>78.400906275235727</c:v>
                </c:pt>
                <c:pt idx="939">
                  <c:v>78.400906272788959</c:v>
                </c:pt>
                <c:pt idx="940">
                  <c:v>78.400906273968602</c:v>
                </c:pt>
                <c:pt idx="941">
                  <c:v>78.400906275208996</c:v>
                </c:pt>
                <c:pt idx="942">
                  <c:v>78.400906273488928</c:v>
                </c:pt>
                <c:pt idx="943">
                  <c:v>78.400906274478501</c:v>
                </c:pt>
                <c:pt idx="944">
                  <c:v>78.400906273241802</c:v>
                </c:pt>
                <c:pt idx="945">
                  <c:v>78.40090627425019</c:v>
                </c:pt>
                <c:pt idx="946">
                  <c:v>78.400906274569778</c:v>
                </c:pt>
                <c:pt idx="947">
                  <c:v>78.400906274208296</c:v>
                </c:pt>
                <c:pt idx="948">
                  <c:v>78.400906274722004</c:v>
                </c:pt>
                <c:pt idx="949">
                  <c:v>78.4009062743567</c:v>
                </c:pt>
                <c:pt idx="950">
                  <c:v>78.400906273835403</c:v>
                </c:pt>
                <c:pt idx="951">
                  <c:v>78.400906273101</c:v>
                </c:pt>
                <c:pt idx="952">
                  <c:v>78.400906274870394</c:v>
                </c:pt>
                <c:pt idx="953">
                  <c:v>78.400906274189282</c:v>
                </c:pt>
                <c:pt idx="954">
                  <c:v>78.400906275288904</c:v>
                </c:pt>
                <c:pt idx="955">
                  <c:v>78.400906274166402</c:v>
                </c:pt>
                <c:pt idx="956">
                  <c:v>78.400906273652808</c:v>
                </c:pt>
                <c:pt idx="957">
                  <c:v>78.400906274539281</c:v>
                </c:pt>
                <c:pt idx="958">
                  <c:v>78.400906274600203</c:v>
                </c:pt>
                <c:pt idx="959">
                  <c:v>78.400906275513407</c:v>
                </c:pt>
                <c:pt idx="960">
                  <c:v>78.400906273222802</c:v>
                </c:pt>
                <c:pt idx="961">
                  <c:v>78.4009062738468</c:v>
                </c:pt>
                <c:pt idx="962">
                  <c:v>78.400906274798103</c:v>
                </c:pt>
                <c:pt idx="963">
                  <c:v>78.400906274082701</c:v>
                </c:pt>
                <c:pt idx="964">
                  <c:v>78.40090627459638</c:v>
                </c:pt>
                <c:pt idx="965">
                  <c:v>78.400906273922899</c:v>
                </c:pt>
                <c:pt idx="966">
                  <c:v>78.400906274862805</c:v>
                </c:pt>
                <c:pt idx="967">
                  <c:v>78.400906273264681</c:v>
                </c:pt>
                <c:pt idx="968">
                  <c:v>78.400906273356</c:v>
                </c:pt>
                <c:pt idx="969">
                  <c:v>78.400906273896311</c:v>
                </c:pt>
                <c:pt idx="970">
                  <c:v>78.400906273276107</c:v>
                </c:pt>
                <c:pt idx="971">
                  <c:v>78.400906274143622</c:v>
                </c:pt>
                <c:pt idx="972">
                  <c:v>78.400906273987601</c:v>
                </c:pt>
                <c:pt idx="973">
                  <c:v>78.400906273744098</c:v>
                </c:pt>
                <c:pt idx="974">
                  <c:v>78.400906274425182</c:v>
                </c:pt>
                <c:pt idx="975">
                  <c:v>78.400906275540123</c:v>
                </c:pt>
                <c:pt idx="976">
                  <c:v>78.400906274546998</c:v>
                </c:pt>
                <c:pt idx="977">
                  <c:v>78.400906273226582</c:v>
                </c:pt>
                <c:pt idx="978">
                  <c:v>78.400906276072803</c:v>
                </c:pt>
                <c:pt idx="979">
                  <c:v>78.400906274162622</c:v>
                </c:pt>
                <c:pt idx="980">
                  <c:v>78.400906274037126</c:v>
                </c:pt>
                <c:pt idx="981">
                  <c:v>78.400906273515801</c:v>
                </c:pt>
                <c:pt idx="982">
                  <c:v>78.400906272568278</c:v>
                </c:pt>
                <c:pt idx="983">
                  <c:v>78.400906273447305</c:v>
                </c:pt>
                <c:pt idx="984">
                  <c:v>78.400906274546998</c:v>
                </c:pt>
                <c:pt idx="985">
                  <c:v>78.400906274196899</c:v>
                </c:pt>
                <c:pt idx="986">
                  <c:v>78.400906273306504</c:v>
                </c:pt>
                <c:pt idx="987">
                  <c:v>78.400906275433499</c:v>
                </c:pt>
                <c:pt idx="988">
                  <c:v>78.400906274999798</c:v>
                </c:pt>
                <c:pt idx="989">
                  <c:v>78.400906275197627</c:v>
                </c:pt>
                <c:pt idx="990">
                  <c:v>78.400906273747907</c:v>
                </c:pt>
                <c:pt idx="991">
                  <c:v>78.4009062748095</c:v>
                </c:pt>
                <c:pt idx="992">
                  <c:v>78.400906274143622</c:v>
                </c:pt>
                <c:pt idx="993">
                  <c:v>78.400906274626848</c:v>
                </c:pt>
                <c:pt idx="994">
                  <c:v>78.4009062748666</c:v>
                </c:pt>
                <c:pt idx="995">
                  <c:v>78.400906275707527</c:v>
                </c:pt>
                <c:pt idx="996">
                  <c:v>78.400906274071303</c:v>
                </c:pt>
                <c:pt idx="997">
                  <c:v>78.400906273565298</c:v>
                </c:pt>
                <c:pt idx="998">
                  <c:v>78.400906272107903</c:v>
                </c:pt>
                <c:pt idx="999">
                  <c:v>78.400906274428948</c:v>
                </c:pt>
                <c:pt idx="1000">
                  <c:v>78.400906275045671</c:v>
                </c:pt>
                <c:pt idx="1001">
                  <c:v>78.400906274459388</c:v>
                </c:pt>
                <c:pt idx="1002">
                  <c:v>78.400906276791858</c:v>
                </c:pt>
                <c:pt idx="1003">
                  <c:v>78.400906274512693</c:v>
                </c:pt>
                <c:pt idx="1004">
                  <c:v>78.400906273595709</c:v>
                </c:pt>
                <c:pt idx="1005">
                  <c:v>78.400906273892502</c:v>
                </c:pt>
                <c:pt idx="1006">
                  <c:v>78.400906275228124</c:v>
                </c:pt>
                <c:pt idx="1007">
                  <c:v>78.40090627590159</c:v>
                </c:pt>
                <c:pt idx="1008">
                  <c:v>78.400906274459388</c:v>
                </c:pt>
                <c:pt idx="1009">
                  <c:v>78.400906274265395</c:v>
                </c:pt>
                <c:pt idx="1010">
                  <c:v>78.400906274870394</c:v>
                </c:pt>
                <c:pt idx="1011">
                  <c:v>78.400906273629758</c:v>
                </c:pt>
                <c:pt idx="1012">
                  <c:v>78.400906274436579</c:v>
                </c:pt>
                <c:pt idx="1013">
                  <c:v>78.400906274893202</c:v>
                </c:pt>
                <c:pt idx="1014">
                  <c:v>78.400906274858983</c:v>
                </c:pt>
                <c:pt idx="1015">
                  <c:v>78.400906276495078</c:v>
                </c:pt>
                <c:pt idx="1016">
                  <c:v>78.400906273983779</c:v>
                </c:pt>
                <c:pt idx="1017">
                  <c:v>78.400906275213131</c:v>
                </c:pt>
                <c:pt idx="1018">
                  <c:v>78.400906275996704</c:v>
                </c:pt>
                <c:pt idx="1019">
                  <c:v>78.400906274813295</c:v>
                </c:pt>
                <c:pt idx="1020">
                  <c:v>78.400906273702205</c:v>
                </c:pt>
                <c:pt idx="1021">
                  <c:v>78.4009062735729</c:v>
                </c:pt>
                <c:pt idx="1022">
                  <c:v>78.400906274607792</c:v>
                </c:pt>
                <c:pt idx="1023">
                  <c:v>78.400906274253998</c:v>
                </c:pt>
                <c:pt idx="1024">
                  <c:v>78.400906274044701</c:v>
                </c:pt>
                <c:pt idx="1025">
                  <c:v>78.400906273641382</c:v>
                </c:pt>
                <c:pt idx="1026">
                  <c:v>78.400906274482281</c:v>
                </c:pt>
                <c:pt idx="1027">
                  <c:v>78.400906273641382</c:v>
                </c:pt>
                <c:pt idx="1028">
                  <c:v>78.400906274467104</c:v>
                </c:pt>
                <c:pt idx="1029">
                  <c:v>78.400906274820898</c:v>
                </c:pt>
                <c:pt idx="1030">
                  <c:v>78.40090627426919</c:v>
                </c:pt>
                <c:pt idx="1031">
                  <c:v>78.400906273260901</c:v>
                </c:pt>
                <c:pt idx="1032">
                  <c:v>78.400906276917524</c:v>
                </c:pt>
                <c:pt idx="1033">
                  <c:v>78.4009062751675</c:v>
                </c:pt>
                <c:pt idx="1034">
                  <c:v>78.400906274375927</c:v>
                </c:pt>
                <c:pt idx="1035">
                  <c:v>78.4009062748856</c:v>
                </c:pt>
                <c:pt idx="1036">
                  <c:v>78.400906273915297</c:v>
                </c:pt>
                <c:pt idx="1037">
                  <c:v>78.400906275277819</c:v>
                </c:pt>
                <c:pt idx="1038">
                  <c:v>78.400906274527898</c:v>
                </c:pt>
                <c:pt idx="1039">
                  <c:v>78.4009062751215</c:v>
                </c:pt>
                <c:pt idx="1040">
                  <c:v>78.400906273945807</c:v>
                </c:pt>
                <c:pt idx="1041">
                  <c:v>78.400906274400498</c:v>
                </c:pt>
                <c:pt idx="1042">
                  <c:v>78.400906274548902</c:v>
                </c:pt>
                <c:pt idx="1043">
                  <c:v>78.40090627355157</c:v>
                </c:pt>
                <c:pt idx="1044">
                  <c:v>78.400906273966712</c:v>
                </c:pt>
                <c:pt idx="1045">
                  <c:v>78.400906273348397</c:v>
                </c:pt>
                <c:pt idx="1046">
                  <c:v>78.400906272442811</c:v>
                </c:pt>
                <c:pt idx="1047">
                  <c:v>78.40090627292598</c:v>
                </c:pt>
                <c:pt idx="1048">
                  <c:v>78.400906271695106</c:v>
                </c:pt>
                <c:pt idx="1049">
                  <c:v>78.400906274737196</c:v>
                </c:pt>
                <c:pt idx="1050">
                  <c:v>78.400906274271094</c:v>
                </c:pt>
                <c:pt idx="1051">
                  <c:v>78.400906274543203</c:v>
                </c:pt>
                <c:pt idx="1052">
                  <c:v>78.400906273599489</c:v>
                </c:pt>
                <c:pt idx="1053">
                  <c:v>78.400906273848705</c:v>
                </c:pt>
                <c:pt idx="1054">
                  <c:v>78.400906273413099</c:v>
                </c:pt>
                <c:pt idx="1055">
                  <c:v>78.400906274326303</c:v>
                </c:pt>
                <c:pt idx="1056">
                  <c:v>78.400906274408101</c:v>
                </c:pt>
                <c:pt idx="1057">
                  <c:v>78.4009062745222</c:v>
                </c:pt>
                <c:pt idx="1058">
                  <c:v>78.400906273314092</c:v>
                </c:pt>
                <c:pt idx="1059">
                  <c:v>78.400906273201898</c:v>
                </c:pt>
                <c:pt idx="1060">
                  <c:v>78.400906274961699</c:v>
                </c:pt>
                <c:pt idx="1061">
                  <c:v>78.400906275150106</c:v>
                </c:pt>
                <c:pt idx="1062">
                  <c:v>78.400906275173156</c:v>
                </c:pt>
                <c:pt idx="1063">
                  <c:v>78.400906274052304</c:v>
                </c:pt>
                <c:pt idx="1064">
                  <c:v>78.400906273597599</c:v>
                </c:pt>
                <c:pt idx="1065">
                  <c:v>78.4009062741912</c:v>
                </c:pt>
                <c:pt idx="1066">
                  <c:v>78.400906272724058</c:v>
                </c:pt>
                <c:pt idx="1067">
                  <c:v>78.400906274839883</c:v>
                </c:pt>
                <c:pt idx="1068">
                  <c:v>78.400906273881048</c:v>
                </c:pt>
                <c:pt idx="1069">
                  <c:v>78.400906273080082</c:v>
                </c:pt>
                <c:pt idx="1070">
                  <c:v>78.4009062731581</c:v>
                </c:pt>
                <c:pt idx="1071">
                  <c:v>78.400906274387097</c:v>
                </c:pt>
                <c:pt idx="1072">
                  <c:v>78.400906273854389</c:v>
                </c:pt>
                <c:pt idx="1073">
                  <c:v>78.40090627354428</c:v>
                </c:pt>
                <c:pt idx="1074">
                  <c:v>78.400906275247536</c:v>
                </c:pt>
                <c:pt idx="1075">
                  <c:v>78.4009062755039</c:v>
                </c:pt>
                <c:pt idx="1076">
                  <c:v>78.400906274961699</c:v>
                </c:pt>
                <c:pt idx="1077">
                  <c:v>78.400906275840697</c:v>
                </c:pt>
                <c:pt idx="1078">
                  <c:v>78.400906275403102</c:v>
                </c:pt>
                <c:pt idx="1079">
                  <c:v>78.40090627430753</c:v>
                </c:pt>
                <c:pt idx="1080">
                  <c:v>78.400906274845696</c:v>
                </c:pt>
                <c:pt idx="1081">
                  <c:v>78.400906273167593</c:v>
                </c:pt>
                <c:pt idx="1082">
                  <c:v>78.400906275395627</c:v>
                </c:pt>
                <c:pt idx="1083">
                  <c:v>78.400906273675602</c:v>
                </c:pt>
                <c:pt idx="1084">
                  <c:v>78.400906273669889</c:v>
                </c:pt>
                <c:pt idx="1085">
                  <c:v>78.400906272492179</c:v>
                </c:pt>
                <c:pt idx="1086">
                  <c:v>78.400906273654414</c:v>
                </c:pt>
                <c:pt idx="1087">
                  <c:v>78.400906273772605</c:v>
                </c:pt>
                <c:pt idx="1088">
                  <c:v>78.400906273177227</c:v>
                </c:pt>
                <c:pt idx="1089">
                  <c:v>78.4009062755229</c:v>
                </c:pt>
                <c:pt idx="1090">
                  <c:v>78.400906274428948</c:v>
                </c:pt>
                <c:pt idx="1091">
                  <c:v>78.400906275173156</c:v>
                </c:pt>
                <c:pt idx="1092">
                  <c:v>78.400906273652808</c:v>
                </c:pt>
                <c:pt idx="1093">
                  <c:v>78.400906274552682</c:v>
                </c:pt>
                <c:pt idx="1094">
                  <c:v>78.400906273943903</c:v>
                </c:pt>
                <c:pt idx="1095">
                  <c:v>78.4009062738468</c:v>
                </c:pt>
                <c:pt idx="1096">
                  <c:v>78.400906274712497</c:v>
                </c:pt>
                <c:pt idx="1097">
                  <c:v>78.400906274151211</c:v>
                </c:pt>
                <c:pt idx="1098">
                  <c:v>78.400906273110593</c:v>
                </c:pt>
                <c:pt idx="1099">
                  <c:v>78.400906275671304</c:v>
                </c:pt>
                <c:pt idx="1100">
                  <c:v>78.400906272455828</c:v>
                </c:pt>
                <c:pt idx="1101">
                  <c:v>78.400906277113407</c:v>
                </c:pt>
                <c:pt idx="1102">
                  <c:v>78.400906271847632</c:v>
                </c:pt>
                <c:pt idx="1103">
                  <c:v>78.400906274059878</c:v>
                </c:pt>
                <c:pt idx="1104">
                  <c:v>78.400906274539281</c:v>
                </c:pt>
                <c:pt idx="1105">
                  <c:v>78.4009062735729</c:v>
                </c:pt>
                <c:pt idx="1106">
                  <c:v>78.400906273337256</c:v>
                </c:pt>
                <c:pt idx="1107">
                  <c:v>78.400906271940627</c:v>
                </c:pt>
                <c:pt idx="1108">
                  <c:v>78.400906275332986</c:v>
                </c:pt>
                <c:pt idx="1109">
                  <c:v>78.400906273983779</c:v>
                </c:pt>
                <c:pt idx="1110">
                  <c:v>78.400906274004683</c:v>
                </c:pt>
                <c:pt idx="1111">
                  <c:v>78.400906274371891</c:v>
                </c:pt>
                <c:pt idx="1112">
                  <c:v>78.400906273989449</c:v>
                </c:pt>
                <c:pt idx="1113">
                  <c:v>78.400906273728879</c:v>
                </c:pt>
                <c:pt idx="1114">
                  <c:v>78.400906273074398</c:v>
                </c:pt>
                <c:pt idx="1115">
                  <c:v>78.400906275025406</c:v>
                </c:pt>
                <c:pt idx="1116">
                  <c:v>78.40090627521603</c:v>
                </c:pt>
                <c:pt idx="1117">
                  <c:v>78.400906275600903</c:v>
                </c:pt>
                <c:pt idx="1118">
                  <c:v>78.400906274403283</c:v>
                </c:pt>
                <c:pt idx="1119">
                  <c:v>78.400906273290303</c:v>
                </c:pt>
                <c:pt idx="1120">
                  <c:v>78.400906274485081</c:v>
                </c:pt>
                <c:pt idx="1121">
                  <c:v>78.400906276401614</c:v>
                </c:pt>
                <c:pt idx="1122">
                  <c:v>78.400906275066305</c:v>
                </c:pt>
                <c:pt idx="1123">
                  <c:v>78.400906274639198</c:v>
                </c:pt>
                <c:pt idx="1124">
                  <c:v>78.400906275618993</c:v>
                </c:pt>
                <c:pt idx="1125">
                  <c:v>78.400906276015704</c:v>
                </c:pt>
                <c:pt idx="1126">
                  <c:v>78.400906273948593</c:v>
                </c:pt>
                <c:pt idx="1127">
                  <c:v>78.400906273938105</c:v>
                </c:pt>
                <c:pt idx="1128">
                  <c:v>78.400906275352696</c:v>
                </c:pt>
                <c:pt idx="1129">
                  <c:v>78.400906273847795</c:v>
                </c:pt>
                <c:pt idx="1130">
                  <c:v>78.400906274133206</c:v>
                </c:pt>
                <c:pt idx="1131">
                  <c:v>78.400906274816194</c:v>
                </c:pt>
                <c:pt idx="1132">
                  <c:v>78.400906274651589</c:v>
                </c:pt>
                <c:pt idx="1133">
                  <c:v>78.400906275815316</c:v>
                </c:pt>
                <c:pt idx="1134">
                  <c:v>78.400906275540123</c:v>
                </c:pt>
                <c:pt idx="1135">
                  <c:v>78.400906275852094</c:v>
                </c:pt>
                <c:pt idx="1136">
                  <c:v>78.400906273171401</c:v>
                </c:pt>
                <c:pt idx="1137">
                  <c:v>78.400906274544099</c:v>
                </c:pt>
                <c:pt idx="1138">
                  <c:v>78.400906275347438</c:v>
                </c:pt>
                <c:pt idx="1139">
                  <c:v>78.400906274652499</c:v>
                </c:pt>
                <c:pt idx="1140">
                  <c:v>78.400906273344603</c:v>
                </c:pt>
                <c:pt idx="1141">
                  <c:v>78.400906274645905</c:v>
                </c:pt>
                <c:pt idx="1142">
                  <c:v>78.400906272983079</c:v>
                </c:pt>
                <c:pt idx="1143">
                  <c:v>78.400906274420379</c:v>
                </c:pt>
                <c:pt idx="1144">
                  <c:v>78.400906273022983</c:v>
                </c:pt>
                <c:pt idx="1145">
                  <c:v>78.400906274145996</c:v>
                </c:pt>
                <c:pt idx="1146">
                  <c:v>78.400906273277627</c:v>
                </c:pt>
                <c:pt idx="1147">
                  <c:v>78.400906275538205</c:v>
                </c:pt>
                <c:pt idx="1148">
                  <c:v>78.400906274352423</c:v>
                </c:pt>
                <c:pt idx="1149">
                  <c:v>78.400906274290094</c:v>
                </c:pt>
                <c:pt idx="1150">
                  <c:v>78.400906275953901</c:v>
                </c:pt>
                <c:pt idx="1151">
                  <c:v>78.4009062745926</c:v>
                </c:pt>
                <c:pt idx="1152">
                  <c:v>78.400906275208627</c:v>
                </c:pt>
                <c:pt idx="1153">
                  <c:v>78.400906273554426</c:v>
                </c:pt>
                <c:pt idx="1154">
                  <c:v>78.400906272818503</c:v>
                </c:pt>
                <c:pt idx="1155">
                  <c:v>78.4009062727676</c:v>
                </c:pt>
                <c:pt idx="1156">
                  <c:v>78.400906275327316</c:v>
                </c:pt>
                <c:pt idx="1157">
                  <c:v>78.400906273990898</c:v>
                </c:pt>
                <c:pt idx="1158">
                  <c:v>78.400906273810705</c:v>
                </c:pt>
                <c:pt idx="1159">
                  <c:v>78.400906275064003</c:v>
                </c:pt>
                <c:pt idx="1160">
                  <c:v>78.400906273694588</c:v>
                </c:pt>
                <c:pt idx="1161">
                  <c:v>78.400906276281589</c:v>
                </c:pt>
                <c:pt idx="1162">
                  <c:v>78.400906274415703</c:v>
                </c:pt>
                <c:pt idx="1163">
                  <c:v>78.400906274352423</c:v>
                </c:pt>
                <c:pt idx="1164">
                  <c:v>78.400906273681258</c:v>
                </c:pt>
                <c:pt idx="1165">
                  <c:v>78.4009062758618</c:v>
                </c:pt>
                <c:pt idx="1166">
                  <c:v>78.400906274818823</c:v>
                </c:pt>
                <c:pt idx="1167">
                  <c:v>78.400906274264898</c:v>
                </c:pt>
                <c:pt idx="1168">
                  <c:v>78.400906275558583</c:v>
                </c:pt>
                <c:pt idx="1169">
                  <c:v>78.40090627494979</c:v>
                </c:pt>
                <c:pt idx="1170">
                  <c:v>78.400906275128904</c:v>
                </c:pt>
                <c:pt idx="1171">
                  <c:v>78.400906275682004</c:v>
                </c:pt>
                <c:pt idx="1172">
                  <c:v>78.400906275646392</c:v>
                </c:pt>
                <c:pt idx="1173">
                  <c:v>78.40090627443341</c:v>
                </c:pt>
                <c:pt idx="1174">
                  <c:v>78.400906274225704</c:v>
                </c:pt>
                <c:pt idx="1175">
                  <c:v>78.400906275639102</c:v>
                </c:pt>
                <c:pt idx="1176">
                  <c:v>78.400906273463349</c:v>
                </c:pt>
                <c:pt idx="1177">
                  <c:v>78.4009062756475</c:v>
                </c:pt>
                <c:pt idx="1178">
                  <c:v>78.400906273044612</c:v>
                </c:pt>
                <c:pt idx="1179">
                  <c:v>78.400906272373803</c:v>
                </c:pt>
                <c:pt idx="1180">
                  <c:v>78.532216328933103</c:v>
                </c:pt>
                <c:pt idx="1181">
                  <c:v>78.885757082860636</c:v>
                </c:pt>
                <c:pt idx="1182">
                  <c:v>78.929780777493164</c:v>
                </c:pt>
                <c:pt idx="1183">
                  <c:v>79.101876620682859</c:v>
                </c:pt>
                <c:pt idx="1184">
                  <c:v>79.14468346082873</c:v>
                </c:pt>
                <c:pt idx="1185">
                  <c:v>79.315479811293159</c:v>
                </c:pt>
                <c:pt idx="1186">
                  <c:v>79.358081014940169</c:v>
                </c:pt>
                <c:pt idx="1187">
                  <c:v>79.52814333429238</c:v>
                </c:pt>
                <c:pt idx="1188">
                  <c:v>79.570581213079564</c:v>
                </c:pt>
                <c:pt idx="1189">
                  <c:v>79.740068867896483</c:v>
                </c:pt>
                <c:pt idx="1190">
                  <c:v>79.782382546398864</c:v>
                </c:pt>
                <c:pt idx="1191">
                  <c:v>79.951450208793602</c:v>
                </c:pt>
                <c:pt idx="1192">
                  <c:v>79.993677922944201</c:v>
                </c:pt>
                <c:pt idx="1193">
                  <c:v>80.162476925855955</c:v>
                </c:pt>
                <c:pt idx="1194">
                  <c:v>80.204656131586788</c:v>
                </c:pt>
                <c:pt idx="1195">
                  <c:v>80.373334894535247</c:v>
                </c:pt>
                <c:pt idx="1196">
                  <c:v>80.415502358001888</c:v>
                </c:pt>
                <c:pt idx="1197">
                  <c:v>80.584206725809906</c:v>
                </c:pt>
                <c:pt idx="1198">
                  <c:v>80.626398620708926</c:v>
                </c:pt>
                <c:pt idx="1199">
                  <c:v>80.795272176000637</c:v>
                </c:pt>
                <c:pt idx="1200">
                  <c:v>80.837524133783788</c:v>
                </c:pt>
                <c:pt idx="1201">
                  <c:v>81.006708437723248</c:v>
                </c:pt>
                <c:pt idx="1202">
                  <c:v>81.049055615809024</c:v>
                </c:pt>
                <c:pt idx="1203">
                  <c:v>81.091426015799598</c:v>
                </c:pt>
                <c:pt idx="1204">
                  <c:v>81.218690379509383</c:v>
                </c:pt>
                <c:pt idx="1205">
                  <c:v>81.261167484314527</c:v>
                </c:pt>
                <c:pt idx="1206">
                  <c:v>81.303674700214799</c:v>
                </c:pt>
                <c:pt idx="1207">
                  <c:v>81.431390686030724</c:v>
                </c:pt>
                <c:pt idx="1208">
                  <c:v>81.474031997077304</c:v>
                </c:pt>
                <c:pt idx="1209">
                  <c:v>81.516710224989481</c:v>
                </c:pt>
                <c:pt idx="1210">
                  <c:v>81.644979908570704</c:v>
                </c:pt>
                <c:pt idx="1211">
                  <c:v>81.687819278579198</c:v>
                </c:pt>
                <c:pt idx="1212">
                  <c:v>81.730702284011301</c:v>
                </c:pt>
                <c:pt idx="1213">
                  <c:v>81.859626415694478</c:v>
                </c:pt>
                <c:pt idx="1214">
                  <c:v>81.902697244190307</c:v>
                </c:pt>
                <c:pt idx="1215">
                  <c:v>81.945818328878701</c:v>
                </c:pt>
                <c:pt idx="1216">
                  <c:v>82.118831399859445</c:v>
                </c:pt>
                <c:pt idx="1217">
                  <c:v>82.162223350309191</c:v>
                </c:pt>
                <c:pt idx="1218">
                  <c:v>82.336384532979167</c:v>
                </c:pt>
                <c:pt idx="1219">
                  <c:v>82.380079542992348</c:v>
                </c:pt>
                <c:pt idx="1220">
                  <c:v>82.555516245703899</c:v>
                </c:pt>
                <c:pt idx="1221">
                  <c:v>82.599545805669578</c:v>
                </c:pt>
                <c:pt idx="1222">
                  <c:v>82.776382356662126</c:v>
                </c:pt>
                <c:pt idx="1223">
                  <c:v>82.82077711089859</c:v>
                </c:pt>
                <c:pt idx="1224">
                  <c:v>82.999134141385596</c:v>
                </c:pt>
                <c:pt idx="1225">
                  <c:v>83.043923719607477</c:v>
                </c:pt>
                <c:pt idx="1226">
                  <c:v>83.223917411575911</c:v>
                </c:pt>
                <c:pt idx="1227">
                  <c:v>83.26913022711939</c:v>
                </c:pt>
                <c:pt idx="1228">
                  <c:v>83.450871442410943</c:v>
                </c:pt>
                <c:pt idx="1229">
                  <c:v>83.496534469414371</c:v>
                </c:pt>
                <c:pt idx="1230">
                  <c:v>83.68012778470451</c:v>
                </c:pt>
                <c:pt idx="1231">
                  <c:v>83.726266283214315</c:v>
                </c:pt>
                <c:pt idx="1232">
                  <c:v>83.911808909339271</c:v>
                </c:pt>
                <c:pt idx="1233">
                  <c:v>83.958446164926059</c:v>
                </c:pt>
                <c:pt idx="1234">
                  <c:v>84.146026816331258</c:v>
                </c:pt>
                <c:pt idx="1235">
                  <c:v>84.193183846281343</c:v>
                </c:pt>
                <c:pt idx="1236">
                  <c:v>84.382881594733846</c:v>
                </c:pt>
                <c:pt idx="1237">
                  <c:v>84.430576862274819</c:v>
                </c:pt>
                <c:pt idx="1238">
                  <c:v>84.622460037148358</c:v>
                </c:pt>
                <c:pt idx="1239">
                  <c:v>84.670709190392458</c:v>
                </c:pt>
                <c:pt idx="1240">
                  <c:v>84.864834374991489</c:v>
                </c:pt>
                <c:pt idx="1241">
                  <c:v>84.913650019336686</c:v>
                </c:pt>
                <c:pt idx="1242">
                  <c:v>85.110061286541182</c:v>
                </c:pt>
                <c:pt idx="1243">
                  <c:v>85.159452828509799</c:v>
                </c:pt>
                <c:pt idx="1244">
                  <c:v>85.358181255103389</c:v>
                </c:pt>
                <c:pt idx="1245">
                  <c:v>85.408154826884058</c:v>
                </c:pt>
                <c:pt idx="1246">
                  <c:v>85.609218445576502</c:v>
                </c:pt>
                <c:pt idx="1247">
                  <c:v>85.659776949189336</c:v>
                </c:pt>
                <c:pt idx="1248">
                  <c:v>85.863181192590787</c:v>
                </c:pt>
                <c:pt idx="1249">
                  <c:v>85.914324498271</c:v>
                </c:pt>
                <c:pt idx="1250">
                  <c:v>86.120063271969599</c:v>
                </c:pt>
                <c:pt idx="1251">
                  <c:v>86.171788547583802</c:v>
                </c:pt>
                <c:pt idx="1252">
                  <c:v>86.379845962411565</c:v>
                </c:pt>
                <c:pt idx="1253">
                  <c:v>86.432148215275291</c:v>
                </c:pt>
                <c:pt idx="1254">
                  <c:v>86.642501018870348</c:v>
                </c:pt>
                <c:pt idx="1255">
                  <c:v>86.695373774919759</c:v>
                </c:pt>
                <c:pt idx="1256">
                  <c:v>86.907994480105756</c:v>
                </c:pt>
                <c:pt idx="1257">
                  <c:v>86.961430657508799</c:v>
                </c:pt>
                <c:pt idx="1258">
                  <c:v>87.176291276668948</c:v>
                </c:pt>
                <c:pt idx="1259">
                  <c:v>87.230284177172791</c:v>
                </c:pt>
                <c:pt idx="1260">
                  <c:v>87.28438773183818</c:v>
                </c:pt>
                <c:pt idx="1261">
                  <c:v>87.447360477011316</c:v>
                </c:pt>
                <c:pt idx="1262">
                  <c:v>87.501904909760526</c:v>
                </c:pt>
                <c:pt idx="1263">
                  <c:v>87.556559242667305</c:v>
                </c:pt>
                <c:pt idx="1264">
                  <c:v>87.721181006403214</c:v>
                </c:pt>
                <c:pt idx="1265">
                  <c:v>87.776274463731781</c:v>
                </c:pt>
                <c:pt idx="1266">
                  <c:v>87.831477745481436</c:v>
                </c:pt>
                <c:pt idx="1267">
                  <c:v>88.053391487174281</c:v>
                </c:pt>
                <c:pt idx="1268">
                  <c:v>88.109146024255708</c:v>
                </c:pt>
                <c:pt idx="1269">
                  <c:v>88.333277657318206</c:v>
                </c:pt>
                <c:pt idx="1270">
                  <c:v>88.389591064784355</c:v>
                </c:pt>
                <c:pt idx="1271">
                  <c:v>88.615983482233801</c:v>
                </c:pt>
                <c:pt idx="1272">
                  <c:v>88.672869807772258</c:v>
                </c:pt>
                <c:pt idx="1273">
                  <c:v>88.901593775328138</c:v>
                </c:pt>
                <c:pt idx="1274">
                  <c:v>88.959074548746003</c:v>
                </c:pt>
                <c:pt idx="1275">
                  <c:v>89.190232701451563</c:v>
                </c:pt>
                <c:pt idx="1276">
                  <c:v>89.248337900518081</c:v>
                </c:pt>
                <c:pt idx="1277">
                  <c:v>89.482068457854055</c:v>
                </c:pt>
                <c:pt idx="1278">
                  <c:v>89.540837385005503</c:v>
                </c:pt>
                <c:pt idx="1279">
                  <c:v>89.777317576632058</c:v>
                </c:pt>
                <c:pt idx="1280">
                  <c:v>89.83679970591389</c:v>
                </c:pt>
                <c:pt idx="1281">
                  <c:v>90.076249056630388</c:v>
                </c:pt>
                <c:pt idx="1282">
                  <c:v>90.136504843681067</c:v>
                </c:pt>
                <c:pt idx="1283">
                  <c:v>90.379188470501347</c:v>
                </c:pt>
                <c:pt idx="1284">
                  <c:v>90.440290192704282</c:v>
                </c:pt>
                <c:pt idx="1285">
                  <c:v>90.686522306549648</c:v>
                </c:pt>
                <c:pt idx="1286">
                  <c:v>90.748554982508196</c:v>
                </c:pt>
                <c:pt idx="1287">
                  <c:v>90.998702786082418</c:v>
                </c:pt>
                <c:pt idx="1288">
                  <c:v>91.061765226175922</c:v>
                </c:pt>
                <c:pt idx="1289">
                  <c:v>91.316253492298316</c:v>
                </c:pt>
                <c:pt idx="1290">
                  <c:v>91.380459547979981</c:v>
                </c:pt>
                <c:pt idx="1291">
                  <c:v>91.639776094172689</c:v>
                </c:pt>
                <c:pt idx="1292">
                  <c:v>91.705256156665243</c:v>
                </c:pt>
                <c:pt idx="1293">
                  <c:v>91.969958553941481</c:v>
                </c:pt>
                <c:pt idx="1294">
                  <c:v>92.036861425337605</c:v>
                </c:pt>
                <c:pt idx="1295">
                  <c:v>92.307585238830782</c:v>
                </c:pt>
                <c:pt idx="1296">
                  <c:v>92.376080407438849</c:v>
                </c:pt>
                <c:pt idx="1297">
                  <c:v>92.653549379368499</c:v>
                </c:pt>
                <c:pt idx="1298">
                  <c:v>92.723829854099279</c:v>
                </c:pt>
                <c:pt idx="1299">
                  <c:v>93.008868490169249</c:v>
                </c:pt>
                <c:pt idx="1300">
                  <c:v>93.081154292606911</c:v>
                </c:pt>
                <c:pt idx="1301">
                  <c:v>93.374703411404468</c:v>
                </c:pt>
                <c:pt idx="1302">
                  <c:v>93.449245886391097</c:v>
                </c:pt>
                <c:pt idx="1303">
                  <c:v>93.602455261194208</c:v>
                </c:pt>
                <c:pt idx="1304">
                  <c:v>93.640737372152785</c:v>
                </c:pt>
                <c:pt idx="1305">
                  <c:v>93.834212842260982</c:v>
                </c:pt>
                <c:pt idx="1306">
                  <c:v>93.884269297566902</c:v>
                </c:pt>
                <c:pt idx="1307">
                  <c:v>94.086930262047602</c:v>
                </c:pt>
                <c:pt idx="1308">
                  <c:v>94.138195843640148</c:v>
                </c:pt>
                <c:pt idx="1309">
                  <c:v>94.345729849630402</c:v>
                </c:pt>
                <c:pt idx="1310">
                  <c:v>94.398245354958789</c:v>
                </c:pt>
                <c:pt idx="1311">
                  <c:v>94.610923523962995</c:v>
                </c:pt>
                <c:pt idx="1312">
                  <c:v>94.66476237913308</c:v>
                </c:pt>
                <c:pt idx="1313">
                  <c:v>94.938132062843678</c:v>
                </c:pt>
                <c:pt idx="1314">
                  <c:v>94.993664410690627</c:v>
                </c:pt>
                <c:pt idx="1315">
                  <c:v>95.218771305387889</c:v>
                </c:pt>
                <c:pt idx="1316">
                  <c:v>95.275810620104778</c:v>
                </c:pt>
                <c:pt idx="1317">
                  <c:v>95.507132143148382</c:v>
                </c:pt>
                <c:pt idx="1318">
                  <c:v>95.565773379005378</c:v>
                </c:pt>
                <c:pt idx="1319">
                  <c:v>95.803705602019349</c:v>
                </c:pt>
                <c:pt idx="1320">
                  <c:v>95.864052014950559</c:v>
                </c:pt>
                <c:pt idx="1321">
                  <c:v>96.109026051853519</c:v>
                </c:pt>
                <c:pt idx="1322">
                  <c:v>96.171190145661384</c:v>
                </c:pt>
                <c:pt idx="1323">
                  <c:v>96.423676167886597</c:v>
                </c:pt>
                <c:pt idx="1324">
                  <c:v>96.487780754416448</c:v>
                </c:pt>
                <c:pt idx="1325">
                  <c:v>96.748292541516506</c:v>
                </c:pt>
                <c:pt idx="1326">
                  <c:v>96.814471954336298</c:v>
                </c:pt>
                <c:pt idx="1327">
                  <c:v>97.083572078534146</c:v>
                </c:pt>
                <c:pt idx="1328">
                  <c:v>97.151973564301201</c:v>
                </c:pt>
                <c:pt idx="1329">
                  <c:v>97.430279300527104</c:v>
                </c:pt>
                <c:pt idx="1330">
                  <c:v>97.50106458683959</c:v>
                </c:pt>
                <c:pt idx="1331">
                  <c:v>97.789254670889505</c:v>
                </c:pt>
                <c:pt idx="1332">
                  <c:v>97.86260178335948</c:v>
                </c:pt>
                <c:pt idx="1333">
                  <c:v>98.161424131147427</c:v>
                </c:pt>
                <c:pt idx="1334">
                  <c:v>98.237529447750418</c:v>
                </c:pt>
                <c:pt idx="1335">
                  <c:v>98.547810004439</c:v>
                </c:pt>
                <c:pt idx="1336">
                  <c:v>98.626890626443426</c:v>
                </c:pt>
                <c:pt idx="1337">
                  <c:v>98.949543502957596</c:v>
                </c:pt>
                <c:pt idx="1338">
                  <c:v>99.03183996173459</c:v>
                </c:pt>
                <c:pt idx="1339">
                  <c:v>99.367879047863383</c:v>
                </c:pt>
                <c:pt idx="1340">
                  <c:v>99.453658418556188</c:v>
                </c:pt>
                <c:pt idx="1341">
                  <c:v>99.804210695755302</c:v>
                </c:pt>
                <c:pt idx="1342">
                  <c:v>99.893770156657752</c:v>
                </c:pt>
                <c:pt idx="1343">
                  <c:v>100.26009093762201</c:v>
                </c:pt>
                <c:pt idx="1344">
                  <c:v>100.35376183672425</c:v>
                </c:pt>
                <c:pt idx="1345">
                  <c:v>100.73725216591426</c:v>
                </c:pt>
                <c:pt idx="1346">
                  <c:v>100.83540466459</c:v>
                </c:pt>
                <c:pt idx="1347">
                  <c:v>101.23763112323698</c:v>
                </c:pt>
                <c:pt idx="1348">
                  <c:v>101.340679472025</c:v>
                </c:pt>
                <c:pt idx="1349">
                  <c:v>101.76339659402298</c:v>
                </c:pt>
                <c:pt idx="1350">
                  <c:v>101.87180507005955</c:v>
                </c:pt>
                <c:pt idx="1351">
                  <c:v>102.31698049532226</c:v>
                </c:pt>
                <c:pt idx="1352">
                  <c:v>102.431270037462</c:v>
                </c:pt>
                <c:pt idx="1353">
                  <c:v>102.90111242026545</c:v>
                </c:pt>
                <c:pt idx="1354">
                  <c:v>103.0218679384237</c:v>
                </c:pt>
                <c:pt idx="1355">
                  <c:v>103.51885733813074</c:v>
                </c:pt>
                <c:pt idx="1356">
                  <c:v>103.646735569548</c:v>
                </c:pt>
                <c:pt idx="1357">
                  <c:v>104.173655702872</c:v>
                </c:pt>
                <c:pt idx="1358">
                  <c:v>104.309393416577</c:v>
                </c:pt>
                <c:pt idx="1359">
                  <c:v>104.86936449459799</c:v>
                </c:pt>
                <c:pt idx="1360">
                  <c:v>105.01378660288701</c:v>
                </c:pt>
                <c:pt idx="1361">
                  <c:v>105.76432342547344</c:v>
                </c:pt>
                <c:pt idx="1362">
                  <c:v>106.56590681530398</c:v>
                </c:pt>
                <c:pt idx="1363">
                  <c:v>107.42395169423402</c:v>
                </c:pt>
                <c:pt idx="1364">
                  <c:v>107.60284846704801</c:v>
                </c:pt>
                <c:pt idx="1365">
                  <c:v>108.3443781486515</c:v>
                </c:pt>
                <c:pt idx="1366">
                  <c:v>108.53650352375195</c:v>
                </c:pt>
                <c:pt idx="1367">
                  <c:v>109.333567029525</c:v>
                </c:pt>
                <c:pt idx="1368">
                  <c:v>109.54024496181447</c:v>
                </c:pt>
                <c:pt idx="1369">
                  <c:v>110.39826160415799</c:v>
                </c:pt>
                <c:pt idx="1370">
                  <c:v>110.62087074643249</c:v>
                </c:pt>
                <c:pt idx="1371">
                  <c:v>111.54539791483074</c:v>
                </c:pt>
                <c:pt idx="1372">
                  <c:v>111.78532777585895</c:v>
                </c:pt>
                <c:pt idx="1373">
                  <c:v>112.781850046632</c:v>
                </c:pt>
                <c:pt idx="1374">
                  <c:v>113.040439308792</c:v>
                </c:pt>
                <c:pt idx="1375">
                  <c:v>114.11408791040574</c:v>
                </c:pt>
                <c:pt idx="1376">
                  <c:v>114.39254668585502</c:v>
                </c:pt>
                <c:pt idx="1377">
                  <c:v>115.54776679074099</c:v>
                </c:pt>
                <c:pt idx="1378">
                  <c:v>115.84709015092398</c:v>
                </c:pt>
                <c:pt idx="1379">
                  <c:v>117.08729862217602</c:v>
                </c:pt>
                <c:pt idx="1380">
                  <c:v>117.40818535178001</c:v>
                </c:pt>
                <c:pt idx="1381">
                  <c:v>118.73548591218857</c:v>
                </c:pt>
                <c:pt idx="1382">
                  <c:v>119.07828128987802</c:v>
                </c:pt>
                <c:pt idx="1383">
                  <c:v>120.49331383786901</c:v>
                </c:pt>
                <c:pt idx="1384">
                  <c:v>120.85799456808698</c:v>
                </c:pt>
                <c:pt idx="1385">
                  <c:v>122.35997688271367</c:v>
                </c:pt>
                <c:pt idx="1386">
                  <c:v>122.74618757491302</c:v>
                </c:pt>
                <c:pt idx="1387">
                  <c:v>124.33315940396002</c:v>
                </c:pt>
                <c:pt idx="1388">
                  <c:v>124.74029557146299</c:v>
                </c:pt>
                <c:pt idx="1389">
                  <c:v>126.409515530039</c:v>
                </c:pt>
                <c:pt idx="1390">
                  <c:v>126.83683432167098</c:v>
                </c:pt>
                <c:pt idx="1391">
                  <c:v>128.58523855354369</c:v>
                </c:pt>
                <c:pt idx="1392">
                  <c:v>129.03197244759053</c:v>
                </c:pt>
                <c:pt idx="1393">
                  <c:v>130.85660006751004</c:v>
                </c:pt>
                <c:pt idx="1394">
                  <c:v>131.32205256957798</c:v>
                </c:pt>
                <c:pt idx="1395">
                  <c:v>133.22037236901099</c:v>
                </c:pt>
                <c:pt idx="1396">
                  <c:v>133.70398453294797</c:v>
                </c:pt>
                <c:pt idx="1397">
                  <c:v>135.67409935941799</c:v>
                </c:pt>
                <c:pt idx="1398">
                  <c:v>136.17548606079799</c:v>
                </c:pt>
                <c:pt idx="1399">
                  <c:v>138.21622536594595</c:v>
                </c:pt>
                <c:pt idx="1400">
                  <c:v>138.73518676049997</c:v>
                </c:pt>
                <c:pt idx="1401">
                  <c:v>140.84611547981152</c:v>
                </c:pt>
                <c:pt idx="1402">
                  <c:v>141.38263159240751</c:v>
                </c:pt>
                <c:pt idx="1403">
                  <c:v>143.564006733036</c:v>
                </c:pt>
                <c:pt idx="1404">
                  <c:v>144.11822249973099</c:v>
                </c:pt>
                <c:pt idx="1405">
                  <c:v>146.37092372851998</c:v>
                </c:pt>
                <c:pt idx="1406">
                  <c:v>146.943130158255</c:v>
                </c:pt>
                <c:pt idx="1407">
                  <c:v>149.85919803725201</c:v>
                </c:pt>
              </c:numCache>
            </c:numRef>
          </c:yVal>
          <c:smooth val="0"/>
        </c:ser>
        <c:ser>
          <c:idx val="3"/>
          <c:order val="3"/>
          <c:spPr>
            <a:ln w="12700">
              <a:solidFill>
                <a:prstClr val="black"/>
              </a:solidFill>
            </a:ln>
          </c:spPr>
          <c:marker>
            <c:symbol val="none"/>
          </c:marker>
          <c:xVal>
            <c:numRef>
              <c:f>Sheet2!$M$1:$M$2805</c:f>
              <c:numCache>
                <c:formatCode>General</c:formatCode>
                <c:ptCount val="2805"/>
                <c:pt idx="0">
                  <c:v>9.6518974251495526E-2</c:v>
                </c:pt>
                <c:pt idx="1">
                  <c:v>9.720701665365962E-2</c:v>
                </c:pt>
                <c:pt idx="2">
                  <c:v>9.7482785151520979E-2</c:v>
                </c:pt>
                <c:pt idx="3">
                  <c:v>9.7758553649382546E-2</c:v>
                </c:pt>
                <c:pt idx="4">
                  <c:v>9.7896437898313093E-2</c:v>
                </c:pt>
                <c:pt idx="5">
                  <c:v>9.8447974894036047E-2</c:v>
                </c:pt>
                <c:pt idx="6">
                  <c:v>9.8585859142967303E-2</c:v>
                </c:pt>
                <c:pt idx="7">
                  <c:v>9.8861627640828148E-2</c:v>
                </c:pt>
                <c:pt idx="8">
                  <c:v>9.8999511889758779E-2</c:v>
                </c:pt>
                <c:pt idx="9">
                  <c:v>9.9137396138690298E-2</c:v>
                </c:pt>
                <c:pt idx="10">
                  <c:v>9.9275280387620263E-2</c:v>
                </c:pt>
                <c:pt idx="11">
                  <c:v>9.9688933134412724E-2</c:v>
                </c:pt>
                <c:pt idx="12">
                  <c:v>9.9964701632273764E-2</c:v>
                </c:pt>
                <c:pt idx="13">
                  <c:v>0.10037835437906556</c:v>
                </c:pt>
                <c:pt idx="14">
                  <c:v>0.10065412287692722</c:v>
                </c:pt>
                <c:pt idx="15">
                  <c:v>0.10106777562371928</c:v>
                </c:pt>
                <c:pt idx="16">
                  <c:v>0.10120565987265044</c:v>
                </c:pt>
                <c:pt idx="17">
                  <c:v>0.10148142837051199</c:v>
                </c:pt>
                <c:pt idx="18">
                  <c:v>0.10175719686837301</c:v>
                </c:pt>
                <c:pt idx="19">
                  <c:v>0.10203296536623427</c:v>
                </c:pt>
                <c:pt idx="20">
                  <c:v>0.10244661811302598</c:v>
                </c:pt>
                <c:pt idx="21">
                  <c:v>0.10286027085981944</c:v>
                </c:pt>
                <c:pt idx="22">
                  <c:v>0.102998155108749</c:v>
                </c:pt>
                <c:pt idx="23">
                  <c:v>0.10341180785554098</c:v>
                </c:pt>
                <c:pt idx="24">
                  <c:v>0.103825460602334</c:v>
                </c:pt>
                <c:pt idx="25">
                  <c:v>0.104239113349126</c:v>
                </c:pt>
                <c:pt idx="26">
                  <c:v>0.10479065034484938</c:v>
                </c:pt>
                <c:pt idx="27">
                  <c:v>0.10520430309164112</c:v>
                </c:pt>
                <c:pt idx="28">
                  <c:v>0.10548007158950209</c:v>
                </c:pt>
                <c:pt idx="29">
                  <c:v>0.105617955838433</c:v>
                </c:pt>
                <c:pt idx="30">
                  <c:v>0.10589372433629451</c:v>
                </c:pt>
                <c:pt idx="31">
                  <c:v>0.10603160858522533</c:v>
                </c:pt>
                <c:pt idx="32">
                  <c:v>0.10644526133201702</c:v>
                </c:pt>
                <c:pt idx="33">
                  <c:v>0.10658314558094822</c:v>
                </c:pt>
                <c:pt idx="34">
                  <c:v>0.106858914078809</c:v>
                </c:pt>
                <c:pt idx="35">
                  <c:v>0.10699679832774002</c:v>
                </c:pt>
                <c:pt idx="36">
                  <c:v>0.10754833532346295</c:v>
                </c:pt>
                <c:pt idx="37">
                  <c:v>0.10796198807025527</c:v>
                </c:pt>
                <c:pt idx="38">
                  <c:v>0.10837564081704699</c:v>
                </c:pt>
                <c:pt idx="39">
                  <c:v>0.10878929356383947</c:v>
                </c:pt>
                <c:pt idx="40">
                  <c:v>0.10906506206170039</c:v>
                </c:pt>
                <c:pt idx="41">
                  <c:v>0.10920294631063152</c:v>
                </c:pt>
                <c:pt idx="42">
                  <c:v>0.109478714808493</c:v>
                </c:pt>
                <c:pt idx="43">
                  <c:v>0.10961659905742302</c:v>
                </c:pt>
                <c:pt idx="44">
                  <c:v>0.10989236755528525</c:v>
                </c:pt>
                <c:pt idx="45">
                  <c:v>0.11030602030207701</c:v>
                </c:pt>
                <c:pt idx="46">
                  <c:v>0.11071967304886909</c:v>
                </c:pt>
                <c:pt idx="47">
                  <c:v>0.11113332579566101</c:v>
                </c:pt>
                <c:pt idx="48">
                  <c:v>0.11154697854245302</c:v>
                </c:pt>
                <c:pt idx="49">
                  <c:v>0.11196063128924502</c:v>
                </c:pt>
                <c:pt idx="50">
                  <c:v>0.11265005253389898</c:v>
                </c:pt>
                <c:pt idx="51">
                  <c:v>0.1130637052806915</c:v>
                </c:pt>
                <c:pt idx="52">
                  <c:v>0.11347735802748295</c:v>
                </c:pt>
                <c:pt idx="53">
                  <c:v>0.11389101077427503</c:v>
                </c:pt>
                <c:pt idx="54">
                  <c:v>0.11430466352106701</c:v>
                </c:pt>
                <c:pt idx="55">
                  <c:v>0.11444254776999802</c:v>
                </c:pt>
                <c:pt idx="56">
                  <c:v>0.11471831626785901</c:v>
                </c:pt>
                <c:pt idx="57">
                  <c:v>0.11485620051679003</c:v>
                </c:pt>
                <c:pt idx="58">
                  <c:v>0.11513196901465202</c:v>
                </c:pt>
                <c:pt idx="59">
                  <c:v>0.11526985326358238</c:v>
                </c:pt>
                <c:pt idx="60">
                  <c:v>0.11554562176144433</c:v>
                </c:pt>
                <c:pt idx="61">
                  <c:v>0.11595927450823609</c:v>
                </c:pt>
                <c:pt idx="62">
                  <c:v>0.11623504300609735</c:v>
                </c:pt>
                <c:pt idx="63">
                  <c:v>0.11637292725502801</c:v>
                </c:pt>
                <c:pt idx="64">
                  <c:v>0.11664869575288909</c:v>
                </c:pt>
                <c:pt idx="65">
                  <c:v>0.11678658000182028</c:v>
                </c:pt>
                <c:pt idx="66">
                  <c:v>0.11706234849968122</c:v>
                </c:pt>
                <c:pt idx="67">
                  <c:v>0.11720023274861262</c:v>
                </c:pt>
                <c:pt idx="68">
                  <c:v>0.11747600124647428</c:v>
                </c:pt>
                <c:pt idx="69">
                  <c:v>0.11761388549540401</c:v>
                </c:pt>
                <c:pt idx="70">
                  <c:v>0.11788965399326598</c:v>
                </c:pt>
                <c:pt idx="71">
                  <c:v>0.11844119098898954</c:v>
                </c:pt>
                <c:pt idx="72">
                  <c:v>0.11857907523791941</c:v>
                </c:pt>
                <c:pt idx="73">
                  <c:v>0.11871695948685054</c:v>
                </c:pt>
                <c:pt idx="74">
                  <c:v>0.11926849648257309</c:v>
                </c:pt>
                <c:pt idx="75">
                  <c:v>0.11940638073150422</c:v>
                </c:pt>
                <c:pt idx="76">
                  <c:v>0.11954426498043438</c:v>
                </c:pt>
                <c:pt idx="77">
                  <c:v>0.12009580197615755</c:v>
                </c:pt>
                <c:pt idx="78">
                  <c:v>0.12023368622508838</c:v>
                </c:pt>
                <c:pt idx="79">
                  <c:v>0.12092310746974112</c:v>
                </c:pt>
                <c:pt idx="80">
                  <c:v>0.12106099171867227</c:v>
                </c:pt>
                <c:pt idx="81">
                  <c:v>0.121612528714395</c:v>
                </c:pt>
                <c:pt idx="82">
                  <c:v>0.121750412963326</c:v>
                </c:pt>
                <c:pt idx="83">
                  <c:v>0.121888297212256</c:v>
                </c:pt>
                <c:pt idx="84">
                  <c:v>0.12243983420797902</c:v>
                </c:pt>
                <c:pt idx="85">
                  <c:v>0.12257771845691047</c:v>
                </c:pt>
                <c:pt idx="86">
                  <c:v>0.12271560270584027</c:v>
                </c:pt>
                <c:pt idx="87">
                  <c:v>0.12326713970156312</c:v>
                </c:pt>
                <c:pt idx="88">
                  <c:v>0.12340502395049428</c:v>
                </c:pt>
                <c:pt idx="89">
                  <c:v>0.12409444519514802</c:v>
                </c:pt>
                <c:pt idx="90">
                  <c:v>0.12423232944407812</c:v>
                </c:pt>
                <c:pt idx="91">
                  <c:v>0.1249217506887325</c:v>
                </c:pt>
                <c:pt idx="92">
                  <c:v>0.12505963493766301</c:v>
                </c:pt>
                <c:pt idx="93">
                  <c:v>0.12561117193338467</c:v>
                </c:pt>
                <c:pt idx="94">
                  <c:v>0.12574905618231688</c:v>
                </c:pt>
                <c:pt idx="95">
                  <c:v>0.12643847742697059</c:v>
                </c:pt>
                <c:pt idx="96">
                  <c:v>0.1265763616759</c:v>
                </c:pt>
                <c:pt idx="97">
                  <c:v>0.12726578292055388</c:v>
                </c:pt>
                <c:pt idx="98">
                  <c:v>0.12740366716948501</c:v>
                </c:pt>
                <c:pt idx="99">
                  <c:v>0.12809308841413841</c:v>
                </c:pt>
                <c:pt idx="100">
                  <c:v>0.12878250965879187</c:v>
                </c:pt>
                <c:pt idx="101">
                  <c:v>0.12892039390772253</c:v>
                </c:pt>
                <c:pt idx="102">
                  <c:v>0.12960981515237599</c:v>
                </c:pt>
                <c:pt idx="103">
                  <c:v>0.12974769940130762</c:v>
                </c:pt>
                <c:pt idx="104">
                  <c:v>0.13043712064596041</c:v>
                </c:pt>
                <c:pt idx="105">
                  <c:v>0.131264426139544</c:v>
                </c:pt>
                <c:pt idx="106">
                  <c:v>0.13209173163312901</c:v>
                </c:pt>
                <c:pt idx="107">
                  <c:v>0.132229615882059</c:v>
                </c:pt>
                <c:pt idx="108">
                  <c:v>0.13236750013099041</c:v>
                </c:pt>
                <c:pt idx="109">
                  <c:v>0.13278115287778244</c:v>
                </c:pt>
                <c:pt idx="110">
                  <c:v>0.13291903712671382</c:v>
                </c:pt>
                <c:pt idx="111">
                  <c:v>0.13305692137564387</c:v>
                </c:pt>
                <c:pt idx="112">
                  <c:v>0.13319480562457367</c:v>
                </c:pt>
                <c:pt idx="113">
                  <c:v>0.13360845837136659</c:v>
                </c:pt>
                <c:pt idx="114">
                  <c:v>0.13374634262029794</c:v>
                </c:pt>
                <c:pt idx="115">
                  <c:v>0.13388422686922799</c:v>
                </c:pt>
                <c:pt idx="116">
                  <c:v>0.13402211111815887</c:v>
                </c:pt>
                <c:pt idx="117">
                  <c:v>0.13443576386495101</c:v>
                </c:pt>
                <c:pt idx="118">
                  <c:v>0.13457364811388087</c:v>
                </c:pt>
                <c:pt idx="119">
                  <c:v>0.13471153236281241</c:v>
                </c:pt>
                <c:pt idx="120">
                  <c:v>0.13526306935853497</c:v>
                </c:pt>
                <c:pt idx="121">
                  <c:v>0.13540095360746673</c:v>
                </c:pt>
                <c:pt idx="122">
                  <c:v>0.13553883785639712</c:v>
                </c:pt>
                <c:pt idx="123">
                  <c:v>0.13595249060318801</c:v>
                </c:pt>
                <c:pt idx="124">
                  <c:v>0.13609037485211944</c:v>
                </c:pt>
                <c:pt idx="125">
                  <c:v>0.13622825910104999</c:v>
                </c:pt>
                <c:pt idx="126">
                  <c:v>0.13636614334998101</c:v>
                </c:pt>
                <c:pt idx="127">
                  <c:v>0.13677979609677299</c:v>
                </c:pt>
                <c:pt idx="128">
                  <c:v>0.13691768034570359</c:v>
                </c:pt>
                <c:pt idx="129">
                  <c:v>0.137055564594634</c:v>
                </c:pt>
                <c:pt idx="130">
                  <c:v>0.13760710159035699</c:v>
                </c:pt>
                <c:pt idx="131">
                  <c:v>0.13774498583928868</c:v>
                </c:pt>
                <c:pt idx="132">
                  <c:v>0.13788287008821787</c:v>
                </c:pt>
                <c:pt idx="133">
                  <c:v>0.13843440708394153</c:v>
                </c:pt>
                <c:pt idx="134">
                  <c:v>0.13857229133287199</c:v>
                </c:pt>
                <c:pt idx="135">
                  <c:v>0.13871017558180374</c:v>
                </c:pt>
                <c:pt idx="136">
                  <c:v>0.13926171257752568</c:v>
                </c:pt>
                <c:pt idx="137">
                  <c:v>0.13939959682645653</c:v>
                </c:pt>
                <c:pt idx="138">
                  <c:v>0.13967536532431787</c:v>
                </c:pt>
                <c:pt idx="139">
                  <c:v>0.13995113382217994</c:v>
                </c:pt>
                <c:pt idx="140">
                  <c:v>0.14022690232004001</c:v>
                </c:pt>
                <c:pt idx="141">
                  <c:v>0.14036478656897144</c:v>
                </c:pt>
                <c:pt idx="142">
                  <c:v>0.14064055506683201</c:v>
                </c:pt>
                <c:pt idx="143">
                  <c:v>0.14091632356469494</c:v>
                </c:pt>
                <c:pt idx="144">
                  <c:v>0.141329976311486</c:v>
                </c:pt>
                <c:pt idx="145">
                  <c:v>0.14160574480934701</c:v>
                </c:pt>
                <c:pt idx="146">
                  <c:v>0.14201939755614118</c:v>
                </c:pt>
                <c:pt idx="147">
                  <c:v>0.14229516605400144</c:v>
                </c:pt>
                <c:pt idx="148">
                  <c:v>0.14257093455186273</c:v>
                </c:pt>
                <c:pt idx="149">
                  <c:v>0.14298458729865487</c:v>
                </c:pt>
                <c:pt idx="150">
                  <c:v>0.14326035579651641</c:v>
                </c:pt>
                <c:pt idx="151">
                  <c:v>0.143674008543308</c:v>
                </c:pt>
                <c:pt idx="152">
                  <c:v>0.14394977704116974</c:v>
                </c:pt>
                <c:pt idx="153">
                  <c:v>0.14436342978796282</c:v>
                </c:pt>
                <c:pt idx="154">
                  <c:v>0.14463919828582344</c:v>
                </c:pt>
                <c:pt idx="155">
                  <c:v>0.14491496678368401</c:v>
                </c:pt>
                <c:pt idx="156">
                  <c:v>0.14532861953047699</c:v>
                </c:pt>
                <c:pt idx="157">
                  <c:v>0.14560438802833844</c:v>
                </c:pt>
                <c:pt idx="158">
                  <c:v>0.14601804077513103</c:v>
                </c:pt>
                <c:pt idx="159">
                  <c:v>0.14629380927299268</c:v>
                </c:pt>
                <c:pt idx="160">
                  <c:v>0.146569577770853</c:v>
                </c:pt>
                <c:pt idx="161">
                  <c:v>0.14670746201978399</c:v>
                </c:pt>
                <c:pt idx="162">
                  <c:v>0.14698323051764603</c:v>
                </c:pt>
                <c:pt idx="163">
                  <c:v>0.14725899901550599</c:v>
                </c:pt>
                <c:pt idx="164">
                  <c:v>0.14767265176229899</c:v>
                </c:pt>
                <c:pt idx="165">
                  <c:v>0.14794842026016103</c:v>
                </c:pt>
                <c:pt idx="166">
                  <c:v>0.14836207300695201</c:v>
                </c:pt>
                <c:pt idx="167">
                  <c:v>0.14863784150481399</c:v>
                </c:pt>
                <c:pt idx="168">
                  <c:v>0.14891361000267553</c:v>
                </c:pt>
                <c:pt idx="169">
                  <c:v>0.14932726274946759</c:v>
                </c:pt>
                <c:pt idx="170">
                  <c:v>0.14960303124732982</c:v>
                </c:pt>
                <c:pt idx="171">
                  <c:v>0.15001668399412182</c:v>
                </c:pt>
                <c:pt idx="172">
                  <c:v>0.15029245249198303</c:v>
                </c:pt>
                <c:pt idx="173">
                  <c:v>0.15070610523877401</c:v>
                </c:pt>
                <c:pt idx="174">
                  <c:v>0.15098187373663599</c:v>
                </c:pt>
                <c:pt idx="175">
                  <c:v>0.15125764223449753</c:v>
                </c:pt>
                <c:pt idx="176">
                  <c:v>0.15167129498128901</c:v>
                </c:pt>
                <c:pt idx="177">
                  <c:v>0.15194706347915182</c:v>
                </c:pt>
                <c:pt idx="178">
                  <c:v>0.15236071622594297</c:v>
                </c:pt>
                <c:pt idx="179">
                  <c:v>0.15263648472380459</c:v>
                </c:pt>
                <c:pt idx="180">
                  <c:v>0.15332590596845797</c:v>
                </c:pt>
                <c:pt idx="181">
                  <c:v>0.153601674466319</c:v>
                </c:pt>
                <c:pt idx="182">
                  <c:v>0.15401532721311101</c:v>
                </c:pt>
                <c:pt idx="183">
                  <c:v>0.15429109571097382</c:v>
                </c:pt>
                <c:pt idx="184">
                  <c:v>0.15470474845776594</c:v>
                </c:pt>
                <c:pt idx="185">
                  <c:v>0.15498051695562601</c:v>
                </c:pt>
                <c:pt idx="186">
                  <c:v>0.15566993820027999</c:v>
                </c:pt>
                <c:pt idx="187">
                  <c:v>0.15594570669814159</c:v>
                </c:pt>
                <c:pt idx="188">
                  <c:v>0.15635935944493373</c:v>
                </c:pt>
                <c:pt idx="189">
                  <c:v>0.15663512794279499</c:v>
                </c:pt>
                <c:pt idx="190">
                  <c:v>0.15732454918744862</c:v>
                </c:pt>
                <c:pt idx="191">
                  <c:v>0.15801397043210294</c:v>
                </c:pt>
                <c:pt idx="192">
                  <c:v>0.15828973892996359</c:v>
                </c:pt>
                <c:pt idx="193">
                  <c:v>0.15870339167675573</c:v>
                </c:pt>
                <c:pt idx="194">
                  <c:v>0.15897916017461741</c:v>
                </c:pt>
                <c:pt idx="195">
                  <c:v>0.15966858141927073</c:v>
                </c:pt>
                <c:pt idx="196">
                  <c:v>0.16035800266392403</c:v>
                </c:pt>
                <c:pt idx="197">
                  <c:v>0.16063377116178487</c:v>
                </c:pt>
                <c:pt idx="198">
                  <c:v>0.16104742390857688</c:v>
                </c:pt>
                <c:pt idx="199">
                  <c:v>0.16132319240643941</c:v>
                </c:pt>
                <c:pt idx="200">
                  <c:v>0.16201261365109204</c:v>
                </c:pt>
                <c:pt idx="201">
                  <c:v>0.16270203489574644</c:v>
                </c:pt>
                <c:pt idx="202">
                  <c:v>0.16297780339360687</c:v>
                </c:pt>
                <c:pt idx="203">
                  <c:v>0.16366722463826103</c:v>
                </c:pt>
                <c:pt idx="204">
                  <c:v>0.16435664588291404</c:v>
                </c:pt>
                <c:pt idx="205">
                  <c:v>0.16504606712756853</c:v>
                </c:pt>
                <c:pt idx="206">
                  <c:v>0.16532183562542901</c:v>
                </c:pt>
                <c:pt idx="207">
                  <c:v>0.16601125687008353</c:v>
                </c:pt>
                <c:pt idx="208">
                  <c:v>0.16670067811473588</c:v>
                </c:pt>
                <c:pt idx="209">
                  <c:v>0.16725221511045904</c:v>
                </c:pt>
                <c:pt idx="210">
                  <c:v>0.16752798360832141</c:v>
                </c:pt>
                <c:pt idx="211">
                  <c:v>0.16766586785725104</c:v>
                </c:pt>
                <c:pt idx="212">
                  <c:v>0.16794163635511344</c:v>
                </c:pt>
                <c:pt idx="213">
                  <c:v>0.16821740485297515</c:v>
                </c:pt>
                <c:pt idx="214">
                  <c:v>0.16835528910190553</c:v>
                </c:pt>
                <c:pt idx="215">
                  <c:v>0.16863105759976604</c:v>
                </c:pt>
                <c:pt idx="216">
                  <c:v>0.16890682609762844</c:v>
                </c:pt>
                <c:pt idx="217">
                  <c:v>0.16904471034655788</c:v>
                </c:pt>
                <c:pt idx="218">
                  <c:v>0.16918259459548904</c:v>
                </c:pt>
                <c:pt idx="219">
                  <c:v>0.16932047884442053</c:v>
                </c:pt>
                <c:pt idx="220">
                  <c:v>0.16959624734228174</c:v>
                </c:pt>
                <c:pt idx="221">
                  <c:v>0.16987201584014303</c:v>
                </c:pt>
                <c:pt idx="222">
                  <c:v>0.17000990008907299</c:v>
                </c:pt>
                <c:pt idx="223">
                  <c:v>0.17028566858693553</c:v>
                </c:pt>
                <c:pt idx="224">
                  <c:v>0.17056143708479674</c:v>
                </c:pt>
                <c:pt idx="225">
                  <c:v>0.17069932133372701</c:v>
                </c:pt>
                <c:pt idx="226">
                  <c:v>0.17097508983158799</c:v>
                </c:pt>
                <c:pt idx="227">
                  <c:v>0.17125085832945</c:v>
                </c:pt>
                <c:pt idx="228">
                  <c:v>0.17152662682731101</c:v>
                </c:pt>
                <c:pt idx="229">
                  <c:v>0.171664511076242</c:v>
                </c:pt>
                <c:pt idx="230">
                  <c:v>0.17194027957410382</c:v>
                </c:pt>
                <c:pt idx="231">
                  <c:v>0.17221604807196603</c:v>
                </c:pt>
                <c:pt idx="232">
                  <c:v>0.17235393232089499</c:v>
                </c:pt>
                <c:pt idx="233">
                  <c:v>0.17262970081875667</c:v>
                </c:pt>
                <c:pt idx="234">
                  <c:v>0.17290546931661799</c:v>
                </c:pt>
                <c:pt idx="235">
                  <c:v>0.17304335356554959</c:v>
                </c:pt>
                <c:pt idx="236">
                  <c:v>0.17331912206340999</c:v>
                </c:pt>
                <c:pt idx="237">
                  <c:v>0.17359489056127303</c:v>
                </c:pt>
                <c:pt idx="238">
                  <c:v>0.17387065905913288</c:v>
                </c:pt>
                <c:pt idx="239">
                  <c:v>0.17400854330806401</c:v>
                </c:pt>
                <c:pt idx="240">
                  <c:v>0.17428431180592582</c:v>
                </c:pt>
                <c:pt idx="241">
                  <c:v>0.174560080303787</c:v>
                </c:pt>
                <c:pt idx="242">
                  <c:v>0.17469796455271699</c:v>
                </c:pt>
                <c:pt idx="243">
                  <c:v>0.17497373305057901</c:v>
                </c:pt>
                <c:pt idx="244">
                  <c:v>0.17524950154844082</c:v>
                </c:pt>
                <c:pt idx="245">
                  <c:v>0.17538738579737212</c:v>
                </c:pt>
                <c:pt idx="246">
                  <c:v>0.17566315429523199</c:v>
                </c:pt>
                <c:pt idx="247">
                  <c:v>0.17593892279309459</c:v>
                </c:pt>
                <c:pt idx="248">
                  <c:v>0.17621469129095499</c:v>
                </c:pt>
                <c:pt idx="249">
                  <c:v>0.17635257553988587</c:v>
                </c:pt>
                <c:pt idx="250">
                  <c:v>0.17662834403774699</c:v>
                </c:pt>
                <c:pt idx="251">
                  <c:v>0.17690411253560953</c:v>
                </c:pt>
                <c:pt idx="252">
                  <c:v>0.17704199678453941</c:v>
                </c:pt>
                <c:pt idx="253">
                  <c:v>0.17731776528240159</c:v>
                </c:pt>
                <c:pt idx="254">
                  <c:v>0.17759353378026282</c:v>
                </c:pt>
                <c:pt idx="255">
                  <c:v>0.17800718652705494</c:v>
                </c:pt>
                <c:pt idx="256">
                  <c:v>0.17828295502491601</c:v>
                </c:pt>
                <c:pt idx="257">
                  <c:v>0.17855872352277699</c:v>
                </c:pt>
                <c:pt idx="258">
                  <c:v>0.17869660777170801</c:v>
                </c:pt>
                <c:pt idx="259">
                  <c:v>0.17897237626956897</c:v>
                </c:pt>
                <c:pt idx="260">
                  <c:v>0.17924814476743256</c:v>
                </c:pt>
                <c:pt idx="261">
                  <c:v>0.17938602901636141</c:v>
                </c:pt>
                <c:pt idx="262">
                  <c:v>0.17966179751422359</c:v>
                </c:pt>
                <c:pt idx="263">
                  <c:v>0.17993756601208399</c:v>
                </c:pt>
                <c:pt idx="264">
                  <c:v>0.180351218758876</c:v>
                </c:pt>
                <c:pt idx="265">
                  <c:v>0.18062698725673801</c:v>
                </c:pt>
                <c:pt idx="266">
                  <c:v>0.18090275575459899</c:v>
                </c:pt>
                <c:pt idx="267">
                  <c:v>0.18104064000353001</c:v>
                </c:pt>
                <c:pt idx="268">
                  <c:v>0.18131640850139247</c:v>
                </c:pt>
                <c:pt idx="269">
                  <c:v>0.18159217699925301</c:v>
                </c:pt>
                <c:pt idx="270">
                  <c:v>0.18200582974604501</c:v>
                </c:pt>
                <c:pt idx="271">
                  <c:v>0.182281598243906</c:v>
                </c:pt>
                <c:pt idx="272">
                  <c:v>0.18269525099069844</c:v>
                </c:pt>
                <c:pt idx="273">
                  <c:v>0.18283313523962899</c:v>
                </c:pt>
                <c:pt idx="274">
                  <c:v>0.18324678798642247</c:v>
                </c:pt>
                <c:pt idx="275">
                  <c:v>0.18338467223535188</c:v>
                </c:pt>
                <c:pt idx="276">
                  <c:v>0.18352255648428301</c:v>
                </c:pt>
                <c:pt idx="277">
                  <c:v>0.18393620923107562</c:v>
                </c:pt>
                <c:pt idx="278">
                  <c:v>0.18407409348000553</c:v>
                </c:pt>
                <c:pt idx="279">
                  <c:v>0.18421197772893599</c:v>
                </c:pt>
                <c:pt idx="280">
                  <c:v>0.18462563047572841</c:v>
                </c:pt>
                <c:pt idx="281">
                  <c:v>0.18476351472465888</c:v>
                </c:pt>
                <c:pt idx="282">
                  <c:v>0.18531505172038273</c:v>
                </c:pt>
                <c:pt idx="283">
                  <c:v>0.18545293596931259</c:v>
                </c:pt>
                <c:pt idx="284">
                  <c:v>0.18600447296503544</c:v>
                </c:pt>
                <c:pt idx="285">
                  <c:v>0.18614235721396599</c:v>
                </c:pt>
                <c:pt idx="286">
                  <c:v>0.18669389420968888</c:v>
                </c:pt>
                <c:pt idx="287">
                  <c:v>0.18683177845862001</c:v>
                </c:pt>
                <c:pt idx="288">
                  <c:v>0.18738331545434253</c:v>
                </c:pt>
                <c:pt idx="289">
                  <c:v>0.18752119970327299</c:v>
                </c:pt>
                <c:pt idx="290">
                  <c:v>0.18793485245006594</c:v>
                </c:pt>
                <c:pt idx="291">
                  <c:v>0.18807273669899599</c:v>
                </c:pt>
                <c:pt idx="292">
                  <c:v>0.18821062094792768</c:v>
                </c:pt>
                <c:pt idx="293">
                  <c:v>0.18862427369471887</c:v>
                </c:pt>
                <c:pt idx="294">
                  <c:v>0.18876215794364901</c:v>
                </c:pt>
                <c:pt idx="295">
                  <c:v>0.18931369493937253</c:v>
                </c:pt>
                <c:pt idx="296">
                  <c:v>0.18945157918830299</c:v>
                </c:pt>
                <c:pt idx="297">
                  <c:v>0.19000311618402604</c:v>
                </c:pt>
                <c:pt idx="298">
                  <c:v>0.19014100043295704</c:v>
                </c:pt>
                <c:pt idx="299">
                  <c:v>0.19069253742867887</c:v>
                </c:pt>
                <c:pt idx="300">
                  <c:v>0.19083042167761002</c:v>
                </c:pt>
                <c:pt idx="301">
                  <c:v>0.19138195867333288</c:v>
                </c:pt>
                <c:pt idx="302">
                  <c:v>0.19151984292226476</c:v>
                </c:pt>
                <c:pt idx="303">
                  <c:v>0.19207137991798587</c:v>
                </c:pt>
                <c:pt idx="304">
                  <c:v>0.19220926416691744</c:v>
                </c:pt>
                <c:pt idx="305">
                  <c:v>0.19262291691370803</c:v>
                </c:pt>
                <c:pt idx="306">
                  <c:v>0.19276080116264024</c:v>
                </c:pt>
                <c:pt idx="307">
                  <c:v>0.19331233815836382</c:v>
                </c:pt>
                <c:pt idx="308">
                  <c:v>0.19345022240729462</c:v>
                </c:pt>
                <c:pt idx="309">
                  <c:v>0.19400175940301587</c:v>
                </c:pt>
                <c:pt idx="310">
                  <c:v>0.19413964365194702</c:v>
                </c:pt>
                <c:pt idx="311">
                  <c:v>0.19469118064767021</c:v>
                </c:pt>
                <c:pt idx="312">
                  <c:v>0.19482906489660104</c:v>
                </c:pt>
                <c:pt idx="313">
                  <c:v>0.19538060189232362</c:v>
                </c:pt>
                <c:pt idx="314">
                  <c:v>0.19551848614125503</c:v>
                </c:pt>
                <c:pt idx="315">
                  <c:v>0.19607002313697702</c:v>
                </c:pt>
                <c:pt idx="316">
                  <c:v>0.19620790738590801</c:v>
                </c:pt>
                <c:pt idx="317">
                  <c:v>0.19662156013269988</c:v>
                </c:pt>
                <c:pt idx="318">
                  <c:v>0.19675944438163176</c:v>
                </c:pt>
                <c:pt idx="319">
                  <c:v>0.19689732863056103</c:v>
                </c:pt>
                <c:pt idx="320">
                  <c:v>0.19731098137735362</c:v>
                </c:pt>
                <c:pt idx="321">
                  <c:v>0.19744886562628441</c:v>
                </c:pt>
                <c:pt idx="322">
                  <c:v>0.19800040262200724</c:v>
                </c:pt>
                <c:pt idx="323">
                  <c:v>0.19813828687093876</c:v>
                </c:pt>
                <c:pt idx="324">
                  <c:v>0.19868982386666004</c:v>
                </c:pt>
                <c:pt idx="325">
                  <c:v>0.19882770811559103</c:v>
                </c:pt>
                <c:pt idx="326">
                  <c:v>0.19937924511131441</c:v>
                </c:pt>
                <c:pt idx="327">
                  <c:v>0.19951712936024504</c:v>
                </c:pt>
                <c:pt idx="328">
                  <c:v>0.20006866635596701</c:v>
                </c:pt>
                <c:pt idx="329">
                  <c:v>0.200206550604898</c:v>
                </c:pt>
                <c:pt idx="330">
                  <c:v>0.20075808760062144</c:v>
                </c:pt>
                <c:pt idx="331">
                  <c:v>0.20089597184955188</c:v>
                </c:pt>
                <c:pt idx="332">
                  <c:v>0.20130962459634399</c:v>
                </c:pt>
                <c:pt idx="333">
                  <c:v>0.20144750884527568</c:v>
                </c:pt>
                <c:pt idx="334">
                  <c:v>0.20199904584099812</c:v>
                </c:pt>
                <c:pt idx="335">
                  <c:v>0.20213693008992853</c:v>
                </c:pt>
                <c:pt idx="336">
                  <c:v>0.202688467085651</c:v>
                </c:pt>
                <c:pt idx="337">
                  <c:v>0.20282635133458188</c:v>
                </c:pt>
                <c:pt idx="338">
                  <c:v>0.20337788833030401</c:v>
                </c:pt>
                <c:pt idx="339">
                  <c:v>0.20351577257923559</c:v>
                </c:pt>
                <c:pt idx="340">
                  <c:v>0.20406730957495844</c:v>
                </c:pt>
                <c:pt idx="341">
                  <c:v>0.20420519382388899</c:v>
                </c:pt>
                <c:pt idx="342">
                  <c:v>0.20475673081961199</c:v>
                </c:pt>
                <c:pt idx="343">
                  <c:v>0.20489461506854187</c:v>
                </c:pt>
                <c:pt idx="344">
                  <c:v>0.20544615206426603</c:v>
                </c:pt>
                <c:pt idx="345">
                  <c:v>0.20599768905998841</c:v>
                </c:pt>
                <c:pt idx="346">
                  <c:v>0.20613557330891835</c:v>
                </c:pt>
                <c:pt idx="347">
                  <c:v>0.20668711030464088</c:v>
                </c:pt>
                <c:pt idx="348">
                  <c:v>0.20682499455357201</c:v>
                </c:pt>
                <c:pt idx="349">
                  <c:v>0.20737653154929553</c:v>
                </c:pt>
                <c:pt idx="350">
                  <c:v>0.20751441579822683</c:v>
                </c:pt>
                <c:pt idx="351">
                  <c:v>0.20806595279394899</c:v>
                </c:pt>
                <c:pt idx="352">
                  <c:v>0.20820383704287959</c:v>
                </c:pt>
                <c:pt idx="353">
                  <c:v>0.208755374038602</c:v>
                </c:pt>
                <c:pt idx="354">
                  <c:v>0.20889325828753341</c:v>
                </c:pt>
                <c:pt idx="355">
                  <c:v>0.20944479528325599</c:v>
                </c:pt>
                <c:pt idx="356">
                  <c:v>0.21013421652790959</c:v>
                </c:pt>
                <c:pt idx="357">
                  <c:v>0.210685753523632</c:v>
                </c:pt>
                <c:pt idx="358">
                  <c:v>0.21082363777256299</c:v>
                </c:pt>
                <c:pt idx="359">
                  <c:v>0.21137517476828588</c:v>
                </c:pt>
                <c:pt idx="360">
                  <c:v>0.21151305901721662</c:v>
                </c:pt>
                <c:pt idx="361">
                  <c:v>0.21206459601293959</c:v>
                </c:pt>
                <c:pt idx="362">
                  <c:v>0.21220248026187094</c:v>
                </c:pt>
                <c:pt idx="363">
                  <c:v>0.21275401725759299</c:v>
                </c:pt>
                <c:pt idx="364">
                  <c:v>0.21289190150652373</c:v>
                </c:pt>
                <c:pt idx="365">
                  <c:v>0.21344343850224765</c:v>
                </c:pt>
                <c:pt idx="366">
                  <c:v>0.21413285974690024</c:v>
                </c:pt>
                <c:pt idx="367">
                  <c:v>0.21482228099155301</c:v>
                </c:pt>
                <c:pt idx="368">
                  <c:v>0.21537381798727601</c:v>
                </c:pt>
                <c:pt idx="369">
                  <c:v>0.21551170223620741</c:v>
                </c:pt>
                <c:pt idx="370">
                  <c:v>0.21606323923193088</c:v>
                </c:pt>
                <c:pt idx="371">
                  <c:v>0.21620112348086074</c:v>
                </c:pt>
                <c:pt idx="372">
                  <c:v>0.21675266047658301</c:v>
                </c:pt>
                <c:pt idx="373">
                  <c:v>0.216890544725514</c:v>
                </c:pt>
                <c:pt idx="374">
                  <c:v>0.21744208172123847</c:v>
                </c:pt>
                <c:pt idx="375">
                  <c:v>0.21813150296589001</c:v>
                </c:pt>
                <c:pt idx="376">
                  <c:v>0.21882092421054367</c:v>
                </c:pt>
                <c:pt idx="377">
                  <c:v>0.21937246120626699</c:v>
                </c:pt>
                <c:pt idx="378">
                  <c:v>0.21951034545519818</c:v>
                </c:pt>
                <c:pt idx="379">
                  <c:v>0.22006188245092076</c:v>
                </c:pt>
                <c:pt idx="380">
                  <c:v>0.22019976669985067</c:v>
                </c:pt>
                <c:pt idx="381">
                  <c:v>0.22075130369557402</c:v>
                </c:pt>
                <c:pt idx="382">
                  <c:v>0.22088918794450388</c:v>
                </c:pt>
                <c:pt idx="383">
                  <c:v>0.22144072494022704</c:v>
                </c:pt>
                <c:pt idx="384">
                  <c:v>0.22213014618488103</c:v>
                </c:pt>
                <c:pt idx="385">
                  <c:v>0.22281956742953388</c:v>
                </c:pt>
                <c:pt idx="386">
                  <c:v>0.22350898867418803</c:v>
                </c:pt>
                <c:pt idx="387">
                  <c:v>0.22406052566991067</c:v>
                </c:pt>
                <c:pt idx="388">
                  <c:v>0.22419840991884088</c:v>
                </c:pt>
                <c:pt idx="389">
                  <c:v>0.22474994691456404</c:v>
                </c:pt>
                <c:pt idx="390">
                  <c:v>0.22488783116349562</c:v>
                </c:pt>
                <c:pt idx="391">
                  <c:v>0.22543936815921853</c:v>
                </c:pt>
                <c:pt idx="392">
                  <c:v>0.22557725240814797</c:v>
                </c:pt>
                <c:pt idx="393">
                  <c:v>0.22612878940387088</c:v>
                </c:pt>
                <c:pt idx="394">
                  <c:v>0.22681821064852503</c:v>
                </c:pt>
                <c:pt idx="395">
                  <c:v>0.22750763189317821</c:v>
                </c:pt>
                <c:pt idx="396">
                  <c:v>0.22819705313783262</c:v>
                </c:pt>
                <c:pt idx="397">
                  <c:v>0.22874859013355503</c:v>
                </c:pt>
                <c:pt idx="398">
                  <c:v>0.22888647438248524</c:v>
                </c:pt>
                <c:pt idx="399">
                  <c:v>0.22943801137820821</c:v>
                </c:pt>
                <c:pt idx="400">
                  <c:v>0.22957589562713904</c:v>
                </c:pt>
                <c:pt idx="401">
                  <c:v>0.23012743262286259</c:v>
                </c:pt>
                <c:pt idx="402">
                  <c:v>0.23081685386751499</c:v>
                </c:pt>
                <c:pt idx="403">
                  <c:v>0.23150627511216959</c:v>
                </c:pt>
                <c:pt idx="404">
                  <c:v>0.23219569635682241</c:v>
                </c:pt>
                <c:pt idx="405">
                  <c:v>0.23288511760147601</c:v>
                </c:pt>
                <c:pt idx="406">
                  <c:v>0.23343665459720012</c:v>
                </c:pt>
                <c:pt idx="407">
                  <c:v>0.23357453884612941</c:v>
                </c:pt>
                <c:pt idx="408">
                  <c:v>0.23412607584185197</c:v>
                </c:pt>
                <c:pt idx="409">
                  <c:v>0.23481549708650659</c:v>
                </c:pt>
                <c:pt idx="410">
                  <c:v>0.235504918331159</c:v>
                </c:pt>
                <c:pt idx="411">
                  <c:v>0.23619433957581373</c:v>
                </c:pt>
                <c:pt idx="412">
                  <c:v>0.23688376082046644</c:v>
                </c:pt>
                <c:pt idx="413">
                  <c:v>0.23757318206511999</c:v>
                </c:pt>
                <c:pt idx="414">
                  <c:v>0.23784895056298194</c:v>
                </c:pt>
                <c:pt idx="415">
                  <c:v>0.23798683481191282</c:v>
                </c:pt>
                <c:pt idx="416">
                  <c:v>0.23812471906084287</c:v>
                </c:pt>
                <c:pt idx="417">
                  <c:v>0.23853837180763574</c:v>
                </c:pt>
                <c:pt idx="418">
                  <c:v>0.23867625605656601</c:v>
                </c:pt>
                <c:pt idx="419">
                  <c:v>0.23881414030549694</c:v>
                </c:pt>
                <c:pt idx="420">
                  <c:v>0.23922779305228853</c:v>
                </c:pt>
                <c:pt idx="421">
                  <c:v>0.23936567730121897</c:v>
                </c:pt>
                <c:pt idx="422">
                  <c:v>0.23950356155015001</c:v>
                </c:pt>
                <c:pt idx="423">
                  <c:v>0.23991721429694282</c:v>
                </c:pt>
                <c:pt idx="424">
                  <c:v>0.24005509854587359</c:v>
                </c:pt>
                <c:pt idx="425">
                  <c:v>0.24019298279480344</c:v>
                </c:pt>
                <c:pt idx="426">
                  <c:v>0.24060663554159653</c:v>
                </c:pt>
                <c:pt idx="427">
                  <c:v>0.24074451979052641</c:v>
                </c:pt>
                <c:pt idx="428">
                  <c:v>0.24088240403945699</c:v>
                </c:pt>
                <c:pt idx="429">
                  <c:v>0.24129605678624982</c:v>
                </c:pt>
                <c:pt idx="430">
                  <c:v>0.24143394103518073</c:v>
                </c:pt>
                <c:pt idx="431">
                  <c:v>0.24157182528411067</c:v>
                </c:pt>
                <c:pt idx="432">
                  <c:v>0.24184759378197268</c:v>
                </c:pt>
                <c:pt idx="433">
                  <c:v>0.24198547803090359</c:v>
                </c:pt>
                <c:pt idx="434">
                  <c:v>0.242123362279833</c:v>
                </c:pt>
                <c:pt idx="435">
                  <c:v>0.24253701502662553</c:v>
                </c:pt>
                <c:pt idx="436">
                  <c:v>0.24267489927555536</c:v>
                </c:pt>
                <c:pt idx="437">
                  <c:v>0.24281278352448774</c:v>
                </c:pt>
                <c:pt idx="438">
                  <c:v>0.24322643627127982</c:v>
                </c:pt>
                <c:pt idx="439">
                  <c:v>0.24336432052021059</c:v>
                </c:pt>
                <c:pt idx="440">
                  <c:v>0.24350220476914053</c:v>
                </c:pt>
                <c:pt idx="441">
                  <c:v>0.24391585751593409</c:v>
                </c:pt>
                <c:pt idx="442">
                  <c:v>0.24405374176486341</c:v>
                </c:pt>
                <c:pt idx="443">
                  <c:v>0.24419162601379388</c:v>
                </c:pt>
                <c:pt idx="444">
                  <c:v>0.24460527876058588</c:v>
                </c:pt>
                <c:pt idx="445">
                  <c:v>0.24474316300951701</c:v>
                </c:pt>
                <c:pt idx="446">
                  <c:v>0.244881047258447</c:v>
                </c:pt>
                <c:pt idx="447">
                  <c:v>0.24529470000524059</c:v>
                </c:pt>
                <c:pt idx="448">
                  <c:v>0.24543258425417044</c:v>
                </c:pt>
                <c:pt idx="449">
                  <c:v>0.24557046850310099</c:v>
                </c:pt>
                <c:pt idx="450">
                  <c:v>0.24598412124989341</c:v>
                </c:pt>
                <c:pt idx="451">
                  <c:v>0.24612200549882399</c:v>
                </c:pt>
                <c:pt idx="452">
                  <c:v>0.24653565824561588</c:v>
                </c:pt>
                <c:pt idx="453">
                  <c:v>0.24667354249454687</c:v>
                </c:pt>
                <c:pt idx="454">
                  <c:v>0.24681142674347753</c:v>
                </c:pt>
                <c:pt idx="455">
                  <c:v>0.24722507949027059</c:v>
                </c:pt>
                <c:pt idx="456">
                  <c:v>0.24736296373920041</c:v>
                </c:pt>
                <c:pt idx="457">
                  <c:v>0.24750084798813099</c:v>
                </c:pt>
                <c:pt idx="458">
                  <c:v>0.24791450073492388</c:v>
                </c:pt>
                <c:pt idx="459">
                  <c:v>0.24805238498385401</c:v>
                </c:pt>
                <c:pt idx="460">
                  <c:v>0.24819026923278401</c:v>
                </c:pt>
                <c:pt idx="461">
                  <c:v>0.24860392197957687</c:v>
                </c:pt>
                <c:pt idx="462">
                  <c:v>0.248741806228507</c:v>
                </c:pt>
                <c:pt idx="463">
                  <c:v>0.24887969047743883</c:v>
                </c:pt>
                <c:pt idx="464">
                  <c:v>0.24929334322423094</c:v>
                </c:pt>
                <c:pt idx="465">
                  <c:v>0.24943122747316182</c:v>
                </c:pt>
                <c:pt idx="466">
                  <c:v>0.24956911172209312</c:v>
                </c:pt>
                <c:pt idx="467">
                  <c:v>0.24998276446888401</c:v>
                </c:pt>
                <c:pt idx="468">
                  <c:v>0.25012064871781398</c:v>
                </c:pt>
                <c:pt idx="469">
                  <c:v>0.250258532966745</c:v>
                </c:pt>
                <c:pt idx="470">
                  <c:v>0.250672185713537</c:v>
                </c:pt>
                <c:pt idx="471">
                  <c:v>0.25081006996247029</c:v>
                </c:pt>
                <c:pt idx="472">
                  <c:v>0.25122372270926002</c:v>
                </c:pt>
                <c:pt idx="473">
                  <c:v>0.25136160695819099</c:v>
                </c:pt>
                <c:pt idx="474">
                  <c:v>0.25149949120712101</c:v>
                </c:pt>
                <c:pt idx="475">
                  <c:v>0.25191314395391401</c:v>
                </c:pt>
                <c:pt idx="476">
                  <c:v>0.25205102820284397</c:v>
                </c:pt>
                <c:pt idx="477">
                  <c:v>0.25218891245177499</c:v>
                </c:pt>
                <c:pt idx="478">
                  <c:v>0.252602565198568</c:v>
                </c:pt>
                <c:pt idx="479">
                  <c:v>0.25274044944749779</c:v>
                </c:pt>
                <c:pt idx="480">
                  <c:v>0.25287833369642898</c:v>
                </c:pt>
                <c:pt idx="481">
                  <c:v>0.25329198644321971</c:v>
                </c:pt>
                <c:pt idx="482">
                  <c:v>0.25342987069215211</c:v>
                </c:pt>
                <c:pt idx="483">
                  <c:v>0.25356775494108175</c:v>
                </c:pt>
                <c:pt idx="484">
                  <c:v>0.25398140768787547</c:v>
                </c:pt>
                <c:pt idx="485">
                  <c:v>0.25411929193680532</c:v>
                </c:pt>
                <c:pt idx="486">
                  <c:v>0.25425717618573579</c:v>
                </c:pt>
                <c:pt idx="487">
                  <c:v>0.25467082893252802</c:v>
                </c:pt>
                <c:pt idx="488">
                  <c:v>0.25480871318145948</c:v>
                </c:pt>
                <c:pt idx="489">
                  <c:v>0.255360250177181</c:v>
                </c:pt>
                <c:pt idx="490">
                  <c:v>0.25549813442611047</c:v>
                </c:pt>
                <c:pt idx="491">
                  <c:v>0.25591178717290552</c:v>
                </c:pt>
                <c:pt idx="492">
                  <c:v>0.25604967142183499</c:v>
                </c:pt>
                <c:pt idx="493">
                  <c:v>0.25618755567076601</c:v>
                </c:pt>
                <c:pt idx="494">
                  <c:v>0.25660120841755779</c:v>
                </c:pt>
                <c:pt idx="495">
                  <c:v>0.25673909266648665</c:v>
                </c:pt>
                <c:pt idx="496">
                  <c:v>0.25687697691542094</c:v>
                </c:pt>
                <c:pt idx="497">
                  <c:v>0.257290629662211</c:v>
                </c:pt>
                <c:pt idx="498">
                  <c:v>0.25742851391114335</c:v>
                </c:pt>
                <c:pt idx="499">
                  <c:v>0.25756639816007298</c:v>
                </c:pt>
                <c:pt idx="500">
                  <c:v>0.25798005090686532</c:v>
                </c:pt>
                <c:pt idx="501">
                  <c:v>0.25811793515579501</c:v>
                </c:pt>
                <c:pt idx="502">
                  <c:v>0.25825581940472575</c:v>
                </c:pt>
                <c:pt idx="503">
                  <c:v>0.25866947215151775</c:v>
                </c:pt>
                <c:pt idx="504">
                  <c:v>0.258807356400449</c:v>
                </c:pt>
                <c:pt idx="505">
                  <c:v>0.25935889339617335</c:v>
                </c:pt>
                <c:pt idx="506">
                  <c:v>0.25949677764510298</c:v>
                </c:pt>
                <c:pt idx="507">
                  <c:v>0.26004831464082501</c:v>
                </c:pt>
                <c:pt idx="508">
                  <c:v>0.26018619888975753</c:v>
                </c:pt>
                <c:pt idx="509">
                  <c:v>0.26059985163654775</c:v>
                </c:pt>
                <c:pt idx="510">
                  <c:v>0.26073773588547899</c:v>
                </c:pt>
                <c:pt idx="511">
                  <c:v>0.26087562013441112</c:v>
                </c:pt>
                <c:pt idx="512">
                  <c:v>0.26128927288120202</c:v>
                </c:pt>
                <c:pt idx="513">
                  <c:v>0.26142715713013193</c:v>
                </c:pt>
                <c:pt idx="514">
                  <c:v>0.261565041379064</c:v>
                </c:pt>
                <c:pt idx="515">
                  <c:v>0.26197869412585723</c:v>
                </c:pt>
                <c:pt idx="516">
                  <c:v>0.26211657837478736</c:v>
                </c:pt>
                <c:pt idx="517">
                  <c:v>0.26225446262371699</c:v>
                </c:pt>
                <c:pt idx="518">
                  <c:v>0.26266811537050938</c:v>
                </c:pt>
                <c:pt idx="519">
                  <c:v>0.26280599961944023</c:v>
                </c:pt>
                <c:pt idx="520">
                  <c:v>0.26335753661516176</c:v>
                </c:pt>
                <c:pt idx="521">
                  <c:v>0.263495420864093</c:v>
                </c:pt>
                <c:pt idx="522">
                  <c:v>0.26404695785981736</c:v>
                </c:pt>
                <c:pt idx="523">
                  <c:v>0.26418484210874732</c:v>
                </c:pt>
                <c:pt idx="524">
                  <c:v>0.26473637910447012</c:v>
                </c:pt>
                <c:pt idx="525">
                  <c:v>0.26487426335340236</c:v>
                </c:pt>
                <c:pt idx="526">
                  <c:v>0.26528791610019176</c:v>
                </c:pt>
                <c:pt idx="527">
                  <c:v>0.265425800349124</c:v>
                </c:pt>
                <c:pt idx="528">
                  <c:v>0.26556368459805402</c:v>
                </c:pt>
                <c:pt idx="529">
                  <c:v>0.2659773373448483</c:v>
                </c:pt>
                <c:pt idx="530">
                  <c:v>0.26611522159377693</c:v>
                </c:pt>
                <c:pt idx="531">
                  <c:v>0.26625310584270701</c:v>
                </c:pt>
                <c:pt idx="532">
                  <c:v>0.26666675858949901</c:v>
                </c:pt>
                <c:pt idx="533">
                  <c:v>0.26680464283842997</c:v>
                </c:pt>
                <c:pt idx="534">
                  <c:v>0.26735617983415488</c:v>
                </c:pt>
                <c:pt idx="535">
                  <c:v>0.26749406408308402</c:v>
                </c:pt>
                <c:pt idx="536">
                  <c:v>0.26804560107880598</c:v>
                </c:pt>
                <c:pt idx="537">
                  <c:v>0.26818348532773811</c:v>
                </c:pt>
                <c:pt idx="538">
                  <c:v>0.26873502232346003</c:v>
                </c:pt>
                <c:pt idx="539">
                  <c:v>0.26887290657239132</c:v>
                </c:pt>
                <c:pt idx="540">
                  <c:v>0.26914867507025347</c:v>
                </c:pt>
                <c:pt idx="541">
                  <c:v>0.26928655931918338</c:v>
                </c:pt>
                <c:pt idx="542">
                  <c:v>0.26956232781704548</c:v>
                </c:pt>
                <c:pt idx="543">
                  <c:v>0.26983809631490735</c:v>
                </c:pt>
                <c:pt idx="544">
                  <c:v>0.26997598056383598</c:v>
                </c:pt>
                <c:pt idx="545">
                  <c:v>0.27025174906169774</c:v>
                </c:pt>
                <c:pt idx="546">
                  <c:v>0.27052751755956012</c:v>
                </c:pt>
                <c:pt idx="547">
                  <c:v>0.27066540180849002</c:v>
                </c:pt>
                <c:pt idx="548">
                  <c:v>0.27094117030635101</c:v>
                </c:pt>
                <c:pt idx="549">
                  <c:v>0.27121693880421338</c:v>
                </c:pt>
                <c:pt idx="550">
                  <c:v>0.27135482305314412</c:v>
                </c:pt>
                <c:pt idx="551">
                  <c:v>0.271630591551005</c:v>
                </c:pt>
                <c:pt idx="552">
                  <c:v>0.27190636004886748</c:v>
                </c:pt>
                <c:pt idx="553">
                  <c:v>0.272044244297797</c:v>
                </c:pt>
                <c:pt idx="554">
                  <c:v>0.27232001279565976</c:v>
                </c:pt>
                <c:pt idx="555">
                  <c:v>0.27259578129352002</c:v>
                </c:pt>
                <c:pt idx="556">
                  <c:v>0.27273366554245032</c:v>
                </c:pt>
                <c:pt idx="557">
                  <c:v>0.27300943404031203</c:v>
                </c:pt>
                <c:pt idx="558">
                  <c:v>0.27342308678710397</c:v>
                </c:pt>
                <c:pt idx="559">
                  <c:v>0.27369885528496624</c:v>
                </c:pt>
                <c:pt idx="560">
                  <c:v>0.27411250803175702</c:v>
                </c:pt>
                <c:pt idx="561">
                  <c:v>0.274388276529621</c:v>
                </c:pt>
                <c:pt idx="562">
                  <c:v>0.27480192927641212</c:v>
                </c:pt>
                <c:pt idx="563">
                  <c:v>0.27507769777427377</c:v>
                </c:pt>
                <c:pt idx="564">
                  <c:v>0.27549135052106388</c:v>
                </c:pt>
                <c:pt idx="565">
                  <c:v>0.27576711901892575</c:v>
                </c:pt>
                <c:pt idx="566">
                  <c:v>0.27618077176571948</c:v>
                </c:pt>
                <c:pt idx="567">
                  <c:v>0.27645654026358002</c:v>
                </c:pt>
                <c:pt idx="568">
                  <c:v>0.27687019301037336</c:v>
                </c:pt>
                <c:pt idx="569">
                  <c:v>0.27714596150823301</c:v>
                </c:pt>
                <c:pt idx="570">
                  <c:v>0.27755961425502501</c:v>
                </c:pt>
                <c:pt idx="571">
                  <c:v>0.27783538275288738</c:v>
                </c:pt>
                <c:pt idx="572">
                  <c:v>0.278249035499679</c:v>
                </c:pt>
                <c:pt idx="573">
                  <c:v>0.27852480399754276</c:v>
                </c:pt>
                <c:pt idx="574">
                  <c:v>0.278662688246472</c:v>
                </c:pt>
                <c:pt idx="575">
                  <c:v>0.27893845674433199</c:v>
                </c:pt>
                <c:pt idx="576">
                  <c:v>0.27921422524219408</c:v>
                </c:pt>
                <c:pt idx="577">
                  <c:v>0.27935210949112399</c:v>
                </c:pt>
                <c:pt idx="578">
                  <c:v>0.27962787798898747</c:v>
                </c:pt>
                <c:pt idx="579">
                  <c:v>0.27990364648684701</c:v>
                </c:pt>
                <c:pt idx="580">
                  <c:v>0.28004153073577776</c:v>
                </c:pt>
                <c:pt idx="581">
                  <c:v>0.28031729923364057</c:v>
                </c:pt>
                <c:pt idx="582">
                  <c:v>0.280593067731501</c:v>
                </c:pt>
                <c:pt idx="583">
                  <c:v>0.28073095198043102</c:v>
                </c:pt>
                <c:pt idx="584">
                  <c:v>0.281006720478293</c:v>
                </c:pt>
                <c:pt idx="585">
                  <c:v>0.28142037322508723</c:v>
                </c:pt>
                <c:pt idx="586">
                  <c:v>0.28169614172294632</c:v>
                </c:pt>
                <c:pt idx="587">
                  <c:v>0.28210979446973899</c:v>
                </c:pt>
                <c:pt idx="588">
                  <c:v>0.28238556296760248</c:v>
                </c:pt>
                <c:pt idx="589">
                  <c:v>0.28279921571439193</c:v>
                </c:pt>
                <c:pt idx="590">
                  <c:v>0.2830749842122563</c:v>
                </c:pt>
                <c:pt idx="591">
                  <c:v>0.28348863695904836</c:v>
                </c:pt>
                <c:pt idx="592">
                  <c:v>0.28376440545690701</c:v>
                </c:pt>
                <c:pt idx="593">
                  <c:v>0.28417805820369901</c:v>
                </c:pt>
                <c:pt idx="594">
                  <c:v>0.284453826701561</c:v>
                </c:pt>
                <c:pt idx="595">
                  <c:v>0.284867479448354</c:v>
                </c:pt>
                <c:pt idx="596">
                  <c:v>0.28514324794621393</c:v>
                </c:pt>
                <c:pt idx="597">
                  <c:v>0.28555690069300632</c:v>
                </c:pt>
                <c:pt idx="598">
                  <c:v>0.28583266919087036</c:v>
                </c:pt>
                <c:pt idx="599">
                  <c:v>0.28624632193766147</c:v>
                </c:pt>
                <c:pt idx="600">
                  <c:v>0.28652209043552102</c:v>
                </c:pt>
                <c:pt idx="601">
                  <c:v>0.28693574318231302</c:v>
                </c:pt>
                <c:pt idx="602">
                  <c:v>0.287211511680175</c:v>
                </c:pt>
                <c:pt idx="603">
                  <c:v>0.28762516442696701</c:v>
                </c:pt>
                <c:pt idx="604">
                  <c:v>0.28790093292482977</c:v>
                </c:pt>
                <c:pt idx="605">
                  <c:v>0.28803881717376012</c:v>
                </c:pt>
                <c:pt idx="606">
                  <c:v>0.28831458567162188</c:v>
                </c:pt>
                <c:pt idx="607">
                  <c:v>0.28859035416948198</c:v>
                </c:pt>
                <c:pt idx="608">
                  <c:v>0.288728238418413</c:v>
                </c:pt>
                <c:pt idx="609">
                  <c:v>0.28900400691627398</c:v>
                </c:pt>
                <c:pt idx="610">
                  <c:v>0.28941765966306598</c:v>
                </c:pt>
                <c:pt idx="611">
                  <c:v>0.28969342816092675</c:v>
                </c:pt>
                <c:pt idx="612">
                  <c:v>0.29010708090772008</c:v>
                </c:pt>
                <c:pt idx="613">
                  <c:v>0.29038284940558212</c:v>
                </c:pt>
                <c:pt idx="614">
                  <c:v>0.29079650215237302</c:v>
                </c:pt>
                <c:pt idx="615">
                  <c:v>0.291072270650236</c:v>
                </c:pt>
                <c:pt idx="616">
                  <c:v>0.291485923397029</c:v>
                </c:pt>
                <c:pt idx="617">
                  <c:v>0.29176169189488976</c:v>
                </c:pt>
                <c:pt idx="618">
                  <c:v>0.29217534464167999</c:v>
                </c:pt>
                <c:pt idx="619">
                  <c:v>0.29245111313954347</c:v>
                </c:pt>
                <c:pt idx="620">
                  <c:v>0.29286476588633548</c:v>
                </c:pt>
                <c:pt idx="621">
                  <c:v>0.29314053438419502</c:v>
                </c:pt>
                <c:pt idx="622">
                  <c:v>0.29355418713098835</c:v>
                </c:pt>
                <c:pt idx="623">
                  <c:v>0.29382995562885122</c:v>
                </c:pt>
                <c:pt idx="624">
                  <c:v>0.29424360837564212</c:v>
                </c:pt>
                <c:pt idx="625">
                  <c:v>0.29451937687350238</c:v>
                </c:pt>
                <c:pt idx="626">
                  <c:v>0.294933029620294</c:v>
                </c:pt>
                <c:pt idx="627">
                  <c:v>0.29520879811815598</c:v>
                </c:pt>
                <c:pt idx="628">
                  <c:v>0.29562245086494976</c:v>
                </c:pt>
                <c:pt idx="629">
                  <c:v>0.2958982193628113</c:v>
                </c:pt>
                <c:pt idx="630">
                  <c:v>0.29631187210960336</c:v>
                </c:pt>
                <c:pt idx="631">
                  <c:v>0.29658764060746412</c:v>
                </c:pt>
                <c:pt idx="632">
                  <c:v>0.29672552485639375</c:v>
                </c:pt>
                <c:pt idx="633">
                  <c:v>0.29700129335425723</c:v>
                </c:pt>
                <c:pt idx="634">
                  <c:v>0.297277061852117</c:v>
                </c:pt>
                <c:pt idx="635">
                  <c:v>0.29741494610104835</c:v>
                </c:pt>
                <c:pt idx="636">
                  <c:v>0.297690714598909</c:v>
                </c:pt>
                <c:pt idx="637">
                  <c:v>0.29810436734570323</c:v>
                </c:pt>
                <c:pt idx="638">
                  <c:v>0.29838013584356377</c:v>
                </c:pt>
                <c:pt idx="639">
                  <c:v>0.29879378859035399</c:v>
                </c:pt>
                <c:pt idx="640">
                  <c:v>0.29906955708821598</c:v>
                </c:pt>
                <c:pt idx="641">
                  <c:v>0.29948320983500948</c:v>
                </c:pt>
                <c:pt idx="642">
                  <c:v>0.2997589783328713</c:v>
                </c:pt>
                <c:pt idx="643">
                  <c:v>0.3001726310796633</c:v>
                </c:pt>
                <c:pt idx="644">
                  <c:v>0.30044839957752412</c:v>
                </c:pt>
                <c:pt idx="645">
                  <c:v>0.30086205232431612</c:v>
                </c:pt>
                <c:pt idx="646">
                  <c:v>0.30113782082217599</c:v>
                </c:pt>
                <c:pt idx="647">
                  <c:v>0.301551473568969</c:v>
                </c:pt>
                <c:pt idx="648">
                  <c:v>0.30182724206682998</c:v>
                </c:pt>
                <c:pt idx="649">
                  <c:v>0.30224089481362232</c:v>
                </c:pt>
                <c:pt idx="650">
                  <c:v>0.30251666331148536</c:v>
                </c:pt>
                <c:pt idx="651">
                  <c:v>0.30293031605827497</c:v>
                </c:pt>
                <c:pt idx="652">
                  <c:v>0.30320608455613679</c:v>
                </c:pt>
                <c:pt idx="653">
                  <c:v>0.30361973730293035</c:v>
                </c:pt>
                <c:pt idx="654">
                  <c:v>0.303895505800791</c:v>
                </c:pt>
                <c:pt idx="655">
                  <c:v>0.304309158547582</c:v>
                </c:pt>
                <c:pt idx="656">
                  <c:v>0.30458492704544693</c:v>
                </c:pt>
                <c:pt idx="657">
                  <c:v>0.30499857979223777</c:v>
                </c:pt>
                <c:pt idx="658">
                  <c:v>0.30527434829009698</c:v>
                </c:pt>
                <c:pt idx="659">
                  <c:v>0.30568800103689148</c:v>
                </c:pt>
                <c:pt idx="660">
                  <c:v>0.30610165378368198</c:v>
                </c:pt>
                <c:pt idx="661">
                  <c:v>0.30637742228154435</c:v>
                </c:pt>
                <c:pt idx="662">
                  <c:v>0.30679107502833503</c:v>
                </c:pt>
                <c:pt idx="663">
                  <c:v>0.30706684352619701</c:v>
                </c:pt>
                <c:pt idx="664">
                  <c:v>0.30748049627299123</c:v>
                </c:pt>
                <c:pt idx="665">
                  <c:v>0.30775626477085188</c:v>
                </c:pt>
                <c:pt idx="666">
                  <c:v>0.308169917517644</c:v>
                </c:pt>
                <c:pt idx="667">
                  <c:v>0.30844568601550398</c:v>
                </c:pt>
                <c:pt idx="668">
                  <c:v>0.30885933876229632</c:v>
                </c:pt>
                <c:pt idx="669">
                  <c:v>0.30913510726015708</c:v>
                </c:pt>
                <c:pt idx="670">
                  <c:v>0.30954876000695047</c:v>
                </c:pt>
                <c:pt idx="671">
                  <c:v>0.30982452850481329</c:v>
                </c:pt>
                <c:pt idx="672">
                  <c:v>0.31023818125160435</c:v>
                </c:pt>
                <c:pt idx="673">
                  <c:v>0.310513949749466</c:v>
                </c:pt>
                <c:pt idx="674">
                  <c:v>0.31092760249625712</c:v>
                </c:pt>
                <c:pt idx="675">
                  <c:v>0.31120337099411832</c:v>
                </c:pt>
                <c:pt idx="676">
                  <c:v>0.31161702374091038</c:v>
                </c:pt>
                <c:pt idx="677">
                  <c:v>0.31189279223877248</c:v>
                </c:pt>
                <c:pt idx="678">
                  <c:v>0.31230644498556548</c:v>
                </c:pt>
                <c:pt idx="679">
                  <c:v>0.31258221348342635</c:v>
                </c:pt>
                <c:pt idx="680">
                  <c:v>0.31299586623021836</c:v>
                </c:pt>
                <c:pt idx="681">
                  <c:v>0.31327163472807901</c:v>
                </c:pt>
                <c:pt idx="682">
                  <c:v>0.31368528747487323</c:v>
                </c:pt>
                <c:pt idx="683">
                  <c:v>0.314374708719526</c:v>
                </c:pt>
                <c:pt idx="684">
                  <c:v>0.314788361466317</c:v>
                </c:pt>
                <c:pt idx="685">
                  <c:v>0.31506412996417976</c:v>
                </c:pt>
                <c:pt idx="686">
                  <c:v>0.31547778271097177</c:v>
                </c:pt>
                <c:pt idx="687">
                  <c:v>0.31575355120883097</c:v>
                </c:pt>
                <c:pt idx="688">
                  <c:v>0.31616720395562448</c:v>
                </c:pt>
                <c:pt idx="689">
                  <c:v>0.31644297245348635</c:v>
                </c:pt>
                <c:pt idx="690">
                  <c:v>0.3168566252002793</c:v>
                </c:pt>
                <c:pt idx="691">
                  <c:v>0.317132393698138</c:v>
                </c:pt>
                <c:pt idx="692">
                  <c:v>0.31754604644493001</c:v>
                </c:pt>
                <c:pt idx="693">
                  <c:v>0.31782181494279377</c:v>
                </c:pt>
                <c:pt idx="694">
                  <c:v>0.31823546768958438</c:v>
                </c:pt>
                <c:pt idx="695">
                  <c:v>0.31851123618744648</c:v>
                </c:pt>
                <c:pt idx="696">
                  <c:v>0.31892488893424104</c:v>
                </c:pt>
                <c:pt idx="697">
                  <c:v>0.31920065743209902</c:v>
                </c:pt>
                <c:pt idx="698">
                  <c:v>0.31961431017889247</c:v>
                </c:pt>
                <c:pt idx="699">
                  <c:v>0.31989007867675312</c:v>
                </c:pt>
                <c:pt idx="700">
                  <c:v>0.32030373142354612</c:v>
                </c:pt>
                <c:pt idx="701">
                  <c:v>0.32057949992140794</c:v>
                </c:pt>
                <c:pt idx="702">
                  <c:v>0.320993152668197</c:v>
                </c:pt>
                <c:pt idx="703">
                  <c:v>0.32126892116606176</c:v>
                </c:pt>
                <c:pt idx="704">
                  <c:v>0.32168257391285587</c:v>
                </c:pt>
                <c:pt idx="705">
                  <c:v>0.32195834241071308</c:v>
                </c:pt>
                <c:pt idx="706">
                  <c:v>0.32237199515750753</c:v>
                </c:pt>
                <c:pt idx="707">
                  <c:v>0.32306141640215902</c:v>
                </c:pt>
                <c:pt idx="708">
                  <c:v>0.32375083764681312</c:v>
                </c:pt>
                <c:pt idx="709">
                  <c:v>0.32416449039360623</c:v>
                </c:pt>
                <c:pt idx="710">
                  <c:v>0.32444025889146638</c:v>
                </c:pt>
                <c:pt idx="711">
                  <c:v>0.32485391163825994</c:v>
                </c:pt>
                <c:pt idx="712">
                  <c:v>0.32512968013611898</c:v>
                </c:pt>
                <c:pt idx="713">
                  <c:v>0.32554333288291132</c:v>
                </c:pt>
                <c:pt idx="714">
                  <c:v>0.3258191013807753</c:v>
                </c:pt>
                <c:pt idx="715">
                  <c:v>0.32623275412756497</c:v>
                </c:pt>
                <c:pt idx="716">
                  <c:v>0.32650852262542712</c:v>
                </c:pt>
                <c:pt idx="717">
                  <c:v>0.32692217537222201</c:v>
                </c:pt>
                <c:pt idx="718">
                  <c:v>0.327197943870081</c:v>
                </c:pt>
                <c:pt idx="719">
                  <c:v>0.327611596616873</c:v>
                </c:pt>
                <c:pt idx="720">
                  <c:v>0.32788736511473693</c:v>
                </c:pt>
                <c:pt idx="721">
                  <c:v>0.32830101786152632</c:v>
                </c:pt>
                <c:pt idx="722">
                  <c:v>0.32857678635938936</c:v>
                </c:pt>
                <c:pt idx="723">
                  <c:v>0.32899043910617898</c:v>
                </c:pt>
                <c:pt idx="724">
                  <c:v>0.32926620760404329</c:v>
                </c:pt>
                <c:pt idx="725">
                  <c:v>0.3296798603508353</c:v>
                </c:pt>
                <c:pt idx="726">
                  <c:v>0.32995562884869511</c:v>
                </c:pt>
                <c:pt idx="727">
                  <c:v>0.33036928159548823</c:v>
                </c:pt>
                <c:pt idx="728">
                  <c:v>0.33105870284014188</c:v>
                </c:pt>
                <c:pt idx="729">
                  <c:v>0.33174812408479298</c:v>
                </c:pt>
                <c:pt idx="730">
                  <c:v>0.33243754532944936</c:v>
                </c:pt>
                <c:pt idx="731">
                  <c:v>0.33312696657410229</c:v>
                </c:pt>
                <c:pt idx="732">
                  <c:v>0.33354061932089529</c:v>
                </c:pt>
                <c:pt idx="733">
                  <c:v>0.333816387818757</c:v>
                </c:pt>
                <c:pt idx="734">
                  <c:v>0.334230040565546</c:v>
                </c:pt>
                <c:pt idx="735">
                  <c:v>0.33450580906340877</c:v>
                </c:pt>
                <c:pt idx="736">
                  <c:v>0.33491946181020293</c:v>
                </c:pt>
                <c:pt idx="737">
                  <c:v>0.33519523030806098</c:v>
                </c:pt>
                <c:pt idx="738">
                  <c:v>0.33560888305485653</c:v>
                </c:pt>
                <c:pt idx="739">
                  <c:v>0.3358846515527163</c:v>
                </c:pt>
                <c:pt idx="740">
                  <c:v>0.33629830429950835</c:v>
                </c:pt>
                <c:pt idx="741">
                  <c:v>0.33657407279737023</c:v>
                </c:pt>
                <c:pt idx="742">
                  <c:v>0.33698772554416223</c:v>
                </c:pt>
                <c:pt idx="743">
                  <c:v>0.33726349404202238</c:v>
                </c:pt>
                <c:pt idx="744">
                  <c:v>0.337677146788815</c:v>
                </c:pt>
                <c:pt idx="745">
                  <c:v>0.33795291528667776</c:v>
                </c:pt>
                <c:pt idx="746">
                  <c:v>0.33836656803346993</c:v>
                </c:pt>
                <c:pt idx="747">
                  <c:v>0.33905598927812247</c:v>
                </c:pt>
                <c:pt idx="748">
                  <c:v>0.33974541052277402</c:v>
                </c:pt>
                <c:pt idx="749">
                  <c:v>0.34043483176742911</c:v>
                </c:pt>
                <c:pt idx="750">
                  <c:v>0.34112425301208138</c:v>
                </c:pt>
                <c:pt idx="751">
                  <c:v>0.34181367425673531</c:v>
                </c:pt>
                <c:pt idx="752">
                  <c:v>0.34222732700352693</c:v>
                </c:pt>
                <c:pt idx="753">
                  <c:v>0.34250309550138874</c:v>
                </c:pt>
                <c:pt idx="754">
                  <c:v>0.34291674824818108</c:v>
                </c:pt>
                <c:pt idx="755">
                  <c:v>0.34319251674604206</c:v>
                </c:pt>
                <c:pt idx="756">
                  <c:v>0.34360616949283518</c:v>
                </c:pt>
                <c:pt idx="757">
                  <c:v>0.34388193799069794</c:v>
                </c:pt>
                <c:pt idx="758">
                  <c:v>0.34429559073748806</c:v>
                </c:pt>
                <c:pt idx="759">
                  <c:v>0.34457135923534932</c:v>
                </c:pt>
                <c:pt idx="760">
                  <c:v>0.34498501198214276</c:v>
                </c:pt>
                <c:pt idx="761">
                  <c:v>0.3452607804800033</c:v>
                </c:pt>
                <c:pt idx="762">
                  <c:v>0.34567443322679531</c:v>
                </c:pt>
                <c:pt idx="763">
                  <c:v>0.34595020172465829</c:v>
                </c:pt>
                <c:pt idx="764">
                  <c:v>0.34636385447144807</c:v>
                </c:pt>
                <c:pt idx="765">
                  <c:v>0.34705327571610206</c:v>
                </c:pt>
                <c:pt idx="766">
                  <c:v>0.34774269696075538</c:v>
                </c:pt>
                <c:pt idx="767">
                  <c:v>0.34843211820540931</c:v>
                </c:pt>
                <c:pt idx="768">
                  <c:v>0.34912153945006208</c:v>
                </c:pt>
                <c:pt idx="769">
                  <c:v>0.34981096069471829</c:v>
                </c:pt>
                <c:pt idx="770">
                  <c:v>0.350500381939372</c:v>
                </c:pt>
                <c:pt idx="771">
                  <c:v>0.35118980318402476</c:v>
                </c:pt>
                <c:pt idx="772">
                  <c:v>0.35160345593081532</c:v>
                </c:pt>
                <c:pt idx="773">
                  <c:v>0.35187922442867697</c:v>
                </c:pt>
                <c:pt idx="774">
                  <c:v>0.35229287717547048</c:v>
                </c:pt>
                <c:pt idx="775">
                  <c:v>0.35256864567333002</c:v>
                </c:pt>
                <c:pt idx="776">
                  <c:v>0.35298229842012202</c:v>
                </c:pt>
                <c:pt idx="777">
                  <c:v>0.35325806691798511</c:v>
                </c:pt>
                <c:pt idx="778">
                  <c:v>0.35367171966477712</c:v>
                </c:pt>
                <c:pt idx="779">
                  <c:v>0.35394748816263732</c:v>
                </c:pt>
                <c:pt idx="780">
                  <c:v>0.35436114090942938</c:v>
                </c:pt>
                <c:pt idx="781">
                  <c:v>0.35463690940729098</c:v>
                </c:pt>
                <c:pt idx="782">
                  <c:v>0.35505056215408476</c:v>
                </c:pt>
                <c:pt idx="783">
                  <c:v>0.35573998339873608</c:v>
                </c:pt>
                <c:pt idx="784">
                  <c:v>0.35642940464339001</c:v>
                </c:pt>
                <c:pt idx="785">
                  <c:v>0.357118825888045</c:v>
                </c:pt>
                <c:pt idx="786">
                  <c:v>0.35780824713269876</c:v>
                </c:pt>
                <c:pt idx="787">
                  <c:v>0.35849766837735247</c:v>
                </c:pt>
                <c:pt idx="788">
                  <c:v>0.35918708962200535</c:v>
                </c:pt>
                <c:pt idx="789">
                  <c:v>0.35987651086666023</c:v>
                </c:pt>
                <c:pt idx="790">
                  <c:v>0.36029016361345112</c:v>
                </c:pt>
                <c:pt idx="791">
                  <c:v>0.36056593211131099</c:v>
                </c:pt>
                <c:pt idx="792">
                  <c:v>0.360979584858104</c:v>
                </c:pt>
                <c:pt idx="793">
                  <c:v>0.36125535335596498</c:v>
                </c:pt>
                <c:pt idx="794">
                  <c:v>0.36166900610275698</c:v>
                </c:pt>
                <c:pt idx="795">
                  <c:v>0.36194477460061936</c:v>
                </c:pt>
                <c:pt idx="796">
                  <c:v>0.36235842734741219</c:v>
                </c:pt>
                <c:pt idx="797">
                  <c:v>0.36263419584527312</c:v>
                </c:pt>
                <c:pt idx="798">
                  <c:v>0.36304784859206402</c:v>
                </c:pt>
                <c:pt idx="799">
                  <c:v>0.363737269836718</c:v>
                </c:pt>
                <c:pt idx="800">
                  <c:v>0.36442669108137277</c:v>
                </c:pt>
                <c:pt idx="801">
                  <c:v>0.36511611232602498</c:v>
                </c:pt>
                <c:pt idx="802">
                  <c:v>0.36580553357067935</c:v>
                </c:pt>
                <c:pt idx="803">
                  <c:v>0.36649495481533201</c:v>
                </c:pt>
                <c:pt idx="804">
                  <c:v>0.36718437605998688</c:v>
                </c:pt>
                <c:pt idx="805">
                  <c:v>0.36787379730464226</c:v>
                </c:pt>
                <c:pt idx="806">
                  <c:v>0.36856321854929208</c:v>
                </c:pt>
                <c:pt idx="807">
                  <c:v>0.36925263979394712</c:v>
                </c:pt>
                <c:pt idx="808">
                  <c:v>0.36966629254073802</c:v>
                </c:pt>
                <c:pt idx="809">
                  <c:v>0.3699420610386</c:v>
                </c:pt>
                <c:pt idx="810">
                  <c:v>0.37035571378539212</c:v>
                </c:pt>
                <c:pt idx="811">
                  <c:v>0.37063148228325332</c:v>
                </c:pt>
                <c:pt idx="812">
                  <c:v>0.37104513503004538</c:v>
                </c:pt>
                <c:pt idx="813">
                  <c:v>0.37173455627469898</c:v>
                </c:pt>
                <c:pt idx="814">
                  <c:v>0.3724239775193543</c:v>
                </c:pt>
                <c:pt idx="815">
                  <c:v>0.37311339876400712</c:v>
                </c:pt>
                <c:pt idx="816">
                  <c:v>0.373802820008661</c:v>
                </c:pt>
                <c:pt idx="817">
                  <c:v>0.37449224125331332</c:v>
                </c:pt>
                <c:pt idx="818">
                  <c:v>0.37518166249796747</c:v>
                </c:pt>
                <c:pt idx="819">
                  <c:v>0.37587108374262229</c:v>
                </c:pt>
                <c:pt idx="820">
                  <c:v>0.37656050498727511</c:v>
                </c:pt>
                <c:pt idx="821">
                  <c:v>0.37724992623192699</c:v>
                </c:pt>
                <c:pt idx="822">
                  <c:v>0.37793934747657976</c:v>
                </c:pt>
                <c:pt idx="823">
                  <c:v>0.37862876872123535</c:v>
                </c:pt>
                <c:pt idx="824">
                  <c:v>0.37904242146802608</c:v>
                </c:pt>
                <c:pt idx="825">
                  <c:v>0.37918030571695877</c:v>
                </c:pt>
                <c:pt idx="826">
                  <c:v>0.37931818996589001</c:v>
                </c:pt>
                <c:pt idx="827">
                  <c:v>0.37945607421482019</c:v>
                </c:pt>
                <c:pt idx="828">
                  <c:v>0.37973184271268001</c:v>
                </c:pt>
                <c:pt idx="829">
                  <c:v>0.37986972696161148</c:v>
                </c:pt>
                <c:pt idx="830">
                  <c:v>0.38014549545947335</c:v>
                </c:pt>
                <c:pt idx="831">
                  <c:v>0.380421263957335</c:v>
                </c:pt>
                <c:pt idx="832">
                  <c:v>0.38055914820626402</c:v>
                </c:pt>
                <c:pt idx="833">
                  <c:v>0.38083491670412611</c:v>
                </c:pt>
                <c:pt idx="834">
                  <c:v>0.38111068520198876</c:v>
                </c:pt>
                <c:pt idx="835">
                  <c:v>0.38124856945091812</c:v>
                </c:pt>
                <c:pt idx="836">
                  <c:v>0.38152433794878077</c:v>
                </c:pt>
                <c:pt idx="837">
                  <c:v>0.38180010644663998</c:v>
                </c:pt>
                <c:pt idx="838">
                  <c:v>0.38193799069557138</c:v>
                </c:pt>
                <c:pt idx="839">
                  <c:v>0.38221375919343198</c:v>
                </c:pt>
                <c:pt idx="840">
                  <c:v>0.38248952769129535</c:v>
                </c:pt>
                <c:pt idx="841">
                  <c:v>0.38262741194022576</c:v>
                </c:pt>
                <c:pt idx="842">
                  <c:v>0.38290318043808602</c:v>
                </c:pt>
                <c:pt idx="843">
                  <c:v>0.38317894893594923</c:v>
                </c:pt>
                <c:pt idx="844">
                  <c:v>0.38331683318488147</c:v>
                </c:pt>
                <c:pt idx="845">
                  <c:v>0.38359260168274023</c:v>
                </c:pt>
                <c:pt idx="846">
                  <c:v>0.38386837018060394</c:v>
                </c:pt>
                <c:pt idx="847">
                  <c:v>0.38400625442953201</c:v>
                </c:pt>
                <c:pt idx="848">
                  <c:v>0.38428202292739388</c:v>
                </c:pt>
                <c:pt idx="849">
                  <c:v>0.38455779142525548</c:v>
                </c:pt>
                <c:pt idx="850">
                  <c:v>0.384695675674186</c:v>
                </c:pt>
                <c:pt idx="851">
                  <c:v>0.38497144417204776</c:v>
                </c:pt>
                <c:pt idx="852">
                  <c:v>0.38524721266990802</c:v>
                </c:pt>
                <c:pt idx="853">
                  <c:v>0.3853850969188411</c:v>
                </c:pt>
                <c:pt idx="854">
                  <c:v>0.38566086541670153</c:v>
                </c:pt>
                <c:pt idx="855">
                  <c:v>0.38593663391456323</c:v>
                </c:pt>
                <c:pt idx="856">
                  <c:v>0.38607451816349347</c:v>
                </c:pt>
                <c:pt idx="857">
                  <c:v>0.38635028666135435</c:v>
                </c:pt>
                <c:pt idx="858">
                  <c:v>0.386626055159217</c:v>
                </c:pt>
                <c:pt idx="859">
                  <c:v>0.38676393940814602</c:v>
                </c:pt>
                <c:pt idx="860">
                  <c:v>0.387039707906008</c:v>
                </c:pt>
                <c:pt idx="861">
                  <c:v>0.38717759215493935</c:v>
                </c:pt>
                <c:pt idx="862">
                  <c:v>0.38731547640387076</c:v>
                </c:pt>
                <c:pt idx="863">
                  <c:v>0.38745336065280023</c:v>
                </c:pt>
                <c:pt idx="864">
                  <c:v>0.38772912915066277</c:v>
                </c:pt>
                <c:pt idx="865">
                  <c:v>0.38786701339959323</c:v>
                </c:pt>
                <c:pt idx="866">
                  <c:v>0.38814278189745594</c:v>
                </c:pt>
                <c:pt idx="867">
                  <c:v>0.38841855039531548</c:v>
                </c:pt>
                <c:pt idx="868">
                  <c:v>0.38855643464424688</c:v>
                </c:pt>
                <c:pt idx="869">
                  <c:v>0.38883220314210754</c:v>
                </c:pt>
                <c:pt idx="870">
                  <c:v>0.3891079716399703</c:v>
                </c:pt>
                <c:pt idx="871">
                  <c:v>0.38924585588889798</c:v>
                </c:pt>
                <c:pt idx="872">
                  <c:v>0.38952162438676136</c:v>
                </c:pt>
                <c:pt idx="873">
                  <c:v>0.38979739288462212</c:v>
                </c:pt>
                <c:pt idx="874">
                  <c:v>0.38993527713355353</c:v>
                </c:pt>
                <c:pt idx="875">
                  <c:v>0.39021104563141301</c:v>
                </c:pt>
                <c:pt idx="876">
                  <c:v>0.39048681412927799</c:v>
                </c:pt>
                <c:pt idx="877">
                  <c:v>0.39062469837820729</c:v>
                </c:pt>
                <c:pt idx="878">
                  <c:v>0.390900466876069</c:v>
                </c:pt>
                <c:pt idx="879">
                  <c:v>0.39117623537392976</c:v>
                </c:pt>
                <c:pt idx="880">
                  <c:v>0.391314119622862</c:v>
                </c:pt>
                <c:pt idx="881">
                  <c:v>0.39158988812072176</c:v>
                </c:pt>
                <c:pt idx="882">
                  <c:v>0.39186565661858208</c:v>
                </c:pt>
                <c:pt idx="883">
                  <c:v>0.39200354086751332</c:v>
                </c:pt>
                <c:pt idx="884">
                  <c:v>0.39227930936537547</c:v>
                </c:pt>
                <c:pt idx="885">
                  <c:v>0.39255507786323612</c:v>
                </c:pt>
                <c:pt idx="886">
                  <c:v>0.39269296211216748</c:v>
                </c:pt>
                <c:pt idx="887">
                  <c:v>0.39296873061002935</c:v>
                </c:pt>
                <c:pt idx="888">
                  <c:v>0.393244499107891</c:v>
                </c:pt>
                <c:pt idx="889">
                  <c:v>0.39338238335682335</c:v>
                </c:pt>
                <c:pt idx="890">
                  <c:v>0.39365815185468322</c:v>
                </c:pt>
                <c:pt idx="891">
                  <c:v>0.39393392035254476</c:v>
                </c:pt>
                <c:pt idx="892">
                  <c:v>0.39407180460147412</c:v>
                </c:pt>
                <c:pt idx="893">
                  <c:v>0.39434757309933677</c:v>
                </c:pt>
                <c:pt idx="894">
                  <c:v>0.39462334159719598</c:v>
                </c:pt>
                <c:pt idx="895">
                  <c:v>0.394761225846127</c:v>
                </c:pt>
                <c:pt idx="896">
                  <c:v>0.39503699434398948</c:v>
                </c:pt>
                <c:pt idx="897">
                  <c:v>0.39531276284185302</c:v>
                </c:pt>
                <c:pt idx="898">
                  <c:v>0.39545064709078176</c:v>
                </c:pt>
                <c:pt idx="899">
                  <c:v>0.3957264155886443</c:v>
                </c:pt>
                <c:pt idx="900">
                  <c:v>0.39614006833543547</c:v>
                </c:pt>
                <c:pt idx="901">
                  <c:v>0.39641583683329612</c:v>
                </c:pt>
                <c:pt idx="902">
                  <c:v>0.39655372108222747</c:v>
                </c:pt>
                <c:pt idx="903">
                  <c:v>0.39682948958008923</c:v>
                </c:pt>
                <c:pt idx="904">
                  <c:v>0.39710525807795</c:v>
                </c:pt>
                <c:pt idx="905">
                  <c:v>0.39724314232687902</c:v>
                </c:pt>
                <c:pt idx="906">
                  <c:v>0.397518910824744</c:v>
                </c:pt>
                <c:pt idx="907">
                  <c:v>0.39779467932260493</c:v>
                </c:pt>
                <c:pt idx="908">
                  <c:v>0.39793256357153411</c:v>
                </c:pt>
                <c:pt idx="909">
                  <c:v>0.39820833206939432</c:v>
                </c:pt>
                <c:pt idx="910">
                  <c:v>0.39848410056725836</c:v>
                </c:pt>
                <c:pt idx="911">
                  <c:v>0.39862198481618732</c:v>
                </c:pt>
                <c:pt idx="912">
                  <c:v>0.39889775331405053</c:v>
                </c:pt>
                <c:pt idx="913">
                  <c:v>0.39917352181191035</c:v>
                </c:pt>
                <c:pt idx="914">
                  <c:v>0.39931140606084248</c:v>
                </c:pt>
                <c:pt idx="915">
                  <c:v>0.39958717455870235</c:v>
                </c:pt>
                <c:pt idx="916">
                  <c:v>0.399862943056565</c:v>
                </c:pt>
                <c:pt idx="917">
                  <c:v>0.40000082730549535</c:v>
                </c:pt>
                <c:pt idx="918">
                  <c:v>0.40027659580335612</c:v>
                </c:pt>
                <c:pt idx="919">
                  <c:v>0.40055236430121632</c:v>
                </c:pt>
                <c:pt idx="920">
                  <c:v>0.40069024855014679</c:v>
                </c:pt>
                <c:pt idx="921">
                  <c:v>0.40096601704800938</c:v>
                </c:pt>
                <c:pt idx="922">
                  <c:v>0.40124178554586998</c:v>
                </c:pt>
                <c:pt idx="923">
                  <c:v>0.40137966979480399</c:v>
                </c:pt>
                <c:pt idx="924">
                  <c:v>0.40165543829266198</c:v>
                </c:pt>
                <c:pt idx="925">
                  <c:v>0.40193120679052274</c:v>
                </c:pt>
                <c:pt idx="926">
                  <c:v>0.40206909103945576</c:v>
                </c:pt>
                <c:pt idx="927">
                  <c:v>0.40234485953731602</c:v>
                </c:pt>
                <c:pt idx="928">
                  <c:v>0.40262062803517701</c:v>
                </c:pt>
                <c:pt idx="929">
                  <c:v>0.40275851228410797</c:v>
                </c:pt>
                <c:pt idx="930">
                  <c:v>0.40303428078196901</c:v>
                </c:pt>
                <c:pt idx="931">
                  <c:v>0.40331004927983288</c:v>
                </c:pt>
                <c:pt idx="932">
                  <c:v>0.40344793352876102</c:v>
                </c:pt>
                <c:pt idx="933">
                  <c:v>0.403723702026623</c:v>
                </c:pt>
                <c:pt idx="934">
                  <c:v>0.40399947052448398</c:v>
                </c:pt>
                <c:pt idx="935">
                  <c:v>0.40413735477341473</c:v>
                </c:pt>
                <c:pt idx="936">
                  <c:v>0.40441312327127632</c:v>
                </c:pt>
                <c:pt idx="937">
                  <c:v>0.40482677601806977</c:v>
                </c:pt>
                <c:pt idx="938">
                  <c:v>0.40510254451592975</c:v>
                </c:pt>
                <c:pt idx="939">
                  <c:v>0.40551619726272348</c:v>
                </c:pt>
                <c:pt idx="940">
                  <c:v>0.40579196576058302</c:v>
                </c:pt>
                <c:pt idx="941">
                  <c:v>0.40592985000951398</c:v>
                </c:pt>
                <c:pt idx="942">
                  <c:v>0.40620561850737474</c:v>
                </c:pt>
                <c:pt idx="943">
                  <c:v>0.40648138700523812</c:v>
                </c:pt>
                <c:pt idx="944">
                  <c:v>0.40661927125416936</c:v>
                </c:pt>
                <c:pt idx="945">
                  <c:v>0.40689503975202901</c:v>
                </c:pt>
                <c:pt idx="946">
                  <c:v>0.40717080824989188</c:v>
                </c:pt>
                <c:pt idx="947">
                  <c:v>0.40730869249882212</c:v>
                </c:pt>
                <c:pt idx="948">
                  <c:v>0.40758446099668388</c:v>
                </c:pt>
                <c:pt idx="949">
                  <c:v>0.40786022949454548</c:v>
                </c:pt>
                <c:pt idx="950">
                  <c:v>0.407998113743476</c:v>
                </c:pt>
                <c:pt idx="951">
                  <c:v>0.40827388224133593</c:v>
                </c:pt>
                <c:pt idx="952">
                  <c:v>0.40854965073919675</c:v>
                </c:pt>
                <c:pt idx="953">
                  <c:v>0.40868753498812799</c:v>
                </c:pt>
                <c:pt idx="954">
                  <c:v>0.40896330348599008</c:v>
                </c:pt>
                <c:pt idx="955">
                  <c:v>0.40923907198385212</c:v>
                </c:pt>
                <c:pt idx="956">
                  <c:v>0.40937695623278347</c:v>
                </c:pt>
                <c:pt idx="957">
                  <c:v>0.40965272473064418</c:v>
                </c:pt>
                <c:pt idx="958">
                  <c:v>0.40992849322850694</c:v>
                </c:pt>
                <c:pt idx="959">
                  <c:v>0.41006637747743635</c:v>
                </c:pt>
                <c:pt idx="960">
                  <c:v>0.410342145975298</c:v>
                </c:pt>
                <c:pt idx="961">
                  <c:v>0.41061791447315799</c:v>
                </c:pt>
                <c:pt idx="962">
                  <c:v>0.41075579872208901</c:v>
                </c:pt>
                <c:pt idx="963">
                  <c:v>0.41103156721995177</c:v>
                </c:pt>
                <c:pt idx="964">
                  <c:v>0.41130733571781347</c:v>
                </c:pt>
                <c:pt idx="965">
                  <c:v>0.41144521996674238</c:v>
                </c:pt>
                <c:pt idx="966">
                  <c:v>0.41172098846460548</c:v>
                </c:pt>
                <c:pt idx="967">
                  <c:v>0.41199675696246635</c:v>
                </c:pt>
                <c:pt idx="968">
                  <c:v>0.41213464121139576</c:v>
                </c:pt>
                <c:pt idx="969">
                  <c:v>0.4124104097092593</c:v>
                </c:pt>
                <c:pt idx="970">
                  <c:v>0.41282406245605036</c:v>
                </c:pt>
                <c:pt idx="971">
                  <c:v>0.41309983095391101</c:v>
                </c:pt>
                <c:pt idx="972">
                  <c:v>0.41351348370070412</c:v>
                </c:pt>
                <c:pt idx="973">
                  <c:v>0.41378925219856399</c:v>
                </c:pt>
                <c:pt idx="974">
                  <c:v>0.414202904945358</c:v>
                </c:pt>
                <c:pt idx="975">
                  <c:v>0.41447867344321976</c:v>
                </c:pt>
                <c:pt idx="976">
                  <c:v>0.41461655769215</c:v>
                </c:pt>
                <c:pt idx="977">
                  <c:v>0.41489232619001032</c:v>
                </c:pt>
                <c:pt idx="978">
                  <c:v>0.41516809468787247</c:v>
                </c:pt>
                <c:pt idx="979">
                  <c:v>0.41530597893680377</c:v>
                </c:pt>
                <c:pt idx="980">
                  <c:v>0.41558174743466547</c:v>
                </c:pt>
                <c:pt idx="981">
                  <c:v>0.41585751593252612</c:v>
                </c:pt>
                <c:pt idx="982">
                  <c:v>0.41599540018145598</c:v>
                </c:pt>
                <c:pt idx="983">
                  <c:v>0.41627116867931702</c:v>
                </c:pt>
                <c:pt idx="984">
                  <c:v>0.41654693717718</c:v>
                </c:pt>
                <c:pt idx="985">
                  <c:v>0.41668482142610902</c:v>
                </c:pt>
                <c:pt idx="986">
                  <c:v>0.41696058992397311</c:v>
                </c:pt>
                <c:pt idx="987">
                  <c:v>0.41723635842183088</c:v>
                </c:pt>
                <c:pt idx="988">
                  <c:v>0.41737424267076412</c:v>
                </c:pt>
                <c:pt idx="989">
                  <c:v>0.41765001116862432</c:v>
                </c:pt>
                <c:pt idx="990">
                  <c:v>0.41792577966648747</c:v>
                </c:pt>
                <c:pt idx="991">
                  <c:v>0.41806366391541788</c:v>
                </c:pt>
                <c:pt idx="992">
                  <c:v>0.41833943241327776</c:v>
                </c:pt>
                <c:pt idx="993">
                  <c:v>0.41861520091113874</c:v>
                </c:pt>
                <c:pt idx="994">
                  <c:v>0.41875308516006998</c:v>
                </c:pt>
                <c:pt idx="995">
                  <c:v>0.41902885365793235</c:v>
                </c:pt>
                <c:pt idx="996">
                  <c:v>0.41930462215579412</c:v>
                </c:pt>
                <c:pt idx="997">
                  <c:v>0.41944250640472308</c:v>
                </c:pt>
                <c:pt idx="998">
                  <c:v>0.41971827490258612</c:v>
                </c:pt>
                <c:pt idx="999">
                  <c:v>0.41999404340044638</c:v>
                </c:pt>
                <c:pt idx="1000">
                  <c:v>0.42013192764937701</c:v>
                </c:pt>
                <c:pt idx="1001">
                  <c:v>0.420407696147239</c:v>
                </c:pt>
                <c:pt idx="1002">
                  <c:v>0.420821348894031</c:v>
                </c:pt>
                <c:pt idx="1003">
                  <c:v>0.42109711739189198</c:v>
                </c:pt>
                <c:pt idx="1004">
                  <c:v>0.42151077013868576</c:v>
                </c:pt>
                <c:pt idx="1005">
                  <c:v>0.42178653863654508</c:v>
                </c:pt>
                <c:pt idx="1006">
                  <c:v>0.42220019138333797</c:v>
                </c:pt>
                <c:pt idx="1007">
                  <c:v>0.42247595988119901</c:v>
                </c:pt>
                <c:pt idx="1008">
                  <c:v>0.42288961262799235</c:v>
                </c:pt>
                <c:pt idx="1009">
                  <c:v>0.423165381125854</c:v>
                </c:pt>
                <c:pt idx="1010">
                  <c:v>0.42357903387264723</c:v>
                </c:pt>
                <c:pt idx="1011">
                  <c:v>0.42385480237050777</c:v>
                </c:pt>
                <c:pt idx="1012">
                  <c:v>0.42399268661943812</c:v>
                </c:pt>
                <c:pt idx="1013">
                  <c:v>0.42426845511729838</c:v>
                </c:pt>
                <c:pt idx="1014">
                  <c:v>0.42454422361515998</c:v>
                </c:pt>
                <c:pt idx="1015">
                  <c:v>0.42468210786409194</c:v>
                </c:pt>
                <c:pt idx="1016">
                  <c:v>0.42495787636195348</c:v>
                </c:pt>
                <c:pt idx="1017">
                  <c:v>0.42523364485981302</c:v>
                </c:pt>
                <c:pt idx="1018">
                  <c:v>0.42537152910874576</c:v>
                </c:pt>
                <c:pt idx="1019">
                  <c:v>0.42564729760660502</c:v>
                </c:pt>
                <c:pt idx="1020">
                  <c:v>0.42592306610446923</c:v>
                </c:pt>
                <c:pt idx="1021">
                  <c:v>0.42606095035339708</c:v>
                </c:pt>
                <c:pt idx="1022">
                  <c:v>0.42633671885126012</c:v>
                </c:pt>
                <c:pt idx="1023">
                  <c:v>0.42661248734912188</c:v>
                </c:pt>
                <c:pt idx="1024">
                  <c:v>0.42675037159805235</c:v>
                </c:pt>
                <c:pt idx="1025">
                  <c:v>0.427026140095913</c:v>
                </c:pt>
                <c:pt idx="1026">
                  <c:v>0.42730190859377398</c:v>
                </c:pt>
                <c:pt idx="1027">
                  <c:v>0.427439792842705</c:v>
                </c:pt>
                <c:pt idx="1028">
                  <c:v>0.42771556134056776</c:v>
                </c:pt>
                <c:pt idx="1029">
                  <c:v>0.42799132983842708</c:v>
                </c:pt>
                <c:pt idx="1030">
                  <c:v>0.42812921408735832</c:v>
                </c:pt>
                <c:pt idx="1031">
                  <c:v>0.42840498258522047</c:v>
                </c:pt>
                <c:pt idx="1032">
                  <c:v>0.42881863533201353</c:v>
                </c:pt>
                <c:pt idx="1033">
                  <c:v>0.42909440382987529</c:v>
                </c:pt>
                <c:pt idx="1034">
                  <c:v>0.42950805657666502</c:v>
                </c:pt>
                <c:pt idx="1035">
                  <c:v>0.42978382507452711</c:v>
                </c:pt>
                <c:pt idx="1036">
                  <c:v>0.43019747782131901</c:v>
                </c:pt>
                <c:pt idx="1037">
                  <c:v>0.43047324631918032</c:v>
                </c:pt>
                <c:pt idx="1038">
                  <c:v>0.43088689906597499</c:v>
                </c:pt>
                <c:pt idx="1039">
                  <c:v>0.43116266756383548</c:v>
                </c:pt>
                <c:pt idx="1040">
                  <c:v>0.43157632031062776</c:v>
                </c:pt>
                <c:pt idx="1041">
                  <c:v>0.43185208880848835</c:v>
                </c:pt>
                <c:pt idx="1042">
                  <c:v>0.43226574155527908</c:v>
                </c:pt>
                <c:pt idx="1043">
                  <c:v>0.43254151005314101</c:v>
                </c:pt>
                <c:pt idx="1044">
                  <c:v>0.43295516279993412</c:v>
                </c:pt>
                <c:pt idx="1045">
                  <c:v>0.433230931297795</c:v>
                </c:pt>
                <c:pt idx="1046">
                  <c:v>0.43336881554672635</c:v>
                </c:pt>
                <c:pt idx="1047">
                  <c:v>0.433644584044587</c:v>
                </c:pt>
                <c:pt idx="1048">
                  <c:v>0.43392035254244976</c:v>
                </c:pt>
                <c:pt idx="1049">
                  <c:v>0.434058236791378</c:v>
                </c:pt>
                <c:pt idx="1050">
                  <c:v>0.43433400528924293</c:v>
                </c:pt>
                <c:pt idx="1051">
                  <c:v>0.43460977378710247</c:v>
                </c:pt>
                <c:pt idx="1052">
                  <c:v>0.43474765803603088</c:v>
                </c:pt>
                <c:pt idx="1053">
                  <c:v>0.43502342653389298</c:v>
                </c:pt>
                <c:pt idx="1054">
                  <c:v>0.43529919503175502</c:v>
                </c:pt>
                <c:pt idx="1055">
                  <c:v>0.43543707928068648</c:v>
                </c:pt>
                <c:pt idx="1056">
                  <c:v>0.43571284777854835</c:v>
                </c:pt>
                <c:pt idx="1057">
                  <c:v>0.43598861627641006</c:v>
                </c:pt>
                <c:pt idx="1058">
                  <c:v>0.43612650052533902</c:v>
                </c:pt>
                <c:pt idx="1059">
                  <c:v>0.43640226902320223</c:v>
                </c:pt>
                <c:pt idx="1060">
                  <c:v>0.43667803752106232</c:v>
                </c:pt>
                <c:pt idx="1061">
                  <c:v>0.43681592176999523</c:v>
                </c:pt>
                <c:pt idx="1062">
                  <c:v>0.43709169026785588</c:v>
                </c:pt>
                <c:pt idx="1063">
                  <c:v>0.437505343014648</c:v>
                </c:pt>
                <c:pt idx="1064">
                  <c:v>0.43778111151250798</c:v>
                </c:pt>
                <c:pt idx="1065">
                  <c:v>0.43819476425930176</c:v>
                </c:pt>
                <c:pt idx="1066">
                  <c:v>0.43847053275716236</c:v>
                </c:pt>
                <c:pt idx="1067">
                  <c:v>0.43888418550395519</c:v>
                </c:pt>
                <c:pt idx="1068">
                  <c:v>0.43915995400181501</c:v>
                </c:pt>
                <c:pt idx="1069">
                  <c:v>0.43957360674860835</c:v>
                </c:pt>
                <c:pt idx="1070">
                  <c:v>0.43984937524647</c:v>
                </c:pt>
                <c:pt idx="1071">
                  <c:v>0.44026302799326006</c:v>
                </c:pt>
                <c:pt idx="1072">
                  <c:v>0.44053879649112093</c:v>
                </c:pt>
                <c:pt idx="1073">
                  <c:v>0.44095244923791438</c:v>
                </c:pt>
                <c:pt idx="1074">
                  <c:v>0.44122821773577531</c:v>
                </c:pt>
                <c:pt idx="1075">
                  <c:v>0.44177975473149705</c:v>
                </c:pt>
                <c:pt idx="1076">
                  <c:v>0.44191763898042907</c:v>
                </c:pt>
                <c:pt idx="1077">
                  <c:v>0.44205552322936031</c:v>
                </c:pt>
                <c:pt idx="1078">
                  <c:v>0.44246917597615232</c:v>
                </c:pt>
                <c:pt idx="1079">
                  <c:v>0.44260706022508206</c:v>
                </c:pt>
                <c:pt idx="1080">
                  <c:v>0.44274494447401275</c:v>
                </c:pt>
                <c:pt idx="1081">
                  <c:v>0.44315859722080653</c:v>
                </c:pt>
                <c:pt idx="1082">
                  <c:v>0.44329648146973605</c:v>
                </c:pt>
                <c:pt idx="1083">
                  <c:v>0.44343436571866818</c:v>
                </c:pt>
                <c:pt idx="1084">
                  <c:v>0.44384801846545907</c:v>
                </c:pt>
                <c:pt idx="1085">
                  <c:v>0.44398590271438931</c:v>
                </c:pt>
                <c:pt idx="1086">
                  <c:v>0.44412378696332006</c:v>
                </c:pt>
                <c:pt idx="1087">
                  <c:v>0.44453743971011173</c:v>
                </c:pt>
                <c:pt idx="1088">
                  <c:v>0.44467532395904441</c:v>
                </c:pt>
                <c:pt idx="1089">
                  <c:v>0.44481320820797438</c:v>
                </c:pt>
                <c:pt idx="1090">
                  <c:v>0.44522686095476777</c:v>
                </c:pt>
                <c:pt idx="1091">
                  <c:v>0.44536474520369718</c:v>
                </c:pt>
                <c:pt idx="1092">
                  <c:v>0.44550262945262731</c:v>
                </c:pt>
                <c:pt idx="1093">
                  <c:v>0.44591628219942053</c:v>
                </c:pt>
                <c:pt idx="1094">
                  <c:v>0.44605416644835005</c:v>
                </c:pt>
                <c:pt idx="1095">
                  <c:v>0.44619205069728074</c:v>
                </c:pt>
                <c:pt idx="1096">
                  <c:v>0.44660570344407308</c:v>
                </c:pt>
                <c:pt idx="1097">
                  <c:v>0.44674358769300304</c:v>
                </c:pt>
                <c:pt idx="1098">
                  <c:v>0.44688147194193517</c:v>
                </c:pt>
                <c:pt idx="1099">
                  <c:v>0.44729512468872434</c:v>
                </c:pt>
                <c:pt idx="1100">
                  <c:v>0.44743300893765708</c:v>
                </c:pt>
                <c:pt idx="1101">
                  <c:v>0.44757089318658838</c:v>
                </c:pt>
                <c:pt idx="1102">
                  <c:v>0.44798454593338038</c:v>
                </c:pt>
                <c:pt idx="1103">
                  <c:v>0.44812243018231007</c:v>
                </c:pt>
                <c:pt idx="1104">
                  <c:v>0.44826031443124076</c:v>
                </c:pt>
                <c:pt idx="1105">
                  <c:v>0.44867396717803332</c:v>
                </c:pt>
                <c:pt idx="1106">
                  <c:v>0.44881185142696406</c:v>
                </c:pt>
                <c:pt idx="1107">
                  <c:v>0.44894973567589508</c:v>
                </c:pt>
                <c:pt idx="1108">
                  <c:v>0.44950127267161805</c:v>
                </c:pt>
                <c:pt idx="1109">
                  <c:v>0.44963915692054779</c:v>
                </c:pt>
                <c:pt idx="1110">
                  <c:v>0.45019069391627098</c:v>
                </c:pt>
                <c:pt idx="1111">
                  <c:v>0.450328578165204</c:v>
                </c:pt>
                <c:pt idx="1112">
                  <c:v>0.45088011516092635</c:v>
                </c:pt>
                <c:pt idx="1113">
                  <c:v>0.45101799940985676</c:v>
                </c:pt>
                <c:pt idx="1114">
                  <c:v>0.45156953640557779</c:v>
                </c:pt>
                <c:pt idx="1115">
                  <c:v>0.45170742065450875</c:v>
                </c:pt>
                <c:pt idx="1116">
                  <c:v>0.452258957650232</c:v>
                </c:pt>
                <c:pt idx="1117">
                  <c:v>0.45239684189916335</c:v>
                </c:pt>
                <c:pt idx="1118">
                  <c:v>0.45294837889488676</c:v>
                </c:pt>
                <c:pt idx="1119">
                  <c:v>0.45308626314381811</c:v>
                </c:pt>
                <c:pt idx="1120">
                  <c:v>0.45363780013953903</c:v>
                </c:pt>
                <c:pt idx="1121">
                  <c:v>0.45377568438847032</c:v>
                </c:pt>
                <c:pt idx="1122">
                  <c:v>0.45432722138419335</c:v>
                </c:pt>
                <c:pt idx="1123">
                  <c:v>0.45446510563312276</c:v>
                </c:pt>
                <c:pt idx="1124">
                  <c:v>0.455016642628847</c:v>
                </c:pt>
                <c:pt idx="1125">
                  <c:v>0.45515452687777702</c:v>
                </c:pt>
                <c:pt idx="1126">
                  <c:v>0.45570606387349932</c:v>
                </c:pt>
                <c:pt idx="1127">
                  <c:v>0.45584394812243001</c:v>
                </c:pt>
                <c:pt idx="1128">
                  <c:v>0.45639548511815298</c:v>
                </c:pt>
                <c:pt idx="1129">
                  <c:v>0.45653336936708488</c:v>
                </c:pt>
                <c:pt idx="1130">
                  <c:v>0.4570849063628093</c:v>
                </c:pt>
                <c:pt idx="1131">
                  <c:v>0.45722279061173693</c:v>
                </c:pt>
                <c:pt idx="1132">
                  <c:v>0.45777432760746112</c:v>
                </c:pt>
                <c:pt idx="1133">
                  <c:v>0.45791221185639108</c:v>
                </c:pt>
                <c:pt idx="1134">
                  <c:v>0.45846374885211399</c:v>
                </c:pt>
                <c:pt idx="1135">
                  <c:v>0.45860163310104402</c:v>
                </c:pt>
                <c:pt idx="1136">
                  <c:v>0.45915317009676693</c:v>
                </c:pt>
                <c:pt idx="1137">
                  <c:v>0.459291054345697</c:v>
                </c:pt>
                <c:pt idx="1138">
                  <c:v>0.45984259134142241</c:v>
                </c:pt>
                <c:pt idx="1139">
                  <c:v>0.45998047559035277</c:v>
                </c:pt>
                <c:pt idx="1140">
                  <c:v>0.46011835983928312</c:v>
                </c:pt>
                <c:pt idx="1141">
                  <c:v>0.46053201258607379</c:v>
                </c:pt>
                <c:pt idx="1142">
                  <c:v>0.46066989683500498</c:v>
                </c:pt>
                <c:pt idx="1143">
                  <c:v>0.46080778108393688</c:v>
                </c:pt>
                <c:pt idx="1144">
                  <c:v>0.461221433830728</c:v>
                </c:pt>
                <c:pt idx="1145">
                  <c:v>0.46135931807965935</c:v>
                </c:pt>
                <c:pt idx="1146">
                  <c:v>0.46149720232858893</c:v>
                </c:pt>
                <c:pt idx="1147">
                  <c:v>0.46191085507538132</c:v>
                </c:pt>
                <c:pt idx="1148">
                  <c:v>0.46204873932431312</c:v>
                </c:pt>
                <c:pt idx="1149">
                  <c:v>0.46218662357324453</c:v>
                </c:pt>
                <c:pt idx="1150">
                  <c:v>0.46260027632003498</c:v>
                </c:pt>
                <c:pt idx="1151">
                  <c:v>0.46273816056896599</c:v>
                </c:pt>
                <c:pt idx="1152">
                  <c:v>0.46287604481789735</c:v>
                </c:pt>
                <c:pt idx="1153">
                  <c:v>0.46328969756468935</c:v>
                </c:pt>
                <c:pt idx="1154">
                  <c:v>0.46342758181362076</c:v>
                </c:pt>
                <c:pt idx="1155">
                  <c:v>0.463565466062551</c:v>
                </c:pt>
                <c:pt idx="1156">
                  <c:v>0.46397911880934312</c:v>
                </c:pt>
                <c:pt idx="1157">
                  <c:v>0.46411700305827308</c:v>
                </c:pt>
                <c:pt idx="1158">
                  <c:v>0.46425488730720477</c:v>
                </c:pt>
                <c:pt idx="1159">
                  <c:v>0.46466854005399599</c:v>
                </c:pt>
                <c:pt idx="1160">
                  <c:v>0.46480642430292712</c:v>
                </c:pt>
                <c:pt idx="1161">
                  <c:v>0.46494430855185698</c:v>
                </c:pt>
                <c:pt idx="1162">
                  <c:v>0.46535796129865159</c:v>
                </c:pt>
                <c:pt idx="1163">
                  <c:v>0.46549584554758</c:v>
                </c:pt>
                <c:pt idx="1164">
                  <c:v>0.46563372979650974</c:v>
                </c:pt>
                <c:pt idx="1165">
                  <c:v>0.46618526679223332</c:v>
                </c:pt>
                <c:pt idx="1166">
                  <c:v>0.46632315104116401</c:v>
                </c:pt>
                <c:pt idx="1167">
                  <c:v>0.46687468803688847</c:v>
                </c:pt>
                <c:pt idx="1168">
                  <c:v>0.46701257228581888</c:v>
                </c:pt>
                <c:pt idx="1169">
                  <c:v>0.46756410928154135</c:v>
                </c:pt>
                <c:pt idx="1170">
                  <c:v>0.46770199353047098</c:v>
                </c:pt>
                <c:pt idx="1171">
                  <c:v>0.46825353052619217</c:v>
                </c:pt>
                <c:pt idx="1172">
                  <c:v>0.46839141477512503</c:v>
                </c:pt>
                <c:pt idx="1173">
                  <c:v>0.46894295177084888</c:v>
                </c:pt>
                <c:pt idx="1174">
                  <c:v>0.46908083601977912</c:v>
                </c:pt>
                <c:pt idx="1175">
                  <c:v>0.46963237301550098</c:v>
                </c:pt>
                <c:pt idx="1176">
                  <c:v>0.469770257264433</c:v>
                </c:pt>
                <c:pt idx="1177">
                  <c:v>0.47032179426015536</c:v>
                </c:pt>
                <c:pt idx="1178">
                  <c:v>0.47045967850908532</c:v>
                </c:pt>
                <c:pt idx="1179">
                  <c:v>0.47101121550480912</c:v>
                </c:pt>
                <c:pt idx="1180">
                  <c:v>0.47114909975373875</c:v>
                </c:pt>
                <c:pt idx="1181">
                  <c:v>0.471700636749463</c:v>
                </c:pt>
                <c:pt idx="1182">
                  <c:v>0.47183852099839202</c:v>
                </c:pt>
                <c:pt idx="1183">
                  <c:v>0.47239005799411532</c:v>
                </c:pt>
                <c:pt idx="1184">
                  <c:v>0.47252794224304712</c:v>
                </c:pt>
                <c:pt idx="1185">
                  <c:v>0.47307947923877047</c:v>
                </c:pt>
                <c:pt idx="1186">
                  <c:v>0.47321736348769938</c:v>
                </c:pt>
                <c:pt idx="1187">
                  <c:v>0.47376890048342202</c:v>
                </c:pt>
                <c:pt idx="1188">
                  <c:v>0.47390678473235465</c:v>
                </c:pt>
                <c:pt idx="1189">
                  <c:v>0.47445832172807711</c:v>
                </c:pt>
                <c:pt idx="1190">
                  <c:v>0.47459620597700736</c:v>
                </c:pt>
                <c:pt idx="1191">
                  <c:v>0.47514774297272899</c:v>
                </c:pt>
                <c:pt idx="1192">
                  <c:v>0.47528562722166112</c:v>
                </c:pt>
                <c:pt idx="1193">
                  <c:v>0.47583716421738298</c:v>
                </c:pt>
                <c:pt idx="1194">
                  <c:v>0.475975048466313</c:v>
                </c:pt>
                <c:pt idx="1195">
                  <c:v>0.47652658546203736</c:v>
                </c:pt>
                <c:pt idx="1196">
                  <c:v>0.47666446971096876</c:v>
                </c:pt>
                <c:pt idx="1197">
                  <c:v>0.47721600670669001</c:v>
                </c:pt>
                <c:pt idx="1198">
                  <c:v>0.47735389095562247</c:v>
                </c:pt>
                <c:pt idx="1199">
                  <c:v>0.477905427951344</c:v>
                </c:pt>
                <c:pt idx="1200">
                  <c:v>0.47804331220027402</c:v>
                </c:pt>
                <c:pt idx="1201">
                  <c:v>0.47859484919599732</c:v>
                </c:pt>
                <c:pt idx="1202">
                  <c:v>0.478732733444928</c:v>
                </c:pt>
                <c:pt idx="1203">
                  <c:v>0.47887061769386036</c:v>
                </c:pt>
                <c:pt idx="1204">
                  <c:v>0.47928427044065147</c:v>
                </c:pt>
                <c:pt idx="1205">
                  <c:v>0.47942215468958138</c:v>
                </c:pt>
                <c:pt idx="1206">
                  <c:v>0.47956003893851201</c:v>
                </c:pt>
                <c:pt idx="1207">
                  <c:v>0.47997369168530535</c:v>
                </c:pt>
                <c:pt idx="1208">
                  <c:v>0.48011157593423648</c:v>
                </c:pt>
                <c:pt idx="1209">
                  <c:v>0.480249460183165</c:v>
                </c:pt>
                <c:pt idx="1210">
                  <c:v>0.48066311292995906</c:v>
                </c:pt>
                <c:pt idx="1211">
                  <c:v>0.4808009971788903</c:v>
                </c:pt>
                <c:pt idx="1212">
                  <c:v>0.48093888142782076</c:v>
                </c:pt>
                <c:pt idx="1213">
                  <c:v>0.48135253417461277</c:v>
                </c:pt>
                <c:pt idx="1214">
                  <c:v>0.48149041842354201</c:v>
                </c:pt>
                <c:pt idx="1215">
                  <c:v>0.48162830267247447</c:v>
                </c:pt>
                <c:pt idx="1216">
                  <c:v>0.482179839668195</c:v>
                </c:pt>
                <c:pt idx="1217">
                  <c:v>0.48231772391712735</c:v>
                </c:pt>
                <c:pt idx="1218">
                  <c:v>0.48286926091285193</c:v>
                </c:pt>
                <c:pt idx="1219">
                  <c:v>0.48300714516178</c:v>
                </c:pt>
                <c:pt idx="1220">
                  <c:v>0.48355868215750347</c:v>
                </c:pt>
                <c:pt idx="1221">
                  <c:v>0.48369656640643299</c:v>
                </c:pt>
                <c:pt idx="1222">
                  <c:v>0.48424810340215602</c:v>
                </c:pt>
                <c:pt idx="1223">
                  <c:v>0.48438598765108848</c:v>
                </c:pt>
                <c:pt idx="1224">
                  <c:v>0.484937524646809</c:v>
                </c:pt>
                <c:pt idx="1225">
                  <c:v>0.48507540889574136</c:v>
                </c:pt>
                <c:pt idx="1226">
                  <c:v>0.48562694589146477</c:v>
                </c:pt>
                <c:pt idx="1227">
                  <c:v>0.48576483014039401</c:v>
                </c:pt>
                <c:pt idx="1228">
                  <c:v>0.48631636713611848</c:v>
                </c:pt>
                <c:pt idx="1229">
                  <c:v>0.486454251385049</c:v>
                </c:pt>
                <c:pt idx="1230">
                  <c:v>0.48700578838077135</c:v>
                </c:pt>
                <c:pt idx="1231">
                  <c:v>0.48714367262970132</c:v>
                </c:pt>
                <c:pt idx="1232">
                  <c:v>0.48769520962542401</c:v>
                </c:pt>
                <c:pt idx="1233">
                  <c:v>0.48783309387435547</c:v>
                </c:pt>
                <c:pt idx="1234">
                  <c:v>0.48838463087007888</c:v>
                </c:pt>
                <c:pt idx="1235">
                  <c:v>0.48852251511901029</c:v>
                </c:pt>
                <c:pt idx="1236">
                  <c:v>0.48907405211473098</c:v>
                </c:pt>
                <c:pt idx="1237">
                  <c:v>0.48921193636366211</c:v>
                </c:pt>
                <c:pt idx="1238">
                  <c:v>0.48976347335938553</c:v>
                </c:pt>
                <c:pt idx="1239">
                  <c:v>0.48990135760831499</c:v>
                </c:pt>
                <c:pt idx="1240">
                  <c:v>0.49045289460403924</c:v>
                </c:pt>
                <c:pt idx="1241">
                  <c:v>0.49059077885296948</c:v>
                </c:pt>
                <c:pt idx="1242">
                  <c:v>0.491142315848692</c:v>
                </c:pt>
                <c:pt idx="1243">
                  <c:v>0.49128020009762335</c:v>
                </c:pt>
                <c:pt idx="1244">
                  <c:v>0.49183173709334532</c:v>
                </c:pt>
                <c:pt idx="1245">
                  <c:v>0.49196962134227823</c:v>
                </c:pt>
                <c:pt idx="1246">
                  <c:v>0.49252115833799798</c:v>
                </c:pt>
                <c:pt idx="1247">
                  <c:v>0.492659042586928</c:v>
                </c:pt>
                <c:pt idx="1248">
                  <c:v>0.4932105795826543</c:v>
                </c:pt>
                <c:pt idx="1249">
                  <c:v>0.49334846383158476</c:v>
                </c:pt>
                <c:pt idx="1250">
                  <c:v>0.49390000082730712</c:v>
                </c:pt>
                <c:pt idx="1251">
                  <c:v>0.49403788507623608</c:v>
                </c:pt>
                <c:pt idx="1252">
                  <c:v>0.49458942207195938</c:v>
                </c:pt>
                <c:pt idx="1253">
                  <c:v>0.49472730632089124</c:v>
                </c:pt>
                <c:pt idx="1254">
                  <c:v>0.49527884331661476</c:v>
                </c:pt>
                <c:pt idx="1255">
                  <c:v>0.495416727565545</c:v>
                </c:pt>
                <c:pt idx="1256">
                  <c:v>0.49596826456126747</c:v>
                </c:pt>
                <c:pt idx="1257">
                  <c:v>0.49610614881019699</c:v>
                </c:pt>
                <c:pt idx="1258">
                  <c:v>0.49665768580592112</c:v>
                </c:pt>
                <c:pt idx="1259">
                  <c:v>0.49679557005485148</c:v>
                </c:pt>
                <c:pt idx="1260">
                  <c:v>0.496933454303781</c:v>
                </c:pt>
                <c:pt idx="1261">
                  <c:v>0.497347107050574</c:v>
                </c:pt>
                <c:pt idx="1262">
                  <c:v>0.49748499129950735</c:v>
                </c:pt>
                <c:pt idx="1263">
                  <c:v>0.49762287554843676</c:v>
                </c:pt>
                <c:pt idx="1264">
                  <c:v>0.49803652829522732</c:v>
                </c:pt>
                <c:pt idx="1265">
                  <c:v>0.49817441254415812</c:v>
                </c:pt>
                <c:pt idx="1266">
                  <c:v>0.49831229679308953</c:v>
                </c:pt>
                <c:pt idx="1267">
                  <c:v>0.49886383378881288</c:v>
                </c:pt>
                <c:pt idx="1268">
                  <c:v>0.49900171803774324</c:v>
                </c:pt>
                <c:pt idx="1269">
                  <c:v>0.49955325503346498</c:v>
                </c:pt>
                <c:pt idx="1270">
                  <c:v>0.499691139282395</c:v>
                </c:pt>
                <c:pt idx="1271">
                  <c:v>0.50024267627812058</c:v>
                </c:pt>
                <c:pt idx="1272">
                  <c:v>0.50038056052704605</c:v>
                </c:pt>
                <c:pt idx="1273">
                  <c:v>0.50093209752277201</c:v>
                </c:pt>
                <c:pt idx="1274">
                  <c:v>0.50106998177169915</c:v>
                </c:pt>
                <c:pt idx="1275">
                  <c:v>0.501621518767425</c:v>
                </c:pt>
                <c:pt idx="1276">
                  <c:v>0.50175940301635602</c:v>
                </c:pt>
                <c:pt idx="1277">
                  <c:v>0.50231094001207688</c:v>
                </c:pt>
                <c:pt idx="1278">
                  <c:v>0.50244882426100901</c:v>
                </c:pt>
                <c:pt idx="1279">
                  <c:v>0.50300036125672976</c:v>
                </c:pt>
                <c:pt idx="1280">
                  <c:v>0.503138245505661</c:v>
                </c:pt>
                <c:pt idx="1281">
                  <c:v>0.50368978250138663</c:v>
                </c:pt>
                <c:pt idx="1282">
                  <c:v>0.50382766675031598</c:v>
                </c:pt>
                <c:pt idx="1283">
                  <c:v>0.50437920374603851</c:v>
                </c:pt>
                <c:pt idx="1284">
                  <c:v>0.50451708799496542</c:v>
                </c:pt>
                <c:pt idx="1285">
                  <c:v>0.50506862499069249</c:v>
                </c:pt>
                <c:pt idx="1286">
                  <c:v>0.50520650923962129</c:v>
                </c:pt>
                <c:pt idx="1287">
                  <c:v>0.50575804623534604</c:v>
                </c:pt>
                <c:pt idx="1288">
                  <c:v>0.50589593048427983</c:v>
                </c:pt>
                <c:pt idx="1289">
                  <c:v>0.50644746748000002</c:v>
                </c:pt>
                <c:pt idx="1290">
                  <c:v>0.50658535172892805</c:v>
                </c:pt>
                <c:pt idx="1291">
                  <c:v>0.50713688872465046</c:v>
                </c:pt>
                <c:pt idx="1292">
                  <c:v>0.50727477297358659</c:v>
                </c:pt>
                <c:pt idx="1293">
                  <c:v>0.50782630996930656</c:v>
                </c:pt>
                <c:pt idx="1294">
                  <c:v>0.50796419421823757</c:v>
                </c:pt>
                <c:pt idx="1295">
                  <c:v>0.50851573121395777</c:v>
                </c:pt>
                <c:pt idx="1296">
                  <c:v>0.50865361546289323</c:v>
                </c:pt>
                <c:pt idx="1297">
                  <c:v>0.50920515245861464</c:v>
                </c:pt>
                <c:pt idx="1298">
                  <c:v>0.50934303670754499</c:v>
                </c:pt>
                <c:pt idx="1299">
                  <c:v>0.50989457370326796</c:v>
                </c:pt>
                <c:pt idx="1300">
                  <c:v>0.51003245795219798</c:v>
                </c:pt>
                <c:pt idx="1301">
                  <c:v>0.51058399494791629</c:v>
                </c:pt>
                <c:pt idx="1302">
                  <c:v>0.51072187919685264</c:v>
                </c:pt>
                <c:pt idx="1303">
                  <c:v>0.51127341619257771</c:v>
                </c:pt>
                <c:pt idx="1304">
                  <c:v>0.51141130044150496</c:v>
                </c:pt>
                <c:pt idx="1305">
                  <c:v>0.51196283743722759</c:v>
                </c:pt>
                <c:pt idx="1306">
                  <c:v>0.5121007216861585</c:v>
                </c:pt>
                <c:pt idx="1307">
                  <c:v>0.51265225868188435</c:v>
                </c:pt>
                <c:pt idx="1308">
                  <c:v>0.51279014293081204</c:v>
                </c:pt>
                <c:pt idx="1309">
                  <c:v>0.51334167992653501</c:v>
                </c:pt>
                <c:pt idx="1310">
                  <c:v>0.51347956417546559</c:v>
                </c:pt>
                <c:pt idx="1311">
                  <c:v>0.514031101171189</c:v>
                </c:pt>
                <c:pt idx="1312">
                  <c:v>0.51416898542011957</c:v>
                </c:pt>
                <c:pt idx="1313">
                  <c:v>0.51485840666477733</c:v>
                </c:pt>
                <c:pt idx="1314">
                  <c:v>0.51499629091370402</c:v>
                </c:pt>
                <c:pt idx="1315">
                  <c:v>0.51554782790942699</c:v>
                </c:pt>
                <c:pt idx="1316">
                  <c:v>0.51568571215835923</c:v>
                </c:pt>
                <c:pt idx="1317">
                  <c:v>0.51623724915407998</c:v>
                </c:pt>
                <c:pt idx="1318">
                  <c:v>0.516375133403013</c:v>
                </c:pt>
                <c:pt idx="1319">
                  <c:v>0.51692667039873463</c:v>
                </c:pt>
                <c:pt idx="1320">
                  <c:v>0.51706455464766188</c:v>
                </c:pt>
                <c:pt idx="1321">
                  <c:v>0.51761609164338762</c:v>
                </c:pt>
                <c:pt idx="1322">
                  <c:v>0.51775397589231575</c:v>
                </c:pt>
                <c:pt idx="1323">
                  <c:v>0.51830551288804105</c:v>
                </c:pt>
                <c:pt idx="1324">
                  <c:v>0.51844339713697096</c:v>
                </c:pt>
                <c:pt idx="1325">
                  <c:v>0.51899493413269404</c:v>
                </c:pt>
                <c:pt idx="1326">
                  <c:v>0.51913281838162451</c:v>
                </c:pt>
                <c:pt idx="1327">
                  <c:v>0.51968435537734758</c:v>
                </c:pt>
                <c:pt idx="1328">
                  <c:v>0.51982223962627905</c:v>
                </c:pt>
                <c:pt idx="1329">
                  <c:v>0.52037377662200102</c:v>
                </c:pt>
                <c:pt idx="1330">
                  <c:v>0.52051166087092915</c:v>
                </c:pt>
                <c:pt idx="1331">
                  <c:v>0.52106319786665145</c:v>
                </c:pt>
                <c:pt idx="1332">
                  <c:v>0.52120108211558847</c:v>
                </c:pt>
                <c:pt idx="1333">
                  <c:v>0.52175261911130799</c:v>
                </c:pt>
                <c:pt idx="1334">
                  <c:v>0.52189050336023901</c:v>
                </c:pt>
                <c:pt idx="1335">
                  <c:v>0.52244204035595976</c:v>
                </c:pt>
                <c:pt idx="1336">
                  <c:v>0.522579924604895</c:v>
                </c:pt>
                <c:pt idx="1337">
                  <c:v>0.52313146160061597</c:v>
                </c:pt>
                <c:pt idx="1338">
                  <c:v>0.52326934584954377</c:v>
                </c:pt>
                <c:pt idx="1339">
                  <c:v>0.52382088284526851</c:v>
                </c:pt>
                <c:pt idx="1340">
                  <c:v>0.52395876709420008</c:v>
                </c:pt>
                <c:pt idx="1341">
                  <c:v>0.52451030408992005</c:v>
                </c:pt>
                <c:pt idx="1342">
                  <c:v>0.52464818833885363</c:v>
                </c:pt>
                <c:pt idx="1343">
                  <c:v>0.5251997253345787</c:v>
                </c:pt>
                <c:pt idx="1344">
                  <c:v>0.52533760958350695</c:v>
                </c:pt>
                <c:pt idx="1345">
                  <c:v>0.52588914657923003</c:v>
                </c:pt>
                <c:pt idx="1346">
                  <c:v>0.52602703082816005</c:v>
                </c:pt>
                <c:pt idx="1347">
                  <c:v>0.52657856782388301</c:v>
                </c:pt>
                <c:pt idx="1348">
                  <c:v>0.52671645207281403</c:v>
                </c:pt>
                <c:pt idx="1349">
                  <c:v>0.52726798906853656</c:v>
                </c:pt>
                <c:pt idx="1350">
                  <c:v>0.52740587331746702</c:v>
                </c:pt>
                <c:pt idx="1351">
                  <c:v>0.52795741031319376</c:v>
                </c:pt>
                <c:pt idx="1352">
                  <c:v>0.52809529456212323</c:v>
                </c:pt>
                <c:pt idx="1353">
                  <c:v>0.52864683155784464</c:v>
                </c:pt>
                <c:pt idx="1354">
                  <c:v>0.528784715806775</c:v>
                </c:pt>
                <c:pt idx="1355">
                  <c:v>0.52933625280249696</c:v>
                </c:pt>
                <c:pt idx="1356">
                  <c:v>0.52947413705142798</c:v>
                </c:pt>
                <c:pt idx="1357">
                  <c:v>0.53002567404715095</c:v>
                </c:pt>
                <c:pt idx="1358">
                  <c:v>0.53016355829608197</c:v>
                </c:pt>
                <c:pt idx="1359">
                  <c:v>0.53071509529180505</c:v>
                </c:pt>
                <c:pt idx="1360">
                  <c:v>0.53085297954073496</c:v>
                </c:pt>
                <c:pt idx="1361">
                  <c:v>0.5315424007853885</c:v>
                </c:pt>
                <c:pt idx="1362">
                  <c:v>0.53223182203004205</c:v>
                </c:pt>
                <c:pt idx="1363">
                  <c:v>0.53292124327469859</c:v>
                </c:pt>
                <c:pt idx="1364">
                  <c:v>0.53305912752362605</c:v>
                </c:pt>
                <c:pt idx="1365">
                  <c:v>0.53361066451934902</c:v>
                </c:pt>
                <c:pt idx="1366">
                  <c:v>0.53374854876828004</c:v>
                </c:pt>
                <c:pt idx="1367">
                  <c:v>0.53430008576400256</c:v>
                </c:pt>
                <c:pt idx="1368">
                  <c:v>0.53443797001293103</c:v>
                </c:pt>
                <c:pt idx="1369">
                  <c:v>0.534989507008656</c:v>
                </c:pt>
                <c:pt idx="1370">
                  <c:v>0.53512739125758702</c:v>
                </c:pt>
                <c:pt idx="1371">
                  <c:v>0.53567892825331065</c:v>
                </c:pt>
                <c:pt idx="1372">
                  <c:v>0.535816812502241</c:v>
                </c:pt>
                <c:pt idx="1373">
                  <c:v>0.53636834949795842</c:v>
                </c:pt>
                <c:pt idx="1374">
                  <c:v>0.53650623374689399</c:v>
                </c:pt>
                <c:pt idx="1375">
                  <c:v>0.53705777074261429</c:v>
                </c:pt>
                <c:pt idx="1376">
                  <c:v>0.53719565499154864</c:v>
                </c:pt>
                <c:pt idx="1377">
                  <c:v>0.5377471919872705</c:v>
                </c:pt>
                <c:pt idx="1378">
                  <c:v>0.53788507623620163</c:v>
                </c:pt>
                <c:pt idx="1379">
                  <c:v>0.53843661323192349</c:v>
                </c:pt>
                <c:pt idx="1380">
                  <c:v>0.53857449748085495</c:v>
                </c:pt>
                <c:pt idx="1381">
                  <c:v>0.53912603447658058</c:v>
                </c:pt>
                <c:pt idx="1382">
                  <c:v>0.5392639187255075</c:v>
                </c:pt>
                <c:pt idx="1383">
                  <c:v>0.53981545572123057</c:v>
                </c:pt>
                <c:pt idx="1384">
                  <c:v>0.53995333997016159</c:v>
                </c:pt>
                <c:pt idx="1385">
                  <c:v>0.54050487696588723</c:v>
                </c:pt>
                <c:pt idx="1386">
                  <c:v>0.54064276121481503</c:v>
                </c:pt>
                <c:pt idx="1387">
                  <c:v>0.54119429821053999</c:v>
                </c:pt>
                <c:pt idx="1388">
                  <c:v>0.54133218245946857</c:v>
                </c:pt>
                <c:pt idx="1389">
                  <c:v>0.54188371945519265</c:v>
                </c:pt>
                <c:pt idx="1390">
                  <c:v>0.54202160370412422</c:v>
                </c:pt>
                <c:pt idx="1391">
                  <c:v>0.54257314069984497</c:v>
                </c:pt>
                <c:pt idx="1392">
                  <c:v>0.54271102494877665</c:v>
                </c:pt>
                <c:pt idx="1393">
                  <c:v>0.54326256194449629</c:v>
                </c:pt>
                <c:pt idx="1394">
                  <c:v>0.54340044619343064</c:v>
                </c:pt>
                <c:pt idx="1395">
                  <c:v>0.54395198318915261</c:v>
                </c:pt>
                <c:pt idx="1396">
                  <c:v>0.54408986743808596</c:v>
                </c:pt>
                <c:pt idx="1397">
                  <c:v>0.54464140443381071</c:v>
                </c:pt>
                <c:pt idx="1398">
                  <c:v>0.54477928868273695</c:v>
                </c:pt>
                <c:pt idx="1399">
                  <c:v>0.54533082567845903</c:v>
                </c:pt>
                <c:pt idx="1400">
                  <c:v>0.54546870992738705</c:v>
                </c:pt>
                <c:pt idx="1401">
                  <c:v>0.54602024692311524</c:v>
                </c:pt>
                <c:pt idx="1402">
                  <c:v>0.54615813117204359</c:v>
                </c:pt>
                <c:pt idx="1403">
                  <c:v>0.546709668167767</c:v>
                </c:pt>
                <c:pt idx="1404">
                  <c:v>0.54684755241669958</c:v>
                </c:pt>
                <c:pt idx="1405">
                  <c:v>0.54739908941241999</c:v>
                </c:pt>
                <c:pt idx="1406">
                  <c:v>0.54753697366135057</c:v>
                </c:pt>
                <c:pt idx="1407">
                  <c:v>0.54822639490600356</c:v>
                </c:pt>
                <c:pt idx="1408">
                  <c:v>0.54891581615065865</c:v>
                </c:pt>
                <c:pt idx="1409">
                  <c:v>0.54960523739531453</c:v>
                </c:pt>
                <c:pt idx="1410">
                  <c:v>0.55029465863996563</c:v>
                </c:pt>
                <c:pt idx="1411">
                  <c:v>0.55098407988461751</c:v>
                </c:pt>
                <c:pt idx="1412">
                  <c:v>0.55112196413354964</c:v>
                </c:pt>
                <c:pt idx="1413">
                  <c:v>0.55167350112927205</c:v>
                </c:pt>
                <c:pt idx="1414">
                  <c:v>0.55181138537820296</c:v>
                </c:pt>
                <c:pt idx="1415">
                  <c:v>0.55236292237392559</c:v>
                </c:pt>
                <c:pt idx="1416">
                  <c:v>0.55250080662285661</c:v>
                </c:pt>
                <c:pt idx="1417">
                  <c:v>0.55305234361858147</c:v>
                </c:pt>
                <c:pt idx="1418">
                  <c:v>0.55319022786751004</c:v>
                </c:pt>
                <c:pt idx="1419">
                  <c:v>0.55374176486323301</c:v>
                </c:pt>
                <c:pt idx="1420">
                  <c:v>0.55387964911216303</c:v>
                </c:pt>
                <c:pt idx="1421">
                  <c:v>0.554431186107886</c:v>
                </c:pt>
                <c:pt idx="1422">
                  <c:v>0.55456907035681702</c:v>
                </c:pt>
                <c:pt idx="1423">
                  <c:v>0.55512060735254065</c:v>
                </c:pt>
                <c:pt idx="1424">
                  <c:v>0.55525849160147223</c:v>
                </c:pt>
                <c:pt idx="1425">
                  <c:v>0.55581002859719364</c:v>
                </c:pt>
                <c:pt idx="1426">
                  <c:v>0.55594791284612599</c:v>
                </c:pt>
                <c:pt idx="1427">
                  <c:v>0.55649944984184696</c:v>
                </c:pt>
                <c:pt idx="1428">
                  <c:v>0.55663733409077765</c:v>
                </c:pt>
                <c:pt idx="1429">
                  <c:v>0.55718887108649995</c:v>
                </c:pt>
                <c:pt idx="1430">
                  <c:v>0.55732675533543097</c:v>
                </c:pt>
                <c:pt idx="1431">
                  <c:v>0.55787829233115671</c:v>
                </c:pt>
                <c:pt idx="1432">
                  <c:v>0.55801617658008495</c:v>
                </c:pt>
                <c:pt idx="1433">
                  <c:v>0.55856771357580703</c:v>
                </c:pt>
                <c:pt idx="1434">
                  <c:v>0.55870559782473805</c:v>
                </c:pt>
                <c:pt idx="1435">
                  <c:v>0.55925713482046058</c:v>
                </c:pt>
                <c:pt idx="1436">
                  <c:v>0.55939501906939471</c:v>
                </c:pt>
                <c:pt idx="1437">
                  <c:v>0.55994655606511723</c:v>
                </c:pt>
                <c:pt idx="1438">
                  <c:v>0.56008444031404503</c:v>
                </c:pt>
                <c:pt idx="1439">
                  <c:v>0.56063597730977</c:v>
                </c:pt>
                <c:pt idx="1440">
                  <c:v>0.56077386155870124</c:v>
                </c:pt>
                <c:pt idx="1441">
                  <c:v>0.56132539855442265</c:v>
                </c:pt>
                <c:pt idx="1442">
                  <c:v>0.56146328280335156</c:v>
                </c:pt>
                <c:pt idx="1443">
                  <c:v>0.56201481979907564</c:v>
                </c:pt>
                <c:pt idx="1444">
                  <c:v>0.56215270404800599</c:v>
                </c:pt>
                <c:pt idx="1445">
                  <c:v>0.56270424104372962</c:v>
                </c:pt>
                <c:pt idx="1446">
                  <c:v>0.56284212529265676</c:v>
                </c:pt>
                <c:pt idx="1447">
                  <c:v>0.56339366228838494</c:v>
                </c:pt>
                <c:pt idx="1448">
                  <c:v>0.56353154653731297</c:v>
                </c:pt>
                <c:pt idx="1449">
                  <c:v>0.56422096778196329</c:v>
                </c:pt>
                <c:pt idx="1450">
                  <c:v>0.56491038902661705</c:v>
                </c:pt>
                <c:pt idx="1451">
                  <c:v>0.5655998102712767</c:v>
                </c:pt>
                <c:pt idx="1452">
                  <c:v>0.56628923151592703</c:v>
                </c:pt>
                <c:pt idx="1453">
                  <c:v>0.56697865276058546</c:v>
                </c:pt>
                <c:pt idx="1454">
                  <c:v>0.567668074005234</c:v>
                </c:pt>
                <c:pt idx="1455">
                  <c:v>0.56835749524988965</c:v>
                </c:pt>
                <c:pt idx="1456">
                  <c:v>0.56904691649454453</c:v>
                </c:pt>
                <c:pt idx="1457">
                  <c:v>0.56973633773919563</c:v>
                </c:pt>
                <c:pt idx="1458">
                  <c:v>0.56987422198812565</c:v>
                </c:pt>
                <c:pt idx="1459">
                  <c:v>0.57042575898384795</c:v>
                </c:pt>
                <c:pt idx="1460">
                  <c:v>0.57056364323277897</c:v>
                </c:pt>
                <c:pt idx="1461">
                  <c:v>0.57111518022850205</c:v>
                </c:pt>
                <c:pt idx="1462">
                  <c:v>0.57125306447743296</c:v>
                </c:pt>
                <c:pt idx="1463">
                  <c:v>0.5718046014731577</c:v>
                </c:pt>
                <c:pt idx="1464">
                  <c:v>0.5719424857220855</c:v>
                </c:pt>
                <c:pt idx="1465">
                  <c:v>0.57249402271780903</c:v>
                </c:pt>
                <c:pt idx="1466">
                  <c:v>0.57263190696674005</c:v>
                </c:pt>
                <c:pt idx="1467">
                  <c:v>0.57318344396246157</c:v>
                </c:pt>
                <c:pt idx="1468">
                  <c:v>0.57332132821139303</c:v>
                </c:pt>
                <c:pt idx="1469">
                  <c:v>0.573872865207116</c:v>
                </c:pt>
                <c:pt idx="1470">
                  <c:v>0.57401074945604658</c:v>
                </c:pt>
                <c:pt idx="1471">
                  <c:v>0.57456228645176699</c:v>
                </c:pt>
                <c:pt idx="1472">
                  <c:v>0.57470017070070001</c:v>
                </c:pt>
                <c:pt idx="1473">
                  <c:v>0.57525170769642364</c:v>
                </c:pt>
                <c:pt idx="1474">
                  <c:v>0.575389591945352</c:v>
                </c:pt>
                <c:pt idx="1475">
                  <c:v>0.57594112894107663</c:v>
                </c:pt>
                <c:pt idx="1476">
                  <c:v>0.57607901319001065</c:v>
                </c:pt>
                <c:pt idx="1477">
                  <c:v>0.57663055018572995</c:v>
                </c:pt>
                <c:pt idx="1478">
                  <c:v>0.57676843443466164</c:v>
                </c:pt>
                <c:pt idx="1479">
                  <c:v>0.57731997143038405</c:v>
                </c:pt>
                <c:pt idx="1480">
                  <c:v>0.57745785567931462</c:v>
                </c:pt>
                <c:pt idx="1481">
                  <c:v>0.5780093926750397</c:v>
                </c:pt>
                <c:pt idx="1482">
                  <c:v>0.57814727692396795</c:v>
                </c:pt>
                <c:pt idx="1483">
                  <c:v>0.57869881391969547</c:v>
                </c:pt>
                <c:pt idx="1484">
                  <c:v>0.57883669816862104</c:v>
                </c:pt>
                <c:pt idx="1485">
                  <c:v>0.57938823516434401</c:v>
                </c:pt>
                <c:pt idx="1486">
                  <c:v>0.57952611941327503</c:v>
                </c:pt>
                <c:pt idx="1487">
                  <c:v>0.58007765640900011</c:v>
                </c:pt>
                <c:pt idx="1488">
                  <c:v>0.58021554065792569</c:v>
                </c:pt>
                <c:pt idx="1489">
                  <c:v>0.58090496190258156</c:v>
                </c:pt>
                <c:pt idx="1490">
                  <c:v>0.58159438314723111</c:v>
                </c:pt>
                <c:pt idx="1491">
                  <c:v>0.58228380439188909</c:v>
                </c:pt>
                <c:pt idx="1492">
                  <c:v>0.58297322563654308</c:v>
                </c:pt>
                <c:pt idx="1493">
                  <c:v>0.58366264688119607</c:v>
                </c:pt>
                <c:pt idx="1494">
                  <c:v>0.58435206812584739</c:v>
                </c:pt>
                <c:pt idx="1495">
                  <c:v>0.58504148937050315</c:v>
                </c:pt>
                <c:pt idx="1496">
                  <c:v>0.58573091061515714</c:v>
                </c:pt>
                <c:pt idx="1497">
                  <c:v>0.58642033185980957</c:v>
                </c:pt>
                <c:pt idx="1498">
                  <c:v>0.58710975310446412</c:v>
                </c:pt>
                <c:pt idx="1499">
                  <c:v>0.5877991743491191</c:v>
                </c:pt>
                <c:pt idx="1500">
                  <c:v>0.58793705859804812</c:v>
                </c:pt>
                <c:pt idx="1501">
                  <c:v>0.58848859559377109</c:v>
                </c:pt>
                <c:pt idx="1502">
                  <c:v>0.58862647984270156</c:v>
                </c:pt>
                <c:pt idx="1503">
                  <c:v>0.58917801683842574</c:v>
                </c:pt>
                <c:pt idx="1504">
                  <c:v>0.5893159010873511</c:v>
                </c:pt>
                <c:pt idx="1505">
                  <c:v>0.58986743808307873</c:v>
                </c:pt>
                <c:pt idx="1506">
                  <c:v>0.59000532233200909</c:v>
                </c:pt>
                <c:pt idx="1507">
                  <c:v>0.59055685932772917</c:v>
                </c:pt>
                <c:pt idx="1508">
                  <c:v>0.59069474357666207</c:v>
                </c:pt>
                <c:pt idx="1509">
                  <c:v>0.59124628057238449</c:v>
                </c:pt>
                <c:pt idx="1510">
                  <c:v>0.59138416482131129</c:v>
                </c:pt>
                <c:pt idx="1511">
                  <c:v>0.59193570181703603</c:v>
                </c:pt>
                <c:pt idx="1512">
                  <c:v>0.59207358606596616</c:v>
                </c:pt>
                <c:pt idx="1513">
                  <c:v>0.59262512306169213</c:v>
                </c:pt>
                <c:pt idx="1514">
                  <c:v>0.59276300731062259</c:v>
                </c:pt>
                <c:pt idx="1515">
                  <c:v>0.59331454430634245</c:v>
                </c:pt>
                <c:pt idx="1516">
                  <c:v>0.59345242855527558</c:v>
                </c:pt>
                <c:pt idx="1517">
                  <c:v>0.5940039655509971</c:v>
                </c:pt>
                <c:pt idx="1518">
                  <c:v>0.59414184979992957</c:v>
                </c:pt>
                <c:pt idx="1519">
                  <c:v>0.59469338679565087</c:v>
                </c:pt>
                <c:pt idx="1520">
                  <c:v>0.59483127104458611</c:v>
                </c:pt>
                <c:pt idx="1521">
                  <c:v>0.59538280804030386</c:v>
                </c:pt>
                <c:pt idx="1522">
                  <c:v>0.5955206922892371</c:v>
                </c:pt>
                <c:pt idx="1523">
                  <c:v>0.5960722292849574</c:v>
                </c:pt>
                <c:pt idx="1524">
                  <c:v>0.59621011353389175</c:v>
                </c:pt>
                <c:pt idx="1525">
                  <c:v>0.59689953477854474</c:v>
                </c:pt>
                <c:pt idx="1526">
                  <c:v>0.59758895602319861</c:v>
                </c:pt>
                <c:pt idx="1527">
                  <c:v>0.59827837726785049</c:v>
                </c:pt>
                <c:pt idx="1528">
                  <c:v>0.59896779851250459</c:v>
                </c:pt>
                <c:pt idx="1529">
                  <c:v>0.59965721975715758</c:v>
                </c:pt>
                <c:pt idx="1530">
                  <c:v>0.60034664100181201</c:v>
                </c:pt>
                <c:pt idx="1531">
                  <c:v>0.601036062246465</c:v>
                </c:pt>
                <c:pt idx="1532">
                  <c:v>0.60172548349112265</c:v>
                </c:pt>
                <c:pt idx="1533">
                  <c:v>0.60241490473577197</c:v>
                </c:pt>
                <c:pt idx="1534">
                  <c:v>0.60310432598042596</c:v>
                </c:pt>
                <c:pt idx="1535">
                  <c:v>0.60379374722508294</c:v>
                </c:pt>
                <c:pt idx="1536">
                  <c:v>0.60448316846973249</c:v>
                </c:pt>
                <c:pt idx="1537">
                  <c:v>0.60517258971438659</c:v>
                </c:pt>
                <c:pt idx="1538">
                  <c:v>0.60586201095904002</c:v>
                </c:pt>
                <c:pt idx="1539">
                  <c:v>0.6059998952079737</c:v>
                </c:pt>
                <c:pt idx="1540">
                  <c:v>0.60655143220369834</c:v>
                </c:pt>
                <c:pt idx="1541">
                  <c:v>0.60668931645262658</c:v>
                </c:pt>
                <c:pt idx="1542">
                  <c:v>0.60724085344835099</c:v>
                </c:pt>
                <c:pt idx="1543">
                  <c:v>0.60737873769728024</c:v>
                </c:pt>
                <c:pt idx="1544">
                  <c:v>0.60793027469300465</c:v>
                </c:pt>
                <c:pt idx="1545">
                  <c:v>0.60806815894193056</c:v>
                </c:pt>
                <c:pt idx="1546">
                  <c:v>0.60861969593765397</c:v>
                </c:pt>
                <c:pt idx="1547">
                  <c:v>0.60875758018658699</c:v>
                </c:pt>
                <c:pt idx="1548">
                  <c:v>0.60930911718230862</c:v>
                </c:pt>
                <c:pt idx="1549">
                  <c:v>0.60944700143123798</c:v>
                </c:pt>
                <c:pt idx="1550">
                  <c:v>0.60999853842696095</c:v>
                </c:pt>
                <c:pt idx="1551">
                  <c:v>0.61013642267589496</c:v>
                </c:pt>
                <c:pt idx="1552">
                  <c:v>0.61068795967161504</c:v>
                </c:pt>
                <c:pt idx="1553">
                  <c:v>0.61082584392054895</c:v>
                </c:pt>
                <c:pt idx="1554">
                  <c:v>0.61137738091626515</c:v>
                </c:pt>
                <c:pt idx="1555">
                  <c:v>0.61151526516519905</c:v>
                </c:pt>
                <c:pt idx="1556">
                  <c:v>0.61206680216092202</c:v>
                </c:pt>
                <c:pt idx="1557">
                  <c:v>0.6122046864098557</c:v>
                </c:pt>
                <c:pt idx="1558">
                  <c:v>0.61275622340558034</c:v>
                </c:pt>
                <c:pt idx="1559">
                  <c:v>0.61289410765451047</c:v>
                </c:pt>
                <c:pt idx="1560">
                  <c:v>0.61358352889915957</c:v>
                </c:pt>
                <c:pt idx="1561">
                  <c:v>0.61427295014381522</c:v>
                </c:pt>
                <c:pt idx="1562">
                  <c:v>0.61496237138846699</c:v>
                </c:pt>
                <c:pt idx="1563">
                  <c:v>0.61565179263312586</c:v>
                </c:pt>
                <c:pt idx="1564">
                  <c:v>0.61634121387777696</c:v>
                </c:pt>
                <c:pt idx="1565">
                  <c:v>0.61703063512242695</c:v>
                </c:pt>
                <c:pt idx="1566">
                  <c:v>0.6177200563670856</c:v>
                </c:pt>
                <c:pt idx="1567">
                  <c:v>0.6184094776117377</c:v>
                </c:pt>
                <c:pt idx="1568">
                  <c:v>0.61909889885639058</c:v>
                </c:pt>
                <c:pt idx="1569">
                  <c:v>0.61978832010104201</c:v>
                </c:pt>
                <c:pt idx="1570">
                  <c:v>0.620477741345695</c:v>
                </c:pt>
                <c:pt idx="1571">
                  <c:v>0.62116716259034899</c:v>
                </c:pt>
                <c:pt idx="1572">
                  <c:v>0.62185658383500197</c:v>
                </c:pt>
                <c:pt idx="1573">
                  <c:v>0.62254600507965596</c:v>
                </c:pt>
                <c:pt idx="1574">
                  <c:v>0.62323542632431195</c:v>
                </c:pt>
                <c:pt idx="1575">
                  <c:v>0.62392484756896571</c:v>
                </c:pt>
                <c:pt idx="1576">
                  <c:v>0.62406273181789396</c:v>
                </c:pt>
                <c:pt idx="1577">
                  <c:v>0.62461426881361604</c:v>
                </c:pt>
                <c:pt idx="1578">
                  <c:v>0.62475215306254761</c:v>
                </c:pt>
                <c:pt idx="1579">
                  <c:v>0.62530369005827247</c:v>
                </c:pt>
                <c:pt idx="1580">
                  <c:v>0.62544157430720104</c:v>
                </c:pt>
                <c:pt idx="1581">
                  <c:v>0.62599311130292401</c:v>
                </c:pt>
                <c:pt idx="1582">
                  <c:v>0.62613099555185403</c:v>
                </c:pt>
                <c:pt idx="1583">
                  <c:v>0.62668253254758099</c:v>
                </c:pt>
                <c:pt idx="1584">
                  <c:v>0.62682041679651246</c:v>
                </c:pt>
                <c:pt idx="1585">
                  <c:v>0.62737195379222999</c:v>
                </c:pt>
                <c:pt idx="1586">
                  <c:v>0.62750983804116323</c:v>
                </c:pt>
                <c:pt idx="1587">
                  <c:v>0.62806137503688464</c:v>
                </c:pt>
                <c:pt idx="1588">
                  <c:v>0.62819925928581899</c:v>
                </c:pt>
                <c:pt idx="1589">
                  <c:v>0.62875079628154096</c:v>
                </c:pt>
                <c:pt idx="1590">
                  <c:v>0.62888868053046865</c:v>
                </c:pt>
                <c:pt idx="1591">
                  <c:v>0.62944021752619606</c:v>
                </c:pt>
                <c:pt idx="1592">
                  <c:v>0.62957810177512197</c:v>
                </c:pt>
                <c:pt idx="1593">
                  <c:v>0.63026752301977562</c:v>
                </c:pt>
                <c:pt idx="1594">
                  <c:v>0.63095694426442905</c:v>
                </c:pt>
                <c:pt idx="1595">
                  <c:v>0.63164636550908571</c:v>
                </c:pt>
                <c:pt idx="1596">
                  <c:v>0.63233578675373603</c:v>
                </c:pt>
                <c:pt idx="1597">
                  <c:v>0.63302520799839446</c:v>
                </c:pt>
                <c:pt idx="1598">
                  <c:v>0.63371462924304522</c:v>
                </c:pt>
                <c:pt idx="1599">
                  <c:v>0.63440405048769899</c:v>
                </c:pt>
                <c:pt idx="1600">
                  <c:v>0.63509347173234998</c:v>
                </c:pt>
                <c:pt idx="1601">
                  <c:v>0.63578289297700463</c:v>
                </c:pt>
                <c:pt idx="1602">
                  <c:v>0.63647231422165651</c:v>
                </c:pt>
                <c:pt idx="1603">
                  <c:v>0.63716173546631105</c:v>
                </c:pt>
                <c:pt idx="1604">
                  <c:v>0.63785115671096404</c:v>
                </c:pt>
                <c:pt idx="1605">
                  <c:v>0.63854057795561803</c:v>
                </c:pt>
                <c:pt idx="1606">
                  <c:v>0.63922999920027324</c:v>
                </c:pt>
                <c:pt idx="1607">
                  <c:v>0.63991942044492722</c:v>
                </c:pt>
                <c:pt idx="1608">
                  <c:v>0.64060884168958387</c:v>
                </c:pt>
                <c:pt idx="1609">
                  <c:v>0.64129826293423264</c:v>
                </c:pt>
                <c:pt idx="1610">
                  <c:v>0.64198768417888796</c:v>
                </c:pt>
                <c:pt idx="1611">
                  <c:v>0.64267710542354195</c:v>
                </c:pt>
                <c:pt idx="1612">
                  <c:v>0.64281498967246997</c:v>
                </c:pt>
                <c:pt idx="1613">
                  <c:v>0.64336652666819572</c:v>
                </c:pt>
                <c:pt idx="1614">
                  <c:v>0.64350441091712363</c:v>
                </c:pt>
                <c:pt idx="1615">
                  <c:v>0.64405594791284604</c:v>
                </c:pt>
                <c:pt idx="1616">
                  <c:v>0.64419383216178205</c:v>
                </c:pt>
                <c:pt idx="1617">
                  <c:v>0.64474536915750258</c:v>
                </c:pt>
                <c:pt idx="1618">
                  <c:v>0.64488325340643271</c:v>
                </c:pt>
                <c:pt idx="1619">
                  <c:v>0.64543479040215301</c:v>
                </c:pt>
                <c:pt idx="1620">
                  <c:v>0.64557267465108659</c:v>
                </c:pt>
                <c:pt idx="1621">
                  <c:v>0.64626209589573658</c:v>
                </c:pt>
                <c:pt idx="1622">
                  <c:v>0.64695151714039534</c:v>
                </c:pt>
                <c:pt idx="1623">
                  <c:v>0.64764093838504799</c:v>
                </c:pt>
                <c:pt idx="1624">
                  <c:v>0.64833035962969865</c:v>
                </c:pt>
                <c:pt idx="1625">
                  <c:v>0.64901978087435197</c:v>
                </c:pt>
                <c:pt idx="1626">
                  <c:v>0.64970920211901007</c:v>
                </c:pt>
                <c:pt idx="1627">
                  <c:v>0.65039862336366183</c:v>
                </c:pt>
                <c:pt idx="1628">
                  <c:v>0.65108804460831471</c:v>
                </c:pt>
                <c:pt idx="1629">
                  <c:v>0.65177746585296559</c:v>
                </c:pt>
                <c:pt idx="1630">
                  <c:v>0.65246688709761858</c:v>
                </c:pt>
                <c:pt idx="1631">
                  <c:v>0.65315630834227301</c:v>
                </c:pt>
                <c:pt idx="1632">
                  <c:v>0.65384572958692799</c:v>
                </c:pt>
                <c:pt idx="1633">
                  <c:v>0.65453515083158065</c:v>
                </c:pt>
                <c:pt idx="1634">
                  <c:v>0.65522457207623463</c:v>
                </c:pt>
                <c:pt idx="1635">
                  <c:v>0.65591399332088995</c:v>
                </c:pt>
                <c:pt idx="1636">
                  <c:v>0.65660341456554561</c:v>
                </c:pt>
                <c:pt idx="1637">
                  <c:v>0.65729283581019671</c:v>
                </c:pt>
                <c:pt idx="1638">
                  <c:v>0.65798225705485058</c:v>
                </c:pt>
                <c:pt idx="1639">
                  <c:v>0.65867167829950701</c:v>
                </c:pt>
                <c:pt idx="1640">
                  <c:v>0.65936109954415723</c:v>
                </c:pt>
                <c:pt idx="1641">
                  <c:v>0.66005052078880999</c:v>
                </c:pt>
                <c:pt idx="1642">
                  <c:v>0.66073994203346564</c:v>
                </c:pt>
                <c:pt idx="1643">
                  <c:v>0.660877826282396</c:v>
                </c:pt>
                <c:pt idx="1644">
                  <c:v>0.66142936327811841</c:v>
                </c:pt>
                <c:pt idx="1645">
                  <c:v>0.66156724752704599</c:v>
                </c:pt>
                <c:pt idx="1646">
                  <c:v>0.66170513177597923</c:v>
                </c:pt>
                <c:pt idx="1647">
                  <c:v>0.66184301602491147</c:v>
                </c:pt>
                <c:pt idx="1648">
                  <c:v>0.66211878452276896</c:v>
                </c:pt>
                <c:pt idx="1649">
                  <c:v>0.66225666877169997</c:v>
                </c:pt>
                <c:pt idx="1650">
                  <c:v>0.66239455302063199</c:v>
                </c:pt>
                <c:pt idx="1651">
                  <c:v>0.66253243726956323</c:v>
                </c:pt>
                <c:pt idx="1652">
                  <c:v>0.66294609001635363</c:v>
                </c:pt>
                <c:pt idx="1653">
                  <c:v>0.66308397426528465</c:v>
                </c:pt>
                <c:pt idx="1654">
                  <c:v>0.66322185851421911</c:v>
                </c:pt>
                <c:pt idx="1655">
                  <c:v>0.66363551126100995</c:v>
                </c:pt>
                <c:pt idx="1656">
                  <c:v>0.66377339550993764</c:v>
                </c:pt>
                <c:pt idx="1657">
                  <c:v>0.66391127975886965</c:v>
                </c:pt>
                <c:pt idx="1658">
                  <c:v>0.66432493250566271</c:v>
                </c:pt>
                <c:pt idx="1659">
                  <c:v>0.66446281675459395</c:v>
                </c:pt>
                <c:pt idx="1660">
                  <c:v>0.66460070100352553</c:v>
                </c:pt>
                <c:pt idx="1661">
                  <c:v>0.66501435375031404</c:v>
                </c:pt>
                <c:pt idx="1662">
                  <c:v>0.66515223799924394</c:v>
                </c:pt>
                <c:pt idx="1663">
                  <c:v>0.66529012224818007</c:v>
                </c:pt>
                <c:pt idx="1664">
                  <c:v>0.66570377499496702</c:v>
                </c:pt>
                <c:pt idx="1665">
                  <c:v>0.66584165924390337</c:v>
                </c:pt>
                <c:pt idx="1666">
                  <c:v>0.66597954349283195</c:v>
                </c:pt>
                <c:pt idx="1667">
                  <c:v>0.66639319623962323</c:v>
                </c:pt>
                <c:pt idx="1668">
                  <c:v>0.66653108048855458</c:v>
                </c:pt>
                <c:pt idx="1669">
                  <c:v>0.66666896473748205</c:v>
                </c:pt>
                <c:pt idx="1670">
                  <c:v>0.667082617484278</c:v>
                </c:pt>
                <c:pt idx="1671">
                  <c:v>0.66722050173320502</c:v>
                </c:pt>
                <c:pt idx="1672">
                  <c:v>0.66735838598213559</c:v>
                </c:pt>
                <c:pt idx="1673">
                  <c:v>0.66777203872892865</c:v>
                </c:pt>
                <c:pt idx="1674">
                  <c:v>0.66790992297786123</c:v>
                </c:pt>
                <c:pt idx="1675">
                  <c:v>0.66804780722679347</c:v>
                </c:pt>
                <c:pt idx="1676">
                  <c:v>0.66846145997358453</c:v>
                </c:pt>
                <c:pt idx="1677">
                  <c:v>0.66859934422251399</c:v>
                </c:pt>
                <c:pt idx="1678">
                  <c:v>0.66873722847144523</c:v>
                </c:pt>
                <c:pt idx="1679">
                  <c:v>0.66915088121823563</c:v>
                </c:pt>
                <c:pt idx="1680">
                  <c:v>0.66928876546716598</c:v>
                </c:pt>
                <c:pt idx="1681">
                  <c:v>0.669426649716096</c:v>
                </c:pt>
                <c:pt idx="1682">
                  <c:v>0.66984030246289306</c:v>
                </c:pt>
                <c:pt idx="1683">
                  <c:v>0.66997818671181963</c:v>
                </c:pt>
                <c:pt idx="1684">
                  <c:v>0.67011607096074999</c:v>
                </c:pt>
                <c:pt idx="1685">
                  <c:v>0.67052972370754205</c:v>
                </c:pt>
                <c:pt idx="1686">
                  <c:v>0.67066760795647595</c:v>
                </c:pt>
                <c:pt idx="1687">
                  <c:v>0.67080549220540886</c:v>
                </c:pt>
                <c:pt idx="1688">
                  <c:v>0.67121914495219603</c:v>
                </c:pt>
                <c:pt idx="1689">
                  <c:v>0.67135702920112605</c:v>
                </c:pt>
                <c:pt idx="1690">
                  <c:v>0.67149491345005996</c:v>
                </c:pt>
                <c:pt idx="1691">
                  <c:v>0.67190856619685135</c:v>
                </c:pt>
                <c:pt idx="1692">
                  <c:v>0.6720464504457847</c:v>
                </c:pt>
                <c:pt idx="1693">
                  <c:v>0.67218433469471395</c:v>
                </c:pt>
                <c:pt idx="1694">
                  <c:v>0.67259798744150523</c:v>
                </c:pt>
                <c:pt idx="1695">
                  <c:v>0.67273587169043747</c:v>
                </c:pt>
                <c:pt idx="1696">
                  <c:v>0.67287375593936405</c:v>
                </c:pt>
                <c:pt idx="1697">
                  <c:v>0.673287408686158</c:v>
                </c:pt>
                <c:pt idx="1698">
                  <c:v>0.67342529293509146</c:v>
                </c:pt>
                <c:pt idx="1699">
                  <c:v>0.67356317718401804</c:v>
                </c:pt>
                <c:pt idx="1700">
                  <c:v>0.67397682993081065</c:v>
                </c:pt>
                <c:pt idx="1701">
                  <c:v>0.67411471417974222</c:v>
                </c:pt>
                <c:pt idx="1702">
                  <c:v>0.67425259842867358</c:v>
                </c:pt>
                <c:pt idx="1703">
                  <c:v>0.67466625117546364</c:v>
                </c:pt>
                <c:pt idx="1704">
                  <c:v>0.67480413542439799</c:v>
                </c:pt>
                <c:pt idx="1705">
                  <c:v>0.67494201967332934</c:v>
                </c:pt>
                <c:pt idx="1706">
                  <c:v>0.67535567242012207</c:v>
                </c:pt>
                <c:pt idx="1707">
                  <c:v>0.67549355666905064</c:v>
                </c:pt>
                <c:pt idx="1708">
                  <c:v>0.67563144091798</c:v>
                </c:pt>
                <c:pt idx="1709">
                  <c:v>0.67604509366477672</c:v>
                </c:pt>
                <c:pt idx="1710">
                  <c:v>0.67618297791370163</c:v>
                </c:pt>
                <c:pt idx="1711">
                  <c:v>0.67632086216263265</c:v>
                </c:pt>
                <c:pt idx="1712">
                  <c:v>0.67673451490942671</c:v>
                </c:pt>
                <c:pt idx="1713">
                  <c:v>0.67687239915835395</c:v>
                </c:pt>
                <c:pt idx="1714">
                  <c:v>0.67701028340728564</c:v>
                </c:pt>
                <c:pt idx="1715">
                  <c:v>0.6774239361540817</c:v>
                </c:pt>
                <c:pt idx="1716">
                  <c:v>0.67756182040301072</c:v>
                </c:pt>
                <c:pt idx="1717">
                  <c:v>0.67769970465194196</c:v>
                </c:pt>
                <c:pt idx="1718">
                  <c:v>0.67783758890086898</c:v>
                </c:pt>
                <c:pt idx="1719">
                  <c:v>0.67811335739873324</c:v>
                </c:pt>
                <c:pt idx="1720">
                  <c:v>0.67825124164766204</c:v>
                </c:pt>
                <c:pt idx="1721">
                  <c:v>0.67838912589659195</c:v>
                </c:pt>
                <c:pt idx="1722">
                  <c:v>0.67852701014552652</c:v>
                </c:pt>
                <c:pt idx="1723">
                  <c:v>0.67894066289231758</c:v>
                </c:pt>
                <c:pt idx="1724">
                  <c:v>0.67907854714124605</c:v>
                </c:pt>
                <c:pt idx="1725">
                  <c:v>0.67921643139017995</c:v>
                </c:pt>
                <c:pt idx="1726">
                  <c:v>0.67963008413696901</c:v>
                </c:pt>
                <c:pt idx="1727">
                  <c:v>0.67976796838590003</c:v>
                </c:pt>
                <c:pt idx="1728">
                  <c:v>0.67990585263483683</c:v>
                </c:pt>
                <c:pt idx="1729">
                  <c:v>0.68031950538162156</c:v>
                </c:pt>
                <c:pt idx="1730">
                  <c:v>0.68045738963055258</c:v>
                </c:pt>
                <c:pt idx="1731">
                  <c:v>0.68059527387948682</c:v>
                </c:pt>
                <c:pt idx="1732">
                  <c:v>0.6810089266262781</c:v>
                </c:pt>
                <c:pt idx="1733">
                  <c:v>0.68114681087520712</c:v>
                </c:pt>
                <c:pt idx="1734">
                  <c:v>0.68128469512413714</c:v>
                </c:pt>
                <c:pt idx="1735">
                  <c:v>0.68169834787092909</c:v>
                </c:pt>
                <c:pt idx="1736">
                  <c:v>0.68183623211986211</c:v>
                </c:pt>
                <c:pt idx="1737">
                  <c:v>0.68197411636879557</c:v>
                </c:pt>
                <c:pt idx="1738">
                  <c:v>0.68238776911558308</c:v>
                </c:pt>
                <c:pt idx="1739">
                  <c:v>0.68252565336451676</c:v>
                </c:pt>
                <c:pt idx="1740">
                  <c:v>0.68266353761344634</c:v>
                </c:pt>
                <c:pt idx="1741">
                  <c:v>0.68307719036023551</c:v>
                </c:pt>
                <c:pt idx="1742">
                  <c:v>0.68321507460916775</c:v>
                </c:pt>
                <c:pt idx="1743">
                  <c:v>0.6833529588580981</c:v>
                </c:pt>
                <c:pt idx="1744">
                  <c:v>0.68376661160489283</c:v>
                </c:pt>
                <c:pt idx="1745">
                  <c:v>0.68390449585382174</c:v>
                </c:pt>
                <c:pt idx="1746">
                  <c:v>0.68404238010274887</c:v>
                </c:pt>
                <c:pt idx="1747">
                  <c:v>0.68445603284954415</c:v>
                </c:pt>
                <c:pt idx="1748">
                  <c:v>0.68459391709847706</c:v>
                </c:pt>
                <c:pt idx="1749">
                  <c:v>0.68473180134740574</c:v>
                </c:pt>
                <c:pt idx="1750">
                  <c:v>0.68514545409420102</c:v>
                </c:pt>
                <c:pt idx="1751">
                  <c:v>0.6852833383431286</c:v>
                </c:pt>
                <c:pt idx="1752">
                  <c:v>0.68542122259205862</c:v>
                </c:pt>
                <c:pt idx="1753">
                  <c:v>0.68583487533885334</c:v>
                </c:pt>
                <c:pt idx="1754">
                  <c:v>0.68597275958778114</c:v>
                </c:pt>
                <c:pt idx="1755">
                  <c:v>0.6861106438367115</c:v>
                </c:pt>
                <c:pt idx="1756">
                  <c:v>0.68652429658350811</c:v>
                </c:pt>
                <c:pt idx="1757">
                  <c:v>0.68666218083243202</c:v>
                </c:pt>
                <c:pt idx="1758">
                  <c:v>0.68680006508136549</c:v>
                </c:pt>
                <c:pt idx="1759">
                  <c:v>0.6872137178281581</c:v>
                </c:pt>
                <c:pt idx="1760">
                  <c:v>0.68735160207709034</c:v>
                </c:pt>
                <c:pt idx="1761">
                  <c:v>0.68748948632601914</c:v>
                </c:pt>
                <c:pt idx="1762">
                  <c:v>0.68790313907281109</c:v>
                </c:pt>
                <c:pt idx="1763">
                  <c:v>0.68804102332174411</c:v>
                </c:pt>
                <c:pt idx="1764">
                  <c:v>0.68817890757067535</c:v>
                </c:pt>
                <c:pt idx="1765">
                  <c:v>0.68859256031746241</c:v>
                </c:pt>
                <c:pt idx="1766">
                  <c:v>0.68873044456639665</c:v>
                </c:pt>
                <c:pt idx="1767">
                  <c:v>0.68886832881532556</c:v>
                </c:pt>
                <c:pt idx="1768">
                  <c:v>0.68928198156211751</c:v>
                </c:pt>
                <c:pt idx="1769">
                  <c:v>0.68941986581104686</c:v>
                </c:pt>
                <c:pt idx="1770">
                  <c:v>0.6895577500599801</c:v>
                </c:pt>
                <c:pt idx="1771">
                  <c:v>0.68997140280677483</c:v>
                </c:pt>
                <c:pt idx="1772">
                  <c:v>0.69010928705570374</c:v>
                </c:pt>
                <c:pt idx="1773">
                  <c:v>0.69024717130463309</c:v>
                </c:pt>
                <c:pt idx="1774">
                  <c:v>0.69066082405142515</c:v>
                </c:pt>
                <c:pt idx="1775">
                  <c:v>0.69079870830035661</c:v>
                </c:pt>
                <c:pt idx="1776">
                  <c:v>0.69093659254928774</c:v>
                </c:pt>
                <c:pt idx="1777">
                  <c:v>0.69135024529607914</c:v>
                </c:pt>
                <c:pt idx="1778">
                  <c:v>0.69148812954500949</c:v>
                </c:pt>
                <c:pt idx="1779">
                  <c:v>0.69162601379394062</c:v>
                </c:pt>
                <c:pt idx="1780">
                  <c:v>0.69203966654073534</c:v>
                </c:pt>
                <c:pt idx="1781">
                  <c:v>0.69217755078966259</c:v>
                </c:pt>
                <c:pt idx="1782">
                  <c:v>0.69231543503859683</c:v>
                </c:pt>
                <c:pt idx="1783">
                  <c:v>0.69272908778538811</c:v>
                </c:pt>
                <c:pt idx="1784">
                  <c:v>0.69286697203431713</c:v>
                </c:pt>
                <c:pt idx="1785">
                  <c:v>0.69300485628324981</c:v>
                </c:pt>
                <c:pt idx="1786">
                  <c:v>0.69341850903003699</c:v>
                </c:pt>
                <c:pt idx="1787">
                  <c:v>0.69355639327897012</c:v>
                </c:pt>
                <c:pt idx="1788">
                  <c:v>0.6936942775279038</c:v>
                </c:pt>
                <c:pt idx="1789">
                  <c:v>0.69410793027469375</c:v>
                </c:pt>
                <c:pt idx="1790">
                  <c:v>0.6942458145236281</c:v>
                </c:pt>
                <c:pt idx="1791">
                  <c:v>0.69438369877255357</c:v>
                </c:pt>
                <c:pt idx="1792">
                  <c:v>0.69479735151934774</c:v>
                </c:pt>
                <c:pt idx="1793">
                  <c:v>0.69493523576827865</c:v>
                </c:pt>
                <c:pt idx="1794">
                  <c:v>0.69507312001720756</c:v>
                </c:pt>
                <c:pt idx="1795">
                  <c:v>0.69562465701293175</c:v>
                </c:pt>
                <c:pt idx="1796">
                  <c:v>0.6957625412618601</c:v>
                </c:pt>
                <c:pt idx="1797">
                  <c:v>0.69631407825758473</c:v>
                </c:pt>
                <c:pt idx="1798">
                  <c:v>0.69645196250651575</c:v>
                </c:pt>
                <c:pt idx="1799">
                  <c:v>0.69658984675544611</c:v>
                </c:pt>
                <c:pt idx="1800">
                  <c:v>0.69700349950223817</c:v>
                </c:pt>
                <c:pt idx="1801">
                  <c:v>0.69714138375116907</c:v>
                </c:pt>
                <c:pt idx="1802">
                  <c:v>0.69727926800010065</c:v>
                </c:pt>
                <c:pt idx="1803">
                  <c:v>0.69769292074689115</c:v>
                </c:pt>
                <c:pt idx="1804">
                  <c:v>0.69783080499582262</c:v>
                </c:pt>
                <c:pt idx="1805">
                  <c:v>0.69796868924475308</c:v>
                </c:pt>
                <c:pt idx="1806">
                  <c:v>0.69838234199154203</c:v>
                </c:pt>
                <c:pt idx="1807">
                  <c:v>0.69852022624047883</c:v>
                </c:pt>
                <c:pt idx="1808">
                  <c:v>0.69865811048940918</c:v>
                </c:pt>
                <c:pt idx="1809">
                  <c:v>0.69907176323620002</c:v>
                </c:pt>
                <c:pt idx="1810">
                  <c:v>0.69920964748513181</c:v>
                </c:pt>
                <c:pt idx="1811">
                  <c:v>0.6993475317340595</c:v>
                </c:pt>
                <c:pt idx="1812">
                  <c:v>0.69976118448085212</c:v>
                </c:pt>
                <c:pt idx="1813">
                  <c:v>0.6998990687297858</c:v>
                </c:pt>
                <c:pt idx="1814">
                  <c:v>0.70003695297871404</c:v>
                </c:pt>
                <c:pt idx="1815">
                  <c:v>0.70045060572550499</c:v>
                </c:pt>
                <c:pt idx="1816">
                  <c:v>0.70058848997443557</c:v>
                </c:pt>
                <c:pt idx="1817">
                  <c:v>0.70072637422336703</c:v>
                </c:pt>
                <c:pt idx="1818">
                  <c:v>0.70114002697015965</c:v>
                </c:pt>
                <c:pt idx="1819">
                  <c:v>0.70127791121909211</c:v>
                </c:pt>
                <c:pt idx="1820">
                  <c:v>0.70141579546802102</c:v>
                </c:pt>
                <c:pt idx="1821">
                  <c:v>0.70182944821481619</c:v>
                </c:pt>
                <c:pt idx="1822">
                  <c:v>0.70196733246374365</c:v>
                </c:pt>
                <c:pt idx="1823">
                  <c:v>0.70210521671267623</c:v>
                </c:pt>
                <c:pt idx="1824">
                  <c:v>0.70251886945946596</c:v>
                </c:pt>
                <c:pt idx="1825">
                  <c:v>0.70265675370839764</c:v>
                </c:pt>
                <c:pt idx="1826">
                  <c:v>0.70279463795732999</c:v>
                </c:pt>
                <c:pt idx="1827">
                  <c:v>0.70320829070412005</c:v>
                </c:pt>
                <c:pt idx="1828">
                  <c:v>0.70334617495304996</c:v>
                </c:pt>
                <c:pt idx="1829">
                  <c:v>0.70348405920198098</c:v>
                </c:pt>
                <c:pt idx="1830">
                  <c:v>0.70389771194877571</c:v>
                </c:pt>
                <c:pt idx="1831">
                  <c:v>0.70403559619770395</c:v>
                </c:pt>
                <c:pt idx="1832">
                  <c:v>0.70417348044663497</c:v>
                </c:pt>
                <c:pt idx="1833">
                  <c:v>0.70458713319342703</c:v>
                </c:pt>
                <c:pt idx="1834">
                  <c:v>0.70472501744236071</c:v>
                </c:pt>
                <c:pt idx="1835">
                  <c:v>0.70486290169128796</c:v>
                </c:pt>
                <c:pt idx="1836">
                  <c:v>0.70527655443808224</c:v>
                </c:pt>
                <c:pt idx="1837">
                  <c:v>0.70541443868701104</c:v>
                </c:pt>
                <c:pt idx="1838">
                  <c:v>0.70555232293593928</c:v>
                </c:pt>
                <c:pt idx="1839">
                  <c:v>0.705965975682734</c:v>
                </c:pt>
                <c:pt idx="1840">
                  <c:v>0.70610385993166458</c:v>
                </c:pt>
                <c:pt idx="1841">
                  <c:v>0.70624174418059771</c:v>
                </c:pt>
                <c:pt idx="1842">
                  <c:v>0.70665539692738899</c:v>
                </c:pt>
                <c:pt idx="1843">
                  <c:v>0.70679328117631801</c:v>
                </c:pt>
                <c:pt idx="1844">
                  <c:v>0.70693116542524859</c:v>
                </c:pt>
                <c:pt idx="1845">
                  <c:v>0.70734481817204164</c:v>
                </c:pt>
                <c:pt idx="1846">
                  <c:v>0.707482702420972</c:v>
                </c:pt>
                <c:pt idx="1847">
                  <c:v>0.70762058666990424</c:v>
                </c:pt>
                <c:pt idx="1848">
                  <c:v>0.70803423941669463</c:v>
                </c:pt>
                <c:pt idx="1849">
                  <c:v>0.70817212366562499</c:v>
                </c:pt>
                <c:pt idx="1850">
                  <c:v>0.70831000791455601</c:v>
                </c:pt>
                <c:pt idx="1851">
                  <c:v>0.70872366066134795</c:v>
                </c:pt>
                <c:pt idx="1852">
                  <c:v>0.70886154491027897</c:v>
                </c:pt>
                <c:pt idx="1853">
                  <c:v>0.70899942915921099</c:v>
                </c:pt>
                <c:pt idx="1854">
                  <c:v>0.70941308190599905</c:v>
                </c:pt>
                <c:pt idx="1855">
                  <c:v>0.70955096615493196</c:v>
                </c:pt>
                <c:pt idx="1856">
                  <c:v>0.70968885040386664</c:v>
                </c:pt>
                <c:pt idx="1857">
                  <c:v>0.71010250315065448</c:v>
                </c:pt>
                <c:pt idx="1858">
                  <c:v>0.71024038739958895</c:v>
                </c:pt>
                <c:pt idx="1859">
                  <c:v>0.71037827164851952</c:v>
                </c:pt>
                <c:pt idx="1860">
                  <c:v>0.71079192439531158</c:v>
                </c:pt>
                <c:pt idx="1861">
                  <c:v>0.71092980864424171</c:v>
                </c:pt>
                <c:pt idx="1862">
                  <c:v>0.71106769289317295</c:v>
                </c:pt>
                <c:pt idx="1863">
                  <c:v>0.71148134563996157</c:v>
                </c:pt>
                <c:pt idx="1864">
                  <c:v>0.71161922988889559</c:v>
                </c:pt>
                <c:pt idx="1865">
                  <c:v>0.71175711413782405</c:v>
                </c:pt>
                <c:pt idx="1866">
                  <c:v>0.71230865113354835</c:v>
                </c:pt>
                <c:pt idx="1867">
                  <c:v>0.71244653538247704</c:v>
                </c:pt>
                <c:pt idx="1868">
                  <c:v>0.71299807237820434</c:v>
                </c:pt>
                <c:pt idx="1869">
                  <c:v>0.71313595662713358</c:v>
                </c:pt>
                <c:pt idx="1870">
                  <c:v>0.713687493622855</c:v>
                </c:pt>
                <c:pt idx="1871">
                  <c:v>0.71382537787178624</c:v>
                </c:pt>
                <c:pt idx="1872">
                  <c:v>0.71437691486750698</c:v>
                </c:pt>
                <c:pt idx="1873">
                  <c:v>0.71451479911643756</c:v>
                </c:pt>
                <c:pt idx="1874">
                  <c:v>0.71465268336536902</c:v>
                </c:pt>
                <c:pt idx="1875">
                  <c:v>0.71506633611216097</c:v>
                </c:pt>
                <c:pt idx="1876">
                  <c:v>0.71520422036109299</c:v>
                </c:pt>
                <c:pt idx="1877">
                  <c:v>0.71534210461002201</c:v>
                </c:pt>
                <c:pt idx="1878">
                  <c:v>0.71575575735681696</c:v>
                </c:pt>
                <c:pt idx="1879">
                  <c:v>0.71589364160574565</c:v>
                </c:pt>
                <c:pt idx="1880">
                  <c:v>0.716031525854676</c:v>
                </c:pt>
                <c:pt idx="1881">
                  <c:v>0.71644517860146795</c:v>
                </c:pt>
                <c:pt idx="1882">
                  <c:v>0.71658306285039797</c:v>
                </c:pt>
                <c:pt idx="1883">
                  <c:v>0.71672094709932965</c:v>
                </c:pt>
                <c:pt idx="1884">
                  <c:v>0.71713459984612049</c:v>
                </c:pt>
                <c:pt idx="1885">
                  <c:v>0.71727248409505151</c:v>
                </c:pt>
                <c:pt idx="1886">
                  <c:v>0.71741036834398297</c:v>
                </c:pt>
                <c:pt idx="1887">
                  <c:v>0.71782402109077759</c:v>
                </c:pt>
                <c:pt idx="1888">
                  <c:v>0.71796190533970505</c:v>
                </c:pt>
                <c:pt idx="1889">
                  <c:v>0.71809978958863663</c:v>
                </c:pt>
                <c:pt idx="1890">
                  <c:v>0.71851344233542802</c:v>
                </c:pt>
                <c:pt idx="1891">
                  <c:v>0.7186513265843617</c:v>
                </c:pt>
                <c:pt idx="1892">
                  <c:v>0.71878921083329295</c:v>
                </c:pt>
                <c:pt idx="1893">
                  <c:v>0.71920286358008423</c:v>
                </c:pt>
                <c:pt idx="1894">
                  <c:v>0.71934074782901203</c:v>
                </c:pt>
                <c:pt idx="1895">
                  <c:v>0.71947863207794305</c:v>
                </c:pt>
                <c:pt idx="1896">
                  <c:v>0.719892284824735</c:v>
                </c:pt>
                <c:pt idx="1897">
                  <c:v>0.72003016907366557</c:v>
                </c:pt>
                <c:pt idx="1898">
                  <c:v>0.7201680533225997</c:v>
                </c:pt>
                <c:pt idx="1899">
                  <c:v>0.72058170606938965</c:v>
                </c:pt>
                <c:pt idx="1900">
                  <c:v>0.72071959031832222</c:v>
                </c:pt>
                <c:pt idx="1901">
                  <c:v>0.72085747456725002</c:v>
                </c:pt>
                <c:pt idx="1902">
                  <c:v>0.72127112731404264</c:v>
                </c:pt>
                <c:pt idx="1903">
                  <c:v>0.72140901156297499</c:v>
                </c:pt>
                <c:pt idx="1904">
                  <c:v>0.72154689581190357</c:v>
                </c:pt>
                <c:pt idx="1905">
                  <c:v>0.72196054855869662</c:v>
                </c:pt>
                <c:pt idx="1906">
                  <c:v>0.72209843280762764</c:v>
                </c:pt>
                <c:pt idx="1907">
                  <c:v>0.722236317056557</c:v>
                </c:pt>
                <c:pt idx="1908">
                  <c:v>0.72264996980334995</c:v>
                </c:pt>
                <c:pt idx="1909">
                  <c:v>0.72278785405228063</c:v>
                </c:pt>
                <c:pt idx="1910">
                  <c:v>0.72292573830121165</c:v>
                </c:pt>
                <c:pt idx="1911">
                  <c:v>0.72333939104800304</c:v>
                </c:pt>
                <c:pt idx="1912">
                  <c:v>0.72347727529693351</c:v>
                </c:pt>
                <c:pt idx="1913">
                  <c:v>0.72361515954586464</c:v>
                </c:pt>
                <c:pt idx="1914">
                  <c:v>0.72402881229265958</c:v>
                </c:pt>
                <c:pt idx="1915">
                  <c:v>0.72416669654158972</c:v>
                </c:pt>
                <c:pt idx="1916">
                  <c:v>0.72430458079051796</c:v>
                </c:pt>
                <c:pt idx="1917">
                  <c:v>0.72471823353731224</c:v>
                </c:pt>
                <c:pt idx="1918">
                  <c:v>0.72485611778624059</c:v>
                </c:pt>
                <c:pt idx="1919">
                  <c:v>0.72499400203517606</c:v>
                </c:pt>
                <c:pt idx="1920">
                  <c:v>0.72540765478196356</c:v>
                </c:pt>
                <c:pt idx="1921">
                  <c:v>0.72554553903089658</c:v>
                </c:pt>
                <c:pt idx="1922">
                  <c:v>0.72568342327982771</c:v>
                </c:pt>
                <c:pt idx="1923">
                  <c:v>0.72609707602661899</c:v>
                </c:pt>
                <c:pt idx="1924">
                  <c:v>0.72623496027554801</c:v>
                </c:pt>
                <c:pt idx="1925">
                  <c:v>0.72637284452448159</c:v>
                </c:pt>
                <c:pt idx="1926">
                  <c:v>0.72678649727127165</c:v>
                </c:pt>
                <c:pt idx="1927">
                  <c:v>0.726924381520201</c:v>
                </c:pt>
                <c:pt idx="1928">
                  <c:v>0.72706226576913158</c:v>
                </c:pt>
                <c:pt idx="1929">
                  <c:v>0.72747591851592464</c:v>
                </c:pt>
                <c:pt idx="1930">
                  <c:v>0.72761380276485565</c:v>
                </c:pt>
                <c:pt idx="1931">
                  <c:v>0.72775168701379034</c:v>
                </c:pt>
                <c:pt idx="1932">
                  <c:v>0.72830322400950864</c:v>
                </c:pt>
                <c:pt idx="1933">
                  <c:v>0.72844110825844099</c:v>
                </c:pt>
                <c:pt idx="1934">
                  <c:v>0.72899264525416263</c:v>
                </c:pt>
                <c:pt idx="1935">
                  <c:v>0.72913052950309365</c:v>
                </c:pt>
                <c:pt idx="1936">
                  <c:v>0.72968206649881895</c:v>
                </c:pt>
                <c:pt idx="1937">
                  <c:v>0.72981995074774597</c:v>
                </c:pt>
                <c:pt idx="1938">
                  <c:v>0.73037148774346905</c:v>
                </c:pt>
                <c:pt idx="1939">
                  <c:v>0.73050937199239996</c:v>
                </c:pt>
                <c:pt idx="1940">
                  <c:v>0.73106090898812304</c:v>
                </c:pt>
                <c:pt idx="1941">
                  <c:v>0.73119879323705295</c:v>
                </c:pt>
                <c:pt idx="1942">
                  <c:v>0.73175033023277858</c:v>
                </c:pt>
                <c:pt idx="1943">
                  <c:v>0.73188821448170971</c:v>
                </c:pt>
                <c:pt idx="1944">
                  <c:v>0.73243975147743001</c:v>
                </c:pt>
                <c:pt idx="1945">
                  <c:v>0.73257763572636059</c:v>
                </c:pt>
                <c:pt idx="1946">
                  <c:v>0.73271551997529105</c:v>
                </c:pt>
                <c:pt idx="1947">
                  <c:v>0.73312917272208511</c:v>
                </c:pt>
                <c:pt idx="1948">
                  <c:v>0.73326705697101402</c:v>
                </c:pt>
                <c:pt idx="1949">
                  <c:v>0.73340494121994459</c:v>
                </c:pt>
                <c:pt idx="1950">
                  <c:v>0.73381859396673699</c:v>
                </c:pt>
                <c:pt idx="1951">
                  <c:v>0.73395647821566801</c:v>
                </c:pt>
                <c:pt idx="1952">
                  <c:v>0.73409436246460136</c:v>
                </c:pt>
                <c:pt idx="1953">
                  <c:v>0.73450801521139064</c:v>
                </c:pt>
                <c:pt idx="1954">
                  <c:v>0.73464589946032499</c:v>
                </c:pt>
                <c:pt idx="1955">
                  <c:v>0.73478378370925157</c:v>
                </c:pt>
                <c:pt idx="1956">
                  <c:v>0.73519743645604696</c:v>
                </c:pt>
                <c:pt idx="1957">
                  <c:v>0.73533532070497498</c:v>
                </c:pt>
                <c:pt idx="1958">
                  <c:v>0.735473204953905</c:v>
                </c:pt>
                <c:pt idx="1959">
                  <c:v>0.73588685770069695</c:v>
                </c:pt>
                <c:pt idx="1960">
                  <c:v>0.73602474194962797</c:v>
                </c:pt>
                <c:pt idx="1961">
                  <c:v>0.73616262619856065</c:v>
                </c:pt>
                <c:pt idx="1962">
                  <c:v>0.73657627894535049</c:v>
                </c:pt>
                <c:pt idx="1963">
                  <c:v>0.73671416319428262</c:v>
                </c:pt>
                <c:pt idx="1964">
                  <c:v>0.73685204744321264</c:v>
                </c:pt>
                <c:pt idx="1965">
                  <c:v>0.73726570019000404</c:v>
                </c:pt>
                <c:pt idx="1966">
                  <c:v>0.7374035844389345</c:v>
                </c:pt>
                <c:pt idx="1967">
                  <c:v>0.73754146868786663</c:v>
                </c:pt>
                <c:pt idx="1968">
                  <c:v>0.73795512143465802</c:v>
                </c:pt>
                <c:pt idx="1969">
                  <c:v>0.73809300568359359</c:v>
                </c:pt>
                <c:pt idx="1970">
                  <c:v>0.73823088993251851</c:v>
                </c:pt>
                <c:pt idx="1971">
                  <c:v>0.73864454267931634</c:v>
                </c:pt>
                <c:pt idx="1972">
                  <c:v>0.73878242692824203</c:v>
                </c:pt>
                <c:pt idx="1973">
                  <c:v>0.73892031117717571</c:v>
                </c:pt>
                <c:pt idx="1974">
                  <c:v>0.73933396392396356</c:v>
                </c:pt>
                <c:pt idx="1975">
                  <c:v>0.73947184817289824</c:v>
                </c:pt>
                <c:pt idx="1976">
                  <c:v>0.7396097324218317</c:v>
                </c:pt>
                <c:pt idx="1977">
                  <c:v>0.74002338516861899</c:v>
                </c:pt>
                <c:pt idx="1978">
                  <c:v>0.74016126941754901</c:v>
                </c:pt>
                <c:pt idx="1979">
                  <c:v>0.74029915366648447</c:v>
                </c:pt>
                <c:pt idx="1980">
                  <c:v>0.74071280641327553</c:v>
                </c:pt>
                <c:pt idx="1981">
                  <c:v>0.74085069066220499</c:v>
                </c:pt>
                <c:pt idx="1982">
                  <c:v>0.74098857491113401</c:v>
                </c:pt>
                <c:pt idx="1983">
                  <c:v>0.74140222765792596</c:v>
                </c:pt>
                <c:pt idx="1984">
                  <c:v>0.74154011190685598</c:v>
                </c:pt>
                <c:pt idx="1985">
                  <c:v>0.741677996155791</c:v>
                </c:pt>
                <c:pt idx="1986">
                  <c:v>0.74209164890258195</c:v>
                </c:pt>
                <c:pt idx="1987">
                  <c:v>0.74222953315151341</c:v>
                </c:pt>
                <c:pt idx="1988">
                  <c:v>0.74236741740044165</c:v>
                </c:pt>
                <c:pt idx="1989">
                  <c:v>0.74278107014723305</c:v>
                </c:pt>
                <c:pt idx="1990">
                  <c:v>0.74291895439616362</c:v>
                </c:pt>
                <c:pt idx="1991">
                  <c:v>0.74305683864509753</c:v>
                </c:pt>
                <c:pt idx="1992">
                  <c:v>0.7434704913918887</c:v>
                </c:pt>
                <c:pt idx="1993">
                  <c:v>0.74360837564081972</c:v>
                </c:pt>
                <c:pt idx="1994">
                  <c:v>0.74374625988974863</c:v>
                </c:pt>
                <c:pt idx="1995">
                  <c:v>0.74415991263654446</c:v>
                </c:pt>
                <c:pt idx="1996">
                  <c:v>0.74429779688547371</c:v>
                </c:pt>
                <c:pt idx="1997">
                  <c:v>0.74443568113440095</c:v>
                </c:pt>
                <c:pt idx="1998">
                  <c:v>0.74498721813012658</c:v>
                </c:pt>
                <c:pt idx="1999">
                  <c:v>0.74512510237905771</c:v>
                </c:pt>
                <c:pt idx="2000">
                  <c:v>0.74567663937478246</c:v>
                </c:pt>
                <c:pt idx="2001">
                  <c:v>0.7458145236237107</c:v>
                </c:pt>
                <c:pt idx="2002">
                  <c:v>0.746366060619431</c:v>
                </c:pt>
                <c:pt idx="2003">
                  <c:v>0.74650394486836158</c:v>
                </c:pt>
                <c:pt idx="2004">
                  <c:v>0.74705548186408699</c:v>
                </c:pt>
                <c:pt idx="2005">
                  <c:v>0.74719336611301723</c:v>
                </c:pt>
                <c:pt idx="2006">
                  <c:v>0.74774490310874153</c:v>
                </c:pt>
                <c:pt idx="2007">
                  <c:v>0.74788278735766756</c:v>
                </c:pt>
                <c:pt idx="2008">
                  <c:v>0.74843432435339263</c:v>
                </c:pt>
                <c:pt idx="2009">
                  <c:v>0.74857220860232199</c:v>
                </c:pt>
                <c:pt idx="2010">
                  <c:v>0.74912374559804495</c:v>
                </c:pt>
                <c:pt idx="2011">
                  <c:v>0.74926162984697597</c:v>
                </c:pt>
                <c:pt idx="2012">
                  <c:v>0.7498131668426985</c:v>
                </c:pt>
                <c:pt idx="2013">
                  <c:v>0.74995105109163063</c:v>
                </c:pt>
                <c:pt idx="2014">
                  <c:v>0.75050258808734893</c:v>
                </c:pt>
                <c:pt idx="2015">
                  <c:v>0.75064047233628806</c:v>
                </c:pt>
                <c:pt idx="2016">
                  <c:v>0.75077835658521752</c:v>
                </c:pt>
                <c:pt idx="2017">
                  <c:v>0.75119200933200603</c:v>
                </c:pt>
                <c:pt idx="2018">
                  <c:v>0.75132989358093971</c:v>
                </c:pt>
                <c:pt idx="2019">
                  <c:v>0.75146777782986696</c:v>
                </c:pt>
                <c:pt idx="2020">
                  <c:v>0.75188143057666224</c:v>
                </c:pt>
                <c:pt idx="2021">
                  <c:v>0.7520193148255927</c:v>
                </c:pt>
                <c:pt idx="2022">
                  <c:v>0.75215719907452105</c:v>
                </c:pt>
                <c:pt idx="2023">
                  <c:v>0.752570851821313</c:v>
                </c:pt>
                <c:pt idx="2024">
                  <c:v>0.75270873607024635</c:v>
                </c:pt>
                <c:pt idx="2025">
                  <c:v>0.7528466203191797</c:v>
                </c:pt>
                <c:pt idx="2026">
                  <c:v>0.75326027306596699</c:v>
                </c:pt>
                <c:pt idx="2027">
                  <c:v>0.75339815731490078</c:v>
                </c:pt>
                <c:pt idx="2028">
                  <c:v>0.75353604156382803</c:v>
                </c:pt>
                <c:pt idx="2029">
                  <c:v>0.75394969431062353</c:v>
                </c:pt>
                <c:pt idx="2030">
                  <c:v>0.754087578559553</c:v>
                </c:pt>
                <c:pt idx="2031">
                  <c:v>0.75422546280848646</c:v>
                </c:pt>
                <c:pt idx="2032">
                  <c:v>0.75463911555527696</c:v>
                </c:pt>
                <c:pt idx="2033">
                  <c:v>0.75477699980420399</c:v>
                </c:pt>
                <c:pt idx="2034">
                  <c:v>0.75491488405313723</c:v>
                </c:pt>
                <c:pt idx="2035">
                  <c:v>0.75532853679992695</c:v>
                </c:pt>
                <c:pt idx="2036">
                  <c:v>0.75546642104885797</c:v>
                </c:pt>
                <c:pt idx="2037">
                  <c:v>0.75560430529778999</c:v>
                </c:pt>
                <c:pt idx="2038">
                  <c:v>0.75601795804458372</c:v>
                </c:pt>
                <c:pt idx="2039">
                  <c:v>0.75615584229351607</c:v>
                </c:pt>
                <c:pt idx="2040">
                  <c:v>0.75629372654244265</c:v>
                </c:pt>
                <c:pt idx="2041">
                  <c:v>0.75670737928923404</c:v>
                </c:pt>
                <c:pt idx="2042">
                  <c:v>0.75684526353817005</c:v>
                </c:pt>
                <c:pt idx="2043">
                  <c:v>0.75698314778709597</c:v>
                </c:pt>
                <c:pt idx="2044">
                  <c:v>0.75739680053389247</c:v>
                </c:pt>
                <c:pt idx="2045">
                  <c:v>0.75753468478281849</c:v>
                </c:pt>
                <c:pt idx="2046">
                  <c:v>0.75767256903174851</c:v>
                </c:pt>
                <c:pt idx="2047">
                  <c:v>0.75808622177854101</c:v>
                </c:pt>
                <c:pt idx="2048">
                  <c:v>0.75822410602747459</c:v>
                </c:pt>
                <c:pt idx="2049">
                  <c:v>0.75836199027640305</c:v>
                </c:pt>
                <c:pt idx="2050">
                  <c:v>0.75877564302320066</c:v>
                </c:pt>
                <c:pt idx="2051">
                  <c:v>0.75891352727212602</c:v>
                </c:pt>
                <c:pt idx="2052">
                  <c:v>0.75905141152105871</c:v>
                </c:pt>
                <c:pt idx="2053">
                  <c:v>0.75946506426784799</c:v>
                </c:pt>
                <c:pt idx="2054">
                  <c:v>0.75960294851678123</c:v>
                </c:pt>
                <c:pt idx="2055">
                  <c:v>0.75974083276571447</c:v>
                </c:pt>
                <c:pt idx="2056">
                  <c:v>0.76015448551250264</c:v>
                </c:pt>
                <c:pt idx="2057">
                  <c:v>0.760292369761431</c:v>
                </c:pt>
                <c:pt idx="2058">
                  <c:v>0.76043025401036302</c:v>
                </c:pt>
                <c:pt idx="2059">
                  <c:v>0.76098179100608665</c:v>
                </c:pt>
                <c:pt idx="2060">
                  <c:v>0.76111967525501922</c:v>
                </c:pt>
                <c:pt idx="2061">
                  <c:v>0.76167121225074585</c:v>
                </c:pt>
                <c:pt idx="2062">
                  <c:v>0.76180909649967588</c:v>
                </c:pt>
                <c:pt idx="2063">
                  <c:v>0.76236063349539596</c:v>
                </c:pt>
                <c:pt idx="2064">
                  <c:v>0.76249851774432464</c:v>
                </c:pt>
                <c:pt idx="2065">
                  <c:v>0.76305005474004695</c:v>
                </c:pt>
                <c:pt idx="2066">
                  <c:v>0.76318793898897863</c:v>
                </c:pt>
                <c:pt idx="2067">
                  <c:v>0.76373947598470271</c:v>
                </c:pt>
                <c:pt idx="2068">
                  <c:v>0.76387736023363095</c:v>
                </c:pt>
                <c:pt idx="2069">
                  <c:v>0.76442889722935659</c:v>
                </c:pt>
                <c:pt idx="2070">
                  <c:v>0.7645667814782845</c:v>
                </c:pt>
                <c:pt idx="2071">
                  <c:v>0.76511831847401024</c:v>
                </c:pt>
                <c:pt idx="2072">
                  <c:v>0.76525620272293748</c:v>
                </c:pt>
                <c:pt idx="2073">
                  <c:v>0.76580773971866101</c:v>
                </c:pt>
                <c:pt idx="2074">
                  <c:v>0.76594562396759647</c:v>
                </c:pt>
                <c:pt idx="2075">
                  <c:v>0.76649716096331399</c:v>
                </c:pt>
                <c:pt idx="2076">
                  <c:v>0.76663504521224501</c:v>
                </c:pt>
                <c:pt idx="2077">
                  <c:v>0.76718658220796576</c:v>
                </c:pt>
                <c:pt idx="2078">
                  <c:v>0.76732446645690167</c:v>
                </c:pt>
                <c:pt idx="2079">
                  <c:v>0.76787600345262264</c:v>
                </c:pt>
                <c:pt idx="2080">
                  <c:v>0.76801388770155199</c:v>
                </c:pt>
                <c:pt idx="2081">
                  <c:v>0.76856542469727562</c:v>
                </c:pt>
                <c:pt idx="2082">
                  <c:v>0.76870330894620598</c:v>
                </c:pt>
                <c:pt idx="2083">
                  <c:v>0.76925484594192906</c:v>
                </c:pt>
                <c:pt idx="2084">
                  <c:v>0.76939273019085963</c:v>
                </c:pt>
                <c:pt idx="2085">
                  <c:v>0.76953061443979365</c:v>
                </c:pt>
                <c:pt idx="2086">
                  <c:v>0.7699442671865866</c:v>
                </c:pt>
                <c:pt idx="2087">
                  <c:v>0.77008215143551284</c:v>
                </c:pt>
                <c:pt idx="2088">
                  <c:v>0.7702200356844473</c:v>
                </c:pt>
                <c:pt idx="2089">
                  <c:v>0.77063368843123592</c:v>
                </c:pt>
                <c:pt idx="2090">
                  <c:v>0.77077157268017082</c:v>
                </c:pt>
                <c:pt idx="2091">
                  <c:v>0.77090945692910195</c:v>
                </c:pt>
                <c:pt idx="2092">
                  <c:v>0.77132310967589113</c:v>
                </c:pt>
                <c:pt idx="2093">
                  <c:v>0.77146099392481993</c:v>
                </c:pt>
                <c:pt idx="2094">
                  <c:v>0.77159887817375383</c:v>
                </c:pt>
                <c:pt idx="2095">
                  <c:v>0.77201253092054289</c:v>
                </c:pt>
                <c:pt idx="2096">
                  <c:v>0.77215041516947835</c:v>
                </c:pt>
                <c:pt idx="2097">
                  <c:v>0.77228829941840649</c:v>
                </c:pt>
                <c:pt idx="2098">
                  <c:v>0.77270195216520132</c:v>
                </c:pt>
                <c:pt idx="2099">
                  <c:v>0.77283983641413301</c:v>
                </c:pt>
                <c:pt idx="2100">
                  <c:v>0.77297772066306036</c:v>
                </c:pt>
                <c:pt idx="2101">
                  <c:v>0.77339137340985364</c:v>
                </c:pt>
                <c:pt idx="2102">
                  <c:v>0.77352925765878588</c:v>
                </c:pt>
                <c:pt idx="2103">
                  <c:v>0.77366714190771046</c:v>
                </c:pt>
                <c:pt idx="2104">
                  <c:v>0.77408079465450619</c:v>
                </c:pt>
                <c:pt idx="2105">
                  <c:v>0.77421867890343465</c:v>
                </c:pt>
                <c:pt idx="2106">
                  <c:v>0.77435656315236356</c:v>
                </c:pt>
                <c:pt idx="2107">
                  <c:v>0.77477021589915984</c:v>
                </c:pt>
                <c:pt idx="2108">
                  <c:v>0.77490810014809131</c:v>
                </c:pt>
                <c:pt idx="2109">
                  <c:v>0.77504598439701988</c:v>
                </c:pt>
                <c:pt idx="2110">
                  <c:v>0.77545963714381461</c:v>
                </c:pt>
                <c:pt idx="2111">
                  <c:v>0.77559752139274052</c:v>
                </c:pt>
                <c:pt idx="2112">
                  <c:v>0.77573540564167565</c:v>
                </c:pt>
                <c:pt idx="2113">
                  <c:v>0.7761490583884687</c:v>
                </c:pt>
                <c:pt idx="2114">
                  <c:v>0.77628694263739484</c:v>
                </c:pt>
                <c:pt idx="2115">
                  <c:v>0.77642482688632564</c:v>
                </c:pt>
                <c:pt idx="2116">
                  <c:v>0.77683847963312236</c:v>
                </c:pt>
                <c:pt idx="2117">
                  <c:v>0.77697636388204738</c:v>
                </c:pt>
                <c:pt idx="2118">
                  <c:v>0.77711424813097962</c:v>
                </c:pt>
                <c:pt idx="2119">
                  <c:v>0.77766578512670193</c:v>
                </c:pt>
                <c:pt idx="2120">
                  <c:v>0.77780366937563283</c:v>
                </c:pt>
                <c:pt idx="2121">
                  <c:v>0.77835520637135736</c:v>
                </c:pt>
                <c:pt idx="2122">
                  <c:v>0.77849309062028849</c:v>
                </c:pt>
                <c:pt idx="2123">
                  <c:v>0.77904462761601334</c:v>
                </c:pt>
                <c:pt idx="2124">
                  <c:v>0.77918251186493948</c:v>
                </c:pt>
                <c:pt idx="2125">
                  <c:v>0.77973404886066189</c:v>
                </c:pt>
                <c:pt idx="2126">
                  <c:v>0.77987193310959901</c:v>
                </c:pt>
                <c:pt idx="2127">
                  <c:v>0.78042347010531599</c:v>
                </c:pt>
                <c:pt idx="2128">
                  <c:v>0.78056135435424656</c:v>
                </c:pt>
                <c:pt idx="2129">
                  <c:v>0.78111289134996675</c:v>
                </c:pt>
                <c:pt idx="2130">
                  <c:v>0.7812507755989001</c:v>
                </c:pt>
                <c:pt idx="2131">
                  <c:v>0.78180231259462363</c:v>
                </c:pt>
                <c:pt idx="2132">
                  <c:v>0.78194019684355465</c:v>
                </c:pt>
                <c:pt idx="2133">
                  <c:v>0.78249173383927695</c:v>
                </c:pt>
                <c:pt idx="2134">
                  <c:v>0.78262961808821052</c:v>
                </c:pt>
                <c:pt idx="2135">
                  <c:v>0.78318115508392949</c:v>
                </c:pt>
                <c:pt idx="2136">
                  <c:v>0.78331903933286096</c:v>
                </c:pt>
                <c:pt idx="2137">
                  <c:v>0.7838705763285887</c:v>
                </c:pt>
                <c:pt idx="2138">
                  <c:v>0.78400846057751405</c:v>
                </c:pt>
                <c:pt idx="2139">
                  <c:v>0.78455999757323702</c:v>
                </c:pt>
                <c:pt idx="2140">
                  <c:v>0.78469788182216749</c:v>
                </c:pt>
                <c:pt idx="2141">
                  <c:v>0.78524941881789323</c:v>
                </c:pt>
                <c:pt idx="2142">
                  <c:v>0.78538730306682059</c:v>
                </c:pt>
                <c:pt idx="2143">
                  <c:v>0.785938840062544</c:v>
                </c:pt>
                <c:pt idx="2144">
                  <c:v>0.78607672431147502</c:v>
                </c:pt>
                <c:pt idx="2145">
                  <c:v>0.78704191405399271</c:v>
                </c:pt>
                <c:pt idx="2146">
                  <c:v>0.78717979830292051</c:v>
                </c:pt>
                <c:pt idx="2147">
                  <c:v>0.78731768255185097</c:v>
                </c:pt>
                <c:pt idx="2148">
                  <c:v>0.78745556680078199</c:v>
                </c:pt>
                <c:pt idx="2149">
                  <c:v>0.78759345104971301</c:v>
                </c:pt>
                <c:pt idx="2150">
                  <c:v>0.78842075654329924</c:v>
                </c:pt>
                <c:pt idx="2151">
                  <c:v>0.78855864079222515</c:v>
                </c:pt>
                <c:pt idx="2152">
                  <c:v>0.7886965250411575</c:v>
                </c:pt>
                <c:pt idx="2153">
                  <c:v>0.78883440929008963</c:v>
                </c:pt>
                <c:pt idx="2154">
                  <c:v>0.78897229353902065</c:v>
                </c:pt>
                <c:pt idx="2155">
                  <c:v>0.78979959903260399</c:v>
                </c:pt>
                <c:pt idx="2156">
                  <c:v>0.78993748328153501</c:v>
                </c:pt>
                <c:pt idx="2157">
                  <c:v>0.79007536753046603</c:v>
                </c:pt>
                <c:pt idx="2158">
                  <c:v>0.7902132517793955</c:v>
                </c:pt>
                <c:pt idx="2159">
                  <c:v>0.79035113602832763</c:v>
                </c:pt>
                <c:pt idx="2160">
                  <c:v>0.79117844152191097</c:v>
                </c:pt>
                <c:pt idx="2161">
                  <c:v>0.79131632577083799</c:v>
                </c:pt>
                <c:pt idx="2162">
                  <c:v>0.79145421001977523</c:v>
                </c:pt>
                <c:pt idx="2163">
                  <c:v>0.79159209426870303</c:v>
                </c:pt>
                <c:pt idx="2164">
                  <c:v>0.79172997851763405</c:v>
                </c:pt>
                <c:pt idx="2165">
                  <c:v>0.79255728401121539</c:v>
                </c:pt>
                <c:pt idx="2166">
                  <c:v>0.79269516826014963</c:v>
                </c:pt>
                <c:pt idx="2167">
                  <c:v>0.79283305250908365</c:v>
                </c:pt>
                <c:pt idx="2168">
                  <c:v>0.79297093675801222</c:v>
                </c:pt>
                <c:pt idx="2169">
                  <c:v>0.79310882100694058</c:v>
                </c:pt>
                <c:pt idx="2170">
                  <c:v>0.79393612650052503</c:v>
                </c:pt>
                <c:pt idx="2171">
                  <c:v>0.79407401074945605</c:v>
                </c:pt>
                <c:pt idx="2172">
                  <c:v>0.79421189499838762</c:v>
                </c:pt>
                <c:pt idx="2173">
                  <c:v>0.79434977924731698</c:v>
                </c:pt>
                <c:pt idx="2174">
                  <c:v>0.794487663496246</c:v>
                </c:pt>
                <c:pt idx="2175">
                  <c:v>0.79531496898983156</c:v>
                </c:pt>
                <c:pt idx="2176">
                  <c:v>0.79545285323876302</c:v>
                </c:pt>
                <c:pt idx="2177">
                  <c:v>0.79559073748769404</c:v>
                </c:pt>
                <c:pt idx="2178">
                  <c:v>0.79572862173662451</c:v>
                </c:pt>
                <c:pt idx="2179">
                  <c:v>0.79586650598555275</c:v>
                </c:pt>
                <c:pt idx="2180">
                  <c:v>0.79669381147914353</c:v>
                </c:pt>
                <c:pt idx="2181">
                  <c:v>0.796831695728072</c:v>
                </c:pt>
                <c:pt idx="2182">
                  <c:v>0.79696957997700058</c:v>
                </c:pt>
                <c:pt idx="2183">
                  <c:v>0.79710746422593159</c:v>
                </c:pt>
                <c:pt idx="2184">
                  <c:v>0.79724534847486195</c:v>
                </c:pt>
                <c:pt idx="2185">
                  <c:v>0.79807265396844695</c:v>
                </c:pt>
                <c:pt idx="2186">
                  <c:v>0.79821053821737697</c:v>
                </c:pt>
                <c:pt idx="2187">
                  <c:v>0.79834842246630999</c:v>
                </c:pt>
                <c:pt idx="2188">
                  <c:v>0.79848630671523546</c:v>
                </c:pt>
                <c:pt idx="2189">
                  <c:v>0.79862419096416903</c:v>
                </c:pt>
                <c:pt idx="2190">
                  <c:v>0.79945149645775404</c:v>
                </c:pt>
                <c:pt idx="2191">
                  <c:v>0.79958938070668129</c:v>
                </c:pt>
                <c:pt idx="2192">
                  <c:v>0.79972726495561497</c:v>
                </c:pt>
                <c:pt idx="2193">
                  <c:v>0.79986514920454599</c:v>
                </c:pt>
                <c:pt idx="2194">
                  <c:v>0.80000303345348134</c:v>
                </c:pt>
                <c:pt idx="2195">
                  <c:v>0.80083033894706057</c:v>
                </c:pt>
                <c:pt idx="2196">
                  <c:v>0.80096822319599104</c:v>
                </c:pt>
                <c:pt idx="2197">
                  <c:v>0.80110610744492206</c:v>
                </c:pt>
                <c:pt idx="2198">
                  <c:v>0.80124399169385363</c:v>
                </c:pt>
                <c:pt idx="2199">
                  <c:v>0.80138187594278298</c:v>
                </c:pt>
                <c:pt idx="2200">
                  <c:v>0.80234706568529901</c:v>
                </c:pt>
                <c:pt idx="2201">
                  <c:v>0.80248494993422603</c:v>
                </c:pt>
                <c:pt idx="2202">
                  <c:v>0.80262283418316271</c:v>
                </c:pt>
                <c:pt idx="2203">
                  <c:v>0.80276071843209162</c:v>
                </c:pt>
                <c:pt idx="2204">
                  <c:v>0.80372590817460665</c:v>
                </c:pt>
                <c:pt idx="2205">
                  <c:v>0.80386379242353823</c:v>
                </c:pt>
                <c:pt idx="2206">
                  <c:v>0.80400167667246958</c:v>
                </c:pt>
                <c:pt idx="2207">
                  <c:v>0.80413956092139749</c:v>
                </c:pt>
                <c:pt idx="2208">
                  <c:v>0.80510475066391363</c:v>
                </c:pt>
                <c:pt idx="2209">
                  <c:v>0.80524263491284298</c:v>
                </c:pt>
                <c:pt idx="2210">
                  <c:v>0.805380519161774</c:v>
                </c:pt>
                <c:pt idx="2211">
                  <c:v>0.80551840341070502</c:v>
                </c:pt>
                <c:pt idx="2212">
                  <c:v>0.80565628765963604</c:v>
                </c:pt>
                <c:pt idx="2213">
                  <c:v>0.80648359315321949</c:v>
                </c:pt>
                <c:pt idx="2214">
                  <c:v>0.80662147740215295</c:v>
                </c:pt>
                <c:pt idx="2215">
                  <c:v>0.80675936165108164</c:v>
                </c:pt>
                <c:pt idx="2216">
                  <c:v>0.80689724590001199</c:v>
                </c:pt>
                <c:pt idx="2217">
                  <c:v>0.80703513014894301</c:v>
                </c:pt>
                <c:pt idx="2218">
                  <c:v>0.80786243564252702</c:v>
                </c:pt>
                <c:pt idx="2219">
                  <c:v>0.80800031989145749</c:v>
                </c:pt>
                <c:pt idx="2220">
                  <c:v>0.80813820414038795</c:v>
                </c:pt>
                <c:pt idx="2221">
                  <c:v>0.80827608838931897</c:v>
                </c:pt>
                <c:pt idx="2222">
                  <c:v>0.80841397263824999</c:v>
                </c:pt>
                <c:pt idx="2223">
                  <c:v>0.80924127813183599</c:v>
                </c:pt>
                <c:pt idx="2224">
                  <c:v>0.80937916238076502</c:v>
                </c:pt>
                <c:pt idx="2225">
                  <c:v>0.80951704662969504</c:v>
                </c:pt>
                <c:pt idx="2226">
                  <c:v>0.80965493087862594</c:v>
                </c:pt>
                <c:pt idx="2227">
                  <c:v>0.80979281512755763</c:v>
                </c:pt>
                <c:pt idx="2228">
                  <c:v>0.81062012062114164</c:v>
                </c:pt>
                <c:pt idx="2229">
                  <c:v>0.81075800487007399</c:v>
                </c:pt>
                <c:pt idx="2230">
                  <c:v>0.81089588911900423</c:v>
                </c:pt>
                <c:pt idx="2231">
                  <c:v>0.81103377336793259</c:v>
                </c:pt>
                <c:pt idx="2232">
                  <c:v>0.81117165761686671</c:v>
                </c:pt>
                <c:pt idx="2233">
                  <c:v>0.81199896311044795</c:v>
                </c:pt>
                <c:pt idx="2234">
                  <c:v>0.81213684735937963</c:v>
                </c:pt>
                <c:pt idx="2235">
                  <c:v>0.81227473160830965</c:v>
                </c:pt>
                <c:pt idx="2236">
                  <c:v>0.81241261585723645</c:v>
                </c:pt>
                <c:pt idx="2237">
                  <c:v>0.81255050010617103</c:v>
                </c:pt>
                <c:pt idx="2238">
                  <c:v>0.81337780559975503</c:v>
                </c:pt>
                <c:pt idx="2239">
                  <c:v>0.8135156898486855</c:v>
                </c:pt>
                <c:pt idx="2240">
                  <c:v>0.81365357409761696</c:v>
                </c:pt>
                <c:pt idx="2241">
                  <c:v>0.81379145834655064</c:v>
                </c:pt>
                <c:pt idx="2242">
                  <c:v>0.813929342595482</c:v>
                </c:pt>
                <c:pt idx="2243">
                  <c:v>0.81475664808906201</c:v>
                </c:pt>
                <c:pt idx="2244">
                  <c:v>0.81489453233799558</c:v>
                </c:pt>
                <c:pt idx="2245">
                  <c:v>0.81503241658692405</c:v>
                </c:pt>
                <c:pt idx="2246">
                  <c:v>0.81517030083585396</c:v>
                </c:pt>
                <c:pt idx="2247">
                  <c:v>0.81530818508478498</c:v>
                </c:pt>
                <c:pt idx="2248">
                  <c:v>0.81613549057836965</c:v>
                </c:pt>
                <c:pt idx="2249">
                  <c:v>0.81627337482729956</c:v>
                </c:pt>
                <c:pt idx="2250">
                  <c:v>0.81641125907623058</c:v>
                </c:pt>
                <c:pt idx="2251">
                  <c:v>0.81654914332516104</c:v>
                </c:pt>
                <c:pt idx="2252">
                  <c:v>0.81668702757409495</c:v>
                </c:pt>
                <c:pt idx="2253">
                  <c:v>0.81751433306767596</c:v>
                </c:pt>
                <c:pt idx="2254">
                  <c:v>0.81765221731660764</c:v>
                </c:pt>
                <c:pt idx="2255">
                  <c:v>0.81779010156554</c:v>
                </c:pt>
                <c:pt idx="2256">
                  <c:v>0.81792798581446857</c:v>
                </c:pt>
                <c:pt idx="2257">
                  <c:v>0.8180658700634017</c:v>
                </c:pt>
                <c:pt idx="2258">
                  <c:v>0.81903105980591351</c:v>
                </c:pt>
                <c:pt idx="2259">
                  <c:v>0.81916894405484497</c:v>
                </c:pt>
                <c:pt idx="2260">
                  <c:v>0.81930682830377799</c:v>
                </c:pt>
                <c:pt idx="2261">
                  <c:v>0.81944471255270823</c:v>
                </c:pt>
                <c:pt idx="2262">
                  <c:v>0.82040990229522104</c:v>
                </c:pt>
                <c:pt idx="2263">
                  <c:v>0.82054778654415195</c:v>
                </c:pt>
                <c:pt idx="2264">
                  <c:v>0.82068567079308596</c:v>
                </c:pt>
                <c:pt idx="2265">
                  <c:v>0.82082355504201299</c:v>
                </c:pt>
                <c:pt idx="2266">
                  <c:v>0.82178874478452801</c:v>
                </c:pt>
                <c:pt idx="2267">
                  <c:v>0.82192662903345903</c:v>
                </c:pt>
                <c:pt idx="2268">
                  <c:v>0.82206451328239005</c:v>
                </c:pt>
                <c:pt idx="2269">
                  <c:v>0.82220239753131996</c:v>
                </c:pt>
                <c:pt idx="2270">
                  <c:v>0.82316758727383499</c:v>
                </c:pt>
                <c:pt idx="2271">
                  <c:v>0.82330547152276601</c:v>
                </c:pt>
                <c:pt idx="2272">
                  <c:v>0.82344335577169658</c:v>
                </c:pt>
                <c:pt idx="2273">
                  <c:v>0.82358124002062749</c:v>
                </c:pt>
                <c:pt idx="2274">
                  <c:v>0.82371912426955862</c:v>
                </c:pt>
                <c:pt idx="2275">
                  <c:v>0.82454642976314196</c:v>
                </c:pt>
                <c:pt idx="2276">
                  <c:v>0.82468431401207365</c:v>
                </c:pt>
                <c:pt idx="2277">
                  <c:v>0.824822198261004</c:v>
                </c:pt>
                <c:pt idx="2278">
                  <c:v>0.82496008250993502</c:v>
                </c:pt>
                <c:pt idx="2279">
                  <c:v>0.82509796675886504</c:v>
                </c:pt>
                <c:pt idx="2280">
                  <c:v>0.82592527225245271</c:v>
                </c:pt>
                <c:pt idx="2281">
                  <c:v>0.82606315650138062</c:v>
                </c:pt>
                <c:pt idx="2282">
                  <c:v>0.82620104075031098</c:v>
                </c:pt>
                <c:pt idx="2283">
                  <c:v>0.82633892499924</c:v>
                </c:pt>
                <c:pt idx="2284">
                  <c:v>0.82647680924817424</c:v>
                </c:pt>
                <c:pt idx="2285">
                  <c:v>0.82730411474175658</c:v>
                </c:pt>
                <c:pt idx="2286">
                  <c:v>0.82744199899068704</c:v>
                </c:pt>
                <c:pt idx="2287">
                  <c:v>0.82757988323961795</c:v>
                </c:pt>
                <c:pt idx="2288">
                  <c:v>0.82771776748854964</c:v>
                </c:pt>
                <c:pt idx="2289">
                  <c:v>0.82785565173748099</c:v>
                </c:pt>
                <c:pt idx="2290">
                  <c:v>0.828682957231064</c:v>
                </c:pt>
                <c:pt idx="2291">
                  <c:v>0.82882084147999624</c:v>
                </c:pt>
                <c:pt idx="2292">
                  <c:v>0.82895872572892459</c:v>
                </c:pt>
                <c:pt idx="2293">
                  <c:v>0.8290966099778555</c:v>
                </c:pt>
                <c:pt idx="2294">
                  <c:v>0.82923449422678763</c:v>
                </c:pt>
                <c:pt idx="2295">
                  <c:v>0.83006179972037097</c:v>
                </c:pt>
                <c:pt idx="2296">
                  <c:v>0.83019968396930299</c:v>
                </c:pt>
                <c:pt idx="2297">
                  <c:v>0.83033756821823157</c:v>
                </c:pt>
                <c:pt idx="2298">
                  <c:v>0.83047545246716559</c:v>
                </c:pt>
                <c:pt idx="2299">
                  <c:v>0.83061333671609405</c:v>
                </c:pt>
                <c:pt idx="2300">
                  <c:v>0.83144064220968095</c:v>
                </c:pt>
                <c:pt idx="2301">
                  <c:v>0.83157852645860963</c:v>
                </c:pt>
                <c:pt idx="2302">
                  <c:v>0.83171641070753899</c:v>
                </c:pt>
                <c:pt idx="2303">
                  <c:v>0.83185429495647223</c:v>
                </c:pt>
                <c:pt idx="2304">
                  <c:v>0.83199217920540103</c:v>
                </c:pt>
                <c:pt idx="2305">
                  <c:v>0.8328194846989877</c:v>
                </c:pt>
                <c:pt idx="2306">
                  <c:v>0.83295736894791328</c:v>
                </c:pt>
                <c:pt idx="2307">
                  <c:v>0.83309525319684896</c:v>
                </c:pt>
                <c:pt idx="2308">
                  <c:v>0.83323313744577765</c:v>
                </c:pt>
                <c:pt idx="2309">
                  <c:v>0.83337102169471022</c:v>
                </c:pt>
                <c:pt idx="2310">
                  <c:v>0.83419832718829423</c:v>
                </c:pt>
                <c:pt idx="2311">
                  <c:v>0.83433621143722259</c:v>
                </c:pt>
                <c:pt idx="2312">
                  <c:v>0.83447409568615305</c:v>
                </c:pt>
                <c:pt idx="2313">
                  <c:v>0.83461197993508462</c:v>
                </c:pt>
                <c:pt idx="2314">
                  <c:v>0.83474986418401853</c:v>
                </c:pt>
                <c:pt idx="2315">
                  <c:v>0.83571505392653223</c:v>
                </c:pt>
                <c:pt idx="2316">
                  <c:v>0.83585293817546003</c:v>
                </c:pt>
                <c:pt idx="2317">
                  <c:v>0.8359908224243956</c:v>
                </c:pt>
                <c:pt idx="2318">
                  <c:v>0.83612870667332495</c:v>
                </c:pt>
                <c:pt idx="2319">
                  <c:v>0.83709389641584064</c:v>
                </c:pt>
                <c:pt idx="2320">
                  <c:v>0.837231780664768</c:v>
                </c:pt>
                <c:pt idx="2321">
                  <c:v>0.83736966491369802</c:v>
                </c:pt>
                <c:pt idx="2322">
                  <c:v>0.83750754916262593</c:v>
                </c:pt>
                <c:pt idx="2323">
                  <c:v>0.83847273890514396</c:v>
                </c:pt>
                <c:pt idx="2324">
                  <c:v>0.83861062315407853</c:v>
                </c:pt>
                <c:pt idx="2325">
                  <c:v>0.83874850740300899</c:v>
                </c:pt>
                <c:pt idx="2326">
                  <c:v>0.83888639165193557</c:v>
                </c:pt>
                <c:pt idx="2327">
                  <c:v>0.83985158139445104</c:v>
                </c:pt>
                <c:pt idx="2328">
                  <c:v>0.83998946564338495</c:v>
                </c:pt>
                <c:pt idx="2329">
                  <c:v>0.84012734989230975</c:v>
                </c:pt>
                <c:pt idx="2330">
                  <c:v>0.84026523414124299</c:v>
                </c:pt>
                <c:pt idx="2331">
                  <c:v>0.84123042388375802</c:v>
                </c:pt>
                <c:pt idx="2332">
                  <c:v>0.84136830813268859</c:v>
                </c:pt>
                <c:pt idx="2333">
                  <c:v>0.8415061923816185</c:v>
                </c:pt>
                <c:pt idx="2334">
                  <c:v>0.84164407663055507</c:v>
                </c:pt>
                <c:pt idx="2335">
                  <c:v>0.84178196087948165</c:v>
                </c:pt>
                <c:pt idx="2336">
                  <c:v>0.84260926637306899</c:v>
                </c:pt>
                <c:pt idx="2337">
                  <c:v>0.84274715062199823</c:v>
                </c:pt>
                <c:pt idx="2338">
                  <c:v>0.84288503487092703</c:v>
                </c:pt>
                <c:pt idx="2339">
                  <c:v>0.84302291911985705</c:v>
                </c:pt>
                <c:pt idx="2340">
                  <c:v>0.84316080336879096</c:v>
                </c:pt>
                <c:pt idx="2341">
                  <c:v>0.84398810886237197</c:v>
                </c:pt>
                <c:pt idx="2342">
                  <c:v>0.84412599311130365</c:v>
                </c:pt>
                <c:pt idx="2343">
                  <c:v>0.84426387736023401</c:v>
                </c:pt>
                <c:pt idx="2344">
                  <c:v>0.84440176160916403</c:v>
                </c:pt>
                <c:pt idx="2345">
                  <c:v>0.84453964585809504</c:v>
                </c:pt>
                <c:pt idx="2346">
                  <c:v>0.8453669513516785</c:v>
                </c:pt>
                <c:pt idx="2347">
                  <c:v>0.84550483560061063</c:v>
                </c:pt>
                <c:pt idx="2348">
                  <c:v>0.84564271984954165</c:v>
                </c:pt>
                <c:pt idx="2349">
                  <c:v>0.845780604098475</c:v>
                </c:pt>
                <c:pt idx="2350">
                  <c:v>0.84591848834740202</c:v>
                </c:pt>
                <c:pt idx="2351">
                  <c:v>0.84674579384098858</c:v>
                </c:pt>
                <c:pt idx="2352">
                  <c:v>0.84688367808991705</c:v>
                </c:pt>
                <c:pt idx="2353">
                  <c:v>0.84702156233885095</c:v>
                </c:pt>
                <c:pt idx="2354">
                  <c:v>0.84715944658778153</c:v>
                </c:pt>
                <c:pt idx="2355">
                  <c:v>0.847297330836709</c:v>
                </c:pt>
                <c:pt idx="2356">
                  <c:v>0.84812463633029733</c:v>
                </c:pt>
                <c:pt idx="2357">
                  <c:v>0.84826252057922358</c:v>
                </c:pt>
                <c:pt idx="2358">
                  <c:v>0.84840040482815504</c:v>
                </c:pt>
                <c:pt idx="2359">
                  <c:v>0.84853828907708551</c:v>
                </c:pt>
                <c:pt idx="2360">
                  <c:v>0.84867617332601664</c:v>
                </c:pt>
                <c:pt idx="2361">
                  <c:v>0.84950347881960098</c:v>
                </c:pt>
                <c:pt idx="2362">
                  <c:v>0.84964136306853499</c:v>
                </c:pt>
                <c:pt idx="2363">
                  <c:v>0.84977924731746424</c:v>
                </c:pt>
                <c:pt idx="2364">
                  <c:v>0.84991713156639304</c:v>
                </c:pt>
                <c:pt idx="2365">
                  <c:v>0.85005501581532295</c:v>
                </c:pt>
                <c:pt idx="2366">
                  <c:v>0.85088232130890751</c:v>
                </c:pt>
                <c:pt idx="2367">
                  <c:v>0.85102020555783864</c:v>
                </c:pt>
                <c:pt idx="2368">
                  <c:v>0.85115808980676699</c:v>
                </c:pt>
                <c:pt idx="2369">
                  <c:v>0.85129597405570223</c:v>
                </c:pt>
                <c:pt idx="2370">
                  <c:v>0.85143385830463003</c:v>
                </c:pt>
                <c:pt idx="2371">
                  <c:v>0.85239904804714495</c:v>
                </c:pt>
                <c:pt idx="2372">
                  <c:v>0.85253693229607663</c:v>
                </c:pt>
                <c:pt idx="2373">
                  <c:v>0.85267481654501287</c:v>
                </c:pt>
                <c:pt idx="2374">
                  <c:v>0.85281270079393656</c:v>
                </c:pt>
                <c:pt idx="2375">
                  <c:v>0.85377789053645459</c:v>
                </c:pt>
                <c:pt idx="2376">
                  <c:v>0.85391577478538305</c:v>
                </c:pt>
                <c:pt idx="2377">
                  <c:v>0.85405365903431463</c:v>
                </c:pt>
                <c:pt idx="2378">
                  <c:v>0.85419154328324565</c:v>
                </c:pt>
                <c:pt idx="2379">
                  <c:v>0.85515673302576001</c:v>
                </c:pt>
                <c:pt idx="2380">
                  <c:v>0.85529461727469447</c:v>
                </c:pt>
                <c:pt idx="2381">
                  <c:v>0.85543250152362049</c:v>
                </c:pt>
                <c:pt idx="2382">
                  <c:v>0.85557038577254929</c:v>
                </c:pt>
                <c:pt idx="2383">
                  <c:v>0.85653557551506698</c:v>
                </c:pt>
                <c:pt idx="2384">
                  <c:v>0.85667345976399922</c:v>
                </c:pt>
                <c:pt idx="2385">
                  <c:v>0.85681134401292758</c:v>
                </c:pt>
                <c:pt idx="2386">
                  <c:v>0.85694922826186171</c:v>
                </c:pt>
                <c:pt idx="2387">
                  <c:v>0.85791441800437696</c:v>
                </c:pt>
                <c:pt idx="2388">
                  <c:v>0.85805230225330464</c:v>
                </c:pt>
                <c:pt idx="2389">
                  <c:v>0.858190186502235</c:v>
                </c:pt>
                <c:pt idx="2390">
                  <c:v>0.85832807075116602</c:v>
                </c:pt>
                <c:pt idx="2391">
                  <c:v>0.85929326049368371</c:v>
                </c:pt>
                <c:pt idx="2392">
                  <c:v>0.85943114474260829</c:v>
                </c:pt>
                <c:pt idx="2393">
                  <c:v>0.85956902899154197</c:v>
                </c:pt>
                <c:pt idx="2394">
                  <c:v>0.85970691324047699</c:v>
                </c:pt>
                <c:pt idx="2395">
                  <c:v>0.86067210298298802</c:v>
                </c:pt>
                <c:pt idx="2396">
                  <c:v>0.86080998723191904</c:v>
                </c:pt>
                <c:pt idx="2397">
                  <c:v>0.86094787148085195</c:v>
                </c:pt>
                <c:pt idx="2398">
                  <c:v>0.86108575572978063</c:v>
                </c:pt>
                <c:pt idx="2399">
                  <c:v>0.86122363997871165</c:v>
                </c:pt>
                <c:pt idx="2400">
                  <c:v>0.86205094547229499</c:v>
                </c:pt>
                <c:pt idx="2401">
                  <c:v>0.86218882972122557</c:v>
                </c:pt>
                <c:pt idx="2402">
                  <c:v>0.86232671397015603</c:v>
                </c:pt>
                <c:pt idx="2403">
                  <c:v>0.86246459821908705</c:v>
                </c:pt>
                <c:pt idx="2404">
                  <c:v>0.86260248246802096</c:v>
                </c:pt>
                <c:pt idx="2405">
                  <c:v>0.86342978796160197</c:v>
                </c:pt>
                <c:pt idx="2406">
                  <c:v>0.86356767221053365</c:v>
                </c:pt>
                <c:pt idx="2407">
                  <c:v>0.86370555645946734</c:v>
                </c:pt>
                <c:pt idx="2408">
                  <c:v>0.86384344070839658</c:v>
                </c:pt>
                <c:pt idx="2409">
                  <c:v>0.86398132495732449</c:v>
                </c:pt>
                <c:pt idx="2410">
                  <c:v>0.86480863045091172</c:v>
                </c:pt>
                <c:pt idx="2411">
                  <c:v>0.86494651469984296</c:v>
                </c:pt>
                <c:pt idx="2412">
                  <c:v>0.86508439894876998</c:v>
                </c:pt>
                <c:pt idx="2413">
                  <c:v>0.865222283197701</c:v>
                </c:pt>
                <c:pt idx="2414">
                  <c:v>0.86536016744663158</c:v>
                </c:pt>
                <c:pt idx="2415">
                  <c:v>0.86618747294021603</c:v>
                </c:pt>
                <c:pt idx="2416">
                  <c:v>0.86632535718914971</c:v>
                </c:pt>
                <c:pt idx="2417">
                  <c:v>0.86646324143807862</c:v>
                </c:pt>
                <c:pt idx="2418">
                  <c:v>0.86660112568700864</c:v>
                </c:pt>
                <c:pt idx="2419">
                  <c:v>0.866739009935939</c:v>
                </c:pt>
                <c:pt idx="2420">
                  <c:v>0.86770419967845658</c:v>
                </c:pt>
                <c:pt idx="2421">
                  <c:v>0.86784208392738504</c:v>
                </c:pt>
                <c:pt idx="2422">
                  <c:v>0.86797996817631495</c:v>
                </c:pt>
                <c:pt idx="2423">
                  <c:v>0.86811785242524664</c:v>
                </c:pt>
                <c:pt idx="2424">
                  <c:v>0.869083042167761</c:v>
                </c:pt>
                <c:pt idx="2425">
                  <c:v>0.86922092641669424</c:v>
                </c:pt>
                <c:pt idx="2426">
                  <c:v>0.8693588106656247</c:v>
                </c:pt>
                <c:pt idx="2427">
                  <c:v>0.86949669491455295</c:v>
                </c:pt>
                <c:pt idx="2428">
                  <c:v>0.87046188465706797</c:v>
                </c:pt>
                <c:pt idx="2429">
                  <c:v>0.87059976890599899</c:v>
                </c:pt>
                <c:pt idx="2430">
                  <c:v>0.87073765315493123</c:v>
                </c:pt>
                <c:pt idx="2431">
                  <c:v>0.8708755374038647</c:v>
                </c:pt>
                <c:pt idx="2432">
                  <c:v>0.87184072714637795</c:v>
                </c:pt>
                <c:pt idx="2433">
                  <c:v>0.87197861139530952</c:v>
                </c:pt>
                <c:pt idx="2434">
                  <c:v>0.87211649564423699</c:v>
                </c:pt>
                <c:pt idx="2435">
                  <c:v>0.87225437989316701</c:v>
                </c:pt>
                <c:pt idx="2436">
                  <c:v>0.87321956963568204</c:v>
                </c:pt>
                <c:pt idx="2437">
                  <c:v>0.87335745388461361</c:v>
                </c:pt>
                <c:pt idx="2438">
                  <c:v>0.87349533813354696</c:v>
                </c:pt>
                <c:pt idx="2439">
                  <c:v>0.87363322238247765</c:v>
                </c:pt>
                <c:pt idx="2440">
                  <c:v>0.87459841212499334</c:v>
                </c:pt>
                <c:pt idx="2441">
                  <c:v>0.87473629637392258</c:v>
                </c:pt>
                <c:pt idx="2442">
                  <c:v>0.87487418062285105</c:v>
                </c:pt>
                <c:pt idx="2443">
                  <c:v>0.87501206487178096</c:v>
                </c:pt>
                <c:pt idx="2444">
                  <c:v>0.87597725461429965</c:v>
                </c:pt>
                <c:pt idx="2445">
                  <c:v>0.87611513886322701</c:v>
                </c:pt>
                <c:pt idx="2446">
                  <c:v>0.87625302311215802</c:v>
                </c:pt>
                <c:pt idx="2447">
                  <c:v>0.87639090736109071</c:v>
                </c:pt>
                <c:pt idx="2448">
                  <c:v>0.87735609710360363</c:v>
                </c:pt>
                <c:pt idx="2449">
                  <c:v>0.87749398135253398</c:v>
                </c:pt>
                <c:pt idx="2450">
                  <c:v>0.87763186560146711</c:v>
                </c:pt>
                <c:pt idx="2451">
                  <c:v>0.87776974985039602</c:v>
                </c:pt>
                <c:pt idx="2452">
                  <c:v>0.87873493959291105</c:v>
                </c:pt>
                <c:pt idx="2453">
                  <c:v>0.87887282384184162</c:v>
                </c:pt>
                <c:pt idx="2454">
                  <c:v>0.87901070809077264</c:v>
                </c:pt>
                <c:pt idx="2455">
                  <c:v>0.87914859233970699</c:v>
                </c:pt>
                <c:pt idx="2456">
                  <c:v>0.87928647658863524</c:v>
                </c:pt>
                <c:pt idx="2457">
                  <c:v>0.88011378208221502</c:v>
                </c:pt>
                <c:pt idx="2458">
                  <c:v>0.88025166633114815</c:v>
                </c:pt>
                <c:pt idx="2459">
                  <c:v>0.88038955058007962</c:v>
                </c:pt>
                <c:pt idx="2460">
                  <c:v>0.88052743482901008</c:v>
                </c:pt>
                <c:pt idx="2461">
                  <c:v>0.8806653190779381</c:v>
                </c:pt>
                <c:pt idx="2462">
                  <c:v>0.88149262457152511</c:v>
                </c:pt>
                <c:pt idx="2463">
                  <c:v>0.88163050882045457</c:v>
                </c:pt>
                <c:pt idx="2464">
                  <c:v>0.88176839306938615</c:v>
                </c:pt>
                <c:pt idx="2465">
                  <c:v>0.88190627731831761</c:v>
                </c:pt>
                <c:pt idx="2466">
                  <c:v>0.88204416156724452</c:v>
                </c:pt>
                <c:pt idx="2467">
                  <c:v>0.88287146706083275</c:v>
                </c:pt>
                <c:pt idx="2468">
                  <c:v>0.8830093513097621</c:v>
                </c:pt>
                <c:pt idx="2469">
                  <c:v>0.88314723555869534</c:v>
                </c:pt>
                <c:pt idx="2470">
                  <c:v>0.88328511980762114</c:v>
                </c:pt>
                <c:pt idx="2471">
                  <c:v>0.8834230040565545</c:v>
                </c:pt>
                <c:pt idx="2472">
                  <c:v>0.88438819379906686</c:v>
                </c:pt>
                <c:pt idx="2473">
                  <c:v>0.88452607804799788</c:v>
                </c:pt>
                <c:pt idx="2474">
                  <c:v>0.88466396229693056</c:v>
                </c:pt>
                <c:pt idx="2475">
                  <c:v>0.8848018465458648</c:v>
                </c:pt>
                <c:pt idx="2476">
                  <c:v>0.88576703628837983</c:v>
                </c:pt>
                <c:pt idx="2477">
                  <c:v>0.88590492053730707</c:v>
                </c:pt>
                <c:pt idx="2478">
                  <c:v>0.88604280478623587</c:v>
                </c:pt>
                <c:pt idx="2479">
                  <c:v>0.88618068903516856</c:v>
                </c:pt>
                <c:pt idx="2480">
                  <c:v>0.88714587877768414</c:v>
                </c:pt>
                <c:pt idx="2481">
                  <c:v>0.88728376302661116</c:v>
                </c:pt>
                <c:pt idx="2482">
                  <c:v>0.88742164727554573</c:v>
                </c:pt>
                <c:pt idx="2483">
                  <c:v>0.88755953152447675</c:v>
                </c:pt>
                <c:pt idx="2484">
                  <c:v>0.88852472126699056</c:v>
                </c:pt>
                <c:pt idx="2485">
                  <c:v>0.88866260551592158</c:v>
                </c:pt>
                <c:pt idx="2486">
                  <c:v>0.88880048976485149</c:v>
                </c:pt>
                <c:pt idx="2487">
                  <c:v>0.88893837401378362</c:v>
                </c:pt>
                <c:pt idx="2488">
                  <c:v>0.88990356375629587</c:v>
                </c:pt>
                <c:pt idx="2489">
                  <c:v>0.89004144800522811</c:v>
                </c:pt>
                <c:pt idx="2490">
                  <c:v>0.89017933225416135</c:v>
                </c:pt>
                <c:pt idx="2491">
                  <c:v>0.89031721650309281</c:v>
                </c:pt>
                <c:pt idx="2492">
                  <c:v>0.89128240624560451</c:v>
                </c:pt>
                <c:pt idx="2493">
                  <c:v>0.89142029049453675</c:v>
                </c:pt>
                <c:pt idx="2494">
                  <c:v>0.8915581747434641</c:v>
                </c:pt>
                <c:pt idx="2495">
                  <c:v>0.89169605899239712</c:v>
                </c:pt>
                <c:pt idx="2496">
                  <c:v>0.89266124873491159</c:v>
                </c:pt>
                <c:pt idx="2497">
                  <c:v>0.89279913298384606</c:v>
                </c:pt>
                <c:pt idx="2498">
                  <c:v>0.89293701723277374</c:v>
                </c:pt>
                <c:pt idx="2499">
                  <c:v>0.8930749014817041</c:v>
                </c:pt>
                <c:pt idx="2500">
                  <c:v>0.89404009122421912</c:v>
                </c:pt>
                <c:pt idx="2501">
                  <c:v>0.89417797547315014</c:v>
                </c:pt>
                <c:pt idx="2502">
                  <c:v>0.8943158597220795</c:v>
                </c:pt>
                <c:pt idx="2503">
                  <c:v>0.89445374397100841</c:v>
                </c:pt>
                <c:pt idx="2504">
                  <c:v>0.8954189337135261</c:v>
                </c:pt>
                <c:pt idx="2505">
                  <c:v>0.89555681796245656</c:v>
                </c:pt>
                <c:pt idx="2506">
                  <c:v>0.8956947022113908</c:v>
                </c:pt>
                <c:pt idx="2507">
                  <c:v>0.89583258646031749</c:v>
                </c:pt>
                <c:pt idx="2508">
                  <c:v>0.89679777620283374</c:v>
                </c:pt>
                <c:pt idx="2509">
                  <c:v>0.89693566045176409</c:v>
                </c:pt>
                <c:pt idx="2510">
                  <c:v>0.89707354470069456</c:v>
                </c:pt>
                <c:pt idx="2511">
                  <c:v>0.89721142894962458</c:v>
                </c:pt>
                <c:pt idx="2512">
                  <c:v>0.89734931319855882</c:v>
                </c:pt>
                <c:pt idx="2513">
                  <c:v>0.8981766186921406</c:v>
                </c:pt>
                <c:pt idx="2514">
                  <c:v>0.89831450294107107</c:v>
                </c:pt>
                <c:pt idx="2515">
                  <c:v>0.89845238718999987</c:v>
                </c:pt>
                <c:pt idx="2516">
                  <c:v>0.89859027143893211</c:v>
                </c:pt>
                <c:pt idx="2517">
                  <c:v>0.89872815568786313</c:v>
                </c:pt>
                <c:pt idx="2518">
                  <c:v>0.89955546118144658</c:v>
                </c:pt>
                <c:pt idx="2519">
                  <c:v>0.8996933454303786</c:v>
                </c:pt>
                <c:pt idx="2520">
                  <c:v>0.89983122967930962</c:v>
                </c:pt>
                <c:pt idx="2521">
                  <c:v>0.89996911392823908</c:v>
                </c:pt>
                <c:pt idx="2522">
                  <c:v>0.90010699817716799</c:v>
                </c:pt>
                <c:pt idx="2523">
                  <c:v>0.90107218791968458</c:v>
                </c:pt>
                <c:pt idx="2524">
                  <c:v>0.90121007216861604</c:v>
                </c:pt>
                <c:pt idx="2525">
                  <c:v>0.90134795641754695</c:v>
                </c:pt>
                <c:pt idx="2526">
                  <c:v>0.90148584066647763</c:v>
                </c:pt>
                <c:pt idx="2527">
                  <c:v>0.90245103040899399</c:v>
                </c:pt>
                <c:pt idx="2528">
                  <c:v>0.90258891465792257</c:v>
                </c:pt>
                <c:pt idx="2529">
                  <c:v>0.90272679890685359</c:v>
                </c:pt>
                <c:pt idx="2530">
                  <c:v>0.90286468315578405</c:v>
                </c:pt>
                <c:pt idx="2531">
                  <c:v>0.90382987289830252</c:v>
                </c:pt>
                <c:pt idx="2532">
                  <c:v>0.90396775714722799</c:v>
                </c:pt>
                <c:pt idx="2533">
                  <c:v>0.90410564139616101</c:v>
                </c:pt>
                <c:pt idx="2534">
                  <c:v>0.90424352564509103</c:v>
                </c:pt>
                <c:pt idx="2535">
                  <c:v>0.90520871538760606</c:v>
                </c:pt>
                <c:pt idx="2536">
                  <c:v>0.90534659963653696</c:v>
                </c:pt>
                <c:pt idx="2537">
                  <c:v>0.90548448388546576</c:v>
                </c:pt>
                <c:pt idx="2538">
                  <c:v>0.905622368134398</c:v>
                </c:pt>
                <c:pt idx="2539">
                  <c:v>0.90658755787691103</c:v>
                </c:pt>
                <c:pt idx="2540">
                  <c:v>0.90672544212584671</c:v>
                </c:pt>
                <c:pt idx="2541">
                  <c:v>0.90686332637477562</c:v>
                </c:pt>
                <c:pt idx="2542">
                  <c:v>0.90700121062370953</c:v>
                </c:pt>
                <c:pt idx="2543">
                  <c:v>0.90796640036621956</c:v>
                </c:pt>
                <c:pt idx="2544">
                  <c:v>0.90810428461515103</c:v>
                </c:pt>
                <c:pt idx="2545">
                  <c:v>0.90824216886408149</c:v>
                </c:pt>
                <c:pt idx="2546">
                  <c:v>0.90838005311301295</c:v>
                </c:pt>
                <c:pt idx="2547">
                  <c:v>0.90934524285552865</c:v>
                </c:pt>
                <c:pt idx="2548">
                  <c:v>0.90948312710445756</c:v>
                </c:pt>
                <c:pt idx="2549">
                  <c:v>0.90962101135339346</c:v>
                </c:pt>
                <c:pt idx="2550">
                  <c:v>0.90975889560232004</c:v>
                </c:pt>
                <c:pt idx="2551">
                  <c:v>0.91072408534483495</c:v>
                </c:pt>
                <c:pt idx="2552">
                  <c:v>0.91086196959376498</c:v>
                </c:pt>
                <c:pt idx="2553">
                  <c:v>0.91099985384269799</c:v>
                </c:pt>
                <c:pt idx="2554">
                  <c:v>0.91113773809162657</c:v>
                </c:pt>
                <c:pt idx="2555">
                  <c:v>0.91210292783414149</c:v>
                </c:pt>
                <c:pt idx="2556">
                  <c:v>0.91224081208307706</c:v>
                </c:pt>
                <c:pt idx="2557">
                  <c:v>0.91237869633200364</c:v>
                </c:pt>
                <c:pt idx="2558">
                  <c:v>0.91251658058092999</c:v>
                </c:pt>
                <c:pt idx="2559">
                  <c:v>0.91348177032344902</c:v>
                </c:pt>
                <c:pt idx="2560">
                  <c:v>0.9136196545723827</c:v>
                </c:pt>
                <c:pt idx="2561">
                  <c:v>0.9137575388213095</c:v>
                </c:pt>
                <c:pt idx="2562">
                  <c:v>0.91389542307024163</c:v>
                </c:pt>
                <c:pt idx="2563">
                  <c:v>0.91486061281275599</c:v>
                </c:pt>
                <c:pt idx="2564">
                  <c:v>0.91499849706168923</c:v>
                </c:pt>
                <c:pt idx="2565">
                  <c:v>0.91513638131061414</c:v>
                </c:pt>
                <c:pt idx="2566">
                  <c:v>0.91527426555954805</c:v>
                </c:pt>
                <c:pt idx="2567">
                  <c:v>0.91541214980847629</c:v>
                </c:pt>
                <c:pt idx="2568">
                  <c:v>0.91623945530206297</c:v>
                </c:pt>
                <c:pt idx="2569">
                  <c:v>0.91637733955099399</c:v>
                </c:pt>
                <c:pt idx="2570">
                  <c:v>0.91651522379992356</c:v>
                </c:pt>
                <c:pt idx="2571">
                  <c:v>0.91665310804885503</c:v>
                </c:pt>
                <c:pt idx="2572">
                  <c:v>0.91679099229778871</c:v>
                </c:pt>
                <c:pt idx="2573">
                  <c:v>0.91775618204030096</c:v>
                </c:pt>
                <c:pt idx="2574">
                  <c:v>0.91789406628923165</c:v>
                </c:pt>
                <c:pt idx="2575">
                  <c:v>0.91803195053816411</c:v>
                </c:pt>
                <c:pt idx="2576">
                  <c:v>0.91816983478709302</c:v>
                </c:pt>
                <c:pt idx="2577">
                  <c:v>0.91913502452960805</c:v>
                </c:pt>
                <c:pt idx="2578">
                  <c:v>0.91927290877853896</c:v>
                </c:pt>
                <c:pt idx="2579">
                  <c:v>0.91941079302746676</c:v>
                </c:pt>
                <c:pt idx="2580">
                  <c:v>0.91954867727640199</c:v>
                </c:pt>
                <c:pt idx="2581">
                  <c:v>0.92051386701891458</c:v>
                </c:pt>
                <c:pt idx="2582">
                  <c:v>0.92065175126784604</c:v>
                </c:pt>
                <c:pt idx="2583">
                  <c:v>0.92078963551677895</c:v>
                </c:pt>
                <c:pt idx="2584">
                  <c:v>0.92092751976570697</c:v>
                </c:pt>
                <c:pt idx="2585">
                  <c:v>0.921892709508222</c:v>
                </c:pt>
                <c:pt idx="2586">
                  <c:v>0.92203059375715257</c:v>
                </c:pt>
                <c:pt idx="2587">
                  <c:v>0.92216847800608304</c:v>
                </c:pt>
                <c:pt idx="2588">
                  <c:v>0.9223063622550135</c:v>
                </c:pt>
                <c:pt idx="2589">
                  <c:v>0.92327155199752897</c:v>
                </c:pt>
                <c:pt idx="2590">
                  <c:v>0.92340943624646199</c:v>
                </c:pt>
                <c:pt idx="2591">
                  <c:v>0.92354732049539101</c:v>
                </c:pt>
                <c:pt idx="2592">
                  <c:v>0.92368520474432103</c:v>
                </c:pt>
                <c:pt idx="2593">
                  <c:v>0.92465039448683595</c:v>
                </c:pt>
                <c:pt idx="2594">
                  <c:v>0.92478827873576697</c:v>
                </c:pt>
                <c:pt idx="2595">
                  <c:v>0.92492616298469699</c:v>
                </c:pt>
                <c:pt idx="2596">
                  <c:v>0.92506404723362801</c:v>
                </c:pt>
                <c:pt idx="2597">
                  <c:v>0.92602923697614559</c:v>
                </c:pt>
                <c:pt idx="2598">
                  <c:v>0.9261671212250735</c:v>
                </c:pt>
                <c:pt idx="2599">
                  <c:v>0.92630500547400563</c:v>
                </c:pt>
                <c:pt idx="2600">
                  <c:v>0.92644288972293065</c:v>
                </c:pt>
                <c:pt idx="2601">
                  <c:v>0.92740807946545001</c:v>
                </c:pt>
                <c:pt idx="2602">
                  <c:v>0.92754596371438103</c:v>
                </c:pt>
                <c:pt idx="2603">
                  <c:v>0.92768384796331205</c:v>
                </c:pt>
                <c:pt idx="2604">
                  <c:v>0.92782173221224262</c:v>
                </c:pt>
                <c:pt idx="2605">
                  <c:v>0.92878692195475476</c:v>
                </c:pt>
                <c:pt idx="2606">
                  <c:v>0.92892480620369233</c:v>
                </c:pt>
                <c:pt idx="2607">
                  <c:v>0.92906269045261858</c:v>
                </c:pt>
                <c:pt idx="2608">
                  <c:v>0.92920057470154949</c:v>
                </c:pt>
                <c:pt idx="2609">
                  <c:v>0.93016576444406496</c:v>
                </c:pt>
                <c:pt idx="2610">
                  <c:v>0.93030364869299498</c:v>
                </c:pt>
                <c:pt idx="2611">
                  <c:v>0.930441532941926</c:v>
                </c:pt>
                <c:pt idx="2612">
                  <c:v>0.93057941719085924</c:v>
                </c:pt>
                <c:pt idx="2613">
                  <c:v>0.93154460693337471</c:v>
                </c:pt>
                <c:pt idx="2614">
                  <c:v>0.93168249118230151</c:v>
                </c:pt>
                <c:pt idx="2615">
                  <c:v>0.93182037543123297</c:v>
                </c:pt>
                <c:pt idx="2616">
                  <c:v>0.93195825968016599</c:v>
                </c:pt>
                <c:pt idx="2617">
                  <c:v>0.93306133367160904</c:v>
                </c:pt>
                <c:pt idx="2618">
                  <c:v>0.93319921792054294</c:v>
                </c:pt>
                <c:pt idx="2619">
                  <c:v>0.93333710216947163</c:v>
                </c:pt>
                <c:pt idx="2620">
                  <c:v>0.93347498641840165</c:v>
                </c:pt>
                <c:pt idx="2621">
                  <c:v>0.93444017616091701</c:v>
                </c:pt>
                <c:pt idx="2622">
                  <c:v>0.93457806040984703</c:v>
                </c:pt>
                <c:pt idx="2623">
                  <c:v>0.93471594465878072</c:v>
                </c:pt>
                <c:pt idx="2624">
                  <c:v>0.93485382890770796</c:v>
                </c:pt>
                <c:pt idx="2625">
                  <c:v>0.93581901865022465</c:v>
                </c:pt>
                <c:pt idx="2626">
                  <c:v>0.93595690289915401</c:v>
                </c:pt>
                <c:pt idx="2627">
                  <c:v>0.93609478714808758</c:v>
                </c:pt>
                <c:pt idx="2628">
                  <c:v>0.93623267139701549</c:v>
                </c:pt>
                <c:pt idx="2629">
                  <c:v>0.93719786113953163</c:v>
                </c:pt>
                <c:pt idx="2630">
                  <c:v>0.93733574538846098</c:v>
                </c:pt>
                <c:pt idx="2631">
                  <c:v>0.937473629637392</c:v>
                </c:pt>
                <c:pt idx="2632">
                  <c:v>0.93761151388632302</c:v>
                </c:pt>
                <c:pt idx="2633">
                  <c:v>0.93857670362883805</c:v>
                </c:pt>
                <c:pt idx="2634">
                  <c:v>0.93871458787776529</c:v>
                </c:pt>
                <c:pt idx="2635">
                  <c:v>0.93885247212669964</c:v>
                </c:pt>
                <c:pt idx="2636">
                  <c:v>0.938990356375632</c:v>
                </c:pt>
                <c:pt idx="2637">
                  <c:v>0.93995554611814758</c:v>
                </c:pt>
                <c:pt idx="2638">
                  <c:v>0.94009343036707871</c:v>
                </c:pt>
                <c:pt idx="2639">
                  <c:v>0.94023131461600595</c:v>
                </c:pt>
                <c:pt idx="2640">
                  <c:v>0.94036919886493475</c:v>
                </c:pt>
                <c:pt idx="2641">
                  <c:v>0.94133438860745156</c:v>
                </c:pt>
                <c:pt idx="2642">
                  <c:v>0.94147227285638302</c:v>
                </c:pt>
                <c:pt idx="2643">
                  <c:v>0.94161015710531304</c:v>
                </c:pt>
                <c:pt idx="2644">
                  <c:v>0.94174804135424395</c:v>
                </c:pt>
                <c:pt idx="2645">
                  <c:v>0.94271323109675897</c:v>
                </c:pt>
                <c:pt idx="2646">
                  <c:v>0.94285111534569199</c:v>
                </c:pt>
                <c:pt idx="2647">
                  <c:v>0.94298899959462001</c:v>
                </c:pt>
                <c:pt idx="2648">
                  <c:v>0.94312688384355103</c:v>
                </c:pt>
                <c:pt idx="2649">
                  <c:v>0.94409207358606595</c:v>
                </c:pt>
                <c:pt idx="2650">
                  <c:v>0.94422995783499764</c:v>
                </c:pt>
                <c:pt idx="2651">
                  <c:v>0.94436784208392699</c:v>
                </c:pt>
                <c:pt idx="2652">
                  <c:v>0.94450572633285801</c:v>
                </c:pt>
                <c:pt idx="2653">
                  <c:v>0.9454709160753757</c:v>
                </c:pt>
                <c:pt idx="2654">
                  <c:v>0.94560880032430683</c:v>
                </c:pt>
                <c:pt idx="2655">
                  <c:v>0.94574668457323463</c:v>
                </c:pt>
                <c:pt idx="2656">
                  <c:v>0.94588456882216276</c:v>
                </c:pt>
                <c:pt idx="2657">
                  <c:v>0.94684975856468434</c:v>
                </c:pt>
                <c:pt idx="2658">
                  <c:v>0.94698764281361103</c:v>
                </c:pt>
                <c:pt idx="2659">
                  <c:v>0.94712552706254205</c:v>
                </c:pt>
                <c:pt idx="2660">
                  <c:v>0.94726341131147263</c:v>
                </c:pt>
                <c:pt idx="2661">
                  <c:v>0.94822860105398765</c:v>
                </c:pt>
                <c:pt idx="2662">
                  <c:v>0.94836648530291445</c:v>
                </c:pt>
                <c:pt idx="2663">
                  <c:v>0.94850436955184858</c:v>
                </c:pt>
                <c:pt idx="2664">
                  <c:v>0.94864225380078171</c:v>
                </c:pt>
                <c:pt idx="2665">
                  <c:v>0.94974532779222498</c:v>
                </c:pt>
                <c:pt idx="2666">
                  <c:v>0.949883212041158</c:v>
                </c:pt>
                <c:pt idx="2667">
                  <c:v>0.95002109629009046</c:v>
                </c:pt>
                <c:pt idx="2668">
                  <c:v>0.95112417028153262</c:v>
                </c:pt>
                <c:pt idx="2669">
                  <c:v>0.95126205453046297</c:v>
                </c:pt>
                <c:pt idx="2670">
                  <c:v>0.95139993877939499</c:v>
                </c:pt>
                <c:pt idx="2671">
                  <c:v>0.95153782302832401</c:v>
                </c:pt>
                <c:pt idx="2672">
                  <c:v>0.95250301277083904</c:v>
                </c:pt>
                <c:pt idx="2673">
                  <c:v>0.95264089701977495</c:v>
                </c:pt>
                <c:pt idx="2674">
                  <c:v>0.95277878126870164</c:v>
                </c:pt>
                <c:pt idx="2675">
                  <c:v>0.95291666551762899</c:v>
                </c:pt>
                <c:pt idx="2676">
                  <c:v>0.95388185526014824</c:v>
                </c:pt>
                <c:pt idx="2677">
                  <c:v>0.9540197395090797</c:v>
                </c:pt>
                <c:pt idx="2678">
                  <c:v>0.95415762375800861</c:v>
                </c:pt>
                <c:pt idx="2679">
                  <c:v>0.95429550800693796</c:v>
                </c:pt>
                <c:pt idx="2680">
                  <c:v>0.95526069774945299</c:v>
                </c:pt>
                <c:pt idx="2681">
                  <c:v>0.95539858199838401</c:v>
                </c:pt>
                <c:pt idx="2682">
                  <c:v>0.95553646624731459</c:v>
                </c:pt>
                <c:pt idx="2683">
                  <c:v>0.95567435049624505</c:v>
                </c:pt>
                <c:pt idx="2684">
                  <c:v>0.95663954023876063</c:v>
                </c:pt>
                <c:pt idx="2685">
                  <c:v>0.95677742448769165</c:v>
                </c:pt>
                <c:pt idx="2686">
                  <c:v>0.95691530873662156</c:v>
                </c:pt>
                <c:pt idx="2687">
                  <c:v>0.95705319298555303</c:v>
                </c:pt>
                <c:pt idx="2688">
                  <c:v>0.9580183827280675</c:v>
                </c:pt>
                <c:pt idx="2689">
                  <c:v>0.95815626697699796</c:v>
                </c:pt>
                <c:pt idx="2690">
                  <c:v>0.95829415122592898</c:v>
                </c:pt>
                <c:pt idx="2691">
                  <c:v>0.958432035474859</c:v>
                </c:pt>
                <c:pt idx="2692">
                  <c:v>0.95939722521737503</c:v>
                </c:pt>
                <c:pt idx="2693">
                  <c:v>0.95953510946630449</c:v>
                </c:pt>
                <c:pt idx="2694">
                  <c:v>0.95967299371523596</c:v>
                </c:pt>
                <c:pt idx="2695">
                  <c:v>0.95981087796416764</c:v>
                </c:pt>
                <c:pt idx="2696">
                  <c:v>0.960776067706682</c:v>
                </c:pt>
                <c:pt idx="2697">
                  <c:v>0.96091395195561158</c:v>
                </c:pt>
                <c:pt idx="2698">
                  <c:v>0.9610518362045477</c:v>
                </c:pt>
                <c:pt idx="2699">
                  <c:v>0.96118972045347695</c:v>
                </c:pt>
                <c:pt idx="2700">
                  <c:v>0.96215491019598964</c:v>
                </c:pt>
                <c:pt idx="2701">
                  <c:v>0.962292794444919</c:v>
                </c:pt>
                <c:pt idx="2702">
                  <c:v>0.96243067869385224</c:v>
                </c:pt>
                <c:pt idx="2703">
                  <c:v>0.96256856294278059</c:v>
                </c:pt>
                <c:pt idx="2704">
                  <c:v>0.96353375268529595</c:v>
                </c:pt>
                <c:pt idx="2705">
                  <c:v>0.96367163693422953</c:v>
                </c:pt>
                <c:pt idx="2706">
                  <c:v>0.96380952118315899</c:v>
                </c:pt>
                <c:pt idx="2707">
                  <c:v>0.96394740543209023</c:v>
                </c:pt>
                <c:pt idx="2708">
                  <c:v>0.96491259517460259</c:v>
                </c:pt>
                <c:pt idx="2709">
                  <c:v>0.96505047942353694</c:v>
                </c:pt>
                <c:pt idx="2710">
                  <c:v>0.96518836367246397</c:v>
                </c:pt>
                <c:pt idx="2711">
                  <c:v>0.96532624792139499</c:v>
                </c:pt>
                <c:pt idx="2712">
                  <c:v>0.96642932191284059</c:v>
                </c:pt>
                <c:pt idx="2713">
                  <c:v>0.96656720616177105</c:v>
                </c:pt>
                <c:pt idx="2714">
                  <c:v>0.96670509041070496</c:v>
                </c:pt>
                <c:pt idx="2715">
                  <c:v>0.96780816440214801</c:v>
                </c:pt>
                <c:pt idx="2716">
                  <c:v>0.96794604865108058</c:v>
                </c:pt>
                <c:pt idx="2717">
                  <c:v>0.96808393290000905</c:v>
                </c:pt>
                <c:pt idx="2718">
                  <c:v>0.96918700689145498</c:v>
                </c:pt>
                <c:pt idx="2719">
                  <c:v>0.96932489114038722</c:v>
                </c:pt>
                <c:pt idx="2720">
                  <c:v>0.96946277538931558</c:v>
                </c:pt>
                <c:pt idx="2721">
                  <c:v>0.96960065963824971</c:v>
                </c:pt>
                <c:pt idx="2722">
                  <c:v>0.97056584938076151</c:v>
                </c:pt>
                <c:pt idx="2723">
                  <c:v>0.97070373362969631</c:v>
                </c:pt>
                <c:pt idx="2724">
                  <c:v>0.97084161787862688</c:v>
                </c:pt>
                <c:pt idx="2725">
                  <c:v>0.97097950212755613</c:v>
                </c:pt>
                <c:pt idx="2726">
                  <c:v>0.97194469187006893</c:v>
                </c:pt>
                <c:pt idx="2727">
                  <c:v>0.97208257611899984</c:v>
                </c:pt>
                <c:pt idx="2728">
                  <c:v>0.97222046036792986</c:v>
                </c:pt>
                <c:pt idx="2729">
                  <c:v>0.97235834461686088</c:v>
                </c:pt>
                <c:pt idx="2730">
                  <c:v>0.97332353435937813</c:v>
                </c:pt>
                <c:pt idx="2731">
                  <c:v>0.97346141860830948</c:v>
                </c:pt>
                <c:pt idx="2732">
                  <c:v>0.97359930285723639</c:v>
                </c:pt>
                <c:pt idx="2733">
                  <c:v>0.97373718710616786</c:v>
                </c:pt>
                <c:pt idx="2734">
                  <c:v>0.97470237684868488</c:v>
                </c:pt>
                <c:pt idx="2735">
                  <c:v>0.9748402610976139</c:v>
                </c:pt>
                <c:pt idx="2736">
                  <c:v>0.97497814534654492</c:v>
                </c:pt>
                <c:pt idx="2737">
                  <c:v>0.97511602959547494</c:v>
                </c:pt>
                <c:pt idx="2738">
                  <c:v>0.97608121933799064</c:v>
                </c:pt>
                <c:pt idx="2739">
                  <c:v>0.97621910358692088</c:v>
                </c:pt>
                <c:pt idx="2740">
                  <c:v>0.97635698783585056</c:v>
                </c:pt>
                <c:pt idx="2741">
                  <c:v>0.97649487208478636</c:v>
                </c:pt>
                <c:pt idx="2742">
                  <c:v>0.97746006182729428</c:v>
                </c:pt>
                <c:pt idx="2743">
                  <c:v>0.97759794607622752</c:v>
                </c:pt>
                <c:pt idx="2744">
                  <c:v>0.97773583032516265</c:v>
                </c:pt>
                <c:pt idx="2745">
                  <c:v>0.97787371457409311</c:v>
                </c:pt>
                <c:pt idx="2746">
                  <c:v>0.97883890431660392</c:v>
                </c:pt>
                <c:pt idx="2747">
                  <c:v>0.97897678856553494</c:v>
                </c:pt>
                <c:pt idx="2748">
                  <c:v>0.97911467281446662</c:v>
                </c:pt>
                <c:pt idx="2749">
                  <c:v>0.97925255706339664</c:v>
                </c:pt>
                <c:pt idx="2750">
                  <c:v>0.98021774680590745</c:v>
                </c:pt>
                <c:pt idx="2751">
                  <c:v>0.98035563105484202</c:v>
                </c:pt>
                <c:pt idx="2752">
                  <c:v>0.98049351530377304</c:v>
                </c:pt>
                <c:pt idx="2753">
                  <c:v>0.98063139955270351</c:v>
                </c:pt>
                <c:pt idx="2754">
                  <c:v>0.98159658929521365</c:v>
                </c:pt>
                <c:pt idx="2755">
                  <c:v>0.98173447354415111</c:v>
                </c:pt>
                <c:pt idx="2756">
                  <c:v>0.98187235779308002</c:v>
                </c:pt>
                <c:pt idx="2757">
                  <c:v>0.98201024204201059</c:v>
                </c:pt>
                <c:pt idx="2758">
                  <c:v>0.98311331603345598</c:v>
                </c:pt>
                <c:pt idx="2759">
                  <c:v>0.98325120028238699</c:v>
                </c:pt>
                <c:pt idx="2760">
                  <c:v>0.98338908453131757</c:v>
                </c:pt>
                <c:pt idx="2761">
                  <c:v>0.98449215852276029</c:v>
                </c:pt>
                <c:pt idx="2762">
                  <c:v>0.98463004277169397</c:v>
                </c:pt>
                <c:pt idx="2763">
                  <c:v>0.98476792702062299</c:v>
                </c:pt>
                <c:pt idx="2764">
                  <c:v>0.98587100101207004</c:v>
                </c:pt>
                <c:pt idx="2765">
                  <c:v>0.9860088852610005</c:v>
                </c:pt>
                <c:pt idx="2766">
                  <c:v>0.9861467695099293</c:v>
                </c:pt>
                <c:pt idx="2767">
                  <c:v>0.98724984350138023</c:v>
                </c:pt>
                <c:pt idx="2768">
                  <c:v>0.98738772775030514</c:v>
                </c:pt>
                <c:pt idx="2769">
                  <c:v>0.9875256119992385</c:v>
                </c:pt>
                <c:pt idx="2770">
                  <c:v>0.98766349624817296</c:v>
                </c:pt>
                <c:pt idx="2771">
                  <c:v>0.98862868599068499</c:v>
                </c:pt>
                <c:pt idx="2772">
                  <c:v>0.98876657023961456</c:v>
                </c:pt>
                <c:pt idx="2773">
                  <c:v>0.98890445448854858</c:v>
                </c:pt>
                <c:pt idx="2774">
                  <c:v>0.98904233873747649</c:v>
                </c:pt>
                <c:pt idx="2775">
                  <c:v>0.99000752847999196</c:v>
                </c:pt>
                <c:pt idx="2776">
                  <c:v>0.99014541272892265</c:v>
                </c:pt>
                <c:pt idx="2777">
                  <c:v>0.99028329697785256</c:v>
                </c:pt>
                <c:pt idx="2778">
                  <c:v>0.99042118122678358</c:v>
                </c:pt>
                <c:pt idx="2779">
                  <c:v>0.99138637096929605</c:v>
                </c:pt>
                <c:pt idx="2780">
                  <c:v>0.99152425521822896</c:v>
                </c:pt>
                <c:pt idx="2781">
                  <c:v>0.99166213946715775</c:v>
                </c:pt>
                <c:pt idx="2782">
                  <c:v>0.99180002371609099</c:v>
                </c:pt>
                <c:pt idx="2783">
                  <c:v>0.99276521345860824</c:v>
                </c:pt>
                <c:pt idx="2784">
                  <c:v>0.99290309770753649</c:v>
                </c:pt>
                <c:pt idx="2785">
                  <c:v>0.99304098195646429</c:v>
                </c:pt>
                <c:pt idx="2786">
                  <c:v>0.99317886620539864</c:v>
                </c:pt>
                <c:pt idx="2787">
                  <c:v>0.994144055947911</c:v>
                </c:pt>
                <c:pt idx="2788">
                  <c:v>0.99428194019684357</c:v>
                </c:pt>
                <c:pt idx="2789">
                  <c:v>0.99441982444577404</c:v>
                </c:pt>
                <c:pt idx="2790">
                  <c:v>0.9945577086947045</c:v>
                </c:pt>
                <c:pt idx="2791">
                  <c:v>0.99552289843721775</c:v>
                </c:pt>
                <c:pt idx="2792">
                  <c:v>0.99566078268615099</c:v>
                </c:pt>
                <c:pt idx="2793">
                  <c:v>0.99579866693508323</c:v>
                </c:pt>
                <c:pt idx="2794">
                  <c:v>0.99593655118401159</c:v>
                </c:pt>
                <c:pt idx="2795">
                  <c:v>0.9969017409265265</c:v>
                </c:pt>
                <c:pt idx="2796">
                  <c:v>0.99703962517545797</c:v>
                </c:pt>
                <c:pt idx="2797">
                  <c:v>0.99717750942438799</c:v>
                </c:pt>
                <c:pt idx="2798">
                  <c:v>0.99731539367331901</c:v>
                </c:pt>
                <c:pt idx="2799">
                  <c:v>0.99828058341583359</c:v>
                </c:pt>
                <c:pt idx="2800">
                  <c:v>0.9984184676647645</c:v>
                </c:pt>
                <c:pt idx="2801">
                  <c:v>0.9985563519136933</c:v>
                </c:pt>
                <c:pt idx="2802">
                  <c:v>0.99869423616262665</c:v>
                </c:pt>
                <c:pt idx="2803">
                  <c:v>0.99979731015407458</c:v>
                </c:pt>
                <c:pt idx="2804">
                  <c:v>0.99993519440300305</c:v>
                </c:pt>
              </c:numCache>
            </c:numRef>
          </c:xVal>
          <c:yVal>
            <c:numRef>
              <c:f>Sheet2!$O$1:$O$2805</c:f>
              <c:numCache>
                <c:formatCode>General</c:formatCode>
                <c:ptCount val="2805"/>
                <c:pt idx="0">
                  <c:v>0</c:v>
                </c:pt>
                <c:pt idx="1">
                  <c:v>72.458081420655589</c:v>
                </c:pt>
                <c:pt idx="2">
                  <c:v>72.458353164663308</c:v>
                </c:pt>
                <c:pt idx="3">
                  <c:v>72.458550477732501</c:v>
                </c:pt>
                <c:pt idx="4">
                  <c:v>72.458628251436181</c:v>
                </c:pt>
                <c:pt idx="5">
                  <c:v>72.458847448455288</c:v>
                </c:pt>
                <c:pt idx="6">
                  <c:v>72.458882285156179</c:v>
                </c:pt>
                <c:pt idx="7">
                  <c:v>72.458942558426855</c:v>
                </c:pt>
                <c:pt idx="8">
                  <c:v>72.4589663939622</c:v>
                </c:pt>
                <c:pt idx="9">
                  <c:v>72.45898698526733</c:v>
                </c:pt>
                <c:pt idx="10">
                  <c:v>72.459004383602903</c:v>
                </c:pt>
                <c:pt idx="11">
                  <c:v>72.459044857350449</c:v>
                </c:pt>
                <c:pt idx="12">
                  <c:v>72.459063762874393</c:v>
                </c:pt>
                <c:pt idx="13">
                  <c:v>72.459084070232493</c:v>
                </c:pt>
                <c:pt idx="14">
                  <c:v>72.459093353898879</c:v>
                </c:pt>
                <c:pt idx="15">
                  <c:v>72.459103571502524</c:v>
                </c:pt>
                <c:pt idx="16">
                  <c:v>72.459106213381048</c:v>
                </c:pt>
                <c:pt idx="17">
                  <c:v>72.459110497145986</c:v>
                </c:pt>
                <c:pt idx="18">
                  <c:v>72.459113864719697</c:v>
                </c:pt>
                <c:pt idx="19">
                  <c:v>72.459116400574899</c:v>
                </c:pt>
                <c:pt idx="20">
                  <c:v>72.4591190975503</c:v>
                </c:pt>
                <c:pt idx="21">
                  <c:v>72.45912103175398</c:v>
                </c:pt>
                <c:pt idx="22">
                  <c:v>72.459121489544927</c:v>
                </c:pt>
                <c:pt idx="23">
                  <c:v>72.459122682041496</c:v>
                </c:pt>
                <c:pt idx="24">
                  <c:v>72.459123575797946</c:v>
                </c:pt>
                <c:pt idx="25">
                  <c:v>72.459124068686123</c:v>
                </c:pt>
                <c:pt idx="26">
                  <c:v>72.459124535426398</c:v>
                </c:pt>
                <c:pt idx="27">
                  <c:v>72.459124776086981</c:v>
                </c:pt>
                <c:pt idx="28">
                  <c:v>72.459124887406901</c:v>
                </c:pt>
                <c:pt idx="29">
                  <c:v>72.45912500307989</c:v>
                </c:pt>
                <c:pt idx="30">
                  <c:v>72.45912505385418</c:v>
                </c:pt>
                <c:pt idx="31">
                  <c:v>72.459125102376007</c:v>
                </c:pt>
                <c:pt idx="32">
                  <c:v>72.459125221245671</c:v>
                </c:pt>
                <c:pt idx="33">
                  <c:v>72.459125232173207</c:v>
                </c:pt>
                <c:pt idx="34">
                  <c:v>72.459125270406105</c:v>
                </c:pt>
                <c:pt idx="35">
                  <c:v>72.459125301455202</c:v>
                </c:pt>
                <c:pt idx="36">
                  <c:v>72.459125341423203</c:v>
                </c:pt>
                <c:pt idx="37">
                  <c:v>72.459125393597802</c:v>
                </c:pt>
                <c:pt idx="38">
                  <c:v>72.459125391649607</c:v>
                </c:pt>
                <c:pt idx="39">
                  <c:v>72.459125390888602</c:v>
                </c:pt>
                <c:pt idx="40">
                  <c:v>72.459125414540722</c:v>
                </c:pt>
                <c:pt idx="41">
                  <c:v>72.459125429943839</c:v>
                </c:pt>
                <c:pt idx="42">
                  <c:v>72.4591254380408</c:v>
                </c:pt>
                <c:pt idx="43">
                  <c:v>72.459125439776031</c:v>
                </c:pt>
                <c:pt idx="44">
                  <c:v>72.459125441358921</c:v>
                </c:pt>
                <c:pt idx="45">
                  <c:v>72.459125452804102</c:v>
                </c:pt>
                <c:pt idx="46">
                  <c:v>72.4591254380408</c:v>
                </c:pt>
                <c:pt idx="47">
                  <c:v>72.459125458009325</c:v>
                </c:pt>
                <c:pt idx="48">
                  <c:v>72.45912544872543</c:v>
                </c:pt>
                <c:pt idx="49">
                  <c:v>72.459125429699895</c:v>
                </c:pt>
                <c:pt idx="50">
                  <c:v>72.459125462119118</c:v>
                </c:pt>
                <c:pt idx="51">
                  <c:v>72.459125458770686</c:v>
                </c:pt>
                <c:pt idx="52">
                  <c:v>72.45912545088629</c:v>
                </c:pt>
                <c:pt idx="53">
                  <c:v>72.459125458435494</c:v>
                </c:pt>
                <c:pt idx="54">
                  <c:v>72.459125454660906</c:v>
                </c:pt>
                <c:pt idx="55">
                  <c:v>72.459125455269827</c:v>
                </c:pt>
                <c:pt idx="56">
                  <c:v>72.459125459135919</c:v>
                </c:pt>
                <c:pt idx="57">
                  <c:v>72.459125466167649</c:v>
                </c:pt>
                <c:pt idx="58">
                  <c:v>72.459125462393018</c:v>
                </c:pt>
                <c:pt idx="59">
                  <c:v>72.459125456609101</c:v>
                </c:pt>
                <c:pt idx="60">
                  <c:v>72.459125453626001</c:v>
                </c:pt>
                <c:pt idx="61">
                  <c:v>72.459125456243797</c:v>
                </c:pt>
                <c:pt idx="62">
                  <c:v>72.459125451890927</c:v>
                </c:pt>
                <c:pt idx="63">
                  <c:v>72.459125463701696</c:v>
                </c:pt>
                <c:pt idx="64">
                  <c:v>72.459125461053731</c:v>
                </c:pt>
                <c:pt idx="65">
                  <c:v>72.459125450978107</c:v>
                </c:pt>
                <c:pt idx="66">
                  <c:v>72.459125462210537</c:v>
                </c:pt>
                <c:pt idx="67">
                  <c:v>72.459125459927478</c:v>
                </c:pt>
                <c:pt idx="68">
                  <c:v>72.459125453382427</c:v>
                </c:pt>
                <c:pt idx="69">
                  <c:v>72.459125437644801</c:v>
                </c:pt>
                <c:pt idx="70">
                  <c:v>72.459125465984727</c:v>
                </c:pt>
                <c:pt idx="71">
                  <c:v>72.459125466532626</c:v>
                </c:pt>
                <c:pt idx="72">
                  <c:v>72.459125461571205</c:v>
                </c:pt>
                <c:pt idx="73">
                  <c:v>72.459125458283296</c:v>
                </c:pt>
                <c:pt idx="74">
                  <c:v>72.459125448938622</c:v>
                </c:pt>
                <c:pt idx="75">
                  <c:v>72.459125463853923</c:v>
                </c:pt>
                <c:pt idx="76">
                  <c:v>72.459125463306407</c:v>
                </c:pt>
                <c:pt idx="77">
                  <c:v>72.459125457552702</c:v>
                </c:pt>
                <c:pt idx="78">
                  <c:v>72.459125458252927</c:v>
                </c:pt>
                <c:pt idx="79">
                  <c:v>72.45912545685259</c:v>
                </c:pt>
                <c:pt idx="80">
                  <c:v>72.459125452743194</c:v>
                </c:pt>
                <c:pt idx="81">
                  <c:v>72.4591254522866</c:v>
                </c:pt>
                <c:pt idx="82">
                  <c:v>72.459125457370419</c:v>
                </c:pt>
                <c:pt idx="83">
                  <c:v>72.459125462057926</c:v>
                </c:pt>
                <c:pt idx="84">
                  <c:v>72.459125459440301</c:v>
                </c:pt>
                <c:pt idx="85">
                  <c:v>72.459125460749334</c:v>
                </c:pt>
                <c:pt idx="86">
                  <c:v>72.459125459135919</c:v>
                </c:pt>
                <c:pt idx="87">
                  <c:v>72.459125457613595</c:v>
                </c:pt>
                <c:pt idx="88">
                  <c:v>72.459125458922827</c:v>
                </c:pt>
                <c:pt idx="89">
                  <c:v>72.459125453626001</c:v>
                </c:pt>
                <c:pt idx="90">
                  <c:v>72.459125450825496</c:v>
                </c:pt>
                <c:pt idx="91">
                  <c:v>72.459125453443306</c:v>
                </c:pt>
                <c:pt idx="92">
                  <c:v>72.459125455026197</c:v>
                </c:pt>
                <c:pt idx="93">
                  <c:v>72.459125455848536</c:v>
                </c:pt>
                <c:pt idx="94">
                  <c:v>72.459125455604607</c:v>
                </c:pt>
                <c:pt idx="95">
                  <c:v>72.459125458739905</c:v>
                </c:pt>
                <c:pt idx="96">
                  <c:v>72.459125458191991</c:v>
                </c:pt>
                <c:pt idx="97">
                  <c:v>72.459125457857127</c:v>
                </c:pt>
                <c:pt idx="98">
                  <c:v>72.459125458100971</c:v>
                </c:pt>
                <c:pt idx="99">
                  <c:v>72.459125461145149</c:v>
                </c:pt>
                <c:pt idx="100">
                  <c:v>72.459125461327901</c:v>
                </c:pt>
                <c:pt idx="101">
                  <c:v>72.459125458314105</c:v>
                </c:pt>
                <c:pt idx="102">
                  <c:v>72.459125464036831</c:v>
                </c:pt>
                <c:pt idx="103">
                  <c:v>72.459125458678997</c:v>
                </c:pt>
                <c:pt idx="104">
                  <c:v>72.459125459683591</c:v>
                </c:pt>
                <c:pt idx="105">
                  <c:v>72.459125457918319</c:v>
                </c:pt>
                <c:pt idx="106">
                  <c:v>72.459125456700392</c:v>
                </c:pt>
                <c:pt idx="107">
                  <c:v>72.459125458709494</c:v>
                </c:pt>
                <c:pt idx="108">
                  <c:v>72.459125458131126</c:v>
                </c:pt>
                <c:pt idx="109">
                  <c:v>72.45912545657869</c:v>
                </c:pt>
                <c:pt idx="110">
                  <c:v>72.459125455269827</c:v>
                </c:pt>
                <c:pt idx="111">
                  <c:v>72.459125456913497</c:v>
                </c:pt>
                <c:pt idx="112">
                  <c:v>72.459125455909302</c:v>
                </c:pt>
                <c:pt idx="113">
                  <c:v>72.459125456822193</c:v>
                </c:pt>
                <c:pt idx="114">
                  <c:v>72.459125459927478</c:v>
                </c:pt>
                <c:pt idx="115">
                  <c:v>72.459125458314105</c:v>
                </c:pt>
                <c:pt idx="116">
                  <c:v>72.459125459896697</c:v>
                </c:pt>
                <c:pt idx="117">
                  <c:v>72.459125458557295</c:v>
                </c:pt>
                <c:pt idx="118">
                  <c:v>72.459125461662637</c:v>
                </c:pt>
                <c:pt idx="119">
                  <c:v>72.459125454356496</c:v>
                </c:pt>
                <c:pt idx="120">
                  <c:v>72.459125455239615</c:v>
                </c:pt>
                <c:pt idx="121">
                  <c:v>72.4591254572791</c:v>
                </c:pt>
                <c:pt idx="122">
                  <c:v>72.459125460962568</c:v>
                </c:pt>
                <c:pt idx="123">
                  <c:v>72.459125458770686</c:v>
                </c:pt>
                <c:pt idx="124">
                  <c:v>72.459125456974391</c:v>
                </c:pt>
                <c:pt idx="125">
                  <c:v>72.459125457431</c:v>
                </c:pt>
                <c:pt idx="126">
                  <c:v>72.459125455604607</c:v>
                </c:pt>
                <c:pt idx="127">
                  <c:v>72.459125457187497</c:v>
                </c:pt>
                <c:pt idx="128">
                  <c:v>72.459125458922827</c:v>
                </c:pt>
                <c:pt idx="129">
                  <c:v>72.459125457887623</c:v>
                </c:pt>
                <c:pt idx="130">
                  <c:v>72.459125457187497</c:v>
                </c:pt>
                <c:pt idx="131">
                  <c:v>72.459125457309227</c:v>
                </c:pt>
                <c:pt idx="132">
                  <c:v>72.459125459288131</c:v>
                </c:pt>
                <c:pt idx="133">
                  <c:v>72.459125460140669</c:v>
                </c:pt>
                <c:pt idx="134">
                  <c:v>72.459125459105636</c:v>
                </c:pt>
                <c:pt idx="135">
                  <c:v>72.459125455209204</c:v>
                </c:pt>
                <c:pt idx="136">
                  <c:v>72.459125456517796</c:v>
                </c:pt>
                <c:pt idx="137">
                  <c:v>72.459125455421898</c:v>
                </c:pt>
                <c:pt idx="138">
                  <c:v>72.459125457918319</c:v>
                </c:pt>
                <c:pt idx="139">
                  <c:v>72.459125456335386</c:v>
                </c:pt>
                <c:pt idx="140">
                  <c:v>72.45912545657869</c:v>
                </c:pt>
                <c:pt idx="141">
                  <c:v>72.459125458222715</c:v>
                </c:pt>
                <c:pt idx="142">
                  <c:v>72.459125460474993</c:v>
                </c:pt>
                <c:pt idx="143">
                  <c:v>72.459125455939656</c:v>
                </c:pt>
                <c:pt idx="144">
                  <c:v>72.459125456152506</c:v>
                </c:pt>
                <c:pt idx="145">
                  <c:v>72.459125455969897</c:v>
                </c:pt>
                <c:pt idx="146">
                  <c:v>72.459125455604607</c:v>
                </c:pt>
                <c:pt idx="147">
                  <c:v>72.459125456791682</c:v>
                </c:pt>
                <c:pt idx="148">
                  <c:v>72.459125456517796</c:v>
                </c:pt>
                <c:pt idx="149">
                  <c:v>72.459125454691403</c:v>
                </c:pt>
                <c:pt idx="150">
                  <c:v>72.459125456335386</c:v>
                </c:pt>
                <c:pt idx="151">
                  <c:v>72.459125456365626</c:v>
                </c:pt>
                <c:pt idx="152">
                  <c:v>72.459125457461383</c:v>
                </c:pt>
                <c:pt idx="153">
                  <c:v>72.459125457887623</c:v>
                </c:pt>
                <c:pt idx="154">
                  <c:v>72.459125458800827</c:v>
                </c:pt>
                <c:pt idx="155">
                  <c:v>72.459125456700392</c:v>
                </c:pt>
                <c:pt idx="156">
                  <c:v>72.459125455239615</c:v>
                </c:pt>
                <c:pt idx="157">
                  <c:v>72.459125456396023</c:v>
                </c:pt>
                <c:pt idx="158">
                  <c:v>72.459125457187497</c:v>
                </c:pt>
                <c:pt idx="159">
                  <c:v>72.459125457674503</c:v>
                </c:pt>
                <c:pt idx="160">
                  <c:v>72.459125458496402</c:v>
                </c:pt>
                <c:pt idx="161">
                  <c:v>72.459125455635316</c:v>
                </c:pt>
                <c:pt idx="162">
                  <c:v>72.459125457035327</c:v>
                </c:pt>
                <c:pt idx="163">
                  <c:v>72.459125456365626</c:v>
                </c:pt>
                <c:pt idx="164">
                  <c:v>72.459125456122123</c:v>
                </c:pt>
                <c:pt idx="165">
                  <c:v>72.459125457918319</c:v>
                </c:pt>
                <c:pt idx="166">
                  <c:v>72.459125457309227</c:v>
                </c:pt>
                <c:pt idx="167">
                  <c:v>72.459125456822193</c:v>
                </c:pt>
                <c:pt idx="168">
                  <c:v>72.459125457187497</c:v>
                </c:pt>
                <c:pt idx="169">
                  <c:v>72.459125456943895</c:v>
                </c:pt>
                <c:pt idx="170">
                  <c:v>72.459125457461383</c:v>
                </c:pt>
                <c:pt idx="171">
                  <c:v>72.459125458100971</c:v>
                </c:pt>
                <c:pt idx="172">
                  <c:v>72.459125456913497</c:v>
                </c:pt>
                <c:pt idx="173">
                  <c:v>72.459125454295915</c:v>
                </c:pt>
                <c:pt idx="174">
                  <c:v>72.459125456761299</c:v>
                </c:pt>
                <c:pt idx="175">
                  <c:v>72.459125456700392</c:v>
                </c:pt>
                <c:pt idx="176">
                  <c:v>72.45912545657869</c:v>
                </c:pt>
                <c:pt idx="177">
                  <c:v>72.459125457339695</c:v>
                </c:pt>
                <c:pt idx="178">
                  <c:v>72.459125458831195</c:v>
                </c:pt>
                <c:pt idx="179">
                  <c:v>72.459125457644106</c:v>
                </c:pt>
                <c:pt idx="180">
                  <c:v>72.459125456913497</c:v>
                </c:pt>
                <c:pt idx="181">
                  <c:v>72.459125455878819</c:v>
                </c:pt>
                <c:pt idx="182">
                  <c:v>72.459125455909302</c:v>
                </c:pt>
                <c:pt idx="183">
                  <c:v>72.459125457857127</c:v>
                </c:pt>
                <c:pt idx="184">
                  <c:v>72.459125456943895</c:v>
                </c:pt>
                <c:pt idx="185">
                  <c:v>72.459125456791682</c:v>
                </c:pt>
                <c:pt idx="186">
                  <c:v>72.459125458009325</c:v>
                </c:pt>
                <c:pt idx="187">
                  <c:v>72.459125456730902</c:v>
                </c:pt>
                <c:pt idx="188">
                  <c:v>72.459125457309227</c:v>
                </c:pt>
                <c:pt idx="189">
                  <c:v>72.4591254564873</c:v>
                </c:pt>
                <c:pt idx="190">
                  <c:v>72.459125458222715</c:v>
                </c:pt>
                <c:pt idx="191">
                  <c:v>72.459125457644106</c:v>
                </c:pt>
                <c:pt idx="192">
                  <c:v>72.459125457065696</c:v>
                </c:pt>
                <c:pt idx="193">
                  <c:v>72.459125457126603</c:v>
                </c:pt>
                <c:pt idx="194">
                  <c:v>72.45912545666998</c:v>
                </c:pt>
                <c:pt idx="195">
                  <c:v>72.459125457339695</c:v>
                </c:pt>
                <c:pt idx="196">
                  <c:v>72.459125458131126</c:v>
                </c:pt>
                <c:pt idx="197">
                  <c:v>72.459125457218278</c:v>
                </c:pt>
                <c:pt idx="198">
                  <c:v>72.459125457644106</c:v>
                </c:pt>
                <c:pt idx="199">
                  <c:v>72.459125457522305</c:v>
                </c:pt>
                <c:pt idx="200">
                  <c:v>72.459125455939656</c:v>
                </c:pt>
                <c:pt idx="201">
                  <c:v>72.459125457035327</c:v>
                </c:pt>
                <c:pt idx="202">
                  <c:v>72.459125457857127</c:v>
                </c:pt>
                <c:pt idx="203">
                  <c:v>72.459125456700392</c:v>
                </c:pt>
                <c:pt idx="204">
                  <c:v>72.459125456061201</c:v>
                </c:pt>
                <c:pt idx="205">
                  <c:v>72.459125456943895</c:v>
                </c:pt>
                <c:pt idx="206">
                  <c:v>72.459125456974391</c:v>
                </c:pt>
                <c:pt idx="207">
                  <c:v>72.459125458161523</c:v>
                </c:pt>
                <c:pt idx="208">
                  <c:v>72.459125458374871</c:v>
                </c:pt>
                <c:pt idx="209">
                  <c:v>72.459125457522305</c:v>
                </c:pt>
                <c:pt idx="210">
                  <c:v>72.459125456913497</c:v>
                </c:pt>
                <c:pt idx="211">
                  <c:v>72.459125458009325</c:v>
                </c:pt>
                <c:pt idx="212">
                  <c:v>72.459125456974391</c:v>
                </c:pt>
                <c:pt idx="213">
                  <c:v>72.459125457979027</c:v>
                </c:pt>
                <c:pt idx="214">
                  <c:v>72.459125455848536</c:v>
                </c:pt>
                <c:pt idx="215">
                  <c:v>72.459125457583198</c:v>
                </c:pt>
                <c:pt idx="216">
                  <c:v>72.459125457126603</c:v>
                </c:pt>
                <c:pt idx="217">
                  <c:v>72.459125457065696</c:v>
                </c:pt>
                <c:pt idx="218">
                  <c:v>72.459125457035327</c:v>
                </c:pt>
                <c:pt idx="219">
                  <c:v>72.459125456182903</c:v>
                </c:pt>
                <c:pt idx="220">
                  <c:v>72.459125457126603</c:v>
                </c:pt>
                <c:pt idx="221">
                  <c:v>72.459125456943895</c:v>
                </c:pt>
                <c:pt idx="222">
                  <c:v>72.459125457065696</c:v>
                </c:pt>
                <c:pt idx="223">
                  <c:v>72.4591254564873</c:v>
                </c:pt>
                <c:pt idx="224">
                  <c:v>72.459125458496402</c:v>
                </c:pt>
                <c:pt idx="225">
                  <c:v>72.459125456943895</c:v>
                </c:pt>
                <c:pt idx="226">
                  <c:v>72.459125458739905</c:v>
                </c:pt>
                <c:pt idx="227">
                  <c:v>72.459125457248618</c:v>
                </c:pt>
                <c:pt idx="228">
                  <c:v>72.459125458587692</c:v>
                </c:pt>
                <c:pt idx="229">
                  <c:v>72.459125457248618</c:v>
                </c:pt>
                <c:pt idx="230">
                  <c:v>72.459125456061201</c:v>
                </c:pt>
                <c:pt idx="231">
                  <c:v>72.459125458678997</c:v>
                </c:pt>
                <c:pt idx="232">
                  <c:v>72.459125458374871</c:v>
                </c:pt>
                <c:pt idx="233">
                  <c:v>72.45912545685259</c:v>
                </c:pt>
                <c:pt idx="234">
                  <c:v>72.459125457979027</c:v>
                </c:pt>
                <c:pt idx="235">
                  <c:v>72.459125457096093</c:v>
                </c:pt>
                <c:pt idx="236">
                  <c:v>72.459125457979027</c:v>
                </c:pt>
                <c:pt idx="237">
                  <c:v>72.459125457187497</c:v>
                </c:pt>
                <c:pt idx="238">
                  <c:v>72.459125457765822</c:v>
                </c:pt>
                <c:pt idx="239">
                  <c:v>72.459125458466005</c:v>
                </c:pt>
                <c:pt idx="240">
                  <c:v>72.459125457857127</c:v>
                </c:pt>
                <c:pt idx="241">
                  <c:v>72.459125457735425</c:v>
                </c:pt>
                <c:pt idx="242">
                  <c:v>72.459125457765822</c:v>
                </c:pt>
                <c:pt idx="243">
                  <c:v>72.459125458191991</c:v>
                </c:pt>
                <c:pt idx="244">
                  <c:v>72.459125457157256</c:v>
                </c:pt>
                <c:pt idx="245">
                  <c:v>72.459125458344516</c:v>
                </c:pt>
                <c:pt idx="246">
                  <c:v>72.459125456548207</c:v>
                </c:pt>
                <c:pt idx="247">
                  <c:v>72.45912545685259</c:v>
                </c:pt>
                <c:pt idx="248">
                  <c:v>72.459125458161523</c:v>
                </c:pt>
                <c:pt idx="249">
                  <c:v>72.459125457948815</c:v>
                </c:pt>
                <c:pt idx="250">
                  <c:v>72.459125456913497</c:v>
                </c:pt>
                <c:pt idx="251">
                  <c:v>72.459125457613595</c:v>
                </c:pt>
                <c:pt idx="252">
                  <c:v>72.4591254564873</c:v>
                </c:pt>
                <c:pt idx="253">
                  <c:v>72.459125457613595</c:v>
                </c:pt>
                <c:pt idx="254">
                  <c:v>72.459125455391771</c:v>
                </c:pt>
                <c:pt idx="255">
                  <c:v>72.459125457979027</c:v>
                </c:pt>
                <c:pt idx="256">
                  <c:v>72.459125458405097</c:v>
                </c:pt>
                <c:pt idx="257">
                  <c:v>72.459125456913497</c:v>
                </c:pt>
                <c:pt idx="258">
                  <c:v>72.459125457187497</c:v>
                </c:pt>
                <c:pt idx="259">
                  <c:v>72.459125456974391</c:v>
                </c:pt>
                <c:pt idx="260">
                  <c:v>72.459125457644106</c:v>
                </c:pt>
                <c:pt idx="261">
                  <c:v>72.459125457887623</c:v>
                </c:pt>
                <c:pt idx="262">
                  <c:v>72.459125456730902</c:v>
                </c:pt>
                <c:pt idx="263">
                  <c:v>72.459125456091598</c:v>
                </c:pt>
                <c:pt idx="264">
                  <c:v>72.459125457461383</c:v>
                </c:pt>
                <c:pt idx="265">
                  <c:v>72.459125457004802</c:v>
                </c:pt>
                <c:pt idx="266">
                  <c:v>72.459125458283296</c:v>
                </c:pt>
                <c:pt idx="267">
                  <c:v>72.459125457248618</c:v>
                </c:pt>
                <c:pt idx="268">
                  <c:v>72.459125456213627</c:v>
                </c:pt>
                <c:pt idx="269">
                  <c:v>72.459125457065696</c:v>
                </c:pt>
                <c:pt idx="270">
                  <c:v>72.459125457339695</c:v>
                </c:pt>
                <c:pt idx="271">
                  <c:v>72.459125457218278</c:v>
                </c:pt>
                <c:pt idx="272">
                  <c:v>72.459125456700392</c:v>
                </c:pt>
                <c:pt idx="273">
                  <c:v>72.459125457370419</c:v>
                </c:pt>
                <c:pt idx="274">
                  <c:v>72.4591254564873</c:v>
                </c:pt>
                <c:pt idx="275">
                  <c:v>72.459125458222715</c:v>
                </c:pt>
                <c:pt idx="276">
                  <c:v>72.459125458557295</c:v>
                </c:pt>
                <c:pt idx="277">
                  <c:v>72.459125456730902</c:v>
                </c:pt>
                <c:pt idx="278">
                  <c:v>72.459125455969897</c:v>
                </c:pt>
                <c:pt idx="279">
                  <c:v>72.459125457309227</c:v>
                </c:pt>
                <c:pt idx="280">
                  <c:v>72.459125457431</c:v>
                </c:pt>
                <c:pt idx="281">
                  <c:v>72.459125457857127</c:v>
                </c:pt>
                <c:pt idx="282">
                  <c:v>72.459125456609101</c:v>
                </c:pt>
                <c:pt idx="283">
                  <c:v>72.459125456609101</c:v>
                </c:pt>
                <c:pt idx="284">
                  <c:v>72.459125457431</c:v>
                </c:pt>
                <c:pt idx="285">
                  <c:v>72.459125457126603</c:v>
                </c:pt>
                <c:pt idx="286">
                  <c:v>72.459125457765822</c:v>
                </c:pt>
                <c:pt idx="287">
                  <c:v>72.459125456122123</c:v>
                </c:pt>
                <c:pt idx="288">
                  <c:v>72.459125457765822</c:v>
                </c:pt>
                <c:pt idx="289">
                  <c:v>72.459125457918319</c:v>
                </c:pt>
                <c:pt idx="290">
                  <c:v>72.459125456365626</c:v>
                </c:pt>
                <c:pt idx="291">
                  <c:v>72.459125457035327</c:v>
                </c:pt>
                <c:pt idx="292">
                  <c:v>72.459125457187497</c:v>
                </c:pt>
                <c:pt idx="293">
                  <c:v>72.459125456365626</c:v>
                </c:pt>
                <c:pt idx="294">
                  <c:v>72.459125457948815</c:v>
                </c:pt>
                <c:pt idx="295">
                  <c:v>72.459125457218278</c:v>
                </c:pt>
                <c:pt idx="296">
                  <c:v>72.459125457522305</c:v>
                </c:pt>
                <c:pt idx="297">
                  <c:v>72.4591254577049</c:v>
                </c:pt>
                <c:pt idx="298">
                  <c:v>72.459125456396023</c:v>
                </c:pt>
                <c:pt idx="299">
                  <c:v>72.459125457248618</c:v>
                </c:pt>
                <c:pt idx="300">
                  <c:v>72.4591254577049</c:v>
                </c:pt>
                <c:pt idx="301">
                  <c:v>72.45912545685259</c:v>
                </c:pt>
                <c:pt idx="302">
                  <c:v>72.459125457309227</c:v>
                </c:pt>
                <c:pt idx="303">
                  <c:v>72.459125457826701</c:v>
                </c:pt>
                <c:pt idx="304">
                  <c:v>72.459125457735425</c:v>
                </c:pt>
                <c:pt idx="305">
                  <c:v>72.459125457948815</c:v>
                </c:pt>
                <c:pt idx="306">
                  <c:v>72.459125457248618</c:v>
                </c:pt>
                <c:pt idx="307">
                  <c:v>72.459125457796304</c:v>
                </c:pt>
                <c:pt idx="308">
                  <c:v>72.459125458252927</c:v>
                </c:pt>
                <c:pt idx="309">
                  <c:v>72.459125457309227</c:v>
                </c:pt>
                <c:pt idx="310">
                  <c:v>72.4591254572791</c:v>
                </c:pt>
                <c:pt idx="311">
                  <c:v>72.459125456396023</c:v>
                </c:pt>
                <c:pt idx="312">
                  <c:v>72.459125457339695</c:v>
                </c:pt>
                <c:pt idx="313">
                  <c:v>72.459125457339695</c:v>
                </c:pt>
                <c:pt idx="314">
                  <c:v>72.459125457248618</c:v>
                </c:pt>
                <c:pt idx="315">
                  <c:v>72.459125457583198</c:v>
                </c:pt>
                <c:pt idx="316">
                  <c:v>72.459125457187497</c:v>
                </c:pt>
                <c:pt idx="317">
                  <c:v>72.459125457339695</c:v>
                </c:pt>
                <c:pt idx="318">
                  <c:v>72.459125458344516</c:v>
                </c:pt>
                <c:pt idx="319">
                  <c:v>72.459125456304704</c:v>
                </c:pt>
                <c:pt idx="320">
                  <c:v>72.45912545685259</c:v>
                </c:pt>
                <c:pt idx="321">
                  <c:v>72.459125457857127</c:v>
                </c:pt>
                <c:pt idx="322">
                  <c:v>72.459125456609101</c:v>
                </c:pt>
                <c:pt idx="323">
                  <c:v>72.459125457126603</c:v>
                </c:pt>
                <c:pt idx="324">
                  <c:v>72.459125456456889</c:v>
                </c:pt>
                <c:pt idx="325">
                  <c:v>72.459125458344516</c:v>
                </c:pt>
                <c:pt idx="326">
                  <c:v>72.459125456943895</c:v>
                </c:pt>
                <c:pt idx="327">
                  <c:v>72.459125457613595</c:v>
                </c:pt>
                <c:pt idx="328">
                  <c:v>72.459125457583198</c:v>
                </c:pt>
                <c:pt idx="329">
                  <c:v>72.459125457065696</c:v>
                </c:pt>
                <c:pt idx="330">
                  <c:v>72.459125456791682</c:v>
                </c:pt>
                <c:pt idx="331">
                  <c:v>72.4591254568831</c:v>
                </c:pt>
                <c:pt idx="332">
                  <c:v>72.459125457096093</c:v>
                </c:pt>
                <c:pt idx="333">
                  <c:v>72.459125457035327</c:v>
                </c:pt>
                <c:pt idx="334">
                  <c:v>72.459125456517796</c:v>
                </c:pt>
                <c:pt idx="335">
                  <c:v>72.45912545685259</c:v>
                </c:pt>
                <c:pt idx="336">
                  <c:v>72.459125457644106</c:v>
                </c:pt>
                <c:pt idx="337">
                  <c:v>72.459125457461383</c:v>
                </c:pt>
                <c:pt idx="338">
                  <c:v>72.459125457659283</c:v>
                </c:pt>
                <c:pt idx="339">
                  <c:v>72.459125457628801</c:v>
                </c:pt>
                <c:pt idx="340">
                  <c:v>72.459125457019994</c:v>
                </c:pt>
                <c:pt idx="341">
                  <c:v>72.459125457765822</c:v>
                </c:pt>
                <c:pt idx="342">
                  <c:v>72.45912545685259</c:v>
                </c:pt>
                <c:pt idx="343">
                  <c:v>72.459125456380804</c:v>
                </c:pt>
                <c:pt idx="344">
                  <c:v>72.459125457659283</c:v>
                </c:pt>
                <c:pt idx="345">
                  <c:v>72.459125457248618</c:v>
                </c:pt>
                <c:pt idx="346">
                  <c:v>72.459125457826701</c:v>
                </c:pt>
                <c:pt idx="347">
                  <c:v>72.459125457309227</c:v>
                </c:pt>
                <c:pt idx="348">
                  <c:v>72.459125457431</c:v>
                </c:pt>
                <c:pt idx="349">
                  <c:v>72.459125456761299</c:v>
                </c:pt>
                <c:pt idx="350">
                  <c:v>72.459125457598404</c:v>
                </c:pt>
                <c:pt idx="351">
                  <c:v>72.4591254564873</c:v>
                </c:pt>
                <c:pt idx="352">
                  <c:v>72.459125457903056</c:v>
                </c:pt>
                <c:pt idx="353">
                  <c:v>72.459125457644106</c:v>
                </c:pt>
                <c:pt idx="354">
                  <c:v>72.4591254566852</c:v>
                </c:pt>
                <c:pt idx="355">
                  <c:v>72.459125457507227</c:v>
                </c:pt>
                <c:pt idx="356">
                  <c:v>72.459125456517796</c:v>
                </c:pt>
                <c:pt idx="357">
                  <c:v>72.459125457735425</c:v>
                </c:pt>
                <c:pt idx="358">
                  <c:v>72.459125457765822</c:v>
                </c:pt>
                <c:pt idx="359">
                  <c:v>72.459125456943895</c:v>
                </c:pt>
                <c:pt idx="360">
                  <c:v>72.459125456776491</c:v>
                </c:pt>
                <c:pt idx="361">
                  <c:v>72.459125457537496</c:v>
                </c:pt>
                <c:pt idx="362">
                  <c:v>72.459125456867795</c:v>
                </c:pt>
                <c:pt idx="363">
                  <c:v>72.459125458085424</c:v>
                </c:pt>
                <c:pt idx="364">
                  <c:v>72.459125457644106</c:v>
                </c:pt>
                <c:pt idx="365">
                  <c:v>72.459125457080901</c:v>
                </c:pt>
                <c:pt idx="366">
                  <c:v>72.459125458359395</c:v>
                </c:pt>
                <c:pt idx="367">
                  <c:v>72.459125457446206</c:v>
                </c:pt>
                <c:pt idx="368">
                  <c:v>72.459125455680706</c:v>
                </c:pt>
                <c:pt idx="369">
                  <c:v>72.459125457065696</c:v>
                </c:pt>
                <c:pt idx="370">
                  <c:v>72.459125457187497</c:v>
                </c:pt>
                <c:pt idx="371">
                  <c:v>72.459125456609101</c:v>
                </c:pt>
                <c:pt idx="372">
                  <c:v>72.459125456654789</c:v>
                </c:pt>
                <c:pt idx="373">
                  <c:v>72.459125457491908</c:v>
                </c:pt>
                <c:pt idx="374">
                  <c:v>72.459125456654789</c:v>
                </c:pt>
                <c:pt idx="375">
                  <c:v>72.459125457263596</c:v>
                </c:pt>
                <c:pt idx="376">
                  <c:v>72.459125457720205</c:v>
                </c:pt>
                <c:pt idx="377">
                  <c:v>72.459125456563399</c:v>
                </c:pt>
                <c:pt idx="378">
                  <c:v>72.459125456989582</c:v>
                </c:pt>
                <c:pt idx="379">
                  <c:v>72.459125457126603</c:v>
                </c:pt>
                <c:pt idx="380">
                  <c:v>72.459125456807286</c:v>
                </c:pt>
                <c:pt idx="381">
                  <c:v>72.4591254572791</c:v>
                </c:pt>
                <c:pt idx="382">
                  <c:v>72.459125457628801</c:v>
                </c:pt>
                <c:pt idx="383">
                  <c:v>72.459125457339695</c:v>
                </c:pt>
                <c:pt idx="384">
                  <c:v>72.459125456213627</c:v>
                </c:pt>
                <c:pt idx="385">
                  <c:v>72.459125456989582</c:v>
                </c:pt>
                <c:pt idx="386">
                  <c:v>72.459125457598404</c:v>
                </c:pt>
                <c:pt idx="387">
                  <c:v>72.45912545666998</c:v>
                </c:pt>
                <c:pt idx="388">
                  <c:v>72.459125457689709</c:v>
                </c:pt>
                <c:pt idx="389">
                  <c:v>72.459125457628801</c:v>
                </c:pt>
                <c:pt idx="390">
                  <c:v>72.459125457446206</c:v>
                </c:pt>
                <c:pt idx="391">
                  <c:v>72.459125457385326</c:v>
                </c:pt>
                <c:pt idx="392">
                  <c:v>72.459125457233327</c:v>
                </c:pt>
                <c:pt idx="393">
                  <c:v>72.459125457887623</c:v>
                </c:pt>
                <c:pt idx="394">
                  <c:v>72.459125457628801</c:v>
                </c:pt>
                <c:pt idx="395">
                  <c:v>72.459125457339695</c:v>
                </c:pt>
                <c:pt idx="396">
                  <c:v>72.459125457720205</c:v>
                </c:pt>
                <c:pt idx="397">
                  <c:v>72.459125457385326</c:v>
                </c:pt>
                <c:pt idx="398">
                  <c:v>72.4591254568831</c:v>
                </c:pt>
                <c:pt idx="399">
                  <c:v>72.459125456396023</c:v>
                </c:pt>
                <c:pt idx="400">
                  <c:v>72.459125456533002</c:v>
                </c:pt>
                <c:pt idx="401">
                  <c:v>72.459125457415823</c:v>
                </c:pt>
                <c:pt idx="402">
                  <c:v>72.459125457111426</c:v>
                </c:pt>
                <c:pt idx="403">
                  <c:v>72.459125457385326</c:v>
                </c:pt>
                <c:pt idx="404">
                  <c:v>72.459125456730902</c:v>
                </c:pt>
                <c:pt idx="405">
                  <c:v>72.459125456319924</c:v>
                </c:pt>
                <c:pt idx="406">
                  <c:v>72.459125456700392</c:v>
                </c:pt>
                <c:pt idx="407">
                  <c:v>72.4591254566852</c:v>
                </c:pt>
                <c:pt idx="408">
                  <c:v>72.459125457400503</c:v>
                </c:pt>
                <c:pt idx="409">
                  <c:v>72.459125457841907</c:v>
                </c:pt>
                <c:pt idx="410">
                  <c:v>72.459125457035327</c:v>
                </c:pt>
                <c:pt idx="411">
                  <c:v>72.459125457826701</c:v>
                </c:pt>
                <c:pt idx="412">
                  <c:v>72.459125458100971</c:v>
                </c:pt>
                <c:pt idx="413">
                  <c:v>72.459125457720205</c:v>
                </c:pt>
                <c:pt idx="414">
                  <c:v>72.459125457248618</c:v>
                </c:pt>
                <c:pt idx="415">
                  <c:v>72.4591254572791</c:v>
                </c:pt>
                <c:pt idx="416">
                  <c:v>72.459125456837427</c:v>
                </c:pt>
                <c:pt idx="417">
                  <c:v>72.459125456989582</c:v>
                </c:pt>
                <c:pt idx="418">
                  <c:v>72.459125456411201</c:v>
                </c:pt>
                <c:pt idx="419">
                  <c:v>72.459125456426449</c:v>
                </c:pt>
                <c:pt idx="420">
                  <c:v>72.459125458100971</c:v>
                </c:pt>
                <c:pt idx="421">
                  <c:v>72.4591254584507</c:v>
                </c:pt>
                <c:pt idx="422">
                  <c:v>72.459125457857127</c:v>
                </c:pt>
                <c:pt idx="423">
                  <c:v>72.459125457096093</c:v>
                </c:pt>
                <c:pt idx="424">
                  <c:v>72.459125456533002</c:v>
                </c:pt>
                <c:pt idx="425">
                  <c:v>72.459125456441711</c:v>
                </c:pt>
                <c:pt idx="426">
                  <c:v>72.459125457446206</c:v>
                </c:pt>
                <c:pt idx="427">
                  <c:v>72.459125457461383</c:v>
                </c:pt>
                <c:pt idx="428">
                  <c:v>72.459125456609101</c:v>
                </c:pt>
                <c:pt idx="429">
                  <c:v>72.459125457537496</c:v>
                </c:pt>
                <c:pt idx="430">
                  <c:v>72.459125457446206</c:v>
                </c:pt>
                <c:pt idx="431">
                  <c:v>72.459125456030705</c:v>
                </c:pt>
                <c:pt idx="432">
                  <c:v>72.459125457400503</c:v>
                </c:pt>
                <c:pt idx="433">
                  <c:v>72.459125456380804</c:v>
                </c:pt>
                <c:pt idx="434">
                  <c:v>72.459125456304704</c:v>
                </c:pt>
                <c:pt idx="435">
                  <c:v>72.459125456396023</c:v>
                </c:pt>
                <c:pt idx="436">
                  <c:v>72.459125457765822</c:v>
                </c:pt>
                <c:pt idx="437">
                  <c:v>72.459125456837427</c:v>
                </c:pt>
                <c:pt idx="438">
                  <c:v>72.459125457354901</c:v>
                </c:pt>
                <c:pt idx="439">
                  <c:v>72.459125458161523</c:v>
                </c:pt>
                <c:pt idx="440">
                  <c:v>72.459125457004802</c:v>
                </c:pt>
                <c:pt idx="441">
                  <c:v>72.459125457096093</c:v>
                </c:pt>
                <c:pt idx="442">
                  <c:v>72.459125457568007</c:v>
                </c:pt>
                <c:pt idx="443">
                  <c:v>72.459125457644106</c:v>
                </c:pt>
                <c:pt idx="444">
                  <c:v>72.459125457111426</c:v>
                </c:pt>
                <c:pt idx="445">
                  <c:v>72.459125457750602</c:v>
                </c:pt>
                <c:pt idx="446">
                  <c:v>72.459125457080901</c:v>
                </c:pt>
                <c:pt idx="447">
                  <c:v>72.459125457415823</c:v>
                </c:pt>
                <c:pt idx="448">
                  <c:v>72.459125456517796</c:v>
                </c:pt>
                <c:pt idx="449">
                  <c:v>72.4591254569592</c:v>
                </c:pt>
                <c:pt idx="450">
                  <c:v>72.459125457811524</c:v>
                </c:pt>
                <c:pt idx="451">
                  <c:v>72.459125457019994</c:v>
                </c:pt>
                <c:pt idx="452">
                  <c:v>72.459125457491908</c:v>
                </c:pt>
                <c:pt idx="453">
                  <c:v>72.459125456700392</c:v>
                </c:pt>
                <c:pt idx="454">
                  <c:v>72.459125456807286</c:v>
                </c:pt>
                <c:pt idx="455">
                  <c:v>72.459125456974391</c:v>
                </c:pt>
                <c:pt idx="456">
                  <c:v>72.459125457004802</c:v>
                </c:pt>
                <c:pt idx="457">
                  <c:v>72.459125457096093</c:v>
                </c:pt>
                <c:pt idx="458">
                  <c:v>72.459125456456889</c:v>
                </c:pt>
                <c:pt idx="459">
                  <c:v>72.459125457203015</c:v>
                </c:pt>
                <c:pt idx="460">
                  <c:v>72.459125456533002</c:v>
                </c:pt>
                <c:pt idx="461">
                  <c:v>72.459125457476603</c:v>
                </c:pt>
                <c:pt idx="462">
                  <c:v>72.459125456365626</c:v>
                </c:pt>
                <c:pt idx="463">
                  <c:v>72.4591254568831</c:v>
                </c:pt>
                <c:pt idx="464">
                  <c:v>72.459125457187497</c:v>
                </c:pt>
                <c:pt idx="465">
                  <c:v>72.459125457826701</c:v>
                </c:pt>
                <c:pt idx="466">
                  <c:v>72.459125456167726</c:v>
                </c:pt>
                <c:pt idx="467">
                  <c:v>72.459125456639512</c:v>
                </c:pt>
                <c:pt idx="468">
                  <c:v>72.459125456609101</c:v>
                </c:pt>
                <c:pt idx="469">
                  <c:v>72.4591254572791</c:v>
                </c:pt>
                <c:pt idx="470">
                  <c:v>72.459125457172505</c:v>
                </c:pt>
                <c:pt idx="471">
                  <c:v>72.459125457263596</c:v>
                </c:pt>
                <c:pt idx="472">
                  <c:v>72.459125456654789</c:v>
                </c:pt>
                <c:pt idx="473">
                  <c:v>72.459125457826701</c:v>
                </c:pt>
                <c:pt idx="474">
                  <c:v>72.459125457354901</c:v>
                </c:pt>
                <c:pt idx="475">
                  <c:v>72.459125456898292</c:v>
                </c:pt>
                <c:pt idx="476">
                  <c:v>72.459125456441711</c:v>
                </c:pt>
                <c:pt idx="477">
                  <c:v>72.4591254569592</c:v>
                </c:pt>
                <c:pt idx="478">
                  <c:v>72.459125456396023</c:v>
                </c:pt>
                <c:pt idx="479">
                  <c:v>72.459125456822193</c:v>
                </c:pt>
                <c:pt idx="480">
                  <c:v>72.459125457370419</c:v>
                </c:pt>
                <c:pt idx="481">
                  <c:v>72.459125457354901</c:v>
                </c:pt>
                <c:pt idx="482">
                  <c:v>72.459125457628801</c:v>
                </c:pt>
                <c:pt idx="483">
                  <c:v>72.459125456593881</c:v>
                </c:pt>
                <c:pt idx="484">
                  <c:v>72.459125457096093</c:v>
                </c:pt>
                <c:pt idx="485">
                  <c:v>72.459125457903056</c:v>
                </c:pt>
                <c:pt idx="486">
                  <c:v>72.459125457796304</c:v>
                </c:pt>
                <c:pt idx="487">
                  <c:v>72.459125456274307</c:v>
                </c:pt>
                <c:pt idx="488">
                  <c:v>72.459125457598404</c:v>
                </c:pt>
                <c:pt idx="489">
                  <c:v>72.459125457826701</c:v>
                </c:pt>
                <c:pt idx="490">
                  <c:v>72.459125457431</c:v>
                </c:pt>
                <c:pt idx="491">
                  <c:v>72.459125457080901</c:v>
                </c:pt>
                <c:pt idx="492">
                  <c:v>72.459125457720205</c:v>
                </c:pt>
                <c:pt idx="493">
                  <c:v>72.459125457385326</c:v>
                </c:pt>
                <c:pt idx="494">
                  <c:v>72.459125457218278</c:v>
                </c:pt>
                <c:pt idx="495">
                  <c:v>72.459125458298772</c:v>
                </c:pt>
                <c:pt idx="496">
                  <c:v>72.459125458557295</c:v>
                </c:pt>
                <c:pt idx="497">
                  <c:v>72.459125456289499</c:v>
                </c:pt>
                <c:pt idx="498">
                  <c:v>72.459125456974391</c:v>
                </c:pt>
                <c:pt idx="499">
                  <c:v>72.459125457796304</c:v>
                </c:pt>
                <c:pt idx="500">
                  <c:v>72.459125457415823</c:v>
                </c:pt>
                <c:pt idx="501">
                  <c:v>72.459125457400503</c:v>
                </c:pt>
                <c:pt idx="502">
                  <c:v>72.459125457903056</c:v>
                </c:pt>
                <c:pt idx="503">
                  <c:v>72.459125456928703</c:v>
                </c:pt>
                <c:pt idx="504">
                  <c:v>72.459125457035327</c:v>
                </c:pt>
                <c:pt idx="505">
                  <c:v>72.459125457370419</c:v>
                </c:pt>
                <c:pt idx="506">
                  <c:v>72.4591254569592</c:v>
                </c:pt>
                <c:pt idx="507">
                  <c:v>72.459125457065696</c:v>
                </c:pt>
                <c:pt idx="508">
                  <c:v>72.459125456867795</c:v>
                </c:pt>
                <c:pt idx="509">
                  <c:v>72.459125456563399</c:v>
                </c:pt>
                <c:pt idx="510">
                  <c:v>72.459125457918319</c:v>
                </c:pt>
                <c:pt idx="511">
                  <c:v>72.459125456761299</c:v>
                </c:pt>
                <c:pt idx="512">
                  <c:v>72.459125456654789</c:v>
                </c:pt>
                <c:pt idx="513">
                  <c:v>72.459125456563399</c:v>
                </c:pt>
                <c:pt idx="514">
                  <c:v>72.459125456639512</c:v>
                </c:pt>
                <c:pt idx="515">
                  <c:v>72.45912545657869</c:v>
                </c:pt>
                <c:pt idx="516">
                  <c:v>72.459125457126603</c:v>
                </c:pt>
                <c:pt idx="517">
                  <c:v>72.459125457583198</c:v>
                </c:pt>
                <c:pt idx="518">
                  <c:v>72.459125457339695</c:v>
                </c:pt>
                <c:pt idx="519">
                  <c:v>72.459125457096093</c:v>
                </c:pt>
                <c:pt idx="520">
                  <c:v>72.459125456943895</c:v>
                </c:pt>
                <c:pt idx="521">
                  <c:v>72.459125456867795</c:v>
                </c:pt>
                <c:pt idx="522">
                  <c:v>72.459125457187497</c:v>
                </c:pt>
                <c:pt idx="523">
                  <c:v>72.459125458131126</c:v>
                </c:pt>
                <c:pt idx="524">
                  <c:v>72.459125458222715</c:v>
                </c:pt>
                <c:pt idx="525">
                  <c:v>72.459125458085424</c:v>
                </c:pt>
                <c:pt idx="526">
                  <c:v>72.459125457035327</c:v>
                </c:pt>
                <c:pt idx="527">
                  <c:v>72.459125457248618</c:v>
                </c:pt>
                <c:pt idx="528">
                  <c:v>72.459125457035327</c:v>
                </c:pt>
                <c:pt idx="529">
                  <c:v>72.4591254566852</c:v>
                </c:pt>
                <c:pt idx="530">
                  <c:v>72.459125457537496</c:v>
                </c:pt>
                <c:pt idx="531">
                  <c:v>72.459125457019994</c:v>
                </c:pt>
                <c:pt idx="532">
                  <c:v>72.459125457263596</c:v>
                </c:pt>
                <c:pt idx="533">
                  <c:v>72.459125456730902</c:v>
                </c:pt>
                <c:pt idx="534">
                  <c:v>72.459125457476603</c:v>
                </c:pt>
                <c:pt idx="535">
                  <c:v>72.459125456974391</c:v>
                </c:pt>
                <c:pt idx="536">
                  <c:v>72.459125457065696</c:v>
                </c:pt>
                <c:pt idx="537">
                  <c:v>72.459125457126603</c:v>
                </c:pt>
                <c:pt idx="538">
                  <c:v>72.459125456989582</c:v>
                </c:pt>
                <c:pt idx="539">
                  <c:v>72.459125457111426</c:v>
                </c:pt>
                <c:pt idx="540">
                  <c:v>72.459125456700392</c:v>
                </c:pt>
                <c:pt idx="541">
                  <c:v>72.459125457065696</c:v>
                </c:pt>
                <c:pt idx="542">
                  <c:v>72.459125456624278</c:v>
                </c:pt>
                <c:pt idx="543">
                  <c:v>72.45912545685259</c:v>
                </c:pt>
                <c:pt idx="544">
                  <c:v>72.459125457552702</c:v>
                </c:pt>
                <c:pt idx="545">
                  <c:v>72.459125457903056</c:v>
                </c:pt>
                <c:pt idx="546">
                  <c:v>72.459125457096093</c:v>
                </c:pt>
                <c:pt idx="547">
                  <c:v>72.459125457415823</c:v>
                </c:pt>
                <c:pt idx="548">
                  <c:v>72.459125456152506</c:v>
                </c:pt>
                <c:pt idx="549">
                  <c:v>72.459125457446206</c:v>
                </c:pt>
                <c:pt idx="550">
                  <c:v>72.459125457263596</c:v>
                </c:pt>
                <c:pt idx="551">
                  <c:v>72.459125456989582</c:v>
                </c:pt>
                <c:pt idx="552">
                  <c:v>72.459125456563399</c:v>
                </c:pt>
                <c:pt idx="553">
                  <c:v>72.459125457674503</c:v>
                </c:pt>
                <c:pt idx="554">
                  <c:v>72.459125457400503</c:v>
                </c:pt>
                <c:pt idx="555">
                  <c:v>72.459125457948815</c:v>
                </c:pt>
                <c:pt idx="556">
                  <c:v>72.459125457157256</c:v>
                </c:pt>
                <c:pt idx="557">
                  <c:v>72.459125457172505</c:v>
                </c:pt>
                <c:pt idx="558">
                  <c:v>72.459125457096093</c:v>
                </c:pt>
                <c:pt idx="559">
                  <c:v>72.459125458100971</c:v>
                </c:pt>
                <c:pt idx="560">
                  <c:v>72.459125456639512</c:v>
                </c:pt>
                <c:pt idx="561">
                  <c:v>72.459125457172505</c:v>
                </c:pt>
                <c:pt idx="562">
                  <c:v>72.459125457096093</c:v>
                </c:pt>
                <c:pt idx="563">
                  <c:v>72.459125456989582</c:v>
                </c:pt>
                <c:pt idx="564">
                  <c:v>72.459125456943895</c:v>
                </c:pt>
                <c:pt idx="565">
                  <c:v>72.459125456411201</c:v>
                </c:pt>
                <c:pt idx="566">
                  <c:v>72.459125457628801</c:v>
                </c:pt>
                <c:pt idx="567">
                  <c:v>72.459125457126603</c:v>
                </c:pt>
                <c:pt idx="568">
                  <c:v>72.459125457309227</c:v>
                </c:pt>
                <c:pt idx="569">
                  <c:v>72.459125457354901</c:v>
                </c:pt>
                <c:pt idx="570">
                  <c:v>72.459125457370419</c:v>
                </c:pt>
                <c:pt idx="571">
                  <c:v>72.459125457552702</c:v>
                </c:pt>
                <c:pt idx="572">
                  <c:v>72.459125456807286</c:v>
                </c:pt>
                <c:pt idx="573">
                  <c:v>72.459125457415823</c:v>
                </c:pt>
                <c:pt idx="574">
                  <c:v>72.459125456548207</c:v>
                </c:pt>
                <c:pt idx="575">
                  <c:v>72.459125456822193</c:v>
                </c:pt>
                <c:pt idx="576">
                  <c:v>72.459125457080901</c:v>
                </c:pt>
                <c:pt idx="577">
                  <c:v>72.459125458389892</c:v>
                </c:pt>
                <c:pt idx="578">
                  <c:v>72.459125457613595</c:v>
                </c:pt>
                <c:pt idx="579">
                  <c:v>72.459125456243797</c:v>
                </c:pt>
                <c:pt idx="580">
                  <c:v>72.459125456822193</c:v>
                </c:pt>
                <c:pt idx="581">
                  <c:v>72.459125456609101</c:v>
                </c:pt>
                <c:pt idx="582">
                  <c:v>72.459125457568007</c:v>
                </c:pt>
                <c:pt idx="583">
                  <c:v>72.459125457126603</c:v>
                </c:pt>
                <c:pt idx="584">
                  <c:v>72.4591254569592</c:v>
                </c:pt>
                <c:pt idx="585">
                  <c:v>72.459125457887623</c:v>
                </c:pt>
                <c:pt idx="586">
                  <c:v>72.459125456456889</c:v>
                </c:pt>
                <c:pt idx="587">
                  <c:v>72.459125457263596</c:v>
                </c:pt>
                <c:pt idx="588">
                  <c:v>72.459125457324404</c:v>
                </c:pt>
                <c:pt idx="589">
                  <c:v>72.459125457187497</c:v>
                </c:pt>
                <c:pt idx="590">
                  <c:v>72.459125456213627</c:v>
                </c:pt>
                <c:pt idx="591">
                  <c:v>72.459125457248618</c:v>
                </c:pt>
                <c:pt idx="592">
                  <c:v>72.45912545666998</c:v>
                </c:pt>
                <c:pt idx="593">
                  <c:v>72.459125457050504</c:v>
                </c:pt>
                <c:pt idx="594">
                  <c:v>72.459125457111426</c:v>
                </c:pt>
                <c:pt idx="595">
                  <c:v>72.459125457141795</c:v>
                </c:pt>
                <c:pt idx="596">
                  <c:v>72.459125457157256</c:v>
                </c:pt>
                <c:pt idx="597">
                  <c:v>72.459125457019994</c:v>
                </c:pt>
                <c:pt idx="598">
                  <c:v>72.459125457841907</c:v>
                </c:pt>
                <c:pt idx="599">
                  <c:v>72.459125456396023</c:v>
                </c:pt>
                <c:pt idx="600">
                  <c:v>72.459125457172505</c:v>
                </c:pt>
                <c:pt idx="601">
                  <c:v>72.459125456517796</c:v>
                </c:pt>
                <c:pt idx="602">
                  <c:v>72.459125457263596</c:v>
                </c:pt>
                <c:pt idx="603">
                  <c:v>72.459125457141795</c:v>
                </c:pt>
                <c:pt idx="604">
                  <c:v>72.459125457080901</c:v>
                </c:pt>
                <c:pt idx="605">
                  <c:v>72.459125456913497</c:v>
                </c:pt>
                <c:pt idx="606">
                  <c:v>72.459125456974391</c:v>
                </c:pt>
                <c:pt idx="607">
                  <c:v>72.459125457203015</c:v>
                </c:pt>
                <c:pt idx="608">
                  <c:v>72.459125458055027</c:v>
                </c:pt>
                <c:pt idx="609">
                  <c:v>72.459125456213627</c:v>
                </c:pt>
                <c:pt idx="610">
                  <c:v>72.459125457157256</c:v>
                </c:pt>
                <c:pt idx="611">
                  <c:v>72.459125457004802</c:v>
                </c:pt>
                <c:pt idx="612">
                  <c:v>72.459125457370419</c:v>
                </c:pt>
                <c:pt idx="613">
                  <c:v>72.459125457826701</c:v>
                </c:pt>
                <c:pt idx="614">
                  <c:v>72.459125456289499</c:v>
                </c:pt>
                <c:pt idx="615">
                  <c:v>72.459125457324404</c:v>
                </c:pt>
                <c:pt idx="616">
                  <c:v>72.459125457309227</c:v>
                </c:pt>
                <c:pt idx="617">
                  <c:v>72.459125457019994</c:v>
                </c:pt>
                <c:pt idx="618">
                  <c:v>72.459125457187497</c:v>
                </c:pt>
                <c:pt idx="619">
                  <c:v>72.459125457339695</c:v>
                </c:pt>
                <c:pt idx="620">
                  <c:v>72.459125457309227</c:v>
                </c:pt>
                <c:pt idx="621">
                  <c:v>72.459125457522305</c:v>
                </c:pt>
                <c:pt idx="622">
                  <c:v>72.459125457096093</c:v>
                </c:pt>
                <c:pt idx="623">
                  <c:v>72.459125456807286</c:v>
                </c:pt>
                <c:pt idx="624">
                  <c:v>72.4591254566852</c:v>
                </c:pt>
                <c:pt idx="625">
                  <c:v>72.459125456654789</c:v>
                </c:pt>
                <c:pt idx="626">
                  <c:v>72.459125456319924</c:v>
                </c:pt>
                <c:pt idx="627">
                  <c:v>72.459125457035327</c:v>
                </c:pt>
                <c:pt idx="628">
                  <c:v>72.459125457491908</c:v>
                </c:pt>
                <c:pt idx="629">
                  <c:v>72.4591254566852</c:v>
                </c:pt>
                <c:pt idx="630">
                  <c:v>72.459125457187497</c:v>
                </c:pt>
                <c:pt idx="631">
                  <c:v>72.459125456517796</c:v>
                </c:pt>
                <c:pt idx="632">
                  <c:v>72.459125456989582</c:v>
                </c:pt>
                <c:pt idx="633">
                  <c:v>72.459125456106804</c:v>
                </c:pt>
                <c:pt idx="634">
                  <c:v>72.459125457096093</c:v>
                </c:pt>
                <c:pt idx="635">
                  <c:v>72.459125457446206</c:v>
                </c:pt>
                <c:pt idx="636">
                  <c:v>72.4591254566852</c:v>
                </c:pt>
                <c:pt idx="637">
                  <c:v>72.459125456807286</c:v>
                </c:pt>
                <c:pt idx="638">
                  <c:v>72.45912545685259</c:v>
                </c:pt>
                <c:pt idx="639">
                  <c:v>72.459125456654789</c:v>
                </c:pt>
                <c:pt idx="640">
                  <c:v>72.459125456380804</c:v>
                </c:pt>
                <c:pt idx="641">
                  <c:v>72.459125457552702</c:v>
                </c:pt>
                <c:pt idx="642">
                  <c:v>72.459125456380804</c:v>
                </c:pt>
                <c:pt idx="643">
                  <c:v>72.459125457019994</c:v>
                </c:pt>
                <c:pt idx="644">
                  <c:v>72.45912545685259</c:v>
                </c:pt>
                <c:pt idx="645">
                  <c:v>72.459125457644106</c:v>
                </c:pt>
                <c:pt idx="646">
                  <c:v>72.459125456365626</c:v>
                </c:pt>
                <c:pt idx="647">
                  <c:v>72.4591254566852</c:v>
                </c:pt>
                <c:pt idx="648">
                  <c:v>72.459125457248618</c:v>
                </c:pt>
                <c:pt idx="649">
                  <c:v>72.459125456533002</c:v>
                </c:pt>
                <c:pt idx="650">
                  <c:v>72.459125456243797</c:v>
                </c:pt>
                <c:pt idx="651">
                  <c:v>72.459125457613595</c:v>
                </c:pt>
                <c:pt idx="652">
                  <c:v>72.459125457050504</c:v>
                </c:pt>
                <c:pt idx="653">
                  <c:v>72.459125457050504</c:v>
                </c:pt>
                <c:pt idx="654">
                  <c:v>72.459125457141795</c:v>
                </c:pt>
                <c:pt idx="655">
                  <c:v>72.459125457004802</c:v>
                </c:pt>
                <c:pt idx="656">
                  <c:v>72.459125456502591</c:v>
                </c:pt>
                <c:pt idx="657">
                  <c:v>72.459125457050504</c:v>
                </c:pt>
                <c:pt idx="658">
                  <c:v>72.459125458100971</c:v>
                </c:pt>
                <c:pt idx="659">
                  <c:v>72.459125457050504</c:v>
                </c:pt>
                <c:pt idx="660">
                  <c:v>72.459125457659283</c:v>
                </c:pt>
                <c:pt idx="661">
                  <c:v>72.459125457339695</c:v>
                </c:pt>
                <c:pt idx="662">
                  <c:v>72.4591254568831</c:v>
                </c:pt>
                <c:pt idx="663">
                  <c:v>72.459125456974391</c:v>
                </c:pt>
                <c:pt idx="664">
                  <c:v>72.459125457918319</c:v>
                </c:pt>
                <c:pt idx="665">
                  <c:v>72.459125457004802</c:v>
                </c:pt>
                <c:pt idx="666">
                  <c:v>72.459125457887623</c:v>
                </c:pt>
                <c:pt idx="667">
                  <c:v>72.459125456472123</c:v>
                </c:pt>
                <c:pt idx="668">
                  <c:v>72.459125457689709</c:v>
                </c:pt>
                <c:pt idx="669">
                  <c:v>72.45912545666998</c:v>
                </c:pt>
                <c:pt idx="670">
                  <c:v>72.459125456867795</c:v>
                </c:pt>
                <c:pt idx="671">
                  <c:v>72.4591254564873</c:v>
                </c:pt>
                <c:pt idx="672">
                  <c:v>72.459125457750602</c:v>
                </c:pt>
                <c:pt idx="673">
                  <c:v>72.459125457187497</c:v>
                </c:pt>
                <c:pt idx="674">
                  <c:v>72.459125457796304</c:v>
                </c:pt>
                <c:pt idx="675">
                  <c:v>72.459125456867795</c:v>
                </c:pt>
                <c:pt idx="676">
                  <c:v>72.459125456776491</c:v>
                </c:pt>
                <c:pt idx="677">
                  <c:v>72.459125456593881</c:v>
                </c:pt>
                <c:pt idx="678">
                  <c:v>72.459125457628801</c:v>
                </c:pt>
                <c:pt idx="679">
                  <c:v>72.459125457659283</c:v>
                </c:pt>
                <c:pt idx="680">
                  <c:v>72.459125456335386</c:v>
                </c:pt>
                <c:pt idx="681">
                  <c:v>72.459125457765822</c:v>
                </c:pt>
                <c:pt idx="682">
                  <c:v>72.459125457659283</c:v>
                </c:pt>
                <c:pt idx="683">
                  <c:v>72.459125456746094</c:v>
                </c:pt>
                <c:pt idx="684">
                  <c:v>72.459125457203015</c:v>
                </c:pt>
                <c:pt idx="685">
                  <c:v>72.459125457994105</c:v>
                </c:pt>
                <c:pt idx="686">
                  <c:v>72.459125456091598</c:v>
                </c:pt>
                <c:pt idx="687">
                  <c:v>72.459125457765822</c:v>
                </c:pt>
                <c:pt idx="688">
                  <c:v>72.459125457324404</c:v>
                </c:pt>
                <c:pt idx="689">
                  <c:v>72.459125457507227</c:v>
                </c:pt>
                <c:pt idx="690">
                  <c:v>72.459125457735425</c:v>
                </c:pt>
                <c:pt idx="691">
                  <c:v>72.459125457004802</c:v>
                </c:pt>
                <c:pt idx="692">
                  <c:v>72.459125457172505</c:v>
                </c:pt>
                <c:pt idx="693">
                  <c:v>72.459125456776491</c:v>
                </c:pt>
                <c:pt idx="694">
                  <c:v>72.459125457126603</c:v>
                </c:pt>
                <c:pt idx="695">
                  <c:v>72.459125457568007</c:v>
                </c:pt>
                <c:pt idx="696">
                  <c:v>72.459125456898292</c:v>
                </c:pt>
                <c:pt idx="697">
                  <c:v>72.459125457689709</c:v>
                </c:pt>
                <c:pt idx="698">
                  <c:v>72.459125457507227</c:v>
                </c:pt>
                <c:pt idx="699">
                  <c:v>72.459125457096093</c:v>
                </c:pt>
                <c:pt idx="700">
                  <c:v>72.459125457203015</c:v>
                </c:pt>
                <c:pt idx="701">
                  <c:v>72.459125456761299</c:v>
                </c:pt>
                <c:pt idx="702">
                  <c:v>72.459125457400503</c:v>
                </c:pt>
                <c:pt idx="703">
                  <c:v>72.45912545657869</c:v>
                </c:pt>
                <c:pt idx="704">
                  <c:v>72.459125456989582</c:v>
                </c:pt>
                <c:pt idx="705">
                  <c:v>72.459125456822193</c:v>
                </c:pt>
                <c:pt idx="706">
                  <c:v>72.459125457339695</c:v>
                </c:pt>
                <c:pt idx="707">
                  <c:v>72.459125457537496</c:v>
                </c:pt>
                <c:pt idx="708">
                  <c:v>72.459125456548207</c:v>
                </c:pt>
                <c:pt idx="709">
                  <c:v>72.459125457080901</c:v>
                </c:pt>
                <c:pt idx="710">
                  <c:v>72.459125457522305</c:v>
                </c:pt>
                <c:pt idx="711">
                  <c:v>72.459125456791682</c:v>
                </c:pt>
                <c:pt idx="712">
                  <c:v>72.459125456046024</c:v>
                </c:pt>
                <c:pt idx="713">
                  <c:v>72.459125456867795</c:v>
                </c:pt>
                <c:pt idx="714">
                  <c:v>72.459125456974391</c:v>
                </c:pt>
                <c:pt idx="715">
                  <c:v>72.459125457293993</c:v>
                </c:pt>
                <c:pt idx="716">
                  <c:v>72.459125457628801</c:v>
                </c:pt>
                <c:pt idx="717">
                  <c:v>72.459125457035327</c:v>
                </c:pt>
                <c:pt idx="718">
                  <c:v>72.459125457431</c:v>
                </c:pt>
                <c:pt idx="719">
                  <c:v>72.459125457141795</c:v>
                </c:pt>
                <c:pt idx="720">
                  <c:v>72.459125456761299</c:v>
                </c:pt>
                <c:pt idx="721">
                  <c:v>72.459125457826701</c:v>
                </c:pt>
                <c:pt idx="722">
                  <c:v>72.459125457841907</c:v>
                </c:pt>
                <c:pt idx="723">
                  <c:v>72.459125457674503</c:v>
                </c:pt>
                <c:pt idx="724">
                  <c:v>72.459125457385326</c:v>
                </c:pt>
                <c:pt idx="725">
                  <c:v>72.459125457339695</c:v>
                </c:pt>
                <c:pt idx="726">
                  <c:v>72.459125457309227</c:v>
                </c:pt>
                <c:pt idx="727">
                  <c:v>72.459125458298772</c:v>
                </c:pt>
                <c:pt idx="728">
                  <c:v>72.459125457080901</c:v>
                </c:pt>
                <c:pt idx="729">
                  <c:v>72.4591254572791</c:v>
                </c:pt>
                <c:pt idx="730">
                  <c:v>72.4591254577049</c:v>
                </c:pt>
                <c:pt idx="731">
                  <c:v>72.459125456106804</c:v>
                </c:pt>
                <c:pt idx="732">
                  <c:v>72.459125458024587</c:v>
                </c:pt>
                <c:pt idx="733">
                  <c:v>72.459125456898292</c:v>
                </c:pt>
                <c:pt idx="734">
                  <c:v>72.459125457857127</c:v>
                </c:pt>
                <c:pt idx="735">
                  <c:v>72.4591254568831</c:v>
                </c:pt>
                <c:pt idx="736">
                  <c:v>72.459125456700392</c:v>
                </c:pt>
                <c:pt idx="737">
                  <c:v>72.459125457598404</c:v>
                </c:pt>
                <c:pt idx="738">
                  <c:v>72.459125457141795</c:v>
                </c:pt>
                <c:pt idx="739">
                  <c:v>72.459125456076407</c:v>
                </c:pt>
                <c:pt idx="740">
                  <c:v>72.459125458587692</c:v>
                </c:pt>
                <c:pt idx="741">
                  <c:v>72.459125456913497</c:v>
                </c:pt>
                <c:pt idx="742">
                  <c:v>72.459125457431</c:v>
                </c:pt>
                <c:pt idx="743">
                  <c:v>72.459125458009325</c:v>
                </c:pt>
                <c:pt idx="744">
                  <c:v>72.459125456898292</c:v>
                </c:pt>
                <c:pt idx="745">
                  <c:v>72.459125457796304</c:v>
                </c:pt>
                <c:pt idx="746">
                  <c:v>72.459125457324404</c:v>
                </c:pt>
                <c:pt idx="747">
                  <c:v>72.459125456304704</c:v>
                </c:pt>
                <c:pt idx="748">
                  <c:v>72.459125458207637</c:v>
                </c:pt>
                <c:pt idx="749">
                  <c:v>72.459125457263596</c:v>
                </c:pt>
                <c:pt idx="750">
                  <c:v>72.459125455939656</c:v>
                </c:pt>
                <c:pt idx="751">
                  <c:v>72.459125457689709</c:v>
                </c:pt>
                <c:pt idx="752">
                  <c:v>72.459125457065696</c:v>
                </c:pt>
                <c:pt idx="753">
                  <c:v>72.459125456943895</c:v>
                </c:pt>
                <c:pt idx="754">
                  <c:v>72.459125458618502</c:v>
                </c:pt>
                <c:pt idx="755">
                  <c:v>72.459125457004802</c:v>
                </c:pt>
                <c:pt idx="756">
                  <c:v>72.459125456198223</c:v>
                </c:pt>
                <c:pt idx="757">
                  <c:v>72.459125457552702</c:v>
                </c:pt>
                <c:pt idx="758">
                  <c:v>72.459125457157256</c:v>
                </c:pt>
                <c:pt idx="759">
                  <c:v>72.459125457598404</c:v>
                </c:pt>
                <c:pt idx="760">
                  <c:v>72.459125456441711</c:v>
                </c:pt>
                <c:pt idx="761">
                  <c:v>72.459125456609101</c:v>
                </c:pt>
                <c:pt idx="762">
                  <c:v>72.459125457948815</c:v>
                </c:pt>
                <c:pt idx="763">
                  <c:v>72.459125457172505</c:v>
                </c:pt>
                <c:pt idx="764">
                  <c:v>72.459125456776491</c:v>
                </c:pt>
                <c:pt idx="765">
                  <c:v>72.4591254564873</c:v>
                </c:pt>
                <c:pt idx="766">
                  <c:v>72.459125456898292</c:v>
                </c:pt>
                <c:pt idx="767">
                  <c:v>72.459125457979027</c:v>
                </c:pt>
                <c:pt idx="768">
                  <c:v>72.459125457111426</c:v>
                </c:pt>
                <c:pt idx="769">
                  <c:v>72.459125458009325</c:v>
                </c:pt>
                <c:pt idx="770">
                  <c:v>72.459125456563399</c:v>
                </c:pt>
                <c:pt idx="771">
                  <c:v>72.459125458131126</c:v>
                </c:pt>
                <c:pt idx="772">
                  <c:v>72.459125456411201</c:v>
                </c:pt>
                <c:pt idx="773">
                  <c:v>72.459125457019994</c:v>
                </c:pt>
                <c:pt idx="774">
                  <c:v>72.459125457598404</c:v>
                </c:pt>
                <c:pt idx="775">
                  <c:v>72.459125457857127</c:v>
                </c:pt>
                <c:pt idx="776">
                  <c:v>72.459125457218278</c:v>
                </c:pt>
                <c:pt idx="777">
                  <c:v>72.4591254572791</c:v>
                </c:pt>
                <c:pt idx="778">
                  <c:v>72.459125458314105</c:v>
                </c:pt>
                <c:pt idx="779">
                  <c:v>72.459125458314105</c:v>
                </c:pt>
                <c:pt idx="780">
                  <c:v>72.459125457537496</c:v>
                </c:pt>
                <c:pt idx="781">
                  <c:v>72.459125456898292</c:v>
                </c:pt>
                <c:pt idx="782">
                  <c:v>72.459125457172505</c:v>
                </c:pt>
                <c:pt idx="783">
                  <c:v>72.459125456274307</c:v>
                </c:pt>
                <c:pt idx="784">
                  <c:v>72.4591254572791</c:v>
                </c:pt>
                <c:pt idx="785">
                  <c:v>72.459125457309227</c:v>
                </c:pt>
                <c:pt idx="786">
                  <c:v>72.459125457552702</c:v>
                </c:pt>
                <c:pt idx="787">
                  <c:v>72.459125457796304</c:v>
                </c:pt>
                <c:pt idx="788">
                  <c:v>72.459125458359395</c:v>
                </c:pt>
                <c:pt idx="789">
                  <c:v>72.459125457248618</c:v>
                </c:pt>
                <c:pt idx="790">
                  <c:v>72.4591254577049</c:v>
                </c:pt>
                <c:pt idx="791">
                  <c:v>72.459125457187497</c:v>
                </c:pt>
                <c:pt idx="792">
                  <c:v>72.459125457385326</c:v>
                </c:pt>
                <c:pt idx="793">
                  <c:v>72.459125456228605</c:v>
                </c:pt>
                <c:pt idx="794">
                  <c:v>72.459125457019994</c:v>
                </c:pt>
                <c:pt idx="795">
                  <c:v>72.459125457293993</c:v>
                </c:pt>
                <c:pt idx="796">
                  <c:v>72.45912545685259</c:v>
                </c:pt>
                <c:pt idx="797">
                  <c:v>72.459125457050504</c:v>
                </c:pt>
                <c:pt idx="798">
                  <c:v>72.45912545657869</c:v>
                </c:pt>
                <c:pt idx="799">
                  <c:v>72.459125456898292</c:v>
                </c:pt>
                <c:pt idx="800">
                  <c:v>72.459125457537496</c:v>
                </c:pt>
                <c:pt idx="801">
                  <c:v>72.459125458024587</c:v>
                </c:pt>
                <c:pt idx="802">
                  <c:v>72.459125456502591</c:v>
                </c:pt>
                <c:pt idx="803">
                  <c:v>72.459125457263596</c:v>
                </c:pt>
                <c:pt idx="804">
                  <c:v>72.4591254572791</c:v>
                </c:pt>
                <c:pt idx="805">
                  <c:v>72.459125456609101</c:v>
                </c:pt>
                <c:pt idx="806">
                  <c:v>72.459125457050504</c:v>
                </c:pt>
                <c:pt idx="807">
                  <c:v>72.459125457263596</c:v>
                </c:pt>
                <c:pt idx="808">
                  <c:v>72.459125456274307</c:v>
                </c:pt>
                <c:pt idx="809">
                  <c:v>72.459125456715597</c:v>
                </c:pt>
                <c:pt idx="810">
                  <c:v>72.459125457644106</c:v>
                </c:pt>
                <c:pt idx="811">
                  <c:v>72.459125457644106</c:v>
                </c:pt>
                <c:pt idx="812">
                  <c:v>72.459125456943895</c:v>
                </c:pt>
                <c:pt idx="813">
                  <c:v>72.4591254569592</c:v>
                </c:pt>
                <c:pt idx="814">
                  <c:v>72.459125457446206</c:v>
                </c:pt>
                <c:pt idx="815">
                  <c:v>72.459125457019994</c:v>
                </c:pt>
                <c:pt idx="816">
                  <c:v>72.459125456654789</c:v>
                </c:pt>
                <c:pt idx="817">
                  <c:v>72.459125457674503</c:v>
                </c:pt>
                <c:pt idx="818">
                  <c:v>72.459125457780999</c:v>
                </c:pt>
                <c:pt idx="819">
                  <c:v>72.459125457537496</c:v>
                </c:pt>
                <c:pt idx="820">
                  <c:v>72.459125457111426</c:v>
                </c:pt>
                <c:pt idx="821">
                  <c:v>72.459125457248618</c:v>
                </c:pt>
                <c:pt idx="822">
                  <c:v>72.459125457963722</c:v>
                </c:pt>
                <c:pt idx="823">
                  <c:v>72.459125457507227</c:v>
                </c:pt>
                <c:pt idx="824">
                  <c:v>72.459125456913497</c:v>
                </c:pt>
                <c:pt idx="825">
                  <c:v>72.459125457628801</c:v>
                </c:pt>
                <c:pt idx="826">
                  <c:v>72.459125457263596</c:v>
                </c:pt>
                <c:pt idx="827">
                  <c:v>72.459125457948815</c:v>
                </c:pt>
                <c:pt idx="828">
                  <c:v>72.459125457080901</c:v>
                </c:pt>
                <c:pt idx="829">
                  <c:v>72.459125457187497</c:v>
                </c:pt>
                <c:pt idx="830">
                  <c:v>72.45912545685259</c:v>
                </c:pt>
                <c:pt idx="831">
                  <c:v>72.4591254564873</c:v>
                </c:pt>
                <c:pt idx="832">
                  <c:v>72.459125458709494</c:v>
                </c:pt>
                <c:pt idx="833">
                  <c:v>72.459125457979027</c:v>
                </c:pt>
                <c:pt idx="834">
                  <c:v>72.459125457141795</c:v>
                </c:pt>
                <c:pt idx="835">
                  <c:v>72.459125457370419</c:v>
                </c:pt>
                <c:pt idx="836">
                  <c:v>72.459125456700392</c:v>
                </c:pt>
                <c:pt idx="837">
                  <c:v>72.459125457035327</c:v>
                </c:pt>
                <c:pt idx="838">
                  <c:v>72.459125457537496</c:v>
                </c:pt>
                <c:pt idx="839">
                  <c:v>72.459125457050504</c:v>
                </c:pt>
                <c:pt idx="840">
                  <c:v>72.459125456928703</c:v>
                </c:pt>
                <c:pt idx="841">
                  <c:v>72.459125457568007</c:v>
                </c:pt>
                <c:pt idx="842">
                  <c:v>72.459125457324404</c:v>
                </c:pt>
                <c:pt idx="843">
                  <c:v>72.459125458116205</c:v>
                </c:pt>
                <c:pt idx="844">
                  <c:v>72.459125456274307</c:v>
                </c:pt>
                <c:pt idx="845">
                  <c:v>72.459125457370419</c:v>
                </c:pt>
                <c:pt idx="846">
                  <c:v>72.459125457750602</c:v>
                </c:pt>
                <c:pt idx="847">
                  <c:v>72.459125457035327</c:v>
                </c:pt>
                <c:pt idx="848">
                  <c:v>72.459125457096093</c:v>
                </c:pt>
                <c:pt idx="849">
                  <c:v>72.459125457370419</c:v>
                </c:pt>
                <c:pt idx="850">
                  <c:v>72.459125456624278</c:v>
                </c:pt>
                <c:pt idx="851">
                  <c:v>72.459125456243797</c:v>
                </c:pt>
                <c:pt idx="852">
                  <c:v>72.459125457933197</c:v>
                </c:pt>
                <c:pt idx="853">
                  <c:v>72.459125457004802</c:v>
                </c:pt>
                <c:pt idx="854">
                  <c:v>72.459125456700392</c:v>
                </c:pt>
                <c:pt idx="855">
                  <c:v>72.459125457218278</c:v>
                </c:pt>
                <c:pt idx="856">
                  <c:v>72.459125457080901</c:v>
                </c:pt>
                <c:pt idx="857">
                  <c:v>72.459125457476603</c:v>
                </c:pt>
                <c:pt idx="858">
                  <c:v>72.459125456837427</c:v>
                </c:pt>
                <c:pt idx="859">
                  <c:v>72.459125456989582</c:v>
                </c:pt>
                <c:pt idx="860">
                  <c:v>72.459125457126603</c:v>
                </c:pt>
                <c:pt idx="861">
                  <c:v>72.459125457050504</c:v>
                </c:pt>
                <c:pt idx="862">
                  <c:v>72.459125456259002</c:v>
                </c:pt>
                <c:pt idx="863">
                  <c:v>72.459125458329027</c:v>
                </c:pt>
                <c:pt idx="864">
                  <c:v>72.45912545666998</c:v>
                </c:pt>
                <c:pt idx="865">
                  <c:v>72.459125456943895</c:v>
                </c:pt>
                <c:pt idx="866">
                  <c:v>72.459125456350407</c:v>
                </c:pt>
                <c:pt idx="867">
                  <c:v>72.459125457552702</c:v>
                </c:pt>
                <c:pt idx="868">
                  <c:v>72.459125456182903</c:v>
                </c:pt>
                <c:pt idx="869">
                  <c:v>72.459125457857127</c:v>
                </c:pt>
                <c:pt idx="870">
                  <c:v>72.459125457796304</c:v>
                </c:pt>
                <c:pt idx="871">
                  <c:v>72.459125457248618</c:v>
                </c:pt>
                <c:pt idx="872">
                  <c:v>72.459125456776491</c:v>
                </c:pt>
                <c:pt idx="873">
                  <c:v>72.4591254577049</c:v>
                </c:pt>
                <c:pt idx="874">
                  <c:v>72.459125457735425</c:v>
                </c:pt>
                <c:pt idx="875">
                  <c:v>72.459125457248618</c:v>
                </c:pt>
                <c:pt idx="876">
                  <c:v>72.459125457096093</c:v>
                </c:pt>
                <c:pt idx="877">
                  <c:v>72.459125457157256</c:v>
                </c:pt>
                <c:pt idx="878">
                  <c:v>72.459125458039807</c:v>
                </c:pt>
                <c:pt idx="879">
                  <c:v>72.459125457141795</c:v>
                </c:pt>
                <c:pt idx="880">
                  <c:v>72.459125456822193</c:v>
                </c:pt>
                <c:pt idx="881">
                  <c:v>72.459125456319924</c:v>
                </c:pt>
                <c:pt idx="882">
                  <c:v>72.459125457385326</c:v>
                </c:pt>
                <c:pt idx="883">
                  <c:v>72.459125456746094</c:v>
                </c:pt>
                <c:pt idx="884">
                  <c:v>72.459125457933197</c:v>
                </c:pt>
                <c:pt idx="885">
                  <c:v>72.459125456730902</c:v>
                </c:pt>
                <c:pt idx="886">
                  <c:v>72.459125456822193</c:v>
                </c:pt>
                <c:pt idx="887">
                  <c:v>72.459125457780999</c:v>
                </c:pt>
                <c:pt idx="888">
                  <c:v>72.459125456898292</c:v>
                </c:pt>
                <c:pt idx="889">
                  <c:v>72.459125456137556</c:v>
                </c:pt>
                <c:pt idx="890">
                  <c:v>72.459125457157256</c:v>
                </c:pt>
                <c:pt idx="891">
                  <c:v>72.459125457674503</c:v>
                </c:pt>
                <c:pt idx="892">
                  <c:v>72.459125456700392</c:v>
                </c:pt>
                <c:pt idx="893">
                  <c:v>72.459125456928703</c:v>
                </c:pt>
                <c:pt idx="894">
                  <c:v>72.459125457370419</c:v>
                </c:pt>
                <c:pt idx="895">
                  <c:v>72.459125457583198</c:v>
                </c:pt>
                <c:pt idx="896">
                  <c:v>72.4591254572791</c:v>
                </c:pt>
                <c:pt idx="897">
                  <c:v>72.459125457172505</c:v>
                </c:pt>
                <c:pt idx="898">
                  <c:v>72.459125457354901</c:v>
                </c:pt>
                <c:pt idx="899">
                  <c:v>72.459125457035327</c:v>
                </c:pt>
                <c:pt idx="900">
                  <c:v>72.459125456609101</c:v>
                </c:pt>
                <c:pt idx="901">
                  <c:v>72.459125457918319</c:v>
                </c:pt>
                <c:pt idx="902">
                  <c:v>72.459125456989582</c:v>
                </c:pt>
                <c:pt idx="903">
                  <c:v>72.4591254566852</c:v>
                </c:pt>
                <c:pt idx="904">
                  <c:v>72.459125456380804</c:v>
                </c:pt>
                <c:pt idx="905">
                  <c:v>72.459125457339695</c:v>
                </c:pt>
                <c:pt idx="906">
                  <c:v>72.45912545657869</c:v>
                </c:pt>
                <c:pt idx="907">
                  <c:v>72.459125456913497</c:v>
                </c:pt>
                <c:pt idx="908">
                  <c:v>72.459125457415823</c:v>
                </c:pt>
                <c:pt idx="909">
                  <c:v>72.459125457339695</c:v>
                </c:pt>
                <c:pt idx="910">
                  <c:v>72.459125457857127</c:v>
                </c:pt>
                <c:pt idx="911">
                  <c:v>72.459125456761299</c:v>
                </c:pt>
                <c:pt idx="912">
                  <c:v>72.459125457035327</c:v>
                </c:pt>
                <c:pt idx="913">
                  <c:v>72.459125456867795</c:v>
                </c:pt>
                <c:pt idx="914">
                  <c:v>72.459125457233327</c:v>
                </c:pt>
                <c:pt idx="915">
                  <c:v>72.459125457050504</c:v>
                </c:pt>
                <c:pt idx="916">
                  <c:v>72.4591254569592</c:v>
                </c:pt>
                <c:pt idx="917">
                  <c:v>72.459125457324404</c:v>
                </c:pt>
                <c:pt idx="918">
                  <c:v>72.459125456715597</c:v>
                </c:pt>
                <c:pt idx="919">
                  <c:v>72.459125457674503</c:v>
                </c:pt>
                <c:pt idx="920">
                  <c:v>72.459125457994105</c:v>
                </c:pt>
                <c:pt idx="921">
                  <c:v>72.459125456989582</c:v>
                </c:pt>
                <c:pt idx="922">
                  <c:v>72.459125457172505</c:v>
                </c:pt>
                <c:pt idx="923">
                  <c:v>72.459125455878819</c:v>
                </c:pt>
                <c:pt idx="924">
                  <c:v>72.459125457522305</c:v>
                </c:pt>
                <c:pt idx="925">
                  <c:v>72.459125455726294</c:v>
                </c:pt>
                <c:pt idx="926">
                  <c:v>72.459125457507227</c:v>
                </c:pt>
                <c:pt idx="927">
                  <c:v>72.459125457157256</c:v>
                </c:pt>
                <c:pt idx="928">
                  <c:v>72.459125457080901</c:v>
                </c:pt>
                <c:pt idx="929">
                  <c:v>72.459125456791682</c:v>
                </c:pt>
                <c:pt idx="930">
                  <c:v>72.459125457187497</c:v>
                </c:pt>
                <c:pt idx="931">
                  <c:v>72.459125458222715</c:v>
                </c:pt>
                <c:pt idx="932">
                  <c:v>72.459125457887623</c:v>
                </c:pt>
                <c:pt idx="933">
                  <c:v>72.459125457019994</c:v>
                </c:pt>
                <c:pt idx="934">
                  <c:v>72.459125456654789</c:v>
                </c:pt>
                <c:pt idx="935">
                  <c:v>72.459125457674503</c:v>
                </c:pt>
                <c:pt idx="936">
                  <c:v>72.459125457446206</c:v>
                </c:pt>
                <c:pt idx="937">
                  <c:v>72.459125457948815</c:v>
                </c:pt>
                <c:pt idx="938">
                  <c:v>72.459125457050504</c:v>
                </c:pt>
                <c:pt idx="939">
                  <c:v>72.459125457507227</c:v>
                </c:pt>
                <c:pt idx="940">
                  <c:v>72.459125457857127</c:v>
                </c:pt>
                <c:pt idx="941">
                  <c:v>72.459125456898292</c:v>
                </c:pt>
                <c:pt idx="942">
                  <c:v>72.459125457476603</c:v>
                </c:pt>
                <c:pt idx="943">
                  <c:v>72.459125456746094</c:v>
                </c:pt>
                <c:pt idx="944">
                  <c:v>72.459125457796304</c:v>
                </c:pt>
                <c:pt idx="945">
                  <c:v>72.459125457963722</c:v>
                </c:pt>
                <c:pt idx="946">
                  <c:v>72.4591254564873</c:v>
                </c:pt>
                <c:pt idx="947">
                  <c:v>72.459125456715597</c:v>
                </c:pt>
                <c:pt idx="948">
                  <c:v>72.45912545685259</c:v>
                </c:pt>
                <c:pt idx="949">
                  <c:v>72.459125458238006</c:v>
                </c:pt>
                <c:pt idx="950">
                  <c:v>72.4591254577049</c:v>
                </c:pt>
                <c:pt idx="951">
                  <c:v>72.459125456837427</c:v>
                </c:pt>
                <c:pt idx="952">
                  <c:v>72.459125456913497</c:v>
                </c:pt>
                <c:pt idx="953">
                  <c:v>72.459125455924195</c:v>
                </c:pt>
                <c:pt idx="954">
                  <c:v>72.459125457218278</c:v>
                </c:pt>
                <c:pt idx="955">
                  <c:v>72.459125458633395</c:v>
                </c:pt>
                <c:pt idx="956">
                  <c:v>72.459125456472123</c:v>
                </c:pt>
                <c:pt idx="957">
                  <c:v>72.459125457354901</c:v>
                </c:pt>
                <c:pt idx="958">
                  <c:v>72.459125457004802</c:v>
                </c:pt>
                <c:pt idx="959">
                  <c:v>72.459125457065696</c:v>
                </c:pt>
                <c:pt idx="960">
                  <c:v>72.459125457887623</c:v>
                </c:pt>
                <c:pt idx="961">
                  <c:v>72.459125456837427</c:v>
                </c:pt>
                <c:pt idx="962">
                  <c:v>72.459125456289499</c:v>
                </c:pt>
                <c:pt idx="963">
                  <c:v>72.4591254568831</c:v>
                </c:pt>
                <c:pt idx="964">
                  <c:v>72.459125457065696</c:v>
                </c:pt>
                <c:pt idx="965">
                  <c:v>72.459125456700392</c:v>
                </c:pt>
                <c:pt idx="966">
                  <c:v>72.459125457096093</c:v>
                </c:pt>
                <c:pt idx="967">
                  <c:v>72.459125456289499</c:v>
                </c:pt>
                <c:pt idx="968">
                  <c:v>72.45912545666998</c:v>
                </c:pt>
                <c:pt idx="969">
                  <c:v>72.459125457461383</c:v>
                </c:pt>
                <c:pt idx="970">
                  <c:v>72.459125456791682</c:v>
                </c:pt>
                <c:pt idx="971">
                  <c:v>72.459125457476603</c:v>
                </c:pt>
                <c:pt idx="972">
                  <c:v>72.459125456609101</c:v>
                </c:pt>
                <c:pt idx="973">
                  <c:v>72.459125456624278</c:v>
                </c:pt>
                <c:pt idx="974">
                  <c:v>72.459125456350407</c:v>
                </c:pt>
                <c:pt idx="975">
                  <c:v>72.459125457628801</c:v>
                </c:pt>
                <c:pt idx="976">
                  <c:v>72.459125455619827</c:v>
                </c:pt>
                <c:pt idx="977">
                  <c:v>72.459125455102736</c:v>
                </c:pt>
                <c:pt idx="978">
                  <c:v>72.459125457263596</c:v>
                </c:pt>
                <c:pt idx="979">
                  <c:v>72.459125456807286</c:v>
                </c:pt>
                <c:pt idx="980">
                  <c:v>72.459125457933197</c:v>
                </c:pt>
                <c:pt idx="981">
                  <c:v>72.4591254569592</c:v>
                </c:pt>
                <c:pt idx="982">
                  <c:v>72.459125458526799</c:v>
                </c:pt>
                <c:pt idx="983">
                  <c:v>72.459125456502591</c:v>
                </c:pt>
                <c:pt idx="984">
                  <c:v>72.459125456761299</c:v>
                </c:pt>
                <c:pt idx="985">
                  <c:v>72.459125455741727</c:v>
                </c:pt>
                <c:pt idx="986">
                  <c:v>72.459125457157256</c:v>
                </c:pt>
                <c:pt idx="987">
                  <c:v>72.459125456974391</c:v>
                </c:pt>
                <c:pt idx="988">
                  <c:v>72.459125457476603</c:v>
                </c:pt>
                <c:pt idx="989">
                  <c:v>72.459125457111426</c:v>
                </c:pt>
                <c:pt idx="990">
                  <c:v>72.459125457187497</c:v>
                </c:pt>
                <c:pt idx="991">
                  <c:v>72.459125456639512</c:v>
                </c:pt>
                <c:pt idx="992">
                  <c:v>72.459125457491908</c:v>
                </c:pt>
                <c:pt idx="993">
                  <c:v>72.459125457400503</c:v>
                </c:pt>
                <c:pt idx="994">
                  <c:v>72.459125457233327</c:v>
                </c:pt>
                <c:pt idx="995">
                  <c:v>72.4591254568831</c:v>
                </c:pt>
                <c:pt idx="996">
                  <c:v>72.459125456563399</c:v>
                </c:pt>
                <c:pt idx="997">
                  <c:v>72.459125457780999</c:v>
                </c:pt>
                <c:pt idx="998">
                  <c:v>72.459125456715597</c:v>
                </c:pt>
                <c:pt idx="999">
                  <c:v>72.459125458024587</c:v>
                </c:pt>
                <c:pt idx="1000">
                  <c:v>72.459125457035327</c:v>
                </c:pt>
                <c:pt idx="1001">
                  <c:v>72.459125457324404</c:v>
                </c:pt>
                <c:pt idx="1002">
                  <c:v>72.45912545685259</c:v>
                </c:pt>
                <c:pt idx="1003">
                  <c:v>72.459125456000322</c:v>
                </c:pt>
                <c:pt idx="1004">
                  <c:v>72.459125457613595</c:v>
                </c:pt>
                <c:pt idx="1005">
                  <c:v>72.45912545685259</c:v>
                </c:pt>
                <c:pt idx="1006">
                  <c:v>72.459125457918319</c:v>
                </c:pt>
                <c:pt idx="1007">
                  <c:v>72.4591254584507</c:v>
                </c:pt>
                <c:pt idx="1008">
                  <c:v>72.459125457628801</c:v>
                </c:pt>
                <c:pt idx="1009">
                  <c:v>72.459125458389892</c:v>
                </c:pt>
                <c:pt idx="1010">
                  <c:v>72.459125457370419</c:v>
                </c:pt>
                <c:pt idx="1011">
                  <c:v>72.459125457157256</c:v>
                </c:pt>
                <c:pt idx="1012">
                  <c:v>72.459125458618502</c:v>
                </c:pt>
                <c:pt idx="1013">
                  <c:v>72.45912545685259</c:v>
                </c:pt>
                <c:pt idx="1014">
                  <c:v>72.459125457126603</c:v>
                </c:pt>
                <c:pt idx="1015">
                  <c:v>72.4591254564873</c:v>
                </c:pt>
                <c:pt idx="1016">
                  <c:v>72.459125457141795</c:v>
                </c:pt>
                <c:pt idx="1017">
                  <c:v>72.459125456943895</c:v>
                </c:pt>
                <c:pt idx="1018">
                  <c:v>72.459125457583198</c:v>
                </c:pt>
                <c:pt idx="1019">
                  <c:v>72.459125456928703</c:v>
                </c:pt>
                <c:pt idx="1020">
                  <c:v>72.459125456867795</c:v>
                </c:pt>
                <c:pt idx="1021">
                  <c:v>72.459125457400503</c:v>
                </c:pt>
                <c:pt idx="1022">
                  <c:v>72.459125457370419</c:v>
                </c:pt>
                <c:pt idx="1023">
                  <c:v>72.459125456046024</c:v>
                </c:pt>
                <c:pt idx="1024">
                  <c:v>72.459125456913497</c:v>
                </c:pt>
                <c:pt idx="1025">
                  <c:v>72.459125456776491</c:v>
                </c:pt>
                <c:pt idx="1026">
                  <c:v>72.459125458998727</c:v>
                </c:pt>
                <c:pt idx="1027">
                  <c:v>72.459125456441711</c:v>
                </c:pt>
                <c:pt idx="1028">
                  <c:v>72.459125456289499</c:v>
                </c:pt>
                <c:pt idx="1029">
                  <c:v>72.459125456928703</c:v>
                </c:pt>
                <c:pt idx="1030">
                  <c:v>72.459125456593881</c:v>
                </c:pt>
                <c:pt idx="1031">
                  <c:v>72.459125456122123</c:v>
                </c:pt>
                <c:pt idx="1032">
                  <c:v>72.459125457050504</c:v>
                </c:pt>
                <c:pt idx="1033">
                  <c:v>72.459125458055027</c:v>
                </c:pt>
                <c:pt idx="1034">
                  <c:v>72.459125456867795</c:v>
                </c:pt>
                <c:pt idx="1035">
                  <c:v>72.459125457263596</c:v>
                </c:pt>
                <c:pt idx="1036">
                  <c:v>72.459125457979027</c:v>
                </c:pt>
                <c:pt idx="1037">
                  <c:v>72.459125457309227</c:v>
                </c:pt>
                <c:pt idx="1038">
                  <c:v>72.459125456289499</c:v>
                </c:pt>
                <c:pt idx="1039">
                  <c:v>72.459125458039807</c:v>
                </c:pt>
                <c:pt idx="1040">
                  <c:v>72.45912545657869</c:v>
                </c:pt>
                <c:pt idx="1041">
                  <c:v>72.459125456213627</c:v>
                </c:pt>
                <c:pt idx="1042">
                  <c:v>72.459125457019994</c:v>
                </c:pt>
                <c:pt idx="1043">
                  <c:v>72.459125456898292</c:v>
                </c:pt>
                <c:pt idx="1044">
                  <c:v>72.459125456441711</c:v>
                </c:pt>
                <c:pt idx="1045">
                  <c:v>72.459125456046024</c:v>
                </c:pt>
                <c:pt idx="1046">
                  <c:v>72.459125458055027</c:v>
                </c:pt>
                <c:pt idx="1047">
                  <c:v>72.459125457065696</c:v>
                </c:pt>
                <c:pt idx="1048">
                  <c:v>72.459125457659283</c:v>
                </c:pt>
                <c:pt idx="1049">
                  <c:v>72.459125457431</c:v>
                </c:pt>
                <c:pt idx="1050">
                  <c:v>72.459125456259002</c:v>
                </c:pt>
                <c:pt idx="1051">
                  <c:v>72.459125456791682</c:v>
                </c:pt>
                <c:pt idx="1052">
                  <c:v>72.45912545685259</c:v>
                </c:pt>
                <c:pt idx="1053">
                  <c:v>72.459125457537496</c:v>
                </c:pt>
                <c:pt idx="1054">
                  <c:v>72.459125457933197</c:v>
                </c:pt>
                <c:pt idx="1055">
                  <c:v>72.459125455391771</c:v>
                </c:pt>
                <c:pt idx="1056">
                  <c:v>72.459125456776491</c:v>
                </c:pt>
                <c:pt idx="1057">
                  <c:v>72.459125457780999</c:v>
                </c:pt>
                <c:pt idx="1058">
                  <c:v>72.459125456807286</c:v>
                </c:pt>
                <c:pt idx="1059">
                  <c:v>72.459125458618502</c:v>
                </c:pt>
                <c:pt idx="1060">
                  <c:v>72.45912545685259</c:v>
                </c:pt>
                <c:pt idx="1061">
                  <c:v>72.459125457750602</c:v>
                </c:pt>
                <c:pt idx="1062">
                  <c:v>72.459125457765822</c:v>
                </c:pt>
                <c:pt idx="1063">
                  <c:v>72.459125457080901</c:v>
                </c:pt>
                <c:pt idx="1064">
                  <c:v>72.459125456989582</c:v>
                </c:pt>
                <c:pt idx="1065">
                  <c:v>72.459125457309227</c:v>
                </c:pt>
                <c:pt idx="1066">
                  <c:v>72.459125457903056</c:v>
                </c:pt>
                <c:pt idx="1067">
                  <c:v>72.459125457324404</c:v>
                </c:pt>
                <c:pt idx="1068">
                  <c:v>72.459125457385326</c:v>
                </c:pt>
                <c:pt idx="1069">
                  <c:v>72.459125457750602</c:v>
                </c:pt>
                <c:pt idx="1070">
                  <c:v>72.459125457187497</c:v>
                </c:pt>
                <c:pt idx="1071">
                  <c:v>72.459125458633395</c:v>
                </c:pt>
                <c:pt idx="1072">
                  <c:v>72.459125458405097</c:v>
                </c:pt>
                <c:pt idx="1073">
                  <c:v>72.459125456746094</c:v>
                </c:pt>
                <c:pt idx="1074">
                  <c:v>72.459125457415823</c:v>
                </c:pt>
                <c:pt idx="1075">
                  <c:v>72.459125458009325</c:v>
                </c:pt>
                <c:pt idx="1076">
                  <c:v>72.45912545666998</c:v>
                </c:pt>
                <c:pt idx="1077">
                  <c:v>72.459125457811524</c:v>
                </c:pt>
                <c:pt idx="1078">
                  <c:v>72.459125458009325</c:v>
                </c:pt>
                <c:pt idx="1079">
                  <c:v>72.459125457141795</c:v>
                </c:pt>
                <c:pt idx="1080">
                  <c:v>72.459125458070531</c:v>
                </c:pt>
                <c:pt idx="1081">
                  <c:v>72.459125458009325</c:v>
                </c:pt>
                <c:pt idx="1082">
                  <c:v>72.459125457948815</c:v>
                </c:pt>
                <c:pt idx="1083">
                  <c:v>72.45912545657869</c:v>
                </c:pt>
                <c:pt idx="1084">
                  <c:v>72.459125456441711</c:v>
                </c:pt>
                <c:pt idx="1085">
                  <c:v>72.459125455924195</c:v>
                </c:pt>
                <c:pt idx="1086">
                  <c:v>72.459125457918319</c:v>
                </c:pt>
                <c:pt idx="1087">
                  <c:v>72.459125457065696</c:v>
                </c:pt>
                <c:pt idx="1088">
                  <c:v>72.459125455726294</c:v>
                </c:pt>
                <c:pt idx="1089">
                  <c:v>72.459125457370419</c:v>
                </c:pt>
                <c:pt idx="1090">
                  <c:v>72.459125457354901</c:v>
                </c:pt>
                <c:pt idx="1091">
                  <c:v>72.45912545909033</c:v>
                </c:pt>
                <c:pt idx="1092">
                  <c:v>72.459125456411201</c:v>
                </c:pt>
                <c:pt idx="1093">
                  <c:v>72.459125456807286</c:v>
                </c:pt>
                <c:pt idx="1094">
                  <c:v>72.459125457948815</c:v>
                </c:pt>
                <c:pt idx="1095">
                  <c:v>72.459125457263596</c:v>
                </c:pt>
                <c:pt idx="1096">
                  <c:v>72.459125457172505</c:v>
                </c:pt>
                <c:pt idx="1097">
                  <c:v>72.459125456030705</c:v>
                </c:pt>
                <c:pt idx="1098">
                  <c:v>72.459125456350407</c:v>
                </c:pt>
                <c:pt idx="1099">
                  <c:v>72.459125457339695</c:v>
                </c:pt>
                <c:pt idx="1100">
                  <c:v>72.459125458161523</c:v>
                </c:pt>
                <c:pt idx="1101">
                  <c:v>72.459125457552702</c:v>
                </c:pt>
                <c:pt idx="1102">
                  <c:v>72.4591254564873</c:v>
                </c:pt>
                <c:pt idx="1103">
                  <c:v>72.459125456913497</c:v>
                </c:pt>
                <c:pt idx="1104">
                  <c:v>72.459125457172505</c:v>
                </c:pt>
                <c:pt idx="1105">
                  <c:v>72.459125458572771</c:v>
                </c:pt>
                <c:pt idx="1106">
                  <c:v>72.459125457689709</c:v>
                </c:pt>
                <c:pt idx="1107">
                  <c:v>72.459125458968515</c:v>
                </c:pt>
                <c:pt idx="1108">
                  <c:v>72.459125457035327</c:v>
                </c:pt>
                <c:pt idx="1109">
                  <c:v>72.45912545787273</c:v>
                </c:pt>
                <c:pt idx="1110">
                  <c:v>72.459125456198223</c:v>
                </c:pt>
                <c:pt idx="1111">
                  <c:v>72.459125458177098</c:v>
                </c:pt>
                <c:pt idx="1112">
                  <c:v>72.459125456989582</c:v>
                </c:pt>
                <c:pt idx="1113">
                  <c:v>72.459125456380804</c:v>
                </c:pt>
                <c:pt idx="1114">
                  <c:v>72.459125456639512</c:v>
                </c:pt>
                <c:pt idx="1115">
                  <c:v>72.459125458587692</c:v>
                </c:pt>
                <c:pt idx="1116">
                  <c:v>72.459125456700392</c:v>
                </c:pt>
                <c:pt idx="1117">
                  <c:v>72.459125456654789</c:v>
                </c:pt>
                <c:pt idx="1118">
                  <c:v>72.459125457857127</c:v>
                </c:pt>
                <c:pt idx="1119">
                  <c:v>72.459125457568007</c:v>
                </c:pt>
                <c:pt idx="1120">
                  <c:v>72.459125457187497</c:v>
                </c:pt>
                <c:pt idx="1121">
                  <c:v>72.459125457659283</c:v>
                </c:pt>
                <c:pt idx="1122">
                  <c:v>72.459125456791682</c:v>
                </c:pt>
                <c:pt idx="1123">
                  <c:v>72.459125456593881</c:v>
                </c:pt>
                <c:pt idx="1124">
                  <c:v>72.459125457583198</c:v>
                </c:pt>
                <c:pt idx="1125">
                  <c:v>72.459125456259002</c:v>
                </c:pt>
                <c:pt idx="1126">
                  <c:v>72.459125457141795</c:v>
                </c:pt>
                <c:pt idx="1127">
                  <c:v>72.4591254568831</c:v>
                </c:pt>
                <c:pt idx="1128">
                  <c:v>72.459125457841907</c:v>
                </c:pt>
                <c:pt idx="1129">
                  <c:v>72.459125457415823</c:v>
                </c:pt>
                <c:pt idx="1130">
                  <c:v>72.459125457446206</c:v>
                </c:pt>
                <c:pt idx="1131">
                  <c:v>72.459125456213627</c:v>
                </c:pt>
                <c:pt idx="1132">
                  <c:v>72.459125457461383</c:v>
                </c:pt>
                <c:pt idx="1133">
                  <c:v>72.459125457689709</c:v>
                </c:pt>
                <c:pt idx="1134">
                  <c:v>72.459125457583198</c:v>
                </c:pt>
                <c:pt idx="1135">
                  <c:v>72.459125457004802</c:v>
                </c:pt>
                <c:pt idx="1136">
                  <c:v>72.459125457857127</c:v>
                </c:pt>
                <c:pt idx="1137">
                  <c:v>72.4591254569592</c:v>
                </c:pt>
                <c:pt idx="1138">
                  <c:v>72.459125456335386</c:v>
                </c:pt>
                <c:pt idx="1139">
                  <c:v>72.4591254572791</c:v>
                </c:pt>
                <c:pt idx="1140">
                  <c:v>72.459125457583198</c:v>
                </c:pt>
                <c:pt idx="1141">
                  <c:v>72.459125458131126</c:v>
                </c:pt>
                <c:pt idx="1142">
                  <c:v>72.459125456502591</c:v>
                </c:pt>
                <c:pt idx="1143">
                  <c:v>72.459125457141795</c:v>
                </c:pt>
                <c:pt idx="1144">
                  <c:v>72.459125456730902</c:v>
                </c:pt>
                <c:pt idx="1145">
                  <c:v>72.4591254564873</c:v>
                </c:pt>
                <c:pt idx="1146">
                  <c:v>72.459125456593881</c:v>
                </c:pt>
                <c:pt idx="1147">
                  <c:v>72.459125456715597</c:v>
                </c:pt>
                <c:pt idx="1148">
                  <c:v>72.459125456396023</c:v>
                </c:pt>
                <c:pt idx="1149">
                  <c:v>72.459125457720205</c:v>
                </c:pt>
                <c:pt idx="1150">
                  <c:v>72.459125457233327</c:v>
                </c:pt>
                <c:pt idx="1151">
                  <c:v>72.459125457431</c:v>
                </c:pt>
                <c:pt idx="1152">
                  <c:v>72.459125457370419</c:v>
                </c:pt>
                <c:pt idx="1153">
                  <c:v>72.459125457659283</c:v>
                </c:pt>
                <c:pt idx="1154">
                  <c:v>72.459125456472123</c:v>
                </c:pt>
                <c:pt idx="1155">
                  <c:v>72.459125455604607</c:v>
                </c:pt>
                <c:pt idx="1156">
                  <c:v>72.459125456335386</c:v>
                </c:pt>
                <c:pt idx="1157">
                  <c:v>72.459125457507227</c:v>
                </c:pt>
                <c:pt idx="1158">
                  <c:v>72.459125457248618</c:v>
                </c:pt>
                <c:pt idx="1159">
                  <c:v>72.459125457080901</c:v>
                </c:pt>
                <c:pt idx="1160">
                  <c:v>72.459125457933197</c:v>
                </c:pt>
                <c:pt idx="1161">
                  <c:v>72.459125456167726</c:v>
                </c:pt>
                <c:pt idx="1162">
                  <c:v>72.459125456213627</c:v>
                </c:pt>
                <c:pt idx="1163">
                  <c:v>72.459125456791682</c:v>
                </c:pt>
                <c:pt idx="1164">
                  <c:v>72.4591254564873</c:v>
                </c:pt>
                <c:pt idx="1165">
                  <c:v>72.459125457461383</c:v>
                </c:pt>
                <c:pt idx="1166">
                  <c:v>72.459125457552702</c:v>
                </c:pt>
                <c:pt idx="1167">
                  <c:v>72.459125457979027</c:v>
                </c:pt>
                <c:pt idx="1168">
                  <c:v>72.459125457080901</c:v>
                </c:pt>
                <c:pt idx="1169">
                  <c:v>72.459125457400503</c:v>
                </c:pt>
                <c:pt idx="1170">
                  <c:v>72.459125458085424</c:v>
                </c:pt>
                <c:pt idx="1171">
                  <c:v>72.459125456624278</c:v>
                </c:pt>
                <c:pt idx="1172">
                  <c:v>72.459125456167726</c:v>
                </c:pt>
                <c:pt idx="1173">
                  <c:v>72.459125456380804</c:v>
                </c:pt>
                <c:pt idx="1174">
                  <c:v>72.459125458389892</c:v>
                </c:pt>
                <c:pt idx="1175">
                  <c:v>72.459125457613595</c:v>
                </c:pt>
                <c:pt idx="1176">
                  <c:v>72.459125456182903</c:v>
                </c:pt>
                <c:pt idx="1177">
                  <c:v>72.459125457933197</c:v>
                </c:pt>
                <c:pt idx="1178">
                  <c:v>72.459125457780999</c:v>
                </c:pt>
                <c:pt idx="1179">
                  <c:v>72.459125456167726</c:v>
                </c:pt>
                <c:pt idx="1180">
                  <c:v>72.459125456791682</c:v>
                </c:pt>
                <c:pt idx="1181">
                  <c:v>72.459125456822193</c:v>
                </c:pt>
                <c:pt idx="1182">
                  <c:v>72.4591254568831</c:v>
                </c:pt>
                <c:pt idx="1183">
                  <c:v>72.459125456563399</c:v>
                </c:pt>
                <c:pt idx="1184">
                  <c:v>72.459125456213627</c:v>
                </c:pt>
                <c:pt idx="1185">
                  <c:v>72.459125456563399</c:v>
                </c:pt>
                <c:pt idx="1186">
                  <c:v>72.459125457126603</c:v>
                </c:pt>
                <c:pt idx="1187">
                  <c:v>72.459125457111426</c:v>
                </c:pt>
                <c:pt idx="1188">
                  <c:v>72.459125457552702</c:v>
                </c:pt>
                <c:pt idx="1189">
                  <c:v>72.459125456898292</c:v>
                </c:pt>
                <c:pt idx="1190">
                  <c:v>72.459125457598404</c:v>
                </c:pt>
                <c:pt idx="1191">
                  <c:v>72.459125457598404</c:v>
                </c:pt>
                <c:pt idx="1192">
                  <c:v>72.459125457674503</c:v>
                </c:pt>
                <c:pt idx="1193">
                  <c:v>72.45912545657869</c:v>
                </c:pt>
                <c:pt idx="1194">
                  <c:v>72.459125456730902</c:v>
                </c:pt>
                <c:pt idx="1195">
                  <c:v>72.459125458055027</c:v>
                </c:pt>
                <c:pt idx="1196">
                  <c:v>72.459125457370419</c:v>
                </c:pt>
                <c:pt idx="1197">
                  <c:v>72.459125457218278</c:v>
                </c:pt>
                <c:pt idx="1198">
                  <c:v>72.459125456913497</c:v>
                </c:pt>
                <c:pt idx="1199">
                  <c:v>72.459125455726294</c:v>
                </c:pt>
                <c:pt idx="1200">
                  <c:v>72.4591254566852</c:v>
                </c:pt>
                <c:pt idx="1201">
                  <c:v>72.459125456822193</c:v>
                </c:pt>
                <c:pt idx="1202">
                  <c:v>72.459125457324404</c:v>
                </c:pt>
                <c:pt idx="1203">
                  <c:v>72.459125456167726</c:v>
                </c:pt>
                <c:pt idx="1204">
                  <c:v>72.459125457080901</c:v>
                </c:pt>
                <c:pt idx="1205">
                  <c:v>72.459125456122123</c:v>
                </c:pt>
                <c:pt idx="1206">
                  <c:v>72.459125457507227</c:v>
                </c:pt>
                <c:pt idx="1207">
                  <c:v>72.459125456076407</c:v>
                </c:pt>
                <c:pt idx="1208">
                  <c:v>72.459125456548207</c:v>
                </c:pt>
                <c:pt idx="1209">
                  <c:v>72.459125458268417</c:v>
                </c:pt>
                <c:pt idx="1210">
                  <c:v>72.459125457446206</c:v>
                </c:pt>
                <c:pt idx="1211">
                  <c:v>72.4591254572791</c:v>
                </c:pt>
                <c:pt idx="1212">
                  <c:v>72.459125457750602</c:v>
                </c:pt>
                <c:pt idx="1213">
                  <c:v>72.459125456898292</c:v>
                </c:pt>
                <c:pt idx="1214">
                  <c:v>72.459125457491908</c:v>
                </c:pt>
                <c:pt idx="1215">
                  <c:v>72.459125456928703</c:v>
                </c:pt>
                <c:pt idx="1216">
                  <c:v>72.459125458191991</c:v>
                </c:pt>
                <c:pt idx="1217">
                  <c:v>72.459125458694302</c:v>
                </c:pt>
                <c:pt idx="1218">
                  <c:v>72.459125458191991</c:v>
                </c:pt>
                <c:pt idx="1219">
                  <c:v>72.4591254577049</c:v>
                </c:pt>
                <c:pt idx="1220">
                  <c:v>72.459125457811524</c:v>
                </c:pt>
                <c:pt idx="1221">
                  <c:v>72.459125457218278</c:v>
                </c:pt>
                <c:pt idx="1222">
                  <c:v>72.459125457324404</c:v>
                </c:pt>
                <c:pt idx="1223">
                  <c:v>72.459125455954606</c:v>
                </c:pt>
                <c:pt idx="1224">
                  <c:v>72.459125457491908</c:v>
                </c:pt>
                <c:pt idx="1225">
                  <c:v>72.459125457522305</c:v>
                </c:pt>
                <c:pt idx="1226">
                  <c:v>72.459125457826701</c:v>
                </c:pt>
                <c:pt idx="1227">
                  <c:v>72.459125457004802</c:v>
                </c:pt>
                <c:pt idx="1228">
                  <c:v>72.459125456791682</c:v>
                </c:pt>
                <c:pt idx="1229">
                  <c:v>72.459125456989582</c:v>
                </c:pt>
                <c:pt idx="1230">
                  <c:v>72.4591254568831</c:v>
                </c:pt>
                <c:pt idx="1231">
                  <c:v>72.459125456441711</c:v>
                </c:pt>
                <c:pt idx="1232">
                  <c:v>72.459125457522305</c:v>
                </c:pt>
                <c:pt idx="1233">
                  <c:v>72.459125456061201</c:v>
                </c:pt>
                <c:pt idx="1234">
                  <c:v>72.459125457339695</c:v>
                </c:pt>
                <c:pt idx="1235">
                  <c:v>72.459125458587692</c:v>
                </c:pt>
                <c:pt idx="1236">
                  <c:v>72.459125456974391</c:v>
                </c:pt>
                <c:pt idx="1237">
                  <c:v>72.459125456609101</c:v>
                </c:pt>
                <c:pt idx="1238">
                  <c:v>72.459125457004802</c:v>
                </c:pt>
                <c:pt idx="1239">
                  <c:v>72.459125456867795</c:v>
                </c:pt>
                <c:pt idx="1240">
                  <c:v>72.459125455467827</c:v>
                </c:pt>
                <c:pt idx="1241">
                  <c:v>72.459125455954606</c:v>
                </c:pt>
                <c:pt idx="1242">
                  <c:v>72.459125457522305</c:v>
                </c:pt>
                <c:pt idx="1243">
                  <c:v>72.459125457096093</c:v>
                </c:pt>
                <c:pt idx="1244">
                  <c:v>72.459125456639512</c:v>
                </c:pt>
                <c:pt idx="1245">
                  <c:v>72.459125457491908</c:v>
                </c:pt>
                <c:pt idx="1246">
                  <c:v>72.459125457765822</c:v>
                </c:pt>
                <c:pt idx="1247">
                  <c:v>72.45912545814663</c:v>
                </c:pt>
                <c:pt idx="1248">
                  <c:v>72.459125456807286</c:v>
                </c:pt>
                <c:pt idx="1249">
                  <c:v>72.459125457659283</c:v>
                </c:pt>
                <c:pt idx="1250">
                  <c:v>72.459125457126603</c:v>
                </c:pt>
                <c:pt idx="1251">
                  <c:v>72.459125457628801</c:v>
                </c:pt>
                <c:pt idx="1252">
                  <c:v>72.459125457233327</c:v>
                </c:pt>
                <c:pt idx="1253">
                  <c:v>72.459125457218278</c:v>
                </c:pt>
                <c:pt idx="1254">
                  <c:v>72.459125457126603</c:v>
                </c:pt>
                <c:pt idx="1255">
                  <c:v>72.459125456365626</c:v>
                </c:pt>
                <c:pt idx="1256">
                  <c:v>72.459125456700392</c:v>
                </c:pt>
                <c:pt idx="1257">
                  <c:v>72.459125457476603</c:v>
                </c:pt>
                <c:pt idx="1258">
                  <c:v>72.4591254568831</c:v>
                </c:pt>
                <c:pt idx="1259">
                  <c:v>72.459125457263596</c:v>
                </c:pt>
                <c:pt idx="1260">
                  <c:v>72.459125457841907</c:v>
                </c:pt>
                <c:pt idx="1261">
                  <c:v>72.459125457203015</c:v>
                </c:pt>
                <c:pt idx="1262">
                  <c:v>72.459125458131126</c:v>
                </c:pt>
                <c:pt idx="1263">
                  <c:v>72.459125456472123</c:v>
                </c:pt>
                <c:pt idx="1264">
                  <c:v>72.459125457126603</c:v>
                </c:pt>
                <c:pt idx="1265">
                  <c:v>72.459125456213627</c:v>
                </c:pt>
                <c:pt idx="1266">
                  <c:v>72.459125457765822</c:v>
                </c:pt>
                <c:pt idx="1267">
                  <c:v>72.459125457689709</c:v>
                </c:pt>
                <c:pt idx="1268">
                  <c:v>72.459125456426449</c:v>
                </c:pt>
                <c:pt idx="1269">
                  <c:v>72.459125456243797</c:v>
                </c:pt>
                <c:pt idx="1270">
                  <c:v>72.459125457583198</c:v>
                </c:pt>
                <c:pt idx="1271">
                  <c:v>72.459125458420303</c:v>
                </c:pt>
                <c:pt idx="1272">
                  <c:v>72.459125455376721</c:v>
                </c:pt>
                <c:pt idx="1273">
                  <c:v>72.459125456563399</c:v>
                </c:pt>
                <c:pt idx="1274">
                  <c:v>72.459125457568007</c:v>
                </c:pt>
                <c:pt idx="1275">
                  <c:v>72.459125457339695</c:v>
                </c:pt>
                <c:pt idx="1276">
                  <c:v>72.459125458191991</c:v>
                </c:pt>
                <c:pt idx="1277">
                  <c:v>72.459125455528493</c:v>
                </c:pt>
                <c:pt idx="1278">
                  <c:v>72.459125458938104</c:v>
                </c:pt>
                <c:pt idx="1279">
                  <c:v>72.459125457857127</c:v>
                </c:pt>
                <c:pt idx="1280">
                  <c:v>72.459125457750602</c:v>
                </c:pt>
                <c:pt idx="1281">
                  <c:v>72.459125457309227</c:v>
                </c:pt>
                <c:pt idx="1282">
                  <c:v>72.459125457400503</c:v>
                </c:pt>
                <c:pt idx="1283">
                  <c:v>72.459125457065696</c:v>
                </c:pt>
                <c:pt idx="1284">
                  <c:v>72.459125456152506</c:v>
                </c:pt>
                <c:pt idx="1285">
                  <c:v>72.459125456426449</c:v>
                </c:pt>
                <c:pt idx="1286">
                  <c:v>72.45912545666998</c:v>
                </c:pt>
                <c:pt idx="1287">
                  <c:v>72.459125457126603</c:v>
                </c:pt>
                <c:pt idx="1288">
                  <c:v>72.459125459790386</c:v>
                </c:pt>
                <c:pt idx="1289">
                  <c:v>72.459125457613595</c:v>
                </c:pt>
                <c:pt idx="1290">
                  <c:v>72.459125455346239</c:v>
                </c:pt>
                <c:pt idx="1291">
                  <c:v>72.459125457431</c:v>
                </c:pt>
                <c:pt idx="1292">
                  <c:v>72.459125457309227</c:v>
                </c:pt>
                <c:pt idx="1293">
                  <c:v>72.459125457903056</c:v>
                </c:pt>
                <c:pt idx="1294">
                  <c:v>72.459125456456889</c:v>
                </c:pt>
                <c:pt idx="1295">
                  <c:v>72.459125457598404</c:v>
                </c:pt>
                <c:pt idx="1296">
                  <c:v>72.45912545666998</c:v>
                </c:pt>
                <c:pt idx="1297">
                  <c:v>72.459125456654789</c:v>
                </c:pt>
                <c:pt idx="1298">
                  <c:v>72.459125456358024</c:v>
                </c:pt>
                <c:pt idx="1299">
                  <c:v>72.459125456905895</c:v>
                </c:pt>
                <c:pt idx="1300">
                  <c:v>72.459125456768902</c:v>
                </c:pt>
                <c:pt idx="1301">
                  <c:v>72.459125457233327</c:v>
                </c:pt>
                <c:pt idx="1302">
                  <c:v>72.459125458009325</c:v>
                </c:pt>
                <c:pt idx="1303">
                  <c:v>72.459125457537496</c:v>
                </c:pt>
                <c:pt idx="1304">
                  <c:v>72.459125458610856</c:v>
                </c:pt>
                <c:pt idx="1305">
                  <c:v>72.459125458283296</c:v>
                </c:pt>
                <c:pt idx="1306">
                  <c:v>72.459125457735425</c:v>
                </c:pt>
                <c:pt idx="1307">
                  <c:v>72.459125458100971</c:v>
                </c:pt>
                <c:pt idx="1308">
                  <c:v>72.459125456837427</c:v>
                </c:pt>
                <c:pt idx="1309">
                  <c:v>72.459125456198223</c:v>
                </c:pt>
                <c:pt idx="1310">
                  <c:v>72.459125455969897</c:v>
                </c:pt>
                <c:pt idx="1311">
                  <c:v>72.459125456106804</c:v>
                </c:pt>
                <c:pt idx="1312">
                  <c:v>72.459125456936292</c:v>
                </c:pt>
                <c:pt idx="1313">
                  <c:v>72.459125457286405</c:v>
                </c:pt>
                <c:pt idx="1314">
                  <c:v>72.459125458085424</c:v>
                </c:pt>
                <c:pt idx="1315">
                  <c:v>72.459125455818139</c:v>
                </c:pt>
                <c:pt idx="1316">
                  <c:v>72.459125455574096</c:v>
                </c:pt>
                <c:pt idx="1317">
                  <c:v>72.459125457080901</c:v>
                </c:pt>
                <c:pt idx="1318">
                  <c:v>72.459125457080901</c:v>
                </c:pt>
                <c:pt idx="1319">
                  <c:v>72.4591254569592</c:v>
                </c:pt>
                <c:pt idx="1320">
                  <c:v>72.459125456190506</c:v>
                </c:pt>
                <c:pt idx="1321">
                  <c:v>72.459125456807286</c:v>
                </c:pt>
                <c:pt idx="1322">
                  <c:v>72.459125456829781</c:v>
                </c:pt>
                <c:pt idx="1323">
                  <c:v>72.459125456426449</c:v>
                </c:pt>
                <c:pt idx="1324">
                  <c:v>72.459125457400503</c:v>
                </c:pt>
                <c:pt idx="1325">
                  <c:v>72.459125457780999</c:v>
                </c:pt>
                <c:pt idx="1326">
                  <c:v>72.459125457317171</c:v>
                </c:pt>
                <c:pt idx="1327">
                  <c:v>72.459125457141795</c:v>
                </c:pt>
                <c:pt idx="1328">
                  <c:v>72.459125456586278</c:v>
                </c:pt>
                <c:pt idx="1329">
                  <c:v>72.459125457225497</c:v>
                </c:pt>
                <c:pt idx="1330">
                  <c:v>72.459125458093126</c:v>
                </c:pt>
                <c:pt idx="1331">
                  <c:v>72.459125457499482</c:v>
                </c:pt>
                <c:pt idx="1332">
                  <c:v>72.459125456312634</c:v>
                </c:pt>
                <c:pt idx="1333">
                  <c:v>72.4591254569592</c:v>
                </c:pt>
                <c:pt idx="1334">
                  <c:v>72.459125456928703</c:v>
                </c:pt>
                <c:pt idx="1335">
                  <c:v>72.459125457979027</c:v>
                </c:pt>
                <c:pt idx="1336">
                  <c:v>72.459125457750602</c:v>
                </c:pt>
                <c:pt idx="1337">
                  <c:v>72.459125457529908</c:v>
                </c:pt>
                <c:pt idx="1338">
                  <c:v>72.459125456715597</c:v>
                </c:pt>
                <c:pt idx="1339">
                  <c:v>72.459125456768902</c:v>
                </c:pt>
                <c:pt idx="1340">
                  <c:v>72.459125458351792</c:v>
                </c:pt>
                <c:pt idx="1341">
                  <c:v>72.459125457857127</c:v>
                </c:pt>
                <c:pt idx="1342">
                  <c:v>72.459125457423383</c:v>
                </c:pt>
                <c:pt idx="1343">
                  <c:v>72.459125457788701</c:v>
                </c:pt>
                <c:pt idx="1344">
                  <c:v>72.459125457019994</c:v>
                </c:pt>
                <c:pt idx="1345">
                  <c:v>72.459125457560404</c:v>
                </c:pt>
                <c:pt idx="1346">
                  <c:v>72.4591254566852</c:v>
                </c:pt>
                <c:pt idx="1347">
                  <c:v>72.459125458367438</c:v>
                </c:pt>
                <c:pt idx="1348">
                  <c:v>72.4591254569211</c:v>
                </c:pt>
                <c:pt idx="1349">
                  <c:v>72.459125456274307</c:v>
                </c:pt>
                <c:pt idx="1350">
                  <c:v>72.459125456624278</c:v>
                </c:pt>
                <c:pt idx="1351">
                  <c:v>72.459125458131126</c:v>
                </c:pt>
                <c:pt idx="1352">
                  <c:v>72.459125456898292</c:v>
                </c:pt>
                <c:pt idx="1353">
                  <c:v>72.459125457628801</c:v>
                </c:pt>
                <c:pt idx="1354">
                  <c:v>72.459125456974391</c:v>
                </c:pt>
                <c:pt idx="1355">
                  <c:v>72.459125457043186</c:v>
                </c:pt>
                <c:pt idx="1356">
                  <c:v>72.459125456403598</c:v>
                </c:pt>
                <c:pt idx="1357">
                  <c:v>72.459125457354901</c:v>
                </c:pt>
                <c:pt idx="1358">
                  <c:v>72.459125456464449</c:v>
                </c:pt>
                <c:pt idx="1359">
                  <c:v>72.4591254569211</c:v>
                </c:pt>
                <c:pt idx="1360">
                  <c:v>72.459125457469</c:v>
                </c:pt>
                <c:pt idx="1361">
                  <c:v>72.459125456510193</c:v>
                </c:pt>
                <c:pt idx="1362">
                  <c:v>72.459125456380804</c:v>
                </c:pt>
                <c:pt idx="1363">
                  <c:v>72.459125456502591</c:v>
                </c:pt>
                <c:pt idx="1364">
                  <c:v>72.459125457841907</c:v>
                </c:pt>
                <c:pt idx="1365">
                  <c:v>72.459125458138956</c:v>
                </c:pt>
                <c:pt idx="1366">
                  <c:v>72.459125457256022</c:v>
                </c:pt>
                <c:pt idx="1367">
                  <c:v>72.45912545708849</c:v>
                </c:pt>
                <c:pt idx="1368">
                  <c:v>72.459125456860193</c:v>
                </c:pt>
                <c:pt idx="1369">
                  <c:v>72.459125458823593</c:v>
                </c:pt>
                <c:pt idx="1370">
                  <c:v>72.459125458572771</c:v>
                </c:pt>
                <c:pt idx="1371">
                  <c:v>72.459125458169197</c:v>
                </c:pt>
                <c:pt idx="1372">
                  <c:v>72.459125456700392</c:v>
                </c:pt>
                <c:pt idx="1373">
                  <c:v>72.459125456091598</c:v>
                </c:pt>
                <c:pt idx="1374">
                  <c:v>72.459125457849524</c:v>
                </c:pt>
                <c:pt idx="1375">
                  <c:v>72.459125457796304</c:v>
                </c:pt>
                <c:pt idx="1376">
                  <c:v>72.459125457826701</c:v>
                </c:pt>
                <c:pt idx="1377">
                  <c:v>72.459125456928703</c:v>
                </c:pt>
                <c:pt idx="1378">
                  <c:v>72.459125457309227</c:v>
                </c:pt>
                <c:pt idx="1379">
                  <c:v>72.459125457111426</c:v>
                </c:pt>
                <c:pt idx="1380">
                  <c:v>72.459125459021507</c:v>
                </c:pt>
                <c:pt idx="1381">
                  <c:v>72.459125456091598</c:v>
                </c:pt>
                <c:pt idx="1382">
                  <c:v>72.459125458336871</c:v>
                </c:pt>
                <c:pt idx="1383">
                  <c:v>72.459125458070531</c:v>
                </c:pt>
                <c:pt idx="1384">
                  <c:v>72.45912545666998</c:v>
                </c:pt>
                <c:pt idx="1385">
                  <c:v>72.459125458116205</c:v>
                </c:pt>
                <c:pt idx="1386">
                  <c:v>72.459125457651709</c:v>
                </c:pt>
                <c:pt idx="1387">
                  <c:v>72.459125457651709</c:v>
                </c:pt>
                <c:pt idx="1388">
                  <c:v>72.459125457545127</c:v>
                </c:pt>
                <c:pt idx="1389">
                  <c:v>72.459125455818139</c:v>
                </c:pt>
                <c:pt idx="1390">
                  <c:v>72.459125457545127</c:v>
                </c:pt>
                <c:pt idx="1391">
                  <c:v>72.459125456456889</c:v>
                </c:pt>
                <c:pt idx="1392">
                  <c:v>72.459125456989582</c:v>
                </c:pt>
                <c:pt idx="1393">
                  <c:v>72.459125457750602</c:v>
                </c:pt>
                <c:pt idx="1394">
                  <c:v>72.459125457773396</c:v>
                </c:pt>
                <c:pt idx="1395">
                  <c:v>72.459125456692803</c:v>
                </c:pt>
                <c:pt idx="1396">
                  <c:v>72.459125456723299</c:v>
                </c:pt>
                <c:pt idx="1397">
                  <c:v>72.459125457941127</c:v>
                </c:pt>
                <c:pt idx="1398">
                  <c:v>72.459125457058093</c:v>
                </c:pt>
                <c:pt idx="1399">
                  <c:v>72.459125458389892</c:v>
                </c:pt>
                <c:pt idx="1400">
                  <c:v>72.459125456525399</c:v>
                </c:pt>
                <c:pt idx="1401">
                  <c:v>72.459125457903056</c:v>
                </c:pt>
                <c:pt idx="1402">
                  <c:v>72.459125456259002</c:v>
                </c:pt>
                <c:pt idx="1403">
                  <c:v>72.459125455802749</c:v>
                </c:pt>
                <c:pt idx="1404">
                  <c:v>72.459125457293993</c:v>
                </c:pt>
                <c:pt idx="1405">
                  <c:v>72.459125456494888</c:v>
                </c:pt>
                <c:pt idx="1406">
                  <c:v>72.459125458732601</c:v>
                </c:pt>
                <c:pt idx="1407">
                  <c:v>72.45912545643408</c:v>
                </c:pt>
                <c:pt idx="1408">
                  <c:v>72.459125456517796</c:v>
                </c:pt>
                <c:pt idx="1409">
                  <c:v>72.459125456707994</c:v>
                </c:pt>
                <c:pt idx="1410">
                  <c:v>72.459125456076407</c:v>
                </c:pt>
                <c:pt idx="1411">
                  <c:v>72.459125457735425</c:v>
                </c:pt>
                <c:pt idx="1412">
                  <c:v>72.459125456464449</c:v>
                </c:pt>
                <c:pt idx="1413">
                  <c:v>72.459125456624278</c:v>
                </c:pt>
                <c:pt idx="1414">
                  <c:v>72.459125456776491</c:v>
                </c:pt>
                <c:pt idx="1415">
                  <c:v>72.459125457263596</c:v>
                </c:pt>
                <c:pt idx="1416">
                  <c:v>72.459125456715597</c:v>
                </c:pt>
                <c:pt idx="1417">
                  <c:v>72.459125457590801</c:v>
                </c:pt>
                <c:pt idx="1418">
                  <c:v>72.459125458032517</c:v>
                </c:pt>
                <c:pt idx="1419">
                  <c:v>72.459125456327527</c:v>
                </c:pt>
                <c:pt idx="1420">
                  <c:v>72.459125455695897</c:v>
                </c:pt>
                <c:pt idx="1421">
                  <c:v>72.459125456289499</c:v>
                </c:pt>
                <c:pt idx="1422">
                  <c:v>72.459125457096093</c:v>
                </c:pt>
                <c:pt idx="1423">
                  <c:v>72.459125457263596</c:v>
                </c:pt>
                <c:pt idx="1424">
                  <c:v>72.459125457780999</c:v>
                </c:pt>
                <c:pt idx="1425">
                  <c:v>72.459125458443097</c:v>
                </c:pt>
                <c:pt idx="1426">
                  <c:v>72.459125457819127</c:v>
                </c:pt>
                <c:pt idx="1427">
                  <c:v>72.459125457773396</c:v>
                </c:pt>
                <c:pt idx="1428">
                  <c:v>72.459125457986502</c:v>
                </c:pt>
                <c:pt idx="1429">
                  <c:v>72.459125456723299</c:v>
                </c:pt>
                <c:pt idx="1430">
                  <c:v>72.459125456784079</c:v>
                </c:pt>
                <c:pt idx="1431">
                  <c:v>72.459125457727822</c:v>
                </c:pt>
                <c:pt idx="1432">
                  <c:v>72.459125457058093</c:v>
                </c:pt>
                <c:pt idx="1433">
                  <c:v>72.459125457628801</c:v>
                </c:pt>
                <c:pt idx="1434">
                  <c:v>72.459125458252927</c:v>
                </c:pt>
                <c:pt idx="1435">
                  <c:v>72.459125458238006</c:v>
                </c:pt>
                <c:pt idx="1436">
                  <c:v>72.459125457256022</c:v>
                </c:pt>
                <c:pt idx="1437">
                  <c:v>72.459125455886095</c:v>
                </c:pt>
                <c:pt idx="1438">
                  <c:v>72.459125456396023</c:v>
                </c:pt>
                <c:pt idx="1439">
                  <c:v>72.459125456875526</c:v>
                </c:pt>
                <c:pt idx="1440">
                  <c:v>72.459125456198223</c:v>
                </c:pt>
                <c:pt idx="1441">
                  <c:v>72.459125457727822</c:v>
                </c:pt>
                <c:pt idx="1442">
                  <c:v>72.459125458078134</c:v>
                </c:pt>
                <c:pt idx="1443">
                  <c:v>72.459125458427891</c:v>
                </c:pt>
                <c:pt idx="1444">
                  <c:v>72.459125455391771</c:v>
                </c:pt>
                <c:pt idx="1445">
                  <c:v>72.459125458405097</c:v>
                </c:pt>
                <c:pt idx="1446">
                  <c:v>72.459125457803907</c:v>
                </c:pt>
                <c:pt idx="1447">
                  <c:v>72.459125456396023</c:v>
                </c:pt>
                <c:pt idx="1448">
                  <c:v>72.459125458314105</c:v>
                </c:pt>
                <c:pt idx="1449">
                  <c:v>72.459125458580104</c:v>
                </c:pt>
                <c:pt idx="1450">
                  <c:v>72.459125456061201</c:v>
                </c:pt>
                <c:pt idx="1451">
                  <c:v>72.459125456403598</c:v>
                </c:pt>
                <c:pt idx="1452">
                  <c:v>72.459125458519196</c:v>
                </c:pt>
                <c:pt idx="1453">
                  <c:v>72.459125458329027</c:v>
                </c:pt>
                <c:pt idx="1454">
                  <c:v>72.459125455558905</c:v>
                </c:pt>
                <c:pt idx="1455">
                  <c:v>72.459125457857127</c:v>
                </c:pt>
                <c:pt idx="1456">
                  <c:v>72.459125456966802</c:v>
                </c:pt>
                <c:pt idx="1457">
                  <c:v>72.459125458100971</c:v>
                </c:pt>
                <c:pt idx="1458">
                  <c:v>72.459125456730902</c:v>
                </c:pt>
                <c:pt idx="1459">
                  <c:v>72.459125458024587</c:v>
                </c:pt>
                <c:pt idx="1460">
                  <c:v>72.459125458427891</c:v>
                </c:pt>
                <c:pt idx="1461">
                  <c:v>72.459125457301596</c:v>
                </c:pt>
                <c:pt idx="1462">
                  <c:v>72.459125456358024</c:v>
                </c:pt>
                <c:pt idx="1463">
                  <c:v>72.459125457301596</c:v>
                </c:pt>
                <c:pt idx="1464">
                  <c:v>72.459125457537496</c:v>
                </c:pt>
                <c:pt idx="1465">
                  <c:v>72.4591254562514</c:v>
                </c:pt>
                <c:pt idx="1466">
                  <c:v>72.459125455414295</c:v>
                </c:pt>
                <c:pt idx="1467">
                  <c:v>72.459125457575624</c:v>
                </c:pt>
                <c:pt idx="1468">
                  <c:v>72.459125456464449</c:v>
                </c:pt>
                <c:pt idx="1469">
                  <c:v>72.459125459105636</c:v>
                </c:pt>
                <c:pt idx="1470">
                  <c:v>72.459125456700392</c:v>
                </c:pt>
                <c:pt idx="1471">
                  <c:v>72.459125455794805</c:v>
                </c:pt>
                <c:pt idx="1472">
                  <c:v>72.459125456137556</c:v>
                </c:pt>
                <c:pt idx="1473">
                  <c:v>72.459125456152506</c:v>
                </c:pt>
                <c:pt idx="1474">
                  <c:v>72.4591254569211</c:v>
                </c:pt>
                <c:pt idx="1475">
                  <c:v>72.459125456677597</c:v>
                </c:pt>
                <c:pt idx="1476">
                  <c:v>72.459125457035327</c:v>
                </c:pt>
                <c:pt idx="1477">
                  <c:v>72.459125457164603</c:v>
                </c:pt>
                <c:pt idx="1478">
                  <c:v>72.459125457484248</c:v>
                </c:pt>
                <c:pt idx="1479">
                  <c:v>72.459125456068804</c:v>
                </c:pt>
                <c:pt idx="1480">
                  <c:v>72.45912545685259</c:v>
                </c:pt>
                <c:pt idx="1481">
                  <c:v>72.459125457941127</c:v>
                </c:pt>
                <c:pt idx="1482">
                  <c:v>72.459125457293993</c:v>
                </c:pt>
                <c:pt idx="1483">
                  <c:v>72.459125458177098</c:v>
                </c:pt>
                <c:pt idx="1484">
                  <c:v>72.459125457941127</c:v>
                </c:pt>
                <c:pt idx="1485">
                  <c:v>72.459125456776491</c:v>
                </c:pt>
                <c:pt idx="1486">
                  <c:v>72.459125456989582</c:v>
                </c:pt>
                <c:pt idx="1487">
                  <c:v>72.459125456297386</c:v>
                </c:pt>
                <c:pt idx="1488">
                  <c:v>72.459125455818139</c:v>
                </c:pt>
                <c:pt idx="1489">
                  <c:v>72.459125455536096</c:v>
                </c:pt>
                <c:pt idx="1490">
                  <c:v>72.459125456563399</c:v>
                </c:pt>
                <c:pt idx="1491">
                  <c:v>72.459125456928703</c:v>
                </c:pt>
                <c:pt idx="1492">
                  <c:v>72.459125456707994</c:v>
                </c:pt>
                <c:pt idx="1493">
                  <c:v>72.459125456266605</c:v>
                </c:pt>
                <c:pt idx="1494">
                  <c:v>72.459125455719018</c:v>
                </c:pt>
                <c:pt idx="1495">
                  <c:v>72.459125457765822</c:v>
                </c:pt>
                <c:pt idx="1496">
                  <c:v>72.459125458207637</c:v>
                </c:pt>
                <c:pt idx="1497">
                  <c:v>72.459125456647371</c:v>
                </c:pt>
                <c:pt idx="1498">
                  <c:v>72.459125456898292</c:v>
                </c:pt>
                <c:pt idx="1499">
                  <c:v>72.459125459326216</c:v>
                </c:pt>
                <c:pt idx="1500">
                  <c:v>72.459125456160123</c:v>
                </c:pt>
                <c:pt idx="1501">
                  <c:v>72.459125456966802</c:v>
                </c:pt>
                <c:pt idx="1502">
                  <c:v>72.459125455825586</c:v>
                </c:pt>
                <c:pt idx="1503">
                  <c:v>72.459125457651709</c:v>
                </c:pt>
                <c:pt idx="1504">
                  <c:v>72.459125457780999</c:v>
                </c:pt>
                <c:pt idx="1505">
                  <c:v>72.459125456662392</c:v>
                </c:pt>
                <c:pt idx="1506">
                  <c:v>72.459125456319924</c:v>
                </c:pt>
                <c:pt idx="1507">
                  <c:v>72.459125456418803</c:v>
                </c:pt>
                <c:pt idx="1508">
                  <c:v>72.459125456966802</c:v>
                </c:pt>
                <c:pt idx="1509">
                  <c:v>72.459125457484248</c:v>
                </c:pt>
                <c:pt idx="1510">
                  <c:v>72.459125456061201</c:v>
                </c:pt>
                <c:pt idx="1511">
                  <c:v>72.459125456860193</c:v>
                </c:pt>
                <c:pt idx="1512">
                  <c:v>72.459125458116205</c:v>
                </c:pt>
                <c:pt idx="1513">
                  <c:v>72.459125455985415</c:v>
                </c:pt>
                <c:pt idx="1514">
                  <c:v>72.459125456540605</c:v>
                </c:pt>
                <c:pt idx="1515">
                  <c:v>72.459125458739905</c:v>
                </c:pt>
                <c:pt idx="1516">
                  <c:v>72.459125456943895</c:v>
                </c:pt>
                <c:pt idx="1517">
                  <c:v>72.459125456221003</c:v>
                </c:pt>
                <c:pt idx="1518">
                  <c:v>72.459125457004802</c:v>
                </c:pt>
                <c:pt idx="1519">
                  <c:v>72.459125457157256</c:v>
                </c:pt>
                <c:pt idx="1520">
                  <c:v>72.459125456624278</c:v>
                </c:pt>
                <c:pt idx="1521">
                  <c:v>72.459125457119271</c:v>
                </c:pt>
                <c:pt idx="1522">
                  <c:v>72.459125457317171</c:v>
                </c:pt>
                <c:pt idx="1523">
                  <c:v>72.459125457918319</c:v>
                </c:pt>
                <c:pt idx="1524">
                  <c:v>72.459125457598404</c:v>
                </c:pt>
                <c:pt idx="1525">
                  <c:v>72.459125456327527</c:v>
                </c:pt>
                <c:pt idx="1526">
                  <c:v>72.459125457956105</c:v>
                </c:pt>
                <c:pt idx="1527">
                  <c:v>72.459125458656203</c:v>
                </c:pt>
                <c:pt idx="1528">
                  <c:v>72.459125456053599</c:v>
                </c:pt>
                <c:pt idx="1529">
                  <c:v>72.459125458123495</c:v>
                </c:pt>
                <c:pt idx="1530">
                  <c:v>72.459125456144903</c:v>
                </c:pt>
                <c:pt idx="1531">
                  <c:v>72.459125458800827</c:v>
                </c:pt>
                <c:pt idx="1532">
                  <c:v>72.459125454889204</c:v>
                </c:pt>
                <c:pt idx="1533">
                  <c:v>72.459125457141795</c:v>
                </c:pt>
                <c:pt idx="1534">
                  <c:v>72.459125457841907</c:v>
                </c:pt>
                <c:pt idx="1535">
                  <c:v>72.459125458907707</c:v>
                </c:pt>
                <c:pt idx="1536">
                  <c:v>72.459125458032517</c:v>
                </c:pt>
                <c:pt idx="1537">
                  <c:v>72.459125455977968</c:v>
                </c:pt>
                <c:pt idx="1538">
                  <c:v>72.459125457126603</c:v>
                </c:pt>
                <c:pt idx="1539">
                  <c:v>72.459125455589401</c:v>
                </c:pt>
                <c:pt idx="1540">
                  <c:v>72.459125456822193</c:v>
                </c:pt>
                <c:pt idx="1541">
                  <c:v>72.459125457514702</c:v>
                </c:pt>
                <c:pt idx="1542">
                  <c:v>72.459125456654789</c:v>
                </c:pt>
                <c:pt idx="1543">
                  <c:v>72.459125457370419</c:v>
                </c:pt>
                <c:pt idx="1544">
                  <c:v>72.459125455886095</c:v>
                </c:pt>
                <c:pt idx="1545">
                  <c:v>72.459125456860193</c:v>
                </c:pt>
                <c:pt idx="1546">
                  <c:v>72.459125458123495</c:v>
                </c:pt>
                <c:pt idx="1547">
                  <c:v>72.459125456137556</c:v>
                </c:pt>
                <c:pt idx="1548">
                  <c:v>72.459125456571002</c:v>
                </c:pt>
                <c:pt idx="1549">
                  <c:v>72.459125455619827</c:v>
                </c:pt>
                <c:pt idx="1550">
                  <c:v>72.459125457811524</c:v>
                </c:pt>
                <c:pt idx="1551">
                  <c:v>72.4591254569592</c:v>
                </c:pt>
                <c:pt idx="1552">
                  <c:v>72.45912545643408</c:v>
                </c:pt>
                <c:pt idx="1553">
                  <c:v>72.459125457461383</c:v>
                </c:pt>
                <c:pt idx="1554">
                  <c:v>72.459125458245737</c:v>
                </c:pt>
                <c:pt idx="1555">
                  <c:v>72.459125455338636</c:v>
                </c:pt>
                <c:pt idx="1556">
                  <c:v>72.459125457735425</c:v>
                </c:pt>
                <c:pt idx="1557">
                  <c:v>72.459125458245737</c:v>
                </c:pt>
                <c:pt idx="1558">
                  <c:v>72.459125456723299</c:v>
                </c:pt>
                <c:pt idx="1559">
                  <c:v>72.459125457286405</c:v>
                </c:pt>
                <c:pt idx="1560">
                  <c:v>72.459125456358024</c:v>
                </c:pt>
                <c:pt idx="1561">
                  <c:v>72.459125457537496</c:v>
                </c:pt>
                <c:pt idx="1562">
                  <c:v>72.459125457233327</c:v>
                </c:pt>
                <c:pt idx="1563">
                  <c:v>72.459125457491908</c:v>
                </c:pt>
                <c:pt idx="1564">
                  <c:v>72.459125457339695</c:v>
                </c:pt>
                <c:pt idx="1565">
                  <c:v>72.45912545666998</c:v>
                </c:pt>
                <c:pt idx="1566">
                  <c:v>72.459125457834304</c:v>
                </c:pt>
                <c:pt idx="1567">
                  <c:v>72.459125458968515</c:v>
                </c:pt>
                <c:pt idx="1568">
                  <c:v>72.4591254566852</c:v>
                </c:pt>
                <c:pt idx="1569">
                  <c:v>72.459125457841907</c:v>
                </c:pt>
                <c:pt idx="1570">
                  <c:v>72.459125455551302</c:v>
                </c:pt>
                <c:pt idx="1571">
                  <c:v>72.459125457111426</c:v>
                </c:pt>
                <c:pt idx="1572">
                  <c:v>72.459125457080901</c:v>
                </c:pt>
                <c:pt idx="1573">
                  <c:v>72.459125457750602</c:v>
                </c:pt>
                <c:pt idx="1574">
                  <c:v>72.459125456692803</c:v>
                </c:pt>
                <c:pt idx="1575">
                  <c:v>72.459125457750602</c:v>
                </c:pt>
                <c:pt idx="1576">
                  <c:v>72.459125456015627</c:v>
                </c:pt>
                <c:pt idx="1577">
                  <c:v>72.459125456677597</c:v>
                </c:pt>
                <c:pt idx="1578">
                  <c:v>72.459125456586278</c:v>
                </c:pt>
                <c:pt idx="1579">
                  <c:v>72.459125457674503</c:v>
                </c:pt>
                <c:pt idx="1580">
                  <c:v>72.459125457750602</c:v>
                </c:pt>
                <c:pt idx="1581">
                  <c:v>72.459125456160123</c:v>
                </c:pt>
                <c:pt idx="1582">
                  <c:v>72.459125456860193</c:v>
                </c:pt>
                <c:pt idx="1583">
                  <c:v>72.459125457780999</c:v>
                </c:pt>
                <c:pt idx="1584">
                  <c:v>72.4591254576669</c:v>
                </c:pt>
                <c:pt idx="1585">
                  <c:v>72.45912545787273</c:v>
                </c:pt>
                <c:pt idx="1586">
                  <c:v>72.459125456837427</c:v>
                </c:pt>
                <c:pt idx="1587">
                  <c:v>72.4591254564493</c:v>
                </c:pt>
                <c:pt idx="1588">
                  <c:v>72.459125457780999</c:v>
                </c:pt>
                <c:pt idx="1589">
                  <c:v>72.459125455444806</c:v>
                </c:pt>
                <c:pt idx="1590">
                  <c:v>72.459125458161523</c:v>
                </c:pt>
                <c:pt idx="1591">
                  <c:v>72.459125456571002</c:v>
                </c:pt>
                <c:pt idx="1592">
                  <c:v>72.459125456647371</c:v>
                </c:pt>
                <c:pt idx="1593">
                  <c:v>72.459125457286405</c:v>
                </c:pt>
                <c:pt idx="1594">
                  <c:v>72.459125455087417</c:v>
                </c:pt>
                <c:pt idx="1595">
                  <c:v>72.459125456943895</c:v>
                </c:pt>
                <c:pt idx="1596">
                  <c:v>72.459125456905895</c:v>
                </c:pt>
                <c:pt idx="1597">
                  <c:v>72.459125456951583</c:v>
                </c:pt>
                <c:pt idx="1598">
                  <c:v>72.459125456867795</c:v>
                </c:pt>
                <c:pt idx="1599">
                  <c:v>72.459125456807286</c:v>
                </c:pt>
                <c:pt idx="1600">
                  <c:v>72.4591254569211</c:v>
                </c:pt>
                <c:pt idx="1601">
                  <c:v>72.459125456639512</c:v>
                </c:pt>
                <c:pt idx="1602">
                  <c:v>72.459125457324404</c:v>
                </c:pt>
                <c:pt idx="1603">
                  <c:v>72.459125456350407</c:v>
                </c:pt>
                <c:pt idx="1604">
                  <c:v>72.459125457248618</c:v>
                </c:pt>
                <c:pt idx="1605">
                  <c:v>72.459125456304704</c:v>
                </c:pt>
                <c:pt idx="1606">
                  <c:v>72.459125455406692</c:v>
                </c:pt>
                <c:pt idx="1607">
                  <c:v>72.459125456829781</c:v>
                </c:pt>
                <c:pt idx="1608">
                  <c:v>72.459125457354901</c:v>
                </c:pt>
                <c:pt idx="1609">
                  <c:v>72.459125457887623</c:v>
                </c:pt>
                <c:pt idx="1610">
                  <c:v>72.459125457431</c:v>
                </c:pt>
                <c:pt idx="1611">
                  <c:v>72.459125459174018</c:v>
                </c:pt>
                <c:pt idx="1612">
                  <c:v>72.459125457499482</c:v>
                </c:pt>
                <c:pt idx="1613">
                  <c:v>72.45912545685259</c:v>
                </c:pt>
                <c:pt idx="1614">
                  <c:v>72.4591254566852</c:v>
                </c:pt>
                <c:pt idx="1615">
                  <c:v>72.459125457187497</c:v>
                </c:pt>
                <c:pt idx="1616">
                  <c:v>72.459125456091598</c:v>
                </c:pt>
                <c:pt idx="1617">
                  <c:v>72.459125456441711</c:v>
                </c:pt>
                <c:pt idx="1618">
                  <c:v>72.459125457735425</c:v>
                </c:pt>
                <c:pt idx="1619">
                  <c:v>72.459125456061201</c:v>
                </c:pt>
                <c:pt idx="1620">
                  <c:v>72.459125457293993</c:v>
                </c:pt>
                <c:pt idx="1621">
                  <c:v>72.459125457096093</c:v>
                </c:pt>
                <c:pt idx="1622">
                  <c:v>72.459125457819127</c:v>
                </c:pt>
                <c:pt idx="1623">
                  <c:v>72.459125458138956</c:v>
                </c:pt>
                <c:pt idx="1624">
                  <c:v>72.459125457339695</c:v>
                </c:pt>
                <c:pt idx="1625">
                  <c:v>72.459125457712915</c:v>
                </c:pt>
                <c:pt idx="1626">
                  <c:v>72.45912545661669</c:v>
                </c:pt>
                <c:pt idx="1627">
                  <c:v>72.459125456837427</c:v>
                </c:pt>
                <c:pt idx="1628">
                  <c:v>72.459125457347739</c:v>
                </c:pt>
                <c:pt idx="1629">
                  <c:v>72.459125457545127</c:v>
                </c:pt>
                <c:pt idx="1630">
                  <c:v>72.45912545661669</c:v>
                </c:pt>
                <c:pt idx="1631">
                  <c:v>72.459125455886095</c:v>
                </c:pt>
                <c:pt idx="1632">
                  <c:v>72.459125456829781</c:v>
                </c:pt>
                <c:pt idx="1633">
                  <c:v>72.459125458001722</c:v>
                </c:pt>
                <c:pt idx="1634">
                  <c:v>72.459125457910716</c:v>
                </c:pt>
                <c:pt idx="1635">
                  <c:v>72.4591254566852</c:v>
                </c:pt>
                <c:pt idx="1636">
                  <c:v>72.459125456913497</c:v>
                </c:pt>
                <c:pt idx="1637">
                  <c:v>72.459125457545127</c:v>
                </c:pt>
                <c:pt idx="1638">
                  <c:v>72.459125456586278</c:v>
                </c:pt>
                <c:pt idx="1639">
                  <c:v>72.459125458656203</c:v>
                </c:pt>
                <c:pt idx="1640">
                  <c:v>72.459125457141795</c:v>
                </c:pt>
                <c:pt idx="1641">
                  <c:v>72.459125457575624</c:v>
                </c:pt>
                <c:pt idx="1642">
                  <c:v>72.459125457628801</c:v>
                </c:pt>
                <c:pt idx="1643">
                  <c:v>72.459125458602927</c:v>
                </c:pt>
                <c:pt idx="1644">
                  <c:v>72.459125458131126</c:v>
                </c:pt>
                <c:pt idx="1645">
                  <c:v>72.459125459036727</c:v>
                </c:pt>
                <c:pt idx="1646">
                  <c:v>72.459125455558905</c:v>
                </c:pt>
                <c:pt idx="1647">
                  <c:v>72.459125457058093</c:v>
                </c:pt>
                <c:pt idx="1648">
                  <c:v>72.459125457998027</c:v>
                </c:pt>
                <c:pt idx="1649">
                  <c:v>72.459125457023902</c:v>
                </c:pt>
                <c:pt idx="1650">
                  <c:v>72.459125457259802</c:v>
                </c:pt>
                <c:pt idx="1651">
                  <c:v>72.459125456765094</c:v>
                </c:pt>
                <c:pt idx="1652">
                  <c:v>72.45912545714593</c:v>
                </c:pt>
                <c:pt idx="1653">
                  <c:v>72.459125454212298</c:v>
                </c:pt>
                <c:pt idx="1654">
                  <c:v>72.459125455285331</c:v>
                </c:pt>
                <c:pt idx="1655">
                  <c:v>72.459125457697297</c:v>
                </c:pt>
                <c:pt idx="1656">
                  <c:v>72.459125455383926</c:v>
                </c:pt>
                <c:pt idx="1657">
                  <c:v>72.4591254586867</c:v>
                </c:pt>
                <c:pt idx="1658">
                  <c:v>72.459125457027696</c:v>
                </c:pt>
                <c:pt idx="1659">
                  <c:v>72.459125455688294</c:v>
                </c:pt>
                <c:pt idx="1660">
                  <c:v>72.459125457514702</c:v>
                </c:pt>
                <c:pt idx="1661">
                  <c:v>72.459125458283296</c:v>
                </c:pt>
                <c:pt idx="1662">
                  <c:v>72.459125456772696</c:v>
                </c:pt>
                <c:pt idx="1663">
                  <c:v>72.459125458530593</c:v>
                </c:pt>
                <c:pt idx="1664">
                  <c:v>72.45912545745378</c:v>
                </c:pt>
                <c:pt idx="1665">
                  <c:v>72.459125457857127</c:v>
                </c:pt>
                <c:pt idx="1666">
                  <c:v>72.459125457648156</c:v>
                </c:pt>
                <c:pt idx="1667">
                  <c:v>72.459125454995927</c:v>
                </c:pt>
                <c:pt idx="1668">
                  <c:v>72.459125457807986</c:v>
                </c:pt>
                <c:pt idx="1669">
                  <c:v>72.459125456943895</c:v>
                </c:pt>
                <c:pt idx="1670">
                  <c:v>72.459125456141123</c:v>
                </c:pt>
                <c:pt idx="1671">
                  <c:v>72.459125457807986</c:v>
                </c:pt>
                <c:pt idx="1672">
                  <c:v>72.459125458268417</c:v>
                </c:pt>
                <c:pt idx="1673">
                  <c:v>72.459125458804593</c:v>
                </c:pt>
                <c:pt idx="1674">
                  <c:v>72.459125458648856</c:v>
                </c:pt>
                <c:pt idx="1675">
                  <c:v>72.459125456483449</c:v>
                </c:pt>
                <c:pt idx="1676">
                  <c:v>72.459125459131826</c:v>
                </c:pt>
                <c:pt idx="1677">
                  <c:v>72.459125457621198</c:v>
                </c:pt>
                <c:pt idx="1678">
                  <c:v>72.459125455939656</c:v>
                </c:pt>
                <c:pt idx="1679">
                  <c:v>72.45912545731332</c:v>
                </c:pt>
                <c:pt idx="1680">
                  <c:v>72.459125457868623</c:v>
                </c:pt>
                <c:pt idx="1681">
                  <c:v>72.459125458017439</c:v>
                </c:pt>
                <c:pt idx="1682">
                  <c:v>72.459125456350407</c:v>
                </c:pt>
                <c:pt idx="1683">
                  <c:v>72.459125458131126</c:v>
                </c:pt>
                <c:pt idx="1684">
                  <c:v>72.459125456460711</c:v>
                </c:pt>
                <c:pt idx="1685">
                  <c:v>72.459125459067636</c:v>
                </c:pt>
                <c:pt idx="1686">
                  <c:v>72.459125456023102</c:v>
                </c:pt>
                <c:pt idx="1687">
                  <c:v>72.459125456943895</c:v>
                </c:pt>
                <c:pt idx="1688">
                  <c:v>72.459125456913497</c:v>
                </c:pt>
                <c:pt idx="1689">
                  <c:v>72.459125456727094</c:v>
                </c:pt>
                <c:pt idx="1690">
                  <c:v>72.459125456966802</c:v>
                </c:pt>
                <c:pt idx="1691">
                  <c:v>72.459125457564198</c:v>
                </c:pt>
                <c:pt idx="1692">
                  <c:v>72.459125457750602</c:v>
                </c:pt>
                <c:pt idx="1693">
                  <c:v>72.459125457210618</c:v>
                </c:pt>
                <c:pt idx="1694">
                  <c:v>72.459125457720205</c:v>
                </c:pt>
                <c:pt idx="1695">
                  <c:v>72.45912545666998</c:v>
                </c:pt>
                <c:pt idx="1696">
                  <c:v>72.459125457701106</c:v>
                </c:pt>
                <c:pt idx="1697">
                  <c:v>72.4591254585157</c:v>
                </c:pt>
                <c:pt idx="1698">
                  <c:v>72.459125457073327</c:v>
                </c:pt>
                <c:pt idx="1699">
                  <c:v>72.459125458827685</c:v>
                </c:pt>
                <c:pt idx="1700">
                  <c:v>72.459125456997327</c:v>
                </c:pt>
                <c:pt idx="1701">
                  <c:v>72.459125459169897</c:v>
                </c:pt>
                <c:pt idx="1702">
                  <c:v>72.459125455581699</c:v>
                </c:pt>
                <c:pt idx="1703">
                  <c:v>72.459125455456203</c:v>
                </c:pt>
                <c:pt idx="1704">
                  <c:v>72.459125456475903</c:v>
                </c:pt>
                <c:pt idx="1705">
                  <c:v>72.459125457495702</c:v>
                </c:pt>
                <c:pt idx="1706">
                  <c:v>72.4591254588845</c:v>
                </c:pt>
                <c:pt idx="1707">
                  <c:v>72.459125458503991</c:v>
                </c:pt>
                <c:pt idx="1708">
                  <c:v>72.459125458496402</c:v>
                </c:pt>
                <c:pt idx="1709">
                  <c:v>72.45912545745378</c:v>
                </c:pt>
                <c:pt idx="1710">
                  <c:v>72.459125457412227</c:v>
                </c:pt>
                <c:pt idx="1711">
                  <c:v>72.459125457050504</c:v>
                </c:pt>
                <c:pt idx="1712">
                  <c:v>72.459125456445506</c:v>
                </c:pt>
                <c:pt idx="1713">
                  <c:v>72.459125456624278</c:v>
                </c:pt>
                <c:pt idx="1714">
                  <c:v>72.459125457845971</c:v>
                </c:pt>
                <c:pt idx="1715">
                  <c:v>72.459125456293307</c:v>
                </c:pt>
                <c:pt idx="1716">
                  <c:v>72.459125458854103</c:v>
                </c:pt>
                <c:pt idx="1717">
                  <c:v>72.459125457598404</c:v>
                </c:pt>
                <c:pt idx="1718">
                  <c:v>72.459125457803907</c:v>
                </c:pt>
                <c:pt idx="1719">
                  <c:v>72.459125456829781</c:v>
                </c:pt>
                <c:pt idx="1720">
                  <c:v>72.459125455383926</c:v>
                </c:pt>
                <c:pt idx="1721">
                  <c:v>72.459125457579404</c:v>
                </c:pt>
                <c:pt idx="1722">
                  <c:v>72.459125457389106</c:v>
                </c:pt>
                <c:pt idx="1723">
                  <c:v>72.459125457203015</c:v>
                </c:pt>
                <c:pt idx="1724">
                  <c:v>72.459125455646671</c:v>
                </c:pt>
                <c:pt idx="1725">
                  <c:v>72.4591254582608</c:v>
                </c:pt>
                <c:pt idx="1726">
                  <c:v>72.459125456711803</c:v>
                </c:pt>
                <c:pt idx="1727">
                  <c:v>72.459125458500196</c:v>
                </c:pt>
                <c:pt idx="1728">
                  <c:v>72.459125457233327</c:v>
                </c:pt>
                <c:pt idx="1729">
                  <c:v>72.459125458062886</c:v>
                </c:pt>
                <c:pt idx="1730">
                  <c:v>72.459125456848795</c:v>
                </c:pt>
                <c:pt idx="1731">
                  <c:v>72.459125458895926</c:v>
                </c:pt>
                <c:pt idx="1732">
                  <c:v>72.459125456118571</c:v>
                </c:pt>
                <c:pt idx="1733">
                  <c:v>72.459125456776491</c:v>
                </c:pt>
                <c:pt idx="1734">
                  <c:v>72.459125457305731</c:v>
                </c:pt>
                <c:pt idx="1735">
                  <c:v>72.459125456871703</c:v>
                </c:pt>
                <c:pt idx="1736">
                  <c:v>72.459125459592471</c:v>
                </c:pt>
                <c:pt idx="1737">
                  <c:v>72.459125457179894</c:v>
                </c:pt>
                <c:pt idx="1738">
                  <c:v>72.459125457043186</c:v>
                </c:pt>
                <c:pt idx="1739">
                  <c:v>72.459125457336171</c:v>
                </c:pt>
                <c:pt idx="1740">
                  <c:v>72.459125456437903</c:v>
                </c:pt>
                <c:pt idx="1741">
                  <c:v>72.459125454832432</c:v>
                </c:pt>
                <c:pt idx="1742">
                  <c:v>72.459125457967815</c:v>
                </c:pt>
                <c:pt idx="1743">
                  <c:v>72.459125457324404</c:v>
                </c:pt>
                <c:pt idx="1744">
                  <c:v>72.459125456932497</c:v>
                </c:pt>
                <c:pt idx="1745">
                  <c:v>72.459125457632723</c:v>
                </c:pt>
                <c:pt idx="1746">
                  <c:v>72.459125459448018</c:v>
                </c:pt>
                <c:pt idx="1747">
                  <c:v>72.459125457655503</c:v>
                </c:pt>
                <c:pt idx="1748">
                  <c:v>72.45912545836353</c:v>
                </c:pt>
                <c:pt idx="1749">
                  <c:v>72.459125456396023</c:v>
                </c:pt>
                <c:pt idx="1750">
                  <c:v>72.459125457362831</c:v>
                </c:pt>
                <c:pt idx="1751">
                  <c:v>72.459125456848795</c:v>
                </c:pt>
                <c:pt idx="1752">
                  <c:v>72.45912545731332</c:v>
                </c:pt>
                <c:pt idx="1753">
                  <c:v>72.459125454919956</c:v>
                </c:pt>
                <c:pt idx="1754">
                  <c:v>72.459125457708822</c:v>
                </c:pt>
                <c:pt idx="1755">
                  <c:v>72.459125457891403</c:v>
                </c:pt>
                <c:pt idx="1756">
                  <c:v>72.459125456548207</c:v>
                </c:pt>
                <c:pt idx="1757">
                  <c:v>72.459125456102996</c:v>
                </c:pt>
                <c:pt idx="1758">
                  <c:v>72.459125457663106</c:v>
                </c:pt>
                <c:pt idx="1759">
                  <c:v>72.459125458846756</c:v>
                </c:pt>
                <c:pt idx="1760">
                  <c:v>72.459125455094693</c:v>
                </c:pt>
                <c:pt idx="1761">
                  <c:v>72.459125458831195</c:v>
                </c:pt>
                <c:pt idx="1762">
                  <c:v>72.459125456122123</c:v>
                </c:pt>
                <c:pt idx="1763">
                  <c:v>72.459125457248618</c:v>
                </c:pt>
                <c:pt idx="1764">
                  <c:v>72.459125457084681</c:v>
                </c:pt>
                <c:pt idx="1765">
                  <c:v>72.459125457906623</c:v>
                </c:pt>
                <c:pt idx="1766">
                  <c:v>72.459125458652395</c:v>
                </c:pt>
                <c:pt idx="1767">
                  <c:v>72.459125458933997</c:v>
                </c:pt>
                <c:pt idx="1768">
                  <c:v>72.459125456004102</c:v>
                </c:pt>
                <c:pt idx="1769">
                  <c:v>72.459125457819127</c:v>
                </c:pt>
                <c:pt idx="1770">
                  <c:v>72.459125456034499</c:v>
                </c:pt>
                <c:pt idx="1771">
                  <c:v>72.459125458930515</c:v>
                </c:pt>
                <c:pt idx="1772">
                  <c:v>72.459125457526099</c:v>
                </c:pt>
                <c:pt idx="1773">
                  <c:v>72.459125457004802</c:v>
                </c:pt>
                <c:pt idx="1774">
                  <c:v>72.459125457541305</c:v>
                </c:pt>
                <c:pt idx="1775">
                  <c:v>72.459125456293307</c:v>
                </c:pt>
                <c:pt idx="1776">
                  <c:v>72.459125457575624</c:v>
                </c:pt>
                <c:pt idx="1777">
                  <c:v>72.459125457298086</c:v>
                </c:pt>
                <c:pt idx="1778">
                  <c:v>72.459125455669295</c:v>
                </c:pt>
                <c:pt idx="1779">
                  <c:v>72.459125457122795</c:v>
                </c:pt>
                <c:pt idx="1780">
                  <c:v>72.459125458093126</c:v>
                </c:pt>
                <c:pt idx="1781">
                  <c:v>72.459125457271227</c:v>
                </c:pt>
                <c:pt idx="1782">
                  <c:v>72.459125458116205</c:v>
                </c:pt>
                <c:pt idx="1783">
                  <c:v>72.459125456453108</c:v>
                </c:pt>
                <c:pt idx="1784">
                  <c:v>72.459125456586278</c:v>
                </c:pt>
                <c:pt idx="1785">
                  <c:v>72.459125457332419</c:v>
                </c:pt>
                <c:pt idx="1786">
                  <c:v>72.45912545821129</c:v>
                </c:pt>
                <c:pt idx="1787">
                  <c:v>72.459125455452394</c:v>
                </c:pt>
                <c:pt idx="1788">
                  <c:v>72.459125455033927</c:v>
                </c:pt>
                <c:pt idx="1789">
                  <c:v>72.459125457282596</c:v>
                </c:pt>
                <c:pt idx="1790">
                  <c:v>72.459125456848795</c:v>
                </c:pt>
                <c:pt idx="1791">
                  <c:v>72.459125456521548</c:v>
                </c:pt>
                <c:pt idx="1792">
                  <c:v>72.45912545524736</c:v>
                </c:pt>
                <c:pt idx="1793">
                  <c:v>72.459125457830524</c:v>
                </c:pt>
                <c:pt idx="1794">
                  <c:v>72.459125457503305</c:v>
                </c:pt>
                <c:pt idx="1795">
                  <c:v>72.459125457442397</c:v>
                </c:pt>
                <c:pt idx="1796">
                  <c:v>72.459125457004802</c:v>
                </c:pt>
                <c:pt idx="1797">
                  <c:v>72.4591254558065</c:v>
                </c:pt>
                <c:pt idx="1798">
                  <c:v>72.459125456761299</c:v>
                </c:pt>
                <c:pt idx="1799">
                  <c:v>72.4591254584507</c:v>
                </c:pt>
                <c:pt idx="1800">
                  <c:v>72.459125457058093</c:v>
                </c:pt>
                <c:pt idx="1801">
                  <c:v>72.459125458043886</c:v>
                </c:pt>
                <c:pt idx="1802">
                  <c:v>72.459125456358024</c:v>
                </c:pt>
                <c:pt idx="1803">
                  <c:v>72.459125457400503</c:v>
                </c:pt>
                <c:pt idx="1804">
                  <c:v>72.4591254576859</c:v>
                </c:pt>
                <c:pt idx="1805">
                  <c:v>72.459125455958656</c:v>
                </c:pt>
                <c:pt idx="1806">
                  <c:v>72.45912545683359</c:v>
                </c:pt>
                <c:pt idx="1807">
                  <c:v>72.459125455733897</c:v>
                </c:pt>
                <c:pt idx="1808">
                  <c:v>72.459125457164603</c:v>
                </c:pt>
                <c:pt idx="1809">
                  <c:v>72.459125457393171</c:v>
                </c:pt>
                <c:pt idx="1810">
                  <c:v>72.459125456742427</c:v>
                </c:pt>
                <c:pt idx="1811">
                  <c:v>72.45912545708849</c:v>
                </c:pt>
                <c:pt idx="1812">
                  <c:v>72.459125456928703</c:v>
                </c:pt>
                <c:pt idx="1813">
                  <c:v>72.459125457731602</c:v>
                </c:pt>
                <c:pt idx="1814">
                  <c:v>72.459125456236222</c:v>
                </c:pt>
                <c:pt idx="1815">
                  <c:v>72.459125457339695</c:v>
                </c:pt>
                <c:pt idx="1816">
                  <c:v>72.459125456936292</c:v>
                </c:pt>
                <c:pt idx="1817">
                  <c:v>72.459125457141795</c:v>
                </c:pt>
                <c:pt idx="1818">
                  <c:v>72.459125457320596</c:v>
                </c:pt>
                <c:pt idx="1819">
                  <c:v>72.459125457476603</c:v>
                </c:pt>
                <c:pt idx="1820">
                  <c:v>72.459125457084681</c:v>
                </c:pt>
                <c:pt idx="1821">
                  <c:v>72.4591254585157</c:v>
                </c:pt>
                <c:pt idx="1822">
                  <c:v>72.459125457046696</c:v>
                </c:pt>
                <c:pt idx="1823">
                  <c:v>72.459125456818427</c:v>
                </c:pt>
                <c:pt idx="1824">
                  <c:v>72.4591254569592</c:v>
                </c:pt>
                <c:pt idx="1825">
                  <c:v>72.459125457944694</c:v>
                </c:pt>
                <c:pt idx="1826">
                  <c:v>72.459125457640297</c:v>
                </c:pt>
                <c:pt idx="1827">
                  <c:v>72.459125457092327</c:v>
                </c:pt>
                <c:pt idx="1828">
                  <c:v>72.459125457545127</c:v>
                </c:pt>
                <c:pt idx="1829">
                  <c:v>72.459125455566493</c:v>
                </c:pt>
                <c:pt idx="1830">
                  <c:v>72.459125457035327</c:v>
                </c:pt>
                <c:pt idx="1831">
                  <c:v>72.459125457412227</c:v>
                </c:pt>
                <c:pt idx="1832">
                  <c:v>72.45912545692488</c:v>
                </c:pt>
                <c:pt idx="1833">
                  <c:v>72.459125458427891</c:v>
                </c:pt>
                <c:pt idx="1834">
                  <c:v>72.459125457476603</c:v>
                </c:pt>
                <c:pt idx="1835">
                  <c:v>72.459125457157256</c:v>
                </c:pt>
                <c:pt idx="1836">
                  <c:v>72.459125455954606</c:v>
                </c:pt>
                <c:pt idx="1837">
                  <c:v>72.459125456826001</c:v>
                </c:pt>
                <c:pt idx="1838">
                  <c:v>72.459125456841193</c:v>
                </c:pt>
                <c:pt idx="1839">
                  <c:v>72.459125455909302</c:v>
                </c:pt>
                <c:pt idx="1840">
                  <c:v>72.459125454599999</c:v>
                </c:pt>
                <c:pt idx="1841">
                  <c:v>72.459125455707706</c:v>
                </c:pt>
                <c:pt idx="1842">
                  <c:v>72.459125457309227</c:v>
                </c:pt>
                <c:pt idx="1843">
                  <c:v>72.459125457305731</c:v>
                </c:pt>
                <c:pt idx="1844">
                  <c:v>72.459125457263596</c:v>
                </c:pt>
                <c:pt idx="1845">
                  <c:v>72.459125456799399</c:v>
                </c:pt>
                <c:pt idx="1846">
                  <c:v>72.459125457008597</c:v>
                </c:pt>
                <c:pt idx="1847">
                  <c:v>72.45912545666998</c:v>
                </c:pt>
                <c:pt idx="1848">
                  <c:v>72.459125457054299</c:v>
                </c:pt>
                <c:pt idx="1849">
                  <c:v>72.4591254564303</c:v>
                </c:pt>
                <c:pt idx="1850">
                  <c:v>72.459125457499482</c:v>
                </c:pt>
                <c:pt idx="1851">
                  <c:v>72.459125458150126</c:v>
                </c:pt>
                <c:pt idx="1852">
                  <c:v>72.459125458074027</c:v>
                </c:pt>
                <c:pt idx="1853">
                  <c:v>72.459125455814231</c:v>
                </c:pt>
                <c:pt idx="1854">
                  <c:v>72.459125457415823</c:v>
                </c:pt>
                <c:pt idx="1855">
                  <c:v>72.459125457606007</c:v>
                </c:pt>
                <c:pt idx="1856">
                  <c:v>72.459125458595295</c:v>
                </c:pt>
                <c:pt idx="1857">
                  <c:v>72.459125458150126</c:v>
                </c:pt>
                <c:pt idx="1858">
                  <c:v>72.459125457526099</c:v>
                </c:pt>
                <c:pt idx="1859">
                  <c:v>72.459125457023902</c:v>
                </c:pt>
                <c:pt idx="1860">
                  <c:v>72.45912545698198</c:v>
                </c:pt>
                <c:pt idx="1861">
                  <c:v>72.459125457906623</c:v>
                </c:pt>
                <c:pt idx="1862">
                  <c:v>72.459125457780999</c:v>
                </c:pt>
                <c:pt idx="1863">
                  <c:v>72.459125455440997</c:v>
                </c:pt>
                <c:pt idx="1864">
                  <c:v>72.459125459242756</c:v>
                </c:pt>
                <c:pt idx="1865">
                  <c:v>72.459125458793196</c:v>
                </c:pt>
                <c:pt idx="1866">
                  <c:v>72.459125455517537</c:v>
                </c:pt>
                <c:pt idx="1867">
                  <c:v>72.459125457727822</c:v>
                </c:pt>
                <c:pt idx="1868">
                  <c:v>72.459125455977968</c:v>
                </c:pt>
                <c:pt idx="1869">
                  <c:v>72.459125456266605</c:v>
                </c:pt>
                <c:pt idx="1870">
                  <c:v>72.45912545661669</c:v>
                </c:pt>
                <c:pt idx="1871">
                  <c:v>72.459125456175556</c:v>
                </c:pt>
                <c:pt idx="1872">
                  <c:v>72.459125456502591</c:v>
                </c:pt>
                <c:pt idx="1873">
                  <c:v>72.459125456563399</c:v>
                </c:pt>
                <c:pt idx="1874">
                  <c:v>72.459125455353686</c:v>
                </c:pt>
                <c:pt idx="1875">
                  <c:v>72.459125455528493</c:v>
                </c:pt>
                <c:pt idx="1876">
                  <c:v>72.459125456856398</c:v>
                </c:pt>
                <c:pt idx="1877">
                  <c:v>72.459125455421898</c:v>
                </c:pt>
                <c:pt idx="1878">
                  <c:v>72.459125457203015</c:v>
                </c:pt>
                <c:pt idx="1879">
                  <c:v>72.459125457617716</c:v>
                </c:pt>
                <c:pt idx="1880">
                  <c:v>72.459125457423383</c:v>
                </c:pt>
                <c:pt idx="1881">
                  <c:v>72.459125459078919</c:v>
                </c:pt>
                <c:pt idx="1882">
                  <c:v>72.459125458013517</c:v>
                </c:pt>
                <c:pt idx="1883">
                  <c:v>72.459125456955405</c:v>
                </c:pt>
                <c:pt idx="1884">
                  <c:v>72.459125456612895</c:v>
                </c:pt>
                <c:pt idx="1885">
                  <c:v>72.459125457438603</c:v>
                </c:pt>
                <c:pt idx="1886">
                  <c:v>72.459125456784079</c:v>
                </c:pt>
                <c:pt idx="1887">
                  <c:v>72.459125457408206</c:v>
                </c:pt>
                <c:pt idx="1888">
                  <c:v>72.459125457236894</c:v>
                </c:pt>
                <c:pt idx="1889">
                  <c:v>72.459125456723299</c:v>
                </c:pt>
                <c:pt idx="1890">
                  <c:v>72.459125455985415</c:v>
                </c:pt>
                <c:pt idx="1891">
                  <c:v>72.459125457054299</c:v>
                </c:pt>
                <c:pt idx="1892">
                  <c:v>72.459125457362831</c:v>
                </c:pt>
                <c:pt idx="1893">
                  <c:v>72.459125456890703</c:v>
                </c:pt>
                <c:pt idx="1894">
                  <c:v>72.459125456818427</c:v>
                </c:pt>
                <c:pt idx="1895">
                  <c:v>72.459125457248618</c:v>
                </c:pt>
                <c:pt idx="1896">
                  <c:v>72.459125456148726</c:v>
                </c:pt>
                <c:pt idx="1897">
                  <c:v>72.459125457708822</c:v>
                </c:pt>
                <c:pt idx="1898">
                  <c:v>72.459125457404383</c:v>
                </c:pt>
                <c:pt idx="1899">
                  <c:v>72.459125457979027</c:v>
                </c:pt>
                <c:pt idx="1900">
                  <c:v>72.459125458226225</c:v>
                </c:pt>
                <c:pt idx="1901">
                  <c:v>72.459125457807986</c:v>
                </c:pt>
                <c:pt idx="1902">
                  <c:v>72.459125456943895</c:v>
                </c:pt>
                <c:pt idx="1903">
                  <c:v>72.45912545814663</c:v>
                </c:pt>
                <c:pt idx="1904">
                  <c:v>72.459125456472123</c:v>
                </c:pt>
                <c:pt idx="1905">
                  <c:v>72.459125458713615</c:v>
                </c:pt>
                <c:pt idx="1906">
                  <c:v>72.459125458819827</c:v>
                </c:pt>
                <c:pt idx="1907">
                  <c:v>72.459125457731602</c:v>
                </c:pt>
                <c:pt idx="1908">
                  <c:v>72.459125457248618</c:v>
                </c:pt>
                <c:pt idx="1909">
                  <c:v>72.459125456860193</c:v>
                </c:pt>
                <c:pt idx="1910">
                  <c:v>72.45912545810863</c:v>
                </c:pt>
                <c:pt idx="1911">
                  <c:v>72.459125457378121</c:v>
                </c:pt>
                <c:pt idx="1912">
                  <c:v>72.459125457990325</c:v>
                </c:pt>
                <c:pt idx="1913">
                  <c:v>72.459125457465205</c:v>
                </c:pt>
                <c:pt idx="1914">
                  <c:v>72.459125457225497</c:v>
                </c:pt>
                <c:pt idx="1915">
                  <c:v>72.459125457168426</c:v>
                </c:pt>
                <c:pt idx="1916">
                  <c:v>72.459125457689709</c:v>
                </c:pt>
                <c:pt idx="1917">
                  <c:v>72.459125457910716</c:v>
                </c:pt>
                <c:pt idx="1918">
                  <c:v>72.459125458587692</c:v>
                </c:pt>
                <c:pt idx="1919">
                  <c:v>72.459125456403598</c:v>
                </c:pt>
                <c:pt idx="1920">
                  <c:v>72.459125456894498</c:v>
                </c:pt>
                <c:pt idx="1921">
                  <c:v>72.459125457293993</c:v>
                </c:pt>
                <c:pt idx="1922">
                  <c:v>72.459125457469</c:v>
                </c:pt>
                <c:pt idx="1923">
                  <c:v>72.459125456574881</c:v>
                </c:pt>
                <c:pt idx="1924">
                  <c:v>72.459125456765094</c:v>
                </c:pt>
                <c:pt idx="1925">
                  <c:v>72.459125456719491</c:v>
                </c:pt>
                <c:pt idx="1926">
                  <c:v>72.459125456932497</c:v>
                </c:pt>
                <c:pt idx="1927">
                  <c:v>72.459125457758205</c:v>
                </c:pt>
                <c:pt idx="1928">
                  <c:v>72.459125456871703</c:v>
                </c:pt>
                <c:pt idx="1929">
                  <c:v>72.459125456129698</c:v>
                </c:pt>
                <c:pt idx="1930">
                  <c:v>72.459125456316386</c:v>
                </c:pt>
                <c:pt idx="1931">
                  <c:v>72.459125458371091</c:v>
                </c:pt>
                <c:pt idx="1932">
                  <c:v>72.459125458062886</c:v>
                </c:pt>
                <c:pt idx="1933">
                  <c:v>72.459125456928703</c:v>
                </c:pt>
                <c:pt idx="1934">
                  <c:v>72.459125455916919</c:v>
                </c:pt>
                <c:pt idx="1935">
                  <c:v>72.4591254569592</c:v>
                </c:pt>
                <c:pt idx="1936">
                  <c:v>72.459125456156301</c:v>
                </c:pt>
                <c:pt idx="1937">
                  <c:v>72.4591254557875</c:v>
                </c:pt>
                <c:pt idx="1938">
                  <c:v>72.459125456875526</c:v>
                </c:pt>
                <c:pt idx="1939">
                  <c:v>72.459125458427891</c:v>
                </c:pt>
                <c:pt idx="1940">
                  <c:v>72.459125456072627</c:v>
                </c:pt>
                <c:pt idx="1941">
                  <c:v>72.459125458020793</c:v>
                </c:pt>
                <c:pt idx="1942">
                  <c:v>72.459125456544413</c:v>
                </c:pt>
                <c:pt idx="1943">
                  <c:v>72.459125457004802</c:v>
                </c:pt>
                <c:pt idx="1944">
                  <c:v>72.459125457784879</c:v>
                </c:pt>
                <c:pt idx="1945">
                  <c:v>72.459125457472794</c:v>
                </c:pt>
                <c:pt idx="1946">
                  <c:v>72.459125457746822</c:v>
                </c:pt>
                <c:pt idx="1947">
                  <c:v>72.459125456807286</c:v>
                </c:pt>
                <c:pt idx="1948">
                  <c:v>72.4591254562784</c:v>
                </c:pt>
                <c:pt idx="1949">
                  <c:v>72.459125457046696</c:v>
                </c:pt>
                <c:pt idx="1950">
                  <c:v>72.45912545657869</c:v>
                </c:pt>
                <c:pt idx="1951">
                  <c:v>72.459125457366326</c:v>
                </c:pt>
                <c:pt idx="1952">
                  <c:v>72.459125458378821</c:v>
                </c:pt>
                <c:pt idx="1953">
                  <c:v>72.459125457225497</c:v>
                </c:pt>
                <c:pt idx="1954">
                  <c:v>72.459125456163903</c:v>
                </c:pt>
                <c:pt idx="1955">
                  <c:v>72.45912545666998</c:v>
                </c:pt>
                <c:pt idx="1956">
                  <c:v>72.4591254579599</c:v>
                </c:pt>
                <c:pt idx="1957">
                  <c:v>72.459125456993391</c:v>
                </c:pt>
                <c:pt idx="1958">
                  <c:v>72.459125455205537</c:v>
                </c:pt>
                <c:pt idx="1959">
                  <c:v>72.459125455490394</c:v>
                </c:pt>
                <c:pt idx="1960">
                  <c:v>72.4591254584777</c:v>
                </c:pt>
                <c:pt idx="1961">
                  <c:v>72.459125457659283</c:v>
                </c:pt>
                <c:pt idx="1962">
                  <c:v>72.45912545745</c:v>
                </c:pt>
                <c:pt idx="1963">
                  <c:v>72.459125455829096</c:v>
                </c:pt>
                <c:pt idx="1964">
                  <c:v>72.459125458043886</c:v>
                </c:pt>
                <c:pt idx="1965">
                  <c:v>72.4591254576669</c:v>
                </c:pt>
                <c:pt idx="1966">
                  <c:v>72.459125458203715</c:v>
                </c:pt>
                <c:pt idx="1967">
                  <c:v>72.459125456023102</c:v>
                </c:pt>
                <c:pt idx="1968">
                  <c:v>72.459125458675516</c:v>
                </c:pt>
                <c:pt idx="1969">
                  <c:v>72.459125458102918</c:v>
                </c:pt>
                <c:pt idx="1970">
                  <c:v>72.459125458140917</c:v>
                </c:pt>
                <c:pt idx="1971">
                  <c:v>72.459125458703795</c:v>
                </c:pt>
                <c:pt idx="1972">
                  <c:v>72.459125457174196</c:v>
                </c:pt>
                <c:pt idx="1973">
                  <c:v>72.459125457640297</c:v>
                </c:pt>
                <c:pt idx="1974">
                  <c:v>72.459125457929403</c:v>
                </c:pt>
                <c:pt idx="1975">
                  <c:v>72.459125456441711</c:v>
                </c:pt>
                <c:pt idx="1976">
                  <c:v>72.459125457371997</c:v>
                </c:pt>
                <c:pt idx="1977">
                  <c:v>72.459125457336171</c:v>
                </c:pt>
                <c:pt idx="1978">
                  <c:v>72.459125457370419</c:v>
                </c:pt>
                <c:pt idx="1979">
                  <c:v>72.459125457360727</c:v>
                </c:pt>
                <c:pt idx="1980">
                  <c:v>72.459125457744904</c:v>
                </c:pt>
                <c:pt idx="1981">
                  <c:v>72.459125457461383</c:v>
                </c:pt>
                <c:pt idx="1982">
                  <c:v>72.459125456789778</c:v>
                </c:pt>
                <c:pt idx="1983">
                  <c:v>72.459125457611705</c:v>
                </c:pt>
                <c:pt idx="1984">
                  <c:v>72.459125456791682</c:v>
                </c:pt>
                <c:pt idx="1985">
                  <c:v>72.459125456791682</c:v>
                </c:pt>
                <c:pt idx="1986">
                  <c:v>72.459125457716425</c:v>
                </c:pt>
                <c:pt idx="1987">
                  <c:v>72.459125458424083</c:v>
                </c:pt>
                <c:pt idx="1988">
                  <c:v>72.459125457587007</c:v>
                </c:pt>
                <c:pt idx="1989">
                  <c:v>72.459125455616331</c:v>
                </c:pt>
                <c:pt idx="1990">
                  <c:v>72.459125456759381</c:v>
                </c:pt>
                <c:pt idx="1991">
                  <c:v>72.459125456224811</c:v>
                </c:pt>
                <c:pt idx="1992">
                  <c:v>72.459125455456203</c:v>
                </c:pt>
                <c:pt idx="1993">
                  <c:v>72.459125458098796</c:v>
                </c:pt>
                <c:pt idx="1994">
                  <c:v>72.459125456141123</c:v>
                </c:pt>
                <c:pt idx="1995">
                  <c:v>72.4591254567042</c:v>
                </c:pt>
                <c:pt idx="1996">
                  <c:v>72.459125457514702</c:v>
                </c:pt>
                <c:pt idx="1997">
                  <c:v>72.459125456928703</c:v>
                </c:pt>
                <c:pt idx="1998">
                  <c:v>72.459125456985802</c:v>
                </c:pt>
                <c:pt idx="1999">
                  <c:v>72.459125457063791</c:v>
                </c:pt>
                <c:pt idx="2000">
                  <c:v>72.459125457533702</c:v>
                </c:pt>
                <c:pt idx="2001">
                  <c:v>72.459125456948115</c:v>
                </c:pt>
                <c:pt idx="2002">
                  <c:v>72.459125455619827</c:v>
                </c:pt>
                <c:pt idx="2003">
                  <c:v>72.459125456074503</c:v>
                </c:pt>
                <c:pt idx="2004">
                  <c:v>72.459125456065024</c:v>
                </c:pt>
                <c:pt idx="2005">
                  <c:v>72.459125458779894</c:v>
                </c:pt>
                <c:pt idx="2006">
                  <c:v>72.459125457708822</c:v>
                </c:pt>
                <c:pt idx="2007">
                  <c:v>72.459125458608597</c:v>
                </c:pt>
                <c:pt idx="2008">
                  <c:v>72.459125457178331</c:v>
                </c:pt>
                <c:pt idx="2009">
                  <c:v>72.459125459206319</c:v>
                </c:pt>
                <c:pt idx="2010">
                  <c:v>72.459125455039526</c:v>
                </c:pt>
                <c:pt idx="2011">
                  <c:v>72.45912545576283</c:v>
                </c:pt>
                <c:pt idx="2012">
                  <c:v>72.459125457151302</c:v>
                </c:pt>
                <c:pt idx="2013">
                  <c:v>72.459125457979027</c:v>
                </c:pt>
                <c:pt idx="2014">
                  <c:v>72.459125456968692</c:v>
                </c:pt>
                <c:pt idx="2015">
                  <c:v>72.459125455993046</c:v>
                </c:pt>
                <c:pt idx="2016">
                  <c:v>72.459125457585102</c:v>
                </c:pt>
                <c:pt idx="2017">
                  <c:v>72.459125457803907</c:v>
                </c:pt>
                <c:pt idx="2018">
                  <c:v>72.459125455009371</c:v>
                </c:pt>
                <c:pt idx="2019">
                  <c:v>72.459125458388286</c:v>
                </c:pt>
                <c:pt idx="2020">
                  <c:v>72.459125458118237</c:v>
                </c:pt>
                <c:pt idx="2021">
                  <c:v>72.459125458264296</c:v>
                </c:pt>
                <c:pt idx="2022">
                  <c:v>72.459125458268417</c:v>
                </c:pt>
                <c:pt idx="2023">
                  <c:v>72.459125457543195</c:v>
                </c:pt>
                <c:pt idx="2024">
                  <c:v>72.459125457587007</c:v>
                </c:pt>
                <c:pt idx="2025">
                  <c:v>72.459125457630805</c:v>
                </c:pt>
                <c:pt idx="2026">
                  <c:v>72.459125457929403</c:v>
                </c:pt>
                <c:pt idx="2027">
                  <c:v>72.459125458612831</c:v>
                </c:pt>
                <c:pt idx="2028">
                  <c:v>72.459125457607897</c:v>
                </c:pt>
                <c:pt idx="2029">
                  <c:v>72.459125458949515</c:v>
                </c:pt>
                <c:pt idx="2030">
                  <c:v>72.459125455928316</c:v>
                </c:pt>
                <c:pt idx="2031">
                  <c:v>72.459125457216331</c:v>
                </c:pt>
                <c:pt idx="2032">
                  <c:v>72.459125456534878</c:v>
                </c:pt>
                <c:pt idx="2033">
                  <c:v>72.459125457364394</c:v>
                </c:pt>
                <c:pt idx="2034">
                  <c:v>72.459125457408206</c:v>
                </c:pt>
                <c:pt idx="2035">
                  <c:v>72.459125458484948</c:v>
                </c:pt>
                <c:pt idx="2036">
                  <c:v>72.459125456799399</c:v>
                </c:pt>
                <c:pt idx="2037">
                  <c:v>72.459125457866705</c:v>
                </c:pt>
                <c:pt idx="2038">
                  <c:v>72.459125454590506</c:v>
                </c:pt>
                <c:pt idx="2039">
                  <c:v>72.459125455007637</c:v>
                </c:pt>
                <c:pt idx="2040">
                  <c:v>72.459125457573705</c:v>
                </c:pt>
                <c:pt idx="2041">
                  <c:v>72.459125458610856</c:v>
                </c:pt>
                <c:pt idx="2042">
                  <c:v>72.459125455994624</c:v>
                </c:pt>
                <c:pt idx="2043">
                  <c:v>72.459125456371325</c:v>
                </c:pt>
                <c:pt idx="2044">
                  <c:v>72.459125456222907</c:v>
                </c:pt>
                <c:pt idx="2045">
                  <c:v>72.459125458696207</c:v>
                </c:pt>
                <c:pt idx="2046">
                  <c:v>72.459125455896</c:v>
                </c:pt>
                <c:pt idx="2047">
                  <c:v>72.459125458323427</c:v>
                </c:pt>
                <c:pt idx="2048">
                  <c:v>72.459125458751302</c:v>
                </c:pt>
                <c:pt idx="2049">
                  <c:v>72.459125458707931</c:v>
                </c:pt>
                <c:pt idx="2050">
                  <c:v>72.459125457988407</c:v>
                </c:pt>
                <c:pt idx="2051">
                  <c:v>72.459125459489499</c:v>
                </c:pt>
                <c:pt idx="2052">
                  <c:v>72.459125459419127</c:v>
                </c:pt>
                <c:pt idx="2053">
                  <c:v>72.459125458380427</c:v>
                </c:pt>
                <c:pt idx="2054">
                  <c:v>72.459125455690227</c:v>
                </c:pt>
                <c:pt idx="2055">
                  <c:v>72.459125455088994</c:v>
                </c:pt>
                <c:pt idx="2056">
                  <c:v>72.459125458186293</c:v>
                </c:pt>
                <c:pt idx="2057">
                  <c:v>72.459125457126603</c:v>
                </c:pt>
                <c:pt idx="2058">
                  <c:v>72.45912545692299</c:v>
                </c:pt>
                <c:pt idx="2059">
                  <c:v>72.4591254570296</c:v>
                </c:pt>
                <c:pt idx="2060">
                  <c:v>72.4591254588981</c:v>
                </c:pt>
                <c:pt idx="2061">
                  <c:v>72.459125456567207</c:v>
                </c:pt>
                <c:pt idx="2062">
                  <c:v>72.459125457090394</c:v>
                </c:pt>
                <c:pt idx="2063">
                  <c:v>72.459125458049527</c:v>
                </c:pt>
                <c:pt idx="2064">
                  <c:v>72.459125457242905</c:v>
                </c:pt>
                <c:pt idx="2065">
                  <c:v>72.459125457183703</c:v>
                </c:pt>
                <c:pt idx="2066">
                  <c:v>72.459125459419127</c:v>
                </c:pt>
                <c:pt idx="2067">
                  <c:v>72.459125458118237</c:v>
                </c:pt>
                <c:pt idx="2068">
                  <c:v>72.45912545814663</c:v>
                </c:pt>
                <c:pt idx="2069">
                  <c:v>72.4591254575965</c:v>
                </c:pt>
                <c:pt idx="2070">
                  <c:v>72.459125455587497</c:v>
                </c:pt>
                <c:pt idx="2071">
                  <c:v>72.459125459702918</c:v>
                </c:pt>
                <c:pt idx="2072">
                  <c:v>72.459125457376146</c:v>
                </c:pt>
                <c:pt idx="2073">
                  <c:v>72.459125458007719</c:v>
                </c:pt>
                <c:pt idx="2074">
                  <c:v>72.45912545657869</c:v>
                </c:pt>
                <c:pt idx="2075">
                  <c:v>72.45912545683359</c:v>
                </c:pt>
                <c:pt idx="2076">
                  <c:v>72.45912545710793</c:v>
                </c:pt>
                <c:pt idx="2077">
                  <c:v>72.459125456913497</c:v>
                </c:pt>
                <c:pt idx="2078">
                  <c:v>72.459125458245737</c:v>
                </c:pt>
                <c:pt idx="2079">
                  <c:v>72.459125458274116</c:v>
                </c:pt>
                <c:pt idx="2080">
                  <c:v>72.459125458144527</c:v>
                </c:pt>
                <c:pt idx="2081">
                  <c:v>72.459125457588883</c:v>
                </c:pt>
                <c:pt idx="2082">
                  <c:v>72.459125459518319</c:v>
                </c:pt>
                <c:pt idx="2083">
                  <c:v>72.459125456989582</c:v>
                </c:pt>
                <c:pt idx="2084">
                  <c:v>72.459125457410096</c:v>
                </c:pt>
                <c:pt idx="2085">
                  <c:v>72.459125456295226</c:v>
                </c:pt>
                <c:pt idx="2086">
                  <c:v>72.459125457351107</c:v>
                </c:pt>
                <c:pt idx="2087">
                  <c:v>72.459125457919924</c:v>
                </c:pt>
                <c:pt idx="2088">
                  <c:v>72.459125457501401</c:v>
                </c:pt>
                <c:pt idx="2089">
                  <c:v>72.459125457080901</c:v>
                </c:pt>
                <c:pt idx="2090">
                  <c:v>72.459125457746822</c:v>
                </c:pt>
                <c:pt idx="2091">
                  <c:v>72.459125457404383</c:v>
                </c:pt>
                <c:pt idx="2092">
                  <c:v>72.459125457206497</c:v>
                </c:pt>
                <c:pt idx="2093">
                  <c:v>72.459125459206319</c:v>
                </c:pt>
                <c:pt idx="2094">
                  <c:v>72.459125458081601</c:v>
                </c:pt>
                <c:pt idx="2095">
                  <c:v>72.459125456399804</c:v>
                </c:pt>
                <c:pt idx="2096">
                  <c:v>72.459125457758205</c:v>
                </c:pt>
                <c:pt idx="2097">
                  <c:v>72.459125457438603</c:v>
                </c:pt>
                <c:pt idx="2098">
                  <c:v>72.459125458481182</c:v>
                </c:pt>
                <c:pt idx="2099">
                  <c:v>72.4591254536317</c:v>
                </c:pt>
                <c:pt idx="2100">
                  <c:v>72.45912545793739</c:v>
                </c:pt>
                <c:pt idx="2101">
                  <c:v>72.459125457761999</c:v>
                </c:pt>
                <c:pt idx="2102">
                  <c:v>72.459125460361307</c:v>
                </c:pt>
                <c:pt idx="2103">
                  <c:v>72.459125457419603</c:v>
                </c:pt>
                <c:pt idx="2104">
                  <c:v>72.459125458201527</c:v>
                </c:pt>
                <c:pt idx="2105">
                  <c:v>72.459125458191991</c:v>
                </c:pt>
                <c:pt idx="2106">
                  <c:v>72.459125460203438</c:v>
                </c:pt>
                <c:pt idx="2107">
                  <c:v>72.459125456122123</c:v>
                </c:pt>
                <c:pt idx="2108">
                  <c:v>72.459125456074503</c:v>
                </c:pt>
                <c:pt idx="2109">
                  <c:v>72.459125458717537</c:v>
                </c:pt>
                <c:pt idx="2110">
                  <c:v>72.459125455553192</c:v>
                </c:pt>
                <c:pt idx="2111">
                  <c:v>72.459125458293116</c:v>
                </c:pt>
                <c:pt idx="2112">
                  <c:v>72.459125457952325</c:v>
                </c:pt>
                <c:pt idx="2113">
                  <c:v>72.459125457320596</c:v>
                </c:pt>
                <c:pt idx="2114">
                  <c:v>72.459125456811705</c:v>
                </c:pt>
                <c:pt idx="2115">
                  <c:v>72.459125459352819</c:v>
                </c:pt>
                <c:pt idx="2116">
                  <c:v>72.459125458017439</c:v>
                </c:pt>
                <c:pt idx="2117">
                  <c:v>72.45912545621843</c:v>
                </c:pt>
                <c:pt idx="2118">
                  <c:v>72.459125457298086</c:v>
                </c:pt>
                <c:pt idx="2119">
                  <c:v>72.45912545794593</c:v>
                </c:pt>
                <c:pt idx="2120">
                  <c:v>72.459125457569883</c:v>
                </c:pt>
                <c:pt idx="2121">
                  <c:v>72.459125457056203</c:v>
                </c:pt>
                <c:pt idx="2122">
                  <c:v>72.459125458728494</c:v>
                </c:pt>
                <c:pt idx="2123">
                  <c:v>72.459125458509703</c:v>
                </c:pt>
                <c:pt idx="2124">
                  <c:v>72.459125460251627</c:v>
                </c:pt>
                <c:pt idx="2125">
                  <c:v>72.459125457162727</c:v>
                </c:pt>
                <c:pt idx="2126">
                  <c:v>72.459125455353686</c:v>
                </c:pt>
                <c:pt idx="2127">
                  <c:v>72.459125458632627</c:v>
                </c:pt>
                <c:pt idx="2128">
                  <c:v>72.459125458634304</c:v>
                </c:pt>
                <c:pt idx="2129">
                  <c:v>72.459125457087623</c:v>
                </c:pt>
                <c:pt idx="2130">
                  <c:v>72.459125457181798</c:v>
                </c:pt>
                <c:pt idx="2131">
                  <c:v>72.459125457569883</c:v>
                </c:pt>
                <c:pt idx="2132">
                  <c:v>72.459125455648646</c:v>
                </c:pt>
                <c:pt idx="2133">
                  <c:v>72.459125459831995</c:v>
                </c:pt>
                <c:pt idx="2134">
                  <c:v>72.459125457329193</c:v>
                </c:pt>
                <c:pt idx="2135">
                  <c:v>72.459125458140917</c:v>
                </c:pt>
                <c:pt idx="2136">
                  <c:v>72.459125457709703</c:v>
                </c:pt>
                <c:pt idx="2137">
                  <c:v>72.459125457859102</c:v>
                </c:pt>
                <c:pt idx="2138">
                  <c:v>72.459125457644106</c:v>
                </c:pt>
                <c:pt idx="2139">
                  <c:v>72.459125457105827</c:v>
                </c:pt>
                <c:pt idx="2140">
                  <c:v>72.459125458380427</c:v>
                </c:pt>
                <c:pt idx="2141">
                  <c:v>72.459125457157256</c:v>
                </c:pt>
                <c:pt idx="2142">
                  <c:v>72.459125458600994</c:v>
                </c:pt>
                <c:pt idx="2143">
                  <c:v>72.459125457976327</c:v>
                </c:pt>
                <c:pt idx="2144">
                  <c:v>72.459125458017439</c:v>
                </c:pt>
                <c:pt idx="2145">
                  <c:v>72.459125453936096</c:v>
                </c:pt>
                <c:pt idx="2146">
                  <c:v>72.459125456933506</c:v>
                </c:pt>
                <c:pt idx="2147">
                  <c:v>72.459125456191501</c:v>
                </c:pt>
                <c:pt idx="2148">
                  <c:v>72.459125457675526</c:v>
                </c:pt>
                <c:pt idx="2149">
                  <c:v>72.459125455633227</c:v>
                </c:pt>
                <c:pt idx="2150">
                  <c:v>72.459125456207971</c:v>
                </c:pt>
                <c:pt idx="2151">
                  <c:v>72.459125457093307</c:v>
                </c:pt>
                <c:pt idx="2152">
                  <c:v>72.459125459249236</c:v>
                </c:pt>
                <c:pt idx="2153">
                  <c:v>72.459125458051204</c:v>
                </c:pt>
                <c:pt idx="2154">
                  <c:v>72.459125457682106</c:v>
                </c:pt>
                <c:pt idx="2155">
                  <c:v>72.459125455736086</c:v>
                </c:pt>
                <c:pt idx="2156">
                  <c:v>72.459125456026001</c:v>
                </c:pt>
                <c:pt idx="2157">
                  <c:v>72.4591254570784</c:v>
                </c:pt>
                <c:pt idx="2158">
                  <c:v>72.459125457092327</c:v>
                </c:pt>
                <c:pt idx="2159">
                  <c:v>72.45912545589033</c:v>
                </c:pt>
                <c:pt idx="2160">
                  <c:v>72.459125456680383</c:v>
                </c:pt>
                <c:pt idx="2161">
                  <c:v>72.459125455627671</c:v>
                </c:pt>
                <c:pt idx="2162">
                  <c:v>72.459125456881182</c:v>
                </c:pt>
                <c:pt idx="2163">
                  <c:v>72.459125454533506</c:v>
                </c:pt>
                <c:pt idx="2164">
                  <c:v>72.459125457174196</c:v>
                </c:pt>
                <c:pt idx="2165">
                  <c:v>72.459125456943127</c:v>
                </c:pt>
                <c:pt idx="2166">
                  <c:v>72.459125458148577</c:v>
                </c:pt>
                <c:pt idx="2167">
                  <c:v>72.459125459402927</c:v>
                </c:pt>
                <c:pt idx="2168">
                  <c:v>72.459125457478606</c:v>
                </c:pt>
                <c:pt idx="2169">
                  <c:v>72.459125457640297</c:v>
                </c:pt>
                <c:pt idx="2170">
                  <c:v>72.459125457110716</c:v>
                </c:pt>
                <c:pt idx="2171">
                  <c:v>72.459125458619127</c:v>
                </c:pt>
                <c:pt idx="2172">
                  <c:v>72.459125458119956</c:v>
                </c:pt>
                <c:pt idx="2173">
                  <c:v>72.459125455843605</c:v>
                </c:pt>
                <c:pt idx="2174">
                  <c:v>72.459125456238127</c:v>
                </c:pt>
                <c:pt idx="2175">
                  <c:v>72.459125455918013</c:v>
                </c:pt>
                <c:pt idx="2176">
                  <c:v>72.459125456775126</c:v>
                </c:pt>
                <c:pt idx="2177">
                  <c:v>72.459125456459788</c:v>
                </c:pt>
                <c:pt idx="2178">
                  <c:v>72.459125456231902</c:v>
                </c:pt>
                <c:pt idx="2179">
                  <c:v>72.459125456069287</c:v>
                </c:pt>
                <c:pt idx="2180">
                  <c:v>72.459125457084212</c:v>
                </c:pt>
                <c:pt idx="2181">
                  <c:v>72.45912545593643</c:v>
                </c:pt>
                <c:pt idx="2182">
                  <c:v>72.459125454178505</c:v>
                </c:pt>
                <c:pt idx="2183">
                  <c:v>72.4591254570838</c:v>
                </c:pt>
                <c:pt idx="2184">
                  <c:v>72.459125455473327</c:v>
                </c:pt>
                <c:pt idx="2185">
                  <c:v>72.459125458041726</c:v>
                </c:pt>
                <c:pt idx="2186">
                  <c:v>72.459125455219677</c:v>
                </c:pt>
                <c:pt idx="2187">
                  <c:v>72.459125457479999</c:v>
                </c:pt>
                <c:pt idx="2188">
                  <c:v>72.459125456530103</c:v>
                </c:pt>
                <c:pt idx="2189">
                  <c:v>72.459125457730593</c:v>
                </c:pt>
                <c:pt idx="2190">
                  <c:v>72.459125457944197</c:v>
                </c:pt>
                <c:pt idx="2191">
                  <c:v>72.459125457177805</c:v>
                </c:pt>
                <c:pt idx="2192">
                  <c:v>72.459125457282127</c:v>
                </c:pt>
                <c:pt idx="2193">
                  <c:v>72.459125457076695</c:v>
                </c:pt>
                <c:pt idx="2194">
                  <c:v>72.459125454980523</c:v>
                </c:pt>
                <c:pt idx="2195">
                  <c:v>72.459125457243431</c:v>
                </c:pt>
                <c:pt idx="2196">
                  <c:v>72.4591254568317</c:v>
                </c:pt>
                <c:pt idx="2197">
                  <c:v>72.459125455748534</c:v>
                </c:pt>
                <c:pt idx="2198">
                  <c:v>72.459125458834095</c:v>
                </c:pt>
                <c:pt idx="2199">
                  <c:v>72.459125454748701</c:v>
                </c:pt>
                <c:pt idx="2200">
                  <c:v>72.4591254577428</c:v>
                </c:pt>
                <c:pt idx="2201">
                  <c:v>72.459125455563196</c:v>
                </c:pt>
                <c:pt idx="2202">
                  <c:v>72.459125456497802</c:v>
                </c:pt>
                <c:pt idx="2203">
                  <c:v>72.459125457489478</c:v>
                </c:pt>
                <c:pt idx="2204">
                  <c:v>72.459125457490899</c:v>
                </c:pt>
                <c:pt idx="2205">
                  <c:v>72.45912545845448</c:v>
                </c:pt>
                <c:pt idx="2206">
                  <c:v>72.459125458182996</c:v>
                </c:pt>
                <c:pt idx="2207">
                  <c:v>72.459125456930124</c:v>
                </c:pt>
                <c:pt idx="2208">
                  <c:v>72.459125456079022</c:v>
                </c:pt>
                <c:pt idx="2209">
                  <c:v>72.45912545405929</c:v>
                </c:pt>
                <c:pt idx="2210">
                  <c:v>72.459125456973197</c:v>
                </c:pt>
                <c:pt idx="2211">
                  <c:v>72.459125457239594</c:v>
                </c:pt>
                <c:pt idx="2212">
                  <c:v>72.459125456812927</c:v>
                </c:pt>
                <c:pt idx="2213">
                  <c:v>72.459125457357786</c:v>
                </c:pt>
                <c:pt idx="2214">
                  <c:v>72.459125456391007</c:v>
                </c:pt>
                <c:pt idx="2215">
                  <c:v>72.459125456743195</c:v>
                </c:pt>
                <c:pt idx="2216">
                  <c:v>72.459125455486401</c:v>
                </c:pt>
                <c:pt idx="2217">
                  <c:v>72.459125458122827</c:v>
                </c:pt>
                <c:pt idx="2218">
                  <c:v>72.459125460739301</c:v>
                </c:pt>
                <c:pt idx="2219">
                  <c:v>72.459125455867536</c:v>
                </c:pt>
                <c:pt idx="2220">
                  <c:v>72.45912545592553</c:v>
                </c:pt>
                <c:pt idx="2221">
                  <c:v>72.459125456073494</c:v>
                </c:pt>
                <c:pt idx="2222">
                  <c:v>72.45912545576823</c:v>
                </c:pt>
                <c:pt idx="2223">
                  <c:v>72.459125458224804</c:v>
                </c:pt>
                <c:pt idx="2224">
                  <c:v>72.459125456090703</c:v>
                </c:pt>
                <c:pt idx="2225">
                  <c:v>72.459125457338146</c:v>
                </c:pt>
                <c:pt idx="2226">
                  <c:v>72.459125456944903</c:v>
                </c:pt>
                <c:pt idx="2227">
                  <c:v>72.459125457512727</c:v>
                </c:pt>
                <c:pt idx="2228">
                  <c:v>72.459125456978256</c:v>
                </c:pt>
                <c:pt idx="2229">
                  <c:v>72.459125456880983</c:v>
                </c:pt>
                <c:pt idx="2230">
                  <c:v>72.45912545685259</c:v>
                </c:pt>
                <c:pt idx="2231">
                  <c:v>72.459125456208326</c:v>
                </c:pt>
                <c:pt idx="2232">
                  <c:v>72.45912545757119</c:v>
                </c:pt>
                <c:pt idx="2233">
                  <c:v>72.459125456843097</c:v>
                </c:pt>
                <c:pt idx="2234">
                  <c:v>72.459125455753593</c:v>
                </c:pt>
                <c:pt idx="2235">
                  <c:v>72.459125456403001</c:v>
                </c:pt>
                <c:pt idx="2236">
                  <c:v>72.459125455125331</c:v>
                </c:pt>
                <c:pt idx="2237">
                  <c:v>72.459125457869206</c:v>
                </c:pt>
                <c:pt idx="2238">
                  <c:v>72.459125455195746</c:v>
                </c:pt>
                <c:pt idx="2239">
                  <c:v>72.459125456203097</c:v>
                </c:pt>
                <c:pt idx="2240">
                  <c:v>72.459125455866626</c:v>
                </c:pt>
                <c:pt idx="2241">
                  <c:v>72.459125457599299</c:v>
                </c:pt>
                <c:pt idx="2242">
                  <c:v>72.459125455035618</c:v>
                </c:pt>
                <c:pt idx="2243">
                  <c:v>72.691241757138982</c:v>
                </c:pt>
                <c:pt idx="2244">
                  <c:v>72.739925266050705</c:v>
                </c:pt>
                <c:pt idx="2245">
                  <c:v>72.778632169295719</c:v>
                </c:pt>
                <c:pt idx="2246">
                  <c:v>72.813850975448901</c:v>
                </c:pt>
                <c:pt idx="2247">
                  <c:v>72.847805593262095</c:v>
                </c:pt>
                <c:pt idx="2248">
                  <c:v>73.04599105417951</c:v>
                </c:pt>
                <c:pt idx="2249">
                  <c:v>73.078600749452619</c:v>
                </c:pt>
                <c:pt idx="2250">
                  <c:v>73.111106570900503</c:v>
                </c:pt>
                <c:pt idx="2251">
                  <c:v>73.143509428031706</c:v>
                </c:pt>
                <c:pt idx="2252">
                  <c:v>73.175810142702147</c:v>
                </c:pt>
                <c:pt idx="2253">
                  <c:v>73.36751222153309</c:v>
                </c:pt>
                <c:pt idx="2254">
                  <c:v>73.399119144144194</c:v>
                </c:pt>
                <c:pt idx="2255">
                  <c:v>73.430629893003427</c:v>
                </c:pt>
                <c:pt idx="2256">
                  <c:v>73.462045182893078</c:v>
                </c:pt>
                <c:pt idx="2257">
                  <c:v>73.493365721944997</c:v>
                </c:pt>
                <c:pt idx="2258">
                  <c:v>73.710015036673198</c:v>
                </c:pt>
                <c:pt idx="2259">
                  <c:v>73.740602489097341</c:v>
                </c:pt>
                <c:pt idx="2260">
                  <c:v>73.771101340373406</c:v>
                </c:pt>
                <c:pt idx="2261">
                  <c:v>73.801512239793283</c:v>
                </c:pt>
                <c:pt idx="2262">
                  <c:v>74.011980082194</c:v>
                </c:pt>
                <c:pt idx="2263">
                  <c:v>74.041710429296216</c:v>
                </c:pt>
                <c:pt idx="2264">
                  <c:v>74.071358511905458</c:v>
                </c:pt>
                <c:pt idx="2265">
                  <c:v>74.100924938218895</c:v>
                </c:pt>
                <c:pt idx="2266">
                  <c:v>74.305653708662504</c:v>
                </c:pt>
                <c:pt idx="2267">
                  <c:v>74.334588244938303</c:v>
                </c:pt>
                <c:pt idx="2268">
                  <c:v>74.363446398720725</c:v>
                </c:pt>
                <c:pt idx="2269">
                  <c:v>74.392228740293604</c:v>
                </c:pt>
                <c:pt idx="2270">
                  <c:v>74.59162881730478</c:v>
                </c:pt>
                <c:pt idx="2271">
                  <c:v>74.619824469364346</c:v>
                </c:pt>
                <c:pt idx="2272">
                  <c:v>74.647949207657405</c:v>
                </c:pt>
                <c:pt idx="2273">
                  <c:v>74.676003559273099</c:v>
                </c:pt>
                <c:pt idx="2274">
                  <c:v>74.703988045545998</c:v>
                </c:pt>
                <c:pt idx="2275">
                  <c:v>74.870456592967614</c:v>
                </c:pt>
                <c:pt idx="2276">
                  <c:v>74.897966347584358</c:v>
                </c:pt>
                <c:pt idx="2277">
                  <c:v>74.925410284969601</c:v>
                </c:pt>
                <c:pt idx="2278">
                  <c:v>74.952788896869791</c:v>
                </c:pt>
                <c:pt idx="2279">
                  <c:v>74.980102672202605</c:v>
                </c:pt>
                <c:pt idx="2280">
                  <c:v>75.142650619199301</c:v>
                </c:pt>
                <c:pt idx="2281">
                  <c:v>75.16952390570242</c:v>
                </c:pt>
                <c:pt idx="2282">
                  <c:v>75.196336140302819</c:v>
                </c:pt>
                <c:pt idx="2283">
                  <c:v>75.223087777732843</c:v>
                </c:pt>
                <c:pt idx="2284">
                  <c:v>75.249779275418504</c:v>
                </c:pt>
                <c:pt idx="2285">
                  <c:v>75.408690487927927</c:v>
                </c:pt>
                <c:pt idx="2286">
                  <c:v>75.434973522890999</c:v>
                </c:pt>
                <c:pt idx="2287">
                  <c:v>75.461199963454305</c:v>
                </c:pt>
                <c:pt idx="2288">
                  <c:v>75.487370233604338</c:v>
                </c:pt>
                <c:pt idx="2289">
                  <c:v>75.513484765472327</c:v>
                </c:pt>
                <c:pt idx="2290">
                  <c:v>75.669024968369456</c:v>
                </c:pt>
                <c:pt idx="2291">
                  <c:v>75.694761044824489</c:v>
                </c:pt>
                <c:pt idx="2292">
                  <c:v>75.720444707984555</c:v>
                </c:pt>
                <c:pt idx="2293">
                  <c:v>75.746076351031519</c:v>
                </c:pt>
                <c:pt idx="2294">
                  <c:v>75.771656382746883</c:v>
                </c:pt>
                <c:pt idx="2295">
                  <c:v>75.924074820953081</c:v>
                </c:pt>
                <c:pt idx="2296">
                  <c:v>75.949304576081758</c:v>
                </c:pt>
                <c:pt idx="2297">
                  <c:v>75.974485842074188</c:v>
                </c:pt>
                <c:pt idx="2298">
                  <c:v>75.999618991717142</c:v>
                </c:pt>
                <c:pt idx="2299">
                  <c:v>76.024704407917497</c:v>
                </c:pt>
                <c:pt idx="2300">
                  <c:v>76.174235310560547</c:v>
                </c:pt>
                <c:pt idx="2301">
                  <c:v>76.198996960114002</c:v>
                </c:pt>
                <c:pt idx="2302">
                  <c:v>76.223713810283797</c:v>
                </c:pt>
                <c:pt idx="2303">
                  <c:v>76.248386224330503</c:v>
                </c:pt>
                <c:pt idx="2304">
                  <c:v>76.273014556957719</c:v>
                </c:pt>
                <c:pt idx="2305">
                  <c:v>76.419878476470558</c:v>
                </c:pt>
                <c:pt idx="2306">
                  <c:v>76.444208020255616</c:v>
                </c:pt>
                <c:pt idx="2307">
                  <c:v>76.468496254525078</c:v>
                </c:pt>
                <c:pt idx="2308">
                  <c:v>76.492743517410219</c:v>
                </c:pt>
                <c:pt idx="2309">
                  <c:v>76.516950148562998</c:v>
                </c:pt>
                <c:pt idx="2310">
                  <c:v>76.661355157043289</c:v>
                </c:pt>
                <c:pt idx="2311">
                  <c:v>76.685286588793943</c:v>
                </c:pt>
                <c:pt idx="2312">
                  <c:v>76.709180008789488</c:v>
                </c:pt>
                <c:pt idx="2313">
                  <c:v>76.7330357342166</c:v>
                </c:pt>
                <c:pt idx="2314">
                  <c:v>76.756854082430181</c:v>
                </c:pt>
                <c:pt idx="2315">
                  <c:v>76.922562357344049</c:v>
                </c:pt>
                <c:pt idx="2316">
                  <c:v>76.946092941563592</c:v>
                </c:pt>
                <c:pt idx="2317">
                  <c:v>76.969588941477497</c:v>
                </c:pt>
                <c:pt idx="2318">
                  <c:v>76.993050647851106</c:v>
                </c:pt>
                <c:pt idx="2319">
                  <c:v>77.156347555272959</c:v>
                </c:pt>
                <c:pt idx="2320">
                  <c:v>77.179545631410448</c:v>
                </c:pt>
                <c:pt idx="2321">
                  <c:v>77.202712064196348</c:v>
                </c:pt>
                <c:pt idx="2322">
                  <c:v>77.225847146252235</c:v>
                </c:pt>
                <c:pt idx="2323">
                  <c:v>77.386938517025882</c:v>
                </c:pt>
                <c:pt idx="2324">
                  <c:v>77.409832898723067</c:v>
                </c:pt>
                <c:pt idx="2325">
                  <c:v>77.432698443370427</c:v>
                </c:pt>
                <c:pt idx="2326">
                  <c:v>77.455535421215927</c:v>
                </c:pt>
                <c:pt idx="2327">
                  <c:v>77.614617098953502</c:v>
                </c:pt>
                <c:pt idx="2328">
                  <c:v>77.637235228290123</c:v>
                </c:pt>
                <c:pt idx="2329">
                  <c:v>77.659827194919558</c:v>
                </c:pt>
                <c:pt idx="2330">
                  <c:v>77.682393255407959</c:v>
                </c:pt>
                <c:pt idx="2331">
                  <c:v>77.839652010366919</c:v>
                </c:pt>
                <c:pt idx="2332">
                  <c:v>77.8620200806578</c:v>
                </c:pt>
                <c:pt idx="2333">
                  <c:v>77.884364544278796</c:v>
                </c:pt>
                <c:pt idx="2334">
                  <c:v>77.906685646913331</c:v>
                </c:pt>
                <c:pt idx="2335">
                  <c:v>77.928983639068591</c:v>
                </c:pt>
                <c:pt idx="2336">
                  <c:v>78.062300030240479</c:v>
                </c:pt>
                <c:pt idx="2337">
                  <c:v>78.084443108891648</c:v>
                </c:pt>
                <c:pt idx="2338">
                  <c:v>78.106565030216998</c:v>
                </c:pt>
                <c:pt idx="2339">
                  <c:v>78.12866602822568</c:v>
                </c:pt>
                <c:pt idx="2340">
                  <c:v>78.150746345693648</c:v>
                </c:pt>
                <c:pt idx="2341">
                  <c:v>78.282807137941447</c:v>
                </c:pt>
                <c:pt idx="2342">
                  <c:v>78.304749274681058</c:v>
                </c:pt>
                <c:pt idx="2343">
                  <c:v>78.326672601981159</c:v>
                </c:pt>
                <c:pt idx="2344">
                  <c:v>78.348577351111558</c:v>
                </c:pt>
                <c:pt idx="2345">
                  <c:v>78.370463751196311</c:v>
                </c:pt>
                <c:pt idx="2346">
                  <c:v>78.501409582218727</c:v>
                </c:pt>
                <c:pt idx="2347">
                  <c:v>78.523173898498158</c:v>
                </c:pt>
                <c:pt idx="2348">
                  <c:v>78.544921670397898</c:v>
                </c:pt>
                <c:pt idx="2349">
                  <c:v>78.566653124421848</c:v>
                </c:pt>
                <c:pt idx="2350">
                  <c:v>78.588368478493067</c:v>
                </c:pt>
                <c:pt idx="2351">
                  <c:v>78.7183348288779</c:v>
                </c:pt>
                <c:pt idx="2352">
                  <c:v>78.739943628053595</c:v>
                </c:pt>
                <c:pt idx="2353">
                  <c:v>78.761538070924189</c:v>
                </c:pt>
                <c:pt idx="2354">
                  <c:v>78.78311837620268</c:v>
                </c:pt>
                <c:pt idx="2355">
                  <c:v>78.804684755220705</c:v>
                </c:pt>
                <c:pt idx="2356">
                  <c:v>78.9338024997937</c:v>
                </c:pt>
                <c:pt idx="2357">
                  <c:v>78.955277341124358</c:v>
                </c:pt>
                <c:pt idx="2358">
                  <c:v>78.976739946556137</c:v>
                </c:pt>
                <c:pt idx="2359">
                  <c:v>78.998190524545194</c:v>
                </c:pt>
                <c:pt idx="2360">
                  <c:v>79.019629283910689</c:v>
                </c:pt>
                <c:pt idx="2361">
                  <c:v>79.148025183620689</c:v>
                </c:pt>
                <c:pt idx="2362">
                  <c:v>79.16938697304127</c:v>
                </c:pt>
                <c:pt idx="2363">
                  <c:v>79.190738583380465</c:v>
                </c:pt>
                <c:pt idx="2364">
                  <c:v>79.212080218299278</c:v>
                </c:pt>
                <c:pt idx="2365">
                  <c:v>79.233412078230401</c:v>
                </c:pt>
                <c:pt idx="2366">
                  <c:v>79.361209239828227</c:v>
                </c:pt>
                <c:pt idx="2367">
                  <c:v>79.382478296263784</c:v>
                </c:pt>
                <c:pt idx="2368">
                  <c:v>79.403739176982867</c:v>
                </c:pt>
                <c:pt idx="2369">
                  <c:v>79.424992079404888</c:v>
                </c:pt>
                <c:pt idx="2370">
                  <c:v>79.446237201269227</c:v>
                </c:pt>
                <c:pt idx="2371">
                  <c:v>79.594751623763898</c:v>
                </c:pt>
                <c:pt idx="2372">
                  <c:v>79.615941533778155</c:v>
                </c:pt>
                <c:pt idx="2373">
                  <c:v>79.637125413778207</c:v>
                </c:pt>
                <c:pt idx="2374">
                  <c:v>79.658303459660843</c:v>
                </c:pt>
                <c:pt idx="2375">
                  <c:v>79.806402473928358</c:v>
                </c:pt>
                <c:pt idx="2376">
                  <c:v>79.82754072320698</c:v>
                </c:pt>
                <c:pt idx="2377">
                  <c:v>79.848674847756058</c:v>
                </c:pt>
                <c:pt idx="2378">
                  <c:v>79.869805045772196</c:v>
                </c:pt>
                <c:pt idx="2379">
                  <c:v>80.017622150176607</c:v>
                </c:pt>
                <c:pt idx="2380">
                  <c:v>80.038727655034279</c:v>
                </c:pt>
                <c:pt idx="2381">
                  <c:v>80.059830914679765</c:v>
                </c:pt>
                <c:pt idx="2382">
                  <c:v>80.080932111177589</c:v>
                </c:pt>
                <c:pt idx="2383">
                  <c:v>80.228598282702919</c:v>
                </c:pt>
                <c:pt idx="2384">
                  <c:v>80.249689627686422</c:v>
                </c:pt>
                <c:pt idx="2385">
                  <c:v>80.270780568651148</c:v>
                </c:pt>
                <c:pt idx="2386">
                  <c:v>80.291871282578199</c:v>
                </c:pt>
                <c:pt idx="2387">
                  <c:v>80.439515309554878</c:v>
                </c:pt>
                <c:pt idx="2388">
                  <c:v>80.460610777091304</c:v>
                </c:pt>
                <c:pt idx="2389">
                  <c:v>80.481707652488666</c:v>
                </c:pt>
                <c:pt idx="2390">
                  <c:v>80.502806115543265</c:v>
                </c:pt>
                <c:pt idx="2391">
                  <c:v>80.650554873223228</c:v>
                </c:pt>
                <c:pt idx="2392">
                  <c:v>80.671672486998148</c:v>
                </c:pt>
                <c:pt idx="2393">
                  <c:v>80.692793298901179</c:v>
                </c:pt>
                <c:pt idx="2394">
                  <c:v>80.713917484466293</c:v>
                </c:pt>
                <c:pt idx="2395">
                  <c:v>80.861896162670519</c:v>
                </c:pt>
                <c:pt idx="2396">
                  <c:v>80.883053718706108</c:v>
                </c:pt>
                <c:pt idx="2397">
                  <c:v>80.904216240291831</c:v>
                </c:pt>
                <c:pt idx="2398">
                  <c:v>80.925383902686235</c:v>
                </c:pt>
                <c:pt idx="2399">
                  <c:v>80.946556880451098</c:v>
                </c:pt>
                <c:pt idx="2400">
                  <c:v>81.073716186544246</c:v>
                </c:pt>
                <c:pt idx="2401">
                  <c:v>81.094931272560729</c:v>
                </c:pt>
                <c:pt idx="2402">
                  <c:v>81.116153073741302</c:v>
                </c:pt>
                <c:pt idx="2403">
                  <c:v>81.137381758404516</c:v>
                </c:pt>
                <c:pt idx="2404">
                  <c:v>81.158617506438247</c:v>
                </c:pt>
                <c:pt idx="2405">
                  <c:v>81.28618994553409</c:v>
                </c:pt>
                <c:pt idx="2406">
                  <c:v>81.307479960993405</c:v>
                </c:pt>
                <c:pt idx="2407">
                  <c:v>81.328778413879618</c:v>
                </c:pt>
                <c:pt idx="2408">
                  <c:v>81.350085483381179</c:v>
                </c:pt>
                <c:pt idx="2409">
                  <c:v>81.371401336856081</c:v>
                </c:pt>
                <c:pt idx="2410">
                  <c:v>81.499490546882598</c:v>
                </c:pt>
                <c:pt idx="2411">
                  <c:v>81.520872689793748</c:v>
                </c:pt>
                <c:pt idx="2412">
                  <c:v>81.542264985090739</c:v>
                </c:pt>
                <c:pt idx="2413">
                  <c:v>81.563667604105518</c:v>
                </c:pt>
                <c:pt idx="2414">
                  <c:v>81.585080711991338</c:v>
                </c:pt>
                <c:pt idx="2415">
                  <c:v>81.713789168424597</c:v>
                </c:pt>
                <c:pt idx="2416">
                  <c:v>81.735280452480566</c:v>
                </c:pt>
                <c:pt idx="2417">
                  <c:v>81.756783579832501</c:v>
                </c:pt>
                <c:pt idx="2418">
                  <c:v>81.778298713927754</c:v>
                </c:pt>
                <c:pt idx="2419">
                  <c:v>81.799826026146803</c:v>
                </c:pt>
                <c:pt idx="2420">
                  <c:v>81.950872193336139</c:v>
                </c:pt>
                <c:pt idx="2421">
                  <c:v>81.97250292509051</c:v>
                </c:pt>
                <c:pt idx="2422">
                  <c:v>81.994147329674703</c:v>
                </c:pt>
                <c:pt idx="2423">
                  <c:v>82.015805572988214</c:v>
                </c:pt>
                <c:pt idx="2424">
                  <c:v>82.167814564232827</c:v>
                </c:pt>
                <c:pt idx="2425">
                  <c:v>82.1895894255466</c:v>
                </c:pt>
                <c:pt idx="2426">
                  <c:v>82.211379596630181</c:v>
                </c:pt>
                <c:pt idx="2427">
                  <c:v>82.233185242835091</c:v>
                </c:pt>
                <c:pt idx="2428">
                  <c:v>82.386271541252782</c:v>
                </c:pt>
                <c:pt idx="2429">
                  <c:v>82.408206762942356</c:v>
                </c:pt>
                <c:pt idx="2430">
                  <c:v>82.430158900900423</c:v>
                </c:pt>
                <c:pt idx="2431">
                  <c:v>82.452128112823047</c:v>
                </c:pt>
                <c:pt idx="2432">
                  <c:v>82.60640389381291</c:v>
                </c:pt>
                <c:pt idx="2433">
                  <c:v>82.628515351181164</c:v>
                </c:pt>
                <c:pt idx="2434">
                  <c:v>82.650645289965595</c:v>
                </c:pt>
                <c:pt idx="2435">
                  <c:v>82.672793864998539</c:v>
                </c:pt>
                <c:pt idx="2436">
                  <c:v>82.828368500989214</c:v>
                </c:pt>
                <c:pt idx="2437">
                  <c:v>82.850671637744426</c:v>
                </c:pt>
                <c:pt idx="2438">
                  <c:v>82.872994774837679</c:v>
                </c:pt>
                <c:pt idx="2439">
                  <c:v>82.895338060055465</c:v>
                </c:pt>
                <c:pt idx="2440">
                  <c:v>83.052317518812458</c:v>
                </c:pt>
                <c:pt idx="2441">
                  <c:v>83.074827256625326</c:v>
                </c:pt>
                <c:pt idx="2442">
                  <c:v>83.097358451160005</c:v>
                </c:pt>
                <c:pt idx="2443">
                  <c:v>83.119911244784149</c:v>
                </c:pt>
                <c:pt idx="2444">
                  <c:v>83.278397372339285</c:v>
                </c:pt>
                <c:pt idx="2445">
                  <c:v>83.301127993775026</c:v>
                </c:pt>
                <c:pt idx="2446">
                  <c:v>83.323881457905713</c:v>
                </c:pt>
                <c:pt idx="2447">
                  <c:v>83.346657903235922</c:v>
                </c:pt>
                <c:pt idx="2448">
                  <c:v>83.506747596678665</c:v>
                </c:pt>
                <c:pt idx="2449">
                  <c:v>83.52971262420678</c:v>
                </c:pt>
                <c:pt idx="2450">
                  <c:v>83.552701804395468</c:v>
                </c:pt>
                <c:pt idx="2451">
                  <c:v>83.575715261046909</c:v>
                </c:pt>
                <c:pt idx="2452">
                  <c:v>83.737499540671891</c:v>
                </c:pt>
                <c:pt idx="2453">
                  <c:v>83.760711609642797</c:v>
                </c:pt>
                <c:pt idx="2454">
                  <c:v>83.783949038443978</c:v>
                </c:pt>
                <c:pt idx="2455">
                  <c:v>83.807211941622327</c:v>
                </c:pt>
                <c:pt idx="2456">
                  <c:v>83.830500432505858</c:v>
                </c:pt>
                <c:pt idx="2457">
                  <c:v>83.970774976323526</c:v>
                </c:pt>
                <c:pt idx="2458">
                  <c:v>83.994245678688586</c:v>
                </c:pt>
                <c:pt idx="2459">
                  <c:v>84.017742836183416</c:v>
                </c:pt>
                <c:pt idx="2460">
                  <c:v>84.041266553646992</c:v>
                </c:pt>
                <c:pt idx="2461">
                  <c:v>84.064816934209006</c:v>
                </c:pt>
                <c:pt idx="2462">
                  <c:v>84.206684618860393</c:v>
                </c:pt>
                <c:pt idx="2463">
                  <c:v>84.230424362808222</c:v>
                </c:pt>
                <c:pt idx="2464">
                  <c:v>84.254191531743999</c:v>
                </c:pt>
                <c:pt idx="2465">
                  <c:v>84.277986217323289</c:v>
                </c:pt>
                <c:pt idx="2466">
                  <c:v>84.301808505265782</c:v>
                </c:pt>
                <c:pt idx="2467">
                  <c:v>84.445326672960903</c:v>
                </c:pt>
                <c:pt idx="2468">
                  <c:v>84.469344535469389</c:v>
                </c:pt>
                <c:pt idx="2469">
                  <c:v>84.493390652340707</c:v>
                </c:pt>
                <c:pt idx="2470">
                  <c:v>84.517465099462427</c:v>
                </c:pt>
                <c:pt idx="2471">
                  <c:v>84.541567951230832</c:v>
                </c:pt>
                <c:pt idx="2472">
                  <c:v>84.711089044764407</c:v>
                </c:pt>
                <c:pt idx="2473">
                  <c:v>84.735421574889358</c:v>
                </c:pt>
                <c:pt idx="2474">
                  <c:v>84.759783098588358</c:v>
                </c:pt>
                <c:pt idx="2475">
                  <c:v>84.784173671597586</c:v>
                </c:pt>
                <c:pt idx="2476">
                  <c:v>84.955725541614683</c:v>
                </c:pt>
                <c:pt idx="2477">
                  <c:v>84.980350381025801</c:v>
                </c:pt>
                <c:pt idx="2478">
                  <c:v>85.005004711008681</c:v>
                </c:pt>
                <c:pt idx="2479">
                  <c:v>85.029688574118779</c:v>
                </c:pt>
                <c:pt idx="2480">
                  <c:v>85.203305635144801</c:v>
                </c:pt>
                <c:pt idx="2481">
                  <c:v>85.228227036527088</c:v>
                </c:pt>
                <c:pt idx="2482">
                  <c:v>85.253178266733059</c:v>
                </c:pt>
                <c:pt idx="2483">
                  <c:v>85.278159350267302</c:v>
                </c:pt>
                <c:pt idx="2484">
                  <c:v>85.453864476899199</c:v>
                </c:pt>
                <c:pt idx="2485">
                  <c:v>85.479085058357299</c:v>
                </c:pt>
                <c:pt idx="2486">
                  <c:v>85.504335635634249</c:v>
                </c:pt>
                <c:pt idx="2487">
                  <c:v>85.529616224711503</c:v>
                </c:pt>
                <c:pt idx="2488">
                  <c:v>85.707420961382738</c:v>
                </c:pt>
                <c:pt idx="2489">
                  <c:v>85.73294173952884</c:v>
                </c:pt>
                <c:pt idx="2490">
                  <c:v>85.758492537877558</c:v>
                </c:pt>
                <c:pt idx="2491">
                  <c:v>85.784073348452281</c:v>
                </c:pt>
                <c:pt idx="2492">
                  <c:v>85.963978604290503</c:v>
                </c:pt>
                <c:pt idx="2493">
                  <c:v>85.989799148305423</c:v>
                </c:pt>
                <c:pt idx="2494">
                  <c:v>86.015649594474482</c:v>
                </c:pt>
                <c:pt idx="2495">
                  <c:v>86.041529924747323</c:v>
                </c:pt>
                <c:pt idx="2496">
                  <c:v>86.223527257089088</c:v>
                </c:pt>
                <c:pt idx="2497">
                  <c:v>86.249645888649027</c:v>
                </c:pt>
                <c:pt idx="2498">
                  <c:v>86.275794198565848</c:v>
                </c:pt>
                <c:pt idx="2499">
                  <c:v>86.301972158044364</c:v>
                </c:pt>
                <c:pt idx="2500">
                  <c:v>86.486045668163527</c:v>
                </c:pt>
                <c:pt idx="2501">
                  <c:v>86.512459777838998</c:v>
                </c:pt>
                <c:pt idx="2502">
                  <c:v>86.538903268623002</c:v>
                </c:pt>
                <c:pt idx="2503">
                  <c:v>86.565376104900139</c:v>
                </c:pt>
                <c:pt idx="2504">
                  <c:v>86.751504947253991</c:v>
                </c:pt>
                <c:pt idx="2505">
                  <c:v>86.778211385727701</c:v>
                </c:pt>
                <c:pt idx="2506">
                  <c:v>86.804946875885548</c:v>
                </c:pt>
                <c:pt idx="2507">
                  <c:v>86.831711385582949</c:v>
                </c:pt>
                <c:pt idx="2508">
                  <c:v>87.019872859052455</c:v>
                </c:pt>
                <c:pt idx="2509">
                  <c:v>87.04686840382891</c:v>
                </c:pt>
                <c:pt idx="2510">
                  <c:v>87.073892696038655</c:v>
                </c:pt>
                <c:pt idx="2511">
                  <c:v>87.100945707221143</c:v>
                </c:pt>
                <c:pt idx="2512">
                  <c:v>87.128027411653747</c:v>
                </c:pt>
                <c:pt idx="2513">
                  <c:v>87.291118831141702</c:v>
                </c:pt>
                <c:pt idx="2514">
                  <c:v>87.318400729204299</c:v>
                </c:pt>
                <c:pt idx="2515">
                  <c:v>87.345711146277282</c:v>
                </c:pt>
                <c:pt idx="2516">
                  <c:v>87.373050068388679</c:v>
                </c:pt>
                <c:pt idx="2517">
                  <c:v>87.400417476848006</c:v>
                </c:pt>
                <c:pt idx="2518">
                  <c:v>87.565219554389103</c:v>
                </c:pt>
                <c:pt idx="2519">
                  <c:v>87.592786101662426</c:v>
                </c:pt>
                <c:pt idx="2520">
                  <c:v>87.620381079761046</c:v>
                </c:pt>
                <c:pt idx="2521">
                  <c:v>87.648004487315617</c:v>
                </c:pt>
                <c:pt idx="2522">
                  <c:v>87.675656330381429</c:v>
                </c:pt>
                <c:pt idx="2523">
                  <c:v>87.870016089012395</c:v>
                </c:pt>
                <c:pt idx="2524">
                  <c:v>87.897895780642656</c:v>
                </c:pt>
                <c:pt idx="2525">
                  <c:v>87.925804033442589</c:v>
                </c:pt>
                <c:pt idx="2526">
                  <c:v>87.953740879496365</c:v>
                </c:pt>
                <c:pt idx="2527">
                  <c:v>88.150102212155545</c:v>
                </c:pt>
                <c:pt idx="2528">
                  <c:v>88.1782691002673</c:v>
                </c:pt>
                <c:pt idx="2529">
                  <c:v>88.206464951512515</c:v>
                </c:pt>
                <c:pt idx="2530">
                  <c:v>88.234689825006015</c:v>
                </c:pt>
                <c:pt idx="2531">
                  <c:v>88.433082016397819</c:v>
                </c:pt>
                <c:pt idx="2532">
                  <c:v>88.461541517588714</c:v>
                </c:pt>
                <c:pt idx="2533">
                  <c:v>88.490030706239281</c:v>
                </c:pt>
                <c:pt idx="2534">
                  <c:v>88.518549673608604</c:v>
                </c:pt>
                <c:pt idx="2535">
                  <c:v>88.719024930522295</c:v>
                </c:pt>
                <c:pt idx="2536">
                  <c:v>88.747785953009398</c:v>
                </c:pt>
                <c:pt idx="2537">
                  <c:v>88.776577769123818</c:v>
                </c:pt>
                <c:pt idx="2538">
                  <c:v>88.805400511584679</c:v>
                </c:pt>
                <c:pt idx="2539">
                  <c:v>89.008037778881516</c:v>
                </c:pt>
                <c:pt idx="2540">
                  <c:v>89.037113266253826</c:v>
                </c:pt>
                <c:pt idx="2541">
                  <c:v>89.066221083085097</c:v>
                </c:pt>
                <c:pt idx="2542">
                  <c:v>89.095361406994499</c:v>
                </c:pt>
                <c:pt idx="2543">
                  <c:v>89.300269961537836</c:v>
                </c:pt>
                <c:pt idx="2544">
                  <c:v>89.329677385003649</c:v>
                </c:pt>
                <c:pt idx="2545">
                  <c:v>89.359119151795383</c:v>
                </c:pt>
                <c:pt idx="2546">
                  <c:v>89.388595488966402</c:v>
                </c:pt>
                <c:pt idx="2547">
                  <c:v>89.595918283296882</c:v>
                </c:pt>
                <c:pt idx="2548">
                  <c:v>89.625680106876516</c:v>
                </c:pt>
                <c:pt idx="2549">
                  <c:v>89.65547881371586</c:v>
                </c:pt>
                <c:pt idx="2550">
                  <c:v>89.685314686818799</c:v>
                </c:pt>
                <c:pt idx="2551">
                  <c:v>89.895231561092004</c:v>
                </c:pt>
                <c:pt idx="2552">
                  <c:v>89.925375703544574</c:v>
                </c:pt>
                <c:pt idx="2553">
                  <c:v>89.955559837298082</c:v>
                </c:pt>
                <c:pt idx="2554">
                  <c:v>89.985784305473658</c:v>
                </c:pt>
                <c:pt idx="2555">
                  <c:v>90.198515171810783</c:v>
                </c:pt>
                <c:pt idx="2556">
                  <c:v>90.229075458703988</c:v>
                </c:pt>
                <c:pt idx="2557">
                  <c:v>90.259679463087892</c:v>
                </c:pt>
                <c:pt idx="2558">
                  <c:v>90.290327592709389</c:v>
                </c:pt>
                <c:pt idx="2559">
                  <c:v>90.506135743627382</c:v>
                </c:pt>
                <c:pt idx="2560">
                  <c:v>90.537152399524388</c:v>
                </c:pt>
                <c:pt idx="2561">
                  <c:v>90.5682171679357</c:v>
                </c:pt>
                <c:pt idx="2562">
                  <c:v>90.599330525098978</c:v>
                </c:pt>
                <c:pt idx="2563">
                  <c:v>90.81852627735951</c:v>
                </c:pt>
                <c:pt idx="2564">
                  <c:v>90.850046466926258</c:v>
                </c:pt>
                <c:pt idx="2565">
                  <c:v>90.881619891644206</c:v>
                </c:pt>
                <c:pt idx="2566">
                  <c:v>90.913247103090683</c:v>
                </c:pt>
                <c:pt idx="2567">
                  <c:v>90.944928664258427</c:v>
                </c:pt>
                <c:pt idx="2568">
                  <c:v>91.136191952337711</c:v>
                </c:pt>
                <c:pt idx="2569">
                  <c:v>91.168270420044081</c:v>
                </c:pt>
                <c:pt idx="2570">
                  <c:v>91.20040804008967</c:v>
                </c:pt>
                <c:pt idx="2571">
                  <c:v>91.232605448767927</c:v>
                </c:pt>
                <c:pt idx="2572">
                  <c:v>91.264863297650791</c:v>
                </c:pt>
                <c:pt idx="2573">
                  <c:v>91.492416840861978</c:v>
                </c:pt>
                <c:pt idx="2574">
                  <c:v>91.525182616246397</c:v>
                </c:pt>
                <c:pt idx="2575">
                  <c:v>91.558015076044455</c:v>
                </c:pt>
                <c:pt idx="2576">
                  <c:v>91.590914960532515</c:v>
                </c:pt>
                <c:pt idx="2577">
                  <c:v>91.823166606525788</c:v>
                </c:pt>
                <c:pt idx="2578">
                  <c:v>91.856633860406419</c:v>
                </c:pt>
                <c:pt idx="2579">
                  <c:v>91.890175690060303</c:v>
                </c:pt>
                <c:pt idx="2580">
                  <c:v>91.923792941756489</c:v>
                </c:pt>
                <c:pt idx="2581">
                  <c:v>92.161299275250727</c:v>
                </c:pt>
                <c:pt idx="2582">
                  <c:v>92.195551863200848</c:v>
                </c:pt>
                <c:pt idx="2583">
                  <c:v>92.229888042502836</c:v>
                </c:pt>
                <c:pt idx="2584">
                  <c:v>92.264308782497181</c:v>
                </c:pt>
                <c:pt idx="2585">
                  <c:v>92.507705908971104</c:v>
                </c:pt>
                <c:pt idx="2586">
                  <c:v>92.542839649124602</c:v>
                </c:pt>
                <c:pt idx="2587">
                  <c:v>92.578067285232194</c:v>
                </c:pt>
                <c:pt idx="2588">
                  <c:v>92.613389927693078</c:v>
                </c:pt>
                <c:pt idx="2589">
                  <c:v>92.863404944184609</c:v>
                </c:pt>
                <c:pt idx="2590">
                  <c:v>92.899529404048039</c:v>
                </c:pt>
                <c:pt idx="2591">
                  <c:v>92.935759556403397</c:v>
                </c:pt>
                <c:pt idx="2592">
                  <c:v>92.972096669850501</c:v>
                </c:pt>
                <c:pt idx="2593">
                  <c:v>93.22956185893878</c:v>
                </c:pt>
                <c:pt idx="2594">
                  <c:v>93.266802568578399</c:v>
                </c:pt>
                <c:pt idx="2595">
                  <c:v>93.304162500244004</c:v>
                </c:pt>
                <c:pt idx="2596">
                  <c:v>93.341643113910806</c:v>
                </c:pt>
                <c:pt idx="2597">
                  <c:v>93.48281375840638</c:v>
                </c:pt>
                <c:pt idx="2598">
                  <c:v>93.507080911039878</c:v>
                </c:pt>
                <c:pt idx="2599">
                  <c:v>93.531504857578398</c:v>
                </c:pt>
                <c:pt idx="2600">
                  <c:v>93.556014649113138</c:v>
                </c:pt>
                <c:pt idx="2601">
                  <c:v>93.729229457318638</c:v>
                </c:pt>
                <c:pt idx="2602">
                  <c:v>93.754201365096591</c:v>
                </c:pt>
                <c:pt idx="2603">
                  <c:v>93.779230734106548</c:v>
                </c:pt>
                <c:pt idx="2604">
                  <c:v>93.804317877365079</c:v>
                </c:pt>
                <c:pt idx="2605">
                  <c:v>93.981572867292783</c:v>
                </c:pt>
                <c:pt idx="2606">
                  <c:v>94.007133969969416</c:v>
                </c:pt>
                <c:pt idx="2607">
                  <c:v>94.032755821149578</c:v>
                </c:pt>
                <c:pt idx="2608">
                  <c:v>94.058438769131328</c:v>
                </c:pt>
                <c:pt idx="2609">
                  <c:v>94.239959386270371</c:v>
                </c:pt>
                <c:pt idx="2610">
                  <c:v>94.26614375007243</c:v>
                </c:pt>
                <c:pt idx="2611">
                  <c:v>94.292392417920396</c:v>
                </c:pt>
                <c:pt idx="2612">
                  <c:v>94.318705757047411</c:v>
                </c:pt>
                <c:pt idx="2613">
                  <c:v>94.504741710714214</c:v>
                </c:pt>
                <c:pt idx="2614">
                  <c:v>94.531586121888708</c:v>
                </c:pt>
                <c:pt idx="2615">
                  <c:v>94.558498679094555</c:v>
                </c:pt>
                <c:pt idx="2616">
                  <c:v>94.585479773155143</c:v>
                </c:pt>
                <c:pt idx="2617">
                  <c:v>94.803845199292198</c:v>
                </c:pt>
                <c:pt idx="2618">
                  <c:v>94.8314617425401</c:v>
                </c:pt>
                <c:pt idx="2619">
                  <c:v>94.859151016547159</c:v>
                </c:pt>
                <c:pt idx="2620">
                  <c:v>94.886913460201356</c:v>
                </c:pt>
                <c:pt idx="2621">
                  <c:v>95.083336823263664</c:v>
                </c:pt>
                <c:pt idx="2622">
                  <c:v>95.111700814589099</c:v>
                </c:pt>
                <c:pt idx="2623">
                  <c:v>95.140142082194558</c:v>
                </c:pt>
                <c:pt idx="2624">
                  <c:v>95.168661100460014</c:v>
                </c:pt>
                <c:pt idx="2625">
                  <c:v>95.370512002280265</c:v>
                </c:pt>
                <c:pt idx="2626">
                  <c:v>95.399670619652298</c:v>
                </c:pt>
                <c:pt idx="2627">
                  <c:v>95.428911452811789</c:v>
                </c:pt>
                <c:pt idx="2628">
                  <c:v>95.458235016290658</c:v>
                </c:pt>
                <c:pt idx="2629">
                  <c:v>95.665860770249381</c:v>
                </c:pt>
                <c:pt idx="2630">
                  <c:v>95.695865329712902</c:v>
                </c:pt>
                <c:pt idx="2631">
                  <c:v>95.725957478733278</c:v>
                </c:pt>
                <c:pt idx="2632">
                  <c:v>95.756137781946606</c:v>
                </c:pt>
                <c:pt idx="2633">
                  <c:v>95.96991657440951</c:v>
                </c:pt>
                <c:pt idx="2634">
                  <c:v>96.000822994180282</c:v>
                </c:pt>
                <c:pt idx="2635">
                  <c:v>96.031822867791078</c:v>
                </c:pt>
                <c:pt idx="2636">
                  <c:v>96.062916813148249</c:v>
                </c:pt>
                <c:pt idx="2637">
                  <c:v>96.283261250972927</c:v>
                </c:pt>
                <c:pt idx="2638">
                  <c:v>96.315130585570799</c:v>
                </c:pt>
                <c:pt idx="2639">
                  <c:v>96.347099787343069</c:v>
                </c:pt>
                <c:pt idx="2640">
                  <c:v>96.379169526308303</c:v>
                </c:pt>
                <c:pt idx="2641">
                  <c:v>96.606530673798048</c:v>
                </c:pt>
                <c:pt idx="2642">
                  <c:v>96.639429725349402</c:v>
                </c:pt>
                <c:pt idx="2643">
                  <c:v>96.672435663716158</c:v>
                </c:pt>
                <c:pt idx="2644">
                  <c:v>96.705549226588758</c:v>
                </c:pt>
                <c:pt idx="2645">
                  <c:v>96.940421196279203</c:v>
                </c:pt>
                <c:pt idx="2646">
                  <c:v>96.974423200424283</c:v>
                </c:pt>
                <c:pt idx="2647">
                  <c:v>97.008539796725188</c:v>
                </c:pt>
                <c:pt idx="2648">
                  <c:v>97.042771799884363</c:v>
                </c:pt>
                <c:pt idx="2649">
                  <c:v>97.285696998036002</c:v>
                </c:pt>
                <c:pt idx="2650">
                  <c:v>97.32088241397787</c:v>
                </c:pt>
                <c:pt idx="2651">
                  <c:v>97.356190900963512</c:v>
                </c:pt>
                <c:pt idx="2652">
                  <c:v>97.391623352048086</c:v>
                </c:pt>
                <c:pt idx="2653">
                  <c:v>97.643198468037696</c:v>
                </c:pt>
                <c:pt idx="2654">
                  <c:v>97.679655887244181</c:v>
                </c:pt>
                <c:pt idx="2655">
                  <c:v>97.716245721919236</c:v>
                </c:pt>
                <c:pt idx="2656">
                  <c:v>97.752968955920778</c:v>
                </c:pt>
                <c:pt idx="2657">
                  <c:v>98.013851816413947</c:v>
                </c:pt>
                <c:pt idx="2658">
                  <c:v>98.051678987295901</c:v>
                </c:pt>
                <c:pt idx="2659">
                  <c:v>98.089648897515858</c:v>
                </c:pt>
                <c:pt idx="2660">
                  <c:v>98.127762638388148</c:v>
                </c:pt>
                <c:pt idx="2661">
                  <c:v>98.398680061712327</c:v>
                </c:pt>
                <c:pt idx="2662">
                  <c:v>98.437985083733196</c:v>
                </c:pt>
                <c:pt idx="2663">
                  <c:v>98.477444270778406</c:v>
                </c:pt>
                <c:pt idx="2664">
                  <c:v>98.517058835739519</c:v>
                </c:pt>
                <c:pt idx="2665">
                  <c:v>98.839718306310758</c:v>
                </c:pt>
                <c:pt idx="2666">
                  <c:v>98.880787825897258</c:v>
                </c:pt>
                <c:pt idx="2667">
                  <c:v>98.922025539930701</c:v>
                </c:pt>
                <c:pt idx="2668">
                  <c:v>99.258148216284951</c:v>
                </c:pt>
                <c:pt idx="2669">
                  <c:v>99.300962546450947</c:v>
                </c:pt>
                <c:pt idx="2670">
                  <c:v>99.343959322548599</c:v>
                </c:pt>
                <c:pt idx="2671">
                  <c:v>99.387140058400689</c:v>
                </c:pt>
                <c:pt idx="2672">
                  <c:v>99.694686566509858</c:v>
                </c:pt>
                <c:pt idx="2673">
                  <c:v>99.739395421094002</c:v>
                </c:pt>
                <c:pt idx="2674">
                  <c:v>99.784302608465083</c:v>
                </c:pt>
                <c:pt idx="2675">
                  <c:v>99.829409816017389</c:v>
                </c:pt>
                <c:pt idx="2676">
                  <c:v>100.150906523872</c:v>
                </c:pt>
                <c:pt idx="2677">
                  <c:v>100.19767691769965</c:v>
                </c:pt>
                <c:pt idx="2678">
                  <c:v>100.24466338431375</c:v>
                </c:pt>
                <c:pt idx="2679">
                  <c:v>100.29186781185801</c:v>
                </c:pt>
                <c:pt idx="2680">
                  <c:v>100.628564603165</c:v>
                </c:pt>
                <c:pt idx="2681">
                  <c:v>100.677583200548</c:v>
                </c:pt>
                <c:pt idx="2682">
                  <c:v>100.72683772305268</c:v>
                </c:pt>
                <c:pt idx="2683">
                  <c:v>100.77633027638262</c:v>
                </c:pt>
                <c:pt idx="2684">
                  <c:v>101.12962559344975</c:v>
                </c:pt>
                <c:pt idx="2685">
                  <c:v>101.181101389936</c:v>
                </c:pt>
                <c:pt idx="2686">
                  <c:v>101.23283534503901</c:v>
                </c:pt>
                <c:pt idx="2687">
                  <c:v>101.284829831485</c:v>
                </c:pt>
                <c:pt idx="2688">
                  <c:v>101.65629076547799</c:v>
                </c:pt>
                <c:pt idx="2689">
                  <c:v>101.710458078001</c:v>
                </c:pt>
                <c:pt idx="2690">
                  <c:v>101.764908503294</c:v>
                </c:pt>
                <c:pt idx="2691">
                  <c:v>101.81964469827344</c:v>
                </c:pt>
                <c:pt idx="2692">
                  <c:v>102.21102945661546</c:v>
                </c:pt>
                <c:pt idx="2693">
                  <c:v>102.26815127904102</c:v>
                </c:pt>
                <c:pt idx="2694">
                  <c:v>102.32558423156274</c:v>
                </c:pt>
                <c:pt idx="2695">
                  <c:v>102.3833312944915</c:v>
                </c:pt>
                <c:pt idx="2696">
                  <c:v>102.79661400634751</c:v>
                </c:pt>
                <c:pt idx="2697">
                  <c:v>102.85698567917299</c:v>
                </c:pt>
                <c:pt idx="2698">
                  <c:v>102.9176999407505</c:v>
                </c:pt>
                <c:pt idx="2699">
                  <c:v>102.97876014333895</c:v>
                </c:pt>
                <c:pt idx="2700">
                  <c:v>103.41615768096754</c:v>
                </c:pt>
                <c:pt idx="2701">
                  <c:v>103.48011080651</c:v>
                </c:pt>
                <c:pt idx="2702">
                  <c:v>103.54444183425898</c:v>
                </c:pt>
                <c:pt idx="2703">
                  <c:v>103.609154521758</c:v>
                </c:pt>
                <c:pt idx="2704">
                  <c:v>104.07315464338002</c:v>
                </c:pt>
                <c:pt idx="2705">
                  <c:v>104.141061155274</c:v>
                </c:pt>
                <c:pt idx="2706">
                  <c:v>104.20938513128368</c:v>
                </c:pt>
                <c:pt idx="2707">
                  <c:v>104.27813077901398</c:v>
                </c:pt>
                <c:pt idx="2708">
                  <c:v>104.77152028853025</c:v>
                </c:pt>
                <c:pt idx="2709">
                  <c:v>104.84379638329898</c:v>
                </c:pt>
                <c:pt idx="2710">
                  <c:v>104.916534138895</c:v>
                </c:pt>
                <c:pt idx="2711">
                  <c:v>104.98973824387895</c:v>
                </c:pt>
                <c:pt idx="2712">
                  <c:v>105.59273852367768</c:v>
                </c:pt>
                <c:pt idx="2713">
                  <c:v>105.67035892751262</c:v>
                </c:pt>
                <c:pt idx="2714">
                  <c:v>105.74849530670798</c:v>
                </c:pt>
                <c:pt idx="2715">
                  <c:v>106.39280127172374</c:v>
                </c:pt>
                <c:pt idx="2716">
                  <c:v>106.47582345179202</c:v>
                </c:pt>
                <c:pt idx="2717">
                  <c:v>106.5594163168345</c:v>
                </c:pt>
                <c:pt idx="2718">
                  <c:v>107.24940400589325</c:v>
                </c:pt>
                <c:pt idx="2719">
                  <c:v>107.33839755984374</c:v>
                </c:pt>
                <c:pt idx="2720">
                  <c:v>107.428021454926</c:v>
                </c:pt>
                <c:pt idx="2721">
                  <c:v>107.51828191023398</c:v>
                </c:pt>
                <c:pt idx="2722">
                  <c:v>108.16846031784456</c:v>
                </c:pt>
                <c:pt idx="2723">
                  <c:v>108.26404226573226</c:v>
                </c:pt>
                <c:pt idx="2724">
                  <c:v>108.36031861396575</c:v>
                </c:pt>
                <c:pt idx="2725">
                  <c:v>108.45729597450402</c:v>
                </c:pt>
                <c:pt idx="2726">
                  <c:v>109.156327565767</c:v>
                </c:pt>
                <c:pt idx="2727">
                  <c:v>109.25915455965698</c:v>
                </c:pt>
                <c:pt idx="2728">
                  <c:v>109.36274331599876</c:v>
                </c:pt>
                <c:pt idx="2729">
                  <c:v>109.46710069340602</c:v>
                </c:pt>
                <c:pt idx="2730">
                  <c:v>110.219701541687</c:v>
                </c:pt>
                <c:pt idx="2731">
                  <c:v>110.330455678406</c:v>
                </c:pt>
                <c:pt idx="2732">
                  <c:v>110.44204041131412</c:v>
                </c:pt>
                <c:pt idx="2733">
                  <c:v>110.554462612815</c:v>
                </c:pt>
                <c:pt idx="2734">
                  <c:v>111.36544016049562</c:v>
                </c:pt>
                <c:pt idx="2735">
                  <c:v>111.48480692690799</c:v>
                </c:pt>
                <c:pt idx="2736">
                  <c:v>111.60507192055348</c:v>
                </c:pt>
                <c:pt idx="2737">
                  <c:v>111.72624171196101</c:v>
                </c:pt>
                <c:pt idx="2738">
                  <c:v>112.60030474303201</c:v>
                </c:pt>
                <c:pt idx="2739">
                  <c:v>112.72894249135301</c:v>
                </c:pt>
                <c:pt idx="2740">
                  <c:v>112.85854140175275</c:v>
                </c:pt>
                <c:pt idx="2741">
                  <c:v>112.989107357843</c:v>
                </c:pt>
                <c:pt idx="2742">
                  <c:v>113.93061989736832</c:v>
                </c:pt>
                <c:pt idx="2743">
                  <c:v>114.069122004226</c:v>
                </c:pt>
                <c:pt idx="2744">
                  <c:v>114.208639443894</c:v>
                </c:pt>
                <c:pt idx="2745">
                  <c:v>114.349176986419</c:v>
                </c:pt>
                <c:pt idx="2746">
                  <c:v>115.3618748424515</c:v>
                </c:pt>
                <c:pt idx="2747">
                  <c:v>115.51072833303874</c:v>
                </c:pt>
                <c:pt idx="2748">
                  <c:v>115.66063847045653</c:v>
                </c:pt>
                <c:pt idx="2749">
                  <c:v>115.811608537137</c:v>
                </c:pt>
                <c:pt idx="2750">
                  <c:v>116.898317608718</c:v>
                </c:pt>
                <c:pt idx="2751">
                  <c:v>117.05786503607898</c:v>
                </c:pt>
                <c:pt idx="2752">
                  <c:v>117.21849425595202</c:v>
                </c:pt>
                <c:pt idx="2753">
                  <c:v>117.38020681327301</c:v>
                </c:pt>
                <c:pt idx="2754">
                  <c:v>118.54262000199112</c:v>
                </c:pt>
                <c:pt idx="2755">
                  <c:v>118.71303322764699</c:v>
                </c:pt>
                <c:pt idx="2756">
                  <c:v>118.88453559984502</c:v>
                </c:pt>
                <c:pt idx="2757">
                  <c:v>119.05712687649373</c:v>
                </c:pt>
                <c:pt idx="2758">
                  <c:v>120.47697375586</c:v>
                </c:pt>
                <c:pt idx="2759">
                  <c:v>120.65932705781454</c:v>
                </c:pt>
                <c:pt idx="2760">
                  <c:v>120.84275791521401</c:v>
                </c:pt>
                <c:pt idx="2761">
                  <c:v>122.34873475855953</c:v>
                </c:pt>
                <c:pt idx="2762">
                  <c:v>122.54176038702722</c:v>
                </c:pt>
                <c:pt idx="2763">
                  <c:v>122.73583853483856</c:v>
                </c:pt>
                <c:pt idx="2764">
                  <c:v>124.32596906675076</c:v>
                </c:pt>
                <c:pt idx="2765">
                  <c:v>124.52937261325256</c:v>
                </c:pt>
                <c:pt idx="2766">
                  <c:v>124.733794841693</c:v>
                </c:pt>
                <c:pt idx="2767">
                  <c:v>126.40540194303198</c:v>
                </c:pt>
                <c:pt idx="2768">
                  <c:v>126.618825558515</c:v>
                </c:pt>
                <c:pt idx="2769">
                  <c:v>126.83323067530625</c:v>
                </c:pt>
                <c:pt idx="2770">
                  <c:v>127.04861359272198</c:v>
                </c:pt>
                <c:pt idx="2771">
                  <c:v>128.58336713257199</c:v>
                </c:pt>
                <c:pt idx="2772">
                  <c:v>128.80644267662251</c:v>
                </c:pt>
                <c:pt idx="2773">
                  <c:v>129.03046417510672</c:v>
                </c:pt>
                <c:pt idx="2774">
                  <c:v>129.25542831777275</c:v>
                </c:pt>
                <c:pt idx="2775">
                  <c:v>130.85630645453014</c:v>
                </c:pt>
                <c:pt idx="2776">
                  <c:v>131.08870023918399</c:v>
                </c:pt>
                <c:pt idx="2777">
                  <c:v>131.3220098353685</c:v>
                </c:pt>
                <c:pt idx="2778">
                  <c:v>131.55623263100301</c:v>
                </c:pt>
                <c:pt idx="2779">
                  <c:v>133.22115942995595</c:v>
                </c:pt>
                <c:pt idx="2780">
                  <c:v>133.46260364159198</c:v>
                </c:pt>
                <c:pt idx="2781">
                  <c:v>133.70494129336612</c:v>
                </c:pt>
                <c:pt idx="2782">
                  <c:v>133.94817062814818</c:v>
                </c:pt>
                <c:pt idx="2783">
                  <c:v>135.67561419152997</c:v>
                </c:pt>
                <c:pt idx="2784">
                  <c:v>135.92592445890151</c:v>
                </c:pt>
                <c:pt idx="2785">
                  <c:v>136.17711463614697</c:v>
                </c:pt>
                <c:pt idx="2786">
                  <c:v>136.42918386257298</c:v>
                </c:pt>
                <c:pt idx="2787">
                  <c:v>138.21822853522607</c:v>
                </c:pt>
                <c:pt idx="2788">
                  <c:v>138.47730995535454</c:v>
                </c:pt>
                <c:pt idx="2789">
                  <c:v>138.73726668474001</c:v>
                </c:pt>
                <c:pt idx="2790">
                  <c:v>138.99809873961001</c:v>
                </c:pt>
                <c:pt idx="2791">
                  <c:v>140.84845089172001</c:v>
                </c:pt>
                <c:pt idx="2792">
                  <c:v>141.116295982574</c:v>
                </c:pt>
                <c:pt idx="2793">
                  <c:v>141.38502020516</c:v>
                </c:pt>
                <c:pt idx="2794">
                  <c:v>141.65462438130248</c:v>
                </c:pt>
                <c:pt idx="2795">
                  <c:v>143.56657630459299</c:v>
                </c:pt>
                <c:pt idx="2796">
                  <c:v>143.84325827776698</c:v>
                </c:pt>
                <c:pt idx="2797">
                  <c:v>144.120830813807</c:v>
                </c:pt>
                <c:pt idx="2798">
                  <c:v>144.39929543834842</c:v>
                </c:pt>
                <c:pt idx="2799">
                  <c:v>146.37366808410539</c:v>
                </c:pt>
                <c:pt idx="2800">
                  <c:v>146.65933206688499</c:v>
                </c:pt>
                <c:pt idx="2801">
                  <c:v>146.94590472779498</c:v>
                </c:pt>
                <c:pt idx="2802">
                  <c:v>147.233388212264</c:v>
                </c:pt>
                <c:pt idx="2803">
                  <c:v>149.566321609396</c:v>
                </c:pt>
                <c:pt idx="2804">
                  <c:v>149.86210819328201</c:v>
                </c:pt>
              </c:numCache>
            </c:numRef>
          </c:yVal>
          <c:smooth val="0"/>
        </c:ser>
        <c:ser>
          <c:idx val="4"/>
          <c:order val="4"/>
          <c:spPr>
            <a:ln w="12700">
              <a:solidFill>
                <a:prstClr val="black"/>
              </a:solidFill>
            </a:ln>
          </c:spPr>
          <c:marker>
            <c:symbol val="none"/>
          </c:marker>
          <c:xVal>
            <c:numRef>
              <c:f>Sheet2!$Q$1:$Q$5604</c:f>
              <c:numCache>
                <c:formatCode>General</c:formatCode>
                <c:ptCount val="5604"/>
                <c:pt idx="0">
                  <c:v>9.6518974251495526E-2</c:v>
                </c:pt>
                <c:pt idx="1">
                  <c:v>9.6862995452577566E-2</c:v>
                </c:pt>
                <c:pt idx="2">
                  <c:v>9.7000879701508197E-2</c:v>
                </c:pt>
                <c:pt idx="3">
                  <c:v>9.7138763950438897E-2</c:v>
                </c:pt>
                <c:pt idx="4">
                  <c:v>9.7207706074904199E-2</c:v>
                </c:pt>
                <c:pt idx="5">
                  <c:v>9.7483474572765419E-2</c:v>
                </c:pt>
                <c:pt idx="6">
                  <c:v>9.755241669723104E-2</c:v>
                </c:pt>
                <c:pt idx="7">
                  <c:v>9.769030094616174E-2</c:v>
                </c:pt>
                <c:pt idx="8">
                  <c:v>9.7759243070627222E-2</c:v>
                </c:pt>
                <c:pt idx="9">
                  <c:v>9.7828185195093065E-2</c:v>
                </c:pt>
                <c:pt idx="10">
                  <c:v>9.7897127319557783E-2</c:v>
                </c:pt>
                <c:pt idx="11">
                  <c:v>9.8103953692953841E-2</c:v>
                </c:pt>
                <c:pt idx="12">
                  <c:v>9.8241837941884541E-2</c:v>
                </c:pt>
                <c:pt idx="13">
                  <c:v>9.8448664315280668E-2</c:v>
                </c:pt>
                <c:pt idx="14">
                  <c:v>9.8586548564211895E-2</c:v>
                </c:pt>
                <c:pt idx="15">
                  <c:v>9.87933749376078E-2</c:v>
                </c:pt>
                <c:pt idx="16">
                  <c:v>9.8862317062073185E-2</c:v>
                </c:pt>
                <c:pt idx="17">
                  <c:v>9.9000201311003524E-2</c:v>
                </c:pt>
                <c:pt idx="18">
                  <c:v>9.9138085559934225E-2</c:v>
                </c:pt>
                <c:pt idx="19">
                  <c:v>9.9275969808865064E-2</c:v>
                </c:pt>
                <c:pt idx="20">
                  <c:v>9.9482796182260996E-2</c:v>
                </c:pt>
                <c:pt idx="21">
                  <c:v>9.9689622555657456E-2</c:v>
                </c:pt>
                <c:pt idx="22">
                  <c:v>9.9758564680122772E-2</c:v>
                </c:pt>
                <c:pt idx="23">
                  <c:v>9.9965391053518565E-2</c:v>
                </c:pt>
                <c:pt idx="24">
                  <c:v>0.10017221742691447</c:v>
                </c:pt>
                <c:pt idx="25">
                  <c:v>0.100379043800311</c:v>
                </c:pt>
                <c:pt idx="26">
                  <c:v>0.100654812298172</c:v>
                </c:pt>
                <c:pt idx="27">
                  <c:v>0.100861638671568</c:v>
                </c:pt>
                <c:pt idx="28">
                  <c:v>0.10099952292049927</c:v>
                </c:pt>
                <c:pt idx="29">
                  <c:v>0.10106846504496395</c:v>
                </c:pt>
                <c:pt idx="30">
                  <c:v>0.10120634929389502</c:v>
                </c:pt>
                <c:pt idx="31">
                  <c:v>0.10127529141836022</c:v>
                </c:pt>
                <c:pt idx="32">
                  <c:v>0.10148211779175598</c:v>
                </c:pt>
                <c:pt idx="33">
                  <c:v>0.10155105991622219</c:v>
                </c:pt>
                <c:pt idx="34">
                  <c:v>0.10168894416515202</c:v>
                </c:pt>
                <c:pt idx="35">
                  <c:v>0.101757886289618</c:v>
                </c:pt>
                <c:pt idx="36">
                  <c:v>0.1020336547874795</c:v>
                </c:pt>
                <c:pt idx="37">
                  <c:v>0.102240481160875</c:v>
                </c:pt>
                <c:pt idx="38">
                  <c:v>0.10244730753427098</c:v>
                </c:pt>
                <c:pt idx="39">
                  <c:v>0.10265413390766702</c:v>
                </c:pt>
                <c:pt idx="40">
                  <c:v>0.10279201815659809</c:v>
                </c:pt>
                <c:pt idx="41">
                  <c:v>0.10286096028106299</c:v>
                </c:pt>
                <c:pt idx="42">
                  <c:v>0.102998844529994</c:v>
                </c:pt>
                <c:pt idx="43">
                  <c:v>0.10306778665445902</c:v>
                </c:pt>
                <c:pt idx="44">
                  <c:v>0.10320567090339051</c:v>
                </c:pt>
                <c:pt idx="45">
                  <c:v>0.103412497276786</c:v>
                </c:pt>
                <c:pt idx="46">
                  <c:v>0.103619323650182</c:v>
                </c:pt>
                <c:pt idx="47">
                  <c:v>0.10382615002357833</c:v>
                </c:pt>
                <c:pt idx="48">
                  <c:v>0.10403297639697399</c:v>
                </c:pt>
                <c:pt idx="49">
                  <c:v>0.10423980277037002</c:v>
                </c:pt>
                <c:pt idx="50">
                  <c:v>0.10458451339269698</c:v>
                </c:pt>
                <c:pt idx="51">
                  <c:v>0.1047913397660933</c:v>
                </c:pt>
                <c:pt idx="52">
                  <c:v>0.10499816613948898</c:v>
                </c:pt>
                <c:pt idx="53">
                  <c:v>0.10520499251288502</c:v>
                </c:pt>
                <c:pt idx="54">
                  <c:v>0.10541181888628109</c:v>
                </c:pt>
                <c:pt idx="55">
                  <c:v>0.10548076101074701</c:v>
                </c:pt>
                <c:pt idx="56">
                  <c:v>0.10561864525967712</c:v>
                </c:pt>
                <c:pt idx="57">
                  <c:v>0.10568758738414298</c:v>
                </c:pt>
                <c:pt idx="58">
                  <c:v>0.10582547163307322</c:v>
                </c:pt>
                <c:pt idx="59">
                  <c:v>0.10589441375753939</c:v>
                </c:pt>
                <c:pt idx="60">
                  <c:v>0.10603229800647022</c:v>
                </c:pt>
                <c:pt idx="61">
                  <c:v>0.106239124379866</c:v>
                </c:pt>
                <c:pt idx="62">
                  <c:v>0.10637700862879571</c:v>
                </c:pt>
                <c:pt idx="63">
                  <c:v>0.1064459507532623</c:v>
                </c:pt>
                <c:pt idx="64">
                  <c:v>0.106583835002192</c:v>
                </c:pt>
                <c:pt idx="65">
                  <c:v>0.1066527771266583</c:v>
                </c:pt>
                <c:pt idx="66">
                  <c:v>0.1067906613755885</c:v>
                </c:pt>
                <c:pt idx="67">
                  <c:v>0.106859603500054</c:v>
                </c:pt>
                <c:pt idx="68">
                  <c:v>0.10699748774898422</c:v>
                </c:pt>
                <c:pt idx="69">
                  <c:v>0.10706642987345047</c:v>
                </c:pt>
                <c:pt idx="70">
                  <c:v>0.107204314122381</c:v>
                </c:pt>
                <c:pt idx="71">
                  <c:v>0.107480082620242</c:v>
                </c:pt>
                <c:pt idx="72">
                  <c:v>0.107549024744707</c:v>
                </c:pt>
                <c:pt idx="73">
                  <c:v>0.10761796686917301</c:v>
                </c:pt>
                <c:pt idx="74">
                  <c:v>0.10789373536703427</c:v>
                </c:pt>
                <c:pt idx="75">
                  <c:v>0.10796267749149951</c:v>
                </c:pt>
                <c:pt idx="76">
                  <c:v>0.108031619615965</c:v>
                </c:pt>
                <c:pt idx="77">
                  <c:v>0.10830738811382568</c:v>
                </c:pt>
                <c:pt idx="78">
                  <c:v>0.10837633023829227</c:v>
                </c:pt>
                <c:pt idx="79">
                  <c:v>0.10872104086061869</c:v>
                </c:pt>
                <c:pt idx="80">
                  <c:v>0.1087899829850843</c:v>
                </c:pt>
                <c:pt idx="81">
                  <c:v>0.10906575148294559</c:v>
                </c:pt>
                <c:pt idx="82">
                  <c:v>0.10913469360741022</c:v>
                </c:pt>
                <c:pt idx="83">
                  <c:v>0.10920363573187647</c:v>
                </c:pt>
                <c:pt idx="84">
                  <c:v>0.109479404229737</c:v>
                </c:pt>
                <c:pt idx="85">
                  <c:v>0.10954834635420302</c:v>
                </c:pt>
                <c:pt idx="86">
                  <c:v>0.10961728847866822</c:v>
                </c:pt>
                <c:pt idx="87">
                  <c:v>0.10989305697652969</c:v>
                </c:pt>
                <c:pt idx="88">
                  <c:v>0.10996199910099498</c:v>
                </c:pt>
                <c:pt idx="89">
                  <c:v>0.11030670972332102</c:v>
                </c:pt>
                <c:pt idx="90">
                  <c:v>0.11037565184778701</c:v>
                </c:pt>
                <c:pt idx="91">
                  <c:v>0.11072036247011433</c:v>
                </c:pt>
                <c:pt idx="92">
                  <c:v>0.11078930459457854</c:v>
                </c:pt>
                <c:pt idx="93">
                  <c:v>0.11106507309244001</c:v>
                </c:pt>
                <c:pt idx="94">
                  <c:v>0.11113401521690609</c:v>
                </c:pt>
                <c:pt idx="95">
                  <c:v>0.11147872583923202</c:v>
                </c:pt>
                <c:pt idx="96">
                  <c:v>0.11154766796369801</c:v>
                </c:pt>
                <c:pt idx="97">
                  <c:v>0.11189237858602502</c:v>
                </c:pt>
                <c:pt idx="98">
                  <c:v>0.11196132071049002</c:v>
                </c:pt>
                <c:pt idx="99">
                  <c:v>0.11230603133281701</c:v>
                </c:pt>
                <c:pt idx="100">
                  <c:v>0.11265074195514428</c:v>
                </c:pt>
                <c:pt idx="101">
                  <c:v>0.11271968407960919</c:v>
                </c:pt>
                <c:pt idx="102">
                  <c:v>0.11306439470193602</c:v>
                </c:pt>
                <c:pt idx="103">
                  <c:v>0.11313333682640102</c:v>
                </c:pt>
                <c:pt idx="104">
                  <c:v>0.11347804744872801</c:v>
                </c:pt>
                <c:pt idx="105">
                  <c:v>0.11389170019552002</c:v>
                </c:pt>
                <c:pt idx="106">
                  <c:v>0.11430535294231203</c:v>
                </c:pt>
                <c:pt idx="107">
                  <c:v>0.11437429506677702</c:v>
                </c:pt>
                <c:pt idx="108">
                  <c:v>0.11444323719124301</c:v>
                </c:pt>
                <c:pt idx="109">
                  <c:v>0.11465006356463912</c:v>
                </c:pt>
                <c:pt idx="110">
                  <c:v>0.11471900568910398</c:v>
                </c:pt>
                <c:pt idx="111">
                  <c:v>0.11478794781356903</c:v>
                </c:pt>
                <c:pt idx="112">
                  <c:v>0.11485688993803501</c:v>
                </c:pt>
                <c:pt idx="113">
                  <c:v>0.11506371631143122</c:v>
                </c:pt>
                <c:pt idx="114">
                  <c:v>0.11513265843589612</c:v>
                </c:pt>
                <c:pt idx="115">
                  <c:v>0.11520160056036202</c:v>
                </c:pt>
                <c:pt idx="116">
                  <c:v>0.11527054268482702</c:v>
                </c:pt>
                <c:pt idx="117">
                  <c:v>0.11547736905822301</c:v>
                </c:pt>
                <c:pt idx="118">
                  <c:v>0.11554631118268802</c:v>
                </c:pt>
                <c:pt idx="119">
                  <c:v>0.11561525330715409</c:v>
                </c:pt>
                <c:pt idx="120">
                  <c:v>0.11589102180501509</c:v>
                </c:pt>
                <c:pt idx="121">
                  <c:v>0.11595996392948001</c:v>
                </c:pt>
                <c:pt idx="122">
                  <c:v>0.11602890605394602</c:v>
                </c:pt>
                <c:pt idx="123">
                  <c:v>0.11623573242734228</c:v>
                </c:pt>
                <c:pt idx="124">
                  <c:v>0.11630467455180712</c:v>
                </c:pt>
                <c:pt idx="125">
                  <c:v>0.11637361667627306</c:v>
                </c:pt>
                <c:pt idx="126">
                  <c:v>0.11644255880073801</c:v>
                </c:pt>
                <c:pt idx="127">
                  <c:v>0.11664938517413398</c:v>
                </c:pt>
                <c:pt idx="128">
                  <c:v>0.11671832729859902</c:v>
                </c:pt>
                <c:pt idx="129">
                  <c:v>0.11678726942306501</c:v>
                </c:pt>
                <c:pt idx="130">
                  <c:v>0.11706303792092609</c:v>
                </c:pt>
                <c:pt idx="131">
                  <c:v>0.11713198004539102</c:v>
                </c:pt>
                <c:pt idx="132">
                  <c:v>0.11720092216985702</c:v>
                </c:pt>
                <c:pt idx="133">
                  <c:v>0.11747669066771801</c:v>
                </c:pt>
                <c:pt idx="134">
                  <c:v>0.11754563279218409</c:v>
                </c:pt>
                <c:pt idx="135">
                  <c:v>0.11761457491664962</c:v>
                </c:pt>
                <c:pt idx="136">
                  <c:v>0.11789034341451028</c:v>
                </c:pt>
                <c:pt idx="137">
                  <c:v>0.11795928553897601</c:v>
                </c:pt>
                <c:pt idx="138">
                  <c:v>0.11809716978790603</c:v>
                </c:pt>
                <c:pt idx="139">
                  <c:v>0.1182350540368375</c:v>
                </c:pt>
                <c:pt idx="140">
                  <c:v>0.11837293828576798</c:v>
                </c:pt>
                <c:pt idx="141">
                  <c:v>0.11844188041023312</c:v>
                </c:pt>
                <c:pt idx="142">
                  <c:v>0.11857976465916401</c:v>
                </c:pt>
                <c:pt idx="143">
                  <c:v>0.11871764890809509</c:v>
                </c:pt>
                <c:pt idx="144">
                  <c:v>0.1189244752814915</c:v>
                </c:pt>
                <c:pt idx="145">
                  <c:v>0.11906235953042103</c:v>
                </c:pt>
                <c:pt idx="146">
                  <c:v>0.11926918590381733</c:v>
                </c:pt>
                <c:pt idx="147">
                  <c:v>0.11940707015274785</c:v>
                </c:pt>
                <c:pt idx="148">
                  <c:v>0.11954495440167959</c:v>
                </c:pt>
                <c:pt idx="149">
                  <c:v>0.11975178077507535</c:v>
                </c:pt>
                <c:pt idx="150">
                  <c:v>0.11988966502400585</c:v>
                </c:pt>
                <c:pt idx="151">
                  <c:v>0.120096491397402</c:v>
                </c:pt>
                <c:pt idx="152">
                  <c:v>0.12023437564633233</c:v>
                </c:pt>
                <c:pt idx="153">
                  <c:v>0.12044120201972798</c:v>
                </c:pt>
                <c:pt idx="154">
                  <c:v>0.1205790862686595</c:v>
                </c:pt>
                <c:pt idx="155">
                  <c:v>0.12071697051759028</c:v>
                </c:pt>
                <c:pt idx="156">
                  <c:v>0.12092379689098599</c:v>
                </c:pt>
                <c:pt idx="157">
                  <c:v>0.12106168113991712</c:v>
                </c:pt>
                <c:pt idx="158">
                  <c:v>0.12126850751331322</c:v>
                </c:pt>
                <c:pt idx="159">
                  <c:v>0.12140639176224299</c:v>
                </c:pt>
                <c:pt idx="160">
                  <c:v>0.12154427601117447</c:v>
                </c:pt>
                <c:pt idx="161">
                  <c:v>0.12161321813564002</c:v>
                </c:pt>
                <c:pt idx="162">
                  <c:v>0.12175110238457022</c:v>
                </c:pt>
                <c:pt idx="163">
                  <c:v>0.12188898663350101</c:v>
                </c:pt>
                <c:pt idx="164">
                  <c:v>0.12209581300689699</c:v>
                </c:pt>
                <c:pt idx="165">
                  <c:v>0.12223369725582812</c:v>
                </c:pt>
                <c:pt idx="166">
                  <c:v>0.122440523629224</c:v>
                </c:pt>
                <c:pt idx="167">
                  <c:v>0.12257840787815399</c:v>
                </c:pt>
                <c:pt idx="168">
                  <c:v>0.12271629212708512</c:v>
                </c:pt>
                <c:pt idx="169">
                  <c:v>0.12292311850048122</c:v>
                </c:pt>
                <c:pt idx="170">
                  <c:v>0.1230610027494123</c:v>
                </c:pt>
                <c:pt idx="171">
                  <c:v>0.123267829122808</c:v>
                </c:pt>
                <c:pt idx="172">
                  <c:v>0.1234057133717395</c:v>
                </c:pt>
                <c:pt idx="173">
                  <c:v>0.12361253974513522</c:v>
                </c:pt>
                <c:pt idx="174">
                  <c:v>0.123750423994065</c:v>
                </c:pt>
                <c:pt idx="175">
                  <c:v>0.12388830824299595</c:v>
                </c:pt>
                <c:pt idx="176">
                  <c:v>0.12409513461639222</c:v>
                </c:pt>
                <c:pt idx="177">
                  <c:v>0.12423301886532299</c:v>
                </c:pt>
                <c:pt idx="178">
                  <c:v>0.12443984523871938</c:v>
                </c:pt>
                <c:pt idx="179">
                  <c:v>0.12457772948765052</c:v>
                </c:pt>
                <c:pt idx="180">
                  <c:v>0.12492244010997602</c:v>
                </c:pt>
                <c:pt idx="181">
                  <c:v>0.12506032435890688</c:v>
                </c:pt>
                <c:pt idx="182">
                  <c:v>0.12526715073230382</c:v>
                </c:pt>
                <c:pt idx="183">
                  <c:v>0.12540503498123459</c:v>
                </c:pt>
                <c:pt idx="184">
                  <c:v>0.12561186135462987</c:v>
                </c:pt>
                <c:pt idx="185">
                  <c:v>0.125749745603561</c:v>
                </c:pt>
                <c:pt idx="186">
                  <c:v>0.126094456225888</c:v>
                </c:pt>
                <c:pt idx="187">
                  <c:v>0.12623234047481799</c:v>
                </c:pt>
                <c:pt idx="188">
                  <c:v>0.12643916684821399</c:v>
                </c:pt>
                <c:pt idx="189">
                  <c:v>0.12657705109714501</c:v>
                </c:pt>
                <c:pt idx="190">
                  <c:v>0.126921761719472</c:v>
                </c:pt>
                <c:pt idx="191">
                  <c:v>0.12726647234179941</c:v>
                </c:pt>
                <c:pt idx="192">
                  <c:v>0.12740435659072982</c:v>
                </c:pt>
                <c:pt idx="193">
                  <c:v>0.12761118296412499</c:v>
                </c:pt>
                <c:pt idx="194">
                  <c:v>0.12774906721305587</c:v>
                </c:pt>
                <c:pt idx="195">
                  <c:v>0.128093777835383</c:v>
                </c:pt>
                <c:pt idx="196">
                  <c:v>0.12843848845771094</c:v>
                </c:pt>
                <c:pt idx="197">
                  <c:v>0.12857637270663988</c:v>
                </c:pt>
                <c:pt idx="198">
                  <c:v>0.12878319908003599</c:v>
                </c:pt>
                <c:pt idx="199">
                  <c:v>0.12892108332896701</c:v>
                </c:pt>
                <c:pt idx="200">
                  <c:v>0.12926579395129459</c:v>
                </c:pt>
                <c:pt idx="201">
                  <c:v>0.129610504573621</c:v>
                </c:pt>
                <c:pt idx="202">
                  <c:v>0.12974838882255182</c:v>
                </c:pt>
                <c:pt idx="203">
                  <c:v>0.13009309944487801</c:v>
                </c:pt>
                <c:pt idx="204">
                  <c:v>0.13043781006720559</c:v>
                </c:pt>
                <c:pt idx="205">
                  <c:v>0.13078252068953167</c:v>
                </c:pt>
                <c:pt idx="206">
                  <c:v>0.13092040493846199</c:v>
                </c:pt>
                <c:pt idx="207">
                  <c:v>0.13126511556078899</c:v>
                </c:pt>
                <c:pt idx="208">
                  <c:v>0.13160982618311587</c:v>
                </c:pt>
                <c:pt idx="209">
                  <c:v>0.13188559468097688</c:v>
                </c:pt>
                <c:pt idx="210">
                  <c:v>0.13202347892990787</c:v>
                </c:pt>
                <c:pt idx="211">
                  <c:v>0.13209242105437299</c:v>
                </c:pt>
                <c:pt idx="212">
                  <c:v>0.13223030530330401</c:v>
                </c:pt>
                <c:pt idx="213">
                  <c:v>0.13236818955223612</c:v>
                </c:pt>
                <c:pt idx="214">
                  <c:v>0.13243713167670074</c:v>
                </c:pt>
                <c:pt idx="215">
                  <c:v>0.13257501592563087</c:v>
                </c:pt>
                <c:pt idx="216">
                  <c:v>0.13271290017456144</c:v>
                </c:pt>
                <c:pt idx="217">
                  <c:v>0.13278184229902701</c:v>
                </c:pt>
                <c:pt idx="218">
                  <c:v>0.13285078442349199</c:v>
                </c:pt>
                <c:pt idx="219">
                  <c:v>0.13291972654795844</c:v>
                </c:pt>
                <c:pt idx="220">
                  <c:v>0.13305761079688797</c:v>
                </c:pt>
                <c:pt idx="221">
                  <c:v>0.13319549504581901</c:v>
                </c:pt>
                <c:pt idx="222">
                  <c:v>0.13326443717028488</c:v>
                </c:pt>
                <c:pt idx="223">
                  <c:v>0.13340232141921499</c:v>
                </c:pt>
                <c:pt idx="224">
                  <c:v>0.13354020566814601</c:v>
                </c:pt>
                <c:pt idx="225">
                  <c:v>0.13360914779261099</c:v>
                </c:pt>
                <c:pt idx="226">
                  <c:v>0.13374703204154259</c:v>
                </c:pt>
                <c:pt idx="227">
                  <c:v>0.133884916290472</c:v>
                </c:pt>
                <c:pt idx="228">
                  <c:v>0.13402280053940299</c:v>
                </c:pt>
                <c:pt idx="229">
                  <c:v>0.134091742663869</c:v>
                </c:pt>
                <c:pt idx="230">
                  <c:v>0.13422962691279897</c:v>
                </c:pt>
                <c:pt idx="231">
                  <c:v>0.13436751116173001</c:v>
                </c:pt>
                <c:pt idx="232">
                  <c:v>0.13443645328619594</c:v>
                </c:pt>
                <c:pt idx="233">
                  <c:v>0.13457433753512674</c:v>
                </c:pt>
                <c:pt idx="234">
                  <c:v>0.13471222178405701</c:v>
                </c:pt>
                <c:pt idx="235">
                  <c:v>0.13478116390852188</c:v>
                </c:pt>
                <c:pt idx="236">
                  <c:v>0.13491904815745412</c:v>
                </c:pt>
                <c:pt idx="237">
                  <c:v>0.13505693240638353</c:v>
                </c:pt>
                <c:pt idx="238">
                  <c:v>0.13519481665531397</c:v>
                </c:pt>
                <c:pt idx="239">
                  <c:v>0.13526375877978</c:v>
                </c:pt>
                <c:pt idx="240">
                  <c:v>0.13540164302870997</c:v>
                </c:pt>
                <c:pt idx="241">
                  <c:v>0.13553952727764088</c:v>
                </c:pt>
                <c:pt idx="242">
                  <c:v>0.13560846940210641</c:v>
                </c:pt>
                <c:pt idx="243">
                  <c:v>0.13574635365103782</c:v>
                </c:pt>
                <c:pt idx="244">
                  <c:v>0.13588423789996859</c:v>
                </c:pt>
                <c:pt idx="245">
                  <c:v>0.13595318002443382</c:v>
                </c:pt>
                <c:pt idx="246">
                  <c:v>0.13609106427336401</c:v>
                </c:pt>
                <c:pt idx="247">
                  <c:v>0.13622894852229603</c:v>
                </c:pt>
                <c:pt idx="248">
                  <c:v>0.13636683277122588</c:v>
                </c:pt>
                <c:pt idx="249">
                  <c:v>0.13643577489569153</c:v>
                </c:pt>
                <c:pt idx="250">
                  <c:v>0.136573659144621</c:v>
                </c:pt>
                <c:pt idx="251">
                  <c:v>0.13671154339355188</c:v>
                </c:pt>
                <c:pt idx="252">
                  <c:v>0.13678048551801741</c:v>
                </c:pt>
                <c:pt idx="253">
                  <c:v>0.13691836976694882</c:v>
                </c:pt>
                <c:pt idx="254">
                  <c:v>0.13705625401587901</c:v>
                </c:pt>
                <c:pt idx="255">
                  <c:v>0.13726308038927573</c:v>
                </c:pt>
                <c:pt idx="256">
                  <c:v>0.137400964638206</c:v>
                </c:pt>
                <c:pt idx="257">
                  <c:v>0.13753884888713688</c:v>
                </c:pt>
                <c:pt idx="258">
                  <c:v>0.137607791011602</c:v>
                </c:pt>
                <c:pt idx="259">
                  <c:v>0.137745675260532</c:v>
                </c:pt>
                <c:pt idx="260">
                  <c:v>0.13788355950946299</c:v>
                </c:pt>
                <c:pt idx="261">
                  <c:v>0.137952501633928</c:v>
                </c:pt>
                <c:pt idx="262">
                  <c:v>0.13809038588285982</c:v>
                </c:pt>
                <c:pt idx="263">
                  <c:v>0.13822827013179068</c:v>
                </c:pt>
                <c:pt idx="264">
                  <c:v>0.13843509650518673</c:v>
                </c:pt>
                <c:pt idx="265">
                  <c:v>0.138572980754117</c:v>
                </c:pt>
                <c:pt idx="266">
                  <c:v>0.138710865003047</c:v>
                </c:pt>
                <c:pt idx="267">
                  <c:v>0.13877980712751301</c:v>
                </c:pt>
                <c:pt idx="268">
                  <c:v>0.13891769137644394</c:v>
                </c:pt>
                <c:pt idx="269">
                  <c:v>0.13905557562537388</c:v>
                </c:pt>
                <c:pt idx="270">
                  <c:v>0.13926240199876999</c:v>
                </c:pt>
                <c:pt idx="271">
                  <c:v>0.13940028624770173</c:v>
                </c:pt>
                <c:pt idx="272">
                  <c:v>0.13960711262109701</c:v>
                </c:pt>
                <c:pt idx="273">
                  <c:v>0.13967605474556197</c:v>
                </c:pt>
                <c:pt idx="274">
                  <c:v>0.139882881118958</c:v>
                </c:pt>
                <c:pt idx="275">
                  <c:v>0.13995182324342401</c:v>
                </c:pt>
                <c:pt idx="276">
                  <c:v>0.14002076536788888</c:v>
                </c:pt>
                <c:pt idx="277">
                  <c:v>0.14022759174128499</c:v>
                </c:pt>
                <c:pt idx="278">
                  <c:v>0.14029653386575044</c:v>
                </c:pt>
                <c:pt idx="279">
                  <c:v>0.14036547599021601</c:v>
                </c:pt>
                <c:pt idx="280">
                  <c:v>0.14057230236361187</c:v>
                </c:pt>
                <c:pt idx="281">
                  <c:v>0.14064124448807699</c:v>
                </c:pt>
                <c:pt idx="282">
                  <c:v>0.14091701298593959</c:v>
                </c:pt>
                <c:pt idx="283">
                  <c:v>0.14098595511040479</c:v>
                </c:pt>
                <c:pt idx="284">
                  <c:v>0.141261723608265</c:v>
                </c:pt>
                <c:pt idx="285">
                  <c:v>0.14133066573273101</c:v>
                </c:pt>
                <c:pt idx="286">
                  <c:v>0.14160643423059199</c:v>
                </c:pt>
                <c:pt idx="287">
                  <c:v>0.14167537635505667</c:v>
                </c:pt>
                <c:pt idx="288">
                  <c:v>0.14195114485291968</c:v>
                </c:pt>
                <c:pt idx="289">
                  <c:v>0.14202008697738441</c:v>
                </c:pt>
                <c:pt idx="290">
                  <c:v>0.14222691335078</c:v>
                </c:pt>
                <c:pt idx="291">
                  <c:v>0.14229585547524659</c:v>
                </c:pt>
                <c:pt idx="292">
                  <c:v>0.14236479759971099</c:v>
                </c:pt>
                <c:pt idx="293">
                  <c:v>0.14257162397310635</c:v>
                </c:pt>
                <c:pt idx="294">
                  <c:v>0.142640566097572</c:v>
                </c:pt>
                <c:pt idx="295">
                  <c:v>0.14291633459543579</c:v>
                </c:pt>
                <c:pt idx="296">
                  <c:v>0.14298527671989941</c:v>
                </c:pt>
                <c:pt idx="297">
                  <c:v>0.14326104521776159</c:v>
                </c:pt>
                <c:pt idx="298">
                  <c:v>0.14332998734222682</c:v>
                </c:pt>
                <c:pt idx="299">
                  <c:v>0.143605755840087</c:v>
                </c:pt>
                <c:pt idx="300">
                  <c:v>0.14367469796455215</c:v>
                </c:pt>
                <c:pt idx="301">
                  <c:v>0.14395046646241494</c:v>
                </c:pt>
                <c:pt idx="302">
                  <c:v>0.14401940858688109</c:v>
                </c:pt>
                <c:pt idx="303">
                  <c:v>0.14429517708474099</c:v>
                </c:pt>
                <c:pt idx="304">
                  <c:v>0.144364119209206</c:v>
                </c:pt>
                <c:pt idx="305">
                  <c:v>0.14457094558260244</c:v>
                </c:pt>
                <c:pt idx="306">
                  <c:v>0.14463988770706873</c:v>
                </c:pt>
                <c:pt idx="307">
                  <c:v>0.14491565620492899</c:v>
                </c:pt>
                <c:pt idx="308">
                  <c:v>0.14498459832939459</c:v>
                </c:pt>
                <c:pt idx="309">
                  <c:v>0.14526036682725679</c:v>
                </c:pt>
                <c:pt idx="310">
                  <c:v>0.14532930895172141</c:v>
                </c:pt>
                <c:pt idx="311">
                  <c:v>0.14560507744958287</c:v>
                </c:pt>
                <c:pt idx="312">
                  <c:v>0.14567401957404788</c:v>
                </c:pt>
                <c:pt idx="313">
                  <c:v>0.14594978807191003</c:v>
                </c:pt>
                <c:pt idx="314">
                  <c:v>0.14601873019637623</c:v>
                </c:pt>
                <c:pt idx="315">
                  <c:v>0.14629449869423694</c:v>
                </c:pt>
                <c:pt idx="316">
                  <c:v>0.14636344081870259</c:v>
                </c:pt>
                <c:pt idx="317">
                  <c:v>0.14657026719209859</c:v>
                </c:pt>
                <c:pt idx="318">
                  <c:v>0.14663920931656299</c:v>
                </c:pt>
                <c:pt idx="319">
                  <c:v>0.14670815144102903</c:v>
                </c:pt>
                <c:pt idx="320">
                  <c:v>0.14691497781442503</c:v>
                </c:pt>
                <c:pt idx="321">
                  <c:v>0.14698391993889001</c:v>
                </c:pt>
                <c:pt idx="322">
                  <c:v>0.14725968843675141</c:v>
                </c:pt>
                <c:pt idx="323">
                  <c:v>0.14732863056121659</c:v>
                </c:pt>
                <c:pt idx="324">
                  <c:v>0.14760439905907799</c:v>
                </c:pt>
                <c:pt idx="325">
                  <c:v>0.147673341183543</c:v>
                </c:pt>
                <c:pt idx="326">
                  <c:v>0.14794910968140615</c:v>
                </c:pt>
                <c:pt idx="327">
                  <c:v>0.14801805180587088</c:v>
                </c:pt>
                <c:pt idx="328">
                  <c:v>0.14829382030373101</c:v>
                </c:pt>
                <c:pt idx="329">
                  <c:v>0.14836276242819699</c:v>
                </c:pt>
                <c:pt idx="330">
                  <c:v>0.148638530926058</c:v>
                </c:pt>
                <c:pt idx="331">
                  <c:v>0.14870747305052459</c:v>
                </c:pt>
                <c:pt idx="332">
                  <c:v>0.14891429942392112</c:v>
                </c:pt>
                <c:pt idx="333">
                  <c:v>0.14898324154838583</c:v>
                </c:pt>
                <c:pt idx="334">
                  <c:v>0.14925901004624659</c:v>
                </c:pt>
                <c:pt idx="335">
                  <c:v>0.14932795217071199</c:v>
                </c:pt>
                <c:pt idx="336">
                  <c:v>0.14960372066857267</c:v>
                </c:pt>
                <c:pt idx="337">
                  <c:v>0.14967266279303787</c:v>
                </c:pt>
                <c:pt idx="338">
                  <c:v>0.14994843129090127</c:v>
                </c:pt>
                <c:pt idx="339">
                  <c:v>0.15001737341536603</c:v>
                </c:pt>
                <c:pt idx="340">
                  <c:v>0.15029314191322773</c:v>
                </c:pt>
                <c:pt idx="341">
                  <c:v>0.15036208403769294</c:v>
                </c:pt>
                <c:pt idx="342">
                  <c:v>0.15063785253555301</c:v>
                </c:pt>
                <c:pt idx="343">
                  <c:v>0.15070679466001899</c:v>
                </c:pt>
                <c:pt idx="344">
                  <c:v>0.15098256315788053</c:v>
                </c:pt>
                <c:pt idx="345">
                  <c:v>0.15125833165574273</c:v>
                </c:pt>
                <c:pt idx="346">
                  <c:v>0.15132727378020699</c:v>
                </c:pt>
                <c:pt idx="347">
                  <c:v>0.15160304227806801</c:v>
                </c:pt>
                <c:pt idx="348">
                  <c:v>0.15167198440253399</c:v>
                </c:pt>
                <c:pt idx="349">
                  <c:v>0.15194775290039603</c:v>
                </c:pt>
                <c:pt idx="350">
                  <c:v>0.15201669502486159</c:v>
                </c:pt>
                <c:pt idx="351">
                  <c:v>0.15229246352272344</c:v>
                </c:pt>
                <c:pt idx="352">
                  <c:v>0.15236140564718753</c:v>
                </c:pt>
                <c:pt idx="353">
                  <c:v>0.15263717414504899</c:v>
                </c:pt>
                <c:pt idx="354">
                  <c:v>0.152706116269514</c:v>
                </c:pt>
                <c:pt idx="355">
                  <c:v>0.15298188476737612</c:v>
                </c:pt>
                <c:pt idx="356">
                  <c:v>0.153326595389702</c:v>
                </c:pt>
                <c:pt idx="357">
                  <c:v>0.15360236388756468</c:v>
                </c:pt>
                <c:pt idx="358">
                  <c:v>0.15367130601202941</c:v>
                </c:pt>
                <c:pt idx="359">
                  <c:v>0.15394707450989112</c:v>
                </c:pt>
                <c:pt idx="360">
                  <c:v>0.15401601663435599</c:v>
                </c:pt>
                <c:pt idx="361">
                  <c:v>0.15429178513221803</c:v>
                </c:pt>
                <c:pt idx="362">
                  <c:v>0.15436072725668287</c:v>
                </c:pt>
                <c:pt idx="363">
                  <c:v>0.15463649575454441</c:v>
                </c:pt>
                <c:pt idx="364">
                  <c:v>0.15470543787901012</c:v>
                </c:pt>
                <c:pt idx="365">
                  <c:v>0.15498120637687182</c:v>
                </c:pt>
                <c:pt idx="366">
                  <c:v>0.15532591699919801</c:v>
                </c:pt>
                <c:pt idx="367">
                  <c:v>0.15567062762152387</c:v>
                </c:pt>
                <c:pt idx="368">
                  <c:v>0.15594639611938726</c:v>
                </c:pt>
                <c:pt idx="369">
                  <c:v>0.15601533824385141</c:v>
                </c:pt>
                <c:pt idx="370">
                  <c:v>0.15629110674171273</c:v>
                </c:pt>
                <c:pt idx="371">
                  <c:v>0.15636004886617882</c:v>
                </c:pt>
                <c:pt idx="372">
                  <c:v>0.156635817364039</c:v>
                </c:pt>
                <c:pt idx="373">
                  <c:v>0.15670475948850501</c:v>
                </c:pt>
                <c:pt idx="374">
                  <c:v>0.15698052798636641</c:v>
                </c:pt>
                <c:pt idx="375">
                  <c:v>0.15732523860869299</c:v>
                </c:pt>
                <c:pt idx="376">
                  <c:v>0.15766994923102073</c:v>
                </c:pt>
                <c:pt idx="377">
                  <c:v>0.15794571772888141</c:v>
                </c:pt>
                <c:pt idx="378">
                  <c:v>0.15801465985334659</c:v>
                </c:pt>
                <c:pt idx="379">
                  <c:v>0.15829042835120882</c:v>
                </c:pt>
                <c:pt idx="380">
                  <c:v>0.15835937047567344</c:v>
                </c:pt>
                <c:pt idx="381">
                  <c:v>0.15863513897353401</c:v>
                </c:pt>
                <c:pt idx="382">
                  <c:v>0.15870408109800094</c:v>
                </c:pt>
                <c:pt idx="383">
                  <c:v>0.15897984959586212</c:v>
                </c:pt>
                <c:pt idx="384">
                  <c:v>0.15932456021818767</c:v>
                </c:pt>
                <c:pt idx="385">
                  <c:v>0.15966927084051499</c:v>
                </c:pt>
                <c:pt idx="386">
                  <c:v>0.16001398146284274</c:v>
                </c:pt>
                <c:pt idx="387">
                  <c:v>0.16028974996070303</c:v>
                </c:pt>
                <c:pt idx="388">
                  <c:v>0.16035869208516804</c:v>
                </c:pt>
                <c:pt idx="389">
                  <c:v>0.16063446058303021</c:v>
                </c:pt>
                <c:pt idx="390">
                  <c:v>0.16070340270749608</c:v>
                </c:pt>
                <c:pt idx="391">
                  <c:v>0.16097917120535687</c:v>
                </c:pt>
                <c:pt idx="392">
                  <c:v>0.16104811332982241</c:v>
                </c:pt>
                <c:pt idx="393">
                  <c:v>0.16132388182768304</c:v>
                </c:pt>
                <c:pt idx="394">
                  <c:v>0.16166859245001003</c:v>
                </c:pt>
                <c:pt idx="395">
                  <c:v>0.16201330307233788</c:v>
                </c:pt>
                <c:pt idx="396">
                  <c:v>0.16235801369466388</c:v>
                </c:pt>
                <c:pt idx="397">
                  <c:v>0.16263378219252544</c:v>
                </c:pt>
                <c:pt idx="398">
                  <c:v>0.16270272431699004</c:v>
                </c:pt>
                <c:pt idx="399">
                  <c:v>0.16297849281485224</c:v>
                </c:pt>
                <c:pt idx="400">
                  <c:v>0.16304743493931759</c:v>
                </c:pt>
                <c:pt idx="401">
                  <c:v>0.16332320343717904</c:v>
                </c:pt>
                <c:pt idx="402">
                  <c:v>0.16366791405950487</c:v>
                </c:pt>
                <c:pt idx="403">
                  <c:v>0.16401262468183203</c:v>
                </c:pt>
                <c:pt idx="404">
                  <c:v>0.16435733530415902</c:v>
                </c:pt>
                <c:pt idx="405">
                  <c:v>0.16470204592648621</c:v>
                </c:pt>
                <c:pt idx="406">
                  <c:v>0.16497781442434703</c:v>
                </c:pt>
                <c:pt idx="407">
                  <c:v>0.16504675654881204</c:v>
                </c:pt>
                <c:pt idx="408">
                  <c:v>0.1653225250466735</c:v>
                </c:pt>
                <c:pt idx="409">
                  <c:v>0.16566723566900121</c:v>
                </c:pt>
                <c:pt idx="410">
                  <c:v>0.16601194629132776</c:v>
                </c:pt>
                <c:pt idx="411">
                  <c:v>0.16635665691365309</c:v>
                </c:pt>
                <c:pt idx="412">
                  <c:v>0.16670136753598144</c:v>
                </c:pt>
                <c:pt idx="413">
                  <c:v>0.16704607815830821</c:v>
                </c:pt>
                <c:pt idx="414">
                  <c:v>0.16718396240723804</c:v>
                </c:pt>
                <c:pt idx="415">
                  <c:v>0.16725290453170424</c:v>
                </c:pt>
                <c:pt idx="416">
                  <c:v>0.16732184665616903</c:v>
                </c:pt>
                <c:pt idx="417">
                  <c:v>0.16752867302956487</c:v>
                </c:pt>
                <c:pt idx="418">
                  <c:v>0.16759761515403104</c:v>
                </c:pt>
                <c:pt idx="419">
                  <c:v>0.16766655727849603</c:v>
                </c:pt>
                <c:pt idx="420">
                  <c:v>0.16787338365189244</c:v>
                </c:pt>
                <c:pt idx="421">
                  <c:v>0.16794232577635773</c:v>
                </c:pt>
                <c:pt idx="422">
                  <c:v>0.16801126790082321</c:v>
                </c:pt>
                <c:pt idx="423">
                  <c:v>0.16821809427421924</c:v>
                </c:pt>
                <c:pt idx="424">
                  <c:v>0.16828703639868403</c:v>
                </c:pt>
                <c:pt idx="425">
                  <c:v>0.16835597852314887</c:v>
                </c:pt>
                <c:pt idx="426">
                  <c:v>0.16856280489654504</c:v>
                </c:pt>
                <c:pt idx="427">
                  <c:v>0.16863174702101102</c:v>
                </c:pt>
                <c:pt idx="428">
                  <c:v>0.16870068914547662</c:v>
                </c:pt>
                <c:pt idx="429">
                  <c:v>0.16890751551887204</c:v>
                </c:pt>
                <c:pt idx="430">
                  <c:v>0.16897645764333821</c:v>
                </c:pt>
                <c:pt idx="431">
                  <c:v>0.16904539976780403</c:v>
                </c:pt>
                <c:pt idx="432">
                  <c:v>0.16918328401673421</c:v>
                </c:pt>
                <c:pt idx="433">
                  <c:v>0.16925222614119953</c:v>
                </c:pt>
                <c:pt idx="434">
                  <c:v>0.16932116826566387</c:v>
                </c:pt>
                <c:pt idx="435">
                  <c:v>0.16952799463905988</c:v>
                </c:pt>
                <c:pt idx="436">
                  <c:v>0.16959693676352641</c:v>
                </c:pt>
                <c:pt idx="437">
                  <c:v>0.16966587888799162</c:v>
                </c:pt>
                <c:pt idx="438">
                  <c:v>0.16987270526138687</c:v>
                </c:pt>
                <c:pt idx="439">
                  <c:v>0.16994164738585321</c:v>
                </c:pt>
                <c:pt idx="440">
                  <c:v>0.17001058951031844</c:v>
                </c:pt>
                <c:pt idx="441">
                  <c:v>0.17021741588371453</c:v>
                </c:pt>
                <c:pt idx="442">
                  <c:v>0.17028635800817901</c:v>
                </c:pt>
                <c:pt idx="443">
                  <c:v>0.17035530013264499</c:v>
                </c:pt>
                <c:pt idx="444">
                  <c:v>0.17056212650604141</c:v>
                </c:pt>
                <c:pt idx="445">
                  <c:v>0.17063106863050587</c:v>
                </c:pt>
                <c:pt idx="446">
                  <c:v>0.17070001075497099</c:v>
                </c:pt>
                <c:pt idx="447">
                  <c:v>0.17090683712836782</c:v>
                </c:pt>
                <c:pt idx="448">
                  <c:v>0.170975779252833</c:v>
                </c:pt>
                <c:pt idx="449">
                  <c:v>0.17104472137729859</c:v>
                </c:pt>
                <c:pt idx="450">
                  <c:v>0.17125154775069401</c:v>
                </c:pt>
                <c:pt idx="451">
                  <c:v>0.17132048987515999</c:v>
                </c:pt>
                <c:pt idx="452">
                  <c:v>0.17152731624855536</c:v>
                </c:pt>
                <c:pt idx="453">
                  <c:v>0.17159625837302159</c:v>
                </c:pt>
                <c:pt idx="454">
                  <c:v>0.17166520049748668</c:v>
                </c:pt>
                <c:pt idx="455">
                  <c:v>0.17187202687088188</c:v>
                </c:pt>
                <c:pt idx="456">
                  <c:v>0.17194096899534841</c:v>
                </c:pt>
                <c:pt idx="457">
                  <c:v>0.17200991111981301</c:v>
                </c:pt>
                <c:pt idx="458">
                  <c:v>0.17221673749320973</c:v>
                </c:pt>
                <c:pt idx="459">
                  <c:v>0.17228567961767488</c:v>
                </c:pt>
                <c:pt idx="460">
                  <c:v>0.17235462174214</c:v>
                </c:pt>
                <c:pt idx="461">
                  <c:v>0.17256144811553653</c:v>
                </c:pt>
                <c:pt idx="462">
                  <c:v>0.17263039024000101</c:v>
                </c:pt>
                <c:pt idx="463">
                  <c:v>0.17269933236446794</c:v>
                </c:pt>
                <c:pt idx="464">
                  <c:v>0.17290615873786394</c:v>
                </c:pt>
                <c:pt idx="465">
                  <c:v>0.17297510086232912</c:v>
                </c:pt>
                <c:pt idx="466">
                  <c:v>0.17304404298679382</c:v>
                </c:pt>
                <c:pt idx="467">
                  <c:v>0.17325086936018988</c:v>
                </c:pt>
                <c:pt idx="468">
                  <c:v>0.173319811484655</c:v>
                </c:pt>
                <c:pt idx="469">
                  <c:v>0.17338875360912001</c:v>
                </c:pt>
                <c:pt idx="470">
                  <c:v>0.17359557998251587</c:v>
                </c:pt>
                <c:pt idx="471">
                  <c:v>0.17366452210698197</c:v>
                </c:pt>
                <c:pt idx="472">
                  <c:v>0.17387134848037841</c:v>
                </c:pt>
                <c:pt idx="473">
                  <c:v>0.17394029060484359</c:v>
                </c:pt>
                <c:pt idx="474">
                  <c:v>0.17400923272930882</c:v>
                </c:pt>
                <c:pt idx="475">
                  <c:v>0.17421605910270482</c:v>
                </c:pt>
                <c:pt idx="476">
                  <c:v>0.17428500122717044</c:v>
                </c:pt>
                <c:pt idx="477">
                  <c:v>0.17435394335163501</c:v>
                </c:pt>
                <c:pt idx="478">
                  <c:v>0.17456076972503101</c:v>
                </c:pt>
                <c:pt idx="479">
                  <c:v>0.17462971184949699</c:v>
                </c:pt>
                <c:pt idx="480">
                  <c:v>0.174698653973962</c:v>
                </c:pt>
                <c:pt idx="481">
                  <c:v>0.17490548034735912</c:v>
                </c:pt>
                <c:pt idx="482">
                  <c:v>0.17497442247182382</c:v>
                </c:pt>
                <c:pt idx="483">
                  <c:v>0.17504336459628994</c:v>
                </c:pt>
                <c:pt idx="484">
                  <c:v>0.175250190969685</c:v>
                </c:pt>
                <c:pt idx="485">
                  <c:v>0.17531913309415059</c:v>
                </c:pt>
                <c:pt idx="486">
                  <c:v>0.17538807521861435</c:v>
                </c:pt>
                <c:pt idx="487">
                  <c:v>0.17559490159201283</c:v>
                </c:pt>
                <c:pt idx="488">
                  <c:v>0.17566384371647753</c:v>
                </c:pt>
                <c:pt idx="489">
                  <c:v>0.17593961221433799</c:v>
                </c:pt>
                <c:pt idx="490">
                  <c:v>0.176008554338804</c:v>
                </c:pt>
                <c:pt idx="491">
                  <c:v>0.17621538071220147</c:v>
                </c:pt>
                <c:pt idx="492">
                  <c:v>0.17628432283666559</c:v>
                </c:pt>
                <c:pt idx="493">
                  <c:v>0.17635326496112999</c:v>
                </c:pt>
                <c:pt idx="494">
                  <c:v>0.17656009133452599</c:v>
                </c:pt>
                <c:pt idx="495">
                  <c:v>0.17662903345899253</c:v>
                </c:pt>
                <c:pt idx="496">
                  <c:v>0.17669797558345701</c:v>
                </c:pt>
                <c:pt idx="497">
                  <c:v>0.17690480195685299</c:v>
                </c:pt>
                <c:pt idx="498">
                  <c:v>0.17697374408131941</c:v>
                </c:pt>
                <c:pt idx="499">
                  <c:v>0.17704268620578401</c:v>
                </c:pt>
                <c:pt idx="500">
                  <c:v>0.17724951257918059</c:v>
                </c:pt>
                <c:pt idx="501">
                  <c:v>0.17731845470364499</c:v>
                </c:pt>
                <c:pt idx="502">
                  <c:v>0.17738739682811144</c:v>
                </c:pt>
                <c:pt idx="503">
                  <c:v>0.177594223201507</c:v>
                </c:pt>
                <c:pt idx="504">
                  <c:v>0.17766316532597201</c:v>
                </c:pt>
                <c:pt idx="505">
                  <c:v>0.17793893382383488</c:v>
                </c:pt>
                <c:pt idx="506">
                  <c:v>0.178007875948299</c:v>
                </c:pt>
                <c:pt idx="507">
                  <c:v>0.17828364444615999</c:v>
                </c:pt>
                <c:pt idx="508">
                  <c:v>0.17835258657062641</c:v>
                </c:pt>
                <c:pt idx="509">
                  <c:v>0.17855941294402244</c:v>
                </c:pt>
                <c:pt idx="510">
                  <c:v>0.17862835506848701</c:v>
                </c:pt>
                <c:pt idx="511">
                  <c:v>0.17869729719295283</c:v>
                </c:pt>
                <c:pt idx="512">
                  <c:v>0.17890412356634988</c:v>
                </c:pt>
                <c:pt idx="513">
                  <c:v>0.178973065690814</c:v>
                </c:pt>
                <c:pt idx="514">
                  <c:v>0.17904200781527968</c:v>
                </c:pt>
                <c:pt idx="515">
                  <c:v>0.17924883418867582</c:v>
                </c:pt>
                <c:pt idx="516">
                  <c:v>0.179317776313141</c:v>
                </c:pt>
                <c:pt idx="517">
                  <c:v>0.17938671843760601</c:v>
                </c:pt>
                <c:pt idx="518">
                  <c:v>0.17959354481100259</c:v>
                </c:pt>
                <c:pt idx="519">
                  <c:v>0.17966248693546782</c:v>
                </c:pt>
                <c:pt idx="520">
                  <c:v>0.17993825543333003</c:v>
                </c:pt>
                <c:pt idx="521">
                  <c:v>0.18000719755779523</c:v>
                </c:pt>
                <c:pt idx="522">
                  <c:v>0.180282966055656</c:v>
                </c:pt>
                <c:pt idx="523">
                  <c:v>0.18035190818012159</c:v>
                </c:pt>
                <c:pt idx="524">
                  <c:v>0.18062767667798188</c:v>
                </c:pt>
                <c:pt idx="525">
                  <c:v>0.18069661880244844</c:v>
                </c:pt>
                <c:pt idx="526">
                  <c:v>0.18090344517584503</c:v>
                </c:pt>
                <c:pt idx="527">
                  <c:v>0.18097238730030973</c:v>
                </c:pt>
                <c:pt idx="528">
                  <c:v>0.18104132942477499</c:v>
                </c:pt>
                <c:pt idx="529">
                  <c:v>0.18124815579817194</c:v>
                </c:pt>
                <c:pt idx="530">
                  <c:v>0.18131709792263659</c:v>
                </c:pt>
                <c:pt idx="531">
                  <c:v>0.18138604004710182</c:v>
                </c:pt>
                <c:pt idx="532">
                  <c:v>0.18159286642049782</c:v>
                </c:pt>
                <c:pt idx="533">
                  <c:v>0.18166180854496344</c:v>
                </c:pt>
                <c:pt idx="534">
                  <c:v>0.18193757704282473</c:v>
                </c:pt>
                <c:pt idx="535">
                  <c:v>0.18200651916728899</c:v>
                </c:pt>
                <c:pt idx="536">
                  <c:v>0.18228228766515159</c:v>
                </c:pt>
                <c:pt idx="537">
                  <c:v>0.18235122978961588</c:v>
                </c:pt>
                <c:pt idx="538">
                  <c:v>0.18262699828747841</c:v>
                </c:pt>
                <c:pt idx="539">
                  <c:v>0.18269594041194359</c:v>
                </c:pt>
                <c:pt idx="540">
                  <c:v>0.182833824660874</c:v>
                </c:pt>
                <c:pt idx="541">
                  <c:v>0.18290276678533973</c:v>
                </c:pt>
                <c:pt idx="542">
                  <c:v>0.18304065103427053</c:v>
                </c:pt>
                <c:pt idx="543">
                  <c:v>0.18317853528319997</c:v>
                </c:pt>
                <c:pt idx="544">
                  <c:v>0.18324747740766703</c:v>
                </c:pt>
                <c:pt idx="545">
                  <c:v>0.18338536165659741</c:v>
                </c:pt>
                <c:pt idx="546">
                  <c:v>0.18352324590552699</c:v>
                </c:pt>
                <c:pt idx="547">
                  <c:v>0.18359218802999394</c:v>
                </c:pt>
                <c:pt idx="548">
                  <c:v>0.18373007227892299</c:v>
                </c:pt>
                <c:pt idx="549">
                  <c:v>0.18386795652785462</c:v>
                </c:pt>
                <c:pt idx="550">
                  <c:v>0.18393689865231982</c:v>
                </c:pt>
                <c:pt idx="551">
                  <c:v>0.18407478290125001</c:v>
                </c:pt>
                <c:pt idx="552">
                  <c:v>0.18421266715018153</c:v>
                </c:pt>
                <c:pt idx="553">
                  <c:v>0.18428160927464587</c:v>
                </c:pt>
                <c:pt idx="554">
                  <c:v>0.18441949352357812</c:v>
                </c:pt>
                <c:pt idx="555">
                  <c:v>0.18455737777250841</c:v>
                </c:pt>
                <c:pt idx="556">
                  <c:v>0.18462631989697359</c:v>
                </c:pt>
                <c:pt idx="557">
                  <c:v>0.18476420414590494</c:v>
                </c:pt>
                <c:pt idx="558">
                  <c:v>0.18497103051930103</c:v>
                </c:pt>
                <c:pt idx="559">
                  <c:v>0.18510891476822999</c:v>
                </c:pt>
                <c:pt idx="560">
                  <c:v>0.18531574114162688</c:v>
                </c:pt>
                <c:pt idx="561">
                  <c:v>0.18545362539055688</c:v>
                </c:pt>
                <c:pt idx="562">
                  <c:v>0.18566045176395299</c:v>
                </c:pt>
                <c:pt idx="563">
                  <c:v>0.18579833601288512</c:v>
                </c:pt>
                <c:pt idx="564">
                  <c:v>0.18600516238628062</c:v>
                </c:pt>
                <c:pt idx="565">
                  <c:v>0.18614304663521153</c:v>
                </c:pt>
                <c:pt idx="566">
                  <c:v>0.186349873008607</c:v>
                </c:pt>
                <c:pt idx="567">
                  <c:v>0.18648775725753741</c:v>
                </c:pt>
                <c:pt idx="568">
                  <c:v>0.18669458363093441</c:v>
                </c:pt>
                <c:pt idx="569">
                  <c:v>0.18683246787986482</c:v>
                </c:pt>
                <c:pt idx="570">
                  <c:v>0.18703929425325999</c:v>
                </c:pt>
                <c:pt idx="571">
                  <c:v>0.18717717850219173</c:v>
                </c:pt>
                <c:pt idx="572">
                  <c:v>0.18738400487558701</c:v>
                </c:pt>
                <c:pt idx="573">
                  <c:v>0.187521889124518</c:v>
                </c:pt>
                <c:pt idx="574">
                  <c:v>0.18759083124898299</c:v>
                </c:pt>
                <c:pt idx="575">
                  <c:v>0.18772871549791459</c:v>
                </c:pt>
                <c:pt idx="576">
                  <c:v>0.18786659974684541</c:v>
                </c:pt>
                <c:pt idx="577">
                  <c:v>0.18793554187131112</c:v>
                </c:pt>
                <c:pt idx="578">
                  <c:v>0.18807342612024144</c:v>
                </c:pt>
                <c:pt idx="579">
                  <c:v>0.18821131036917182</c:v>
                </c:pt>
                <c:pt idx="580">
                  <c:v>0.18828025249363753</c:v>
                </c:pt>
                <c:pt idx="581">
                  <c:v>0.18841813674256847</c:v>
                </c:pt>
                <c:pt idx="582">
                  <c:v>0.18855602099149874</c:v>
                </c:pt>
                <c:pt idx="583">
                  <c:v>0.18862496311596341</c:v>
                </c:pt>
                <c:pt idx="584">
                  <c:v>0.18876284736489476</c:v>
                </c:pt>
                <c:pt idx="585">
                  <c:v>0.18896967373828999</c:v>
                </c:pt>
                <c:pt idx="586">
                  <c:v>0.18910755798722159</c:v>
                </c:pt>
                <c:pt idx="587">
                  <c:v>0.18931438436061773</c:v>
                </c:pt>
                <c:pt idx="588">
                  <c:v>0.189452268609548</c:v>
                </c:pt>
                <c:pt idx="589">
                  <c:v>0.18965909498294459</c:v>
                </c:pt>
                <c:pt idx="590">
                  <c:v>0.18979697923187441</c:v>
                </c:pt>
                <c:pt idx="591">
                  <c:v>0.19000380560527103</c:v>
                </c:pt>
                <c:pt idx="592">
                  <c:v>0.19014168985420121</c:v>
                </c:pt>
                <c:pt idx="593">
                  <c:v>0.19034851622759688</c:v>
                </c:pt>
                <c:pt idx="594">
                  <c:v>0.19048640047652876</c:v>
                </c:pt>
                <c:pt idx="595">
                  <c:v>0.19069322684992404</c:v>
                </c:pt>
                <c:pt idx="596">
                  <c:v>0.19083111109885487</c:v>
                </c:pt>
                <c:pt idx="597">
                  <c:v>0.19103793747225162</c:v>
                </c:pt>
                <c:pt idx="598">
                  <c:v>0.19117582172118067</c:v>
                </c:pt>
                <c:pt idx="599">
                  <c:v>0.19138264809457767</c:v>
                </c:pt>
                <c:pt idx="600">
                  <c:v>0.19152053234350738</c:v>
                </c:pt>
                <c:pt idx="601">
                  <c:v>0.19172735871690424</c:v>
                </c:pt>
                <c:pt idx="602">
                  <c:v>0.19186524296583501</c:v>
                </c:pt>
                <c:pt idx="603">
                  <c:v>0.19207206933923088</c:v>
                </c:pt>
                <c:pt idx="604">
                  <c:v>0.19220995358816262</c:v>
                </c:pt>
                <c:pt idx="605">
                  <c:v>0.19227889571262721</c:v>
                </c:pt>
                <c:pt idx="606">
                  <c:v>0.19241677996155787</c:v>
                </c:pt>
                <c:pt idx="607">
                  <c:v>0.19255466421048867</c:v>
                </c:pt>
                <c:pt idx="608">
                  <c:v>0.19262360633495329</c:v>
                </c:pt>
                <c:pt idx="609">
                  <c:v>0.19276149058388553</c:v>
                </c:pt>
                <c:pt idx="610">
                  <c:v>0.19296831695728162</c:v>
                </c:pt>
                <c:pt idx="611">
                  <c:v>0.19310620120621103</c:v>
                </c:pt>
                <c:pt idx="612">
                  <c:v>0.19331302757960703</c:v>
                </c:pt>
                <c:pt idx="613">
                  <c:v>0.19345091182853788</c:v>
                </c:pt>
                <c:pt idx="614">
                  <c:v>0.19365773820193397</c:v>
                </c:pt>
                <c:pt idx="615">
                  <c:v>0.19379562245086504</c:v>
                </c:pt>
                <c:pt idx="616">
                  <c:v>0.19400244882426174</c:v>
                </c:pt>
                <c:pt idx="617">
                  <c:v>0.19414033307319262</c:v>
                </c:pt>
                <c:pt idx="618">
                  <c:v>0.19434715944658804</c:v>
                </c:pt>
                <c:pt idx="619">
                  <c:v>0.19448504369551903</c:v>
                </c:pt>
                <c:pt idx="620">
                  <c:v>0.19469187006891467</c:v>
                </c:pt>
                <c:pt idx="621">
                  <c:v>0.19482975431784497</c:v>
                </c:pt>
                <c:pt idx="622">
                  <c:v>0.19503658069124141</c:v>
                </c:pt>
                <c:pt idx="623">
                  <c:v>0.19517446494017188</c:v>
                </c:pt>
                <c:pt idx="624">
                  <c:v>0.19538129131356788</c:v>
                </c:pt>
                <c:pt idx="625">
                  <c:v>0.19551917556250006</c:v>
                </c:pt>
                <c:pt idx="626">
                  <c:v>0.19572600193589504</c:v>
                </c:pt>
                <c:pt idx="627">
                  <c:v>0.19586388618482653</c:v>
                </c:pt>
                <c:pt idx="628">
                  <c:v>0.19607071255822203</c:v>
                </c:pt>
                <c:pt idx="629">
                  <c:v>0.19620859680715241</c:v>
                </c:pt>
                <c:pt idx="630">
                  <c:v>0.19641542318054844</c:v>
                </c:pt>
                <c:pt idx="631">
                  <c:v>0.19655330742947921</c:v>
                </c:pt>
                <c:pt idx="632">
                  <c:v>0.19662224955394403</c:v>
                </c:pt>
                <c:pt idx="633">
                  <c:v>0.19676013380287583</c:v>
                </c:pt>
                <c:pt idx="634">
                  <c:v>0.19689801805180604</c:v>
                </c:pt>
                <c:pt idx="635">
                  <c:v>0.19696696017627188</c:v>
                </c:pt>
                <c:pt idx="636">
                  <c:v>0.19710484442520204</c:v>
                </c:pt>
                <c:pt idx="637">
                  <c:v>0.19731167079859788</c:v>
                </c:pt>
                <c:pt idx="638">
                  <c:v>0.19744955504752962</c:v>
                </c:pt>
                <c:pt idx="639">
                  <c:v>0.19765638142092562</c:v>
                </c:pt>
                <c:pt idx="640">
                  <c:v>0.19779426566985503</c:v>
                </c:pt>
                <c:pt idx="641">
                  <c:v>0.19800109204325203</c:v>
                </c:pt>
                <c:pt idx="642">
                  <c:v>0.19813897629218202</c:v>
                </c:pt>
                <c:pt idx="643">
                  <c:v>0.19834580266557802</c:v>
                </c:pt>
                <c:pt idx="644">
                  <c:v>0.19848368691450888</c:v>
                </c:pt>
                <c:pt idx="645">
                  <c:v>0.19869051328790488</c:v>
                </c:pt>
                <c:pt idx="646">
                  <c:v>0.19882839753683676</c:v>
                </c:pt>
                <c:pt idx="647">
                  <c:v>0.19903522391023204</c:v>
                </c:pt>
                <c:pt idx="648">
                  <c:v>0.19917310815916303</c:v>
                </c:pt>
                <c:pt idx="649">
                  <c:v>0.19937993453255903</c:v>
                </c:pt>
                <c:pt idx="650">
                  <c:v>0.19951781878148941</c:v>
                </c:pt>
                <c:pt idx="651">
                  <c:v>0.19972464515488503</c:v>
                </c:pt>
                <c:pt idx="652">
                  <c:v>0.19986252940381538</c:v>
                </c:pt>
                <c:pt idx="653">
                  <c:v>0.20006935577721288</c:v>
                </c:pt>
                <c:pt idx="654">
                  <c:v>0.20020724002614373</c:v>
                </c:pt>
                <c:pt idx="655">
                  <c:v>0.20041406639953899</c:v>
                </c:pt>
                <c:pt idx="656">
                  <c:v>0.20055195064847001</c:v>
                </c:pt>
                <c:pt idx="657">
                  <c:v>0.20075877702186601</c:v>
                </c:pt>
                <c:pt idx="658">
                  <c:v>0.200896661270796</c:v>
                </c:pt>
                <c:pt idx="659">
                  <c:v>0.20110348764419253</c:v>
                </c:pt>
                <c:pt idx="660">
                  <c:v>0.201310314017589</c:v>
                </c:pt>
                <c:pt idx="661">
                  <c:v>0.20144819826651941</c:v>
                </c:pt>
                <c:pt idx="662">
                  <c:v>0.20165502463991467</c:v>
                </c:pt>
                <c:pt idx="663">
                  <c:v>0.20179290888884599</c:v>
                </c:pt>
                <c:pt idx="664">
                  <c:v>0.20199973526224282</c:v>
                </c:pt>
                <c:pt idx="665">
                  <c:v>0.20213761951117301</c:v>
                </c:pt>
                <c:pt idx="666">
                  <c:v>0.20234444588456973</c:v>
                </c:pt>
                <c:pt idx="667">
                  <c:v>0.20248233013350059</c:v>
                </c:pt>
                <c:pt idx="668">
                  <c:v>0.20268915650689659</c:v>
                </c:pt>
                <c:pt idx="669">
                  <c:v>0.20282704075582644</c:v>
                </c:pt>
                <c:pt idx="670">
                  <c:v>0.20303386712922253</c:v>
                </c:pt>
                <c:pt idx="671">
                  <c:v>0.20317175137815235</c:v>
                </c:pt>
                <c:pt idx="672">
                  <c:v>0.20337857775154836</c:v>
                </c:pt>
                <c:pt idx="673">
                  <c:v>0.20351646200048068</c:v>
                </c:pt>
                <c:pt idx="674">
                  <c:v>0.20372328837387599</c:v>
                </c:pt>
                <c:pt idx="675">
                  <c:v>0.20386117262280701</c:v>
                </c:pt>
                <c:pt idx="676">
                  <c:v>0.20406799899620359</c:v>
                </c:pt>
                <c:pt idx="677">
                  <c:v>0.20420588324513353</c:v>
                </c:pt>
                <c:pt idx="678">
                  <c:v>0.204412709618529</c:v>
                </c:pt>
                <c:pt idx="679">
                  <c:v>0.20455059386746094</c:v>
                </c:pt>
                <c:pt idx="680">
                  <c:v>0.204757420240856</c:v>
                </c:pt>
                <c:pt idx="681">
                  <c:v>0.20489530448978699</c:v>
                </c:pt>
                <c:pt idx="682">
                  <c:v>0.20510213086318299</c:v>
                </c:pt>
                <c:pt idx="683">
                  <c:v>0.20544684148551073</c:v>
                </c:pt>
                <c:pt idx="684">
                  <c:v>0.20565366785890588</c:v>
                </c:pt>
                <c:pt idx="685">
                  <c:v>0.20579155210783759</c:v>
                </c:pt>
                <c:pt idx="686">
                  <c:v>0.20599837848123412</c:v>
                </c:pt>
                <c:pt idx="687">
                  <c:v>0.20613626273016344</c:v>
                </c:pt>
                <c:pt idx="688">
                  <c:v>0.206343089103559</c:v>
                </c:pt>
                <c:pt idx="689">
                  <c:v>0.20648097335248999</c:v>
                </c:pt>
                <c:pt idx="690">
                  <c:v>0.206687799725886</c:v>
                </c:pt>
                <c:pt idx="691">
                  <c:v>0.20682568397481688</c:v>
                </c:pt>
                <c:pt idx="692">
                  <c:v>0.20703251034821288</c:v>
                </c:pt>
                <c:pt idx="693">
                  <c:v>0.20717039459714459</c:v>
                </c:pt>
                <c:pt idx="694">
                  <c:v>0.20737722097053987</c:v>
                </c:pt>
                <c:pt idx="695">
                  <c:v>0.20751510521947053</c:v>
                </c:pt>
                <c:pt idx="696">
                  <c:v>0.20772193159286712</c:v>
                </c:pt>
                <c:pt idx="697">
                  <c:v>0.20785981584179741</c:v>
                </c:pt>
                <c:pt idx="698">
                  <c:v>0.20806664221519341</c:v>
                </c:pt>
                <c:pt idx="699">
                  <c:v>0.20820452646412399</c:v>
                </c:pt>
                <c:pt idx="700">
                  <c:v>0.20841135283752127</c:v>
                </c:pt>
                <c:pt idx="701">
                  <c:v>0.20854923708645215</c:v>
                </c:pt>
                <c:pt idx="702">
                  <c:v>0.20875606345984701</c:v>
                </c:pt>
                <c:pt idx="703">
                  <c:v>0.20889394770877701</c:v>
                </c:pt>
                <c:pt idx="704">
                  <c:v>0.20910077408217401</c:v>
                </c:pt>
                <c:pt idx="705">
                  <c:v>0.20923865833110444</c:v>
                </c:pt>
                <c:pt idx="706">
                  <c:v>0.20944548470450103</c:v>
                </c:pt>
                <c:pt idx="707">
                  <c:v>0.20979019532682788</c:v>
                </c:pt>
                <c:pt idx="708">
                  <c:v>0.21013490594915388</c:v>
                </c:pt>
                <c:pt idx="709">
                  <c:v>0.21034173232254999</c:v>
                </c:pt>
                <c:pt idx="710">
                  <c:v>0.21047961657148162</c:v>
                </c:pt>
                <c:pt idx="711">
                  <c:v>0.21068644294487701</c:v>
                </c:pt>
                <c:pt idx="712">
                  <c:v>0.210824327193807</c:v>
                </c:pt>
                <c:pt idx="713">
                  <c:v>0.21103115356720412</c:v>
                </c:pt>
                <c:pt idx="714">
                  <c:v>0.21116903781613494</c:v>
                </c:pt>
                <c:pt idx="715">
                  <c:v>0.21137586418953</c:v>
                </c:pt>
                <c:pt idx="716">
                  <c:v>0.21151374843846182</c:v>
                </c:pt>
                <c:pt idx="717">
                  <c:v>0.21172057481185697</c:v>
                </c:pt>
                <c:pt idx="718">
                  <c:v>0.21185845906078801</c:v>
                </c:pt>
                <c:pt idx="719">
                  <c:v>0.21206528543418468</c:v>
                </c:pt>
                <c:pt idx="720">
                  <c:v>0.21220316968311401</c:v>
                </c:pt>
                <c:pt idx="721">
                  <c:v>0.21240999605651059</c:v>
                </c:pt>
                <c:pt idx="722">
                  <c:v>0.21254788030544203</c:v>
                </c:pt>
                <c:pt idx="723">
                  <c:v>0.212754706678837</c:v>
                </c:pt>
                <c:pt idx="724">
                  <c:v>0.21289259092776799</c:v>
                </c:pt>
                <c:pt idx="725">
                  <c:v>0.21309941730116494</c:v>
                </c:pt>
                <c:pt idx="726">
                  <c:v>0.21323730155009624</c:v>
                </c:pt>
                <c:pt idx="727">
                  <c:v>0.21344412792349182</c:v>
                </c:pt>
                <c:pt idx="728">
                  <c:v>0.21378883854581873</c:v>
                </c:pt>
                <c:pt idx="729">
                  <c:v>0.21413354916814401</c:v>
                </c:pt>
                <c:pt idx="730">
                  <c:v>0.21447825979047194</c:v>
                </c:pt>
                <c:pt idx="731">
                  <c:v>0.21482297041279799</c:v>
                </c:pt>
                <c:pt idx="732">
                  <c:v>0.21502979678619488</c:v>
                </c:pt>
                <c:pt idx="733">
                  <c:v>0.21516768103512574</c:v>
                </c:pt>
                <c:pt idx="734">
                  <c:v>0.21537450740852088</c:v>
                </c:pt>
                <c:pt idx="735">
                  <c:v>0.21551239165745212</c:v>
                </c:pt>
                <c:pt idx="736">
                  <c:v>0.21571921803084768</c:v>
                </c:pt>
                <c:pt idx="737">
                  <c:v>0.215857102279778</c:v>
                </c:pt>
                <c:pt idx="738">
                  <c:v>0.216063928653174</c:v>
                </c:pt>
                <c:pt idx="739">
                  <c:v>0.21620181290210524</c:v>
                </c:pt>
                <c:pt idx="740">
                  <c:v>0.21640863927550141</c:v>
                </c:pt>
                <c:pt idx="741">
                  <c:v>0.21654652352443282</c:v>
                </c:pt>
                <c:pt idx="742">
                  <c:v>0.21675334989782927</c:v>
                </c:pt>
                <c:pt idx="743">
                  <c:v>0.21689123414675873</c:v>
                </c:pt>
                <c:pt idx="744">
                  <c:v>0.21709806052015573</c:v>
                </c:pt>
                <c:pt idx="745">
                  <c:v>0.21723594476908559</c:v>
                </c:pt>
                <c:pt idx="746">
                  <c:v>0.21744277114248212</c:v>
                </c:pt>
                <c:pt idx="747">
                  <c:v>0.21778748176480903</c:v>
                </c:pt>
                <c:pt idx="748">
                  <c:v>0.21813219238713588</c:v>
                </c:pt>
                <c:pt idx="749">
                  <c:v>0.21847690300946268</c:v>
                </c:pt>
                <c:pt idx="750">
                  <c:v>0.21882161363178787</c:v>
                </c:pt>
                <c:pt idx="751">
                  <c:v>0.219166324254115</c:v>
                </c:pt>
                <c:pt idx="752">
                  <c:v>0.219373150627511</c:v>
                </c:pt>
                <c:pt idx="753">
                  <c:v>0.21951103487644347</c:v>
                </c:pt>
                <c:pt idx="754">
                  <c:v>0.21971786124983841</c:v>
                </c:pt>
                <c:pt idx="755">
                  <c:v>0.21985574549876899</c:v>
                </c:pt>
                <c:pt idx="756">
                  <c:v>0.22006257187216521</c:v>
                </c:pt>
                <c:pt idx="757">
                  <c:v>0.22020045612109576</c:v>
                </c:pt>
                <c:pt idx="758">
                  <c:v>0.22040728249449326</c:v>
                </c:pt>
                <c:pt idx="759">
                  <c:v>0.22054516674342262</c:v>
                </c:pt>
                <c:pt idx="760">
                  <c:v>0.22075199311681803</c:v>
                </c:pt>
                <c:pt idx="761">
                  <c:v>0.22088987736574867</c:v>
                </c:pt>
                <c:pt idx="762">
                  <c:v>0.22109670373914503</c:v>
                </c:pt>
                <c:pt idx="763">
                  <c:v>0.22123458798807588</c:v>
                </c:pt>
                <c:pt idx="764">
                  <c:v>0.22144141436147288</c:v>
                </c:pt>
                <c:pt idx="765">
                  <c:v>0.22178612498379888</c:v>
                </c:pt>
                <c:pt idx="766">
                  <c:v>0.22213083560612504</c:v>
                </c:pt>
                <c:pt idx="767">
                  <c:v>0.22247554622845167</c:v>
                </c:pt>
                <c:pt idx="768">
                  <c:v>0.22282025685077902</c:v>
                </c:pt>
                <c:pt idx="769">
                  <c:v>0.22316496747310588</c:v>
                </c:pt>
                <c:pt idx="770">
                  <c:v>0.22350967809543204</c:v>
                </c:pt>
                <c:pt idx="771">
                  <c:v>0.22385438871775903</c:v>
                </c:pt>
                <c:pt idx="772">
                  <c:v>0.22406121509115504</c:v>
                </c:pt>
                <c:pt idx="773">
                  <c:v>0.22419909934008603</c:v>
                </c:pt>
                <c:pt idx="774">
                  <c:v>0.22440592571348203</c:v>
                </c:pt>
                <c:pt idx="775">
                  <c:v>0.22454380996241324</c:v>
                </c:pt>
                <c:pt idx="776">
                  <c:v>0.22475063633580902</c:v>
                </c:pt>
                <c:pt idx="777">
                  <c:v>0.22488852058473988</c:v>
                </c:pt>
                <c:pt idx="778">
                  <c:v>0.22509534695813604</c:v>
                </c:pt>
                <c:pt idx="779">
                  <c:v>0.22523323120706662</c:v>
                </c:pt>
                <c:pt idx="780">
                  <c:v>0.22544005758046315</c:v>
                </c:pt>
                <c:pt idx="781">
                  <c:v>0.22557794182939353</c:v>
                </c:pt>
                <c:pt idx="782">
                  <c:v>0.22578476820278887</c:v>
                </c:pt>
                <c:pt idx="783">
                  <c:v>0.22612947882511603</c:v>
                </c:pt>
                <c:pt idx="784">
                  <c:v>0.22647418944744382</c:v>
                </c:pt>
                <c:pt idx="785">
                  <c:v>0.22681890006976904</c:v>
                </c:pt>
                <c:pt idx="786">
                  <c:v>0.22716361069209604</c:v>
                </c:pt>
                <c:pt idx="787">
                  <c:v>0.22750832131442353</c:v>
                </c:pt>
                <c:pt idx="788">
                  <c:v>0.22785303193674997</c:v>
                </c:pt>
                <c:pt idx="789">
                  <c:v>0.22819774255907704</c:v>
                </c:pt>
                <c:pt idx="790">
                  <c:v>0.22840456893247321</c:v>
                </c:pt>
                <c:pt idx="791">
                  <c:v>0.22854245318140412</c:v>
                </c:pt>
                <c:pt idx="792">
                  <c:v>0.22874927955479976</c:v>
                </c:pt>
                <c:pt idx="793">
                  <c:v>0.22888716380373003</c:v>
                </c:pt>
                <c:pt idx="794">
                  <c:v>0.22909399017712712</c:v>
                </c:pt>
                <c:pt idx="795">
                  <c:v>0.22923187442605703</c:v>
                </c:pt>
                <c:pt idx="796">
                  <c:v>0.22943870079945344</c:v>
                </c:pt>
                <c:pt idx="797">
                  <c:v>0.22957658504838388</c:v>
                </c:pt>
                <c:pt idx="798">
                  <c:v>0.22978341142178021</c:v>
                </c:pt>
                <c:pt idx="799">
                  <c:v>0.23012812204410588</c:v>
                </c:pt>
                <c:pt idx="800">
                  <c:v>0.23047283266643359</c:v>
                </c:pt>
                <c:pt idx="801">
                  <c:v>0.23081754328876</c:v>
                </c:pt>
                <c:pt idx="802">
                  <c:v>0.231162253911087</c:v>
                </c:pt>
                <c:pt idx="803">
                  <c:v>0.23150696453341399</c:v>
                </c:pt>
                <c:pt idx="804">
                  <c:v>0.23185167515573987</c:v>
                </c:pt>
                <c:pt idx="805">
                  <c:v>0.23219638577806759</c:v>
                </c:pt>
                <c:pt idx="806">
                  <c:v>0.23254109640039494</c:v>
                </c:pt>
                <c:pt idx="807">
                  <c:v>0.23288580702272099</c:v>
                </c:pt>
                <c:pt idx="808">
                  <c:v>0.23309263339611699</c:v>
                </c:pt>
                <c:pt idx="809">
                  <c:v>0.23323051764504688</c:v>
                </c:pt>
                <c:pt idx="810">
                  <c:v>0.23343734401844382</c:v>
                </c:pt>
                <c:pt idx="811">
                  <c:v>0.23357522826737401</c:v>
                </c:pt>
                <c:pt idx="812">
                  <c:v>0.23378205464077001</c:v>
                </c:pt>
                <c:pt idx="813">
                  <c:v>0.23412676526309667</c:v>
                </c:pt>
                <c:pt idx="814">
                  <c:v>0.23447147588542494</c:v>
                </c:pt>
                <c:pt idx="815">
                  <c:v>0.23481618650775082</c:v>
                </c:pt>
                <c:pt idx="816">
                  <c:v>0.23516089713007701</c:v>
                </c:pt>
                <c:pt idx="817">
                  <c:v>0.23550560775240459</c:v>
                </c:pt>
                <c:pt idx="818">
                  <c:v>0.235850318374731</c:v>
                </c:pt>
                <c:pt idx="819">
                  <c:v>0.23619502899705797</c:v>
                </c:pt>
                <c:pt idx="820">
                  <c:v>0.23653973961938399</c:v>
                </c:pt>
                <c:pt idx="821">
                  <c:v>0.23688445024171101</c:v>
                </c:pt>
                <c:pt idx="822">
                  <c:v>0.23722916086403853</c:v>
                </c:pt>
                <c:pt idx="823">
                  <c:v>0.23757387148636541</c:v>
                </c:pt>
                <c:pt idx="824">
                  <c:v>0.23778069785976141</c:v>
                </c:pt>
                <c:pt idx="825">
                  <c:v>0.23784963998422659</c:v>
                </c:pt>
                <c:pt idx="826">
                  <c:v>0.23791858210869182</c:v>
                </c:pt>
                <c:pt idx="827">
                  <c:v>0.23798752423315667</c:v>
                </c:pt>
                <c:pt idx="828">
                  <c:v>0.23812540848208699</c:v>
                </c:pt>
                <c:pt idx="829">
                  <c:v>0.238194350606553</c:v>
                </c:pt>
                <c:pt idx="830">
                  <c:v>0.23833223485548483</c:v>
                </c:pt>
                <c:pt idx="831">
                  <c:v>0.23847011910441401</c:v>
                </c:pt>
                <c:pt idx="832">
                  <c:v>0.23853906122887997</c:v>
                </c:pt>
                <c:pt idx="833">
                  <c:v>0.23867694547780999</c:v>
                </c:pt>
                <c:pt idx="834">
                  <c:v>0.23881482972674101</c:v>
                </c:pt>
                <c:pt idx="835">
                  <c:v>0.23888377185120599</c:v>
                </c:pt>
                <c:pt idx="836">
                  <c:v>0.23902165610013701</c:v>
                </c:pt>
                <c:pt idx="837">
                  <c:v>0.239159540349068</c:v>
                </c:pt>
                <c:pt idx="838">
                  <c:v>0.23922848247353373</c:v>
                </c:pt>
                <c:pt idx="839">
                  <c:v>0.23936636672246503</c:v>
                </c:pt>
                <c:pt idx="840">
                  <c:v>0.23950425097139588</c:v>
                </c:pt>
                <c:pt idx="841">
                  <c:v>0.23957319309586059</c:v>
                </c:pt>
                <c:pt idx="842">
                  <c:v>0.23971107734479141</c:v>
                </c:pt>
                <c:pt idx="843">
                  <c:v>0.23984896159372182</c:v>
                </c:pt>
                <c:pt idx="844">
                  <c:v>0.23991790371818741</c:v>
                </c:pt>
                <c:pt idx="845">
                  <c:v>0.24005578796711699</c:v>
                </c:pt>
                <c:pt idx="846">
                  <c:v>0.24019367221604787</c:v>
                </c:pt>
                <c:pt idx="847">
                  <c:v>0.24026261434051288</c:v>
                </c:pt>
                <c:pt idx="848">
                  <c:v>0.24040049858944515</c:v>
                </c:pt>
                <c:pt idx="849">
                  <c:v>0.24053838283837603</c:v>
                </c:pt>
                <c:pt idx="850">
                  <c:v>0.24060732496284001</c:v>
                </c:pt>
                <c:pt idx="851">
                  <c:v>0.24074520921177159</c:v>
                </c:pt>
                <c:pt idx="852">
                  <c:v>0.24088309346070241</c:v>
                </c:pt>
                <c:pt idx="853">
                  <c:v>0.24095203558516812</c:v>
                </c:pt>
                <c:pt idx="854">
                  <c:v>0.24108991983409844</c:v>
                </c:pt>
                <c:pt idx="855">
                  <c:v>0.24122780408302799</c:v>
                </c:pt>
                <c:pt idx="856">
                  <c:v>0.24129674620749503</c:v>
                </c:pt>
                <c:pt idx="857">
                  <c:v>0.24143463045642535</c:v>
                </c:pt>
                <c:pt idx="858">
                  <c:v>0.24157251470535487</c:v>
                </c:pt>
                <c:pt idx="859">
                  <c:v>0.24164145682981999</c:v>
                </c:pt>
                <c:pt idx="860">
                  <c:v>0.24177934107875099</c:v>
                </c:pt>
                <c:pt idx="861">
                  <c:v>0.24184828320321741</c:v>
                </c:pt>
                <c:pt idx="862">
                  <c:v>0.24191722532768259</c:v>
                </c:pt>
                <c:pt idx="863">
                  <c:v>0.24198616745214782</c:v>
                </c:pt>
                <c:pt idx="864">
                  <c:v>0.24212405170107801</c:v>
                </c:pt>
                <c:pt idx="865">
                  <c:v>0.24219299382554299</c:v>
                </c:pt>
                <c:pt idx="866">
                  <c:v>0.24233087807447401</c:v>
                </c:pt>
                <c:pt idx="867">
                  <c:v>0.24246876232340553</c:v>
                </c:pt>
                <c:pt idx="868">
                  <c:v>0.24253770444787073</c:v>
                </c:pt>
                <c:pt idx="869">
                  <c:v>0.242675588696801</c:v>
                </c:pt>
                <c:pt idx="870">
                  <c:v>0.24281347294573224</c:v>
                </c:pt>
                <c:pt idx="871">
                  <c:v>0.24288241507019759</c:v>
                </c:pt>
                <c:pt idx="872">
                  <c:v>0.24302029931912841</c:v>
                </c:pt>
                <c:pt idx="873">
                  <c:v>0.24315818356805799</c:v>
                </c:pt>
                <c:pt idx="874">
                  <c:v>0.24322712569252444</c:v>
                </c:pt>
                <c:pt idx="875">
                  <c:v>0.24336500994145399</c:v>
                </c:pt>
                <c:pt idx="876">
                  <c:v>0.24350289419038573</c:v>
                </c:pt>
                <c:pt idx="877">
                  <c:v>0.24357183631484997</c:v>
                </c:pt>
                <c:pt idx="878">
                  <c:v>0.24370972056378101</c:v>
                </c:pt>
                <c:pt idx="879">
                  <c:v>0.24384760481271259</c:v>
                </c:pt>
                <c:pt idx="880">
                  <c:v>0.24391654693717768</c:v>
                </c:pt>
                <c:pt idx="881">
                  <c:v>0.24405443118610912</c:v>
                </c:pt>
                <c:pt idx="882">
                  <c:v>0.24419231543503941</c:v>
                </c:pt>
                <c:pt idx="883">
                  <c:v>0.24426125755950459</c:v>
                </c:pt>
                <c:pt idx="884">
                  <c:v>0.24439914180843603</c:v>
                </c:pt>
                <c:pt idx="885">
                  <c:v>0.24453702605736582</c:v>
                </c:pt>
                <c:pt idx="886">
                  <c:v>0.24460596818183153</c:v>
                </c:pt>
                <c:pt idx="887">
                  <c:v>0.24474385243076188</c:v>
                </c:pt>
                <c:pt idx="888">
                  <c:v>0.24488173667969201</c:v>
                </c:pt>
                <c:pt idx="889">
                  <c:v>0.244950678804158</c:v>
                </c:pt>
                <c:pt idx="890">
                  <c:v>0.24508856305308788</c:v>
                </c:pt>
                <c:pt idx="891">
                  <c:v>0.24522644730201959</c:v>
                </c:pt>
                <c:pt idx="892">
                  <c:v>0.24529538942648527</c:v>
                </c:pt>
                <c:pt idx="893">
                  <c:v>0.24543327367541559</c:v>
                </c:pt>
                <c:pt idx="894">
                  <c:v>0.245571157924346</c:v>
                </c:pt>
                <c:pt idx="895">
                  <c:v>0.24564010004881101</c:v>
                </c:pt>
                <c:pt idx="896">
                  <c:v>0.24577798429774253</c:v>
                </c:pt>
                <c:pt idx="897">
                  <c:v>0.24591586854667294</c:v>
                </c:pt>
                <c:pt idx="898">
                  <c:v>0.24598481067113859</c:v>
                </c:pt>
                <c:pt idx="899">
                  <c:v>0.246122694920069</c:v>
                </c:pt>
                <c:pt idx="900">
                  <c:v>0.246329521293465</c:v>
                </c:pt>
                <c:pt idx="901">
                  <c:v>0.24646740554239679</c:v>
                </c:pt>
                <c:pt idx="902">
                  <c:v>0.24653634766686203</c:v>
                </c:pt>
                <c:pt idx="903">
                  <c:v>0.24667423191579099</c:v>
                </c:pt>
                <c:pt idx="904">
                  <c:v>0.24681211616472273</c:v>
                </c:pt>
                <c:pt idx="905">
                  <c:v>0.24688105828918697</c:v>
                </c:pt>
                <c:pt idx="906">
                  <c:v>0.24701894253811874</c:v>
                </c:pt>
                <c:pt idx="907">
                  <c:v>0.24715682678704901</c:v>
                </c:pt>
                <c:pt idx="908">
                  <c:v>0.24722576891151388</c:v>
                </c:pt>
                <c:pt idx="909">
                  <c:v>0.24736365316044559</c:v>
                </c:pt>
                <c:pt idx="910">
                  <c:v>0.24750153740937644</c:v>
                </c:pt>
                <c:pt idx="911">
                  <c:v>0.24757047953384101</c:v>
                </c:pt>
                <c:pt idx="912">
                  <c:v>0.24770836378277303</c:v>
                </c:pt>
                <c:pt idx="913">
                  <c:v>0.24784624803170288</c:v>
                </c:pt>
                <c:pt idx="914">
                  <c:v>0.24791519015616953</c:v>
                </c:pt>
                <c:pt idx="915">
                  <c:v>0.24805307440509841</c:v>
                </c:pt>
                <c:pt idx="916">
                  <c:v>0.24819095865402899</c:v>
                </c:pt>
                <c:pt idx="917">
                  <c:v>0.24825990077849494</c:v>
                </c:pt>
                <c:pt idx="918">
                  <c:v>0.24839778502742627</c:v>
                </c:pt>
                <c:pt idx="919">
                  <c:v>0.24853566927635601</c:v>
                </c:pt>
                <c:pt idx="920">
                  <c:v>0.24860461140082099</c:v>
                </c:pt>
                <c:pt idx="921">
                  <c:v>0.24874249564975273</c:v>
                </c:pt>
                <c:pt idx="922">
                  <c:v>0.248880379898683</c:v>
                </c:pt>
                <c:pt idx="923">
                  <c:v>0.24894932202314873</c:v>
                </c:pt>
                <c:pt idx="924">
                  <c:v>0.24908720627207953</c:v>
                </c:pt>
                <c:pt idx="925">
                  <c:v>0.24922509052100994</c:v>
                </c:pt>
                <c:pt idx="926">
                  <c:v>0.24929403264547612</c:v>
                </c:pt>
                <c:pt idx="927">
                  <c:v>0.24943191689440594</c:v>
                </c:pt>
                <c:pt idx="928">
                  <c:v>0.24956980114333682</c:v>
                </c:pt>
                <c:pt idx="929">
                  <c:v>0.24963874326780244</c:v>
                </c:pt>
                <c:pt idx="930">
                  <c:v>0.24977662751673199</c:v>
                </c:pt>
                <c:pt idx="931">
                  <c:v>0.24991451176566373</c:v>
                </c:pt>
                <c:pt idx="932">
                  <c:v>0.24998345389012944</c:v>
                </c:pt>
                <c:pt idx="933">
                  <c:v>0.25012133813905901</c:v>
                </c:pt>
                <c:pt idx="934">
                  <c:v>0.25025922238798975</c:v>
                </c:pt>
                <c:pt idx="935">
                  <c:v>0.25032816451245676</c:v>
                </c:pt>
                <c:pt idx="936">
                  <c:v>0.25046604876138573</c:v>
                </c:pt>
                <c:pt idx="937">
                  <c:v>0.25067287513478348</c:v>
                </c:pt>
                <c:pt idx="938">
                  <c:v>0.250810759383714</c:v>
                </c:pt>
                <c:pt idx="939">
                  <c:v>0.25101758575710897</c:v>
                </c:pt>
                <c:pt idx="940">
                  <c:v>0.25115547000603788</c:v>
                </c:pt>
                <c:pt idx="941">
                  <c:v>0.251224412130505</c:v>
                </c:pt>
                <c:pt idx="942">
                  <c:v>0.25136229637943636</c:v>
                </c:pt>
                <c:pt idx="943">
                  <c:v>0.25150018062836599</c:v>
                </c:pt>
                <c:pt idx="944">
                  <c:v>0.251569122752831</c:v>
                </c:pt>
                <c:pt idx="945">
                  <c:v>0.25170700700176174</c:v>
                </c:pt>
                <c:pt idx="946">
                  <c:v>0.25184489125069465</c:v>
                </c:pt>
                <c:pt idx="947">
                  <c:v>0.25191383337515832</c:v>
                </c:pt>
                <c:pt idx="948">
                  <c:v>0.25205171762408901</c:v>
                </c:pt>
                <c:pt idx="949">
                  <c:v>0.25218960187301998</c:v>
                </c:pt>
                <c:pt idx="950">
                  <c:v>0.25225854399748532</c:v>
                </c:pt>
                <c:pt idx="951">
                  <c:v>0.252396428246416</c:v>
                </c:pt>
                <c:pt idx="952">
                  <c:v>0.25253431249534575</c:v>
                </c:pt>
                <c:pt idx="953">
                  <c:v>0.25260325461981176</c:v>
                </c:pt>
                <c:pt idx="954">
                  <c:v>0.252741138868742</c:v>
                </c:pt>
                <c:pt idx="955">
                  <c:v>0.25287902311767435</c:v>
                </c:pt>
                <c:pt idx="956">
                  <c:v>0.25294796524213897</c:v>
                </c:pt>
                <c:pt idx="957">
                  <c:v>0.25308584949106899</c:v>
                </c:pt>
                <c:pt idx="958">
                  <c:v>0.25322373374000001</c:v>
                </c:pt>
                <c:pt idx="959">
                  <c:v>0.25329267586446635</c:v>
                </c:pt>
                <c:pt idx="960">
                  <c:v>0.25343056011339599</c:v>
                </c:pt>
                <c:pt idx="961">
                  <c:v>0.25356844436232701</c:v>
                </c:pt>
                <c:pt idx="962">
                  <c:v>0.25363738648679024</c:v>
                </c:pt>
                <c:pt idx="963">
                  <c:v>0.25377527073572276</c:v>
                </c:pt>
                <c:pt idx="964">
                  <c:v>0.253913154984655</c:v>
                </c:pt>
                <c:pt idx="965">
                  <c:v>0.25398209710912012</c:v>
                </c:pt>
                <c:pt idx="966">
                  <c:v>0.25411998135805147</c:v>
                </c:pt>
                <c:pt idx="967">
                  <c:v>0.25425786560697999</c:v>
                </c:pt>
                <c:pt idx="968">
                  <c:v>0.254326807731448</c:v>
                </c:pt>
                <c:pt idx="969">
                  <c:v>0.25446469198037736</c:v>
                </c:pt>
                <c:pt idx="970">
                  <c:v>0.254671518353772</c:v>
                </c:pt>
                <c:pt idx="971">
                  <c:v>0.25480940260270302</c:v>
                </c:pt>
                <c:pt idx="972">
                  <c:v>0.25501622897609899</c:v>
                </c:pt>
                <c:pt idx="973">
                  <c:v>0.25515411322503001</c:v>
                </c:pt>
                <c:pt idx="974">
                  <c:v>0.25536093959842598</c:v>
                </c:pt>
                <c:pt idx="975">
                  <c:v>0.25549882384735811</c:v>
                </c:pt>
                <c:pt idx="976">
                  <c:v>0.25556776597182318</c:v>
                </c:pt>
                <c:pt idx="977">
                  <c:v>0.25570565022075276</c:v>
                </c:pt>
                <c:pt idx="978">
                  <c:v>0.255843534469683</c:v>
                </c:pt>
                <c:pt idx="979">
                  <c:v>0.25591247659415012</c:v>
                </c:pt>
                <c:pt idx="980">
                  <c:v>0.25605036084307897</c:v>
                </c:pt>
                <c:pt idx="981">
                  <c:v>0.25618824509201032</c:v>
                </c:pt>
                <c:pt idx="982">
                  <c:v>0.256257187216476</c:v>
                </c:pt>
                <c:pt idx="983">
                  <c:v>0.25639507146540602</c:v>
                </c:pt>
                <c:pt idx="984">
                  <c:v>0.25653295571433699</c:v>
                </c:pt>
                <c:pt idx="985">
                  <c:v>0.25660189783880238</c:v>
                </c:pt>
                <c:pt idx="986">
                  <c:v>0.25673978208773279</c:v>
                </c:pt>
                <c:pt idx="987">
                  <c:v>0.25687766633666548</c:v>
                </c:pt>
                <c:pt idx="988">
                  <c:v>0.25694660846112788</c:v>
                </c:pt>
                <c:pt idx="989">
                  <c:v>0.25708449271006112</c:v>
                </c:pt>
                <c:pt idx="990">
                  <c:v>0.25722237695898997</c:v>
                </c:pt>
                <c:pt idx="991">
                  <c:v>0.25729131908345593</c:v>
                </c:pt>
                <c:pt idx="992">
                  <c:v>0.257429203332388</c:v>
                </c:pt>
                <c:pt idx="993">
                  <c:v>0.25756708758131674</c:v>
                </c:pt>
                <c:pt idx="994">
                  <c:v>0.25763602970578275</c:v>
                </c:pt>
                <c:pt idx="995">
                  <c:v>0.25777391395471388</c:v>
                </c:pt>
                <c:pt idx="996">
                  <c:v>0.25791179820364535</c:v>
                </c:pt>
                <c:pt idx="997">
                  <c:v>0.25798074032810908</c:v>
                </c:pt>
                <c:pt idx="998">
                  <c:v>0.25811862457703999</c:v>
                </c:pt>
                <c:pt idx="999">
                  <c:v>0.25825650882597101</c:v>
                </c:pt>
                <c:pt idx="1000">
                  <c:v>0.25832545095043602</c:v>
                </c:pt>
                <c:pt idx="1001">
                  <c:v>0.25846333519936698</c:v>
                </c:pt>
                <c:pt idx="1002">
                  <c:v>0.25867016157276412</c:v>
                </c:pt>
                <c:pt idx="1003">
                  <c:v>0.25880804582169398</c:v>
                </c:pt>
                <c:pt idx="1004">
                  <c:v>0.25901487219509112</c:v>
                </c:pt>
                <c:pt idx="1005">
                  <c:v>0.25915275644402003</c:v>
                </c:pt>
                <c:pt idx="1006">
                  <c:v>0.259359582817417</c:v>
                </c:pt>
                <c:pt idx="1007">
                  <c:v>0.25949746706634702</c:v>
                </c:pt>
                <c:pt idx="1008">
                  <c:v>0.25970429343974338</c:v>
                </c:pt>
                <c:pt idx="1009">
                  <c:v>0.25984217768867518</c:v>
                </c:pt>
                <c:pt idx="1010">
                  <c:v>0.26004900406206999</c:v>
                </c:pt>
                <c:pt idx="1011">
                  <c:v>0.26018688831100212</c:v>
                </c:pt>
                <c:pt idx="1012">
                  <c:v>0.26025583043546574</c:v>
                </c:pt>
                <c:pt idx="1013">
                  <c:v>0.26039371468439693</c:v>
                </c:pt>
                <c:pt idx="1014">
                  <c:v>0.260531598933326</c:v>
                </c:pt>
                <c:pt idx="1015">
                  <c:v>0.26060054105779301</c:v>
                </c:pt>
                <c:pt idx="1016">
                  <c:v>0.26073842530672375</c:v>
                </c:pt>
                <c:pt idx="1017">
                  <c:v>0.26087630955565588</c:v>
                </c:pt>
                <c:pt idx="1018">
                  <c:v>0.26094525168011973</c:v>
                </c:pt>
                <c:pt idx="1019">
                  <c:v>0.26108313592905141</c:v>
                </c:pt>
                <c:pt idx="1020">
                  <c:v>0.26122102017798099</c:v>
                </c:pt>
                <c:pt idx="1021">
                  <c:v>0.261289962302448</c:v>
                </c:pt>
                <c:pt idx="1022">
                  <c:v>0.26142784655137674</c:v>
                </c:pt>
                <c:pt idx="1023">
                  <c:v>0.26156573080030793</c:v>
                </c:pt>
                <c:pt idx="1024">
                  <c:v>0.26163467292477338</c:v>
                </c:pt>
                <c:pt idx="1025">
                  <c:v>0.26177255717370401</c:v>
                </c:pt>
                <c:pt idx="1026">
                  <c:v>0.26191044142263498</c:v>
                </c:pt>
                <c:pt idx="1027">
                  <c:v>0.26197938354710032</c:v>
                </c:pt>
                <c:pt idx="1028">
                  <c:v>0.26211726779603101</c:v>
                </c:pt>
                <c:pt idx="1029">
                  <c:v>0.26225515204496103</c:v>
                </c:pt>
                <c:pt idx="1030">
                  <c:v>0.26232409416942848</c:v>
                </c:pt>
                <c:pt idx="1031">
                  <c:v>0.262461978418357</c:v>
                </c:pt>
                <c:pt idx="1032">
                  <c:v>0.26266880479175297</c:v>
                </c:pt>
                <c:pt idx="1033">
                  <c:v>0.26280668904068588</c:v>
                </c:pt>
                <c:pt idx="1034">
                  <c:v>0.26301351541408002</c:v>
                </c:pt>
                <c:pt idx="1035">
                  <c:v>0.26315139966301099</c:v>
                </c:pt>
                <c:pt idx="1036">
                  <c:v>0.26335822603640702</c:v>
                </c:pt>
                <c:pt idx="1037">
                  <c:v>0.26349611028533793</c:v>
                </c:pt>
                <c:pt idx="1038">
                  <c:v>0.26370293665873379</c:v>
                </c:pt>
                <c:pt idx="1039">
                  <c:v>0.26384082090766547</c:v>
                </c:pt>
                <c:pt idx="1040">
                  <c:v>0.26404764728106001</c:v>
                </c:pt>
                <c:pt idx="1041">
                  <c:v>0.26418553152999102</c:v>
                </c:pt>
                <c:pt idx="1042">
                  <c:v>0.264392357903387</c:v>
                </c:pt>
                <c:pt idx="1043">
                  <c:v>0.26453024215231774</c:v>
                </c:pt>
                <c:pt idx="1044">
                  <c:v>0.26473706852571288</c:v>
                </c:pt>
                <c:pt idx="1045">
                  <c:v>0.26487495277464723</c:v>
                </c:pt>
                <c:pt idx="1046">
                  <c:v>0.26494389489911002</c:v>
                </c:pt>
                <c:pt idx="1047">
                  <c:v>0.26508177914804276</c:v>
                </c:pt>
                <c:pt idx="1048">
                  <c:v>0.26521966339697312</c:v>
                </c:pt>
                <c:pt idx="1049">
                  <c:v>0.26528860552143702</c:v>
                </c:pt>
                <c:pt idx="1050">
                  <c:v>0.26542648977036948</c:v>
                </c:pt>
                <c:pt idx="1051">
                  <c:v>0.265564374019299</c:v>
                </c:pt>
                <c:pt idx="1052">
                  <c:v>0.26563331614376379</c:v>
                </c:pt>
                <c:pt idx="1053">
                  <c:v>0.26577120039269397</c:v>
                </c:pt>
                <c:pt idx="1054">
                  <c:v>0.26590908464162499</c:v>
                </c:pt>
                <c:pt idx="1055">
                  <c:v>0.26597802676609</c:v>
                </c:pt>
                <c:pt idx="1056">
                  <c:v>0.26611591101502102</c:v>
                </c:pt>
                <c:pt idx="1057">
                  <c:v>0.26625379526395232</c:v>
                </c:pt>
                <c:pt idx="1058">
                  <c:v>0.26632273738841894</c:v>
                </c:pt>
                <c:pt idx="1059">
                  <c:v>0.26646062163734935</c:v>
                </c:pt>
                <c:pt idx="1060">
                  <c:v>0.26659850588627898</c:v>
                </c:pt>
                <c:pt idx="1061">
                  <c:v>0.26666744801074399</c:v>
                </c:pt>
                <c:pt idx="1062">
                  <c:v>0.26680533225967612</c:v>
                </c:pt>
                <c:pt idx="1063">
                  <c:v>0.26701215863307093</c:v>
                </c:pt>
                <c:pt idx="1064">
                  <c:v>0.267150042882001</c:v>
                </c:pt>
                <c:pt idx="1065">
                  <c:v>0.26735686925539948</c:v>
                </c:pt>
                <c:pt idx="1066">
                  <c:v>0.267494753504328</c:v>
                </c:pt>
                <c:pt idx="1067">
                  <c:v>0.26770157987772408</c:v>
                </c:pt>
                <c:pt idx="1068">
                  <c:v>0.26783946412665532</c:v>
                </c:pt>
                <c:pt idx="1069">
                  <c:v>0.26804629050005102</c:v>
                </c:pt>
                <c:pt idx="1070">
                  <c:v>0.26818417474898198</c:v>
                </c:pt>
                <c:pt idx="1071">
                  <c:v>0.26839100112237801</c:v>
                </c:pt>
                <c:pt idx="1072">
                  <c:v>0.26852888537131048</c:v>
                </c:pt>
                <c:pt idx="1073">
                  <c:v>0.26873571174470501</c:v>
                </c:pt>
                <c:pt idx="1074">
                  <c:v>0.26887359599363647</c:v>
                </c:pt>
                <c:pt idx="1075">
                  <c:v>0.26914936449149679</c:v>
                </c:pt>
                <c:pt idx="1076">
                  <c:v>0.26921830661596202</c:v>
                </c:pt>
                <c:pt idx="1077">
                  <c:v>0.26928724874042675</c:v>
                </c:pt>
                <c:pt idx="1078">
                  <c:v>0.26949407511382412</c:v>
                </c:pt>
                <c:pt idx="1079">
                  <c:v>0.26956301723828902</c:v>
                </c:pt>
                <c:pt idx="1080">
                  <c:v>0.26963195936275408</c:v>
                </c:pt>
                <c:pt idx="1081">
                  <c:v>0.269838785736151</c:v>
                </c:pt>
                <c:pt idx="1082">
                  <c:v>0.26990772786061712</c:v>
                </c:pt>
                <c:pt idx="1083">
                  <c:v>0.2699766699850833</c:v>
                </c:pt>
                <c:pt idx="1084">
                  <c:v>0.27018349635847738</c:v>
                </c:pt>
                <c:pt idx="1085">
                  <c:v>0.270252438482942</c:v>
                </c:pt>
                <c:pt idx="1086">
                  <c:v>0.27032138060740912</c:v>
                </c:pt>
                <c:pt idx="1087">
                  <c:v>0.27052820698080576</c:v>
                </c:pt>
                <c:pt idx="1088">
                  <c:v>0.270597149105269</c:v>
                </c:pt>
                <c:pt idx="1089">
                  <c:v>0.27066609122973512</c:v>
                </c:pt>
                <c:pt idx="1090">
                  <c:v>0.27087291760313098</c:v>
                </c:pt>
                <c:pt idx="1091">
                  <c:v>0.27094185972759599</c:v>
                </c:pt>
                <c:pt idx="1092">
                  <c:v>0.271010801852063</c:v>
                </c:pt>
                <c:pt idx="1093">
                  <c:v>0.27121762822545697</c:v>
                </c:pt>
                <c:pt idx="1094">
                  <c:v>0.27128657034992476</c:v>
                </c:pt>
                <c:pt idx="1095">
                  <c:v>0.27135551247438799</c:v>
                </c:pt>
                <c:pt idx="1096">
                  <c:v>0.27156233884778402</c:v>
                </c:pt>
                <c:pt idx="1097">
                  <c:v>0.27163128097224898</c:v>
                </c:pt>
                <c:pt idx="1098">
                  <c:v>0.27170022309671499</c:v>
                </c:pt>
                <c:pt idx="1099">
                  <c:v>0.27190704947011074</c:v>
                </c:pt>
                <c:pt idx="1100">
                  <c:v>0.27197599159457753</c:v>
                </c:pt>
                <c:pt idx="1101">
                  <c:v>0.27204493371904365</c:v>
                </c:pt>
                <c:pt idx="1102">
                  <c:v>0.27225176009243801</c:v>
                </c:pt>
                <c:pt idx="1103">
                  <c:v>0.27232070221690435</c:v>
                </c:pt>
                <c:pt idx="1104">
                  <c:v>0.27238964434136798</c:v>
                </c:pt>
                <c:pt idx="1105">
                  <c:v>0.27259647071476512</c:v>
                </c:pt>
                <c:pt idx="1106">
                  <c:v>0.27266541283923001</c:v>
                </c:pt>
                <c:pt idx="1107">
                  <c:v>0.27273435496369475</c:v>
                </c:pt>
                <c:pt idx="1108">
                  <c:v>0.27301012346155701</c:v>
                </c:pt>
                <c:pt idx="1109">
                  <c:v>0.27307906558602202</c:v>
                </c:pt>
                <c:pt idx="1110">
                  <c:v>0.273354834083884</c:v>
                </c:pt>
                <c:pt idx="1111">
                  <c:v>0.27342377620835012</c:v>
                </c:pt>
                <c:pt idx="1112">
                  <c:v>0.273699544706209</c:v>
                </c:pt>
                <c:pt idx="1113">
                  <c:v>0.27376848683067612</c:v>
                </c:pt>
                <c:pt idx="1114">
                  <c:v>0.27404425532853699</c:v>
                </c:pt>
                <c:pt idx="1115">
                  <c:v>0.274113197453002</c:v>
                </c:pt>
                <c:pt idx="1116">
                  <c:v>0.27438896595086754</c:v>
                </c:pt>
                <c:pt idx="1117">
                  <c:v>0.27445790807532899</c:v>
                </c:pt>
                <c:pt idx="1118">
                  <c:v>0.27473367657318865</c:v>
                </c:pt>
                <c:pt idx="1119">
                  <c:v>0.27480261869765776</c:v>
                </c:pt>
                <c:pt idx="1120">
                  <c:v>0.27507838719551853</c:v>
                </c:pt>
                <c:pt idx="1121">
                  <c:v>0.27514732931998198</c:v>
                </c:pt>
                <c:pt idx="1122">
                  <c:v>0.2754230978178463</c:v>
                </c:pt>
                <c:pt idx="1123">
                  <c:v>0.27549203994230897</c:v>
                </c:pt>
                <c:pt idx="1124">
                  <c:v>0.27576780844017079</c:v>
                </c:pt>
                <c:pt idx="1125">
                  <c:v>0.27583675056463602</c:v>
                </c:pt>
                <c:pt idx="1126">
                  <c:v>0.27611251906249812</c:v>
                </c:pt>
                <c:pt idx="1127">
                  <c:v>0.27618146118696435</c:v>
                </c:pt>
                <c:pt idx="1128">
                  <c:v>0.276457229684825</c:v>
                </c:pt>
                <c:pt idx="1129">
                  <c:v>0.27652617180929223</c:v>
                </c:pt>
                <c:pt idx="1130">
                  <c:v>0.27680194030715138</c:v>
                </c:pt>
                <c:pt idx="1131">
                  <c:v>0.27687088243161712</c:v>
                </c:pt>
                <c:pt idx="1132">
                  <c:v>0.27714665092947832</c:v>
                </c:pt>
                <c:pt idx="1133">
                  <c:v>0.277215593053944</c:v>
                </c:pt>
                <c:pt idx="1134">
                  <c:v>0.27749136155180498</c:v>
                </c:pt>
                <c:pt idx="1135">
                  <c:v>0.27756030367627038</c:v>
                </c:pt>
                <c:pt idx="1136">
                  <c:v>0.27783607217413098</c:v>
                </c:pt>
                <c:pt idx="1137">
                  <c:v>0.27790501429859699</c:v>
                </c:pt>
                <c:pt idx="1138">
                  <c:v>0.27818078279645952</c:v>
                </c:pt>
                <c:pt idx="1139">
                  <c:v>0.27824972492092293</c:v>
                </c:pt>
                <c:pt idx="1140">
                  <c:v>0.27831866704539077</c:v>
                </c:pt>
                <c:pt idx="1141">
                  <c:v>0.27852549341878502</c:v>
                </c:pt>
                <c:pt idx="1142">
                  <c:v>0.27859443554324997</c:v>
                </c:pt>
                <c:pt idx="1143">
                  <c:v>0.27866337766771598</c:v>
                </c:pt>
                <c:pt idx="1144">
                  <c:v>0.27887020404111201</c:v>
                </c:pt>
                <c:pt idx="1145">
                  <c:v>0.27893914616557675</c:v>
                </c:pt>
                <c:pt idx="1146">
                  <c:v>0.27900808829004348</c:v>
                </c:pt>
                <c:pt idx="1147">
                  <c:v>0.27921491466343801</c:v>
                </c:pt>
                <c:pt idx="1148">
                  <c:v>0.27928385678790402</c:v>
                </c:pt>
                <c:pt idx="1149">
                  <c:v>0.27935279891237053</c:v>
                </c:pt>
                <c:pt idx="1150">
                  <c:v>0.279559625285766</c:v>
                </c:pt>
                <c:pt idx="1151">
                  <c:v>0.27962856741023112</c:v>
                </c:pt>
                <c:pt idx="1152">
                  <c:v>0.27969750953469602</c:v>
                </c:pt>
                <c:pt idx="1153">
                  <c:v>0.27990433590809238</c:v>
                </c:pt>
                <c:pt idx="1154">
                  <c:v>0.27997327803255811</c:v>
                </c:pt>
                <c:pt idx="1155">
                  <c:v>0.28004222015702301</c:v>
                </c:pt>
                <c:pt idx="1156">
                  <c:v>0.28024904653041788</c:v>
                </c:pt>
                <c:pt idx="1157">
                  <c:v>0.280317988654886</c:v>
                </c:pt>
                <c:pt idx="1158">
                  <c:v>0.28038693077935123</c:v>
                </c:pt>
                <c:pt idx="1159">
                  <c:v>0.28059375715274498</c:v>
                </c:pt>
                <c:pt idx="1160">
                  <c:v>0.28066269927721277</c:v>
                </c:pt>
                <c:pt idx="1161">
                  <c:v>0.280731641401675</c:v>
                </c:pt>
                <c:pt idx="1162">
                  <c:v>0.28093846777507347</c:v>
                </c:pt>
                <c:pt idx="1163">
                  <c:v>0.28100740989953832</c:v>
                </c:pt>
                <c:pt idx="1164">
                  <c:v>0.28107635202400338</c:v>
                </c:pt>
                <c:pt idx="1165">
                  <c:v>0.28135212052186398</c:v>
                </c:pt>
                <c:pt idx="1166">
                  <c:v>0.28142106264632999</c:v>
                </c:pt>
                <c:pt idx="1167">
                  <c:v>0.28169683114419097</c:v>
                </c:pt>
                <c:pt idx="1168">
                  <c:v>0.28176577326865776</c:v>
                </c:pt>
                <c:pt idx="1169">
                  <c:v>0.28204154176651774</c:v>
                </c:pt>
                <c:pt idx="1170">
                  <c:v>0.28211048389098448</c:v>
                </c:pt>
                <c:pt idx="1171">
                  <c:v>0.28238625238884729</c:v>
                </c:pt>
                <c:pt idx="1172">
                  <c:v>0.28245519451331003</c:v>
                </c:pt>
                <c:pt idx="1173">
                  <c:v>0.28273096301117101</c:v>
                </c:pt>
                <c:pt idx="1174">
                  <c:v>0.28279990513563702</c:v>
                </c:pt>
                <c:pt idx="1175">
                  <c:v>0.28307567363349911</c:v>
                </c:pt>
                <c:pt idx="1176">
                  <c:v>0.28314461575796512</c:v>
                </c:pt>
                <c:pt idx="1177">
                  <c:v>0.28342038425582694</c:v>
                </c:pt>
                <c:pt idx="1178">
                  <c:v>0.28348932638029112</c:v>
                </c:pt>
                <c:pt idx="1179">
                  <c:v>0.28376509487815199</c:v>
                </c:pt>
                <c:pt idx="1180">
                  <c:v>0.283834037002618</c:v>
                </c:pt>
                <c:pt idx="1181">
                  <c:v>0.28410980550047832</c:v>
                </c:pt>
                <c:pt idx="1182">
                  <c:v>0.28417874762494588</c:v>
                </c:pt>
                <c:pt idx="1183">
                  <c:v>0.28445451612280648</c:v>
                </c:pt>
                <c:pt idx="1184">
                  <c:v>0.28452345824727132</c:v>
                </c:pt>
                <c:pt idx="1185">
                  <c:v>0.28479922674513047</c:v>
                </c:pt>
                <c:pt idx="1186">
                  <c:v>0.28486816886959876</c:v>
                </c:pt>
                <c:pt idx="1187">
                  <c:v>0.28514393736746035</c:v>
                </c:pt>
                <c:pt idx="1188">
                  <c:v>0.28521287949192398</c:v>
                </c:pt>
                <c:pt idx="1189">
                  <c:v>0.28548864798978829</c:v>
                </c:pt>
                <c:pt idx="1190">
                  <c:v>0.28555759011425241</c:v>
                </c:pt>
                <c:pt idx="1191">
                  <c:v>0.28583335861211179</c:v>
                </c:pt>
                <c:pt idx="1192">
                  <c:v>0.28590230073657802</c:v>
                </c:pt>
                <c:pt idx="1193">
                  <c:v>0.28617806923444156</c:v>
                </c:pt>
                <c:pt idx="1194">
                  <c:v>0.28624701135890401</c:v>
                </c:pt>
                <c:pt idx="1195">
                  <c:v>0.28652277985676788</c:v>
                </c:pt>
                <c:pt idx="1196">
                  <c:v>0.28659172198123101</c:v>
                </c:pt>
                <c:pt idx="1197">
                  <c:v>0.28686749047909332</c:v>
                </c:pt>
                <c:pt idx="1198">
                  <c:v>0.286936432603558</c:v>
                </c:pt>
                <c:pt idx="1199">
                  <c:v>0.28721220110141898</c:v>
                </c:pt>
                <c:pt idx="1200">
                  <c:v>0.28728114322588538</c:v>
                </c:pt>
                <c:pt idx="1201">
                  <c:v>0.28755691172374748</c:v>
                </c:pt>
                <c:pt idx="1202">
                  <c:v>0.28762585384821232</c:v>
                </c:pt>
                <c:pt idx="1203">
                  <c:v>0.287694795972679</c:v>
                </c:pt>
                <c:pt idx="1204">
                  <c:v>0.28790162234607308</c:v>
                </c:pt>
                <c:pt idx="1205">
                  <c:v>0.28797056447053798</c:v>
                </c:pt>
                <c:pt idx="1206">
                  <c:v>0.28803950659500399</c:v>
                </c:pt>
                <c:pt idx="1207">
                  <c:v>0.28824633296840002</c:v>
                </c:pt>
                <c:pt idx="1208">
                  <c:v>0.28831527509286747</c:v>
                </c:pt>
                <c:pt idx="1209">
                  <c:v>0.28838421721733176</c:v>
                </c:pt>
                <c:pt idx="1210">
                  <c:v>0.28859104359072579</c:v>
                </c:pt>
                <c:pt idx="1211">
                  <c:v>0.28865998571519202</c:v>
                </c:pt>
                <c:pt idx="1212">
                  <c:v>0.28872892783965953</c:v>
                </c:pt>
                <c:pt idx="1213">
                  <c:v>0.28893575421305301</c:v>
                </c:pt>
                <c:pt idx="1214">
                  <c:v>0.28900469633752035</c:v>
                </c:pt>
                <c:pt idx="1215">
                  <c:v>0.28907363846198375</c:v>
                </c:pt>
                <c:pt idx="1216">
                  <c:v>0.28934940695984723</c:v>
                </c:pt>
                <c:pt idx="1217">
                  <c:v>0.28941834908431235</c:v>
                </c:pt>
                <c:pt idx="1218">
                  <c:v>0.28969411758217201</c:v>
                </c:pt>
                <c:pt idx="1219">
                  <c:v>0.28976305970663679</c:v>
                </c:pt>
                <c:pt idx="1220">
                  <c:v>0.2900388282045</c:v>
                </c:pt>
                <c:pt idx="1221">
                  <c:v>0.29010777032896512</c:v>
                </c:pt>
                <c:pt idx="1222">
                  <c:v>0.29038353882682638</c:v>
                </c:pt>
                <c:pt idx="1223">
                  <c:v>0.29045248095129206</c:v>
                </c:pt>
                <c:pt idx="1224">
                  <c:v>0.29072824944915232</c:v>
                </c:pt>
                <c:pt idx="1225">
                  <c:v>0.290797191573618</c:v>
                </c:pt>
                <c:pt idx="1226">
                  <c:v>0.29107296007148054</c:v>
                </c:pt>
                <c:pt idx="1227">
                  <c:v>0.29114190219594532</c:v>
                </c:pt>
                <c:pt idx="1228">
                  <c:v>0.29141767069380747</c:v>
                </c:pt>
                <c:pt idx="1229">
                  <c:v>0.29148661281827276</c:v>
                </c:pt>
                <c:pt idx="1230">
                  <c:v>0.29176238131613302</c:v>
                </c:pt>
                <c:pt idx="1231">
                  <c:v>0.29183132344059776</c:v>
                </c:pt>
                <c:pt idx="1232">
                  <c:v>0.29210709193846035</c:v>
                </c:pt>
                <c:pt idx="1233">
                  <c:v>0.29217603406292508</c:v>
                </c:pt>
                <c:pt idx="1234">
                  <c:v>0.29245180256078601</c:v>
                </c:pt>
                <c:pt idx="1235">
                  <c:v>0.29252074468525335</c:v>
                </c:pt>
                <c:pt idx="1236">
                  <c:v>0.29279651318311301</c:v>
                </c:pt>
                <c:pt idx="1237">
                  <c:v>0.29286545530757935</c:v>
                </c:pt>
                <c:pt idx="1238">
                  <c:v>0.293141223805441</c:v>
                </c:pt>
                <c:pt idx="1239">
                  <c:v>0.29321016592990723</c:v>
                </c:pt>
                <c:pt idx="1240">
                  <c:v>0.29348593442776738</c:v>
                </c:pt>
                <c:pt idx="1241">
                  <c:v>0.293554876552233</c:v>
                </c:pt>
                <c:pt idx="1242">
                  <c:v>0.29383064505009332</c:v>
                </c:pt>
                <c:pt idx="1243">
                  <c:v>0.29389958717456088</c:v>
                </c:pt>
                <c:pt idx="1244">
                  <c:v>0.29417535567241998</c:v>
                </c:pt>
                <c:pt idx="1245">
                  <c:v>0.29424429779688532</c:v>
                </c:pt>
                <c:pt idx="1246">
                  <c:v>0.29452006629474919</c:v>
                </c:pt>
                <c:pt idx="1247">
                  <c:v>0.29458900841921198</c:v>
                </c:pt>
                <c:pt idx="1248">
                  <c:v>0.2948647769170763</c:v>
                </c:pt>
                <c:pt idx="1249">
                  <c:v>0.29493371904153876</c:v>
                </c:pt>
                <c:pt idx="1250">
                  <c:v>0.29520948753940135</c:v>
                </c:pt>
                <c:pt idx="1251">
                  <c:v>0.29527842966386753</c:v>
                </c:pt>
                <c:pt idx="1252">
                  <c:v>0.29555419816172701</c:v>
                </c:pt>
                <c:pt idx="1253">
                  <c:v>0.29562314028619274</c:v>
                </c:pt>
                <c:pt idx="1254">
                  <c:v>0.29589890878405622</c:v>
                </c:pt>
                <c:pt idx="1255">
                  <c:v>0.29596785090851901</c:v>
                </c:pt>
                <c:pt idx="1256">
                  <c:v>0.29624361940638</c:v>
                </c:pt>
                <c:pt idx="1257">
                  <c:v>0.29631256153084901</c:v>
                </c:pt>
                <c:pt idx="1258">
                  <c:v>0.29658833002870832</c:v>
                </c:pt>
                <c:pt idx="1259">
                  <c:v>0.296657272153173</c:v>
                </c:pt>
                <c:pt idx="1260">
                  <c:v>0.29672621427763912</c:v>
                </c:pt>
                <c:pt idx="1261">
                  <c:v>0.29693304065103288</c:v>
                </c:pt>
                <c:pt idx="1262">
                  <c:v>0.29700198277550038</c:v>
                </c:pt>
                <c:pt idx="1263">
                  <c:v>0.29707092489996723</c:v>
                </c:pt>
                <c:pt idx="1264">
                  <c:v>0.29727775127336098</c:v>
                </c:pt>
                <c:pt idx="1265">
                  <c:v>0.29734669339782893</c:v>
                </c:pt>
                <c:pt idx="1266">
                  <c:v>0.297415635522293</c:v>
                </c:pt>
                <c:pt idx="1267">
                  <c:v>0.29769140402015293</c:v>
                </c:pt>
                <c:pt idx="1268">
                  <c:v>0.29776034614461938</c:v>
                </c:pt>
                <c:pt idx="1269">
                  <c:v>0.29803611464247998</c:v>
                </c:pt>
                <c:pt idx="1270">
                  <c:v>0.29810505676694499</c:v>
                </c:pt>
                <c:pt idx="1271">
                  <c:v>0.29838082526481052</c:v>
                </c:pt>
                <c:pt idx="1272">
                  <c:v>0.29844976738927453</c:v>
                </c:pt>
                <c:pt idx="1273">
                  <c:v>0.29872553588713302</c:v>
                </c:pt>
                <c:pt idx="1274">
                  <c:v>0.29879447801159875</c:v>
                </c:pt>
                <c:pt idx="1275">
                  <c:v>0.29907024650946112</c:v>
                </c:pt>
                <c:pt idx="1276">
                  <c:v>0.29913918863392575</c:v>
                </c:pt>
                <c:pt idx="1277">
                  <c:v>0.29941495713178812</c:v>
                </c:pt>
                <c:pt idx="1278">
                  <c:v>0.29948389925625429</c:v>
                </c:pt>
                <c:pt idx="1279">
                  <c:v>0.299759667754115</c:v>
                </c:pt>
                <c:pt idx="1280">
                  <c:v>0.29982860987858123</c:v>
                </c:pt>
                <c:pt idx="1281">
                  <c:v>0.30010437837644288</c:v>
                </c:pt>
                <c:pt idx="1282">
                  <c:v>0.300173320500906</c:v>
                </c:pt>
                <c:pt idx="1283">
                  <c:v>0.30044908899876732</c:v>
                </c:pt>
                <c:pt idx="1284">
                  <c:v>0.300518031123234</c:v>
                </c:pt>
                <c:pt idx="1285">
                  <c:v>0.30079379962109393</c:v>
                </c:pt>
                <c:pt idx="1286">
                  <c:v>0.30086274174556088</c:v>
                </c:pt>
                <c:pt idx="1287">
                  <c:v>0.30113851024342098</c:v>
                </c:pt>
                <c:pt idx="1288">
                  <c:v>0.30120745236788632</c:v>
                </c:pt>
                <c:pt idx="1289">
                  <c:v>0.30148322086574941</c:v>
                </c:pt>
                <c:pt idx="1290">
                  <c:v>0.30155216299021448</c:v>
                </c:pt>
                <c:pt idx="1291">
                  <c:v>0.30182793148807535</c:v>
                </c:pt>
                <c:pt idx="1292">
                  <c:v>0.30189687361254219</c:v>
                </c:pt>
                <c:pt idx="1293">
                  <c:v>0.30217264211040212</c:v>
                </c:pt>
                <c:pt idx="1294">
                  <c:v>0.30224158423486736</c:v>
                </c:pt>
                <c:pt idx="1295">
                  <c:v>0.30251735273272801</c:v>
                </c:pt>
                <c:pt idx="1296">
                  <c:v>0.30258629485719435</c:v>
                </c:pt>
                <c:pt idx="1297">
                  <c:v>0.302862063355058</c:v>
                </c:pt>
                <c:pt idx="1298">
                  <c:v>0.30293100547952001</c:v>
                </c:pt>
                <c:pt idx="1299">
                  <c:v>0.30320677397738288</c:v>
                </c:pt>
                <c:pt idx="1300">
                  <c:v>0.30327571610184811</c:v>
                </c:pt>
                <c:pt idx="1301">
                  <c:v>0.30355148459970832</c:v>
                </c:pt>
                <c:pt idx="1302">
                  <c:v>0.303620426724175</c:v>
                </c:pt>
                <c:pt idx="1303">
                  <c:v>0.30389619522203665</c:v>
                </c:pt>
                <c:pt idx="1304">
                  <c:v>0.30396513734650032</c:v>
                </c:pt>
                <c:pt idx="1305">
                  <c:v>0.30424090584436347</c:v>
                </c:pt>
                <c:pt idx="1306">
                  <c:v>0.30430984796882876</c:v>
                </c:pt>
                <c:pt idx="1307">
                  <c:v>0.30458561646668902</c:v>
                </c:pt>
                <c:pt idx="1308">
                  <c:v>0.30465455859115376</c:v>
                </c:pt>
                <c:pt idx="1309">
                  <c:v>0.30493032708901635</c:v>
                </c:pt>
                <c:pt idx="1310">
                  <c:v>0.30499926921348247</c:v>
                </c:pt>
                <c:pt idx="1311">
                  <c:v>0.30527503771134201</c:v>
                </c:pt>
                <c:pt idx="1312">
                  <c:v>0.3053439798358093</c:v>
                </c:pt>
                <c:pt idx="1313">
                  <c:v>0.30568869045813402</c:v>
                </c:pt>
                <c:pt idx="1314">
                  <c:v>0.30575763258260008</c:v>
                </c:pt>
                <c:pt idx="1315">
                  <c:v>0.30603340108046212</c:v>
                </c:pt>
                <c:pt idx="1316">
                  <c:v>0.30610234320492735</c:v>
                </c:pt>
                <c:pt idx="1317">
                  <c:v>0.30637811170279006</c:v>
                </c:pt>
                <c:pt idx="1318">
                  <c:v>0.30644705382725412</c:v>
                </c:pt>
                <c:pt idx="1319">
                  <c:v>0.30672282232511588</c:v>
                </c:pt>
                <c:pt idx="1320">
                  <c:v>0.30679176444958001</c:v>
                </c:pt>
                <c:pt idx="1321">
                  <c:v>0.30706753294744277</c:v>
                </c:pt>
                <c:pt idx="1322">
                  <c:v>0.307136475071908</c:v>
                </c:pt>
                <c:pt idx="1323">
                  <c:v>0.30741224356976976</c:v>
                </c:pt>
                <c:pt idx="1324">
                  <c:v>0.30748118569423488</c:v>
                </c:pt>
                <c:pt idx="1325">
                  <c:v>0.30775695419209498</c:v>
                </c:pt>
                <c:pt idx="1326">
                  <c:v>0.30782589631656176</c:v>
                </c:pt>
                <c:pt idx="1327">
                  <c:v>0.30810166481442353</c:v>
                </c:pt>
                <c:pt idx="1328">
                  <c:v>0.30817060693888876</c:v>
                </c:pt>
                <c:pt idx="1329">
                  <c:v>0.30844637543674935</c:v>
                </c:pt>
                <c:pt idx="1330">
                  <c:v>0.30851531756121398</c:v>
                </c:pt>
                <c:pt idx="1331">
                  <c:v>0.30879108605907502</c:v>
                </c:pt>
                <c:pt idx="1332">
                  <c:v>0.30886002818354141</c:v>
                </c:pt>
                <c:pt idx="1333">
                  <c:v>0.30913579668140201</c:v>
                </c:pt>
                <c:pt idx="1334">
                  <c:v>0.30920473880586835</c:v>
                </c:pt>
                <c:pt idx="1335">
                  <c:v>0.309480507303731</c:v>
                </c:pt>
                <c:pt idx="1336">
                  <c:v>0.30954944942819379</c:v>
                </c:pt>
                <c:pt idx="1337">
                  <c:v>0.30982521792605688</c:v>
                </c:pt>
                <c:pt idx="1338">
                  <c:v>0.30989416005052212</c:v>
                </c:pt>
                <c:pt idx="1339">
                  <c:v>0.31016992854838199</c:v>
                </c:pt>
                <c:pt idx="1340">
                  <c:v>0.31023887067285</c:v>
                </c:pt>
                <c:pt idx="1341">
                  <c:v>0.31051463917071076</c:v>
                </c:pt>
                <c:pt idx="1342">
                  <c:v>0.31058358129517588</c:v>
                </c:pt>
                <c:pt idx="1343">
                  <c:v>0.31085934979303598</c:v>
                </c:pt>
                <c:pt idx="1344">
                  <c:v>0.31092829191750393</c:v>
                </c:pt>
                <c:pt idx="1345">
                  <c:v>0.31120406041536208</c:v>
                </c:pt>
                <c:pt idx="1346">
                  <c:v>0.31127300253982798</c:v>
                </c:pt>
                <c:pt idx="1347">
                  <c:v>0.3115487710376913</c:v>
                </c:pt>
                <c:pt idx="1348">
                  <c:v>0.31161771316215647</c:v>
                </c:pt>
                <c:pt idx="1349">
                  <c:v>0.31189348166001718</c:v>
                </c:pt>
                <c:pt idx="1350">
                  <c:v>0.3119624237844833</c:v>
                </c:pt>
                <c:pt idx="1351">
                  <c:v>0.31223819228234412</c:v>
                </c:pt>
                <c:pt idx="1352">
                  <c:v>0.31230713440680802</c:v>
                </c:pt>
                <c:pt idx="1353">
                  <c:v>0.312582902904673</c:v>
                </c:pt>
                <c:pt idx="1354">
                  <c:v>0.31265184502913501</c:v>
                </c:pt>
                <c:pt idx="1355">
                  <c:v>0.31292761352699638</c:v>
                </c:pt>
                <c:pt idx="1356">
                  <c:v>0.31299655565146312</c:v>
                </c:pt>
                <c:pt idx="1357">
                  <c:v>0.31327232414932332</c:v>
                </c:pt>
                <c:pt idx="1358">
                  <c:v>0.313341266273789</c:v>
                </c:pt>
                <c:pt idx="1359">
                  <c:v>0.31361703477164998</c:v>
                </c:pt>
                <c:pt idx="1360">
                  <c:v>0.31368597689611538</c:v>
                </c:pt>
                <c:pt idx="1361">
                  <c:v>0.31403068751844376</c:v>
                </c:pt>
                <c:pt idx="1362">
                  <c:v>0.31437539814077048</c:v>
                </c:pt>
                <c:pt idx="1363">
                  <c:v>0.31472010876309597</c:v>
                </c:pt>
                <c:pt idx="1364">
                  <c:v>0.31478905088756098</c:v>
                </c:pt>
                <c:pt idx="1365">
                  <c:v>0.3150648193854243</c:v>
                </c:pt>
                <c:pt idx="1366">
                  <c:v>0.31513376150988948</c:v>
                </c:pt>
                <c:pt idx="1367">
                  <c:v>0.31540953000775035</c:v>
                </c:pt>
                <c:pt idx="1368">
                  <c:v>0.31547847213221636</c:v>
                </c:pt>
                <c:pt idx="1369">
                  <c:v>0.31575424063007601</c:v>
                </c:pt>
                <c:pt idx="1370">
                  <c:v>0.3158231827545433</c:v>
                </c:pt>
                <c:pt idx="1371">
                  <c:v>0.31609895125240522</c:v>
                </c:pt>
                <c:pt idx="1372">
                  <c:v>0.31616789337687029</c:v>
                </c:pt>
                <c:pt idx="1373">
                  <c:v>0.316443661874731</c:v>
                </c:pt>
                <c:pt idx="1374">
                  <c:v>0.31651260399919723</c:v>
                </c:pt>
                <c:pt idx="1375">
                  <c:v>0.31678837249705788</c:v>
                </c:pt>
                <c:pt idx="1376">
                  <c:v>0.316857314621522</c:v>
                </c:pt>
                <c:pt idx="1377">
                  <c:v>0.31713308311938332</c:v>
                </c:pt>
                <c:pt idx="1378">
                  <c:v>0.31720202524384988</c:v>
                </c:pt>
                <c:pt idx="1379">
                  <c:v>0.31747779374171148</c:v>
                </c:pt>
                <c:pt idx="1380">
                  <c:v>0.31754673586617532</c:v>
                </c:pt>
                <c:pt idx="1381">
                  <c:v>0.31782250436403919</c:v>
                </c:pt>
                <c:pt idx="1382">
                  <c:v>0.31789144648850193</c:v>
                </c:pt>
                <c:pt idx="1383">
                  <c:v>0.31816721498636302</c:v>
                </c:pt>
                <c:pt idx="1384">
                  <c:v>0.31823615711082898</c:v>
                </c:pt>
                <c:pt idx="1385">
                  <c:v>0.31851192560869135</c:v>
                </c:pt>
                <c:pt idx="1386">
                  <c:v>0.31858086773315736</c:v>
                </c:pt>
                <c:pt idx="1387">
                  <c:v>0.31885663623101812</c:v>
                </c:pt>
                <c:pt idx="1388">
                  <c:v>0.3189255783554843</c:v>
                </c:pt>
                <c:pt idx="1389">
                  <c:v>0.319201346853344</c:v>
                </c:pt>
                <c:pt idx="1390">
                  <c:v>0.31927028897781123</c:v>
                </c:pt>
                <c:pt idx="1391">
                  <c:v>0.319546057475671</c:v>
                </c:pt>
                <c:pt idx="1392">
                  <c:v>0.31961499960013712</c:v>
                </c:pt>
                <c:pt idx="1393">
                  <c:v>0.31989076809799877</c:v>
                </c:pt>
                <c:pt idx="1394">
                  <c:v>0.319959710222464</c:v>
                </c:pt>
                <c:pt idx="1395">
                  <c:v>0.32023547872032393</c:v>
                </c:pt>
                <c:pt idx="1396">
                  <c:v>0.32030442084479088</c:v>
                </c:pt>
                <c:pt idx="1397">
                  <c:v>0.32058018934265453</c:v>
                </c:pt>
                <c:pt idx="1398">
                  <c:v>0.32064913146711599</c:v>
                </c:pt>
                <c:pt idx="1399">
                  <c:v>0.32092489996498053</c:v>
                </c:pt>
                <c:pt idx="1400">
                  <c:v>0.32099384208944476</c:v>
                </c:pt>
                <c:pt idx="1401">
                  <c:v>0.32126961058730402</c:v>
                </c:pt>
                <c:pt idx="1402">
                  <c:v>0.32133855271176998</c:v>
                </c:pt>
                <c:pt idx="1403">
                  <c:v>0.32161432120963329</c:v>
                </c:pt>
                <c:pt idx="1404">
                  <c:v>0.32168326333409836</c:v>
                </c:pt>
                <c:pt idx="1405">
                  <c:v>0.32195903183195912</c:v>
                </c:pt>
                <c:pt idx="1406">
                  <c:v>0.3220279739564253</c:v>
                </c:pt>
                <c:pt idx="1407">
                  <c:v>0.32237268457875223</c:v>
                </c:pt>
                <c:pt idx="1408">
                  <c:v>0.32271739520107812</c:v>
                </c:pt>
                <c:pt idx="1409">
                  <c:v>0.323062105823405</c:v>
                </c:pt>
                <c:pt idx="1410">
                  <c:v>0.32340681644573038</c:v>
                </c:pt>
                <c:pt idx="1411">
                  <c:v>0.32375152706805732</c:v>
                </c:pt>
                <c:pt idx="1412">
                  <c:v>0.323820469192525</c:v>
                </c:pt>
                <c:pt idx="1413">
                  <c:v>0.32409623769038398</c:v>
                </c:pt>
                <c:pt idx="1414">
                  <c:v>0.32416517981485193</c:v>
                </c:pt>
                <c:pt idx="1415">
                  <c:v>0.32444094831271147</c:v>
                </c:pt>
                <c:pt idx="1416">
                  <c:v>0.32450989043717632</c:v>
                </c:pt>
                <c:pt idx="1417">
                  <c:v>0.32478565893503702</c:v>
                </c:pt>
                <c:pt idx="1418">
                  <c:v>0.32485460105950553</c:v>
                </c:pt>
                <c:pt idx="1419">
                  <c:v>0.32513036955736535</c:v>
                </c:pt>
                <c:pt idx="1420">
                  <c:v>0.32519931168182897</c:v>
                </c:pt>
                <c:pt idx="1421">
                  <c:v>0.32547508017969323</c:v>
                </c:pt>
                <c:pt idx="1422">
                  <c:v>0.32554402230415735</c:v>
                </c:pt>
                <c:pt idx="1423">
                  <c:v>0.32581979080202023</c:v>
                </c:pt>
                <c:pt idx="1424">
                  <c:v>0.32588873292648529</c:v>
                </c:pt>
                <c:pt idx="1425">
                  <c:v>0.326164501424346</c:v>
                </c:pt>
                <c:pt idx="1426">
                  <c:v>0.32623344354881001</c:v>
                </c:pt>
                <c:pt idx="1427">
                  <c:v>0.32650921204667138</c:v>
                </c:pt>
                <c:pt idx="1428">
                  <c:v>0.326578154171136</c:v>
                </c:pt>
                <c:pt idx="1429">
                  <c:v>0.32685392266899832</c:v>
                </c:pt>
                <c:pt idx="1430">
                  <c:v>0.32692286479346599</c:v>
                </c:pt>
                <c:pt idx="1431">
                  <c:v>0.32719863329132498</c:v>
                </c:pt>
                <c:pt idx="1432">
                  <c:v>0.32726757541579032</c:v>
                </c:pt>
                <c:pt idx="1433">
                  <c:v>0.32754334391365247</c:v>
                </c:pt>
                <c:pt idx="1434">
                  <c:v>0.32761228603811698</c:v>
                </c:pt>
                <c:pt idx="1435">
                  <c:v>0.32788805453597936</c:v>
                </c:pt>
                <c:pt idx="1436">
                  <c:v>0.32795699666044653</c:v>
                </c:pt>
                <c:pt idx="1437">
                  <c:v>0.32823276515830635</c:v>
                </c:pt>
                <c:pt idx="1438">
                  <c:v>0.32830170728277219</c:v>
                </c:pt>
                <c:pt idx="1439">
                  <c:v>0.32857747578063423</c:v>
                </c:pt>
                <c:pt idx="1440">
                  <c:v>0.32864641790509835</c:v>
                </c:pt>
                <c:pt idx="1441">
                  <c:v>0.32892218640296023</c:v>
                </c:pt>
                <c:pt idx="1442">
                  <c:v>0.32899112852742401</c:v>
                </c:pt>
                <c:pt idx="1443">
                  <c:v>0.329266897025287</c:v>
                </c:pt>
                <c:pt idx="1444">
                  <c:v>0.32933583914975323</c:v>
                </c:pt>
                <c:pt idx="1445">
                  <c:v>0.32961160764761388</c:v>
                </c:pt>
                <c:pt idx="1446">
                  <c:v>0.329680549772079</c:v>
                </c:pt>
                <c:pt idx="1447">
                  <c:v>0.3299563182699411</c:v>
                </c:pt>
                <c:pt idx="1448">
                  <c:v>0.33002526039440699</c:v>
                </c:pt>
                <c:pt idx="1449">
                  <c:v>0.33036997101673277</c:v>
                </c:pt>
                <c:pt idx="1450">
                  <c:v>0.33071468163906093</c:v>
                </c:pt>
                <c:pt idx="1451">
                  <c:v>0.33105939226138398</c:v>
                </c:pt>
                <c:pt idx="1452">
                  <c:v>0.33140410288371253</c:v>
                </c:pt>
                <c:pt idx="1453">
                  <c:v>0.33174881350603802</c:v>
                </c:pt>
                <c:pt idx="1454">
                  <c:v>0.33209352412836501</c:v>
                </c:pt>
                <c:pt idx="1455">
                  <c:v>0.33243823475069312</c:v>
                </c:pt>
                <c:pt idx="1456">
                  <c:v>0.33278294537302</c:v>
                </c:pt>
                <c:pt idx="1457">
                  <c:v>0.33312765599534688</c:v>
                </c:pt>
                <c:pt idx="1458">
                  <c:v>0.33319659811981223</c:v>
                </c:pt>
                <c:pt idx="1459">
                  <c:v>0.33347236661767493</c:v>
                </c:pt>
                <c:pt idx="1460">
                  <c:v>0.333541308742137</c:v>
                </c:pt>
                <c:pt idx="1461">
                  <c:v>0.33381707724000192</c:v>
                </c:pt>
                <c:pt idx="1462">
                  <c:v>0.33388601936446788</c:v>
                </c:pt>
                <c:pt idx="1463">
                  <c:v>0.33416178786232648</c:v>
                </c:pt>
                <c:pt idx="1464">
                  <c:v>0.33423072998679132</c:v>
                </c:pt>
                <c:pt idx="1465">
                  <c:v>0.33450649848465436</c:v>
                </c:pt>
                <c:pt idx="1466">
                  <c:v>0.33457544060911798</c:v>
                </c:pt>
                <c:pt idx="1467">
                  <c:v>0.33485120910698035</c:v>
                </c:pt>
                <c:pt idx="1468">
                  <c:v>0.33492015123144636</c:v>
                </c:pt>
                <c:pt idx="1469">
                  <c:v>0.33519591972930712</c:v>
                </c:pt>
                <c:pt idx="1470">
                  <c:v>0.3352648618537733</c:v>
                </c:pt>
                <c:pt idx="1471">
                  <c:v>0.33554063035163312</c:v>
                </c:pt>
                <c:pt idx="1472">
                  <c:v>0.33560957247609802</c:v>
                </c:pt>
                <c:pt idx="1473">
                  <c:v>0.335885340973961</c:v>
                </c:pt>
                <c:pt idx="1474">
                  <c:v>0.33595428309842723</c:v>
                </c:pt>
                <c:pt idx="1475">
                  <c:v>0.33623005159628599</c:v>
                </c:pt>
                <c:pt idx="1476">
                  <c:v>0.33629899372075323</c:v>
                </c:pt>
                <c:pt idx="1477">
                  <c:v>0.33657476221861593</c:v>
                </c:pt>
                <c:pt idx="1478">
                  <c:v>0.336643704343079</c:v>
                </c:pt>
                <c:pt idx="1479">
                  <c:v>0.33691947284094259</c:v>
                </c:pt>
                <c:pt idx="1480">
                  <c:v>0.33698841496540793</c:v>
                </c:pt>
                <c:pt idx="1481">
                  <c:v>0.33726418346326748</c:v>
                </c:pt>
                <c:pt idx="1482">
                  <c:v>0.33733312558773232</c:v>
                </c:pt>
                <c:pt idx="1483">
                  <c:v>0.33760889408559441</c:v>
                </c:pt>
                <c:pt idx="1484">
                  <c:v>0.33767783621005948</c:v>
                </c:pt>
                <c:pt idx="1485">
                  <c:v>0.33795360470792135</c:v>
                </c:pt>
                <c:pt idx="1486">
                  <c:v>0.33802254683238647</c:v>
                </c:pt>
                <c:pt idx="1487">
                  <c:v>0.33829831533024923</c:v>
                </c:pt>
                <c:pt idx="1488">
                  <c:v>0.33836725745471335</c:v>
                </c:pt>
                <c:pt idx="1489">
                  <c:v>0.33871196807704057</c:v>
                </c:pt>
                <c:pt idx="1490">
                  <c:v>0.33905667869936723</c:v>
                </c:pt>
                <c:pt idx="1491">
                  <c:v>0.33940138932169417</c:v>
                </c:pt>
                <c:pt idx="1492">
                  <c:v>0.339746099944021</c:v>
                </c:pt>
                <c:pt idx="1493">
                  <c:v>0.34009081056634605</c:v>
                </c:pt>
                <c:pt idx="1494">
                  <c:v>0.34043552118867332</c:v>
                </c:pt>
                <c:pt idx="1495">
                  <c:v>0.34078023181099931</c:v>
                </c:pt>
                <c:pt idx="1496">
                  <c:v>0.34112494243332575</c:v>
                </c:pt>
                <c:pt idx="1497">
                  <c:v>0.34146965305565441</c:v>
                </c:pt>
                <c:pt idx="1498">
                  <c:v>0.34181436367798229</c:v>
                </c:pt>
                <c:pt idx="1499">
                  <c:v>0.34215907430030607</c:v>
                </c:pt>
                <c:pt idx="1500">
                  <c:v>0.34222801642477207</c:v>
                </c:pt>
                <c:pt idx="1501">
                  <c:v>0.34250378492263411</c:v>
                </c:pt>
                <c:pt idx="1502">
                  <c:v>0.34257272704709918</c:v>
                </c:pt>
                <c:pt idx="1503">
                  <c:v>0.34284849554496194</c:v>
                </c:pt>
                <c:pt idx="1504">
                  <c:v>0.34291743766942617</c:v>
                </c:pt>
                <c:pt idx="1505">
                  <c:v>0.34319320616728705</c:v>
                </c:pt>
                <c:pt idx="1506">
                  <c:v>0.34326214829175206</c:v>
                </c:pt>
                <c:pt idx="1507">
                  <c:v>0.34353791678961332</c:v>
                </c:pt>
                <c:pt idx="1508">
                  <c:v>0.34360685891407938</c:v>
                </c:pt>
                <c:pt idx="1509">
                  <c:v>0.34388262741194103</c:v>
                </c:pt>
                <c:pt idx="1510">
                  <c:v>0.34395156953640638</c:v>
                </c:pt>
                <c:pt idx="1511">
                  <c:v>0.34422733803426731</c:v>
                </c:pt>
                <c:pt idx="1512">
                  <c:v>0.34429628015873193</c:v>
                </c:pt>
                <c:pt idx="1513">
                  <c:v>0.34457204865659374</c:v>
                </c:pt>
                <c:pt idx="1514">
                  <c:v>0.34464099078105931</c:v>
                </c:pt>
                <c:pt idx="1515">
                  <c:v>0.34491675927892235</c:v>
                </c:pt>
                <c:pt idx="1516">
                  <c:v>0.34498570140338608</c:v>
                </c:pt>
                <c:pt idx="1517">
                  <c:v>0.34526146990124817</c:v>
                </c:pt>
                <c:pt idx="1518">
                  <c:v>0.34533041202571307</c:v>
                </c:pt>
                <c:pt idx="1519">
                  <c:v>0.34560618052357406</c:v>
                </c:pt>
                <c:pt idx="1520">
                  <c:v>0.34567512264803879</c:v>
                </c:pt>
                <c:pt idx="1521">
                  <c:v>0.34595089114590294</c:v>
                </c:pt>
                <c:pt idx="1522">
                  <c:v>0.34601983327036717</c:v>
                </c:pt>
                <c:pt idx="1523">
                  <c:v>0.34629560176822805</c:v>
                </c:pt>
                <c:pt idx="1524">
                  <c:v>0.34636454389269505</c:v>
                </c:pt>
                <c:pt idx="1525">
                  <c:v>0.34670925451501894</c:v>
                </c:pt>
                <c:pt idx="1526">
                  <c:v>0.34705396513734776</c:v>
                </c:pt>
                <c:pt idx="1527">
                  <c:v>0.3473986757596757</c:v>
                </c:pt>
                <c:pt idx="1528">
                  <c:v>0.34774338638199975</c:v>
                </c:pt>
                <c:pt idx="1529">
                  <c:v>0.34808809700432841</c:v>
                </c:pt>
                <c:pt idx="1530">
                  <c:v>0.34843280762665541</c:v>
                </c:pt>
                <c:pt idx="1531">
                  <c:v>0.34877751824898007</c:v>
                </c:pt>
                <c:pt idx="1532">
                  <c:v>0.34912222887130706</c:v>
                </c:pt>
                <c:pt idx="1533">
                  <c:v>0.34946693949363505</c:v>
                </c:pt>
                <c:pt idx="1534">
                  <c:v>0.34981165011596138</c:v>
                </c:pt>
                <c:pt idx="1535">
                  <c:v>0.35015636073828732</c:v>
                </c:pt>
                <c:pt idx="1536">
                  <c:v>0.35050107136061548</c:v>
                </c:pt>
                <c:pt idx="1537">
                  <c:v>0.35084578198294336</c:v>
                </c:pt>
                <c:pt idx="1538">
                  <c:v>0.35119049260526802</c:v>
                </c:pt>
                <c:pt idx="1539">
                  <c:v>0.35125943472973276</c:v>
                </c:pt>
                <c:pt idx="1540">
                  <c:v>0.35153520322759402</c:v>
                </c:pt>
                <c:pt idx="1541">
                  <c:v>0.35160414535206153</c:v>
                </c:pt>
                <c:pt idx="1542">
                  <c:v>0.35187991384992323</c:v>
                </c:pt>
                <c:pt idx="1543">
                  <c:v>0.35194885597438835</c:v>
                </c:pt>
                <c:pt idx="1544">
                  <c:v>0.35222462447224911</c:v>
                </c:pt>
                <c:pt idx="1545">
                  <c:v>0.35229356659671279</c:v>
                </c:pt>
                <c:pt idx="1546">
                  <c:v>0.352569335094576</c:v>
                </c:pt>
                <c:pt idx="1547">
                  <c:v>0.35263827721904223</c:v>
                </c:pt>
                <c:pt idx="1548">
                  <c:v>0.35291404571690232</c:v>
                </c:pt>
                <c:pt idx="1549">
                  <c:v>0.352982987841369</c:v>
                </c:pt>
                <c:pt idx="1550">
                  <c:v>0.35325875633922832</c:v>
                </c:pt>
                <c:pt idx="1551">
                  <c:v>0.35332769846369438</c:v>
                </c:pt>
                <c:pt idx="1552">
                  <c:v>0.35360346696155498</c:v>
                </c:pt>
                <c:pt idx="1553">
                  <c:v>0.35367240908602132</c:v>
                </c:pt>
                <c:pt idx="1554">
                  <c:v>0.35394817758388347</c:v>
                </c:pt>
                <c:pt idx="1555">
                  <c:v>0.35401711970834698</c:v>
                </c:pt>
                <c:pt idx="1556">
                  <c:v>0.35429288820620902</c:v>
                </c:pt>
                <c:pt idx="1557">
                  <c:v>0.35436183033067548</c:v>
                </c:pt>
                <c:pt idx="1558">
                  <c:v>0.35463759882853479</c:v>
                </c:pt>
                <c:pt idx="1559">
                  <c:v>0.35470654095300108</c:v>
                </c:pt>
                <c:pt idx="1560">
                  <c:v>0.35505125157532774</c:v>
                </c:pt>
                <c:pt idx="1561">
                  <c:v>0.35539596219765623</c:v>
                </c:pt>
                <c:pt idx="1562">
                  <c:v>0.35574067281998212</c:v>
                </c:pt>
                <c:pt idx="1563">
                  <c:v>0.356085383442309</c:v>
                </c:pt>
                <c:pt idx="1564">
                  <c:v>0.35643009406463538</c:v>
                </c:pt>
                <c:pt idx="1565">
                  <c:v>0.35677480468696132</c:v>
                </c:pt>
                <c:pt idx="1566">
                  <c:v>0.35711951530928976</c:v>
                </c:pt>
                <c:pt idx="1567">
                  <c:v>0.35746422593161647</c:v>
                </c:pt>
                <c:pt idx="1568">
                  <c:v>0.35780893655394341</c:v>
                </c:pt>
                <c:pt idx="1569">
                  <c:v>0.35815364717626802</c:v>
                </c:pt>
                <c:pt idx="1570">
                  <c:v>0.35849835779859501</c:v>
                </c:pt>
                <c:pt idx="1571">
                  <c:v>0.35884306842092201</c:v>
                </c:pt>
                <c:pt idx="1572">
                  <c:v>0.359187779043251</c:v>
                </c:pt>
                <c:pt idx="1573">
                  <c:v>0.35953248966557638</c:v>
                </c:pt>
                <c:pt idx="1574">
                  <c:v>0.35987720028790376</c:v>
                </c:pt>
                <c:pt idx="1575">
                  <c:v>0.36022191091022898</c:v>
                </c:pt>
                <c:pt idx="1576">
                  <c:v>0.36029085303469432</c:v>
                </c:pt>
                <c:pt idx="1577">
                  <c:v>0.36056662153255747</c:v>
                </c:pt>
                <c:pt idx="1578">
                  <c:v>0.36063556365702132</c:v>
                </c:pt>
                <c:pt idx="1579">
                  <c:v>0.36091133215488436</c:v>
                </c:pt>
                <c:pt idx="1580">
                  <c:v>0.36098027427935053</c:v>
                </c:pt>
                <c:pt idx="1581">
                  <c:v>0.36125604277720902</c:v>
                </c:pt>
                <c:pt idx="1582">
                  <c:v>0.36132498490167719</c:v>
                </c:pt>
                <c:pt idx="1583">
                  <c:v>0.36160075339953712</c:v>
                </c:pt>
                <c:pt idx="1584">
                  <c:v>0.36166969552400335</c:v>
                </c:pt>
                <c:pt idx="1585">
                  <c:v>0.36194546402186412</c:v>
                </c:pt>
                <c:pt idx="1586">
                  <c:v>0.36201440614632802</c:v>
                </c:pt>
                <c:pt idx="1587">
                  <c:v>0.36229017464419</c:v>
                </c:pt>
                <c:pt idx="1588">
                  <c:v>0.36235911676865612</c:v>
                </c:pt>
                <c:pt idx="1589">
                  <c:v>0.36263488526651638</c:v>
                </c:pt>
                <c:pt idx="1590">
                  <c:v>0.36270382739098306</c:v>
                </c:pt>
                <c:pt idx="1591">
                  <c:v>0.36297959588884593</c:v>
                </c:pt>
                <c:pt idx="1592">
                  <c:v>0.363048538013309</c:v>
                </c:pt>
                <c:pt idx="1593">
                  <c:v>0.36339324863563499</c:v>
                </c:pt>
                <c:pt idx="1594">
                  <c:v>0.36373795925796198</c:v>
                </c:pt>
                <c:pt idx="1595">
                  <c:v>0.36408266988029153</c:v>
                </c:pt>
                <c:pt idx="1596">
                  <c:v>0.36442738050261753</c:v>
                </c:pt>
                <c:pt idx="1597">
                  <c:v>0.3647720911249443</c:v>
                </c:pt>
                <c:pt idx="1598">
                  <c:v>0.36511680174727129</c:v>
                </c:pt>
                <c:pt idx="1599">
                  <c:v>0.36546151236959712</c:v>
                </c:pt>
                <c:pt idx="1600">
                  <c:v>0.365806222991924</c:v>
                </c:pt>
                <c:pt idx="1601">
                  <c:v>0.36615093361425188</c:v>
                </c:pt>
                <c:pt idx="1602">
                  <c:v>0.36649564423657599</c:v>
                </c:pt>
                <c:pt idx="1603">
                  <c:v>0.36684035485890298</c:v>
                </c:pt>
                <c:pt idx="1604">
                  <c:v>0.36718506548122998</c:v>
                </c:pt>
                <c:pt idx="1605">
                  <c:v>0.36752977610355853</c:v>
                </c:pt>
                <c:pt idx="1606">
                  <c:v>0.3678744867258853</c:v>
                </c:pt>
                <c:pt idx="1607">
                  <c:v>0.36821919734821124</c:v>
                </c:pt>
                <c:pt idx="1608">
                  <c:v>0.36856390797053812</c:v>
                </c:pt>
                <c:pt idx="1609">
                  <c:v>0.368908618592866</c:v>
                </c:pt>
                <c:pt idx="1610">
                  <c:v>0.36925332921519</c:v>
                </c:pt>
                <c:pt idx="1611">
                  <c:v>0.36959803983751732</c:v>
                </c:pt>
                <c:pt idx="1612">
                  <c:v>0.369666981961985</c:v>
                </c:pt>
                <c:pt idx="1613">
                  <c:v>0.36994275045984576</c:v>
                </c:pt>
                <c:pt idx="1614">
                  <c:v>0.37001169258430938</c:v>
                </c:pt>
                <c:pt idx="1615">
                  <c:v>0.37028746108217248</c:v>
                </c:pt>
                <c:pt idx="1616">
                  <c:v>0.37035640320663776</c:v>
                </c:pt>
                <c:pt idx="1617">
                  <c:v>0.37063217170449853</c:v>
                </c:pt>
                <c:pt idx="1618">
                  <c:v>0.37070111382896298</c:v>
                </c:pt>
                <c:pt idx="1619">
                  <c:v>0.3709768823268263</c:v>
                </c:pt>
                <c:pt idx="1620">
                  <c:v>0.37104582445128975</c:v>
                </c:pt>
                <c:pt idx="1621">
                  <c:v>0.37139053507361736</c:v>
                </c:pt>
                <c:pt idx="1622">
                  <c:v>0.37173524569594302</c:v>
                </c:pt>
                <c:pt idx="1623">
                  <c:v>0.37207995631827112</c:v>
                </c:pt>
                <c:pt idx="1624">
                  <c:v>0.37242466694059922</c:v>
                </c:pt>
                <c:pt idx="1625">
                  <c:v>0.372769377562924</c:v>
                </c:pt>
                <c:pt idx="1626">
                  <c:v>0.37311408818525188</c:v>
                </c:pt>
                <c:pt idx="1627">
                  <c:v>0.37345879880757876</c:v>
                </c:pt>
                <c:pt idx="1628">
                  <c:v>0.37380350942990548</c:v>
                </c:pt>
                <c:pt idx="1629">
                  <c:v>0.37414822005223097</c:v>
                </c:pt>
                <c:pt idx="1630">
                  <c:v>0.37449293067455836</c:v>
                </c:pt>
                <c:pt idx="1631">
                  <c:v>0.37483764129688535</c:v>
                </c:pt>
                <c:pt idx="1632">
                  <c:v>0.37518235191921323</c:v>
                </c:pt>
                <c:pt idx="1633">
                  <c:v>0.375527062541538</c:v>
                </c:pt>
                <c:pt idx="1634">
                  <c:v>0.375871773163867</c:v>
                </c:pt>
                <c:pt idx="1635">
                  <c:v>0.37621648378619132</c:v>
                </c:pt>
                <c:pt idx="1636">
                  <c:v>0.37656119440851799</c:v>
                </c:pt>
                <c:pt idx="1637">
                  <c:v>0.37690590503084753</c:v>
                </c:pt>
                <c:pt idx="1638">
                  <c:v>0.37725061565317197</c:v>
                </c:pt>
                <c:pt idx="1639">
                  <c:v>0.37759532627549802</c:v>
                </c:pt>
                <c:pt idx="1640">
                  <c:v>0.37794003689782635</c:v>
                </c:pt>
                <c:pt idx="1641">
                  <c:v>0.37828474752015312</c:v>
                </c:pt>
                <c:pt idx="1642">
                  <c:v>0.37862945814248</c:v>
                </c:pt>
                <c:pt idx="1643">
                  <c:v>0.37869840026694512</c:v>
                </c:pt>
                <c:pt idx="1644">
                  <c:v>0.37897416876480799</c:v>
                </c:pt>
                <c:pt idx="1645">
                  <c:v>0.37904311088927212</c:v>
                </c:pt>
                <c:pt idx="1646">
                  <c:v>0.37911205301373602</c:v>
                </c:pt>
                <c:pt idx="1647">
                  <c:v>0.37918099513820336</c:v>
                </c:pt>
                <c:pt idx="1648">
                  <c:v>0.37931887938713493</c:v>
                </c:pt>
                <c:pt idx="1649">
                  <c:v>0.379387821511598</c:v>
                </c:pt>
                <c:pt idx="1650">
                  <c:v>0.37945676363606523</c:v>
                </c:pt>
                <c:pt idx="1651">
                  <c:v>0.37952570576052935</c:v>
                </c:pt>
                <c:pt idx="1652">
                  <c:v>0.37973253213392399</c:v>
                </c:pt>
                <c:pt idx="1653">
                  <c:v>0.37980147425839111</c:v>
                </c:pt>
                <c:pt idx="1654">
                  <c:v>0.37987041638285801</c:v>
                </c:pt>
                <c:pt idx="1655">
                  <c:v>0.38007724275625132</c:v>
                </c:pt>
                <c:pt idx="1656">
                  <c:v>0.380146184880717</c:v>
                </c:pt>
                <c:pt idx="1657">
                  <c:v>0.38021512700518201</c:v>
                </c:pt>
                <c:pt idx="1658">
                  <c:v>0.38042195337857965</c:v>
                </c:pt>
                <c:pt idx="1659">
                  <c:v>0.38049089550304477</c:v>
                </c:pt>
                <c:pt idx="1660">
                  <c:v>0.380559837627509</c:v>
                </c:pt>
                <c:pt idx="1661">
                  <c:v>0.38076666400090647</c:v>
                </c:pt>
                <c:pt idx="1662">
                  <c:v>0.38083560612537032</c:v>
                </c:pt>
                <c:pt idx="1663">
                  <c:v>0.38090454824983688</c:v>
                </c:pt>
                <c:pt idx="1664">
                  <c:v>0.38111137462323108</c:v>
                </c:pt>
                <c:pt idx="1665">
                  <c:v>0.38118031674769848</c:v>
                </c:pt>
                <c:pt idx="1666">
                  <c:v>0.38124925887216199</c:v>
                </c:pt>
                <c:pt idx="1667">
                  <c:v>0.38145608524556029</c:v>
                </c:pt>
                <c:pt idx="1668">
                  <c:v>0.38152502737002447</c:v>
                </c:pt>
                <c:pt idx="1669">
                  <c:v>0.38159396949449076</c:v>
                </c:pt>
                <c:pt idx="1670">
                  <c:v>0.38180079586788801</c:v>
                </c:pt>
                <c:pt idx="1671">
                  <c:v>0.3818697379923523</c:v>
                </c:pt>
                <c:pt idx="1672">
                  <c:v>0.38193868011681747</c:v>
                </c:pt>
                <c:pt idx="1673">
                  <c:v>0.38214550649021201</c:v>
                </c:pt>
                <c:pt idx="1674">
                  <c:v>0.38221444861467835</c:v>
                </c:pt>
                <c:pt idx="1675">
                  <c:v>0.38228339073914352</c:v>
                </c:pt>
                <c:pt idx="1676">
                  <c:v>0.382490217112539</c:v>
                </c:pt>
                <c:pt idx="1677">
                  <c:v>0.38255915923700512</c:v>
                </c:pt>
                <c:pt idx="1678">
                  <c:v>0.3826281013614713</c:v>
                </c:pt>
                <c:pt idx="1679">
                  <c:v>0.38283492773486794</c:v>
                </c:pt>
                <c:pt idx="1680">
                  <c:v>0.38290386985933306</c:v>
                </c:pt>
                <c:pt idx="1681">
                  <c:v>0.38297281198379823</c:v>
                </c:pt>
                <c:pt idx="1682">
                  <c:v>0.38317963835719232</c:v>
                </c:pt>
                <c:pt idx="1683">
                  <c:v>0.383248580481658</c:v>
                </c:pt>
                <c:pt idx="1684">
                  <c:v>0.38331752260612301</c:v>
                </c:pt>
                <c:pt idx="1685">
                  <c:v>0.38352434897952048</c:v>
                </c:pt>
                <c:pt idx="1686">
                  <c:v>0.38359329110398432</c:v>
                </c:pt>
                <c:pt idx="1687">
                  <c:v>0.383662233228451</c:v>
                </c:pt>
                <c:pt idx="1688">
                  <c:v>0.38386905960184647</c:v>
                </c:pt>
                <c:pt idx="1689">
                  <c:v>0.38393800172631098</c:v>
                </c:pt>
                <c:pt idx="1690">
                  <c:v>0.38400694385077788</c:v>
                </c:pt>
                <c:pt idx="1691">
                  <c:v>0.38421377022417336</c:v>
                </c:pt>
                <c:pt idx="1692">
                  <c:v>0.38428271234863948</c:v>
                </c:pt>
                <c:pt idx="1693">
                  <c:v>0.38435165447310299</c:v>
                </c:pt>
                <c:pt idx="1694">
                  <c:v>0.38455848084650035</c:v>
                </c:pt>
                <c:pt idx="1695">
                  <c:v>0.38462742297096547</c:v>
                </c:pt>
                <c:pt idx="1696">
                  <c:v>0.38469636509543176</c:v>
                </c:pt>
                <c:pt idx="1697">
                  <c:v>0.38490319146882712</c:v>
                </c:pt>
                <c:pt idx="1698">
                  <c:v>0.38497213359329235</c:v>
                </c:pt>
                <c:pt idx="1699">
                  <c:v>0.38504107571775747</c:v>
                </c:pt>
                <c:pt idx="1700">
                  <c:v>0.385247902091153</c:v>
                </c:pt>
                <c:pt idx="1701">
                  <c:v>0.38531684421562029</c:v>
                </c:pt>
                <c:pt idx="1702">
                  <c:v>0.38538578634008536</c:v>
                </c:pt>
                <c:pt idx="1703">
                  <c:v>0.38559261271348</c:v>
                </c:pt>
                <c:pt idx="1704">
                  <c:v>0.38566155483794612</c:v>
                </c:pt>
                <c:pt idx="1705">
                  <c:v>0.38573049696241135</c:v>
                </c:pt>
                <c:pt idx="1706">
                  <c:v>0.38593732333580788</c:v>
                </c:pt>
                <c:pt idx="1707">
                  <c:v>0.38600626546027306</c:v>
                </c:pt>
                <c:pt idx="1708">
                  <c:v>0.38607520758473812</c:v>
                </c:pt>
                <c:pt idx="1709">
                  <c:v>0.38628203395813332</c:v>
                </c:pt>
                <c:pt idx="1710">
                  <c:v>0.38635097608259988</c:v>
                </c:pt>
                <c:pt idx="1711">
                  <c:v>0.38641991820706623</c:v>
                </c:pt>
                <c:pt idx="1712">
                  <c:v>0.38662674458046148</c:v>
                </c:pt>
                <c:pt idx="1713">
                  <c:v>0.38669568670492532</c:v>
                </c:pt>
                <c:pt idx="1714">
                  <c:v>0.386764628829391</c:v>
                </c:pt>
                <c:pt idx="1715">
                  <c:v>0.38697145520278747</c:v>
                </c:pt>
                <c:pt idx="1716">
                  <c:v>0.38704039732725493</c:v>
                </c:pt>
                <c:pt idx="1717">
                  <c:v>0.38710933945171699</c:v>
                </c:pt>
                <c:pt idx="1718">
                  <c:v>0.38717828157618311</c:v>
                </c:pt>
                <c:pt idx="1719">
                  <c:v>0.3873161658251153</c:v>
                </c:pt>
                <c:pt idx="1720">
                  <c:v>0.38738510794958153</c:v>
                </c:pt>
                <c:pt idx="1721">
                  <c:v>0.38745405007404576</c:v>
                </c:pt>
                <c:pt idx="1722">
                  <c:v>0.38752299219851094</c:v>
                </c:pt>
                <c:pt idx="1723">
                  <c:v>0.38772981857190508</c:v>
                </c:pt>
                <c:pt idx="1724">
                  <c:v>0.38779876069637098</c:v>
                </c:pt>
                <c:pt idx="1725">
                  <c:v>0.38786770282083777</c:v>
                </c:pt>
                <c:pt idx="1726">
                  <c:v>0.3880745291942343</c:v>
                </c:pt>
                <c:pt idx="1727">
                  <c:v>0.38814347131869847</c:v>
                </c:pt>
                <c:pt idx="1728">
                  <c:v>0.38821241344316298</c:v>
                </c:pt>
                <c:pt idx="1729">
                  <c:v>0.38841923981656018</c:v>
                </c:pt>
                <c:pt idx="1730">
                  <c:v>0.3884881819410263</c:v>
                </c:pt>
                <c:pt idx="1731">
                  <c:v>0.38855712406548998</c:v>
                </c:pt>
                <c:pt idx="1732">
                  <c:v>0.38876395043888601</c:v>
                </c:pt>
                <c:pt idx="1733">
                  <c:v>0.38883289256335235</c:v>
                </c:pt>
                <c:pt idx="1734">
                  <c:v>0.38890183468781747</c:v>
                </c:pt>
                <c:pt idx="1735">
                  <c:v>0.389108661061214</c:v>
                </c:pt>
                <c:pt idx="1736">
                  <c:v>0.38917760318568023</c:v>
                </c:pt>
                <c:pt idx="1737">
                  <c:v>0.38924654531014435</c:v>
                </c:pt>
                <c:pt idx="1738">
                  <c:v>0.38945337168353938</c:v>
                </c:pt>
                <c:pt idx="1739">
                  <c:v>0.38952231380800623</c:v>
                </c:pt>
                <c:pt idx="1740">
                  <c:v>0.38959125593247135</c:v>
                </c:pt>
                <c:pt idx="1741">
                  <c:v>0.38979808230586777</c:v>
                </c:pt>
                <c:pt idx="1742">
                  <c:v>0.389867024430331</c:v>
                </c:pt>
                <c:pt idx="1743">
                  <c:v>0.38993596655479812</c:v>
                </c:pt>
                <c:pt idx="1744">
                  <c:v>0.39014279292819298</c:v>
                </c:pt>
                <c:pt idx="1745">
                  <c:v>0.39021173505265988</c:v>
                </c:pt>
                <c:pt idx="1746">
                  <c:v>0.39028067717712506</c:v>
                </c:pt>
                <c:pt idx="1747">
                  <c:v>0.39048750355052048</c:v>
                </c:pt>
                <c:pt idx="1748">
                  <c:v>0.39055644567498676</c:v>
                </c:pt>
                <c:pt idx="1749">
                  <c:v>0.39062538779945299</c:v>
                </c:pt>
                <c:pt idx="1750">
                  <c:v>0.39083221417284836</c:v>
                </c:pt>
                <c:pt idx="1751">
                  <c:v>0.39090115629731198</c:v>
                </c:pt>
                <c:pt idx="1752">
                  <c:v>0.39097009842177732</c:v>
                </c:pt>
                <c:pt idx="1753">
                  <c:v>0.39117692479517435</c:v>
                </c:pt>
                <c:pt idx="1754">
                  <c:v>0.39124586691963947</c:v>
                </c:pt>
                <c:pt idx="1755">
                  <c:v>0.39131480904410693</c:v>
                </c:pt>
                <c:pt idx="1756">
                  <c:v>0.39152163541750112</c:v>
                </c:pt>
                <c:pt idx="1757">
                  <c:v>0.39159057754196636</c:v>
                </c:pt>
                <c:pt idx="1758">
                  <c:v>0.39165951966642998</c:v>
                </c:pt>
                <c:pt idx="1759">
                  <c:v>0.39186634603982823</c:v>
                </c:pt>
                <c:pt idx="1760">
                  <c:v>0.39193528816429335</c:v>
                </c:pt>
                <c:pt idx="1761">
                  <c:v>0.39200423028875853</c:v>
                </c:pt>
                <c:pt idx="1762">
                  <c:v>0.392211056662153</c:v>
                </c:pt>
                <c:pt idx="1763">
                  <c:v>0.39227999878662012</c:v>
                </c:pt>
                <c:pt idx="1764">
                  <c:v>0.39234894091108535</c:v>
                </c:pt>
                <c:pt idx="1765">
                  <c:v>0.39255576728448299</c:v>
                </c:pt>
                <c:pt idx="1766">
                  <c:v>0.39262470940894723</c:v>
                </c:pt>
                <c:pt idx="1767">
                  <c:v>0.39269365153341101</c:v>
                </c:pt>
                <c:pt idx="1768">
                  <c:v>0.39290047790680993</c:v>
                </c:pt>
                <c:pt idx="1769">
                  <c:v>0.392969420031273</c:v>
                </c:pt>
                <c:pt idx="1770">
                  <c:v>0.39303836215573812</c:v>
                </c:pt>
                <c:pt idx="1771">
                  <c:v>0.39324518852913393</c:v>
                </c:pt>
                <c:pt idx="1772">
                  <c:v>0.39331413065359938</c:v>
                </c:pt>
                <c:pt idx="1773">
                  <c:v>0.393383072778066</c:v>
                </c:pt>
                <c:pt idx="1774">
                  <c:v>0.39358989915146253</c:v>
                </c:pt>
                <c:pt idx="1775">
                  <c:v>0.39365884127592776</c:v>
                </c:pt>
                <c:pt idx="1776">
                  <c:v>0.39372778340039138</c:v>
                </c:pt>
                <c:pt idx="1777">
                  <c:v>0.39393460977378847</c:v>
                </c:pt>
                <c:pt idx="1778">
                  <c:v>0.39400355189825348</c:v>
                </c:pt>
                <c:pt idx="1779">
                  <c:v>0.39407249402271977</c:v>
                </c:pt>
                <c:pt idx="1780">
                  <c:v>0.39427932039611402</c:v>
                </c:pt>
                <c:pt idx="1781">
                  <c:v>0.39434826252058047</c:v>
                </c:pt>
                <c:pt idx="1782">
                  <c:v>0.39441720464504676</c:v>
                </c:pt>
                <c:pt idx="1783">
                  <c:v>0.39462403101844323</c:v>
                </c:pt>
                <c:pt idx="1784">
                  <c:v>0.3946929731429083</c:v>
                </c:pt>
                <c:pt idx="1785">
                  <c:v>0.39476191526737248</c:v>
                </c:pt>
                <c:pt idx="1786">
                  <c:v>0.39496874164076923</c:v>
                </c:pt>
                <c:pt idx="1787">
                  <c:v>0.39503768376523435</c:v>
                </c:pt>
                <c:pt idx="1788">
                  <c:v>0.39510662588970036</c:v>
                </c:pt>
                <c:pt idx="1789">
                  <c:v>0.395313452263095</c:v>
                </c:pt>
                <c:pt idx="1790">
                  <c:v>0.39538239438756201</c:v>
                </c:pt>
                <c:pt idx="1791">
                  <c:v>0.39545133651202502</c:v>
                </c:pt>
                <c:pt idx="1792">
                  <c:v>0.39565816288542288</c:v>
                </c:pt>
                <c:pt idx="1793">
                  <c:v>0.39572710500988822</c:v>
                </c:pt>
                <c:pt idx="1794">
                  <c:v>0.39579604713435312</c:v>
                </c:pt>
                <c:pt idx="1795">
                  <c:v>0.396071815632215</c:v>
                </c:pt>
                <c:pt idx="1796">
                  <c:v>0.39614075775667912</c:v>
                </c:pt>
                <c:pt idx="1797">
                  <c:v>0.39641652625454293</c:v>
                </c:pt>
                <c:pt idx="1798">
                  <c:v>0.396485468379008</c:v>
                </c:pt>
                <c:pt idx="1799">
                  <c:v>0.39655441050347212</c:v>
                </c:pt>
                <c:pt idx="1800">
                  <c:v>0.39676123687686732</c:v>
                </c:pt>
                <c:pt idx="1801">
                  <c:v>0.39683017900133238</c:v>
                </c:pt>
                <c:pt idx="1802">
                  <c:v>0.39689912112579812</c:v>
                </c:pt>
                <c:pt idx="1803">
                  <c:v>0.39710594749919298</c:v>
                </c:pt>
                <c:pt idx="1804">
                  <c:v>0.39717488962366193</c:v>
                </c:pt>
                <c:pt idx="1805">
                  <c:v>0.397243831748124</c:v>
                </c:pt>
                <c:pt idx="1806">
                  <c:v>0.39745065812151997</c:v>
                </c:pt>
                <c:pt idx="1807">
                  <c:v>0.39751960024598676</c:v>
                </c:pt>
                <c:pt idx="1808">
                  <c:v>0.39758854237045393</c:v>
                </c:pt>
                <c:pt idx="1809">
                  <c:v>0.39779536874384835</c:v>
                </c:pt>
                <c:pt idx="1810">
                  <c:v>0.39786431086831348</c:v>
                </c:pt>
                <c:pt idx="1811">
                  <c:v>0.39793325299277832</c:v>
                </c:pt>
                <c:pt idx="1812">
                  <c:v>0.39814007936617535</c:v>
                </c:pt>
                <c:pt idx="1813">
                  <c:v>0.39820902149063908</c:v>
                </c:pt>
                <c:pt idx="1814">
                  <c:v>0.39827796361510548</c:v>
                </c:pt>
                <c:pt idx="1815">
                  <c:v>0.39848478998850301</c:v>
                </c:pt>
                <c:pt idx="1816">
                  <c:v>0.39855373211296735</c:v>
                </c:pt>
                <c:pt idx="1817">
                  <c:v>0.39862267423743319</c:v>
                </c:pt>
                <c:pt idx="1818">
                  <c:v>0.39882950061082911</c:v>
                </c:pt>
                <c:pt idx="1819">
                  <c:v>0.39889844273529412</c:v>
                </c:pt>
                <c:pt idx="1820">
                  <c:v>0.3989673848597603</c:v>
                </c:pt>
                <c:pt idx="1821">
                  <c:v>0.39917421123315594</c:v>
                </c:pt>
                <c:pt idx="1822">
                  <c:v>0.39924315335762012</c:v>
                </c:pt>
                <c:pt idx="1823">
                  <c:v>0.39931209548208729</c:v>
                </c:pt>
                <c:pt idx="1824">
                  <c:v>0.39951892185548393</c:v>
                </c:pt>
                <c:pt idx="1825">
                  <c:v>0.39958786397995</c:v>
                </c:pt>
                <c:pt idx="1826">
                  <c:v>0.39965680610441323</c:v>
                </c:pt>
                <c:pt idx="1827">
                  <c:v>0.39986363247780976</c:v>
                </c:pt>
                <c:pt idx="1828">
                  <c:v>0.39993257460227488</c:v>
                </c:pt>
                <c:pt idx="1829">
                  <c:v>0.40000151672673773</c:v>
                </c:pt>
                <c:pt idx="1830">
                  <c:v>0.40020834310013376</c:v>
                </c:pt>
                <c:pt idx="1831">
                  <c:v>0.40027728522460176</c:v>
                </c:pt>
                <c:pt idx="1832">
                  <c:v>0.400346227349067</c:v>
                </c:pt>
                <c:pt idx="1833">
                  <c:v>0.40055305372246108</c:v>
                </c:pt>
                <c:pt idx="1834">
                  <c:v>0.40062199584692598</c:v>
                </c:pt>
                <c:pt idx="1835">
                  <c:v>0.40069093797139199</c:v>
                </c:pt>
                <c:pt idx="1836">
                  <c:v>0.40089776434478935</c:v>
                </c:pt>
                <c:pt idx="1837">
                  <c:v>0.40096670646925447</c:v>
                </c:pt>
                <c:pt idx="1838">
                  <c:v>0.40103564859371787</c:v>
                </c:pt>
                <c:pt idx="1839">
                  <c:v>0.40124247496711501</c:v>
                </c:pt>
                <c:pt idx="1840">
                  <c:v>0.40131141709158002</c:v>
                </c:pt>
                <c:pt idx="1841">
                  <c:v>0.40138035921604648</c:v>
                </c:pt>
                <c:pt idx="1842">
                  <c:v>0.40158718558944323</c:v>
                </c:pt>
                <c:pt idx="1843">
                  <c:v>0.40165612771390702</c:v>
                </c:pt>
                <c:pt idx="1844">
                  <c:v>0.40172506983837197</c:v>
                </c:pt>
                <c:pt idx="1845">
                  <c:v>0.401931896211768</c:v>
                </c:pt>
                <c:pt idx="1846">
                  <c:v>0.40200083833623401</c:v>
                </c:pt>
                <c:pt idx="1847">
                  <c:v>0.40206978046069902</c:v>
                </c:pt>
                <c:pt idx="1848">
                  <c:v>0.40227660683409538</c:v>
                </c:pt>
                <c:pt idx="1849">
                  <c:v>0.40234554895856001</c:v>
                </c:pt>
                <c:pt idx="1850">
                  <c:v>0.40241449108302735</c:v>
                </c:pt>
                <c:pt idx="1851">
                  <c:v>0.40262131745642199</c:v>
                </c:pt>
                <c:pt idx="1852">
                  <c:v>0.402690259580887</c:v>
                </c:pt>
                <c:pt idx="1853">
                  <c:v>0.40275920170535201</c:v>
                </c:pt>
                <c:pt idx="1854">
                  <c:v>0.40296602807874798</c:v>
                </c:pt>
                <c:pt idx="1855">
                  <c:v>0.40303497020321438</c:v>
                </c:pt>
                <c:pt idx="1856">
                  <c:v>0.40310391232768011</c:v>
                </c:pt>
                <c:pt idx="1857">
                  <c:v>0.40331073870107498</c:v>
                </c:pt>
                <c:pt idx="1858">
                  <c:v>0.40337968082554276</c:v>
                </c:pt>
                <c:pt idx="1859">
                  <c:v>0.403448622950007</c:v>
                </c:pt>
                <c:pt idx="1860">
                  <c:v>0.40365544932340208</c:v>
                </c:pt>
                <c:pt idx="1861">
                  <c:v>0.40372439144786865</c:v>
                </c:pt>
                <c:pt idx="1862">
                  <c:v>0.40379333357233188</c:v>
                </c:pt>
                <c:pt idx="1863">
                  <c:v>0.40400015994572902</c:v>
                </c:pt>
                <c:pt idx="1864">
                  <c:v>0.40406910207019375</c:v>
                </c:pt>
                <c:pt idx="1865">
                  <c:v>0.40413804419465998</c:v>
                </c:pt>
                <c:pt idx="1866">
                  <c:v>0.40441381269252102</c:v>
                </c:pt>
                <c:pt idx="1867">
                  <c:v>0.40448275481698598</c:v>
                </c:pt>
                <c:pt idx="1868">
                  <c:v>0.40475852331485029</c:v>
                </c:pt>
                <c:pt idx="1869">
                  <c:v>0.40482746543931447</c:v>
                </c:pt>
                <c:pt idx="1870">
                  <c:v>0.40510323393717401</c:v>
                </c:pt>
                <c:pt idx="1871">
                  <c:v>0.40517217606164135</c:v>
                </c:pt>
                <c:pt idx="1872">
                  <c:v>0.40544794455950101</c:v>
                </c:pt>
                <c:pt idx="1873">
                  <c:v>0.40551688668396835</c:v>
                </c:pt>
                <c:pt idx="1874">
                  <c:v>0.40558582880843208</c:v>
                </c:pt>
                <c:pt idx="1875">
                  <c:v>0.405792655181828</c:v>
                </c:pt>
                <c:pt idx="1876">
                  <c:v>0.40586159730629412</c:v>
                </c:pt>
                <c:pt idx="1877">
                  <c:v>0.40593053943075902</c:v>
                </c:pt>
                <c:pt idx="1878">
                  <c:v>0.40613736580415538</c:v>
                </c:pt>
                <c:pt idx="1879">
                  <c:v>0.406206307928621</c:v>
                </c:pt>
                <c:pt idx="1880">
                  <c:v>0.40627525005308479</c:v>
                </c:pt>
                <c:pt idx="1881">
                  <c:v>0.40648207642648232</c:v>
                </c:pt>
                <c:pt idx="1882">
                  <c:v>0.406551018550947</c:v>
                </c:pt>
                <c:pt idx="1883">
                  <c:v>0.40661996067541312</c:v>
                </c:pt>
                <c:pt idx="1884">
                  <c:v>0.40682678704881053</c:v>
                </c:pt>
                <c:pt idx="1885">
                  <c:v>0.40689572917327432</c:v>
                </c:pt>
                <c:pt idx="1886">
                  <c:v>0.4069646712977415</c:v>
                </c:pt>
                <c:pt idx="1887">
                  <c:v>0.40717149767113475</c:v>
                </c:pt>
                <c:pt idx="1888">
                  <c:v>0.40724043979559993</c:v>
                </c:pt>
                <c:pt idx="1889">
                  <c:v>0.40730938192006788</c:v>
                </c:pt>
                <c:pt idx="1890">
                  <c:v>0.40751620829346336</c:v>
                </c:pt>
                <c:pt idx="1891">
                  <c:v>0.40758515041792676</c:v>
                </c:pt>
                <c:pt idx="1892">
                  <c:v>0.40765409254239299</c:v>
                </c:pt>
                <c:pt idx="1893">
                  <c:v>0.40786091891579035</c:v>
                </c:pt>
                <c:pt idx="1894">
                  <c:v>0.40792986104025636</c:v>
                </c:pt>
                <c:pt idx="1895">
                  <c:v>0.40799880316472065</c:v>
                </c:pt>
                <c:pt idx="1896">
                  <c:v>0.40820562953811479</c:v>
                </c:pt>
                <c:pt idx="1897">
                  <c:v>0.40827457166258235</c:v>
                </c:pt>
                <c:pt idx="1898">
                  <c:v>0.40834351378704747</c:v>
                </c:pt>
                <c:pt idx="1899">
                  <c:v>0.40855034016044312</c:v>
                </c:pt>
                <c:pt idx="1900">
                  <c:v>0.40861928228490835</c:v>
                </c:pt>
                <c:pt idx="1901">
                  <c:v>0.40868822440937302</c:v>
                </c:pt>
                <c:pt idx="1902">
                  <c:v>0.408895050782769</c:v>
                </c:pt>
                <c:pt idx="1903">
                  <c:v>0.40896399290723512</c:v>
                </c:pt>
                <c:pt idx="1904">
                  <c:v>0.40903293503170002</c:v>
                </c:pt>
                <c:pt idx="1905">
                  <c:v>0.40923976140509599</c:v>
                </c:pt>
                <c:pt idx="1906">
                  <c:v>0.409308703529563</c:v>
                </c:pt>
                <c:pt idx="1907">
                  <c:v>0.40937764565402712</c:v>
                </c:pt>
                <c:pt idx="1908">
                  <c:v>0.40958447202742376</c:v>
                </c:pt>
                <c:pt idx="1909">
                  <c:v>0.409653414151888</c:v>
                </c:pt>
                <c:pt idx="1910">
                  <c:v>0.40972235627635301</c:v>
                </c:pt>
                <c:pt idx="1911">
                  <c:v>0.40992918264975048</c:v>
                </c:pt>
                <c:pt idx="1912">
                  <c:v>0.40999812477421532</c:v>
                </c:pt>
                <c:pt idx="1913">
                  <c:v>0.410067066898681</c:v>
                </c:pt>
                <c:pt idx="1914">
                  <c:v>0.41027389327207747</c:v>
                </c:pt>
                <c:pt idx="1915">
                  <c:v>0.41034283539654276</c:v>
                </c:pt>
                <c:pt idx="1916">
                  <c:v>0.41041177752100738</c:v>
                </c:pt>
                <c:pt idx="1917">
                  <c:v>0.4106186038944053</c:v>
                </c:pt>
                <c:pt idx="1918">
                  <c:v>0.41068754601886798</c:v>
                </c:pt>
                <c:pt idx="1919">
                  <c:v>0.41075648814333299</c:v>
                </c:pt>
                <c:pt idx="1920">
                  <c:v>0.41096331451672879</c:v>
                </c:pt>
                <c:pt idx="1921">
                  <c:v>0.41103225664119358</c:v>
                </c:pt>
                <c:pt idx="1922">
                  <c:v>0.41110119876565998</c:v>
                </c:pt>
                <c:pt idx="1923">
                  <c:v>0.41130802513905823</c:v>
                </c:pt>
                <c:pt idx="1924">
                  <c:v>0.4113769672635243</c:v>
                </c:pt>
                <c:pt idx="1925">
                  <c:v>0.41144590938798847</c:v>
                </c:pt>
                <c:pt idx="1926">
                  <c:v>0.411652735761383</c:v>
                </c:pt>
                <c:pt idx="1927">
                  <c:v>0.41172167788585029</c:v>
                </c:pt>
                <c:pt idx="1928">
                  <c:v>0.41179062001031375</c:v>
                </c:pt>
                <c:pt idx="1929">
                  <c:v>0.41199744638371</c:v>
                </c:pt>
                <c:pt idx="1930">
                  <c:v>0.41206638850817501</c:v>
                </c:pt>
                <c:pt idx="1931">
                  <c:v>0.41213533063264102</c:v>
                </c:pt>
                <c:pt idx="1932">
                  <c:v>0.412411099130503</c:v>
                </c:pt>
                <c:pt idx="1933">
                  <c:v>0.41248004125496923</c:v>
                </c:pt>
                <c:pt idx="1934">
                  <c:v>0.41275580975282938</c:v>
                </c:pt>
                <c:pt idx="1935">
                  <c:v>0.41282475187729623</c:v>
                </c:pt>
                <c:pt idx="1936">
                  <c:v>0.41310052037515532</c:v>
                </c:pt>
                <c:pt idx="1937">
                  <c:v>0.413169462499622</c:v>
                </c:pt>
                <c:pt idx="1938">
                  <c:v>0.41344523099748198</c:v>
                </c:pt>
                <c:pt idx="1939">
                  <c:v>0.41351417312194988</c:v>
                </c:pt>
                <c:pt idx="1940">
                  <c:v>0.41378994161981048</c:v>
                </c:pt>
                <c:pt idx="1941">
                  <c:v>0.41385888374427693</c:v>
                </c:pt>
                <c:pt idx="1942">
                  <c:v>0.41413465224213603</c:v>
                </c:pt>
                <c:pt idx="1943">
                  <c:v>0.41420359436660098</c:v>
                </c:pt>
                <c:pt idx="1944">
                  <c:v>0.41447936286446529</c:v>
                </c:pt>
                <c:pt idx="1945">
                  <c:v>0.41454830498892797</c:v>
                </c:pt>
                <c:pt idx="1946">
                  <c:v>0.41461724711339293</c:v>
                </c:pt>
                <c:pt idx="1947">
                  <c:v>0.41482407348679012</c:v>
                </c:pt>
                <c:pt idx="1948">
                  <c:v>0.41489301561125502</c:v>
                </c:pt>
                <c:pt idx="1949">
                  <c:v>0.41496195773571998</c:v>
                </c:pt>
                <c:pt idx="1950">
                  <c:v>0.41516878410911712</c:v>
                </c:pt>
                <c:pt idx="1951">
                  <c:v>0.41523772623358074</c:v>
                </c:pt>
                <c:pt idx="1952">
                  <c:v>0.41530666835804936</c:v>
                </c:pt>
                <c:pt idx="1953">
                  <c:v>0.415513494731444</c:v>
                </c:pt>
                <c:pt idx="1954">
                  <c:v>0.41558243685590912</c:v>
                </c:pt>
                <c:pt idx="1955">
                  <c:v>0.41565137898037402</c:v>
                </c:pt>
                <c:pt idx="1956">
                  <c:v>0.41585820535377188</c:v>
                </c:pt>
                <c:pt idx="1957">
                  <c:v>0.415927147478235</c:v>
                </c:pt>
                <c:pt idx="1958">
                  <c:v>0.41599608960270118</c:v>
                </c:pt>
                <c:pt idx="1959">
                  <c:v>0.41620291597609632</c:v>
                </c:pt>
                <c:pt idx="1960">
                  <c:v>0.416271858100562</c:v>
                </c:pt>
                <c:pt idx="1961">
                  <c:v>0.41634080022502812</c:v>
                </c:pt>
                <c:pt idx="1962">
                  <c:v>0.41654762659842293</c:v>
                </c:pt>
                <c:pt idx="1963">
                  <c:v>0.41661656872288988</c:v>
                </c:pt>
                <c:pt idx="1964">
                  <c:v>0.416685510847355</c:v>
                </c:pt>
                <c:pt idx="1965">
                  <c:v>0.41689233722075147</c:v>
                </c:pt>
                <c:pt idx="1966">
                  <c:v>0.41696127934521676</c:v>
                </c:pt>
                <c:pt idx="1967">
                  <c:v>0.41703022146968138</c:v>
                </c:pt>
                <c:pt idx="1968">
                  <c:v>0.41723704784307675</c:v>
                </c:pt>
                <c:pt idx="1969">
                  <c:v>0.41730598996754453</c:v>
                </c:pt>
                <c:pt idx="1970">
                  <c:v>0.41737493209200877</c:v>
                </c:pt>
                <c:pt idx="1971">
                  <c:v>0.41758175846540302</c:v>
                </c:pt>
                <c:pt idx="1972">
                  <c:v>0.41765070058987047</c:v>
                </c:pt>
                <c:pt idx="1973">
                  <c:v>0.41771964271433393</c:v>
                </c:pt>
                <c:pt idx="1974">
                  <c:v>0.41792646908773223</c:v>
                </c:pt>
                <c:pt idx="1975">
                  <c:v>0.41799541121219602</c:v>
                </c:pt>
                <c:pt idx="1976">
                  <c:v>0.41806435333666248</c:v>
                </c:pt>
                <c:pt idx="1977">
                  <c:v>0.41827117971005812</c:v>
                </c:pt>
                <c:pt idx="1978">
                  <c:v>0.41834012183452335</c:v>
                </c:pt>
                <c:pt idx="1979">
                  <c:v>0.41840906395898947</c:v>
                </c:pt>
                <c:pt idx="1980">
                  <c:v>0.418615890332385</c:v>
                </c:pt>
                <c:pt idx="1981">
                  <c:v>0.41868483245685012</c:v>
                </c:pt>
                <c:pt idx="1982">
                  <c:v>0.41875377458131374</c:v>
                </c:pt>
                <c:pt idx="1983">
                  <c:v>0.41896060095471288</c:v>
                </c:pt>
                <c:pt idx="1984">
                  <c:v>0.41902954307917711</c:v>
                </c:pt>
                <c:pt idx="1985">
                  <c:v>0.41909848520364323</c:v>
                </c:pt>
                <c:pt idx="1986">
                  <c:v>0.41930531157703732</c:v>
                </c:pt>
                <c:pt idx="1987">
                  <c:v>0.419374253701504</c:v>
                </c:pt>
                <c:pt idx="1988">
                  <c:v>0.41944319582596912</c:v>
                </c:pt>
                <c:pt idx="1989">
                  <c:v>0.41965002219936398</c:v>
                </c:pt>
                <c:pt idx="1990">
                  <c:v>0.41971896432383077</c:v>
                </c:pt>
                <c:pt idx="1991">
                  <c:v>0.419787906448295</c:v>
                </c:pt>
                <c:pt idx="1992">
                  <c:v>0.41999473282169097</c:v>
                </c:pt>
                <c:pt idx="1993">
                  <c:v>0.42006367494615598</c:v>
                </c:pt>
                <c:pt idx="1994">
                  <c:v>0.42013261707062238</c:v>
                </c:pt>
                <c:pt idx="1995">
                  <c:v>0.42033944344401802</c:v>
                </c:pt>
                <c:pt idx="1996">
                  <c:v>0.42040838556848448</c:v>
                </c:pt>
                <c:pt idx="1997">
                  <c:v>0.42047732769294976</c:v>
                </c:pt>
                <c:pt idx="1998">
                  <c:v>0.42075309619081008</c:v>
                </c:pt>
                <c:pt idx="1999">
                  <c:v>0.42082203831527676</c:v>
                </c:pt>
                <c:pt idx="2000">
                  <c:v>0.42109780681313574</c:v>
                </c:pt>
                <c:pt idx="2001">
                  <c:v>0.42116674893760347</c:v>
                </c:pt>
                <c:pt idx="2002">
                  <c:v>0.42144251743546435</c:v>
                </c:pt>
                <c:pt idx="2003">
                  <c:v>0.42151145955992902</c:v>
                </c:pt>
                <c:pt idx="2004">
                  <c:v>0.42178722805779001</c:v>
                </c:pt>
                <c:pt idx="2005">
                  <c:v>0.4218561701822573</c:v>
                </c:pt>
                <c:pt idx="2006">
                  <c:v>0.42213193868011673</c:v>
                </c:pt>
                <c:pt idx="2007">
                  <c:v>0.42220088080458312</c:v>
                </c:pt>
                <c:pt idx="2008">
                  <c:v>0.42247664930244699</c:v>
                </c:pt>
                <c:pt idx="2009">
                  <c:v>0.42254559142690901</c:v>
                </c:pt>
                <c:pt idx="2010">
                  <c:v>0.42282135992477177</c:v>
                </c:pt>
                <c:pt idx="2011">
                  <c:v>0.422890302049237</c:v>
                </c:pt>
                <c:pt idx="2012">
                  <c:v>0.42316607054709698</c:v>
                </c:pt>
                <c:pt idx="2013">
                  <c:v>0.42323501267156088</c:v>
                </c:pt>
                <c:pt idx="2014">
                  <c:v>0.42351078116942653</c:v>
                </c:pt>
                <c:pt idx="2015">
                  <c:v>0.42357972329389076</c:v>
                </c:pt>
                <c:pt idx="2016">
                  <c:v>0.423648665418356</c:v>
                </c:pt>
                <c:pt idx="2017">
                  <c:v>0.42385549179175253</c:v>
                </c:pt>
                <c:pt idx="2018">
                  <c:v>0.42392443391621765</c:v>
                </c:pt>
                <c:pt idx="2019">
                  <c:v>0.42399337604068132</c:v>
                </c:pt>
                <c:pt idx="2020">
                  <c:v>0.42420020241407702</c:v>
                </c:pt>
                <c:pt idx="2021">
                  <c:v>0.42426914453854275</c:v>
                </c:pt>
                <c:pt idx="2022">
                  <c:v>0.42433808666300832</c:v>
                </c:pt>
                <c:pt idx="2023">
                  <c:v>0.42454491303640524</c:v>
                </c:pt>
                <c:pt idx="2024">
                  <c:v>0.42461385516087036</c:v>
                </c:pt>
                <c:pt idx="2025">
                  <c:v>0.42468279728533648</c:v>
                </c:pt>
                <c:pt idx="2026">
                  <c:v>0.42488962365873212</c:v>
                </c:pt>
                <c:pt idx="2027">
                  <c:v>0.42495856578319735</c:v>
                </c:pt>
                <c:pt idx="2028">
                  <c:v>0.42502750790766436</c:v>
                </c:pt>
                <c:pt idx="2029">
                  <c:v>0.425234334281058</c:v>
                </c:pt>
                <c:pt idx="2030">
                  <c:v>0.42530327640552301</c:v>
                </c:pt>
                <c:pt idx="2031">
                  <c:v>0.42537221852998935</c:v>
                </c:pt>
                <c:pt idx="2032">
                  <c:v>0.425579044903385</c:v>
                </c:pt>
                <c:pt idx="2033">
                  <c:v>0.42564798702785223</c:v>
                </c:pt>
                <c:pt idx="2034">
                  <c:v>0.42571692915231635</c:v>
                </c:pt>
                <c:pt idx="2035">
                  <c:v>0.42592375552571132</c:v>
                </c:pt>
                <c:pt idx="2036">
                  <c:v>0.425992697650178</c:v>
                </c:pt>
                <c:pt idx="2037">
                  <c:v>0.42606163977464423</c:v>
                </c:pt>
                <c:pt idx="2038">
                  <c:v>0.42626846614803798</c:v>
                </c:pt>
                <c:pt idx="2039">
                  <c:v>0.42633740827250338</c:v>
                </c:pt>
                <c:pt idx="2040">
                  <c:v>0.42640635039697</c:v>
                </c:pt>
                <c:pt idx="2041">
                  <c:v>0.42661317677036498</c:v>
                </c:pt>
                <c:pt idx="2042">
                  <c:v>0.42668211889483176</c:v>
                </c:pt>
                <c:pt idx="2043">
                  <c:v>0.42675106101929638</c:v>
                </c:pt>
                <c:pt idx="2044">
                  <c:v>0.42695788739269436</c:v>
                </c:pt>
                <c:pt idx="2045">
                  <c:v>0.42702682951715848</c:v>
                </c:pt>
                <c:pt idx="2046">
                  <c:v>0.42709577164162232</c:v>
                </c:pt>
                <c:pt idx="2047">
                  <c:v>0.42730259801501935</c:v>
                </c:pt>
                <c:pt idx="2048">
                  <c:v>0.42737154013948547</c:v>
                </c:pt>
                <c:pt idx="2049">
                  <c:v>0.42744048226395076</c:v>
                </c:pt>
                <c:pt idx="2050">
                  <c:v>0.42764730863734501</c:v>
                </c:pt>
                <c:pt idx="2051">
                  <c:v>0.42771625076181102</c:v>
                </c:pt>
                <c:pt idx="2052">
                  <c:v>0.42778519288627598</c:v>
                </c:pt>
                <c:pt idx="2053">
                  <c:v>0.42799201925967423</c:v>
                </c:pt>
                <c:pt idx="2054">
                  <c:v>0.42806096138413929</c:v>
                </c:pt>
                <c:pt idx="2055">
                  <c:v>0.42812990350860453</c:v>
                </c:pt>
                <c:pt idx="2056">
                  <c:v>0.428336729882</c:v>
                </c:pt>
                <c:pt idx="2057">
                  <c:v>0.42840567200646512</c:v>
                </c:pt>
                <c:pt idx="2058">
                  <c:v>0.42847461413093035</c:v>
                </c:pt>
                <c:pt idx="2059">
                  <c:v>0.428750382628791</c:v>
                </c:pt>
                <c:pt idx="2060">
                  <c:v>0.42881932475325735</c:v>
                </c:pt>
                <c:pt idx="2061">
                  <c:v>0.429095093251118</c:v>
                </c:pt>
                <c:pt idx="2062">
                  <c:v>0.42916403537558412</c:v>
                </c:pt>
                <c:pt idx="2063">
                  <c:v>0.42943980387344588</c:v>
                </c:pt>
                <c:pt idx="2064">
                  <c:v>0.429508745997912</c:v>
                </c:pt>
                <c:pt idx="2065">
                  <c:v>0.42978451449577132</c:v>
                </c:pt>
                <c:pt idx="2066">
                  <c:v>0.429853456620237</c:v>
                </c:pt>
                <c:pt idx="2067">
                  <c:v>0.43012922511809798</c:v>
                </c:pt>
                <c:pt idx="2068">
                  <c:v>0.43019816724256477</c:v>
                </c:pt>
                <c:pt idx="2069">
                  <c:v>0.43047393574042647</c:v>
                </c:pt>
                <c:pt idx="2070">
                  <c:v>0.43054287786489293</c:v>
                </c:pt>
                <c:pt idx="2071">
                  <c:v>0.4308186463627533</c:v>
                </c:pt>
                <c:pt idx="2072">
                  <c:v>0.43088758848721848</c:v>
                </c:pt>
                <c:pt idx="2073">
                  <c:v>0.43116335698507802</c:v>
                </c:pt>
                <c:pt idx="2074">
                  <c:v>0.43123229910954552</c:v>
                </c:pt>
                <c:pt idx="2075">
                  <c:v>0.43150806760740723</c:v>
                </c:pt>
                <c:pt idx="2076">
                  <c:v>0.43157700973187135</c:v>
                </c:pt>
                <c:pt idx="2077">
                  <c:v>0.43185277822973417</c:v>
                </c:pt>
                <c:pt idx="2078">
                  <c:v>0.43192172035419818</c:v>
                </c:pt>
                <c:pt idx="2079">
                  <c:v>0.432197488852059</c:v>
                </c:pt>
                <c:pt idx="2080">
                  <c:v>0.43226643097652401</c:v>
                </c:pt>
                <c:pt idx="2081">
                  <c:v>0.43254219947438532</c:v>
                </c:pt>
                <c:pt idx="2082">
                  <c:v>0.432611141598852</c:v>
                </c:pt>
                <c:pt idx="2083">
                  <c:v>0.43288691009671376</c:v>
                </c:pt>
                <c:pt idx="2084">
                  <c:v>0.432955852221177</c:v>
                </c:pt>
                <c:pt idx="2085">
                  <c:v>0.433024794345646</c:v>
                </c:pt>
                <c:pt idx="2086">
                  <c:v>0.43323162071903876</c:v>
                </c:pt>
                <c:pt idx="2087">
                  <c:v>0.43330056284350577</c:v>
                </c:pt>
                <c:pt idx="2088">
                  <c:v>0.433369504967972</c:v>
                </c:pt>
                <c:pt idx="2089">
                  <c:v>0.43357633134136747</c:v>
                </c:pt>
                <c:pt idx="2090">
                  <c:v>0.43364527346583098</c:v>
                </c:pt>
                <c:pt idx="2091">
                  <c:v>0.43371421559029638</c:v>
                </c:pt>
                <c:pt idx="2092">
                  <c:v>0.43392104196369335</c:v>
                </c:pt>
                <c:pt idx="2093">
                  <c:v>0.43398998408815948</c:v>
                </c:pt>
                <c:pt idx="2094">
                  <c:v>0.43405892621262476</c:v>
                </c:pt>
                <c:pt idx="2095">
                  <c:v>0.43426575258601879</c:v>
                </c:pt>
                <c:pt idx="2096">
                  <c:v>0.43433469471048552</c:v>
                </c:pt>
                <c:pt idx="2097">
                  <c:v>0.43440363683495148</c:v>
                </c:pt>
                <c:pt idx="2098">
                  <c:v>0.43461046320834823</c:v>
                </c:pt>
                <c:pt idx="2099">
                  <c:v>0.4346794053328133</c:v>
                </c:pt>
                <c:pt idx="2100">
                  <c:v>0.43474834745727697</c:v>
                </c:pt>
                <c:pt idx="2101">
                  <c:v>0.43495517383067506</c:v>
                </c:pt>
                <c:pt idx="2102">
                  <c:v>0.43502411595513912</c:v>
                </c:pt>
                <c:pt idx="2103">
                  <c:v>0.43509305807960302</c:v>
                </c:pt>
                <c:pt idx="2104">
                  <c:v>0.435299884452999</c:v>
                </c:pt>
                <c:pt idx="2105">
                  <c:v>0.43536882657746723</c:v>
                </c:pt>
                <c:pt idx="2106">
                  <c:v>0.43543776870193002</c:v>
                </c:pt>
                <c:pt idx="2107">
                  <c:v>0.43564459507532632</c:v>
                </c:pt>
                <c:pt idx="2108">
                  <c:v>0.435713537199793</c:v>
                </c:pt>
                <c:pt idx="2109">
                  <c:v>0.43578247932426001</c:v>
                </c:pt>
                <c:pt idx="2110">
                  <c:v>0.43598930569765593</c:v>
                </c:pt>
                <c:pt idx="2111">
                  <c:v>0.43605824782211838</c:v>
                </c:pt>
                <c:pt idx="2112">
                  <c:v>0.43612718994658511</c:v>
                </c:pt>
                <c:pt idx="2113">
                  <c:v>0.43633401631998148</c:v>
                </c:pt>
                <c:pt idx="2114">
                  <c:v>0.43640295844444676</c:v>
                </c:pt>
                <c:pt idx="2115">
                  <c:v>0.436471900568911</c:v>
                </c:pt>
                <c:pt idx="2116">
                  <c:v>0.43667872694230747</c:v>
                </c:pt>
                <c:pt idx="2117">
                  <c:v>0.43674766906677198</c:v>
                </c:pt>
                <c:pt idx="2118">
                  <c:v>0.43681661119123888</c:v>
                </c:pt>
                <c:pt idx="2119">
                  <c:v>0.43709237968910047</c:v>
                </c:pt>
                <c:pt idx="2120">
                  <c:v>0.43716132181356432</c:v>
                </c:pt>
                <c:pt idx="2121">
                  <c:v>0.43743709031142508</c:v>
                </c:pt>
                <c:pt idx="2122">
                  <c:v>0.43750603243589098</c:v>
                </c:pt>
                <c:pt idx="2123">
                  <c:v>0.43778180093375335</c:v>
                </c:pt>
                <c:pt idx="2124">
                  <c:v>0.43785074305821847</c:v>
                </c:pt>
                <c:pt idx="2125">
                  <c:v>0.43812651155608012</c:v>
                </c:pt>
                <c:pt idx="2126">
                  <c:v>0.43819545368054402</c:v>
                </c:pt>
                <c:pt idx="2127">
                  <c:v>0.43847122217840712</c:v>
                </c:pt>
                <c:pt idx="2128">
                  <c:v>0.43854016430287329</c:v>
                </c:pt>
                <c:pt idx="2129">
                  <c:v>0.438815932800733</c:v>
                </c:pt>
                <c:pt idx="2130">
                  <c:v>0.43888487492520034</c:v>
                </c:pt>
                <c:pt idx="2131">
                  <c:v>0.43916064342305938</c:v>
                </c:pt>
                <c:pt idx="2132">
                  <c:v>0.43922958554752606</c:v>
                </c:pt>
                <c:pt idx="2133">
                  <c:v>0.43950535404538599</c:v>
                </c:pt>
                <c:pt idx="2134">
                  <c:v>0.439574296169854</c:v>
                </c:pt>
                <c:pt idx="2135">
                  <c:v>0.43985006466771454</c:v>
                </c:pt>
                <c:pt idx="2136">
                  <c:v>0.43991900679217832</c:v>
                </c:pt>
                <c:pt idx="2137">
                  <c:v>0.44019477529004103</c:v>
                </c:pt>
                <c:pt idx="2138">
                  <c:v>0.44026371741450493</c:v>
                </c:pt>
                <c:pt idx="2139">
                  <c:v>0.44053948591236608</c:v>
                </c:pt>
                <c:pt idx="2140">
                  <c:v>0.44060842803683176</c:v>
                </c:pt>
                <c:pt idx="2141">
                  <c:v>0.44088419653469441</c:v>
                </c:pt>
                <c:pt idx="2142">
                  <c:v>0.44095313865915775</c:v>
                </c:pt>
                <c:pt idx="2143">
                  <c:v>0.44122890715702118</c:v>
                </c:pt>
                <c:pt idx="2144">
                  <c:v>0.44129784928148474</c:v>
                </c:pt>
                <c:pt idx="2145">
                  <c:v>0.44178044415274331</c:v>
                </c:pt>
                <c:pt idx="2146">
                  <c:v>0.44184938627720838</c:v>
                </c:pt>
                <c:pt idx="2147">
                  <c:v>0.44191832840167306</c:v>
                </c:pt>
                <c:pt idx="2148">
                  <c:v>0.44198727052613879</c:v>
                </c:pt>
                <c:pt idx="2149">
                  <c:v>0.44205621265060407</c:v>
                </c:pt>
                <c:pt idx="2150">
                  <c:v>0.44246986539739741</c:v>
                </c:pt>
                <c:pt idx="2151">
                  <c:v>0.44253880752186231</c:v>
                </c:pt>
                <c:pt idx="2152">
                  <c:v>0.44260774964632593</c:v>
                </c:pt>
                <c:pt idx="2153">
                  <c:v>0.44267669177079305</c:v>
                </c:pt>
                <c:pt idx="2154">
                  <c:v>0.44274563389525806</c:v>
                </c:pt>
                <c:pt idx="2155">
                  <c:v>0.44315928664205007</c:v>
                </c:pt>
                <c:pt idx="2156">
                  <c:v>0.44322822876651474</c:v>
                </c:pt>
                <c:pt idx="2157">
                  <c:v>0.44329717089098075</c:v>
                </c:pt>
                <c:pt idx="2158">
                  <c:v>0.44336611301544776</c:v>
                </c:pt>
                <c:pt idx="2159">
                  <c:v>0.44343505513991105</c:v>
                </c:pt>
                <c:pt idx="2160">
                  <c:v>0.44384870788670405</c:v>
                </c:pt>
                <c:pt idx="2161">
                  <c:v>0.44391765001116879</c:v>
                </c:pt>
                <c:pt idx="2162">
                  <c:v>0.44398659213563541</c:v>
                </c:pt>
                <c:pt idx="2163">
                  <c:v>0.44405553426009903</c:v>
                </c:pt>
                <c:pt idx="2164">
                  <c:v>0.44412447638456654</c:v>
                </c:pt>
                <c:pt idx="2165">
                  <c:v>0.44453812913135693</c:v>
                </c:pt>
                <c:pt idx="2166">
                  <c:v>0.44460707125582238</c:v>
                </c:pt>
                <c:pt idx="2167">
                  <c:v>0.44467601338028917</c:v>
                </c:pt>
                <c:pt idx="2168">
                  <c:v>0.44474495550475307</c:v>
                </c:pt>
                <c:pt idx="2169">
                  <c:v>0.44481389762921941</c:v>
                </c:pt>
                <c:pt idx="2170">
                  <c:v>0.44522755037600975</c:v>
                </c:pt>
                <c:pt idx="2171">
                  <c:v>0.44529649250047593</c:v>
                </c:pt>
                <c:pt idx="2172">
                  <c:v>0.44536543462494138</c:v>
                </c:pt>
                <c:pt idx="2173">
                  <c:v>0.44543437674940706</c:v>
                </c:pt>
                <c:pt idx="2174">
                  <c:v>0.44550331887387207</c:v>
                </c:pt>
                <c:pt idx="2175">
                  <c:v>0.44591697162066629</c:v>
                </c:pt>
                <c:pt idx="2176">
                  <c:v>0.4459859137451293</c:v>
                </c:pt>
                <c:pt idx="2177">
                  <c:v>0.44605485586959531</c:v>
                </c:pt>
                <c:pt idx="2178">
                  <c:v>0.44612379799406177</c:v>
                </c:pt>
                <c:pt idx="2179">
                  <c:v>0.44619274011852406</c:v>
                </c:pt>
                <c:pt idx="2180">
                  <c:v>0.44660639286531706</c:v>
                </c:pt>
                <c:pt idx="2181">
                  <c:v>0.44667533498978307</c:v>
                </c:pt>
                <c:pt idx="2182">
                  <c:v>0.44674427711424941</c:v>
                </c:pt>
                <c:pt idx="2183">
                  <c:v>0.44681321923871431</c:v>
                </c:pt>
                <c:pt idx="2184">
                  <c:v>0.44688216136318076</c:v>
                </c:pt>
                <c:pt idx="2185">
                  <c:v>0.44729581410997105</c:v>
                </c:pt>
                <c:pt idx="2186">
                  <c:v>0.44736475623443706</c:v>
                </c:pt>
                <c:pt idx="2187">
                  <c:v>0.44743369835890207</c:v>
                </c:pt>
                <c:pt idx="2188">
                  <c:v>0.44750264048336674</c:v>
                </c:pt>
                <c:pt idx="2189">
                  <c:v>0.44757158260783231</c:v>
                </c:pt>
                <c:pt idx="2190">
                  <c:v>0.44798523535462553</c:v>
                </c:pt>
                <c:pt idx="2191">
                  <c:v>0.44805417747909038</c:v>
                </c:pt>
                <c:pt idx="2192">
                  <c:v>0.44812311960355505</c:v>
                </c:pt>
                <c:pt idx="2193">
                  <c:v>0.44819206172802106</c:v>
                </c:pt>
                <c:pt idx="2194">
                  <c:v>0.44826100385248607</c:v>
                </c:pt>
                <c:pt idx="2195">
                  <c:v>0.44867465659927808</c:v>
                </c:pt>
                <c:pt idx="2196">
                  <c:v>0.44874359872374275</c:v>
                </c:pt>
                <c:pt idx="2197">
                  <c:v>0.44881254084820937</c:v>
                </c:pt>
                <c:pt idx="2198">
                  <c:v>0.44888148297267594</c:v>
                </c:pt>
                <c:pt idx="2199">
                  <c:v>0.44895042509713906</c:v>
                </c:pt>
                <c:pt idx="2200">
                  <c:v>0.44943301996839674</c:v>
                </c:pt>
                <c:pt idx="2201">
                  <c:v>0.44950196209286353</c:v>
                </c:pt>
                <c:pt idx="2202">
                  <c:v>0.44957090421732832</c:v>
                </c:pt>
                <c:pt idx="2203">
                  <c:v>0.44963984634179194</c:v>
                </c:pt>
                <c:pt idx="2204">
                  <c:v>0.45012244121305112</c:v>
                </c:pt>
                <c:pt idx="2205">
                  <c:v>0.45019138333751602</c:v>
                </c:pt>
                <c:pt idx="2206">
                  <c:v>0.45026032546198103</c:v>
                </c:pt>
                <c:pt idx="2207">
                  <c:v>0.45032926758644848</c:v>
                </c:pt>
                <c:pt idx="2208">
                  <c:v>0.45081186245770438</c:v>
                </c:pt>
                <c:pt idx="2209">
                  <c:v>0.45088080458217011</c:v>
                </c:pt>
                <c:pt idx="2210">
                  <c:v>0.45094974670663479</c:v>
                </c:pt>
                <c:pt idx="2211">
                  <c:v>0.45101868883110002</c:v>
                </c:pt>
                <c:pt idx="2212">
                  <c:v>0.45108763095556598</c:v>
                </c:pt>
                <c:pt idx="2213">
                  <c:v>0.45150128370235798</c:v>
                </c:pt>
                <c:pt idx="2214">
                  <c:v>0.45157022582682332</c:v>
                </c:pt>
                <c:pt idx="2215">
                  <c:v>0.451639167951288</c:v>
                </c:pt>
                <c:pt idx="2216">
                  <c:v>0.45170811007575401</c:v>
                </c:pt>
                <c:pt idx="2217">
                  <c:v>0.45177705220021874</c:v>
                </c:pt>
                <c:pt idx="2218">
                  <c:v>0.45219070494701102</c:v>
                </c:pt>
                <c:pt idx="2219">
                  <c:v>0.45225964707147576</c:v>
                </c:pt>
                <c:pt idx="2220">
                  <c:v>0.45232858919594493</c:v>
                </c:pt>
                <c:pt idx="2221">
                  <c:v>0.452397531320408</c:v>
                </c:pt>
                <c:pt idx="2222">
                  <c:v>0.45246647344487523</c:v>
                </c:pt>
                <c:pt idx="2223">
                  <c:v>0.45288012619166612</c:v>
                </c:pt>
                <c:pt idx="2224">
                  <c:v>0.45294906831612974</c:v>
                </c:pt>
                <c:pt idx="2225">
                  <c:v>0.45301801044059475</c:v>
                </c:pt>
                <c:pt idx="2226">
                  <c:v>0.45308695256506132</c:v>
                </c:pt>
                <c:pt idx="2227">
                  <c:v>0.453155894689526</c:v>
                </c:pt>
                <c:pt idx="2228">
                  <c:v>0.453569547436317</c:v>
                </c:pt>
                <c:pt idx="2229">
                  <c:v>0.45363848956078301</c:v>
                </c:pt>
                <c:pt idx="2230">
                  <c:v>0.45370743168524902</c:v>
                </c:pt>
                <c:pt idx="2231">
                  <c:v>0.45377637380971547</c:v>
                </c:pt>
                <c:pt idx="2232">
                  <c:v>0.45384531593417998</c:v>
                </c:pt>
                <c:pt idx="2233">
                  <c:v>0.45425896868097232</c:v>
                </c:pt>
                <c:pt idx="2234">
                  <c:v>0.45432791080543738</c:v>
                </c:pt>
                <c:pt idx="2235">
                  <c:v>0.45439685292990312</c:v>
                </c:pt>
                <c:pt idx="2236">
                  <c:v>0.45446579505436935</c:v>
                </c:pt>
                <c:pt idx="2237">
                  <c:v>0.45453473717883308</c:v>
                </c:pt>
                <c:pt idx="2238">
                  <c:v>0.45494838992562647</c:v>
                </c:pt>
                <c:pt idx="2239">
                  <c:v>0.45501733205009093</c:v>
                </c:pt>
                <c:pt idx="2240">
                  <c:v>0.45508627417455788</c:v>
                </c:pt>
                <c:pt idx="2241">
                  <c:v>0.455155216299021</c:v>
                </c:pt>
                <c:pt idx="2242">
                  <c:v>0.45522415842348679</c:v>
                </c:pt>
                <c:pt idx="2243">
                  <c:v>0.45563781117027902</c:v>
                </c:pt>
                <c:pt idx="2244">
                  <c:v>0.45570675329474553</c:v>
                </c:pt>
                <c:pt idx="2245">
                  <c:v>0.45577569541920898</c:v>
                </c:pt>
                <c:pt idx="2246">
                  <c:v>0.45584463754367532</c:v>
                </c:pt>
                <c:pt idx="2247">
                  <c:v>0.455913579668141</c:v>
                </c:pt>
                <c:pt idx="2248">
                  <c:v>0.456327232414932</c:v>
                </c:pt>
                <c:pt idx="2249">
                  <c:v>0.45639617453939801</c:v>
                </c:pt>
                <c:pt idx="2250">
                  <c:v>0.45646511666386302</c:v>
                </c:pt>
                <c:pt idx="2251">
                  <c:v>0.45653405878832665</c:v>
                </c:pt>
                <c:pt idx="2252">
                  <c:v>0.45660300091279399</c:v>
                </c:pt>
                <c:pt idx="2253">
                  <c:v>0.45701665365958632</c:v>
                </c:pt>
                <c:pt idx="2254">
                  <c:v>0.457085595784053</c:v>
                </c:pt>
                <c:pt idx="2255">
                  <c:v>0.45715453790851701</c:v>
                </c:pt>
                <c:pt idx="2256">
                  <c:v>0.45722348003298202</c:v>
                </c:pt>
                <c:pt idx="2257">
                  <c:v>0.45729242215744698</c:v>
                </c:pt>
                <c:pt idx="2258">
                  <c:v>0.45777501702870499</c:v>
                </c:pt>
                <c:pt idx="2259">
                  <c:v>0.45784395915317</c:v>
                </c:pt>
                <c:pt idx="2260">
                  <c:v>0.45791290127763723</c:v>
                </c:pt>
                <c:pt idx="2261">
                  <c:v>0.45798184340210102</c:v>
                </c:pt>
                <c:pt idx="2262">
                  <c:v>0.45846443827335798</c:v>
                </c:pt>
                <c:pt idx="2263">
                  <c:v>0.45853338039782432</c:v>
                </c:pt>
                <c:pt idx="2264">
                  <c:v>0.458602322522289</c:v>
                </c:pt>
                <c:pt idx="2265">
                  <c:v>0.45867126464675401</c:v>
                </c:pt>
                <c:pt idx="2266">
                  <c:v>0.45915385951801174</c:v>
                </c:pt>
                <c:pt idx="2267">
                  <c:v>0.45922280164247847</c:v>
                </c:pt>
                <c:pt idx="2268">
                  <c:v>0.45929174376694193</c:v>
                </c:pt>
                <c:pt idx="2269">
                  <c:v>0.45936068589140988</c:v>
                </c:pt>
                <c:pt idx="2270">
                  <c:v>0.45984328076266612</c:v>
                </c:pt>
                <c:pt idx="2271">
                  <c:v>0.45991222288713102</c:v>
                </c:pt>
                <c:pt idx="2272">
                  <c:v>0.45998116501159608</c:v>
                </c:pt>
                <c:pt idx="2273">
                  <c:v>0.46005010713606098</c:v>
                </c:pt>
                <c:pt idx="2274">
                  <c:v>0.46011904926052699</c:v>
                </c:pt>
                <c:pt idx="2275">
                  <c:v>0.46053270200731899</c:v>
                </c:pt>
                <c:pt idx="2276">
                  <c:v>0.46060164413178373</c:v>
                </c:pt>
                <c:pt idx="2277">
                  <c:v>0.46067058625625118</c:v>
                </c:pt>
                <c:pt idx="2278">
                  <c:v>0.46073952838071475</c:v>
                </c:pt>
                <c:pt idx="2279">
                  <c:v>0.46080847050517998</c:v>
                </c:pt>
                <c:pt idx="2280">
                  <c:v>0.46122212325197298</c:v>
                </c:pt>
                <c:pt idx="2281">
                  <c:v>0.46129106537643799</c:v>
                </c:pt>
                <c:pt idx="2282">
                  <c:v>0.461360007500904</c:v>
                </c:pt>
                <c:pt idx="2283">
                  <c:v>0.46142894962536912</c:v>
                </c:pt>
                <c:pt idx="2284">
                  <c:v>0.46149789174983535</c:v>
                </c:pt>
                <c:pt idx="2285">
                  <c:v>0.46191154449662603</c:v>
                </c:pt>
                <c:pt idx="2286">
                  <c:v>0.46198048662109098</c:v>
                </c:pt>
                <c:pt idx="2287">
                  <c:v>0.46204942874555699</c:v>
                </c:pt>
                <c:pt idx="2288">
                  <c:v>0.462118370870023</c:v>
                </c:pt>
                <c:pt idx="2289">
                  <c:v>0.46218731299448812</c:v>
                </c:pt>
                <c:pt idx="2290">
                  <c:v>0.46260096574128112</c:v>
                </c:pt>
                <c:pt idx="2291">
                  <c:v>0.46266990786574635</c:v>
                </c:pt>
                <c:pt idx="2292">
                  <c:v>0.46273884999020998</c:v>
                </c:pt>
                <c:pt idx="2293">
                  <c:v>0.46280779211467776</c:v>
                </c:pt>
                <c:pt idx="2294">
                  <c:v>0.46287673423914288</c:v>
                </c:pt>
                <c:pt idx="2295">
                  <c:v>0.463290386985933</c:v>
                </c:pt>
                <c:pt idx="2296">
                  <c:v>0.46335932911039801</c:v>
                </c:pt>
                <c:pt idx="2297">
                  <c:v>0.46342827123486735</c:v>
                </c:pt>
                <c:pt idx="2298">
                  <c:v>0.46349721335932897</c:v>
                </c:pt>
                <c:pt idx="2299">
                  <c:v>0.46356615548379393</c:v>
                </c:pt>
                <c:pt idx="2300">
                  <c:v>0.46397980823058732</c:v>
                </c:pt>
                <c:pt idx="2301">
                  <c:v>0.464048750355053</c:v>
                </c:pt>
                <c:pt idx="2302">
                  <c:v>0.46411769247951701</c:v>
                </c:pt>
                <c:pt idx="2303">
                  <c:v>0.46418663460398302</c:v>
                </c:pt>
                <c:pt idx="2304">
                  <c:v>0.46425557672844808</c:v>
                </c:pt>
                <c:pt idx="2305">
                  <c:v>0.46466922947523975</c:v>
                </c:pt>
                <c:pt idx="2306">
                  <c:v>0.46473817159970598</c:v>
                </c:pt>
                <c:pt idx="2307">
                  <c:v>0.46480711372417138</c:v>
                </c:pt>
                <c:pt idx="2308">
                  <c:v>0.46487605584863712</c:v>
                </c:pt>
                <c:pt idx="2309">
                  <c:v>0.46494499797310235</c:v>
                </c:pt>
                <c:pt idx="2310">
                  <c:v>0.46535865071989535</c:v>
                </c:pt>
                <c:pt idx="2311">
                  <c:v>0.46542759284436047</c:v>
                </c:pt>
                <c:pt idx="2312">
                  <c:v>0.46549653496882398</c:v>
                </c:pt>
                <c:pt idx="2313">
                  <c:v>0.46556547709329038</c:v>
                </c:pt>
                <c:pt idx="2314">
                  <c:v>0.465634419217756</c:v>
                </c:pt>
                <c:pt idx="2315">
                  <c:v>0.46611701408901302</c:v>
                </c:pt>
                <c:pt idx="2316">
                  <c:v>0.46618595621347808</c:v>
                </c:pt>
                <c:pt idx="2317">
                  <c:v>0.46625489833794448</c:v>
                </c:pt>
                <c:pt idx="2318">
                  <c:v>0.46632384046240932</c:v>
                </c:pt>
                <c:pt idx="2319">
                  <c:v>0.46680643533366806</c:v>
                </c:pt>
                <c:pt idx="2320">
                  <c:v>0.46687537745813201</c:v>
                </c:pt>
                <c:pt idx="2321">
                  <c:v>0.46694431958259702</c:v>
                </c:pt>
                <c:pt idx="2322">
                  <c:v>0.46701326170706348</c:v>
                </c:pt>
                <c:pt idx="2323">
                  <c:v>0.46749585657831888</c:v>
                </c:pt>
                <c:pt idx="2324">
                  <c:v>0.467564798702786</c:v>
                </c:pt>
                <c:pt idx="2325">
                  <c:v>0.46763374082725001</c:v>
                </c:pt>
                <c:pt idx="2326">
                  <c:v>0.46770268295171602</c:v>
                </c:pt>
                <c:pt idx="2327">
                  <c:v>0.46818527782297448</c:v>
                </c:pt>
                <c:pt idx="2328">
                  <c:v>0.46825421994743932</c:v>
                </c:pt>
                <c:pt idx="2329">
                  <c:v>0.468323162071905</c:v>
                </c:pt>
                <c:pt idx="2330">
                  <c:v>0.46839210419636901</c:v>
                </c:pt>
                <c:pt idx="2331">
                  <c:v>0.4688746990676293</c:v>
                </c:pt>
                <c:pt idx="2332">
                  <c:v>0.46894364119209198</c:v>
                </c:pt>
                <c:pt idx="2333">
                  <c:v>0.46901258331655876</c:v>
                </c:pt>
                <c:pt idx="2334">
                  <c:v>0.469081525441023</c:v>
                </c:pt>
                <c:pt idx="2335">
                  <c:v>0.46915046756548912</c:v>
                </c:pt>
                <c:pt idx="2336">
                  <c:v>0.46956412031228112</c:v>
                </c:pt>
                <c:pt idx="2337">
                  <c:v>0.46963306243674574</c:v>
                </c:pt>
                <c:pt idx="2338">
                  <c:v>0.46970200456121075</c:v>
                </c:pt>
                <c:pt idx="2339">
                  <c:v>0.46977094668567598</c:v>
                </c:pt>
                <c:pt idx="2340">
                  <c:v>0.46983988881014238</c:v>
                </c:pt>
                <c:pt idx="2341">
                  <c:v>0.470253541556933</c:v>
                </c:pt>
                <c:pt idx="2342">
                  <c:v>0.47032248368140023</c:v>
                </c:pt>
                <c:pt idx="2343">
                  <c:v>0.47039142580586635</c:v>
                </c:pt>
                <c:pt idx="2344">
                  <c:v>0.47046036793033147</c:v>
                </c:pt>
                <c:pt idx="2345">
                  <c:v>0.47052931005479498</c:v>
                </c:pt>
                <c:pt idx="2346">
                  <c:v>0.47094296280158698</c:v>
                </c:pt>
                <c:pt idx="2347">
                  <c:v>0.47101190492605338</c:v>
                </c:pt>
                <c:pt idx="2348">
                  <c:v>0.47108084705051911</c:v>
                </c:pt>
                <c:pt idx="2349">
                  <c:v>0.47114978917498412</c:v>
                </c:pt>
                <c:pt idx="2350">
                  <c:v>0.4712187312994513</c:v>
                </c:pt>
                <c:pt idx="2351">
                  <c:v>0.47163238404624108</c:v>
                </c:pt>
                <c:pt idx="2352">
                  <c:v>0.47170132617070593</c:v>
                </c:pt>
                <c:pt idx="2353">
                  <c:v>0.47177026829517232</c:v>
                </c:pt>
                <c:pt idx="2354">
                  <c:v>0.471839210419637</c:v>
                </c:pt>
                <c:pt idx="2355">
                  <c:v>0.47190815254410201</c:v>
                </c:pt>
                <c:pt idx="2356">
                  <c:v>0.47232180529089629</c:v>
                </c:pt>
                <c:pt idx="2357">
                  <c:v>0.47239074741536002</c:v>
                </c:pt>
                <c:pt idx="2358">
                  <c:v>0.47245968953982648</c:v>
                </c:pt>
                <c:pt idx="2359">
                  <c:v>0.47252863166429276</c:v>
                </c:pt>
                <c:pt idx="2360">
                  <c:v>0.472597573788757</c:v>
                </c:pt>
                <c:pt idx="2361">
                  <c:v>0.473011226535548</c:v>
                </c:pt>
                <c:pt idx="2362">
                  <c:v>0.47308016866001412</c:v>
                </c:pt>
                <c:pt idx="2363">
                  <c:v>0.47314911078447902</c:v>
                </c:pt>
                <c:pt idx="2364">
                  <c:v>0.47321805290894398</c:v>
                </c:pt>
                <c:pt idx="2365">
                  <c:v>0.47328699503341076</c:v>
                </c:pt>
                <c:pt idx="2366">
                  <c:v>0.47370064778020132</c:v>
                </c:pt>
                <c:pt idx="2367">
                  <c:v>0.473769589904669</c:v>
                </c:pt>
                <c:pt idx="2368">
                  <c:v>0.47383853202913201</c:v>
                </c:pt>
                <c:pt idx="2369">
                  <c:v>0.47390747415359802</c:v>
                </c:pt>
                <c:pt idx="2370">
                  <c:v>0.47397641627806447</c:v>
                </c:pt>
                <c:pt idx="2371">
                  <c:v>0.47445901114932032</c:v>
                </c:pt>
                <c:pt idx="2372">
                  <c:v>0.47452795327378638</c:v>
                </c:pt>
                <c:pt idx="2373">
                  <c:v>0.47459689539825323</c:v>
                </c:pt>
                <c:pt idx="2374">
                  <c:v>0.47466583752271602</c:v>
                </c:pt>
                <c:pt idx="2375">
                  <c:v>0.47514843239397397</c:v>
                </c:pt>
                <c:pt idx="2376">
                  <c:v>0.47521737451843893</c:v>
                </c:pt>
                <c:pt idx="2377">
                  <c:v>0.47528631664290538</c:v>
                </c:pt>
                <c:pt idx="2378">
                  <c:v>0.47535525876737</c:v>
                </c:pt>
                <c:pt idx="2379">
                  <c:v>0.47583785363862702</c:v>
                </c:pt>
                <c:pt idx="2380">
                  <c:v>0.47590679576309453</c:v>
                </c:pt>
                <c:pt idx="2381">
                  <c:v>0.47597573788755965</c:v>
                </c:pt>
                <c:pt idx="2382">
                  <c:v>0.47604468001202432</c:v>
                </c:pt>
                <c:pt idx="2383">
                  <c:v>0.47652727488328211</c:v>
                </c:pt>
                <c:pt idx="2384">
                  <c:v>0.47659621700774724</c:v>
                </c:pt>
                <c:pt idx="2385">
                  <c:v>0.47666515913221202</c:v>
                </c:pt>
                <c:pt idx="2386">
                  <c:v>0.47673410125667698</c:v>
                </c:pt>
                <c:pt idx="2387">
                  <c:v>0.47721669612793532</c:v>
                </c:pt>
                <c:pt idx="2388">
                  <c:v>0.477285638252401</c:v>
                </c:pt>
                <c:pt idx="2389">
                  <c:v>0.47735458037686723</c:v>
                </c:pt>
                <c:pt idx="2390">
                  <c:v>0.47742352250133074</c:v>
                </c:pt>
                <c:pt idx="2391">
                  <c:v>0.47790611737258948</c:v>
                </c:pt>
                <c:pt idx="2392">
                  <c:v>0.47797505949705332</c:v>
                </c:pt>
                <c:pt idx="2393">
                  <c:v>0.478044001621519</c:v>
                </c:pt>
                <c:pt idx="2394">
                  <c:v>0.47811294374598512</c:v>
                </c:pt>
                <c:pt idx="2395">
                  <c:v>0.47859553861724202</c:v>
                </c:pt>
                <c:pt idx="2396">
                  <c:v>0.47866448074170698</c:v>
                </c:pt>
                <c:pt idx="2397">
                  <c:v>0.47873342286617088</c:v>
                </c:pt>
                <c:pt idx="2398">
                  <c:v>0.47880236499063988</c:v>
                </c:pt>
                <c:pt idx="2399">
                  <c:v>0.47887130711510412</c:v>
                </c:pt>
                <c:pt idx="2400">
                  <c:v>0.47928495986189612</c:v>
                </c:pt>
                <c:pt idx="2401">
                  <c:v>0.47935390198636135</c:v>
                </c:pt>
                <c:pt idx="2402">
                  <c:v>0.47942284411082747</c:v>
                </c:pt>
                <c:pt idx="2403">
                  <c:v>0.47949178623529098</c:v>
                </c:pt>
                <c:pt idx="2404">
                  <c:v>0.47956072835975888</c:v>
                </c:pt>
                <c:pt idx="2405">
                  <c:v>0.47997438110655094</c:v>
                </c:pt>
                <c:pt idx="2406">
                  <c:v>0.48004332323101401</c:v>
                </c:pt>
                <c:pt idx="2407">
                  <c:v>0.48011226535548129</c:v>
                </c:pt>
                <c:pt idx="2408">
                  <c:v>0.48018120747994653</c:v>
                </c:pt>
                <c:pt idx="2409">
                  <c:v>0.48025014960440998</c:v>
                </c:pt>
                <c:pt idx="2410">
                  <c:v>0.48066380235120232</c:v>
                </c:pt>
                <c:pt idx="2411">
                  <c:v>0.48073274447566799</c:v>
                </c:pt>
                <c:pt idx="2412">
                  <c:v>0.480801686600133</c:v>
                </c:pt>
                <c:pt idx="2413">
                  <c:v>0.48087062872459935</c:v>
                </c:pt>
                <c:pt idx="2414">
                  <c:v>0.48093957084906536</c:v>
                </c:pt>
                <c:pt idx="2415">
                  <c:v>0.48135322359585747</c:v>
                </c:pt>
                <c:pt idx="2416">
                  <c:v>0.48142216572032276</c:v>
                </c:pt>
                <c:pt idx="2417">
                  <c:v>0.48149110784478638</c:v>
                </c:pt>
                <c:pt idx="2418">
                  <c:v>0.481560049969254</c:v>
                </c:pt>
                <c:pt idx="2419">
                  <c:v>0.48162899209371812</c:v>
                </c:pt>
                <c:pt idx="2420">
                  <c:v>0.48211158696497641</c:v>
                </c:pt>
                <c:pt idx="2421">
                  <c:v>0.48218052908944248</c:v>
                </c:pt>
                <c:pt idx="2422">
                  <c:v>0.48224947121390532</c:v>
                </c:pt>
                <c:pt idx="2423">
                  <c:v>0.482318413338373</c:v>
                </c:pt>
                <c:pt idx="2424">
                  <c:v>0.48280100820962912</c:v>
                </c:pt>
                <c:pt idx="2425">
                  <c:v>0.48286995033409436</c:v>
                </c:pt>
                <c:pt idx="2426">
                  <c:v>0.48293889245855898</c:v>
                </c:pt>
                <c:pt idx="2427">
                  <c:v>0.48300783458302399</c:v>
                </c:pt>
                <c:pt idx="2428">
                  <c:v>0.483490429454283</c:v>
                </c:pt>
                <c:pt idx="2429">
                  <c:v>0.48355937157874812</c:v>
                </c:pt>
                <c:pt idx="2430">
                  <c:v>0.48362831370321335</c:v>
                </c:pt>
                <c:pt idx="2431">
                  <c:v>0.48369725582767797</c:v>
                </c:pt>
                <c:pt idx="2432">
                  <c:v>0.48417985069893499</c:v>
                </c:pt>
                <c:pt idx="2433">
                  <c:v>0.484248792823402</c:v>
                </c:pt>
                <c:pt idx="2434">
                  <c:v>0.48431773494786823</c:v>
                </c:pt>
                <c:pt idx="2435">
                  <c:v>0.48438667707233329</c:v>
                </c:pt>
                <c:pt idx="2436">
                  <c:v>0.48486927194359047</c:v>
                </c:pt>
                <c:pt idx="2437">
                  <c:v>0.48493821406805432</c:v>
                </c:pt>
                <c:pt idx="2438">
                  <c:v>0.485007156192519</c:v>
                </c:pt>
                <c:pt idx="2439">
                  <c:v>0.48507609831698612</c:v>
                </c:pt>
                <c:pt idx="2440">
                  <c:v>0.48555869318824429</c:v>
                </c:pt>
                <c:pt idx="2441">
                  <c:v>0.48562763531270947</c:v>
                </c:pt>
                <c:pt idx="2442">
                  <c:v>0.48569657743717298</c:v>
                </c:pt>
                <c:pt idx="2443">
                  <c:v>0.48576551956163799</c:v>
                </c:pt>
                <c:pt idx="2444">
                  <c:v>0.48624811443289601</c:v>
                </c:pt>
                <c:pt idx="2445">
                  <c:v>0.48631705655736102</c:v>
                </c:pt>
                <c:pt idx="2446">
                  <c:v>0.48638599868182841</c:v>
                </c:pt>
                <c:pt idx="2447">
                  <c:v>0.48645494080629198</c:v>
                </c:pt>
                <c:pt idx="2448">
                  <c:v>0.48693753567754938</c:v>
                </c:pt>
                <c:pt idx="2449">
                  <c:v>0.48700647780201706</c:v>
                </c:pt>
                <c:pt idx="2450">
                  <c:v>0.48707541992648112</c:v>
                </c:pt>
                <c:pt idx="2451">
                  <c:v>0.48714436205094636</c:v>
                </c:pt>
                <c:pt idx="2452">
                  <c:v>0.48762695692220454</c:v>
                </c:pt>
                <c:pt idx="2453">
                  <c:v>0.48769589904666832</c:v>
                </c:pt>
                <c:pt idx="2454">
                  <c:v>0.487764841171134</c:v>
                </c:pt>
                <c:pt idx="2455">
                  <c:v>0.48783378329560023</c:v>
                </c:pt>
                <c:pt idx="2456">
                  <c:v>0.48790272542006535</c:v>
                </c:pt>
                <c:pt idx="2457">
                  <c:v>0.4883163781668593</c:v>
                </c:pt>
                <c:pt idx="2458">
                  <c:v>0.48838532029132198</c:v>
                </c:pt>
                <c:pt idx="2459">
                  <c:v>0.48845426241578732</c:v>
                </c:pt>
                <c:pt idx="2460">
                  <c:v>0.488523204540254</c:v>
                </c:pt>
                <c:pt idx="2461">
                  <c:v>0.48859214666471801</c:v>
                </c:pt>
                <c:pt idx="2462">
                  <c:v>0.48900579941151001</c:v>
                </c:pt>
                <c:pt idx="2463">
                  <c:v>0.48907474153597635</c:v>
                </c:pt>
                <c:pt idx="2464">
                  <c:v>0.48914368366044247</c:v>
                </c:pt>
                <c:pt idx="2465">
                  <c:v>0.48921262578490776</c:v>
                </c:pt>
                <c:pt idx="2466">
                  <c:v>0.48928156790937288</c:v>
                </c:pt>
                <c:pt idx="2467">
                  <c:v>0.489695220656163</c:v>
                </c:pt>
                <c:pt idx="2468">
                  <c:v>0.48976416278063012</c:v>
                </c:pt>
                <c:pt idx="2469">
                  <c:v>0.48983310490509402</c:v>
                </c:pt>
                <c:pt idx="2470">
                  <c:v>0.48990204702956147</c:v>
                </c:pt>
                <c:pt idx="2471">
                  <c:v>0.48997098915402792</c:v>
                </c:pt>
                <c:pt idx="2472">
                  <c:v>0.49045358402528288</c:v>
                </c:pt>
                <c:pt idx="2473">
                  <c:v>0.49052252614975023</c:v>
                </c:pt>
                <c:pt idx="2474">
                  <c:v>0.49059146827421435</c:v>
                </c:pt>
                <c:pt idx="2475">
                  <c:v>0.49066041039867953</c:v>
                </c:pt>
                <c:pt idx="2476">
                  <c:v>0.49114300526993598</c:v>
                </c:pt>
                <c:pt idx="2477">
                  <c:v>0.49121194739440288</c:v>
                </c:pt>
                <c:pt idx="2478">
                  <c:v>0.49128088951886906</c:v>
                </c:pt>
                <c:pt idx="2479">
                  <c:v>0.49134983164333201</c:v>
                </c:pt>
                <c:pt idx="2480">
                  <c:v>0.49183242651459008</c:v>
                </c:pt>
                <c:pt idx="2481">
                  <c:v>0.49190136863905654</c:v>
                </c:pt>
                <c:pt idx="2482">
                  <c:v>0.49197031076352032</c:v>
                </c:pt>
                <c:pt idx="2483">
                  <c:v>0.492039252887986</c:v>
                </c:pt>
                <c:pt idx="2484">
                  <c:v>0.49252184775924529</c:v>
                </c:pt>
                <c:pt idx="2485">
                  <c:v>0.49259078988370936</c:v>
                </c:pt>
                <c:pt idx="2486">
                  <c:v>0.49265973200817376</c:v>
                </c:pt>
                <c:pt idx="2487">
                  <c:v>0.4927286741326411</c:v>
                </c:pt>
                <c:pt idx="2488">
                  <c:v>0.493211269003898</c:v>
                </c:pt>
                <c:pt idx="2489">
                  <c:v>0.49328021112836312</c:v>
                </c:pt>
                <c:pt idx="2490">
                  <c:v>0.49334915325282835</c:v>
                </c:pt>
                <c:pt idx="2491">
                  <c:v>0.49341809537729553</c:v>
                </c:pt>
                <c:pt idx="2492">
                  <c:v>0.49390069024855177</c:v>
                </c:pt>
                <c:pt idx="2493">
                  <c:v>0.493969632373017</c:v>
                </c:pt>
                <c:pt idx="2494">
                  <c:v>0.49403857449748212</c:v>
                </c:pt>
                <c:pt idx="2495">
                  <c:v>0.49410751662194602</c:v>
                </c:pt>
                <c:pt idx="2496">
                  <c:v>0.49459011149320398</c:v>
                </c:pt>
                <c:pt idx="2497">
                  <c:v>0.49465905361766932</c:v>
                </c:pt>
                <c:pt idx="2498">
                  <c:v>0.494727995742135</c:v>
                </c:pt>
                <c:pt idx="2499">
                  <c:v>0.49479693786660112</c:v>
                </c:pt>
                <c:pt idx="2500">
                  <c:v>0.49527953273785835</c:v>
                </c:pt>
                <c:pt idx="2501">
                  <c:v>0.49534847486232447</c:v>
                </c:pt>
                <c:pt idx="2502">
                  <c:v>0.49541741698678798</c:v>
                </c:pt>
                <c:pt idx="2503">
                  <c:v>0.49548635911125488</c:v>
                </c:pt>
                <c:pt idx="2504">
                  <c:v>0.49596895398251323</c:v>
                </c:pt>
                <c:pt idx="2505">
                  <c:v>0.49603789610697602</c:v>
                </c:pt>
                <c:pt idx="2506">
                  <c:v>0.49610683823144353</c:v>
                </c:pt>
                <c:pt idx="2507">
                  <c:v>0.49617578035590854</c:v>
                </c:pt>
                <c:pt idx="2508">
                  <c:v>0.49665837522716588</c:v>
                </c:pt>
                <c:pt idx="2509">
                  <c:v>0.49672731735163111</c:v>
                </c:pt>
                <c:pt idx="2510">
                  <c:v>0.49679625947609479</c:v>
                </c:pt>
                <c:pt idx="2511">
                  <c:v>0.49686520160056136</c:v>
                </c:pt>
                <c:pt idx="2512">
                  <c:v>0.49693414372502598</c:v>
                </c:pt>
                <c:pt idx="2513">
                  <c:v>0.49734779647181798</c:v>
                </c:pt>
                <c:pt idx="2514">
                  <c:v>0.49741673859628338</c:v>
                </c:pt>
                <c:pt idx="2515">
                  <c:v>0.497485680720751</c:v>
                </c:pt>
                <c:pt idx="2516">
                  <c:v>0.49755462284521512</c:v>
                </c:pt>
                <c:pt idx="2517">
                  <c:v>0.4976235649696813</c:v>
                </c:pt>
                <c:pt idx="2518">
                  <c:v>0.49803721771647108</c:v>
                </c:pt>
                <c:pt idx="2519">
                  <c:v>0.49810615984093698</c:v>
                </c:pt>
                <c:pt idx="2520">
                  <c:v>0.49817510196540377</c:v>
                </c:pt>
                <c:pt idx="2521">
                  <c:v>0.498244044089868</c:v>
                </c:pt>
                <c:pt idx="2522">
                  <c:v>0.49831298621433523</c:v>
                </c:pt>
                <c:pt idx="2523">
                  <c:v>0.49879558108559002</c:v>
                </c:pt>
                <c:pt idx="2524">
                  <c:v>0.49886452321005853</c:v>
                </c:pt>
                <c:pt idx="2525">
                  <c:v>0.49893346533452276</c:v>
                </c:pt>
                <c:pt idx="2526">
                  <c:v>0.499002407458987</c:v>
                </c:pt>
                <c:pt idx="2527">
                  <c:v>0.49948500233024623</c:v>
                </c:pt>
                <c:pt idx="2528">
                  <c:v>0.49955394445470902</c:v>
                </c:pt>
                <c:pt idx="2529">
                  <c:v>0.49962288657917647</c:v>
                </c:pt>
                <c:pt idx="2530">
                  <c:v>0.49969182870363993</c:v>
                </c:pt>
                <c:pt idx="2531">
                  <c:v>0.50017442357489972</c:v>
                </c:pt>
                <c:pt idx="2532">
                  <c:v>0.50024336569936256</c:v>
                </c:pt>
                <c:pt idx="2533">
                  <c:v>0.5003123078238253</c:v>
                </c:pt>
                <c:pt idx="2534">
                  <c:v>0.50038124994829258</c:v>
                </c:pt>
                <c:pt idx="2535">
                  <c:v>0.50086384481955049</c:v>
                </c:pt>
                <c:pt idx="2536">
                  <c:v>0.500932786944014</c:v>
                </c:pt>
                <c:pt idx="2537">
                  <c:v>0.50100172906848195</c:v>
                </c:pt>
                <c:pt idx="2538">
                  <c:v>0.50107067119294657</c:v>
                </c:pt>
                <c:pt idx="2539">
                  <c:v>0.50155326606420458</c:v>
                </c:pt>
                <c:pt idx="2540">
                  <c:v>0.50162220818866998</c:v>
                </c:pt>
                <c:pt idx="2541">
                  <c:v>0.50169115031313771</c:v>
                </c:pt>
                <c:pt idx="2542">
                  <c:v>0.501760092437601</c:v>
                </c:pt>
                <c:pt idx="2543">
                  <c:v>0.50224268730885802</c:v>
                </c:pt>
                <c:pt idx="2544">
                  <c:v>0.50231162943332297</c:v>
                </c:pt>
                <c:pt idx="2545">
                  <c:v>0.50238057155778859</c:v>
                </c:pt>
                <c:pt idx="2546">
                  <c:v>0.50244951368225399</c:v>
                </c:pt>
                <c:pt idx="2547">
                  <c:v>0.502932108553511</c:v>
                </c:pt>
                <c:pt idx="2548">
                  <c:v>0.50300105067797762</c:v>
                </c:pt>
                <c:pt idx="2549">
                  <c:v>0.50306999280244158</c:v>
                </c:pt>
                <c:pt idx="2550">
                  <c:v>0.50313893492690576</c:v>
                </c:pt>
                <c:pt idx="2551">
                  <c:v>0.50362152979816499</c:v>
                </c:pt>
                <c:pt idx="2552">
                  <c:v>0.5036904719226295</c:v>
                </c:pt>
                <c:pt idx="2553">
                  <c:v>0.50375941404709823</c:v>
                </c:pt>
                <c:pt idx="2554">
                  <c:v>0.50382835617156163</c:v>
                </c:pt>
                <c:pt idx="2555">
                  <c:v>0.50431095104281676</c:v>
                </c:pt>
                <c:pt idx="2556">
                  <c:v>0.50437989316728404</c:v>
                </c:pt>
                <c:pt idx="2557">
                  <c:v>0.504448835291749</c:v>
                </c:pt>
                <c:pt idx="2558">
                  <c:v>0.50451777741621229</c:v>
                </c:pt>
                <c:pt idx="2559">
                  <c:v>0.50500037228747263</c:v>
                </c:pt>
                <c:pt idx="2560">
                  <c:v>0.50506931441193759</c:v>
                </c:pt>
                <c:pt idx="2561">
                  <c:v>0.50513825653640365</c:v>
                </c:pt>
                <c:pt idx="2562">
                  <c:v>0.5052071986608675</c:v>
                </c:pt>
                <c:pt idx="2563">
                  <c:v>0.50568979353212595</c:v>
                </c:pt>
                <c:pt idx="2564">
                  <c:v>0.50575873565659324</c:v>
                </c:pt>
                <c:pt idx="2565">
                  <c:v>0.50582767778105597</c:v>
                </c:pt>
                <c:pt idx="2566">
                  <c:v>0.50589661990552204</c:v>
                </c:pt>
                <c:pt idx="2567">
                  <c:v>0.50596556202998699</c:v>
                </c:pt>
                <c:pt idx="2568">
                  <c:v>0.50637921477677905</c:v>
                </c:pt>
                <c:pt idx="2569">
                  <c:v>0.50644815690124456</c:v>
                </c:pt>
                <c:pt idx="2570">
                  <c:v>0.5065170990257073</c:v>
                </c:pt>
                <c:pt idx="2571">
                  <c:v>0.50658604115017458</c:v>
                </c:pt>
                <c:pt idx="2572">
                  <c:v>0.50665498327464098</c:v>
                </c:pt>
                <c:pt idx="2573">
                  <c:v>0.50713757814589799</c:v>
                </c:pt>
                <c:pt idx="2574">
                  <c:v>0.50720652027036128</c:v>
                </c:pt>
                <c:pt idx="2575">
                  <c:v>0.50727546239483123</c:v>
                </c:pt>
                <c:pt idx="2576">
                  <c:v>0.50734440451929463</c:v>
                </c:pt>
                <c:pt idx="2577">
                  <c:v>0.50782699939055198</c:v>
                </c:pt>
                <c:pt idx="2578">
                  <c:v>0.50789594151501705</c:v>
                </c:pt>
                <c:pt idx="2579">
                  <c:v>0.50796488363948422</c:v>
                </c:pt>
                <c:pt idx="2580">
                  <c:v>0.50803382576394529</c:v>
                </c:pt>
                <c:pt idx="2581">
                  <c:v>0.50851642063520275</c:v>
                </c:pt>
                <c:pt idx="2582">
                  <c:v>0.50858536275967059</c:v>
                </c:pt>
                <c:pt idx="2583">
                  <c:v>0.50865430488413599</c:v>
                </c:pt>
                <c:pt idx="2584">
                  <c:v>0.50872324700860105</c:v>
                </c:pt>
                <c:pt idx="2585">
                  <c:v>0.50920584187985896</c:v>
                </c:pt>
                <c:pt idx="2586">
                  <c:v>0.50927478400432358</c:v>
                </c:pt>
                <c:pt idx="2587">
                  <c:v>0.50934372612878964</c:v>
                </c:pt>
                <c:pt idx="2588">
                  <c:v>0.50941266825325193</c:v>
                </c:pt>
                <c:pt idx="2589">
                  <c:v>0.50989526312451472</c:v>
                </c:pt>
                <c:pt idx="2590">
                  <c:v>0.50996420524897801</c:v>
                </c:pt>
                <c:pt idx="2591">
                  <c:v>0.51003314737344296</c:v>
                </c:pt>
                <c:pt idx="2592">
                  <c:v>0.51010208949790503</c:v>
                </c:pt>
                <c:pt idx="2593">
                  <c:v>0.51058468436916549</c:v>
                </c:pt>
                <c:pt idx="2594">
                  <c:v>0.51065362649363299</c:v>
                </c:pt>
                <c:pt idx="2595">
                  <c:v>0.51072256861809695</c:v>
                </c:pt>
                <c:pt idx="2596">
                  <c:v>0.51079151074256202</c:v>
                </c:pt>
                <c:pt idx="2597">
                  <c:v>0.51127410561381903</c:v>
                </c:pt>
                <c:pt idx="2598">
                  <c:v>0.51134304773828498</c:v>
                </c:pt>
                <c:pt idx="2599">
                  <c:v>0.51141198986274494</c:v>
                </c:pt>
                <c:pt idx="2600">
                  <c:v>0.51148093198721145</c:v>
                </c:pt>
                <c:pt idx="2601">
                  <c:v>0.51196352685847302</c:v>
                </c:pt>
                <c:pt idx="2602">
                  <c:v>0.51203246898293342</c:v>
                </c:pt>
                <c:pt idx="2603">
                  <c:v>0.51210141110740404</c:v>
                </c:pt>
                <c:pt idx="2604">
                  <c:v>0.51217035323186899</c:v>
                </c:pt>
                <c:pt idx="2605">
                  <c:v>0.512652948103126</c:v>
                </c:pt>
                <c:pt idx="2606">
                  <c:v>0.51272189022759496</c:v>
                </c:pt>
                <c:pt idx="2607">
                  <c:v>0.51279083235205958</c:v>
                </c:pt>
                <c:pt idx="2608">
                  <c:v>0.51285977447652265</c:v>
                </c:pt>
                <c:pt idx="2609">
                  <c:v>0.51334236934777799</c:v>
                </c:pt>
                <c:pt idx="2610">
                  <c:v>0.51341131147224228</c:v>
                </c:pt>
                <c:pt idx="2611">
                  <c:v>0.51348025359671101</c:v>
                </c:pt>
                <c:pt idx="2612">
                  <c:v>0.51354919572117597</c:v>
                </c:pt>
                <c:pt idx="2613">
                  <c:v>0.51403179059243298</c:v>
                </c:pt>
                <c:pt idx="2614">
                  <c:v>0.51410073271689904</c:v>
                </c:pt>
                <c:pt idx="2615">
                  <c:v>0.51416967484136356</c:v>
                </c:pt>
                <c:pt idx="2616">
                  <c:v>0.51423861696582995</c:v>
                </c:pt>
                <c:pt idx="2617">
                  <c:v>0.51479015396155203</c:v>
                </c:pt>
                <c:pt idx="2618">
                  <c:v>0.51485909608601865</c:v>
                </c:pt>
                <c:pt idx="2619">
                  <c:v>0.51492803821048572</c:v>
                </c:pt>
                <c:pt idx="2620">
                  <c:v>0.51499698033494856</c:v>
                </c:pt>
                <c:pt idx="2621">
                  <c:v>0.51547957520620558</c:v>
                </c:pt>
                <c:pt idx="2622">
                  <c:v>0.51554851733067164</c:v>
                </c:pt>
                <c:pt idx="2623">
                  <c:v>0.51561745945513704</c:v>
                </c:pt>
                <c:pt idx="2624">
                  <c:v>0.51568640157960199</c:v>
                </c:pt>
                <c:pt idx="2625">
                  <c:v>0.51616899645085901</c:v>
                </c:pt>
                <c:pt idx="2626">
                  <c:v>0.51623793857532496</c:v>
                </c:pt>
                <c:pt idx="2627">
                  <c:v>0.51630688069979003</c:v>
                </c:pt>
                <c:pt idx="2628">
                  <c:v>0.51637582282425498</c:v>
                </c:pt>
                <c:pt idx="2629">
                  <c:v>0.51685841769551699</c:v>
                </c:pt>
                <c:pt idx="2630">
                  <c:v>0.51692735981997751</c:v>
                </c:pt>
                <c:pt idx="2631">
                  <c:v>0.51699630194444357</c:v>
                </c:pt>
                <c:pt idx="2632">
                  <c:v>0.51706524406890897</c:v>
                </c:pt>
                <c:pt idx="2633">
                  <c:v>0.51754783894016698</c:v>
                </c:pt>
                <c:pt idx="2634">
                  <c:v>0.51761678106462905</c:v>
                </c:pt>
                <c:pt idx="2635">
                  <c:v>0.51768572318909922</c:v>
                </c:pt>
                <c:pt idx="2636">
                  <c:v>0.51775466531356362</c:v>
                </c:pt>
                <c:pt idx="2637">
                  <c:v>0.51823726018481997</c:v>
                </c:pt>
                <c:pt idx="2638">
                  <c:v>0.51830620230928504</c:v>
                </c:pt>
                <c:pt idx="2639">
                  <c:v>0.51837514443375099</c:v>
                </c:pt>
                <c:pt idx="2640">
                  <c:v>0.51844408655821661</c:v>
                </c:pt>
                <c:pt idx="2641">
                  <c:v>0.51892668142947462</c:v>
                </c:pt>
                <c:pt idx="2642">
                  <c:v>0.51899562355394147</c:v>
                </c:pt>
                <c:pt idx="2643">
                  <c:v>0.51906456567840398</c:v>
                </c:pt>
                <c:pt idx="2644">
                  <c:v>0.51913350780286716</c:v>
                </c:pt>
                <c:pt idx="2645">
                  <c:v>0.51961610267412695</c:v>
                </c:pt>
                <c:pt idx="2646">
                  <c:v>0.51968504479859523</c:v>
                </c:pt>
                <c:pt idx="2647">
                  <c:v>0.51975398692305796</c:v>
                </c:pt>
                <c:pt idx="2648">
                  <c:v>0.51982292904752259</c:v>
                </c:pt>
                <c:pt idx="2649">
                  <c:v>0.52030552391878104</c:v>
                </c:pt>
                <c:pt idx="2650">
                  <c:v>0.520374466043246</c:v>
                </c:pt>
                <c:pt idx="2651">
                  <c:v>0.52044340816771051</c:v>
                </c:pt>
                <c:pt idx="2652">
                  <c:v>0.52051235029217657</c:v>
                </c:pt>
                <c:pt idx="2653">
                  <c:v>0.52099494516343403</c:v>
                </c:pt>
                <c:pt idx="2654">
                  <c:v>0.52106388728789998</c:v>
                </c:pt>
                <c:pt idx="2655">
                  <c:v>0.52113282941236205</c:v>
                </c:pt>
                <c:pt idx="2656">
                  <c:v>0.52120177153683001</c:v>
                </c:pt>
                <c:pt idx="2657">
                  <c:v>0.52168436640809024</c:v>
                </c:pt>
                <c:pt idx="2658">
                  <c:v>0.52175330853255297</c:v>
                </c:pt>
                <c:pt idx="2659">
                  <c:v>0.52182225065701804</c:v>
                </c:pt>
                <c:pt idx="2660">
                  <c:v>0.52189119278148599</c:v>
                </c:pt>
                <c:pt idx="2661">
                  <c:v>0.52237378765274056</c:v>
                </c:pt>
                <c:pt idx="2662">
                  <c:v>0.52244272977720241</c:v>
                </c:pt>
                <c:pt idx="2663">
                  <c:v>0.52251167190167158</c:v>
                </c:pt>
                <c:pt idx="2664">
                  <c:v>0.52258061402613698</c:v>
                </c:pt>
                <c:pt idx="2665">
                  <c:v>0.52313215102185728</c:v>
                </c:pt>
                <c:pt idx="2666">
                  <c:v>0.52320109314632601</c:v>
                </c:pt>
                <c:pt idx="2667">
                  <c:v>0.52327003527079163</c:v>
                </c:pt>
                <c:pt idx="2668">
                  <c:v>0.52382157226651671</c:v>
                </c:pt>
                <c:pt idx="2669">
                  <c:v>0.52389051439098122</c:v>
                </c:pt>
                <c:pt idx="2670">
                  <c:v>0.52395945651544695</c:v>
                </c:pt>
                <c:pt idx="2671">
                  <c:v>0.52402839863991002</c:v>
                </c:pt>
                <c:pt idx="2672">
                  <c:v>0.52451099351116659</c:v>
                </c:pt>
                <c:pt idx="2673">
                  <c:v>0.52457993563563299</c:v>
                </c:pt>
                <c:pt idx="2674">
                  <c:v>0.52464887776010072</c:v>
                </c:pt>
                <c:pt idx="2675">
                  <c:v>0.52471781988456301</c:v>
                </c:pt>
                <c:pt idx="2676">
                  <c:v>0.52520041475582102</c:v>
                </c:pt>
                <c:pt idx="2677">
                  <c:v>0.52526935688028598</c:v>
                </c:pt>
                <c:pt idx="2678">
                  <c:v>0.52533829900475049</c:v>
                </c:pt>
                <c:pt idx="2679">
                  <c:v>0.525407241129215</c:v>
                </c:pt>
                <c:pt idx="2680">
                  <c:v>0.52588983600047834</c:v>
                </c:pt>
                <c:pt idx="2681">
                  <c:v>0.52595877812493996</c:v>
                </c:pt>
                <c:pt idx="2682">
                  <c:v>0.52602772024940503</c:v>
                </c:pt>
                <c:pt idx="2683">
                  <c:v>0.52609666237387365</c:v>
                </c:pt>
                <c:pt idx="2684">
                  <c:v>0.52657925724512999</c:v>
                </c:pt>
                <c:pt idx="2685">
                  <c:v>0.52664819936959595</c:v>
                </c:pt>
                <c:pt idx="2686">
                  <c:v>0.52671714149405857</c:v>
                </c:pt>
                <c:pt idx="2687">
                  <c:v>0.52678608361852464</c:v>
                </c:pt>
                <c:pt idx="2688">
                  <c:v>0.52726867848978165</c:v>
                </c:pt>
                <c:pt idx="2689">
                  <c:v>0.52733762061424649</c:v>
                </c:pt>
                <c:pt idx="2690">
                  <c:v>0.52740656273871156</c:v>
                </c:pt>
                <c:pt idx="2691">
                  <c:v>0.52747550486317762</c:v>
                </c:pt>
                <c:pt idx="2692">
                  <c:v>0.52795809973443497</c:v>
                </c:pt>
                <c:pt idx="2693">
                  <c:v>0.52802704185889993</c:v>
                </c:pt>
                <c:pt idx="2694">
                  <c:v>0.52809598398336599</c:v>
                </c:pt>
                <c:pt idx="2695">
                  <c:v>0.5281649261078305</c:v>
                </c:pt>
                <c:pt idx="2696">
                  <c:v>0.52864752097908962</c:v>
                </c:pt>
                <c:pt idx="2697">
                  <c:v>0.52871646310355402</c:v>
                </c:pt>
                <c:pt idx="2698">
                  <c:v>0.52878540522801964</c:v>
                </c:pt>
                <c:pt idx="2699">
                  <c:v>0.52885434735248504</c:v>
                </c:pt>
                <c:pt idx="2700">
                  <c:v>0.5293369422237415</c:v>
                </c:pt>
                <c:pt idx="2701">
                  <c:v>0.52940588434820701</c:v>
                </c:pt>
                <c:pt idx="2702">
                  <c:v>0.52947482647267363</c:v>
                </c:pt>
                <c:pt idx="2703">
                  <c:v>0.52954376859713759</c:v>
                </c:pt>
                <c:pt idx="2704">
                  <c:v>0.53002636346839604</c:v>
                </c:pt>
                <c:pt idx="2705">
                  <c:v>0.530095305592861</c:v>
                </c:pt>
                <c:pt idx="2706">
                  <c:v>0.53016424771732329</c:v>
                </c:pt>
                <c:pt idx="2707">
                  <c:v>0.53023318984178847</c:v>
                </c:pt>
                <c:pt idx="2708">
                  <c:v>0.53071578471304859</c:v>
                </c:pt>
                <c:pt idx="2709">
                  <c:v>0.53078472683751399</c:v>
                </c:pt>
                <c:pt idx="2710">
                  <c:v>0.5308536689619795</c:v>
                </c:pt>
                <c:pt idx="2711">
                  <c:v>0.53092261108644501</c:v>
                </c:pt>
                <c:pt idx="2712">
                  <c:v>0.53147414808216575</c:v>
                </c:pt>
                <c:pt idx="2713">
                  <c:v>0.53154309020663248</c:v>
                </c:pt>
                <c:pt idx="2714">
                  <c:v>0.53161203233110099</c:v>
                </c:pt>
                <c:pt idx="2715">
                  <c:v>0.5321635693268193</c:v>
                </c:pt>
                <c:pt idx="2716">
                  <c:v>0.53223251145128658</c:v>
                </c:pt>
                <c:pt idx="2717">
                  <c:v>0.53230145357575265</c:v>
                </c:pt>
                <c:pt idx="2718">
                  <c:v>0.53285299057147495</c:v>
                </c:pt>
                <c:pt idx="2719">
                  <c:v>0.53292193269594323</c:v>
                </c:pt>
                <c:pt idx="2720">
                  <c:v>0.53299087482040663</c:v>
                </c:pt>
                <c:pt idx="2721">
                  <c:v>0.5330598169448757</c:v>
                </c:pt>
                <c:pt idx="2722">
                  <c:v>0.53354241181612849</c:v>
                </c:pt>
                <c:pt idx="2723">
                  <c:v>0.53361135394059622</c:v>
                </c:pt>
                <c:pt idx="2724">
                  <c:v>0.53368029606505962</c:v>
                </c:pt>
                <c:pt idx="2725">
                  <c:v>0.53374923818952946</c:v>
                </c:pt>
                <c:pt idx="2726">
                  <c:v>0.5342318330607847</c:v>
                </c:pt>
                <c:pt idx="2727">
                  <c:v>0.53430077518524599</c:v>
                </c:pt>
                <c:pt idx="2728">
                  <c:v>0.53436971730971305</c:v>
                </c:pt>
                <c:pt idx="2729">
                  <c:v>0.53443865943418023</c:v>
                </c:pt>
                <c:pt idx="2730">
                  <c:v>0.53492125430543835</c:v>
                </c:pt>
                <c:pt idx="2731">
                  <c:v>0.53499019642990164</c:v>
                </c:pt>
                <c:pt idx="2732">
                  <c:v>0.53505913855436604</c:v>
                </c:pt>
                <c:pt idx="2733">
                  <c:v>0.53512808067883399</c:v>
                </c:pt>
                <c:pt idx="2734">
                  <c:v>0.53561067555009123</c:v>
                </c:pt>
                <c:pt idx="2735">
                  <c:v>0.53567961767456007</c:v>
                </c:pt>
                <c:pt idx="2736">
                  <c:v>0.53574855979902003</c:v>
                </c:pt>
                <c:pt idx="2737">
                  <c:v>0.53581750192348498</c:v>
                </c:pt>
                <c:pt idx="2738">
                  <c:v>0.536300096794743</c:v>
                </c:pt>
                <c:pt idx="2739">
                  <c:v>0.53636903891920751</c:v>
                </c:pt>
                <c:pt idx="2740">
                  <c:v>0.53643798104367357</c:v>
                </c:pt>
                <c:pt idx="2741">
                  <c:v>0.53650692316813897</c:v>
                </c:pt>
                <c:pt idx="2742">
                  <c:v>0.53698951803939665</c:v>
                </c:pt>
                <c:pt idx="2743">
                  <c:v>0.53705846016386205</c:v>
                </c:pt>
                <c:pt idx="2744">
                  <c:v>0.53712740228832923</c:v>
                </c:pt>
                <c:pt idx="2745">
                  <c:v>0.53719634441279196</c:v>
                </c:pt>
                <c:pt idx="2746">
                  <c:v>0.53767893928405064</c:v>
                </c:pt>
                <c:pt idx="2747">
                  <c:v>0.5377478814085177</c:v>
                </c:pt>
                <c:pt idx="2748">
                  <c:v>0.53781682353298099</c:v>
                </c:pt>
                <c:pt idx="2749">
                  <c:v>0.5378857656574455</c:v>
                </c:pt>
                <c:pt idx="2750">
                  <c:v>0.53836836052870296</c:v>
                </c:pt>
                <c:pt idx="2751">
                  <c:v>0.53843730265316903</c:v>
                </c:pt>
                <c:pt idx="2752">
                  <c:v>0.53850624477762965</c:v>
                </c:pt>
                <c:pt idx="2753">
                  <c:v>0.53857518690209949</c:v>
                </c:pt>
                <c:pt idx="2754">
                  <c:v>0.53905778177335428</c:v>
                </c:pt>
                <c:pt idx="2755">
                  <c:v>0.53912672389782157</c:v>
                </c:pt>
                <c:pt idx="2756">
                  <c:v>0.53919566602228863</c:v>
                </c:pt>
                <c:pt idx="2757">
                  <c:v>0.53926460814675259</c:v>
                </c:pt>
                <c:pt idx="2758">
                  <c:v>0.53981614514247556</c:v>
                </c:pt>
                <c:pt idx="2759">
                  <c:v>0.53988508726694096</c:v>
                </c:pt>
                <c:pt idx="2760">
                  <c:v>0.53995402939140702</c:v>
                </c:pt>
                <c:pt idx="2761">
                  <c:v>0.54050556638712899</c:v>
                </c:pt>
                <c:pt idx="2762">
                  <c:v>0.54057450851159505</c:v>
                </c:pt>
                <c:pt idx="2763">
                  <c:v>0.54064345063606223</c:v>
                </c:pt>
                <c:pt idx="2764">
                  <c:v>0.54119498763178364</c:v>
                </c:pt>
                <c:pt idx="2765">
                  <c:v>0.54126392975624293</c:v>
                </c:pt>
                <c:pt idx="2766">
                  <c:v>0.541332871880712</c:v>
                </c:pt>
                <c:pt idx="2767">
                  <c:v>0.54188440887643596</c:v>
                </c:pt>
                <c:pt idx="2768">
                  <c:v>0.54195335100090158</c:v>
                </c:pt>
                <c:pt idx="2769">
                  <c:v>0.54202229312536698</c:v>
                </c:pt>
                <c:pt idx="2770">
                  <c:v>0.54209123524983571</c:v>
                </c:pt>
                <c:pt idx="2771">
                  <c:v>0.54257383012108995</c:v>
                </c:pt>
                <c:pt idx="2772">
                  <c:v>0.54264277224555724</c:v>
                </c:pt>
                <c:pt idx="2773">
                  <c:v>0.54271171437002164</c:v>
                </c:pt>
                <c:pt idx="2774">
                  <c:v>0.5427806564944907</c:v>
                </c:pt>
                <c:pt idx="2775">
                  <c:v>0.54326325136574249</c:v>
                </c:pt>
                <c:pt idx="2776">
                  <c:v>0.54333219349020856</c:v>
                </c:pt>
                <c:pt idx="2777">
                  <c:v>0.54340113561467462</c:v>
                </c:pt>
                <c:pt idx="2778">
                  <c:v>0.54347007773914002</c:v>
                </c:pt>
                <c:pt idx="2779">
                  <c:v>0.5439526726103997</c:v>
                </c:pt>
                <c:pt idx="2780">
                  <c:v>0.54402161473486399</c:v>
                </c:pt>
                <c:pt idx="2781">
                  <c:v>0.54409055685932795</c:v>
                </c:pt>
                <c:pt idx="2782">
                  <c:v>0.54415949898379523</c:v>
                </c:pt>
                <c:pt idx="2783">
                  <c:v>0.54464209385505102</c:v>
                </c:pt>
                <c:pt idx="2784">
                  <c:v>0.54471103597951664</c:v>
                </c:pt>
                <c:pt idx="2785">
                  <c:v>0.54477997810398371</c:v>
                </c:pt>
                <c:pt idx="2786">
                  <c:v>0.544848920228449</c:v>
                </c:pt>
                <c:pt idx="2787">
                  <c:v>0.54533151509970401</c:v>
                </c:pt>
                <c:pt idx="2788">
                  <c:v>0.54540045722416963</c:v>
                </c:pt>
                <c:pt idx="2789">
                  <c:v>0.54546939934863459</c:v>
                </c:pt>
                <c:pt idx="2790">
                  <c:v>0.54553834147309999</c:v>
                </c:pt>
                <c:pt idx="2791">
                  <c:v>0.54602093634436</c:v>
                </c:pt>
                <c:pt idx="2792">
                  <c:v>0.54608987846882595</c:v>
                </c:pt>
                <c:pt idx="2793">
                  <c:v>0.54615882059329024</c:v>
                </c:pt>
                <c:pt idx="2794">
                  <c:v>0.54622776271775175</c:v>
                </c:pt>
                <c:pt idx="2795">
                  <c:v>0.54671035758901165</c:v>
                </c:pt>
                <c:pt idx="2796">
                  <c:v>0.54677929971347972</c:v>
                </c:pt>
                <c:pt idx="2797">
                  <c:v>0.54684824183794156</c:v>
                </c:pt>
                <c:pt idx="2798">
                  <c:v>0.5469171839624043</c:v>
                </c:pt>
                <c:pt idx="2799">
                  <c:v>0.54739977883366497</c:v>
                </c:pt>
                <c:pt idx="2800">
                  <c:v>0.54746872095812948</c:v>
                </c:pt>
                <c:pt idx="2801">
                  <c:v>0.54753766308259499</c:v>
                </c:pt>
                <c:pt idx="2802">
                  <c:v>0.5476066052070605</c:v>
                </c:pt>
                <c:pt idx="2803">
                  <c:v>0.54815814220278403</c:v>
                </c:pt>
                <c:pt idx="2804">
                  <c:v>0.54822708432724676</c:v>
                </c:pt>
                <c:pt idx="2805">
                  <c:v>0.54829602645171405</c:v>
                </c:pt>
                <c:pt idx="2806">
                  <c:v>0.54884756344743701</c:v>
                </c:pt>
                <c:pt idx="2807">
                  <c:v>0.54891650557189997</c:v>
                </c:pt>
                <c:pt idx="2808">
                  <c:v>0.54898544769636803</c:v>
                </c:pt>
                <c:pt idx="2809">
                  <c:v>0.54953698469209056</c:v>
                </c:pt>
                <c:pt idx="2810">
                  <c:v>0.54960592681655662</c:v>
                </c:pt>
                <c:pt idx="2811">
                  <c:v>0.54967486894102102</c:v>
                </c:pt>
                <c:pt idx="2812">
                  <c:v>0.55022640593674199</c:v>
                </c:pt>
                <c:pt idx="2813">
                  <c:v>0.5502953480612095</c:v>
                </c:pt>
                <c:pt idx="2814">
                  <c:v>0.55036429018567501</c:v>
                </c:pt>
                <c:pt idx="2815">
                  <c:v>0.55091582718139864</c:v>
                </c:pt>
                <c:pt idx="2816">
                  <c:v>0.55098476930586249</c:v>
                </c:pt>
                <c:pt idx="2817">
                  <c:v>0.551053711430328</c:v>
                </c:pt>
                <c:pt idx="2818">
                  <c:v>0.55112265355479695</c:v>
                </c:pt>
                <c:pt idx="2819">
                  <c:v>0.55160524842605163</c:v>
                </c:pt>
                <c:pt idx="2820">
                  <c:v>0.55167419055051958</c:v>
                </c:pt>
                <c:pt idx="2821">
                  <c:v>0.55174313267498565</c:v>
                </c:pt>
                <c:pt idx="2822">
                  <c:v>0.55181207479944649</c:v>
                </c:pt>
                <c:pt idx="2823">
                  <c:v>0.55229466967070495</c:v>
                </c:pt>
                <c:pt idx="2824">
                  <c:v>0.55236361179517002</c:v>
                </c:pt>
                <c:pt idx="2825">
                  <c:v>0.55243255391963275</c:v>
                </c:pt>
                <c:pt idx="2826">
                  <c:v>0.5525014960441037</c:v>
                </c:pt>
                <c:pt idx="2827">
                  <c:v>0.5529840909153575</c:v>
                </c:pt>
                <c:pt idx="2828">
                  <c:v>0.55305303303982623</c:v>
                </c:pt>
                <c:pt idx="2829">
                  <c:v>0.55312197516428963</c:v>
                </c:pt>
                <c:pt idx="2830">
                  <c:v>0.55319091728875658</c:v>
                </c:pt>
                <c:pt idx="2831">
                  <c:v>0.5536735121600147</c:v>
                </c:pt>
                <c:pt idx="2832">
                  <c:v>0.55374245428448099</c:v>
                </c:pt>
                <c:pt idx="2833">
                  <c:v>0.55381139640894295</c:v>
                </c:pt>
                <c:pt idx="2834">
                  <c:v>0.55388033853341023</c:v>
                </c:pt>
                <c:pt idx="2835">
                  <c:v>0.55436293340466558</c:v>
                </c:pt>
                <c:pt idx="2836">
                  <c:v>0.55443187552913165</c:v>
                </c:pt>
                <c:pt idx="2837">
                  <c:v>0.55450081765360026</c:v>
                </c:pt>
                <c:pt idx="2838">
                  <c:v>0.55456975977806056</c:v>
                </c:pt>
                <c:pt idx="2839">
                  <c:v>0.55505235464931901</c:v>
                </c:pt>
                <c:pt idx="2840">
                  <c:v>0.55512129677378741</c:v>
                </c:pt>
                <c:pt idx="2841">
                  <c:v>0.55519023889825003</c:v>
                </c:pt>
                <c:pt idx="2842">
                  <c:v>0.55525918102271277</c:v>
                </c:pt>
                <c:pt idx="2843">
                  <c:v>0.55581071801843795</c:v>
                </c:pt>
                <c:pt idx="2844">
                  <c:v>0.55587966014290302</c:v>
                </c:pt>
                <c:pt idx="2845">
                  <c:v>0.55594860226736964</c:v>
                </c:pt>
                <c:pt idx="2846">
                  <c:v>0.55650013926309105</c:v>
                </c:pt>
                <c:pt idx="2847">
                  <c:v>0.55656908138755656</c:v>
                </c:pt>
                <c:pt idx="2848">
                  <c:v>0.55663802351202263</c:v>
                </c:pt>
                <c:pt idx="2849">
                  <c:v>0.55718956050774449</c:v>
                </c:pt>
                <c:pt idx="2850">
                  <c:v>0.55725850263221</c:v>
                </c:pt>
                <c:pt idx="2851">
                  <c:v>0.55732744475667551</c:v>
                </c:pt>
                <c:pt idx="2852">
                  <c:v>0.55787898175239858</c:v>
                </c:pt>
                <c:pt idx="2853">
                  <c:v>0.55794792387686398</c:v>
                </c:pt>
                <c:pt idx="2854">
                  <c:v>0.55801686600132849</c:v>
                </c:pt>
                <c:pt idx="2855">
                  <c:v>0.55856840299705157</c:v>
                </c:pt>
                <c:pt idx="2856">
                  <c:v>0.55863734512151697</c:v>
                </c:pt>
                <c:pt idx="2857">
                  <c:v>0.55870628724598304</c:v>
                </c:pt>
                <c:pt idx="2858">
                  <c:v>0.559257824241706</c:v>
                </c:pt>
                <c:pt idx="2859">
                  <c:v>0.55932676636617162</c:v>
                </c:pt>
                <c:pt idx="2860">
                  <c:v>0.55939570849063602</c:v>
                </c:pt>
                <c:pt idx="2861">
                  <c:v>0.55994724548635899</c:v>
                </c:pt>
                <c:pt idx="2862">
                  <c:v>0.5600161876108245</c:v>
                </c:pt>
                <c:pt idx="2863">
                  <c:v>0.56008512973528957</c:v>
                </c:pt>
                <c:pt idx="2864">
                  <c:v>0.56063666673101298</c:v>
                </c:pt>
                <c:pt idx="2865">
                  <c:v>0.56070560885548071</c:v>
                </c:pt>
                <c:pt idx="2866">
                  <c:v>0.560774550979943</c:v>
                </c:pt>
                <c:pt idx="2867">
                  <c:v>0.56084349310441195</c:v>
                </c:pt>
                <c:pt idx="2868">
                  <c:v>0.56132608797566375</c:v>
                </c:pt>
                <c:pt idx="2869">
                  <c:v>0.56139503010013458</c:v>
                </c:pt>
                <c:pt idx="2870">
                  <c:v>0.56146397222459765</c:v>
                </c:pt>
                <c:pt idx="2871">
                  <c:v>0.5615329143490615</c:v>
                </c:pt>
                <c:pt idx="2872">
                  <c:v>0.56201550922031951</c:v>
                </c:pt>
                <c:pt idx="2873">
                  <c:v>0.56208445134478724</c:v>
                </c:pt>
                <c:pt idx="2874">
                  <c:v>0.56215339346924997</c:v>
                </c:pt>
                <c:pt idx="2875">
                  <c:v>0.56222233559371604</c:v>
                </c:pt>
                <c:pt idx="2876">
                  <c:v>0.56270493046497572</c:v>
                </c:pt>
                <c:pt idx="2877">
                  <c:v>0.56277387258944334</c:v>
                </c:pt>
                <c:pt idx="2878">
                  <c:v>0.56284281471390463</c:v>
                </c:pt>
                <c:pt idx="2879">
                  <c:v>0.56291175683836903</c:v>
                </c:pt>
                <c:pt idx="2880">
                  <c:v>0.56339435170962648</c:v>
                </c:pt>
                <c:pt idx="2881">
                  <c:v>0.56346329383409199</c:v>
                </c:pt>
                <c:pt idx="2882">
                  <c:v>0.5635322359585575</c:v>
                </c:pt>
                <c:pt idx="2883">
                  <c:v>0.56360117808302523</c:v>
                </c:pt>
                <c:pt idx="2884">
                  <c:v>0.56415271507874598</c:v>
                </c:pt>
                <c:pt idx="2885">
                  <c:v>0.56422165720321371</c:v>
                </c:pt>
                <c:pt idx="2886">
                  <c:v>0.564290599327676</c:v>
                </c:pt>
                <c:pt idx="2887">
                  <c:v>0.56484213632340252</c:v>
                </c:pt>
                <c:pt idx="2888">
                  <c:v>0.56491107844786503</c:v>
                </c:pt>
                <c:pt idx="2889">
                  <c:v>0.56498002057232999</c:v>
                </c:pt>
                <c:pt idx="2890">
                  <c:v>0.56553155756805362</c:v>
                </c:pt>
                <c:pt idx="2891">
                  <c:v>0.56560049969252024</c:v>
                </c:pt>
                <c:pt idx="2892">
                  <c:v>0.56566944181698398</c:v>
                </c:pt>
                <c:pt idx="2893">
                  <c:v>0.56622097881270606</c:v>
                </c:pt>
                <c:pt idx="2894">
                  <c:v>0.56628992093717201</c:v>
                </c:pt>
                <c:pt idx="2895">
                  <c:v>0.56635886306163696</c:v>
                </c:pt>
                <c:pt idx="2896">
                  <c:v>0.56691040005735949</c:v>
                </c:pt>
                <c:pt idx="2897">
                  <c:v>0.566979342181827</c:v>
                </c:pt>
                <c:pt idx="2898">
                  <c:v>0.56704828430629095</c:v>
                </c:pt>
                <c:pt idx="2899">
                  <c:v>0.56759982130201303</c:v>
                </c:pt>
                <c:pt idx="2900">
                  <c:v>0.56766876342647965</c:v>
                </c:pt>
                <c:pt idx="2901">
                  <c:v>0.56773770555094349</c:v>
                </c:pt>
                <c:pt idx="2902">
                  <c:v>0.56828924254666702</c:v>
                </c:pt>
                <c:pt idx="2903">
                  <c:v>0.56835818467113197</c:v>
                </c:pt>
                <c:pt idx="2904">
                  <c:v>0.56842712679559804</c:v>
                </c:pt>
                <c:pt idx="2905">
                  <c:v>0.56897866379132001</c:v>
                </c:pt>
                <c:pt idx="2906">
                  <c:v>0.56904760591578663</c:v>
                </c:pt>
                <c:pt idx="2907">
                  <c:v>0.56911654804024803</c:v>
                </c:pt>
                <c:pt idx="2908">
                  <c:v>0.56966808503597399</c:v>
                </c:pt>
                <c:pt idx="2909">
                  <c:v>0.56973702716043895</c:v>
                </c:pt>
                <c:pt idx="2910">
                  <c:v>0.56980596928490501</c:v>
                </c:pt>
                <c:pt idx="2911">
                  <c:v>0.56987491140937296</c:v>
                </c:pt>
                <c:pt idx="2912">
                  <c:v>0.57035750628062798</c:v>
                </c:pt>
                <c:pt idx="2913">
                  <c:v>0.57042644840509305</c:v>
                </c:pt>
                <c:pt idx="2914">
                  <c:v>0.57049539052956</c:v>
                </c:pt>
                <c:pt idx="2915">
                  <c:v>0.57056433265402395</c:v>
                </c:pt>
                <c:pt idx="2916">
                  <c:v>0.57104692752528163</c:v>
                </c:pt>
                <c:pt idx="2917">
                  <c:v>0.57111586964974703</c:v>
                </c:pt>
                <c:pt idx="2918">
                  <c:v>0.57118481177421199</c:v>
                </c:pt>
                <c:pt idx="2919">
                  <c:v>0.57125375389867705</c:v>
                </c:pt>
                <c:pt idx="2920">
                  <c:v>0.57173634876993229</c:v>
                </c:pt>
                <c:pt idx="2921">
                  <c:v>0.57180529089440224</c:v>
                </c:pt>
                <c:pt idx="2922">
                  <c:v>0.57187423301886853</c:v>
                </c:pt>
                <c:pt idx="2923">
                  <c:v>0.57194317514333104</c:v>
                </c:pt>
                <c:pt idx="2924">
                  <c:v>0.57249471213905623</c:v>
                </c:pt>
                <c:pt idx="2925">
                  <c:v>0.57256365426351963</c:v>
                </c:pt>
                <c:pt idx="2926">
                  <c:v>0.57263259638798403</c:v>
                </c:pt>
                <c:pt idx="2927">
                  <c:v>0.57318413338370899</c:v>
                </c:pt>
                <c:pt idx="2928">
                  <c:v>0.57325307550817495</c:v>
                </c:pt>
                <c:pt idx="2929">
                  <c:v>0.57332201763263801</c:v>
                </c:pt>
                <c:pt idx="2930">
                  <c:v>0.57387355462836165</c:v>
                </c:pt>
                <c:pt idx="2931">
                  <c:v>0.57394249675282605</c:v>
                </c:pt>
                <c:pt idx="2932">
                  <c:v>0.574011438877291</c:v>
                </c:pt>
                <c:pt idx="2933">
                  <c:v>0.57456297587301175</c:v>
                </c:pt>
                <c:pt idx="2934">
                  <c:v>0.5746319179974827</c:v>
                </c:pt>
                <c:pt idx="2935">
                  <c:v>0.57470086012194499</c:v>
                </c:pt>
                <c:pt idx="2936">
                  <c:v>0.57525239711766529</c:v>
                </c:pt>
                <c:pt idx="2937">
                  <c:v>0.57532133924213302</c:v>
                </c:pt>
                <c:pt idx="2938">
                  <c:v>0.57539028136659864</c:v>
                </c:pt>
                <c:pt idx="2939">
                  <c:v>0.57594181836232383</c:v>
                </c:pt>
                <c:pt idx="2940">
                  <c:v>0.57601076048678701</c:v>
                </c:pt>
                <c:pt idx="2941">
                  <c:v>0.57607970261125263</c:v>
                </c:pt>
                <c:pt idx="2942">
                  <c:v>0.57663123960697771</c:v>
                </c:pt>
                <c:pt idx="2943">
                  <c:v>0.576700181731438</c:v>
                </c:pt>
                <c:pt idx="2944">
                  <c:v>0.57676912385590451</c:v>
                </c:pt>
                <c:pt idx="2945">
                  <c:v>0.57732066085162759</c:v>
                </c:pt>
                <c:pt idx="2946">
                  <c:v>0.57738960297609465</c:v>
                </c:pt>
                <c:pt idx="2947">
                  <c:v>0.5774585451005585</c:v>
                </c:pt>
                <c:pt idx="2948">
                  <c:v>0.57801008209628202</c:v>
                </c:pt>
                <c:pt idx="2949">
                  <c:v>0.57807902422074764</c:v>
                </c:pt>
                <c:pt idx="2950">
                  <c:v>0.57814796634521304</c:v>
                </c:pt>
                <c:pt idx="2951">
                  <c:v>0.57869950334093723</c:v>
                </c:pt>
                <c:pt idx="2952">
                  <c:v>0.57876844546540163</c:v>
                </c:pt>
                <c:pt idx="2953">
                  <c:v>0.57883738758986603</c:v>
                </c:pt>
                <c:pt idx="2954">
                  <c:v>0.57890632971432876</c:v>
                </c:pt>
                <c:pt idx="2955">
                  <c:v>0.57938892458559099</c:v>
                </c:pt>
                <c:pt idx="2956">
                  <c:v>0.5794578667100535</c:v>
                </c:pt>
                <c:pt idx="2957">
                  <c:v>0.57952680883452001</c:v>
                </c:pt>
                <c:pt idx="2958">
                  <c:v>0.57959575095898563</c:v>
                </c:pt>
                <c:pt idx="2959">
                  <c:v>0.58007834583023787</c:v>
                </c:pt>
                <c:pt idx="2960">
                  <c:v>0.58014728795470749</c:v>
                </c:pt>
                <c:pt idx="2961">
                  <c:v>0.58021623007917311</c:v>
                </c:pt>
                <c:pt idx="2962">
                  <c:v>0.58028517220363807</c:v>
                </c:pt>
                <c:pt idx="2963">
                  <c:v>0.58083670919935826</c:v>
                </c:pt>
                <c:pt idx="2964">
                  <c:v>0.58090565132382865</c:v>
                </c:pt>
                <c:pt idx="2965">
                  <c:v>0.58097459344829261</c:v>
                </c:pt>
                <c:pt idx="2966">
                  <c:v>0.58152613044401458</c:v>
                </c:pt>
                <c:pt idx="2967">
                  <c:v>0.58159507256848353</c:v>
                </c:pt>
                <c:pt idx="2968">
                  <c:v>0.58166401469294549</c:v>
                </c:pt>
                <c:pt idx="2969">
                  <c:v>0.58221555168866757</c:v>
                </c:pt>
                <c:pt idx="2970">
                  <c:v>0.58228449381313407</c:v>
                </c:pt>
                <c:pt idx="2971">
                  <c:v>0.58235343593759858</c:v>
                </c:pt>
                <c:pt idx="2972">
                  <c:v>0.58290497293332211</c:v>
                </c:pt>
                <c:pt idx="2973">
                  <c:v>0.58297391505778651</c:v>
                </c:pt>
                <c:pt idx="2974">
                  <c:v>0.58304285718225257</c:v>
                </c:pt>
                <c:pt idx="2975">
                  <c:v>0.58359439417797387</c:v>
                </c:pt>
                <c:pt idx="2976">
                  <c:v>0.58366333630244049</c:v>
                </c:pt>
                <c:pt idx="2977">
                  <c:v>0.58373227842690556</c:v>
                </c:pt>
                <c:pt idx="2978">
                  <c:v>0.58428381542262686</c:v>
                </c:pt>
                <c:pt idx="2979">
                  <c:v>0.58435275754709359</c:v>
                </c:pt>
                <c:pt idx="2980">
                  <c:v>0.5844216996715601</c:v>
                </c:pt>
                <c:pt idx="2981">
                  <c:v>0.58497323666728374</c:v>
                </c:pt>
                <c:pt idx="2982">
                  <c:v>0.58504217879174503</c:v>
                </c:pt>
                <c:pt idx="2983">
                  <c:v>0.58511112091620887</c:v>
                </c:pt>
                <c:pt idx="2984">
                  <c:v>0.58566265791193339</c:v>
                </c:pt>
                <c:pt idx="2985">
                  <c:v>0.58573160003640112</c:v>
                </c:pt>
                <c:pt idx="2986">
                  <c:v>0.58580054216086708</c:v>
                </c:pt>
                <c:pt idx="2987">
                  <c:v>0.58635207915658949</c:v>
                </c:pt>
                <c:pt idx="2988">
                  <c:v>0.58642102128105456</c:v>
                </c:pt>
                <c:pt idx="2989">
                  <c:v>0.58648996340551951</c:v>
                </c:pt>
                <c:pt idx="2990">
                  <c:v>0.58704150040124259</c:v>
                </c:pt>
                <c:pt idx="2991">
                  <c:v>0.5871104425257091</c:v>
                </c:pt>
                <c:pt idx="2992">
                  <c:v>0.58717938465017461</c:v>
                </c:pt>
                <c:pt idx="2993">
                  <c:v>0.58773092164589713</c:v>
                </c:pt>
                <c:pt idx="2994">
                  <c:v>0.58779986377036209</c:v>
                </c:pt>
                <c:pt idx="2995">
                  <c:v>0.58786880589482648</c:v>
                </c:pt>
                <c:pt idx="2996">
                  <c:v>0.58793774801929111</c:v>
                </c:pt>
                <c:pt idx="2997">
                  <c:v>0.58842034289054956</c:v>
                </c:pt>
                <c:pt idx="2998">
                  <c:v>0.58848928501501341</c:v>
                </c:pt>
                <c:pt idx="2999">
                  <c:v>0.58855822713948114</c:v>
                </c:pt>
                <c:pt idx="3000">
                  <c:v>0.58862716926394387</c:v>
                </c:pt>
                <c:pt idx="3001">
                  <c:v>0.58917870625966851</c:v>
                </c:pt>
                <c:pt idx="3002">
                  <c:v>0.58924764838413513</c:v>
                </c:pt>
                <c:pt idx="3003">
                  <c:v>0.58931659050859997</c:v>
                </c:pt>
                <c:pt idx="3004">
                  <c:v>0.58986812750432249</c:v>
                </c:pt>
                <c:pt idx="3005">
                  <c:v>0.58993706962878811</c:v>
                </c:pt>
                <c:pt idx="3006">
                  <c:v>0.5900060117532504</c:v>
                </c:pt>
                <c:pt idx="3007">
                  <c:v>0.59055754874897326</c:v>
                </c:pt>
                <c:pt idx="3008">
                  <c:v>0.5906264908734421</c:v>
                </c:pt>
                <c:pt idx="3009">
                  <c:v>0.59069543299790772</c:v>
                </c:pt>
                <c:pt idx="3010">
                  <c:v>0.59124696999362703</c:v>
                </c:pt>
                <c:pt idx="3011">
                  <c:v>0.59131591211809575</c:v>
                </c:pt>
                <c:pt idx="3012">
                  <c:v>0.59138485424255949</c:v>
                </c:pt>
                <c:pt idx="3013">
                  <c:v>0.59193639123828257</c:v>
                </c:pt>
                <c:pt idx="3014">
                  <c:v>0.59200533336274908</c:v>
                </c:pt>
                <c:pt idx="3015">
                  <c:v>0.59207427548721359</c:v>
                </c:pt>
                <c:pt idx="3016">
                  <c:v>0.59262581248293911</c:v>
                </c:pt>
                <c:pt idx="3017">
                  <c:v>0.59269475460740262</c:v>
                </c:pt>
                <c:pt idx="3018">
                  <c:v>0.59276369673186757</c:v>
                </c:pt>
                <c:pt idx="3019">
                  <c:v>0.5933152337275901</c:v>
                </c:pt>
                <c:pt idx="3020">
                  <c:v>0.59338417585205105</c:v>
                </c:pt>
                <c:pt idx="3021">
                  <c:v>0.59345311797652056</c:v>
                </c:pt>
                <c:pt idx="3022">
                  <c:v>0.59400465497224186</c:v>
                </c:pt>
                <c:pt idx="3023">
                  <c:v>0.59407359709670859</c:v>
                </c:pt>
                <c:pt idx="3024">
                  <c:v>0.5941425392211751</c:v>
                </c:pt>
                <c:pt idx="3025">
                  <c:v>0.59469407621690062</c:v>
                </c:pt>
                <c:pt idx="3026">
                  <c:v>0.59476301834136258</c:v>
                </c:pt>
                <c:pt idx="3027">
                  <c:v>0.59483196046582809</c:v>
                </c:pt>
                <c:pt idx="3028">
                  <c:v>0.5953834974615505</c:v>
                </c:pt>
                <c:pt idx="3029">
                  <c:v>0.59545243958601557</c:v>
                </c:pt>
                <c:pt idx="3030">
                  <c:v>0.59552138171047986</c:v>
                </c:pt>
                <c:pt idx="3031">
                  <c:v>0.59607291870620216</c:v>
                </c:pt>
                <c:pt idx="3032">
                  <c:v>0.59614186083067011</c:v>
                </c:pt>
                <c:pt idx="3033">
                  <c:v>0.59621080295513507</c:v>
                </c:pt>
                <c:pt idx="3034">
                  <c:v>0.5968312820753231</c:v>
                </c:pt>
                <c:pt idx="3035">
                  <c:v>0.59690022419978961</c:v>
                </c:pt>
                <c:pt idx="3036">
                  <c:v>0.59696916632425356</c:v>
                </c:pt>
                <c:pt idx="3037">
                  <c:v>0.59752070331997709</c:v>
                </c:pt>
                <c:pt idx="3038">
                  <c:v>0.59758964544444149</c:v>
                </c:pt>
                <c:pt idx="3039">
                  <c:v>0.59765858756890811</c:v>
                </c:pt>
                <c:pt idx="3040">
                  <c:v>0.59821012456462841</c:v>
                </c:pt>
                <c:pt idx="3041">
                  <c:v>0.5982790666890988</c:v>
                </c:pt>
                <c:pt idx="3042">
                  <c:v>0.59834800881356109</c:v>
                </c:pt>
                <c:pt idx="3043">
                  <c:v>0.59889954580928351</c:v>
                </c:pt>
                <c:pt idx="3044">
                  <c:v>0.59896848793374957</c:v>
                </c:pt>
                <c:pt idx="3045">
                  <c:v>0.59903743005821508</c:v>
                </c:pt>
                <c:pt idx="3046">
                  <c:v>0.59958896705393516</c:v>
                </c:pt>
                <c:pt idx="3047">
                  <c:v>0.59965790917840311</c:v>
                </c:pt>
                <c:pt idx="3048">
                  <c:v>0.59972685130286807</c:v>
                </c:pt>
                <c:pt idx="3049">
                  <c:v>0.6002783882985937</c:v>
                </c:pt>
                <c:pt idx="3050">
                  <c:v>0.60034733042305799</c:v>
                </c:pt>
                <c:pt idx="3051">
                  <c:v>0.60041627254752195</c:v>
                </c:pt>
                <c:pt idx="3052">
                  <c:v>0.60096780954324502</c:v>
                </c:pt>
                <c:pt idx="3053">
                  <c:v>0.60103675166770998</c:v>
                </c:pt>
                <c:pt idx="3054">
                  <c:v>0.60110569379217771</c:v>
                </c:pt>
                <c:pt idx="3055">
                  <c:v>0.60165723078790001</c:v>
                </c:pt>
                <c:pt idx="3056">
                  <c:v>0.60172617291236397</c:v>
                </c:pt>
                <c:pt idx="3057">
                  <c:v>0.60179511503683158</c:v>
                </c:pt>
                <c:pt idx="3058">
                  <c:v>0.602346652032554</c:v>
                </c:pt>
                <c:pt idx="3059">
                  <c:v>0.60241559415701651</c:v>
                </c:pt>
                <c:pt idx="3060">
                  <c:v>0.60248453628148524</c:v>
                </c:pt>
                <c:pt idx="3061">
                  <c:v>0.60303607327720499</c:v>
                </c:pt>
                <c:pt idx="3062">
                  <c:v>0.60310501540167372</c:v>
                </c:pt>
                <c:pt idx="3063">
                  <c:v>0.60317395752613823</c:v>
                </c:pt>
                <c:pt idx="3064">
                  <c:v>0.60372549452186253</c:v>
                </c:pt>
                <c:pt idx="3065">
                  <c:v>0.6037944366463287</c:v>
                </c:pt>
                <c:pt idx="3066">
                  <c:v>0.60386337877078899</c:v>
                </c:pt>
                <c:pt idx="3067">
                  <c:v>0.60441491576651196</c:v>
                </c:pt>
                <c:pt idx="3068">
                  <c:v>0.60448385789097803</c:v>
                </c:pt>
                <c:pt idx="3069">
                  <c:v>0.60455280001544298</c:v>
                </c:pt>
                <c:pt idx="3070">
                  <c:v>0.60517327913563101</c:v>
                </c:pt>
                <c:pt idx="3071">
                  <c:v>0.60524222126009763</c:v>
                </c:pt>
                <c:pt idx="3072">
                  <c:v>0.605862700380285</c:v>
                </c:pt>
                <c:pt idx="3073">
                  <c:v>0.60593164250475295</c:v>
                </c:pt>
                <c:pt idx="3074">
                  <c:v>0.60600058462921602</c:v>
                </c:pt>
                <c:pt idx="3075">
                  <c:v>0.60655212162493599</c:v>
                </c:pt>
                <c:pt idx="3076">
                  <c:v>0.60662106374940672</c:v>
                </c:pt>
                <c:pt idx="3077">
                  <c:v>0.60669000587387234</c:v>
                </c:pt>
                <c:pt idx="3078">
                  <c:v>0.60724154286959553</c:v>
                </c:pt>
                <c:pt idx="3079">
                  <c:v>0.60731048499405649</c:v>
                </c:pt>
                <c:pt idx="3080">
                  <c:v>0.60737942711852699</c:v>
                </c:pt>
                <c:pt idx="3081">
                  <c:v>0.60793096411424496</c:v>
                </c:pt>
                <c:pt idx="3082">
                  <c:v>0.60799990623871547</c:v>
                </c:pt>
                <c:pt idx="3083">
                  <c:v>0.60806884836317965</c:v>
                </c:pt>
                <c:pt idx="3084">
                  <c:v>0.60862038535890062</c:v>
                </c:pt>
                <c:pt idx="3085">
                  <c:v>0.60868932748336624</c:v>
                </c:pt>
                <c:pt idx="3086">
                  <c:v>0.60875826960783064</c:v>
                </c:pt>
                <c:pt idx="3087">
                  <c:v>0.6093098066035566</c:v>
                </c:pt>
                <c:pt idx="3088">
                  <c:v>0.609378748728018</c:v>
                </c:pt>
                <c:pt idx="3089">
                  <c:v>0.60944769085248363</c:v>
                </c:pt>
                <c:pt idx="3090">
                  <c:v>0.6099992278482087</c:v>
                </c:pt>
                <c:pt idx="3091">
                  <c:v>0.610068169972668</c:v>
                </c:pt>
                <c:pt idx="3092">
                  <c:v>0.61013711209713695</c:v>
                </c:pt>
                <c:pt idx="3093">
                  <c:v>0.61068864909286003</c:v>
                </c:pt>
                <c:pt idx="3094">
                  <c:v>0.61075759121732498</c:v>
                </c:pt>
                <c:pt idx="3095">
                  <c:v>0.61082653334179271</c:v>
                </c:pt>
                <c:pt idx="3096">
                  <c:v>0.61137807033751523</c:v>
                </c:pt>
                <c:pt idx="3097">
                  <c:v>0.61144701246198141</c:v>
                </c:pt>
                <c:pt idx="3098">
                  <c:v>0.61151595458644403</c:v>
                </c:pt>
                <c:pt idx="3099">
                  <c:v>0.612067491582167</c:v>
                </c:pt>
                <c:pt idx="3100">
                  <c:v>0.61213643370663151</c:v>
                </c:pt>
                <c:pt idx="3101">
                  <c:v>0.61220537583109702</c:v>
                </c:pt>
                <c:pt idx="3102">
                  <c:v>0.61275691282682065</c:v>
                </c:pt>
                <c:pt idx="3103">
                  <c:v>0.61282585495128772</c:v>
                </c:pt>
                <c:pt idx="3104">
                  <c:v>0.61289479707575323</c:v>
                </c:pt>
                <c:pt idx="3105">
                  <c:v>0.61351527619593904</c:v>
                </c:pt>
                <c:pt idx="3106">
                  <c:v>0.61358421832040599</c:v>
                </c:pt>
                <c:pt idx="3107">
                  <c:v>0.61420469744059747</c:v>
                </c:pt>
                <c:pt idx="3108">
                  <c:v>0.61427363956505865</c:v>
                </c:pt>
                <c:pt idx="3109">
                  <c:v>0.61489411868524824</c:v>
                </c:pt>
                <c:pt idx="3110">
                  <c:v>0.61496306080971097</c:v>
                </c:pt>
                <c:pt idx="3111">
                  <c:v>0.6150320029341797</c:v>
                </c:pt>
                <c:pt idx="3112">
                  <c:v>0.61558353992989989</c:v>
                </c:pt>
                <c:pt idx="3113">
                  <c:v>0.61565248205436562</c:v>
                </c:pt>
                <c:pt idx="3114">
                  <c:v>0.61572142417883446</c:v>
                </c:pt>
                <c:pt idx="3115">
                  <c:v>0.61627296117455299</c:v>
                </c:pt>
                <c:pt idx="3116">
                  <c:v>0.61634190329902183</c:v>
                </c:pt>
                <c:pt idx="3117">
                  <c:v>0.61641084542348623</c:v>
                </c:pt>
                <c:pt idx="3118">
                  <c:v>0.61696238241920698</c:v>
                </c:pt>
                <c:pt idx="3119">
                  <c:v>0.61703132454367471</c:v>
                </c:pt>
                <c:pt idx="3120">
                  <c:v>0.617100266668141</c:v>
                </c:pt>
                <c:pt idx="3121">
                  <c:v>0.61765180366386507</c:v>
                </c:pt>
                <c:pt idx="3122">
                  <c:v>0.61772074578832603</c:v>
                </c:pt>
                <c:pt idx="3123">
                  <c:v>0.61778968791279165</c:v>
                </c:pt>
                <c:pt idx="3124">
                  <c:v>0.61834122490851695</c:v>
                </c:pt>
                <c:pt idx="3125">
                  <c:v>0.61841016703297857</c:v>
                </c:pt>
                <c:pt idx="3126">
                  <c:v>0.61847910915744397</c:v>
                </c:pt>
                <c:pt idx="3127">
                  <c:v>0.61903064615316972</c:v>
                </c:pt>
                <c:pt idx="3128">
                  <c:v>0.61909958827763301</c:v>
                </c:pt>
                <c:pt idx="3129">
                  <c:v>0.61916853040209863</c:v>
                </c:pt>
                <c:pt idx="3130">
                  <c:v>0.6197200673978237</c:v>
                </c:pt>
                <c:pt idx="3131">
                  <c:v>0.61978900952228799</c:v>
                </c:pt>
                <c:pt idx="3132">
                  <c:v>0.61985795164675195</c:v>
                </c:pt>
                <c:pt idx="3133">
                  <c:v>0.62040948864247758</c:v>
                </c:pt>
                <c:pt idx="3134">
                  <c:v>0.62047843076693998</c:v>
                </c:pt>
                <c:pt idx="3135">
                  <c:v>0.62054737289140505</c:v>
                </c:pt>
                <c:pt idx="3136">
                  <c:v>0.62109890988712801</c:v>
                </c:pt>
                <c:pt idx="3137">
                  <c:v>0.62116785201159652</c:v>
                </c:pt>
                <c:pt idx="3138">
                  <c:v>0.62123679413605859</c:v>
                </c:pt>
                <c:pt idx="3139">
                  <c:v>0.62185727325624762</c:v>
                </c:pt>
                <c:pt idx="3140">
                  <c:v>0.62192621538071424</c:v>
                </c:pt>
                <c:pt idx="3141">
                  <c:v>0.62254669450090061</c:v>
                </c:pt>
                <c:pt idx="3142">
                  <c:v>0.62261563662537045</c:v>
                </c:pt>
                <c:pt idx="3143">
                  <c:v>0.62323611574555349</c:v>
                </c:pt>
                <c:pt idx="3144">
                  <c:v>0.623305057870021</c:v>
                </c:pt>
                <c:pt idx="3145">
                  <c:v>0.62392553699021058</c:v>
                </c:pt>
                <c:pt idx="3146">
                  <c:v>0.62399447911467665</c:v>
                </c:pt>
                <c:pt idx="3147">
                  <c:v>0.62406342123913805</c:v>
                </c:pt>
                <c:pt idx="3148">
                  <c:v>0.62461495823486324</c:v>
                </c:pt>
                <c:pt idx="3149">
                  <c:v>0.62468390035932664</c:v>
                </c:pt>
                <c:pt idx="3150">
                  <c:v>0.6247528424837967</c:v>
                </c:pt>
                <c:pt idx="3151">
                  <c:v>0.62530437947951722</c:v>
                </c:pt>
                <c:pt idx="3152">
                  <c:v>0.62537332160398063</c:v>
                </c:pt>
                <c:pt idx="3153">
                  <c:v>0.62544226372844502</c:v>
                </c:pt>
                <c:pt idx="3154">
                  <c:v>0.62599380072416999</c:v>
                </c:pt>
                <c:pt idx="3155">
                  <c:v>0.6260627428486335</c:v>
                </c:pt>
                <c:pt idx="3156">
                  <c:v>0.62613168497310123</c:v>
                </c:pt>
                <c:pt idx="3157">
                  <c:v>0.62668322196882265</c:v>
                </c:pt>
                <c:pt idx="3158">
                  <c:v>0.62675216409328705</c:v>
                </c:pt>
                <c:pt idx="3159">
                  <c:v>0.626821106217754</c:v>
                </c:pt>
                <c:pt idx="3160">
                  <c:v>0.62737264321347819</c:v>
                </c:pt>
                <c:pt idx="3161">
                  <c:v>0.62744158533794059</c:v>
                </c:pt>
                <c:pt idx="3162">
                  <c:v>0.62751052746240599</c:v>
                </c:pt>
                <c:pt idx="3163">
                  <c:v>0.62806206445812895</c:v>
                </c:pt>
                <c:pt idx="3164">
                  <c:v>0.62813100658259846</c:v>
                </c:pt>
                <c:pt idx="3165">
                  <c:v>0.62819994870705897</c:v>
                </c:pt>
                <c:pt idx="3166">
                  <c:v>0.62875148570278205</c:v>
                </c:pt>
                <c:pt idx="3167">
                  <c:v>0.62882042782724801</c:v>
                </c:pt>
                <c:pt idx="3168">
                  <c:v>0.62888936995171296</c:v>
                </c:pt>
                <c:pt idx="3169">
                  <c:v>0.62944090694743604</c:v>
                </c:pt>
                <c:pt idx="3170">
                  <c:v>0.629509849071901</c:v>
                </c:pt>
                <c:pt idx="3171">
                  <c:v>0.62957879119636651</c:v>
                </c:pt>
                <c:pt idx="3172">
                  <c:v>0.63019927031655865</c:v>
                </c:pt>
                <c:pt idx="3173">
                  <c:v>0.63026821244102271</c:v>
                </c:pt>
                <c:pt idx="3174">
                  <c:v>0.63088869156120864</c:v>
                </c:pt>
                <c:pt idx="3175">
                  <c:v>0.6309576336856787</c:v>
                </c:pt>
                <c:pt idx="3176">
                  <c:v>0.63157811280586262</c:v>
                </c:pt>
                <c:pt idx="3177">
                  <c:v>0.63164705493032947</c:v>
                </c:pt>
                <c:pt idx="3178">
                  <c:v>0.63226753405051495</c:v>
                </c:pt>
                <c:pt idx="3179">
                  <c:v>0.63233647617498323</c:v>
                </c:pt>
                <c:pt idx="3180">
                  <c:v>0.63295695529516904</c:v>
                </c:pt>
                <c:pt idx="3181">
                  <c:v>0.633025897419638</c:v>
                </c:pt>
                <c:pt idx="3182">
                  <c:v>0.63309483954410506</c:v>
                </c:pt>
                <c:pt idx="3183">
                  <c:v>0.63364637653982647</c:v>
                </c:pt>
                <c:pt idx="3184">
                  <c:v>0.63371531866429165</c:v>
                </c:pt>
                <c:pt idx="3185">
                  <c:v>0.63378426078875305</c:v>
                </c:pt>
                <c:pt idx="3186">
                  <c:v>0.63433579778447824</c:v>
                </c:pt>
                <c:pt idx="3187">
                  <c:v>0.63440473990894097</c:v>
                </c:pt>
                <c:pt idx="3188">
                  <c:v>0.6344736820334097</c:v>
                </c:pt>
                <c:pt idx="3189">
                  <c:v>0.63502521902913434</c:v>
                </c:pt>
                <c:pt idx="3190">
                  <c:v>0.63509416115359796</c:v>
                </c:pt>
                <c:pt idx="3191">
                  <c:v>0.63516310327806003</c:v>
                </c:pt>
                <c:pt idx="3192">
                  <c:v>0.63571464027378699</c:v>
                </c:pt>
                <c:pt idx="3193">
                  <c:v>0.63578358239824795</c:v>
                </c:pt>
                <c:pt idx="3194">
                  <c:v>0.63585252452271401</c:v>
                </c:pt>
                <c:pt idx="3195">
                  <c:v>0.63640406151843665</c:v>
                </c:pt>
                <c:pt idx="3196">
                  <c:v>0.63647300364290205</c:v>
                </c:pt>
                <c:pt idx="3197">
                  <c:v>0.63654194576736656</c:v>
                </c:pt>
                <c:pt idx="3198">
                  <c:v>0.63709348276309352</c:v>
                </c:pt>
                <c:pt idx="3199">
                  <c:v>0.63716242488755459</c:v>
                </c:pt>
                <c:pt idx="3200">
                  <c:v>0.63723136701202099</c:v>
                </c:pt>
                <c:pt idx="3201">
                  <c:v>0.63785184613221124</c:v>
                </c:pt>
                <c:pt idx="3202">
                  <c:v>0.63792078825667464</c:v>
                </c:pt>
                <c:pt idx="3203">
                  <c:v>0.63854126737686523</c:v>
                </c:pt>
                <c:pt idx="3204">
                  <c:v>0.63861020950132863</c:v>
                </c:pt>
                <c:pt idx="3205">
                  <c:v>0.639230688621518</c:v>
                </c:pt>
                <c:pt idx="3206">
                  <c:v>0.63929963074598395</c:v>
                </c:pt>
                <c:pt idx="3207">
                  <c:v>0.63992010986616898</c:v>
                </c:pt>
                <c:pt idx="3208">
                  <c:v>0.63998905199063505</c:v>
                </c:pt>
                <c:pt idx="3209">
                  <c:v>0.64060953111082652</c:v>
                </c:pt>
                <c:pt idx="3210">
                  <c:v>0.6406784732352927</c:v>
                </c:pt>
                <c:pt idx="3211">
                  <c:v>0.64129895235548207</c:v>
                </c:pt>
                <c:pt idx="3212">
                  <c:v>0.64136789447994202</c:v>
                </c:pt>
                <c:pt idx="3213">
                  <c:v>0.64198837360013294</c:v>
                </c:pt>
                <c:pt idx="3214">
                  <c:v>0.64205731572459823</c:v>
                </c:pt>
                <c:pt idx="3215">
                  <c:v>0.64267779484478671</c:v>
                </c:pt>
                <c:pt idx="3216">
                  <c:v>0.642746736969251</c:v>
                </c:pt>
                <c:pt idx="3217">
                  <c:v>0.64281567909371695</c:v>
                </c:pt>
                <c:pt idx="3218">
                  <c:v>0.64336721608943959</c:v>
                </c:pt>
                <c:pt idx="3219">
                  <c:v>0.64343615821390299</c:v>
                </c:pt>
                <c:pt idx="3220">
                  <c:v>0.64350510033836805</c:v>
                </c:pt>
                <c:pt idx="3221">
                  <c:v>0.64405663733409546</c:v>
                </c:pt>
                <c:pt idx="3222">
                  <c:v>0.64412557945855953</c:v>
                </c:pt>
                <c:pt idx="3223">
                  <c:v>0.6441945215830247</c:v>
                </c:pt>
                <c:pt idx="3224">
                  <c:v>0.64474605857874834</c:v>
                </c:pt>
                <c:pt idx="3225">
                  <c:v>0.64481500070321063</c:v>
                </c:pt>
                <c:pt idx="3226">
                  <c:v>0.64488394282767503</c:v>
                </c:pt>
                <c:pt idx="3227">
                  <c:v>0.64543547982339999</c:v>
                </c:pt>
                <c:pt idx="3228">
                  <c:v>0.64550442194786251</c:v>
                </c:pt>
                <c:pt idx="3229">
                  <c:v>0.64557336407232857</c:v>
                </c:pt>
                <c:pt idx="3230">
                  <c:v>0.64619384319251971</c:v>
                </c:pt>
                <c:pt idx="3231">
                  <c:v>0.64626278531698156</c:v>
                </c:pt>
                <c:pt idx="3232">
                  <c:v>0.6468832644371727</c:v>
                </c:pt>
                <c:pt idx="3233">
                  <c:v>0.64695220656163765</c:v>
                </c:pt>
                <c:pt idx="3234">
                  <c:v>0.64757268568182402</c:v>
                </c:pt>
                <c:pt idx="3235">
                  <c:v>0.64764162780629253</c:v>
                </c:pt>
                <c:pt idx="3236">
                  <c:v>0.64826210692647701</c:v>
                </c:pt>
                <c:pt idx="3237">
                  <c:v>0.64833104905094296</c:v>
                </c:pt>
                <c:pt idx="3238">
                  <c:v>0.648951528171133</c:v>
                </c:pt>
                <c:pt idx="3239">
                  <c:v>0.64902047029560073</c:v>
                </c:pt>
                <c:pt idx="3240">
                  <c:v>0.64964094941578765</c:v>
                </c:pt>
                <c:pt idx="3241">
                  <c:v>0.64970989154025272</c:v>
                </c:pt>
                <c:pt idx="3242">
                  <c:v>0.65033037066043864</c:v>
                </c:pt>
                <c:pt idx="3243">
                  <c:v>0.6503993127849057</c:v>
                </c:pt>
                <c:pt idx="3244">
                  <c:v>0.65101979190509263</c:v>
                </c:pt>
                <c:pt idx="3245">
                  <c:v>0.65108873402955958</c:v>
                </c:pt>
                <c:pt idx="3246">
                  <c:v>0.65170921314975006</c:v>
                </c:pt>
                <c:pt idx="3247">
                  <c:v>0.65177815527421223</c:v>
                </c:pt>
                <c:pt idx="3248">
                  <c:v>0.6518470973986813</c:v>
                </c:pt>
                <c:pt idx="3249">
                  <c:v>0.6523986343944036</c:v>
                </c:pt>
                <c:pt idx="3250">
                  <c:v>0.65246757651886622</c:v>
                </c:pt>
                <c:pt idx="3251">
                  <c:v>0.65253651864332962</c:v>
                </c:pt>
                <c:pt idx="3252">
                  <c:v>0.65308805563905459</c:v>
                </c:pt>
                <c:pt idx="3253">
                  <c:v>0.65315699776351865</c:v>
                </c:pt>
                <c:pt idx="3254">
                  <c:v>0.65322593988798305</c:v>
                </c:pt>
                <c:pt idx="3255">
                  <c:v>0.65377747688371046</c:v>
                </c:pt>
                <c:pt idx="3256">
                  <c:v>0.65384641900817686</c:v>
                </c:pt>
                <c:pt idx="3257">
                  <c:v>0.65391536113263549</c:v>
                </c:pt>
                <c:pt idx="3258">
                  <c:v>0.65453584025282563</c:v>
                </c:pt>
                <c:pt idx="3259">
                  <c:v>0.65460478237729258</c:v>
                </c:pt>
                <c:pt idx="3260">
                  <c:v>0.65522526149748095</c:v>
                </c:pt>
                <c:pt idx="3261">
                  <c:v>0.65529420362194624</c:v>
                </c:pt>
                <c:pt idx="3262">
                  <c:v>0.65591468274213205</c:v>
                </c:pt>
                <c:pt idx="3263">
                  <c:v>0.65598362486659922</c:v>
                </c:pt>
                <c:pt idx="3264">
                  <c:v>0.6566041039867877</c:v>
                </c:pt>
                <c:pt idx="3265">
                  <c:v>0.65667304611125299</c:v>
                </c:pt>
                <c:pt idx="3266">
                  <c:v>0.65729352523143902</c:v>
                </c:pt>
                <c:pt idx="3267">
                  <c:v>0.65736246735590398</c:v>
                </c:pt>
                <c:pt idx="3268">
                  <c:v>0.65798294647609423</c:v>
                </c:pt>
                <c:pt idx="3269">
                  <c:v>0.65805188860056096</c:v>
                </c:pt>
                <c:pt idx="3270">
                  <c:v>0.658672367720746</c:v>
                </c:pt>
                <c:pt idx="3271">
                  <c:v>0.65874130984521095</c:v>
                </c:pt>
                <c:pt idx="3272">
                  <c:v>0.65936178896539899</c:v>
                </c:pt>
                <c:pt idx="3273">
                  <c:v>0.65943073108986505</c:v>
                </c:pt>
                <c:pt idx="3274">
                  <c:v>0.66005121021005653</c:v>
                </c:pt>
                <c:pt idx="3275">
                  <c:v>0.6601201523345227</c:v>
                </c:pt>
                <c:pt idx="3276">
                  <c:v>0.66074063145471107</c:v>
                </c:pt>
                <c:pt idx="3277">
                  <c:v>0.6608095735791788</c:v>
                </c:pt>
                <c:pt idx="3278">
                  <c:v>0.66087851570363765</c:v>
                </c:pt>
                <c:pt idx="3279">
                  <c:v>0.66143005269936295</c:v>
                </c:pt>
                <c:pt idx="3280">
                  <c:v>0.66149899482382724</c:v>
                </c:pt>
                <c:pt idx="3281">
                  <c:v>0.66156793694829163</c:v>
                </c:pt>
                <c:pt idx="3282">
                  <c:v>0.66163687907275603</c:v>
                </c:pt>
                <c:pt idx="3283">
                  <c:v>0.66170582119722265</c:v>
                </c:pt>
                <c:pt idx="3284">
                  <c:v>0.66177476332168972</c:v>
                </c:pt>
                <c:pt idx="3285">
                  <c:v>0.66184370544615423</c:v>
                </c:pt>
                <c:pt idx="3286">
                  <c:v>0.66211947394401671</c:v>
                </c:pt>
                <c:pt idx="3287">
                  <c:v>0.662188416068485</c:v>
                </c:pt>
                <c:pt idx="3288">
                  <c:v>0.66225735819294396</c:v>
                </c:pt>
                <c:pt idx="3289">
                  <c:v>0.66232630031741002</c:v>
                </c:pt>
                <c:pt idx="3290">
                  <c:v>0.66239524244188086</c:v>
                </c:pt>
                <c:pt idx="3291">
                  <c:v>0.66246418456633949</c:v>
                </c:pt>
                <c:pt idx="3292">
                  <c:v>0.66253312669080799</c:v>
                </c:pt>
                <c:pt idx="3293">
                  <c:v>0.66287783731313787</c:v>
                </c:pt>
                <c:pt idx="3294">
                  <c:v>0.66294677943760005</c:v>
                </c:pt>
                <c:pt idx="3295">
                  <c:v>0.66301572156206301</c:v>
                </c:pt>
                <c:pt idx="3296">
                  <c:v>0.66308466368653096</c:v>
                </c:pt>
                <c:pt idx="3297">
                  <c:v>0.66315360581099403</c:v>
                </c:pt>
                <c:pt idx="3298">
                  <c:v>0.66322254793545898</c:v>
                </c:pt>
                <c:pt idx="3299">
                  <c:v>0.66356725855778664</c:v>
                </c:pt>
                <c:pt idx="3300">
                  <c:v>0.66363620068225104</c:v>
                </c:pt>
                <c:pt idx="3301">
                  <c:v>0.663705142806719</c:v>
                </c:pt>
                <c:pt idx="3302">
                  <c:v>0.66377408493118495</c:v>
                </c:pt>
                <c:pt idx="3303">
                  <c:v>0.66384302705564924</c:v>
                </c:pt>
                <c:pt idx="3304">
                  <c:v>0.66391196918011364</c:v>
                </c:pt>
                <c:pt idx="3305">
                  <c:v>0.66425667980243897</c:v>
                </c:pt>
                <c:pt idx="3306">
                  <c:v>0.66432562192690503</c:v>
                </c:pt>
                <c:pt idx="3307">
                  <c:v>0.66439456405136998</c:v>
                </c:pt>
                <c:pt idx="3308">
                  <c:v>0.66446350617583605</c:v>
                </c:pt>
                <c:pt idx="3309">
                  <c:v>0.664532448300301</c:v>
                </c:pt>
                <c:pt idx="3310">
                  <c:v>0.66460139042476896</c:v>
                </c:pt>
                <c:pt idx="3311">
                  <c:v>0.66494610104709295</c:v>
                </c:pt>
                <c:pt idx="3312">
                  <c:v>0.66501504317156024</c:v>
                </c:pt>
                <c:pt idx="3313">
                  <c:v>0.66508398529602397</c:v>
                </c:pt>
                <c:pt idx="3314">
                  <c:v>0.6651529274204917</c:v>
                </c:pt>
                <c:pt idx="3315">
                  <c:v>0.66522186954495599</c:v>
                </c:pt>
                <c:pt idx="3316">
                  <c:v>0.66529081166942483</c:v>
                </c:pt>
                <c:pt idx="3317">
                  <c:v>0.66563552229174971</c:v>
                </c:pt>
                <c:pt idx="3318">
                  <c:v>0.66570446441621423</c:v>
                </c:pt>
                <c:pt idx="3319">
                  <c:v>0.66577340654068207</c:v>
                </c:pt>
                <c:pt idx="3320">
                  <c:v>0.66584234866514558</c:v>
                </c:pt>
                <c:pt idx="3321">
                  <c:v>0.66591129078960865</c:v>
                </c:pt>
                <c:pt idx="3322">
                  <c:v>0.6659802329140776</c:v>
                </c:pt>
                <c:pt idx="3323">
                  <c:v>0.6663249435364027</c:v>
                </c:pt>
                <c:pt idx="3324">
                  <c:v>0.66639388566086699</c:v>
                </c:pt>
                <c:pt idx="3325">
                  <c:v>0.6664628277853305</c:v>
                </c:pt>
                <c:pt idx="3326">
                  <c:v>0.66653176990979601</c:v>
                </c:pt>
                <c:pt idx="3327">
                  <c:v>0.66660071203426496</c:v>
                </c:pt>
                <c:pt idx="3328">
                  <c:v>0.66666965415873147</c:v>
                </c:pt>
                <c:pt idx="3329">
                  <c:v>0.66701436478105358</c:v>
                </c:pt>
                <c:pt idx="3330">
                  <c:v>0.66708330690551965</c:v>
                </c:pt>
                <c:pt idx="3331">
                  <c:v>0.66715224902998405</c:v>
                </c:pt>
                <c:pt idx="3332">
                  <c:v>0.667221191154452</c:v>
                </c:pt>
                <c:pt idx="3333">
                  <c:v>0.66729013327891795</c:v>
                </c:pt>
                <c:pt idx="3334">
                  <c:v>0.66735907540338446</c:v>
                </c:pt>
                <c:pt idx="3335">
                  <c:v>0.66770378602570923</c:v>
                </c:pt>
                <c:pt idx="3336">
                  <c:v>0.66777272815017541</c:v>
                </c:pt>
                <c:pt idx="3337">
                  <c:v>0.66784167027464247</c:v>
                </c:pt>
                <c:pt idx="3338">
                  <c:v>0.66791061239910887</c:v>
                </c:pt>
                <c:pt idx="3339">
                  <c:v>0.66797955452357527</c:v>
                </c:pt>
                <c:pt idx="3340">
                  <c:v>0.66804849664804</c:v>
                </c:pt>
                <c:pt idx="3341">
                  <c:v>0.66839320727036311</c:v>
                </c:pt>
                <c:pt idx="3342">
                  <c:v>0.66846214939482596</c:v>
                </c:pt>
                <c:pt idx="3343">
                  <c:v>0.66853109151929424</c:v>
                </c:pt>
                <c:pt idx="3344">
                  <c:v>0.66860003364376286</c:v>
                </c:pt>
                <c:pt idx="3345">
                  <c:v>0.66866897576822204</c:v>
                </c:pt>
                <c:pt idx="3346">
                  <c:v>0.66873791789268899</c:v>
                </c:pt>
                <c:pt idx="3347">
                  <c:v>0.66880686001715295</c:v>
                </c:pt>
                <c:pt idx="3348">
                  <c:v>0.66908262851501465</c:v>
                </c:pt>
                <c:pt idx="3349">
                  <c:v>0.66915157063948461</c:v>
                </c:pt>
                <c:pt idx="3350">
                  <c:v>0.66922051276394723</c:v>
                </c:pt>
                <c:pt idx="3351">
                  <c:v>0.66928945488841296</c:v>
                </c:pt>
                <c:pt idx="3352">
                  <c:v>0.66935839701287858</c:v>
                </c:pt>
                <c:pt idx="3353">
                  <c:v>0.66942733913734098</c:v>
                </c:pt>
                <c:pt idx="3354">
                  <c:v>0.66949628126180605</c:v>
                </c:pt>
                <c:pt idx="3355">
                  <c:v>0.66977204975966798</c:v>
                </c:pt>
                <c:pt idx="3356">
                  <c:v>0.66984099188413571</c:v>
                </c:pt>
                <c:pt idx="3357">
                  <c:v>0.66990993400860277</c:v>
                </c:pt>
                <c:pt idx="3358">
                  <c:v>0.66997887613306906</c:v>
                </c:pt>
                <c:pt idx="3359">
                  <c:v>0.67004781825753346</c:v>
                </c:pt>
                <c:pt idx="3360">
                  <c:v>0.67011676038199497</c:v>
                </c:pt>
                <c:pt idx="3361">
                  <c:v>0.6701857025064627</c:v>
                </c:pt>
                <c:pt idx="3362">
                  <c:v>0.67046147100432163</c:v>
                </c:pt>
                <c:pt idx="3363">
                  <c:v>0.67053041312879147</c:v>
                </c:pt>
                <c:pt idx="3364">
                  <c:v>0.67059935525325265</c:v>
                </c:pt>
                <c:pt idx="3365">
                  <c:v>0.67066829737771971</c:v>
                </c:pt>
                <c:pt idx="3366">
                  <c:v>0.67073723950218733</c:v>
                </c:pt>
                <c:pt idx="3367">
                  <c:v>0.67080618162664796</c:v>
                </c:pt>
                <c:pt idx="3368">
                  <c:v>0.67087512375111547</c:v>
                </c:pt>
                <c:pt idx="3369">
                  <c:v>0.67121983437344446</c:v>
                </c:pt>
                <c:pt idx="3370">
                  <c:v>0.67128877649790664</c:v>
                </c:pt>
                <c:pt idx="3371">
                  <c:v>0.6713577186223737</c:v>
                </c:pt>
                <c:pt idx="3372">
                  <c:v>0.67142666074683599</c:v>
                </c:pt>
                <c:pt idx="3373">
                  <c:v>0.67149560287130483</c:v>
                </c:pt>
                <c:pt idx="3374">
                  <c:v>0.67156454499576657</c:v>
                </c:pt>
                <c:pt idx="3375">
                  <c:v>0.6719092556181</c:v>
                </c:pt>
                <c:pt idx="3376">
                  <c:v>0.67197819774255962</c:v>
                </c:pt>
                <c:pt idx="3377">
                  <c:v>0.67204713986702502</c:v>
                </c:pt>
                <c:pt idx="3378">
                  <c:v>0.67211608199148998</c:v>
                </c:pt>
                <c:pt idx="3379">
                  <c:v>0.67218502411595504</c:v>
                </c:pt>
                <c:pt idx="3380">
                  <c:v>0.672253966240423</c:v>
                </c:pt>
                <c:pt idx="3381">
                  <c:v>0.67259867686274899</c:v>
                </c:pt>
                <c:pt idx="3382">
                  <c:v>0.67266761898721295</c:v>
                </c:pt>
                <c:pt idx="3383">
                  <c:v>0.67273656111167801</c:v>
                </c:pt>
                <c:pt idx="3384">
                  <c:v>0.67280550323614596</c:v>
                </c:pt>
                <c:pt idx="3385">
                  <c:v>0.67287444536061158</c:v>
                </c:pt>
                <c:pt idx="3386">
                  <c:v>0.67294338748507765</c:v>
                </c:pt>
                <c:pt idx="3387">
                  <c:v>0.67328809810740164</c:v>
                </c:pt>
                <c:pt idx="3388">
                  <c:v>0.67335704023186604</c:v>
                </c:pt>
                <c:pt idx="3389">
                  <c:v>0.673425982356333</c:v>
                </c:pt>
                <c:pt idx="3390">
                  <c:v>0.67349492448079995</c:v>
                </c:pt>
                <c:pt idx="3391">
                  <c:v>0.67356386660526202</c:v>
                </c:pt>
                <c:pt idx="3392">
                  <c:v>0.67363280872972864</c:v>
                </c:pt>
                <c:pt idx="3393">
                  <c:v>0.67397751935205463</c:v>
                </c:pt>
                <c:pt idx="3394">
                  <c:v>0.67404646147652258</c:v>
                </c:pt>
                <c:pt idx="3395">
                  <c:v>0.67411540360098865</c:v>
                </c:pt>
                <c:pt idx="3396">
                  <c:v>0.6741843457254495</c:v>
                </c:pt>
                <c:pt idx="3397">
                  <c:v>0.67425328784991601</c:v>
                </c:pt>
                <c:pt idx="3398">
                  <c:v>0.67432222997438163</c:v>
                </c:pt>
                <c:pt idx="3399">
                  <c:v>0.67466694059670795</c:v>
                </c:pt>
                <c:pt idx="3400">
                  <c:v>0.67473588272117746</c:v>
                </c:pt>
                <c:pt idx="3401">
                  <c:v>0.67480482484563964</c:v>
                </c:pt>
                <c:pt idx="3402">
                  <c:v>0.6748737669701067</c:v>
                </c:pt>
                <c:pt idx="3403">
                  <c:v>0.67494270909457188</c:v>
                </c:pt>
                <c:pt idx="3404">
                  <c:v>0.67501165121903794</c:v>
                </c:pt>
                <c:pt idx="3405">
                  <c:v>0.67535636184135805</c:v>
                </c:pt>
                <c:pt idx="3406">
                  <c:v>0.67542530396582923</c:v>
                </c:pt>
                <c:pt idx="3407">
                  <c:v>0.67549424609029496</c:v>
                </c:pt>
                <c:pt idx="3408">
                  <c:v>0.67556318821475758</c:v>
                </c:pt>
                <c:pt idx="3409">
                  <c:v>0.67563213033922365</c:v>
                </c:pt>
                <c:pt idx="3410">
                  <c:v>0.67570107246369482</c:v>
                </c:pt>
                <c:pt idx="3411">
                  <c:v>0.6760457830860177</c:v>
                </c:pt>
                <c:pt idx="3412">
                  <c:v>0.67611472521048199</c:v>
                </c:pt>
                <c:pt idx="3413">
                  <c:v>0.67618366733494595</c:v>
                </c:pt>
                <c:pt idx="3414">
                  <c:v>0.67625260945941323</c:v>
                </c:pt>
                <c:pt idx="3415">
                  <c:v>0.67632155158388141</c:v>
                </c:pt>
                <c:pt idx="3416">
                  <c:v>0.67639049370834459</c:v>
                </c:pt>
                <c:pt idx="3417">
                  <c:v>0.6767352043306728</c:v>
                </c:pt>
                <c:pt idx="3418">
                  <c:v>0.67680414645513765</c:v>
                </c:pt>
                <c:pt idx="3419">
                  <c:v>0.67687308857960204</c:v>
                </c:pt>
                <c:pt idx="3420">
                  <c:v>0.67694203070406622</c:v>
                </c:pt>
                <c:pt idx="3421">
                  <c:v>0.67701097282853295</c:v>
                </c:pt>
                <c:pt idx="3422">
                  <c:v>0.67707991495299724</c:v>
                </c:pt>
                <c:pt idx="3423">
                  <c:v>0.67742462557532424</c:v>
                </c:pt>
                <c:pt idx="3424">
                  <c:v>0.67749356769979052</c:v>
                </c:pt>
                <c:pt idx="3425">
                  <c:v>0.67756250982425015</c:v>
                </c:pt>
                <c:pt idx="3426">
                  <c:v>0.67763145194872165</c:v>
                </c:pt>
                <c:pt idx="3427">
                  <c:v>0.67770039407318761</c:v>
                </c:pt>
                <c:pt idx="3428">
                  <c:v>0.67776933619765123</c:v>
                </c:pt>
                <c:pt idx="3429">
                  <c:v>0.67783827832211696</c:v>
                </c:pt>
                <c:pt idx="3430">
                  <c:v>0.67811404681997822</c:v>
                </c:pt>
                <c:pt idx="3431">
                  <c:v>0.67818298894444096</c:v>
                </c:pt>
                <c:pt idx="3432">
                  <c:v>0.67825193106890835</c:v>
                </c:pt>
                <c:pt idx="3433">
                  <c:v>0.67832087319337786</c:v>
                </c:pt>
                <c:pt idx="3434">
                  <c:v>0.67838981531783971</c:v>
                </c:pt>
                <c:pt idx="3435">
                  <c:v>0.67845875744230399</c:v>
                </c:pt>
                <c:pt idx="3436">
                  <c:v>0.67852769956676795</c:v>
                </c:pt>
                <c:pt idx="3437">
                  <c:v>0.67887241018909883</c:v>
                </c:pt>
                <c:pt idx="3438">
                  <c:v>0.678941352313566</c:v>
                </c:pt>
                <c:pt idx="3439">
                  <c:v>0.67901029443802796</c:v>
                </c:pt>
                <c:pt idx="3440">
                  <c:v>0.6790792365624978</c:v>
                </c:pt>
                <c:pt idx="3441">
                  <c:v>0.67914817868695665</c:v>
                </c:pt>
                <c:pt idx="3442">
                  <c:v>0.67921712081142049</c:v>
                </c:pt>
                <c:pt idx="3443">
                  <c:v>0.67956183143375071</c:v>
                </c:pt>
                <c:pt idx="3444">
                  <c:v>0.67963077355821699</c:v>
                </c:pt>
                <c:pt idx="3445">
                  <c:v>0.67969971568268406</c:v>
                </c:pt>
                <c:pt idx="3446">
                  <c:v>0.67976865780714624</c:v>
                </c:pt>
                <c:pt idx="3447">
                  <c:v>0.67983759993160897</c:v>
                </c:pt>
                <c:pt idx="3448">
                  <c:v>0.6799065420560777</c:v>
                </c:pt>
                <c:pt idx="3449">
                  <c:v>0.68025125267840669</c:v>
                </c:pt>
                <c:pt idx="3450">
                  <c:v>0.68032019480286487</c:v>
                </c:pt>
                <c:pt idx="3451">
                  <c:v>0.68038913692733149</c:v>
                </c:pt>
                <c:pt idx="3452">
                  <c:v>0.68045807905179712</c:v>
                </c:pt>
                <c:pt idx="3453">
                  <c:v>0.6805270211762604</c:v>
                </c:pt>
                <c:pt idx="3454">
                  <c:v>0.68059596330072814</c:v>
                </c:pt>
                <c:pt idx="3455">
                  <c:v>0.68094067392305735</c:v>
                </c:pt>
                <c:pt idx="3456">
                  <c:v>0.68100961604752352</c:v>
                </c:pt>
                <c:pt idx="3457">
                  <c:v>0.68107855817198615</c:v>
                </c:pt>
                <c:pt idx="3458">
                  <c:v>0.6811475002964511</c:v>
                </c:pt>
                <c:pt idx="3459">
                  <c:v>0.6812164424209165</c:v>
                </c:pt>
                <c:pt idx="3460">
                  <c:v>0.68128538454538212</c:v>
                </c:pt>
                <c:pt idx="3461">
                  <c:v>0.68163009516770912</c:v>
                </c:pt>
                <c:pt idx="3462">
                  <c:v>0.68169903729217929</c:v>
                </c:pt>
                <c:pt idx="3463">
                  <c:v>0.68176797941663858</c:v>
                </c:pt>
                <c:pt idx="3464">
                  <c:v>0.68183692154110509</c:v>
                </c:pt>
                <c:pt idx="3465">
                  <c:v>0.68190586366557471</c:v>
                </c:pt>
                <c:pt idx="3466">
                  <c:v>0.68197480579003511</c:v>
                </c:pt>
                <c:pt idx="3467">
                  <c:v>0.6823195164123621</c:v>
                </c:pt>
                <c:pt idx="3468">
                  <c:v>0.68238845853682861</c:v>
                </c:pt>
                <c:pt idx="3469">
                  <c:v>0.68245740066129312</c:v>
                </c:pt>
                <c:pt idx="3470">
                  <c:v>0.68252634278575586</c:v>
                </c:pt>
                <c:pt idx="3471">
                  <c:v>0.68259528491022359</c:v>
                </c:pt>
                <c:pt idx="3472">
                  <c:v>0.68266422703469065</c:v>
                </c:pt>
                <c:pt idx="3473">
                  <c:v>0.68300893765701765</c:v>
                </c:pt>
                <c:pt idx="3474">
                  <c:v>0.6830778797814816</c:v>
                </c:pt>
                <c:pt idx="3475">
                  <c:v>0.68314682190594556</c:v>
                </c:pt>
                <c:pt idx="3476">
                  <c:v>0.68321576403041151</c:v>
                </c:pt>
                <c:pt idx="3477">
                  <c:v>0.68328470615487935</c:v>
                </c:pt>
                <c:pt idx="3478">
                  <c:v>0.68335364827934209</c:v>
                </c:pt>
                <c:pt idx="3479">
                  <c:v>0.68369835890166908</c:v>
                </c:pt>
                <c:pt idx="3480">
                  <c:v>0.68376730102613459</c:v>
                </c:pt>
                <c:pt idx="3481">
                  <c:v>0.68383624315060021</c:v>
                </c:pt>
                <c:pt idx="3482">
                  <c:v>0.6839051852750645</c:v>
                </c:pt>
                <c:pt idx="3483">
                  <c:v>0.68397412739953334</c:v>
                </c:pt>
                <c:pt idx="3484">
                  <c:v>0.68404306952399674</c:v>
                </c:pt>
                <c:pt idx="3485">
                  <c:v>0.6843877801463204</c:v>
                </c:pt>
                <c:pt idx="3486">
                  <c:v>0.68445672227078813</c:v>
                </c:pt>
                <c:pt idx="3487">
                  <c:v>0.68452566439525309</c:v>
                </c:pt>
                <c:pt idx="3488">
                  <c:v>0.68459460651972182</c:v>
                </c:pt>
                <c:pt idx="3489">
                  <c:v>0.6846635486441861</c:v>
                </c:pt>
                <c:pt idx="3490">
                  <c:v>0.6847324907686495</c:v>
                </c:pt>
                <c:pt idx="3491">
                  <c:v>0.68507720139097661</c:v>
                </c:pt>
                <c:pt idx="3492">
                  <c:v>0.68514614351544212</c:v>
                </c:pt>
                <c:pt idx="3493">
                  <c:v>0.68521508563990707</c:v>
                </c:pt>
                <c:pt idx="3494">
                  <c:v>0.68528402776437214</c:v>
                </c:pt>
                <c:pt idx="3495">
                  <c:v>0.68535296988883587</c:v>
                </c:pt>
                <c:pt idx="3496">
                  <c:v>0.68542191201330582</c:v>
                </c:pt>
                <c:pt idx="3497">
                  <c:v>0.68576662263563015</c:v>
                </c:pt>
                <c:pt idx="3498">
                  <c:v>0.68583556476009511</c:v>
                </c:pt>
                <c:pt idx="3499">
                  <c:v>0.68590450688456162</c:v>
                </c:pt>
                <c:pt idx="3500">
                  <c:v>0.68597344900902613</c:v>
                </c:pt>
                <c:pt idx="3501">
                  <c:v>0.68604239113349175</c:v>
                </c:pt>
                <c:pt idx="3502">
                  <c:v>0.68611133325795659</c:v>
                </c:pt>
                <c:pt idx="3503">
                  <c:v>0.68645604388028358</c:v>
                </c:pt>
                <c:pt idx="3504">
                  <c:v>0.68652498600474909</c:v>
                </c:pt>
                <c:pt idx="3505">
                  <c:v>0.68659392812921349</c:v>
                </c:pt>
                <c:pt idx="3506">
                  <c:v>0.68666287025368133</c:v>
                </c:pt>
                <c:pt idx="3507">
                  <c:v>0.68673181237815017</c:v>
                </c:pt>
                <c:pt idx="3508">
                  <c:v>0.68680075450261013</c:v>
                </c:pt>
                <c:pt idx="3509">
                  <c:v>0.68721440724940275</c:v>
                </c:pt>
                <c:pt idx="3510">
                  <c:v>0.68728334937386759</c:v>
                </c:pt>
                <c:pt idx="3511">
                  <c:v>0.6873522914983331</c:v>
                </c:pt>
                <c:pt idx="3512">
                  <c:v>0.68742123362280083</c:v>
                </c:pt>
                <c:pt idx="3513">
                  <c:v>0.68749017574726046</c:v>
                </c:pt>
                <c:pt idx="3514">
                  <c:v>0.68755911787172908</c:v>
                </c:pt>
                <c:pt idx="3515">
                  <c:v>0.68790382849405673</c:v>
                </c:pt>
                <c:pt idx="3516">
                  <c:v>0.68797277061852369</c:v>
                </c:pt>
                <c:pt idx="3517">
                  <c:v>0.68804171274298775</c:v>
                </c:pt>
                <c:pt idx="3518">
                  <c:v>0.68811065486745149</c:v>
                </c:pt>
                <c:pt idx="3519">
                  <c:v>0.68817959699191711</c:v>
                </c:pt>
                <c:pt idx="3520">
                  <c:v>0.68824853911638362</c:v>
                </c:pt>
                <c:pt idx="3521">
                  <c:v>0.6885932497387085</c:v>
                </c:pt>
                <c:pt idx="3522">
                  <c:v>0.68866219186317512</c:v>
                </c:pt>
                <c:pt idx="3523">
                  <c:v>0.68873113398764008</c:v>
                </c:pt>
                <c:pt idx="3524">
                  <c:v>0.68880007611210781</c:v>
                </c:pt>
                <c:pt idx="3525">
                  <c:v>0.68886901823657476</c:v>
                </c:pt>
                <c:pt idx="3526">
                  <c:v>0.6889379603610355</c:v>
                </c:pt>
                <c:pt idx="3527">
                  <c:v>0.68928267098336249</c:v>
                </c:pt>
                <c:pt idx="3528">
                  <c:v>0.68935161310783011</c:v>
                </c:pt>
                <c:pt idx="3529">
                  <c:v>0.68942055523229351</c:v>
                </c:pt>
                <c:pt idx="3530">
                  <c:v>0.68948949735675913</c:v>
                </c:pt>
                <c:pt idx="3531">
                  <c:v>0.68955843948122408</c:v>
                </c:pt>
                <c:pt idx="3532">
                  <c:v>0.68962738160569015</c:v>
                </c:pt>
                <c:pt idx="3533">
                  <c:v>0.68997209222801981</c:v>
                </c:pt>
                <c:pt idx="3534">
                  <c:v>0.69004103435248576</c:v>
                </c:pt>
                <c:pt idx="3535">
                  <c:v>0.69010997647694761</c:v>
                </c:pt>
                <c:pt idx="3536">
                  <c:v>0.69017891860141434</c:v>
                </c:pt>
                <c:pt idx="3537">
                  <c:v>0.69024786072587874</c:v>
                </c:pt>
                <c:pt idx="3538">
                  <c:v>0.69031680285034258</c:v>
                </c:pt>
                <c:pt idx="3539">
                  <c:v>0.69066151347267235</c:v>
                </c:pt>
                <c:pt idx="3540">
                  <c:v>0.69073045559713575</c:v>
                </c:pt>
                <c:pt idx="3541">
                  <c:v>0.69079939772160115</c:v>
                </c:pt>
                <c:pt idx="3542">
                  <c:v>0.69086833984606411</c:v>
                </c:pt>
                <c:pt idx="3543">
                  <c:v>0.6909372819705305</c:v>
                </c:pt>
                <c:pt idx="3544">
                  <c:v>0.69100622409499712</c:v>
                </c:pt>
                <c:pt idx="3545">
                  <c:v>0.69135093471732356</c:v>
                </c:pt>
                <c:pt idx="3546">
                  <c:v>0.69141987684178974</c:v>
                </c:pt>
                <c:pt idx="3547">
                  <c:v>0.69148881896625358</c:v>
                </c:pt>
                <c:pt idx="3548">
                  <c:v>0.69155776109071787</c:v>
                </c:pt>
                <c:pt idx="3549">
                  <c:v>0.69162670321518782</c:v>
                </c:pt>
                <c:pt idx="3550">
                  <c:v>0.69169564533965222</c:v>
                </c:pt>
                <c:pt idx="3551">
                  <c:v>0.69204035596197711</c:v>
                </c:pt>
                <c:pt idx="3552">
                  <c:v>0.69210929808644261</c:v>
                </c:pt>
                <c:pt idx="3553">
                  <c:v>0.69217824021090812</c:v>
                </c:pt>
                <c:pt idx="3554">
                  <c:v>0.69224718233537375</c:v>
                </c:pt>
                <c:pt idx="3555">
                  <c:v>0.69231612445983759</c:v>
                </c:pt>
                <c:pt idx="3556">
                  <c:v>0.69238506658430565</c:v>
                </c:pt>
                <c:pt idx="3557">
                  <c:v>0.69272977720663265</c:v>
                </c:pt>
                <c:pt idx="3558">
                  <c:v>0.69279871933109882</c:v>
                </c:pt>
                <c:pt idx="3559">
                  <c:v>0.69286766145556111</c:v>
                </c:pt>
                <c:pt idx="3560">
                  <c:v>0.69293660358002773</c:v>
                </c:pt>
                <c:pt idx="3561">
                  <c:v>0.69300554570449213</c:v>
                </c:pt>
                <c:pt idx="3562">
                  <c:v>0.69307448782895709</c:v>
                </c:pt>
                <c:pt idx="3563">
                  <c:v>0.69341919845128408</c:v>
                </c:pt>
                <c:pt idx="3564">
                  <c:v>0.69348814057574959</c:v>
                </c:pt>
                <c:pt idx="3565">
                  <c:v>0.6935570827002131</c:v>
                </c:pt>
                <c:pt idx="3566">
                  <c:v>0.69362602482468061</c:v>
                </c:pt>
                <c:pt idx="3567">
                  <c:v>0.69369496694914834</c:v>
                </c:pt>
                <c:pt idx="3568">
                  <c:v>0.69376390907361107</c:v>
                </c:pt>
                <c:pt idx="3569">
                  <c:v>0.69410861969593873</c:v>
                </c:pt>
                <c:pt idx="3570">
                  <c:v>0.69417756182040258</c:v>
                </c:pt>
                <c:pt idx="3571">
                  <c:v>0.69424650394486809</c:v>
                </c:pt>
                <c:pt idx="3572">
                  <c:v>0.69431544606933415</c:v>
                </c:pt>
                <c:pt idx="3573">
                  <c:v>0.69438438819379911</c:v>
                </c:pt>
                <c:pt idx="3574">
                  <c:v>0.69445333031826351</c:v>
                </c:pt>
                <c:pt idx="3575">
                  <c:v>0.69479804094059394</c:v>
                </c:pt>
                <c:pt idx="3576">
                  <c:v>0.69486698306505656</c:v>
                </c:pt>
                <c:pt idx="3577">
                  <c:v>0.69493592518952274</c:v>
                </c:pt>
                <c:pt idx="3578">
                  <c:v>0.6950048673139898</c:v>
                </c:pt>
                <c:pt idx="3579">
                  <c:v>0.69507380943845465</c:v>
                </c:pt>
                <c:pt idx="3580">
                  <c:v>0.69514275156291749</c:v>
                </c:pt>
                <c:pt idx="3581">
                  <c:v>0.69555640430971011</c:v>
                </c:pt>
                <c:pt idx="3582">
                  <c:v>0.69562534643418117</c:v>
                </c:pt>
                <c:pt idx="3583">
                  <c:v>0.69569428855864335</c:v>
                </c:pt>
                <c:pt idx="3584">
                  <c:v>0.69576323068310952</c:v>
                </c:pt>
                <c:pt idx="3585">
                  <c:v>0.69583217280757115</c:v>
                </c:pt>
                <c:pt idx="3586">
                  <c:v>0.69624582555436565</c:v>
                </c:pt>
                <c:pt idx="3587">
                  <c:v>0.6963147676788296</c:v>
                </c:pt>
                <c:pt idx="3588">
                  <c:v>0.69638370980329356</c:v>
                </c:pt>
                <c:pt idx="3589">
                  <c:v>0.6964526519277574</c:v>
                </c:pt>
                <c:pt idx="3590">
                  <c:v>0.69652159405222458</c:v>
                </c:pt>
                <c:pt idx="3591">
                  <c:v>0.69659053617669164</c:v>
                </c:pt>
                <c:pt idx="3592">
                  <c:v>0.69693524679901775</c:v>
                </c:pt>
                <c:pt idx="3593">
                  <c:v>0.69700418892348315</c:v>
                </c:pt>
                <c:pt idx="3594">
                  <c:v>0.6970731310479461</c:v>
                </c:pt>
                <c:pt idx="3595">
                  <c:v>0.69714207317241361</c:v>
                </c:pt>
                <c:pt idx="3596">
                  <c:v>0.69721101529688134</c:v>
                </c:pt>
                <c:pt idx="3597">
                  <c:v>0.69727995742134474</c:v>
                </c:pt>
                <c:pt idx="3598">
                  <c:v>0.69762466804367418</c:v>
                </c:pt>
                <c:pt idx="3599">
                  <c:v>0.69769361016814058</c:v>
                </c:pt>
                <c:pt idx="3600">
                  <c:v>0.69776255229260109</c:v>
                </c:pt>
                <c:pt idx="3601">
                  <c:v>0.6978314944170676</c:v>
                </c:pt>
                <c:pt idx="3602">
                  <c:v>0.69790043654153611</c:v>
                </c:pt>
                <c:pt idx="3603">
                  <c:v>0.69796937866599762</c:v>
                </c:pt>
                <c:pt idx="3604">
                  <c:v>0.6983140892883235</c:v>
                </c:pt>
                <c:pt idx="3605">
                  <c:v>0.69838303141279012</c:v>
                </c:pt>
                <c:pt idx="3606">
                  <c:v>0.69845197353725508</c:v>
                </c:pt>
                <c:pt idx="3607">
                  <c:v>0.69852091566172014</c:v>
                </c:pt>
                <c:pt idx="3608">
                  <c:v>0.69858985778618765</c:v>
                </c:pt>
                <c:pt idx="3609">
                  <c:v>0.6986587999106505</c:v>
                </c:pt>
                <c:pt idx="3610">
                  <c:v>0.6990035105329786</c:v>
                </c:pt>
                <c:pt idx="3611">
                  <c:v>0.69907245265744511</c:v>
                </c:pt>
                <c:pt idx="3612">
                  <c:v>0.69914139478190851</c:v>
                </c:pt>
                <c:pt idx="3613">
                  <c:v>0.69921033690637413</c:v>
                </c:pt>
                <c:pt idx="3614">
                  <c:v>0.69927927903083975</c:v>
                </c:pt>
                <c:pt idx="3615">
                  <c:v>0.69934822115530515</c:v>
                </c:pt>
                <c:pt idx="3616">
                  <c:v>0.69969293177763059</c:v>
                </c:pt>
                <c:pt idx="3617">
                  <c:v>0.69976187390209865</c:v>
                </c:pt>
                <c:pt idx="3618">
                  <c:v>0.69983081602656483</c:v>
                </c:pt>
                <c:pt idx="3619">
                  <c:v>0.69989975815102934</c:v>
                </c:pt>
                <c:pt idx="3620">
                  <c:v>0.69996870027549374</c:v>
                </c:pt>
                <c:pt idx="3621">
                  <c:v>0.70003764239995803</c:v>
                </c:pt>
                <c:pt idx="3622">
                  <c:v>0.70038235302228458</c:v>
                </c:pt>
                <c:pt idx="3623">
                  <c:v>0.70045129514674997</c:v>
                </c:pt>
                <c:pt idx="3624">
                  <c:v>0.70052023727121604</c:v>
                </c:pt>
                <c:pt idx="3625">
                  <c:v>0.70058917939568099</c:v>
                </c:pt>
                <c:pt idx="3626">
                  <c:v>0.70065812152014595</c:v>
                </c:pt>
                <c:pt idx="3627">
                  <c:v>0.70072706364461423</c:v>
                </c:pt>
                <c:pt idx="3628">
                  <c:v>0.70107177426693801</c:v>
                </c:pt>
                <c:pt idx="3629">
                  <c:v>0.70114071639140696</c:v>
                </c:pt>
                <c:pt idx="3630">
                  <c:v>0.7012096585158728</c:v>
                </c:pt>
                <c:pt idx="3631">
                  <c:v>0.70127860064033465</c:v>
                </c:pt>
                <c:pt idx="3632">
                  <c:v>0.70134754276480005</c:v>
                </c:pt>
                <c:pt idx="3633">
                  <c:v>0.70141648488926145</c:v>
                </c:pt>
                <c:pt idx="3634">
                  <c:v>0.70176119551159399</c:v>
                </c:pt>
                <c:pt idx="3635">
                  <c:v>0.70183013763605695</c:v>
                </c:pt>
                <c:pt idx="3636">
                  <c:v>0.70189907976052524</c:v>
                </c:pt>
                <c:pt idx="3637">
                  <c:v>0.70196802188498797</c:v>
                </c:pt>
                <c:pt idx="3638">
                  <c:v>0.70203696400945259</c:v>
                </c:pt>
                <c:pt idx="3639">
                  <c:v>0.70210590613391965</c:v>
                </c:pt>
                <c:pt idx="3640">
                  <c:v>0.70245061675624498</c:v>
                </c:pt>
                <c:pt idx="3641">
                  <c:v>0.70251955888071049</c:v>
                </c:pt>
                <c:pt idx="3642">
                  <c:v>0.702588501005176</c:v>
                </c:pt>
                <c:pt idx="3643">
                  <c:v>0.70265744312964262</c:v>
                </c:pt>
                <c:pt idx="3644">
                  <c:v>0.70272638525410702</c:v>
                </c:pt>
                <c:pt idx="3645">
                  <c:v>0.70279532737857786</c:v>
                </c:pt>
                <c:pt idx="3646">
                  <c:v>0.70314003800090064</c:v>
                </c:pt>
                <c:pt idx="3647">
                  <c:v>0.70320898012536359</c:v>
                </c:pt>
                <c:pt idx="3648">
                  <c:v>0.70327792224983199</c:v>
                </c:pt>
                <c:pt idx="3649">
                  <c:v>0.70334686437429561</c:v>
                </c:pt>
                <c:pt idx="3650">
                  <c:v>0.70341580649876323</c:v>
                </c:pt>
                <c:pt idx="3651">
                  <c:v>0.70348474862322596</c:v>
                </c:pt>
                <c:pt idx="3652">
                  <c:v>0.70389840137002047</c:v>
                </c:pt>
                <c:pt idx="3653">
                  <c:v>0.70396734349448364</c:v>
                </c:pt>
                <c:pt idx="3654">
                  <c:v>0.70403628561894849</c:v>
                </c:pt>
                <c:pt idx="3655">
                  <c:v>0.704105227743416</c:v>
                </c:pt>
                <c:pt idx="3656">
                  <c:v>0.70417416986787851</c:v>
                </c:pt>
                <c:pt idx="3657">
                  <c:v>0.70458782261467423</c:v>
                </c:pt>
                <c:pt idx="3658">
                  <c:v>0.70465676473913696</c:v>
                </c:pt>
                <c:pt idx="3659">
                  <c:v>0.70472570686360458</c:v>
                </c:pt>
                <c:pt idx="3660">
                  <c:v>0.70479464898806765</c:v>
                </c:pt>
                <c:pt idx="3661">
                  <c:v>0.70486359111253249</c:v>
                </c:pt>
                <c:pt idx="3662">
                  <c:v>0.705277243859325</c:v>
                </c:pt>
                <c:pt idx="3663">
                  <c:v>0.70534618598378951</c:v>
                </c:pt>
                <c:pt idx="3664">
                  <c:v>0.70541512810825557</c:v>
                </c:pt>
                <c:pt idx="3665">
                  <c:v>0.70548407023272097</c:v>
                </c:pt>
                <c:pt idx="3666">
                  <c:v>0.7055530123571887</c:v>
                </c:pt>
                <c:pt idx="3667">
                  <c:v>0.70562195448165399</c:v>
                </c:pt>
                <c:pt idx="3668">
                  <c:v>0.70596666510397799</c:v>
                </c:pt>
                <c:pt idx="3669">
                  <c:v>0.70603560722844672</c:v>
                </c:pt>
                <c:pt idx="3670">
                  <c:v>0.70610454935290856</c:v>
                </c:pt>
                <c:pt idx="3671">
                  <c:v>0.70617349147737563</c:v>
                </c:pt>
                <c:pt idx="3672">
                  <c:v>0.70624243360184258</c:v>
                </c:pt>
                <c:pt idx="3673">
                  <c:v>0.70631137572630276</c:v>
                </c:pt>
                <c:pt idx="3674">
                  <c:v>0.70665608634863264</c:v>
                </c:pt>
                <c:pt idx="3675">
                  <c:v>0.7067250284731017</c:v>
                </c:pt>
                <c:pt idx="3676">
                  <c:v>0.70679397059756499</c:v>
                </c:pt>
                <c:pt idx="3677">
                  <c:v>0.7068629127220275</c:v>
                </c:pt>
                <c:pt idx="3678">
                  <c:v>0.70693185484649623</c:v>
                </c:pt>
                <c:pt idx="3679">
                  <c:v>0.70700079697095897</c:v>
                </c:pt>
                <c:pt idx="3680">
                  <c:v>0.70734550759328896</c:v>
                </c:pt>
                <c:pt idx="3681">
                  <c:v>0.70741444971774803</c:v>
                </c:pt>
                <c:pt idx="3682">
                  <c:v>0.70748339184221165</c:v>
                </c:pt>
                <c:pt idx="3683">
                  <c:v>0.70755233396668149</c:v>
                </c:pt>
                <c:pt idx="3684">
                  <c:v>0.707621276091151</c:v>
                </c:pt>
                <c:pt idx="3685">
                  <c:v>0.70769021821561495</c:v>
                </c:pt>
                <c:pt idx="3686">
                  <c:v>0.70803492883793628</c:v>
                </c:pt>
                <c:pt idx="3687">
                  <c:v>0.70810387096240501</c:v>
                </c:pt>
                <c:pt idx="3688">
                  <c:v>0.70817281308687341</c:v>
                </c:pt>
                <c:pt idx="3689">
                  <c:v>0.70824175521133503</c:v>
                </c:pt>
                <c:pt idx="3690">
                  <c:v>0.70831069733580165</c:v>
                </c:pt>
                <c:pt idx="3691">
                  <c:v>0.70837963946026605</c:v>
                </c:pt>
                <c:pt idx="3692">
                  <c:v>0.70872435008259571</c:v>
                </c:pt>
                <c:pt idx="3693">
                  <c:v>0.70879329220706022</c:v>
                </c:pt>
                <c:pt idx="3694">
                  <c:v>0.70886223433152362</c:v>
                </c:pt>
                <c:pt idx="3695">
                  <c:v>0.70893117645599124</c:v>
                </c:pt>
                <c:pt idx="3696">
                  <c:v>0.70900011858045464</c:v>
                </c:pt>
                <c:pt idx="3697">
                  <c:v>0.70906906070491948</c:v>
                </c:pt>
                <c:pt idx="3698">
                  <c:v>0.70941377132724315</c:v>
                </c:pt>
                <c:pt idx="3699">
                  <c:v>0.70948271345171199</c:v>
                </c:pt>
                <c:pt idx="3700">
                  <c:v>0.70955165557617972</c:v>
                </c:pt>
                <c:pt idx="3701">
                  <c:v>0.70962059770064201</c:v>
                </c:pt>
                <c:pt idx="3702">
                  <c:v>0.70968953982510863</c:v>
                </c:pt>
                <c:pt idx="3703">
                  <c:v>0.70975848194957558</c:v>
                </c:pt>
                <c:pt idx="3704">
                  <c:v>0.71010319257190002</c:v>
                </c:pt>
                <c:pt idx="3705">
                  <c:v>0.71017213469636498</c:v>
                </c:pt>
                <c:pt idx="3706">
                  <c:v>0.71024107682083271</c:v>
                </c:pt>
                <c:pt idx="3707">
                  <c:v>0.710310018945296</c:v>
                </c:pt>
                <c:pt idx="3708">
                  <c:v>0.71037896106976051</c:v>
                </c:pt>
                <c:pt idx="3709">
                  <c:v>0.71044790319422702</c:v>
                </c:pt>
                <c:pt idx="3710">
                  <c:v>0.71079261381655523</c:v>
                </c:pt>
                <c:pt idx="3711">
                  <c:v>0.71086155594101896</c:v>
                </c:pt>
                <c:pt idx="3712">
                  <c:v>0.71093049806548658</c:v>
                </c:pt>
                <c:pt idx="3713">
                  <c:v>0.71099944018994965</c:v>
                </c:pt>
                <c:pt idx="3714">
                  <c:v>0.71106838231441505</c:v>
                </c:pt>
                <c:pt idx="3715">
                  <c:v>0.71113732443888222</c:v>
                </c:pt>
                <c:pt idx="3716">
                  <c:v>0.711482035061205</c:v>
                </c:pt>
                <c:pt idx="3717">
                  <c:v>0.71155097718567195</c:v>
                </c:pt>
                <c:pt idx="3718">
                  <c:v>0.71161991931014024</c:v>
                </c:pt>
                <c:pt idx="3719">
                  <c:v>0.71168886143460364</c:v>
                </c:pt>
                <c:pt idx="3720">
                  <c:v>0.71175780355907114</c:v>
                </c:pt>
                <c:pt idx="3721">
                  <c:v>0.71182674568353599</c:v>
                </c:pt>
                <c:pt idx="3722">
                  <c:v>0.71224039843032605</c:v>
                </c:pt>
                <c:pt idx="3723">
                  <c:v>0.71230934055479322</c:v>
                </c:pt>
                <c:pt idx="3724">
                  <c:v>0.71237828267925662</c:v>
                </c:pt>
                <c:pt idx="3725">
                  <c:v>0.71244722480372202</c:v>
                </c:pt>
                <c:pt idx="3726">
                  <c:v>0.71251616692818698</c:v>
                </c:pt>
                <c:pt idx="3727">
                  <c:v>0.7129298196749837</c:v>
                </c:pt>
                <c:pt idx="3728">
                  <c:v>0.71299876179944499</c:v>
                </c:pt>
                <c:pt idx="3729">
                  <c:v>0.7130677039239095</c:v>
                </c:pt>
                <c:pt idx="3730">
                  <c:v>0.71313664604837723</c:v>
                </c:pt>
                <c:pt idx="3731">
                  <c:v>0.71320558817284097</c:v>
                </c:pt>
                <c:pt idx="3732">
                  <c:v>0.71361924091963302</c:v>
                </c:pt>
                <c:pt idx="3733">
                  <c:v>0.71368818304409865</c:v>
                </c:pt>
                <c:pt idx="3734">
                  <c:v>0.71375712516856304</c:v>
                </c:pt>
                <c:pt idx="3735">
                  <c:v>0.713826067293031</c:v>
                </c:pt>
                <c:pt idx="3736">
                  <c:v>0.71389500941749695</c:v>
                </c:pt>
                <c:pt idx="3737">
                  <c:v>0.71430866216428823</c:v>
                </c:pt>
                <c:pt idx="3738">
                  <c:v>0.71437760428875263</c:v>
                </c:pt>
                <c:pt idx="3739">
                  <c:v>0.71444654641321703</c:v>
                </c:pt>
                <c:pt idx="3740">
                  <c:v>0.71451548853768199</c:v>
                </c:pt>
                <c:pt idx="3741">
                  <c:v>0.71458443066214805</c:v>
                </c:pt>
                <c:pt idx="3742">
                  <c:v>0.71465337278661301</c:v>
                </c:pt>
                <c:pt idx="3743">
                  <c:v>0.714998083408942</c:v>
                </c:pt>
                <c:pt idx="3744">
                  <c:v>0.71506702553340495</c:v>
                </c:pt>
                <c:pt idx="3745">
                  <c:v>0.71513596765787324</c:v>
                </c:pt>
                <c:pt idx="3746">
                  <c:v>0.71520490978233375</c:v>
                </c:pt>
                <c:pt idx="3747">
                  <c:v>0.71527385190680104</c:v>
                </c:pt>
                <c:pt idx="3748">
                  <c:v>0.71534279403126499</c:v>
                </c:pt>
                <c:pt idx="3749">
                  <c:v>0.71568750465359665</c:v>
                </c:pt>
                <c:pt idx="3750">
                  <c:v>0.71575644677805905</c:v>
                </c:pt>
                <c:pt idx="3751">
                  <c:v>0.71582538890252401</c:v>
                </c:pt>
                <c:pt idx="3752">
                  <c:v>0.71589433102698963</c:v>
                </c:pt>
                <c:pt idx="3753">
                  <c:v>0.71596327315145503</c:v>
                </c:pt>
                <c:pt idx="3754">
                  <c:v>0.71603221527591998</c:v>
                </c:pt>
                <c:pt idx="3755">
                  <c:v>0.71637692589824475</c:v>
                </c:pt>
                <c:pt idx="3756">
                  <c:v>0.71644586802271204</c:v>
                </c:pt>
                <c:pt idx="3757">
                  <c:v>0.71651481014717999</c:v>
                </c:pt>
                <c:pt idx="3758">
                  <c:v>0.7165837522716425</c:v>
                </c:pt>
                <c:pt idx="3759">
                  <c:v>0.71665269439611023</c:v>
                </c:pt>
                <c:pt idx="3760">
                  <c:v>0.71672163652058141</c:v>
                </c:pt>
                <c:pt idx="3761">
                  <c:v>0.71706634714289996</c:v>
                </c:pt>
                <c:pt idx="3762">
                  <c:v>0.71713528926736558</c:v>
                </c:pt>
                <c:pt idx="3763">
                  <c:v>0.71720423139183165</c:v>
                </c:pt>
                <c:pt idx="3764">
                  <c:v>0.71727317351629705</c:v>
                </c:pt>
                <c:pt idx="3765">
                  <c:v>0.717342115640762</c:v>
                </c:pt>
                <c:pt idx="3766">
                  <c:v>0.71741105776522696</c:v>
                </c:pt>
                <c:pt idx="3767">
                  <c:v>0.71775576838755395</c:v>
                </c:pt>
                <c:pt idx="3768">
                  <c:v>0.71782471051202124</c:v>
                </c:pt>
                <c:pt idx="3769">
                  <c:v>0.71789365263649063</c:v>
                </c:pt>
                <c:pt idx="3770">
                  <c:v>0.71796259476094715</c:v>
                </c:pt>
                <c:pt idx="3771">
                  <c:v>0.71803153688541665</c:v>
                </c:pt>
                <c:pt idx="3772">
                  <c:v>0.71810047900988372</c:v>
                </c:pt>
                <c:pt idx="3773">
                  <c:v>0.71844518963220749</c:v>
                </c:pt>
                <c:pt idx="3774">
                  <c:v>0.71851413175667256</c:v>
                </c:pt>
                <c:pt idx="3775">
                  <c:v>0.71858307388113796</c:v>
                </c:pt>
                <c:pt idx="3776">
                  <c:v>0.71865201600560624</c:v>
                </c:pt>
                <c:pt idx="3777">
                  <c:v>0.71872095813006964</c:v>
                </c:pt>
                <c:pt idx="3778">
                  <c:v>0.71878990025453671</c:v>
                </c:pt>
                <c:pt idx="3779">
                  <c:v>0.71913461087686104</c:v>
                </c:pt>
                <c:pt idx="3780">
                  <c:v>0.71920355300132599</c:v>
                </c:pt>
                <c:pt idx="3781">
                  <c:v>0.71927249512579261</c:v>
                </c:pt>
                <c:pt idx="3782">
                  <c:v>0.71934143725025923</c:v>
                </c:pt>
                <c:pt idx="3783">
                  <c:v>0.71941037937472196</c:v>
                </c:pt>
                <c:pt idx="3784">
                  <c:v>0.71947932149919058</c:v>
                </c:pt>
                <c:pt idx="3785">
                  <c:v>0.71989297424598064</c:v>
                </c:pt>
                <c:pt idx="3786">
                  <c:v>0.71996191637044771</c:v>
                </c:pt>
                <c:pt idx="3787">
                  <c:v>0.720030858494913</c:v>
                </c:pt>
                <c:pt idx="3788">
                  <c:v>0.72009980061938106</c:v>
                </c:pt>
                <c:pt idx="3789">
                  <c:v>0.72016874274384102</c:v>
                </c:pt>
                <c:pt idx="3790">
                  <c:v>0.72058239549063141</c:v>
                </c:pt>
                <c:pt idx="3791">
                  <c:v>0.72065133761510347</c:v>
                </c:pt>
                <c:pt idx="3792">
                  <c:v>0.72072027973956465</c:v>
                </c:pt>
                <c:pt idx="3793">
                  <c:v>0.72078922186403005</c:v>
                </c:pt>
                <c:pt idx="3794">
                  <c:v>0.72085816398849722</c:v>
                </c:pt>
                <c:pt idx="3795">
                  <c:v>0.72127181673528995</c:v>
                </c:pt>
                <c:pt idx="3796">
                  <c:v>0.72134075885975202</c:v>
                </c:pt>
                <c:pt idx="3797">
                  <c:v>0.72140970098421797</c:v>
                </c:pt>
                <c:pt idx="3798">
                  <c:v>0.7214786431086857</c:v>
                </c:pt>
                <c:pt idx="3799">
                  <c:v>0.72154758523314799</c:v>
                </c:pt>
                <c:pt idx="3800">
                  <c:v>0.72196123797994105</c:v>
                </c:pt>
                <c:pt idx="3801">
                  <c:v>0.72203018010440601</c:v>
                </c:pt>
                <c:pt idx="3802">
                  <c:v>0.72209912222887607</c:v>
                </c:pt>
                <c:pt idx="3803">
                  <c:v>0.72216806435333702</c:v>
                </c:pt>
                <c:pt idx="3804">
                  <c:v>0.72223700647780265</c:v>
                </c:pt>
                <c:pt idx="3805">
                  <c:v>0.7226506592245987</c:v>
                </c:pt>
                <c:pt idx="3806">
                  <c:v>0.72271960134906199</c:v>
                </c:pt>
                <c:pt idx="3807">
                  <c:v>0.72278854347352794</c:v>
                </c:pt>
                <c:pt idx="3808">
                  <c:v>0.72285748559799001</c:v>
                </c:pt>
                <c:pt idx="3809">
                  <c:v>0.72292642772245597</c:v>
                </c:pt>
                <c:pt idx="3810">
                  <c:v>0.72334008046924803</c:v>
                </c:pt>
                <c:pt idx="3811">
                  <c:v>0.72340902259371664</c:v>
                </c:pt>
                <c:pt idx="3812">
                  <c:v>0.72347796471817805</c:v>
                </c:pt>
                <c:pt idx="3813">
                  <c:v>0.72354690684264356</c:v>
                </c:pt>
                <c:pt idx="3814">
                  <c:v>0.72361584896710895</c:v>
                </c:pt>
                <c:pt idx="3815">
                  <c:v>0.72368479109157624</c:v>
                </c:pt>
                <c:pt idx="3816">
                  <c:v>0.72402950171390101</c:v>
                </c:pt>
                <c:pt idx="3817">
                  <c:v>0.72409844383836763</c:v>
                </c:pt>
                <c:pt idx="3818">
                  <c:v>0.72416738596282915</c:v>
                </c:pt>
                <c:pt idx="3819">
                  <c:v>0.72423632808729488</c:v>
                </c:pt>
                <c:pt idx="3820">
                  <c:v>0.72430527021176305</c:v>
                </c:pt>
                <c:pt idx="3821">
                  <c:v>0.72437421233623023</c:v>
                </c:pt>
                <c:pt idx="3822">
                  <c:v>0.72471892295855722</c:v>
                </c:pt>
                <c:pt idx="3823">
                  <c:v>0.72478786508302062</c:v>
                </c:pt>
                <c:pt idx="3824">
                  <c:v>0.72485680720748824</c:v>
                </c:pt>
                <c:pt idx="3825">
                  <c:v>0.72492574933195097</c:v>
                </c:pt>
                <c:pt idx="3826">
                  <c:v>0.72499469145641871</c:v>
                </c:pt>
                <c:pt idx="3827">
                  <c:v>0.72506363358088499</c:v>
                </c:pt>
                <c:pt idx="3828">
                  <c:v>0.72540834420320799</c:v>
                </c:pt>
                <c:pt idx="3829">
                  <c:v>0.72547728632767405</c:v>
                </c:pt>
                <c:pt idx="3830">
                  <c:v>0.72554622845213901</c:v>
                </c:pt>
                <c:pt idx="3831">
                  <c:v>0.72561517057660463</c:v>
                </c:pt>
                <c:pt idx="3832">
                  <c:v>0.72568411270107258</c:v>
                </c:pt>
                <c:pt idx="3833">
                  <c:v>0.72575305482553565</c:v>
                </c:pt>
                <c:pt idx="3834">
                  <c:v>0.72609776544786198</c:v>
                </c:pt>
                <c:pt idx="3835">
                  <c:v>0.72616670757232649</c:v>
                </c:pt>
                <c:pt idx="3836">
                  <c:v>0.72623564969679499</c:v>
                </c:pt>
                <c:pt idx="3837">
                  <c:v>0.72630459182125529</c:v>
                </c:pt>
                <c:pt idx="3838">
                  <c:v>0.72637353394572302</c:v>
                </c:pt>
                <c:pt idx="3839">
                  <c:v>0.72644247607019252</c:v>
                </c:pt>
                <c:pt idx="3840">
                  <c:v>0.72678718669251563</c:v>
                </c:pt>
                <c:pt idx="3841">
                  <c:v>0.72685612881698058</c:v>
                </c:pt>
                <c:pt idx="3842">
                  <c:v>0.72692507094144665</c:v>
                </c:pt>
                <c:pt idx="3843">
                  <c:v>0.72699401306591471</c:v>
                </c:pt>
                <c:pt idx="3844">
                  <c:v>0.727062955190377</c:v>
                </c:pt>
                <c:pt idx="3845">
                  <c:v>0.72713189731484495</c:v>
                </c:pt>
                <c:pt idx="3846">
                  <c:v>0.72747660793716851</c:v>
                </c:pt>
                <c:pt idx="3847">
                  <c:v>0.72754555006163402</c:v>
                </c:pt>
                <c:pt idx="3848">
                  <c:v>0.72761449218610352</c:v>
                </c:pt>
                <c:pt idx="3849">
                  <c:v>0.7276834343105677</c:v>
                </c:pt>
                <c:pt idx="3850">
                  <c:v>0.72775237643503199</c:v>
                </c:pt>
                <c:pt idx="3851">
                  <c:v>0.72782131855950083</c:v>
                </c:pt>
                <c:pt idx="3852">
                  <c:v>0.728234971306288</c:v>
                </c:pt>
                <c:pt idx="3853">
                  <c:v>0.72830391343075362</c:v>
                </c:pt>
                <c:pt idx="3854">
                  <c:v>0.72837285555521902</c:v>
                </c:pt>
                <c:pt idx="3855">
                  <c:v>0.72844179767968753</c:v>
                </c:pt>
                <c:pt idx="3856">
                  <c:v>0.72851073980414849</c:v>
                </c:pt>
                <c:pt idx="3857">
                  <c:v>0.72892439255094299</c:v>
                </c:pt>
                <c:pt idx="3858">
                  <c:v>0.72899333467540983</c:v>
                </c:pt>
                <c:pt idx="3859">
                  <c:v>0.72906227679987423</c:v>
                </c:pt>
                <c:pt idx="3860">
                  <c:v>0.72913121892433763</c:v>
                </c:pt>
                <c:pt idx="3861">
                  <c:v>0.72920016104880303</c:v>
                </c:pt>
                <c:pt idx="3862">
                  <c:v>0.72961381379559853</c:v>
                </c:pt>
                <c:pt idx="3863">
                  <c:v>0.72968275592005949</c:v>
                </c:pt>
                <c:pt idx="3864">
                  <c:v>0.72975169804453</c:v>
                </c:pt>
                <c:pt idx="3865">
                  <c:v>0.72982064016899395</c:v>
                </c:pt>
                <c:pt idx="3866">
                  <c:v>0.72988958229345824</c:v>
                </c:pt>
                <c:pt idx="3867">
                  <c:v>0.73030323504024797</c:v>
                </c:pt>
                <c:pt idx="3868">
                  <c:v>0.73037217716471403</c:v>
                </c:pt>
                <c:pt idx="3869">
                  <c:v>0.73044111928918265</c:v>
                </c:pt>
                <c:pt idx="3870">
                  <c:v>0.7305100614136445</c:v>
                </c:pt>
                <c:pt idx="3871">
                  <c:v>0.73057900353811434</c:v>
                </c:pt>
                <c:pt idx="3872">
                  <c:v>0.73099265628490495</c:v>
                </c:pt>
                <c:pt idx="3873">
                  <c:v>0.73106159840936702</c:v>
                </c:pt>
                <c:pt idx="3874">
                  <c:v>0.73113054053383364</c:v>
                </c:pt>
                <c:pt idx="3875">
                  <c:v>0.7311994826583027</c:v>
                </c:pt>
                <c:pt idx="3876">
                  <c:v>0.731268424782761</c:v>
                </c:pt>
                <c:pt idx="3877">
                  <c:v>0.73168207752955872</c:v>
                </c:pt>
                <c:pt idx="3878">
                  <c:v>0.73175101965402534</c:v>
                </c:pt>
                <c:pt idx="3879">
                  <c:v>0.73181996177848663</c:v>
                </c:pt>
                <c:pt idx="3880">
                  <c:v>0.73188890390295158</c:v>
                </c:pt>
                <c:pt idx="3881">
                  <c:v>0.73195784602741765</c:v>
                </c:pt>
                <c:pt idx="3882">
                  <c:v>0.73237149877420904</c:v>
                </c:pt>
                <c:pt idx="3883">
                  <c:v>0.73244044089867599</c:v>
                </c:pt>
                <c:pt idx="3884">
                  <c:v>0.73250938302313995</c:v>
                </c:pt>
                <c:pt idx="3885">
                  <c:v>0.73257832514760457</c:v>
                </c:pt>
                <c:pt idx="3886">
                  <c:v>0.73264726727207441</c:v>
                </c:pt>
                <c:pt idx="3887">
                  <c:v>0.73271620939653603</c:v>
                </c:pt>
                <c:pt idx="3888">
                  <c:v>0.73306092001886303</c:v>
                </c:pt>
                <c:pt idx="3889">
                  <c:v>0.73312986214333165</c:v>
                </c:pt>
                <c:pt idx="3890">
                  <c:v>0.73319880426779571</c:v>
                </c:pt>
                <c:pt idx="3891">
                  <c:v>0.73326774639225856</c:v>
                </c:pt>
                <c:pt idx="3892">
                  <c:v>0.73333668851672396</c:v>
                </c:pt>
                <c:pt idx="3893">
                  <c:v>0.73340563064119346</c:v>
                </c:pt>
                <c:pt idx="3894">
                  <c:v>0.73375034126351824</c:v>
                </c:pt>
                <c:pt idx="3895">
                  <c:v>0.73381928338798164</c:v>
                </c:pt>
                <c:pt idx="3896">
                  <c:v>0.73388822551244703</c:v>
                </c:pt>
                <c:pt idx="3897">
                  <c:v>0.73395716763691199</c:v>
                </c:pt>
                <c:pt idx="3898">
                  <c:v>0.7340261097613775</c:v>
                </c:pt>
                <c:pt idx="3899">
                  <c:v>0.73409505188584523</c:v>
                </c:pt>
                <c:pt idx="3900">
                  <c:v>0.73443976250817422</c:v>
                </c:pt>
                <c:pt idx="3901">
                  <c:v>0.73450870463263496</c:v>
                </c:pt>
                <c:pt idx="3902">
                  <c:v>0.73457764675710002</c:v>
                </c:pt>
                <c:pt idx="3903">
                  <c:v>0.73464658888156598</c:v>
                </c:pt>
                <c:pt idx="3904">
                  <c:v>0.73471553100603104</c:v>
                </c:pt>
                <c:pt idx="3905">
                  <c:v>0.73478447313049999</c:v>
                </c:pt>
                <c:pt idx="3906">
                  <c:v>0.73512918375282299</c:v>
                </c:pt>
                <c:pt idx="3907">
                  <c:v>0.7351981258772885</c:v>
                </c:pt>
                <c:pt idx="3908">
                  <c:v>0.73526706800175357</c:v>
                </c:pt>
                <c:pt idx="3909">
                  <c:v>0.73533601012621896</c:v>
                </c:pt>
                <c:pt idx="3910">
                  <c:v>0.73540495225068758</c:v>
                </c:pt>
                <c:pt idx="3911">
                  <c:v>0.73547389437515065</c:v>
                </c:pt>
                <c:pt idx="3912">
                  <c:v>0.73581860499747764</c:v>
                </c:pt>
                <c:pt idx="3913">
                  <c:v>0.73588754712194149</c:v>
                </c:pt>
                <c:pt idx="3914">
                  <c:v>0.735956489246407</c:v>
                </c:pt>
                <c:pt idx="3915">
                  <c:v>0.73602543137087806</c:v>
                </c:pt>
                <c:pt idx="3916">
                  <c:v>0.73609437349534024</c:v>
                </c:pt>
                <c:pt idx="3917">
                  <c:v>0.73616331561980464</c:v>
                </c:pt>
                <c:pt idx="3918">
                  <c:v>0.73657696836659603</c:v>
                </c:pt>
                <c:pt idx="3919">
                  <c:v>0.73664591049106465</c:v>
                </c:pt>
                <c:pt idx="3920">
                  <c:v>0.7367148526155306</c:v>
                </c:pt>
                <c:pt idx="3921">
                  <c:v>0.736783794739992</c:v>
                </c:pt>
                <c:pt idx="3922">
                  <c:v>0.73685273686445762</c:v>
                </c:pt>
                <c:pt idx="3923">
                  <c:v>0.73726638961124547</c:v>
                </c:pt>
                <c:pt idx="3924">
                  <c:v>0.73733533173571397</c:v>
                </c:pt>
                <c:pt idx="3925">
                  <c:v>0.7374042738601827</c:v>
                </c:pt>
                <c:pt idx="3926">
                  <c:v>0.73747321598464499</c:v>
                </c:pt>
                <c:pt idx="3927">
                  <c:v>0.73754215810911095</c:v>
                </c:pt>
                <c:pt idx="3928">
                  <c:v>0.73795581085590523</c:v>
                </c:pt>
                <c:pt idx="3929">
                  <c:v>0.73802475298036863</c:v>
                </c:pt>
                <c:pt idx="3930">
                  <c:v>0.73809369510483558</c:v>
                </c:pt>
                <c:pt idx="3931">
                  <c:v>0.73816263722929965</c:v>
                </c:pt>
                <c:pt idx="3932">
                  <c:v>0.73823157935376404</c:v>
                </c:pt>
                <c:pt idx="3933">
                  <c:v>0.73864523210056199</c:v>
                </c:pt>
                <c:pt idx="3934">
                  <c:v>0.73871417422502195</c:v>
                </c:pt>
                <c:pt idx="3935">
                  <c:v>0.73878311634949134</c:v>
                </c:pt>
                <c:pt idx="3936">
                  <c:v>0.73885205847395263</c:v>
                </c:pt>
                <c:pt idx="3937">
                  <c:v>0.73892100059842247</c:v>
                </c:pt>
                <c:pt idx="3938">
                  <c:v>0.73933465334521065</c:v>
                </c:pt>
                <c:pt idx="3939">
                  <c:v>0.73940359546967505</c:v>
                </c:pt>
                <c:pt idx="3940">
                  <c:v>0.73947253759414211</c:v>
                </c:pt>
                <c:pt idx="3941">
                  <c:v>0.73954147971860595</c:v>
                </c:pt>
                <c:pt idx="3942">
                  <c:v>0.73961042184307324</c:v>
                </c:pt>
                <c:pt idx="3943">
                  <c:v>0.74002407458986641</c:v>
                </c:pt>
                <c:pt idx="3944">
                  <c:v>0.74009301671433159</c:v>
                </c:pt>
                <c:pt idx="3945">
                  <c:v>0.74016195883879465</c:v>
                </c:pt>
                <c:pt idx="3946">
                  <c:v>0.7402309009632585</c:v>
                </c:pt>
                <c:pt idx="3947">
                  <c:v>0.74029984308772723</c:v>
                </c:pt>
                <c:pt idx="3948">
                  <c:v>0.74071349583451762</c:v>
                </c:pt>
                <c:pt idx="3949">
                  <c:v>0.74078243795898424</c:v>
                </c:pt>
                <c:pt idx="3950">
                  <c:v>0.74085138008344764</c:v>
                </c:pt>
                <c:pt idx="3951">
                  <c:v>0.74092032220791304</c:v>
                </c:pt>
                <c:pt idx="3952">
                  <c:v>0.74098926433237999</c:v>
                </c:pt>
                <c:pt idx="3953">
                  <c:v>0.74140291707917272</c:v>
                </c:pt>
                <c:pt idx="3954">
                  <c:v>0.74147185920363823</c:v>
                </c:pt>
                <c:pt idx="3955">
                  <c:v>0.74154080132810396</c:v>
                </c:pt>
                <c:pt idx="3956">
                  <c:v>0.74160974345256858</c:v>
                </c:pt>
                <c:pt idx="3957">
                  <c:v>0.74167868557703265</c:v>
                </c:pt>
                <c:pt idx="3958">
                  <c:v>0.74174762770149971</c:v>
                </c:pt>
                <c:pt idx="3959">
                  <c:v>0.74209233832382671</c:v>
                </c:pt>
                <c:pt idx="3960">
                  <c:v>0.74216128044829099</c:v>
                </c:pt>
                <c:pt idx="3961">
                  <c:v>0.74223022257275495</c:v>
                </c:pt>
                <c:pt idx="3962">
                  <c:v>0.74229916469722002</c:v>
                </c:pt>
                <c:pt idx="3963">
                  <c:v>0.74236810682168497</c:v>
                </c:pt>
                <c:pt idx="3964">
                  <c:v>0.74243704894615059</c:v>
                </c:pt>
                <c:pt idx="3965">
                  <c:v>0.74278175956848247</c:v>
                </c:pt>
                <c:pt idx="3966">
                  <c:v>0.74285070169294298</c:v>
                </c:pt>
                <c:pt idx="3967">
                  <c:v>0.74291964381740805</c:v>
                </c:pt>
                <c:pt idx="3968">
                  <c:v>0.742988585941873</c:v>
                </c:pt>
                <c:pt idx="3969">
                  <c:v>0.74305752806633896</c:v>
                </c:pt>
                <c:pt idx="3970">
                  <c:v>0.74312647019080635</c:v>
                </c:pt>
                <c:pt idx="3971">
                  <c:v>0.74347118081313102</c:v>
                </c:pt>
                <c:pt idx="3972">
                  <c:v>0.74354012293759664</c:v>
                </c:pt>
                <c:pt idx="3973">
                  <c:v>0.74360906506206204</c:v>
                </c:pt>
                <c:pt idx="3974">
                  <c:v>0.74367800718653077</c:v>
                </c:pt>
                <c:pt idx="3975">
                  <c:v>0.74374694931099194</c:v>
                </c:pt>
                <c:pt idx="3976">
                  <c:v>0.74381589143546023</c:v>
                </c:pt>
                <c:pt idx="3977">
                  <c:v>0.74416060205778722</c:v>
                </c:pt>
                <c:pt idx="3978">
                  <c:v>0.74422954418224996</c:v>
                </c:pt>
                <c:pt idx="3979">
                  <c:v>0.74429848630671758</c:v>
                </c:pt>
                <c:pt idx="3980">
                  <c:v>0.74436742843118164</c:v>
                </c:pt>
                <c:pt idx="3981">
                  <c:v>0.74443637055564549</c:v>
                </c:pt>
                <c:pt idx="3982">
                  <c:v>0.74450531268011499</c:v>
                </c:pt>
                <c:pt idx="3983">
                  <c:v>0.7449189654269025</c:v>
                </c:pt>
                <c:pt idx="3984">
                  <c:v>0.74498790755136901</c:v>
                </c:pt>
                <c:pt idx="3985">
                  <c:v>0.74505684967583463</c:v>
                </c:pt>
                <c:pt idx="3986">
                  <c:v>0.74512579180030003</c:v>
                </c:pt>
                <c:pt idx="3987">
                  <c:v>0.74519473392476565</c:v>
                </c:pt>
                <c:pt idx="3988">
                  <c:v>0.74560838667155971</c:v>
                </c:pt>
                <c:pt idx="3989">
                  <c:v>0.745677328796022</c:v>
                </c:pt>
                <c:pt idx="3990">
                  <c:v>0.74574627092049095</c:v>
                </c:pt>
                <c:pt idx="3991">
                  <c:v>0.74581521304495524</c:v>
                </c:pt>
                <c:pt idx="3992">
                  <c:v>0.74588415516941864</c:v>
                </c:pt>
                <c:pt idx="3993">
                  <c:v>0.74629780791621103</c:v>
                </c:pt>
                <c:pt idx="3994">
                  <c:v>0.74636675004067599</c:v>
                </c:pt>
                <c:pt idx="3995">
                  <c:v>0.74643569216514372</c:v>
                </c:pt>
                <c:pt idx="3996">
                  <c:v>0.74650463428960923</c:v>
                </c:pt>
                <c:pt idx="3997">
                  <c:v>0.74657357641407496</c:v>
                </c:pt>
                <c:pt idx="3998">
                  <c:v>0.74698722916086402</c:v>
                </c:pt>
                <c:pt idx="3999">
                  <c:v>0.74705617128532897</c:v>
                </c:pt>
                <c:pt idx="4000">
                  <c:v>0.7471251134097997</c:v>
                </c:pt>
                <c:pt idx="4001">
                  <c:v>0.74719405553426199</c:v>
                </c:pt>
                <c:pt idx="4002">
                  <c:v>0.74726299765872495</c:v>
                </c:pt>
                <c:pt idx="4003">
                  <c:v>0.74767665040552234</c:v>
                </c:pt>
                <c:pt idx="4004">
                  <c:v>0.74774559252998807</c:v>
                </c:pt>
                <c:pt idx="4005">
                  <c:v>0.74781453465445058</c:v>
                </c:pt>
                <c:pt idx="4006">
                  <c:v>0.74788347677891465</c:v>
                </c:pt>
                <c:pt idx="4007">
                  <c:v>0.74795241890338171</c:v>
                </c:pt>
                <c:pt idx="4008">
                  <c:v>0.74836607165017299</c:v>
                </c:pt>
                <c:pt idx="4009">
                  <c:v>0.74843501377463695</c:v>
                </c:pt>
                <c:pt idx="4010">
                  <c:v>0.74850395589910201</c:v>
                </c:pt>
                <c:pt idx="4011">
                  <c:v>0.74857289802356763</c:v>
                </c:pt>
                <c:pt idx="4012">
                  <c:v>0.7486418401480377</c:v>
                </c:pt>
                <c:pt idx="4013">
                  <c:v>0.74905549289482865</c:v>
                </c:pt>
                <c:pt idx="4014">
                  <c:v>0.74912443501929271</c:v>
                </c:pt>
                <c:pt idx="4015">
                  <c:v>0.74919337714375722</c:v>
                </c:pt>
                <c:pt idx="4016">
                  <c:v>0.74926231926822096</c:v>
                </c:pt>
                <c:pt idx="4017">
                  <c:v>0.74933126139268602</c:v>
                </c:pt>
                <c:pt idx="4018">
                  <c:v>0.74974491413948374</c:v>
                </c:pt>
                <c:pt idx="4019">
                  <c:v>0.74981385626394659</c:v>
                </c:pt>
                <c:pt idx="4020">
                  <c:v>0.74988279838840965</c:v>
                </c:pt>
                <c:pt idx="4021">
                  <c:v>0.74995174051287672</c:v>
                </c:pt>
                <c:pt idx="4022">
                  <c:v>0.75002068263734223</c:v>
                </c:pt>
                <c:pt idx="4023">
                  <c:v>0.75043433538413262</c:v>
                </c:pt>
                <c:pt idx="4024">
                  <c:v>0.7505032775086008</c:v>
                </c:pt>
                <c:pt idx="4025">
                  <c:v>0.75057221963306264</c:v>
                </c:pt>
                <c:pt idx="4026">
                  <c:v>0.75064116175752804</c:v>
                </c:pt>
                <c:pt idx="4027">
                  <c:v>0.750710103881993</c:v>
                </c:pt>
                <c:pt idx="4028">
                  <c:v>0.75077904600646095</c:v>
                </c:pt>
                <c:pt idx="4029">
                  <c:v>0.75112375662878983</c:v>
                </c:pt>
                <c:pt idx="4030">
                  <c:v>0.75119269875325101</c:v>
                </c:pt>
                <c:pt idx="4031">
                  <c:v>0.75126164087771596</c:v>
                </c:pt>
                <c:pt idx="4032">
                  <c:v>0.75133058300218103</c:v>
                </c:pt>
                <c:pt idx="4033">
                  <c:v>0.75139952512664698</c:v>
                </c:pt>
                <c:pt idx="4034">
                  <c:v>0.75146846725111205</c:v>
                </c:pt>
                <c:pt idx="4035">
                  <c:v>0.75181317787343904</c:v>
                </c:pt>
                <c:pt idx="4036">
                  <c:v>0.751882119997902</c:v>
                </c:pt>
                <c:pt idx="4037">
                  <c:v>0.75195106212236995</c:v>
                </c:pt>
                <c:pt idx="4038">
                  <c:v>0.75202000424683724</c:v>
                </c:pt>
                <c:pt idx="4039">
                  <c:v>0.75208894637130064</c:v>
                </c:pt>
                <c:pt idx="4040">
                  <c:v>0.75215788849576604</c:v>
                </c:pt>
                <c:pt idx="4041">
                  <c:v>0.75250259911809203</c:v>
                </c:pt>
                <c:pt idx="4042">
                  <c:v>0.75257154124255798</c:v>
                </c:pt>
                <c:pt idx="4043">
                  <c:v>0.75264048336702571</c:v>
                </c:pt>
                <c:pt idx="4044">
                  <c:v>0.75270942549149233</c:v>
                </c:pt>
                <c:pt idx="4045">
                  <c:v>0.75277836761595462</c:v>
                </c:pt>
                <c:pt idx="4046">
                  <c:v>0.75284730974041902</c:v>
                </c:pt>
                <c:pt idx="4047">
                  <c:v>0.75326096248721097</c:v>
                </c:pt>
                <c:pt idx="4048">
                  <c:v>0.7533299046116797</c:v>
                </c:pt>
                <c:pt idx="4049">
                  <c:v>0.75339884673614399</c:v>
                </c:pt>
                <c:pt idx="4050">
                  <c:v>0.75346778886060428</c:v>
                </c:pt>
                <c:pt idx="4051">
                  <c:v>0.75353673098507301</c:v>
                </c:pt>
                <c:pt idx="4052">
                  <c:v>0.75395038373186496</c:v>
                </c:pt>
                <c:pt idx="4053">
                  <c:v>0.75401932585632958</c:v>
                </c:pt>
                <c:pt idx="4054">
                  <c:v>0.75408826798079565</c:v>
                </c:pt>
                <c:pt idx="4055">
                  <c:v>0.75415721010526104</c:v>
                </c:pt>
                <c:pt idx="4056">
                  <c:v>0.754226152229728</c:v>
                </c:pt>
                <c:pt idx="4057">
                  <c:v>0.75463980497652094</c:v>
                </c:pt>
                <c:pt idx="4058">
                  <c:v>0.75470874710098623</c:v>
                </c:pt>
                <c:pt idx="4059">
                  <c:v>0.75477768922544963</c:v>
                </c:pt>
                <c:pt idx="4060">
                  <c:v>0.75484663134991659</c:v>
                </c:pt>
                <c:pt idx="4061">
                  <c:v>0.75491557347438365</c:v>
                </c:pt>
                <c:pt idx="4062">
                  <c:v>0.7553292262211766</c:v>
                </c:pt>
                <c:pt idx="4063">
                  <c:v>0.755398168345637</c:v>
                </c:pt>
                <c:pt idx="4064">
                  <c:v>0.75546711047010295</c:v>
                </c:pt>
                <c:pt idx="4065">
                  <c:v>0.75553605259457046</c:v>
                </c:pt>
                <c:pt idx="4066">
                  <c:v>0.75560499471903364</c:v>
                </c:pt>
                <c:pt idx="4067">
                  <c:v>0.75601864746582759</c:v>
                </c:pt>
                <c:pt idx="4068">
                  <c:v>0.75608758959029099</c:v>
                </c:pt>
                <c:pt idx="4069">
                  <c:v>0.7561565317147555</c:v>
                </c:pt>
                <c:pt idx="4070">
                  <c:v>0.75622547383922323</c:v>
                </c:pt>
                <c:pt idx="4071">
                  <c:v>0.75629441596368996</c:v>
                </c:pt>
                <c:pt idx="4072">
                  <c:v>0.75670806871048124</c:v>
                </c:pt>
                <c:pt idx="4073">
                  <c:v>0.75677701083494464</c:v>
                </c:pt>
                <c:pt idx="4074">
                  <c:v>0.7568459529594147</c:v>
                </c:pt>
                <c:pt idx="4075">
                  <c:v>0.75691489508387899</c:v>
                </c:pt>
                <c:pt idx="4076">
                  <c:v>0.75698383720834295</c:v>
                </c:pt>
                <c:pt idx="4077">
                  <c:v>0.75739748995513301</c:v>
                </c:pt>
                <c:pt idx="4078">
                  <c:v>0.75746643207960063</c:v>
                </c:pt>
                <c:pt idx="4079">
                  <c:v>0.75753537420406303</c:v>
                </c:pt>
                <c:pt idx="4080">
                  <c:v>0.75760431632853387</c:v>
                </c:pt>
                <c:pt idx="4081">
                  <c:v>0.75767325845299671</c:v>
                </c:pt>
                <c:pt idx="4082">
                  <c:v>0.75808691119978799</c:v>
                </c:pt>
                <c:pt idx="4083">
                  <c:v>0.75815585332425395</c:v>
                </c:pt>
                <c:pt idx="4084">
                  <c:v>0.75822479544871924</c:v>
                </c:pt>
                <c:pt idx="4085">
                  <c:v>0.75829373757318774</c:v>
                </c:pt>
                <c:pt idx="4086">
                  <c:v>0.75836267969764659</c:v>
                </c:pt>
                <c:pt idx="4087">
                  <c:v>0.75877633244444365</c:v>
                </c:pt>
                <c:pt idx="4088">
                  <c:v>0.7588452745689096</c:v>
                </c:pt>
                <c:pt idx="4089">
                  <c:v>0.758914216693376</c:v>
                </c:pt>
                <c:pt idx="4090">
                  <c:v>0.75898315881783596</c:v>
                </c:pt>
                <c:pt idx="4091">
                  <c:v>0.75905210094230058</c:v>
                </c:pt>
                <c:pt idx="4092">
                  <c:v>0.75946575368909652</c:v>
                </c:pt>
                <c:pt idx="4093">
                  <c:v>0.75953469581355904</c:v>
                </c:pt>
                <c:pt idx="4094">
                  <c:v>0.75960363793802776</c:v>
                </c:pt>
                <c:pt idx="4095">
                  <c:v>0.75967258006248894</c:v>
                </c:pt>
                <c:pt idx="4096">
                  <c:v>0.75974152218695623</c:v>
                </c:pt>
                <c:pt idx="4097">
                  <c:v>0.75981046431142063</c:v>
                </c:pt>
                <c:pt idx="4098">
                  <c:v>0.76015517493374762</c:v>
                </c:pt>
                <c:pt idx="4099">
                  <c:v>0.76022411705821447</c:v>
                </c:pt>
                <c:pt idx="4100">
                  <c:v>0.76029305918267764</c:v>
                </c:pt>
                <c:pt idx="4101">
                  <c:v>0.76036200130714249</c:v>
                </c:pt>
                <c:pt idx="4102">
                  <c:v>0.760430943431608</c:v>
                </c:pt>
                <c:pt idx="4103">
                  <c:v>0.76049988555607595</c:v>
                </c:pt>
                <c:pt idx="4104">
                  <c:v>0.76091353830286601</c:v>
                </c:pt>
                <c:pt idx="4105">
                  <c:v>0.76098248042733097</c:v>
                </c:pt>
                <c:pt idx="4106">
                  <c:v>0.76105142255180047</c:v>
                </c:pt>
                <c:pt idx="4107">
                  <c:v>0.76112036467626198</c:v>
                </c:pt>
                <c:pt idx="4108">
                  <c:v>0.76118930680072705</c:v>
                </c:pt>
                <c:pt idx="4109">
                  <c:v>0.761602959547521</c:v>
                </c:pt>
                <c:pt idx="4110">
                  <c:v>0.76167190167198695</c:v>
                </c:pt>
                <c:pt idx="4111">
                  <c:v>0.76174084379645224</c:v>
                </c:pt>
                <c:pt idx="4112">
                  <c:v>0.76180978592091497</c:v>
                </c:pt>
                <c:pt idx="4113">
                  <c:v>0.7618787280453827</c:v>
                </c:pt>
                <c:pt idx="4114">
                  <c:v>0.76229238079217299</c:v>
                </c:pt>
                <c:pt idx="4115">
                  <c:v>0.7623613229166375</c:v>
                </c:pt>
                <c:pt idx="4116">
                  <c:v>0.76243026504110301</c:v>
                </c:pt>
                <c:pt idx="4117">
                  <c:v>0.7624992071655734</c:v>
                </c:pt>
                <c:pt idx="4118">
                  <c:v>0.76256814929003358</c:v>
                </c:pt>
                <c:pt idx="4119">
                  <c:v>0.76298180203682953</c:v>
                </c:pt>
                <c:pt idx="4120">
                  <c:v>0.76305074416129204</c:v>
                </c:pt>
                <c:pt idx="4121">
                  <c:v>0.76311968628575899</c:v>
                </c:pt>
                <c:pt idx="4122">
                  <c:v>0.76318862841022195</c:v>
                </c:pt>
                <c:pt idx="4123">
                  <c:v>0.76325757053468923</c:v>
                </c:pt>
                <c:pt idx="4124">
                  <c:v>0.76367122328148507</c:v>
                </c:pt>
                <c:pt idx="4125">
                  <c:v>0.76374016540594503</c:v>
                </c:pt>
                <c:pt idx="4126">
                  <c:v>0.76380910753041364</c:v>
                </c:pt>
                <c:pt idx="4127">
                  <c:v>0.7638780496548806</c:v>
                </c:pt>
                <c:pt idx="4128">
                  <c:v>0.763946991779341</c:v>
                </c:pt>
                <c:pt idx="4129">
                  <c:v>0.76436064452613295</c:v>
                </c:pt>
                <c:pt idx="4130">
                  <c:v>0.76442958665060179</c:v>
                </c:pt>
                <c:pt idx="4131">
                  <c:v>0.76449852877506397</c:v>
                </c:pt>
                <c:pt idx="4132">
                  <c:v>0.76456747089952903</c:v>
                </c:pt>
                <c:pt idx="4133">
                  <c:v>0.76463641302399865</c:v>
                </c:pt>
                <c:pt idx="4134">
                  <c:v>0.76505006577078705</c:v>
                </c:pt>
                <c:pt idx="4135">
                  <c:v>0.765119007895252</c:v>
                </c:pt>
                <c:pt idx="4136">
                  <c:v>0.76518795001971762</c:v>
                </c:pt>
                <c:pt idx="4137">
                  <c:v>0.76525689214418746</c:v>
                </c:pt>
                <c:pt idx="4138">
                  <c:v>0.76532583426865153</c:v>
                </c:pt>
                <c:pt idx="4139">
                  <c:v>0.7657394870154427</c:v>
                </c:pt>
                <c:pt idx="4140">
                  <c:v>0.76580842913990665</c:v>
                </c:pt>
                <c:pt idx="4141">
                  <c:v>0.76587737126437372</c:v>
                </c:pt>
                <c:pt idx="4142">
                  <c:v>0.76594631338884034</c:v>
                </c:pt>
                <c:pt idx="4143">
                  <c:v>0.76601525551330496</c:v>
                </c:pt>
                <c:pt idx="4144">
                  <c:v>0.76642890826009624</c:v>
                </c:pt>
                <c:pt idx="4145">
                  <c:v>0.76649785038456253</c:v>
                </c:pt>
                <c:pt idx="4146">
                  <c:v>0.76656679250902504</c:v>
                </c:pt>
                <c:pt idx="4147">
                  <c:v>0.76663573463349599</c:v>
                </c:pt>
                <c:pt idx="4148">
                  <c:v>0.76670467675795495</c:v>
                </c:pt>
                <c:pt idx="4149">
                  <c:v>0.76711832950474701</c:v>
                </c:pt>
                <c:pt idx="4150">
                  <c:v>0.76718727162921363</c:v>
                </c:pt>
                <c:pt idx="4151">
                  <c:v>0.76725621375368058</c:v>
                </c:pt>
                <c:pt idx="4152">
                  <c:v>0.76732515587814365</c:v>
                </c:pt>
                <c:pt idx="4153">
                  <c:v>0.76739409800260905</c:v>
                </c:pt>
                <c:pt idx="4154">
                  <c:v>0.767807750749403</c:v>
                </c:pt>
                <c:pt idx="4155">
                  <c:v>0.76787669287386895</c:v>
                </c:pt>
                <c:pt idx="4156">
                  <c:v>0.76794563499833646</c:v>
                </c:pt>
                <c:pt idx="4157">
                  <c:v>0.76801457712279764</c:v>
                </c:pt>
                <c:pt idx="4158">
                  <c:v>0.76808351924726159</c:v>
                </c:pt>
                <c:pt idx="4159">
                  <c:v>0.76849717199405398</c:v>
                </c:pt>
                <c:pt idx="4160">
                  <c:v>0.76856611411852005</c:v>
                </c:pt>
                <c:pt idx="4161">
                  <c:v>0.76863505624298933</c:v>
                </c:pt>
                <c:pt idx="4162">
                  <c:v>0.76870399836745162</c:v>
                </c:pt>
                <c:pt idx="4163">
                  <c:v>0.76877294049191602</c:v>
                </c:pt>
                <c:pt idx="4164">
                  <c:v>0.7692555353631777</c:v>
                </c:pt>
                <c:pt idx="4165">
                  <c:v>0.76932447748764099</c:v>
                </c:pt>
                <c:pt idx="4166">
                  <c:v>0.76939341961210694</c:v>
                </c:pt>
                <c:pt idx="4167">
                  <c:v>0.76946236173656546</c:v>
                </c:pt>
                <c:pt idx="4168">
                  <c:v>0.76953130386103497</c:v>
                </c:pt>
                <c:pt idx="4169">
                  <c:v>0.76994495660783147</c:v>
                </c:pt>
                <c:pt idx="4170">
                  <c:v>0.77001389873229187</c:v>
                </c:pt>
                <c:pt idx="4171">
                  <c:v>0.77008284085675738</c:v>
                </c:pt>
                <c:pt idx="4172">
                  <c:v>0.77015178298122289</c:v>
                </c:pt>
                <c:pt idx="4173">
                  <c:v>0.77022072510568784</c:v>
                </c:pt>
                <c:pt idx="4174">
                  <c:v>0.77063437785248212</c:v>
                </c:pt>
                <c:pt idx="4175">
                  <c:v>0.77070331997694586</c:v>
                </c:pt>
                <c:pt idx="4176">
                  <c:v>0.77077226210141336</c:v>
                </c:pt>
                <c:pt idx="4177">
                  <c:v>0.77084120422588176</c:v>
                </c:pt>
                <c:pt idx="4178">
                  <c:v>0.77091014635034194</c:v>
                </c:pt>
                <c:pt idx="4179">
                  <c:v>0.77132379909713389</c:v>
                </c:pt>
                <c:pt idx="4180">
                  <c:v>0.77139274122159884</c:v>
                </c:pt>
                <c:pt idx="4181">
                  <c:v>0.77146168334606491</c:v>
                </c:pt>
                <c:pt idx="4182">
                  <c:v>0.77153062547053064</c:v>
                </c:pt>
                <c:pt idx="4183">
                  <c:v>0.77159956759499748</c:v>
                </c:pt>
                <c:pt idx="4184">
                  <c:v>0.77201322034178765</c:v>
                </c:pt>
                <c:pt idx="4185">
                  <c:v>0.77208216246625239</c:v>
                </c:pt>
                <c:pt idx="4186">
                  <c:v>0.77215110459072012</c:v>
                </c:pt>
                <c:pt idx="4187">
                  <c:v>0.77222004671518685</c:v>
                </c:pt>
                <c:pt idx="4188">
                  <c:v>0.77228898883964847</c:v>
                </c:pt>
                <c:pt idx="4189">
                  <c:v>0.77270264158644164</c:v>
                </c:pt>
                <c:pt idx="4190">
                  <c:v>0.77277158371090593</c:v>
                </c:pt>
                <c:pt idx="4191">
                  <c:v>0.77284052583537388</c:v>
                </c:pt>
                <c:pt idx="4192">
                  <c:v>0.77290946795983984</c:v>
                </c:pt>
                <c:pt idx="4193">
                  <c:v>0.77297841008430634</c:v>
                </c:pt>
                <c:pt idx="4194">
                  <c:v>0.77339206283109463</c:v>
                </c:pt>
                <c:pt idx="4195">
                  <c:v>0.77346100495555992</c:v>
                </c:pt>
                <c:pt idx="4196">
                  <c:v>0.77352994708002565</c:v>
                </c:pt>
                <c:pt idx="4197">
                  <c:v>0.7735988892044936</c:v>
                </c:pt>
                <c:pt idx="4198">
                  <c:v>0.77366783132895811</c:v>
                </c:pt>
                <c:pt idx="4199">
                  <c:v>0.77408148407574784</c:v>
                </c:pt>
                <c:pt idx="4200">
                  <c:v>0.77415042620021512</c:v>
                </c:pt>
                <c:pt idx="4201">
                  <c:v>0.77421936832467964</c:v>
                </c:pt>
                <c:pt idx="4202">
                  <c:v>0.77428831044914648</c:v>
                </c:pt>
                <c:pt idx="4203">
                  <c:v>0.77435725257361265</c:v>
                </c:pt>
                <c:pt idx="4204">
                  <c:v>0.7747709053204046</c:v>
                </c:pt>
                <c:pt idx="4205">
                  <c:v>0.77483984744487144</c:v>
                </c:pt>
                <c:pt idx="4206">
                  <c:v>0.77490878956933262</c:v>
                </c:pt>
                <c:pt idx="4207">
                  <c:v>0.77497773169380235</c:v>
                </c:pt>
                <c:pt idx="4208">
                  <c:v>0.77504667381826364</c:v>
                </c:pt>
                <c:pt idx="4209">
                  <c:v>0.77546032656505492</c:v>
                </c:pt>
                <c:pt idx="4210">
                  <c:v>0.77552926868952377</c:v>
                </c:pt>
                <c:pt idx="4211">
                  <c:v>0.77559821081398872</c:v>
                </c:pt>
                <c:pt idx="4212">
                  <c:v>0.77566715293845312</c:v>
                </c:pt>
                <c:pt idx="4213">
                  <c:v>0.77573609506291652</c:v>
                </c:pt>
                <c:pt idx="4214">
                  <c:v>0.77614974780971135</c:v>
                </c:pt>
                <c:pt idx="4215">
                  <c:v>0.77621868993417464</c:v>
                </c:pt>
                <c:pt idx="4216">
                  <c:v>0.77628763205864149</c:v>
                </c:pt>
                <c:pt idx="4217">
                  <c:v>0.77635657418310688</c:v>
                </c:pt>
                <c:pt idx="4218">
                  <c:v>0.77642551630757484</c:v>
                </c:pt>
                <c:pt idx="4219">
                  <c:v>0.7768391690543619</c:v>
                </c:pt>
                <c:pt idx="4220">
                  <c:v>0.77690811117883085</c:v>
                </c:pt>
                <c:pt idx="4221">
                  <c:v>0.77697705330329736</c:v>
                </c:pt>
                <c:pt idx="4222">
                  <c:v>0.77704599542775865</c:v>
                </c:pt>
                <c:pt idx="4223">
                  <c:v>0.77711493755222394</c:v>
                </c:pt>
                <c:pt idx="4224">
                  <c:v>0.77759753242348595</c:v>
                </c:pt>
                <c:pt idx="4225">
                  <c:v>0.77766647454794591</c:v>
                </c:pt>
                <c:pt idx="4226">
                  <c:v>0.77773541667241752</c:v>
                </c:pt>
                <c:pt idx="4227">
                  <c:v>0.77780435879687948</c:v>
                </c:pt>
                <c:pt idx="4228">
                  <c:v>0.7782869536681376</c:v>
                </c:pt>
                <c:pt idx="4229">
                  <c:v>0.77835589579260001</c:v>
                </c:pt>
                <c:pt idx="4230">
                  <c:v>0.77842483791706563</c:v>
                </c:pt>
                <c:pt idx="4231">
                  <c:v>0.77849378004153091</c:v>
                </c:pt>
                <c:pt idx="4232">
                  <c:v>0.77856272216599587</c:v>
                </c:pt>
                <c:pt idx="4233">
                  <c:v>0.77897637491278793</c:v>
                </c:pt>
                <c:pt idx="4234">
                  <c:v>0.77904531703725588</c:v>
                </c:pt>
                <c:pt idx="4235">
                  <c:v>0.77911425916171884</c:v>
                </c:pt>
                <c:pt idx="4236">
                  <c:v>0.77918320128618612</c:v>
                </c:pt>
                <c:pt idx="4237">
                  <c:v>0.77925214341064986</c:v>
                </c:pt>
                <c:pt idx="4238">
                  <c:v>0.77966579615744436</c:v>
                </c:pt>
                <c:pt idx="4239">
                  <c:v>0.77973473828190765</c:v>
                </c:pt>
                <c:pt idx="4240">
                  <c:v>0.7798036804063746</c:v>
                </c:pt>
                <c:pt idx="4241">
                  <c:v>0.77987262253084189</c:v>
                </c:pt>
                <c:pt idx="4242">
                  <c:v>0.77994156465530584</c:v>
                </c:pt>
                <c:pt idx="4243">
                  <c:v>0.78035521740209723</c:v>
                </c:pt>
                <c:pt idx="4244">
                  <c:v>0.78042415952656097</c:v>
                </c:pt>
                <c:pt idx="4245">
                  <c:v>0.78049310165102559</c:v>
                </c:pt>
                <c:pt idx="4246">
                  <c:v>0.78056204377548888</c:v>
                </c:pt>
                <c:pt idx="4247">
                  <c:v>0.78063098589995406</c:v>
                </c:pt>
                <c:pt idx="4248">
                  <c:v>0.78104463864675122</c:v>
                </c:pt>
                <c:pt idx="4249">
                  <c:v>0.7811135807712094</c:v>
                </c:pt>
                <c:pt idx="4250">
                  <c:v>0.78118252289567958</c:v>
                </c:pt>
                <c:pt idx="4251">
                  <c:v>0.78125146502014498</c:v>
                </c:pt>
                <c:pt idx="4252">
                  <c:v>0.78132040714461004</c:v>
                </c:pt>
                <c:pt idx="4253">
                  <c:v>0.78173405989140199</c:v>
                </c:pt>
                <c:pt idx="4254">
                  <c:v>0.78180300201586805</c:v>
                </c:pt>
                <c:pt idx="4255">
                  <c:v>0.78187194414033301</c:v>
                </c:pt>
                <c:pt idx="4256">
                  <c:v>0.78194088626480096</c:v>
                </c:pt>
                <c:pt idx="4257">
                  <c:v>0.78200982838926403</c:v>
                </c:pt>
                <c:pt idx="4258">
                  <c:v>0.78242348113605376</c:v>
                </c:pt>
                <c:pt idx="4259">
                  <c:v>0.78249242326052104</c:v>
                </c:pt>
                <c:pt idx="4260">
                  <c:v>0.782561365384985</c:v>
                </c:pt>
                <c:pt idx="4261">
                  <c:v>0.78263030750945195</c:v>
                </c:pt>
                <c:pt idx="4262">
                  <c:v>0.78269924963391924</c:v>
                </c:pt>
                <c:pt idx="4263">
                  <c:v>0.78311290238070896</c:v>
                </c:pt>
                <c:pt idx="4264">
                  <c:v>0.78318184450517758</c:v>
                </c:pt>
                <c:pt idx="4265">
                  <c:v>0.78325078662963998</c:v>
                </c:pt>
                <c:pt idx="4266">
                  <c:v>0.78331972875410449</c:v>
                </c:pt>
                <c:pt idx="4267">
                  <c:v>0.78338867087857322</c:v>
                </c:pt>
                <c:pt idx="4268">
                  <c:v>0.78380232362536251</c:v>
                </c:pt>
                <c:pt idx="4269">
                  <c:v>0.78387126574982802</c:v>
                </c:pt>
                <c:pt idx="4270">
                  <c:v>0.78394020787429464</c:v>
                </c:pt>
                <c:pt idx="4271">
                  <c:v>0.78400914999875859</c:v>
                </c:pt>
                <c:pt idx="4272">
                  <c:v>0.78407809212322599</c:v>
                </c:pt>
                <c:pt idx="4273">
                  <c:v>0.78449174487001649</c:v>
                </c:pt>
                <c:pt idx="4274">
                  <c:v>0.784560686994482</c:v>
                </c:pt>
                <c:pt idx="4275">
                  <c:v>0.78462962911894762</c:v>
                </c:pt>
                <c:pt idx="4276">
                  <c:v>0.78469857124341547</c:v>
                </c:pt>
                <c:pt idx="4277">
                  <c:v>0.78476751336787864</c:v>
                </c:pt>
                <c:pt idx="4278">
                  <c:v>0.78518116611467004</c:v>
                </c:pt>
                <c:pt idx="4279">
                  <c:v>0.78525010823913499</c:v>
                </c:pt>
                <c:pt idx="4280">
                  <c:v>0.78531905036360095</c:v>
                </c:pt>
                <c:pt idx="4281">
                  <c:v>0.78538799248806601</c:v>
                </c:pt>
                <c:pt idx="4282">
                  <c:v>0.78545693461253097</c:v>
                </c:pt>
                <c:pt idx="4283">
                  <c:v>0.78593952948378965</c:v>
                </c:pt>
                <c:pt idx="4284">
                  <c:v>0.78600847160825404</c:v>
                </c:pt>
                <c:pt idx="4285">
                  <c:v>0.78607741373272</c:v>
                </c:pt>
                <c:pt idx="4286">
                  <c:v>0.78614635585718451</c:v>
                </c:pt>
                <c:pt idx="4287">
                  <c:v>0.78697366135076896</c:v>
                </c:pt>
                <c:pt idx="4288">
                  <c:v>0.78704260347523503</c:v>
                </c:pt>
                <c:pt idx="4289">
                  <c:v>0.78711154559969998</c:v>
                </c:pt>
                <c:pt idx="4290">
                  <c:v>0.78718048772416449</c:v>
                </c:pt>
                <c:pt idx="4291">
                  <c:v>0.787249429848631</c:v>
                </c:pt>
                <c:pt idx="4292">
                  <c:v>0.78731837197309551</c:v>
                </c:pt>
                <c:pt idx="4293">
                  <c:v>0.78738731409756058</c:v>
                </c:pt>
                <c:pt idx="4294">
                  <c:v>0.78745625622202697</c:v>
                </c:pt>
                <c:pt idx="4295">
                  <c:v>0.78752519834649204</c:v>
                </c:pt>
                <c:pt idx="4296">
                  <c:v>0.787594140470955</c:v>
                </c:pt>
                <c:pt idx="4297">
                  <c:v>0.78835250384007549</c:v>
                </c:pt>
                <c:pt idx="4298">
                  <c:v>0.788421445964542</c:v>
                </c:pt>
                <c:pt idx="4299">
                  <c:v>0.78849038808900651</c:v>
                </c:pt>
                <c:pt idx="4300">
                  <c:v>0.78855933021347424</c:v>
                </c:pt>
                <c:pt idx="4301">
                  <c:v>0.78862827233793864</c:v>
                </c:pt>
                <c:pt idx="4302">
                  <c:v>0.7886972144624057</c:v>
                </c:pt>
                <c:pt idx="4303">
                  <c:v>0.78876615658686799</c:v>
                </c:pt>
                <c:pt idx="4304">
                  <c:v>0.7888350987113335</c:v>
                </c:pt>
                <c:pt idx="4305">
                  <c:v>0.78890404083579901</c:v>
                </c:pt>
                <c:pt idx="4306">
                  <c:v>0.78897298296026275</c:v>
                </c:pt>
                <c:pt idx="4307">
                  <c:v>0.78973134632938524</c:v>
                </c:pt>
                <c:pt idx="4308">
                  <c:v>0.78980028845384964</c:v>
                </c:pt>
                <c:pt idx="4309">
                  <c:v>0.78986923057831671</c:v>
                </c:pt>
                <c:pt idx="4310">
                  <c:v>0.789938172702779</c:v>
                </c:pt>
                <c:pt idx="4311">
                  <c:v>0.79000711482724228</c:v>
                </c:pt>
                <c:pt idx="4312">
                  <c:v>0.79007605695171002</c:v>
                </c:pt>
                <c:pt idx="4313">
                  <c:v>0.79014499907617564</c:v>
                </c:pt>
                <c:pt idx="4314">
                  <c:v>0.79021394120063815</c:v>
                </c:pt>
                <c:pt idx="4315">
                  <c:v>0.79028288332510599</c:v>
                </c:pt>
                <c:pt idx="4316">
                  <c:v>0.79035182544957472</c:v>
                </c:pt>
                <c:pt idx="4317">
                  <c:v>0.791110188818688</c:v>
                </c:pt>
                <c:pt idx="4318">
                  <c:v>0.79117913094315595</c:v>
                </c:pt>
                <c:pt idx="4319">
                  <c:v>0.79124807306762102</c:v>
                </c:pt>
                <c:pt idx="4320">
                  <c:v>0.79131701519208597</c:v>
                </c:pt>
                <c:pt idx="4321">
                  <c:v>0.79138595731655204</c:v>
                </c:pt>
                <c:pt idx="4322">
                  <c:v>0.79145489944101699</c:v>
                </c:pt>
                <c:pt idx="4323">
                  <c:v>0.79152384156548361</c:v>
                </c:pt>
                <c:pt idx="4324">
                  <c:v>0.79159278368994757</c:v>
                </c:pt>
                <c:pt idx="4325">
                  <c:v>0.79166172581441296</c:v>
                </c:pt>
                <c:pt idx="4326">
                  <c:v>0.79173066793888158</c:v>
                </c:pt>
                <c:pt idx="4327">
                  <c:v>0.79248903130799697</c:v>
                </c:pt>
                <c:pt idx="4328">
                  <c:v>0.79255797343246259</c:v>
                </c:pt>
                <c:pt idx="4329">
                  <c:v>0.79262691555692799</c:v>
                </c:pt>
                <c:pt idx="4330">
                  <c:v>0.79269585768139883</c:v>
                </c:pt>
                <c:pt idx="4331">
                  <c:v>0.79276479980585857</c:v>
                </c:pt>
                <c:pt idx="4332">
                  <c:v>0.79283374193032152</c:v>
                </c:pt>
                <c:pt idx="4333">
                  <c:v>0.79290268405479003</c:v>
                </c:pt>
                <c:pt idx="4334">
                  <c:v>0.79297162617925565</c:v>
                </c:pt>
                <c:pt idx="4335">
                  <c:v>0.79304056830372105</c:v>
                </c:pt>
                <c:pt idx="4336">
                  <c:v>0.79310951042819033</c:v>
                </c:pt>
                <c:pt idx="4337">
                  <c:v>0.79393681592177001</c:v>
                </c:pt>
                <c:pt idx="4338">
                  <c:v>0.79400575804623497</c:v>
                </c:pt>
                <c:pt idx="4339">
                  <c:v>0.79407470017070103</c:v>
                </c:pt>
                <c:pt idx="4340">
                  <c:v>0.79414364229516665</c:v>
                </c:pt>
                <c:pt idx="4341">
                  <c:v>0.79421258441962805</c:v>
                </c:pt>
                <c:pt idx="4342">
                  <c:v>0.79428152654409923</c:v>
                </c:pt>
                <c:pt idx="4343">
                  <c:v>0.79435046866856263</c:v>
                </c:pt>
                <c:pt idx="4344">
                  <c:v>0.79441941079302802</c:v>
                </c:pt>
                <c:pt idx="4345">
                  <c:v>0.79448835291749298</c:v>
                </c:pt>
                <c:pt idx="4346">
                  <c:v>0.79531565841107765</c:v>
                </c:pt>
                <c:pt idx="4347">
                  <c:v>0.79538460053554205</c:v>
                </c:pt>
                <c:pt idx="4348">
                  <c:v>0.79545354266000801</c:v>
                </c:pt>
                <c:pt idx="4349">
                  <c:v>0.79552248478447296</c:v>
                </c:pt>
                <c:pt idx="4350">
                  <c:v>0.79559142690893903</c:v>
                </c:pt>
                <c:pt idx="4351">
                  <c:v>0.79566036903340398</c:v>
                </c:pt>
                <c:pt idx="4352">
                  <c:v>0.79572931115786905</c:v>
                </c:pt>
                <c:pt idx="4353">
                  <c:v>0.795798253282337</c:v>
                </c:pt>
                <c:pt idx="4354">
                  <c:v>0.79586719540679951</c:v>
                </c:pt>
                <c:pt idx="4355">
                  <c:v>0.79669450090038463</c:v>
                </c:pt>
                <c:pt idx="4356">
                  <c:v>0.79676344302484903</c:v>
                </c:pt>
                <c:pt idx="4357">
                  <c:v>0.79683238514931276</c:v>
                </c:pt>
                <c:pt idx="4358">
                  <c:v>0.79690132727378271</c:v>
                </c:pt>
                <c:pt idx="4359">
                  <c:v>0.796970269398245</c:v>
                </c:pt>
                <c:pt idx="4360">
                  <c:v>0.79703921152271162</c:v>
                </c:pt>
                <c:pt idx="4361">
                  <c:v>0.79710815364717824</c:v>
                </c:pt>
                <c:pt idx="4362">
                  <c:v>0.79717709577163975</c:v>
                </c:pt>
                <c:pt idx="4363">
                  <c:v>0.79724603789610704</c:v>
                </c:pt>
                <c:pt idx="4364">
                  <c:v>0.797314980020572</c:v>
                </c:pt>
                <c:pt idx="4365">
                  <c:v>0.79807334338969105</c:v>
                </c:pt>
                <c:pt idx="4366">
                  <c:v>0.798142285514156</c:v>
                </c:pt>
                <c:pt idx="4367">
                  <c:v>0.79821122763862262</c:v>
                </c:pt>
                <c:pt idx="4368">
                  <c:v>0.79828016976308658</c:v>
                </c:pt>
                <c:pt idx="4369">
                  <c:v>0.79834911188755298</c:v>
                </c:pt>
                <c:pt idx="4370">
                  <c:v>0.79841805401201749</c:v>
                </c:pt>
                <c:pt idx="4371">
                  <c:v>0.798486996136483</c:v>
                </c:pt>
                <c:pt idx="4372">
                  <c:v>0.79855593826094851</c:v>
                </c:pt>
                <c:pt idx="4373">
                  <c:v>0.79862488038541624</c:v>
                </c:pt>
                <c:pt idx="4374">
                  <c:v>0.79869382250988485</c:v>
                </c:pt>
                <c:pt idx="4375">
                  <c:v>0.79945218587899503</c:v>
                </c:pt>
                <c:pt idx="4376">
                  <c:v>0.79952112800346398</c:v>
                </c:pt>
                <c:pt idx="4377">
                  <c:v>0.79959007012792849</c:v>
                </c:pt>
                <c:pt idx="4378">
                  <c:v>0.79965901225239799</c:v>
                </c:pt>
                <c:pt idx="4379">
                  <c:v>0.79972795437685995</c:v>
                </c:pt>
                <c:pt idx="4380">
                  <c:v>0.79979689650132724</c:v>
                </c:pt>
                <c:pt idx="4381">
                  <c:v>0.79986583862579352</c:v>
                </c:pt>
                <c:pt idx="4382">
                  <c:v>0.79993478075025315</c:v>
                </c:pt>
                <c:pt idx="4383">
                  <c:v>0.80000372287472099</c:v>
                </c:pt>
                <c:pt idx="4384">
                  <c:v>0.80007266499918761</c:v>
                </c:pt>
                <c:pt idx="4385">
                  <c:v>0.800831028368307</c:v>
                </c:pt>
                <c:pt idx="4386">
                  <c:v>0.80089997049277395</c:v>
                </c:pt>
                <c:pt idx="4387">
                  <c:v>0.80096891261723602</c:v>
                </c:pt>
                <c:pt idx="4388">
                  <c:v>0.80103785474170097</c:v>
                </c:pt>
                <c:pt idx="4389">
                  <c:v>0.80110679686616659</c:v>
                </c:pt>
                <c:pt idx="4390">
                  <c:v>0.80117573899063199</c:v>
                </c:pt>
                <c:pt idx="4391">
                  <c:v>0.80124468111509695</c:v>
                </c:pt>
                <c:pt idx="4392">
                  <c:v>0.80131362323956301</c:v>
                </c:pt>
                <c:pt idx="4393">
                  <c:v>0.80138256536402552</c:v>
                </c:pt>
                <c:pt idx="4394">
                  <c:v>0.80145150748849658</c:v>
                </c:pt>
                <c:pt idx="4395">
                  <c:v>0.8022788129820807</c:v>
                </c:pt>
                <c:pt idx="4396">
                  <c:v>0.80234775510654299</c:v>
                </c:pt>
                <c:pt idx="4397">
                  <c:v>0.8024166972310075</c:v>
                </c:pt>
                <c:pt idx="4398">
                  <c:v>0.80248563935547623</c:v>
                </c:pt>
                <c:pt idx="4399">
                  <c:v>0.80255458147993675</c:v>
                </c:pt>
                <c:pt idx="4400">
                  <c:v>0.80262352360440758</c:v>
                </c:pt>
                <c:pt idx="4401">
                  <c:v>0.80269246572886999</c:v>
                </c:pt>
                <c:pt idx="4402">
                  <c:v>0.80276140785333505</c:v>
                </c:pt>
                <c:pt idx="4403">
                  <c:v>0.80283034997780056</c:v>
                </c:pt>
                <c:pt idx="4404">
                  <c:v>0.80365765547138723</c:v>
                </c:pt>
                <c:pt idx="4405">
                  <c:v>0.80372659759585063</c:v>
                </c:pt>
                <c:pt idx="4406">
                  <c:v>0.80379553972031603</c:v>
                </c:pt>
                <c:pt idx="4407">
                  <c:v>0.80386448184478099</c:v>
                </c:pt>
                <c:pt idx="4408">
                  <c:v>0.8039334239692455</c:v>
                </c:pt>
                <c:pt idx="4409">
                  <c:v>0.80400236609371201</c:v>
                </c:pt>
                <c:pt idx="4410">
                  <c:v>0.80407130821817996</c:v>
                </c:pt>
                <c:pt idx="4411">
                  <c:v>0.80414025034264203</c:v>
                </c:pt>
                <c:pt idx="4412">
                  <c:v>0.80420919246710865</c:v>
                </c:pt>
                <c:pt idx="4413">
                  <c:v>0.80503649796069199</c:v>
                </c:pt>
                <c:pt idx="4414">
                  <c:v>0.80510544008515705</c:v>
                </c:pt>
                <c:pt idx="4415">
                  <c:v>0.80517438220962301</c:v>
                </c:pt>
                <c:pt idx="4416">
                  <c:v>0.80524332433408863</c:v>
                </c:pt>
                <c:pt idx="4417">
                  <c:v>0.80531226645855303</c:v>
                </c:pt>
                <c:pt idx="4418">
                  <c:v>0.80538120858301965</c:v>
                </c:pt>
                <c:pt idx="4419">
                  <c:v>0.80545015070748349</c:v>
                </c:pt>
                <c:pt idx="4420">
                  <c:v>0.80551909283194856</c:v>
                </c:pt>
                <c:pt idx="4421">
                  <c:v>0.80558803495641496</c:v>
                </c:pt>
                <c:pt idx="4422">
                  <c:v>0.80565697708088224</c:v>
                </c:pt>
                <c:pt idx="4423">
                  <c:v>0.80641534044999896</c:v>
                </c:pt>
                <c:pt idx="4424">
                  <c:v>0.80648428257446403</c:v>
                </c:pt>
                <c:pt idx="4425">
                  <c:v>0.80655322469892998</c:v>
                </c:pt>
                <c:pt idx="4426">
                  <c:v>0.80662216682339505</c:v>
                </c:pt>
                <c:pt idx="4427">
                  <c:v>0.80669110894786</c:v>
                </c:pt>
                <c:pt idx="4428">
                  <c:v>0.80676005107232596</c:v>
                </c:pt>
                <c:pt idx="4429">
                  <c:v>0.80682899319679335</c:v>
                </c:pt>
                <c:pt idx="4430">
                  <c:v>0.80689793532125598</c:v>
                </c:pt>
                <c:pt idx="4431">
                  <c:v>0.80696687744572204</c:v>
                </c:pt>
                <c:pt idx="4432">
                  <c:v>0.80703581957019099</c:v>
                </c:pt>
                <c:pt idx="4433">
                  <c:v>0.80779418293930605</c:v>
                </c:pt>
                <c:pt idx="4434">
                  <c:v>0.807863125063771</c:v>
                </c:pt>
                <c:pt idx="4435">
                  <c:v>0.80793206718823696</c:v>
                </c:pt>
                <c:pt idx="4436">
                  <c:v>0.80800100931270202</c:v>
                </c:pt>
                <c:pt idx="4437">
                  <c:v>0.80806995143716698</c:v>
                </c:pt>
                <c:pt idx="4438">
                  <c:v>0.80813889356163304</c:v>
                </c:pt>
                <c:pt idx="4439">
                  <c:v>0.8082078356861</c:v>
                </c:pt>
                <c:pt idx="4440">
                  <c:v>0.80827677781056351</c:v>
                </c:pt>
                <c:pt idx="4441">
                  <c:v>0.80834571993502902</c:v>
                </c:pt>
                <c:pt idx="4442">
                  <c:v>0.80841466205949464</c:v>
                </c:pt>
                <c:pt idx="4443">
                  <c:v>0.80917302542861302</c:v>
                </c:pt>
                <c:pt idx="4444">
                  <c:v>0.80924196755308253</c:v>
                </c:pt>
                <c:pt idx="4445">
                  <c:v>0.80931090967754349</c:v>
                </c:pt>
                <c:pt idx="4446">
                  <c:v>0.809379851802009</c:v>
                </c:pt>
                <c:pt idx="4447">
                  <c:v>0.80944879392647395</c:v>
                </c:pt>
                <c:pt idx="4448">
                  <c:v>0.80951773605093957</c:v>
                </c:pt>
                <c:pt idx="4449">
                  <c:v>0.80958667817540497</c:v>
                </c:pt>
                <c:pt idx="4450">
                  <c:v>0.8096556202998757</c:v>
                </c:pt>
                <c:pt idx="4451">
                  <c:v>0.80972456242433799</c:v>
                </c:pt>
                <c:pt idx="4452">
                  <c:v>0.80979350454880394</c:v>
                </c:pt>
                <c:pt idx="4453">
                  <c:v>0.81062081004238895</c:v>
                </c:pt>
                <c:pt idx="4454">
                  <c:v>0.81068975216685324</c:v>
                </c:pt>
                <c:pt idx="4455">
                  <c:v>0.81075869429131664</c:v>
                </c:pt>
                <c:pt idx="4456">
                  <c:v>0.8108276364157867</c:v>
                </c:pt>
                <c:pt idx="4457">
                  <c:v>0.81089657854024699</c:v>
                </c:pt>
                <c:pt idx="4458">
                  <c:v>0.81096552066471195</c:v>
                </c:pt>
                <c:pt idx="4459">
                  <c:v>0.81103446278918023</c:v>
                </c:pt>
                <c:pt idx="4460">
                  <c:v>0.81110340491364297</c:v>
                </c:pt>
                <c:pt idx="4461">
                  <c:v>0.81117234703810803</c:v>
                </c:pt>
                <c:pt idx="4462">
                  <c:v>0.8119996525316977</c:v>
                </c:pt>
                <c:pt idx="4463">
                  <c:v>0.81206859465615799</c:v>
                </c:pt>
                <c:pt idx="4464">
                  <c:v>0.8121375367806225</c:v>
                </c:pt>
                <c:pt idx="4465">
                  <c:v>0.81220647890508901</c:v>
                </c:pt>
                <c:pt idx="4466">
                  <c:v>0.81227542102955463</c:v>
                </c:pt>
                <c:pt idx="4467">
                  <c:v>0.81234436315401903</c:v>
                </c:pt>
                <c:pt idx="4468">
                  <c:v>0.81241330527848499</c:v>
                </c:pt>
                <c:pt idx="4469">
                  <c:v>0.81248224740294706</c:v>
                </c:pt>
                <c:pt idx="4470">
                  <c:v>0.81255118952741556</c:v>
                </c:pt>
                <c:pt idx="4471">
                  <c:v>0.81337849502100001</c:v>
                </c:pt>
                <c:pt idx="4472">
                  <c:v>0.81344743714546563</c:v>
                </c:pt>
                <c:pt idx="4473">
                  <c:v>0.81351637926992715</c:v>
                </c:pt>
                <c:pt idx="4474">
                  <c:v>0.81358532139439599</c:v>
                </c:pt>
                <c:pt idx="4475">
                  <c:v>0.81365426351886372</c:v>
                </c:pt>
                <c:pt idx="4476">
                  <c:v>0.81372320564332823</c:v>
                </c:pt>
                <c:pt idx="4477">
                  <c:v>0.81379214776779196</c:v>
                </c:pt>
                <c:pt idx="4478">
                  <c:v>0.81386108989225403</c:v>
                </c:pt>
                <c:pt idx="4479">
                  <c:v>0.81393003201672365</c:v>
                </c:pt>
                <c:pt idx="4480">
                  <c:v>0.81475733751030865</c:v>
                </c:pt>
                <c:pt idx="4481">
                  <c:v>0.81482627963477472</c:v>
                </c:pt>
                <c:pt idx="4482">
                  <c:v>0.81489522175923801</c:v>
                </c:pt>
                <c:pt idx="4483">
                  <c:v>0.81496416388370296</c:v>
                </c:pt>
                <c:pt idx="4484">
                  <c:v>0.81503310600816803</c:v>
                </c:pt>
                <c:pt idx="4485">
                  <c:v>0.81510204813263076</c:v>
                </c:pt>
                <c:pt idx="4486">
                  <c:v>0.81517099025709905</c:v>
                </c:pt>
                <c:pt idx="4487">
                  <c:v>0.81523993238156622</c:v>
                </c:pt>
                <c:pt idx="4488">
                  <c:v>0.81530887450603062</c:v>
                </c:pt>
                <c:pt idx="4489">
                  <c:v>0.81537781663049946</c:v>
                </c:pt>
                <c:pt idx="4490">
                  <c:v>0.8161361799996113</c:v>
                </c:pt>
                <c:pt idx="4491">
                  <c:v>0.81620512212408158</c:v>
                </c:pt>
                <c:pt idx="4492">
                  <c:v>0.81627406424854565</c:v>
                </c:pt>
                <c:pt idx="4493">
                  <c:v>0.81634300637301271</c:v>
                </c:pt>
                <c:pt idx="4494">
                  <c:v>0.816411948497475</c:v>
                </c:pt>
                <c:pt idx="4495">
                  <c:v>0.81648089062194096</c:v>
                </c:pt>
                <c:pt idx="4496">
                  <c:v>0.81654983274640847</c:v>
                </c:pt>
                <c:pt idx="4497">
                  <c:v>0.81661877487087164</c:v>
                </c:pt>
                <c:pt idx="4498">
                  <c:v>0.81668771699533704</c:v>
                </c:pt>
                <c:pt idx="4499">
                  <c:v>0.816756659119804</c:v>
                </c:pt>
                <c:pt idx="4500">
                  <c:v>0.81751502248892105</c:v>
                </c:pt>
                <c:pt idx="4501">
                  <c:v>0.81758396461338601</c:v>
                </c:pt>
                <c:pt idx="4502">
                  <c:v>0.81765290673785196</c:v>
                </c:pt>
                <c:pt idx="4503">
                  <c:v>0.81772184886231702</c:v>
                </c:pt>
                <c:pt idx="4504">
                  <c:v>0.81779079098678265</c:v>
                </c:pt>
                <c:pt idx="4505">
                  <c:v>0.81785973311124804</c:v>
                </c:pt>
                <c:pt idx="4506">
                  <c:v>0.817928675235715</c:v>
                </c:pt>
                <c:pt idx="4507">
                  <c:v>0.81799761736018306</c:v>
                </c:pt>
                <c:pt idx="4508">
                  <c:v>0.81806655948464357</c:v>
                </c:pt>
                <c:pt idx="4509">
                  <c:v>0.81813550160910964</c:v>
                </c:pt>
                <c:pt idx="4510">
                  <c:v>0.81896280710269298</c:v>
                </c:pt>
                <c:pt idx="4511">
                  <c:v>0.81903174922715849</c:v>
                </c:pt>
                <c:pt idx="4512">
                  <c:v>0.819100691351624</c:v>
                </c:pt>
                <c:pt idx="4513">
                  <c:v>0.81916963347609195</c:v>
                </c:pt>
                <c:pt idx="4514">
                  <c:v>0.81923857560055502</c:v>
                </c:pt>
                <c:pt idx="4515">
                  <c:v>0.81930751772501997</c:v>
                </c:pt>
                <c:pt idx="4516">
                  <c:v>0.81937645984948504</c:v>
                </c:pt>
                <c:pt idx="4517">
                  <c:v>0.81944540197395099</c:v>
                </c:pt>
                <c:pt idx="4518">
                  <c:v>0.8195143440984155</c:v>
                </c:pt>
                <c:pt idx="4519">
                  <c:v>0.82034164959200062</c:v>
                </c:pt>
                <c:pt idx="4520">
                  <c:v>0.82041059171646258</c:v>
                </c:pt>
                <c:pt idx="4521">
                  <c:v>0.82047953384093097</c:v>
                </c:pt>
                <c:pt idx="4522">
                  <c:v>0.82054847596539704</c:v>
                </c:pt>
                <c:pt idx="4523">
                  <c:v>0.82061741808986399</c:v>
                </c:pt>
                <c:pt idx="4524">
                  <c:v>0.8206863602143265</c:v>
                </c:pt>
                <c:pt idx="4525">
                  <c:v>0.82075530233879745</c:v>
                </c:pt>
                <c:pt idx="4526">
                  <c:v>0.82082424446325863</c:v>
                </c:pt>
                <c:pt idx="4527">
                  <c:v>0.82089318658772303</c:v>
                </c:pt>
                <c:pt idx="4528">
                  <c:v>0.8217204920813107</c:v>
                </c:pt>
                <c:pt idx="4529">
                  <c:v>0.82178943420577699</c:v>
                </c:pt>
                <c:pt idx="4530">
                  <c:v>0.82185837633023795</c:v>
                </c:pt>
                <c:pt idx="4531">
                  <c:v>0.82192731845470623</c:v>
                </c:pt>
                <c:pt idx="4532">
                  <c:v>0.82199626057916964</c:v>
                </c:pt>
                <c:pt idx="4533">
                  <c:v>0.82206520270363403</c:v>
                </c:pt>
                <c:pt idx="4534">
                  <c:v>0.82213414482809999</c:v>
                </c:pt>
                <c:pt idx="4535">
                  <c:v>0.8222030869525645</c:v>
                </c:pt>
                <c:pt idx="4536">
                  <c:v>0.82227202907703056</c:v>
                </c:pt>
                <c:pt idx="4537">
                  <c:v>0.82309933457061724</c:v>
                </c:pt>
                <c:pt idx="4538">
                  <c:v>0.82316827669508352</c:v>
                </c:pt>
                <c:pt idx="4539">
                  <c:v>0.82323721881954504</c:v>
                </c:pt>
                <c:pt idx="4540">
                  <c:v>0.82330616094400899</c:v>
                </c:pt>
                <c:pt idx="4541">
                  <c:v>0.82337510306847883</c:v>
                </c:pt>
                <c:pt idx="4542">
                  <c:v>0.82344404519294057</c:v>
                </c:pt>
                <c:pt idx="4543">
                  <c:v>0.8235129873174043</c:v>
                </c:pt>
                <c:pt idx="4544">
                  <c:v>0.82358192944187203</c:v>
                </c:pt>
                <c:pt idx="4545">
                  <c:v>0.82365087156633865</c:v>
                </c:pt>
                <c:pt idx="4546">
                  <c:v>0.8237198136908076</c:v>
                </c:pt>
                <c:pt idx="4547">
                  <c:v>0.82447817705992199</c:v>
                </c:pt>
                <c:pt idx="4548">
                  <c:v>0.82454711918438695</c:v>
                </c:pt>
                <c:pt idx="4549">
                  <c:v>0.82461606130885201</c:v>
                </c:pt>
                <c:pt idx="4550">
                  <c:v>0.82468500343332096</c:v>
                </c:pt>
                <c:pt idx="4551">
                  <c:v>0.82475394555778303</c:v>
                </c:pt>
                <c:pt idx="4552">
                  <c:v>0.82482288768224798</c:v>
                </c:pt>
                <c:pt idx="4553">
                  <c:v>0.82489182980671405</c:v>
                </c:pt>
                <c:pt idx="4554">
                  <c:v>0.824960771931179</c:v>
                </c:pt>
                <c:pt idx="4555">
                  <c:v>0.82502971405564562</c:v>
                </c:pt>
                <c:pt idx="4556">
                  <c:v>0.82509865618011446</c:v>
                </c:pt>
                <c:pt idx="4557">
                  <c:v>0.82585701954922963</c:v>
                </c:pt>
                <c:pt idx="4558">
                  <c:v>0.82592596167369658</c:v>
                </c:pt>
                <c:pt idx="4559">
                  <c:v>0.82599490379815965</c:v>
                </c:pt>
                <c:pt idx="4560">
                  <c:v>0.82606384592262205</c:v>
                </c:pt>
                <c:pt idx="4561">
                  <c:v>0.82613278804708956</c:v>
                </c:pt>
                <c:pt idx="4562">
                  <c:v>0.82620173017155663</c:v>
                </c:pt>
                <c:pt idx="4563">
                  <c:v>0.82627067229602358</c:v>
                </c:pt>
                <c:pt idx="4564">
                  <c:v>0.82633961442048964</c:v>
                </c:pt>
                <c:pt idx="4565">
                  <c:v>0.82640855654495204</c:v>
                </c:pt>
                <c:pt idx="4566">
                  <c:v>0.826477498669419</c:v>
                </c:pt>
                <c:pt idx="4567">
                  <c:v>0.82730480416300323</c:v>
                </c:pt>
                <c:pt idx="4568">
                  <c:v>0.82737374628746596</c:v>
                </c:pt>
                <c:pt idx="4569">
                  <c:v>0.82744268841193158</c:v>
                </c:pt>
                <c:pt idx="4570">
                  <c:v>0.82751163053639765</c:v>
                </c:pt>
                <c:pt idx="4571">
                  <c:v>0.82758057266086305</c:v>
                </c:pt>
                <c:pt idx="4572">
                  <c:v>0.82764951478533</c:v>
                </c:pt>
                <c:pt idx="4573">
                  <c:v>0.82771845690979595</c:v>
                </c:pt>
                <c:pt idx="4574">
                  <c:v>0.82778739903425858</c:v>
                </c:pt>
                <c:pt idx="4575">
                  <c:v>0.82785634115872397</c:v>
                </c:pt>
                <c:pt idx="4576">
                  <c:v>0.82868364665230865</c:v>
                </c:pt>
                <c:pt idx="4577">
                  <c:v>0.82875258877677349</c:v>
                </c:pt>
                <c:pt idx="4578">
                  <c:v>0.828821530901239</c:v>
                </c:pt>
                <c:pt idx="4579">
                  <c:v>0.82889047302570695</c:v>
                </c:pt>
                <c:pt idx="4580">
                  <c:v>0.82895941515017446</c:v>
                </c:pt>
                <c:pt idx="4581">
                  <c:v>0.82902835727463564</c:v>
                </c:pt>
                <c:pt idx="4582">
                  <c:v>0.82909729939910271</c:v>
                </c:pt>
                <c:pt idx="4583">
                  <c:v>0.82916624152356599</c:v>
                </c:pt>
                <c:pt idx="4584">
                  <c:v>0.82923518364803095</c:v>
                </c:pt>
                <c:pt idx="4585">
                  <c:v>0.83006248914161229</c:v>
                </c:pt>
                <c:pt idx="4586">
                  <c:v>0.83013143126608324</c:v>
                </c:pt>
                <c:pt idx="4587">
                  <c:v>0.83020037339054664</c:v>
                </c:pt>
                <c:pt idx="4588">
                  <c:v>0.83026931551501104</c:v>
                </c:pt>
                <c:pt idx="4589">
                  <c:v>0.83033825763948099</c:v>
                </c:pt>
                <c:pt idx="4590">
                  <c:v>0.83040719976393929</c:v>
                </c:pt>
                <c:pt idx="4591">
                  <c:v>0.83047614188840657</c:v>
                </c:pt>
                <c:pt idx="4592">
                  <c:v>0.83054508401287364</c:v>
                </c:pt>
                <c:pt idx="4593">
                  <c:v>0.83061402613733804</c:v>
                </c:pt>
                <c:pt idx="4594">
                  <c:v>0.83144133163092204</c:v>
                </c:pt>
                <c:pt idx="4595">
                  <c:v>0.831510273755388</c:v>
                </c:pt>
                <c:pt idx="4596">
                  <c:v>0.83157921587985295</c:v>
                </c:pt>
                <c:pt idx="4597">
                  <c:v>0.83164815800432124</c:v>
                </c:pt>
                <c:pt idx="4598">
                  <c:v>0.83171710012878464</c:v>
                </c:pt>
                <c:pt idx="4599">
                  <c:v>0.83178604225324904</c:v>
                </c:pt>
                <c:pt idx="4600">
                  <c:v>0.83185498437771499</c:v>
                </c:pt>
                <c:pt idx="4601">
                  <c:v>0.83192392650218272</c:v>
                </c:pt>
                <c:pt idx="4602">
                  <c:v>0.83199286862664501</c:v>
                </c:pt>
                <c:pt idx="4603">
                  <c:v>0.83282017412023002</c:v>
                </c:pt>
                <c:pt idx="4604">
                  <c:v>0.83288911624469852</c:v>
                </c:pt>
                <c:pt idx="4605">
                  <c:v>0.8329580583691627</c:v>
                </c:pt>
                <c:pt idx="4606">
                  <c:v>0.83302700049362699</c:v>
                </c:pt>
                <c:pt idx="4607">
                  <c:v>0.83309594261809583</c:v>
                </c:pt>
                <c:pt idx="4608">
                  <c:v>0.83316488474255557</c:v>
                </c:pt>
                <c:pt idx="4609">
                  <c:v>0.83323382686702196</c:v>
                </c:pt>
                <c:pt idx="4610">
                  <c:v>0.83330276899148659</c:v>
                </c:pt>
                <c:pt idx="4611">
                  <c:v>0.83337171111595199</c:v>
                </c:pt>
                <c:pt idx="4612">
                  <c:v>0.83344065324042071</c:v>
                </c:pt>
                <c:pt idx="4613">
                  <c:v>0.83419901660954288</c:v>
                </c:pt>
                <c:pt idx="4614">
                  <c:v>0.8342679587340015</c:v>
                </c:pt>
                <c:pt idx="4615">
                  <c:v>0.83433690085846657</c:v>
                </c:pt>
                <c:pt idx="4616">
                  <c:v>0.83440584298293297</c:v>
                </c:pt>
                <c:pt idx="4617">
                  <c:v>0.83447478510739759</c:v>
                </c:pt>
                <c:pt idx="4618">
                  <c:v>0.83454372723186299</c:v>
                </c:pt>
                <c:pt idx="4619">
                  <c:v>0.8346126693563285</c:v>
                </c:pt>
                <c:pt idx="4620">
                  <c:v>0.83468161148079834</c:v>
                </c:pt>
                <c:pt idx="4621">
                  <c:v>0.83475055360525963</c:v>
                </c:pt>
                <c:pt idx="4622">
                  <c:v>0.83481949572972503</c:v>
                </c:pt>
                <c:pt idx="4623">
                  <c:v>0.83564680122331159</c:v>
                </c:pt>
                <c:pt idx="4624">
                  <c:v>0.83571574334777465</c:v>
                </c:pt>
                <c:pt idx="4625">
                  <c:v>0.8357846854722395</c:v>
                </c:pt>
                <c:pt idx="4626">
                  <c:v>0.83585362759670723</c:v>
                </c:pt>
                <c:pt idx="4627">
                  <c:v>0.8359225697211673</c:v>
                </c:pt>
                <c:pt idx="4628">
                  <c:v>0.83599151184563603</c:v>
                </c:pt>
                <c:pt idx="4629">
                  <c:v>0.83606045397010165</c:v>
                </c:pt>
                <c:pt idx="4630">
                  <c:v>0.83612939609456971</c:v>
                </c:pt>
                <c:pt idx="4631">
                  <c:v>0.83619833821903411</c:v>
                </c:pt>
                <c:pt idx="4632">
                  <c:v>0.83702564371261601</c:v>
                </c:pt>
                <c:pt idx="4633">
                  <c:v>0.83709458583708096</c:v>
                </c:pt>
                <c:pt idx="4634">
                  <c:v>0.83716352796154658</c:v>
                </c:pt>
                <c:pt idx="4635">
                  <c:v>0.83723247008601198</c:v>
                </c:pt>
                <c:pt idx="4636">
                  <c:v>0.8373014122104816</c:v>
                </c:pt>
                <c:pt idx="4637">
                  <c:v>0.837370354334943</c:v>
                </c:pt>
                <c:pt idx="4638">
                  <c:v>0.83743929645941095</c:v>
                </c:pt>
                <c:pt idx="4639">
                  <c:v>0.83750823858387846</c:v>
                </c:pt>
                <c:pt idx="4640">
                  <c:v>0.83757718070833675</c:v>
                </c:pt>
                <c:pt idx="4641">
                  <c:v>0.83840448620192298</c:v>
                </c:pt>
                <c:pt idx="4642">
                  <c:v>0.83847342832638905</c:v>
                </c:pt>
                <c:pt idx="4643">
                  <c:v>0.838542370450854</c:v>
                </c:pt>
                <c:pt idx="4644">
                  <c:v>0.83861131257532195</c:v>
                </c:pt>
                <c:pt idx="4645">
                  <c:v>0.83868025469978946</c:v>
                </c:pt>
                <c:pt idx="4646">
                  <c:v>0.83874919682425064</c:v>
                </c:pt>
                <c:pt idx="4647">
                  <c:v>0.83881813894871504</c:v>
                </c:pt>
                <c:pt idx="4648">
                  <c:v>0.83888708107318299</c:v>
                </c:pt>
                <c:pt idx="4649">
                  <c:v>0.83895602319764551</c:v>
                </c:pt>
                <c:pt idx="4650">
                  <c:v>0.83978332869122996</c:v>
                </c:pt>
                <c:pt idx="4651">
                  <c:v>0.83985227081569602</c:v>
                </c:pt>
                <c:pt idx="4652">
                  <c:v>0.83992121294016453</c:v>
                </c:pt>
                <c:pt idx="4653">
                  <c:v>0.83999015506462604</c:v>
                </c:pt>
                <c:pt idx="4654">
                  <c:v>0.84005909718909599</c:v>
                </c:pt>
                <c:pt idx="4655">
                  <c:v>0.84012803931355995</c:v>
                </c:pt>
                <c:pt idx="4656">
                  <c:v>0.84019698143802202</c:v>
                </c:pt>
                <c:pt idx="4657">
                  <c:v>0.84026592356248864</c:v>
                </c:pt>
                <c:pt idx="4658">
                  <c:v>0.84033486568695259</c:v>
                </c:pt>
                <c:pt idx="4659">
                  <c:v>0.84116217118053649</c:v>
                </c:pt>
                <c:pt idx="4660">
                  <c:v>0.841231113305005</c:v>
                </c:pt>
                <c:pt idx="4661">
                  <c:v>0.84130005542946795</c:v>
                </c:pt>
                <c:pt idx="4662">
                  <c:v>0.84136899755393302</c:v>
                </c:pt>
                <c:pt idx="4663">
                  <c:v>0.84143793967839964</c:v>
                </c:pt>
                <c:pt idx="4664">
                  <c:v>0.84150688180286115</c:v>
                </c:pt>
                <c:pt idx="4665">
                  <c:v>0.84157582392732899</c:v>
                </c:pt>
                <c:pt idx="4666">
                  <c:v>0.84164476605179794</c:v>
                </c:pt>
                <c:pt idx="4667">
                  <c:v>0.84171370817625957</c:v>
                </c:pt>
                <c:pt idx="4668">
                  <c:v>0.84178265030072663</c:v>
                </c:pt>
                <c:pt idx="4669">
                  <c:v>0.84254101366984946</c:v>
                </c:pt>
                <c:pt idx="4670">
                  <c:v>0.84260995579431064</c:v>
                </c:pt>
                <c:pt idx="4671">
                  <c:v>0.8426788979187797</c:v>
                </c:pt>
                <c:pt idx="4672">
                  <c:v>0.84274784004324199</c:v>
                </c:pt>
                <c:pt idx="4673">
                  <c:v>0.8428167821677055</c:v>
                </c:pt>
                <c:pt idx="4674">
                  <c:v>0.84288572429217323</c:v>
                </c:pt>
                <c:pt idx="4675">
                  <c:v>0.84295466641663663</c:v>
                </c:pt>
                <c:pt idx="4676">
                  <c:v>0.84302360854110459</c:v>
                </c:pt>
                <c:pt idx="4677">
                  <c:v>0.84309255066556765</c:v>
                </c:pt>
                <c:pt idx="4678">
                  <c:v>0.84316149279003305</c:v>
                </c:pt>
                <c:pt idx="4679">
                  <c:v>0.84398879828361695</c:v>
                </c:pt>
                <c:pt idx="4680">
                  <c:v>0.84405774040808423</c:v>
                </c:pt>
                <c:pt idx="4681">
                  <c:v>0.84412668253254863</c:v>
                </c:pt>
                <c:pt idx="4682">
                  <c:v>0.84419562465701559</c:v>
                </c:pt>
                <c:pt idx="4683">
                  <c:v>0.84426456678147799</c:v>
                </c:pt>
                <c:pt idx="4684">
                  <c:v>0.84433350890594105</c:v>
                </c:pt>
                <c:pt idx="4685">
                  <c:v>0.84440245103040901</c:v>
                </c:pt>
                <c:pt idx="4686">
                  <c:v>0.84447139315487696</c:v>
                </c:pt>
                <c:pt idx="4687">
                  <c:v>0.84454033527934003</c:v>
                </c:pt>
                <c:pt idx="4688">
                  <c:v>0.84536764077292115</c:v>
                </c:pt>
                <c:pt idx="4689">
                  <c:v>0.84543658289738699</c:v>
                </c:pt>
                <c:pt idx="4690">
                  <c:v>0.8455055250218545</c:v>
                </c:pt>
                <c:pt idx="4691">
                  <c:v>0.84557446714632001</c:v>
                </c:pt>
                <c:pt idx="4692">
                  <c:v>0.84564340927078796</c:v>
                </c:pt>
                <c:pt idx="4693">
                  <c:v>0.84571235139525058</c:v>
                </c:pt>
                <c:pt idx="4694">
                  <c:v>0.84578129351971965</c:v>
                </c:pt>
                <c:pt idx="4695">
                  <c:v>0.8458502356441866</c:v>
                </c:pt>
                <c:pt idx="4696">
                  <c:v>0.845919177768647</c:v>
                </c:pt>
                <c:pt idx="4697">
                  <c:v>0.84674648326223101</c:v>
                </c:pt>
                <c:pt idx="4698">
                  <c:v>0.84681542538669663</c:v>
                </c:pt>
                <c:pt idx="4699">
                  <c:v>0.84688436751116203</c:v>
                </c:pt>
                <c:pt idx="4700">
                  <c:v>0.84695330963562698</c:v>
                </c:pt>
                <c:pt idx="4701">
                  <c:v>0.84702225176009205</c:v>
                </c:pt>
                <c:pt idx="4702">
                  <c:v>0.84709119388456022</c:v>
                </c:pt>
                <c:pt idx="4703">
                  <c:v>0.84716013600902362</c:v>
                </c:pt>
                <c:pt idx="4704">
                  <c:v>0.84722907813349346</c:v>
                </c:pt>
                <c:pt idx="4705">
                  <c:v>0.84729802025795398</c:v>
                </c:pt>
                <c:pt idx="4706">
                  <c:v>0.84812532575153798</c:v>
                </c:pt>
                <c:pt idx="4707">
                  <c:v>0.84819426787600305</c:v>
                </c:pt>
                <c:pt idx="4708">
                  <c:v>0.848263210000469</c:v>
                </c:pt>
                <c:pt idx="4709">
                  <c:v>0.84833215212493396</c:v>
                </c:pt>
                <c:pt idx="4710">
                  <c:v>0.84840109424940158</c:v>
                </c:pt>
                <c:pt idx="4711">
                  <c:v>0.84847003637386853</c:v>
                </c:pt>
                <c:pt idx="4712">
                  <c:v>0.84853897849833004</c:v>
                </c:pt>
                <c:pt idx="4713">
                  <c:v>0.848607920622797</c:v>
                </c:pt>
                <c:pt idx="4714">
                  <c:v>0.84867686274726051</c:v>
                </c:pt>
                <c:pt idx="4715">
                  <c:v>0.84950416824084496</c:v>
                </c:pt>
                <c:pt idx="4716">
                  <c:v>0.84957311036531102</c:v>
                </c:pt>
                <c:pt idx="4717">
                  <c:v>0.84964205248978186</c:v>
                </c:pt>
                <c:pt idx="4718">
                  <c:v>0.84971099461424104</c:v>
                </c:pt>
                <c:pt idx="4719">
                  <c:v>0.84977993673871099</c:v>
                </c:pt>
                <c:pt idx="4720">
                  <c:v>0.84984887886317706</c:v>
                </c:pt>
                <c:pt idx="4721">
                  <c:v>0.84991782098763657</c:v>
                </c:pt>
                <c:pt idx="4722">
                  <c:v>0.84998676311210197</c:v>
                </c:pt>
                <c:pt idx="4723">
                  <c:v>0.85005570523656804</c:v>
                </c:pt>
                <c:pt idx="4724">
                  <c:v>0.85088301073015205</c:v>
                </c:pt>
                <c:pt idx="4725">
                  <c:v>0.850951952854619</c:v>
                </c:pt>
                <c:pt idx="4726">
                  <c:v>0.85102089497908595</c:v>
                </c:pt>
                <c:pt idx="4727">
                  <c:v>0.85108983710355246</c:v>
                </c:pt>
                <c:pt idx="4728">
                  <c:v>0.85115877922801464</c:v>
                </c:pt>
                <c:pt idx="4729">
                  <c:v>0.85122772135247904</c:v>
                </c:pt>
                <c:pt idx="4730">
                  <c:v>0.85129666347694399</c:v>
                </c:pt>
                <c:pt idx="4731">
                  <c:v>0.85136560560140995</c:v>
                </c:pt>
                <c:pt idx="4732">
                  <c:v>0.85143454772587501</c:v>
                </c:pt>
                <c:pt idx="4733">
                  <c:v>0.85150348985033875</c:v>
                </c:pt>
                <c:pt idx="4734">
                  <c:v>0.85233079534392497</c:v>
                </c:pt>
                <c:pt idx="4735">
                  <c:v>0.8523997374683947</c:v>
                </c:pt>
                <c:pt idx="4736">
                  <c:v>0.85246867959285499</c:v>
                </c:pt>
                <c:pt idx="4737">
                  <c:v>0.85253762171731828</c:v>
                </c:pt>
                <c:pt idx="4738">
                  <c:v>0.85260656384178601</c:v>
                </c:pt>
                <c:pt idx="4739">
                  <c:v>0.85267550596625097</c:v>
                </c:pt>
                <c:pt idx="4740">
                  <c:v>0.85274444809071959</c:v>
                </c:pt>
                <c:pt idx="4741">
                  <c:v>0.85281339021518265</c:v>
                </c:pt>
                <c:pt idx="4742">
                  <c:v>0.85288233233964805</c:v>
                </c:pt>
                <c:pt idx="4743">
                  <c:v>0.85370963783323495</c:v>
                </c:pt>
                <c:pt idx="4744">
                  <c:v>0.85377857995769701</c:v>
                </c:pt>
                <c:pt idx="4745">
                  <c:v>0.85384752208216264</c:v>
                </c:pt>
                <c:pt idx="4746">
                  <c:v>0.85391646420662759</c:v>
                </c:pt>
                <c:pt idx="4747">
                  <c:v>0.85398540633109665</c:v>
                </c:pt>
                <c:pt idx="4748">
                  <c:v>0.85405434845555805</c:v>
                </c:pt>
                <c:pt idx="4749">
                  <c:v>0.85412329058002623</c:v>
                </c:pt>
                <c:pt idx="4750">
                  <c:v>0.85419223270449196</c:v>
                </c:pt>
                <c:pt idx="4751">
                  <c:v>0.85426117482895458</c:v>
                </c:pt>
                <c:pt idx="4752">
                  <c:v>0.85508848032253904</c:v>
                </c:pt>
                <c:pt idx="4753">
                  <c:v>0.85515742244700599</c:v>
                </c:pt>
                <c:pt idx="4754">
                  <c:v>0.85522636457147005</c:v>
                </c:pt>
                <c:pt idx="4755">
                  <c:v>0.85529530669593723</c:v>
                </c:pt>
                <c:pt idx="4756">
                  <c:v>0.85536424882039996</c:v>
                </c:pt>
                <c:pt idx="4757">
                  <c:v>0.85543319094486558</c:v>
                </c:pt>
                <c:pt idx="4758">
                  <c:v>0.85550213306933098</c:v>
                </c:pt>
                <c:pt idx="4759">
                  <c:v>0.85557107519379871</c:v>
                </c:pt>
                <c:pt idx="4760">
                  <c:v>0.85564001731826633</c:v>
                </c:pt>
                <c:pt idx="4761">
                  <c:v>0.85646732281184557</c:v>
                </c:pt>
                <c:pt idx="4762">
                  <c:v>0.85653626493630841</c:v>
                </c:pt>
                <c:pt idx="4763">
                  <c:v>0.85660520706078147</c:v>
                </c:pt>
                <c:pt idx="4764">
                  <c:v>0.85667414918524198</c:v>
                </c:pt>
                <c:pt idx="4765">
                  <c:v>0.85674309130970971</c:v>
                </c:pt>
                <c:pt idx="4766">
                  <c:v>0.85681203343417733</c:v>
                </c:pt>
                <c:pt idx="4767">
                  <c:v>0.85688097555863862</c:v>
                </c:pt>
                <c:pt idx="4768">
                  <c:v>0.85694991768310935</c:v>
                </c:pt>
                <c:pt idx="4769">
                  <c:v>0.85701885980756898</c:v>
                </c:pt>
                <c:pt idx="4770">
                  <c:v>0.85784616530115299</c:v>
                </c:pt>
                <c:pt idx="4771">
                  <c:v>0.85791510742561805</c:v>
                </c:pt>
                <c:pt idx="4772">
                  <c:v>0.85798404955008623</c:v>
                </c:pt>
                <c:pt idx="4773">
                  <c:v>0.85805299167454963</c:v>
                </c:pt>
                <c:pt idx="4774">
                  <c:v>0.85812193379901658</c:v>
                </c:pt>
                <c:pt idx="4775">
                  <c:v>0.85819087592348353</c:v>
                </c:pt>
                <c:pt idx="4776">
                  <c:v>0.85825981804794504</c:v>
                </c:pt>
                <c:pt idx="4777">
                  <c:v>0.85832876017241</c:v>
                </c:pt>
                <c:pt idx="4778">
                  <c:v>0.85839770229687895</c:v>
                </c:pt>
                <c:pt idx="4779">
                  <c:v>0.85929394991492458</c:v>
                </c:pt>
                <c:pt idx="4780">
                  <c:v>0.85936289203939165</c:v>
                </c:pt>
                <c:pt idx="4781">
                  <c:v>0.85943183416385871</c:v>
                </c:pt>
                <c:pt idx="4782">
                  <c:v>0.85950077628832311</c:v>
                </c:pt>
                <c:pt idx="4783">
                  <c:v>0.85956971841278695</c:v>
                </c:pt>
                <c:pt idx="4784">
                  <c:v>0.85963866053725202</c:v>
                </c:pt>
                <c:pt idx="4785">
                  <c:v>0.85970760266172053</c:v>
                </c:pt>
                <c:pt idx="4786">
                  <c:v>0.85977654478618304</c:v>
                </c:pt>
                <c:pt idx="4787">
                  <c:v>0.86067279240423422</c:v>
                </c:pt>
                <c:pt idx="4788">
                  <c:v>0.86074173452870306</c:v>
                </c:pt>
                <c:pt idx="4789">
                  <c:v>0.86081067665316746</c:v>
                </c:pt>
                <c:pt idx="4790">
                  <c:v>0.86087961877762864</c:v>
                </c:pt>
                <c:pt idx="4791">
                  <c:v>0.86094856090209404</c:v>
                </c:pt>
                <c:pt idx="4792">
                  <c:v>0.86101750302655899</c:v>
                </c:pt>
                <c:pt idx="4793">
                  <c:v>0.8610864451510245</c:v>
                </c:pt>
                <c:pt idx="4794">
                  <c:v>0.86115538727549223</c:v>
                </c:pt>
                <c:pt idx="4795">
                  <c:v>0.86122432939995497</c:v>
                </c:pt>
                <c:pt idx="4796">
                  <c:v>0.86205163489354353</c:v>
                </c:pt>
                <c:pt idx="4797">
                  <c:v>0.86212057701800771</c:v>
                </c:pt>
                <c:pt idx="4798">
                  <c:v>0.86218951914247199</c:v>
                </c:pt>
                <c:pt idx="4799">
                  <c:v>0.86225846126693551</c:v>
                </c:pt>
                <c:pt idx="4800">
                  <c:v>0.86232740339140324</c:v>
                </c:pt>
                <c:pt idx="4801">
                  <c:v>0.86239634551586597</c:v>
                </c:pt>
                <c:pt idx="4802">
                  <c:v>0.86246528764033203</c:v>
                </c:pt>
                <c:pt idx="4803">
                  <c:v>0.86253422976479699</c:v>
                </c:pt>
                <c:pt idx="4804">
                  <c:v>0.8626031718892615</c:v>
                </c:pt>
                <c:pt idx="4805">
                  <c:v>0.86343047738284695</c:v>
                </c:pt>
                <c:pt idx="4806">
                  <c:v>0.86349941950731424</c:v>
                </c:pt>
                <c:pt idx="4807">
                  <c:v>0.86356836163177697</c:v>
                </c:pt>
                <c:pt idx="4808">
                  <c:v>0.86363730375624259</c:v>
                </c:pt>
                <c:pt idx="4809">
                  <c:v>0.86370624588070799</c:v>
                </c:pt>
                <c:pt idx="4810">
                  <c:v>0.86377518800517572</c:v>
                </c:pt>
                <c:pt idx="4811">
                  <c:v>0.86384413012964123</c:v>
                </c:pt>
                <c:pt idx="4812">
                  <c:v>0.86391307225410696</c:v>
                </c:pt>
                <c:pt idx="4813">
                  <c:v>0.86398201437857447</c:v>
                </c:pt>
                <c:pt idx="4814">
                  <c:v>0.86480931987215404</c:v>
                </c:pt>
                <c:pt idx="4815">
                  <c:v>0.86487826199661899</c:v>
                </c:pt>
                <c:pt idx="4816">
                  <c:v>0.86494720412108694</c:v>
                </c:pt>
                <c:pt idx="4817">
                  <c:v>0.86501614624555001</c:v>
                </c:pt>
                <c:pt idx="4818">
                  <c:v>0.86508508837001563</c:v>
                </c:pt>
                <c:pt idx="4819">
                  <c:v>0.86515403049448447</c:v>
                </c:pt>
                <c:pt idx="4820">
                  <c:v>0.86522297261894665</c:v>
                </c:pt>
                <c:pt idx="4821">
                  <c:v>0.86529191474341371</c:v>
                </c:pt>
                <c:pt idx="4822">
                  <c:v>0.86536085686787823</c:v>
                </c:pt>
                <c:pt idx="4823">
                  <c:v>0.86618816236146101</c:v>
                </c:pt>
                <c:pt idx="4824">
                  <c:v>0.86625710448592597</c:v>
                </c:pt>
                <c:pt idx="4825">
                  <c:v>0.86632604661039359</c:v>
                </c:pt>
                <c:pt idx="4826">
                  <c:v>0.86639498873485699</c:v>
                </c:pt>
                <c:pt idx="4827">
                  <c:v>0.8664639308593215</c:v>
                </c:pt>
                <c:pt idx="4828">
                  <c:v>0.86653287298378923</c:v>
                </c:pt>
                <c:pt idx="4829">
                  <c:v>0.86660181510825596</c:v>
                </c:pt>
                <c:pt idx="4830">
                  <c:v>0.86667075723272058</c:v>
                </c:pt>
                <c:pt idx="4831">
                  <c:v>0.86673969935718753</c:v>
                </c:pt>
                <c:pt idx="4832">
                  <c:v>0.86763594697523305</c:v>
                </c:pt>
                <c:pt idx="4833">
                  <c:v>0.86770488909970123</c:v>
                </c:pt>
                <c:pt idx="4834">
                  <c:v>0.86777383122416696</c:v>
                </c:pt>
                <c:pt idx="4835">
                  <c:v>0.86784277334863158</c:v>
                </c:pt>
                <c:pt idx="4836">
                  <c:v>0.86791171547309864</c:v>
                </c:pt>
                <c:pt idx="4837">
                  <c:v>0.86798065759756271</c:v>
                </c:pt>
                <c:pt idx="4838">
                  <c:v>0.868049599722025</c:v>
                </c:pt>
                <c:pt idx="4839">
                  <c:v>0.86811854184649051</c:v>
                </c:pt>
                <c:pt idx="4840">
                  <c:v>0.86901478946454003</c:v>
                </c:pt>
                <c:pt idx="4841">
                  <c:v>0.86908373158900665</c:v>
                </c:pt>
                <c:pt idx="4842">
                  <c:v>0.86915267371347371</c:v>
                </c:pt>
                <c:pt idx="4843">
                  <c:v>0.869221615837936</c:v>
                </c:pt>
                <c:pt idx="4844">
                  <c:v>0.86929055796240262</c:v>
                </c:pt>
                <c:pt idx="4845">
                  <c:v>0.86935950008686702</c:v>
                </c:pt>
                <c:pt idx="4846">
                  <c:v>0.86942844221133264</c:v>
                </c:pt>
                <c:pt idx="4847">
                  <c:v>0.86949738433579804</c:v>
                </c:pt>
                <c:pt idx="4848">
                  <c:v>0.869566326460261</c:v>
                </c:pt>
                <c:pt idx="4849">
                  <c:v>0.87039363195384922</c:v>
                </c:pt>
                <c:pt idx="4850">
                  <c:v>0.87046257407831296</c:v>
                </c:pt>
                <c:pt idx="4851">
                  <c:v>0.87053151620278024</c:v>
                </c:pt>
                <c:pt idx="4852">
                  <c:v>0.87060045832724364</c:v>
                </c:pt>
                <c:pt idx="4853">
                  <c:v>0.87066940045171171</c:v>
                </c:pt>
                <c:pt idx="4854">
                  <c:v>0.87073834257617799</c:v>
                </c:pt>
                <c:pt idx="4855">
                  <c:v>0.87080728470063851</c:v>
                </c:pt>
                <c:pt idx="4856">
                  <c:v>0.87087622682510724</c:v>
                </c:pt>
                <c:pt idx="4857">
                  <c:v>0.87094516894957352</c:v>
                </c:pt>
                <c:pt idx="4858">
                  <c:v>0.87177247444315753</c:v>
                </c:pt>
                <c:pt idx="4859">
                  <c:v>0.87184141656762471</c:v>
                </c:pt>
                <c:pt idx="4860">
                  <c:v>0.871910358692087</c:v>
                </c:pt>
                <c:pt idx="4861">
                  <c:v>0.87197930081654995</c:v>
                </c:pt>
                <c:pt idx="4862">
                  <c:v>0.87204824294101824</c:v>
                </c:pt>
                <c:pt idx="4863">
                  <c:v>0.87211718506548097</c:v>
                </c:pt>
                <c:pt idx="4864">
                  <c:v>0.87218612718994659</c:v>
                </c:pt>
                <c:pt idx="4865">
                  <c:v>0.87225506931441399</c:v>
                </c:pt>
                <c:pt idx="4866">
                  <c:v>0.87232401143888183</c:v>
                </c:pt>
                <c:pt idx="4867">
                  <c:v>0.87315131693246195</c:v>
                </c:pt>
                <c:pt idx="4868">
                  <c:v>0.87322025905692702</c:v>
                </c:pt>
                <c:pt idx="4869">
                  <c:v>0.87328920118139264</c:v>
                </c:pt>
                <c:pt idx="4870">
                  <c:v>0.87335814330585804</c:v>
                </c:pt>
                <c:pt idx="4871">
                  <c:v>0.87342708543032299</c:v>
                </c:pt>
                <c:pt idx="4872">
                  <c:v>0.87349602755479094</c:v>
                </c:pt>
                <c:pt idx="4873">
                  <c:v>0.87356496967925357</c:v>
                </c:pt>
                <c:pt idx="4874">
                  <c:v>0.87363391180371963</c:v>
                </c:pt>
                <c:pt idx="4875">
                  <c:v>0.87370285392818847</c:v>
                </c:pt>
                <c:pt idx="4876">
                  <c:v>0.87453015942176859</c:v>
                </c:pt>
                <c:pt idx="4877">
                  <c:v>0.87459910154623399</c:v>
                </c:pt>
                <c:pt idx="4878">
                  <c:v>0.87466804367070194</c:v>
                </c:pt>
                <c:pt idx="4879">
                  <c:v>0.87473698579516457</c:v>
                </c:pt>
                <c:pt idx="4880">
                  <c:v>0.87480592791963063</c:v>
                </c:pt>
                <c:pt idx="4881">
                  <c:v>0.87487487004409947</c:v>
                </c:pt>
                <c:pt idx="4882">
                  <c:v>0.87494381216856687</c:v>
                </c:pt>
                <c:pt idx="4883">
                  <c:v>0.87501275429302605</c:v>
                </c:pt>
                <c:pt idx="4884">
                  <c:v>0.87508169641749534</c:v>
                </c:pt>
                <c:pt idx="4885">
                  <c:v>0.87597794403554163</c:v>
                </c:pt>
                <c:pt idx="4886">
                  <c:v>0.87604688616000859</c:v>
                </c:pt>
                <c:pt idx="4887">
                  <c:v>0.87611582828447565</c:v>
                </c:pt>
                <c:pt idx="4888">
                  <c:v>0.87618477040893705</c:v>
                </c:pt>
                <c:pt idx="4889">
                  <c:v>0.87625371253340634</c:v>
                </c:pt>
                <c:pt idx="4890">
                  <c:v>0.87632265465786863</c:v>
                </c:pt>
                <c:pt idx="4891">
                  <c:v>0.87639159678233303</c:v>
                </c:pt>
                <c:pt idx="4892">
                  <c:v>0.87646053890679898</c:v>
                </c:pt>
                <c:pt idx="4893">
                  <c:v>0.87735678652484805</c:v>
                </c:pt>
                <c:pt idx="4894">
                  <c:v>0.87742572864931623</c:v>
                </c:pt>
                <c:pt idx="4895">
                  <c:v>0.87749467077378196</c:v>
                </c:pt>
                <c:pt idx="4896">
                  <c:v>0.87756361289824403</c:v>
                </c:pt>
                <c:pt idx="4897">
                  <c:v>0.87763255502270898</c:v>
                </c:pt>
                <c:pt idx="4898">
                  <c:v>0.8777014971471796</c:v>
                </c:pt>
                <c:pt idx="4899">
                  <c:v>0.87777043927164222</c:v>
                </c:pt>
                <c:pt idx="4900">
                  <c:v>0.87783938139610662</c:v>
                </c:pt>
                <c:pt idx="4901">
                  <c:v>0.87873562901415758</c:v>
                </c:pt>
                <c:pt idx="4902">
                  <c:v>0.87880457113862065</c:v>
                </c:pt>
                <c:pt idx="4903">
                  <c:v>0.8788735132630906</c:v>
                </c:pt>
                <c:pt idx="4904">
                  <c:v>0.87894245538755322</c:v>
                </c:pt>
                <c:pt idx="4905">
                  <c:v>0.87901139751201762</c:v>
                </c:pt>
                <c:pt idx="4906">
                  <c:v>0.87908033963648435</c:v>
                </c:pt>
                <c:pt idx="4907">
                  <c:v>0.87914928176094698</c:v>
                </c:pt>
                <c:pt idx="4908">
                  <c:v>0.87921822388541304</c:v>
                </c:pt>
                <c:pt idx="4909">
                  <c:v>0.87928716600987999</c:v>
                </c:pt>
                <c:pt idx="4910">
                  <c:v>0.88011447150346211</c:v>
                </c:pt>
                <c:pt idx="4911">
                  <c:v>0.88018341362792807</c:v>
                </c:pt>
                <c:pt idx="4912">
                  <c:v>0.88025235575239003</c:v>
                </c:pt>
                <c:pt idx="4913">
                  <c:v>0.88032129787685809</c:v>
                </c:pt>
                <c:pt idx="4914">
                  <c:v>0.88039024000132349</c:v>
                </c:pt>
                <c:pt idx="4915">
                  <c:v>0.88045918212578911</c:v>
                </c:pt>
                <c:pt idx="4916">
                  <c:v>0.8805281242502514</c:v>
                </c:pt>
                <c:pt idx="4917">
                  <c:v>0.88059706637472013</c:v>
                </c:pt>
                <c:pt idx="4918">
                  <c:v>0.88066600849918575</c:v>
                </c:pt>
                <c:pt idx="4919">
                  <c:v>0.88149331399276687</c:v>
                </c:pt>
                <c:pt idx="4920">
                  <c:v>0.88156225611723216</c:v>
                </c:pt>
                <c:pt idx="4921">
                  <c:v>0.88163119824170011</c:v>
                </c:pt>
                <c:pt idx="4922">
                  <c:v>0.88170014036616451</c:v>
                </c:pt>
                <c:pt idx="4923">
                  <c:v>0.88176908249063113</c:v>
                </c:pt>
                <c:pt idx="4924">
                  <c:v>0.88183802461509675</c:v>
                </c:pt>
                <c:pt idx="4925">
                  <c:v>0.88190696673956059</c:v>
                </c:pt>
                <c:pt idx="4926">
                  <c:v>0.8819759088640271</c:v>
                </c:pt>
                <c:pt idx="4927">
                  <c:v>0.88204485098849505</c:v>
                </c:pt>
                <c:pt idx="4928">
                  <c:v>0.88287215648207662</c:v>
                </c:pt>
                <c:pt idx="4929">
                  <c:v>0.88294109860654435</c:v>
                </c:pt>
                <c:pt idx="4930">
                  <c:v>0.88301004073100486</c:v>
                </c:pt>
                <c:pt idx="4931">
                  <c:v>0.88307898285547315</c:v>
                </c:pt>
                <c:pt idx="4932">
                  <c:v>0.88314792497993611</c:v>
                </c:pt>
                <c:pt idx="4933">
                  <c:v>0.8832168671044025</c:v>
                </c:pt>
                <c:pt idx="4934">
                  <c:v>0.88328580922886812</c:v>
                </c:pt>
                <c:pt idx="4935">
                  <c:v>0.88335475135333408</c:v>
                </c:pt>
                <c:pt idx="4936">
                  <c:v>0.88342369347779914</c:v>
                </c:pt>
                <c:pt idx="4937">
                  <c:v>0.88431994109584711</c:v>
                </c:pt>
                <c:pt idx="4938">
                  <c:v>0.8843888832203135</c:v>
                </c:pt>
                <c:pt idx="4939">
                  <c:v>0.88445782534478012</c:v>
                </c:pt>
                <c:pt idx="4940">
                  <c:v>0.88452676746924286</c:v>
                </c:pt>
                <c:pt idx="4941">
                  <c:v>0.88459570959371014</c:v>
                </c:pt>
                <c:pt idx="4942">
                  <c:v>0.88466465171817765</c:v>
                </c:pt>
                <c:pt idx="4943">
                  <c:v>0.88473359384263817</c:v>
                </c:pt>
                <c:pt idx="4944">
                  <c:v>0.88480253596710556</c:v>
                </c:pt>
                <c:pt idx="4945">
                  <c:v>0.88569878358515675</c:v>
                </c:pt>
                <c:pt idx="4946">
                  <c:v>0.88576772570961826</c:v>
                </c:pt>
                <c:pt idx="4947">
                  <c:v>0.8858366678340871</c:v>
                </c:pt>
                <c:pt idx="4948">
                  <c:v>0.88590560995855261</c:v>
                </c:pt>
                <c:pt idx="4949">
                  <c:v>0.88597455208301934</c:v>
                </c:pt>
                <c:pt idx="4950">
                  <c:v>0.88604349420748374</c:v>
                </c:pt>
                <c:pt idx="4951">
                  <c:v>0.88611243633194758</c:v>
                </c:pt>
                <c:pt idx="4952">
                  <c:v>0.88618137845641309</c:v>
                </c:pt>
                <c:pt idx="4953">
                  <c:v>0.88707762607446361</c:v>
                </c:pt>
                <c:pt idx="4954">
                  <c:v>0.88714656819892757</c:v>
                </c:pt>
                <c:pt idx="4955">
                  <c:v>0.88721551032339474</c:v>
                </c:pt>
                <c:pt idx="4956">
                  <c:v>0.88728445244785914</c:v>
                </c:pt>
                <c:pt idx="4957">
                  <c:v>0.88735339457232187</c:v>
                </c:pt>
                <c:pt idx="4958">
                  <c:v>0.8874223366967906</c:v>
                </c:pt>
                <c:pt idx="4959">
                  <c:v>0.88749127882125456</c:v>
                </c:pt>
                <c:pt idx="4960">
                  <c:v>0.8875602209457184</c:v>
                </c:pt>
                <c:pt idx="4961">
                  <c:v>0.88762916307018846</c:v>
                </c:pt>
                <c:pt idx="4962">
                  <c:v>0.88845646856377014</c:v>
                </c:pt>
                <c:pt idx="4963">
                  <c:v>0.88852541068823665</c:v>
                </c:pt>
                <c:pt idx="4964">
                  <c:v>0.88859435281270049</c:v>
                </c:pt>
                <c:pt idx="4965">
                  <c:v>0.88866329493716556</c:v>
                </c:pt>
                <c:pt idx="4966">
                  <c:v>0.88873223706163107</c:v>
                </c:pt>
                <c:pt idx="4967">
                  <c:v>0.88880117918609713</c:v>
                </c:pt>
                <c:pt idx="4968">
                  <c:v>0.88887012131056209</c:v>
                </c:pt>
                <c:pt idx="4969">
                  <c:v>0.88893906343502715</c:v>
                </c:pt>
                <c:pt idx="4970">
                  <c:v>0.88900800555949511</c:v>
                </c:pt>
                <c:pt idx="4971">
                  <c:v>0.88983531105307934</c:v>
                </c:pt>
                <c:pt idx="4972">
                  <c:v>0.88990425317754274</c:v>
                </c:pt>
                <c:pt idx="4973">
                  <c:v>0.88997319530200758</c:v>
                </c:pt>
                <c:pt idx="4974">
                  <c:v>0.89004213742647464</c:v>
                </c:pt>
                <c:pt idx="4975">
                  <c:v>0.89011107955093849</c:v>
                </c:pt>
                <c:pt idx="4976">
                  <c:v>0.89018002167540411</c:v>
                </c:pt>
                <c:pt idx="4977">
                  <c:v>0.89024896379986851</c:v>
                </c:pt>
                <c:pt idx="4978">
                  <c:v>0.89031790592433169</c:v>
                </c:pt>
                <c:pt idx="4979">
                  <c:v>0.89038684804880008</c:v>
                </c:pt>
                <c:pt idx="4980">
                  <c:v>0.89121415354238409</c:v>
                </c:pt>
                <c:pt idx="4981">
                  <c:v>0.89128309566684949</c:v>
                </c:pt>
                <c:pt idx="4982">
                  <c:v>0.89135203779131456</c:v>
                </c:pt>
                <c:pt idx="4983">
                  <c:v>0.89142097991577951</c:v>
                </c:pt>
                <c:pt idx="4984">
                  <c:v>0.89148992204024557</c:v>
                </c:pt>
                <c:pt idx="4985">
                  <c:v>0.89155886416471108</c:v>
                </c:pt>
                <c:pt idx="4986">
                  <c:v>0.89162780628918092</c:v>
                </c:pt>
                <c:pt idx="4987">
                  <c:v>0.8916967484136421</c:v>
                </c:pt>
                <c:pt idx="4988">
                  <c:v>0.89176569053811006</c:v>
                </c:pt>
                <c:pt idx="4989">
                  <c:v>0.89266193815615713</c:v>
                </c:pt>
                <c:pt idx="4990">
                  <c:v>0.89273088028062209</c:v>
                </c:pt>
                <c:pt idx="4991">
                  <c:v>0.8927998224050917</c:v>
                </c:pt>
                <c:pt idx="4992">
                  <c:v>0.89286876452955311</c:v>
                </c:pt>
                <c:pt idx="4993">
                  <c:v>0.89293770665401861</c:v>
                </c:pt>
                <c:pt idx="4994">
                  <c:v>0.89300664877848313</c:v>
                </c:pt>
                <c:pt idx="4995">
                  <c:v>0.89307559090294686</c:v>
                </c:pt>
                <c:pt idx="4996">
                  <c:v>0.89314453302741414</c:v>
                </c:pt>
                <c:pt idx="4997">
                  <c:v>0.89404078064546411</c:v>
                </c:pt>
                <c:pt idx="4998">
                  <c:v>0.89410972276992851</c:v>
                </c:pt>
                <c:pt idx="4999">
                  <c:v>0.89417866489439413</c:v>
                </c:pt>
                <c:pt idx="5000">
                  <c:v>0.89424760701886075</c:v>
                </c:pt>
                <c:pt idx="5001">
                  <c:v>0.89431654914332226</c:v>
                </c:pt>
                <c:pt idx="5002">
                  <c:v>0.8943854912677901</c:v>
                </c:pt>
                <c:pt idx="5003">
                  <c:v>0.8944544333922555</c:v>
                </c:pt>
                <c:pt idx="5004">
                  <c:v>0.89452337551672056</c:v>
                </c:pt>
                <c:pt idx="5005">
                  <c:v>0.89541962313477175</c:v>
                </c:pt>
                <c:pt idx="5006">
                  <c:v>0.89548856525923326</c:v>
                </c:pt>
                <c:pt idx="5007">
                  <c:v>0.8955575073837011</c:v>
                </c:pt>
                <c:pt idx="5008">
                  <c:v>0.89562644950816772</c:v>
                </c:pt>
                <c:pt idx="5009">
                  <c:v>0.89569539163263212</c:v>
                </c:pt>
                <c:pt idx="5010">
                  <c:v>0.89576433375709807</c:v>
                </c:pt>
                <c:pt idx="5011">
                  <c:v>0.89583327588156259</c:v>
                </c:pt>
                <c:pt idx="5012">
                  <c:v>0.89590221800602809</c:v>
                </c:pt>
                <c:pt idx="5013">
                  <c:v>0.89679846562408094</c:v>
                </c:pt>
                <c:pt idx="5014">
                  <c:v>0.89686740774854312</c:v>
                </c:pt>
                <c:pt idx="5015">
                  <c:v>0.89693634987300574</c:v>
                </c:pt>
                <c:pt idx="5016">
                  <c:v>0.89700529199747414</c:v>
                </c:pt>
                <c:pt idx="5017">
                  <c:v>0.8970742341219391</c:v>
                </c:pt>
                <c:pt idx="5018">
                  <c:v>0.8971431762464056</c:v>
                </c:pt>
                <c:pt idx="5019">
                  <c:v>0.89721211837087012</c:v>
                </c:pt>
                <c:pt idx="5020">
                  <c:v>0.89728106049533507</c:v>
                </c:pt>
                <c:pt idx="5021">
                  <c:v>0.8973500026198038</c:v>
                </c:pt>
                <c:pt idx="5022">
                  <c:v>0.89817730811338514</c:v>
                </c:pt>
                <c:pt idx="5023">
                  <c:v>0.8982462502378501</c:v>
                </c:pt>
                <c:pt idx="5024">
                  <c:v>0.8983151923623155</c:v>
                </c:pt>
                <c:pt idx="5025">
                  <c:v>0.89838413448678112</c:v>
                </c:pt>
                <c:pt idx="5026">
                  <c:v>0.89845307661124607</c:v>
                </c:pt>
                <c:pt idx="5027">
                  <c:v>0.89852201873571158</c:v>
                </c:pt>
                <c:pt idx="5028">
                  <c:v>0.89859096086017709</c:v>
                </c:pt>
                <c:pt idx="5029">
                  <c:v>0.8986599029846426</c:v>
                </c:pt>
                <c:pt idx="5030">
                  <c:v>0.89872884510911011</c:v>
                </c:pt>
                <c:pt idx="5031">
                  <c:v>0.89955615060269156</c:v>
                </c:pt>
                <c:pt idx="5032">
                  <c:v>0.89962509272715774</c:v>
                </c:pt>
                <c:pt idx="5033">
                  <c:v>0.89969403485162314</c:v>
                </c:pt>
                <c:pt idx="5034">
                  <c:v>0.89976297697608809</c:v>
                </c:pt>
                <c:pt idx="5035">
                  <c:v>0.8998319191005536</c:v>
                </c:pt>
                <c:pt idx="5036">
                  <c:v>0.89990086122501911</c:v>
                </c:pt>
                <c:pt idx="5037">
                  <c:v>0.89996980334948706</c:v>
                </c:pt>
                <c:pt idx="5038">
                  <c:v>0.90003874547394958</c:v>
                </c:pt>
                <c:pt idx="5039">
                  <c:v>0.90010768759841564</c:v>
                </c:pt>
                <c:pt idx="5040">
                  <c:v>0.90100393521646349</c:v>
                </c:pt>
                <c:pt idx="5041">
                  <c:v>0.90107287734093</c:v>
                </c:pt>
                <c:pt idx="5042">
                  <c:v>0.90114181946539795</c:v>
                </c:pt>
                <c:pt idx="5043">
                  <c:v>0.90121076158985958</c:v>
                </c:pt>
                <c:pt idx="5044">
                  <c:v>0.90127970371432597</c:v>
                </c:pt>
                <c:pt idx="5045">
                  <c:v>0.90134864583879104</c:v>
                </c:pt>
                <c:pt idx="5046">
                  <c:v>0.901417587963252</c:v>
                </c:pt>
                <c:pt idx="5047">
                  <c:v>0.90148653008771928</c:v>
                </c:pt>
                <c:pt idx="5048">
                  <c:v>0.90238277770577158</c:v>
                </c:pt>
                <c:pt idx="5049">
                  <c:v>0.90245171983023476</c:v>
                </c:pt>
                <c:pt idx="5050">
                  <c:v>0.90252066195470149</c:v>
                </c:pt>
                <c:pt idx="5051">
                  <c:v>0.902589604079167</c:v>
                </c:pt>
                <c:pt idx="5052">
                  <c:v>0.90265854620363295</c:v>
                </c:pt>
                <c:pt idx="5053">
                  <c:v>0.90272748832810024</c:v>
                </c:pt>
                <c:pt idx="5054">
                  <c:v>0.90279643045256464</c:v>
                </c:pt>
                <c:pt idx="5055">
                  <c:v>0.90286537257702904</c:v>
                </c:pt>
                <c:pt idx="5056">
                  <c:v>0.90376162019508099</c:v>
                </c:pt>
                <c:pt idx="5057">
                  <c:v>0.90383056231954395</c:v>
                </c:pt>
                <c:pt idx="5058">
                  <c:v>0.90389950444401124</c:v>
                </c:pt>
                <c:pt idx="5059">
                  <c:v>0.90396844656847852</c:v>
                </c:pt>
                <c:pt idx="5060">
                  <c:v>0.90403738869293715</c:v>
                </c:pt>
                <c:pt idx="5061">
                  <c:v>0.90410633081740299</c:v>
                </c:pt>
                <c:pt idx="5062">
                  <c:v>0.90417527294187383</c:v>
                </c:pt>
                <c:pt idx="5063">
                  <c:v>0.90424421506633601</c:v>
                </c:pt>
                <c:pt idx="5064">
                  <c:v>0.90514046268438952</c:v>
                </c:pt>
                <c:pt idx="5065">
                  <c:v>0.90520940480885104</c:v>
                </c:pt>
                <c:pt idx="5066">
                  <c:v>0.90527834693331599</c:v>
                </c:pt>
                <c:pt idx="5067">
                  <c:v>0.9053472890577815</c:v>
                </c:pt>
                <c:pt idx="5068">
                  <c:v>0.90541623118224346</c:v>
                </c:pt>
                <c:pt idx="5069">
                  <c:v>0.90548517330671197</c:v>
                </c:pt>
                <c:pt idx="5070">
                  <c:v>0.90555411543117803</c:v>
                </c:pt>
                <c:pt idx="5071">
                  <c:v>0.90562305755564365</c:v>
                </c:pt>
                <c:pt idx="5072">
                  <c:v>0.90569199968011171</c:v>
                </c:pt>
                <c:pt idx="5073">
                  <c:v>0.9065193051736925</c:v>
                </c:pt>
                <c:pt idx="5074">
                  <c:v>0.90658824729815801</c:v>
                </c:pt>
                <c:pt idx="5075">
                  <c:v>0.90665718942262075</c:v>
                </c:pt>
                <c:pt idx="5076">
                  <c:v>0.90672613154708903</c:v>
                </c:pt>
                <c:pt idx="5077">
                  <c:v>0.90679507367155765</c:v>
                </c:pt>
                <c:pt idx="5078">
                  <c:v>0.9068640157960185</c:v>
                </c:pt>
                <c:pt idx="5079">
                  <c:v>0.90693295792048501</c:v>
                </c:pt>
                <c:pt idx="5080">
                  <c:v>0.90700190004494996</c:v>
                </c:pt>
                <c:pt idx="5081">
                  <c:v>0.90707084216941858</c:v>
                </c:pt>
                <c:pt idx="5082">
                  <c:v>0.90789814766300259</c:v>
                </c:pt>
                <c:pt idx="5083">
                  <c:v>0.90796708978746088</c:v>
                </c:pt>
                <c:pt idx="5084">
                  <c:v>0.90803603191192805</c:v>
                </c:pt>
                <c:pt idx="5085">
                  <c:v>0.90810497403639601</c:v>
                </c:pt>
                <c:pt idx="5086">
                  <c:v>0.90817391616086163</c:v>
                </c:pt>
                <c:pt idx="5087">
                  <c:v>0.90824285828532703</c:v>
                </c:pt>
                <c:pt idx="5088">
                  <c:v>0.90831180040979265</c:v>
                </c:pt>
                <c:pt idx="5089">
                  <c:v>0.90838074253425649</c:v>
                </c:pt>
                <c:pt idx="5090">
                  <c:v>0.90844968465872511</c:v>
                </c:pt>
                <c:pt idx="5091">
                  <c:v>0.90934593227677496</c:v>
                </c:pt>
                <c:pt idx="5092">
                  <c:v>0.90941487440123758</c:v>
                </c:pt>
                <c:pt idx="5093">
                  <c:v>0.90948381652570365</c:v>
                </c:pt>
                <c:pt idx="5094">
                  <c:v>0.90955275865016749</c:v>
                </c:pt>
                <c:pt idx="5095">
                  <c:v>0.909621700774634</c:v>
                </c:pt>
                <c:pt idx="5096">
                  <c:v>0.90969064289910195</c:v>
                </c:pt>
                <c:pt idx="5097">
                  <c:v>0.90975958502356402</c:v>
                </c:pt>
                <c:pt idx="5098">
                  <c:v>0.90982852714803064</c:v>
                </c:pt>
                <c:pt idx="5099">
                  <c:v>0.91072477476607905</c:v>
                </c:pt>
                <c:pt idx="5100">
                  <c:v>0.91079371689054722</c:v>
                </c:pt>
                <c:pt idx="5101">
                  <c:v>0.91086265901500996</c:v>
                </c:pt>
                <c:pt idx="5102">
                  <c:v>0.91093160113947735</c:v>
                </c:pt>
                <c:pt idx="5103">
                  <c:v>0.91100054326394098</c:v>
                </c:pt>
                <c:pt idx="5104">
                  <c:v>0.91106948538840604</c:v>
                </c:pt>
                <c:pt idx="5105">
                  <c:v>0.91113842751287299</c:v>
                </c:pt>
                <c:pt idx="5106">
                  <c:v>0.91120736963733429</c:v>
                </c:pt>
                <c:pt idx="5107">
                  <c:v>0.91210361725538847</c:v>
                </c:pt>
                <c:pt idx="5108">
                  <c:v>0.91217255937985198</c:v>
                </c:pt>
                <c:pt idx="5109">
                  <c:v>0.91224150150431704</c:v>
                </c:pt>
                <c:pt idx="5110">
                  <c:v>0.912310443628784</c:v>
                </c:pt>
                <c:pt idx="5111">
                  <c:v>0.91237938575324529</c:v>
                </c:pt>
                <c:pt idx="5112">
                  <c:v>0.91244832787771257</c:v>
                </c:pt>
                <c:pt idx="5113">
                  <c:v>0.91251727000217797</c:v>
                </c:pt>
                <c:pt idx="5114">
                  <c:v>0.91258621212664359</c:v>
                </c:pt>
                <c:pt idx="5115">
                  <c:v>0.91348245974469156</c:v>
                </c:pt>
                <c:pt idx="5116">
                  <c:v>0.91355140186915851</c:v>
                </c:pt>
                <c:pt idx="5117">
                  <c:v>0.91362034399362402</c:v>
                </c:pt>
                <c:pt idx="5118">
                  <c:v>0.91368928611809352</c:v>
                </c:pt>
                <c:pt idx="5119">
                  <c:v>0.91375822824255504</c:v>
                </c:pt>
                <c:pt idx="5120">
                  <c:v>0.91382717036701999</c:v>
                </c:pt>
                <c:pt idx="5121">
                  <c:v>0.91389611249148894</c:v>
                </c:pt>
                <c:pt idx="5122">
                  <c:v>0.91396505461595101</c:v>
                </c:pt>
                <c:pt idx="5123">
                  <c:v>0.91486130223400064</c:v>
                </c:pt>
                <c:pt idx="5124">
                  <c:v>0.91493024435846604</c:v>
                </c:pt>
                <c:pt idx="5125">
                  <c:v>0.91499918648293099</c:v>
                </c:pt>
                <c:pt idx="5126">
                  <c:v>0.9150681286073965</c:v>
                </c:pt>
                <c:pt idx="5127">
                  <c:v>0.91513707073186157</c:v>
                </c:pt>
                <c:pt idx="5128">
                  <c:v>0.91520601285632697</c:v>
                </c:pt>
                <c:pt idx="5129">
                  <c:v>0.91527495498079303</c:v>
                </c:pt>
                <c:pt idx="5130">
                  <c:v>0.91534389710525799</c:v>
                </c:pt>
                <c:pt idx="5131">
                  <c:v>0.9154128392297235</c:v>
                </c:pt>
                <c:pt idx="5132">
                  <c:v>0.9162401447233075</c:v>
                </c:pt>
                <c:pt idx="5133">
                  <c:v>0.91630908684777301</c:v>
                </c:pt>
                <c:pt idx="5134">
                  <c:v>0.91637802897223575</c:v>
                </c:pt>
                <c:pt idx="5135">
                  <c:v>0.91644697109670359</c:v>
                </c:pt>
                <c:pt idx="5136">
                  <c:v>0.91651591322116899</c:v>
                </c:pt>
                <c:pt idx="5137">
                  <c:v>0.9165848553456335</c:v>
                </c:pt>
                <c:pt idx="5138">
                  <c:v>0.91665379747010223</c:v>
                </c:pt>
                <c:pt idx="5139">
                  <c:v>0.91672273959456563</c:v>
                </c:pt>
                <c:pt idx="5140">
                  <c:v>0.91679168171903103</c:v>
                </c:pt>
                <c:pt idx="5141">
                  <c:v>0.91768792933707999</c:v>
                </c:pt>
                <c:pt idx="5142">
                  <c:v>0.91775687146154505</c:v>
                </c:pt>
                <c:pt idx="5143">
                  <c:v>0.91782581358601534</c:v>
                </c:pt>
                <c:pt idx="5144">
                  <c:v>0.91789475571047663</c:v>
                </c:pt>
                <c:pt idx="5145">
                  <c:v>0.91796369783494158</c:v>
                </c:pt>
                <c:pt idx="5146">
                  <c:v>0.91803263995940698</c:v>
                </c:pt>
                <c:pt idx="5147">
                  <c:v>0.91810158208387471</c:v>
                </c:pt>
                <c:pt idx="5148">
                  <c:v>0.918170524208338</c:v>
                </c:pt>
                <c:pt idx="5149">
                  <c:v>0.9190667718263843</c:v>
                </c:pt>
                <c:pt idx="5150">
                  <c:v>0.91913571395085303</c:v>
                </c:pt>
                <c:pt idx="5151">
                  <c:v>0.91920465607531865</c:v>
                </c:pt>
                <c:pt idx="5152">
                  <c:v>0.91927359819978305</c:v>
                </c:pt>
                <c:pt idx="5153">
                  <c:v>0.91934254032424856</c:v>
                </c:pt>
                <c:pt idx="5154">
                  <c:v>0.91941148244871462</c:v>
                </c:pt>
                <c:pt idx="5155">
                  <c:v>0.91948042457318135</c:v>
                </c:pt>
                <c:pt idx="5156">
                  <c:v>0.91954936669764498</c:v>
                </c:pt>
                <c:pt idx="5157">
                  <c:v>0.92044561431569671</c:v>
                </c:pt>
                <c:pt idx="5158">
                  <c:v>0.920514556440159</c:v>
                </c:pt>
                <c:pt idx="5159">
                  <c:v>0.92058349856462496</c:v>
                </c:pt>
                <c:pt idx="5160">
                  <c:v>0.92065244068909258</c:v>
                </c:pt>
                <c:pt idx="5161">
                  <c:v>0.92072138281355664</c:v>
                </c:pt>
                <c:pt idx="5162">
                  <c:v>0.92079032493802104</c:v>
                </c:pt>
                <c:pt idx="5163">
                  <c:v>0.920859267062488</c:v>
                </c:pt>
                <c:pt idx="5164">
                  <c:v>0.92092820918695151</c:v>
                </c:pt>
                <c:pt idx="5165">
                  <c:v>0.92182445680500358</c:v>
                </c:pt>
                <c:pt idx="5166">
                  <c:v>0.92189339892946698</c:v>
                </c:pt>
                <c:pt idx="5167">
                  <c:v>0.92196234105392905</c:v>
                </c:pt>
                <c:pt idx="5168">
                  <c:v>0.922031283178399</c:v>
                </c:pt>
                <c:pt idx="5169">
                  <c:v>0.92210022530286251</c:v>
                </c:pt>
                <c:pt idx="5170">
                  <c:v>0.92216916742732757</c:v>
                </c:pt>
                <c:pt idx="5171">
                  <c:v>0.92223810955179297</c:v>
                </c:pt>
                <c:pt idx="5172">
                  <c:v>0.92230705167625859</c:v>
                </c:pt>
                <c:pt idx="5173">
                  <c:v>0.923203299294308</c:v>
                </c:pt>
                <c:pt idx="5174">
                  <c:v>0.92327224141877395</c:v>
                </c:pt>
                <c:pt idx="5175">
                  <c:v>0.92334118354323902</c:v>
                </c:pt>
                <c:pt idx="5176">
                  <c:v>0.92341012566770175</c:v>
                </c:pt>
                <c:pt idx="5177">
                  <c:v>0.92347906779217004</c:v>
                </c:pt>
                <c:pt idx="5178">
                  <c:v>0.92354800991663299</c:v>
                </c:pt>
                <c:pt idx="5179">
                  <c:v>0.92361695204110095</c:v>
                </c:pt>
                <c:pt idx="5180">
                  <c:v>0.92368589416556823</c:v>
                </c:pt>
                <c:pt idx="5181">
                  <c:v>0.92375483629003419</c:v>
                </c:pt>
                <c:pt idx="5182">
                  <c:v>0.92458214178361064</c:v>
                </c:pt>
                <c:pt idx="5183">
                  <c:v>0.9246510839080837</c:v>
                </c:pt>
                <c:pt idx="5184">
                  <c:v>0.92472002603254799</c:v>
                </c:pt>
                <c:pt idx="5185">
                  <c:v>0.9247889681570105</c:v>
                </c:pt>
                <c:pt idx="5186">
                  <c:v>0.92485791028147923</c:v>
                </c:pt>
                <c:pt idx="5187">
                  <c:v>0.92492685240594263</c:v>
                </c:pt>
                <c:pt idx="5188">
                  <c:v>0.92499579453041059</c:v>
                </c:pt>
                <c:pt idx="5189">
                  <c:v>0.92506473665487665</c:v>
                </c:pt>
                <c:pt idx="5190">
                  <c:v>0.9251336787793375</c:v>
                </c:pt>
                <c:pt idx="5191">
                  <c:v>0.92602992639739024</c:v>
                </c:pt>
                <c:pt idx="5192">
                  <c:v>0.92609886852185364</c:v>
                </c:pt>
                <c:pt idx="5193">
                  <c:v>0.92616781064631903</c:v>
                </c:pt>
                <c:pt idx="5194">
                  <c:v>0.92623675277078399</c:v>
                </c:pt>
                <c:pt idx="5195">
                  <c:v>0.9263056948952485</c:v>
                </c:pt>
                <c:pt idx="5196">
                  <c:v>0.92637463701971723</c:v>
                </c:pt>
                <c:pt idx="5197">
                  <c:v>0.92644357914418063</c:v>
                </c:pt>
                <c:pt idx="5198">
                  <c:v>0.92651252126864203</c:v>
                </c:pt>
                <c:pt idx="5199">
                  <c:v>0.92740876888669299</c:v>
                </c:pt>
                <c:pt idx="5200">
                  <c:v>0.92747771101116006</c:v>
                </c:pt>
                <c:pt idx="5201">
                  <c:v>0.92754665313562601</c:v>
                </c:pt>
                <c:pt idx="5202">
                  <c:v>0.92761559526009163</c:v>
                </c:pt>
                <c:pt idx="5203">
                  <c:v>0.92768453738455858</c:v>
                </c:pt>
                <c:pt idx="5204">
                  <c:v>0.92775347950902265</c:v>
                </c:pt>
                <c:pt idx="5205">
                  <c:v>0.92782242163348971</c:v>
                </c:pt>
                <c:pt idx="5206">
                  <c:v>0.92789136375795156</c:v>
                </c:pt>
                <c:pt idx="5207">
                  <c:v>0.92878761137600263</c:v>
                </c:pt>
                <c:pt idx="5208">
                  <c:v>0.92885655350046703</c:v>
                </c:pt>
                <c:pt idx="5209">
                  <c:v>0.92892549562493365</c:v>
                </c:pt>
                <c:pt idx="5210">
                  <c:v>0.92899443774940071</c:v>
                </c:pt>
                <c:pt idx="5211">
                  <c:v>0.92906337987386256</c:v>
                </c:pt>
                <c:pt idx="5212">
                  <c:v>0.92913232199832629</c:v>
                </c:pt>
                <c:pt idx="5213">
                  <c:v>0.92920126412279402</c:v>
                </c:pt>
                <c:pt idx="5214">
                  <c:v>0.92927020624725998</c:v>
                </c:pt>
                <c:pt idx="5215">
                  <c:v>0.9301664538653085</c:v>
                </c:pt>
                <c:pt idx="5216">
                  <c:v>0.93023539598977401</c:v>
                </c:pt>
                <c:pt idx="5217">
                  <c:v>0.93030433811423996</c:v>
                </c:pt>
                <c:pt idx="5218">
                  <c:v>0.93037328023870502</c:v>
                </c:pt>
                <c:pt idx="5219">
                  <c:v>0.93044222236317364</c:v>
                </c:pt>
                <c:pt idx="5220">
                  <c:v>0.93051116448763305</c:v>
                </c:pt>
                <c:pt idx="5221">
                  <c:v>0.930580106612101</c:v>
                </c:pt>
                <c:pt idx="5222">
                  <c:v>0.93064904873656695</c:v>
                </c:pt>
                <c:pt idx="5223">
                  <c:v>0.93154529635461858</c:v>
                </c:pt>
                <c:pt idx="5224">
                  <c:v>0.93161423847908564</c:v>
                </c:pt>
                <c:pt idx="5225">
                  <c:v>0.93168318060354705</c:v>
                </c:pt>
                <c:pt idx="5226">
                  <c:v>0.931752122728012</c:v>
                </c:pt>
                <c:pt idx="5227">
                  <c:v>0.93182106485247795</c:v>
                </c:pt>
                <c:pt idx="5228">
                  <c:v>0.93189000697694302</c:v>
                </c:pt>
                <c:pt idx="5229">
                  <c:v>0.93195894910140797</c:v>
                </c:pt>
                <c:pt idx="5230">
                  <c:v>0.9320278912258767</c:v>
                </c:pt>
                <c:pt idx="5231">
                  <c:v>0.93299308096838895</c:v>
                </c:pt>
                <c:pt idx="5232">
                  <c:v>0.93306202309285358</c:v>
                </c:pt>
                <c:pt idx="5233">
                  <c:v>0.93313096521731675</c:v>
                </c:pt>
                <c:pt idx="5234">
                  <c:v>0.9331999073417877</c:v>
                </c:pt>
                <c:pt idx="5235">
                  <c:v>0.933268849466248</c:v>
                </c:pt>
                <c:pt idx="5236">
                  <c:v>0.93333779159071451</c:v>
                </c:pt>
                <c:pt idx="5237">
                  <c:v>0.93340673371518101</c:v>
                </c:pt>
                <c:pt idx="5238">
                  <c:v>0.93347567583964597</c:v>
                </c:pt>
                <c:pt idx="5239">
                  <c:v>0.93437192345769604</c:v>
                </c:pt>
                <c:pt idx="5240">
                  <c:v>0.934440865582161</c:v>
                </c:pt>
                <c:pt idx="5241">
                  <c:v>0.93450980770662551</c:v>
                </c:pt>
                <c:pt idx="5242">
                  <c:v>0.93457874983109157</c:v>
                </c:pt>
                <c:pt idx="5243">
                  <c:v>0.93464769195555764</c:v>
                </c:pt>
                <c:pt idx="5244">
                  <c:v>0.93471663408002204</c:v>
                </c:pt>
                <c:pt idx="5245">
                  <c:v>0.93478557620449176</c:v>
                </c:pt>
                <c:pt idx="5246">
                  <c:v>0.93485451832895305</c:v>
                </c:pt>
                <c:pt idx="5247">
                  <c:v>0.93575076594700257</c:v>
                </c:pt>
                <c:pt idx="5248">
                  <c:v>0.93581970807146797</c:v>
                </c:pt>
                <c:pt idx="5249">
                  <c:v>0.93588865019593304</c:v>
                </c:pt>
                <c:pt idx="5250">
                  <c:v>0.93595759232040099</c:v>
                </c:pt>
                <c:pt idx="5251">
                  <c:v>0.93602653444486394</c:v>
                </c:pt>
                <c:pt idx="5252">
                  <c:v>0.93609547656933434</c:v>
                </c:pt>
                <c:pt idx="5253">
                  <c:v>0.93616441869379796</c:v>
                </c:pt>
                <c:pt idx="5254">
                  <c:v>0.93623336081825703</c:v>
                </c:pt>
                <c:pt idx="5255">
                  <c:v>0.93712960843631199</c:v>
                </c:pt>
                <c:pt idx="5256">
                  <c:v>0.93719855056077794</c:v>
                </c:pt>
                <c:pt idx="5257">
                  <c:v>0.93726749268524101</c:v>
                </c:pt>
                <c:pt idx="5258">
                  <c:v>0.93733643480970597</c:v>
                </c:pt>
                <c:pt idx="5259">
                  <c:v>0.93740537693417358</c:v>
                </c:pt>
                <c:pt idx="5260">
                  <c:v>0.93747431905863599</c:v>
                </c:pt>
                <c:pt idx="5261">
                  <c:v>0.93754326118310205</c:v>
                </c:pt>
                <c:pt idx="5262">
                  <c:v>0.937612203307567</c:v>
                </c:pt>
                <c:pt idx="5263">
                  <c:v>0.93850845092561697</c:v>
                </c:pt>
                <c:pt idx="5264">
                  <c:v>0.93857739305008203</c:v>
                </c:pt>
                <c:pt idx="5265">
                  <c:v>0.93864633517454865</c:v>
                </c:pt>
                <c:pt idx="5266">
                  <c:v>0.93871527729901572</c:v>
                </c:pt>
                <c:pt idx="5267">
                  <c:v>0.93878421942348234</c:v>
                </c:pt>
                <c:pt idx="5268">
                  <c:v>0.9388531615479413</c:v>
                </c:pt>
                <c:pt idx="5269">
                  <c:v>0.93892210367240903</c:v>
                </c:pt>
                <c:pt idx="5270">
                  <c:v>0.93899104579687465</c:v>
                </c:pt>
                <c:pt idx="5271">
                  <c:v>0.93988729341492405</c:v>
                </c:pt>
                <c:pt idx="5272">
                  <c:v>0.93995623553939123</c:v>
                </c:pt>
                <c:pt idx="5273">
                  <c:v>0.94002517766385796</c:v>
                </c:pt>
                <c:pt idx="5274">
                  <c:v>0.94009411978832003</c:v>
                </c:pt>
                <c:pt idx="5275">
                  <c:v>0.94016306191278276</c:v>
                </c:pt>
                <c:pt idx="5276">
                  <c:v>0.94023200403724805</c:v>
                </c:pt>
                <c:pt idx="5277">
                  <c:v>0.940300946161716</c:v>
                </c:pt>
                <c:pt idx="5278">
                  <c:v>0.94036988828618095</c:v>
                </c:pt>
                <c:pt idx="5279">
                  <c:v>0.94133507802869665</c:v>
                </c:pt>
                <c:pt idx="5280">
                  <c:v>0.94140402015316205</c:v>
                </c:pt>
                <c:pt idx="5281">
                  <c:v>0.94147296227762656</c:v>
                </c:pt>
                <c:pt idx="5282">
                  <c:v>0.94154190440209262</c:v>
                </c:pt>
                <c:pt idx="5283">
                  <c:v>0.94161084652656024</c:v>
                </c:pt>
                <c:pt idx="5284">
                  <c:v>0.94167978865102364</c:v>
                </c:pt>
                <c:pt idx="5285">
                  <c:v>0.9417487307754917</c:v>
                </c:pt>
                <c:pt idx="5286">
                  <c:v>0.94271392051800462</c:v>
                </c:pt>
                <c:pt idx="5287">
                  <c:v>0.94278286264246902</c:v>
                </c:pt>
                <c:pt idx="5288">
                  <c:v>0.94285180476693398</c:v>
                </c:pt>
                <c:pt idx="5289">
                  <c:v>0.94292074689140004</c:v>
                </c:pt>
                <c:pt idx="5290">
                  <c:v>0.942989689015865</c:v>
                </c:pt>
                <c:pt idx="5291">
                  <c:v>0.94305863114032995</c:v>
                </c:pt>
                <c:pt idx="5292">
                  <c:v>0.94312757326479824</c:v>
                </c:pt>
                <c:pt idx="5293">
                  <c:v>0.94319651538926097</c:v>
                </c:pt>
                <c:pt idx="5294">
                  <c:v>0.94409276300731049</c:v>
                </c:pt>
                <c:pt idx="5295">
                  <c:v>0.944161705131776</c:v>
                </c:pt>
                <c:pt idx="5296">
                  <c:v>0.94423064725624051</c:v>
                </c:pt>
                <c:pt idx="5297">
                  <c:v>0.94429958938070702</c:v>
                </c:pt>
                <c:pt idx="5298">
                  <c:v>0.94436853150517264</c:v>
                </c:pt>
                <c:pt idx="5299">
                  <c:v>0.94443747362963704</c:v>
                </c:pt>
                <c:pt idx="5300">
                  <c:v>0.94450641575410299</c:v>
                </c:pt>
                <c:pt idx="5301">
                  <c:v>0.94457535787856794</c:v>
                </c:pt>
                <c:pt idx="5302">
                  <c:v>0.94547160549661802</c:v>
                </c:pt>
                <c:pt idx="5303">
                  <c:v>0.94554054762108364</c:v>
                </c:pt>
                <c:pt idx="5304">
                  <c:v>0.94560948974554804</c:v>
                </c:pt>
                <c:pt idx="5305">
                  <c:v>0.94567843187001599</c:v>
                </c:pt>
                <c:pt idx="5306">
                  <c:v>0.94574737399448194</c:v>
                </c:pt>
                <c:pt idx="5307">
                  <c:v>0.94581631611894401</c:v>
                </c:pt>
                <c:pt idx="5308">
                  <c:v>0.94588525824341296</c:v>
                </c:pt>
                <c:pt idx="5309">
                  <c:v>0.94595420036787758</c:v>
                </c:pt>
                <c:pt idx="5310">
                  <c:v>0.94685044798592499</c:v>
                </c:pt>
                <c:pt idx="5311">
                  <c:v>0.94691939011038995</c:v>
                </c:pt>
                <c:pt idx="5312">
                  <c:v>0.94698833223485823</c:v>
                </c:pt>
                <c:pt idx="5313">
                  <c:v>0.94705727435932163</c:v>
                </c:pt>
                <c:pt idx="5314">
                  <c:v>0.94712621648379047</c:v>
                </c:pt>
                <c:pt idx="5315">
                  <c:v>0.94719515860825165</c:v>
                </c:pt>
                <c:pt idx="5316">
                  <c:v>0.94726410073271405</c:v>
                </c:pt>
                <c:pt idx="5317">
                  <c:v>0.94733304285718201</c:v>
                </c:pt>
                <c:pt idx="5318">
                  <c:v>0.94822929047523263</c:v>
                </c:pt>
                <c:pt idx="5319">
                  <c:v>0.9482982325997017</c:v>
                </c:pt>
                <c:pt idx="5320">
                  <c:v>0.94836717472415988</c:v>
                </c:pt>
                <c:pt idx="5321">
                  <c:v>0.9484361168486275</c:v>
                </c:pt>
                <c:pt idx="5322">
                  <c:v>0.94850505897309523</c:v>
                </c:pt>
                <c:pt idx="5323">
                  <c:v>0.94857400109755896</c:v>
                </c:pt>
                <c:pt idx="5324">
                  <c:v>0.94864294322202403</c:v>
                </c:pt>
                <c:pt idx="5325">
                  <c:v>0.94871188534648965</c:v>
                </c:pt>
                <c:pt idx="5326">
                  <c:v>0.94967707508900623</c:v>
                </c:pt>
                <c:pt idx="5327">
                  <c:v>0.94974601721347507</c:v>
                </c:pt>
                <c:pt idx="5328">
                  <c:v>0.94981495933793458</c:v>
                </c:pt>
                <c:pt idx="5329">
                  <c:v>0.94988390146239998</c:v>
                </c:pt>
                <c:pt idx="5330">
                  <c:v>0.94995284358686605</c:v>
                </c:pt>
                <c:pt idx="5331">
                  <c:v>0.95002178571133056</c:v>
                </c:pt>
                <c:pt idx="5332">
                  <c:v>0.95009072783579662</c:v>
                </c:pt>
                <c:pt idx="5333">
                  <c:v>0.95105591757831465</c:v>
                </c:pt>
                <c:pt idx="5334">
                  <c:v>0.95112485970277705</c:v>
                </c:pt>
                <c:pt idx="5335">
                  <c:v>0.95119380182724156</c:v>
                </c:pt>
                <c:pt idx="5336">
                  <c:v>0.95126274395170429</c:v>
                </c:pt>
                <c:pt idx="5337">
                  <c:v>0.95133168607617535</c:v>
                </c:pt>
                <c:pt idx="5338">
                  <c:v>0.95140062820063798</c:v>
                </c:pt>
                <c:pt idx="5339">
                  <c:v>0.95146957032510304</c:v>
                </c:pt>
                <c:pt idx="5340">
                  <c:v>0.95153851244957199</c:v>
                </c:pt>
                <c:pt idx="5341">
                  <c:v>0.95243476006761529</c:v>
                </c:pt>
                <c:pt idx="5342">
                  <c:v>0.95250370219208402</c:v>
                </c:pt>
                <c:pt idx="5343">
                  <c:v>0.95257264431654898</c:v>
                </c:pt>
                <c:pt idx="5344">
                  <c:v>0.95264158644101671</c:v>
                </c:pt>
                <c:pt idx="5345">
                  <c:v>0.952710528565482</c:v>
                </c:pt>
                <c:pt idx="5346">
                  <c:v>0.95277947068994795</c:v>
                </c:pt>
                <c:pt idx="5347">
                  <c:v>0.95284841281441446</c:v>
                </c:pt>
                <c:pt idx="5348">
                  <c:v>0.95291735493887664</c:v>
                </c:pt>
                <c:pt idx="5349">
                  <c:v>0.95381360255692504</c:v>
                </c:pt>
                <c:pt idx="5350">
                  <c:v>0.953882544681391</c:v>
                </c:pt>
                <c:pt idx="5351">
                  <c:v>0.95395148680585595</c:v>
                </c:pt>
                <c:pt idx="5352">
                  <c:v>0.95402042893032202</c:v>
                </c:pt>
                <c:pt idx="5353">
                  <c:v>0.95408937105478764</c:v>
                </c:pt>
                <c:pt idx="5354">
                  <c:v>0.95415831317925204</c:v>
                </c:pt>
                <c:pt idx="5355">
                  <c:v>0.95422725530371999</c:v>
                </c:pt>
                <c:pt idx="5356">
                  <c:v>0.95429619742818594</c:v>
                </c:pt>
                <c:pt idx="5357">
                  <c:v>0.95519244504623257</c:v>
                </c:pt>
                <c:pt idx="5358">
                  <c:v>0.95526138717069797</c:v>
                </c:pt>
                <c:pt idx="5359">
                  <c:v>0.95533032929516259</c:v>
                </c:pt>
                <c:pt idx="5360">
                  <c:v>0.95539927141963099</c:v>
                </c:pt>
                <c:pt idx="5361">
                  <c:v>0.95546821354409694</c:v>
                </c:pt>
                <c:pt idx="5362">
                  <c:v>0.95553715566855901</c:v>
                </c:pt>
                <c:pt idx="5363">
                  <c:v>0.95560609779302563</c:v>
                </c:pt>
                <c:pt idx="5364">
                  <c:v>0.95567503991749259</c:v>
                </c:pt>
                <c:pt idx="5365">
                  <c:v>0.95657128753554199</c:v>
                </c:pt>
                <c:pt idx="5366">
                  <c:v>0.95664022966000795</c:v>
                </c:pt>
                <c:pt idx="5367">
                  <c:v>0.95670917178447223</c:v>
                </c:pt>
                <c:pt idx="5368">
                  <c:v>0.95677811390893663</c:v>
                </c:pt>
                <c:pt idx="5369">
                  <c:v>0.9568470560334057</c:v>
                </c:pt>
                <c:pt idx="5370">
                  <c:v>0.95691599815786599</c:v>
                </c:pt>
                <c:pt idx="5371">
                  <c:v>0.9569849402823315</c:v>
                </c:pt>
                <c:pt idx="5372">
                  <c:v>0.95705388240679923</c:v>
                </c:pt>
                <c:pt idx="5373">
                  <c:v>0.95801907214931459</c:v>
                </c:pt>
                <c:pt idx="5374">
                  <c:v>0.95808801427378076</c:v>
                </c:pt>
                <c:pt idx="5375">
                  <c:v>0.95815695639824305</c:v>
                </c:pt>
                <c:pt idx="5376">
                  <c:v>0.95822589852271023</c:v>
                </c:pt>
                <c:pt idx="5377">
                  <c:v>0.95829484064717596</c:v>
                </c:pt>
                <c:pt idx="5378">
                  <c:v>0.95836378277163603</c:v>
                </c:pt>
                <c:pt idx="5379">
                  <c:v>0.95843272489610176</c:v>
                </c:pt>
                <c:pt idx="5380">
                  <c:v>0.95939791463862123</c:v>
                </c:pt>
                <c:pt idx="5381">
                  <c:v>0.95946685676308463</c:v>
                </c:pt>
                <c:pt idx="5382">
                  <c:v>0.95953579888754958</c:v>
                </c:pt>
                <c:pt idx="5383">
                  <c:v>0.95960474101201498</c:v>
                </c:pt>
                <c:pt idx="5384">
                  <c:v>0.95967368313648371</c:v>
                </c:pt>
                <c:pt idx="5385">
                  <c:v>0.959742625260946</c:v>
                </c:pt>
                <c:pt idx="5386">
                  <c:v>0.95981156738541162</c:v>
                </c:pt>
                <c:pt idx="5387">
                  <c:v>0.96077675712792598</c:v>
                </c:pt>
                <c:pt idx="5388">
                  <c:v>0.96084569925239471</c:v>
                </c:pt>
                <c:pt idx="5389">
                  <c:v>0.960914641376857</c:v>
                </c:pt>
                <c:pt idx="5390">
                  <c:v>0.96098358350132196</c:v>
                </c:pt>
                <c:pt idx="5391">
                  <c:v>0.96105252562578802</c:v>
                </c:pt>
                <c:pt idx="5392">
                  <c:v>0.96112146775025298</c:v>
                </c:pt>
                <c:pt idx="5393">
                  <c:v>0.96119040987471804</c:v>
                </c:pt>
                <c:pt idx="5394">
                  <c:v>0.961259351999186</c:v>
                </c:pt>
                <c:pt idx="5395">
                  <c:v>0.96215559961723296</c:v>
                </c:pt>
                <c:pt idx="5396">
                  <c:v>0.96222454174169858</c:v>
                </c:pt>
                <c:pt idx="5397">
                  <c:v>0.96229348386616398</c:v>
                </c:pt>
                <c:pt idx="5398">
                  <c:v>0.96236242599062605</c:v>
                </c:pt>
                <c:pt idx="5399">
                  <c:v>0.962431368115095</c:v>
                </c:pt>
                <c:pt idx="5400">
                  <c:v>0.96250031023955995</c:v>
                </c:pt>
                <c:pt idx="5401">
                  <c:v>0.96256925236402724</c:v>
                </c:pt>
                <c:pt idx="5402">
                  <c:v>0.96263819448849453</c:v>
                </c:pt>
                <c:pt idx="5403">
                  <c:v>0.96353444210654005</c:v>
                </c:pt>
                <c:pt idx="5404">
                  <c:v>0.963603384231006</c:v>
                </c:pt>
                <c:pt idx="5405">
                  <c:v>0.96367232635547395</c:v>
                </c:pt>
                <c:pt idx="5406">
                  <c:v>0.96374126847993824</c:v>
                </c:pt>
                <c:pt idx="5407">
                  <c:v>0.96381021060440553</c:v>
                </c:pt>
                <c:pt idx="5408">
                  <c:v>0.9638791527288697</c:v>
                </c:pt>
                <c:pt idx="5409">
                  <c:v>0.96394809485333399</c:v>
                </c:pt>
                <c:pt idx="5410">
                  <c:v>0.96401703697779795</c:v>
                </c:pt>
                <c:pt idx="5411">
                  <c:v>0.96491328459584802</c:v>
                </c:pt>
                <c:pt idx="5412">
                  <c:v>0.96498222672031297</c:v>
                </c:pt>
                <c:pt idx="5413">
                  <c:v>0.96505116884477804</c:v>
                </c:pt>
                <c:pt idx="5414">
                  <c:v>0.96512011096924299</c:v>
                </c:pt>
                <c:pt idx="5415">
                  <c:v>0.96518905309371195</c:v>
                </c:pt>
                <c:pt idx="5416">
                  <c:v>0.96525799521817623</c:v>
                </c:pt>
                <c:pt idx="5417">
                  <c:v>0.96532693734263897</c:v>
                </c:pt>
                <c:pt idx="5418">
                  <c:v>0.96539587946710759</c:v>
                </c:pt>
                <c:pt idx="5419">
                  <c:v>0.96636106920961951</c:v>
                </c:pt>
                <c:pt idx="5420">
                  <c:v>0.96643001133408724</c:v>
                </c:pt>
                <c:pt idx="5421">
                  <c:v>0.96649895345855452</c:v>
                </c:pt>
                <c:pt idx="5422">
                  <c:v>0.96656789558301603</c:v>
                </c:pt>
                <c:pt idx="5423">
                  <c:v>0.96663683770748265</c:v>
                </c:pt>
                <c:pt idx="5424">
                  <c:v>0.9667057798319465</c:v>
                </c:pt>
                <c:pt idx="5425">
                  <c:v>0.96677472195641201</c:v>
                </c:pt>
                <c:pt idx="5426">
                  <c:v>0.9677399116989297</c:v>
                </c:pt>
                <c:pt idx="5427">
                  <c:v>0.96780885382339576</c:v>
                </c:pt>
                <c:pt idx="5428">
                  <c:v>0.96787779594785806</c:v>
                </c:pt>
                <c:pt idx="5429">
                  <c:v>0.96794673807232301</c:v>
                </c:pt>
                <c:pt idx="5430">
                  <c:v>0.96801568019678863</c:v>
                </c:pt>
                <c:pt idx="5431">
                  <c:v>0.96808462232125403</c:v>
                </c:pt>
                <c:pt idx="5432">
                  <c:v>0.96815356444571898</c:v>
                </c:pt>
                <c:pt idx="5433">
                  <c:v>0.96911875418823401</c:v>
                </c:pt>
                <c:pt idx="5434">
                  <c:v>0.96918769631269963</c:v>
                </c:pt>
                <c:pt idx="5435">
                  <c:v>0.96925663843716503</c:v>
                </c:pt>
                <c:pt idx="5436">
                  <c:v>0.96932558056162998</c:v>
                </c:pt>
                <c:pt idx="5437">
                  <c:v>0.96939452268609771</c:v>
                </c:pt>
                <c:pt idx="5438">
                  <c:v>0.96946346481056056</c:v>
                </c:pt>
                <c:pt idx="5439">
                  <c:v>0.96953240693502596</c:v>
                </c:pt>
                <c:pt idx="5440">
                  <c:v>0.96960134905949458</c:v>
                </c:pt>
                <c:pt idx="5441">
                  <c:v>0.97049759667754165</c:v>
                </c:pt>
                <c:pt idx="5442">
                  <c:v>0.97056653880200405</c:v>
                </c:pt>
                <c:pt idx="5443">
                  <c:v>0.97063548092647411</c:v>
                </c:pt>
                <c:pt idx="5444">
                  <c:v>0.97070442305093763</c:v>
                </c:pt>
                <c:pt idx="5445">
                  <c:v>0.97077336517540191</c:v>
                </c:pt>
                <c:pt idx="5446">
                  <c:v>0.97084230729986865</c:v>
                </c:pt>
                <c:pt idx="5447">
                  <c:v>0.97091124942433293</c:v>
                </c:pt>
                <c:pt idx="5448">
                  <c:v>0.97098019154879989</c:v>
                </c:pt>
                <c:pt idx="5449">
                  <c:v>0.97187643916684863</c:v>
                </c:pt>
                <c:pt idx="5450">
                  <c:v>0.97194538129131391</c:v>
                </c:pt>
                <c:pt idx="5451">
                  <c:v>0.97201432341577965</c:v>
                </c:pt>
                <c:pt idx="5452">
                  <c:v>0.97208326554024338</c:v>
                </c:pt>
                <c:pt idx="5453">
                  <c:v>0.97215220766471189</c:v>
                </c:pt>
                <c:pt idx="5454">
                  <c:v>0.97222114978917484</c:v>
                </c:pt>
                <c:pt idx="5455">
                  <c:v>0.97229009191363991</c:v>
                </c:pt>
                <c:pt idx="5456">
                  <c:v>0.9723590340381093</c:v>
                </c:pt>
                <c:pt idx="5457">
                  <c:v>0.97325528165615494</c:v>
                </c:pt>
                <c:pt idx="5458">
                  <c:v>0.97332422378062089</c:v>
                </c:pt>
                <c:pt idx="5459">
                  <c:v>0.97339316590508551</c:v>
                </c:pt>
                <c:pt idx="5460">
                  <c:v>0.97346210802955047</c:v>
                </c:pt>
                <c:pt idx="5461">
                  <c:v>0.97353105015401764</c:v>
                </c:pt>
                <c:pt idx="5462">
                  <c:v>0.9735999922784867</c:v>
                </c:pt>
                <c:pt idx="5463">
                  <c:v>0.97366893440294688</c:v>
                </c:pt>
                <c:pt idx="5464">
                  <c:v>0.97373787652741584</c:v>
                </c:pt>
                <c:pt idx="5465">
                  <c:v>0.97470306626992864</c:v>
                </c:pt>
                <c:pt idx="5466">
                  <c:v>0.97477200839439548</c:v>
                </c:pt>
                <c:pt idx="5467">
                  <c:v>0.97484095051886188</c:v>
                </c:pt>
                <c:pt idx="5468">
                  <c:v>0.97490989264332895</c:v>
                </c:pt>
                <c:pt idx="5469">
                  <c:v>0.97497883476779112</c:v>
                </c:pt>
                <c:pt idx="5470">
                  <c:v>0.97504777689225386</c:v>
                </c:pt>
                <c:pt idx="5471">
                  <c:v>0.97511671901671948</c:v>
                </c:pt>
                <c:pt idx="5472">
                  <c:v>0.9760819087592344</c:v>
                </c:pt>
                <c:pt idx="5473">
                  <c:v>0.97615085088370213</c:v>
                </c:pt>
                <c:pt idx="5474">
                  <c:v>0.97621979300816564</c:v>
                </c:pt>
                <c:pt idx="5475">
                  <c:v>0.97628873513263048</c:v>
                </c:pt>
                <c:pt idx="5476">
                  <c:v>0.97635767725709788</c:v>
                </c:pt>
                <c:pt idx="5477">
                  <c:v>0.97642661938156083</c:v>
                </c:pt>
                <c:pt idx="5478">
                  <c:v>0.9764955615060269</c:v>
                </c:pt>
                <c:pt idx="5479">
                  <c:v>0.97746075124854193</c:v>
                </c:pt>
                <c:pt idx="5480">
                  <c:v>0.97752969337301088</c:v>
                </c:pt>
                <c:pt idx="5481">
                  <c:v>0.97759863549747572</c:v>
                </c:pt>
                <c:pt idx="5482">
                  <c:v>0.9776675776219379</c:v>
                </c:pt>
                <c:pt idx="5483">
                  <c:v>0.97773651974640252</c:v>
                </c:pt>
                <c:pt idx="5484">
                  <c:v>0.97780546187086892</c:v>
                </c:pt>
                <c:pt idx="5485">
                  <c:v>0.97787440399533465</c:v>
                </c:pt>
                <c:pt idx="5486">
                  <c:v>0.9788395937378489</c:v>
                </c:pt>
                <c:pt idx="5487">
                  <c:v>0.97890853586231386</c:v>
                </c:pt>
                <c:pt idx="5488">
                  <c:v>0.97897747798678236</c:v>
                </c:pt>
                <c:pt idx="5489">
                  <c:v>0.97904642011124487</c:v>
                </c:pt>
                <c:pt idx="5490">
                  <c:v>0.97911536223570994</c:v>
                </c:pt>
                <c:pt idx="5491">
                  <c:v>0.97918430436017811</c:v>
                </c:pt>
                <c:pt idx="5492">
                  <c:v>0.97925324648464163</c:v>
                </c:pt>
                <c:pt idx="5493">
                  <c:v>0.97932218860910591</c:v>
                </c:pt>
                <c:pt idx="5494">
                  <c:v>0.98021843622715599</c:v>
                </c:pt>
                <c:pt idx="5495">
                  <c:v>0.98028737835161806</c:v>
                </c:pt>
                <c:pt idx="5496">
                  <c:v>0.98035632047608656</c:v>
                </c:pt>
                <c:pt idx="5497">
                  <c:v>0.98042526260055263</c:v>
                </c:pt>
                <c:pt idx="5498">
                  <c:v>0.98049420472501658</c:v>
                </c:pt>
                <c:pt idx="5499">
                  <c:v>0.98056314684948076</c:v>
                </c:pt>
                <c:pt idx="5500">
                  <c:v>0.98063208897394505</c:v>
                </c:pt>
                <c:pt idx="5501">
                  <c:v>0.98070103109841522</c:v>
                </c:pt>
                <c:pt idx="5502">
                  <c:v>0.9815972787164603</c:v>
                </c:pt>
                <c:pt idx="5503">
                  <c:v>0.98166622084092503</c:v>
                </c:pt>
                <c:pt idx="5504">
                  <c:v>0.98173516296539398</c:v>
                </c:pt>
                <c:pt idx="5505">
                  <c:v>0.98180410508985849</c:v>
                </c:pt>
                <c:pt idx="5506">
                  <c:v>0.981873047214324</c:v>
                </c:pt>
                <c:pt idx="5507">
                  <c:v>0.98194198933879062</c:v>
                </c:pt>
                <c:pt idx="5508">
                  <c:v>0.98201093146325458</c:v>
                </c:pt>
                <c:pt idx="5509">
                  <c:v>0.98207987358772064</c:v>
                </c:pt>
                <c:pt idx="5510">
                  <c:v>0.983045063330235</c:v>
                </c:pt>
                <c:pt idx="5511">
                  <c:v>0.98311400545470096</c:v>
                </c:pt>
                <c:pt idx="5512">
                  <c:v>0.98318294757916558</c:v>
                </c:pt>
                <c:pt idx="5513">
                  <c:v>0.98325188970362976</c:v>
                </c:pt>
                <c:pt idx="5514">
                  <c:v>0.98332083182809704</c:v>
                </c:pt>
                <c:pt idx="5515">
                  <c:v>0.98338977395256</c:v>
                </c:pt>
                <c:pt idx="5516">
                  <c:v>0.98345871607702751</c:v>
                </c:pt>
                <c:pt idx="5517">
                  <c:v>0.98442390581953976</c:v>
                </c:pt>
                <c:pt idx="5518">
                  <c:v>0.98449284794400749</c:v>
                </c:pt>
                <c:pt idx="5519">
                  <c:v>0.984561790068473</c:v>
                </c:pt>
                <c:pt idx="5520">
                  <c:v>0.98463073219293851</c:v>
                </c:pt>
                <c:pt idx="5521">
                  <c:v>0.98469967431740624</c:v>
                </c:pt>
                <c:pt idx="5522">
                  <c:v>0.98476861644186964</c:v>
                </c:pt>
                <c:pt idx="5523">
                  <c:v>0.98483755856633459</c:v>
                </c:pt>
                <c:pt idx="5524">
                  <c:v>0.98580274830884951</c:v>
                </c:pt>
                <c:pt idx="5525">
                  <c:v>0.98587169043331724</c:v>
                </c:pt>
                <c:pt idx="5526">
                  <c:v>0.98594063255778353</c:v>
                </c:pt>
                <c:pt idx="5527">
                  <c:v>0.98600957468224559</c:v>
                </c:pt>
                <c:pt idx="5528">
                  <c:v>0.98607851680671099</c:v>
                </c:pt>
                <c:pt idx="5529">
                  <c:v>0.98614745893117595</c:v>
                </c:pt>
                <c:pt idx="5530">
                  <c:v>0.98621640105563846</c:v>
                </c:pt>
                <c:pt idx="5531">
                  <c:v>0.98718159079815659</c:v>
                </c:pt>
                <c:pt idx="5532">
                  <c:v>0.98725053292261999</c:v>
                </c:pt>
                <c:pt idx="5533">
                  <c:v>0.9873194750470865</c:v>
                </c:pt>
                <c:pt idx="5534">
                  <c:v>0.98738841717155301</c:v>
                </c:pt>
                <c:pt idx="5535">
                  <c:v>0.98745735929601575</c:v>
                </c:pt>
                <c:pt idx="5536">
                  <c:v>0.98752630142048359</c:v>
                </c:pt>
                <c:pt idx="5537">
                  <c:v>0.98759524354494899</c:v>
                </c:pt>
                <c:pt idx="5538">
                  <c:v>0.9876641856694135</c:v>
                </c:pt>
                <c:pt idx="5539">
                  <c:v>0.98856043328746357</c:v>
                </c:pt>
                <c:pt idx="5540">
                  <c:v>0.98862937541192897</c:v>
                </c:pt>
                <c:pt idx="5541">
                  <c:v>0.98869831753639659</c:v>
                </c:pt>
                <c:pt idx="5542">
                  <c:v>0.98876725966085999</c:v>
                </c:pt>
                <c:pt idx="5543">
                  <c:v>0.98883620178532206</c:v>
                </c:pt>
                <c:pt idx="5544">
                  <c:v>0.98890514390979101</c:v>
                </c:pt>
                <c:pt idx="5545">
                  <c:v>0.98897408603425596</c:v>
                </c:pt>
                <c:pt idx="5546">
                  <c:v>0.98904302815872103</c:v>
                </c:pt>
                <c:pt idx="5547">
                  <c:v>0.98993927577677099</c:v>
                </c:pt>
                <c:pt idx="5548">
                  <c:v>0.9900082179012355</c:v>
                </c:pt>
                <c:pt idx="5549">
                  <c:v>0.99007716002570156</c:v>
                </c:pt>
                <c:pt idx="5550">
                  <c:v>0.99014610215016696</c:v>
                </c:pt>
                <c:pt idx="5551">
                  <c:v>0.99021504427463158</c:v>
                </c:pt>
                <c:pt idx="5552">
                  <c:v>0.99028398639909798</c:v>
                </c:pt>
                <c:pt idx="5553">
                  <c:v>0.99035292852356249</c:v>
                </c:pt>
                <c:pt idx="5554">
                  <c:v>0.99042187064803022</c:v>
                </c:pt>
                <c:pt idx="5555">
                  <c:v>0.99138706039054258</c:v>
                </c:pt>
                <c:pt idx="5556">
                  <c:v>0.99145600251500898</c:v>
                </c:pt>
                <c:pt idx="5557">
                  <c:v>0.99152494463947405</c:v>
                </c:pt>
                <c:pt idx="5558">
                  <c:v>0.99159388676393856</c:v>
                </c:pt>
                <c:pt idx="5559">
                  <c:v>0.99166282888840496</c:v>
                </c:pt>
                <c:pt idx="5560">
                  <c:v>0.99173177101287002</c:v>
                </c:pt>
                <c:pt idx="5561">
                  <c:v>0.99180071313733498</c:v>
                </c:pt>
                <c:pt idx="5562">
                  <c:v>0.99276590287985</c:v>
                </c:pt>
                <c:pt idx="5563">
                  <c:v>0.99283484500431596</c:v>
                </c:pt>
                <c:pt idx="5564">
                  <c:v>0.99290378712878102</c:v>
                </c:pt>
                <c:pt idx="5565">
                  <c:v>0.99297272925324376</c:v>
                </c:pt>
                <c:pt idx="5566">
                  <c:v>0.99304167137771204</c:v>
                </c:pt>
                <c:pt idx="5567">
                  <c:v>0.993110613502179</c:v>
                </c:pt>
                <c:pt idx="5568">
                  <c:v>0.99317955562664251</c:v>
                </c:pt>
                <c:pt idx="5569">
                  <c:v>0.99414474536915698</c:v>
                </c:pt>
                <c:pt idx="5570">
                  <c:v>0.99421368749362249</c:v>
                </c:pt>
                <c:pt idx="5571">
                  <c:v>0.994282629618088</c:v>
                </c:pt>
                <c:pt idx="5572">
                  <c:v>0.99435157174255029</c:v>
                </c:pt>
                <c:pt idx="5573">
                  <c:v>0.99442051386701857</c:v>
                </c:pt>
                <c:pt idx="5574">
                  <c:v>0.99448945599148397</c:v>
                </c:pt>
                <c:pt idx="5575">
                  <c:v>0.99455839811594715</c:v>
                </c:pt>
                <c:pt idx="5576">
                  <c:v>0.99552358785846229</c:v>
                </c:pt>
                <c:pt idx="5577">
                  <c:v>0.99559252998292436</c:v>
                </c:pt>
                <c:pt idx="5578">
                  <c:v>0.99566147210739564</c:v>
                </c:pt>
                <c:pt idx="5579">
                  <c:v>0.99573041423186104</c:v>
                </c:pt>
                <c:pt idx="5580">
                  <c:v>0.99579935635632799</c:v>
                </c:pt>
                <c:pt idx="5581">
                  <c:v>0.99586829848079095</c:v>
                </c:pt>
                <c:pt idx="5582">
                  <c:v>0.99593724060525657</c:v>
                </c:pt>
                <c:pt idx="5583">
                  <c:v>0.99690243034777204</c:v>
                </c:pt>
                <c:pt idx="5584">
                  <c:v>0.99697137247223699</c:v>
                </c:pt>
                <c:pt idx="5585">
                  <c:v>0.99704031459670195</c:v>
                </c:pt>
                <c:pt idx="5586">
                  <c:v>0.99710925672116801</c:v>
                </c:pt>
                <c:pt idx="5587">
                  <c:v>0.99717819884563075</c:v>
                </c:pt>
                <c:pt idx="5588">
                  <c:v>0.99724714097009759</c:v>
                </c:pt>
                <c:pt idx="5589">
                  <c:v>0.99731608309456188</c:v>
                </c:pt>
                <c:pt idx="5590">
                  <c:v>0.9973850252190285</c:v>
                </c:pt>
                <c:pt idx="5591">
                  <c:v>0.99828127283707901</c:v>
                </c:pt>
                <c:pt idx="5592">
                  <c:v>0.99835021496154397</c:v>
                </c:pt>
                <c:pt idx="5593">
                  <c:v>0.99841915708600859</c:v>
                </c:pt>
                <c:pt idx="5594">
                  <c:v>0.99848809921047499</c:v>
                </c:pt>
                <c:pt idx="5595">
                  <c:v>0.99855704133493728</c:v>
                </c:pt>
                <c:pt idx="5596">
                  <c:v>0.99862598345940723</c:v>
                </c:pt>
                <c:pt idx="5597">
                  <c:v>0.99869492558387396</c:v>
                </c:pt>
                <c:pt idx="5598">
                  <c:v>0.99876386770833558</c:v>
                </c:pt>
                <c:pt idx="5599">
                  <c:v>0.99972905745085383</c:v>
                </c:pt>
                <c:pt idx="5600">
                  <c:v>0.99979799957531601</c:v>
                </c:pt>
                <c:pt idx="5601">
                  <c:v>0.99986694169978196</c:v>
                </c:pt>
                <c:pt idx="5602">
                  <c:v>0.99993588382424659</c:v>
                </c:pt>
                <c:pt idx="5603">
                  <c:v>0.99999517405128802</c:v>
                </c:pt>
              </c:numCache>
            </c:numRef>
          </c:xVal>
          <c:yVal>
            <c:numRef>
              <c:f>Sheet2!$S$1:$S$5604</c:f>
              <c:numCache>
                <c:formatCode>General</c:formatCode>
                <c:ptCount val="5604"/>
                <c:pt idx="0">
                  <c:v>0</c:v>
                </c:pt>
                <c:pt idx="1">
                  <c:v>66.3648099628616</c:v>
                </c:pt>
                <c:pt idx="2">
                  <c:v>66.365221822289158</c:v>
                </c:pt>
                <c:pt idx="3">
                  <c:v>66.365479536782416</c:v>
                </c:pt>
                <c:pt idx="4">
                  <c:v>66.365582737863264</c:v>
                </c:pt>
                <c:pt idx="5">
                  <c:v>66.365806161115401</c:v>
                </c:pt>
                <c:pt idx="6">
                  <c:v>66.365839368897781</c:v>
                </c:pt>
                <c:pt idx="7">
                  <c:v>66.365890496640219</c:v>
                </c:pt>
                <c:pt idx="8">
                  <c:v>66.365908184980213</c:v>
                </c:pt>
                <c:pt idx="9">
                  <c:v>66.365923779092725</c:v>
                </c:pt>
                <c:pt idx="10">
                  <c:v>66.365934565928882</c:v>
                </c:pt>
                <c:pt idx="11">
                  <c:v>66.365958677191458</c:v>
                </c:pt>
                <c:pt idx="12">
                  <c:v>66.365970078859348</c:v>
                </c:pt>
                <c:pt idx="13">
                  <c:v>66.365980822440036</c:v>
                </c:pt>
                <c:pt idx="14">
                  <c:v>66.365984207030579</c:v>
                </c:pt>
                <c:pt idx="15">
                  <c:v>66.365987514819565</c:v>
                </c:pt>
                <c:pt idx="16">
                  <c:v>66.365988038940088</c:v>
                </c:pt>
                <c:pt idx="17">
                  <c:v>66.365989967573299</c:v>
                </c:pt>
                <c:pt idx="18">
                  <c:v>66.365991042692258</c:v>
                </c:pt>
                <c:pt idx="19">
                  <c:v>66.365991078672678</c:v>
                </c:pt>
                <c:pt idx="20">
                  <c:v>66.365991341889185</c:v>
                </c:pt>
                <c:pt idx="21">
                  <c:v>66.365992275887578</c:v>
                </c:pt>
                <c:pt idx="22">
                  <c:v>66.365992438073278</c:v>
                </c:pt>
                <c:pt idx="23">
                  <c:v>66.36599239134749</c:v>
                </c:pt>
                <c:pt idx="24">
                  <c:v>66.365992152969326</c:v>
                </c:pt>
                <c:pt idx="25">
                  <c:v>66.365992280818901</c:v>
                </c:pt>
                <c:pt idx="26">
                  <c:v>66.365992649815595</c:v>
                </c:pt>
                <c:pt idx="27">
                  <c:v>66.365992715870988</c:v>
                </c:pt>
                <c:pt idx="28">
                  <c:v>66.365992397404526</c:v>
                </c:pt>
                <c:pt idx="29">
                  <c:v>66.36599257596761</c:v>
                </c:pt>
                <c:pt idx="30">
                  <c:v>66.365992593287828</c:v>
                </c:pt>
                <c:pt idx="31">
                  <c:v>66.365992745002302</c:v>
                </c:pt>
                <c:pt idx="32">
                  <c:v>66.365992445013603</c:v>
                </c:pt>
                <c:pt idx="33">
                  <c:v>66.365992457128584</c:v>
                </c:pt>
                <c:pt idx="34">
                  <c:v>66.365992422792289</c:v>
                </c:pt>
                <c:pt idx="35">
                  <c:v>66.365992478528028</c:v>
                </c:pt>
                <c:pt idx="36">
                  <c:v>66.365992666527248</c:v>
                </c:pt>
                <c:pt idx="37">
                  <c:v>66.365992474418888</c:v>
                </c:pt>
                <c:pt idx="38">
                  <c:v>66.365992477402088</c:v>
                </c:pt>
                <c:pt idx="39">
                  <c:v>66.365992490247791</c:v>
                </c:pt>
                <c:pt idx="40">
                  <c:v>66.365992582755354</c:v>
                </c:pt>
                <c:pt idx="41">
                  <c:v>66.365992449153481</c:v>
                </c:pt>
                <c:pt idx="42">
                  <c:v>66.3659925652222</c:v>
                </c:pt>
                <c:pt idx="43">
                  <c:v>66.365992650820019</c:v>
                </c:pt>
                <c:pt idx="44">
                  <c:v>66.365992584734258</c:v>
                </c:pt>
                <c:pt idx="45">
                  <c:v>66.365992538130158</c:v>
                </c:pt>
                <c:pt idx="46">
                  <c:v>66.365992521266449</c:v>
                </c:pt>
                <c:pt idx="47">
                  <c:v>66.365992590487139</c:v>
                </c:pt>
                <c:pt idx="48">
                  <c:v>66.365992424587958</c:v>
                </c:pt>
                <c:pt idx="49">
                  <c:v>66.365992455058858</c:v>
                </c:pt>
                <c:pt idx="50">
                  <c:v>66.365992573958039</c:v>
                </c:pt>
                <c:pt idx="51">
                  <c:v>66.365992631033919</c:v>
                </c:pt>
                <c:pt idx="52">
                  <c:v>66.365992513077742</c:v>
                </c:pt>
                <c:pt idx="53">
                  <c:v>66.365992549849778</c:v>
                </c:pt>
                <c:pt idx="54">
                  <c:v>66.365992548206108</c:v>
                </c:pt>
                <c:pt idx="55">
                  <c:v>66.365992527993384</c:v>
                </c:pt>
                <c:pt idx="56">
                  <c:v>66.365992454754036</c:v>
                </c:pt>
                <c:pt idx="57">
                  <c:v>66.365992472196368</c:v>
                </c:pt>
                <c:pt idx="58">
                  <c:v>66.365992549636758</c:v>
                </c:pt>
                <c:pt idx="59">
                  <c:v>66.365992508116278</c:v>
                </c:pt>
                <c:pt idx="60">
                  <c:v>66.365992485499149</c:v>
                </c:pt>
                <c:pt idx="61">
                  <c:v>66.365992514569072</c:v>
                </c:pt>
                <c:pt idx="62">
                  <c:v>66.365992562269184</c:v>
                </c:pt>
                <c:pt idx="63">
                  <c:v>66.365992522757537</c:v>
                </c:pt>
                <c:pt idx="64">
                  <c:v>66.365992496366289</c:v>
                </c:pt>
                <c:pt idx="65">
                  <c:v>66.365992520079288</c:v>
                </c:pt>
                <c:pt idx="66">
                  <c:v>66.365992523488146</c:v>
                </c:pt>
                <c:pt idx="67">
                  <c:v>66.365992523945181</c:v>
                </c:pt>
                <c:pt idx="68">
                  <c:v>66.365992494205102</c:v>
                </c:pt>
                <c:pt idx="69">
                  <c:v>66.365992529515808</c:v>
                </c:pt>
                <c:pt idx="70">
                  <c:v>66.365992534568349</c:v>
                </c:pt>
                <c:pt idx="71">
                  <c:v>66.365992512042638</c:v>
                </c:pt>
                <c:pt idx="72">
                  <c:v>66.365992487964789</c:v>
                </c:pt>
                <c:pt idx="73">
                  <c:v>66.365992565495958</c:v>
                </c:pt>
                <c:pt idx="74">
                  <c:v>66.365992486321048</c:v>
                </c:pt>
                <c:pt idx="75">
                  <c:v>66.365992506715699</c:v>
                </c:pt>
                <c:pt idx="76">
                  <c:v>66.365992534263967</c:v>
                </c:pt>
                <c:pt idx="77">
                  <c:v>66.365992503397948</c:v>
                </c:pt>
                <c:pt idx="78">
                  <c:v>66.365992534081272</c:v>
                </c:pt>
                <c:pt idx="79">
                  <c:v>66.365992477980143</c:v>
                </c:pt>
                <c:pt idx="80">
                  <c:v>66.365992544127081</c:v>
                </c:pt>
                <c:pt idx="81">
                  <c:v>66.365992534781284</c:v>
                </c:pt>
                <c:pt idx="82">
                  <c:v>66.365992503549748</c:v>
                </c:pt>
                <c:pt idx="83">
                  <c:v>66.365992510338359</c:v>
                </c:pt>
                <c:pt idx="84">
                  <c:v>66.365992507203089</c:v>
                </c:pt>
                <c:pt idx="85">
                  <c:v>66.365992516821635</c:v>
                </c:pt>
                <c:pt idx="86">
                  <c:v>66.365992507842279</c:v>
                </c:pt>
                <c:pt idx="87">
                  <c:v>66.365992539013078</c:v>
                </c:pt>
                <c:pt idx="88">
                  <c:v>66.365992509090319</c:v>
                </c:pt>
                <c:pt idx="89">
                  <c:v>66.365992505467958</c:v>
                </c:pt>
                <c:pt idx="90">
                  <c:v>66.365992504067648</c:v>
                </c:pt>
                <c:pt idx="91">
                  <c:v>66.365992516821635</c:v>
                </c:pt>
                <c:pt idx="92">
                  <c:v>66.365992504980497</c:v>
                </c:pt>
                <c:pt idx="93">
                  <c:v>66.365992551645789</c:v>
                </c:pt>
                <c:pt idx="94">
                  <c:v>66.365992488908503</c:v>
                </c:pt>
                <c:pt idx="95">
                  <c:v>66.365992531585235</c:v>
                </c:pt>
                <c:pt idx="96">
                  <c:v>66.36599251106864</c:v>
                </c:pt>
                <c:pt idx="97">
                  <c:v>66.365992513869045</c:v>
                </c:pt>
                <c:pt idx="98">
                  <c:v>66.365992529454445</c:v>
                </c:pt>
                <c:pt idx="99">
                  <c:v>66.365992497066458</c:v>
                </c:pt>
                <c:pt idx="100">
                  <c:v>66.365992520048778</c:v>
                </c:pt>
                <c:pt idx="101">
                  <c:v>66.36599252190571</c:v>
                </c:pt>
                <c:pt idx="102">
                  <c:v>66.365992527019458</c:v>
                </c:pt>
                <c:pt idx="103">
                  <c:v>66.365992525588538</c:v>
                </c:pt>
                <c:pt idx="104">
                  <c:v>66.365992504402328</c:v>
                </c:pt>
                <c:pt idx="105">
                  <c:v>66.365992505893828</c:v>
                </c:pt>
                <c:pt idx="106">
                  <c:v>66.365992514417258</c:v>
                </c:pt>
                <c:pt idx="107">
                  <c:v>66.365992514265159</c:v>
                </c:pt>
                <c:pt idx="108">
                  <c:v>66.365992523122955</c:v>
                </c:pt>
                <c:pt idx="109">
                  <c:v>66.365992523914528</c:v>
                </c:pt>
                <c:pt idx="110">
                  <c:v>66.365992508207611</c:v>
                </c:pt>
                <c:pt idx="111">
                  <c:v>66.365992506198097</c:v>
                </c:pt>
                <c:pt idx="112">
                  <c:v>66.365992526836564</c:v>
                </c:pt>
                <c:pt idx="113">
                  <c:v>66.365992526593047</c:v>
                </c:pt>
                <c:pt idx="114">
                  <c:v>66.365992517126145</c:v>
                </c:pt>
                <c:pt idx="115">
                  <c:v>66.365992514082166</c:v>
                </c:pt>
                <c:pt idx="116">
                  <c:v>66.365992506167814</c:v>
                </c:pt>
                <c:pt idx="117">
                  <c:v>66.3659925099427</c:v>
                </c:pt>
                <c:pt idx="118">
                  <c:v>66.365992519318283</c:v>
                </c:pt>
                <c:pt idx="119">
                  <c:v>66.365992521601058</c:v>
                </c:pt>
                <c:pt idx="120">
                  <c:v>66.365992526440849</c:v>
                </c:pt>
                <c:pt idx="121">
                  <c:v>66.365992512773147</c:v>
                </c:pt>
                <c:pt idx="122">
                  <c:v>66.365992533533387</c:v>
                </c:pt>
                <c:pt idx="123">
                  <c:v>66.365992528846078</c:v>
                </c:pt>
                <c:pt idx="124">
                  <c:v>66.365992528389214</c:v>
                </c:pt>
                <c:pt idx="125">
                  <c:v>66.365992510063947</c:v>
                </c:pt>
                <c:pt idx="126">
                  <c:v>66.365992518039349</c:v>
                </c:pt>
                <c:pt idx="127">
                  <c:v>66.36599252068774</c:v>
                </c:pt>
                <c:pt idx="128">
                  <c:v>66.365992521296889</c:v>
                </c:pt>
                <c:pt idx="129">
                  <c:v>66.365992504737378</c:v>
                </c:pt>
                <c:pt idx="130">
                  <c:v>66.365992523457749</c:v>
                </c:pt>
                <c:pt idx="131">
                  <c:v>66.365992516213026</c:v>
                </c:pt>
                <c:pt idx="132">
                  <c:v>66.365992534385768</c:v>
                </c:pt>
                <c:pt idx="133">
                  <c:v>66.365992527019458</c:v>
                </c:pt>
                <c:pt idx="134">
                  <c:v>66.365992525010583</c:v>
                </c:pt>
                <c:pt idx="135">
                  <c:v>66.365992506593727</c:v>
                </c:pt>
                <c:pt idx="136">
                  <c:v>66.365992525893319</c:v>
                </c:pt>
                <c:pt idx="137">
                  <c:v>66.365992529302702</c:v>
                </c:pt>
                <c:pt idx="138">
                  <c:v>66.36599251539117</c:v>
                </c:pt>
                <c:pt idx="139">
                  <c:v>66.36599252257507</c:v>
                </c:pt>
                <c:pt idx="140">
                  <c:v>66.365992522940658</c:v>
                </c:pt>
                <c:pt idx="141">
                  <c:v>66.365992530185054</c:v>
                </c:pt>
                <c:pt idx="142">
                  <c:v>66.365992525862879</c:v>
                </c:pt>
                <c:pt idx="143">
                  <c:v>66.365992508603028</c:v>
                </c:pt>
                <c:pt idx="144">
                  <c:v>66.365992518252497</c:v>
                </c:pt>
                <c:pt idx="145">
                  <c:v>66.365992512925345</c:v>
                </c:pt>
                <c:pt idx="146">
                  <c:v>66.365992513869045</c:v>
                </c:pt>
                <c:pt idx="147">
                  <c:v>66.365992519470097</c:v>
                </c:pt>
                <c:pt idx="148">
                  <c:v>66.365992529941849</c:v>
                </c:pt>
                <c:pt idx="149">
                  <c:v>66.36599251810037</c:v>
                </c:pt>
                <c:pt idx="150">
                  <c:v>66.36599251058125</c:v>
                </c:pt>
                <c:pt idx="151">
                  <c:v>66.365992513717288</c:v>
                </c:pt>
                <c:pt idx="152">
                  <c:v>66.365992523518685</c:v>
                </c:pt>
                <c:pt idx="153">
                  <c:v>66.365992513047559</c:v>
                </c:pt>
                <c:pt idx="154">
                  <c:v>66.365992523153366</c:v>
                </c:pt>
                <c:pt idx="155">
                  <c:v>66.365992513625429</c:v>
                </c:pt>
                <c:pt idx="156">
                  <c:v>66.365992514082166</c:v>
                </c:pt>
                <c:pt idx="157">
                  <c:v>66.365992508816348</c:v>
                </c:pt>
                <c:pt idx="158">
                  <c:v>66.365992514477838</c:v>
                </c:pt>
                <c:pt idx="159">
                  <c:v>66.36599251514798</c:v>
                </c:pt>
                <c:pt idx="160">
                  <c:v>66.365992519165843</c:v>
                </c:pt>
                <c:pt idx="161">
                  <c:v>66.365992510764116</c:v>
                </c:pt>
                <c:pt idx="162">
                  <c:v>66.365992519409147</c:v>
                </c:pt>
                <c:pt idx="163">
                  <c:v>66.365992519957459</c:v>
                </c:pt>
                <c:pt idx="164">
                  <c:v>66.365992523336388</c:v>
                </c:pt>
                <c:pt idx="165">
                  <c:v>66.365992508268448</c:v>
                </c:pt>
                <c:pt idx="166">
                  <c:v>66.365992517400045</c:v>
                </c:pt>
                <c:pt idx="167">
                  <c:v>66.365992517765335</c:v>
                </c:pt>
                <c:pt idx="168">
                  <c:v>66.365992513168848</c:v>
                </c:pt>
                <c:pt idx="169">
                  <c:v>66.365992522027199</c:v>
                </c:pt>
                <c:pt idx="170">
                  <c:v>66.365992511981915</c:v>
                </c:pt>
                <c:pt idx="171">
                  <c:v>66.365992519896139</c:v>
                </c:pt>
                <c:pt idx="172">
                  <c:v>66.365992522940658</c:v>
                </c:pt>
                <c:pt idx="173">
                  <c:v>66.365992519379148</c:v>
                </c:pt>
                <c:pt idx="174">
                  <c:v>66.365992519713728</c:v>
                </c:pt>
                <c:pt idx="175">
                  <c:v>66.365992516913039</c:v>
                </c:pt>
                <c:pt idx="176">
                  <c:v>66.365992515056135</c:v>
                </c:pt>
                <c:pt idx="177">
                  <c:v>66.365992514417258</c:v>
                </c:pt>
                <c:pt idx="178">
                  <c:v>66.365992510612358</c:v>
                </c:pt>
                <c:pt idx="179">
                  <c:v>66.365992511403348</c:v>
                </c:pt>
                <c:pt idx="180">
                  <c:v>66.365992513199316</c:v>
                </c:pt>
                <c:pt idx="181">
                  <c:v>66.365992511768638</c:v>
                </c:pt>
                <c:pt idx="182">
                  <c:v>66.36599251986587</c:v>
                </c:pt>
                <c:pt idx="183">
                  <c:v>66.365992514082166</c:v>
                </c:pt>
                <c:pt idx="184">
                  <c:v>66.365992509150914</c:v>
                </c:pt>
                <c:pt idx="185">
                  <c:v>66.365992519287758</c:v>
                </c:pt>
                <c:pt idx="186">
                  <c:v>66.365992518130653</c:v>
                </c:pt>
                <c:pt idx="187">
                  <c:v>66.365992517339265</c:v>
                </c:pt>
                <c:pt idx="188">
                  <c:v>66.365992517370088</c:v>
                </c:pt>
                <c:pt idx="189">
                  <c:v>66.365992517308825</c:v>
                </c:pt>
                <c:pt idx="190">
                  <c:v>66.365992510855449</c:v>
                </c:pt>
                <c:pt idx="191">
                  <c:v>66.365992516517338</c:v>
                </c:pt>
                <c:pt idx="192">
                  <c:v>66.365992520748989</c:v>
                </c:pt>
                <c:pt idx="193">
                  <c:v>66.365992514386576</c:v>
                </c:pt>
                <c:pt idx="194">
                  <c:v>66.36599251539117</c:v>
                </c:pt>
                <c:pt idx="195">
                  <c:v>66.365992514112989</c:v>
                </c:pt>
                <c:pt idx="196">
                  <c:v>66.365992520901159</c:v>
                </c:pt>
                <c:pt idx="197">
                  <c:v>66.365992515695467</c:v>
                </c:pt>
                <c:pt idx="198">
                  <c:v>66.365992516213026</c:v>
                </c:pt>
                <c:pt idx="199">
                  <c:v>66.365992513808166</c:v>
                </c:pt>
                <c:pt idx="200">
                  <c:v>66.365992523579465</c:v>
                </c:pt>
                <c:pt idx="201">
                  <c:v>66.365992510612358</c:v>
                </c:pt>
                <c:pt idx="202">
                  <c:v>66.365992516273764</c:v>
                </c:pt>
                <c:pt idx="203">
                  <c:v>66.365992515573666</c:v>
                </c:pt>
                <c:pt idx="204">
                  <c:v>66.365992525467178</c:v>
                </c:pt>
                <c:pt idx="205">
                  <c:v>66.365992513655783</c:v>
                </c:pt>
                <c:pt idx="206">
                  <c:v>66.365992514203867</c:v>
                </c:pt>
                <c:pt idx="207">
                  <c:v>66.365992521936079</c:v>
                </c:pt>
                <c:pt idx="208">
                  <c:v>66.365992524736313</c:v>
                </c:pt>
                <c:pt idx="209">
                  <c:v>66.365992518526184</c:v>
                </c:pt>
                <c:pt idx="210">
                  <c:v>66.365992515025738</c:v>
                </c:pt>
                <c:pt idx="211">
                  <c:v>66.36599251545195</c:v>
                </c:pt>
                <c:pt idx="212">
                  <c:v>66.365992520992478</c:v>
                </c:pt>
                <c:pt idx="213">
                  <c:v>66.365992520809499</c:v>
                </c:pt>
                <c:pt idx="214">
                  <c:v>66.365992517460782</c:v>
                </c:pt>
                <c:pt idx="215">
                  <c:v>66.365992524614526</c:v>
                </c:pt>
                <c:pt idx="216">
                  <c:v>66.365992518678567</c:v>
                </c:pt>
                <c:pt idx="217">
                  <c:v>66.365992519500438</c:v>
                </c:pt>
                <c:pt idx="218">
                  <c:v>66.365992518709064</c:v>
                </c:pt>
                <c:pt idx="219">
                  <c:v>66.365992513899329</c:v>
                </c:pt>
                <c:pt idx="220">
                  <c:v>66.365992513747443</c:v>
                </c:pt>
                <c:pt idx="221">
                  <c:v>66.365992518008937</c:v>
                </c:pt>
                <c:pt idx="222">
                  <c:v>66.365992515421283</c:v>
                </c:pt>
                <c:pt idx="223">
                  <c:v>66.365992521936079</c:v>
                </c:pt>
                <c:pt idx="224">
                  <c:v>66.365992514965058</c:v>
                </c:pt>
                <c:pt idx="225">
                  <c:v>66.365992517734924</c:v>
                </c:pt>
                <c:pt idx="226">
                  <c:v>66.365992516030246</c:v>
                </c:pt>
                <c:pt idx="227">
                  <c:v>66.365992519196141</c:v>
                </c:pt>
                <c:pt idx="228">
                  <c:v>66.365992514538746</c:v>
                </c:pt>
                <c:pt idx="229">
                  <c:v>66.365992516517338</c:v>
                </c:pt>
                <c:pt idx="230">
                  <c:v>66.365992519044013</c:v>
                </c:pt>
                <c:pt idx="231">
                  <c:v>66.365992515360958</c:v>
                </c:pt>
                <c:pt idx="232">
                  <c:v>66.365992517065266</c:v>
                </c:pt>
                <c:pt idx="233">
                  <c:v>66.365992517248259</c:v>
                </c:pt>
                <c:pt idx="234">
                  <c:v>66.365992517613165</c:v>
                </c:pt>
                <c:pt idx="235">
                  <c:v>66.365992519927048</c:v>
                </c:pt>
                <c:pt idx="236">
                  <c:v>66.365992516852145</c:v>
                </c:pt>
                <c:pt idx="237">
                  <c:v>66.365992516365154</c:v>
                </c:pt>
                <c:pt idx="238">
                  <c:v>66.365992520048778</c:v>
                </c:pt>
                <c:pt idx="239">
                  <c:v>66.36599251642582</c:v>
                </c:pt>
                <c:pt idx="240">
                  <c:v>66.365992520474563</c:v>
                </c:pt>
                <c:pt idx="241">
                  <c:v>66.36599251749125</c:v>
                </c:pt>
                <c:pt idx="242">
                  <c:v>66.36599251986587</c:v>
                </c:pt>
                <c:pt idx="243">
                  <c:v>66.36599251545195</c:v>
                </c:pt>
                <c:pt idx="244">
                  <c:v>66.365992520779358</c:v>
                </c:pt>
                <c:pt idx="245">
                  <c:v>66.365992515208788</c:v>
                </c:pt>
                <c:pt idx="246">
                  <c:v>66.365992518800397</c:v>
                </c:pt>
                <c:pt idx="247">
                  <c:v>66.365992520535599</c:v>
                </c:pt>
                <c:pt idx="248">
                  <c:v>66.365992519165843</c:v>
                </c:pt>
                <c:pt idx="249">
                  <c:v>66.365992520322749</c:v>
                </c:pt>
                <c:pt idx="250">
                  <c:v>66.365992516304246</c:v>
                </c:pt>
                <c:pt idx="251">
                  <c:v>66.365992515056135</c:v>
                </c:pt>
                <c:pt idx="252">
                  <c:v>66.36599251566507</c:v>
                </c:pt>
                <c:pt idx="253">
                  <c:v>66.365992518039349</c:v>
                </c:pt>
                <c:pt idx="254">
                  <c:v>66.365992513990747</c:v>
                </c:pt>
                <c:pt idx="255">
                  <c:v>66.365992515999864</c:v>
                </c:pt>
                <c:pt idx="256">
                  <c:v>66.365992519713728</c:v>
                </c:pt>
                <c:pt idx="257">
                  <c:v>66.365992518161164</c:v>
                </c:pt>
                <c:pt idx="258">
                  <c:v>66.365992518039349</c:v>
                </c:pt>
                <c:pt idx="259">
                  <c:v>66.365992515634545</c:v>
                </c:pt>
                <c:pt idx="260">
                  <c:v>66.365992518070158</c:v>
                </c:pt>
                <c:pt idx="261">
                  <c:v>66.365992516304246</c:v>
                </c:pt>
                <c:pt idx="262">
                  <c:v>66.365992518252497</c:v>
                </c:pt>
                <c:pt idx="263">
                  <c:v>66.36599251514798</c:v>
                </c:pt>
                <c:pt idx="264">
                  <c:v>66.365992513412436</c:v>
                </c:pt>
                <c:pt idx="265">
                  <c:v>66.365992516182416</c:v>
                </c:pt>
                <c:pt idx="266">
                  <c:v>66.365992516730387</c:v>
                </c:pt>
                <c:pt idx="267">
                  <c:v>66.365992519105149</c:v>
                </c:pt>
                <c:pt idx="268">
                  <c:v>66.365992515239043</c:v>
                </c:pt>
                <c:pt idx="269">
                  <c:v>66.365992517339265</c:v>
                </c:pt>
                <c:pt idx="270">
                  <c:v>66.365992519530948</c:v>
                </c:pt>
                <c:pt idx="271">
                  <c:v>66.365992517126145</c:v>
                </c:pt>
                <c:pt idx="272">
                  <c:v>66.365992519226538</c:v>
                </c:pt>
                <c:pt idx="273">
                  <c:v>66.365992515848049</c:v>
                </c:pt>
                <c:pt idx="274">
                  <c:v>66.365992520353188</c:v>
                </c:pt>
                <c:pt idx="275">
                  <c:v>66.365992513290635</c:v>
                </c:pt>
                <c:pt idx="276">
                  <c:v>66.365992514599426</c:v>
                </c:pt>
                <c:pt idx="277">
                  <c:v>66.365992512468551</c:v>
                </c:pt>
                <c:pt idx="278">
                  <c:v>66.365992517034854</c:v>
                </c:pt>
                <c:pt idx="279">
                  <c:v>66.365992520140182</c:v>
                </c:pt>
                <c:pt idx="280">
                  <c:v>66.365992517278514</c:v>
                </c:pt>
                <c:pt idx="281">
                  <c:v>66.365992519287758</c:v>
                </c:pt>
                <c:pt idx="282">
                  <c:v>66.365992517948243</c:v>
                </c:pt>
                <c:pt idx="283">
                  <c:v>66.365992516486585</c:v>
                </c:pt>
                <c:pt idx="284">
                  <c:v>66.365992518800397</c:v>
                </c:pt>
                <c:pt idx="285">
                  <c:v>66.365992515969367</c:v>
                </c:pt>
                <c:pt idx="286">
                  <c:v>66.365992515908758</c:v>
                </c:pt>
                <c:pt idx="287">
                  <c:v>66.365992516973947</c:v>
                </c:pt>
                <c:pt idx="288">
                  <c:v>66.365992516060672</c:v>
                </c:pt>
                <c:pt idx="289">
                  <c:v>66.365992517826129</c:v>
                </c:pt>
                <c:pt idx="290">
                  <c:v>66.365992517370088</c:v>
                </c:pt>
                <c:pt idx="291">
                  <c:v>66.365992516852145</c:v>
                </c:pt>
                <c:pt idx="292">
                  <c:v>66.365992517126145</c:v>
                </c:pt>
                <c:pt idx="293">
                  <c:v>66.365992518191575</c:v>
                </c:pt>
                <c:pt idx="294">
                  <c:v>66.365992518526184</c:v>
                </c:pt>
                <c:pt idx="295">
                  <c:v>66.365992518648255</c:v>
                </c:pt>
                <c:pt idx="296">
                  <c:v>66.365992515969367</c:v>
                </c:pt>
                <c:pt idx="297">
                  <c:v>66.365992514843285</c:v>
                </c:pt>
                <c:pt idx="298">
                  <c:v>66.365992518222143</c:v>
                </c:pt>
                <c:pt idx="299">
                  <c:v>66.365992517978526</c:v>
                </c:pt>
                <c:pt idx="300">
                  <c:v>66.365992518313789</c:v>
                </c:pt>
                <c:pt idx="301">
                  <c:v>66.365992516456188</c:v>
                </c:pt>
                <c:pt idx="302">
                  <c:v>66.365992518252497</c:v>
                </c:pt>
                <c:pt idx="303">
                  <c:v>66.365992518587248</c:v>
                </c:pt>
                <c:pt idx="304">
                  <c:v>66.365992520353188</c:v>
                </c:pt>
                <c:pt idx="305">
                  <c:v>66.365992514630037</c:v>
                </c:pt>
                <c:pt idx="306">
                  <c:v>66.365992520048778</c:v>
                </c:pt>
                <c:pt idx="307">
                  <c:v>66.365992518465546</c:v>
                </c:pt>
                <c:pt idx="308">
                  <c:v>66.365992516334657</c:v>
                </c:pt>
                <c:pt idx="309">
                  <c:v>66.365992514325725</c:v>
                </c:pt>
                <c:pt idx="310">
                  <c:v>66.365992515878489</c:v>
                </c:pt>
                <c:pt idx="311">
                  <c:v>66.36599251593907</c:v>
                </c:pt>
                <c:pt idx="312">
                  <c:v>66.365992516365154</c:v>
                </c:pt>
                <c:pt idx="313">
                  <c:v>66.365992514660448</c:v>
                </c:pt>
                <c:pt idx="314">
                  <c:v>66.365992514143358</c:v>
                </c:pt>
                <c:pt idx="315">
                  <c:v>66.365992517674016</c:v>
                </c:pt>
                <c:pt idx="316">
                  <c:v>66.365992520109558</c:v>
                </c:pt>
                <c:pt idx="317">
                  <c:v>66.365992516365154</c:v>
                </c:pt>
                <c:pt idx="318">
                  <c:v>66.365992520048778</c:v>
                </c:pt>
                <c:pt idx="319">
                  <c:v>66.365992515908758</c:v>
                </c:pt>
                <c:pt idx="320">
                  <c:v>66.365992516243338</c:v>
                </c:pt>
                <c:pt idx="321">
                  <c:v>66.365992518252497</c:v>
                </c:pt>
                <c:pt idx="322">
                  <c:v>66.365992514813058</c:v>
                </c:pt>
                <c:pt idx="323">
                  <c:v>66.365992514751653</c:v>
                </c:pt>
                <c:pt idx="324">
                  <c:v>66.365992516395536</c:v>
                </c:pt>
                <c:pt idx="325">
                  <c:v>66.365992517065266</c:v>
                </c:pt>
                <c:pt idx="326">
                  <c:v>66.365992516182416</c:v>
                </c:pt>
                <c:pt idx="327">
                  <c:v>66.365992517643647</c:v>
                </c:pt>
                <c:pt idx="328">
                  <c:v>66.365992519044013</c:v>
                </c:pt>
                <c:pt idx="329">
                  <c:v>66.365992516060672</c:v>
                </c:pt>
                <c:pt idx="330">
                  <c:v>66.365992521022889</c:v>
                </c:pt>
                <c:pt idx="331">
                  <c:v>66.365992518008937</c:v>
                </c:pt>
                <c:pt idx="332">
                  <c:v>66.365992517308825</c:v>
                </c:pt>
                <c:pt idx="333">
                  <c:v>66.365992516121381</c:v>
                </c:pt>
                <c:pt idx="334">
                  <c:v>66.365992517521761</c:v>
                </c:pt>
                <c:pt idx="335">
                  <c:v>66.365992518952567</c:v>
                </c:pt>
                <c:pt idx="336">
                  <c:v>66.365992517339265</c:v>
                </c:pt>
                <c:pt idx="337">
                  <c:v>66.365992518922241</c:v>
                </c:pt>
                <c:pt idx="338">
                  <c:v>66.365992517917988</c:v>
                </c:pt>
                <c:pt idx="339">
                  <c:v>66.365992517948243</c:v>
                </c:pt>
                <c:pt idx="340">
                  <c:v>66.365992516152048</c:v>
                </c:pt>
                <c:pt idx="341">
                  <c:v>66.365992518404553</c:v>
                </c:pt>
                <c:pt idx="342">
                  <c:v>66.365992516395536</c:v>
                </c:pt>
                <c:pt idx="343">
                  <c:v>66.365992520748989</c:v>
                </c:pt>
                <c:pt idx="344">
                  <c:v>66.365992516517338</c:v>
                </c:pt>
                <c:pt idx="345">
                  <c:v>66.365992518952567</c:v>
                </c:pt>
                <c:pt idx="346">
                  <c:v>66.365992516730387</c:v>
                </c:pt>
                <c:pt idx="347">
                  <c:v>66.365992515543297</c:v>
                </c:pt>
                <c:pt idx="348">
                  <c:v>66.365992517917988</c:v>
                </c:pt>
                <c:pt idx="349">
                  <c:v>66.365992517034854</c:v>
                </c:pt>
                <c:pt idx="350">
                  <c:v>66.365992518435064</c:v>
                </c:pt>
                <c:pt idx="351">
                  <c:v>66.365992517065266</c:v>
                </c:pt>
                <c:pt idx="352">
                  <c:v>66.365992516365154</c:v>
                </c:pt>
                <c:pt idx="353">
                  <c:v>66.365992516943464</c:v>
                </c:pt>
                <c:pt idx="354">
                  <c:v>66.365992518404553</c:v>
                </c:pt>
                <c:pt idx="355">
                  <c:v>66.365992516060672</c:v>
                </c:pt>
                <c:pt idx="356">
                  <c:v>66.365992517674016</c:v>
                </c:pt>
                <c:pt idx="357">
                  <c:v>66.365992517643647</c:v>
                </c:pt>
                <c:pt idx="358">
                  <c:v>66.365992515999864</c:v>
                </c:pt>
                <c:pt idx="359">
                  <c:v>66.365992515908758</c:v>
                </c:pt>
                <c:pt idx="360">
                  <c:v>66.365992517613165</c:v>
                </c:pt>
                <c:pt idx="361">
                  <c:v>66.365992520383458</c:v>
                </c:pt>
                <c:pt idx="362">
                  <c:v>66.365992518252497</c:v>
                </c:pt>
                <c:pt idx="363">
                  <c:v>66.365992517430428</c:v>
                </c:pt>
                <c:pt idx="364">
                  <c:v>66.365992517004287</c:v>
                </c:pt>
                <c:pt idx="365">
                  <c:v>66.365992516913039</c:v>
                </c:pt>
                <c:pt idx="366">
                  <c:v>66.365992519105149</c:v>
                </c:pt>
                <c:pt idx="367">
                  <c:v>66.36599251934868</c:v>
                </c:pt>
                <c:pt idx="368">
                  <c:v>66.365992516638883</c:v>
                </c:pt>
                <c:pt idx="369">
                  <c:v>66.365992515878489</c:v>
                </c:pt>
                <c:pt idx="370">
                  <c:v>66.365992517034854</c:v>
                </c:pt>
                <c:pt idx="371">
                  <c:v>66.365992517613165</c:v>
                </c:pt>
                <c:pt idx="372">
                  <c:v>66.365992518435064</c:v>
                </c:pt>
                <c:pt idx="373">
                  <c:v>66.365992518739446</c:v>
                </c:pt>
                <c:pt idx="374">
                  <c:v>66.365992518313789</c:v>
                </c:pt>
                <c:pt idx="375">
                  <c:v>66.365992518130653</c:v>
                </c:pt>
                <c:pt idx="376">
                  <c:v>66.365992516365154</c:v>
                </c:pt>
                <c:pt idx="377">
                  <c:v>66.365992518617958</c:v>
                </c:pt>
                <c:pt idx="378">
                  <c:v>66.365992517552172</c:v>
                </c:pt>
                <c:pt idx="379">
                  <c:v>66.365992517004287</c:v>
                </c:pt>
                <c:pt idx="380">
                  <c:v>66.365992518465546</c:v>
                </c:pt>
                <c:pt idx="381">
                  <c:v>66.36599251837427</c:v>
                </c:pt>
                <c:pt idx="382">
                  <c:v>66.365992518039349</c:v>
                </c:pt>
                <c:pt idx="383">
                  <c:v>66.365992515360958</c:v>
                </c:pt>
                <c:pt idx="384">
                  <c:v>66.365992519774466</c:v>
                </c:pt>
                <c:pt idx="385">
                  <c:v>66.365992518922241</c:v>
                </c:pt>
                <c:pt idx="386">
                  <c:v>66.365992517521761</c:v>
                </c:pt>
                <c:pt idx="387">
                  <c:v>66.365992519013858</c:v>
                </c:pt>
                <c:pt idx="388">
                  <c:v>66.365992515969367</c:v>
                </c:pt>
                <c:pt idx="389">
                  <c:v>66.365992518922241</c:v>
                </c:pt>
                <c:pt idx="390">
                  <c:v>66.365992518039349</c:v>
                </c:pt>
                <c:pt idx="391">
                  <c:v>66.365992517826129</c:v>
                </c:pt>
                <c:pt idx="392">
                  <c:v>66.365992517795846</c:v>
                </c:pt>
                <c:pt idx="393">
                  <c:v>66.365992516943464</c:v>
                </c:pt>
                <c:pt idx="394">
                  <c:v>66.365992516791081</c:v>
                </c:pt>
                <c:pt idx="395">
                  <c:v>66.365992516152048</c:v>
                </c:pt>
                <c:pt idx="396">
                  <c:v>66.365992517308825</c:v>
                </c:pt>
                <c:pt idx="397">
                  <c:v>66.365992517978526</c:v>
                </c:pt>
                <c:pt idx="398">
                  <c:v>66.365992517978526</c:v>
                </c:pt>
                <c:pt idx="399">
                  <c:v>66.365992518435064</c:v>
                </c:pt>
                <c:pt idx="400">
                  <c:v>66.365992517674016</c:v>
                </c:pt>
                <c:pt idx="401">
                  <c:v>66.365992516365154</c:v>
                </c:pt>
                <c:pt idx="402">
                  <c:v>66.365992516365154</c:v>
                </c:pt>
                <c:pt idx="403">
                  <c:v>66.365992516882514</c:v>
                </c:pt>
                <c:pt idx="404">
                  <c:v>66.365992518130653</c:v>
                </c:pt>
                <c:pt idx="405">
                  <c:v>66.365992514995426</c:v>
                </c:pt>
                <c:pt idx="406">
                  <c:v>66.365992517156414</c:v>
                </c:pt>
                <c:pt idx="407">
                  <c:v>66.365992519500438</c:v>
                </c:pt>
                <c:pt idx="408">
                  <c:v>66.365992517734924</c:v>
                </c:pt>
                <c:pt idx="409">
                  <c:v>66.365992519530948</c:v>
                </c:pt>
                <c:pt idx="410">
                  <c:v>66.365992517674016</c:v>
                </c:pt>
                <c:pt idx="411">
                  <c:v>66.365992519287758</c:v>
                </c:pt>
                <c:pt idx="412">
                  <c:v>66.365992517948243</c:v>
                </c:pt>
                <c:pt idx="413">
                  <c:v>66.365992519135588</c:v>
                </c:pt>
                <c:pt idx="414">
                  <c:v>66.365992516608529</c:v>
                </c:pt>
                <c:pt idx="415">
                  <c:v>66.365992516913039</c:v>
                </c:pt>
                <c:pt idx="416">
                  <c:v>66.365992517034854</c:v>
                </c:pt>
                <c:pt idx="417">
                  <c:v>66.365992516243338</c:v>
                </c:pt>
                <c:pt idx="418">
                  <c:v>66.365992516852145</c:v>
                </c:pt>
                <c:pt idx="419">
                  <c:v>66.365992515208788</c:v>
                </c:pt>
                <c:pt idx="420">
                  <c:v>66.365992516486585</c:v>
                </c:pt>
                <c:pt idx="421">
                  <c:v>66.365992516456188</c:v>
                </c:pt>
                <c:pt idx="422">
                  <c:v>66.365992516395536</c:v>
                </c:pt>
                <c:pt idx="423">
                  <c:v>66.365992518648255</c:v>
                </c:pt>
                <c:pt idx="424">
                  <c:v>66.365992517552172</c:v>
                </c:pt>
                <c:pt idx="425">
                  <c:v>66.36599251986587</c:v>
                </c:pt>
                <c:pt idx="426">
                  <c:v>66.365992516517338</c:v>
                </c:pt>
                <c:pt idx="427">
                  <c:v>66.365992516365154</c:v>
                </c:pt>
                <c:pt idx="428">
                  <c:v>66.365992516486585</c:v>
                </c:pt>
                <c:pt idx="429">
                  <c:v>66.365992516395536</c:v>
                </c:pt>
                <c:pt idx="430">
                  <c:v>66.365992517613165</c:v>
                </c:pt>
                <c:pt idx="431">
                  <c:v>66.365992516182416</c:v>
                </c:pt>
                <c:pt idx="432">
                  <c:v>66.36599251810037</c:v>
                </c:pt>
                <c:pt idx="433">
                  <c:v>66.365992519074354</c:v>
                </c:pt>
                <c:pt idx="434">
                  <c:v>66.365992516334657</c:v>
                </c:pt>
                <c:pt idx="435">
                  <c:v>66.365992516852145</c:v>
                </c:pt>
                <c:pt idx="436">
                  <c:v>66.365992517095648</c:v>
                </c:pt>
                <c:pt idx="437">
                  <c:v>66.365992518252497</c:v>
                </c:pt>
                <c:pt idx="438">
                  <c:v>66.365992517765335</c:v>
                </c:pt>
                <c:pt idx="439">
                  <c:v>66.365992516456188</c:v>
                </c:pt>
                <c:pt idx="440">
                  <c:v>66.365992516213026</c:v>
                </c:pt>
                <c:pt idx="441">
                  <c:v>66.365992518282837</c:v>
                </c:pt>
                <c:pt idx="442">
                  <c:v>66.365992516334657</c:v>
                </c:pt>
                <c:pt idx="443">
                  <c:v>66.365992519196141</c:v>
                </c:pt>
                <c:pt idx="444">
                  <c:v>66.365992516791081</c:v>
                </c:pt>
                <c:pt idx="445">
                  <c:v>66.365992517095648</c:v>
                </c:pt>
                <c:pt idx="446">
                  <c:v>66.365992517552172</c:v>
                </c:pt>
                <c:pt idx="447">
                  <c:v>66.365992518982964</c:v>
                </c:pt>
                <c:pt idx="448">
                  <c:v>66.365992518070158</c:v>
                </c:pt>
                <c:pt idx="449">
                  <c:v>66.365992516791081</c:v>
                </c:pt>
                <c:pt idx="450">
                  <c:v>66.365992516638883</c:v>
                </c:pt>
                <c:pt idx="451">
                  <c:v>66.36599251749125</c:v>
                </c:pt>
                <c:pt idx="452">
                  <c:v>66.365992516882514</c:v>
                </c:pt>
                <c:pt idx="453">
                  <c:v>66.365992517217848</c:v>
                </c:pt>
                <c:pt idx="454">
                  <c:v>66.365992518465546</c:v>
                </c:pt>
                <c:pt idx="455">
                  <c:v>66.365992517430428</c:v>
                </c:pt>
                <c:pt idx="456">
                  <c:v>66.365992517095648</c:v>
                </c:pt>
                <c:pt idx="457">
                  <c:v>66.365992514934447</c:v>
                </c:pt>
                <c:pt idx="458">
                  <c:v>66.365992516821635</c:v>
                </c:pt>
                <c:pt idx="459">
                  <c:v>66.365992516821635</c:v>
                </c:pt>
                <c:pt idx="460">
                  <c:v>66.365992519287758</c:v>
                </c:pt>
                <c:pt idx="461">
                  <c:v>66.365992517765335</c:v>
                </c:pt>
                <c:pt idx="462">
                  <c:v>66.365992518495887</c:v>
                </c:pt>
                <c:pt idx="463">
                  <c:v>66.365992516334657</c:v>
                </c:pt>
                <c:pt idx="464">
                  <c:v>66.365992519318283</c:v>
                </c:pt>
                <c:pt idx="465">
                  <c:v>66.365992518465546</c:v>
                </c:pt>
                <c:pt idx="466">
                  <c:v>66.365992516973947</c:v>
                </c:pt>
                <c:pt idx="467">
                  <c:v>66.365992517978526</c:v>
                </c:pt>
                <c:pt idx="468">
                  <c:v>66.365992518556823</c:v>
                </c:pt>
                <c:pt idx="469">
                  <c:v>66.365992518648255</c:v>
                </c:pt>
                <c:pt idx="470">
                  <c:v>66.365992517582583</c:v>
                </c:pt>
                <c:pt idx="471">
                  <c:v>66.365992517126145</c:v>
                </c:pt>
                <c:pt idx="472">
                  <c:v>66.365992518982964</c:v>
                </c:pt>
                <c:pt idx="473">
                  <c:v>66.365992517339265</c:v>
                </c:pt>
                <c:pt idx="474">
                  <c:v>66.365992516852145</c:v>
                </c:pt>
                <c:pt idx="475">
                  <c:v>66.365992514721199</c:v>
                </c:pt>
                <c:pt idx="476">
                  <c:v>66.36599251539117</c:v>
                </c:pt>
                <c:pt idx="477">
                  <c:v>66.365992517187067</c:v>
                </c:pt>
                <c:pt idx="478">
                  <c:v>66.365992519287758</c:v>
                </c:pt>
                <c:pt idx="479">
                  <c:v>66.365992516973947</c:v>
                </c:pt>
                <c:pt idx="480">
                  <c:v>66.365992515056135</c:v>
                </c:pt>
                <c:pt idx="481">
                  <c:v>66.365992518465546</c:v>
                </c:pt>
                <c:pt idx="482">
                  <c:v>66.365992517917988</c:v>
                </c:pt>
                <c:pt idx="483">
                  <c:v>66.365992517521761</c:v>
                </c:pt>
                <c:pt idx="484">
                  <c:v>66.365992516060672</c:v>
                </c:pt>
                <c:pt idx="485">
                  <c:v>66.365992517400045</c:v>
                </c:pt>
                <c:pt idx="486">
                  <c:v>66.365992517126145</c:v>
                </c:pt>
                <c:pt idx="487">
                  <c:v>66.365992518830765</c:v>
                </c:pt>
                <c:pt idx="488">
                  <c:v>66.365992518404553</c:v>
                </c:pt>
                <c:pt idx="489">
                  <c:v>66.365992517978526</c:v>
                </c:pt>
                <c:pt idx="490">
                  <c:v>66.365992517643647</c:v>
                </c:pt>
                <c:pt idx="491">
                  <c:v>66.365992518709064</c:v>
                </c:pt>
                <c:pt idx="492">
                  <c:v>66.365992517308825</c:v>
                </c:pt>
                <c:pt idx="493">
                  <c:v>66.365992517095648</c:v>
                </c:pt>
                <c:pt idx="494">
                  <c:v>66.365992516608529</c:v>
                </c:pt>
                <c:pt idx="495">
                  <c:v>66.365992518313789</c:v>
                </c:pt>
                <c:pt idx="496">
                  <c:v>66.365992517034854</c:v>
                </c:pt>
                <c:pt idx="497">
                  <c:v>66.365992518435064</c:v>
                </c:pt>
                <c:pt idx="498">
                  <c:v>66.365992516638883</c:v>
                </c:pt>
                <c:pt idx="499">
                  <c:v>66.365992517278514</c:v>
                </c:pt>
                <c:pt idx="500">
                  <c:v>66.365992515421283</c:v>
                </c:pt>
                <c:pt idx="501">
                  <c:v>66.365992517856654</c:v>
                </c:pt>
                <c:pt idx="502">
                  <c:v>66.365992517674016</c:v>
                </c:pt>
                <c:pt idx="503">
                  <c:v>66.365992516456188</c:v>
                </c:pt>
                <c:pt idx="504">
                  <c:v>66.365992516760684</c:v>
                </c:pt>
                <c:pt idx="505">
                  <c:v>66.36599251666938</c:v>
                </c:pt>
                <c:pt idx="506">
                  <c:v>66.365992519561345</c:v>
                </c:pt>
                <c:pt idx="507">
                  <c:v>66.365992517034854</c:v>
                </c:pt>
                <c:pt idx="508">
                  <c:v>66.365992517217848</c:v>
                </c:pt>
                <c:pt idx="509">
                  <c:v>66.365992518435064</c:v>
                </c:pt>
                <c:pt idx="510">
                  <c:v>66.365992517552172</c:v>
                </c:pt>
                <c:pt idx="511">
                  <c:v>66.365992519165843</c:v>
                </c:pt>
                <c:pt idx="512">
                  <c:v>66.365992516760684</c:v>
                </c:pt>
                <c:pt idx="513">
                  <c:v>66.365992517613165</c:v>
                </c:pt>
                <c:pt idx="514">
                  <c:v>66.365992518161164</c:v>
                </c:pt>
                <c:pt idx="515">
                  <c:v>66.365992516852145</c:v>
                </c:pt>
                <c:pt idx="516">
                  <c:v>66.365992516638883</c:v>
                </c:pt>
                <c:pt idx="517">
                  <c:v>66.365992516152048</c:v>
                </c:pt>
                <c:pt idx="518">
                  <c:v>66.365992517126145</c:v>
                </c:pt>
                <c:pt idx="519">
                  <c:v>66.365992517339265</c:v>
                </c:pt>
                <c:pt idx="520">
                  <c:v>66.365992516699933</c:v>
                </c:pt>
                <c:pt idx="521">
                  <c:v>66.365992517430428</c:v>
                </c:pt>
                <c:pt idx="522">
                  <c:v>66.365992518952567</c:v>
                </c:pt>
                <c:pt idx="523">
                  <c:v>66.365992516882514</c:v>
                </c:pt>
                <c:pt idx="524">
                  <c:v>66.365992517704328</c:v>
                </c:pt>
                <c:pt idx="525">
                  <c:v>66.365992517370088</c:v>
                </c:pt>
                <c:pt idx="526">
                  <c:v>66.365992518891716</c:v>
                </c:pt>
                <c:pt idx="527">
                  <c:v>66.365992516030246</c:v>
                </c:pt>
                <c:pt idx="528">
                  <c:v>66.365992517370088</c:v>
                </c:pt>
                <c:pt idx="529">
                  <c:v>66.365992517248259</c:v>
                </c:pt>
                <c:pt idx="530">
                  <c:v>66.365992515908758</c:v>
                </c:pt>
                <c:pt idx="531">
                  <c:v>66.365992516699933</c:v>
                </c:pt>
                <c:pt idx="532">
                  <c:v>66.365992518526184</c:v>
                </c:pt>
                <c:pt idx="533">
                  <c:v>66.365992518070158</c:v>
                </c:pt>
                <c:pt idx="534">
                  <c:v>66.365992516182416</c:v>
                </c:pt>
                <c:pt idx="535">
                  <c:v>66.365992516760684</c:v>
                </c:pt>
                <c:pt idx="536">
                  <c:v>66.365992516638883</c:v>
                </c:pt>
                <c:pt idx="537">
                  <c:v>66.365992517339265</c:v>
                </c:pt>
                <c:pt idx="538">
                  <c:v>66.365992517400045</c:v>
                </c:pt>
                <c:pt idx="539">
                  <c:v>66.365992516486585</c:v>
                </c:pt>
                <c:pt idx="540">
                  <c:v>66.365992517948243</c:v>
                </c:pt>
                <c:pt idx="541">
                  <c:v>66.365992515908758</c:v>
                </c:pt>
                <c:pt idx="542">
                  <c:v>66.365992516182416</c:v>
                </c:pt>
                <c:pt idx="543">
                  <c:v>66.365992516730387</c:v>
                </c:pt>
                <c:pt idx="544">
                  <c:v>66.365992516060672</c:v>
                </c:pt>
                <c:pt idx="545">
                  <c:v>66.365992517765335</c:v>
                </c:pt>
                <c:pt idx="546">
                  <c:v>66.36599251810037</c:v>
                </c:pt>
                <c:pt idx="547">
                  <c:v>66.365992517248259</c:v>
                </c:pt>
                <c:pt idx="548">
                  <c:v>66.365992517978526</c:v>
                </c:pt>
                <c:pt idx="549">
                  <c:v>66.365992515025738</c:v>
                </c:pt>
                <c:pt idx="550">
                  <c:v>66.36599251666938</c:v>
                </c:pt>
                <c:pt idx="551">
                  <c:v>66.365992517430428</c:v>
                </c:pt>
                <c:pt idx="552">
                  <c:v>66.365992516638883</c:v>
                </c:pt>
                <c:pt idx="553">
                  <c:v>66.365992517582583</c:v>
                </c:pt>
                <c:pt idx="554">
                  <c:v>66.365992518861248</c:v>
                </c:pt>
                <c:pt idx="555">
                  <c:v>66.365992517004287</c:v>
                </c:pt>
                <c:pt idx="556">
                  <c:v>66.365992517674016</c:v>
                </c:pt>
                <c:pt idx="557">
                  <c:v>66.365992517613165</c:v>
                </c:pt>
                <c:pt idx="558">
                  <c:v>66.36599251666938</c:v>
                </c:pt>
                <c:pt idx="559">
                  <c:v>66.365992517004287</c:v>
                </c:pt>
                <c:pt idx="560">
                  <c:v>66.36599251837427</c:v>
                </c:pt>
                <c:pt idx="561">
                  <c:v>66.365992516760684</c:v>
                </c:pt>
                <c:pt idx="562">
                  <c:v>66.365992515634545</c:v>
                </c:pt>
                <c:pt idx="563">
                  <c:v>66.365992517582583</c:v>
                </c:pt>
                <c:pt idx="564">
                  <c:v>66.365992517460782</c:v>
                </c:pt>
                <c:pt idx="565">
                  <c:v>66.365992517734924</c:v>
                </c:pt>
                <c:pt idx="566">
                  <c:v>66.365992516821635</c:v>
                </c:pt>
                <c:pt idx="567">
                  <c:v>66.365992518191575</c:v>
                </c:pt>
                <c:pt idx="568">
                  <c:v>66.365992517339265</c:v>
                </c:pt>
                <c:pt idx="569">
                  <c:v>66.365992518678567</c:v>
                </c:pt>
                <c:pt idx="570">
                  <c:v>66.365992518556823</c:v>
                </c:pt>
                <c:pt idx="571">
                  <c:v>66.365992517308825</c:v>
                </c:pt>
                <c:pt idx="572">
                  <c:v>66.365992517430428</c:v>
                </c:pt>
                <c:pt idx="573">
                  <c:v>66.365992518313789</c:v>
                </c:pt>
                <c:pt idx="574">
                  <c:v>66.365992518556823</c:v>
                </c:pt>
                <c:pt idx="575">
                  <c:v>66.365992517826129</c:v>
                </c:pt>
                <c:pt idx="576">
                  <c:v>66.365992519257389</c:v>
                </c:pt>
                <c:pt idx="577">
                  <c:v>66.365992517826129</c:v>
                </c:pt>
                <c:pt idx="578">
                  <c:v>66.365992517400045</c:v>
                </c:pt>
                <c:pt idx="579">
                  <c:v>66.365992516913039</c:v>
                </c:pt>
                <c:pt idx="580">
                  <c:v>66.365992516852145</c:v>
                </c:pt>
                <c:pt idx="581">
                  <c:v>66.365992516791081</c:v>
                </c:pt>
                <c:pt idx="582">
                  <c:v>66.365992519379148</c:v>
                </c:pt>
                <c:pt idx="583">
                  <c:v>66.365992518008937</c:v>
                </c:pt>
                <c:pt idx="584">
                  <c:v>66.365992517917988</c:v>
                </c:pt>
                <c:pt idx="585">
                  <c:v>66.365992517765335</c:v>
                </c:pt>
                <c:pt idx="586">
                  <c:v>66.365992517887136</c:v>
                </c:pt>
                <c:pt idx="587">
                  <c:v>66.365992516760684</c:v>
                </c:pt>
                <c:pt idx="588">
                  <c:v>66.365992516608529</c:v>
                </c:pt>
                <c:pt idx="589">
                  <c:v>66.365992518465546</c:v>
                </c:pt>
                <c:pt idx="590">
                  <c:v>66.365992518709064</c:v>
                </c:pt>
                <c:pt idx="591">
                  <c:v>66.365992516821635</c:v>
                </c:pt>
                <c:pt idx="592">
                  <c:v>66.36599251810037</c:v>
                </c:pt>
                <c:pt idx="593">
                  <c:v>66.36599251749125</c:v>
                </c:pt>
                <c:pt idx="594">
                  <c:v>66.365992517126145</c:v>
                </c:pt>
                <c:pt idx="595">
                  <c:v>66.365992517765335</c:v>
                </c:pt>
                <c:pt idx="596">
                  <c:v>66.365992516182416</c:v>
                </c:pt>
                <c:pt idx="597">
                  <c:v>66.365992517187067</c:v>
                </c:pt>
                <c:pt idx="598">
                  <c:v>66.365992517278514</c:v>
                </c:pt>
                <c:pt idx="599">
                  <c:v>66.365992518800397</c:v>
                </c:pt>
                <c:pt idx="600">
                  <c:v>66.365992518222143</c:v>
                </c:pt>
                <c:pt idx="601">
                  <c:v>66.365992517765335</c:v>
                </c:pt>
                <c:pt idx="602">
                  <c:v>66.365992517095648</c:v>
                </c:pt>
                <c:pt idx="603">
                  <c:v>66.365992515878489</c:v>
                </c:pt>
                <c:pt idx="604">
                  <c:v>66.365992518587248</c:v>
                </c:pt>
                <c:pt idx="605">
                  <c:v>66.365992518465546</c:v>
                </c:pt>
                <c:pt idx="606">
                  <c:v>66.365992516882514</c:v>
                </c:pt>
                <c:pt idx="607">
                  <c:v>66.365992517643647</c:v>
                </c:pt>
                <c:pt idx="608">
                  <c:v>66.365992517826129</c:v>
                </c:pt>
                <c:pt idx="609">
                  <c:v>66.365992517278514</c:v>
                </c:pt>
                <c:pt idx="610">
                  <c:v>66.365992517095648</c:v>
                </c:pt>
                <c:pt idx="611">
                  <c:v>66.365992516456188</c:v>
                </c:pt>
                <c:pt idx="612">
                  <c:v>66.365992515969367</c:v>
                </c:pt>
                <c:pt idx="613">
                  <c:v>66.365992517034854</c:v>
                </c:pt>
                <c:pt idx="614">
                  <c:v>66.365992518404553</c:v>
                </c:pt>
                <c:pt idx="615">
                  <c:v>66.365992517613165</c:v>
                </c:pt>
                <c:pt idx="616">
                  <c:v>66.365992518952567</c:v>
                </c:pt>
                <c:pt idx="617">
                  <c:v>66.365992516913039</c:v>
                </c:pt>
                <c:pt idx="618">
                  <c:v>66.365992517430428</c:v>
                </c:pt>
                <c:pt idx="619">
                  <c:v>66.365992517948243</c:v>
                </c:pt>
                <c:pt idx="620">
                  <c:v>66.365992517339265</c:v>
                </c:pt>
                <c:pt idx="621">
                  <c:v>66.365992515786857</c:v>
                </c:pt>
                <c:pt idx="622">
                  <c:v>66.365992517248259</c:v>
                </c:pt>
                <c:pt idx="623">
                  <c:v>66.365992517126145</c:v>
                </c:pt>
                <c:pt idx="624">
                  <c:v>66.365992518861248</c:v>
                </c:pt>
                <c:pt idx="625">
                  <c:v>66.365992518770113</c:v>
                </c:pt>
                <c:pt idx="626">
                  <c:v>66.365992516273764</c:v>
                </c:pt>
                <c:pt idx="627">
                  <c:v>66.365992518709064</c:v>
                </c:pt>
                <c:pt idx="628">
                  <c:v>66.365992516608529</c:v>
                </c:pt>
                <c:pt idx="629">
                  <c:v>66.365992517552172</c:v>
                </c:pt>
                <c:pt idx="630">
                  <c:v>66.365992517187067</c:v>
                </c:pt>
                <c:pt idx="631">
                  <c:v>66.365992518861248</c:v>
                </c:pt>
                <c:pt idx="632">
                  <c:v>66.365992517704328</c:v>
                </c:pt>
                <c:pt idx="633">
                  <c:v>66.365992517704328</c:v>
                </c:pt>
                <c:pt idx="634">
                  <c:v>66.365992517521761</c:v>
                </c:pt>
                <c:pt idx="635">
                  <c:v>66.365992517217848</c:v>
                </c:pt>
                <c:pt idx="636">
                  <c:v>66.365992518739446</c:v>
                </c:pt>
                <c:pt idx="637">
                  <c:v>66.365992516699933</c:v>
                </c:pt>
                <c:pt idx="638">
                  <c:v>66.365992516882514</c:v>
                </c:pt>
                <c:pt idx="639">
                  <c:v>66.365992516121381</c:v>
                </c:pt>
                <c:pt idx="640">
                  <c:v>66.365992517126145</c:v>
                </c:pt>
                <c:pt idx="641">
                  <c:v>66.365992517156414</c:v>
                </c:pt>
                <c:pt idx="642">
                  <c:v>66.365992517643647</c:v>
                </c:pt>
                <c:pt idx="643">
                  <c:v>66.365992518161164</c:v>
                </c:pt>
                <c:pt idx="644">
                  <c:v>66.365992516213026</c:v>
                </c:pt>
                <c:pt idx="645">
                  <c:v>66.365992518222143</c:v>
                </c:pt>
                <c:pt idx="646">
                  <c:v>66.365992516091026</c:v>
                </c:pt>
                <c:pt idx="647">
                  <c:v>66.365992517643647</c:v>
                </c:pt>
                <c:pt idx="648">
                  <c:v>66.365992517826129</c:v>
                </c:pt>
                <c:pt idx="649">
                  <c:v>66.36599251810037</c:v>
                </c:pt>
                <c:pt idx="650">
                  <c:v>66.365992515878489</c:v>
                </c:pt>
                <c:pt idx="651">
                  <c:v>66.365992518617958</c:v>
                </c:pt>
                <c:pt idx="652">
                  <c:v>66.365992517156414</c:v>
                </c:pt>
                <c:pt idx="653">
                  <c:v>66.36599251749125</c:v>
                </c:pt>
                <c:pt idx="654">
                  <c:v>66.365992516304246</c:v>
                </c:pt>
                <c:pt idx="655">
                  <c:v>66.365992516821635</c:v>
                </c:pt>
                <c:pt idx="656">
                  <c:v>66.365992516349948</c:v>
                </c:pt>
                <c:pt idx="657">
                  <c:v>66.365992518191575</c:v>
                </c:pt>
                <c:pt idx="658">
                  <c:v>66.365992517856654</c:v>
                </c:pt>
                <c:pt idx="659">
                  <c:v>66.365992517552172</c:v>
                </c:pt>
                <c:pt idx="660">
                  <c:v>66.365992516943464</c:v>
                </c:pt>
                <c:pt idx="661">
                  <c:v>66.365992516760684</c:v>
                </c:pt>
                <c:pt idx="662">
                  <c:v>66.365992518130653</c:v>
                </c:pt>
                <c:pt idx="663">
                  <c:v>66.365992517217848</c:v>
                </c:pt>
                <c:pt idx="664">
                  <c:v>66.365992516760684</c:v>
                </c:pt>
                <c:pt idx="665">
                  <c:v>66.365992516821635</c:v>
                </c:pt>
                <c:pt idx="666">
                  <c:v>66.365992516760684</c:v>
                </c:pt>
                <c:pt idx="667">
                  <c:v>66.365992516882514</c:v>
                </c:pt>
                <c:pt idx="668">
                  <c:v>66.365992515802319</c:v>
                </c:pt>
                <c:pt idx="669">
                  <c:v>66.365992516745663</c:v>
                </c:pt>
                <c:pt idx="670">
                  <c:v>66.365992516578245</c:v>
                </c:pt>
                <c:pt idx="671">
                  <c:v>66.365992517050046</c:v>
                </c:pt>
                <c:pt idx="672">
                  <c:v>66.365992517719747</c:v>
                </c:pt>
                <c:pt idx="673">
                  <c:v>66.365992518313789</c:v>
                </c:pt>
                <c:pt idx="674">
                  <c:v>66.365992517993647</c:v>
                </c:pt>
                <c:pt idx="675">
                  <c:v>66.365992517354357</c:v>
                </c:pt>
                <c:pt idx="676">
                  <c:v>66.36599251790247</c:v>
                </c:pt>
                <c:pt idx="677">
                  <c:v>66.365992517841448</c:v>
                </c:pt>
                <c:pt idx="678">
                  <c:v>66.365992518039349</c:v>
                </c:pt>
                <c:pt idx="679">
                  <c:v>66.365992515497567</c:v>
                </c:pt>
                <c:pt idx="680">
                  <c:v>66.365992517370088</c:v>
                </c:pt>
                <c:pt idx="681">
                  <c:v>66.365992517948243</c:v>
                </c:pt>
                <c:pt idx="682">
                  <c:v>66.365992517034854</c:v>
                </c:pt>
                <c:pt idx="683">
                  <c:v>66.365992517384825</c:v>
                </c:pt>
                <c:pt idx="684">
                  <c:v>66.365992518207179</c:v>
                </c:pt>
                <c:pt idx="685">
                  <c:v>66.365992517019563</c:v>
                </c:pt>
                <c:pt idx="686">
                  <c:v>66.365992517506555</c:v>
                </c:pt>
                <c:pt idx="687">
                  <c:v>66.365992516973947</c:v>
                </c:pt>
                <c:pt idx="688">
                  <c:v>66.365992517460782</c:v>
                </c:pt>
                <c:pt idx="689">
                  <c:v>66.365992519318283</c:v>
                </c:pt>
                <c:pt idx="690">
                  <c:v>66.365992517110968</c:v>
                </c:pt>
                <c:pt idx="691">
                  <c:v>66.365992517263166</c:v>
                </c:pt>
                <c:pt idx="692">
                  <c:v>66.365992516760684</c:v>
                </c:pt>
                <c:pt idx="693">
                  <c:v>66.365992517110968</c:v>
                </c:pt>
                <c:pt idx="694">
                  <c:v>66.365992516243338</c:v>
                </c:pt>
                <c:pt idx="695">
                  <c:v>66.365992516638883</c:v>
                </c:pt>
                <c:pt idx="696">
                  <c:v>66.365992517643647</c:v>
                </c:pt>
                <c:pt idx="697">
                  <c:v>66.365992517034854</c:v>
                </c:pt>
                <c:pt idx="698">
                  <c:v>66.365992516319437</c:v>
                </c:pt>
                <c:pt idx="699">
                  <c:v>66.365992517080372</c:v>
                </c:pt>
                <c:pt idx="700">
                  <c:v>66.365992516517338</c:v>
                </c:pt>
                <c:pt idx="701">
                  <c:v>66.365992516608529</c:v>
                </c:pt>
                <c:pt idx="702">
                  <c:v>66.365992516547749</c:v>
                </c:pt>
                <c:pt idx="703">
                  <c:v>66.365992517034854</c:v>
                </c:pt>
                <c:pt idx="704">
                  <c:v>66.365992518358965</c:v>
                </c:pt>
                <c:pt idx="705">
                  <c:v>66.365992518556823</c:v>
                </c:pt>
                <c:pt idx="706">
                  <c:v>66.365992518495887</c:v>
                </c:pt>
                <c:pt idx="707">
                  <c:v>66.365992516471479</c:v>
                </c:pt>
                <c:pt idx="708">
                  <c:v>66.365992518070158</c:v>
                </c:pt>
                <c:pt idx="709">
                  <c:v>66.365992516562784</c:v>
                </c:pt>
                <c:pt idx="710">
                  <c:v>66.365992518054384</c:v>
                </c:pt>
                <c:pt idx="711">
                  <c:v>66.365992516806472</c:v>
                </c:pt>
                <c:pt idx="712">
                  <c:v>66.365992517308825</c:v>
                </c:pt>
                <c:pt idx="713">
                  <c:v>66.365992517750087</c:v>
                </c:pt>
                <c:pt idx="714">
                  <c:v>66.365992518115888</c:v>
                </c:pt>
                <c:pt idx="715">
                  <c:v>66.365992518313789</c:v>
                </c:pt>
                <c:pt idx="716">
                  <c:v>66.365992517308825</c:v>
                </c:pt>
                <c:pt idx="717">
                  <c:v>66.365992518130653</c:v>
                </c:pt>
                <c:pt idx="718">
                  <c:v>66.365992517080372</c:v>
                </c:pt>
                <c:pt idx="719">
                  <c:v>66.365992518039349</c:v>
                </c:pt>
                <c:pt idx="720">
                  <c:v>66.365992517004287</c:v>
                </c:pt>
                <c:pt idx="721">
                  <c:v>66.365992517613165</c:v>
                </c:pt>
                <c:pt idx="722">
                  <c:v>66.365992516699933</c:v>
                </c:pt>
                <c:pt idx="723">
                  <c:v>66.365992516988982</c:v>
                </c:pt>
                <c:pt idx="724">
                  <c:v>66.365992516395536</c:v>
                </c:pt>
                <c:pt idx="725">
                  <c:v>66.365992516471479</c:v>
                </c:pt>
                <c:pt idx="726">
                  <c:v>66.365992516486585</c:v>
                </c:pt>
                <c:pt idx="727">
                  <c:v>66.365992516638883</c:v>
                </c:pt>
                <c:pt idx="728">
                  <c:v>66.365992516745663</c:v>
                </c:pt>
                <c:pt idx="729">
                  <c:v>66.365992517050046</c:v>
                </c:pt>
                <c:pt idx="730">
                  <c:v>66.365992516699933</c:v>
                </c:pt>
                <c:pt idx="731">
                  <c:v>66.365992517384825</c:v>
                </c:pt>
                <c:pt idx="732">
                  <c:v>66.365992518313789</c:v>
                </c:pt>
                <c:pt idx="733">
                  <c:v>66.365992516958585</c:v>
                </c:pt>
                <c:pt idx="734">
                  <c:v>66.365992516928216</c:v>
                </c:pt>
                <c:pt idx="735">
                  <c:v>66.365992516258487</c:v>
                </c:pt>
                <c:pt idx="736">
                  <c:v>66.365992517872158</c:v>
                </c:pt>
                <c:pt idx="737">
                  <c:v>66.365992516852145</c:v>
                </c:pt>
                <c:pt idx="738">
                  <c:v>66.365992517811037</c:v>
                </c:pt>
                <c:pt idx="739">
                  <c:v>66.365992516973947</c:v>
                </c:pt>
                <c:pt idx="740">
                  <c:v>66.365992517172188</c:v>
                </c:pt>
                <c:pt idx="741">
                  <c:v>66.36599251593907</c:v>
                </c:pt>
                <c:pt idx="742">
                  <c:v>66.365992516913039</c:v>
                </c:pt>
                <c:pt idx="743">
                  <c:v>66.36599251837427</c:v>
                </c:pt>
                <c:pt idx="744">
                  <c:v>66.365992517019563</c:v>
                </c:pt>
                <c:pt idx="745">
                  <c:v>66.365992516030246</c:v>
                </c:pt>
                <c:pt idx="746">
                  <c:v>66.365992517826129</c:v>
                </c:pt>
                <c:pt idx="747">
                  <c:v>66.365992516699933</c:v>
                </c:pt>
                <c:pt idx="748">
                  <c:v>66.36599251642582</c:v>
                </c:pt>
                <c:pt idx="749">
                  <c:v>66.365992516349948</c:v>
                </c:pt>
                <c:pt idx="750">
                  <c:v>66.365992517537066</c:v>
                </c:pt>
                <c:pt idx="751">
                  <c:v>66.365992518298214</c:v>
                </c:pt>
                <c:pt idx="752">
                  <c:v>66.365992516349948</c:v>
                </c:pt>
                <c:pt idx="753">
                  <c:v>66.365992517095648</c:v>
                </c:pt>
                <c:pt idx="754">
                  <c:v>66.365992516867337</c:v>
                </c:pt>
                <c:pt idx="755">
                  <c:v>66.365992517080372</c:v>
                </c:pt>
                <c:pt idx="756">
                  <c:v>66.365992517826129</c:v>
                </c:pt>
                <c:pt idx="757">
                  <c:v>66.365992516882514</c:v>
                </c:pt>
                <c:pt idx="758">
                  <c:v>66.365992517948243</c:v>
                </c:pt>
                <c:pt idx="759">
                  <c:v>66.365992517293549</c:v>
                </c:pt>
                <c:pt idx="760">
                  <c:v>66.365992517095648</c:v>
                </c:pt>
                <c:pt idx="761">
                  <c:v>66.365992517537066</c:v>
                </c:pt>
                <c:pt idx="762">
                  <c:v>66.365992516730387</c:v>
                </c:pt>
                <c:pt idx="763">
                  <c:v>66.365992517476116</c:v>
                </c:pt>
                <c:pt idx="764">
                  <c:v>66.365992518024072</c:v>
                </c:pt>
                <c:pt idx="765">
                  <c:v>66.365992518846184</c:v>
                </c:pt>
                <c:pt idx="766">
                  <c:v>66.365992517948243</c:v>
                </c:pt>
                <c:pt idx="767">
                  <c:v>66.36599251810037</c:v>
                </c:pt>
                <c:pt idx="768">
                  <c:v>66.365992517370088</c:v>
                </c:pt>
                <c:pt idx="769">
                  <c:v>66.365992516913039</c:v>
                </c:pt>
                <c:pt idx="770">
                  <c:v>66.365992517552172</c:v>
                </c:pt>
                <c:pt idx="771">
                  <c:v>66.365992518632964</c:v>
                </c:pt>
                <c:pt idx="772">
                  <c:v>66.365992518542058</c:v>
                </c:pt>
                <c:pt idx="773">
                  <c:v>66.365992516836954</c:v>
                </c:pt>
                <c:pt idx="774">
                  <c:v>66.365992517415364</c:v>
                </c:pt>
                <c:pt idx="775">
                  <c:v>66.365992515862985</c:v>
                </c:pt>
                <c:pt idx="776">
                  <c:v>66.365992516988982</c:v>
                </c:pt>
                <c:pt idx="777">
                  <c:v>66.365992517795846</c:v>
                </c:pt>
                <c:pt idx="778">
                  <c:v>66.365992516638883</c:v>
                </c:pt>
                <c:pt idx="779">
                  <c:v>66.365992516562784</c:v>
                </c:pt>
                <c:pt idx="780">
                  <c:v>66.365992517521761</c:v>
                </c:pt>
                <c:pt idx="781">
                  <c:v>66.365992517095648</c:v>
                </c:pt>
                <c:pt idx="782">
                  <c:v>66.365992516897848</c:v>
                </c:pt>
                <c:pt idx="783">
                  <c:v>66.365992516623621</c:v>
                </c:pt>
                <c:pt idx="784">
                  <c:v>66.365992517187067</c:v>
                </c:pt>
                <c:pt idx="785">
                  <c:v>66.365992517232726</c:v>
                </c:pt>
                <c:pt idx="786">
                  <c:v>66.365992517248259</c:v>
                </c:pt>
                <c:pt idx="787">
                  <c:v>66.365992518572185</c:v>
                </c:pt>
                <c:pt idx="788">
                  <c:v>66.365992517537066</c:v>
                </c:pt>
                <c:pt idx="789">
                  <c:v>66.365992517095648</c:v>
                </c:pt>
                <c:pt idx="790">
                  <c:v>66.365992517004287</c:v>
                </c:pt>
                <c:pt idx="791">
                  <c:v>66.365992517202443</c:v>
                </c:pt>
                <c:pt idx="792">
                  <c:v>66.365992517582583</c:v>
                </c:pt>
                <c:pt idx="793">
                  <c:v>66.365992516852145</c:v>
                </c:pt>
                <c:pt idx="794">
                  <c:v>66.365992518191575</c:v>
                </c:pt>
                <c:pt idx="795">
                  <c:v>66.365992516897848</c:v>
                </c:pt>
                <c:pt idx="796">
                  <c:v>66.365992517384825</c:v>
                </c:pt>
                <c:pt idx="797">
                  <c:v>66.365992516897848</c:v>
                </c:pt>
                <c:pt idx="798">
                  <c:v>66.365992516471479</c:v>
                </c:pt>
                <c:pt idx="799">
                  <c:v>66.365992517400045</c:v>
                </c:pt>
                <c:pt idx="800">
                  <c:v>66.365992518709064</c:v>
                </c:pt>
                <c:pt idx="801">
                  <c:v>66.365992517658682</c:v>
                </c:pt>
                <c:pt idx="802">
                  <c:v>66.365992517552172</c:v>
                </c:pt>
                <c:pt idx="803">
                  <c:v>66.365992517841448</c:v>
                </c:pt>
                <c:pt idx="804">
                  <c:v>66.365992517537066</c:v>
                </c:pt>
                <c:pt idx="805">
                  <c:v>66.365992517628257</c:v>
                </c:pt>
                <c:pt idx="806">
                  <c:v>66.365992516730387</c:v>
                </c:pt>
                <c:pt idx="807">
                  <c:v>66.365992517278514</c:v>
                </c:pt>
                <c:pt idx="808">
                  <c:v>66.365992517613165</c:v>
                </c:pt>
                <c:pt idx="809">
                  <c:v>66.365992517811037</c:v>
                </c:pt>
                <c:pt idx="810">
                  <c:v>66.365992517506555</c:v>
                </c:pt>
                <c:pt idx="811">
                  <c:v>66.365992517841448</c:v>
                </c:pt>
                <c:pt idx="812">
                  <c:v>66.365992516365154</c:v>
                </c:pt>
                <c:pt idx="813">
                  <c:v>66.365992516030246</c:v>
                </c:pt>
                <c:pt idx="814">
                  <c:v>66.365992516319437</c:v>
                </c:pt>
                <c:pt idx="815">
                  <c:v>66.365992516730387</c:v>
                </c:pt>
                <c:pt idx="816">
                  <c:v>66.365992517750087</c:v>
                </c:pt>
                <c:pt idx="817">
                  <c:v>66.365992516608529</c:v>
                </c:pt>
                <c:pt idx="818">
                  <c:v>66.365992517978526</c:v>
                </c:pt>
                <c:pt idx="819">
                  <c:v>66.365992517430428</c:v>
                </c:pt>
                <c:pt idx="820">
                  <c:v>66.365992517887136</c:v>
                </c:pt>
                <c:pt idx="821">
                  <c:v>66.365992518648255</c:v>
                </c:pt>
                <c:pt idx="822">
                  <c:v>66.365992517445747</c:v>
                </c:pt>
                <c:pt idx="823">
                  <c:v>66.365992517415364</c:v>
                </c:pt>
                <c:pt idx="824">
                  <c:v>66.365992517445747</c:v>
                </c:pt>
                <c:pt idx="825">
                  <c:v>66.365992517948243</c:v>
                </c:pt>
                <c:pt idx="826">
                  <c:v>66.365992516760684</c:v>
                </c:pt>
                <c:pt idx="827">
                  <c:v>66.365992517019563</c:v>
                </c:pt>
                <c:pt idx="828">
                  <c:v>66.365992516136942</c:v>
                </c:pt>
                <c:pt idx="829">
                  <c:v>66.365992517826129</c:v>
                </c:pt>
                <c:pt idx="830">
                  <c:v>66.365992517384825</c:v>
                </c:pt>
                <c:pt idx="831">
                  <c:v>66.365992517156414</c:v>
                </c:pt>
                <c:pt idx="832">
                  <c:v>66.365992516471479</c:v>
                </c:pt>
                <c:pt idx="833">
                  <c:v>66.365992516973947</c:v>
                </c:pt>
                <c:pt idx="834">
                  <c:v>66.365992518739446</c:v>
                </c:pt>
                <c:pt idx="835">
                  <c:v>66.365992516578245</c:v>
                </c:pt>
                <c:pt idx="836">
                  <c:v>66.365992517826129</c:v>
                </c:pt>
                <c:pt idx="837">
                  <c:v>66.365992516441082</c:v>
                </c:pt>
                <c:pt idx="838">
                  <c:v>66.365992516836954</c:v>
                </c:pt>
                <c:pt idx="839">
                  <c:v>66.365992517232726</c:v>
                </c:pt>
                <c:pt idx="840">
                  <c:v>66.365992516973947</c:v>
                </c:pt>
                <c:pt idx="841">
                  <c:v>66.365992517187067</c:v>
                </c:pt>
                <c:pt idx="842">
                  <c:v>66.365992516806472</c:v>
                </c:pt>
                <c:pt idx="843">
                  <c:v>66.365992518115888</c:v>
                </c:pt>
                <c:pt idx="844">
                  <c:v>66.365992516380345</c:v>
                </c:pt>
                <c:pt idx="845">
                  <c:v>66.365992517445747</c:v>
                </c:pt>
                <c:pt idx="846">
                  <c:v>66.365992517521761</c:v>
                </c:pt>
                <c:pt idx="847">
                  <c:v>66.365992516791081</c:v>
                </c:pt>
                <c:pt idx="848">
                  <c:v>66.36599251659328</c:v>
                </c:pt>
                <c:pt idx="849">
                  <c:v>66.365992516699933</c:v>
                </c:pt>
                <c:pt idx="850">
                  <c:v>66.365992516791081</c:v>
                </c:pt>
                <c:pt idx="851">
                  <c:v>66.365992517126145</c:v>
                </c:pt>
                <c:pt idx="852">
                  <c:v>66.365992515908758</c:v>
                </c:pt>
                <c:pt idx="853">
                  <c:v>66.365992516836954</c:v>
                </c:pt>
                <c:pt idx="854">
                  <c:v>66.365992517780427</c:v>
                </c:pt>
                <c:pt idx="855">
                  <c:v>66.365992516654075</c:v>
                </c:pt>
                <c:pt idx="856">
                  <c:v>66.365992517582583</c:v>
                </c:pt>
                <c:pt idx="857">
                  <c:v>66.365992517202443</c:v>
                </c:pt>
                <c:pt idx="858">
                  <c:v>66.365992518024072</c:v>
                </c:pt>
                <c:pt idx="859">
                  <c:v>66.365992517095648</c:v>
                </c:pt>
                <c:pt idx="860">
                  <c:v>66.365992518252497</c:v>
                </c:pt>
                <c:pt idx="861">
                  <c:v>66.365992516608529</c:v>
                </c:pt>
                <c:pt idx="862">
                  <c:v>66.365992517354357</c:v>
                </c:pt>
                <c:pt idx="863">
                  <c:v>66.365992516288884</c:v>
                </c:pt>
                <c:pt idx="864">
                  <c:v>66.365992517537066</c:v>
                </c:pt>
                <c:pt idx="865">
                  <c:v>66.365992517034854</c:v>
                </c:pt>
                <c:pt idx="866">
                  <c:v>66.365992516821635</c:v>
                </c:pt>
                <c:pt idx="867">
                  <c:v>66.365992517019563</c:v>
                </c:pt>
                <c:pt idx="868">
                  <c:v>66.365992517948243</c:v>
                </c:pt>
                <c:pt idx="869">
                  <c:v>66.365992518313789</c:v>
                </c:pt>
                <c:pt idx="870">
                  <c:v>66.365992516943464</c:v>
                </c:pt>
                <c:pt idx="871">
                  <c:v>66.365992516791081</c:v>
                </c:pt>
                <c:pt idx="872">
                  <c:v>66.36599251659328</c:v>
                </c:pt>
                <c:pt idx="873">
                  <c:v>66.365992516806472</c:v>
                </c:pt>
                <c:pt idx="874">
                  <c:v>66.365992516502146</c:v>
                </c:pt>
                <c:pt idx="875">
                  <c:v>66.365992517019563</c:v>
                </c:pt>
                <c:pt idx="876">
                  <c:v>66.36599251601514</c:v>
                </c:pt>
                <c:pt idx="877">
                  <c:v>66.365992516776046</c:v>
                </c:pt>
                <c:pt idx="878">
                  <c:v>66.365992517248259</c:v>
                </c:pt>
                <c:pt idx="879">
                  <c:v>66.365992517521761</c:v>
                </c:pt>
                <c:pt idx="880">
                  <c:v>66.365992516715139</c:v>
                </c:pt>
                <c:pt idx="881">
                  <c:v>66.365992517948243</c:v>
                </c:pt>
                <c:pt idx="882">
                  <c:v>66.365992517613165</c:v>
                </c:pt>
                <c:pt idx="883">
                  <c:v>66.365992517141365</c:v>
                </c:pt>
                <c:pt idx="884">
                  <c:v>66.365992516897848</c:v>
                </c:pt>
                <c:pt idx="885">
                  <c:v>66.365992516547749</c:v>
                </c:pt>
                <c:pt idx="886">
                  <c:v>66.365992518024072</c:v>
                </c:pt>
                <c:pt idx="887">
                  <c:v>66.365992516806472</c:v>
                </c:pt>
                <c:pt idx="888">
                  <c:v>66.36599251749125</c:v>
                </c:pt>
                <c:pt idx="889">
                  <c:v>66.365992516517338</c:v>
                </c:pt>
                <c:pt idx="890">
                  <c:v>66.365992517095648</c:v>
                </c:pt>
                <c:pt idx="891">
                  <c:v>66.365992516943464</c:v>
                </c:pt>
                <c:pt idx="892">
                  <c:v>66.365992518054384</c:v>
                </c:pt>
                <c:pt idx="893">
                  <c:v>66.36599251749125</c:v>
                </c:pt>
                <c:pt idx="894">
                  <c:v>66.365992517110968</c:v>
                </c:pt>
                <c:pt idx="895">
                  <c:v>66.365992516547749</c:v>
                </c:pt>
                <c:pt idx="896">
                  <c:v>66.365992517674016</c:v>
                </c:pt>
                <c:pt idx="897">
                  <c:v>66.365992517172188</c:v>
                </c:pt>
                <c:pt idx="898">
                  <c:v>66.365992516882514</c:v>
                </c:pt>
                <c:pt idx="899">
                  <c:v>66.365992517141365</c:v>
                </c:pt>
                <c:pt idx="900">
                  <c:v>66.365992516988982</c:v>
                </c:pt>
                <c:pt idx="901">
                  <c:v>66.365992517841448</c:v>
                </c:pt>
                <c:pt idx="902">
                  <c:v>66.365992517095648</c:v>
                </c:pt>
                <c:pt idx="903">
                  <c:v>66.365992518191575</c:v>
                </c:pt>
                <c:pt idx="904">
                  <c:v>66.365992518054384</c:v>
                </c:pt>
                <c:pt idx="905">
                  <c:v>66.365992516943464</c:v>
                </c:pt>
                <c:pt idx="906">
                  <c:v>66.365992518070158</c:v>
                </c:pt>
                <c:pt idx="907">
                  <c:v>66.365992516075949</c:v>
                </c:pt>
                <c:pt idx="908">
                  <c:v>66.365992516623621</c:v>
                </c:pt>
                <c:pt idx="909">
                  <c:v>66.365992517156414</c:v>
                </c:pt>
                <c:pt idx="910">
                  <c:v>66.365992516288884</c:v>
                </c:pt>
                <c:pt idx="911">
                  <c:v>66.365992518998326</c:v>
                </c:pt>
                <c:pt idx="912">
                  <c:v>66.365992517034854</c:v>
                </c:pt>
                <c:pt idx="913">
                  <c:v>66.365992517415364</c:v>
                </c:pt>
                <c:pt idx="914">
                  <c:v>66.365992519165843</c:v>
                </c:pt>
                <c:pt idx="915">
                  <c:v>66.365992516578245</c:v>
                </c:pt>
                <c:pt idx="916">
                  <c:v>66.365992516791081</c:v>
                </c:pt>
                <c:pt idx="917">
                  <c:v>66.365992516867337</c:v>
                </c:pt>
                <c:pt idx="918">
                  <c:v>66.365992516791081</c:v>
                </c:pt>
                <c:pt idx="919">
                  <c:v>66.365992517537066</c:v>
                </c:pt>
                <c:pt idx="920">
                  <c:v>66.365992517887136</c:v>
                </c:pt>
                <c:pt idx="921">
                  <c:v>66.365992517187067</c:v>
                </c:pt>
                <c:pt idx="922">
                  <c:v>66.365992517187067</c:v>
                </c:pt>
                <c:pt idx="923">
                  <c:v>66.36599251790247</c:v>
                </c:pt>
                <c:pt idx="924">
                  <c:v>66.365992516973947</c:v>
                </c:pt>
                <c:pt idx="925">
                  <c:v>66.365992517948243</c:v>
                </c:pt>
                <c:pt idx="926">
                  <c:v>66.365992517384825</c:v>
                </c:pt>
                <c:pt idx="927">
                  <c:v>66.365992517172188</c:v>
                </c:pt>
                <c:pt idx="928">
                  <c:v>66.365992517476116</c:v>
                </c:pt>
                <c:pt idx="929">
                  <c:v>66.365992517658682</c:v>
                </c:pt>
                <c:pt idx="930">
                  <c:v>66.365992517582583</c:v>
                </c:pt>
                <c:pt idx="931">
                  <c:v>66.365992517932838</c:v>
                </c:pt>
                <c:pt idx="932">
                  <c:v>66.365992516715139</c:v>
                </c:pt>
                <c:pt idx="933">
                  <c:v>66.36599251642582</c:v>
                </c:pt>
                <c:pt idx="934">
                  <c:v>66.365992518982964</c:v>
                </c:pt>
                <c:pt idx="935">
                  <c:v>66.36599251659328</c:v>
                </c:pt>
                <c:pt idx="936">
                  <c:v>66.365992515695467</c:v>
                </c:pt>
                <c:pt idx="937">
                  <c:v>66.365992518328554</c:v>
                </c:pt>
                <c:pt idx="938">
                  <c:v>66.365992518678567</c:v>
                </c:pt>
                <c:pt idx="939">
                  <c:v>66.365992517415364</c:v>
                </c:pt>
                <c:pt idx="940">
                  <c:v>66.365992517948243</c:v>
                </c:pt>
                <c:pt idx="941">
                  <c:v>66.365992518252497</c:v>
                </c:pt>
                <c:pt idx="942">
                  <c:v>66.365992516973947</c:v>
                </c:pt>
                <c:pt idx="943">
                  <c:v>66.365992517750087</c:v>
                </c:pt>
                <c:pt idx="944">
                  <c:v>66.365992517993647</c:v>
                </c:pt>
                <c:pt idx="945">
                  <c:v>66.365992517141365</c:v>
                </c:pt>
                <c:pt idx="946">
                  <c:v>66.365992518495887</c:v>
                </c:pt>
                <c:pt idx="947">
                  <c:v>66.365992518008937</c:v>
                </c:pt>
                <c:pt idx="948">
                  <c:v>66.365992515893268</c:v>
                </c:pt>
                <c:pt idx="949">
                  <c:v>66.365992517110968</c:v>
                </c:pt>
                <c:pt idx="950">
                  <c:v>66.365992516349948</c:v>
                </c:pt>
                <c:pt idx="951">
                  <c:v>66.365992517872158</c:v>
                </c:pt>
                <c:pt idx="952">
                  <c:v>66.365992517658682</c:v>
                </c:pt>
                <c:pt idx="953">
                  <c:v>66.365992515741155</c:v>
                </c:pt>
                <c:pt idx="954">
                  <c:v>66.365992518024072</c:v>
                </c:pt>
                <c:pt idx="955">
                  <c:v>66.365992517141365</c:v>
                </c:pt>
                <c:pt idx="956">
                  <c:v>66.365992516867337</c:v>
                </c:pt>
                <c:pt idx="957">
                  <c:v>66.365992518268058</c:v>
                </c:pt>
                <c:pt idx="958">
                  <c:v>66.365992517887136</c:v>
                </c:pt>
                <c:pt idx="959">
                  <c:v>66.365992516547749</c:v>
                </c:pt>
                <c:pt idx="960">
                  <c:v>66.365992517841448</c:v>
                </c:pt>
                <c:pt idx="961">
                  <c:v>66.365992518008937</c:v>
                </c:pt>
                <c:pt idx="962">
                  <c:v>66.365992517567548</c:v>
                </c:pt>
                <c:pt idx="963">
                  <c:v>66.365992517445747</c:v>
                </c:pt>
                <c:pt idx="964">
                  <c:v>66.36599251790247</c:v>
                </c:pt>
                <c:pt idx="965">
                  <c:v>66.365992517141365</c:v>
                </c:pt>
                <c:pt idx="966">
                  <c:v>66.365992518024072</c:v>
                </c:pt>
                <c:pt idx="967">
                  <c:v>66.365992517323946</c:v>
                </c:pt>
                <c:pt idx="968">
                  <c:v>66.365992516562784</c:v>
                </c:pt>
                <c:pt idx="969">
                  <c:v>66.365992517293549</c:v>
                </c:pt>
                <c:pt idx="970">
                  <c:v>66.365992518070158</c:v>
                </c:pt>
                <c:pt idx="971">
                  <c:v>66.365992517719747</c:v>
                </c:pt>
                <c:pt idx="972">
                  <c:v>66.365992516897848</c:v>
                </c:pt>
                <c:pt idx="973">
                  <c:v>66.365992517826129</c:v>
                </c:pt>
                <c:pt idx="974">
                  <c:v>66.365992518495887</c:v>
                </c:pt>
                <c:pt idx="975">
                  <c:v>66.365992517704328</c:v>
                </c:pt>
                <c:pt idx="976">
                  <c:v>66.365992517110968</c:v>
                </c:pt>
                <c:pt idx="977">
                  <c:v>66.365992519165843</c:v>
                </c:pt>
                <c:pt idx="978">
                  <c:v>66.365992517674016</c:v>
                </c:pt>
                <c:pt idx="979">
                  <c:v>66.365992517521761</c:v>
                </c:pt>
                <c:pt idx="980">
                  <c:v>66.365992517110968</c:v>
                </c:pt>
                <c:pt idx="981">
                  <c:v>66.365992517460782</c:v>
                </c:pt>
                <c:pt idx="982">
                  <c:v>66.365992516532472</c:v>
                </c:pt>
                <c:pt idx="983">
                  <c:v>66.365992518542058</c:v>
                </c:pt>
                <c:pt idx="984">
                  <c:v>66.365992517613165</c:v>
                </c:pt>
                <c:pt idx="985">
                  <c:v>66.365992516913039</c:v>
                </c:pt>
                <c:pt idx="986">
                  <c:v>66.365992516258487</c:v>
                </c:pt>
                <c:pt idx="987">
                  <c:v>66.365992518358965</c:v>
                </c:pt>
                <c:pt idx="988">
                  <c:v>66.365992517734924</c:v>
                </c:pt>
                <c:pt idx="989">
                  <c:v>66.365992517658682</c:v>
                </c:pt>
                <c:pt idx="990">
                  <c:v>66.365992517658682</c:v>
                </c:pt>
                <c:pt idx="991">
                  <c:v>66.365992516410614</c:v>
                </c:pt>
                <c:pt idx="992">
                  <c:v>66.365992516776046</c:v>
                </c:pt>
                <c:pt idx="993">
                  <c:v>66.365992518876467</c:v>
                </c:pt>
                <c:pt idx="994">
                  <c:v>66.365992517278514</c:v>
                </c:pt>
                <c:pt idx="995">
                  <c:v>66.365992516106346</c:v>
                </c:pt>
                <c:pt idx="996">
                  <c:v>66.365992517521761</c:v>
                </c:pt>
                <c:pt idx="997">
                  <c:v>66.365992518176455</c:v>
                </c:pt>
                <c:pt idx="998">
                  <c:v>66.365992517172188</c:v>
                </c:pt>
                <c:pt idx="999">
                  <c:v>66.365992518450099</c:v>
                </c:pt>
                <c:pt idx="1000">
                  <c:v>66.365992516517338</c:v>
                </c:pt>
                <c:pt idx="1001">
                  <c:v>66.365992518222143</c:v>
                </c:pt>
                <c:pt idx="1002">
                  <c:v>66.365992517110968</c:v>
                </c:pt>
                <c:pt idx="1003">
                  <c:v>66.365992517172188</c:v>
                </c:pt>
                <c:pt idx="1004">
                  <c:v>66.365992517476116</c:v>
                </c:pt>
                <c:pt idx="1005">
                  <c:v>66.365992517384825</c:v>
                </c:pt>
                <c:pt idx="1006">
                  <c:v>66.365992517445747</c:v>
                </c:pt>
                <c:pt idx="1007">
                  <c:v>66.365992516623621</c:v>
                </c:pt>
                <c:pt idx="1008">
                  <c:v>66.365992518176455</c:v>
                </c:pt>
                <c:pt idx="1009">
                  <c:v>66.365992516791081</c:v>
                </c:pt>
                <c:pt idx="1010">
                  <c:v>66.365992517050046</c:v>
                </c:pt>
                <c:pt idx="1011">
                  <c:v>66.365992517370088</c:v>
                </c:pt>
                <c:pt idx="1012">
                  <c:v>66.365992517445747</c:v>
                </c:pt>
                <c:pt idx="1013">
                  <c:v>66.365992517187067</c:v>
                </c:pt>
                <c:pt idx="1014">
                  <c:v>66.365992517811037</c:v>
                </c:pt>
                <c:pt idx="1015">
                  <c:v>66.365992516806472</c:v>
                </c:pt>
                <c:pt idx="1016">
                  <c:v>66.365992516882514</c:v>
                </c:pt>
                <c:pt idx="1017">
                  <c:v>66.365992518344058</c:v>
                </c:pt>
                <c:pt idx="1018">
                  <c:v>66.365992517308825</c:v>
                </c:pt>
                <c:pt idx="1019">
                  <c:v>66.365992517597945</c:v>
                </c:pt>
                <c:pt idx="1020">
                  <c:v>66.365992516730387</c:v>
                </c:pt>
                <c:pt idx="1021">
                  <c:v>66.365992517141365</c:v>
                </c:pt>
                <c:pt idx="1022">
                  <c:v>66.365992516699933</c:v>
                </c:pt>
                <c:pt idx="1023">
                  <c:v>66.365992516699933</c:v>
                </c:pt>
                <c:pt idx="1024">
                  <c:v>66.36599251790247</c:v>
                </c:pt>
                <c:pt idx="1025">
                  <c:v>66.365992517582583</c:v>
                </c:pt>
                <c:pt idx="1026">
                  <c:v>66.365992516030246</c:v>
                </c:pt>
                <c:pt idx="1027">
                  <c:v>66.365992517050046</c:v>
                </c:pt>
                <c:pt idx="1028">
                  <c:v>66.365992516913039</c:v>
                </c:pt>
                <c:pt idx="1029">
                  <c:v>66.36599251666938</c:v>
                </c:pt>
                <c:pt idx="1030">
                  <c:v>66.365992517050046</c:v>
                </c:pt>
                <c:pt idx="1031">
                  <c:v>66.365992516517338</c:v>
                </c:pt>
                <c:pt idx="1032">
                  <c:v>66.365992517263166</c:v>
                </c:pt>
                <c:pt idx="1033">
                  <c:v>66.365992518085065</c:v>
                </c:pt>
                <c:pt idx="1034">
                  <c:v>66.365992516380345</c:v>
                </c:pt>
                <c:pt idx="1035">
                  <c:v>66.365992517400045</c:v>
                </c:pt>
                <c:pt idx="1036">
                  <c:v>66.365992517734924</c:v>
                </c:pt>
                <c:pt idx="1037">
                  <c:v>66.365992518937759</c:v>
                </c:pt>
                <c:pt idx="1038">
                  <c:v>66.36599251790247</c:v>
                </c:pt>
                <c:pt idx="1039">
                  <c:v>66.365992517476116</c:v>
                </c:pt>
                <c:pt idx="1040">
                  <c:v>66.365992517080372</c:v>
                </c:pt>
                <c:pt idx="1041">
                  <c:v>66.365992516715139</c:v>
                </c:pt>
                <c:pt idx="1042">
                  <c:v>66.365992517734924</c:v>
                </c:pt>
                <c:pt idx="1043">
                  <c:v>66.365992519150439</c:v>
                </c:pt>
                <c:pt idx="1044">
                  <c:v>66.365992516836954</c:v>
                </c:pt>
                <c:pt idx="1045">
                  <c:v>66.365992518313789</c:v>
                </c:pt>
                <c:pt idx="1046">
                  <c:v>66.365992516380345</c:v>
                </c:pt>
                <c:pt idx="1047">
                  <c:v>66.365992516988982</c:v>
                </c:pt>
                <c:pt idx="1048">
                  <c:v>66.365992517050046</c:v>
                </c:pt>
                <c:pt idx="1049">
                  <c:v>66.365992517430428</c:v>
                </c:pt>
                <c:pt idx="1050">
                  <c:v>66.365992517141365</c:v>
                </c:pt>
                <c:pt idx="1051">
                  <c:v>66.365992517826129</c:v>
                </c:pt>
                <c:pt idx="1052">
                  <c:v>66.365992517323946</c:v>
                </c:pt>
                <c:pt idx="1053">
                  <c:v>66.365992516730387</c:v>
                </c:pt>
                <c:pt idx="1054">
                  <c:v>66.365992517460782</c:v>
                </c:pt>
                <c:pt idx="1055">
                  <c:v>66.365992517248259</c:v>
                </c:pt>
                <c:pt idx="1056">
                  <c:v>66.365992517978526</c:v>
                </c:pt>
                <c:pt idx="1057">
                  <c:v>66.365992517476116</c:v>
                </c:pt>
                <c:pt idx="1058">
                  <c:v>66.365992517704328</c:v>
                </c:pt>
                <c:pt idx="1059">
                  <c:v>66.365992517780427</c:v>
                </c:pt>
                <c:pt idx="1060">
                  <c:v>66.365992517734924</c:v>
                </c:pt>
                <c:pt idx="1061">
                  <c:v>66.365992518739446</c:v>
                </c:pt>
                <c:pt idx="1062">
                  <c:v>66.365992517841448</c:v>
                </c:pt>
                <c:pt idx="1063">
                  <c:v>66.365992517248259</c:v>
                </c:pt>
                <c:pt idx="1064">
                  <c:v>66.365992517202443</c:v>
                </c:pt>
                <c:pt idx="1065">
                  <c:v>66.365992518222143</c:v>
                </c:pt>
                <c:pt idx="1066">
                  <c:v>66.365992516106346</c:v>
                </c:pt>
                <c:pt idx="1067">
                  <c:v>66.365992517278514</c:v>
                </c:pt>
                <c:pt idx="1068">
                  <c:v>66.365992518191575</c:v>
                </c:pt>
                <c:pt idx="1069">
                  <c:v>66.365992517856654</c:v>
                </c:pt>
                <c:pt idx="1070">
                  <c:v>66.365992516745663</c:v>
                </c:pt>
                <c:pt idx="1071">
                  <c:v>66.365992517917988</c:v>
                </c:pt>
                <c:pt idx="1072">
                  <c:v>66.365992517460782</c:v>
                </c:pt>
                <c:pt idx="1073">
                  <c:v>66.365992516943464</c:v>
                </c:pt>
                <c:pt idx="1074">
                  <c:v>66.365992517034854</c:v>
                </c:pt>
                <c:pt idx="1075">
                  <c:v>66.36599251837427</c:v>
                </c:pt>
                <c:pt idx="1076">
                  <c:v>66.365992517567548</c:v>
                </c:pt>
                <c:pt idx="1077">
                  <c:v>66.365992517506555</c:v>
                </c:pt>
                <c:pt idx="1078">
                  <c:v>66.365992517689051</c:v>
                </c:pt>
                <c:pt idx="1079">
                  <c:v>66.365992517643647</c:v>
                </c:pt>
                <c:pt idx="1080">
                  <c:v>66.365992517993647</c:v>
                </c:pt>
                <c:pt idx="1081">
                  <c:v>66.365992516578245</c:v>
                </c:pt>
                <c:pt idx="1082">
                  <c:v>66.365992516562784</c:v>
                </c:pt>
                <c:pt idx="1083">
                  <c:v>66.365992517476116</c:v>
                </c:pt>
                <c:pt idx="1084">
                  <c:v>66.365992518115888</c:v>
                </c:pt>
                <c:pt idx="1085">
                  <c:v>66.365992516988982</c:v>
                </c:pt>
                <c:pt idx="1086">
                  <c:v>66.365992517323946</c:v>
                </c:pt>
                <c:pt idx="1087">
                  <c:v>66.365992517658682</c:v>
                </c:pt>
                <c:pt idx="1088">
                  <c:v>66.365992516471479</c:v>
                </c:pt>
                <c:pt idx="1089">
                  <c:v>66.365992517537066</c:v>
                </c:pt>
                <c:pt idx="1090">
                  <c:v>66.365992516562784</c:v>
                </c:pt>
                <c:pt idx="1091">
                  <c:v>66.365992516791081</c:v>
                </c:pt>
                <c:pt idx="1092">
                  <c:v>66.36599251601514</c:v>
                </c:pt>
                <c:pt idx="1093">
                  <c:v>66.365992517537066</c:v>
                </c:pt>
                <c:pt idx="1094">
                  <c:v>66.365992516456188</c:v>
                </c:pt>
                <c:pt idx="1095">
                  <c:v>66.365992516197664</c:v>
                </c:pt>
                <c:pt idx="1096">
                  <c:v>66.365992517826129</c:v>
                </c:pt>
                <c:pt idx="1097">
                  <c:v>66.365992519165843</c:v>
                </c:pt>
                <c:pt idx="1098">
                  <c:v>66.365992517476116</c:v>
                </c:pt>
                <c:pt idx="1099">
                  <c:v>66.365992517750087</c:v>
                </c:pt>
                <c:pt idx="1100">
                  <c:v>66.36599251666938</c:v>
                </c:pt>
                <c:pt idx="1101">
                  <c:v>66.365992516456188</c:v>
                </c:pt>
                <c:pt idx="1102">
                  <c:v>66.365992516913039</c:v>
                </c:pt>
                <c:pt idx="1103">
                  <c:v>66.365992516776046</c:v>
                </c:pt>
                <c:pt idx="1104">
                  <c:v>66.365992517750087</c:v>
                </c:pt>
                <c:pt idx="1105">
                  <c:v>66.365992517065266</c:v>
                </c:pt>
                <c:pt idx="1106">
                  <c:v>66.365992518298214</c:v>
                </c:pt>
                <c:pt idx="1107">
                  <c:v>66.365992516395536</c:v>
                </c:pt>
                <c:pt idx="1108">
                  <c:v>66.365992518846184</c:v>
                </c:pt>
                <c:pt idx="1109">
                  <c:v>66.365992517293549</c:v>
                </c:pt>
                <c:pt idx="1110">
                  <c:v>66.365992518465546</c:v>
                </c:pt>
                <c:pt idx="1111">
                  <c:v>66.365992517370088</c:v>
                </c:pt>
                <c:pt idx="1112">
                  <c:v>66.365992517750087</c:v>
                </c:pt>
                <c:pt idx="1113">
                  <c:v>66.365992517172188</c:v>
                </c:pt>
                <c:pt idx="1114">
                  <c:v>66.365992516791081</c:v>
                </c:pt>
                <c:pt idx="1115">
                  <c:v>66.365992517674016</c:v>
                </c:pt>
                <c:pt idx="1116">
                  <c:v>66.365992517628257</c:v>
                </c:pt>
                <c:pt idx="1117">
                  <c:v>66.365992517780427</c:v>
                </c:pt>
                <c:pt idx="1118">
                  <c:v>66.365992516060672</c:v>
                </c:pt>
                <c:pt idx="1119">
                  <c:v>66.365992516791081</c:v>
                </c:pt>
                <c:pt idx="1120">
                  <c:v>66.365992517034854</c:v>
                </c:pt>
                <c:pt idx="1121">
                  <c:v>66.365992517872158</c:v>
                </c:pt>
                <c:pt idx="1122">
                  <c:v>66.365992518739446</c:v>
                </c:pt>
                <c:pt idx="1123">
                  <c:v>66.365992517643647</c:v>
                </c:pt>
                <c:pt idx="1124">
                  <c:v>66.365992518207179</c:v>
                </c:pt>
                <c:pt idx="1125">
                  <c:v>66.36599251642582</c:v>
                </c:pt>
                <c:pt idx="1126">
                  <c:v>66.365992517110968</c:v>
                </c:pt>
                <c:pt idx="1127">
                  <c:v>66.365992516973947</c:v>
                </c:pt>
                <c:pt idx="1128">
                  <c:v>66.365992516943464</c:v>
                </c:pt>
                <c:pt idx="1129">
                  <c:v>66.365992517202443</c:v>
                </c:pt>
                <c:pt idx="1130">
                  <c:v>66.365992518602454</c:v>
                </c:pt>
                <c:pt idx="1131">
                  <c:v>66.365992517004287</c:v>
                </c:pt>
                <c:pt idx="1132">
                  <c:v>66.365992517719747</c:v>
                </c:pt>
                <c:pt idx="1133">
                  <c:v>66.365992517126145</c:v>
                </c:pt>
                <c:pt idx="1134">
                  <c:v>66.365992516836954</c:v>
                </c:pt>
                <c:pt idx="1135">
                  <c:v>66.365992517263166</c:v>
                </c:pt>
                <c:pt idx="1136">
                  <c:v>66.365992517019563</c:v>
                </c:pt>
                <c:pt idx="1137">
                  <c:v>66.365992518389447</c:v>
                </c:pt>
                <c:pt idx="1138">
                  <c:v>66.365992518389447</c:v>
                </c:pt>
                <c:pt idx="1139">
                  <c:v>66.365992516928216</c:v>
                </c:pt>
                <c:pt idx="1140">
                  <c:v>66.365992517993647</c:v>
                </c:pt>
                <c:pt idx="1141">
                  <c:v>66.365992516486585</c:v>
                </c:pt>
                <c:pt idx="1142">
                  <c:v>66.365992516684457</c:v>
                </c:pt>
                <c:pt idx="1143">
                  <c:v>66.365992517613165</c:v>
                </c:pt>
                <c:pt idx="1144">
                  <c:v>66.365992517506555</c:v>
                </c:pt>
                <c:pt idx="1145">
                  <c:v>66.365992517293549</c:v>
                </c:pt>
                <c:pt idx="1146">
                  <c:v>66.365992518268058</c:v>
                </c:pt>
                <c:pt idx="1147">
                  <c:v>66.365992517400045</c:v>
                </c:pt>
                <c:pt idx="1148">
                  <c:v>66.365992518130653</c:v>
                </c:pt>
                <c:pt idx="1149">
                  <c:v>66.365992517034854</c:v>
                </c:pt>
                <c:pt idx="1150">
                  <c:v>66.365992517978526</c:v>
                </c:pt>
                <c:pt idx="1151">
                  <c:v>66.365992517674016</c:v>
                </c:pt>
                <c:pt idx="1152">
                  <c:v>66.365992517978526</c:v>
                </c:pt>
                <c:pt idx="1153">
                  <c:v>66.365992518237618</c:v>
                </c:pt>
                <c:pt idx="1154">
                  <c:v>66.365992516502146</c:v>
                </c:pt>
                <c:pt idx="1155">
                  <c:v>66.365992517689051</c:v>
                </c:pt>
                <c:pt idx="1156">
                  <c:v>66.365992517597945</c:v>
                </c:pt>
                <c:pt idx="1157">
                  <c:v>66.365992517826129</c:v>
                </c:pt>
                <c:pt idx="1158">
                  <c:v>66.365992516486585</c:v>
                </c:pt>
                <c:pt idx="1159">
                  <c:v>66.365992518070158</c:v>
                </c:pt>
                <c:pt idx="1160">
                  <c:v>66.365992517689051</c:v>
                </c:pt>
                <c:pt idx="1161">
                  <c:v>66.365992515984658</c:v>
                </c:pt>
                <c:pt idx="1162">
                  <c:v>66.365992517126145</c:v>
                </c:pt>
                <c:pt idx="1163">
                  <c:v>66.365992516075949</c:v>
                </c:pt>
                <c:pt idx="1164">
                  <c:v>66.365992516988982</c:v>
                </c:pt>
                <c:pt idx="1165">
                  <c:v>66.365992517734924</c:v>
                </c:pt>
                <c:pt idx="1166">
                  <c:v>66.36599251810037</c:v>
                </c:pt>
                <c:pt idx="1167">
                  <c:v>66.365992517643647</c:v>
                </c:pt>
                <c:pt idx="1168">
                  <c:v>66.365992515680247</c:v>
                </c:pt>
                <c:pt idx="1169">
                  <c:v>66.365992516913039</c:v>
                </c:pt>
                <c:pt idx="1170">
                  <c:v>66.365992516928216</c:v>
                </c:pt>
                <c:pt idx="1171">
                  <c:v>66.365992517354357</c:v>
                </c:pt>
                <c:pt idx="1172">
                  <c:v>66.365992517643647</c:v>
                </c:pt>
                <c:pt idx="1173">
                  <c:v>66.365992517232726</c:v>
                </c:pt>
                <c:pt idx="1174">
                  <c:v>66.365992517597945</c:v>
                </c:pt>
                <c:pt idx="1175">
                  <c:v>66.365992517110968</c:v>
                </c:pt>
                <c:pt idx="1176">
                  <c:v>66.365992517734924</c:v>
                </c:pt>
                <c:pt idx="1177">
                  <c:v>66.365992516486585</c:v>
                </c:pt>
                <c:pt idx="1178">
                  <c:v>66.365992517460782</c:v>
                </c:pt>
                <c:pt idx="1179">
                  <c:v>66.365992517400045</c:v>
                </c:pt>
                <c:pt idx="1180">
                  <c:v>66.365992517506555</c:v>
                </c:pt>
                <c:pt idx="1181">
                  <c:v>66.365992517004287</c:v>
                </c:pt>
                <c:pt idx="1182">
                  <c:v>66.365992518222143</c:v>
                </c:pt>
                <c:pt idx="1183">
                  <c:v>66.365992517354357</c:v>
                </c:pt>
                <c:pt idx="1184">
                  <c:v>66.365992517521761</c:v>
                </c:pt>
                <c:pt idx="1185">
                  <c:v>66.365992518222143</c:v>
                </c:pt>
                <c:pt idx="1186">
                  <c:v>66.365992516684457</c:v>
                </c:pt>
                <c:pt idx="1187">
                  <c:v>66.365992516547749</c:v>
                </c:pt>
                <c:pt idx="1188">
                  <c:v>66.365992516897848</c:v>
                </c:pt>
                <c:pt idx="1189">
                  <c:v>66.36599251837427</c:v>
                </c:pt>
                <c:pt idx="1190">
                  <c:v>66.365992517370088</c:v>
                </c:pt>
                <c:pt idx="1191">
                  <c:v>66.365992517202443</c:v>
                </c:pt>
                <c:pt idx="1192">
                  <c:v>66.365992517643647</c:v>
                </c:pt>
                <c:pt idx="1193">
                  <c:v>66.365992517628257</c:v>
                </c:pt>
                <c:pt idx="1194">
                  <c:v>66.365992516684457</c:v>
                </c:pt>
                <c:pt idx="1195">
                  <c:v>66.365992518070158</c:v>
                </c:pt>
                <c:pt idx="1196">
                  <c:v>66.365992517597945</c:v>
                </c:pt>
                <c:pt idx="1197">
                  <c:v>66.365992518222143</c:v>
                </c:pt>
                <c:pt idx="1198">
                  <c:v>66.365992517887136</c:v>
                </c:pt>
                <c:pt idx="1199">
                  <c:v>66.365992517628257</c:v>
                </c:pt>
                <c:pt idx="1200">
                  <c:v>66.365992518070158</c:v>
                </c:pt>
                <c:pt idx="1201">
                  <c:v>66.365992517263166</c:v>
                </c:pt>
                <c:pt idx="1202">
                  <c:v>66.365992517872158</c:v>
                </c:pt>
                <c:pt idx="1203">
                  <c:v>66.365992516897848</c:v>
                </c:pt>
                <c:pt idx="1204">
                  <c:v>66.365992518435064</c:v>
                </c:pt>
                <c:pt idx="1205">
                  <c:v>66.365992518070158</c:v>
                </c:pt>
                <c:pt idx="1206">
                  <c:v>66.365992518176455</c:v>
                </c:pt>
                <c:pt idx="1207">
                  <c:v>66.365992518222143</c:v>
                </c:pt>
                <c:pt idx="1208">
                  <c:v>66.365992518237618</c:v>
                </c:pt>
                <c:pt idx="1209">
                  <c:v>66.365992517856654</c:v>
                </c:pt>
                <c:pt idx="1210">
                  <c:v>66.365992518313789</c:v>
                </c:pt>
                <c:pt idx="1211">
                  <c:v>66.365992516791081</c:v>
                </c:pt>
                <c:pt idx="1212">
                  <c:v>66.365992518450099</c:v>
                </c:pt>
                <c:pt idx="1213">
                  <c:v>66.365992516913039</c:v>
                </c:pt>
                <c:pt idx="1214">
                  <c:v>66.365992516486585</c:v>
                </c:pt>
                <c:pt idx="1215">
                  <c:v>66.365992517034854</c:v>
                </c:pt>
                <c:pt idx="1216">
                  <c:v>66.365992518495887</c:v>
                </c:pt>
                <c:pt idx="1217">
                  <c:v>66.365992517217848</c:v>
                </c:pt>
                <c:pt idx="1218">
                  <c:v>66.365992517339265</c:v>
                </c:pt>
                <c:pt idx="1219">
                  <c:v>66.365992517537066</c:v>
                </c:pt>
                <c:pt idx="1220">
                  <c:v>66.36599251749125</c:v>
                </c:pt>
                <c:pt idx="1221">
                  <c:v>66.365992518587248</c:v>
                </c:pt>
                <c:pt idx="1222">
                  <c:v>66.365992518344058</c:v>
                </c:pt>
                <c:pt idx="1223">
                  <c:v>66.365992517323946</c:v>
                </c:pt>
                <c:pt idx="1224">
                  <c:v>66.365992517172188</c:v>
                </c:pt>
                <c:pt idx="1225">
                  <c:v>66.365992516913039</c:v>
                </c:pt>
                <c:pt idx="1226">
                  <c:v>66.365992517080372</c:v>
                </c:pt>
                <c:pt idx="1227">
                  <c:v>66.365992517460782</c:v>
                </c:pt>
                <c:pt idx="1228">
                  <c:v>66.365992517841448</c:v>
                </c:pt>
                <c:pt idx="1229">
                  <c:v>66.365992517354357</c:v>
                </c:pt>
                <c:pt idx="1230">
                  <c:v>66.365992516715139</c:v>
                </c:pt>
                <c:pt idx="1231">
                  <c:v>66.365992517704328</c:v>
                </c:pt>
                <c:pt idx="1232">
                  <c:v>66.365992517248259</c:v>
                </c:pt>
                <c:pt idx="1233">
                  <c:v>66.365992517202443</c:v>
                </c:pt>
                <c:pt idx="1234">
                  <c:v>66.365992517476116</c:v>
                </c:pt>
                <c:pt idx="1235">
                  <c:v>66.365992517476116</c:v>
                </c:pt>
                <c:pt idx="1236">
                  <c:v>66.365992517202443</c:v>
                </c:pt>
                <c:pt idx="1237">
                  <c:v>66.365992518328554</c:v>
                </c:pt>
                <c:pt idx="1238">
                  <c:v>66.365992517704328</c:v>
                </c:pt>
                <c:pt idx="1239">
                  <c:v>66.365992517339265</c:v>
                </c:pt>
                <c:pt idx="1240">
                  <c:v>66.365992516882514</c:v>
                </c:pt>
                <c:pt idx="1241">
                  <c:v>66.365992517674016</c:v>
                </c:pt>
                <c:pt idx="1242">
                  <c:v>66.365992516395536</c:v>
                </c:pt>
                <c:pt idx="1243">
                  <c:v>66.365992517658682</c:v>
                </c:pt>
                <c:pt idx="1244">
                  <c:v>66.365992517780427</c:v>
                </c:pt>
                <c:pt idx="1245">
                  <c:v>66.365992517034854</c:v>
                </c:pt>
                <c:pt idx="1246">
                  <c:v>66.365992517004287</c:v>
                </c:pt>
                <c:pt idx="1247">
                  <c:v>66.36599251593907</c:v>
                </c:pt>
                <c:pt idx="1248">
                  <c:v>66.365992518709064</c:v>
                </c:pt>
                <c:pt idx="1249">
                  <c:v>66.365992517445747</c:v>
                </c:pt>
                <c:pt idx="1250">
                  <c:v>66.365992515467255</c:v>
                </c:pt>
                <c:pt idx="1251">
                  <c:v>66.365992517187067</c:v>
                </c:pt>
                <c:pt idx="1252">
                  <c:v>66.365992518176455</c:v>
                </c:pt>
                <c:pt idx="1253">
                  <c:v>66.365992516608529</c:v>
                </c:pt>
                <c:pt idx="1254">
                  <c:v>66.365992518222143</c:v>
                </c:pt>
                <c:pt idx="1255">
                  <c:v>66.365992517552172</c:v>
                </c:pt>
                <c:pt idx="1256">
                  <c:v>66.365992517354357</c:v>
                </c:pt>
                <c:pt idx="1257">
                  <c:v>66.365992517354357</c:v>
                </c:pt>
                <c:pt idx="1258">
                  <c:v>66.365992518542058</c:v>
                </c:pt>
                <c:pt idx="1259">
                  <c:v>66.365992517126145</c:v>
                </c:pt>
                <c:pt idx="1260">
                  <c:v>66.365992516943464</c:v>
                </c:pt>
                <c:pt idx="1261">
                  <c:v>66.365992516623621</c:v>
                </c:pt>
                <c:pt idx="1262">
                  <c:v>66.365992516380345</c:v>
                </c:pt>
                <c:pt idx="1263">
                  <c:v>66.365992517187067</c:v>
                </c:pt>
                <c:pt idx="1264">
                  <c:v>66.365992517141365</c:v>
                </c:pt>
                <c:pt idx="1265">
                  <c:v>66.365992516578245</c:v>
                </c:pt>
                <c:pt idx="1266">
                  <c:v>66.365992517704328</c:v>
                </c:pt>
                <c:pt idx="1267">
                  <c:v>66.365992518389447</c:v>
                </c:pt>
                <c:pt idx="1268">
                  <c:v>66.365992517780427</c:v>
                </c:pt>
                <c:pt idx="1269">
                  <c:v>66.365992517841448</c:v>
                </c:pt>
                <c:pt idx="1270">
                  <c:v>66.365992515969367</c:v>
                </c:pt>
                <c:pt idx="1271">
                  <c:v>66.365992517963235</c:v>
                </c:pt>
                <c:pt idx="1272">
                  <c:v>66.365992518617958</c:v>
                </c:pt>
                <c:pt idx="1273">
                  <c:v>66.365992517841448</c:v>
                </c:pt>
                <c:pt idx="1274">
                  <c:v>66.365992517795846</c:v>
                </c:pt>
                <c:pt idx="1275">
                  <c:v>66.365992517811037</c:v>
                </c:pt>
                <c:pt idx="1276">
                  <c:v>66.365992517004287</c:v>
                </c:pt>
                <c:pt idx="1277">
                  <c:v>66.365992517323946</c:v>
                </c:pt>
                <c:pt idx="1278">
                  <c:v>66.365992517689051</c:v>
                </c:pt>
                <c:pt idx="1279">
                  <c:v>66.365992517476116</c:v>
                </c:pt>
                <c:pt idx="1280">
                  <c:v>66.365992516486585</c:v>
                </c:pt>
                <c:pt idx="1281">
                  <c:v>66.365992516319437</c:v>
                </c:pt>
                <c:pt idx="1282">
                  <c:v>66.365992516395536</c:v>
                </c:pt>
                <c:pt idx="1283">
                  <c:v>66.365992517963235</c:v>
                </c:pt>
                <c:pt idx="1284">
                  <c:v>66.365992517050046</c:v>
                </c:pt>
                <c:pt idx="1285">
                  <c:v>66.365992516973947</c:v>
                </c:pt>
                <c:pt idx="1286">
                  <c:v>66.365992516288884</c:v>
                </c:pt>
                <c:pt idx="1287">
                  <c:v>66.365992516547749</c:v>
                </c:pt>
                <c:pt idx="1288">
                  <c:v>66.365992518146058</c:v>
                </c:pt>
                <c:pt idx="1289">
                  <c:v>66.365992518054384</c:v>
                </c:pt>
                <c:pt idx="1290">
                  <c:v>66.365992518754553</c:v>
                </c:pt>
                <c:pt idx="1291">
                  <c:v>66.365992518207179</c:v>
                </c:pt>
                <c:pt idx="1292">
                  <c:v>66.365992517704328</c:v>
                </c:pt>
                <c:pt idx="1293">
                  <c:v>66.36599251566507</c:v>
                </c:pt>
                <c:pt idx="1294">
                  <c:v>66.365992516288884</c:v>
                </c:pt>
                <c:pt idx="1295">
                  <c:v>66.365992517339265</c:v>
                </c:pt>
                <c:pt idx="1296">
                  <c:v>66.365992516988982</c:v>
                </c:pt>
                <c:pt idx="1297">
                  <c:v>66.365992517613165</c:v>
                </c:pt>
                <c:pt idx="1298">
                  <c:v>66.365992517034854</c:v>
                </c:pt>
                <c:pt idx="1299">
                  <c:v>66.365992517841448</c:v>
                </c:pt>
                <c:pt idx="1300">
                  <c:v>66.365992517323946</c:v>
                </c:pt>
                <c:pt idx="1301">
                  <c:v>66.365992518344058</c:v>
                </c:pt>
                <c:pt idx="1302">
                  <c:v>66.365992517948243</c:v>
                </c:pt>
                <c:pt idx="1303">
                  <c:v>66.365992518450099</c:v>
                </c:pt>
                <c:pt idx="1304">
                  <c:v>66.365992517476116</c:v>
                </c:pt>
                <c:pt idx="1305">
                  <c:v>66.365992517506555</c:v>
                </c:pt>
                <c:pt idx="1306">
                  <c:v>66.365992516578245</c:v>
                </c:pt>
                <c:pt idx="1307">
                  <c:v>66.365992517339265</c:v>
                </c:pt>
                <c:pt idx="1308">
                  <c:v>66.365992517734924</c:v>
                </c:pt>
                <c:pt idx="1309">
                  <c:v>66.365992516349948</c:v>
                </c:pt>
                <c:pt idx="1310">
                  <c:v>66.365992518404553</c:v>
                </c:pt>
                <c:pt idx="1311">
                  <c:v>66.365992517521761</c:v>
                </c:pt>
                <c:pt idx="1312">
                  <c:v>66.365992516791081</c:v>
                </c:pt>
                <c:pt idx="1313">
                  <c:v>66.36599251837427</c:v>
                </c:pt>
                <c:pt idx="1314">
                  <c:v>66.365992517263166</c:v>
                </c:pt>
                <c:pt idx="1315">
                  <c:v>66.365992517187067</c:v>
                </c:pt>
                <c:pt idx="1316">
                  <c:v>66.365992517308825</c:v>
                </c:pt>
                <c:pt idx="1317">
                  <c:v>66.365992516928216</c:v>
                </c:pt>
                <c:pt idx="1318">
                  <c:v>66.365992517537066</c:v>
                </c:pt>
                <c:pt idx="1319">
                  <c:v>66.365992517278514</c:v>
                </c:pt>
                <c:pt idx="1320">
                  <c:v>66.365992516973947</c:v>
                </c:pt>
                <c:pt idx="1321">
                  <c:v>66.365992516913039</c:v>
                </c:pt>
                <c:pt idx="1322">
                  <c:v>66.365992516562784</c:v>
                </c:pt>
                <c:pt idx="1323">
                  <c:v>66.365992517887136</c:v>
                </c:pt>
                <c:pt idx="1324">
                  <c:v>66.365992517811037</c:v>
                </c:pt>
                <c:pt idx="1325">
                  <c:v>66.365992517506555</c:v>
                </c:pt>
                <c:pt idx="1326">
                  <c:v>66.365992517841448</c:v>
                </c:pt>
                <c:pt idx="1327">
                  <c:v>66.365992516897848</c:v>
                </c:pt>
                <c:pt idx="1328">
                  <c:v>66.36599251810037</c:v>
                </c:pt>
                <c:pt idx="1329">
                  <c:v>66.36599251810037</c:v>
                </c:pt>
                <c:pt idx="1330">
                  <c:v>66.365992517323946</c:v>
                </c:pt>
                <c:pt idx="1331">
                  <c:v>66.365992517095648</c:v>
                </c:pt>
                <c:pt idx="1332">
                  <c:v>66.365992516821635</c:v>
                </c:pt>
                <c:pt idx="1333">
                  <c:v>66.365992517613165</c:v>
                </c:pt>
                <c:pt idx="1334">
                  <c:v>66.365992517263166</c:v>
                </c:pt>
                <c:pt idx="1335">
                  <c:v>66.365992517217848</c:v>
                </c:pt>
                <c:pt idx="1336">
                  <c:v>66.365992517019563</c:v>
                </c:pt>
                <c:pt idx="1337">
                  <c:v>66.365992516517338</c:v>
                </c:pt>
                <c:pt idx="1338">
                  <c:v>66.365992515649765</c:v>
                </c:pt>
                <c:pt idx="1339">
                  <c:v>66.365992518207179</c:v>
                </c:pt>
                <c:pt idx="1340">
                  <c:v>66.365992517948243</c:v>
                </c:pt>
                <c:pt idx="1341">
                  <c:v>66.365992517795846</c:v>
                </c:pt>
                <c:pt idx="1342">
                  <c:v>66.365992517582583</c:v>
                </c:pt>
                <c:pt idx="1343">
                  <c:v>66.365992517415364</c:v>
                </c:pt>
                <c:pt idx="1344">
                  <c:v>66.365992517476116</c:v>
                </c:pt>
                <c:pt idx="1345">
                  <c:v>66.365992518328554</c:v>
                </c:pt>
                <c:pt idx="1346">
                  <c:v>66.365992518282837</c:v>
                </c:pt>
                <c:pt idx="1347">
                  <c:v>66.365992516852145</c:v>
                </c:pt>
                <c:pt idx="1348">
                  <c:v>66.365992517354357</c:v>
                </c:pt>
                <c:pt idx="1349">
                  <c:v>66.365992516836954</c:v>
                </c:pt>
                <c:pt idx="1350">
                  <c:v>66.365992516760684</c:v>
                </c:pt>
                <c:pt idx="1351">
                  <c:v>66.365992517110968</c:v>
                </c:pt>
                <c:pt idx="1352">
                  <c:v>66.365992517415364</c:v>
                </c:pt>
                <c:pt idx="1353">
                  <c:v>66.365992517050046</c:v>
                </c:pt>
                <c:pt idx="1354">
                  <c:v>66.365992516928216</c:v>
                </c:pt>
                <c:pt idx="1355">
                  <c:v>66.365992517674016</c:v>
                </c:pt>
                <c:pt idx="1356">
                  <c:v>66.365992516836954</c:v>
                </c:pt>
                <c:pt idx="1357">
                  <c:v>66.365992517308825</c:v>
                </c:pt>
                <c:pt idx="1358">
                  <c:v>66.365992516806472</c:v>
                </c:pt>
                <c:pt idx="1359">
                  <c:v>66.365992516913039</c:v>
                </c:pt>
                <c:pt idx="1360">
                  <c:v>66.365992517963235</c:v>
                </c:pt>
                <c:pt idx="1361">
                  <c:v>66.365992516730387</c:v>
                </c:pt>
                <c:pt idx="1362">
                  <c:v>66.365992517872158</c:v>
                </c:pt>
                <c:pt idx="1363">
                  <c:v>66.365992516380345</c:v>
                </c:pt>
                <c:pt idx="1364">
                  <c:v>66.365992518161164</c:v>
                </c:pt>
                <c:pt idx="1365">
                  <c:v>66.365992517370088</c:v>
                </c:pt>
                <c:pt idx="1366">
                  <c:v>66.365992516715139</c:v>
                </c:pt>
                <c:pt idx="1367">
                  <c:v>66.365992516547749</c:v>
                </c:pt>
                <c:pt idx="1368">
                  <c:v>66.365992517019563</c:v>
                </c:pt>
                <c:pt idx="1369">
                  <c:v>66.365992517308825</c:v>
                </c:pt>
                <c:pt idx="1370">
                  <c:v>66.365992517506555</c:v>
                </c:pt>
                <c:pt idx="1371">
                  <c:v>66.365992518085065</c:v>
                </c:pt>
                <c:pt idx="1372">
                  <c:v>66.365992517887136</c:v>
                </c:pt>
                <c:pt idx="1373">
                  <c:v>66.365992516730387</c:v>
                </c:pt>
                <c:pt idx="1374">
                  <c:v>66.365992516806472</c:v>
                </c:pt>
                <c:pt idx="1375">
                  <c:v>66.365992516547749</c:v>
                </c:pt>
                <c:pt idx="1376">
                  <c:v>66.365992516471479</c:v>
                </c:pt>
                <c:pt idx="1377">
                  <c:v>66.365992517187067</c:v>
                </c:pt>
                <c:pt idx="1378">
                  <c:v>66.365992518085065</c:v>
                </c:pt>
                <c:pt idx="1379">
                  <c:v>66.365992516806472</c:v>
                </c:pt>
                <c:pt idx="1380">
                  <c:v>66.365992518495887</c:v>
                </c:pt>
                <c:pt idx="1381">
                  <c:v>66.365992518070158</c:v>
                </c:pt>
                <c:pt idx="1382">
                  <c:v>66.365992517582583</c:v>
                </c:pt>
                <c:pt idx="1383">
                  <c:v>66.365992516456188</c:v>
                </c:pt>
                <c:pt idx="1384">
                  <c:v>66.365992516988982</c:v>
                </c:pt>
                <c:pt idx="1385">
                  <c:v>66.365992516836954</c:v>
                </c:pt>
                <c:pt idx="1386">
                  <c:v>66.365992517917988</c:v>
                </c:pt>
                <c:pt idx="1387">
                  <c:v>66.365992517415364</c:v>
                </c:pt>
                <c:pt idx="1388">
                  <c:v>66.365992516319437</c:v>
                </c:pt>
                <c:pt idx="1389">
                  <c:v>66.365992517917988</c:v>
                </c:pt>
                <c:pt idx="1390">
                  <c:v>66.365992517476116</c:v>
                </c:pt>
                <c:pt idx="1391">
                  <c:v>66.365992517430428</c:v>
                </c:pt>
                <c:pt idx="1392">
                  <c:v>66.365992517202443</c:v>
                </c:pt>
                <c:pt idx="1393">
                  <c:v>66.365992517537066</c:v>
                </c:pt>
                <c:pt idx="1394">
                  <c:v>66.365992516273764</c:v>
                </c:pt>
                <c:pt idx="1395">
                  <c:v>66.365992518176455</c:v>
                </c:pt>
                <c:pt idx="1396">
                  <c:v>66.365992517704328</c:v>
                </c:pt>
                <c:pt idx="1397">
                  <c:v>66.36599251790247</c:v>
                </c:pt>
                <c:pt idx="1398">
                  <c:v>66.365992517172188</c:v>
                </c:pt>
                <c:pt idx="1399">
                  <c:v>66.365992516973947</c:v>
                </c:pt>
                <c:pt idx="1400">
                  <c:v>66.365992517856654</c:v>
                </c:pt>
                <c:pt idx="1401">
                  <c:v>66.365992516213026</c:v>
                </c:pt>
                <c:pt idx="1402">
                  <c:v>66.365992517963235</c:v>
                </c:pt>
                <c:pt idx="1403">
                  <c:v>66.365992517932838</c:v>
                </c:pt>
                <c:pt idx="1404">
                  <c:v>66.365992516288884</c:v>
                </c:pt>
                <c:pt idx="1405">
                  <c:v>66.365992516988982</c:v>
                </c:pt>
                <c:pt idx="1406">
                  <c:v>66.365992517110968</c:v>
                </c:pt>
                <c:pt idx="1407">
                  <c:v>66.365992518328554</c:v>
                </c:pt>
                <c:pt idx="1408">
                  <c:v>66.365992517460782</c:v>
                </c:pt>
                <c:pt idx="1409">
                  <c:v>66.365992517674016</c:v>
                </c:pt>
                <c:pt idx="1410">
                  <c:v>66.365992517400045</c:v>
                </c:pt>
                <c:pt idx="1411">
                  <c:v>66.365992517780427</c:v>
                </c:pt>
                <c:pt idx="1412">
                  <c:v>66.365992517217848</c:v>
                </c:pt>
                <c:pt idx="1413">
                  <c:v>66.365992517400045</c:v>
                </c:pt>
                <c:pt idx="1414">
                  <c:v>66.365992518526184</c:v>
                </c:pt>
                <c:pt idx="1415">
                  <c:v>66.365992517582583</c:v>
                </c:pt>
                <c:pt idx="1416">
                  <c:v>66.365992517110968</c:v>
                </c:pt>
                <c:pt idx="1417">
                  <c:v>66.36599251790247</c:v>
                </c:pt>
                <c:pt idx="1418">
                  <c:v>66.365992516441082</c:v>
                </c:pt>
                <c:pt idx="1419">
                  <c:v>66.365992517172188</c:v>
                </c:pt>
                <c:pt idx="1420">
                  <c:v>66.365992516532472</c:v>
                </c:pt>
                <c:pt idx="1421">
                  <c:v>66.365992517156414</c:v>
                </c:pt>
                <c:pt idx="1422">
                  <c:v>66.365992516471479</c:v>
                </c:pt>
                <c:pt idx="1423">
                  <c:v>66.36599251810037</c:v>
                </c:pt>
                <c:pt idx="1424">
                  <c:v>66.365992518328554</c:v>
                </c:pt>
                <c:pt idx="1425">
                  <c:v>66.365992517293549</c:v>
                </c:pt>
                <c:pt idx="1426">
                  <c:v>66.36599251749125</c:v>
                </c:pt>
                <c:pt idx="1427">
                  <c:v>66.365992516380345</c:v>
                </c:pt>
                <c:pt idx="1428">
                  <c:v>66.365992516928216</c:v>
                </c:pt>
                <c:pt idx="1429">
                  <c:v>66.365992517430428</c:v>
                </c:pt>
                <c:pt idx="1430">
                  <c:v>66.365992517232726</c:v>
                </c:pt>
                <c:pt idx="1431">
                  <c:v>66.365992516836954</c:v>
                </c:pt>
                <c:pt idx="1432">
                  <c:v>66.365992516517338</c:v>
                </c:pt>
                <c:pt idx="1433">
                  <c:v>66.365992517978526</c:v>
                </c:pt>
                <c:pt idx="1434">
                  <c:v>66.365992518358965</c:v>
                </c:pt>
                <c:pt idx="1435">
                  <c:v>66.36599251810037</c:v>
                </c:pt>
                <c:pt idx="1436">
                  <c:v>66.365992517552172</c:v>
                </c:pt>
                <c:pt idx="1437">
                  <c:v>66.365992516928216</c:v>
                </c:pt>
                <c:pt idx="1438">
                  <c:v>66.365992517552172</c:v>
                </c:pt>
                <c:pt idx="1439">
                  <c:v>66.365992517978526</c:v>
                </c:pt>
                <c:pt idx="1440">
                  <c:v>66.365992517095648</c:v>
                </c:pt>
                <c:pt idx="1441">
                  <c:v>66.365992517932838</c:v>
                </c:pt>
                <c:pt idx="1442">
                  <c:v>66.365992516852145</c:v>
                </c:pt>
                <c:pt idx="1443">
                  <c:v>66.365992517323946</c:v>
                </c:pt>
                <c:pt idx="1444">
                  <c:v>66.365992517232726</c:v>
                </c:pt>
                <c:pt idx="1445">
                  <c:v>66.365992515741155</c:v>
                </c:pt>
                <c:pt idx="1446">
                  <c:v>66.365992517932838</c:v>
                </c:pt>
                <c:pt idx="1447">
                  <c:v>66.365992516456188</c:v>
                </c:pt>
                <c:pt idx="1448">
                  <c:v>66.365992517597945</c:v>
                </c:pt>
                <c:pt idx="1449">
                  <c:v>66.365992518404553</c:v>
                </c:pt>
                <c:pt idx="1450">
                  <c:v>66.365992518085065</c:v>
                </c:pt>
                <c:pt idx="1451">
                  <c:v>66.365992519074354</c:v>
                </c:pt>
                <c:pt idx="1452">
                  <c:v>66.365992518678567</c:v>
                </c:pt>
                <c:pt idx="1453">
                  <c:v>66.365992518191575</c:v>
                </c:pt>
                <c:pt idx="1454">
                  <c:v>66.365992517202443</c:v>
                </c:pt>
                <c:pt idx="1455">
                  <c:v>66.365992517887136</c:v>
                </c:pt>
                <c:pt idx="1456">
                  <c:v>66.36599251601514</c:v>
                </c:pt>
                <c:pt idx="1457">
                  <c:v>66.365992517065266</c:v>
                </c:pt>
                <c:pt idx="1458">
                  <c:v>66.365992516867337</c:v>
                </c:pt>
                <c:pt idx="1459">
                  <c:v>66.365992518542058</c:v>
                </c:pt>
                <c:pt idx="1460">
                  <c:v>66.365992517278514</c:v>
                </c:pt>
                <c:pt idx="1461">
                  <c:v>66.36599251810037</c:v>
                </c:pt>
                <c:pt idx="1462">
                  <c:v>66.365992518480581</c:v>
                </c:pt>
                <c:pt idx="1463">
                  <c:v>66.365992516913039</c:v>
                </c:pt>
                <c:pt idx="1464">
                  <c:v>66.365992519074354</c:v>
                </c:pt>
                <c:pt idx="1465">
                  <c:v>66.36599251790247</c:v>
                </c:pt>
                <c:pt idx="1466">
                  <c:v>66.365992517917988</c:v>
                </c:pt>
                <c:pt idx="1467">
                  <c:v>66.365992516791081</c:v>
                </c:pt>
                <c:pt idx="1468">
                  <c:v>66.365992518115888</c:v>
                </c:pt>
                <c:pt idx="1469">
                  <c:v>66.365992516608529</c:v>
                </c:pt>
                <c:pt idx="1470">
                  <c:v>66.365992518130653</c:v>
                </c:pt>
                <c:pt idx="1471">
                  <c:v>66.365992517248259</c:v>
                </c:pt>
                <c:pt idx="1472">
                  <c:v>66.365992517339265</c:v>
                </c:pt>
                <c:pt idx="1473">
                  <c:v>66.365992516943464</c:v>
                </c:pt>
                <c:pt idx="1474">
                  <c:v>66.365992518282837</c:v>
                </c:pt>
                <c:pt idx="1475">
                  <c:v>66.365992517765335</c:v>
                </c:pt>
                <c:pt idx="1476">
                  <c:v>66.365992516273764</c:v>
                </c:pt>
                <c:pt idx="1477">
                  <c:v>66.365992515725864</c:v>
                </c:pt>
                <c:pt idx="1478">
                  <c:v>66.365992518693787</c:v>
                </c:pt>
                <c:pt idx="1479">
                  <c:v>66.365992518465546</c:v>
                </c:pt>
                <c:pt idx="1480">
                  <c:v>66.365992516852145</c:v>
                </c:pt>
                <c:pt idx="1481">
                  <c:v>66.365992517948243</c:v>
                </c:pt>
                <c:pt idx="1482">
                  <c:v>66.36599251790247</c:v>
                </c:pt>
                <c:pt idx="1483">
                  <c:v>66.365992517887136</c:v>
                </c:pt>
                <c:pt idx="1484">
                  <c:v>66.365992517750087</c:v>
                </c:pt>
                <c:pt idx="1485">
                  <c:v>66.365992518282837</c:v>
                </c:pt>
                <c:pt idx="1486">
                  <c:v>66.365992517323946</c:v>
                </c:pt>
                <c:pt idx="1487">
                  <c:v>66.365992517537066</c:v>
                </c:pt>
                <c:pt idx="1488">
                  <c:v>66.365992518328554</c:v>
                </c:pt>
                <c:pt idx="1489">
                  <c:v>66.365992517126145</c:v>
                </c:pt>
                <c:pt idx="1490">
                  <c:v>66.365992517430428</c:v>
                </c:pt>
                <c:pt idx="1491">
                  <c:v>66.365992516273764</c:v>
                </c:pt>
                <c:pt idx="1492">
                  <c:v>66.365992516517338</c:v>
                </c:pt>
                <c:pt idx="1493">
                  <c:v>66.365992517141365</c:v>
                </c:pt>
                <c:pt idx="1494">
                  <c:v>66.365992516699933</c:v>
                </c:pt>
                <c:pt idx="1495">
                  <c:v>66.365992517019563</c:v>
                </c:pt>
                <c:pt idx="1496">
                  <c:v>66.365992516684457</c:v>
                </c:pt>
                <c:pt idx="1497">
                  <c:v>66.365992518435064</c:v>
                </c:pt>
                <c:pt idx="1498">
                  <c:v>66.365992517734924</c:v>
                </c:pt>
                <c:pt idx="1499">
                  <c:v>66.365992517856654</c:v>
                </c:pt>
                <c:pt idx="1500">
                  <c:v>66.365992517521761</c:v>
                </c:pt>
                <c:pt idx="1501">
                  <c:v>66.365992518617958</c:v>
                </c:pt>
                <c:pt idx="1502">
                  <c:v>66.365992517841448</c:v>
                </c:pt>
                <c:pt idx="1503">
                  <c:v>66.365992517354357</c:v>
                </c:pt>
                <c:pt idx="1504">
                  <c:v>66.365992516562784</c:v>
                </c:pt>
                <c:pt idx="1505">
                  <c:v>66.365992517460782</c:v>
                </c:pt>
                <c:pt idx="1506">
                  <c:v>66.365992516578245</c:v>
                </c:pt>
                <c:pt idx="1507">
                  <c:v>66.365992518770113</c:v>
                </c:pt>
                <c:pt idx="1508">
                  <c:v>66.365992517765335</c:v>
                </c:pt>
                <c:pt idx="1509">
                  <c:v>66.365992517384825</c:v>
                </c:pt>
                <c:pt idx="1510">
                  <c:v>66.365992516532472</c:v>
                </c:pt>
                <c:pt idx="1511">
                  <c:v>66.365992517400045</c:v>
                </c:pt>
                <c:pt idx="1512">
                  <c:v>66.365992517567548</c:v>
                </c:pt>
                <c:pt idx="1513">
                  <c:v>66.365992516821635</c:v>
                </c:pt>
                <c:pt idx="1514">
                  <c:v>66.365992517126145</c:v>
                </c:pt>
                <c:pt idx="1515">
                  <c:v>66.365992517080372</c:v>
                </c:pt>
                <c:pt idx="1516">
                  <c:v>66.365992518008937</c:v>
                </c:pt>
                <c:pt idx="1517">
                  <c:v>66.365992517400045</c:v>
                </c:pt>
                <c:pt idx="1518">
                  <c:v>66.365992516486585</c:v>
                </c:pt>
                <c:pt idx="1519">
                  <c:v>66.365992517993647</c:v>
                </c:pt>
                <c:pt idx="1520">
                  <c:v>66.365992517172188</c:v>
                </c:pt>
                <c:pt idx="1521">
                  <c:v>66.365992517370088</c:v>
                </c:pt>
                <c:pt idx="1522">
                  <c:v>66.365992517993647</c:v>
                </c:pt>
                <c:pt idx="1523">
                  <c:v>66.365992517552172</c:v>
                </c:pt>
                <c:pt idx="1524">
                  <c:v>66.365992518785148</c:v>
                </c:pt>
                <c:pt idx="1525">
                  <c:v>66.365992518176455</c:v>
                </c:pt>
                <c:pt idx="1526">
                  <c:v>66.365992517217848</c:v>
                </c:pt>
                <c:pt idx="1527">
                  <c:v>66.365992516715139</c:v>
                </c:pt>
                <c:pt idx="1528">
                  <c:v>66.365992516441082</c:v>
                </c:pt>
                <c:pt idx="1529">
                  <c:v>66.365992515680247</c:v>
                </c:pt>
                <c:pt idx="1530">
                  <c:v>66.365992518008937</c:v>
                </c:pt>
                <c:pt idx="1531">
                  <c:v>66.365992518754553</c:v>
                </c:pt>
                <c:pt idx="1532">
                  <c:v>66.365992517400045</c:v>
                </c:pt>
                <c:pt idx="1533">
                  <c:v>66.365992517232726</c:v>
                </c:pt>
                <c:pt idx="1534">
                  <c:v>66.365992516867337</c:v>
                </c:pt>
                <c:pt idx="1535">
                  <c:v>66.365992517978526</c:v>
                </c:pt>
                <c:pt idx="1536">
                  <c:v>66.36599251934868</c:v>
                </c:pt>
                <c:pt idx="1537">
                  <c:v>66.365992517765335</c:v>
                </c:pt>
                <c:pt idx="1538">
                  <c:v>66.365992517050046</c:v>
                </c:pt>
                <c:pt idx="1539">
                  <c:v>66.365992518024072</c:v>
                </c:pt>
                <c:pt idx="1540">
                  <c:v>66.365992516228147</c:v>
                </c:pt>
                <c:pt idx="1541">
                  <c:v>66.365992517506555</c:v>
                </c:pt>
                <c:pt idx="1542">
                  <c:v>66.365992516517338</c:v>
                </c:pt>
                <c:pt idx="1543">
                  <c:v>66.365992517597945</c:v>
                </c:pt>
                <c:pt idx="1544">
                  <c:v>66.365992516243338</c:v>
                </c:pt>
                <c:pt idx="1545">
                  <c:v>66.365992518024072</c:v>
                </c:pt>
                <c:pt idx="1546">
                  <c:v>66.365992517080372</c:v>
                </c:pt>
                <c:pt idx="1547">
                  <c:v>66.365992518008937</c:v>
                </c:pt>
                <c:pt idx="1548">
                  <c:v>66.365992517141365</c:v>
                </c:pt>
                <c:pt idx="1549">
                  <c:v>66.365992518617958</c:v>
                </c:pt>
                <c:pt idx="1550">
                  <c:v>66.365992515634545</c:v>
                </c:pt>
                <c:pt idx="1551">
                  <c:v>66.365992517567548</c:v>
                </c:pt>
                <c:pt idx="1552">
                  <c:v>66.365992517004287</c:v>
                </c:pt>
                <c:pt idx="1553">
                  <c:v>66.365992515878489</c:v>
                </c:pt>
                <c:pt idx="1554">
                  <c:v>66.365992518237618</c:v>
                </c:pt>
                <c:pt idx="1555">
                  <c:v>66.365992518465546</c:v>
                </c:pt>
                <c:pt idx="1556">
                  <c:v>66.365992518358965</c:v>
                </c:pt>
                <c:pt idx="1557">
                  <c:v>66.365992517506555</c:v>
                </c:pt>
                <c:pt idx="1558">
                  <c:v>66.365992516776046</c:v>
                </c:pt>
                <c:pt idx="1559">
                  <c:v>66.365992518054384</c:v>
                </c:pt>
                <c:pt idx="1560">
                  <c:v>66.365992518937759</c:v>
                </c:pt>
                <c:pt idx="1561">
                  <c:v>66.365992517597945</c:v>
                </c:pt>
                <c:pt idx="1562">
                  <c:v>66.365992517187067</c:v>
                </c:pt>
                <c:pt idx="1563">
                  <c:v>66.365992518085065</c:v>
                </c:pt>
                <c:pt idx="1564">
                  <c:v>66.365992516273764</c:v>
                </c:pt>
                <c:pt idx="1565">
                  <c:v>66.365992517095648</c:v>
                </c:pt>
                <c:pt idx="1566">
                  <c:v>66.365992517156414</c:v>
                </c:pt>
                <c:pt idx="1567">
                  <c:v>66.365992517415364</c:v>
                </c:pt>
                <c:pt idx="1568">
                  <c:v>66.365992517887136</c:v>
                </c:pt>
                <c:pt idx="1569">
                  <c:v>66.365992518176455</c:v>
                </c:pt>
                <c:pt idx="1570">
                  <c:v>66.365992517978526</c:v>
                </c:pt>
                <c:pt idx="1571">
                  <c:v>66.365992516456188</c:v>
                </c:pt>
                <c:pt idx="1572">
                  <c:v>66.365992516958585</c:v>
                </c:pt>
                <c:pt idx="1573">
                  <c:v>66.365992518358965</c:v>
                </c:pt>
                <c:pt idx="1574">
                  <c:v>66.365992516319437</c:v>
                </c:pt>
                <c:pt idx="1575">
                  <c:v>66.365992518770113</c:v>
                </c:pt>
                <c:pt idx="1576">
                  <c:v>66.365992515817609</c:v>
                </c:pt>
                <c:pt idx="1577">
                  <c:v>66.365992518465546</c:v>
                </c:pt>
                <c:pt idx="1578">
                  <c:v>66.365992518404553</c:v>
                </c:pt>
                <c:pt idx="1579">
                  <c:v>66.365992517050046</c:v>
                </c:pt>
                <c:pt idx="1580">
                  <c:v>66.365992517460782</c:v>
                </c:pt>
                <c:pt idx="1581">
                  <c:v>66.365992519333489</c:v>
                </c:pt>
                <c:pt idx="1582">
                  <c:v>66.365992518480581</c:v>
                </c:pt>
                <c:pt idx="1583">
                  <c:v>66.365992516152048</c:v>
                </c:pt>
                <c:pt idx="1584">
                  <c:v>66.365992516395536</c:v>
                </c:pt>
                <c:pt idx="1585">
                  <c:v>66.365992516882514</c:v>
                </c:pt>
                <c:pt idx="1586">
                  <c:v>66.365992517537066</c:v>
                </c:pt>
                <c:pt idx="1587">
                  <c:v>66.365992516958585</c:v>
                </c:pt>
                <c:pt idx="1588">
                  <c:v>66.365992516075949</c:v>
                </c:pt>
                <c:pt idx="1589">
                  <c:v>66.365992517628257</c:v>
                </c:pt>
                <c:pt idx="1590">
                  <c:v>66.365992517460782</c:v>
                </c:pt>
                <c:pt idx="1591">
                  <c:v>66.365992517430428</c:v>
                </c:pt>
                <c:pt idx="1592">
                  <c:v>66.365992517613165</c:v>
                </c:pt>
                <c:pt idx="1593">
                  <c:v>66.36599251749125</c:v>
                </c:pt>
                <c:pt idx="1594">
                  <c:v>66.365992517050046</c:v>
                </c:pt>
                <c:pt idx="1595">
                  <c:v>66.365992517050046</c:v>
                </c:pt>
                <c:pt idx="1596">
                  <c:v>66.365992517674016</c:v>
                </c:pt>
                <c:pt idx="1597">
                  <c:v>66.365992517658682</c:v>
                </c:pt>
                <c:pt idx="1598">
                  <c:v>66.365992516852145</c:v>
                </c:pt>
                <c:pt idx="1599">
                  <c:v>66.365992518115888</c:v>
                </c:pt>
                <c:pt idx="1600">
                  <c:v>66.365992518268058</c:v>
                </c:pt>
                <c:pt idx="1601">
                  <c:v>66.365992517689051</c:v>
                </c:pt>
                <c:pt idx="1602">
                  <c:v>66.365992518207179</c:v>
                </c:pt>
                <c:pt idx="1603">
                  <c:v>66.365992518678567</c:v>
                </c:pt>
                <c:pt idx="1604">
                  <c:v>66.365992516380345</c:v>
                </c:pt>
                <c:pt idx="1605">
                  <c:v>66.365992517110968</c:v>
                </c:pt>
                <c:pt idx="1606">
                  <c:v>66.365992517293549</c:v>
                </c:pt>
                <c:pt idx="1607">
                  <c:v>66.365992516806472</c:v>
                </c:pt>
                <c:pt idx="1608">
                  <c:v>66.365992517521761</c:v>
                </c:pt>
                <c:pt idx="1609">
                  <c:v>66.365992516228147</c:v>
                </c:pt>
                <c:pt idx="1610">
                  <c:v>66.365992516806472</c:v>
                </c:pt>
                <c:pt idx="1611">
                  <c:v>66.365992517506555</c:v>
                </c:pt>
                <c:pt idx="1612">
                  <c:v>66.365992517932838</c:v>
                </c:pt>
                <c:pt idx="1613">
                  <c:v>66.365992517704328</c:v>
                </c:pt>
                <c:pt idx="1614">
                  <c:v>66.365992517308825</c:v>
                </c:pt>
                <c:pt idx="1615">
                  <c:v>66.365992518237618</c:v>
                </c:pt>
                <c:pt idx="1616">
                  <c:v>66.365992517506555</c:v>
                </c:pt>
                <c:pt idx="1617">
                  <c:v>66.365992517628257</c:v>
                </c:pt>
                <c:pt idx="1618">
                  <c:v>66.365992517430428</c:v>
                </c:pt>
                <c:pt idx="1619">
                  <c:v>66.365992517811037</c:v>
                </c:pt>
                <c:pt idx="1620">
                  <c:v>66.365992516867337</c:v>
                </c:pt>
                <c:pt idx="1621">
                  <c:v>66.365992517019563</c:v>
                </c:pt>
                <c:pt idx="1622">
                  <c:v>66.365992515680247</c:v>
                </c:pt>
                <c:pt idx="1623">
                  <c:v>66.365992516806472</c:v>
                </c:pt>
                <c:pt idx="1624">
                  <c:v>66.365992517978526</c:v>
                </c:pt>
                <c:pt idx="1625">
                  <c:v>66.365992516867337</c:v>
                </c:pt>
                <c:pt idx="1626">
                  <c:v>66.365992518419816</c:v>
                </c:pt>
                <c:pt idx="1627">
                  <c:v>66.365992517993647</c:v>
                </c:pt>
                <c:pt idx="1628">
                  <c:v>66.365992517658682</c:v>
                </c:pt>
                <c:pt idx="1629">
                  <c:v>66.365992516030246</c:v>
                </c:pt>
                <c:pt idx="1630">
                  <c:v>66.365992516608529</c:v>
                </c:pt>
                <c:pt idx="1631">
                  <c:v>66.365992517187067</c:v>
                </c:pt>
                <c:pt idx="1632">
                  <c:v>66.365992517552172</c:v>
                </c:pt>
                <c:pt idx="1633">
                  <c:v>66.365992517034854</c:v>
                </c:pt>
                <c:pt idx="1634">
                  <c:v>66.365992517734924</c:v>
                </c:pt>
                <c:pt idx="1635">
                  <c:v>66.365992518511149</c:v>
                </c:pt>
                <c:pt idx="1636">
                  <c:v>66.365992517917988</c:v>
                </c:pt>
                <c:pt idx="1637">
                  <c:v>66.365992516791081</c:v>
                </c:pt>
                <c:pt idx="1638">
                  <c:v>66.365992516852145</c:v>
                </c:pt>
                <c:pt idx="1639">
                  <c:v>66.365992518556823</c:v>
                </c:pt>
                <c:pt idx="1640">
                  <c:v>66.365992517689051</c:v>
                </c:pt>
                <c:pt idx="1641">
                  <c:v>66.365992517217848</c:v>
                </c:pt>
                <c:pt idx="1642">
                  <c:v>66.365992518237618</c:v>
                </c:pt>
                <c:pt idx="1643">
                  <c:v>66.365992517856654</c:v>
                </c:pt>
                <c:pt idx="1644">
                  <c:v>66.365992516380345</c:v>
                </c:pt>
                <c:pt idx="1645">
                  <c:v>66.365992517750087</c:v>
                </c:pt>
                <c:pt idx="1646">
                  <c:v>66.365992517172188</c:v>
                </c:pt>
                <c:pt idx="1647">
                  <c:v>66.365992516684457</c:v>
                </c:pt>
                <c:pt idx="1648">
                  <c:v>66.365992516167239</c:v>
                </c:pt>
                <c:pt idx="1649">
                  <c:v>66.365992516791081</c:v>
                </c:pt>
                <c:pt idx="1650">
                  <c:v>66.365992518268058</c:v>
                </c:pt>
                <c:pt idx="1651">
                  <c:v>66.365992518024072</c:v>
                </c:pt>
                <c:pt idx="1652">
                  <c:v>66.365992517278514</c:v>
                </c:pt>
                <c:pt idx="1653">
                  <c:v>66.365992516334657</c:v>
                </c:pt>
                <c:pt idx="1654">
                  <c:v>66.365992516638883</c:v>
                </c:pt>
                <c:pt idx="1655">
                  <c:v>66.365992517248259</c:v>
                </c:pt>
                <c:pt idx="1656">
                  <c:v>66.365992517004287</c:v>
                </c:pt>
                <c:pt idx="1657">
                  <c:v>66.365992517172188</c:v>
                </c:pt>
                <c:pt idx="1658">
                  <c:v>66.365992518024072</c:v>
                </c:pt>
                <c:pt idx="1659">
                  <c:v>66.365992516471479</c:v>
                </c:pt>
                <c:pt idx="1660">
                  <c:v>66.365992516882514</c:v>
                </c:pt>
                <c:pt idx="1661">
                  <c:v>66.365992517993647</c:v>
                </c:pt>
                <c:pt idx="1662">
                  <c:v>66.365992516623621</c:v>
                </c:pt>
                <c:pt idx="1663">
                  <c:v>66.365992517978526</c:v>
                </c:pt>
                <c:pt idx="1664">
                  <c:v>66.365992517308825</c:v>
                </c:pt>
                <c:pt idx="1665">
                  <c:v>66.36599251749125</c:v>
                </c:pt>
                <c:pt idx="1666">
                  <c:v>66.365992517172188</c:v>
                </c:pt>
                <c:pt idx="1667">
                  <c:v>66.365992516319437</c:v>
                </c:pt>
                <c:pt idx="1668">
                  <c:v>66.365992516867337</c:v>
                </c:pt>
                <c:pt idx="1669">
                  <c:v>66.365992516334657</c:v>
                </c:pt>
                <c:pt idx="1670">
                  <c:v>66.365992518130653</c:v>
                </c:pt>
                <c:pt idx="1671">
                  <c:v>66.365992517537066</c:v>
                </c:pt>
                <c:pt idx="1672">
                  <c:v>66.365992518450099</c:v>
                </c:pt>
                <c:pt idx="1673">
                  <c:v>66.365992517323946</c:v>
                </c:pt>
                <c:pt idx="1674">
                  <c:v>66.365992517080372</c:v>
                </c:pt>
                <c:pt idx="1675">
                  <c:v>66.36599251666938</c:v>
                </c:pt>
                <c:pt idx="1676">
                  <c:v>66.365992517187067</c:v>
                </c:pt>
                <c:pt idx="1677">
                  <c:v>66.365992517110968</c:v>
                </c:pt>
                <c:pt idx="1678">
                  <c:v>66.365992517658682</c:v>
                </c:pt>
                <c:pt idx="1679">
                  <c:v>66.365992517156414</c:v>
                </c:pt>
                <c:pt idx="1680">
                  <c:v>66.365992518724127</c:v>
                </c:pt>
                <c:pt idx="1681">
                  <c:v>66.36599251666938</c:v>
                </c:pt>
                <c:pt idx="1682">
                  <c:v>66.365992517095648</c:v>
                </c:pt>
                <c:pt idx="1683">
                  <c:v>66.365992517445747</c:v>
                </c:pt>
                <c:pt idx="1684">
                  <c:v>66.365992517917988</c:v>
                </c:pt>
                <c:pt idx="1685">
                  <c:v>66.365992517567548</c:v>
                </c:pt>
                <c:pt idx="1686">
                  <c:v>66.365992517628257</c:v>
                </c:pt>
                <c:pt idx="1687">
                  <c:v>66.365992517445747</c:v>
                </c:pt>
                <c:pt idx="1688">
                  <c:v>66.365992517917988</c:v>
                </c:pt>
                <c:pt idx="1689">
                  <c:v>66.365992517674016</c:v>
                </c:pt>
                <c:pt idx="1690">
                  <c:v>66.365992516502146</c:v>
                </c:pt>
                <c:pt idx="1691">
                  <c:v>66.365992517354357</c:v>
                </c:pt>
                <c:pt idx="1692">
                  <c:v>66.365992517370088</c:v>
                </c:pt>
                <c:pt idx="1693">
                  <c:v>66.365992516776046</c:v>
                </c:pt>
                <c:pt idx="1694">
                  <c:v>66.365992517826129</c:v>
                </c:pt>
                <c:pt idx="1695">
                  <c:v>66.365992516060672</c:v>
                </c:pt>
                <c:pt idx="1696">
                  <c:v>66.365992517719747</c:v>
                </c:pt>
                <c:pt idx="1697">
                  <c:v>66.36599251642582</c:v>
                </c:pt>
                <c:pt idx="1698">
                  <c:v>66.365992517674016</c:v>
                </c:pt>
                <c:pt idx="1699">
                  <c:v>66.36599251666938</c:v>
                </c:pt>
                <c:pt idx="1700">
                  <c:v>66.365992517780427</c:v>
                </c:pt>
                <c:pt idx="1701">
                  <c:v>66.365992516776046</c:v>
                </c:pt>
                <c:pt idx="1702">
                  <c:v>66.365992516502146</c:v>
                </c:pt>
                <c:pt idx="1703">
                  <c:v>66.365992516258487</c:v>
                </c:pt>
                <c:pt idx="1704">
                  <c:v>66.36599251837427</c:v>
                </c:pt>
                <c:pt idx="1705">
                  <c:v>66.365992516897848</c:v>
                </c:pt>
                <c:pt idx="1706">
                  <c:v>66.365992516075949</c:v>
                </c:pt>
                <c:pt idx="1707">
                  <c:v>66.365992516958585</c:v>
                </c:pt>
                <c:pt idx="1708">
                  <c:v>66.365992517795846</c:v>
                </c:pt>
                <c:pt idx="1709">
                  <c:v>66.365992517506555</c:v>
                </c:pt>
                <c:pt idx="1710">
                  <c:v>66.365992517339265</c:v>
                </c:pt>
                <c:pt idx="1711">
                  <c:v>66.365992517278514</c:v>
                </c:pt>
                <c:pt idx="1712">
                  <c:v>66.365992518998326</c:v>
                </c:pt>
                <c:pt idx="1713">
                  <c:v>66.365992516760684</c:v>
                </c:pt>
                <c:pt idx="1714">
                  <c:v>66.365992517400045</c:v>
                </c:pt>
                <c:pt idx="1715">
                  <c:v>66.365992517095648</c:v>
                </c:pt>
                <c:pt idx="1716">
                  <c:v>66.365992516745663</c:v>
                </c:pt>
                <c:pt idx="1717">
                  <c:v>66.36599251810037</c:v>
                </c:pt>
                <c:pt idx="1718">
                  <c:v>66.365992516928216</c:v>
                </c:pt>
                <c:pt idx="1719">
                  <c:v>66.365992517841448</c:v>
                </c:pt>
                <c:pt idx="1720">
                  <c:v>66.365992517597945</c:v>
                </c:pt>
                <c:pt idx="1721">
                  <c:v>66.365992517248259</c:v>
                </c:pt>
                <c:pt idx="1722">
                  <c:v>66.365992518024072</c:v>
                </c:pt>
                <c:pt idx="1723">
                  <c:v>66.365992517050046</c:v>
                </c:pt>
                <c:pt idx="1724">
                  <c:v>66.365992517445747</c:v>
                </c:pt>
                <c:pt idx="1725">
                  <c:v>66.365992517156414</c:v>
                </c:pt>
                <c:pt idx="1726">
                  <c:v>66.36599251749125</c:v>
                </c:pt>
                <c:pt idx="1727">
                  <c:v>66.365992517415364</c:v>
                </c:pt>
                <c:pt idx="1728">
                  <c:v>66.365992518282837</c:v>
                </c:pt>
                <c:pt idx="1729">
                  <c:v>66.365992518313789</c:v>
                </c:pt>
                <c:pt idx="1730">
                  <c:v>66.365992516060672</c:v>
                </c:pt>
                <c:pt idx="1731">
                  <c:v>66.365992517521761</c:v>
                </c:pt>
                <c:pt idx="1732">
                  <c:v>66.365992518313789</c:v>
                </c:pt>
                <c:pt idx="1733">
                  <c:v>66.365992516410614</c:v>
                </c:pt>
                <c:pt idx="1734">
                  <c:v>66.365992518054384</c:v>
                </c:pt>
                <c:pt idx="1735">
                  <c:v>66.36599251810037</c:v>
                </c:pt>
                <c:pt idx="1736">
                  <c:v>66.365992517065266</c:v>
                </c:pt>
                <c:pt idx="1737">
                  <c:v>66.365992517795846</c:v>
                </c:pt>
                <c:pt idx="1738">
                  <c:v>66.365992517217848</c:v>
                </c:pt>
                <c:pt idx="1739">
                  <c:v>66.365992517110968</c:v>
                </c:pt>
                <c:pt idx="1740">
                  <c:v>66.365992517597945</c:v>
                </c:pt>
                <c:pt idx="1741">
                  <c:v>66.365992517217848</c:v>
                </c:pt>
                <c:pt idx="1742">
                  <c:v>66.365992516654075</c:v>
                </c:pt>
                <c:pt idx="1743">
                  <c:v>66.365992516897848</c:v>
                </c:pt>
                <c:pt idx="1744">
                  <c:v>66.365992517750087</c:v>
                </c:pt>
                <c:pt idx="1745">
                  <c:v>66.365992517080372</c:v>
                </c:pt>
                <c:pt idx="1746">
                  <c:v>66.365992517628257</c:v>
                </c:pt>
                <c:pt idx="1747">
                  <c:v>66.365992517172188</c:v>
                </c:pt>
                <c:pt idx="1748">
                  <c:v>66.365992516760684</c:v>
                </c:pt>
                <c:pt idx="1749">
                  <c:v>66.365992517004287</c:v>
                </c:pt>
                <c:pt idx="1750">
                  <c:v>66.365992516121381</c:v>
                </c:pt>
                <c:pt idx="1751">
                  <c:v>66.365992517780427</c:v>
                </c:pt>
                <c:pt idx="1752">
                  <c:v>66.365992517263166</c:v>
                </c:pt>
                <c:pt idx="1753">
                  <c:v>66.365992517248259</c:v>
                </c:pt>
                <c:pt idx="1754">
                  <c:v>66.365992516943464</c:v>
                </c:pt>
                <c:pt idx="1755">
                  <c:v>66.365992518237618</c:v>
                </c:pt>
                <c:pt idx="1756">
                  <c:v>66.365992518404553</c:v>
                </c:pt>
                <c:pt idx="1757">
                  <c:v>66.365992516623621</c:v>
                </c:pt>
                <c:pt idx="1758">
                  <c:v>66.365992515984658</c:v>
                </c:pt>
                <c:pt idx="1759">
                  <c:v>66.365992517780427</c:v>
                </c:pt>
                <c:pt idx="1760">
                  <c:v>66.365992517506555</c:v>
                </c:pt>
                <c:pt idx="1761">
                  <c:v>66.365992519180836</c:v>
                </c:pt>
                <c:pt idx="1762">
                  <c:v>66.365992516776046</c:v>
                </c:pt>
                <c:pt idx="1763">
                  <c:v>66.365992517750087</c:v>
                </c:pt>
                <c:pt idx="1764">
                  <c:v>66.36599251810037</c:v>
                </c:pt>
                <c:pt idx="1765">
                  <c:v>66.365992518298214</c:v>
                </c:pt>
                <c:pt idx="1766">
                  <c:v>66.365992517750087</c:v>
                </c:pt>
                <c:pt idx="1767">
                  <c:v>66.365992517110968</c:v>
                </c:pt>
                <c:pt idx="1768">
                  <c:v>66.365992516958585</c:v>
                </c:pt>
                <c:pt idx="1769">
                  <c:v>66.36599251666938</c:v>
                </c:pt>
                <c:pt idx="1770">
                  <c:v>66.365992516502146</c:v>
                </c:pt>
                <c:pt idx="1771">
                  <c:v>66.365992516608529</c:v>
                </c:pt>
                <c:pt idx="1772">
                  <c:v>66.365992516928216</c:v>
                </c:pt>
                <c:pt idx="1773">
                  <c:v>66.365992517384825</c:v>
                </c:pt>
                <c:pt idx="1774">
                  <c:v>66.365992515969367</c:v>
                </c:pt>
                <c:pt idx="1775">
                  <c:v>66.36599251790247</c:v>
                </c:pt>
                <c:pt idx="1776">
                  <c:v>66.365992517582583</c:v>
                </c:pt>
                <c:pt idx="1777">
                  <c:v>66.365992517308825</c:v>
                </c:pt>
                <c:pt idx="1778">
                  <c:v>66.365992516852145</c:v>
                </c:pt>
                <c:pt idx="1779">
                  <c:v>66.365992517263166</c:v>
                </c:pt>
                <c:pt idx="1780">
                  <c:v>66.365992517537066</c:v>
                </c:pt>
                <c:pt idx="1781">
                  <c:v>66.365992518678567</c:v>
                </c:pt>
                <c:pt idx="1782">
                  <c:v>66.365992517750087</c:v>
                </c:pt>
                <c:pt idx="1783">
                  <c:v>66.365992516502146</c:v>
                </c:pt>
                <c:pt idx="1784">
                  <c:v>66.365992516486585</c:v>
                </c:pt>
                <c:pt idx="1785">
                  <c:v>66.365992517141365</c:v>
                </c:pt>
                <c:pt idx="1786">
                  <c:v>66.365992516897848</c:v>
                </c:pt>
                <c:pt idx="1787">
                  <c:v>66.365992517537066</c:v>
                </c:pt>
                <c:pt idx="1788">
                  <c:v>66.365992517750087</c:v>
                </c:pt>
                <c:pt idx="1789">
                  <c:v>66.365992516334657</c:v>
                </c:pt>
                <c:pt idx="1790">
                  <c:v>66.365992517948243</c:v>
                </c:pt>
                <c:pt idx="1791">
                  <c:v>66.365992518146058</c:v>
                </c:pt>
                <c:pt idx="1792">
                  <c:v>66.365992517719747</c:v>
                </c:pt>
                <c:pt idx="1793">
                  <c:v>66.365992516973947</c:v>
                </c:pt>
                <c:pt idx="1794">
                  <c:v>66.365992517004287</c:v>
                </c:pt>
                <c:pt idx="1795">
                  <c:v>66.365992517460782</c:v>
                </c:pt>
                <c:pt idx="1796">
                  <c:v>66.365992516547749</c:v>
                </c:pt>
                <c:pt idx="1797">
                  <c:v>66.365992517263166</c:v>
                </c:pt>
                <c:pt idx="1798">
                  <c:v>66.365992518085065</c:v>
                </c:pt>
                <c:pt idx="1799">
                  <c:v>66.365992518693787</c:v>
                </c:pt>
                <c:pt idx="1800">
                  <c:v>66.365992516806472</c:v>
                </c:pt>
                <c:pt idx="1801">
                  <c:v>66.365992517704328</c:v>
                </c:pt>
                <c:pt idx="1802">
                  <c:v>66.365992517156414</c:v>
                </c:pt>
                <c:pt idx="1803">
                  <c:v>66.365992517202443</c:v>
                </c:pt>
                <c:pt idx="1804">
                  <c:v>66.365992518070158</c:v>
                </c:pt>
                <c:pt idx="1805">
                  <c:v>66.365992517278514</c:v>
                </c:pt>
                <c:pt idx="1806">
                  <c:v>66.36599251749125</c:v>
                </c:pt>
                <c:pt idx="1807">
                  <c:v>66.365992516532472</c:v>
                </c:pt>
                <c:pt idx="1808">
                  <c:v>66.365992515893268</c:v>
                </c:pt>
                <c:pt idx="1809">
                  <c:v>66.365992518252497</c:v>
                </c:pt>
                <c:pt idx="1810">
                  <c:v>66.36599251666938</c:v>
                </c:pt>
                <c:pt idx="1811">
                  <c:v>66.365992517521761</c:v>
                </c:pt>
                <c:pt idx="1812">
                  <c:v>66.365992517506555</c:v>
                </c:pt>
                <c:pt idx="1813">
                  <c:v>66.365992517034854</c:v>
                </c:pt>
                <c:pt idx="1814">
                  <c:v>66.365992517628257</c:v>
                </c:pt>
                <c:pt idx="1815">
                  <c:v>66.365992516821635</c:v>
                </c:pt>
                <c:pt idx="1816">
                  <c:v>66.365992517795846</c:v>
                </c:pt>
                <c:pt idx="1817">
                  <c:v>66.365992517643647</c:v>
                </c:pt>
                <c:pt idx="1818">
                  <c:v>66.365992517004287</c:v>
                </c:pt>
                <c:pt idx="1819">
                  <c:v>66.365992515969367</c:v>
                </c:pt>
                <c:pt idx="1820">
                  <c:v>66.365992517567548</c:v>
                </c:pt>
                <c:pt idx="1821">
                  <c:v>66.365992517080372</c:v>
                </c:pt>
                <c:pt idx="1822">
                  <c:v>66.365992517430428</c:v>
                </c:pt>
                <c:pt idx="1823">
                  <c:v>66.365992516182416</c:v>
                </c:pt>
                <c:pt idx="1824">
                  <c:v>66.365992517795846</c:v>
                </c:pt>
                <c:pt idx="1825">
                  <c:v>66.36599251749125</c:v>
                </c:pt>
                <c:pt idx="1826">
                  <c:v>66.36599251593907</c:v>
                </c:pt>
                <c:pt idx="1827">
                  <c:v>66.365992517932838</c:v>
                </c:pt>
                <c:pt idx="1828">
                  <c:v>66.36599251810037</c:v>
                </c:pt>
                <c:pt idx="1829">
                  <c:v>66.365992518024072</c:v>
                </c:pt>
                <c:pt idx="1830">
                  <c:v>66.365992516608529</c:v>
                </c:pt>
                <c:pt idx="1831">
                  <c:v>66.365992517734924</c:v>
                </c:pt>
                <c:pt idx="1832">
                  <c:v>66.365992517689051</c:v>
                </c:pt>
                <c:pt idx="1833">
                  <c:v>66.365992517948243</c:v>
                </c:pt>
                <c:pt idx="1834">
                  <c:v>66.365992518024072</c:v>
                </c:pt>
                <c:pt idx="1835">
                  <c:v>66.36599251749125</c:v>
                </c:pt>
                <c:pt idx="1836">
                  <c:v>66.365992517323946</c:v>
                </c:pt>
                <c:pt idx="1837">
                  <c:v>66.365992517202443</c:v>
                </c:pt>
                <c:pt idx="1838">
                  <c:v>66.365992517689051</c:v>
                </c:pt>
                <c:pt idx="1839">
                  <c:v>66.365992517872158</c:v>
                </c:pt>
                <c:pt idx="1840">
                  <c:v>66.365992516760684</c:v>
                </c:pt>
                <c:pt idx="1841">
                  <c:v>66.365992517567548</c:v>
                </c:pt>
                <c:pt idx="1842">
                  <c:v>66.365992517384825</c:v>
                </c:pt>
                <c:pt idx="1843">
                  <c:v>66.365992517460782</c:v>
                </c:pt>
                <c:pt idx="1844">
                  <c:v>66.365992518435064</c:v>
                </c:pt>
                <c:pt idx="1845">
                  <c:v>66.365992516928216</c:v>
                </c:pt>
                <c:pt idx="1846">
                  <c:v>66.365992516882514</c:v>
                </c:pt>
                <c:pt idx="1847">
                  <c:v>66.365992516897848</c:v>
                </c:pt>
                <c:pt idx="1848">
                  <c:v>66.365992517293549</c:v>
                </c:pt>
                <c:pt idx="1849">
                  <c:v>66.365992517674016</c:v>
                </c:pt>
                <c:pt idx="1850">
                  <c:v>66.365992517141365</c:v>
                </c:pt>
                <c:pt idx="1851">
                  <c:v>66.365992516365154</c:v>
                </c:pt>
                <c:pt idx="1852">
                  <c:v>66.365992517004287</c:v>
                </c:pt>
                <c:pt idx="1853">
                  <c:v>66.365992516517338</c:v>
                </c:pt>
                <c:pt idx="1854">
                  <c:v>66.365992517095648</c:v>
                </c:pt>
                <c:pt idx="1855">
                  <c:v>66.365992517323946</c:v>
                </c:pt>
                <c:pt idx="1856">
                  <c:v>66.365992517415364</c:v>
                </c:pt>
                <c:pt idx="1857">
                  <c:v>66.365992518070158</c:v>
                </c:pt>
                <c:pt idx="1858">
                  <c:v>66.365992517384825</c:v>
                </c:pt>
                <c:pt idx="1859">
                  <c:v>66.365992518404553</c:v>
                </c:pt>
                <c:pt idx="1860">
                  <c:v>66.365992517734924</c:v>
                </c:pt>
                <c:pt idx="1861">
                  <c:v>66.365992517613165</c:v>
                </c:pt>
                <c:pt idx="1862">
                  <c:v>66.365992517872158</c:v>
                </c:pt>
                <c:pt idx="1863">
                  <c:v>66.365992516958585</c:v>
                </c:pt>
                <c:pt idx="1864">
                  <c:v>66.365992517339265</c:v>
                </c:pt>
                <c:pt idx="1865">
                  <c:v>66.365992517293549</c:v>
                </c:pt>
                <c:pt idx="1866">
                  <c:v>66.365992517476116</c:v>
                </c:pt>
                <c:pt idx="1867">
                  <c:v>66.365992519272581</c:v>
                </c:pt>
                <c:pt idx="1868">
                  <c:v>66.365992516988982</c:v>
                </c:pt>
                <c:pt idx="1869">
                  <c:v>66.365992516486585</c:v>
                </c:pt>
                <c:pt idx="1870">
                  <c:v>66.365992518130653</c:v>
                </c:pt>
                <c:pt idx="1871">
                  <c:v>66.365992516836954</c:v>
                </c:pt>
                <c:pt idx="1872">
                  <c:v>66.365992517126145</c:v>
                </c:pt>
                <c:pt idx="1873">
                  <c:v>66.365992518024072</c:v>
                </c:pt>
                <c:pt idx="1874">
                  <c:v>66.365992516913039</c:v>
                </c:pt>
                <c:pt idx="1875">
                  <c:v>66.365992517263166</c:v>
                </c:pt>
                <c:pt idx="1876">
                  <c:v>66.365992516608529</c:v>
                </c:pt>
                <c:pt idx="1877">
                  <c:v>66.365992516471479</c:v>
                </c:pt>
                <c:pt idx="1878">
                  <c:v>66.365992516821635</c:v>
                </c:pt>
                <c:pt idx="1879">
                  <c:v>66.365992518358965</c:v>
                </c:pt>
                <c:pt idx="1880">
                  <c:v>66.365992517476116</c:v>
                </c:pt>
                <c:pt idx="1881">
                  <c:v>66.365992516745663</c:v>
                </c:pt>
                <c:pt idx="1882">
                  <c:v>66.365992516836954</c:v>
                </c:pt>
                <c:pt idx="1883">
                  <c:v>66.365992516882514</c:v>
                </c:pt>
                <c:pt idx="1884">
                  <c:v>66.365992517232726</c:v>
                </c:pt>
                <c:pt idx="1885">
                  <c:v>66.365992517582583</c:v>
                </c:pt>
                <c:pt idx="1886">
                  <c:v>66.365992517506555</c:v>
                </c:pt>
                <c:pt idx="1887">
                  <c:v>66.365992517278514</c:v>
                </c:pt>
                <c:pt idx="1888">
                  <c:v>66.365992515848049</c:v>
                </c:pt>
                <c:pt idx="1889">
                  <c:v>66.36599251593907</c:v>
                </c:pt>
                <c:pt idx="1890">
                  <c:v>66.365992517993647</c:v>
                </c:pt>
                <c:pt idx="1891">
                  <c:v>66.365992517567548</c:v>
                </c:pt>
                <c:pt idx="1892">
                  <c:v>66.365992518054384</c:v>
                </c:pt>
                <c:pt idx="1893">
                  <c:v>66.365992517521761</c:v>
                </c:pt>
                <c:pt idx="1894">
                  <c:v>66.365992516943464</c:v>
                </c:pt>
                <c:pt idx="1895">
                  <c:v>66.365992517308825</c:v>
                </c:pt>
                <c:pt idx="1896">
                  <c:v>66.365992517400045</c:v>
                </c:pt>
                <c:pt idx="1897">
                  <c:v>66.365992517019563</c:v>
                </c:pt>
                <c:pt idx="1898">
                  <c:v>66.365992518252497</c:v>
                </c:pt>
                <c:pt idx="1899">
                  <c:v>66.365992517217848</c:v>
                </c:pt>
                <c:pt idx="1900">
                  <c:v>66.365992517628257</c:v>
                </c:pt>
                <c:pt idx="1901">
                  <c:v>66.365992517354357</c:v>
                </c:pt>
                <c:pt idx="1902">
                  <c:v>66.365992518222143</c:v>
                </c:pt>
                <c:pt idx="1903">
                  <c:v>66.365992516319437</c:v>
                </c:pt>
                <c:pt idx="1904">
                  <c:v>66.365992516441082</c:v>
                </c:pt>
                <c:pt idx="1905">
                  <c:v>66.365992515984658</c:v>
                </c:pt>
                <c:pt idx="1906">
                  <c:v>66.365992516836954</c:v>
                </c:pt>
                <c:pt idx="1907">
                  <c:v>66.365992517293549</c:v>
                </c:pt>
                <c:pt idx="1908">
                  <c:v>66.365992516958585</c:v>
                </c:pt>
                <c:pt idx="1909">
                  <c:v>66.365992516913039</c:v>
                </c:pt>
                <c:pt idx="1910">
                  <c:v>66.365992517917988</c:v>
                </c:pt>
                <c:pt idx="1911">
                  <c:v>66.365992517065266</c:v>
                </c:pt>
                <c:pt idx="1912">
                  <c:v>66.365992516988982</c:v>
                </c:pt>
                <c:pt idx="1913">
                  <c:v>66.365992517643647</c:v>
                </c:pt>
                <c:pt idx="1914">
                  <c:v>66.365992518328554</c:v>
                </c:pt>
                <c:pt idx="1915">
                  <c:v>66.365992516106346</c:v>
                </c:pt>
                <c:pt idx="1916">
                  <c:v>66.365992517004287</c:v>
                </c:pt>
                <c:pt idx="1917">
                  <c:v>66.365992517689051</c:v>
                </c:pt>
                <c:pt idx="1918">
                  <c:v>66.365992517384825</c:v>
                </c:pt>
                <c:pt idx="1919">
                  <c:v>66.365992517293549</c:v>
                </c:pt>
                <c:pt idx="1920">
                  <c:v>66.365992516547749</c:v>
                </c:pt>
                <c:pt idx="1921">
                  <c:v>66.365992517034854</c:v>
                </c:pt>
                <c:pt idx="1922">
                  <c:v>66.365992518358965</c:v>
                </c:pt>
                <c:pt idx="1923">
                  <c:v>66.365992517430428</c:v>
                </c:pt>
                <c:pt idx="1924">
                  <c:v>66.365992518998326</c:v>
                </c:pt>
                <c:pt idx="1925">
                  <c:v>66.365992517674016</c:v>
                </c:pt>
                <c:pt idx="1926">
                  <c:v>66.365992518008937</c:v>
                </c:pt>
                <c:pt idx="1927">
                  <c:v>66.365992516334657</c:v>
                </c:pt>
                <c:pt idx="1928">
                  <c:v>66.365992518450099</c:v>
                </c:pt>
                <c:pt idx="1929">
                  <c:v>66.365992518207179</c:v>
                </c:pt>
                <c:pt idx="1930">
                  <c:v>66.365992516730387</c:v>
                </c:pt>
                <c:pt idx="1931">
                  <c:v>66.365992517993647</c:v>
                </c:pt>
                <c:pt idx="1932">
                  <c:v>66.365992517521761</c:v>
                </c:pt>
                <c:pt idx="1933">
                  <c:v>66.365992517567548</c:v>
                </c:pt>
                <c:pt idx="1934">
                  <c:v>66.365992518344058</c:v>
                </c:pt>
                <c:pt idx="1935">
                  <c:v>66.365992516152048</c:v>
                </c:pt>
                <c:pt idx="1936">
                  <c:v>66.36599251749125</c:v>
                </c:pt>
                <c:pt idx="1937">
                  <c:v>66.365992516623621</c:v>
                </c:pt>
                <c:pt idx="1938">
                  <c:v>66.365992516152048</c:v>
                </c:pt>
                <c:pt idx="1939">
                  <c:v>66.365992517978526</c:v>
                </c:pt>
                <c:pt idx="1940">
                  <c:v>66.365992516623621</c:v>
                </c:pt>
                <c:pt idx="1941">
                  <c:v>66.365992517308825</c:v>
                </c:pt>
                <c:pt idx="1942">
                  <c:v>66.365992517963235</c:v>
                </c:pt>
                <c:pt idx="1943">
                  <c:v>66.365992516380345</c:v>
                </c:pt>
                <c:pt idx="1944">
                  <c:v>66.365992517308825</c:v>
                </c:pt>
                <c:pt idx="1945">
                  <c:v>66.365992516486585</c:v>
                </c:pt>
                <c:pt idx="1946">
                  <c:v>66.365992517704328</c:v>
                </c:pt>
                <c:pt idx="1947">
                  <c:v>66.365992517400045</c:v>
                </c:pt>
                <c:pt idx="1948">
                  <c:v>66.365992518024072</c:v>
                </c:pt>
                <c:pt idx="1949">
                  <c:v>66.365992518800397</c:v>
                </c:pt>
                <c:pt idx="1950">
                  <c:v>66.365992517597945</c:v>
                </c:pt>
                <c:pt idx="1951">
                  <c:v>66.365992516760684</c:v>
                </c:pt>
                <c:pt idx="1952">
                  <c:v>66.365992517552172</c:v>
                </c:pt>
                <c:pt idx="1953">
                  <c:v>66.365992518313789</c:v>
                </c:pt>
                <c:pt idx="1954">
                  <c:v>66.365992515573666</c:v>
                </c:pt>
                <c:pt idx="1955">
                  <c:v>66.365992517019563</c:v>
                </c:pt>
                <c:pt idx="1956">
                  <c:v>66.365992517141365</c:v>
                </c:pt>
                <c:pt idx="1957">
                  <c:v>66.365992517065266</c:v>
                </c:pt>
                <c:pt idx="1958">
                  <c:v>66.365992517521761</c:v>
                </c:pt>
                <c:pt idx="1959">
                  <c:v>66.365992516441082</c:v>
                </c:pt>
                <c:pt idx="1960">
                  <c:v>66.365992517719747</c:v>
                </c:pt>
                <c:pt idx="1961">
                  <c:v>66.365992515771566</c:v>
                </c:pt>
                <c:pt idx="1962">
                  <c:v>66.365992516380345</c:v>
                </c:pt>
                <c:pt idx="1963">
                  <c:v>66.365992516943464</c:v>
                </c:pt>
                <c:pt idx="1964">
                  <c:v>66.365992516867337</c:v>
                </c:pt>
                <c:pt idx="1965">
                  <c:v>66.365992517506555</c:v>
                </c:pt>
                <c:pt idx="1966">
                  <c:v>66.365992516608529</c:v>
                </c:pt>
                <c:pt idx="1967">
                  <c:v>66.365992518268058</c:v>
                </c:pt>
                <c:pt idx="1968">
                  <c:v>66.365992517780427</c:v>
                </c:pt>
                <c:pt idx="1969">
                  <c:v>66.365992515497567</c:v>
                </c:pt>
                <c:pt idx="1970">
                  <c:v>66.365992517476116</c:v>
                </c:pt>
                <c:pt idx="1971">
                  <c:v>66.365992517917988</c:v>
                </c:pt>
                <c:pt idx="1972">
                  <c:v>66.365992517932838</c:v>
                </c:pt>
                <c:pt idx="1973">
                  <c:v>66.365992516106346</c:v>
                </c:pt>
                <c:pt idx="1974">
                  <c:v>66.365992518328554</c:v>
                </c:pt>
                <c:pt idx="1975">
                  <c:v>66.365992516167239</c:v>
                </c:pt>
                <c:pt idx="1976">
                  <c:v>66.365992516273764</c:v>
                </c:pt>
                <c:pt idx="1977">
                  <c:v>66.36599251659328</c:v>
                </c:pt>
                <c:pt idx="1978">
                  <c:v>66.365992518207179</c:v>
                </c:pt>
                <c:pt idx="1979">
                  <c:v>66.36599251642582</c:v>
                </c:pt>
                <c:pt idx="1980">
                  <c:v>66.365992518602454</c:v>
                </c:pt>
                <c:pt idx="1981">
                  <c:v>66.365992517628257</c:v>
                </c:pt>
                <c:pt idx="1982">
                  <c:v>66.365992518389447</c:v>
                </c:pt>
                <c:pt idx="1983">
                  <c:v>66.365992518282837</c:v>
                </c:pt>
                <c:pt idx="1984">
                  <c:v>66.365992516441082</c:v>
                </c:pt>
                <c:pt idx="1985">
                  <c:v>66.365992516471479</c:v>
                </c:pt>
                <c:pt idx="1986">
                  <c:v>66.36599251790247</c:v>
                </c:pt>
                <c:pt idx="1987">
                  <c:v>66.365992517293549</c:v>
                </c:pt>
                <c:pt idx="1988">
                  <c:v>66.365992518450099</c:v>
                </c:pt>
                <c:pt idx="1989">
                  <c:v>66.365992516867337</c:v>
                </c:pt>
                <c:pt idx="1990">
                  <c:v>66.365992517323946</c:v>
                </c:pt>
                <c:pt idx="1991">
                  <c:v>66.365992517430428</c:v>
                </c:pt>
                <c:pt idx="1992">
                  <c:v>66.365992516776046</c:v>
                </c:pt>
                <c:pt idx="1993">
                  <c:v>66.365992516608529</c:v>
                </c:pt>
                <c:pt idx="1994">
                  <c:v>66.365992517963235</c:v>
                </c:pt>
                <c:pt idx="1995">
                  <c:v>66.365992515406248</c:v>
                </c:pt>
                <c:pt idx="1996">
                  <c:v>66.365992515421283</c:v>
                </c:pt>
                <c:pt idx="1997">
                  <c:v>66.365992517080372</c:v>
                </c:pt>
                <c:pt idx="1998">
                  <c:v>66.365992517841448</c:v>
                </c:pt>
                <c:pt idx="1999">
                  <c:v>66.365992517263166</c:v>
                </c:pt>
                <c:pt idx="2000">
                  <c:v>66.36599251749125</c:v>
                </c:pt>
                <c:pt idx="2001">
                  <c:v>66.365992519242198</c:v>
                </c:pt>
                <c:pt idx="2002">
                  <c:v>66.365992516136942</c:v>
                </c:pt>
                <c:pt idx="2003">
                  <c:v>66.365992517217848</c:v>
                </c:pt>
                <c:pt idx="2004">
                  <c:v>66.365992516943464</c:v>
                </c:pt>
                <c:pt idx="2005">
                  <c:v>66.365992518115888</c:v>
                </c:pt>
                <c:pt idx="2006">
                  <c:v>66.365992516471479</c:v>
                </c:pt>
                <c:pt idx="2007">
                  <c:v>66.365992516821635</c:v>
                </c:pt>
                <c:pt idx="2008">
                  <c:v>66.365992517856654</c:v>
                </c:pt>
                <c:pt idx="2009">
                  <c:v>66.365992517689051</c:v>
                </c:pt>
                <c:pt idx="2010">
                  <c:v>66.365992515725864</c:v>
                </c:pt>
                <c:pt idx="2011">
                  <c:v>66.365992517567548</c:v>
                </c:pt>
                <c:pt idx="2012">
                  <c:v>66.365992515162958</c:v>
                </c:pt>
                <c:pt idx="2013">
                  <c:v>66.365992517293549</c:v>
                </c:pt>
                <c:pt idx="2014">
                  <c:v>66.365992517172188</c:v>
                </c:pt>
                <c:pt idx="2015">
                  <c:v>66.365992516897848</c:v>
                </c:pt>
                <c:pt idx="2016">
                  <c:v>66.365992517400045</c:v>
                </c:pt>
                <c:pt idx="2017">
                  <c:v>66.365992518313789</c:v>
                </c:pt>
                <c:pt idx="2018">
                  <c:v>66.365992518358965</c:v>
                </c:pt>
                <c:pt idx="2019">
                  <c:v>66.365992518709064</c:v>
                </c:pt>
                <c:pt idx="2020">
                  <c:v>66.365992518207179</c:v>
                </c:pt>
                <c:pt idx="2021">
                  <c:v>66.365992516517338</c:v>
                </c:pt>
                <c:pt idx="2022">
                  <c:v>66.365992517460782</c:v>
                </c:pt>
                <c:pt idx="2023">
                  <c:v>66.365992515954147</c:v>
                </c:pt>
                <c:pt idx="2024">
                  <c:v>66.365992516623621</c:v>
                </c:pt>
                <c:pt idx="2025">
                  <c:v>66.365992517370088</c:v>
                </c:pt>
                <c:pt idx="2026">
                  <c:v>66.365992517521761</c:v>
                </c:pt>
                <c:pt idx="2027">
                  <c:v>66.365992516654075</c:v>
                </c:pt>
                <c:pt idx="2028">
                  <c:v>66.365992516441082</c:v>
                </c:pt>
                <c:pt idx="2029">
                  <c:v>66.365992516152048</c:v>
                </c:pt>
                <c:pt idx="2030">
                  <c:v>66.365992516715139</c:v>
                </c:pt>
                <c:pt idx="2031">
                  <c:v>66.365992517217848</c:v>
                </c:pt>
                <c:pt idx="2032">
                  <c:v>66.365992516334657</c:v>
                </c:pt>
                <c:pt idx="2033">
                  <c:v>66.365992517293549</c:v>
                </c:pt>
                <c:pt idx="2034">
                  <c:v>66.365992515512943</c:v>
                </c:pt>
                <c:pt idx="2035">
                  <c:v>66.365992518617958</c:v>
                </c:pt>
                <c:pt idx="2036">
                  <c:v>66.365992516943464</c:v>
                </c:pt>
                <c:pt idx="2037">
                  <c:v>66.365992517993647</c:v>
                </c:pt>
                <c:pt idx="2038">
                  <c:v>66.365992518024072</c:v>
                </c:pt>
                <c:pt idx="2039">
                  <c:v>66.365992516182416</c:v>
                </c:pt>
                <c:pt idx="2040">
                  <c:v>66.365992517841448</c:v>
                </c:pt>
                <c:pt idx="2041">
                  <c:v>66.365992518024072</c:v>
                </c:pt>
                <c:pt idx="2042">
                  <c:v>66.365992517384825</c:v>
                </c:pt>
                <c:pt idx="2043">
                  <c:v>66.365992518237618</c:v>
                </c:pt>
                <c:pt idx="2044">
                  <c:v>66.365992517963235</c:v>
                </c:pt>
                <c:pt idx="2045">
                  <c:v>66.365992516654075</c:v>
                </c:pt>
                <c:pt idx="2046">
                  <c:v>66.365992518070158</c:v>
                </c:pt>
                <c:pt idx="2047">
                  <c:v>66.365992517948243</c:v>
                </c:pt>
                <c:pt idx="2048">
                  <c:v>66.365992516988982</c:v>
                </c:pt>
                <c:pt idx="2049">
                  <c:v>66.365992516258487</c:v>
                </c:pt>
                <c:pt idx="2050">
                  <c:v>66.365992517156414</c:v>
                </c:pt>
                <c:pt idx="2051">
                  <c:v>66.365992517339265</c:v>
                </c:pt>
                <c:pt idx="2052">
                  <c:v>66.365992517400045</c:v>
                </c:pt>
                <c:pt idx="2053">
                  <c:v>66.365992517841448</c:v>
                </c:pt>
                <c:pt idx="2054">
                  <c:v>66.365992518542058</c:v>
                </c:pt>
                <c:pt idx="2055">
                  <c:v>66.365992518404553</c:v>
                </c:pt>
                <c:pt idx="2056">
                  <c:v>66.365992517567548</c:v>
                </c:pt>
                <c:pt idx="2057">
                  <c:v>66.365992517384825</c:v>
                </c:pt>
                <c:pt idx="2058">
                  <c:v>66.365992518435064</c:v>
                </c:pt>
                <c:pt idx="2059">
                  <c:v>66.365992517019563</c:v>
                </c:pt>
                <c:pt idx="2060">
                  <c:v>66.365992517095648</c:v>
                </c:pt>
                <c:pt idx="2061">
                  <c:v>66.36599251810037</c:v>
                </c:pt>
                <c:pt idx="2062">
                  <c:v>66.365992516608529</c:v>
                </c:pt>
                <c:pt idx="2063">
                  <c:v>66.365992517750087</c:v>
                </c:pt>
                <c:pt idx="2064">
                  <c:v>66.365992517780427</c:v>
                </c:pt>
                <c:pt idx="2065">
                  <c:v>66.365992516228147</c:v>
                </c:pt>
                <c:pt idx="2066">
                  <c:v>66.365992517126145</c:v>
                </c:pt>
                <c:pt idx="2067">
                  <c:v>66.365992517567548</c:v>
                </c:pt>
                <c:pt idx="2068">
                  <c:v>66.365992516958585</c:v>
                </c:pt>
                <c:pt idx="2069">
                  <c:v>66.365992517826129</c:v>
                </c:pt>
                <c:pt idx="2070">
                  <c:v>66.365992517506555</c:v>
                </c:pt>
                <c:pt idx="2071">
                  <c:v>66.365992516836954</c:v>
                </c:pt>
                <c:pt idx="2072">
                  <c:v>66.365992516410614</c:v>
                </c:pt>
                <c:pt idx="2073">
                  <c:v>66.365992518419816</c:v>
                </c:pt>
                <c:pt idx="2074">
                  <c:v>66.365992517095648</c:v>
                </c:pt>
                <c:pt idx="2075">
                  <c:v>66.365992518526184</c:v>
                </c:pt>
                <c:pt idx="2076">
                  <c:v>66.36599251810037</c:v>
                </c:pt>
                <c:pt idx="2077">
                  <c:v>66.365992517339265</c:v>
                </c:pt>
                <c:pt idx="2078">
                  <c:v>66.365992516943464</c:v>
                </c:pt>
                <c:pt idx="2079">
                  <c:v>66.365992517780427</c:v>
                </c:pt>
                <c:pt idx="2080">
                  <c:v>66.365992515406248</c:v>
                </c:pt>
                <c:pt idx="2081">
                  <c:v>66.365992516897848</c:v>
                </c:pt>
                <c:pt idx="2082">
                  <c:v>66.365992516867337</c:v>
                </c:pt>
                <c:pt idx="2083">
                  <c:v>66.365992517445747</c:v>
                </c:pt>
                <c:pt idx="2084">
                  <c:v>66.365992517080372</c:v>
                </c:pt>
                <c:pt idx="2085">
                  <c:v>66.365992516867337</c:v>
                </c:pt>
                <c:pt idx="2086">
                  <c:v>66.365992518526184</c:v>
                </c:pt>
                <c:pt idx="2087">
                  <c:v>66.365992516958585</c:v>
                </c:pt>
                <c:pt idx="2088">
                  <c:v>66.365992518648255</c:v>
                </c:pt>
                <c:pt idx="2089">
                  <c:v>66.365992518480581</c:v>
                </c:pt>
                <c:pt idx="2090">
                  <c:v>66.365992517521761</c:v>
                </c:pt>
                <c:pt idx="2091">
                  <c:v>66.365992518039349</c:v>
                </c:pt>
                <c:pt idx="2092">
                  <c:v>66.365992517750087</c:v>
                </c:pt>
                <c:pt idx="2093">
                  <c:v>66.365992517293549</c:v>
                </c:pt>
                <c:pt idx="2094">
                  <c:v>66.365992518054384</c:v>
                </c:pt>
                <c:pt idx="2095">
                  <c:v>66.365992518419816</c:v>
                </c:pt>
                <c:pt idx="2096">
                  <c:v>66.365992517567548</c:v>
                </c:pt>
                <c:pt idx="2097">
                  <c:v>66.365992517521761</c:v>
                </c:pt>
                <c:pt idx="2098">
                  <c:v>66.365992518268058</c:v>
                </c:pt>
                <c:pt idx="2099">
                  <c:v>66.365992518526184</c:v>
                </c:pt>
                <c:pt idx="2100">
                  <c:v>66.365992516913039</c:v>
                </c:pt>
                <c:pt idx="2101">
                  <c:v>66.365992517734924</c:v>
                </c:pt>
                <c:pt idx="2102">
                  <c:v>66.365992518039349</c:v>
                </c:pt>
                <c:pt idx="2103">
                  <c:v>66.365992517370088</c:v>
                </c:pt>
                <c:pt idx="2104">
                  <c:v>66.365992517537066</c:v>
                </c:pt>
                <c:pt idx="2105">
                  <c:v>66.365992518511149</c:v>
                </c:pt>
                <c:pt idx="2106">
                  <c:v>66.365992516608529</c:v>
                </c:pt>
                <c:pt idx="2107">
                  <c:v>66.365992517278514</c:v>
                </c:pt>
                <c:pt idx="2108">
                  <c:v>66.365992518693787</c:v>
                </c:pt>
                <c:pt idx="2109">
                  <c:v>66.365992519379148</c:v>
                </c:pt>
                <c:pt idx="2110">
                  <c:v>66.365992517308825</c:v>
                </c:pt>
                <c:pt idx="2111">
                  <c:v>66.365992517932838</c:v>
                </c:pt>
                <c:pt idx="2112">
                  <c:v>66.365992518495887</c:v>
                </c:pt>
                <c:pt idx="2113">
                  <c:v>66.365992516654075</c:v>
                </c:pt>
                <c:pt idx="2114">
                  <c:v>66.365992517460782</c:v>
                </c:pt>
                <c:pt idx="2115">
                  <c:v>66.365992518130653</c:v>
                </c:pt>
                <c:pt idx="2116">
                  <c:v>66.365992517826129</c:v>
                </c:pt>
                <c:pt idx="2117">
                  <c:v>66.365992517704328</c:v>
                </c:pt>
                <c:pt idx="2118">
                  <c:v>66.365992518358965</c:v>
                </c:pt>
                <c:pt idx="2119">
                  <c:v>66.365992517248259</c:v>
                </c:pt>
                <c:pt idx="2120">
                  <c:v>66.365992517887136</c:v>
                </c:pt>
                <c:pt idx="2121">
                  <c:v>66.365992516471479</c:v>
                </c:pt>
                <c:pt idx="2122">
                  <c:v>66.365992518268058</c:v>
                </c:pt>
                <c:pt idx="2123">
                  <c:v>66.365992517780427</c:v>
                </c:pt>
                <c:pt idx="2124">
                  <c:v>66.365992518572185</c:v>
                </c:pt>
                <c:pt idx="2125">
                  <c:v>66.365992517172188</c:v>
                </c:pt>
                <c:pt idx="2126">
                  <c:v>66.365992518282837</c:v>
                </c:pt>
                <c:pt idx="2127">
                  <c:v>66.365992518542058</c:v>
                </c:pt>
                <c:pt idx="2128">
                  <c:v>66.365992517019563</c:v>
                </c:pt>
                <c:pt idx="2129">
                  <c:v>66.365992518161164</c:v>
                </c:pt>
                <c:pt idx="2130">
                  <c:v>66.365992517628257</c:v>
                </c:pt>
                <c:pt idx="2131">
                  <c:v>66.365992517780427</c:v>
                </c:pt>
                <c:pt idx="2132">
                  <c:v>66.365992517430428</c:v>
                </c:pt>
                <c:pt idx="2133">
                  <c:v>66.365992515558446</c:v>
                </c:pt>
                <c:pt idx="2134">
                  <c:v>66.365992519150439</c:v>
                </c:pt>
                <c:pt idx="2135">
                  <c:v>66.365992517019563</c:v>
                </c:pt>
                <c:pt idx="2136">
                  <c:v>66.365992516654075</c:v>
                </c:pt>
                <c:pt idx="2137">
                  <c:v>66.365992518937759</c:v>
                </c:pt>
                <c:pt idx="2138">
                  <c:v>66.365992516471479</c:v>
                </c:pt>
                <c:pt idx="2139">
                  <c:v>66.365992518328554</c:v>
                </c:pt>
                <c:pt idx="2140">
                  <c:v>66.365992517887136</c:v>
                </c:pt>
                <c:pt idx="2141">
                  <c:v>66.365992518556823</c:v>
                </c:pt>
                <c:pt idx="2142">
                  <c:v>66.365992516988982</c:v>
                </c:pt>
                <c:pt idx="2143">
                  <c:v>66.365992515649765</c:v>
                </c:pt>
                <c:pt idx="2144">
                  <c:v>66.365992517597945</c:v>
                </c:pt>
                <c:pt idx="2145">
                  <c:v>66.365992517963235</c:v>
                </c:pt>
                <c:pt idx="2146">
                  <c:v>66.365992516836954</c:v>
                </c:pt>
                <c:pt idx="2147">
                  <c:v>66.365992517019563</c:v>
                </c:pt>
                <c:pt idx="2148">
                  <c:v>66.365992517704328</c:v>
                </c:pt>
                <c:pt idx="2149">
                  <c:v>66.365992515999864</c:v>
                </c:pt>
                <c:pt idx="2150">
                  <c:v>66.365992517354357</c:v>
                </c:pt>
                <c:pt idx="2151">
                  <c:v>66.365992517856654</c:v>
                </c:pt>
                <c:pt idx="2152">
                  <c:v>66.365992518161164</c:v>
                </c:pt>
                <c:pt idx="2153">
                  <c:v>66.365992518191575</c:v>
                </c:pt>
                <c:pt idx="2154">
                  <c:v>66.365992518130653</c:v>
                </c:pt>
                <c:pt idx="2155">
                  <c:v>66.365992517734924</c:v>
                </c:pt>
                <c:pt idx="2156">
                  <c:v>66.365992517430428</c:v>
                </c:pt>
                <c:pt idx="2157">
                  <c:v>66.365992518070158</c:v>
                </c:pt>
                <c:pt idx="2158">
                  <c:v>66.365992517156414</c:v>
                </c:pt>
                <c:pt idx="2159">
                  <c:v>66.365992518085065</c:v>
                </c:pt>
                <c:pt idx="2160">
                  <c:v>66.365992517293549</c:v>
                </c:pt>
                <c:pt idx="2161">
                  <c:v>66.365992516532472</c:v>
                </c:pt>
                <c:pt idx="2162">
                  <c:v>66.365992517826129</c:v>
                </c:pt>
                <c:pt idx="2163">
                  <c:v>66.365992516471479</c:v>
                </c:pt>
                <c:pt idx="2164">
                  <c:v>66.365992517339265</c:v>
                </c:pt>
                <c:pt idx="2165">
                  <c:v>66.365992517948243</c:v>
                </c:pt>
                <c:pt idx="2166">
                  <c:v>66.365992516456188</c:v>
                </c:pt>
                <c:pt idx="2167">
                  <c:v>66.365992518556823</c:v>
                </c:pt>
                <c:pt idx="2168">
                  <c:v>66.365992517689051</c:v>
                </c:pt>
                <c:pt idx="2169">
                  <c:v>66.365992516821635</c:v>
                </c:pt>
                <c:pt idx="2170">
                  <c:v>66.365992517339265</c:v>
                </c:pt>
                <c:pt idx="2171">
                  <c:v>66.365992518130653</c:v>
                </c:pt>
                <c:pt idx="2172">
                  <c:v>66.365992517202443</c:v>
                </c:pt>
                <c:pt idx="2173">
                  <c:v>66.365992517978526</c:v>
                </c:pt>
                <c:pt idx="2174">
                  <c:v>66.36599251810037</c:v>
                </c:pt>
                <c:pt idx="2175">
                  <c:v>66.365992518389447</c:v>
                </c:pt>
                <c:pt idx="2176">
                  <c:v>66.365992516349948</c:v>
                </c:pt>
                <c:pt idx="2177">
                  <c:v>66.365992517278514</c:v>
                </c:pt>
                <c:pt idx="2178">
                  <c:v>66.365992517004287</c:v>
                </c:pt>
                <c:pt idx="2179">
                  <c:v>66.365992517811037</c:v>
                </c:pt>
                <c:pt idx="2180">
                  <c:v>66.365992517963235</c:v>
                </c:pt>
                <c:pt idx="2181">
                  <c:v>66.365992517476116</c:v>
                </c:pt>
                <c:pt idx="2182">
                  <c:v>66.365992517293549</c:v>
                </c:pt>
                <c:pt idx="2183">
                  <c:v>66.365992517445747</c:v>
                </c:pt>
                <c:pt idx="2184">
                  <c:v>66.365992519774466</c:v>
                </c:pt>
                <c:pt idx="2185">
                  <c:v>66.365992517613165</c:v>
                </c:pt>
                <c:pt idx="2186">
                  <c:v>66.365992517765335</c:v>
                </c:pt>
                <c:pt idx="2187">
                  <c:v>66.365992515041128</c:v>
                </c:pt>
                <c:pt idx="2188">
                  <c:v>66.365992517278514</c:v>
                </c:pt>
                <c:pt idx="2189">
                  <c:v>66.365992517643647</c:v>
                </c:pt>
                <c:pt idx="2190">
                  <c:v>66.365992517019563</c:v>
                </c:pt>
                <c:pt idx="2191">
                  <c:v>66.365992516075949</c:v>
                </c:pt>
                <c:pt idx="2192">
                  <c:v>66.365992518739446</c:v>
                </c:pt>
                <c:pt idx="2193">
                  <c:v>66.365992519470097</c:v>
                </c:pt>
                <c:pt idx="2194">
                  <c:v>66.365992516152048</c:v>
                </c:pt>
                <c:pt idx="2195">
                  <c:v>66.365992517445747</c:v>
                </c:pt>
                <c:pt idx="2196">
                  <c:v>66.365992516502146</c:v>
                </c:pt>
                <c:pt idx="2197">
                  <c:v>66.365992516182416</c:v>
                </c:pt>
                <c:pt idx="2198">
                  <c:v>66.365992518404553</c:v>
                </c:pt>
                <c:pt idx="2199">
                  <c:v>66.365992517841448</c:v>
                </c:pt>
                <c:pt idx="2200">
                  <c:v>66.365992516562784</c:v>
                </c:pt>
                <c:pt idx="2201">
                  <c:v>66.365992517370088</c:v>
                </c:pt>
                <c:pt idx="2202">
                  <c:v>66.365992519318283</c:v>
                </c:pt>
                <c:pt idx="2203">
                  <c:v>66.365992518495887</c:v>
                </c:pt>
                <c:pt idx="2204">
                  <c:v>66.365992517597945</c:v>
                </c:pt>
                <c:pt idx="2205">
                  <c:v>66.365992516395536</c:v>
                </c:pt>
                <c:pt idx="2206">
                  <c:v>66.365992517537066</c:v>
                </c:pt>
                <c:pt idx="2207">
                  <c:v>66.365992518419816</c:v>
                </c:pt>
                <c:pt idx="2208">
                  <c:v>66.365992518298214</c:v>
                </c:pt>
                <c:pt idx="2209">
                  <c:v>66.365992519272581</c:v>
                </c:pt>
                <c:pt idx="2210">
                  <c:v>66.365992516852145</c:v>
                </c:pt>
                <c:pt idx="2211">
                  <c:v>66.365992517400045</c:v>
                </c:pt>
                <c:pt idx="2212">
                  <c:v>66.365992517445747</c:v>
                </c:pt>
                <c:pt idx="2213">
                  <c:v>66.365992518008937</c:v>
                </c:pt>
                <c:pt idx="2214">
                  <c:v>66.365992517065266</c:v>
                </c:pt>
                <c:pt idx="2215">
                  <c:v>66.365992517050046</c:v>
                </c:pt>
                <c:pt idx="2216">
                  <c:v>66.365992517050046</c:v>
                </c:pt>
                <c:pt idx="2217">
                  <c:v>66.365992518070158</c:v>
                </c:pt>
                <c:pt idx="2218">
                  <c:v>66.365992518511149</c:v>
                </c:pt>
                <c:pt idx="2219">
                  <c:v>66.365992518358965</c:v>
                </c:pt>
                <c:pt idx="2220">
                  <c:v>66.365992517034854</c:v>
                </c:pt>
                <c:pt idx="2221">
                  <c:v>66.365992517065266</c:v>
                </c:pt>
                <c:pt idx="2222">
                  <c:v>66.365992517613165</c:v>
                </c:pt>
                <c:pt idx="2223">
                  <c:v>66.365992517019563</c:v>
                </c:pt>
                <c:pt idx="2224">
                  <c:v>66.365992516547749</c:v>
                </c:pt>
                <c:pt idx="2225">
                  <c:v>66.365992517400045</c:v>
                </c:pt>
                <c:pt idx="2226">
                  <c:v>66.365992516091026</c:v>
                </c:pt>
                <c:pt idx="2227">
                  <c:v>66.365992517004287</c:v>
                </c:pt>
                <c:pt idx="2228">
                  <c:v>66.365992517506555</c:v>
                </c:pt>
                <c:pt idx="2229">
                  <c:v>66.365992517993647</c:v>
                </c:pt>
                <c:pt idx="2230">
                  <c:v>66.365992516273764</c:v>
                </c:pt>
                <c:pt idx="2231">
                  <c:v>66.365992517400045</c:v>
                </c:pt>
                <c:pt idx="2232">
                  <c:v>66.365992517248259</c:v>
                </c:pt>
                <c:pt idx="2233">
                  <c:v>66.36599251790247</c:v>
                </c:pt>
                <c:pt idx="2234">
                  <c:v>66.365992517217848</c:v>
                </c:pt>
                <c:pt idx="2235">
                  <c:v>66.365992517172188</c:v>
                </c:pt>
                <c:pt idx="2236">
                  <c:v>66.365992517400045</c:v>
                </c:pt>
                <c:pt idx="2237">
                  <c:v>66.365992516760684</c:v>
                </c:pt>
                <c:pt idx="2238">
                  <c:v>66.365992516334657</c:v>
                </c:pt>
                <c:pt idx="2239">
                  <c:v>66.365992517795846</c:v>
                </c:pt>
                <c:pt idx="2240">
                  <c:v>66.365992517978526</c:v>
                </c:pt>
                <c:pt idx="2241">
                  <c:v>66.365992515954147</c:v>
                </c:pt>
                <c:pt idx="2242">
                  <c:v>66.365992517750087</c:v>
                </c:pt>
                <c:pt idx="2243">
                  <c:v>66.365992517597945</c:v>
                </c:pt>
                <c:pt idx="2244">
                  <c:v>66.365992517339265</c:v>
                </c:pt>
                <c:pt idx="2245">
                  <c:v>66.365992518328554</c:v>
                </c:pt>
                <c:pt idx="2246">
                  <c:v>66.365992517354357</c:v>
                </c:pt>
                <c:pt idx="2247">
                  <c:v>66.365992516699933</c:v>
                </c:pt>
                <c:pt idx="2248">
                  <c:v>66.365992518039349</c:v>
                </c:pt>
                <c:pt idx="2249">
                  <c:v>66.365992517384825</c:v>
                </c:pt>
                <c:pt idx="2250">
                  <c:v>66.365992517126145</c:v>
                </c:pt>
                <c:pt idx="2251">
                  <c:v>66.365992517019563</c:v>
                </c:pt>
                <c:pt idx="2252">
                  <c:v>66.365992517217848</c:v>
                </c:pt>
                <c:pt idx="2253">
                  <c:v>66.365992517963235</c:v>
                </c:pt>
                <c:pt idx="2254">
                  <c:v>66.365992516319437</c:v>
                </c:pt>
                <c:pt idx="2255">
                  <c:v>66.365992516380345</c:v>
                </c:pt>
                <c:pt idx="2256">
                  <c:v>66.365992516913039</c:v>
                </c:pt>
                <c:pt idx="2257">
                  <c:v>66.365992517917988</c:v>
                </c:pt>
                <c:pt idx="2258">
                  <c:v>66.365992517780427</c:v>
                </c:pt>
                <c:pt idx="2259">
                  <c:v>66.365992517567548</c:v>
                </c:pt>
                <c:pt idx="2260">
                  <c:v>66.365992518115888</c:v>
                </c:pt>
                <c:pt idx="2261">
                  <c:v>66.365992517537066</c:v>
                </c:pt>
                <c:pt idx="2262">
                  <c:v>66.365992518693787</c:v>
                </c:pt>
                <c:pt idx="2263">
                  <c:v>66.365992517597945</c:v>
                </c:pt>
                <c:pt idx="2264">
                  <c:v>66.365992517323946</c:v>
                </c:pt>
                <c:pt idx="2265">
                  <c:v>66.365992517826129</c:v>
                </c:pt>
                <c:pt idx="2266">
                  <c:v>66.365992516410614</c:v>
                </c:pt>
                <c:pt idx="2267">
                  <c:v>66.365992517065266</c:v>
                </c:pt>
                <c:pt idx="2268">
                  <c:v>66.365992517050046</c:v>
                </c:pt>
                <c:pt idx="2269">
                  <c:v>66.365992517004287</c:v>
                </c:pt>
                <c:pt idx="2270">
                  <c:v>66.365992518115888</c:v>
                </c:pt>
                <c:pt idx="2271">
                  <c:v>66.365992518008937</c:v>
                </c:pt>
                <c:pt idx="2272">
                  <c:v>66.365992518450099</c:v>
                </c:pt>
                <c:pt idx="2273">
                  <c:v>66.365992516456188</c:v>
                </c:pt>
                <c:pt idx="2274">
                  <c:v>66.365992517126145</c:v>
                </c:pt>
                <c:pt idx="2275">
                  <c:v>66.365992517841448</c:v>
                </c:pt>
                <c:pt idx="2276">
                  <c:v>66.365992517506555</c:v>
                </c:pt>
                <c:pt idx="2277">
                  <c:v>66.365992517095648</c:v>
                </c:pt>
                <c:pt idx="2278">
                  <c:v>66.365992517126145</c:v>
                </c:pt>
                <c:pt idx="2279">
                  <c:v>66.365992518450099</c:v>
                </c:pt>
                <c:pt idx="2280">
                  <c:v>66.365992517658682</c:v>
                </c:pt>
                <c:pt idx="2281">
                  <c:v>66.365992516258487</c:v>
                </c:pt>
                <c:pt idx="2282">
                  <c:v>66.365992517613165</c:v>
                </c:pt>
                <c:pt idx="2283">
                  <c:v>66.365992518237618</c:v>
                </c:pt>
                <c:pt idx="2284">
                  <c:v>66.365992516273764</c:v>
                </c:pt>
                <c:pt idx="2285">
                  <c:v>66.365992517248259</c:v>
                </c:pt>
                <c:pt idx="2286">
                  <c:v>66.36599251749125</c:v>
                </c:pt>
                <c:pt idx="2287">
                  <c:v>66.365992516684457</c:v>
                </c:pt>
                <c:pt idx="2288">
                  <c:v>66.365992517187067</c:v>
                </c:pt>
                <c:pt idx="2289">
                  <c:v>66.365992516623621</c:v>
                </c:pt>
                <c:pt idx="2290">
                  <c:v>66.365992518967929</c:v>
                </c:pt>
                <c:pt idx="2291">
                  <c:v>66.365992517674016</c:v>
                </c:pt>
                <c:pt idx="2292">
                  <c:v>66.365992517004287</c:v>
                </c:pt>
                <c:pt idx="2293">
                  <c:v>66.365992516167239</c:v>
                </c:pt>
                <c:pt idx="2294">
                  <c:v>66.365992516471479</c:v>
                </c:pt>
                <c:pt idx="2295">
                  <c:v>66.365992518115888</c:v>
                </c:pt>
                <c:pt idx="2296">
                  <c:v>66.365992518252497</c:v>
                </c:pt>
                <c:pt idx="2297">
                  <c:v>66.365992518115888</c:v>
                </c:pt>
                <c:pt idx="2298">
                  <c:v>66.365992517034854</c:v>
                </c:pt>
                <c:pt idx="2299">
                  <c:v>66.365992517750087</c:v>
                </c:pt>
                <c:pt idx="2300">
                  <c:v>66.365992517110968</c:v>
                </c:pt>
                <c:pt idx="2301">
                  <c:v>66.365992517263166</c:v>
                </c:pt>
                <c:pt idx="2302">
                  <c:v>66.365992517948243</c:v>
                </c:pt>
                <c:pt idx="2303">
                  <c:v>66.365992518770113</c:v>
                </c:pt>
                <c:pt idx="2304">
                  <c:v>66.365992516365154</c:v>
                </c:pt>
                <c:pt idx="2305">
                  <c:v>66.365992517537066</c:v>
                </c:pt>
                <c:pt idx="2306">
                  <c:v>66.365992516319437</c:v>
                </c:pt>
                <c:pt idx="2307">
                  <c:v>66.365992517506555</c:v>
                </c:pt>
                <c:pt idx="2308">
                  <c:v>66.365992517993647</c:v>
                </c:pt>
                <c:pt idx="2309">
                  <c:v>66.365992516349948</c:v>
                </c:pt>
                <c:pt idx="2310">
                  <c:v>66.365992517750087</c:v>
                </c:pt>
                <c:pt idx="2311">
                  <c:v>66.365992517415364</c:v>
                </c:pt>
                <c:pt idx="2312">
                  <c:v>66.365992516517338</c:v>
                </c:pt>
                <c:pt idx="2313">
                  <c:v>66.365992517597945</c:v>
                </c:pt>
                <c:pt idx="2314">
                  <c:v>66.36599251790247</c:v>
                </c:pt>
                <c:pt idx="2315">
                  <c:v>66.365992518678567</c:v>
                </c:pt>
                <c:pt idx="2316">
                  <c:v>66.365992517445747</c:v>
                </c:pt>
                <c:pt idx="2317">
                  <c:v>66.365992516334657</c:v>
                </c:pt>
                <c:pt idx="2318">
                  <c:v>66.365992516730387</c:v>
                </c:pt>
                <c:pt idx="2319">
                  <c:v>66.365992517110968</c:v>
                </c:pt>
                <c:pt idx="2320">
                  <c:v>66.365992517308825</c:v>
                </c:pt>
                <c:pt idx="2321">
                  <c:v>66.365992517658682</c:v>
                </c:pt>
                <c:pt idx="2322">
                  <c:v>66.365992516532472</c:v>
                </c:pt>
                <c:pt idx="2323">
                  <c:v>66.365992517658682</c:v>
                </c:pt>
                <c:pt idx="2324">
                  <c:v>66.365992518039349</c:v>
                </c:pt>
                <c:pt idx="2325">
                  <c:v>66.365992516897848</c:v>
                </c:pt>
                <c:pt idx="2326">
                  <c:v>66.365992516152048</c:v>
                </c:pt>
                <c:pt idx="2327">
                  <c:v>66.365992517263166</c:v>
                </c:pt>
                <c:pt idx="2328">
                  <c:v>66.365992516547749</c:v>
                </c:pt>
                <c:pt idx="2329">
                  <c:v>66.365992517415364</c:v>
                </c:pt>
                <c:pt idx="2330">
                  <c:v>66.365992517582583</c:v>
                </c:pt>
                <c:pt idx="2331">
                  <c:v>66.365992517354357</c:v>
                </c:pt>
                <c:pt idx="2332">
                  <c:v>66.365992517172188</c:v>
                </c:pt>
                <c:pt idx="2333">
                  <c:v>66.365992516547749</c:v>
                </c:pt>
                <c:pt idx="2334">
                  <c:v>66.365992518070158</c:v>
                </c:pt>
                <c:pt idx="2335">
                  <c:v>66.36599251837427</c:v>
                </c:pt>
                <c:pt idx="2336">
                  <c:v>66.36599251642582</c:v>
                </c:pt>
                <c:pt idx="2337">
                  <c:v>66.365992517339265</c:v>
                </c:pt>
                <c:pt idx="2338">
                  <c:v>66.365992516882514</c:v>
                </c:pt>
                <c:pt idx="2339">
                  <c:v>66.365992517172188</c:v>
                </c:pt>
                <c:pt idx="2340">
                  <c:v>66.36599251666938</c:v>
                </c:pt>
                <c:pt idx="2341">
                  <c:v>66.365992515223667</c:v>
                </c:pt>
                <c:pt idx="2342">
                  <c:v>66.365992515817609</c:v>
                </c:pt>
                <c:pt idx="2343">
                  <c:v>66.365992516410614</c:v>
                </c:pt>
                <c:pt idx="2344">
                  <c:v>66.365992516213026</c:v>
                </c:pt>
                <c:pt idx="2345">
                  <c:v>66.365992517095648</c:v>
                </c:pt>
                <c:pt idx="2346">
                  <c:v>66.365992516852145</c:v>
                </c:pt>
                <c:pt idx="2347">
                  <c:v>66.365992517080372</c:v>
                </c:pt>
                <c:pt idx="2348">
                  <c:v>66.365992518800397</c:v>
                </c:pt>
                <c:pt idx="2349">
                  <c:v>66.365992518846184</c:v>
                </c:pt>
                <c:pt idx="2350">
                  <c:v>66.365992517095648</c:v>
                </c:pt>
                <c:pt idx="2351">
                  <c:v>66.365992516715139</c:v>
                </c:pt>
                <c:pt idx="2352">
                  <c:v>66.365992519607488</c:v>
                </c:pt>
                <c:pt idx="2353">
                  <c:v>66.365992516228147</c:v>
                </c:pt>
                <c:pt idx="2354">
                  <c:v>66.365992518191575</c:v>
                </c:pt>
                <c:pt idx="2355">
                  <c:v>66.365992517917988</c:v>
                </c:pt>
                <c:pt idx="2356">
                  <c:v>66.365992517811037</c:v>
                </c:pt>
                <c:pt idx="2357">
                  <c:v>66.36599251642582</c:v>
                </c:pt>
                <c:pt idx="2358">
                  <c:v>66.365992516502146</c:v>
                </c:pt>
                <c:pt idx="2359">
                  <c:v>66.36599251810037</c:v>
                </c:pt>
                <c:pt idx="2360">
                  <c:v>66.365992517217848</c:v>
                </c:pt>
                <c:pt idx="2361">
                  <c:v>66.365992516928216</c:v>
                </c:pt>
                <c:pt idx="2362">
                  <c:v>66.365992518937759</c:v>
                </c:pt>
                <c:pt idx="2363">
                  <c:v>66.365992516638883</c:v>
                </c:pt>
                <c:pt idx="2364">
                  <c:v>66.365992517765335</c:v>
                </c:pt>
                <c:pt idx="2365">
                  <c:v>66.365992518724127</c:v>
                </c:pt>
                <c:pt idx="2366">
                  <c:v>66.365992514888745</c:v>
                </c:pt>
                <c:pt idx="2367">
                  <c:v>66.365992515893268</c:v>
                </c:pt>
                <c:pt idx="2368">
                  <c:v>66.365992516806472</c:v>
                </c:pt>
                <c:pt idx="2369">
                  <c:v>66.365992517887136</c:v>
                </c:pt>
                <c:pt idx="2370">
                  <c:v>66.365992517308825</c:v>
                </c:pt>
                <c:pt idx="2371">
                  <c:v>66.365992517856654</c:v>
                </c:pt>
                <c:pt idx="2372">
                  <c:v>66.365992517917988</c:v>
                </c:pt>
                <c:pt idx="2373">
                  <c:v>66.365992517202443</c:v>
                </c:pt>
                <c:pt idx="2374">
                  <c:v>66.365992517172188</c:v>
                </c:pt>
                <c:pt idx="2375">
                  <c:v>66.365992516958585</c:v>
                </c:pt>
                <c:pt idx="2376">
                  <c:v>66.365992518282837</c:v>
                </c:pt>
                <c:pt idx="2377">
                  <c:v>66.365992518542058</c:v>
                </c:pt>
                <c:pt idx="2378">
                  <c:v>66.365992515528049</c:v>
                </c:pt>
                <c:pt idx="2379">
                  <c:v>66.365992515482347</c:v>
                </c:pt>
                <c:pt idx="2380">
                  <c:v>66.365992518176455</c:v>
                </c:pt>
                <c:pt idx="2381">
                  <c:v>66.365992516988982</c:v>
                </c:pt>
                <c:pt idx="2382">
                  <c:v>66.365992515802319</c:v>
                </c:pt>
                <c:pt idx="2383">
                  <c:v>66.365992516486585</c:v>
                </c:pt>
                <c:pt idx="2384">
                  <c:v>66.365992516852145</c:v>
                </c:pt>
                <c:pt idx="2385">
                  <c:v>66.365992517658682</c:v>
                </c:pt>
                <c:pt idx="2386">
                  <c:v>66.365992517202443</c:v>
                </c:pt>
                <c:pt idx="2387">
                  <c:v>66.365992516288884</c:v>
                </c:pt>
                <c:pt idx="2388">
                  <c:v>66.365992517674016</c:v>
                </c:pt>
                <c:pt idx="2389">
                  <c:v>66.36599251566507</c:v>
                </c:pt>
                <c:pt idx="2390">
                  <c:v>66.365992516380345</c:v>
                </c:pt>
                <c:pt idx="2391">
                  <c:v>66.365992517384825</c:v>
                </c:pt>
                <c:pt idx="2392">
                  <c:v>66.365992518450099</c:v>
                </c:pt>
                <c:pt idx="2393">
                  <c:v>66.365992518054384</c:v>
                </c:pt>
                <c:pt idx="2394">
                  <c:v>66.365992518952567</c:v>
                </c:pt>
                <c:pt idx="2395">
                  <c:v>66.365992516791081</c:v>
                </c:pt>
                <c:pt idx="2396">
                  <c:v>66.365992517232726</c:v>
                </c:pt>
                <c:pt idx="2397">
                  <c:v>66.365992517019563</c:v>
                </c:pt>
                <c:pt idx="2398">
                  <c:v>66.365992517156414</c:v>
                </c:pt>
                <c:pt idx="2399">
                  <c:v>66.365992516760684</c:v>
                </c:pt>
                <c:pt idx="2400">
                  <c:v>66.365992517445747</c:v>
                </c:pt>
                <c:pt idx="2401">
                  <c:v>66.365992516684457</c:v>
                </c:pt>
                <c:pt idx="2402">
                  <c:v>66.365992515710843</c:v>
                </c:pt>
                <c:pt idx="2403">
                  <c:v>66.365992517278514</c:v>
                </c:pt>
                <c:pt idx="2404">
                  <c:v>66.365992517765335</c:v>
                </c:pt>
                <c:pt idx="2405">
                  <c:v>66.365992517734924</c:v>
                </c:pt>
                <c:pt idx="2406">
                  <c:v>66.365992518008937</c:v>
                </c:pt>
                <c:pt idx="2407">
                  <c:v>66.365992517172188</c:v>
                </c:pt>
                <c:pt idx="2408">
                  <c:v>66.365992517643647</c:v>
                </c:pt>
                <c:pt idx="2409">
                  <c:v>66.365992516502146</c:v>
                </c:pt>
                <c:pt idx="2410">
                  <c:v>66.365992518815958</c:v>
                </c:pt>
                <c:pt idx="2411">
                  <c:v>66.365992517019563</c:v>
                </c:pt>
                <c:pt idx="2412">
                  <c:v>66.365992517141365</c:v>
                </c:pt>
                <c:pt idx="2413">
                  <c:v>66.365992516365154</c:v>
                </c:pt>
                <c:pt idx="2414">
                  <c:v>66.365992517628257</c:v>
                </c:pt>
                <c:pt idx="2415">
                  <c:v>66.365992517278514</c:v>
                </c:pt>
                <c:pt idx="2416">
                  <c:v>66.365992517795846</c:v>
                </c:pt>
                <c:pt idx="2417">
                  <c:v>66.365992518648255</c:v>
                </c:pt>
                <c:pt idx="2418">
                  <c:v>66.36599251601514</c:v>
                </c:pt>
                <c:pt idx="2419">
                  <c:v>66.365992517080372</c:v>
                </c:pt>
                <c:pt idx="2420">
                  <c:v>66.365992516730387</c:v>
                </c:pt>
                <c:pt idx="2421">
                  <c:v>66.365992517248259</c:v>
                </c:pt>
                <c:pt idx="2422">
                  <c:v>66.365992517141365</c:v>
                </c:pt>
                <c:pt idx="2423">
                  <c:v>66.365992515315398</c:v>
                </c:pt>
                <c:pt idx="2424">
                  <c:v>66.365992518663347</c:v>
                </c:pt>
                <c:pt idx="2425">
                  <c:v>66.365992516913039</c:v>
                </c:pt>
                <c:pt idx="2426">
                  <c:v>66.365992520079288</c:v>
                </c:pt>
                <c:pt idx="2427">
                  <c:v>66.365992518176455</c:v>
                </c:pt>
                <c:pt idx="2428">
                  <c:v>66.365992517384825</c:v>
                </c:pt>
                <c:pt idx="2429">
                  <c:v>66.365992517370088</c:v>
                </c:pt>
                <c:pt idx="2430">
                  <c:v>66.365992517674016</c:v>
                </c:pt>
                <c:pt idx="2431">
                  <c:v>66.365992517628257</c:v>
                </c:pt>
                <c:pt idx="2432">
                  <c:v>66.365992519485246</c:v>
                </c:pt>
                <c:pt idx="2433">
                  <c:v>66.365992516319437</c:v>
                </c:pt>
                <c:pt idx="2434">
                  <c:v>66.365992516167239</c:v>
                </c:pt>
                <c:pt idx="2435">
                  <c:v>66.365992517658682</c:v>
                </c:pt>
                <c:pt idx="2436">
                  <c:v>66.365992519409147</c:v>
                </c:pt>
                <c:pt idx="2437">
                  <c:v>66.365992516760684</c:v>
                </c:pt>
                <c:pt idx="2438">
                  <c:v>66.365992516395536</c:v>
                </c:pt>
                <c:pt idx="2439">
                  <c:v>66.365992516273764</c:v>
                </c:pt>
                <c:pt idx="2440">
                  <c:v>66.365992517795846</c:v>
                </c:pt>
                <c:pt idx="2441">
                  <c:v>66.365992518572185</c:v>
                </c:pt>
                <c:pt idx="2442">
                  <c:v>66.365992515908758</c:v>
                </c:pt>
                <c:pt idx="2443">
                  <c:v>66.365992517887136</c:v>
                </c:pt>
                <c:pt idx="2444">
                  <c:v>66.365992517308825</c:v>
                </c:pt>
                <c:pt idx="2445">
                  <c:v>66.365992517811037</c:v>
                </c:pt>
                <c:pt idx="2446">
                  <c:v>66.365992516882514</c:v>
                </c:pt>
                <c:pt idx="2447">
                  <c:v>66.365992516836954</c:v>
                </c:pt>
                <c:pt idx="2448">
                  <c:v>66.365992516836954</c:v>
                </c:pt>
                <c:pt idx="2449">
                  <c:v>66.36599251837427</c:v>
                </c:pt>
                <c:pt idx="2450">
                  <c:v>66.365992517278514</c:v>
                </c:pt>
                <c:pt idx="2451">
                  <c:v>66.365992516699933</c:v>
                </c:pt>
                <c:pt idx="2452">
                  <c:v>66.365992518298214</c:v>
                </c:pt>
                <c:pt idx="2453">
                  <c:v>66.365992517795846</c:v>
                </c:pt>
                <c:pt idx="2454">
                  <c:v>66.365992516532472</c:v>
                </c:pt>
                <c:pt idx="2455">
                  <c:v>66.365992517658682</c:v>
                </c:pt>
                <c:pt idx="2456">
                  <c:v>66.365992517643647</c:v>
                </c:pt>
                <c:pt idx="2457">
                  <c:v>66.365992516578245</c:v>
                </c:pt>
                <c:pt idx="2458">
                  <c:v>66.365992517248259</c:v>
                </c:pt>
                <c:pt idx="2459">
                  <c:v>66.365992518008937</c:v>
                </c:pt>
                <c:pt idx="2460">
                  <c:v>66.365992516836954</c:v>
                </c:pt>
                <c:pt idx="2461">
                  <c:v>66.365992516243338</c:v>
                </c:pt>
                <c:pt idx="2462">
                  <c:v>66.365992516349948</c:v>
                </c:pt>
                <c:pt idx="2463">
                  <c:v>66.365992518663347</c:v>
                </c:pt>
                <c:pt idx="2464">
                  <c:v>66.365992518495887</c:v>
                </c:pt>
                <c:pt idx="2465">
                  <c:v>66.365992518191575</c:v>
                </c:pt>
                <c:pt idx="2466">
                  <c:v>66.365992517750087</c:v>
                </c:pt>
                <c:pt idx="2467">
                  <c:v>66.365992517354357</c:v>
                </c:pt>
                <c:pt idx="2468">
                  <c:v>66.365992516182416</c:v>
                </c:pt>
                <c:pt idx="2469">
                  <c:v>66.365992517734924</c:v>
                </c:pt>
                <c:pt idx="2470">
                  <c:v>66.365992519500438</c:v>
                </c:pt>
                <c:pt idx="2471">
                  <c:v>66.365992516654075</c:v>
                </c:pt>
                <c:pt idx="2472">
                  <c:v>66.365992515284447</c:v>
                </c:pt>
                <c:pt idx="2473">
                  <c:v>66.365992518115888</c:v>
                </c:pt>
                <c:pt idx="2474">
                  <c:v>66.365992516882514</c:v>
                </c:pt>
                <c:pt idx="2475">
                  <c:v>66.365992517537066</c:v>
                </c:pt>
                <c:pt idx="2476">
                  <c:v>66.365992516441082</c:v>
                </c:pt>
                <c:pt idx="2477">
                  <c:v>66.365992517187067</c:v>
                </c:pt>
                <c:pt idx="2478">
                  <c:v>66.365992517872158</c:v>
                </c:pt>
                <c:pt idx="2479">
                  <c:v>66.365992517217848</c:v>
                </c:pt>
                <c:pt idx="2480">
                  <c:v>66.365992517521761</c:v>
                </c:pt>
                <c:pt idx="2481">
                  <c:v>66.365992516654075</c:v>
                </c:pt>
                <c:pt idx="2482">
                  <c:v>66.365992517521761</c:v>
                </c:pt>
                <c:pt idx="2483">
                  <c:v>66.365992516441082</c:v>
                </c:pt>
                <c:pt idx="2484">
                  <c:v>66.365992517217848</c:v>
                </c:pt>
                <c:pt idx="2485">
                  <c:v>66.365992517872158</c:v>
                </c:pt>
                <c:pt idx="2486">
                  <c:v>66.365992518039349</c:v>
                </c:pt>
                <c:pt idx="2487">
                  <c:v>66.365992516928216</c:v>
                </c:pt>
                <c:pt idx="2488">
                  <c:v>66.365992515969367</c:v>
                </c:pt>
                <c:pt idx="2489">
                  <c:v>66.365992516988982</c:v>
                </c:pt>
                <c:pt idx="2490">
                  <c:v>66.365992516867337</c:v>
                </c:pt>
                <c:pt idx="2491">
                  <c:v>66.365992517765335</c:v>
                </c:pt>
                <c:pt idx="2492">
                  <c:v>66.365992517232726</c:v>
                </c:pt>
                <c:pt idx="2493">
                  <c:v>66.365992516776046</c:v>
                </c:pt>
                <c:pt idx="2494">
                  <c:v>66.365992518298214</c:v>
                </c:pt>
                <c:pt idx="2495">
                  <c:v>66.365992517537066</c:v>
                </c:pt>
                <c:pt idx="2496">
                  <c:v>66.365992519135588</c:v>
                </c:pt>
                <c:pt idx="2497">
                  <c:v>66.365992517445747</c:v>
                </c:pt>
                <c:pt idx="2498">
                  <c:v>66.365992518922241</c:v>
                </c:pt>
                <c:pt idx="2499">
                  <c:v>66.365992515984658</c:v>
                </c:pt>
                <c:pt idx="2500">
                  <c:v>66.365992518344058</c:v>
                </c:pt>
                <c:pt idx="2501">
                  <c:v>66.365992517537066</c:v>
                </c:pt>
                <c:pt idx="2502">
                  <c:v>66.365992517217848</c:v>
                </c:pt>
                <c:pt idx="2503">
                  <c:v>66.365992518328554</c:v>
                </c:pt>
                <c:pt idx="2504">
                  <c:v>66.365992517750087</c:v>
                </c:pt>
                <c:pt idx="2505">
                  <c:v>66.365992517476116</c:v>
                </c:pt>
                <c:pt idx="2506">
                  <c:v>66.365992517034854</c:v>
                </c:pt>
                <c:pt idx="2507">
                  <c:v>66.365992517248259</c:v>
                </c:pt>
                <c:pt idx="2508">
                  <c:v>66.365992515604148</c:v>
                </c:pt>
                <c:pt idx="2509">
                  <c:v>66.365992517643647</c:v>
                </c:pt>
                <c:pt idx="2510">
                  <c:v>66.365992517993647</c:v>
                </c:pt>
                <c:pt idx="2511">
                  <c:v>66.365992518344058</c:v>
                </c:pt>
                <c:pt idx="2512">
                  <c:v>66.365992517963235</c:v>
                </c:pt>
                <c:pt idx="2513">
                  <c:v>66.365992518054384</c:v>
                </c:pt>
                <c:pt idx="2514">
                  <c:v>66.365992517643647</c:v>
                </c:pt>
                <c:pt idx="2515">
                  <c:v>66.365992516791081</c:v>
                </c:pt>
                <c:pt idx="2516">
                  <c:v>66.365992517445747</c:v>
                </c:pt>
                <c:pt idx="2517">
                  <c:v>66.365992518617958</c:v>
                </c:pt>
                <c:pt idx="2518">
                  <c:v>66.365992516060672</c:v>
                </c:pt>
                <c:pt idx="2519">
                  <c:v>66.36599251601514</c:v>
                </c:pt>
                <c:pt idx="2520">
                  <c:v>66.365992517887136</c:v>
                </c:pt>
                <c:pt idx="2521">
                  <c:v>66.365992516517338</c:v>
                </c:pt>
                <c:pt idx="2522">
                  <c:v>66.365992516395536</c:v>
                </c:pt>
                <c:pt idx="2523">
                  <c:v>66.365992516585621</c:v>
                </c:pt>
                <c:pt idx="2524">
                  <c:v>66.365992517514186</c:v>
                </c:pt>
                <c:pt idx="2525">
                  <c:v>66.365992517590257</c:v>
                </c:pt>
                <c:pt idx="2526">
                  <c:v>66.36599251790247</c:v>
                </c:pt>
                <c:pt idx="2527">
                  <c:v>66.365992517187067</c:v>
                </c:pt>
                <c:pt idx="2528">
                  <c:v>66.365992517103365</c:v>
                </c:pt>
                <c:pt idx="2529">
                  <c:v>66.365992517377649</c:v>
                </c:pt>
                <c:pt idx="2530">
                  <c:v>66.365992516235735</c:v>
                </c:pt>
                <c:pt idx="2531">
                  <c:v>66.365992517955647</c:v>
                </c:pt>
                <c:pt idx="2532">
                  <c:v>66.365992518275689</c:v>
                </c:pt>
                <c:pt idx="2533">
                  <c:v>66.365992517255549</c:v>
                </c:pt>
                <c:pt idx="2534">
                  <c:v>66.365992519424182</c:v>
                </c:pt>
                <c:pt idx="2535">
                  <c:v>66.365992518579645</c:v>
                </c:pt>
                <c:pt idx="2536">
                  <c:v>66.365992516517338</c:v>
                </c:pt>
                <c:pt idx="2537">
                  <c:v>66.365992517012359</c:v>
                </c:pt>
                <c:pt idx="2538">
                  <c:v>66.365992516996684</c:v>
                </c:pt>
                <c:pt idx="2539">
                  <c:v>66.365992518610184</c:v>
                </c:pt>
                <c:pt idx="2540">
                  <c:v>66.365992516098657</c:v>
                </c:pt>
                <c:pt idx="2541">
                  <c:v>66.365992517103365</c:v>
                </c:pt>
                <c:pt idx="2542">
                  <c:v>66.365992517172188</c:v>
                </c:pt>
                <c:pt idx="2543">
                  <c:v>66.365992517407747</c:v>
                </c:pt>
                <c:pt idx="2544">
                  <c:v>66.365992517080372</c:v>
                </c:pt>
                <c:pt idx="2545">
                  <c:v>66.365992516258487</c:v>
                </c:pt>
                <c:pt idx="2546">
                  <c:v>66.365992517400045</c:v>
                </c:pt>
                <c:pt idx="2547">
                  <c:v>66.365992517057649</c:v>
                </c:pt>
                <c:pt idx="2548">
                  <c:v>66.365992516304246</c:v>
                </c:pt>
                <c:pt idx="2549">
                  <c:v>66.365992517940526</c:v>
                </c:pt>
                <c:pt idx="2550">
                  <c:v>66.365992517521761</c:v>
                </c:pt>
                <c:pt idx="2551">
                  <c:v>66.365992518412355</c:v>
                </c:pt>
                <c:pt idx="2552">
                  <c:v>66.365992518130653</c:v>
                </c:pt>
                <c:pt idx="2553">
                  <c:v>66.365992518480581</c:v>
                </c:pt>
                <c:pt idx="2554">
                  <c:v>66.365992518625347</c:v>
                </c:pt>
                <c:pt idx="2555">
                  <c:v>66.36599251593907</c:v>
                </c:pt>
                <c:pt idx="2556">
                  <c:v>66.365992516699933</c:v>
                </c:pt>
                <c:pt idx="2557">
                  <c:v>66.365992517537066</c:v>
                </c:pt>
                <c:pt idx="2558">
                  <c:v>66.365992518268058</c:v>
                </c:pt>
                <c:pt idx="2559">
                  <c:v>66.365992517210259</c:v>
                </c:pt>
                <c:pt idx="2560">
                  <c:v>66.365992518320965</c:v>
                </c:pt>
                <c:pt idx="2561">
                  <c:v>66.365992515612149</c:v>
                </c:pt>
                <c:pt idx="2562">
                  <c:v>66.365992518382058</c:v>
                </c:pt>
                <c:pt idx="2563">
                  <c:v>66.36599251615948</c:v>
                </c:pt>
                <c:pt idx="2564">
                  <c:v>66.365992517613165</c:v>
                </c:pt>
                <c:pt idx="2565">
                  <c:v>66.365992517605548</c:v>
                </c:pt>
                <c:pt idx="2566">
                  <c:v>66.365992518907248</c:v>
                </c:pt>
                <c:pt idx="2567">
                  <c:v>66.365992517057649</c:v>
                </c:pt>
                <c:pt idx="2568">
                  <c:v>66.365992518054384</c:v>
                </c:pt>
                <c:pt idx="2569">
                  <c:v>66.365992517704328</c:v>
                </c:pt>
                <c:pt idx="2570">
                  <c:v>66.36599251663128</c:v>
                </c:pt>
                <c:pt idx="2571">
                  <c:v>66.365992517004287</c:v>
                </c:pt>
                <c:pt idx="2572">
                  <c:v>66.365992517347308</c:v>
                </c:pt>
                <c:pt idx="2573">
                  <c:v>66.365992517332089</c:v>
                </c:pt>
                <c:pt idx="2574">
                  <c:v>66.365992517248259</c:v>
                </c:pt>
                <c:pt idx="2575">
                  <c:v>66.365992516365154</c:v>
                </c:pt>
                <c:pt idx="2576">
                  <c:v>66.365992517080372</c:v>
                </c:pt>
                <c:pt idx="2577">
                  <c:v>66.365992517194584</c:v>
                </c:pt>
                <c:pt idx="2578">
                  <c:v>66.365992517917988</c:v>
                </c:pt>
                <c:pt idx="2579">
                  <c:v>66.365992518047378</c:v>
                </c:pt>
                <c:pt idx="2580">
                  <c:v>66.365992517567548</c:v>
                </c:pt>
                <c:pt idx="2581">
                  <c:v>66.365992516638883</c:v>
                </c:pt>
                <c:pt idx="2582">
                  <c:v>66.365992517841448</c:v>
                </c:pt>
                <c:pt idx="2583">
                  <c:v>66.365992517894654</c:v>
                </c:pt>
                <c:pt idx="2584">
                  <c:v>66.365992517826129</c:v>
                </c:pt>
                <c:pt idx="2585">
                  <c:v>66.365992516030246</c:v>
                </c:pt>
                <c:pt idx="2586">
                  <c:v>66.365992518495887</c:v>
                </c:pt>
                <c:pt idx="2587">
                  <c:v>66.365992517582583</c:v>
                </c:pt>
                <c:pt idx="2588">
                  <c:v>66.365992517332089</c:v>
                </c:pt>
                <c:pt idx="2589">
                  <c:v>66.36599251749125</c:v>
                </c:pt>
                <c:pt idx="2590">
                  <c:v>66.365992517970838</c:v>
                </c:pt>
                <c:pt idx="2591">
                  <c:v>66.365992516060672</c:v>
                </c:pt>
                <c:pt idx="2592">
                  <c:v>66.365992517887136</c:v>
                </c:pt>
                <c:pt idx="2593">
                  <c:v>66.365992515695467</c:v>
                </c:pt>
                <c:pt idx="2594">
                  <c:v>66.365992516836954</c:v>
                </c:pt>
                <c:pt idx="2595">
                  <c:v>66.36599251678345</c:v>
                </c:pt>
                <c:pt idx="2596">
                  <c:v>66.365992516365154</c:v>
                </c:pt>
                <c:pt idx="2597">
                  <c:v>66.365992515710843</c:v>
                </c:pt>
                <c:pt idx="2598">
                  <c:v>66.365992518937759</c:v>
                </c:pt>
                <c:pt idx="2599">
                  <c:v>66.365992518191575</c:v>
                </c:pt>
                <c:pt idx="2600">
                  <c:v>66.365992517910158</c:v>
                </c:pt>
                <c:pt idx="2601">
                  <c:v>66.365992516905465</c:v>
                </c:pt>
                <c:pt idx="2602">
                  <c:v>66.365992517864214</c:v>
                </c:pt>
                <c:pt idx="2603">
                  <c:v>66.365992519660239</c:v>
                </c:pt>
                <c:pt idx="2604">
                  <c:v>66.365992516479082</c:v>
                </c:pt>
                <c:pt idx="2605">
                  <c:v>66.365992517202443</c:v>
                </c:pt>
                <c:pt idx="2606">
                  <c:v>66.365992517400045</c:v>
                </c:pt>
                <c:pt idx="2607">
                  <c:v>66.365992517179464</c:v>
                </c:pt>
                <c:pt idx="2608">
                  <c:v>66.365992517080372</c:v>
                </c:pt>
                <c:pt idx="2609">
                  <c:v>66.365992517742626</c:v>
                </c:pt>
                <c:pt idx="2610">
                  <c:v>66.365992516083381</c:v>
                </c:pt>
                <c:pt idx="2611">
                  <c:v>66.365992517719747</c:v>
                </c:pt>
                <c:pt idx="2612">
                  <c:v>66.365992517012359</c:v>
                </c:pt>
                <c:pt idx="2613">
                  <c:v>66.365992518838397</c:v>
                </c:pt>
                <c:pt idx="2614">
                  <c:v>66.365992518724127</c:v>
                </c:pt>
                <c:pt idx="2615">
                  <c:v>66.365992518115888</c:v>
                </c:pt>
                <c:pt idx="2616">
                  <c:v>66.365992516966315</c:v>
                </c:pt>
                <c:pt idx="2617">
                  <c:v>66.365992516052984</c:v>
                </c:pt>
                <c:pt idx="2618">
                  <c:v>66.365992517597945</c:v>
                </c:pt>
                <c:pt idx="2619">
                  <c:v>66.365992518556823</c:v>
                </c:pt>
                <c:pt idx="2620">
                  <c:v>66.365992518998326</c:v>
                </c:pt>
                <c:pt idx="2621">
                  <c:v>66.365992518085065</c:v>
                </c:pt>
                <c:pt idx="2622">
                  <c:v>66.365992517978526</c:v>
                </c:pt>
                <c:pt idx="2623">
                  <c:v>66.365992518465546</c:v>
                </c:pt>
                <c:pt idx="2624">
                  <c:v>66.365992517422825</c:v>
                </c:pt>
                <c:pt idx="2625">
                  <c:v>66.365992518579645</c:v>
                </c:pt>
                <c:pt idx="2626">
                  <c:v>66.365992518062313</c:v>
                </c:pt>
                <c:pt idx="2627">
                  <c:v>66.365992517559917</c:v>
                </c:pt>
                <c:pt idx="2628">
                  <c:v>66.365992517529222</c:v>
                </c:pt>
                <c:pt idx="2629">
                  <c:v>66.365992518298214</c:v>
                </c:pt>
                <c:pt idx="2630">
                  <c:v>66.365992518610184</c:v>
                </c:pt>
                <c:pt idx="2631">
                  <c:v>66.365992518214426</c:v>
                </c:pt>
                <c:pt idx="2632">
                  <c:v>66.365992518366554</c:v>
                </c:pt>
                <c:pt idx="2633">
                  <c:v>66.365992518747419</c:v>
                </c:pt>
                <c:pt idx="2634">
                  <c:v>66.365992517316513</c:v>
                </c:pt>
                <c:pt idx="2635">
                  <c:v>66.365992518336284</c:v>
                </c:pt>
                <c:pt idx="2636">
                  <c:v>66.365992516052984</c:v>
                </c:pt>
                <c:pt idx="2637">
                  <c:v>66.365992517248259</c:v>
                </c:pt>
                <c:pt idx="2638">
                  <c:v>66.365992517407747</c:v>
                </c:pt>
                <c:pt idx="2639">
                  <c:v>66.365992516791081</c:v>
                </c:pt>
                <c:pt idx="2640">
                  <c:v>66.36599251666938</c:v>
                </c:pt>
                <c:pt idx="2641">
                  <c:v>66.365992517552172</c:v>
                </c:pt>
                <c:pt idx="2642">
                  <c:v>66.365992517354357</c:v>
                </c:pt>
                <c:pt idx="2643">
                  <c:v>66.36599251749125</c:v>
                </c:pt>
                <c:pt idx="2644">
                  <c:v>66.365992517430428</c:v>
                </c:pt>
                <c:pt idx="2645">
                  <c:v>66.365992518298214</c:v>
                </c:pt>
                <c:pt idx="2646">
                  <c:v>66.365992515992659</c:v>
                </c:pt>
                <c:pt idx="2647">
                  <c:v>66.365992517400045</c:v>
                </c:pt>
                <c:pt idx="2648">
                  <c:v>66.365992518039349</c:v>
                </c:pt>
                <c:pt idx="2649">
                  <c:v>66.365992517019563</c:v>
                </c:pt>
                <c:pt idx="2650">
                  <c:v>66.365992516129083</c:v>
                </c:pt>
                <c:pt idx="2651">
                  <c:v>66.365992517172188</c:v>
                </c:pt>
                <c:pt idx="2652">
                  <c:v>66.365992517788172</c:v>
                </c:pt>
                <c:pt idx="2653">
                  <c:v>66.365992517734924</c:v>
                </c:pt>
                <c:pt idx="2654">
                  <c:v>66.365992518670964</c:v>
                </c:pt>
                <c:pt idx="2655">
                  <c:v>66.365992518161164</c:v>
                </c:pt>
                <c:pt idx="2656">
                  <c:v>66.365992517057649</c:v>
                </c:pt>
                <c:pt idx="2657">
                  <c:v>66.365992518001235</c:v>
                </c:pt>
                <c:pt idx="2658">
                  <c:v>66.365992519645488</c:v>
                </c:pt>
                <c:pt idx="2659">
                  <c:v>66.365992517727335</c:v>
                </c:pt>
                <c:pt idx="2660">
                  <c:v>66.365992517910158</c:v>
                </c:pt>
                <c:pt idx="2661">
                  <c:v>66.365992517042613</c:v>
                </c:pt>
                <c:pt idx="2662">
                  <c:v>66.36599251678345</c:v>
                </c:pt>
                <c:pt idx="2663">
                  <c:v>66.365992516867337</c:v>
                </c:pt>
                <c:pt idx="2664">
                  <c:v>66.365992515725864</c:v>
                </c:pt>
                <c:pt idx="2665">
                  <c:v>66.365992515786857</c:v>
                </c:pt>
                <c:pt idx="2666">
                  <c:v>66.365992517636016</c:v>
                </c:pt>
                <c:pt idx="2667">
                  <c:v>66.365992516243338</c:v>
                </c:pt>
                <c:pt idx="2668">
                  <c:v>66.365992518336284</c:v>
                </c:pt>
                <c:pt idx="2669">
                  <c:v>66.365992516494259</c:v>
                </c:pt>
                <c:pt idx="2670">
                  <c:v>66.365992516897848</c:v>
                </c:pt>
                <c:pt idx="2671">
                  <c:v>66.365992518435064</c:v>
                </c:pt>
                <c:pt idx="2672">
                  <c:v>66.365992517818668</c:v>
                </c:pt>
                <c:pt idx="2673">
                  <c:v>66.365992517811037</c:v>
                </c:pt>
                <c:pt idx="2674">
                  <c:v>66.36599251739257</c:v>
                </c:pt>
                <c:pt idx="2675">
                  <c:v>66.365992516677139</c:v>
                </c:pt>
                <c:pt idx="2676">
                  <c:v>66.365992518108158</c:v>
                </c:pt>
                <c:pt idx="2677">
                  <c:v>66.365992516875068</c:v>
                </c:pt>
                <c:pt idx="2678">
                  <c:v>66.365992518191575</c:v>
                </c:pt>
                <c:pt idx="2679">
                  <c:v>66.365992516646756</c:v>
                </c:pt>
                <c:pt idx="2680">
                  <c:v>66.365992518123036</c:v>
                </c:pt>
                <c:pt idx="2681">
                  <c:v>66.365992516616245</c:v>
                </c:pt>
                <c:pt idx="2682">
                  <c:v>66.365992516433451</c:v>
                </c:pt>
                <c:pt idx="2683">
                  <c:v>66.365992517780427</c:v>
                </c:pt>
                <c:pt idx="2684">
                  <c:v>66.365992515619368</c:v>
                </c:pt>
                <c:pt idx="2685">
                  <c:v>66.365992517362358</c:v>
                </c:pt>
                <c:pt idx="2686">
                  <c:v>66.365992516600883</c:v>
                </c:pt>
                <c:pt idx="2687">
                  <c:v>66.365992517636016</c:v>
                </c:pt>
                <c:pt idx="2688">
                  <c:v>66.365992517696824</c:v>
                </c:pt>
                <c:pt idx="2689">
                  <c:v>66.365992518320965</c:v>
                </c:pt>
                <c:pt idx="2690">
                  <c:v>66.365992517788172</c:v>
                </c:pt>
                <c:pt idx="2691">
                  <c:v>66.36599251593907</c:v>
                </c:pt>
                <c:pt idx="2692">
                  <c:v>66.365992517567548</c:v>
                </c:pt>
                <c:pt idx="2693">
                  <c:v>66.365992518579645</c:v>
                </c:pt>
                <c:pt idx="2694">
                  <c:v>66.365992517795846</c:v>
                </c:pt>
                <c:pt idx="2695">
                  <c:v>66.365992518306058</c:v>
                </c:pt>
                <c:pt idx="2696">
                  <c:v>66.365992516760684</c:v>
                </c:pt>
                <c:pt idx="2697">
                  <c:v>66.365992517103365</c:v>
                </c:pt>
                <c:pt idx="2698">
                  <c:v>66.365992517476116</c:v>
                </c:pt>
                <c:pt idx="2699">
                  <c:v>66.365992516905465</c:v>
                </c:pt>
                <c:pt idx="2700">
                  <c:v>66.365992516935847</c:v>
                </c:pt>
                <c:pt idx="2701">
                  <c:v>66.365992518777958</c:v>
                </c:pt>
                <c:pt idx="2702">
                  <c:v>66.365992517932838</c:v>
                </c:pt>
                <c:pt idx="2703">
                  <c:v>66.365992518092654</c:v>
                </c:pt>
                <c:pt idx="2704">
                  <c:v>66.365992517970838</c:v>
                </c:pt>
                <c:pt idx="2705">
                  <c:v>66.365992517095648</c:v>
                </c:pt>
                <c:pt idx="2706">
                  <c:v>66.365992517879548</c:v>
                </c:pt>
                <c:pt idx="2707">
                  <c:v>66.365992517750087</c:v>
                </c:pt>
                <c:pt idx="2708">
                  <c:v>66.365992517856654</c:v>
                </c:pt>
                <c:pt idx="2709">
                  <c:v>66.365992517689051</c:v>
                </c:pt>
                <c:pt idx="2710">
                  <c:v>66.365992516806472</c:v>
                </c:pt>
                <c:pt idx="2711">
                  <c:v>66.365992517856654</c:v>
                </c:pt>
                <c:pt idx="2712">
                  <c:v>66.365992517301166</c:v>
                </c:pt>
                <c:pt idx="2713">
                  <c:v>66.365992516950982</c:v>
                </c:pt>
                <c:pt idx="2714">
                  <c:v>66.365992518945319</c:v>
                </c:pt>
                <c:pt idx="2715">
                  <c:v>66.365992517925136</c:v>
                </c:pt>
                <c:pt idx="2716">
                  <c:v>66.365992517521761</c:v>
                </c:pt>
                <c:pt idx="2717">
                  <c:v>66.365992517050046</c:v>
                </c:pt>
                <c:pt idx="2718">
                  <c:v>66.3659925189299</c:v>
                </c:pt>
                <c:pt idx="2719">
                  <c:v>66.365992517080372</c:v>
                </c:pt>
                <c:pt idx="2720">
                  <c:v>66.365992518488184</c:v>
                </c:pt>
                <c:pt idx="2721">
                  <c:v>66.365992519424182</c:v>
                </c:pt>
                <c:pt idx="2722">
                  <c:v>66.365992516052984</c:v>
                </c:pt>
                <c:pt idx="2723">
                  <c:v>66.365992518252497</c:v>
                </c:pt>
                <c:pt idx="2724">
                  <c:v>66.365992516814146</c:v>
                </c:pt>
                <c:pt idx="2725">
                  <c:v>66.365992517278514</c:v>
                </c:pt>
                <c:pt idx="2726">
                  <c:v>66.365992516471479</c:v>
                </c:pt>
                <c:pt idx="2727">
                  <c:v>66.365992518732028</c:v>
                </c:pt>
                <c:pt idx="2728">
                  <c:v>66.365992517179464</c:v>
                </c:pt>
                <c:pt idx="2729">
                  <c:v>66.36599251790247</c:v>
                </c:pt>
                <c:pt idx="2730">
                  <c:v>66.365992516555181</c:v>
                </c:pt>
                <c:pt idx="2731">
                  <c:v>66.365992518564326</c:v>
                </c:pt>
                <c:pt idx="2732">
                  <c:v>66.36599251711867</c:v>
                </c:pt>
                <c:pt idx="2733">
                  <c:v>66.365992515687864</c:v>
                </c:pt>
                <c:pt idx="2734">
                  <c:v>66.365992516715139</c:v>
                </c:pt>
                <c:pt idx="2735">
                  <c:v>66.365992515999864</c:v>
                </c:pt>
                <c:pt idx="2736">
                  <c:v>66.365992516996684</c:v>
                </c:pt>
                <c:pt idx="2737">
                  <c:v>66.365992516638883</c:v>
                </c:pt>
                <c:pt idx="2738">
                  <c:v>66.365992518085065</c:v>
                </c:pt>
                <c:pt idx="2739">
                  <c:v>66.365992517415364</c:v>
                </c:pt>
                <c:pt idx="2740">
                  <c:v>66.365992518298214</c:v>
                </c:pt>
                <c:pt idx="2741">
                  <c:v>66.365992518161164</c:v>
                </c:pt>
                <c:pt idx="2742">
                  <c:v>66.365992517506555</c:v>
                </c:pt>
                <c:pt idx="2743">
                  <c:v>66.365992517027266</c:v>
                </c:pt>
                <c:pt idx="2744">
                  <c:v>66.365992518732028</c:v>
                </c:pt>
                <c:pt idx="2745">
                  <c:v>66.365992517156414</c:v>
                </c:pt>
                <c:pt idx="2746">
                  <c:v>66.365992516836954</c:v>
                </c:pt>
                <c:pt idx="2747">
                  <c:v>66.365992517080372</c:v>
                </c:pt>
                <c:pt idx="2748">
                  <c:v>66.365992517407747</c:v>
                </c:pt>
                <c:pt idx="2749">
                  <c:v>66.365992517788172</c:v>
                </c:pt>
                <c:pt idx="2750">
                  <c:v>66.365992515436716</c:v>
                </c:pt>
                <c:pt idx="2751">
                  <c:v>66.365992517811037</c:v>
                </c:pt>
                <c:pt idx="2752">
                  <c:v>66.365992516578245</c:v>
                </c:pt>
                <c:pt idx="2753">
                  <c:v>66.365992516342658</c:v>
                </c:pt>
                <c:pt idx="2754">
                  <c:v>66.365992516410614</c:v>
                </c:pt>
                <c:pt idx="2755">
                  <c:v>66.365992517034854</c:v>
                </c:pt>
                <c:pt idx="2756">
                  <c:v>66.365992517537066</c:v>
                </c:pt>
                <c:pt idx="2757">
                  <c:v>66.365992517514186</c:v>
                </c:pt>
                <c:pt idx="2758">
                  <c:v>66.365992516334657</c:v>
                </c:pt>
                <c:pt idx="2759">
                  <c:v>66.365992517666299</c:v>
                </c:pt>
                <c:pt idx="2760">
                  <c:v>66.365992517666299</c:v>
                </c:pt>
                <c:pt idx="2761">
                  <c:v>66.365992517103365</c:v>
                </c:pt>
                <c:pt idx="2762">
                  <c:v>66.36599251813837</c:v>
                </c:pt>
                <c:pt idx="2763">
                  <c:v>66.365992517521761</c:v>
                </c:pt>
                <c:pt idx="2764">
                  <c:v>66.365992515802319</c:v>
                </c:pt>
                <c:pt idx="2765">
                  <c:v>66.3659925189299</c:v>
                </c:pt>
                <c:pt idx="2766">
                  <c:v>66.365992516844429</c:v>
                </c:pt>
                <c:pt idx="2767">
                  <c:v>66.36599251790247</c:v>
                </c:pt>
                <c:pt idx="2768">
                  <c:v>66.365992516806472</c:v>
                </c:pt>
                <c:pt idx="2769">
                  <c:v>66.36599251711867</c:v>
                </c:pt>
                <c:pt idx="2770">
                  <c:v>66.365992517027266</c:v>
                </c:pt>
                <c:pt idx="2771">
                  <c:v>66.365992517970838</c:v>
                </c:pt>
                <c:pt idx="2772">
                  <c:v>66.365992517202443</c:v>
                </c:pt>
                <c:pt idx="2773">
                  <c:v>66.365992517065266</c:v>
                </c:pt>
                <c:pt idx="2774">
                  <c:v>66.365992517065266</c:v>
                </c:pt>
                <c:pt idx="2775">
                  <c:v>66.365992517993647</c:v>
                </c:pt>
                <c:pt idx="2776">
                  <c:v>66.365992516875068</c:v>
                </c:pt>
                <c:pt idx="2777">
                  <c:v>66.365992517347308</c:v>
                </c:pt>
                <c:pt idx="2778">
                  <c:v>66.365992517544555</c:v>
                </c:pt>
                <c:pt idx="2779">
                  <c:v>66.365992517696824</c:v>
                </c:pt>
                <c:pt idx="2780">
                  <c:v>66.365992517407747</c:v>
                </c:pt>
                <c:pt idx="2781">
                  <c:v>66.36599251810037</c:v>
                </c:pt>
                <c:pt idx="2782">
                  <c:v>66.365992518229575</c:v>
                </c:pt>
                <c:pt idx="2783">
                  <c:v>66.365992518268058</c:v>
                </c:pt>
                <c:pt idx="2784">
                  <c:v>66.365992517948243</c:v>
                </c:pt>
                <c:pt idx="2785">
                  <c:v>66.365992517156414</c:v>
                </c:pt>
                <c:pt idx="2786">
                  <c:v>66.365992515885665</c:v>
                </c:pt>
                <c:pt idx="2787">
                  <c:v>66.365992515262079</c:v>
                </c:pt>
                <c:pt idx="2788">
                  <c:v>66.365992517597945</c:v>
                </c:pt>
                <c:pt idx="2789">
                  <c:v>66.365992517384825</c:v>
                </c:pt>
                <c:pt idx="2790">
                  <c:v>66.365992516950982</c:v>
                </c:pt>
                <c:pt idx="2791">
                  <c:v>66.365992514980036</c:v>
                </c:pt>
                <c:pt idx="2792">
                  <c:v>66.365992516068346</c:v>
                </c:pt>
                <c:pt idx="2793">
                  <c:v>66.365992518351348</c:v>
                </c:pt>
                <c:pt idx="2794">
                  <c:v>66.365992516814146</c:v>
                </c:pt>
                <c:pt idx="2795">
                  <c:v>66.365992517248259</c:v>
                </c:pt>
                <c:pt idx="2796">
                  <c:v>66.365992518092654</c:v>
                </c:pt>
                <c:pt idx="2797">
                  <c:v>66.365992517811037</c:v>
                </c:pt>
                <c:pt idx="2798">
                  <c:v>66.365992518450099</c:v>
                </c:pt>
                <c:pt idx="2799">
                  <c:v>66.365992518183916</c:v>
                </c:pt>
                <c:pt idx="2800">
                  <c:v>66.365992516890216</c:v>
                </c:pt>
                <c:pt idx="2801">
                  <c:v>66.365992517050046</c:v>
                </c:pt>
                <c:pt idx="2802">
                  <c:v>66.365992518229575</c:v>
                </c:pt>
                <c:pt idx="2803">
                  <c:v>66.365992517910158</c:v>
                </c:pt>
                <c:pt idx="2804">
                  <c:v>66.365992517004287</c:v>
                </c:pt>
                <c:pt idx="2805">
                  <c:v>66.365992518587248</c:v>
                </c:pt>
                <c:pt idx="2806">
                  <c:v>66.365992516312289</c:v>
                </c:pt>
                <c:pt idx="2807">
                  <c:v>66.365992516532472</c:v>
                </c:pt>
                <c:pt idx="2808">
                  <c:v>66.365992519135588</c:v>
                </c:pt>
                <c:pt idx="2809">
                  <c:v>66.365992515908758</c:v>
                </c:pt>
                <c:pt idx="2810">
                  <c:v>66.365992517407747</c:v>
                </c:pt>
                <c:pt idx="2811">
                  <c:v>66.365992517544555</c:v>
                </c:pt>
                <c:pt idx="2812">
                  <c:v>66.365992515619368</c:v>
                </c:pt>
                <c:pt idx="2813">
                  <c:v>66.365992518062313</c:v>
                </c:pt>
                <c:pt idx="2814">
                  <c:v>66.365992515520446</c:v>
                </c:pt>
                <c:pt idx="2815">
                  <c:v>66.365992516380345</c:v>
                </c:pt>
                <c:pt idx="2816">
                  <c:v>66.365992516988982</c:v>
                </c:pt>
                <c:pt idx="2817">
                  <c:v>66.365992518533872</c:v>
                </c:pt>
                <c:pt idx="2818">
                  <c:v>66.365992517422825</c:v>
                </c:pt>
                <c:pt idx="2819">
                  <c:v>66.365992516486585</c:v>
                </c:pt>
                <c:pt idx="2820">
                  <c:v>66.365992518823148</c:v>
                </c:pt>
                <c:pt idx="2821">
                  <c:v>66.365992517453151</c:v>
                </c:pt>
                <c:pt idx="2822">
                  <c:v>66.365992517270826</c:v>
                </c:pt>
                <c:pt idx="2823">
                  <c:v>66.365992517323946</c:v>
                </c:pt>
                <c:pt idx="2824">
                  <c:v>66.365992516288884</c:v>
                </c:pt>
                <c:pt idx="2825">
                  <c:v>66.365992517476116</c:v>
                </c:pt>
                <c:pt idx="2826">
                  <c:v>66.365992516882514</c:v>
                </c:pt>
                <c:pt idx="2827">
                  <c:v>66.365992516205338</c:v>
                </c:pt>
                <c:pt idx="2828">
                  <c:v>66.365992518564326</c:v>
                </c:pt>
                <c:pt idx="2829">
                  <c:v>66.365992516578245</c:v>
                </c:pt>
                <c:pt idx="2830">
                  <c:v>66.365992517354357</c:v>
                </c:pt>
                <c:pt idx="2831">
                  <c:v>66.365992518207179</c:v>
                </c:pt>
                <c:pt idx="2832">
                  <c:v>66.365992518382058</c:v>
                </c:pt>
                <c:pt idx="2833">
                  <c:v>66.365992516844429</c:v>
                </c:pt>
                <c:pt idx="2834">
                  <c:v>66.365992516829181</c:v>
                </c:pt>
                <c:pt idx="2835">
                  <c:v>66.365992516402983</c:v>
                </c:pt>
                <c:pt idx="2836">
                  <c:v>66.365992518632964</c:v>
                </c:pt>
                <c:pt idx="2837">
                  <c:v>66.365992517172188</c:v>
                </c:pt>
                <c:pt idx="2838">
                  <c:v>66.365992518183916</c:v>
                </c:pt>
                <c:pt idx="2839">
                  <c:v>66.365992518032158</c:v>
                </c:pt>
                <c:pt idx="2840">
                  <c:v>66.365992516646756</c:v>
                </c:pt>
                <c:pt idx="2841">
                  <c:v>66.365992517765335</c:v>
                </c:pt>
                <c:pt idx="2842">
                  <c:v>66.365992516745663</c:v>
                </c:pt>
                <c:pt idx="2843">
                  <c:v>66.365992517521761</c:v>
                </c:pt>
                <c:pt idx="2844">
                  <c:v>66.365992517034854</c:v>
                </c:pt>
                <c:pt idx="2845">
                  <c:v>66.36599251711867</c:v>
                </c:pt>
                <c:pt idx="2846">
                  <c:v>66.365992517476116</c:v>
                </c:pt>
                <c:pt idx="2847">
                  <c:v>66.365992517605548</c:v>
                </c:pt>
                <c:pt idx="2848">
                  <c:v>66.365992516677139</c:v>
                </c:pt>
                <c:pt idx="2849">
                  <c:v>66.365992515223667</c:v>
                </c:pt>
                <c:pt idx="2850">
                  <c:v>66.365992518070158</c:v>
                </c:pt>
                <c:pt idx="2851">
                  <c:v>66.365992516699933</c:v>
                </c:pt>
                <c:pt idx="2852">
                  <c:v>66.365992517658682</c:v>
                </c:pt>
                <c:pt idx="2853">
                  <c:v>66.365992515703155</c:v>
                </c:pt>
                <c:pt idx="2854">
                  <c:v>66.365992517613165</c:v>
                </c:pt>
                <c:pt idx="2855">
                  <c:v>66.365992517133748</c:v>
                </c:pt>
                <c:pt idx="2856">
                  <c:v>66.365992516532472</c:v>
                </c:pt>
                <c:pt idx="2857">
                  <c:v>66.365992519028666</c:v>
                </c:pt>
                <c:pt idx="2858">
                  <c:v>66.365992519150439</c:v>
                </c:pt>
                <c:pt idx="2859">
                  <c:v>66.365992517689051</c:v>
                </c:pt>
                <c:pt idx="2860">
                  <c:v>66.365992517362358</c:v>
                </c:pt>
                <c:pt idx="2861">
                  <c:v>66.365992516646756</c:v>
                </c:pt>
                <c:pt idx="2862">
                  <c:v>66.36599251810037</c:v>
                </c:pt>
                <c:pt idx="2863">
                  <c:v>66.365992517483605</c:v>
                </c:pt>
                <c:pt idx="2864">
                  <c:v>66.365992518648255</c:v>
                </c:pt>
                <c:pt idx="2865">
                  <c:v>66.365992517727335</c:v>
                </c:pt>
                <c:pt idx="2866">
                  <c:v>66.365992517719747</c:v>
                </c:pt>
                <c:pt idx="2867">
                  <c:v>66.365992516730387</c:v>
                </c:pt>
                <c:pt idx="2868">
                  <c:v>66.365992517415364</c:v>
                </c:pt>
                <c:pt idx="2869">
                  <c:v>66.365992516540146</c:v>
                </c:pt>
                <c:pt idx="2870">
                  <c:v>66.365992515467255</c:v>
                </c:pt>
                <c:pt idx="2871">
                  <c:v>66.365992519013858</c:v>
                </c:pt>
                <c:pt idx="2872">
                  <c:v>66.365992517316513</c:v>
                </c:pt>
                <c:pt idx="2873">
                  <c:v>66.365992516661933</c:v>
                </c:pt>
                <c:pt idx="2874">
                  <c:v>66.365992519477828</c:v>
                </c:pt>
                <c:pt idx="2875">
                  <c:v>66.365992516852145</c:v>
                </c:pt>
                <c:pt idx="2876">
                  <c:v>66.365992515848049</c:v>
                </c:pt>
                <c:pt idx="2877">
                  <c:v>66.365992515079213</c:v>
                </c:pt>
                <c:pt idx="2878">
                  <c:v>66.365992517050046</c:v>
                </c:pt>
                <c:pt idx="2879">
                  <c:v>66.365992519028666</c:v>
                </c:pt>
                <c:pt idx="2880">
                  <c:v>66.365992516144416</c:v>
                </c:pt>
                <c:pt idx="2881">
                  <c:v>66.365992517628257</c:v>
                </c:pt>
                <c:pt idx="2882">
                  <c:v>66.365992516677139</c:v>
                </c:pt>
                <c:pt idx="2883">
                  <c:v>66.36599251908207</c:v>
                </c:pt>
                <c:pt idx="2884">
                  <c:v>66.365992517529222</c:v>
                </c:pt>
                <c:pt idx="2885">
                  <c:v>66.365992518709064</c:v>
                </c:pt>
                <c:pt idx="2886">
                  <c:v>66.365992519074354</c:v>
                </c:pt>
                <c:pt idx="2887">
                  <c:v>66.365992516821635</c:v>
                </c:pt>
                <c:pt idx="2888">
                  <c:v>66.36599251837427</c:v>
                </c:pt>
                <c:pt idx="2889">
                  <c:v>66.365992518853616</c:v>
                </c:pt>
                <c:pt idx="2890">
                  <c:v>66.365992518313789</c:v>
                </c:pt>
                <c:pt idx="2891">
                  <c:v>66.365992517658682</c:v>
                </c:pt>
                <c:pt idx="2892">
                  <c:v>66.365992515824999</c:v>
                </c:pt>
                <c:pt idx="2893">
                  <c:v>66.365992517559917</c:v>
                </c:pt>
                <c:pt idx="2894">
                  <c:v>66.36599251642582</c:v>
                </c:pt>
                <c:pt idx="2895">
                  <c:v>66.365992518457816</c:v>
                </c:pt>
                <c:pt idx="2896">
                  <c:v>66.365992516121381</c:v>
                </c:pt>
                <c:pt idx="2897">
                  <c:v>66.365992517027266</c:v>
                </c:pt>
                <c:pt idx="2898">
                  <c:v>66.365992517347308</c:v>
                </c:pt>
                <c:pt idx="2899">
                  <c:v>66.365992517202443</c:v>
                </c:pt>
                <c:pt idx="2900">
                  <c:v>66.365992517316513</c:v>
                </c:pt>
                <c:pt idx="2901">
                  <c:v>66.365992515627084</c:v>
                </c:pt>
                <c:pt idx="2902">
                  <c:v>66.365992519036297</c:v>
                </c:pt>
                <c:pt idx="2903">
                  <c:v>66.365992517925136</c:v>
                </c:pt>
                <c:pt idx="2904">
                  <c:v>66.365992519150439</c:v>
                </c:pt>
                <c:pt idx="2905">
                  <c:v>66.365992516760684</c:v>
                </c:pt>
                <c:pt idx="2906">
                  <c:v>66.365992516456188</c:v>
                </c:pt>
                <c:pt idx="2907">
                  <c:v>66.365992515741155</c:v>
                </c:pt>
                <c:pt idx="2908">
                  <c:v>66.365992518077789</c:v>
                </c:pt>
                <c:pt idx="2909">
                  <c:v>66.365992516037863</c:v>
                </c:pt>
                <c:pt idx="2910">
                  <c:v>66.365992517339265</c:v>
                </c:pt>
                <c:pt idx="2911">
                  <c:v>66.365992513633145</c:v>
                </c:pt>
                <c:pt idx="2912">
                  <c:v>66.365992516585621</c:v>
                </c:pt>
                <c:pt idx="2913">
                  <c:v>66.365992517742626</c:v>
                </c:pt>
                <c:pt idx="2914">
                  <c:v>66.365992516380345</c:v>
                </c:pt>
                <c:pt idx="2915">
                  <c:v>66.365992518191575</c:v>
                </c:pt>
                <c:pt idx="2916">
                  <c:v>66.365992517415364</c:v>
                </c:pt>
                <c:pt idx="2917">
                  <c:v>66.365992518282837</c:v>
                </c:pt>
                <c:pt idx="2918">
                  <c:v>66.36599251646382</c:v>
                </c:pt>
                <c:pt idx="2919">
                  <c:v>66.365992516973947</c:v>
                </c:pt>
                <c:pt idx="2920">
                  <c:v>66.365992515581084</c:v>
                </c:pt>
                <c:pt idx="2921">
                  <c:v>66.365992517415364</c:v>
                </c:pt>
                <c:pt idx="2922">
                  <c:v>66.365992518344058</c:v>
                </c:pt>
                <c:pt idx="2923">
                  <c:v>66.365992517460782</c:v>
                </c:pt>
                <c:pt idx="2924">
                  <c:v>66.365992517232726</c:v>
                </c:pt>
                <c:pt idx="2925">
                  <c:v>66.365992518457816</c:v>
                </c:pt>
                <c:pt idx="2926">
                  <c:v>66.365992517255549</c:v>
                </c:pt>
                <c:pt idx="2927">
                  <c:v>66.365992517194584</c:v>
                </c:pt>
                <c:pt idx="2928">
                  <c:v>66.365992517004287</c:v>
                </c:pt>
                <c:pt idx="2929">
                  <c:v>66.365992518853616</c:v>
                </c:pt>
                <c:pt idx="2930">
                  <c:v>66.365992515421283</c:v>
                </c:pt>
                <c:pt idx="2931">
                  <c:v>66.365992516190047</c:v>
                </c:pt>
                <c:pt idx="2932">
                  <c:v>66.365992517240443</c:v>
                </c:pt>
                <c:pt idx="2933">
                  <c:v>66.365992518358965</c:v>
                </c:pt>
                <c:pt idx="2934">
                  <c:v>66.365992517879548</c:v>
                </c:pt>
                <c:pt idx="2935">
                  <c:v>66.365992518229575</c:v>
                </c:pt>
                <c:pt idx="2936">
                  <c:v>66.365992516380345</c:v>
                </c:pt>
                <c:pt idx="2937">
                  <c:v>66.365992516882514</c:v>
                </c:pt>
                <c:pt idx="2938">
                  <c:v>66.365992518153448</c:v>
                </c:pt>
                <c:pt idx="2939">
                  <c:v>66.365992516235735</c:v>
                </c:pt>
                <c:pt idx="2940">
                  <c:v>66.365992517681448</c:v>
                </c:pt>
                <c:pt idx="2941">
                  <c:v>66.365992517970838</c:v>
                </c:pt>
                <c:pt idx="2942">
                  <c:v>66.365992516509621</c:v>
                </c:pt>
                <c:pt idx="2943">
                  <c:v>66.365992517027266</c:v>
                </c:pt>
                <c:pt idx="2944">
                  <c:v>66.365992515406248</c:v>
                </c:pt>
                <c:pt idx="2945">
                  <c:v>66.365992515870758</c:v>
                </c:pt>
                <c:pt idx="2946">
                  <c:v>66.365992516387948</c:v>
                </c:pt>
                <c:pt idx="2947">
                  <c:v>66.365992515140348</c:v>
                </c:pt>
                <c:pt idx="2948">
                  <c:v>66.365992515436716</c:v>
                </c:pt>
                <c:pt idx="2949">
                  <c:v>66.365992517088046</c:v>
                </c:pt>
                <c:pt idx="2950">
                  <c:v>66.365992517955647</c:v>
                </c:pt>
                <c:pt idx="2951">
                  <c:v>66.365992517347308</c:v>
                </c:pt>
                <c:pt idx="2952">
                  <c:v>66.365992518967929</c:v>
                </c:pt>
                <c:pt idx="2953">
                  <c:v>66.365992517293549</c:v>
                </c:pt>
                <c:pt idx="2954">
                  <c:v>66.365992517156414</c:v>
                </c:pt>
                <c:pt idx="2955">
                  <c:v>66.365992518191575</c:v>
                </c:pt>
                <c:pt idx="2956">
                  <c:v>66.365992515612149</c:v>
                </c:pt>
                <c:pt idx="2957">
                  <c:v>66.365992518001235</c:v>
                </c:pt>
                <c:pt idx="2958">
                  <c:v>66.365992516327069</c:v>
                </c:pt>
                <c:pt idx="2959">
                  <c:v>66.365992518465546</c:v>
                </c:pt>
                <c:pt idx="2960">
                  <c:v>66.365992519660239</c:v>
                </c:pt>
                <c:pt idx="2961">
                  <c:v>66.365992517567548</c:v>
                </c:pt>
                <c:pt idx="2962">
                  <c:v>66.365992518868865</c:v>
                </c:pt>
                <c:pt idx="2963">
                  <c:v>66.365992516281281</c:v>
                </c:pt>
                <c:pt idx="2964">
                  <c:v>66.365992517301166</c:v>
                </c:pt>
                <c:pt idx="2965">
                  <c:v>66.365992516844429</c:v>
                </c:pt>
                <c:pt idx="2966">
                  <c:v>66.365992516806472</c:v>
                </c:pt>
                <c:pt idx="2967">
                  <c:v>66.365992519454778</c:v>
                </c:pt>
                <c:pt idx="2968">
                  <c:v>66.365992518382058</c:v>
                </c:pt>
                <c:pt idx="2969">
                  <c:v>66.365992515376249</c:v>
                </c:pt>
                <c:pt idx="2970">
                  <c:v>66.365992517141365</c:v>
                </c:pt>
                <c:pt idx="2971">
                  <c:v>66.365992515855297</c:v>
                </c:pt>
                <c:pt idx="2972">
                  <c:v>66.365992517719747</c:v>
                </c:pt>
                <c:pt idx="2973">
                  <c:v>66.365992518450099</c:v>
                </c:pt>
                <c:pt idx="2974">
                  <c:v>66.365992516349948</c:v>
                </c:pt>
                <c:pt idx="2975">
                  <c:v>66.36599251810037</c:v>
                </c:pt>
                <c:pt idx="2976">
                  <c:v>66.365992518214426</c:v>
                </c:pt>
                <c:pt idx="2977">
                  <c:v>66.365992517498881</c:v>
                </c:pt>
                <c:pt idx="2978">
                  <c:v>66.365992516844429</c:v>
                </c:pt>
                <c:pt idx="2979">
                  <c:v>66.365992516144416</c:v>
                </c:pt>
                <c:pt idx="2980">
                  <c:v>66.365992516859635</c:v>
                </c:pt>
                <c:pt idx="2981">
                  <c:v>66.365992516814146</c:v>
                </c:pt>
                <c:pt idx="2982">
                  <c:v>66.365992517582583</c:v>
                </c:pt>
                <c:pt idx="2983">
                  <c:v>66.365992517666299</c:v>
                </c:pt>
                <c:pt idx="2984">
                  <c:v>66.365992517110968</c:v>
                </c:pt>
                <c:pt idx="2985">
                  <c:v>66.365992518268058</c:v>
                </c:pt>
                <c:pt idx="2986">
                  <c:v>66.365992518039349</c:v>
                </c:pt>
                <c:pt idx="2987">
                  <c:v>66.365992517582583</c:v>
                </c:pt>
                <c:pt idx="2988">
                  <c:v>66.365992517050046</c:v>
                </c:pt>
                <c:pt idx="2989">
                  <c:v>66.365992517354357</c:v>
                </c:pt>
                <c:pt idx="2990">
                  <c:v>66.365992517696824</c:v>
                </c:pt>
                <c:pt idx="2991">
                  <c:v>66.365992519021049</c:v>
                </c:pt>
                <c:pt idx="2992">
                  <c:v>66.365992517696824</c:v>
                </c:pt>
                <c:pt idx="2993">
                  <c:v>66.365992515855297</c:v>
                </c:pt>
                <c:pt idx="2994">
                  <c:v>66.365992516113948</c:v>
                </c:pt>
                <c:pt idx="2995">
                  <c:v>66.365992518153448</c:v>
                </c:pt>
                <c:pt idx="2996">
                  <c:v>66.365992517917988</c:v>
                </c:pt>
                <c:pt idx="2997">
                  <c:v>66.365992518838397</c:v>
                </c:pt>
                <c:pt idx="2998">
                  <c:v>66.365992516266246</c:v>
                </c:pt>
                <c:pt idx="2999">
                  <c:v>66.365992518344058</c:v>
                </c:pt>
                <c:pt idx="3000">
                  <c:v>66.365992515277298</c:v>
                </c:pt>
                <c:pt idx="3001">
                  <c:v>66.365992517148968</c:v>
                </c:pt>
                <c:pt idx="3002">
                  <c:v>66.365992519957459</c:v>
                </c:pt>
                <c:pt idx="3003">
                  <c:v>66.365992517788172</c:v>
                </c:pt>
                <c:pt idx="3004">
                  <c:v>66.365992516738046</c:v>
                </c:pt>
                <c:pt idx="3005">
                  <c:v>66.365992516266246</c:v>
                </c:pt>
                <c:pt idx="3006">
                  <c:v>66.365992517506555</c:v>
                </c:pt>
                <c:pt idx="3007">
                  <c:v>66.365992518435064</c:v>
                </c:pt>
                <c:pt idx="3008">
                  <c:v>66.365992519576537</c:v>
                </c:pt>
                <c:pt idx="3009">
                  <c:v>66.365992516106346</c:v>
                </c:pt>
                <c:pt idx="3010">
                  <c:v>66.365992517415364</c:v>
                </c:pt>
                <c:pt idx="3011">
                  <c:v>66.365992517034854</c:v>
                </c:pt>
                <c:pt idx="3012">
                  <c:v>66.365992518457816</c:v>
                </c:pt>
                <c:pt idx="3013">
                  <c:v>66.365992517483605</c:v>
                </c:pt>
                <c:pt idx="3014">
                  <c:v>66.365992515969367</c:v>
                </c:pt>
                <c:pt idx="3015">
                  <c:v>66.365992517856654</c:v>
                </c:pt>
                <c:pt idx="3016">
                  <c:v>66.365992515223667</c:v>
                </c:pt>
                <c:pt idx="3017">
                  <c:v>66.365992518222143</c:v>
                </c:pt>
                <c:pt idx="3018">
                  <c:v>66.365992516692316</c:v>
                </c:pt>
                <c:pt idx="3019">
                  <c:v>66.365992517521761</c:v>
                </c:pt>
                <c:pt idx="3020">
                  <c:v>66.365992516213026</c:v>
                </c:pt>
                <c:pt idx="3021">
                  <c:v>66.365992516623621</c:v>
                </c:pt>
                <c:pt idx="3022">
                  <c:v>66.365992517095648</c:v>
                </c:pt>
                <c:pt idx="3023">
                  <c:v>66.365992516517338</c:v>
                </c:pt>
                <c:pt idx="3024">
                  <c:v>66.365992516829181</c:v>
                </c:pt>
                <c:pt idx="3025">
                  <c:v>66.365992516890216</c:v>
                </c:pt>
                <c:pt idx="3026">
                  <c:v>66.365992518435064</c:v>
                </c:pt>
                <c:pt idx="3027">
                  <c:v>66.365992517963235</c:v>
                </c:pt>
                <c:pt idx="3028">
                  <c:v>66.365992520056068</c:v>
                </c:pt>
                <c:pt idx="3029">
                  <c:v>66.365992517811037</c:v>
                </c:pt>
                <c:pt idx="3030">
                  <c:v>66.365992515969367</c:v>
                </c:pt>
                <c:pt idx="3031">
                  <c:v>66.36599251642582</c:v>
                </c:pt>
                <c:pt idx="3032">
                  <c:v>66.365992519706026</c:v>
                </c:pt>
                <c:pt idx="3033">
                  <c:v>66.365992518594823</c:v>
                </c:pt>
                <c:pt idx="3034">
                  <c:v>66.365992517050046</c:v>
                </c:pt>
                <c:pt idx="3035">
                  <c:v>66.365992517955647</c:v>
                </c:pt>
                <c:pt idx="3036">
                  <c:v>66.365992516083381</c:v>
                </c:pt>
                <c:pt idx="3037">
                  <c:v>66.365992517795846</c:v>
                </c:pt>
                <c:pt idx="3038">
                  <c:v>66.365992516654075</c:v>
                </c:pt>
                <c:pt idx="3039">
                  <c:v>66.365992517240443</c:v>
                </c:pt>
                <c:pt idx="3040">
                  <c:v>66.365992519607488</c:v>
                </c:pt>
                <c:pt idx="3041">
                  <c:v>66.36599251615948</c:v>
                </c:pt>
                <c:pt idx="3042">
                  <c:v>66.36599251646382</c:v>
                </c:pt>
                <c:pt idx="3043">
                  <c:v>66.365992516562784</c:v>
                </c:pt>
                <c:pt idx="3044">
                  <c:v>66.365992517407747</c:v>
                </c:pt>
                <c:pt idx="3045">
                  <c:v>66.365992518777958</c:v>
                </c:pt>
                <c:pt idx="3046">
                  <c:v>66.365992516859635</c:v>
                </c:pt>
                <c:pt idx="3047">
                  <c:v>66.365992517636016</c:v>
                </c:pt>
                <c:pt idx="3048">
                  <c:v>66.365992518237618</c:v>
                </c:pt>
                <c:pt idx="3049">
                  <c:v>66.365992517910158</c:v>
                </c:pt>
                <c:pt idx="3050">
                  <c:v>66.365992517772966</c:v>
                </c:pt>
                <c:pt idx="3051">
                  <c:v>66.365992518937759</c:v>
                </c:pt>
                <c:pt idx="3052">
                  <c:v>66.365992515840489</c:v>
                </c:pt>
                <c:pt idx="3053">
                  <c:v>66.365992517377649</c:v>
                </c:pt>
                <c:pt idx="3054">
                  <c:v>66.365992518207179</c:v>
                </c:pt>
                <c:pt idx="3055">
                  <c:v>66.365992516387948</c:v>
                </c:pt>
                <c:pt idx="3056">
                  <c:v>66.365992519432055</c:v>
                </c:pt>
                <c:pt idx="3057">
                  <c:v>66.365992517240443</c:v>
                </c:pt>
                <c:pt idx="3058">
                  <c:v>66.365992516235735</c:v>
                </c:pt>
                <c:pt idx="3059">
                  <c:v>66.365992516791081</c:v>
                </c:pt>
                <c:pt idx="3060">
                  <c:v>66.365992518982964</c:v>
                </c:pt>
                <c:pt idx="3061">
                  <c:v>66.365992519530948</c:v>
                </c:pt>
                <c:pt idx="3062">
                  <c:v>66.365992517126145</c:v>
                </c:pt>
                <c:pt idx="3063">
                  <c:v>66.36599251615948</c:v>
                </c:pt>
                <c:pt idx="3064">
                  <c:v>66.365992517080372</c:v>
                </c:pt>
                <c:pt idx="3065">
                  <c:v>66.365992516007466</c:v>
                </c:pt>
                <c:pt idx="3066">
                  <c:v>66.365992516167239</c:v>
                </c:pt>
                <c:pt idx="3067">
                  <c:v>66.365992516806472</c:v>
                </c:pt>
                <c:pt idx="3068">
                  <c:v>66.365992515292589</c:v>
                </c:pt>
                <c:pt idx="3069">
                  <c:v>66.365992516890216</c:v>
                </c:pt>
                <c:pt idx="3070">
                  <c:v>66.36599251698135</c:v>
                </c:pt>
                <c:pt idx="3071">
                  <c:v>66.365992519158155</c:v>
                </c:pt>
                <c:pt idx="3072">
                  <c:v>66.365992516395536</c:v>
                </c:pt>
                <c:pt idx="3073">
                  <c:v>66.365992518039349</c:v>
                </c:pt>
                <c:pt idx="3074">
                  <c:v>66.365992516098657</c:v>
                </c:pt>
                <c:pt idx="3075">
                  <c:v>66.365992516547749</c:v>
                </c:pt>
                <c:pt idx="3076">
                  <c:v>66.365992516928216</c:v>
                </c:pt>
                <c:pt idx="3077">
                  <c:v>66.365992518952567</c:v>
                </c:pt>
                <c:pt idx="3078">
                  <c:v>66.365992516722685</c:v>
                </c:pt>
                <c:pt idx="3079">
                  <c:v>66.365992516060672</c:v>
                </c:pt>
                <c:pt idx="3080">
                  <c:v>66.365992517225067</c:v>
                </c:pt>
                <c:pt idx="3081">
                  <c:v>66.365992517681448</c:v>
                </c:pt>
                <c:pt idx="3082">
                  <c:v>66.365992516638883</c:v>
                </c:pt>
                <c:pt idx="3083">
                  <c:v>66.365992518183916</c:v>
                </c:pt>
                <c:pt idx="3084">
                  <c:v>66.365992517841448</c:v>
                </c:pt>
                <c:pt idx="3085">
                  <c:v>66.365992518975759</c:v>
                </c:pt>
                <c:pt idx="3086">
                  <c:v>66.365992518785148</c:v>
                </c:pt>
                <c:pt idx="3087">
                  <c:v>66.365992517689051</c:v>
                </c:pt>
                <c:pt idx="3088">
                  <c:v>66.365992516859635</c:v>
                </c:pt>
                <c:pt idx="3089">
                  <c:v>66.365992515254064</c:v>
                </c:pt>
                <c:pt idx="3090">
                  <c:v>66.365992518328554</c:v>
                </c:pt>
                <c:pt idx="3091">
                  <c:v>66.365992515284447</c:v>
                </c:pt>
                <c:pt idx="3092">
                  <c:v>66.365992516988982</c:v>
                </c:pt>
                <c:pt idx="3093">
                  <c:v>66.365992518024072</c:v>
                </c:pt>
                <c:pt idx="3094">
                  <c:v>66.365992516913039</c:v>
                </c:pt>
                <c:pt idx="3095">
                  <c:v>66.365992520619358</c:v>
                </c:pt>
                <c:pt idx="3096">
                  <c:v>66.365992516273764</c:v>
                </c:pt>
                <c:pt idx="3097">
                  <c:v>66.365992514813058</c:v>
                </c:pt>
                <c:pt idx="3098">
                  <c:v>66.36599251813837</c:v>
                </c:pt>
                <c:pt idx="3099">
                  <c:v>66.365992516441082</c:v>
                </c:pt>
                <c:pt idx="3100">
                  <c:v>66.365992516129083</c:v>
                </c:pt>
                <c:pt idx="3101">
                  <c:v>66.365992516966315</c:v>
                </c:pt>
                <c:pt idx="3102">
                  <c:v>66.365992516258487</c:v>
                </c:pt>
                <c:pt idx="3103">
                  <c:v>66.365992518754553</c:v>
                </c:pt>
                <c:pt idx="3104">
                  <c:v>66.365992517202443</c:v>
                </c:pt>
                <c:pt idx="3105">
                  <c:v>66.365992516768387</c:v>
                </c:pt>
                <c:pt idx="3106">
                  <c:v>66.365992517415364</c:v>
                </c:pt>
                <c:pt idx="3107">
                  <c:v>66.365992517719747</c:v>
                </c:pt>
                <c:pt idx="3108">
                  <c:v>66.365992516266246</c:v>
                </c:pt>
                <c:pt idx="3109">
                  <c:v>66.365992517521761</c:v>
                </c:pt>
                <c:pt idx="3110">
                  <c:v>66.3659925189299</c:v>
                </c:pt>
                <c:pt idx="3111">
                  <c:v>66.365992519767289</c:v>
                </c:pt>
                <c:pt idx="3112">
                  <c:v>66.365992517285946</c:v>
                </c:pt>
                <c:pt idx="3113">
                  <c:v>66.365992518549248</c:v>
                </c:pt>
                <c:pt idx="3114">
                  <c:v>66.365992517460782</c:v>
                </c:pt>
                <c:pt idx="3115">
                  <c:v>66.365992518153448</c:v>
                </c:pt>
                <c:pt idx="3116">
                  <c:v>66.365992516715139</c:v>
                </c:pt>
                <c:pt idx="3117">
                  <c:v>66.365992516882514</c:v>
                </c:pt>
                <c:pt idx="3118">
                  <c:v>66.365992517498881</c:v>
                </c:pt>
                <c:pt idx="3119">
                  <c:v>66.365992520269458</c:v>
                </c:pt>
                <c:pt idx="3120">
                  <c:v>66.365992516570529</c:v>
                </c:pt>
                <c:pt idx="3121">
                  <c:v>66.365992518008937</c:v>
                </c:pt>
                <c:pt idx="3122">
                  <c:v>66.365992518123036</c:v>
                </c:pt>
                <c:pt idx="3123">
                  <c:v>66.365992515672858</c:v>
                </c:pt>
                <c:pt idx="3124">
                  <c:v>66.365992518008937</c:v>
                </c:pt>
                <c:pt idx="3125">
                  <c:v>66.365992515315398</c:v>
                </c:pt>
                <c:pt idx="3126">
                  <c:v>66.365992517362358</c:v>
                </c:pt>
                <c:pt idx="3127">
                  <c:v>66.365992516205338</c:v>
                </c:pt>
                <c:pt idx="3128">
                  <c:v>66.365992517605548</c:v>
                </c:pt>
                <c:pt idx="3129">
                  <c:v>66.365992519158155</c:v>
                </c:pt>
                <c:pt idx="3130">
                  <c:v>66.365992517255549</c:v>
                </c:pt>
                <c:pt idx="3131">
                  <c:v>66.365992517080372</c:v>
                </c:pt>
                <c:pt idx="3132">
                  <c:v>66.365992516121381</c:v>
                </c:pt>
                <c:pt idx="3133">
                  <c:v>66.365992518032158</c:v>
                </c:pt>
                <c:pt idx="3134">
                  <c:v>66.365992516988982</c:v>
                </c:pt>
                <c:pt idx="3135">
                  <c:v>66.365992515048958</c:v>
                </c:pt>
                <c:pt idx="3136">
                  <c:v>66.365992519477828</c:v>
                </c:pt>
                <c:pt idx="3137">
                  <c:v>66.365992517833845</c:v>
                </c:pt>
                <c:pt idx="3138">
                  <c:v>66.365992518351348</c:v>
                </c:pt>
                <c:pt idx="3139">
                  <c:v>66.365992516395536</c:v>
                </c:pt>
                <c:pt idx="3140">
                  <c:v>66.365992517833845</c:v>
                </c:pt>
                <c:pt idx="3141">
                  <c:v>66.365992516585621</c:v>
                </c:pt>
                <c:pt idx="3142">
                  <c:v>66.365992519318283</c:v>
                </c:pt>
                <c:pt idx="3143">
                  <c:v>66.365992516540146</c:v>
                </c:pt>
                <c:pt idx="3144">
                  <c:v>66.365992519006028</c:v>
                </c:pt>
                <c:pt idx="3145">
                  <c:v>66.365992517476116</c:v>
                </c:pt>
                <c:pt idx="3146">
                  <c:v>66.365992517757746</c:v>
                </c:pt>
                <c:pt idx="3147">
                  <c:v>66.365992517057649</c:v>
                </c:pt>
                <c:pt idx="3148">
                  <c:v>66.365992518237618</c:v>
                </c:pt>
                <c:pt idx="3149">
                  <c:v>66.365992516075949</c:v>
                </c:pt>
                <c:pt idx="3150">
                  <c:v>66.365992517575137</c:v>
                </c:pt>
                <c:pt idx="3151">
                  <c:v>66.36599251698135</c:v>
                </c:pt>
                <c:pt idx="3152">
                  <c:v>66.365992518070158</c:v>
                </c:pt>
                <c:pt idx="3153">
                  <c:v>66.365992519318283</c:v>
                </c:pt>
                <c:pt idx="3154">
                  <c:v>66.365992517948243</c:v>
                </c:pt>
                <c:pt idx="3155">
                  <c:v>66.365992516052984</c:v>
                </c:pt>
                <c:pt idx="3156">
                  <c:v>66.365992518495887</c:v>
                </c:pt>
                <c:pt idx="3157">
                  <c:v>66.365992517370088</c:v>
                </c:pt>
                <c:pt idx="3158">
                  <c:v>66.365992518830765</c:v>
                </c:pt>
                <c:pt idx="3159">
                  <c:v>66.365992518549248</c:v>
                </c:pt>
                <c:pt idx="3160">
                  <c:v>66.365992518617958</c:v>
                </c:pt>
                <c:pt idx="3161">
                  <c:v>66.365992516730387</c:v>
                </c:pt>
                <c:pt idx="3162">
                  <c:v>66.365992514698547</c:v>
                </c:pt>
                <c:pt idx="3163">
                  <c:v>66.365992517240443</c:v>
                </c:pt>
                <c:pt idx="3164">
                  <c:v>66.365992516380345</c:v>
                </c:pt>
                <c:pt idx="3165">
                  <c:v>66.365992520063784</c:v>
                </c:pt>
                <c:pt idx="3166">
                  <c:v>66.365992517803448</c:v>
                </c:pt>
                <c:pt idx="3167">
                  <c:v>66.365992517795846</c:v>
                </c:pt>
                <c:pt idx="3168">
                  <c:v>66.36599251659328</c:v>
                </c:pt>
                <c:pt idx="3169">
                  <c:v>66.365992518168738</c:v>
                </c:pt>
                <c:pt idx="3170">
                  <c:v>66.365992515710843</c:v>
                </c:pt>
                <c:pt idx="3171">
                  <c:v>66.3659925189299</c:v>
                </c:pt>
                <c:pt idx="3172">
                  <c:v>66.365992516988982</c:v>
                </c:pt>
                <c:pt idx="3173">
                  <c:v>66.365992517849037</c:v>
                </c:pt>
                <c:pt idx="3174">
                  <c:v>66.365992516616245</c:v>
                </c:pt>
                <c:pt idx="3175">
                  <c:v>66.365992516859635</c:v>
                </c:pt>
                <c:pt idx="3176">
                  <c:v>66.365992514751653</c:v>
                </c:pt>
                <c:pt idx="3177">
                  <c:v>66.365992516897848</c:v>
                </c:pt>
                <c:pt idx="3178">
                  <c:v>66.36599251698135</c:v>
                </c:pt>
                <c:pt idx="3179">
                  <c:v>66.365992515786857</c:v>
                </c:pt>
                <c:pt idx="3180">
                  <c:v>66.365992516715139</c:v>
                </c:pt>
                <c:pt idx="3181">
                  <c:v>66.365992517377649</c:v>
                </c:pt>
                <c:pt idx="3182">
                  <c:v>66.365992516913039</c:v>
                </c:pt>
                <c:pt idx="3183">
                  <c:v>66.365992517757746</c:v>
                </c:pt>
                <c:pt idx="3184">
                  <c:v>66.365992517362358</c:v>
                </c:pt>
                <c:pt idx="3185">
                  <c:v>66.365992515102278</c:v>
                </c:pt>
                <c:pt idx="3186">
                  <c:v>66.365992516692316</c:v>
                </c:pt>
                <c:pt idx="3187">
                  <c:v>66.365992515786857</c:v>
                </c:pt>
                <c:pt idx="3188">
                  <c:v>66.365992517072868</c:v>
                </c:pt>
                <c:pt idx="3189">
                  <c:v>66.36599251566507</c:v>
                </c:pt>
                <c:pt idx="3190">
                  <c:v>66.365992516578245</c:v>
                </c:pt>
                <c:pt idx="3191">
                  <c:v>66.365992516867337</c:v>
                </c:pt>
                <c:pt idx="3192">
                  <c:v>66.365992519318283</c:v>
                </c:pt>
                <c:pt idx="3193">
                  <c:v>66.365992518191575</c:v>
                </c:pt>
                <c:pt idx="3194">
                  <c:v>66.365992517240443</c:v>
                </c:pt>
                <c:pt idx="3195">
                  <c:v>66.365992518625347</c:v>
                </c:pt>
                <c:pt idx="3196">
                  <c:v>66.365992516867337</c:v>
                </c:pt>
                <c:pt idx="3197">
                  <c:v>66.365992516905465</c:v>
                </c:pt>
                <c:pt idx="3198">
                  <c:v>66.365992516296657</c:v>
                </c:pt>
                <c:pt idx="3199">
                  <c:v>66.365992519325758</c:v>
                </c:pt>
                <c:pt idx="3200">
                  <c:v>66.365992518146058</c:v>
                </c:pt>
                <c:pt idx="3201">
                  <c:v>66.365992516205338</c:v>
                </c:pt>
                <c:pt idx="3202">
                  <c:v>66.365992518146058</c:v>
                </c:pt>
                <c:pt idx="3203">
                  <c:v>66.365992517826129</c:v>
                </c:pt>
                <c:pt idx="3204">
                  <c:v>66.365992516349948</c:v>
                </c:pt>
                <c:pt idx="3205">
                  <c:v>66.365992516646756</c:v>
                </c:pt>
                <c:pt idx="3206">
                  <c:v>66.36599251659328</c:v>
                </c:pt>
                <c:pt idx="3207">
                  <c:v>66.365992516197664</c:v>
                </c:pt>
                <c:pt idx="3208">
                  <c:v>66.365992516715139</c:v>
                </c:pt>
                <c:pt idx="3209">
                  <c:v>66.365992516600883</c:v>
                </c:pt>
                <c:pt idx="3210">
                  <c:v>66.365992516844429</c:v>
                </c:pt>
                <c:pt idx="3211">
                  <c:v>66.365992516928216</c:v>
                </c:pt>
                <c:pt idx="3212">
                  <c:v>66.365992519279928</c:v>
                </c:pt>
                <c:pt idx="3213">
                  <c:v>66.365992517255549</c:v>
                </c:pt>
                <c:pt idx="3214">
                  <c:v>66.365992517666299</c:v>
                </c:pt>
                <c:pt idx="3215">
                  <c:v>66.365992517704328</c:v>
                </c:pt>
                <c:pt idx="3216">
                  <c:v>66.365992518199164</c:v>
                </c:pt>
                <c:pt idx="3217">
                  <c:v>66.365992516555181</c:v>
                </c:pt>
                <c:pt idx="3218">
                  <c:v>66.365992518975759</c:v>
                </c:pt>
                <c:pt idx="3219">
                  <c:v>66.365992516836954</c:v>
                </c:pt>
                <c:pt idx="3220">
                  <c:v>66.365992519591799</c:v>
                </c:pt>
                <c:pt idx="3221">
                  <c:v>66.365992516258487</c:v>
                </c:pt>
                <c:pt idx="3222">
                  <c:v>66.365992517894654</c:v>
                </c:pt>
                <c:pt idx="3223">
                  <c:v>66.365992516608529</c:v>
                </c:pt>
                <c:pt idx="3224">
                  <c:v>66.365992516387948</c:v>
                </c:pt>
                <c:pt idx="3225">
                  <c:v>66.365992516402983</c:v>
                </c:pt>
                <c:pt idx="3226">
                  <c:v>66.365992516966315</c:v>
                </c:pt>
                <c:pt idx="3227">
                  <c:v>66.365992517323946</c:v>
                </c:pt>
                <c:pt idx="3228">
                  <c:v>66.365992519074354</c:v>
                </c:pt>
                <c:pt idx="3229">
                  <c:v>66.365992517407747</c:v>
                </c:pt>
                <c:pt idx="3230">
                  <c:v>66.365992518245278</c:v>
                </c:pt>
                <c:pt idx="3231">
                  <c:v>66.365992516380345</c:v>
                </c:pt>
                <c:pt idx="3232">
                  <c:v>66.365992517179464</c:v>
                </c:pt>
                <c:pt idx="3233">
                  <c:v>66.365992518625347</c:v>
                </c:pt>
                <c:pt idx="3234">
                  <c:v>66.365992516243338</c:v>
                </c:pt>
                <c:pt idx="3235">
                  <c:v>66.365992518872858</c:v>
                </c:pt>
                <c:pt idx="3236">
                  <c:v>66.365992516924251</c:v>
                </c:pt>
                <c:pt idx="3237">
                  <c:v>66.365992518899247</c:v>
                </c:pt>
                <c:pt idx="3238">
                  <c:v>66.365992515428914</c:v>
                </c:pt>
                <c:pt idx="3239">
                  <c:v>66.365992516821635</c:v>
                </c:pt>
                <c:pt idx="3240">
                  <c:v>66.365992518073568</c:v>
                </c:pt>
                <c:pt idx="3241">
                  <c:v>66.365992518830765</c:v>
                </c:pt>
                <c:pt idx="3242">
                  <c:v>66.365992517034854</c:v>
                </c:pt>
                <c:pt idx="3243">
                  <c:v>66.365992518743326</c:v>
                </c:pt>
                <c:pt idx="3244">
                  <c:v>66.365992519743997</c:v>
                </c:pt>
                <c:pt idx="3245">
                  <c:v>66.365992518511149</c:v>
                </c:pt>
                <c:pt idx="3246">
                  <c:v>66.365992518815958</c:v>
                </c:pt>
                <c:pt idx="3247">
                  <c:v>66.365992516905465</c:v>
                </c:pt>
                <c:pt idx="3248">
                  <c:v>66.365992517932838</c:v>
                </c:pt>
                <c:pt idx="3249">
                  <c:v>66.365992518952567</c:v>
                </c:pt>
                <c:pt idx="3250">
                  <c:v>66.365992516239515</c:v>
                </c:pt>
                <c:pt idx="3251">
                  <c:v>66.365992517860548</c:v>
                </c:pt>
                <c:pt idx="3252">
                  <c:v>66.365992518522546</c:v>
                </c:pt>
                <c:pt idx="3253">
                  <c:v>66.36599251837427</c:v>
                </c:pt>
                <c:pt idx="3254">
                  <c:v>66.365992516612437</c:v>
                </c:pt>
                <c:pt idx="3255">
                  <c:v>66.365992516745663</c:v>
                </c:pt>
                <c:pt idx="3256">
                  <c:v>66.365992517095648</c:v>
                </c:pt>
                <c:pt idx="3257">
                  <c:v>66.365992517537066</c:v>
                </c:pt>
                <c:pt idx="3258">
                  <c:v>66.365992519002489</c:v>
                </c:pt>
                <c:pt idx="3259">
                  <c:v>66.365992517350648</c:v>
                </c:pt>
                <c:pt idx="3260">
                  <c:v>66.365992517959285</c:v>
                </c:pt>
                <c:pt idx="3261">
                  <c:v>66.365992515870758</c:v>
                </c:pt>
                <c:pt idx="3262">
                  <c:v>66.365992516079672</c:v>
                </c:pt>
                <c:pt idx="3263">
                  <c:v>66.365992517898547</c:v>
                </c:pt>
                <c:pt idx="3264">
                  <c:v>66.365992516304246</c:v>
                </c:pt>
                <c:pt idx="3265">
                  <c:v>66.365992517012359</c:v>
                </c:pt>
                <c:pt idx="3266">
                  <c:v>66.365992517381045</c:v>
                </c:pt>
                <c:pt idx="3267">
                  <c:v>66.365992517746335</c:v>
                </c:pt>
                <c:pt idx="3268">
                  <c:v>66.365992517518066</c:v>
                </c:pt>
                <c:pt idx="3269">
                  <c:v>66.36599251921551</c:v>
                </c:pt>
                <c:pt idx="3270">
                  <c:v>66.365992515573666</c:v>
                </c:pt>
                <c:pt idx="3271">
                  <c:v>66.365992516460082</c:v>
                </c:pt>
                <c:pt idx="3272">
                  <c:v>66.365992518260214</c:v>
                </c:pt>
                <c:pt idx="3273">
                  <c:v>66.365992517605548</c:v>
                </c:pt>
                <c:pt idx="3274">
                  <c:v>66.365992517940526</c:v>
                </c:pt>
                <c:pt idx="3275">
                  <c:v>66.365992518393355</c:v>
                </c:pt>
                <c:pt idx="3276">
                  <c:v>66.365992518503546</c:v>
                </c:pt>
                <c:pt idx="3277">
                  <c:v>66.365992517457116</c:v>
                </c:pt>
                <c:pt idx="3278">
                  <c:v>66.365992517624321</c:v>
                </c:pt>
                <c:pt idx="3279">
                  <c:v>66.365992519089545</c:v>
                </c:pt>
                <c:pt idx="3280">
                  <c:v>66.365992517072868</c:v>
                </c:pt>
                <c:pt idx="3281">
                  <c:v>66.365992517088046</c:v>
                </c:pt>
                <c:pt idx="3282">
                  <c:v>66.365992518412355</c:v>
                </c:pt>
                <c:pt idx="3283">
                  <c:v>66.365992518477128</c:v>
                </c:pt>
                <c:pt idx="3284">
                  <c:v>66.365992514633845</c:v>
                </c:pt>
                <c:pt idx="3285">
                  <c:v>66.365992519165843</c:v>
                </c:pt>
                <c:pt idx="3286">
                  <c:v>66.36599251868995</c:v>
                </c:pt>
                <c:pt idx="3287">
                  <c:v>66.365992517609257</c:v>
                </c:pt>
                <c:pt idx="3288">
                  <c:v>66.365992517232726</c:v>
                </c:pt>
                <c:pt idx="3289">
                  <c:v>66.365992515935588</c:v>
                </c:pt>
                <c:pt idx="3290">
                  <c:v>66.365992515022128</c:v>
                </c:pt>
                <c:pt idx="3291">
                  <c:v>66.36599251837427</c:v>
                </c:pt>
                <c:pt idx="3292">
                  <c:v>66.365992517872158</c:v>
                </c:pt>
                <c:pt idx="3293">
                  <c:v>66.365992516513487</c:v>
                </c:pt>
                <c:pt idx="3294">
                  <c:v>66.365992517434151</c:v>
                </c:pt>
                <c:pt idx="3295">
                  <c:v>66.365992517449428</c:v>
                </c:pt>
                <c:pt idx="3296">
                  <c:v>66.365992516730387</c:v>
                </c:pt>
                <c:pt idx="3297">
                  <c:v>66.365992516308097</c:v>
                </c:pt>
                <c:pt idx="3298">
                  <c:v>66.365992518168738</c:v>
                </c:pt>
                <c:pt idx="3299">
                  <c:v>66.365992514782235</c:v>
                </c:pt>
                <c:pt idx="3300">
                  <c:v>66.365992519085736</c:v>
                </c:pt>
                <c:pt idx="3301">
                  <c:v>66.365992518728063</c:v>
                </c:pt>
                <c:pt idx="3302">
                  <c:v>66.365992518260214</c:v>
                </c:pt>
                <c:pt idx="3303">
                  <c:v>66.365992520737578</c:v>
                </c:pt>
                <c:pt idx="3304">
                  <c:v>66.365992517259272</c:v>
                </c:pt>
                <c:pt idx="3305">
                  <c:v>66.365992519059049</c:v>
                </c:pt>
                <c:pt idx="3306">
                  <c:v>66.365992518488184</c:v>
                </c:pt>
                <c:pt idx="3307">
                  <c:v>66.36599251737357</c:v>
                </c:pt>
                <c:pt idx="3308">
                  <c:v>66.365992517126145</c:v>
                </c:pt>
                <c:pt idx="3309">
                  <c:v>66.36599251627004</c:v>
                </c:pt>
                <c:pt idx="3310">
                  <c:v>66.365992518268058</c:v>
                </c:pt>
                <c:pt idx="3311">
                  <c:v>66.365992516540146</c:v>
                </c:pt>
                <c:pt idx="3312">
                  <c:v>66.365992520079288</c:v>
                </c:pt>
                <c:pt idx="3313">
                  <c:v>66.365992519710119</c:v>
                </c:pt>
                <c:pt idx="3314">
                  <c:v>66.365992516848365</c:v>
                </c:pt>
                <c:pt idx="3315">
                  <c:v>66.365992516939556</c:v>
                </c:pt>
                <c:pt idx="3316">
                  <c:v>66.365992518515128</c:v>
                </c:pt>
                <c:pt idx="3317">
                  <c:v>66.365992516932039</c:v>
                </c:pt>
                <c:pt idx="3318">
                  <c:v>66.365992519565168</c:v>
                </c:pt>
                <c:pt idx="3319">
                  <c:v>66.36599251588197</c:v>
                </c:pt>
                <c:pt idx="3320">
                  <c:v>66.365992515657368</c:v>
                </c:pt>
                <c:pt idx="3321">
                  <c:v>66.365992514870058</c:v>
                </c:pt>
                <c:pt idx="3322">
                  <c:v>66.365992517510449</c:v>
                </c:pt>
                <c:pt idx="3323">
                  <c:v>66.365992516125445</c:v>
                </c:pt>
                <c:pt idx="3324">
                  <c:v>66.365992516791081</c:v>
                </c:pt>
                <c:pt idx="3325">
                  <c:v>66.365992518176455</c:v>
                </c:pt>
                <c:pt idx="3326">
                  <c:v>66.365992515033426</c:v>
                </c:pt>
                <c:pt idx="3327">
                  <c:v>66.365992519010078</c:v>
                </c:pt>
                <c:pt idx="3328">
                  <c:v>66.365992519812878</c:v>
                </c:pt>
                <c:pt idx="3329">
                  <c:v>66.365992516456188</c:v>
                </c:pt>
                <c:pt idx="3330">
                  <c:v>66.365992518754553</c:v>
                </c:pt>
                <c:pt idx="3331">
                  <c:v>66.365992515117483</c:v>
                </c:pt>
                <c:pt idx="3332">
                  <c:v>66.365992517468428</c:v>
                </c:pt>
                <c:pt idx="3333">
                  <c:v>66.365992519048078</c:v>
                </c:pt>
                <c:pt idx="3334">
                  <c:v>66.365992517183216</c:v>
                </c:pt>
                <c:pt idx="3335">
                  <c:v>66.365992518127058</c:v>
                </c:pt>
                <c:pt idx="3336">
                  <c:v>66.365992517403726</c:v>
                </c:pt>
                <c:pt idx="3337">
                  <c:v>66.365992517799526</c:v>
                </c:pt>
                <c:pt idx="3338">
                  <c:v>66.365992516859635</c:v>
                </c:pt>
                <c:pt idx="3339">
                  <c:v>66.365992516327069</c:v>
                </c:pt>
                <c:pt idx="3340">
                  <c:v>66.365992516288884</c:v>
                </c:pt>
                <c:pt idx="3341">
                  <c:v>66.365992517236464</c:v>
                </c:pt>
                <c:pt idx="3342">
                  <c:v>66.365992516482819</c:v>
                </c:pt>
                <c:pt idx="3343">
                  <c:v>66.365992518050746</c:v>
                </c:pt>
                <c:pt idx="3344">
                  <c:v>66.365992516239515</c:v>
                </c:pt>
                <c:pt idx="3345">
                  <c:v>66.365992517145358</c:v>
                </c:pt>
                <c:pt idx="3346">
                  <c:v>66.365992517012359</c:v>
                </c:pt>
                <c:pt idx="3347">
                  <c:v>66.365992516117899</c:v>
                </c:pt>
                <c:pt idx="3348">
                  <c:v>66.365992517647555</c:v>
                </c:pt>
                <c:pt idx="3349">
                  <c:v>66.365992517872158</c:v>
                </c:pt>
                <c:pt idx="3350">
                  <c:v>66.365992517624321</c:v>
                </c:pt>
                <c:pt idx="3351">
                  <c:v>66.365992518073568</c:v>
                </c:pt>
                <c:pt idx="3352">
                  <c:v>66.365992516901571</c:v>
                </c:pt>
                <c:pt idx="3353">
                  <c:v>66.365992515782963</c:v>
                </c:pt>
                <c:pt idx="3354">
                  <c:v>66.365992518868865</c:v>
                </c:pt>
                <c:pt idx="3355">
                  <c:v>66.365992515307781</c:v>
                </c:pt>
                <c:pt idx="3356">
                  <c:v>66.365992516445047</c:v>
                </c:pt>
                <c:pt idx="3357">
                  <c:v>66.365992517601683</c:v>
                </c:pt>
                <c:pt idx="3358">
                  <c:v>66.365992516612437</c:v>
                </c:pt>
                <c:pt idx="3359">
                  <c:v>66.365992517784122</c:v>
                </c:pt>
                <c:pt idx="3360">
                  <c:v>66.365992518610184</c:v>
                </c:pt>
                <c:pt idx="3361">
                  <c:v>66.365992518027937</c:v>
                </c:pt>
                <c:pt idx="3362">
                  <c:v>66.365992518222143</c:v>
                </c:pt>
                <c:pt idx="3363">
                  <c:v>66.365992517643647</c:v>
                </c:pt>
                <c:pt idx="3364">
                  <c:v>66.365992515467255</c:v>
                </c:pt>
                <c:pt idx="3365">
                  <c:v>66.365992515338178</c:v>
                </c:pt>
                <c:pt idx="3366">
                  <c:v>66.365992516897848</c:v>
                </c:pt>
                <c:pt idx="3367">
                  <c:v>66.365992516920514</c:v>
                </c:pt>
                <c:pt idx="3368">
                  <c:v>66.365992518743326</c:v>
                </c:pt>
                <c:pt idx="3369">
                  <c:v>66.365992516581855</c:v>
                </c:pt>
                <c:pt idx="3370">
                  <c:v>66.365992518982964</c:v>
                </c:pt>
                <c:pt idx="3371">
                  <c:v>66.365992518092654</c:v>
                </c:pt>
                <c:pt idx="3372">
                  <c:v>66.365992518176455</c:v>
                </c:pt>
                <c:pt idx="3373">
                  <c:v>66.365992519234197</c:v>
                </c:pt>
                <c:pt idx="3374">
                  <c:v>66.365992518895467</c:v>
                </c:pt>
                <c:pt idx="3375">
                  <c:v>66.365992518777958</c:v>
                </c:pt>
                <c:pt idx="3376">
                  <c:v>66.365992517975059</c:v>
                </c:pt>
                <c:pt idx="3377">
                  <c:v>66.365992517837668</c:v>
                </c:pt>
                <c:pt idx="3378">
                  <c:v>66.365992516247559</c:v>
                </c:pt>
                <c:pt idx="3379">
                  <c:v>66.365992517126145</c:v>
                </c:pt>
                <c:pt idx="3380">
                  <c:v>66.365992517544555</c:v>
                </c:pt>
                <c:pt idx="3381">
                  <c:v>66.365992517738746</c:v>
                </c:pt>
                <c:pt idx="3382">
                  <c:v>66.365992517084081</c:v>
                </c:pt>
                <c:pt idx="3383">
                  <c:v>66.365992518743326</c:v>
                </c:pt>
                <c:pt idx="3384">
                  <c:v>66.365992515170788</c:v>
                </c:pt>
                <c:pt idx="3385">
                  <c:v>66.365992516486585</c:v>
                </c:pt>
                <c:pt idx="3386">
                  <c:v>66.365992519583983</c:v>
                </c:pt>
                <c:pt idx="3387">
                  <c:v>66.365992516867337</c:v>
                </c:pt>
                <c:pt idx="3388">
                  <c:v>66.365992516627529</c:v>
                </c:pt>
                <c:pt idx="3389">
                  <c:v>66.365992517179464</c:v>
                </c:pt>
                <c:pt idx="3390">
                  <c:v>66.365992516878848</c:v>
                </c:pt>
                <c:pt idx="3391">
                  <c:v>66.365992517460782</c:v>
                </c:pt>
                <c:pt idx="3392">
                  <c:v>66.365992520558265</c:v>
                </c:pt>
                <c:pt idx="3393">
                  <c:v>66.365992517757746</c:v>
                </c:pt>
                <c:pt idx="3394">
                  <c:v>66.365992516753082</c:v>
                </c:pt>
                <c:pt idx="3395">
                  <c:v>66.365992516513487</c:v>
                </c:pt>
                <c:pt idx="3396">
                  <c:v>66.365992516220516</c:v>
                </c:pt>
                <c:pt idx="3397">
                  <c:v>66.365992519180836</c:v>
                </c:pt>
                <c:pt idx="3398">
                  <c:v>66.365992516330849</c:v>
                </c:pt>
                <c:pt idx="3399">
                  <c:v>66.365992517103365</c:v>
                </c:pt>
                <c:pt idx="3400">
                  <c:v>66.365992516167239</c:v>
                </c:pt>
                <c:pt idx="3401">
                  <c:v>66.36599251593907</c:v>
                </c:pt>
                <c:pt idx="3402">
                  <c:v>66.365992516524727</c:v>
                </c:pt>
                <c:pt idx="3403">
                  <c:v>66.365992518249058</c:v>
                </c:pt>
                <c:pt idx="3404">
                  <c:v>66.365992518610184</c:v>
                </c:pt>
                <c:pt idx="3405">
                  <c:v>66.365992518709064</c:v>
                </c:pt>
                <c:pt idx="3406">
                  <c:v>66.365992520288458</c:v>
                </c:pt>
                <c:pt idx="3407">
                  <c:v>66.365992516338437</c:v>
                </c:pt>
                <c:pt idx="3408">
                  <c:v>66.365992516657982</c:v>
                </c:pt>
                <c:pt idx="3409">
                  <c:v>66.365992518499681</c:v>
                </c:pt>
                <c:pt idx="3410">
                  <c:v>66.365992517305358</c:v>
                </c:pt>
                <c:pt idx="3411">
                  <c:v>66.365992517297514</c:v>
                </c:pt>
                <c:pt idx="3412">
                  <c:v>66.365992517115188</c:v>
                </c:pt>
                <c:pt idx="3413">
                  <c:v>66.365992520505358</c:v>
                </c:pt>
                <c:pt idx="3414">
                  <c:v>66.365992518287058</c:v>
                </c:pt>
                <c:pt idx="3415">
                  <c:v>66.365992518130653</c:v>
                </c:pt>
                <c:pt idx="3416">
                  <c:v>66.365992519051446</c:v>
                </c:pt>
                <c:pt idx="3417">
                  <c:v>66.365992513975655</c:v>
                </c:pt>
                <c:pt idx="3418">
                  <c:v>66.365992516985287</c:v>
                </c:pt>
                <c:pt idx="3419">
                  <c:v>66.365992517445747</c:v>
                </c:pt>
                <c:pt idx="3420">
                  <c:v>66.365992518518766</c:v>
                </c:pt>
                <c:pt idx="3421">
                  <c:v>66.365992517012359</c:v>
                </c:pt>
                <c:pt idx="3422">
                  <c:v>66.365992516547749</c:v>
                </c:pt>
                <c:pt idx="3423">
                  <c:v>66.365992518363058</c:v>
                </c:pt>
                <c:pt idx="3424">
                  <c:v>66.365992517514186</c:v>
                </c:pt>
                <c:pt idx="3425">
                  <c:v>66.365992517746335</c:v>
                </c:pt>
                <c:pt idx="3426">
                  <c:v>66.365992518640567</c:v>
                </c:pt>
                <c:pt idx="3427">
                  <c:v>66.365992518252497</c:v>
                </c:pt>
                <c:pt idx="3428">
                  <c:v>66.365992517126145</c:v>
                </c:pt>
                <c:pt idx="3429">
                  <c:v>66.365992518937759</c:v>
                </c:pt>
                <c:pt idx="3430">
                  <c:v>66.36599251668072</c:v>
                </c:pt>
                <c:pt idx="3431">
                  <c:v>66.365992516133048</c:v>
                </c:pt>
                <c:pt idx="3432">
                  <c:v>66.365992516383983</c:v>
                </c:pt>
                <c:pt idx="3433">
                  <c:v>66.365992517910158</c:v>
                </c:pt>
                <c:pt idx="3434">
                  <c:v>66.365992518058349</c:v>
                </c:pt>
                <c:pt idx="3435">
                  <c:v>66.365992517765335</c:v>
                </c:pt>
                <c:pt idx="3436">
                  <c:v>66.365992518735666</c:v>
                </c:pt>
                <c:pt idx="3437">
                  <c:v>66.365992518477128</c:v>
                </c:pt>
                <c:pt idx="3438">
                  <c:v>66.365992518998326</c:v>
                </c:pt>
                <c:pt idx="3439">
                  <c:v>66.365992518477128</c:v>
                </c:pt>
                <c:pt idx="3440">
                  <c:v>66.365992517289683</c:v>
                </c:pt>
                <c:pt idx="3441">
                  <c:v>66.365992517053726</c:v>
                </c:pt>
                <c:pt idx="3442">
                  <c:v>66.365992515980835</c:v>
                </c:pt>
                <c:pt idx="3443">
                  <c:v>66.365992516821635</c:v>
                </c:pt>
                <c:pt idx="3444">
                  <c:v>66.365992518298214</c:v>
                </c:pt>
                <c:pt idx="3445">
                  <c:v>66.365992515600396</c:v>
                </c:pt>
                <c:pt idx="3446">
                  <c:v>66.365992517270826</c:v>
                </c:pt>
                <c:pt idx="3447">
                  <c:v>66.365992517913739</c:v>
                </c:pt>
                <c:pt idx="3448">
                  <c:v>66.365992514428243</c:v>
                </c:pt>
                <c:pt idx="3449">
                  <c:v>66.365992519211659</c:v>
                </c:pt>
                <c:pt idx="3450">
                  <c:v>66.365992518598645</c:v>
                </c:pt>
                <c:pt idx="3451">
                  <c:v>66.365992518659425</c:v>
                </c:pt>
                <c:pt idx="3452">
                  <c:v>66.365992516623621</c:v>
                </c:pt>
                <c:pt idx="3453">
                  <c:v>66.365992518268058</c:v>
                </c:pt>
                <c:pt idx="3454">
                  <c:v>66.365992517849037</c:v>
                </c:pt>
                <c:pt idx="3455">
                  <c:v>66.365992513690145</c:v>
                </c:pt>
                <c:pt idx="3456">
                  <c:v>66.365992517457116</c:v>
                </c:pt>
                <c:pt idx="3457">
                  <c:v>66.365992517133748</c:v>
                </c:pt>
                <c:pt idx="3458">
                  <c:v>66.365992518967929</c:v>
                </c:pt>
                <c:pt idx="3459">
                  <c:v>66.365992518678567</c:v>
                </c:pt>
                <c:pt idx="3460">
                  <c:v>66.365992519158155</c:v>
                </c:pt>
                <c:pt idx="3461">
                  <c:v>66.365992517270826</c:v>
                </c:pt>
                <c:pt idx="3462">
                  <c:v>66.365992515638368</c:v>
                </c:pt>
                <c:pt idx="3463">
                  <c:v>66.365992516745663</c:v>
                </c:pt>
                <c:pt idx="3464">
                  <c:v>66.365992517305358</c:v>
                </c:pt>
                <c:pt idx="3465">
                  <c:v>66.365992517590257</c:v>
                </c:pt>
                <c:pt idx="3466">
                  <c:v>66.365992516635245</c:v>
                </c:pt>
                <c:pt idx="3467">
                  <c:v>66.365992516570529</c:v>
                </c:pt>
                <c:pt idx="3468">
                  <c:v>66.365992518001235</c:v>
                </c:pt>
                <c:pt idx="3469">
                  <c:v>66.365992516387948</c:v>
                </c:pt>
                <c:pt idx="3470">
                  <c:v>66.365992519143148</c:v>
                </c:pt>
                <c:pt idx="3471">
                  <c:v>66.365992515235448</c:v>
                </c:pt>
                <c:pt idx="3472">
                  <c:v>66.365992515962148</c:v>
                </c:pt>
                <c:pt idx="3473">
                  <c:v>66.365992516917288</c:v>
                </c:pt>
                <c:pt idx="3474">
                  <c:v>66.36599251646382</c:v>
                </c:pt>
                <c:pt idx="3475">
                  <c:v>66.365992514999164</c:v>
                </c:pt>
                <c:pt idx="3476">
                  <c:v>66.365992517951781</c:v>
                </c:pt>
                <c:pt idx="3477">
                  <c:v>66.365992517210259</c:v>
                </c:pt>
                <c:pt idx="3478">
                  <c:v>66.365992518880248</c:v>
                </c:pt>
                <c:pt idx="3479">
                  <c:v>66.365992518465546</c:v>
                </c:pt>
                <c:pt idx="3480">
                  <c:v>66.365992518819397</c:v>
                </c:pt>
                <c:pt idx="3481">
                  <c:v>66.365992515893268</c:v>
                </c:pt>
                <c:pt idx="3482">
                  <c:v>66.365992517343358</c:v>
                </c:pt>
                <c:pt idx="3483">
                  <c:v>66.365992519032858</c:v>
                </c:pt>
                <c:pt idx="3484">
                  <c:v>66.365992517951781</c:v>
                </c:pt>
                <c:pt idx="3485">
                  <c:v>66.365992520025713</c:v>
                </c:pt>
                <c:pt idx="3486">
                  <c:v>66.365992518149639</c:v>
                </c:pt>
                <c:pt idx="3487">
                  <c:v>66.365992515923764</c:v>
                </c:pt>
                <c:pt idx="3488">
                  <c:v>66.365992517537066</c:v>
                </c:pt>
                <c:pt idx="3489">
                  <c:v>66.365992518667255</c:v>
                </c:pt>
                <c:pt idx="3490">
                  <c:v>66.365992518130653</c:v>
                </c:pt>
                <c:pt idx="3491">
                  <c:v>66.365992516718947</c:v>
                </c:pt>
                <c:pt idx="3492">
                  <c:v>66.365992515809566</c:v>
                </c:pt>
                <c:pt idx="3493">
                  <c:v>66.365992517643647</c:v>
                </c:pt>
                <c:pt idx="3494">
                  <c:v>66.365992514345109</c:v>
                </c:pt>
                <c:pt idx="3495">
                  <c:v>66.365992517198464</c:v>
                </c:pt>
                <c:pt idx="3496">
                  <c:v>66.365992517617258</c:v>
                </c:pt>
                <c:pt idx="3497">
                  <c:v>66.365992516935847</c:v>
                </c:pt>
                <c:pt idx="3498">
                  <c:v>66.365992518883942</c:v>
                </c:pt>
                <c:pt idx="3499">
                  <c:v>66.365992516193742</c:v>
                </c:pt>
                <c:pt idx="3500">
                  <c:v>66.365992516509621</c:v>
                </c:pt>
                <c:pt idx="3501">
                  <c:v>66.365992517993647</c:v>
                </c:pt>
                <c:pt idx="3502">
                  <c:v>66.365992516566621</c:v>
                </c:pt>
                <c:pt idx="3503">
                  <c:v>66.365992517510449</c:v>
                </c:pt>
                <c:pt idx="3504">
                  <c:v>66.365992518918688</c:v>
                </c:pt>
                <c:pt idx="3505">
                  <c:v>66.365992516673316</c:v>
                </c:pt>
                <c:pt idx="3506">
                  <c:v>66.365992515832858</c:v>
                </c:pt>
                <c:pt idx="3507">
                  <c:v>66.365992516966315</c:v>
                </c:pt>
                <c:pt idx="3508">
                  <c:v>66.365992517887136</c:v>
                </c:pt>
                <c:pt idx="3509">
                  <c:v>66.365992517632165</c:v>
                </c:pt>
                <c:pt idx="3510">
                  <c:v>66.365992517031046</c:v>
                </c:pt>
                <c:pt idx="3511">
                  <c:v>66.365992517438116</c:v>
                </c:pt>
                <c:pt idx="3512">
                  <c:v>66.365992516011246</c:v>
                </c:pt>
                <c:pt idx="3513">
                  <c:v>66.365992517777158</c:v>
                </c:pt>
                <c:pt idx="3514">
                  <c:v>66.365992516627529</c:v>
                </c:pt>
                <c:pt idx="3515">
                  <c:v>66.365992518545497</c:v>
                </c:pt>
                <c:pt idx="3516">
                  <c:v>66.365992516901571</c:v>
                </c:pt>
                <c:pt idx="3517">
                  <c:v>66.365992519417148</c:v>
                </c:pt>
                <c:pt idx="3518">
                  <c:v>66.365992516855783</c:v>
                </c:pt>
                <c:pt idx="3519">
                  <c:v>66.365992518777958</c:v>
                </c:pt>
                <c:pt idx="3520">
                  <c:v>66.365992518032158</c:v>
                </c:pt>
                <c:pt idx="3521">
                  <c:v>66.365992517213726</c:v>
                </c:pt>
                <c:pt idx="3522">
                  <c:v>66.365992518298214</c:v>
                </c:pt>
                <c:pt idx="3523">
                  <c:v>66.365992517822448</c:v>
                </c:pt>
                <c:pt idx="3524">
                  <c:v>66.365992519694487</c:v>
                </c:pt>
                <c:pt idx="3525">
                  <c:v>66.365992515927758</c:v>
                </c:pt>
                <c:pt idx="3526">
                  <c:v>66.365992516376537</c:v>
                </c:pt>
                <c:pt idx="3527">
                  <c:v>66.365992517411428</c:v>
                </c:pt>
                <c:pt idx="3528">
                  <c:v>66.365992514751653</c:v>
                </c:pt>
                <c:pt idx="3529">
                  <c:v>66.365992518378349</c:v>
                </c:pt>
                <c:pt idx="3530">
                  <c:v>66.365992518123036</c:v>
                </c:pt>
                <c:pt idx="3531">
                  <c:v>66.365992519048078</c:v>
                </c:pt>
                <c:pt idx="3532">
                  <c:v>66.365992518142448</c:v>
                </c:pt>
                <c:pt idx="3533">
                  <c:v>66.365992517985987</c:v>
                </c:pt>
                <c:pt idx="3534">
                  <c:v>66.365992517932838</c:v>
                </c:pt>
                <c:pt idx="3535">
                  <c:v>66.365992517190847</c:v>
                </c:pt>
                <c:pt idx="3536">
                  <c:v>66.365992516520905</c:v>
                </c:pt>
                <c:pt idx="3537">
                  <c:v>66.365992516540146</c:v>
                </c:pt>
                <c:pt idx="3538">
                  <c:v>66.365992517777158</c:v>
                </c:pt>
                <c:pt idx="3539">
                  <c:v>66.365992515258043</c:v>
                </c:pt>
                <c:pt idx="3540">
                  <c:v>66.365992518648255</c:v>
                </c:pt>
                <c:pt idx="3541">
                  <c:v>66.365992516749387</c:v>
                </c:pt>
                <c:pt idx="3542">
                  <c:v>66.365992517502846</c:v>
                </c:pt>
                <c:pt idx="3543">
                  <c:v>66.365992517152748</c:v>
                </c:pt>
                <c:pt idx="3544">
                  <c:v>66.365992517658682</c:v>
                </c:pt>
                <c:pt idx="3545">
                  <c:v>66.365992517700647</c:v>
                </c:pt>
                <c:pt idx="3546">
                  <c:v>66.365992516932039</c:v>
                </c:pt>
                <c:pt idx="3547">
                  <c:v>66.365992518941241</c:v>
                </c:pt>
                <c:pt idx="3548">
                  <c:v>66.365992516600883</c:v>
                </c:pt>
                <c:pt idx="3549">
                  <c:v>66.365992516395536</c:v>
                </c:pt>
                <c:pt idx="3550">
                  <c:v>66.365992516855783</c:v>
                </c:pt>
                <c:pt idx="3551">
                  <c:v>66.365992516795046</c:v>
                </c:pt>
                <c:pt idx="3552">
                  <c:v>66.36599251617497</c:v>
                </c:pt>
                <c:pt idx="3553">
                  <c:v>66.365992518203143</c:v>
                </c:pt>
                <c:pt idx="3554">
                  <c:v>66.365992516608529</c:v>
                </c:pt>
                <c:pt idx="3555">
                  <c:v>66.365992518823148</c:v>
                </c:pt>
                <c:pt idx="3556">
                  <c:v>66.3659925179212</c:v>
                </c:pt>
                <c:pt idx="3557">
                  <c:v>66.365992519272581</c:v>
                </c:pt>
                <c:pt idx="3558">
                  <c:v>66.365992519919459</c:v>
                </c:pt>
                <c:pt idx="3559">
                  <c:v>66.365992517370088</c:v>
                </c:pt>
                <c:pt idx="3560">
                  <c:v>66.365992517993647</c:v>
                </c:pt>
                <c:pt idx="3561">
                  <c:v>66.365992517689051</c:v>
                </c:pt>
                <c:pt idx="3562">
                  <c:v>66.365992516776046</c:v>
                </c:pt>
                <c:pt idx="3563">
                  <c:v>66.365992517289683</c:v>
                </c:pt>
                <c:pt idx="3564">
                  <c:v>66.3659925154749</c:v>
                </c:pt>
                <c:pt idx="3565">
                  <c:v>66.365992516083381</c:v>
                </c:pt>
                <c:pt idx="3566">
                  <c:v>66.365992518518766</c:v>
                </c:pt>
                <c:pt idx="3567">
                  <c:v>66.365992518804148</c:v>
                </c:pt>
                <c:pt idx="3568">
                  <c:v>66.365992517613165</c:v>
                </c:pt>
                <c:pt idx="3569">
                  <c:v>66.365992516228147</c:v>
                </c:pt>
                <c:pt idx="3570">
                  <c:v>66.365992515600396</c:v>
                </c:pt>
                <c:pt idx="3571">
                  <c:v>66.365992517053726</c:v>
                </c:pt>
                <c:pt idx="3572">
                  <c:v>66.365992517533172</c:v>
                </c:pt>
                <c:pt idx="3573">
                  <c:v>66.365992518127058</c:v>
                </c:pt>
                <c:pt idx="3574">
                  <c:v>66.365992517449428</c:v>
                </c:pt>
                <c:pt idx="3575">
                  <c:v>66.365992516954933</c:v>
                </c:pt>
                <c:pt idx="3576">
                  <c:v>66.365992516509621</c:v>
                </c:pt>
                <c:pt idx="3577">
                  <c:v>66.365992517632165</c:v>
                </c:pt>
                <c:pt idx="3578">
                  <c:v>66.365992517868136</c:v>
                </c:pt>
                <c:pt idx="3579">
                  <c:v>66.365992516749387</c:v>
                </c:pt>
                <c:pt idx="3580">
                  <c:v>66.365992517103365</c:v>
                </c:pt>
                <c:pt idx="3581">
                  <c:v>66.365992517384825</c:v>
                </c:pt>
                <c:pt idx="3582">
                  <c:v>66.365992515908758</c:v>
                </c:pt>
                <c:pt idx="3583">
                  <c:v>66.365992518610184</c:v>
                </c:pt>
                <c:pt idx="3584">
                  <c:v>66.365992516779684</c:v>
                </c:pt>
                <c:pt idx="3585">
                  <c:v>66.365992518572185</c:v>
                </c:pt>
                <c:pt idx="3586">
                  <c:v>66.365992516795046</c:v>
                </c:pt>
                <c:pt idx="3587">
                  <c:v>66.365992517830037</c:v>
                </c:pt>
                <c:pt idx="3588">
                  <c:v>66.365992519203843</c:v>
                </c:pt>
                <c:pt idx="3589">
                  <c:v>66.365992516768387</c:v>
                </c:pt>
                <c:pt idx="3590">
                  <c:v>66.365992516308097</c:v>
                </c:pt>
                <c:pt idx="3591">
                  <c:v>66.36599251865195</c:v>
                </c:pt>
                <c:pt idx="3592">
                  <c:v>66.365992515813758</c:v>
                </c:pt>
                <c:pt idx="3593">
                  <c:v>66.365992517457116</c:v>
                </c:pt>
                <c:pt idx="3594">
                  <c:v>66.365992516490451</c:v>
                </c:pt>
                <c:pt idx="3595">
                  <c:v>66.365992516943464</c:v>
                </c:pt>
                <c:pt idx="3596">
                  <c:v>66.365992517115188</c:v>
                </c:pt>
                <c:pt idx="3597">
                  <c:v>66.365992516418416</c:v>
                </c:pt>
                <c:pt idx="3598">
                  <c:v>66.365992520056068</c:v>
                </c:pt>
                <c:pt idx="3599">
                  <c:v>66.365992517434151</c:v>
                </c:pt>
                <c:pt idx="3600">
                  <c:v>66.365992519816658</c:v>
                </c:pt>
                <c:pt idx="3601">
                  <c:v>66.365992519158155</c:v>
                </c:pt>
                <c:pt idx="3602">
                  <c:v>66.365992517937059</c:v>
                </c:pt>
                <c:pt idx="3603">
                  <c:v>66.365992517704328</c:v>
                </c:pt>
                <c:pt idx="3604">
                  <c:v>66.365992517225067</c:v>
                </c:pt>
                <c:pt idx="3605">
                  <c:v>66.365992516357537</c:v>
                </c:pt>
                <c:pt idx="3606">
                  <c:v>66.365992518735666</c:v>
                </c:pt>
                <c:pt idx="3607">
                  <c:v>66.365992518610184</c:v>
                </c:pt>
                <c:pt idx="3608">
                  <c:v>66.365992517103365</c:v>
                </c:pt>
                <c:pt idx="3609">
                  <c:v>66.365992514968639</c:v>
                </c:pt>
                <c:pt idx="3610">
                  <c:v>66.365992516985287</c:v>
                </c:pt>
                <c:pt idx="3611">
                  <c:v>66.36599251646382</c:v>
                </c:pt>
                <c:pt idx="3612">
                  <c:v>66.365992517712328</c:v>
                </c:pt>
                <c:pt idx="3613">
                  <c:v>66.365992517172188</c:v>
                </c:pt>
                <c:pt idx="3614">
                  <c:v>66.365992519687026</c:v>
                </c:pt>
                <c:pt idx="3615">
                  <c:v>66.365992518195441</c:v>
                </c:pt>
                <c:pt idx="3616">
                  <c:v>66.365992518298214</c:v>
                </c:pt>
                <c:pt idx="3617">
                  <c:v>66.36599251737357</c:v>
                </c:pt>
                <c:pt idx="3618">
                  <c:v>66.365992518572185</c:v>
                </c:pt>
                <c:pt idx="3619">
                  <c:v>66.365992518613865</c:v>
                </c:pt>
                <c:pt idx="3620">
                  <c:v>66.365992516886251</c:v>
                </c:pt>
                <c:pt idx="3621">
                  <c:v>66.36599251593907</c:v>
                </c:pt>
                <c:pt idx="3622">
                  <c:v>66.365992516711316</c:v>
                </c:pt>
                <c:pt idx="3623">
                  <c:v>66.365992516217148</c:v>
                </c:pt>
                <c:pt idx="3624">
                  <c:v>66.365992516627529</c:v>
                </c:pt>
                <c:pt idx="3625">
                  <c:v>66.365992517362358</c:v>
                </c:pt>
                <c:pt idx="3626">
                  <c:v>66.365992518537766</c:v>
                </c:pt>
                <c:pt idx="3627">
                  <c:v>66.365992516722685</c:v>
                </c:pt>
                <c:pt idx="3628">
                  <c:v>66.365992517997526</c:v>
                </c:pt>
                <c:pt idx="3629">
                  <c:v>66.365992517206067</c:v>
                </c:pt>
                <c:pt idx="3630">
                  <c:v>66.365992517122365</c:v>
                </c:pt>
                <c:pt idx="3631">
                  <c:v>66.36599251599614</c:v>
                </c:pt>
                <c:pt idx="3632">
                  <c:v>66.365992517666299</c:v>
                </c:pt>
                <c:pt idx="3633">
                  <c:v>66.365992517472364</c:v>
                </c:pt>
                <c:pt idx="3634">
                  <c:v>66.365992516167239</c:v>
                </c:pt>
                <c:pt idx="3635">
                  <c:v>66.365992518629014</c:v>
                </c:pt>
                <c:pt idx="3636">
                  <c:v>66.365992516935847</c:v>
                </c:pt>
                <c:pt idx="3637">
                  <c:v>66.365992517784122</c:v>
                </c:pt>
                <c:pt idx="3638">
                  <c:v>66.365992518758446</c:v>
                </c:pt>
                <c:pt idx="3639">
                  <c:v>66.365992517103365</c:v>
                </c:pt>
                <c:pt idx="3640">
                  <c:v>66.365992516623621</c:v>
                </c:pt>
                <c:pt idx="3641">
                  <c:v>66.365992516935847</c:v>
                </c:pt>
                <c:pt idx="3642">
                  <c:v>66.365992516505784</c:v>
                </c:pt>
                <c:pt idx="3643">
                  <c:v>66.365992515413865</c:v>
                </c:pt>
                <c:pt idx="3644">
                  <c:v>66.365992517872158</c:v>
                </c:pt>
                <c:pt idx="3645">
                  <c:v>66.365992517826129</c:v>
                </c:pt>
                <c:pt idx="3646">
                  <c:v>66.365992516597245</c:v>
                </c:pt>
                <c:pt idx="3647">
                  <c:v>66.365992518328554</c:v>
                </c:pt>
                <c:pt idx="3648">
                  <c:v>66.365992517685328</c:v>
                </c:pt>
                <c:pt idx="3649">
                  <c:v>66.365992517586321</c:v>
                </c:pt>
                <c:pt idx="3650">
                  <c:v>66.365992517115188</c:v>
                </c:pt>
                <c:pt idx="3651">
                  <c:v>66.365992517228847</c:v>
                </c:pt>
                <c:pt idx="3652">
                  <c:v>66.365992518598645</c:v>
                </c:pt>
                <c:pt idx="3653">
                  <c:v>66.365992515315398</c:v>
                </c:pt>
                <c:pt idx="3654">
                  <c:v>66.365992516688351</c:v>
                </c:pt>
                <c:pt idx="3655">
                  <c:v>66.365992517658682</c:v>
                </c:pt>
                <c:pt idx="3656">
                  <c:v>66.365992516376537</c:v>
                </c:pt>
                <c:pt idx="3657">
                  <c:v>66.365992517985987</c:v>
                </c:pt>
                <c:pt idx="3658">
                  <c:v>66.365992517312989</c:v>
                </c:pt>
                <c:pt idx="3659">
                  <c:v>66.365992517841448</c:v>
                </c:pt>
                <c:pt idx="3660">
                  <c:v>66.365992515905148</c:v>
                </c:pt>
                <c:pt idx="3661">
                  <c:v>66.365992516703599</c:v>
                </c:pt>
                <c:pt idx="3662">
                  <c:v>66.365992517126145</c:v>
                </c:pt>
                <c:pt idx="3663">
                  <c:v>66.365992519710119</c:v>
                </c:pt>
                <c:pt idx="3664">
                  <c:v>66.365992518054384</c:v>
                </c:pt>
                <c:pt idx="3665">
                  <c:v>66.365992517723384</c:v>
                </c:pt>
                <c:pt idx="3666">
                  <c:v>66.365992518142448</c:v>
                </c:pt>
                <c:pt idx="3667">
                  <c:v>66.365992516217148</c:v>
                </c:pt>
                <c:pt idx="3668">
                  <c:v>66.365992518340349</c:v>
                </c:pt>
                <c:pt idx="3669">
                  <c:v>66.365992518925964</c:v>
                </c:pt>
                <c:pt idx="3670">
                  <c:v>66.365992517053726</c:v>
                </c:pt>
                <c:pt idx="3671">
                  <c:v>66.365992517084081</c:v>
                </c:pt>
                <c:pt idx="3672">
                  <c:v>66.365992517156414</c:v>
                </c:pt>
                <c:pt idx="3673">
                  <c:v>66.365992516273764</c:v>
                </c:pt>
                <c:pt idx="3674">
                  <c:v>66.365992518237618</c:v>
                </c:pt>
                <c:pt idx="3675">
                  <c:v>66.365992516913039</c:v>
                </c:pt>
                <c:pt idx="3676">
                  <c:v>66.365992516323246</c:v>
                </c:pt>
                <c:pt idx="3677">
                  <c:v>66.365992516308097</c:v>
                </c:pt>
                <c:pt idx="3678">
                  <c:v>66.365992518199164</c:v>
                </c:pt>
                <c:pt idx="3679">
                  <c:v>66.365992519242198</c:v>
                </c:pt>
                <c:pt idx="3680">
                  <c:v>66.36599251717567</c:v>
                </c:pt>
                <c:pt idx="3681">
                  <c:v>66.365992518062313</c:v>
                </c:pt>
                <c:pt idx="3682">
                  <c:v>66.365992515763963</c:v>
                </c:pt>
                <c:pt idx="3683">
                  <c:v>66.365992517110968</c:v>
                </c:pt>
                <c:pt idx="3684">
                  <c:v>66.365992517571229</c:v>
                </c:pt>
                <c:pt idx="3685">
                  <c:v>66.365992515330589</c:v>
                </c:pt>
                <c:pt idx="3686">
                  <c:v>66.365992517065266</c:v>
                </c:pt>
                <c:pt idx="3687">
                  <c:v>66.365992517225067</c:v>
                </c:pt>
                <c:pt idx="3688">
                  <c:v>66.365992517746335</c:v>
                </c:pt>
                <c:pt idx="3689">
                  <c:v>66.365992518762297</c:v>
                </c:pt>
                <c:pt idx="3690">
                  <c:v>66.365992519063013</c:v>
                </c:pt>
                <c:pt idx="3691">
                  <c:v>66.365992517332089</c:v>
                </c:pt>
                <c:pt idx="3692">
                  <c:v>66.365992518937759</c:v>
                </c:pt>
                <c:pt idx="3693">
                  <c:v>66.365992517985987</c:v>
                </c:pt>
                <c:pt idx="3694">
                  <c:v>66.365992517932838</c:v>
                </c:pt>
                <c:pt idx="3695">
                  <c:v>66.365992517422825</c:v>
                </c:pt>
                <c:pt idx="3696">
                  <c:v>66.365992519839153</c:v>
                </c:pt>
                <c:pt idx="3697">
                  <c:v>66.36599251749125</c:v>
                </c:pt>
                <c:pt idx="3698">
                  <c:v>66.365992517400045</c:v>
                </c:pt>
                <c:pt idx="3699">
                  <c:v>66.365992518735666</c:v>
                </c:pt>
                <c:pt idx="3700">
                  <c:v>66.365992517457116</c:v>
                </c:pt>
                <c:pt idx="3701">
                  <c:v>66.365992518153448</c:v>
                </c:pt>
                <c:pt idx="3702">
                  <c:v>66.365992519234197</c:v>
                </c:pt>
                <c:pt idx="3703">
                  <c:v>66.365992517232726</c:v>
                </c:pt>
                <c:pt idx="3704">
                  <c:v>66.365992516060672</c:v>
                </c:pt>
                <c:pt idx="3705">
                  <c:v>66.365992516296657</c:v>
                </c:pt>
                <c:pt idx="3706">
                  <c:v>66.365992517263166</c:v>
                </c:pt>
                <c:pt idx="3707">
                  <c:v>66.36599251659328</c:v>
                </c:pt>
                <c:pt idx="3708">
                  <c:v>66.365992517206067</c:v>
                </c:pt>
                <c:pt idx="3709">
                  <c:v>66.365992519637658</c:v>
                </c:pt>
                <c:pt idx="3710">
                  <c:v>66.365992517894654</c:v>
                </c:pt>
                <c:pt idx="3711">
                  <c:v>66.365992519044013</c:v>
                </c:pt>
                <c:pt idx="3712">
                  <c:v>66.36599251811937</c:v>
                </c:pt>
                <c:pt idx="3713">
                  <c:v>66.365992517350648</c:v>
                </c:pt>
                <c:pt idx="3714">
                  <c:v>66.365992516954933</c:v>
                </c:pt>
                <c:pt idx="3715">
                  <c:v>66.365992517944264</c:v>
                </c:pt>
                <c:pt idx="3716">
                  <c:v>66.365992518027937</c:v>
                </c:pt>
                <c:pt idx="3717">
                  <c:v>66.365992518457816</c:v>
                </c:pt>
                <c:pt idx="3718">
                  <c:v>66.365992516699933</c:v>
                </c:pt>
                <c:pt idx="3719">
                  <c:v>66.365992517890916</c:v>
                </c:pt>
                <c:pt idx="3720">
                  <c:v>66.365992516627529</c:v>
                </c:pt>
                <c:pt idx="3721">
                  <c:v>66.365992518865184</c:v>
                </c:pt>
                <c:pt idx="3722">
                  <c:v>66.365992517761384</c:v>
                </c:pt>
                <c:pt idx="3723">
                  <c:v>66.365992518986857</c:v>
                </c:pt>
                <c:pt idx="3724">
                  <c:v>66.365992517445747</c:v>
                </c:pt>
                <c:pt idx="3725">
                  <c:v>66.365992516570529</c:v>
                </c:pt>
                <c:pt idx="3726">
                  <c:v>66.365992517636016</c:v>
                </c:pt>
                <c:pt idx="3727">
                  <c:v>66.365992516368948</c:v>
                </c:pt>
                <c:pt idx="3728">
                  <c:v>66.365992516410614</c:v>
                </c:pt>
                <c:pt idx="3729">
                  <c:v>66.36599251593907</c:v>
                </c:pt>
                <c:pt idx="3730">
                  <c:v>66.365992516966315</c:v>
                </c:pt>
                <c:pt idx="3731">
                  <c:v>66.365992516917288</c:v>
                </c:pt>
                <c:pt idx="3732">
                  <c:v>66.365992515897588</c:v>
                </c:pt>
                <c:pt idx="3733">
                  <c:v>66.365992516810365</c:v>
                </c:pt>
                <c:pt idx="3734">
                  <c:v>66.365992518172988</c:v>
                </c:pt>
                <c:pt idx="3735">
                  <c:v>66.365992516913039</c:v>
                </c:pt>
                <c:pt idx="3736">
                  <c:v>66.36599251678345</c:v>
                </c:pt>
                <c:pt idx="3737">
                  <c:v>66.36599251668072</c:v>
                </c:pt>
                <c:pt idx="3738">
                  <c:v>66.365992516049346</c:v>
                </c:pt>
                <c:pt idx="3739">
                  <c:v>66.36599251666938</c:v>
                </c:pt>
                <c:pt idx="3740">
                  <c:v>66.36599251935597</c:v>
                </c:pt>
                <c:pt idx="3741">
                  <c:v>66.365992517434151</c:v>
                </c:pt>
                <c:pt idx="3742">
                  <c:v>66.365992515406248</c:v>
                </c:pt>
                <c:pt idx="3743">
                  <c:v>66.365992518172988</c:v>
                </c:pt>
                <c:pt idx="3744">
                  <c:v>66.365992518115888</c:v>
                </c:pt>
                <c:pt idx="3745">
                  <c:v>66.365992517864214</c:v>
                </c:pt>
                <c:pt idx="3746">
                  <c:v>66.365992518617958</c:v>
                </c:pt>
                <c:pt idx="3747">
                  <c:v>66.365992518788872</c:v>
                </c:pt>
                <c:pt idx="3748">
                  <c:v>66.365992518153448</c:v>
                </c:pt>
                <c:pt idx="3749">
                  <c:v>66.365992516502146</c:v>
                </c:pt>
                <c:pt idx="3750">
                  <c:v>66.365992515634545</c:v>
                </c:pt>
                <c:pt idx="3751">
                  <c:v>66.365992517746335</c:v>
                </c:pt>
                <c:pt idx="3752">
                  <c:v>66.365992516726479</c:v>
                </c:pt>
                <c:pt idx="3753">
                  <c:v>66.365992517274577</c:v>
                </c:pt>
                <c:pt idx="3754">
                  <c:v>66.365992516254622</c:v>
                </c:pt>
                <c:pt idx="3755">
                  <c:v>66.365992518127058</c:v>
                </c:pt>
                <c:pt idx="3756">
                  <c:v>66.365992518758446</c:v>
                </c:pt>
                <c:pt idx="3757">
                  <c:v>66.36599251811208</c:v>
                </c:pt>
                <c:pt idx="3758">
                  <c:v>66.365992517129953</c:v>
                </c:pt>
                <c:pt idx="3759">
                  <c:v>66.365992519751657</c:v>
                </c:pt>
                <c:pt idx="3760">
                  <c:v>66.365992515912808</c:v>
                </c:pt>
                <c:pt idx="3761">
                  <c:v>66.365992518453851</c:v>
                </c:pt>
                <c:pt idx="3762">
                  <c:v>66.365992516840748</c:v>
                </c:pt>
                <c:pt idx="3763">
                  <c:v>66.365992517323946</c:v>
                </c:pt>
                <c:pt idx="3764">
                  <c:v>66.365992517069046</c:v>
                </c:pt>
                <c:pt idx="3765">
                  <c:v>66.365992515125058</c:v>
                </c:pt>
                <c:pt idx="3766">
                  <c:v>66.365992518507397</c:v>
                </c:pt>
                <c:pt idx="3767">
                  <c:v>66.365992518020349</c:v>
                </c:pt>
                <c:pt idx="3768">
                  <c:v>66.365992517788172</c:v>
                </c:pt>
                <c:pt idx="3769">
                  <c:v>66.365992517027266</c:v>
                </c:pt>
                <c:pt idx="3770">
                  <c:v>66.365992515166553</c:v>
                </c:pt>
                <c:pt idx="3771">
                  <c:v>66.365992516954933</c:v>
                </c:pt>
                <c:pt idx="3772">
                  <c:v>66.365992519063013</c:v>
                </c:pt>
                <c:pt idx="3773">
                  <c:v>66.365992517959285</c:v>
                </c:pt>
                <c:pt idx="3774">
                  <c:v>66.365992516996684</c:v>
                </c:pt>
                <c:pt idx="3775">
                  <c:v>66.365992516452451</c:v>
                </c:pt>
                <c:pt idx="3776">
                  <c:v>66.365992516718947</c:v>
                </c:pt>
                <c:pt idx="3777">
                  <c:v>66.365992517426619</c:v>
                </c:pt>
                <c:pt idx="3778">
                  <c:v>66.365992516661933</c:v>
                </c:pt>
                <c:pt idx="3779">
                  <c:v>66.365992517708264</c:v>
                </c:pt>
                <c:pt idx="3780">
                  <c:v>66.365992517152748</c:v>
                </c:pt>
                <c:pt idx="3781">
                  <c:v>66.365992515950367</c:v>
                </c:pt>
                <c:pt idx="3782">
                  <c:v>66.365992516901571</c:v>
                </c:pt>
                <c:pt idx="3783">
                  <c:v>66.365992517449428</c:v>
                </c:pt>
                <c:pt idx="3784">
                  <c:v>66.365992517274577</c:v>
                </c:pt>
                <c:pt idx="3785">
                  <c:v>66.365992518268058</c:v>
                </c:pt>
                <c:pt idx="3786">
                  <c:v>66.36599251811208</c:v>
                </c:pt>
                <c:pt idx="3787">
                  <c:v>66.365992516985287</c:v>
                </c:pt>
                <c:pt idx="3788">
                  <c:v>66.36599251908207</c:v>
                </c:pt>
                <c:pt idx="3789">
                  <c:v>66.365992517799526</c:v>
                </c:pt>
                <c:pt idx="3790">
                  <c:v>66.365992518887865</c:v>
                </c:pt>
                <c:pt idx="3791">
                  <c:v>66.365992516285246</c:v>
                </c:pt>
                <c:pt idx="3792">
                  <c:v>66.365992518229575</c:v>
                </c:pt>
                <c:pt idx="3793">
                  <c:v>66.365992516490451</c:v>
                </c:pt>
                <c:pt idx="3794">
                  <c:v>66.365992516498181</c:v>
                </c:pt>
                <c:pt idx="3795">
                  <c:v>66.365992518088845</c:v>
                </c:pt>
                <c:pt idx="3796">
                  <c:v>66.365992518412355</c:v>
                </c:pt>
                <c:pt idx="3797">
                  <c:v>66.365992517270826</c:v>
                </c:pt>
                <c:pt idx="3798">
                  <c:v>66.365992518804148</c:v>
                </c:pt>
                <c:pt idx="3799">
                  <c:v>66.365992517293549</c:v>
                </c:pt>
                <c:pt idx="3800">
                  <c:v>66.365992515998258</c:v>
                </c:pt>
                <c:pt idx="3801">
                  <c:v>66.365992518762297</c:v>
                </c:pt>
                <c:pt idx="3802">
                  <c:v>66.365992517348928</c:v>
                </c:pt>
                <c:pt idx="3803">
                  <c:v>66.365992517942658</c:v>
                </c:pt>
                <c:pt idx="3804">
                  <c:v>66.365992517959285</c:v>
                </c:pt>
                <c:pt idx="3805">
                  <c:v>66.365992518338459</c:v>
                </c:pt>
                <c:pt idx="3806">
                  <c:v>66.365992518440748</c:v>
                </c:pt>
                <c:pt idx="3807">
                  <c:v>66.365992518539727</c:v>
                </c:pt>
                <c:pt idx="3808">
                  <c:v>66.365992518227785</c:v>
                </c:pt>
                <c:pt idx="3809">
                  <c:v>66.365992517228847</c:v>
                </c:pt>
                <c:pt idx="3810">
                  <c:v>66.365992517777158</c:v>
                </c:pt>
                <c:pt idx="3811">
                  <c:v>66.365992517497148</c:v>
                </c:pt>
                <c:pt idx="3812">
                  <c:v>66.365992515929449</c:v>
                </c:pt>
                <c:pt idx="3813">
                  <c:v>66.365992518838397</c:v>
                </c:pt>
                <c:pt idx="3814">
                  <c:v>66.365992517752048</c:v>
                </c:pt>
                <c:pt idx="3815">
                  <c:v>66.365992515678514</c:v>
                </c:pt>
                <c:pt idx="3816">
                  <c:v>66.365992516606653</c:v>
                </c:pt>
                <c:pt idx="3817">
                  <c:v>66.365992516757046</c:v>
                </c:pt>
                <c:pt idx="3818">
                  <c:v>66.365992518360926</c:v>
                </c:pt>
                <c:pt idx="3819">
                  <c:v>66.365992517972884</c:v>
                </c:pt>
                <c:pt idx="3820">
                  <c:v>66.365992518048955</c:v>
                </c:pt>
                <c:pt idx="3821">
                  <c:v>66.365992517658682</c:v>
                </c:pt>
                <c:pt idx="3822">
                  <c:v>66.365992518741365</c:v>
                </c:pt>
                <c:pt idx="3823">
                  <c:v>66.365992517753781</c:v>
                </c:pt>
                <c:pt idx="3824">
                  <c:v>66.365992517185148</c:v>
                </c:pt>
                <c:pt idx="3825">
                  <c:v>66.365992519158155</c:v>
                </c:pt>
                <c:pt idx="3826">
                  <c:v>66.365992516606653</c:v>
                </c:pt>
                <c:pt idx="3827">
                  <c:v>66.365992516648646</c:v>
                </c:pt>
                <c:pt idx="3828">
                  <c:v>66.365992517633927</c:v>
                </c:pt>
                <c:pt idx="3829">
                  <c:v>66.365992516526731</c:v>
                </c:pt>
                <c:pt idx="3830">
                  <c:v>66.365992517548449</c:v>
                </c:pt>
                <c:pt idx="3831">
                  <c:v>66.365992517531225</c:v>
                </c:pt>
                <c:pt idx="3832">
                  <c:v>66.365992515712989</c:v>
                </c:pt>
                <c:pt idx="3833">
                  <c:v>66.365992517396265</c:v>
                </c:pt>
                <c:pt idx="3834">
                  <c:v>66.365992517120446</c:v>
                </c:pt>
                <c:pt idx="3835">
                  <c:v>66.365992517173666</c:v>
                </c:pt>
                <c:pt idx="3836">
                  <c:v>66.365992517470445</c:v>
                </c:pt>
                <c:pt idx="3837">
                  <c:v>66.36599251737924</c:v>
                </c:pt>
                <c:pt idx="3838">
                  <c:v>66.365992516958585</c:v>
                </c:pt>
                <c:pt idx="3839">
                  <c:v>66.365992518018658</c:v>
                </c:pt>
                <c:pt idx="3840">
                  <c:v>66.365992516452451</c:v>
                </c:pt>
                <c:pt idx="3841">
                  <c:v>66.365992517927097</c:v>
                </c:pt>
                <c:pt idx="3842">
                  <c:v>66.365992516612437</c:v>
                </c:pt>
                <c:pt idx="3843">
                  <c:v>66.365992519991366</c:v>
                </c:pt>
                <c:pt idx="3844">
                  <c:v>66.365992515868641</c:v>
                </c:pt>
                <c:pt idx="3845">
                  <c:v>66.365992517710197</c:v>
                </c:pt>
                <c:pt idx="3846">
                  <c:v>66.365992516861525</c:v>
                </c:pt>
                <c:pt idx="3847">
                  <c:v>66.365992517894654</c:v>
                </c:pt>
                <c:pt idx="3848">
                  <c:v>66.365992519401516</c:v>
                </c:pt>
                <c:pt idx="3849">
                  <c:v>66.365992516726479</c:v>
                </c:pt>
                <c:pt idx="3850">
                  <c:v>66.365992517928916</c:v>
                </c:pt>
                <c:pt idx="3851">
                  <c:v>66.365992517670236</c:v>
                </c:pt>
                <c:pt idx="3852">
                  <c:v>66.365992517310858</c:v>
                </c:pt>
                <c:pt idx="3853">
                  <c:v>66.365992518570167</c:v>
                </c:pt>
                <c:pt idx="3854">
                  <c:v>66.365992517531225</c:v>
                </c:pt>
                <c:pt idx="3855">
                  <c:v>66.365992517656935</c:v>
                </c:pt>
                <c:pt idx="3856">
                  <c:v>66.365992515756346</c:v>
                </c:pt>
                <c:pt idx="3857">
                  <c:v>66.365992515986576</c:v>
                </c:pt>
                <c:pt idx="3858">
                  <c:v>66.365992516816064</c:v>
                </c:pt>
                <c:pt idx="3859">
                  <c:v>66.365992516287136</c:v>
                </c:pt>
                <c:pt idx="3860">
                  <c:v>66.365992519036297</c:v>
                </c:pt>
                <c:pt idx="3861">
                  <c:v>66.365992519519537</c:v>
                </c:pt>
                <c:pt idx="3862">
                  <c:v>66.365992518905358</c:v>
                </c:pt>
                <c:pt idx="3863">
                  <c:v>66.36599251761514</c:v>
                </c:pt>
                <c:pt idx="3864">
                  <c:v>66.365992516264157</c:v>
                </c:pt>
                <c:pt idx="3865">
                  <c:v>66.365992519283566</c:v>
                </c:pt>
                <c:pt idx="3866">
                  <c:v>66.365992519687026</c:v>
                </c:pt>
                <c:pt idx="3867">
                  <c:v>66.365992517078567</c:v>
                </c:pt>
                <c:pt idx="3868">
                  <c:v>66.365992517538842</c:v>
                </c:pt>
                <c:pt idx="3869">
                  <c:v>66.365992517997526</c:v>
                </c:pt>
                <c:pt idx="3870">
                  <c:v>66.365992517750087</c:v>
                </c:pt>
                <c:pt idx="3871">
                  <c:v>66.365992517968948</c:v>
                </c:pt>
                <c:pt idx="3872">
                  <c:v>66.365992518275689</c:v>
                </c:pt>
                <c:pt idx="3873">
                  <c:v>66.365992518535847</c:v>
                </c:pt>
                <c:pt idx="3874">
                  <c:v>66.365992516926184</c:v>
                </c:pt>
                <c:pt idx="3875">
                  <c:v>66.365992516846447</c:v>
                </c:pt>
                <c:pt idx="3876">
                  <c:v>66.365992518170785</c:v>
                </c:pt>
                <c:pt idx="3877">
                  <c:v>66.365992518041239</c:v>
                </c:pt>
                <c:pt idx="3878">
                  <c:v>66.365992516796922</c:v>
                </c:pt>
                <c:pt idx="3879">
                  <c:v>66.36599251761514</c:v>
                </c:pt>
                <c:pt idx="3880">
                  <c:v>66.365992518507397</c:v>
                </c:pt>
                <c:pt idx="3881">
                  <c:v>66.365992516233845</c:v>
                </c:pt>
                <c:pt idx="3882">
                  <c:v>66.365992516233845</c:v>
                </c:pt>
                <c:pt idx="3883">
                  <c:v>66.365992518140558</c:v>
                </c:pt>
                <c:pt idx="3884">
                  <c:v>66.365992519358159</c:v>
                </c:pt>
                <c:pt idx="3885">
                  <c:v>66.365992516718947</c:v>
                </c:pt>
                <c:pt idx="3886">
                  <c:v>66.365992515986576</c:v>
                </c:pt>
                <c:pt idx="3887">
                  <c:v>66.365992519632158</c:v>
                </c:pt>
                <c:pt idx="3888">
                  <c:v>66.365992517312989</c:v>
                </c:pt>
                <c:pt idx="3889">
                  <c:v>66.365992516650351</c:v>
                </c:pt>
                <c:pt idx="3890">
                  <c:v>66.365992518556823</c:v>
                </c:pt>
                <c:pt idx="3891">
                  <c:v>66.365992517434151</c:v>
                </c:pt>
                <c:pt idx="3892">
                  <c:v>66.365992516094934</c:v>
                </c:pt>
                <c:pt idx="3893">
                  <c:v>66.365992517117078</c:v>
                </c:pt>
                <c:pt idx="3894">
                  <c:v>66.365992516441082</c:v>
                </c:pt>
                <c:pt idx="3895">
                  <c:v>66.365992519038343</c:v>
                </c:pt>
                <c:pt idx="3896">
                  <c:v>66.365992519257389</c:v>
                </c:pt>
                <c:pt idx="3897">
                  <c:v>66.365992518482514</c:v>
                </c:pt>
                <c:pt idx="3898">
                  <c:v>66.365992516367228</c:v>
                </c:pt>
                <c:pt idx="3899">
                  <c:v>66.365992516513487</c:v>
                </c:pt>
                <c:pt idx="3900">
                  <c:v>66.365992518379926</c:v>
                </c:pt>
                <c:pt idx="3901">
                  <c:v>66.365992515979258</c:v>
                </c:pt>
                <c:pt idx="3902">
                  <c:v>66.365992515246859</c:v>
                </c:pt>
                <c:pt idx="3903">
                  <c:v>66.36599251826587</c:v>
                </c:pt>
                <c:pt idx="3904">
                  <c:v>66.365992516420121</c:v>
                </c:pt>
                <c:pt idx="3905">
                  <c:v>66.365992516287136</c:v>
                </c:pt>
                <c:pt idx="3906">
                  <c:v>66.365992517815258</c:v>
                </c:pt>
                <c:pt idx="3907">
                  <c:v>66.365992516650351</c:v>
                </c:pt>
                <c:pt idx="3908">
                  <c:v>66.365992516165335</c:v>
                </c:pt>
                <c:pt idx="3909">
                  <c:v>66.365992516755014</c:v>
                </c:pt>
                <c:pt idx="3910">
                  <c:v>66.365992518665266</c:v>
                </c:pt>
                <c:pt idx="3911">
                  <c:v>66.365992517693016</c:v>
                </c:pt>
                <c:pt idx="3912">
                  <c:v>66.365992518863166</c:v>
                </c:pt>
                <c:pt idx="3913">
                  <c:v>66.365992517479782</c:v>
                </c:pt>
                <c:pt idx="3914">
                  <c:v>66.36599251813837</c:v>
                </c:pt>
                <c:pt idx="3915">
                  <c:v>66.365992516890216</c:v>
                </c:pt>
                <c:pt idx="3916">
                  <c:v>66.365992517398226</c:v>
                </c:pt>
                <c:pt idx="3917">
                  <c:v>66.365992517280247</c:v>
                </c:pt>
                <c:pt idx="3918">
                  <c:v>66.365992516131087</c:v>
                </c:pt>
                <c:pt idx="3919">
                  <c:v>66.365992517965154</c:v>
                </c:pt>
                <c:pt idx="3920">
                  <c:v>66.365992517483605</c:v>
                </c:pt>
                <c:pt idx="3921">
                  <c:v>66.365992518058349</c:v>
                </c:pt>
                <c:pt idx="3922">
                  <c:v>66.365992517327797</c:v>
                </c:pt>
                <c:pt idx="3923">
                  <c:v>66.365992515763963</c:v>
                </c:pt>
                <c:pt idx="3924">
                  <c:v>66.365992516368948</c:v>
                </c:pt>
                <c:pt idx="3925">
                  <c:v>66.365992518901166</c:v>
                </c:pt>
                <c:pt idx="3926">
                  <c:v>66.365992516287136</c:v>
                </c:pt>
                <c:pt idx="3927">
                  <c:v>66.365992516962564</c:v>
                </c:pt>
                <c:pt idx="3928">
                  <c:v>66.365992517303155</c:v>
                </c:pt>
                <c:pt idx="3929">
                  <c:v>66.365992517403726</c:v>
                </c:pt>
                <c:pt idx="3930">
                  <c:v>66.365992517434151</c:v>
                </c:pt>
                <c:pt idx="3931">
                  <c:v>66.365992516355647</c:v>
                </c:pt>
                <c:pt idx="3932">
                  <c:v>66.365992516589344</c:v>
                </c:pt>
                <c:pt idx="3933">
                  <c:v>66.365992516796922</c:v>
                </c:pt>
                <c:pt idx="3934">
                  <c:v>66.365992515120837</c:v>
                </c:pt>
                <c:pt idx="3935">
                  <c:v>66.365992517961345</c:v>
                </c:pt>
                <c:pt idx="3936">
                  <c:v>66.365992517460782</c:v>
                </c:pt>
                <c:pt idx="3937">
                  <c:v>66.365992516549483</c:v>
                </c:pt>
                <c:pt idx="3938">
                  <c:v>66.365992518039349</c:v>
                </c:pt>
                <c:pt idx="3939">
                  <c:v>66.365992516258487</c:v>
                </c:pt>
                <c:pt idx="3940">
                  <c:v>66.365992518142448</c:v>
                </c:pt>
                <c:pt idx="3941">
                  <c:v>66.365992515788648</c:v>
                </c:pt>
                <c:pt idx="3942">
                  <c:v>66.365992517251527</c:v>
                </c:pt>
                <c:pt idx="3943">
                  <c:v>66.365992515853364</c:v>
                </c:pt>
                <c:pt idx="3944">
                  <c:v>66.365992516351781</c:v>
                </c:pt>
                <c:pt idx="3945">
                  <c:v>66.365992517725445</c:v>
                </c:pt>
                <c:pt idx="3946">
                  <c:v>66.365992517738746</c:v>
                </c:pt>
                <c:pt idx="3947">
                  <c:v>66.365992518060239</c:v>
                </c:pt>
                <c:pt idx="3948">
                  <c:v>66.365992518806067</c:v>
                </c:pt>
                <c:pt idx="3949">
                  <c:v>66.365992516804553</c:v>
                </c:pt>
                <c:pt idx="3950">
                  <c:v>66.365992518465546</c:v>
                </c:pt>
                <c:pt idx="3951">
                  <c:v>66.365992518400816</c:v>
                </c:pt>
                <c:pt idx="3952">
                  <c:v>66.365992518363058</c:v>
                </c:pt>
                <c:pt idx="3953">
                  <c:v>66.365992516859635</c:v>
                </c:pt>
                <c:pt idx="3954">
                  <c:v>66.365992516294654</c:v>
                </c:pt>
                <c:pt idx="3955">
                  <c:v>66.365992517172188</c:v>
                </c:pt>
                <c:pt idx="3956">
                  <c:v>66.365992518733748</c:v>
                </c:pt>
                <c:pt idx="3957">
                  <c:v>66.365992517101347</c:v>
                </c:pt>
                <c:pt idx="3958">
                  <c:v>66.365992515827188</c:v>
                </c:pt>
                <c:pt idx="3959">
                  <c:v>66.365992516757046</c:v>
                </c:pt>
                <c:pt idx="3960">
                  <c:v>66.365992518735666</c:v>
                </c:pt>
                <c:pt idx="3961">
                  <c:v>66.365992516519114</c:v>
                </c:pt>
                <c:pt idx="3962">
                  <c:v>66.365992517675949</c:v>
                </c:pt>
                <c:pt idx="3963">
                  <c:v>66.365992517460782</c:v>
                </c:pt>
                <c:pt idx="3964">
                  <c:v>66.365992519622239</c:v>
                </c:pt>
                <c:pt idx="3965">
                  <c:v>66.365992517733048</c:v>
                </c:pt>
                <c:pt idx="3966">
                  <c:v>66.365992516770348</c:v>
                </c:pt>
                <c:pt idx="3967">
                  <c:v>66.365992516410614</c:v>
                </c:pt>
                <c:pt idx="3968">
                  <c:v>66.365992517177858</c:v>
                </c:pt>
                <c:pt idx="3969">
                  <c:v>66.365992516209147</c:v>
                </c:pt>
                <c:pt idx="3970">
                  <c:v>66.365992518207179</c:v>
                </c:pt>
                <c:pt idx="3971">
                  <c:v>66.365992516677139</c:v>
                </c:pt>
                <c:pt idx="3972">
                  <c:v>66.365992516973947</c:v>
                </c:pt>
                <c:pt idx="3973">
                  <c:v>66.365992517236464</c:v>
                </c:pt>
                <c:pt idx="3974">
                  <c:v>66.365992517672197</c:v>
                </c:pt>
                <c:pt idx="3975">
                  <c:v>66.365992517691026</c:v>
                </c:pt>
                <c:pt idx="3976">
                  <c:v>66.36599251961097</c:v>
                </c:pt>
                <c:pt idx="3977">
                  <c:v>66.365992516736014</c:v>
                </c:pt>
                <c:pt idx="3978">
                  <c:v>66.365992518153448</c:v>
                </c:pt>
                <c:pt idx="3979">
                  <c:v>66.365992516195746</c:v>
                </c:pt>
                <c:pt idx="3980">
                  <c:v>66.365992518469184</c:v>
                </c:pt>
                <c:pt idx="3981">
                  <c:v>66.365992516443072</c:v>
                </c:pt>
                <c:pt idx="3982">
                  <c:v>66.365992515054245</c:v>
                </c:pt>
                <c:pt idx="3983">
                  <c:v>66.365992519767289</c:v>
                </c:pt>
                <c:pt idx="3984">
                  <c:v>66.36599251759398</c:v>
                </c:pt>
                <c:pt idx="3985">
                  <c:v>66.365992516589344</c:v>
                </c:pt>
                <c:pt idx="3986">
                  <c:v>66.365992516060672</c:v>
                </c:pt>
                <c:pt idx="3987">
                  <c:v>66.365992517158446</c:v>
                </c:pt>
                <c:pt idx="3988">
                  <c:v>66.365992515908758</c:v>
                </c:pt>
                <c:pt idx="3989">
                  <c:v>66.365992519458587</c:v>
                </c:pt>
                <c:pt idx="3990">
                  <c:v>66.365992517630247</c:v>
                </c:pt>
                <c:pt idx="3991">
                  <c:v>66.365992520037381</c:v>
                </c:pt>
                <c:pt idx="3992">
                  <c:v>66.365992515925726</c:v>
                </c:pt>
                <c:pt idx="3993">
                  <c:v>66.365992516589344</c:v>
                </c:pt>
                <c:pt idx="3994">
                  <c:v>66.36599251734124</c:v>
                </c:pt>
                <c:pt idx="3995">
                  <c:v>66.365992516410614</c:v>
                </c:pt>
                <c:pt idx="3996">
                  <c:v>66.365992517078567</c:v>
                </c:pt>
                <c:pt idx="3997">
                  <c:v>66.365992518459635</c:v>
                </c:pt>
                <c:pt idx="3998">
                  <c:v>66.365992517525527</c:v>
                </c:pt>
                <c:pt idx="3999">
                  <c:v>66.365992514782235</c:v>
                </c:pt>
                <c:pt idx="4000">
                  <c:v>66.365992516656021</c:v>
                </c:pt>
                <c:pt idx="4001">
                  <c:v>66.36599251811937</c:v>
                </c:pt>
                <c:pt idx="4002">
                  <c:v>66.365992517887136</c:v>
                </c:pt>
                <c:pt idx="4003">
                  <c:v>66.365992516629319</c:v>
                </c:pt>
                <c:pt idx="4004">
                  <c:v>66.365992516848365</c:v>
                </c:pt>
                <c:pt idx="4005">
                  <c:v>66.365992517113028</c:v>
                </c:pt>
                <c:pt idx="4006">
                  <c:v>66.365992517307248</c:v>
                </c:pt>
                <c:pt idx="4007">
                  <c:v>66.365992516458121</c:v>
                </c:pt>
                <c:pt idx="4008">
                  <c:v>66.365992518663347</c:v>
                </c:pt>
                <c:pt idx="4009">
                  <c:v>66.365992519146758</c:v>
                </c:pt>
                <c:pt idx="4010">
                  <c:v>66.365992518149639</c:v>
                </c:pt>
                <c:pt idx="4011">
                  <c:v>66.365992518417968</c:v>
                </c:pt>
                <c:pt idx="4012">
                  <c:v>66.365992517312989</c:v>
                </c:pt>
                <c:pt idx="4013">
                  <c:v>66.365992516217148</c:v>
                </c:pt>
                <c:pt idx="4014">
                  <c:v>66.365992518994346</c:v>
                </c:pt>
                <c:pt idx="4015">
                  <c:v>66.365992517552172</c:v>
                </c:pt>
                <c:pt idx="4016">
                  <c:v>66.365992518383663</c:v>
                </c:pt>
                <c:pt idx="4017">
                  <c:v>66.365992515956066</c:v>
                </c:pt>
                <c:pt idx="4018">
                  <c:v>66.365992517230765</c:v>
                </c:pt>
                <c:pt idx="4019">
                  <c:v>66.365992515821048</c:v>
                </c:pt>
                <c:pt idx="4020">
                  <c:v>66.365992517557828</c:v>
                </c:pt>
                <c:pt idx="4021">
                  <c:v>66.365992515901084</c:v>
                </c:pt>
                <c:pt idx="4022">
                  <c:v>66.365992517892849</c:v>
                </c:pt>
                <c:pt idx="4023">
                  <c:v>66.365992516943464</c:v>
                </c:pt>
                <c:pt idx="4024">
                  <c:v>66.365992518383663</c:v>
                </c:pt>
                <c:pt idx="4025">
                  <c:v>66.36599251713767</c:v>
                </c:pt>
                <c:pt idx="4026">
                  <c:v>66.365992516359285</c:v>
                </c:pt>
                <c:pt idx="4027">
                  <c:v>66.365992517555881</c:v>
                </c:pt>
                <c:pt idx="4028">
                  <c:v>66.365992518594823</c:v>
                </c:pt>
                <c:pt idx="4029">
                  <c:v>66.365992517942658</c:v>
                </c:pt>
                <c:pt idx="4030">
                  <c:v>66.365992517818668</c:v>
                </c:pt>
                <c:pt idx="4031">
                  <c:v>66.365992516193742</c:v>
                </c:pt>
                <c:pt idx="4032">
                  <c:v>66.365992519304626</c:v>
                </c:pt>
                <c:pt idx="4033">
                  <c:v>66.365992518480581</c:v>
                </c:pt>
                <c:pt idx="4034">
                  <c:v>66.365992517307248</c:v>
                </c:pt>
                <c:pt idx="4035">
                  <c:v>66.365992516264157</c:v>
                </c:pt>
                <c:pt idx="4036">
                  <c:v>66.365992518073568</c:v>
                </c:pt>
                <c:pt idx="4037">
                  <c:v>66.365992517458821</c:v>
                </c:pt>
                <c:pt idx="4038">
                  <c:v>66.365992517666299</c:v>
                </c:pt>
                <c:pt idx="4039">
                  <c:v>66.365992517968948</c:v>
                </c:pt>
                <c:pt idx="4040">
                  <c:v>66.365992517318688</c:v>
                </c:pt>
                <c:pt idx="4041">
                  <c:v>66.365992517032964</c:v>
                </c:pt>
                <c:pt idx="4042">
                  <c:v>66.365992517487484</c:v>
                </c:pt>
                <c:pt idx="4043">
                  <c:v>66.365992519264537</c:v>
                </c:pt>
                <c:pt idx="4044">
                  <c:v>66.365992519685065</c:v>
                </c:pt>
                <c:pt idx="4045">
                  <c:v>66.365992519120084</c:v>
                </c:pt>
                <c:pt idx="4046">
                  <c:v>66.365992517597945</c:v>
                </c:pt>
                <c:pt idx="4047">
                  <c:v>66.365992516182416</c:v>
                </c:pt>
                <c:pt idx="4048">
                  <c:v>66.365992515183649</c:v>
                </c:pt>
                <c:pt idx="4049">
                  <c:v>66.365992517982235</c:v>
                </c:pt>
                <c:pt idx="4050">
                  <c:v>66.365992517782416</c:v>
                </c:pt>
                <c:pt idx="4051">
                  <c:v>66.365992515084727</c:v>
                </c:pt>
                <c:pt idx="4052">
                  <c:v>66.365992517025248</c:v>
                </c:pt>
                <c:pt idx="4053">
                  <c:v>66.365992515808088</c:v>
                </c:pt>
                <c:pt idx="4054">
                  <c:v>66.365992515302082</c:v>
                </c:pt>
                <c:pt idx="4055">
                  <c:v>66.365992516738046</c:v>
                </c:pt>
                <c:pt idx="4056">
                  <c:v>66.365992516011246</c:v>
                </c:pt>
                <c:pt idx="4057">
                  <c:v>66.365992518047378</c:v>
                </c:pt>
                <c:pt idx="4058">
                  <c:v>66.365992518685999</c:v>
                </c:pt>
                <c:pt idx="4059">
                  <c:v>66.365992518127058</c:v>
                </c:pt>
                <c:pt idx="4060">
                  <c:v>66.365992517815258</c:v>
                </c:pt>
                <c:pt idx="4061">
                  <c:v>66.365992518252497</c:v>
                </c:pt>
                <c:pt idx="4062">
                  <c:v>66.365992517553892</c:v>
                </c:pt>
                <c:pt idx="4063">
                  <c:v>66.365992518669046</c:v>
                </c:pt>
                <c:pt idx="4064">
                  <c:v>66.365992518320965</c:v>
                </c:pt>
                <c:pt idx="4065">
                  <c:v>66.365992517883214</c:v>
                </c:pt>
                <c:pt idx="4066">
                  <c:v>66.365992517917988</c:v>
                </c:pt>
                <c:pt idx="4067">
                  <c:v>66.365992518047378</c:v>
                </c:pt>
                <c:pt idx="4068">
                  <c:v>66.365992515733467</c:v>
                </c:pt>
                <c:pt idx="4069">
                  <c:v>66.365992515756346</c:v>
                </c:pt>
                <c:pt idx="4070">
                  <c:v>66.365992516290916</c:v>
                </c:pt>
                <c:pt idx="4071">
                  <c:v>66.365992517655016</c:v>
                </c:pt>
                <c:pt idx="4072">
                  <c:v>66.365992517032964</c:v>
                </c:pt>
                <c:pt idx="4073">
                  <c:v>66.365992518717078</c:v>
                </c:pt>
                <c:pt idx="4074">
                  <c:v>66.365992515455716</c:v>
                </c:pt>
                <c:pt idx="4075">
                  <c:v>66.365992517912289</c:v>
                </c:pt>
                <c:pt idx="4076">
                  <c:v>66.365992518319459</c:v>
                </c:pt>
                <c:pt idx="4077">
                  <c:v>66.365992517173666</c:v>
                </c:pt>
                <c:pt idx="4078">
                  <c:v>66.365992515899066</c:v>
                </c:pt>
                <c:pt idx="4079">
                  <c:v>66.365992519078588</c:v>
                </c:pt>
                <c:pt idx="4080">
                  <c:v>66.365992516972184</c:v>
                </c:pt>
                <c:pt idx="4081">
                  <c:v>66.365992519163768</c:v>
                </c:pt>
                <c:pt idx="4082">
                  <c:v>66.365992518632964</c:v>
                </c:pt>
                <c:pt idx="4083">
                  <c:v>66.365992517525527</c:v>
                </c:pt>
                <c:pt idx="4084">
                  <c:v>66.365992516619883</c:v>
                </c:pt>
                <c:pt idx="4085">
                  <c:v>66.36599251922857</c:v>
                </c:pt>
                <c:pt idx="4086">
                  <c:v>66.365992517148968</c:v>
                </c:pt>
                <c:pt idx="4087">
                  <c:v>66.365992516570529</c:v>
                </c:pt>
                <c:pt idx="4088">
                  <c:v>66.365992517888884</c:v>
                </c:pt>
                <c:pt idx="4089">
                  <c:v>66.365992518635736</c:v>
                </c:pt>
                <c:pt idx="4090">
                  <c:v>66.365992519953238</c:v>
                </c:pt>
                <c:pt idx="4091">
                  <c:v>66.365992518136338</c:v>
                </c:pt>
                <c:pt idx="4092">
                  <c:v>66.365992517042613</c:v>
                </c:pt>
                <c:pt idx="4093">
                  <c:v>66.365992516208166</c:v>
                </c:pt>
                <c:pt idx="4094">
                  <c:v>66.365992518318478</c:v>
                </c:pt>
                <c:pt idx="4095">
                  <c:v>66.365992517275643</c:v>
                </c:pt>
                <c:pt idx="4096">
                  <c:v>66.365992517492316</c:v>
                </c:pt>
                <c:pt idx="4097">
                  <c:v>66.365992519173659</c:v>
                </c:pt>
                <c:pt idx="4098">
                  <c:v>66.365992516516272</c:v>
                </c:pt>
                <c:pt idx="4099">
                  <c:v>66.36599251655808</c:v>
                </c:pt>
                <c:pt idx="4100">
                  <c:v>66.365992517425582</c:v>
                </c:pt>
                <c:pt idx="4101">
                  <c:v>66.365992518457816</c:v>
                </c:pt>
                <c:pt idx="4102">
                  <c:v>66.365992516077029</c:v>
                </c:pt>
                <c:pt idx="4103">
                  <c:v>66.365992518378349</c:v>
                </c:pt>
                <c:pt idx="4104">
                  <c:v>66.365992517996574</c:v>
                </c:pt>
                <c:pt idx="4105">
                  <c:v>66.365992516953781</c:v>
                </c:pt>
                <c:pt idx="4106">
                  <c:v>66.365992518277579</c:v>
                </c:pt>
                <c:pt idx="4107">
                  <c:v>66.365992519003143</c:v>
                </c:pt>
                <c:pt idx="4108">
                  <c:v>66.365992515266555</c:v>
                </c:pt>
                <c:pt idx="4109">
                  <c:v>66.365992518627266</c:v>
                </c:pt>
                <c:pt idx="4110">
                  <c:v>66.365992515759146</c:v>
                </c:pt>
                <c:pt idx="4111">
                  <c:v>66.365992518401683</c:v>
                </c:pt>
                <c:pt idx="4112">
                  <c:v>66.365992516442148</c:v>
                </c:pt>
                <c:pt idx="4113">
                  <c:v>66.365992519532838</c:v>
                </c:pt>
                <c:pt idx="4114">
                  <c:v>66.365992518959246</c:v>
                </c:pt>
                <c:pt idx="4115">
                  <c:v>66.365992518605339</c:v>
                </c:pt>
                <c:pt idx="4116">
                  <c:v>66.365992516782583</c:v>
                </c:pt>
                <c:pt idx="4117">
                  <c:v>66.365992518540637</c:v>
                </c:pt>
                <c:pt idx="4118">
                  <c:v>66.365992518499681</c:v>
                </c:pt>
                <c:pt idx="4119">
                  <c:v>66.365992515504246</c:v>
                </c:pt>
                <c:pt idx="4120">
                  <c:v>66.365992519208888</c:v>
                </c:pt>
                <c:pt idx="4121">
                  <c:v>66.365992518407467</c:v>
                </c:pt>
                <c:pt idx="4122">
                  <c:v>66.365992517220349</c:v>
                </c:pt>
                <c:pt idx="4123">
                  <c:v>66.365992515673568</c:v>
                </c:pt>
                <c:pt idx="4124">
                  <c:v>66.365992515694415</c:v>
                </c:pt>
                <c:pt idx="4125">
                  <c:v>66.36599251527258</c:v>
                </c:pt>
                <c:pt idx="4126">
                  <c:v>66.365992516486585</c:v>
                </c:pt>
                <c:pt idx="4127">
                  <c:v>66.365992518406472</c:v>
                </c:pt>
                <c:pt idx="4128">
                  <c:v>66.365992516920514</c:v>
                </c:pt>
                <c:pt idx="4129">
                  <c:v>66.365992518706136</c:v>
                </c:pt>
                <c:pt idx="4130">
                  <c:v>66.365992517600816</c:v>
                </c:pt>
                <c:pt idx="4131">
                  <c:v>66.365992518357459</c:v>
                </c:pt>
                <c:pt idx="4132">
                  <c:v>66.365992517747543</c:v>
                </c:pt>
                <c:pt idx="4133">
                  <c:v>66.365992519091463</c:v>
                </c:pt>
                <c:pt idx="4134">
                  <c:v>66.365992517210259</c:v>
                </c:pt>
                <c:pt idx="4135">
                  <c:v>66.365992517861372</c:v>
                </c:pt>
                <c:pt idx="4136">
                  <c:v>66.365992516948253</c:v>
                </c:pt>
                <c:pt idx="4137">
                  <c:v>66.365992516924251</c:v>
                </c:pt>
                <c:pt idx="4138">
                  <c:v>66.365992515822128</c:v>
                </c:pt>
                <c:pt idx="4139">
                  <c:v>66.365992517872158</c:v>
                </c:pt>
                <c:pt idx="4140">
                  <c:v>66.365992516615364</c:v>
                </c:pt>
                <c:pt idx="4141">
                  <c:v>66.365992516560851</c:v>
                </c:pt>
                <c:pt idx="4142">
                  <c:v>66.365992516828243</c:v>
                </c:pt>
                <c:pt idx="4143">
                  <c:v>66.365992516466918</c:v>
                </c:pt>
                <c:pt idx="4144">
                  <c:v>66.365992518532039</c:v>
                </c:pt>
                <c:pt idx="4145">
                  <c:v>66.365992518638649</c:v>
                </c:pt>
                <c:pt idx="4146">
                  <c:v>66.365992515078489</c:v>
                </c:pt>
                <c:pt idx="4147">
                  <c:v>66.365992517236464</c:v>
                </c:pt>
                <c:pt idx="4148">
                  <c:v>66.365992518310819</c:v>
                </c:pt>
                <c:pt idx="4149">
                  <c:v>66.365992517321146</c:v>
                </c:pt>
                <c:pt idx="4150">
                  <c:v>66.365992517732039</c:v>
                </c:pt>
                <c:pt idx="4151">
                  <c:v>66.365992518105358</c:v>
                </c:pt>
                <c:pt idx="4152">
                  <c:v>66.365992516798784</c:v>
                </c:pt>
                <c:pt idx="4153">
                  <c:v>66.365992516485704</c:v>
                </c:pt>
                <c:pt idx="4154">
                  <c:v>66.36599251545195</c:v>
                </c:pt>
                <c:pt idx="4155">
                  <c:v>66.365992517096657</c:v>
                </c:pt>
                <c:pt idx="4156">
                  <c:v>66.365992519182058</c:v>
                </c:pt>
                <c:pt idx="4157">
                  <c:v>66.365992518220068</c:v>
                </c:pt>
                <c:pt idx="4158">
                  <c:v>66.365992518867358</c:v>
                </c:pt>
                <c:pt idx="4159">
                  <c:v>66.365992517663429</c:v>
                </c:pt>
                <c:pt idx="4160">
                  <c:v>66.365992515398958</c:v>
                </c:pt>
                <c:pt idx="4161">
                  <c:v>66.365992515725864</c:v>
                </c:pt>
                <c:pt idx="4162">
                  <c:v>66.365992518175759</c:v>
                </c:pt>
                <c:pt idx="4163">
                  <c:v>66.365992519384449</c:v>
                </c:pt>
                <c:pt idx="4164">
                  <c:v>66.365992517745497</c:v>
                </c:pt>
                <c:pt idx="4165">
                  <c:v>66.36599251513627</c:v>
                </c:pt>
                <c:pt idx="4166">
                  <c:v>66.365992519117583</c:v>
                </c:pt>
                <c:pt idx="4167">
                  <c:v>66.365992518834574</c:v>
                </c:pt>
                <c:pt idx="4168">
                  <c:v>66.365992519643314</c:v>
                </c:pt>
                <c:pt idx="4169">
                  <c:v>66.365992514815858</c:v>
                </c:pt>
                <c:pt idx="4170">
                  <c:v>66.365992517028147</c:v>
                </c:pt>
                <c:pt idx="4171">
                  <c:v>66.365992517735847</c:v>
                </c:pt>
                <c:pt idx="4172">
                  <c:v>66.365992515195458</c:v>
                </c:pt>
                <c:pt idx="4173">
                  <c:v>66.365992514019368</c:v>
                </c:pt>
                <c:pt idx="4174">
                  <c:v>66.365992517419116</c:v>
                </c:pt>
                <c:pt idx="4175">
                  <c:v>66.365992518435064</c:v>
                </c:pt>
                <c:pt idx="4176">
                  <c:v>66.365992518267078</c:v>
                </c:pt>
                <c:pt idx="4177">
                  <c:v>66.365992518057467</c:v>
                </c:pt>
                <c:pt idx="4178">
                  <c:v>66.365992516791081</c:v>
                </c:pt>
                <c:pt idx="4179">
                  <c:v>66.365992520158159</c:v>
                </c:pt>
                <c:pt idx="4180">
                  <c:v>66.365992516357537</c:v>
                </c:pt>
                <c:pt idx="4181">
                  <c:v>66.365992519037619</c:v>
                </c:pt>
                <c:pt idx="4182">
                  <c:v>66.365992519439516</c:v>
                </c:pt>
                <c:pt idx="4183">
                  <c:v>66.365992518458683</c:v>
                </c:pt>
                <c:pt idx="4184">
                  <c:v>66.365992518136338</c:v>
                </c:pt>
                <c:pt idx="4185">
                  <c:v>66.365992518698548</c:v>
                </c:pt>
                <c:pt idx="4186">
                  <c:v>66.365992517388648</c:v>
                </c:pt>
                <c:pt idx="4187">
                  <c:v>66.365992518075643</c:v>
                </c:pt>
                <c:pt idx="4188">
                  <c:v>66.365992518222143</c:v>
                </c:pt>
                <c:pt idx="4189">
                  <c:v>66.365992516313739</c:v>
                </c:pt>
                <c:pt idx="4190">
                  <c:v>66.365992518444429</c:v>
                </c:pt>
                <c:pt idx="4191">
                  <c:v>66.365992517230765</c:v>
                </c:pt>
                <c:pt idx="4192">
                  <c:v>66.365992516557114</c:v>
                </c:pt>
                <c:pt idx="4193">
                  <c:v>66.365992517495187</c:v>
                </c:pt>
                <c:pt idx="4194">
                  <c:v>66.365992519985667</c:v>
                </c:pt>
                <c:pt idx="4195">
                  <c:v>66.365992518010259</c:v>
                </c:pt>
                <c:pt idx="4196">
                  <c:v>66.365992518067955</c:v>
                </c:pt>
                <c:pt idx="4197">
                  <c:v>66.36599251697497</c:v>
                </c:pt>
                <c:pt idx="4198">
                  <c:v>66.365992516966315</c:v>
                </c:pt>
                <c:pt idx="4199">
                  <c:v>66.365992518972988</c:v>
                </c:pt>
                <c:pt idx="4200">
                  <c:v>66.365992518958265</c:v>
                </c:pt>
                <c:pt idx="4201">
                  <c:v>66.365992518756414</c:v>
                </c:pt>
                <c:pt idx="4202">
                  <c:v>66.365992518981045</c:v>
                </c:pt>
                <c:pt idx="4203">
                  <c:v>66.365992518517984</c:v>
                </c:pt>
                <c:pt idx="4204">
                  <c:v>66.365992518777958</c:v>
                </c:pt>
                <c:pt idx="4205">
                  <c:v>66.365992516864381</c:v>
                </c:pt>
                <c:pt idx="4206">
                  <c:v>66.365992517998464</c:v>
                </c:pt>
                <c:pt idx="4207">
                  <c:v>66.365992518733748</c:v>
                </c:pt>
                <c:pt idx="4208">
                  <c:v>66.365992516583688</c:v>
                </c:pt>
                <c:pt idx="4209">
                  <c:v>66.365992518972988</c:v>
                </c:pt>
                <c:pt idx="4210">
                  <c:v>66.365992517577126</c:v>
                </c:pt>
                <c:pt idx="4211">
                  <c:v>66.365992514028846</c:v>
                </c:pt>
                <c:pt idx="4212">
                  <c:v>66.365992517604553</c:v>
                </c:pt>
                <c:pt idx="4213">
                  <c:v>66.365992519998358</c:v>
                </c:pt>
                <c:pt idx="4214">
                  <c:v>66.365992517421859</c:v>
                </c:pt>
                <c:pt idx="4215">
                  <c:v>66.365992518808085</c:v>
                </c:pt>
                <c:pt idx="4216">
                  <c:v>66.365992516547749</c:v>
                </c:pt>
                <c:pt idx="4217">
                  <c:v>66.365992517924127</c:v>
                </c:pt>
                <c:pt idx="4218">
                  <c:v>66.365992519567243</c:v>
                </c:pt>
                <c:pt idx="4219">
                  <c:v>66.365992516310968</c:v>
                </c:pt>
                <c:pt idx="4220">
                  <c:v>66.365992520097379</c:v>
                </c:pt>
                <c:pt idx="4221">
                  <c:v>66.365992517532348</c:v>
                </c:pt>
                <c:pt idx="4222">
                  <c:v>66.365992516831099</c:v>
                </c:pt>
                <c:pt idx="4223">
                  <c:v>66.365992516984122</c:v>
                </c:pt>
                <c:pt idx="4224">
                  <c:v>66.36599251758588</c:v>
                </c:pt>
                <c:pt idx="4225">
                  <c:v>66.365992517064214</c:v>
                </c:pt>
                <c:pt idx="4226">
                  <c:v>66.365992520738743</c:v>
                </c:pt>
                <c:pt idx="4227">
                  <c:v>66.365992517615538</c:v>
                </c:pt>
                <c:pt idx="4228">
                  <c:v>66.365992517082347</c:v>
                </c:pt>
                <c:pt idx="4229">
                  <c:v>66.365992516605687</c:v>
                </c:pt>
                <c:pt idx="4230">
                  <c:v>66.365992518133126</c:v>
                </c:pt>
                <c:pt idx="4231">
                  <c:v>66.365992519197889</c:v>
                </c:pt>
                <c:pt idx="4232">
                  <c:v>66.365992517381045</c:v>
                </c:pt>
                <c:pt idx="4233">
                  <c:v>66.365992516580789</c:v>
                </c:pt>
                <c:pt idx="4234">
                  <c:v>66.365992516038347</c:v>
                </c:pt>
                <c:pt idx="4235">
                  <c:v>66.365992515926138</c:v>
                </c:pt>
                <c:pt idx="4236">
                  <c:v>66.365992517367289</c:v>
                </c:pt>
                <c:pt idx="4237">
                  <c:v>66.365992517652984</c:v>
                </c:pt>
                <c:pt idx="4238">
                  <c:v>66.365992517054622</c:v>
                </c:pt>
                <c:pt idx="4239">
                  <c:v>66.365992515222189</c:v>
                </c:pt>
                <c:pt idx="4240">
                  <c:v>66.36599251598237</c:v>
                </c:pt>
                <c:pt idx="4241">
                  <c:v>66.365992517536384</c:v>
                </c:pt>
                <c:pt idx="4242">
                  <c:v>66.365992513218288</c:v>
                </c:pt>
                <c:pt idx="4243">
                  <c:v>66.365992515214728</c:v>
                </c:pt>
                <c:pt idx="4244">
                  <c:v>66.365992519341589</c:v>
                </c:pt>
                <c:pt idx="4245">
                  <c:v>66.365992517645935</c:v>
                </c:pt>
                <c:pt idx="4246">
                  <c:v>66.365992517842358</c:v>
                </c:pt>
                <c:pt idx="4247">
                  <c:v>66.365992514576249</c:v>
                </c:pt>
                <c:pt idx="4248">
                  <c:v>66.365992517957537</c:v>
                </c:pt>
                <c:pt idx="4249">
                  <c:v>66.365992518228168</c:v>
                </c:pt>
                <c:pt idx="4250">
                  <c:v>66.365992516699933</c:v>
                </c:pt>
                <c:pt idx="4251">
                  <c:v>66.365992519301159</c:v>
                </c:pt>
                <c:pt idx="4252">
                  <c:v>66.365992515413865</c:v>
                </c:pt>
                <c:pt idx="4253">
                  <c:v>66.365992518416064</c:v>
                </c:pt>
                <c:pt idx="4254">
                  <c:v>66.365992516063116</c:v>
                </c:pt>
                <c:pt idx="4255">
                  <c:v>66.365992518828847</c:v>
                </c:pt>
                <c:pt idx="4256">
                  <c:v>66.365992516748449</c:v>
                </c:pt>
                <c:pt idx="4257">
                  <c:v>66.365992520563069</c:v>
                </c:pt>
                <c:pt idx="4258">
                  <c:v>66.365992516315188</c:v>
                </c:pt>
                <c:pt idx="4259">
                  <c:v>66.365992517132028</c:v>
                </c:pt>
                <c:pt idx="4260">
                  <c:v>66.365992518090763</c:v>
                </c:pt>
                <c:pt idx="4261">
                  <c:v>66.36599251926657</c:v>
                </c:pt>
                <c:pt idx="4262">
                  <c:v>66.365992516115867</c:v>
                </c:pt>
                <c:pt idx="4263">
                  <c:v>66.365992516587085</c:v>
                </c:pt>
                <c:pt idx="4264">
                  <c:v>66.365992519192659</c:v>
                </c:pt>
                <c:pt idx="4265">
                  <c:v>66.365992516883381</c:v>
                </c:pt>
                <c:pt idx="4266">
                  <c:v>66.365992518230669</c:v>
                </c:pt>
                <c:pt idx="4267">
                  <c:v>66.365992518957754</c:v>
                </c:pt>
                <c:pt idx="4268">
                  <c:v>66.365992520654942</c:v>
                </c:pt>
                <c:pt idx="4269">
                  <c:v>66.365992517356347</c:v>
                </c:pt>
                <c:pt idx="4270">
                  <c:v>66.365992517753781</c:v>
                </c:pt>
                <c:pt idx="4271">
                  <c:v>66.365992519342981</c:v>
                </c:pt>
                <c:pt idx="4272">
                  <c:v>66.365992517650099</c:v>
                </c:pt>
                <c:pt idx="4273">
                  <c:v>66.365992516538626</c:v>
                </c:pt>
                <c:pt idx="4274">
                  <c:v>66.365992516221283</c:v>
                </c:pt>
                <c:pt idx="4275">
                  <c:v>66.365992518677089</c:v>
                </c:pt>
                <c:pt idx="4276">
                  <c:v>66.365992516667646</c:v>
                </c:pt>
                <c:pt idx="4277">
                  <c:v>66.365992515103443</c:v>
                </c:pt>
                <c:pt idx="4278">
                  <c:v>66.365992516612437</c:v>
                </c:pt>
                <c:pt idx="4279">
                  <c:v>66.365992515735925</c:v>
                </c:pt>
                <c:pt idx="4280">
                  <c:v>66.36599251648947</c:v>
                </c:pt>
                <c:pt idx="4281">
                  <c:v>66.365992515424182</c:v>
                </c:pt>
                <c:pt idx="4282">
                  <c:v>66.365992515678258</c:v>
                </c:pt>
                <c:pt idx="4283">
                  <c:v>66.365992516809783</c:v>
                </c:pt>
                <c:pt idx="4284">
                  <c:v>66.365992516809783</c:v>
                </c:pt>
                <c:pt idx="4285">
                  <c:v>66.365992518796048</c:v>
                </c:pt>
                <c:pt idx="4286">
                  <c:v>66.365992518430716</c:v>
                </c:pt>
                <c:pt idx="4287">
                  <c:v>66.365992519021248</c:v>
                </c:pt>
                <c:pt idx="4288">
                  <c:v>66.365992518152353</c:v>
                </c:pt>
                <c:pt idx="4289">
                  <c:v>66.365992516840066</c:v>
                </c:pt>
                <c:pt idx="4290">
                  <c:v>66.365992514694952</c:v>
                </c:pt>
                <c:pt idx="4291">
                  <c:v>66.365992517985987</c:v>
                </c:pt>
                <c:pt idx="4292">
                  <c:v>66.365992516375897</c:v>
                </c:pt>
                <c:pt idx="4293">
                  <c:v>66.365992517872328</c:v>
                </c:pt>
                <c:pt idx="4294">
                  <c:v>66.365992517298068</c:v>
                </c:pt>
                <c:pt idx="4295">
                  <c:v>66.365992516142754</c:v>
                </c:pt>
                <c:pt idx="4296">
                  <c:v>66.365992519125967</c:v>
                </c:pt>
                <c:pt idx="4297">
                  <c:v>66.365992517388264</c:v>
                </c:pt>
                <c:pt idx="4298">
                  <c:v>66.365992519970078</c:v>
                </c:pt>
                <c:pt idx="4299">
                  <c:v>66.365992516967253</c:v>
                </c:pt>
                <c:pt idx="4300">
                  <c:v>66.365992517225749</c:v>
                </c:pt>
                <c:pt idx="4301">
                  <c:v>66.365992516057148</c:v>
                </c:pt>
                <c:pt idx="4302">
                  <c:v>66.365992517334249</c:v>
                </c:pt>
                <c:pt idx="4303">
                  <c:v>66.365992514029315</c:v>
                </c:pt>
                <c:pt idx="4304">
                  <c:v>66.365992515229536</c:v>
                </c:pt>
                <c:pt idx="4305">
                  <c:v>66.365992515528049</c:v>
                </c:pt>
                <c:pt idx="4306">
                  <c:v>66.365992520609169</c:v>
                </c:pt>
                <c:pt idx="4307">
                  <c:v>66.365992516664335</c:v>
                </c:pt>
                <c:pt idx="4308">
                  <c:v>66.365992519169026</c:v>
                </c:pt>
                <c:pt idx="4309">
                  <c:v>66.365992520234343</c:v>
                </c:pt>
                <c:pt idx="4310">
                  <c:v>66.365992517735648</c:v>
                </c:pt>
                <c:pt idx="4311">
                  <c:v>66.365992517539553</c:v>
                </c:pt>
                <c:pt idx="4312">
                  <c:v>66.365992515846443</c:v>
                </c:pt>
                <c:pt idx="4313">
                  <c:v>66.365992517472137</c:v>
                </c:pt>
                <c:pt idx="4314">
                  <c:v>66.365992518053616</c:v>
                </c:pt>
                <c:pt idx="4315">
                  <c:v>66.365992516599121</c:v>
                </c:pt>
                <c:pt idx="4316">
                  <c:v>66.365992517804884</c:v>
                </c:pt>
                <c:pt idx="4317">
                  <c:v>66.365992520041488</c:v>
                </c:pt>
                <c:pt idx="4318">
                  <c:v>66.365992517579983</c:v>
                </c:pt>
                <c:pt idx="4319">
                  <c:v>66.365992516063685</c:v>
                </c:pt>
                <c:pt idx="4320">
                  <c:v>66.365992516735616</c:v>
                </c:pt>
                <c:pt idx="4321">
                  <c:v>66.365992514373858</c:v>
                </c:pt>
                <c:pt idx="4322">
                  <c:v>66.365992514480951</c:v>
                </c:pt>
                <c:pt idx="4323">
                  <c:v>66.36599251594987</c:v>
                </c:pt>
                <c:pt idx="4324">
                  <c:v>66.365992517379738</c:v>
                </c:pt>
                <c:pt idx="4325">
                  <c:v>66.365992517013225</c:v>
                </c:pt>
                <c:pt idx="4326">
                  <c:v>66.365992517428651</c:v>
                </c:pt>
                <c:pt idx="4327">
                  <c:v>66.365992517772114</c:v>
                </c:pt>
                <c:pt idx="4328">
                  <c:v>66.36599251655052</c:v>
                </c:pt>
                <c:pt idx="4329">
                  <c:v>66.365992519621045</c:v>
                </c:pt>
                <c:pt idx="4330">
                  <c:v>66.365992518480482</c:v>
                </c:pt>
                <c:pt idx="4331">
                  <c:v>66.365992517399746</c:v>
                </c:pt>
                <c:pt idx="4332">
                  <c:v>66.365992519849328</c:v>
                </c:pt>
                <c:pt idx="4333">
                  <c:v>66.365992516046347</c:v>
                </c:pt>
                <c:pt idx="4334">
                  <c:v>66.365992518676563</c:v>
                </c:pt>
                <c:pt idx="4335">
                  <c:v>66.365992518179453</c:v>
                </c:pt>
                <c:pt idx="4336">
                  <c:v>66.365992515031138</c:v>
                </c:pt>
                <c:pt idx="4337">
                  <c:v>66.365992517378828</c:v>
                </c:pt>
                <c:pt idx="4338">
                  <c:v>66.365992518331538</c:v>
                </c:pt>
                <c:pt idx="4339">
                  <c:v>66.365992516571652</c:v>
                </c:pt>
                <c:pt idx="4340">
                  <c:v>66.365992516606426</c:v>
                </c:pt>
                <c:pt idx="4341">
                  <c:v>66.365992516807864</c:v>
                </c:pt>
                <c:pt idx="4342">
                  <c:v>66.365992522408845</c:v>
                </c:pt>
                <c:pt idx="4343">
                  <c:v>66.36599251701027</c:v>
                </c:pt>
                <c:pt idx="4344">
                  <c:v>66.365992517235568</c:v>
                </c:pt>
                <c:pt idx="4345">
                  <c:v>66.365992516852415</c:v>
                </c:pt>
                <c:pt idx="4346">
                  <c:v>66.365992516503852</c:v>
                </c:pt>
                <c:pt idx="4347">
                  <c:v>66.365992516252646</c:v>
                </c:pt>
                <c:pt idx="4348">
                  <c:v>66.365992515294337</c:v>
                </c:pt>
                <c:pt idx="4349">
                  <c:v>66.365992518710158</c:v>
                </c:pt>
                <c:pt idx="4350">
                  <c:v>66.365992517384655</c:v>
                </c:pt>
                <c:pt idx="4351">
                  <c:v>66.365992518423482</c:v>
                </c:pt>
                <c:pt idx="4352">
                  <c:v>66.365992516116464</c:v>
                </c:pt>
                <c:pt idx="4353">
                  <c:v>66.365992518622946</c:v>
                </c:pt>
                <c:pt idx="4354">
                  <c:v>66.365992517013126</c:v>
                </c:pt>
                <c:pt idx="4355">
                  <c:v>66.746098881791383</c:v>
                </c:pt>
                <c:pt idx="4356">
                  <c:v>66.776623323133094</c:v>
                </c:pt>
                <c:pt idx="4357">
                  <c:v>66.807035577767849</c:v>
                </c:pt>
                <c:pt idx="4358">
                  <c:v>66.837348097552464</c:v>
                </c:pt>
                <c:pt idx="4359">
                  <c:v>66.867566392872604</c:v>
                </c:pt>
                <c:pt idx="4360">
                  <c:v>66.897693068393039</c:v>
                </c:pt>
                <c:pt idx="4361">
                  <c:v>66.927729499388221</c:v>
                </c:pt>
                <c:pt idx="4362">
                  <c:v>66.957676562537401</c:v>
                </c:pt>
                <c:pt idx="4363">
                  <c:v>66.987534891531283</c:v>
                </c:pt>
                <c:pt idx="4364">
                  <c:v>67.017305051675123</c:v>
                </c:pt>
                <c:pt idx="4365">
                  <c:v>67.339096937352281</c:v>
                </c:pt>
                <c:pt idx="4366">
                  <c:v>67.367846545020882</c:v>
                </c:pt>
                <c:pt idx="4367">
                  <c:v>67.396514091599002</c:v>
                </c:pt>
                <c:pt idx="4368">
                  <c:v>67.42510001801341</c:v>
                </c:pt>
                <c:pt idx="4369">
                  <c:v>67.453604760792871</c:v>
                </c:pt>
                <c:pt idx="4370">
                  <c:v>67.482028762294078</c:v>
                </c:pt>
                <c:pt idx="4371">
                  <c:v>67.510372451055858</c:v>
                </c:pt>
                <c:pt idx="4372">
                  <c:v>67.538636258476728</c:v>
                </c:pt>
                <c:pt idx="4373">
                  <c:v>67.566820615682701</c:v>
                </c:pt>
                <c:pt idx="4374">
                  <c:v>67.594925939978737</c:v>
                </c:pt>
                <c:pt idx="4375">
                  <c:v>67.898986800780335</c:v>
                </c:pt>
                <c:pt idx="4376">
                  <c:v>67.926175752487666</c:v>
                </c:pt>
                <c:pt idx="4377">
                  <c:v>67.953290909792997</c:v>
                </c:pt>
                <c:pt idx="4378">
                  <c:v>67.9803326647354</c:v>
                </c:pt>
                <c:pt idx="4379">
                  <c:v>68.007301396402553</c:v>
                </c:pt>
                <c:pt idx="4380">
                  <c:v>68.034197481782996</c:v>
                </c:pt>
                <c:pt idx="4381">
                  <c:v>68.061021292839882</c:v>
                </c:pt>
                <c:pt idx="4382">
                  <c:v>68.087773209361501</c:v>
                </c:pt>
                <c:pt idx="4383">
                  <c:v>68.114453590710227</c:v>
                </c:pt>
                <c:pt idx="4384">
                  <c:v>68.141062811696443</c:v>
                </c:pt>
                <c:pt idx="4385">
                  <c:v>68.429170006696097</c:v>
                </c:pt>
                <c:pt idx="4386">
                  <c:v>68.454953000019216</c:v>
                </c:pt>
                <c:pt idx="4387">
                  <c:v>68.480669374298827</c:v>
                </c:pt>
                <c:pt idx="4388">
                  <c:v>68.506319460299295</c:v>
                </c:pt>
                <c:pt idx="4389">
                  <c:v>68.531903597992994</c:v>
                </c:pt>
                <c:pt idx="4390">
                  <c:v>68.557422105099548</c:v>
                </c:pt>
                <c:pt idx="4391">
                  <c:v>68.58287531356946</c:v>
                </c:pt>
                <c:pt idx="4392">
                  <c:v>68.608263544244622</c:v>
                </c:pt>
                <c:pt idx="4393">
                  <c:v>68.633587124279558</c:v>
                </c:pt>
                <c:pt idx="4394">
                  <c:v>68.658846363282848</c:v>
                </c:pt>
                <c:pt idx="4395">
                  <c:v>68.957052261924602</c:v>
                </c:pt>
                <c:pt idx="4396">
                  <c:v>68.981503204623991</c:v>
                </c:pt>
                <c:pt idx="4397">
                  <c:v>69.005894053999455</c:v>
                </c:pt>
                <c:pt idx="4398">
                  <c:v>69.030225106524497</c:v>
                </c:pt>
                <c:pt idx="4399">
                  <c:v>69.054496642690879</c:v>
                </c:pt>
                <c:pt idx="4400">
                  <c:v>69.078708946276564</c:v>
                </c:pt>
                <c:pt idx="4401">
                  <c:v>69.102862303634083</c:v>
                </c:pt>
                <c:pt idx="4402">
                  <c:v>69.126956987584066</c:v>
                </c:pt>
                <c:pt idx="4403">
                  <c:v>69.150993287384978</c:v>
                </c:pt>
                <c:pt idx="4404">
                  <c:v>69.434973490528222</c:v>
                </c:pt>
                <c:pt idx="4405">
                  <c:v>69.458275271943506</c:v>
                </c:pt>
                <c:pt idx="4406">
                  <c:v>69.481522379647515</c:v>
                </c:pt>
                <c:pt idx="4407">
                  <c:v>69.504715064923602</c:v>
                </c:pt>
                <c:pt idx="4408">
                  <c:v>69.5278535815834</c:v>
                </c:pt>
                <c:pt idx="4409">
                  <c:v>69.550938171793447</c:v>
                </c:pt>
                <c:pt idx="4410">
                  <c:v>69.573969093384179</c:v>
                </c:pt>
                <c:pt idx="4411">
                  <c:v>69.596946583940294</c:v>
                </c:pt>
                <c:pt idx="4412">
                  <c:v>69.619870895918382</c:v>
                </c:pt>
                <c:pt idx="4413">
                  <c:v>69.890901276482737</c:v>
                </c:pt>
                <c:pt idx="4414">
                  <c:v>69.913155776512525</c:v>
                </c:pt>
                <c:pt idx="4415">
                  <c:v>69.935360356272483</c:v>
                </c:pt>
                <c:pt idx="4416">
                  <c:v>69.957515243548031</c:v>
                </c:pt>
                <c:pt idx="4417">
                  <c:v>69.979620658055723</c:v>
                </c:pt>
                <c:pt idx="4418">
                  <c:v>70.001676821386312</c:v>
                </c:pt>
                <c:pt idx="4419">
                  <c:v>70.023683948432392</c:v>
                </c:pt>
                <c:pt idx="4420">
                  <c:v>70.045642258515983</c:v>
                </c:pt>
                <c:pt idx="4421">
                  <c:v>70.067551969741785</c:v>
                </c:pt>
                <c:pt idx="4422">
                  <c:v>70.089413290502804</c:v>
                </c:pt>
                <c:pt idx="4423">
                  <c:v>70.326754379103448</c:v>
                </c:pt>
                <c:pt idx="4424">
                  <c:v>70.348051329003212</c:v>
                </c:pt>
                <c:pt idx="4425">
                  <c:v>70.369302566708313</c:v>
                </c:pt>
                <c:pt idx="4426">
                  <c:v>70.390508284997694</c:v>
                </c:pt>
                <c:pt idx="4427">
                  <c:v>70.411668682143656</c:v>
                </c:pt>
                <c:pt idx="4428">
                  <c:v>70.432783960831202</c:v>
                </c:pt>
                <c:pt idx="4429">
                  <c:v>70.453854304723208</c:v>
                </c:pt>
                <c:pt idx="4430">
                  <c:v>70.474879909260707</c:v>
                </c:pt>
                <c:pt idx="4431">
                  <c:v>70.495860966643505</c:v>
                </c:pt>
                <c:pt idx="4432">
                  <c:v>70.51679767068417</c:v>
                </c:pt>
                <c:pt idx="4433">
                  <c:v>70.744227205415186</c:v>
                </c:pt>
                <c:pt idx="4434">
                  <c:v>70.764646082309497</c:v>
                </c:pt>
                <c:pt idx="4435">
                  <c:v>70.785022979821278</c:v>
                </c:pt>
                <c:pt idx="4436">
                  <c:v>70.805358072798199</c:v>
                </c:pt>
                <c:pt idx="4437">
                  <c:v>70.825651538921349</c:v>
                </c:pt>
                <c:pt idx="4438">
                  <c:v>70.845903549751583</c:v>
                </c:pt>
                <c:pt idx="4439">
                  <c:v>70.866114279147951</c:v>
                </c:pt>
                <c:pt idx="4440">
                  <c:v>70.886283897696558</c:v>
                </c:pt>
                <c:pt idx="4441">
                  <c:v>70.90641257499729</c:v>
                </c:pt>
                <c:pt idx="4442">
                  <c:v>70.926500482275586</c:v>
                </c:pt>
                <c:pt idx="4443">
                  <c:v>71.144824343259998</c:v>
                </c:pt>
                <c:pt idx="4444">
                  <c:v>71.164435933644526</c:v>
                </c:pt>
                <c:pt idx="4445">
                  <c:v>71.184008879314888</c:v>
                </c:pt>
                <c:pt idx="4446">
                  <c:v>71.203543340537891</c:v>
                </c:pt>
                <c:pt idx="4447">
                  <c:v>71.223039470200206</c:v>
                </c:pt>
                <c:pt idx="4448">
                  <c:v>71.242497426620943</c:v>
                </c:pt>
                <c:pt idx="4449">
                  <c:v>71.261917363844105</c:v>
                </c:pt>
                <c:pt idx="4450">
                  <c:v>71.281299435074786</c:v>
                </c:pt>
                <c:pt idx="4451">
                  <c:v>71.300643793061482</c:v>
                </c:pt>
                <c:pt idx="4452">
                  <c:v>71.319950594496348</c:v>
                </c:pt>
                <c:pt idx="4453">
                  <c:v>71.548756986477102</c:v>
                </c:pt>
                <c:pt idx="4454">
                  <c:v>71.56758902870753</c:v>
                </c:pt>
                <c:pt idx="4455">
                  <c:v>71.586385570334343</c:v>
                </c:pt>
                <c:pt idx="4456">
                  <c:v>71.605146742571577</c:v>
                </c:pt>
                <c:pt idx="4457">
                  <c:v>71.623872691730114</c:v>
                </c:pt>
                <c:pt idx="4458">
                  <c:v>71.642563554973606</c:v>
                </c:pt>
                <c:pt idx="4459">
                  <c:v>71.661219470530725</c:v>
                </c:pt>
                <c:pt idx="4460">
                  <c:v>71.679840580512078</c:v>
                </c:pt>
                <c:pt idx="4461">
                  <c:v>71.698427016236565</c:v>
                </c:pt>
                <c:pt idx="4462">
                  <c:v>71.918809088038586</c:v>
                </c:pt>
                <c:pt idx="4463">
                  <c:v>71.936957012468639</c:v>
                </c:pt>
                <c:pt idx="4464">
                  <c:v>71.955072124185747</c:v>
                </c:pt>
                <c:pt idx="4465">
                  <c:v>71.973154545041922</c:v>
                </c:pt>
                <c:pt idx="4466">
                  <c:v>71.99120440933919</c:v>
                </c:pt>
                <c:pt idx="4467">
                  <c:v>72.009221840252707</c:v>
                </c:pt>
                <c:pt idx="4468">
                  <c:v>72.027206959941026</c:v>
                </c:pt>
                <c:pt idx="4469">
                  <c:v>72.04515989763749</c:v>
                </c:pt>
                <c:pt idx="4470">
                  <c:v>72.063080778588358</c:v>
                </c:pt>
                <c:pt idx="4471">
                  <c:v>72.275675373515114</c:v>
                </c:pt>
                <c:pt idx="4472">
                  <c:v>72.293190579066405</c:v>
                </c:pt>
                <c:pt idx="4473">
                  <c:v>72.310675406560208</c:v>
                </c:pt>
                <c:pt idx="4474">
                  <c:v>72.328129979934403</c:v>
                </c:pt>
                <c:pt idx="4475">
                  <c:v>72.345554413537698</c:v>
                </c:pt>
                <c:pt idx="4476">
                  <c:v>72.362948819968139</c:v>
                </c:pt>
                <c:pt idx="4477">
                  <c:v>72.380313311734028</c:v>
                </c:pt>
                <c:pt idx="4478">
                  <c:v>72.397648009621548</c:v>
                </c:pt>
                <c:pt idx="4479">
                  <c:v>72.414953021374401</c:v>
                </c:pt>
                <c:pt idx="4480">
                  <c:v>72.620338452209282</c:v>
                </c:pt>
                <c:pt idx="4481">
                  <c:v>72.637267674218137</c:v>
                </c:pt>
                <c:pt idx="4482">
                  <c:v>72.654168751462649</c:v>
                </c:pt>
                <c:pt idx="4483">
                  <c:v>72.671041787091326</c:v>
                </c:pt>
                <c:pt idx="4484">
                  <c:v>72.687886885819211</c:v>
                </c:pt>
                <c:pt idx="4485">
                  <c:v>72.704704156955714</c:v>
                </c:pt>
                <c:pt idx="4486">
                  <c:v>72.721493701396497</c:v>
                </c:pt>
                <c:pt idx="4487">
                  <c:v>72.738255626883699</c:v>
                </c:pt>
                <c:pt idx="4488">
                  <c:v>72.754990034890412</c:v>
                </c:pt>
                <c:pt idx="4489">
                  <c:v>72.771697030085178</c:v>
                </c:pt>
                <c:pt idx="4490">
                  <c:v>72.953693817485885</c:v>
                </c:pt>
                <c:pt idx="4491">
                  <c:v>72.970079758259189</c:v>
                </c:pt>
                <c:pt idx="4492">
                  <c:v>72.986439586414619</c:v>
                </c:pt>
                <c:pt idx="4493">
                  <c:v>73.002773408858658</c:v>
                </c:pt>
                <c:pt idx="4494">
                  <c:v>73.019081313989346</c:v>
                </c:pt>
                <c:pt idx="4495">
                  <c:v>73.035363401241227</c:v>
                </c:pt>
                <c:pt idx="4496">
                  <c:v>73.051619765525331</c:v>
                </c:pt>
                <c:pt idx="4497">
                  <c:v>73.067850505620399</c:v>
                </c:pt>
                <c:pt idx="4498">
                  <c:v>73.084055715983382</c:v>
                </c:pt>
                <c:pt idx="4499">
                  <c:v>73.100235489121701</c:v>
                </c:pt>
                <c:pt idx="4500">
                  <c:v>73.276561039833112</c:v>
                </c:pt>
                <c:pt idx="4501">
                  <c:v>73.292442856060248</c:v>
                </c:pt>
                <c:pt idx="4502">
                  <c:v>73.308300436478916</c:v>
                </c:pt>
                <c:pt idx="4503">
                  <c:v>73.32413387105538</c:v>
                </c:pt>
                <c:pt idx="4504">
                  <c:v>73.339943247867296</c:v>
                </c:pt>
                <c:pt idx="4505">
                  <c:v>73.355728658936158</c:v>
                </c:pt>
                <c:pt idx="4506">
                  <c:v>73.371490188627178</c:v>
                </c:pt>
                <c:pt idx="4507">
                  <c:v>73.38722793040688</c:v>
                </c:pt>
                <c:pt idx="4508">
                  <c:v>73.402941966707701</c:v>
                </c:pt>
                <c:pt idx="4509">
                  <c:v>73.418632385791</c:v>
                </c:pt>
                <c:pt idx="4510">
                  <c:v>73.605106826612726</c:v>
                </c:pt>
                <c:pt idx="4511">
                  <c:v>73.620498056472726</c:v>
                </c:pt>
                <c:pt idx="4512">
                  <c:v>73.635866864687088</c:v>
                </c:pt>
                <c:pt idx="4513">
                  <c:v>73.651213324661299</c:v>
                </c:pt>
                <c:pt idx="4514">
                  <c:v>73.666537523987458</c:v>
                </c:pt>
                <c:pt idx="4515">
                  <c:v>73.681839545402383</c:v>
                </c:pt>
                <c:pt idx="4516">
                  <c:v>73.697119470059704</c:v>
                </c:pt>
                <c:pt idx="4517">
                  <c:v>73.712377380223884</c:v>
                </c:pt>
                <c:pt idx="4518">
                  <c:v>73.727613351250724</c:v>
                </c:pt>
                <c:pt idx="4519">
                  <c:v>73.908763117574367</c:v>
                </c:pt>
                <c:pt idx="4520">
                  <c:v>73.923721159592048</c:v>
                </c:pt>
                <c:pt idx="4521">
                  <c:v>73.938658367193582</c:v>
                </c:pt>
                <c:pt idx="4522">
                  <c:v>73.953574815475378</c:v>
                </c:pt>
                <c:pt idx="4523">
                  <c:v>73.968470583962599</c:v>
                </c:pt>
                <c:pt idx="4524">
                  <c:v>73.983345747553358</c:v>
                </c:pt>
                <c:pt idx="4525">
                  <c:v>73.998200381679027</c:v>
                </c:pt>
                <c:pt idx="4526">
                  <c:v>74.013034557980049</c:v>
                </c:pt>
                <c:pt idx="4527">
                  <c:v>74.027848360669466</c:v>
                </c:pt>
                <c:pt idx="4528">
                  <c:v>74.204051307169848</c:v>
                </c:pt>
                <c:pt idx="4529">
                  <c:v>74.218606882676099</c:v>
                </c:pt>
                <c:pt idx="4530">
                  <c:v>74.233143097303056</c:v>
                </c:pt>
                <c:pt idx="4531">
                  <c:v>74.247660029997036</c:v>
                </c:pt>
                <c:pt idx="4532">
                  <c:v>74.262157742550968</c:v>
                </c:pt>
                <c:pt idx="4533">
                  <c:v>74.276636313715684</c:v>
                </c:pt>
                <c:pt idx="4534">
                  <c:v>74.291095808267471</c:v>
                </c:pt>
                <c:pt idx="4535">
                  <c:v>74.305536301422535</c:v>
                </c:pt>
                <c:pt idx="4536">
                  <c:v>74.319957855661585</c:v>
                </c:pt>
                <c:pt idx="4537">
                  <c:v>74.491564686397396</c:v>
                </c:pt>
                <c:pt idx="4538">
                  <c:v>74.505746329972482</c:v>
                </c:pt>
                <c:pt idx="4539">
                  <c:v>74.519909988141819</c:v>
                </c:pt>
                <c:pt idx="4540">
                  <c:v>74.534055730079501</c:v>
                </c:pt>
                <c:pt idx="4541">
                  <c:v>74.548183622009091</c:v>
                </c:pt>
                <c:pt idx="4542">
                  <c:v>74.562293726348315</c:v>
                </c:pt>
                <c:pt idx="4543">
                  <c:v>74.576386111494898</c:v>
                </c:pt>
                <c:pt idx="4544">
                  <c:v>74.590460840873902</c:v>
                </c:pt>
                <c:pt idx="4545">
                  <c:v>74.60451798167999</c:v>
                </c:pt>
                <c:pt idx="4546">
                  <c:v>74.618557597305482</c:v>
                </c:pt>
                <c:pt idx="4547">
                  <c:v>74.771855009487098</c:v>
                </c:pt>
                <c:pt idx="4548">
                  <c:v>74.785689296167604</c:v>
                </c:pt>
                <c:pt idx="4549">
                  <c:v>74.7995068819137</c:v>
                </c:pt>
                <c:pt idx="4550">
                  <c:v>74.813307824423447</c:v>
                </c:pt>
                <c:pt idx="4551">
                  <c:v>74.827092188628058</c:v>
                </c:pt>
                <c:pt idx="4552">
                  <c:v>74.840860033793419</c:v>
                </c:pt>
                <c:pt idx="4553">
                  <c:v>74.854611421957316</c:v>
                </c:pt>
                <c:pt idx="4554">
                  <c:v>74.868346414790238</c:v>
                </c:pt>
                <c:pt idx="4555">
                  <c:v>74.882065072216079</c:v>
                </c:pt>
                <c:pt idx="4556">
                  <c:v>74.895767453500085</c:v>
                </c:pt>
                <c:pt idx="4557">
                  <c:v>75.04543663297278</c:v>
                </c:pt>
                <c:pt idx="4558">
                  <c:v>75.058948362609172</c:v>
                </c:pt>
                <c:pt idx="4559">
                  <c:v>75.072444589728988</c:v>
                </c:pt>
                <c:pt idx="4560">
                  <c:v>75.085925367844879</c:v>
                </c:pt>
                <c:pt idx="4561">
                  <c:v>75.099390755585148</c:v>
                </c:pt>
                <c:pt idx="4562">
                  <c:v>75.112840808487746</c:v>
                </c:pt>
                <c:pt idx="4563">
                  <c:v>75.126275585288298</c:v>
                </c:pt>
                <c:pt idx="4564">
                  <c:v>75.139695145115724</c:v>
                </c:pt>
                <c:pt idx="4565">
                  <c:v>75.153099542960689</c:v>
                </c:pt>
                <c:pt idx="4566">
                  <c:v>75.16648883253427</c:v>
                </c:pt>
                <c:pt idx="4567">
                  <c:v>75.326002448528158</c:v>
                </c:pt>
                <c:pt idx="4568">
                  <c:v>75.339200435429788</c:v>
                </c:pt>
                <c:pt idx="4569">
                  <c:v>75.352384093878499</c:v>
                </c:pt>
                <c:pt idx="4570">
                  <c:v>75.365553472899478</c:v>
                </c:pt>
                <c:pt idx="4571">
                  <c:v>75.378708629065088</c:v>
                </c:pt>
                <c:pt idx="4572">
                  <c:v>75.391849614032594</c:v>
                </c:pt>
                <c:pt idx="4573">
                  <c:v>75.404976482518393</c:v>
                </c:pt>
                <c:pt idx="4574">
                  <c:v>75.418089291719795</c:v>
                </c:pt>
                <c:pt idx="4575">
                  <c:v>75.431188088378036</c:v>
                </c:pt>
                <c:pt idx="4576">
                  <c:v>75.587299941693288</c:v>
                </c:pt>
                <c:pt idx="4577">
                  <c:v>75.600221361040397</c:v>
                </c:pt>
                <c:pt idx="4578">
                  <c:v>75.613129498425494</c:v>
                </c:pt>
                <c:pt idx="4579">
                  <c:v>75.62602440485098</c:v>
                </c:pt>
                <c:pt idx="4580">
                  <c:v>75.638906124408948</c:v>
                </c:pt>
                <c:pt idx="4581">
                  <c:v>75.651774714982466</c:v>
                </c:pt>
                <c:pt idx="4582">
                  <c:v>75.664630219492281</c:v>
                </c:pt>
                <c:pt idx="4583">
                  <c:v>75.677472696519416</c:v>
                </c:pt>
                <c:pt idx="4584">
                  <c:v>75.690302189290648</c:v>
                </c:pt>
                <c:pt idx="4585">
                  <c:v>75.843261481000638</c:v>
                </c:pt>
                <c:pt idx="4586">
                  <c:v>75.855926680987494</c:v>
                </c:pt>
                <c:pt idx="4587">
                  <c:v>75.868579585291599</c:v>
                </c:pt>
                <c:pt idx="4588">
                  <c:v>75.881220238461978</c:v>
                </c:pt>
                <c:pt idx="4589">
                  <c:v>75.89384868483468</c:v>
                </c:pt>
                <c:pt idx="4590">
                  <c:v>75.906464978852227</c:v>
                </c:pt>
                <c:pt idx="4591">
                  <c:v>75.9190691594019</c:v>
                </c:pt>
                <c:pt idx="4592">
                  <c:v>75.931661281535298</c:v>
                </c:pt>
                <c:pt idx="4593">
                  <c:v>75.944241387806827</c:v>
                </c:pt>
                <c:pt idx="4594">
                  <c:v>76.094282428207919</c:v>
                </c:pt>
                <c:pt idx="4595">
                  <c:v>76.106710556510365</c:v>
                </c:pt>
                <c:pt idx="4596">
                  <c:v>76.119127311592081</c:v>
                </c:pt>
                <c:pt idx="4597">
                  <c:v>76.131532744180149</c:v>
                </c:pt>
                <c:pt idx="4598">
                  <c:v>76.14392689205107</c:v>
                </c:pt>
                <c:pt idx="4599">
                  <c:v>76.156309805888384</c:v>
                </c:pt>
                <c:pt idx="4600">
                  <c:v>76.168681525142702</c:v>
                </c:pt>
                <c:pt idx="4601">
                  <c:v>76.181042096615258</c:v>
                </c:pt>
                <c:pt idx="4602">
                  <c:v>76.193391566742989</c:v>
                </c:pt>
                <c:pt idx="4603">
                  <c:v>76.340735091152183</c:v>
                </c:pt>
                <c:pt idx="4604">
                  <c:v>76.352944191196585</c:v>
                </c:pt>
                <c:pt idx="4605">
                  <c:v>76.365142797316778</c:v>
                </c:pt>
                <c:pt idx="4606">
                  <c:v>76.377330950195088</c:v>
                </c:pt>
                <c:pt idx="4607">
                  <c:v>76.389508691413198</c:v>
                </c:pt>
                <c:pt idx="4608">
                  <c:v>76.401676060726203</c:v>
                </c:pt>
                <c:pt idx="4609">
                  <c:v>76.41383310679268</c:v>
                </c:pt>
                <c:pt idx="4610">
                  <c:v>76.425979869930799</c:v>
                </c:pt>
                <c:pt idx="4611">
                  <c:v>76.438116385329423</c:v>
                </c:pt>
                <c:pt idx="4612">
                  <c:v>76.450242703458358</c:v>
                </c:pt>
                <c:pt idx="4613">
                  <c:v>76.582970744327781</c:v>
                </c:pt>
                <c:pt idx="4614">
                  <c:v>76.594977864098098</c:v>
                </c:pt>
                <c:pt idx="4615">
                  <c:v>76.606975314721382</c:v>
                </c:pt>
                <c:pt idx="4616">
                  <c:v>76.618963138298398</c:v>
                </c:pt>
                <c:pt idx="4617">
                  <c:v>76.630941376271068</c:v>
                </c:pt>
                <c:pt idx="4618">
                  <c:v>76.642910062095183</c:v>
                </c:pt>
                <c:pt idx="4619">
                  <c:v>76.654869239953698</c:v>
                </c:pt>
                <c:pt idx="4620">
                  <c:v>76.66681895267574</c:v>
                </c:pt>
                <c:pt idx="4621">
                  <c:v>76.678759232011416</c:v>
                </c:pt>
                <c:pt idx="4622">
                  <c:v>76.690690126193488</c:v>
                </c:pt>
                <c:pt idx="4623">
                  <c:v>76.833142731049278</c:v>
                </c:pt>
                <c:pt idx="4624">
                  <c:v>76.844955115887103</c:v>
                </c:pt>
                <c:pt idx="4625">
                  <c:v>76.856758653434028</c:v>
                </c:pt>
                <c:pt idx="4626">
                  <c:v>76.868553384771005</c:v>
                </c:pt>
                <c:pt idx="4627">
                  <c:v>76.880339345374381</c:v>
                </c:pt>
                <c:pt idx="4628">
                  <c:v>76.892116571544719</c:v>
                </c:pt>
                <c:pt idx="4629">
                  <c:v>76.903885104726228</c:v>
                </c:pt>
                <c:pt idx="4630">
                  <c:v>76.915644981235388</c:v>
                </c:pt>
                <c:pt idx="4631">
                  <c:v>76.927396236288828</c:v>
                </c:pt>
                <c:pt idx="4632">
                  <c:v>77.067752514786363</c:v>
                </c:pt>
                <c:pt idx="4633">
                  <c:v>77.079395090642208</c:v>
                </c:pt>
                <c:pt idx="4634">
                  <c:v>77.091029561645371</c:v>
                </c:pt>
                <c:pt idx="4635">
                  <c:v>77.102655963455788</c:v>
                </c:pt>
                <c:pt idx="4636">
                  <c:v>77.114274332177004</c:v>
                </c:pt>
                <c:pt idx="4637">
                  <c:v>77.125884709191467</c:v>
                </c:pt>
                <c:pt idx="4638">
                  <c:v>77.137487125762689</c:v>
                </c:pt>
                <c:pt idx="4639">
                  <c:v>77.149081615967305</c:v>
                </c:pt>
                <c:pt idx="4640">
                  <c:v>77.160668218297403</c:v>
                </c:pt>
                <c:pt idx="4641">
                  <c:v>77.2991050353925</c:v>
                </c:pt>
                <c:pt idx="4642">
                  <c:v>77.3105922996305</c:v>
                </c:pt>
                <c:pt idx="4643">
                  <c:v>77.322072165503272</c:v>
                </c:pt>
                <c:pt idx="4644">
                  <c:v>77.333544668125256</c:v>
                </c:pt>
                <c:pt idx="4645">
                  <c:v>77.345009841937326</c:v>
                </c:pt>
                <c:pt idx="4646">
                  <c:v>77.356467721003213</c:v>
                </c:pt>
                <c:pt idx="4647">
                  <c:v>77.367918339430958</c:v>
                </c:pt>
                <c:pt idx="4648">
                  <c:v>77.379361731328899</c:v>
                </c:pt>
                <c:pt idx="4649">
                  <c:v>77.390797933621116</c:v>
                </c:pt>
                <c:pt idx="4650">
                  <c:v>77.527483624227301</c:v>
                </c:pt>
                <c:pt idx="4651">
                  <c:v>77.538829386583458</c:v>
                </c:pt>
                <c:pt idx="4652">
                  <c:v>77.550168425237786</c:v>
                </c:pt>
                <c:pt idx="4653">
                  <c:v>77.561500772714382</c:v>
                </c:pt>
                <c:pt idx="4654">
                  <c:v>77.572826461219805</c:v>
                </c:pt>
                <c:pt idx="4655">
                  <c:v>77.584145523964281</c:v>
                </c:pt>
                <c:pt idx="4656">
                  <c:v>77.595457995664788</c:v>
                </c:pt>
                <c:pt idx="4657">
                  <c:v>77.606763905316015</c:v>
                </c:pt>
                <c:pt idx="4658">
                  <c:v>77.618063287223094</c:v>
                </c:pt>
                <c:pt idx="4659">
                  <c:v>77.753158434385199</c:v>
                </c:pt>
                <c:pt idx="4660">
                  <c:v>77.764375880707192</c:v>
                </c:pt>
                <c:pt idx="4661">
                  <c:v>77.775587245661228</c:v>
                </c:pt>
                <c:pt idx="4662">
                  <c:v>77.786792563402088</c:v>
                </c:pt>
                <c:pt idx="4663">
                  <c:v>77.797991861218918</c:v>
                </c:pt>
                <c:pt idx="4664">
                  <c:v>77.809185175000209</c:v>
                </c:pt>
                <c:pt idx="4665">
                  <c:v>77.820372533360114</c:v>
                </c:pt>
                <c:pt idx="4666">
                  <c:v>77.831553970575627</c:v>
                </c:pt>
                <c:pt idx="4667">
                  <c:v>77.842729511103911</c:v>
                </c:pt>
                <c:pt idx="4668">
                  <c:v>77.853899194776588</c:v>
                </c:pt>
                <c:pt idx="4669">
                  <c:v>77.976387658560938</c:v>
                </c:pt>
                <c:pt idx="4670">
                  <c:v>77.987489403865396</c:v>
                </c:pt>
                <c:pt idx="4671">
                  <c:v>77.998585685586505</c:v>
                </c:pt>
                <c:pt idx="4672">
                  <c:v>78.009676533571067</c:v>
                </c:pt>
                <c:pt idx="4673">
                  <c:v>78.020761978519189</c:v>
                </c:pt>
                <c:pt idx="4674">
                  <c:v>78.031842051828789</c:v>
                </c:pt>
                <c:pt idx="4675">
                  <c:v>78.04291678208368</c:v>
                </c:pt>
                <c:pt idx="4676">
                  <c:v>78.053986198095458</c:v>
                </c:pt>
                <c:pt idx="4677">
                  <c:v>78.065050331902683</c:v>
                </c:pt>
                <c:pt idx="4678">
                  <c:v>78.076109212393078</c:v>
                </c:pt>
                <c:pt idx="4679">
                  <c:v>78.208416798254888</c:v>
                </c:pt>
                <c:pt idx="4680">
                  <c:v>78.219410073347831</c:v>
                </c:pt>
                <c:pt idx="4681">
                  <c:v>78.23039850889748</c:v>
                </c:pt>
                <c:pt idx="4682">
                  <c:v>78.241382129911599</c:v>
                </c:pt>
                <c:pt idx="4683">
                  <c:v>78.252360968443313</c:v>
                </c:pt>
                <c:pt idx="4684">
                  <c:v>78.263335049012426</c:v>
                </c:pt>
                <c:pt idx="4685">
                  <c:v>78.274304405635604</c:v>
                </c:pt>
                <c:pt idx="4686">
                  <c:v>78.285269065877046</c:v>
                </c:pt>
                <c:pt idx="4687">
                  <c:v>78.296229057208507</c:v>
                </c:pt>
                <c:pt idx="4688">
                  <c:v>78.427395168024148</c:v>
                </c:pt>
                <c:pt idx="4689">
                  <c:v>78.438297053658289</c:v>
                </c:pt>
                <c:pt idx="4690">
                  <c:v>78.449194669302884</c:v>
                </c:pt>
                <c:pt idx="4691">
                  <c:v>78.460088041742893</c:v>
                </c:pt>
                <c:pt idx="4692">
                  <c:v>78.470977195439048</c:v>
                </c:pt>
                <c:pt idx="4693">
                  <c:v>78.481862162475949</c:v>
                </c:pt>
                <c:pt idx="4694">
                  <c:v>78.492742967219598</c:v>
                </c:pt>
                <c:pt idx="4695">
                  <c:v>78.503619639213298</c:v>
                </c:pt>
                <c:pt idx="4696">
                  <c:v>78.514492207328004</c:v>
                </c:pt>
                <c:pt idx="4697">
                  <c:v>78.644652844747327</c:v>
                </c:pt>
                <c:pt idx="4698">
                  <c:v>78.655474543070255</c:v>
                </c:pt>
                <c:pt idx="4699">
                  <c:v>78.666292523437448</c:v>
                </c:pt>
                <c:pt idx="4700">
                  <c:v>78.677106808053566</c:v>
                </c:pt>
                <c:pt idx="4701">
                  <c:v>78.687917425047331</c:v>
                </c:pt>
                <c:pt idx="4702">
                  <c:v>78.698724402588468</c:v>
                </c:pt>
                <c:pt idx="4703">
                  <c:v>78.709527762140127</c:v>
                </c:pt>
                <c:pt idx="4704">
                  <c:v>78.72032753607337</c:v>
                </c:pt>
                <c:pt idx="4705">
                  <c:v>78.731123751466527</c:v>
                </c:pt>
                <c:pt idx="4706">
                  <c:v>78.860410296612699</c:v>
                </c:pt>
                <c:pt idx="4707">
                  <c:v>78.871162645509798</c:v>
                </c:pt>
                <c:pt idx="4708">
                  <c:v>78.881911805121248</c:v>
                </c:pt>
                <c:pt idx="4709">
                  <c:v>78.892657798977694</c:v>
                </c:pt>
                <c:pt idx="4710">
                  <c:v>78.903400658493183</c:v>
                </c:pt>
                <c:pt idx="4711">
                  <c:v>78.914140407518104</c:v>
                </c:pt>
                <c:pt idx="4712">
                  <c:v>78.924877071940898</c:v>
                </c:pt>
                <c:pt idx="4713">
                  <c:v>78.935610673679406</c:v>
                </c:pt>
                <c:pt idx="4714">
                  <c:v>78.946341245213532</c:v>
                </c:pt>
                <c:pt idx="4715">
                  <c:v>79.074880971131478</c:v>
                </c:pt>
                <c:pt idx="4716">
                  <c:v>79.085574467236412</c:v>
                </c:pt>
                <c:pt idx="4717">
                  <c:v>79.096265293442627</c:v>
                </c:pt>
                <c:pt idx="4718">
                  <c:v>79.10695347038839</c:v>
                </c:pt>
                <c:pt idx="4719">
                  <c:v>79.1176390286968</c:v>
                </c:pt>
                <c:pt idx="4720">
                  <c:v>79.128321988640849</c:v>
                </c:pt>
                <c:pt idx="4721">
                  <c:v>79.139002378347598</c:v>
                </c:pt>
                <c:pt idx="4722">
                  <c:v>79.149680222869179</c:v>
                </c:pt>
                <c:pt idx="4723">
                  <c:v>79.160355548277806</c:v>
                </c:pt>
                <c:pt idx="4724">
                  <c:v>79.288272061531288</c:v>
                </c:pt>
                <c:pt idx="4725">
                  <c:v>79.298916918612207</c:v>
                </c:pt>
                <c:pt idx="4726">
                  <c:v>79.309559603903196</c:v>
                </c:pt>
                <c:pt idx="4727">
                  <c:v>79.3202001452877</c:v>
                </c:pt>
                <c:pt idx="4728">
                  <c:v>79.330838568807309</c:v>
                </c:pt>
                <c:pt idx="4729">
                  <c:v>79.341474894948206</c:v>
                </c:pt>
                <c:pt idx="4730">
                  <c:v>79.352109153252513</c:v>
                </c:pt>
                <c:pt idx="4731">
                  <c:v>79.362741365470143</c:v>
                </c:pt>
                <c:pt idx="4732">
                  <c:v>79.373371559103646</c:v>
                </c:pt>
                <c:pt idx="4733">
                  <c:v>79.38399975705957</c:v>
                </c:pt>
                <c:pt idx="4734">
                  <c:v>79.511391402125</c:v>
                </c:pt>
                <c:pt idx="4735">
                  <c:v>79.521995888468183</c:v>
                </c:pt>
                <c:pt idx="4736">
                  <c:v>79.532598718724472</c:v>
                </c:pt>
                <c:pt idx="4737">
                  <c:v>79.54319992321409</c:v>
                </c:pt>
                <c:pt idx="4738">
                  <c:v>79.553799520899048</c:v>
                </c:pt>
                <c:pt idx="4739">
                  <c:v>79.564397537563067</c:v>
                </c:pt>
                <c:pt idx="4740">
                  <c:v>79.574993998350905</c:v>
                </c:pt>
                <c:pt idx="4741">
                  <c:v>79.585588927111019</c:v>
                </c:pt>
                <c:pt idx="4742">
                  <c:v>79.596182348105103</c:v>
                </c:pt>
                <c:pt idx="4743">
                  <c:v>79.723194502957199</c:v>
                </c:pt>
                <c:pt idx="4744">
                  <c:v>79.733770499269099</c:v>
                </c:pt>
                <c:pt idx="4745">
                  <c:v>79.744345325244822</c:v>
                </c:pt>
                <c:pt idx="4746">
                  <c:v>79.75491900007745</c:v>
                </c:pt>
                <c:pt idx="4747">
                  <c:v>79.765491550720128</c:v>
                </c:pt>
                <c:pt idx="4748">
                  <c:v>79.776062999457281</c:v>
                </c:pt>
                <c:pt idx="4749">
                  <c:v>79.786633369285326</c:v>
                </c:pt>
                <c:pt idx="4750">
                  <c:v>79.797202684709205</c:v>
                </c:pt>
                <c:pt idx="4751">
                  <c:v>79.807770970749758</c:v>
                </c:pt>
                <c:pt idx="4752">
                  <c:v>79.934518568049526</c:v>
                </c:pt>
                <c:pt idx="4753">
                  <c:v>79.945075596221614</c:v>
                </c:pt>
                <c:pt idx="4754">
                  <c:v>79.955631922152989</c:v>
                </c:pt>
                <c:pt idx="4755">
                  <c:v>79.966187567851108</c:v>
                </c:pt>
                <c:pt idx="4756">
                  <c:v>79.976742559936014</c:v>
                </c:pt>
                <c:pt idx="4757">
                  <c:v>79.987296918955693</c:v>
                </c:pt>
                <c:pt idx="4758">
                  <c:v>79.997850669961949</c:v>
                </c:pt>
                <c:pt idx="4759">
                  <c:v>80.008403835936349</c:v>
                </c:pt>
                <c:pt idx="4760">
                  <c:v>80.018956439527599</c:v>
                </c:pt>
                <c:pt idx="4761">
                  <c:v>80.145552270844249</c:v>
                </c:pt>
                <c:pt idx="4762">
                  <c:v>80.156099673247596</c:v>
                </c:pt>
                <c:pt idx="4763">
                  <c:v>80.166646838490564</c:v>
                </c:pt>
                <c:pt idx="4764">
                  <c:v>80.177193785797527</c:v>
                </c:pt>
                <c:pt idx="4765">
                  <c:v>80.187740540797478</c:v>
                </c:pt>
                <c:pt idx="4766">
                  <c:v>80.198287127234266</c:v>
                </c:pt>
                <c:pt idx="4767">
                  <c:v>80.208833564332096</c:v>
                </c:pt>
                <c:pt idx="4768">
                  <c:v>80.219379879424537</c:v>
                </c:pt>
                <c:pt idx="4769">
                  <c:v>80.229926094612992</c:v>
                </c:pt>
                <c:pt idx="4770">
                  <c:v>80.356481086747081</c:v>
                </c:pt>
                <c:pt idx="4771">
                  <c:v>80.367028062378097</c:v>
                </c:pt>
                <c:pt idx="4772">
                  <c:v>80.377575257193797</c:v>
                </c:pt>
                <c:pt idx="4773">
                  <c:v>80.388122690083378</c:v>
                </c:pt>
                <c:pt idx="4774">
                  <c:v>80.39867038548897</c:v>
                </c:pt>
                <c:pt idx="4775">
                  <c:v>80.409218370321</c:v>
                </c:pt>
                <c:pt idx="4776">
                  <c:v>80.419766659205521</c:v>
                </c:pt>
                <c:pt idx="4777">
                  <c:v>80.43031528177562</c:v>
                </c:pt>
                <c:pt idx="4778">
                  <c:v>80.440864256736901</c:v>
                </c:pt>
                <c:pt idx="4779">
                  <c:v>80.578043344760019</c:v>
                </c:pt>
                <c:pt idx="4780">
                  <c:v>80.588599631742895</c:v>
                </c:pt>
                <c:pt idx="4781">
                  <c:v>80.599156609125927</c:v>
                </c:pt>
                <c:pt idx="4782">
                  <c:v>80.609714297668788</c:v>
                </c:pt>
                <c:pt idx="4783">
                  <c:v>80.620272724280966</c:v>
                </c:pt>
                <c:pt idx="4784">
                  <c:v>80.630831905857619</c:v>
                </c:pt>
                <c:pt idx="4785">
                  <c:v>80.641391869124249</c:v>
                </c:pt>
                <c:pt idx="4786">
                  <c:v>80.651952633760658</c:v>
                </c:pt>
                <c:pt idx="4787">
                  <c:v>80.789325709713026</c:v>
                </c:pt>
                <c:pt idx="4788">
                  <c:v>80.799900042663282</c:v>
                </c:pt>
                <c:pt idx="4789">
                  <c:v>80.810475509527919</c:v>
                </c:pt>
                <c:pt idx="4790">
                  <c:v>80.821052134734941</c:v>
                </c:pt>
                <c:pt idx="4791">
                  <c:v>80.8316299374479</c:v>
                </c:pt>
                <c:pt idx="4792">
                  <c:v>80.842208943736708</c:v>
                </c:pt>
                <c:pt idx="4793">
                  <c:v>80.852789176112864</c:v>
                </c:pt>
                <c:pt idx="4794">
                  <c:v>80.863370652369326</c:v>
                </c:pt>
                <c:pt idx="4795">
                  <c:v>80.873953395351279</c:v>
                </c:pt>
                <c:pt idx="4796">
                  <c:v>81.001053241370201</c:v>
                </c:pt>
                <c:pt idx="4797">
                  <c:v>81.011654469876589</c:v>
                </c:pt>
                <c:pt idx="4798">
                  <c:v>81.022257277074289</c:v>
                </c:pt>
                <c:pt idx="4799">
                  <c:v>81.032861677804249</c:v>
                </c:pt>
                <c:pt idx="4800">
                  <c:v>81.0434677020191</c:v>
                </c:pt>
                <c:pt idx="4801">
                  <c:v>81.054075365258598</c:v>
                </c:pt>
                <c:pt idx="4802">
                  <c:v>81.064684692133696</c:v>
                </c:pt>
                <c:pt idx="4803">
                  <c:v>81.075295705733311</c:v>
                </c:pt>
                <c:pt idx="4804">
                  <c:v>81.08590842261647</c:v>
                </c:pt>
                <c:pt idx="4805">
                  <c:v>81.213402115244719</c:v>
                </c:pt>
                <c:pt idx="4806">
                  <c:v>81.22403900550438</c:v>
                </c:pt>
                <c:pt idx="4807">
                  <c:v>81.234677903724389</c:v>
                </c:pt>
                <c:pt idx="4808">
                  <c:v>81.245318839447009</c:v>
                </c:pt>
                <c:pt idx="4809">
                  <c:v>81.255961827177202</c:v>
                </c:pt>
                <c:pt idx="4810">
                  <c:v>81.266606893915295</c:v>
                </c:pt>
                <c:pt idx="4811">
                  <c:v>81.277254056418698</c:v>
                </c:pt>
                <c:pt idx="4812">
                  <c:v>81.287903338522099</c:v>
                </c:pt>
                <c:pt idx="4813">
                  <c:v>81.298554766008493</c:v>
                </c:pt>
                <c:pt idx="4814">
                  <c:v>81.42654673002437</c:v>
                </c:pt>
                <c:pt idx="4815">
                  <c:v>81.437227952530904</c:v>
                </c:pt>
                <c:pt idx="4816">
                  <c:v>81.447911617653801</c:v>
                </c:pt>
                <c:pt idx="4817">
                  <c:v>81.458597748771481</c:v>
                </c:pt>
                <c:pt idx="4818">
                  <c:v>81.469286363752502</c:v>
                </c:pt>
                <c:pt idx="4819">
                  <c:v>81.479977487983788</c:v>
                </c:pt>
                <c:pt idx="4820">
                  <c:v>81.490671137477179</c:v>
                </c:pt>
                <c:pt idx="4821">
                  <c:v>81.501367339933083</c:v>
                </c:pt>
                <c:pt idx="4822">
                  <c:v>81.512066110602149</c:v>
                </c:pt>
                <c:pt idx="4823">
                  <c:v>81.640659717507205</c:v>
                </c:pt>
                <c:pt idx="4824">
                  <c:v>81.651393857018249</c:v>
                </c:pt>
                <c:pt idx="4825">
                  <c:v>81.662130867820537</c:v>
                </c:pt>
                <c:pt idx="4826">
                  <c:v>81.672870767128572</c:v>
                </c:pt>
                <c:pt idx="4827">
                  <c:v>81.683613580482003</c:v>
                </c:pt>
                <c:pt idx="4828">
                  <c:v>81.694359328746401</c:v>
                </c:pt>
                <c:pt idx="4829">
                  <c:v>81.705108028679788</c:v>
                </c:pt>
                <c:pt idx="4830">
                  <c:v>81.715859703949505</c:v>
                </c:pt>
                <c:pt idx="4831">
                  <c:v>81.726614377233403</c:v>
                </c:pt>
                <c:pt idx="4832">
                  <c:v>81.866707404415109</c:v>
                </c:pt>
                <c:pt idx="4833">
                  <c:v>81.877506241413201</c:v>
                </c:pt>
                <c:pt idx="4834">
                  <c:v>81.888308391862168</c:v>
                </c:pt>
                <c:pt idx="4835">
                  <c:v>81.899113873707805</c:v>
                </c:pt>
                <c:pt idx="4836">
                  <c:v>81.909922710235492</c:v>
                </c:pt>
                <c:pt idx="4837">
                  <c:v>81.920734921353798</c:v>
                </c:pt>
                <c:pt idx="4838">
                  <c:v>81.931550528842905</c:v>
                </c:pt>
                <c:pt idx="4839">
                  <c:v>81.942369551620502</c:v>
                </c:pt>
                <c:pt idx="4840">
                  <c:v>82.083337215650772</c:v>
                </c:pt>
                <c:pt idx="4841">
                  <c:v>82.094206250079992</c:v>
                </c:pt>
                <c:pt idx="4842">
                  <c:v>82.105079012251181</c:v>
                </c:pt>
                <c:pt idx="4843">
                  <c:v>82.115955523383448</c:v>
                </c:pt>
                <c:pt idx="4844">
                  <c:v>82.126835801510467</c:v>
                </c:pt>
                <c:pt idx="4845">
                  <c:v>82.137719869266306</c:v>
                </c:pt>
                <c:pt idx="4846">
                  <c:v>82.148607745918525</c:v>
                </c:pt>
                <c:pt idx="4847">
                  <c:v>82.159499454678098</c:v>
                </c:pt>
                <c:pt idx="4848">
                  <c:v>82.170395013595581</c:v>
                </c:pt>
                <c:pt idx="4849">
                  <c:v>82.301449489846249</c:v>
                </c:pt>
                <c:pt idx="4850">
                  <c:v>82.312396961956182</c:v>
                </c:pt>
                <c:pt idx="4851">
                  <c:v>82.323348569434316</c:v>
                </c:pt>
                <c:pt idx="4852">
                  <c:v>82.334304332813758</c:v>
                </c:pt>
                <c:pt idx="4853">
                  <c:v>82.345264271924904</c:v>
                </c:pt>
                <c:pt idx="4854">
                  <c:v>82.3562284055497</c:v>
                </c:pt>
                <c:pt idx="4855">
                  <c:v>82.367196756427148</c:v>
                </c:pt>
                <c:pt idx="4856">
                  <c:v>82.378169342303948</c:v>
                </c:pt>
                <c:pt idx="4857">
                  <c:v>82.389146184579559</c:v>
                </c:pt>
                <c:pt idx="4858">
                  <c:v>82.521207541189611</c:v>
                </c:pt>
                <c:pt idx="4859">
                  <c:v>82.532241529214005</c:v>
                </c:pt>
                <c:pt idx="4860">
                  <c:v>82.543280052043698</c:v>
                </c:pt>
                <c:pt idx="4861">
                  <c:v>82.554323125568501</c:v>
                </c:pt>
                <c:pt idx="4862">
                  <c:v>82.565370773318648</c:v>
                </c:pt>
                <c:pt idx="4863">
                  <c:v>82.576423016784574</c:v>
                </c:pt>
                <c:pt idx="4864">
                  <c:v>82.5874798733186</c:v>
                </c:pt>
                <c:pt idx="4865">
                  <c:v>82.598541361853208</c:v>
                </c:pt>
                <c:pt idx="4866">
                  <c:v>82.609607503635758</c:v>
                </c:pt>
                <c:pt idx="4867">
                  <c:v>82.742771131891345</c:v>
                </c:pt>
                <c:pt idx="4868">
                  <c:v>82.753899514542383</c:v>
                </c:pt>
                <c:pt idx="4869">
                  <c:v>82.765032819197813</c:v>
                </c:pt>
                <c:pt idx="4870">
                  <c:v>82.776171068597989</c:v>
                </c:pt>
                <c:pt idx="4871">
                  <c:v>82.787314277627203</c:v>
                </c:pt>
                <c:pt idx="4872">
                  <c:v>82.798462465554479</c:v>
                </c:pt>
                <c:pt idx="4873">
                  <c:v>82.809615651800726</c:v>
                </c:pt>
                <c:pt idx="4874">
                  <c:v>82.820773858130167</c:v>
                </c:pt>
                <c:pt idx="4875">
                  <c:v>82.831937098820688</c:v>
                </c:pt>
                <c:pt idx="4876">
                  <c:v>82.966295680658746</c:v>
                </c:pt>
                <c:pt idx="4877">
                  <c:v>82.977526101572295</c:v>
                </c:pt>
                <c:pt idx="4878">
                  <c:v>82.988761819271758</c:v>
                </c:pt>
                <c:pt idx="4879">
                  <c:v>83.000002852629152</c:v>
                </c:pt>
                <c:pt idx="4880">
                  <c:v>83.011249219332527</c:v>
                </c:pt>
                <c:pt idx="4881">
                  <c:v>83.022500940808499</c:v>
                </c:pt>
                <c:pt idx="4882">
                  <c:v>83.033758032735449</c:v>
                </c:pt>
                <c:pt idx="4883">
                  <c:v>83.045020509512426</c:v>
                </c:pt>
                <c:pt idx="4884">
                  <c:v>83.056288397407769</c:v>
                </c:pt>
                <c:pt idx="4885">
                  <c:v>83.203271103985955</c:v>
                </c:pt>
                <c:pt idx="4886">
                  <c:v>83.214616564466922</c:v>
                </c:pt>
                <c:pt idx="4887">
                  <c:v>83.225967697396101</c:v>
                </c:pt>
                <c:pt idx="4888">
                  <c:v>83.237324521343027</c:v>
                </c:pt>
                <c:pt idx="4889">
                  <c:v>83.248687053535178</c:v>
                </c:pt>
                <c:pt idx="4890">
                  <c:v>83.260055311994819</c:v>
                </c:pt>
                <c:pt idx="4891">
                  <c:v>83.271429311728582</c:v>
                </c:pt>
                <c:pt idx="4892">
                  <c:v>83.282809072613858</c:v>
                </c:pt>
                <c:pt idx="4893">
                  <c:v>83.431277834799758</c:v>
                </c:pt>
                <c:pt idx="4894">
                  <c:v>83.442740008329949</c:v>
                </c:pt>
                <c:pt idx="4895">
                  <c:v>83.45420819365647</c:v>
                </c:pt>
                <c:pt idx="4896">
                  <c:v>83.465682408374406</c:v>
                </c:pt>
                <c:pt idx="4897">
                  <c:v>83.477162668586004</c:v>
                </c:pt>
                <c:pt idx="4898">
                  <c:v>83.488648984732322</c:v>
                </c:pt>
                <c:pt idx="4899">
                  <c:v>83.500141379034858</c:v>
                </c:pt>
                <c:pt idx="4900">
                  <c:v>83.511639865283456</c:v>
                </c:pt>
                <c:pt idx="4901">
                  <c:v>83.661681820809108</c:v>
                </c:pt>
                <c:pt idx="4902">
                  <c:v>83.673267255238201</c:v>
                </c:pt>
                <c:pt idx="4903">
                  <c:v>83.684859018528954</c:v>
                </c:pt>
                <c:pt idx="4904">
                  <c:v>83.696457122615158</c:v>
                </c:pt>
                <c:pt idx="4905">
                  <c:v>83.7080615831117</c:v>
                </c:pt>
                <c:pt idx="4906">
                  <c:v>83.719672414447302</c:v>
                </c:pt>
                <c:pt idx="4907">
                  <c:v>83.731289632390471</c:v>
                </c:pt>
                <c:pt idx="4908">
                  <c:v>83.742913250334027</c:v>
                </c:pt>
                <c:pt idx="4909">
                  <c:v>83.75454328730423</c:v>
                </c:pt>
                <c:pt idx="4910">
                  <c:v>83.894609392781419</c:v>
                </c:pt>
                <c:pt idx="4911">
                  <c:v>83.906324137682319</c:v>
                </c:pt>
                <c:pt idx="4912">
                  <c:v>83.918045498953404</c:v>
                </c:pt>
                <c:pt idx="4913">
                  <c:v>83.9297734888317</c:v>
                </c:pt>
                <c:pt idx="4914">
                  <c:v>83.941508117605878</c:v>
                </c:pt>
                <c:pt idx="4915">
                  <c:v>83.953249405001756</c:v>
                </c:pt>
                <c:pt idx="4916">
                  <c:v>83.964997357684297</c:v>
                </c:pt>
                <c:pt idx="4917">
                  <c:v>83.976751993432558</c:v>
                </c:pt>
                <c:pt idx="4918">
                  <c:v>83.988513322503948</c:v>
                </c:pt>
                <c:pt idx="4919">
                  <c:v>84.130176203593365</c:v>
                </c:pt>
                <c:pt idx="4920">
                  <c:v>84.142025734831748</c:v>
                </c:pt>
                <c:pt idx="4921">
                  <c:v>84.153882140999116</c:v>
                </c:pt>
                <c:pt idx="4922">
                  <c:v>84.165745427363078</c:v>
                </c:pt>
                <c:pt idx="4923">
                  <c:v>84.177615609568804</c:v>
                </c:pt>
                <c:pt idx="4924">
                  <c:v>84.189492702562347</c:v>
                </c:pt>
                <c:pt idx="4925">
                  <c:v>84.201376710484425</c:v>
                </c:pt>
                <c:pt idx="4926">
                  <c:v>84.213267651356205</c:v>
                </c:pt>
                <c:pt idx="4927">
                  <c:v>84.225165534246898</c:v>
                </c:pt>
                <c:pt idx="4928">
                  <c:v>84.368485720678748</c:v>
                </c:pt>
                <c:pt idx="4929">
                  <c:v>84.380474865072699</c:v>
                </c:pt>
                <c:pt idx="4930">
                  <c:v>84.392471105818458</c:v>
                </c:pt>
                <c:pt idx="4931">
                  <c:v>84.404474449644027</c:v>
                </c:pt>
                <c:pt idx="4932">
                  <c:v>84.416484908724399</c:v>
                </c:pt>
                <c:pt idx="4933">
                  <c:v>84.428502493745</c:v>
                </c:pt>
                <c:pt idx="4934">
                  <c:v>84.440527215755296</c:v>
                </c:pt>
                <c:pt idx="4935">
                  <c:v>84.452559078438682</c:v>
                </c:pt>
                <c:pt idx="4936">
                  <c:v>84.464598096193399</c:v>
                </c:pt>
                <c:pt idx="4937">
                  <c:v>84.621760646609758</c:v>
                </c:pt>
                <c:pt idx="4938">
                  <c:v>84.633900792860388</c:v>
                </c:pt>
                <c:pt idx="4939">
                  <c:v>84.646048229458458</c:v>
                </c:pt>
                <c:pt idx="4940">
                  <c:v>84.658202962400637</c:v>
                </c:pt>
                <c:pt idx="4941">
                  <c:v>84.670364998750259</c:v>
                </c:pt>
                <c:pt idx="4942">
                  <c:v>84.682534351260458</c:v>
                </c:pt>
                <c:pt idx="4943">
                  <c:v>84.69471101999271</c:v>
                </c:pt>
                <c:pt idx="4944">
                  <c:v>84.706895019405849</c:v>
                </c:pt>
                <c:pt idx="4945">
                  <c:v>84.865957207471055</c:v>
                </c:pt>
                <c:pt idx="4946">
                  <c:v>84.878244555174348</c:v>
                </c:pt>
                <c:pt idx="4947">
                  <c:v>84.890539336628748</c:v>
                </c:pt>
                <c:pt idx="4948">
                  <c:v>84.902841559050088</c:v>
                </c:pt>
                <c:pt idx="4949">
                  <c:v>84.915151221493304</c:v>
                </c:pt>
                <c:pt idx="4950">
                  <c:v>84.927468334339082</c:v>
                </c:pt>
                <c:pt idx="4951">
                  <c:v>84.939792902487966</c:v>
                </c:pt>
                <c:pt idx="4952">
                  <c:v>84.952124933246694</c:v>
                </c:pt>
                <c:pt idx="4953">
                  <c:v>85.113122707370223</c:v>
                </c:pt>
                <c:pt idx="4954">
                  <c:v>85.125559733266059</c:v>
                </c:pt>
                <c:pt idx="4955">
                  <c:v>85.138004295832204</c:v>
                </c:pt>
                <c:pt idx="4956">
                  <c:v>85.150456394672759</c:v>
                </c:pt>
                <c:pt idx="4957">
                  <c:v>85.162916034779755</c:v>
                </c:pt>
                <c:pt idx="4958">
                  <c:v>85.17538322111578</c:v>
                </c:pt>
                <c:pt idx="4959">
                  <c:v>85.187857956267379</c:v>
                </c:pt>
                <c:pt idx="4960">
                  <c:v>85.200340244800898</c:v>
                </c:pt>
                <c:pt idx="4961">
                  <c:v>85.212830089973423</c:v>
                </c:pt>
                <c:pt idx="4962">
                  <c:v>85.363298746008198</c:v>
                </c:pt>
                <c:pt idx="4963">
                  <c:v>85.375887093291325</c:v>
                </c:pt>
                <c:pt idx="4964">
                  <c:v>85.388483033773085</c:v>
                </c:pt>
                <c:pt idx="4965">
                  <c:v>85.401086571318871</c:v>
                </c:pt>
                <c:pt idx="4966">
                  <c:v>85.413697704131394</c:v>
                </c:pt>
                <c:pt idx="4967">
                  <c:v>85.426316440369902</c:v>
                </c:pt>
                <c:pt idx="4968">
                  <c:v>85.438942777568258</c:v>
                </c:pt>
                <c:pt idx="4969">
                  <c:v>85.451576717735819</c:v>
                </c:pt>
                <c:pt idx="4970">
                  <c:v>85.464218260507621</c:v>
                </c:pt>
                <c:pt idx="4971">
                  <c:v>85.616510336562158</c:v>
                </c:pt>
                <c:pt idx="4972">
                  <c:v>85.629250826968189</c:v>
                </c:pt>
                <c:pt idx="4973">
                  <c:v>85.641998933371681</c:v>
                </c:pt>
                <c:pt idx="4974">
                  <c:v>85.654754653946299</c:v>
                </c:pt>
                <c:pt idx="4975">
                  <c:v>85.667517988266027</c:v>
                </c:pt>
                <c:pt idx="4976">
                  <c:v>85.680288938765358</c:v>
                </c:pt>
                <c:pt idx="4977">
                  <c:v>85.693067502127079</c:v>
                </c:pt>
                <c:pt idx="4978">
                  <c:v>85.705853678959798</c:v>
                </c:pt>
                <c:pt idx="4979">
                  <c:v>85.718647471790007</c:v>
                </c:pt>
                <c:pt idx="4980">
                  <c:v>85.872766575003538</c:v>
                </c:pt>
                <c:pt idx="4981">
                  <c:v>85.885659266642705</c:v>
                </c:pt>
                <c:pt idx="4982">
                  <c:v>85.898559561128707</c:v>
                </c:pt>
                <c:pt idx="4983">
                  <c:v>85.911467450974115</c:v>
                </c:pt>
                <c:pt idx="4984">
                  <c:v>85.924382936329536</c:v>
                </c:pt>
                <c:pt idx="4985">
                  <c:v>85.937306016710409</c:v>
                </c:pt>
                <c:pt idx="4986">
                  <c:v>85.950236689649586</c:v>
                </c:pt>
                <c:pt idx="4987">
                  <c:v>85.963174952863582</c:v>
                </c:pt>
                <c:pt idx="4988">
                  <c:v>85.976120804557482</c:v>
                </c:pt>
                <c:pt idx="4989">
                  <c:v>86.145106368587108</c:v>
                </c:pt>
                <c:pt idx="4990">
                  <c:v>86.158158207313988</c:v>
                </c:pt>
                <c:pt idx="4991">
                  <c:v>86.171217598905301</c:v>
                </c:pt>
                <c:pt idx="4992">
                  <c:v>86.184284535690082</c:v>
                </c:pt>
                <c:pt idx="4993">
                  <c:v>86.197359016968278</c:v>
                </c:pt>
                <c:pt idx="4994">
                  <c:v>86.210441040365396</c:v>
                </c:pt>
                <c:pt idx="4995">
                  <c:v>86.223530601011106</c:v>
                </c:pt>
                <c:pt idx="4996">
                  <c:v>86.236627697961723</c:v>
                </c:pt>
                <c:pt idx="4997">
                  <c:v>86.407574086392827</c:v>
                </c:pt>
                <c:pt idx="4998">
                  <c:v>86.420776310621321</c:v>
                </c:pt>
                <c:pt idx="4999">
                  <c:v>86.433986016728639</c:v>
                </c:pt>
                <c:pt idx="5000">
                  <c:v>86.447203199569756</c:v>
                </c:pt>
                <c:pt idx="5001">
                  <c:v>86.460427857651354</c:v>
                </c:pt>
                <c:pt idx="5002">
                  <c:v>86.473659986835926</c:v>
                </c:pt>
                <c:pt idx="5003">
                  <c:v>86.486899581551398</c:v>
                </c:pt>
                <c:pt idx="5004">
                  <c:v>86.500146639454258</c:v>
                </c:pt>
                <c:pt idx="5005">
                  <c:v>86.673035658546468</c:v>
                </c:pt>
                <c:pt idx="5006">
                  <c:v>86.686386770770426</c:v>
                </c:pt>
                <c:pt idx="5007">
                  <c:v>86.699745285940793</c:v>
                </c:pt>
                <c:pt idx="5008">
                  <c:v>86.713111197695099</c:v>
                </c:pt>
                <c:pt idx="5009">
                  <c:v>86.726484506063684</c:v>
                </c:pt>
                <c:pt idx="5010">
                  <c:v>86.739865202828582</c:v>
                </c:pt>
                <c:pt idx="5011">
                  <c:v>86.753253285645641</c:v>
                </c:pt>
                <c:pt idx="5012">
                  <c:v>86.766648751134582</c:v>
                </c:pt>
                <c:pt idx="5013">
                  <c:v>86.941459752843556</c:v>
                </c:pt>
                <c:pt idx="5014">
                  <c:v>86.954958151356749</c:v>
                </c:pt>
                <c:pt idx="5015">
                  <c:v>86.968463873397923</c:v>
                </c:pt>
                <c:pt idx="5016">
                  <c:v>86.981976918722978</c:v>
                </c:pt>
                <c:pt idx="5017">
                  <c:v>86.995497278048006</c:v>
                </c:pt>
                <c:pt idx="5018">
                  <c:v>87.009024952590309</c:v>
                </c:pt>
                <c:pt idx="5019">
                  <c:v>87.022559937205699</c:v>
                </c:pt>
                <c:pt idx="5020">
                  <c:v>87.036102225988699</c:v>
                </c:pt>
                <c:pt idx="5021">
                  <c:v>87.049651817812887</c:v>
                </c:pt>
                <c:pt idx="5022">
                  <c:v>87.212815381841395</c:v>
                </c:pt>
                <c:pt idx="5023">
                  <c:v>87.226459625755496</c:v>
                </c:pt>
                <c:pt idx="5024">
                  <c:v>87.240111130703312</c:v>
                </c:pt>
                <c:pt idx="5025">
                  <c:v>87.253769894523558</c:v>
                </c:pt>
                <c:pt idx="5026">
                  <c:v>87.267435914842096</c:v>
                </c:pt>
                <c:pt idx="5027">
                  <c:v>87.281109189071586</c:v>
                </c:pt>
                <c:pt idx="5028">
                  <c:v>87.294789714958682</c:v>
                </c:pt>
                <c:pt idx="5029">
                  <c:v>87.308477491256014</c:v>
                </c:pt>
                <c:pt idx="5030">
                  <c:v>87.322172512605761</c:v>
                </c:pt>
                <c:pt idx="5031">
                  <c:v>87.487077471271007</c:v>
                </c:pt>
                <c:pt idx="5032">
                  <c:v>87.500866566102701</c:v>
                </c:pt>
                <c:pt idx="5033">
                  <c:v>87.514662889671371</c:v>
                </c:pt>
                <c:pt idx="5034">
                  <c:v>87.528466441945696</c:v>
                </c:pt>
                <c:pt idx="5035">
                  <c:v>87.542277223109181</c:v>
                </c:pt>
                <c:pt idx="5036">
                  <c:v>87.556095231487348</c:v>
                </c:pt>
                <c:pt idx="5037">
                  <c:v>87.569920465680127</c:v>
                </c:pt>
                <c:pt idx="5038">
                  <c:v>87.583752928913512</c:v>
                </c:pt>
                <c:pt idx="5039">
                  <c:v>87.597592618722601</c:v>
                </c:pt>
                <c:pt idx="5040">
                  <c:v>87.778166536552746</c:v>
                </c:pt>
                <c:pt idx="5041">
                  <c:v>87.792107489495194</c:v>
                </c:pt>
                <c:pt idx="5042">
                  <c:v>87.806055688129106</c:v>
                </c:pt>
                <c:pt idx="5043">
                  <c:v>87.820011132819616</c:v>
                </c:pt>
                <c:pt idx="5044">
                  <c:v>87.833973826551016</c:v>
                </c:pt>
                <c:pt idx="5045">
                  <c:v>87.847943773036803</c:v>
                </c:pt>
                <c:pt idx="5046">
                  <c:v>87.861920974437496</c:v>
                </c:pt>
                <c:pt idx="5047">
                  <c:v>87.875905435045482</c:v>
                </c:pt>
                <c:pt idx="5048">
                  <c:v>88.058365525525389</c:v>
                </c:pt>
                <c:pt idx="5049">
                  <c:v>88.072452002418416</c:v>
                </c:pt>
                <c:pt idx="5050">
                  <c:v>88.086545803327098</c:v>
                </c:pt>
                <c:pt idx="5051">
                  <c:v>88.100646934307505</c:v>
                </c:pt>
                <c:pt idx="5052">
                  <c:v>88.114755397338783</c:v>
                </c:pt>
                <c:pt idx="5053">
                  <c:v>88.128871203957345</c:v>
                </c:pt>
                <c:pt idx="5054">
                  <c:v>88.142994358395683</c:v>
                </c:pt>
                <c:pt idx="5055">
                  <c:v>88.157124868201706</c:v>
                </c:pt>
                <c:pt idx="5056">
                  <c:v>88.341494163030305</c:v>
                </c:pt>
                <c:pt idx="5057">
                  <c:v>88.355728453225126</c:v>
                </c:pt>
                <c:pt idx="5058">
                  <c:v>88.369970222923655</c:v>
                </c:pt>
                <c:pt idx="5059">
                  <c:v>88.384219482019404</c:v>
                </c:pt>
                <c:pt idx="5060">
                  <c:v>88.398476239733597</c:v>
                </c:pt>
                <c:pt idx="5061">
                  <c:v>88.41274051122808</c:v>
                </c:pt>
                <c:pt idx="5062">
                  <c:v>88.427012301858781</c:v>
                </c:pt>
                <c:pt idx="5063">
                  <c:v>88.441291626968521</c:v>
                </c:pt>
                <c:pt idx="5064">
                  <c:v>88.627613794322727</c:v>
                </c:pt>
                <c:pt idx="5065">
                  <c:v>88.641999873680959</c:v>
                </c:pt>
                <c:pt idx="5066">
                  <c:v>88.656393683096283</c:v>
                </c:pt>
                <c:pt idx="5067">
                  <c:v>88.670795233800646</c:v>
                </c:pt>
                <c:pt idx="5068">
                  <c:v>88.685204544242296</c:v>
                </c:pt>
                <c:pt idx="5069">
                  <c:v>88.699621627874393</c:v>
                </c:pt>
                <c:pt idx="5070">
                  <c:v>88.714046503448699</c:v>
                </c:pt>
                <c:pt idx="5071">
                  <c:v>88.728479182166538</c:v>
                </c:pt>
                <c:pt idx="5072">
                  <c:v>88.742919687164331</c:v>
                </c:pt>
                <c:pt idx="5073">
                  <c:v>88.916822248023422</c:v>
                </c:pt>
                <c:pt idx="5074">
                  <c:v>88.931366066577993</c:v>
                </c:pt>
                <c:pt idx="5075">
                  <c:v>88.945917968174697</c:v>
                </c:pt>
                <c:pt idx="5076">
                  <c:v>88.960477971047396</c:v>
                </c:pt>
                <c:pt idx="5077">
                  <c:v>88.975046097873758</c:v>
                </c:pt>
                <c:pt idx="5078">
                  <c:v>88.989622369749426</c:v>
                </c:pt>
                <c:pt idx="5079">
                  <c:v>89.004206808956113</c:v>
                </c:pt>
                <c:pt idx="5080">
                  <c:v>89.018799436436439</c:v>
                </c:pt>
                <c:pt idx="5081">
                  <c:v>89.033400273438943</c:v>
                </c:pt>
                <c:pt idx="5082">
                  <c:v>89.209259263280686</c:v>
                </c:pt>
                <c:pt idx="5083">
                  <c:v>89.223969001117439</c:v>
                </c:pt>
                <c:pt idx="5084">
                  <c:v>89.238687293088958</c:v>
                </c:pt>
                <c:pt idx="5085">
                  <c:v>89.253414165466381</c:v>
                </c:pt>
                <c:pt idx="5086">
                  <c:v>89.268149646284598</c:v>
                </c:pt>
                <c:pt idx="5087">
                  <c:v>89.282893762696389</c:v>
                </c:pt>
                <c:pt idx="5088">
                  <c:v>89.297646543132927</c:v>
                </c:pt>
                <c:pt idx="5089">
                  <c:v>89.312408014593984</c:v>
                </c:pt>
                <c:pt idx="5090">
                  <c:v>89.327178207825867</c:v>
                </c:pt>
                <c:pt idx="5091">
                  <c:v>89.519997904768005</c:v>
                </c:pt>
                <c:pt idx="5092">
                  <c:v>89.534893376112791</c:v>
                </c:pt>
                <c:pt idx="5093">
                  <c:v>89.549798036788999</c:v>
                </c:pt>
                <c:pt idx="5094">
                  <c:v>89.564711923022401</c:v>
                </c:pt>
                <c:pt idx="5095">
                  <c:v>89.579635066712498</c:v>
                </c:pt>
                <c:pt idx="5096">
                  <c:v>89.594567504631783</c:v>
                </c:pt>
                <c:pt idx="5097">
                  <c:v>89.609509271116806</c:v>
                </c:pt>
                <c:pt idx="5098">
                  <c:v>89.624460401082601</c:v>
                </c:pt>
                <c:pt idx="5099">
                  <c:v>89.819694092798699</c:v>
                </c:pt>
                <c:pt idx="5100">
                  <c:v>89.834780260812096</c:v>
                </c:pt>
                <c:pt idx="5101">
                  <c:v>89.849876372618667</c:v>
                </c:pt>
                <c:pt idx="5102">
                  <c:v>89.864982465508902</c:v>
                </c:pt>
                <c:pt idx="5103">
                  <c:v>89.880098586633054</c:v>
                </c:pt>
                <c:pt idx="5104">
                  <c:v>89.89522477431774</c:v>
                </c:pt>
                <c:pt idx="5105">
                  <c:v>89.910361073155002</c:v>
                </c:pt>
                <c:pt idx="5106">
                  <c:v>89.925507524849948</c:v>
                </c:pt>
                <c:pt idx="5107">
                  <c:v>90.123355716525751</c:v>
                </c:pt>
                <c:pt idx="5108">
                  <c:v>90.138649070568079</c:v>
                </c:pt>
                <c:pt idx="5109">
                  <c:v>90.153953270956748</c:v>
                </c:pt>
                <c:pt idx="5110">
                  <c:v>90.169268371054088</c:v>
                </c:pt>
                <c:pt idx="5111">
                  <c:v>90.184594419625299</c:v>
                </c:pt>
                <c:pt idx="5112">
                  <c:v>90.199931465831398</c:v>
                </c:pt>
                <c:pt idx="5113">
                  <c:v>90.215279561633906</c:v>
                </c:pt>
                <c:pt idx="5114">
                  <c:v>90.230638759998911</c:v>
                </c:pt>
                <c:pt idx="5115">
                  <c:v>90.431342649860227</c:v>
                </c:pt>
                <c:pt idx="5116">
                  <c:v>90.446862892683868</c:v>
                </c:pt>
                <c:pt idx="5117">
                  <c:v>90.4623950590139</c:v>
                </c:pt>
                <c:pt idx="5118">
                  <c:v>90.477939206320201</c:v>
                </c:pt>
                <c:pt idx="5119">
                  <c:v>90.493495393170093</c:v>
                </c:pt>
                <c:pt idx="5120">
                  <c:v>90.509063680901122</c:v>
                </c:pt>
                <c:pt idx="5121">
                  <c:v>90.524644127409488</c:v>
                </c:pt>
                <c:pt idx="5122">
                  <c:v>90.54023679430783</c:v>
                </c:pt>
                <c:pt idx="5123">
                  <c:v>90.744081738448202</c:v>
                </c:pt>
                <c:pt idx="5124">
                  <c:v>90.759852074167583</c:v>
                </c:pt>
                <c:pt idx="5125">
                  <c:v>90.775635590605049</c:v>
                </c:pt>
                <c:pt idx="5126">
                  <c:v>90.791432354668359</c:v>
                </c:pt>
                <c:pt idx="5127">
                  <c:v>90.807242435852402</c:v>
                </c:pt>
                <c:pt idx="5128">
                  <c:v>90.823065905235225</c:v>
                </c:pt>
                <c:pt idx="5129">
                  <c:v>90.838902830484898</c:v>
                </c:pt>
                <c:pt idx="5130">
                  <c:v>90.854753278998004</c:v>
                </c:pt>
                <c:pt idx="5131">
                  <c:v>90.870617324072782</c:v>
                </c:pt>
                <c:pt idx="5132">
                  <c:v>91.062072761764185</c:v>
                </c:pt>
                <c:pt idx="5133">
                  <c:v>91.078120213494472</c:v>
                </c:pt>
                <c:pt idx="5134">
                  <c:v>91.094182304457519</c:v>
                </c:pt>
                <c:pt idx="5135">
                  <c:v>91.110259112639554</c:v>
                </c:pt>
                <c:pt idx="5136">
                  <c:v>91.126350716973548</c:v>
                </c:pt>
                <c:pt idx="5137">
                  <c:v>91.142457196573346</c:v>
                </c:pt>
                <c:pt idx="5138">
                  <c:v>91.158578634479582</c:v>
                </c:pt>
                <c:pt idx="5139">
                  <c:v>91.174715107463072</c:v>
                </c:pt>
                <c:pt idx="5140">
                  <c:v>91.190866699143527</c:v>
                </c:pt>
                <c:pt idx="5141">
                  <c:v>91.402251220772527</c:v>
                </c:pt>
                <c:pt idx="5142">
                  <c:v>91.41862333526602</c:v>
                </c:pt>
                <c:pt idx="5143">
                  <c:v>91.435011856199267</c:v>
                </c:pt>
                <c:pt idx="5144">
                  <c:v>91.451416878547903</c:v>
                </c:pt>
                <c:pt idx="5145">
                  <c:v>91.467838491834883</c:v>
                </c:pt>
                <c:pt idx="5146">
                  <c:v>91.484276787898992</c:v>
                </c:pt>
                <c:pt idx="5147">
                  <c:v>91.500731860495748</c:v>
                </c:pt>
                <c:pt idx="5148">
                  <c:v>91.517203802895395</c:v>
                </c:pt>
                <c:pt idx="5149">
                  <c:v>91.732917815889365</c:v>
                </c:pt>
                <c:pt idx="5150">
                  <c:v>91.749636098510706</c:v>
                </c:pt>
                <c:pt idx="5151">
                  <c:v>91.766372729964289</c:v>
                </c:pt>
                <c:pt idx="5152">
                  <c:v>91.783127813199258</c:v>
                </c:pt>
                <c:pt idx="5153">
                  <c:v>91.799901456187783</c:v>
                </c:pt>
                <c:pt idx="5154">
                  <c:v>91.816693761604327</c:v>
                </c:pt>
                <c:pt idx="5155">
                  <c:v>91.83350483711591</c:v>
                </c:pt>
                <c:pt idx="5156">
                  <c:v>91.850334788563558</c:v>
                </c:pt>
                <c:pt idx="5157">
                  <c:v>92.070891951597659</c:v>
                </c:pt>
                <c:pt idx="5158">
                  <c:v>92.087997822784828</c:v>
                </c:pt>
                <c:pt idx="5159">
                  <c:v>92.105124264852094</c:v>
                </c:pt>
                <c:pt idx="5160">
                  <c:v>92.122271397337158</c:v>
                </c:pt>
                <c:pt idx="5161">
                  <c:v>92.139439337952538</c:v>
                </c:pt>
                <c:pt idx="5162">
                  <c:v>92.156628211747901</c:v>
                </c:pt>
                <c:pt idx="5163">
                  <c:v>92.173838135763987</c:v>
                </c:pt>
                <c:pt idx="5164">
                  <c:v>92.191069235295856</c:v>
                </c:pt>
                <c:pt idx="5165">
                  <c:v>92.417057663429901</c:v>
                </c:pt>
                <c:pt idx="5166">
                  <c:v>92.434598537977507</c:v>
                </c:pt>
                <c:pt idx="5167">
                  <c:v>92.452162527143599</c:v>
                </c:pt>
                <c:pt idx="5168">
                  <c:v>92.469749765169794</c:v>
                </c:pt>
                <c:pt idx="5169">
                  <c:v>92.487360394455578</c:v>
                </c:pt>
                <c:pt idx="5170">
                  <c:v>92.50499454741589</c:v>
                </c:pt>
                <c:pt idx="5171">
                  <c:v>92.522652366115508</c:v>
                </c:pt>
                <c:pt idx="5172">
                  <c:v>92.540333989727415</c:v>
                </c:pt>
                <c:pt idx="5173">
                  <c:v>92.772427000454272</c:v>
                </c:pt>
                <c:pt idx="5174">
                  <c:v>92.790457177400043</c:v>
                </c:pt>
                <c:pt idx="5175">
                  <c:v>92.808513384835592</c:v>
                </c:pt>
                <c:pt idx="5176">
                  <c:v>92.826595775814098</c:v>
                </c:pt>
                <c:pt idx="5177">
                  <c:v>92.8447045096908</c:v>
                </c:pt>
                <c:pt idx="5178">
                  <c:v>92.862839745880919</c:v>
                </c:pt>
                <c:pt idx="5179">
                  <c:v>92.881001642034889</c:v>
                </c:pt>
                <c:pt idx="5180">
                  <c:v>92.899190360429358</c:v>
                </c:pt>
                <c:pt idx="5181">
                  <c:v>92.91740606255</c:v>
                </c:pt>
                <c:pt idx="5182">
                  <c:v>93.138159811375004</c:v>
                </c:pt>
                <c:pt idx="5183">
                  <c:v>93.156741581598865</c:v>
                </c:pt>
                <c:pt idx="5184">
                  <c:v>93.175352728457014</c:v>
                </c:pt>
                <c:pt idx="5185">
                  <c:v>93.193993432186488</c:v>
                </c:pt>
                <c:pt idx="5186">
                  <c:v>93.21266387128783</c:v>
                </c:pt>
                <c:pt idx="5187">
                  <c:v>93.231364232480914</c:v>
                </c:pt>
                <c:pt idx="5188">
                  <c:v>93.250094697039302</c:v>
                </c:pt>
                <c:pt idx="5189">
                  <c:v>93.268855450403578</c:v>
                </c:pt>
                <c:pt idx="5190">
                  <c:v>93.287646680208439</c:v>
                </c:pt>
                <c:pt idx="5191">
                  <c:v>93.430224944928568</c:v>
                </c:pt>
                <c:pt idx="5192">
                  <c:v>93.442414860190226</c:v>
                </c:pt>
                <c:pt idx="5193">
                  <c:v>93.454618377037107</c:v>
                </c:pt>
                <c:pt idx="5194">
                  <c:v>93.466835501465681</c:v>
                </c:pt>
                <c:pt idx="5195">
                  <c:v>93.479066264677527</c:v>
                </c:pt>
                <c:pt idx="5196">
                  <c:v>93.491310700308532</c:v>
                </c:pt>
                <c:pt idx="5197">
                  <c:v>93.5035688457086</c:v>
                </c:pt>
                <c:pt idx="5198">
                  <c:v>93.515840736493246</c:v>
                </c:pt>
                <c:pt idx="5199">
                  <c:v>93.676643473686497</c:v>
                </c:pt>
                <c:pt idx="5200">
                  <c:v>93.689111811577149</c:v>
                </c:pt>
                <c:pt idx="5201">
                  <c:v>93.701594473855991</c:v>
                </c:pt>
                <c:pt idx="5202">
                  <c:v>93.7140915005523</c:v>
                </c:pt>
                <c:pt idx="5203">
                  <c:v>93.726602926946398</c:v>
                </c:pt>
                <c:pt idx="5204">
                  <c:v>93.739128798789878</c:v>
                </c:pt>
                <c:pt idx="5205">
                  <c:v>93.751669151119827</c:v>
                </c:pt>
                <c:pt idx="5206">
                  <c:v>93.764224030052731</c:v>
                </c:pt>
                <c:pt idx="5207">
                  <c:v>93.928777623069166</c:v>
                </c:pt>
                <c:pt idx="5208">
                  <c:v>93.941540134863104</c:v>
                </c:pt>
                <c:pt idx="5209">
                  <c:v>93.954317791318886</c:v>
                </c:pt>
                <c:pt idx="5210">
                  <c:v>93.967110636087327</c:v>
                </c:pt>
                <c:pt idx="5211">
                  <c:v>93.979918711633388</c:v>
                </c:pt>
                <c:pt idx="5212">
                  <c:v>93.992742061668949</c:v>
                </c:pt>
                <c:pt idx="5213">
                  <c:v>94.005580728445182</c:v>
                </c:pt>
                <c:pt idx="5214">
                  <c:v>94.018434755948206</c:v>
                </c:pt>
                <c:pt idx="5215">
                  <c:v>94.1869549674485</c:v>
                </c:pt>
                <c:pt idx="5216">
                  <c:v>94.20002869389981</c:v>
                </c:pt>
                <c:pt idx="5217">
                  <c:v>94.213118451646096</c:v>
                </c:pt>
                <c:pt idx="5218">
                  <c:v>94.226224285921916</c:v>
                </c:pt>
                <c:pt idx="5219">
                  <c:v>94.2393462457959</c:v>
                </c:pt>
                <c:pt idx="5220">
                  <c:v>94.252484377081146</c:v>
                </c:pt>
                <c:pt idx="5221">
                  <c:v>94.265638724647701</c:v>
                </c:pt>
                <c:pt idx="5222">
                  <c:v>94.278809337441515</c:v>
                </c:pt>
                <c:pt idx="5223">
                  <c:v>94.451529031628127</c:v>
                </c:pt>
                <c:pt idx="5224">
                  <c:v>94.464932374596543</c:v>
                </c:pt>
                <c:pt idx="5225">
                  <c:v>94.478352705719189</c:v>
                </c:pt>
                <c:pt idx="5226">
                  <c:v>94.491790077565483</c:v>
                </c:pt>
                <c:pt idx="5227">
                  <c:v>94.505244539083748</c:v>
                </c:pt>
                <c:pt idx="5228">
                  <c:v>94.518716141870101</c:v>
                </c:pt>
                <c:pt idx="5229">
                  <c:v>94.532204935450778</c:v>
                </c:pt>
                <c:pt idx="5230">
                  <c:v>94.545710971300394</c:v>
                </c:pt>
                <c:pt idx="5231">
                  <c:v>94.736634762750199</c:v>
                </c:pt>
                <c:pt idx="5232">
                  <c:v>94.750405653157799</c:v>
                </c:pt>
                <c:pt idx="5233">
                  <c:v>94.764194627172756</c:v>
                </c:pt>
                <c:pt idx="5234">
                  <c:v>94.778001736237258</c:v>
                </c:pt>
                <c:pt idx="5235">
                  <c:v>94.791827037276803</c:v>
                </c:pt>
                <c:pt idx="5236">
                  <c:v>94.805670582860458</c:v>
                </c:pt>
                <c:pt idx="5237">
                  <c:v>94.819532429272726</c:v>
                </c:pt>
                <c:pt idx="5238">
                  <c:v>94.833412631305706</c:v>
                </c:pt>
                <c:pt idx="5239">
                  <c:v>95.015551181948524</c:v>
                </c:pt>
                <c:pt idx="5240">
                  <c:v>95.029694293894778</c:v>
                </c:pt>
                <c:pt idx="5241">
                  <c:v>95.043856615554319</c:v>
                </c:pt>
                <c:pt idx="5242">
                  <c:v>95.058038208720546</c:v>
                </c:pt>
                <c:pt idx="5243">
                  <c:v>95.072239132813564</c:v>
                </c:pt>
                <c:pt idx="5244">
                  <c:v>95.086459446887403</c:v>
                </c:pt>
                <c:pt idx="5245">
                  <c:v>95.100699209203896</c:v>
                </c:pt>
                <c:pt idx="5246">
                  <c:v>95.114958483048824</c:v>
                </c:pt>
                <c:pt idx="5247">
                  <c:v>95.302132136242165</c:v>
                </c:pt>
                <c:pt idx="5248">
                  <c:v>95.316670981348338</c:v>
                </c:pt>
                <c:pt idx="5249">
                  <c:v>95.331230267413602</c:v>
                </c:pt>
                <c:pt idx="5250">
                  <c:v>95.345810057724577</c:v>
                </c:pt>
                <c:pt idx="5251">
                  <c:v>95.360410415689088</c:v>
                </c:pt>
                <c:pt idx="5252">
                  <c:v>95.375031408335289</c:v>
                </c:pt>
                <c:pt idx="5253">
                  <c:v>95.389673099923002</c:v>
                </c:pt>
                <c:pt idx="5254">
                  <c:v>95.404335553523964</c:v>
                </c:pt>
                <c:pt idx="5255">
                  <c:v>95.596867176240281</c:v>
                </c:pt>
                <c:pt idx="5256">
                  <c:v>95.611827335696319</c:v>
                </c:pt>
                <c:pt idx="5257">
                  <c:v>95.626809272439246</c:v>
                </c:pt>
                <c:pt idx="5258">
                  <c:v>95.641813056361002</c:v>
                </c:pt>
                <c:pt idx="5259">
                  <c:v>95.656838759116297</c:v>
                </c:pt>
                <c:pt idx="5260">
                  <c:v>95.671886449714748</c:v>
                </c:pt>
                <c:pt idx="5261">
                  <c:v>95.686956197406346</c:v>
                </c:pt>
                <c:pt idx="5262">
                  <c:v>95.702048076923248</c:v>
                </c:pt>
                <c:pt idx="5263">
                  <c:v>95.900289302104881</c:v>
                </c:pt>
                <c:pt idx="5264">
                  <c:v>95.915698653820101</c:v>
                </c:pt>
                <c:pt idx="5265">
                  <c:v>95.9311312414886</c:v>
                </c:pt>
                <c:pt idx="5266">
                  <c:v>95.946587140784743</c:v>
                </c:pt>
                <c:pt idx="5267">
                  <c:v>95.962066428479602</c:v>
                </c:pt>
                <c:pt idx="5268">
                  <c:v>95.977569186182606</c:v>
                </c:pt>
                <c:pt idx="5269">
                  <c:v>95.993095485033351</c:v>
                </c:pt>
                <c:pt idx="5270">
                  <c:v>96.008645404723083</c:v>
                </c:pt>
                <c:pt idx="5271">
                  <c:v>96.212979950397994</c:v>
                </c:pt>
                <c:pt idx="5272">
                  <c:v>96.228868934892759</c:v>
                </c:pt>
                <c:pt idx="5273">
                  <c:v>96.244782749557601</c:v>
                </c:pt>
                <c:pt idx="5274">
                  <c:v>96.260721480111997</c:v>
                </c:pt>
                <c:pt idx="5275">
                  <c:v>96.276685207466258</c:v>
                </c:pt>
                <c:pt idx="5276">
                  <c:v>96.292674019684029</c:v>
                </c:pt>
                <c:pt idx="5277">
                  <c:v>96.308687996914628</c:v>
                </c:pt>
                <c:pt idx="5278">
                  <c:v>96.324727228287301</c:v>
                </c:pt>
                <c:pt idx="5279">
                  <c:v>96.551976591033778</c:v>
                </c:pt>
                <c:pt idx="5280">
                  <c:v>96.568405095414178</c:v>
                </c:pt>
                <c:pt idx="5281">
                  <c:v>96.584860269590607</c:v>
                </c:pt>
                <c:pt idx="5282">
                  <c:v>96.601342205796414</c:v>
                </c:pt>
                <c:pt idx="5283">
                  <c:v>96.617850994592303</c:v>
                </c:pt>
                <c:pt idx="5284">
                  <c:v>96.634386729946513</c:v>
                </c:pt>
                <c:pt idx="5285">
                  <c:v>96.650949507167681</c:v>
                </c:pt>
                <c:pt idx="5286">
                  <c:v>96.885720940912123</c:v>
                </c:pt>
                <c:pt idx="5287">
                  <c:v>96.902700829933949</c:v>
                </c:pt>
                <c:pt idx="5288">
                  <c:v>96.9197093129102</c:v>
                </c:pt>
                <c:pt idx="5289">
                  <c:v>96.936746496077106</c:v>
                </c:pt>
                <c:pt idx="5290">
                  <c:v>96.953812475291102</c:v>
                </c:pt>
                <c:pt idx="5291">
                  <c:v>96.970907355114349</c:v>
                </c:pt>
                <c:pt idx="5292">
                  <c:v>96.988031239622288</c:v>
                </c:pt>
                <c:pt idx="5293">
                  <c:v>97.005184228293302</c:v>
                </c:pt>
                <c:pt idx="5294">
                  <c:v>97.230869641276868</c:v>
                </c:pt>
                <c:pt idx="5295">
                  <c:v>97.248441236333719</c:v>
                </c:pt>
                <c:pt idx="5296">
                  <c:v>97.266043547426449</c:v>
                </c:pt>
                <c:pt idx="5297">
                  <c:v>97.283676683317736</c:v>
                </c:pt>
                <c:pt idx="5298">
                  <c:v>97.30134075949627</c:v>
                </c:pt>
                <c:pt idx="5299">
                  <c:v>97.319035884788278</c:v>
                </c:pt>
                <c:pt idx="5300">
                  <c:v>97.336762176843465</c:v>
                </c:pt>
                <c:pt idx="5301">
                  <c:v>97.354519743178571</c:v>
                </c:pt>
                <c:pt idx="5302">
                  <c:v>97.588267150773959</c:v>
                </c:pt>
                <c:pt idx="5303">
                  <c:v>97.606474861538388</c:v>
                </c:pt>
                <c:pt idx="5304">
                  <c:v>97.624715623470209</c:v>
                </c:pt>
                <c:pt idx="5305">
                  <c:v>97.642989559365304</c:v>
                </c:pt>
                <c:pt idx="5306">
                  <c:v>97.661296795124599</c:v>
                </c:pt>
                <c:pt idx="5307">
                  <c:v>97.679637452569423</c:v>
                </c:pt>
                <c:pt idx="5308">
                  <c:v>97.698011656171559</c:v>
                </c:pt>
                <c:pt idx="5309">
                  <c:v>97.716419533565301</c:v>
                </c:pt>
                <c:pt idx="5310">
                  <c:v>97.958844451500298</c:v>
                </c:pt>
                <c:pt idx="5311">
                  <c:v>97.977737287650939</c:v>
                </c:pt>
                <c:pt idx="5312">
                  <c:v>97.996665759377819</c:v>
                </c:pt>
                <c:pt idx="5313">
                  <c:v>98.01562999936732</c:v>
                </c:pt>
                <c:pt idx="5314">
                  <c:v>98.034630147462678</c:v>
                </c:pt>
                <c:pt idx="5315">
                  <c:v>98.053666336719189</c:v>
                </c:pt>
                <c:pt idx="5316">
                  <c:v>98.072738711544019</c:v>
                </c:pt>
                <c:pt idx="5317">
                  <c:v>98.091847405176395</c:v>
                </c:pt>
                <c:pt idx="5318">
                  <c:v>98.343630146508389</c:v>
                </c:pt>
                <c:pt idx="5319">
                  <c:v>98.363262325291004</c:v>
                </c:pt>
                <c:pt idx="5320">
                  <c:v>98.38293299716527</c:v>
                </c:pt>
                <c:pt idx="5321">
                  <c:v>98.402642313146288</c:v>
                </c:pt>
                <c:pt idx="5322">
                  <c:v>98.422390422663739</c:v>
                </c:pt>
                <c:pt idx="5323">
                  <c:v>98.442177482547606</c:v>
                </c:pt>
                <c:pt idx="5324">
                  <c:v>98.462003640644497</c:v>
                </c:pt>
                <c:pt idx="5325">
                  <c:v>98.481869054422603</c:v>
                </c:pt>
                <c:pt idx="5326">
                  <c:v>98.764194841413925</c:v>
                </c:pt>
                <c:pt idx="5327">
                  <c:v>98.784668128255504</c:v>
                </c:pt>
                <c:pt idx="5328">
                  <c:v>98.805183247605882</c:v>
                </c:pt>
                <c:pt idx="5329">
                  <c:v>98.825740368195085</c:v>
                </c:pt>
                <c:pt idx="5330">
                  <c:v>98.846339660550299</c:v>
                </c:pt>
                <c:pt idx="5331">
                  <c:v>98.866981296292579</c:v>
                </c:pt>
                <c:pt idx="5332">
                  <c:v>98.887665443787526</c:v>
                </c:pt>
                <c:pt idx="5333">
                  <c:v>99.181805467981548</c:v>
                </c:pt>
                <c:pt idx="5334">
                  <c:v>99.203148495952206</c:v>
                </c:pt>
                <c:pt idx="5335">
                  <c:v>99.224536904242427</c:v>
                </c:pt>
                <c:pt idx="5336">
                  <c:v>99.245970881916406</c:v>
                </c:pt>
                <c:pt idx="5337">
                  <c:v>99.2674506151168</c:v>
                </c:pt>
                <c:pt idx="5338">
                  <c:v>99.288976298964258</c:v>
                </c:pt>
                <c:pt idx="5339">
                  <c:v>99.310548120150358</c:v>
                </c:pt>
                <c:pt idx="5340">
                  <c:v>99.332166270539688</c:v>
                </c:pt>
                <c:pt idx="5341">
                  <c:v>99.617507470453788</c:v>
                </c:pt>
                <c:pt idx="5342">
                  <c:v>99.639794978181484</c:v>
                </c:pt>
                <c:pt idx="5343">
                  <c:v>99.662131823521619</c:v>
                </c:pt>
                <c:pt idx="5344">
                  <c:v>99.684518215964758</c:v>
                </c:pt>
                <c:pt idx="5345">
                  <c:v>99.706954361955596</c:v>
                </c:pt>
                <c:pt idx="5346">
                  <c:v>99.729440478807206</c:v>
                </c:pt>
                <c:pt idx="5347">
                  <c:v>99.751976776374789</c:v>
                </c:pt>
                <c:pt idx="5348">
                  <c:v>99.774563466218538</c:v>
                </c:pt>
                <c:pt idx="5349">
                  <c:v>100.07287602203347</c:v>
                </c:pt>
                <c:pt idx="5350">
                  <c:v>100.096191403771</c:v>
                </c:pt>
                <c:pt idx="5351">
                  <c:v>100.11956054027529</c:v>
                </c:pt>
                <c:pt idx="5352">
                  <c:v>100.14298366505102</c:v>
                </c:pt>
                <c:pt idx="5353">
                  <c:v>100.16646101118201</c:v>
                </c:pt>
                <c:pt idx="5354">
                  <c:v>100.18999281905349</c:v>
                </c:pt>
                <c:pt idx="5355">
                  <c:v>100.21357932372598</c:v>
                </c:pt>
                <c:pt idx="5356">
                  <c:v>100.23722076473346</c:v>
                </c:pt>
                <c:pt idx="5357">
                  <c:v>100.54967023909299</c:v>
                </c:pt>
                <c:pt idx="5358">
                  <c:v>100.57410671517198</c:v>
                </c:pt>
                <c:pt idx="5359">
                  <c:v>100.598601886073</c:v>
                </c:pt>
                <c:pt idx="5360">
                  <c:v>100.62315601626057</c:v>
                </c:pt>
                <c:pt idx="5361">
                  <c:v>100.64776936868</c:v>
                </c:pt>
                <c:pt idx="5362">
                  <c:v>100.67244220739759</c:v>
                </c:pt>
                <c:pt idx="5363">
                  <c:v>100.697174797611</c:v>
                </c:pt>
                <c:pt idx="5364">
                  <c:v>100.72196741179</c:v>
                </c:pt>
                <c:pt idx="5365">
                  <c:v>101.049858208099</c:v>
                </c:pt>
                <c:pt idx="5366">
                  <c:v>101.07552016086395</c:v>
                </c:pt>
                <c:pt idx="5367">
                  <c:v>101.10124634696398</c:v>
                </c:pt>
                <c:pt idx="5368">
                  <c:v>101.12703706264156</c:v>
                </c:pt>
                <c:pt idx="5369">
                  <c:v>101.15289260271273</c:v>
                </c:pt>
                <c:pt idx="5370">
                  <c:v>101.17881326274976</c:v>
                </c:pt>
                <c:pt idx="5371">
                  <c:v>101.20479934335202</c:v>
                </c:pt>
                <c:pt idx="5372">
                  <c:v>101.23085114389798</c:v>
                </c:pt>
                <c:pt idx="5373">
                  <c:v>101.60264975026698</c:v>
                </c:pt>
                <c:pt idx="5374">
                  <c:v>101.6297246731</c:v>
                </c:pt>
                <c:pt idx="5375">
                  <c:v>101.6568703794905</c:v>
                </c:pt>
                <c:pt idx="5376">
                  <c:v>101.68408719542349</c:v>
                </c:pt>
                <c:pt idx="5377">
                  <c:v>101.71137545288001</c:v>
                </c:pt>
                <c:pt idx="5378">
                  <c:v>101.738735491512</c:v>
                </c:pt>
                <c:pt idx="5379">
                  <c:v>101.7661676485674</c:v>
                </c:pt>
                <c:pt idx="5380">
                  <c:v>102.157984074749</c:v>
                </c:pt>
                <c:pt idx="5381">
                  <c:v>102.18653989043156</c:v>
                </c:pt>
                <c:pt idx="5382">
                  <c:v>102.21517350048885</c:v>
                </c:pt>
                <c:pt idx="5383">
                  <c:v>102.243885281524</c:v>
                </c:pt>
                <c:pt idx="5384">
                  <c:v>102.27267560777101</c:v>
                </c:pt>
                <c:pt idx="5385">
                  <c:v>102.30154485516698</c:v>
                </c:pt>
                <c:pt idx="5386">
                  <c:v>102.33049340372698</c:v>
                </c:pt>
                <c:pt idx="5387">
                  <c:v>102.74431744724126</c:v>
                </c:pt>
                <c:pt idx="5388">
                  <c:v>102.774502560774</c:v>
                </c:pt>
                <c:pt idx="5389">
                  <c:v>102.80477335498655</c:v>
                </c:pt>
                <c:pt idx="5390">
                  <c:v>102.83513024660574</c:v>
                </c:pt>
                <c:pt idx="5391">
                  <c:v>102.865573657168</c:v>
                </c:pt>
                <c:pt idx="5392">
                  <c:v>102.89610400954902</c:v>
                </c:pt>
                <c:pt idx="5393">
                  <c:v>102.926721729425</c:v>
                </c:pt>
                <c:pt idx="5394">
                  <c:v>102.95742724725226</c:v>
                </c:pt>
                <c:pt idx="5395">
                  <c:v>103.36478788009801</c:v>
                </c:pt>
                <c:pt idx="5396">
                  <c:v>103.39676893085795</c:v>
                </c:pt>
                <c:pt idx="5397">
                  <c:v>103.428844505797</c:v>
                </c:pt>
                <c:pt idx="5398">
                  <c:v>103.46101507327033</c:v>
                </c:pt>
                <c:pt idx="5399">
                  <c:v>103.493281110366</c:v>
                </c:pt>
                <c:pt idx="5400">
                  <c:v>103.525643086201</c:v>
                </c:pt>
                <c:pt idx="5401">
                  <c:v>103.55810148392101</c:v>
                </c:pt>
                <c:pt idx="5402">
                  <c:v>103.59065678095227</c:v>
                </c:pt>
                <c:pt idx="5403">
                  <c:v>104.022916964836</c:v>
                </c:pt>
                <c:pt idx="5404">
                  <c:v>104.05688081861568</c:v>
                </c:pt>
                <c:pt idx="5405">
                  <c:v>104.09094910904602</c:v>
                </c:pt>
                <c:pt idx="5406">
                  <c:v>104.12512235939501</c:v>
                </c:pt>
                <c:pt idx="5407">
                  <c:v>104.15940109591195</c:v>
                </c:pt>
                <c:pt idx="5408">
                  <c:v>104.19378585589956</c:v>
                </c:pt>
                <c:pt idx="5409">
                  <c:v>104.22827716825667</c:v>
                </c:pt>
                <c:pt idx="5410">
                  <c:v>104.2628755724145</c:v>
                </c:pt>
                <c:pt idx="5411">
                  <c:v>104.722649730193</c:v>
                </c:pt>
                <c:pt idx="5412">
                  <c:v>104.75880543986101</c:v>
                </c:pt>
                <c:pt idx="5413">
                  <c:v>104.795076650205</c:v>
                </c:pt>
                <c:pt idx="5414">
                  <c:v>104.83146394847699</c:v>
                </c:pt>
                <c:pt idx="5415">
                  <c:v>104.867967922753</c:v>
                </c:pt>
                <c:pt idx="5416">
                  <c:v>104.90458916326899</c:v>
                </c:pt>
                <c:pt idx="5417">
                  <c:v>104.94132826440199</c:v>
                </c:pt>
                <c:pt idx="5418">
                  <c:v>104.978185825276</c:v>
                </c:pt>
                <c:pt idx="5419">
                  <c:v>105.50697186802874</c:v>
                </c:pt>
                <c:pt idx="5420">
                  <c:v>105.545680132212</c:v>
                </c:pt>
                <c:pt idx="5421">
                  <c:v>105.58451684403802</c:v>
                </c:pt>
                <c:pt idx="5422">
                  <c:v>105.6234826535575</c:v>
                </c:pt>
                <c:pt idx="5423">
                  <c:v>105.66257820914974</c:v>
                </c:pt>
                <c:pt idx="5424">
                  <c:v>105.701804174502</c:v>
                </c:pt>
                <c:pt idx="5425">
                  <c:v>105.74116120733751</c:v>
                </c:pt>
                <c:pt idx="5426">
                  <c:v>106.30629913804502</c:v>
                </c:pt>
                <c:pt idx="5427">
                  <c:v>106.3477035863074</c:v>
                </c:pt>
                <c:pt idx="5428">
                  <c:v>106.38925009786</c:v>
                </c:pt>
                <c:pt idx="5429">
                  <c:v>106.43093938598012</c:v>
                </c:pt>
                <c:pt idx="5430">
                  <c:v>106.4727721699695</c:v>
                </c:pt>
                <c:pt idx="5431">
                  <c:v>106.51474916557225</c:v>
                </c:pt>
                <c:pt idx="5432">
                  <c:v>106.55687109863275</c:v>
                </c:pt>
                <c:pt idx="5433">
                  <c:v>107.16220852966595</c:v>
                </c:pt>
                <c:pt idx="5434">
                  <c:v>107.20659330021699</c:v>
                </c:pt>
                <c:pt idx="5435">
                  <c:v>107.25113497915802</c:v>
                </c:pt>
                <c:pt idx="5436">
                  <c:v>107.2958343363545</c:v>
                </c:pt>
                <c:pt idx="5437">
                  <c:v>107.34069214900722</c:v>
                </c:pt>
                <c:pt idx="5438">
                  <c:v>107.38570919312765</c:v>
                </c:pt>
                <c:pt idx="5439">
                  <c:v>107.430886251274</c:v>
                </c:pt>
                <c:pt idx="5440">
                  <c:v>107.47622410524544</c:v>
                </c:pt>
                <c:pt idx="5441">
                  <c:v>108.080609612419</c:v>
                </c:pt>
                <c:pt idx="5442">
                  <c:v>108.12828225232349</c:v>
                </c:pt>
                <c:pt idx="5443">
                  <c:v>108.17612772939198</c:v>
                </c:pt>
                <c:pt idx="5444">
                  <c:v>108.22414686757898</c:v>
                </c:pt>
                <c:pt idx="5445">
                  <c:v>108.272340488042</c:v>
                </c:pt>
                <c:pt idx="5446">
                  <c:v>108.32070941659349</c:v>
                </c:pt>
                <c:pt idx="5447">
                  <c:v>108.36925447871425</c:v>
                </c:pt>
                <c:pt idx="5448">
                  <c:v>108.417976505724</c:v>
                </c:pt>
                <c:pt idx="5449">
                  <c:v>109.06784670364702</c:v>
                </c:pt>
                <c:pt idx="5450">
                  <c:v>109.119134161427</c:v>
                </c:pt>
                <c:pt idx="5451">
                  <c:v>109.170611204138</c:v>
                </c:pt>
                <c:pt idx="5452">
                  <c:v>109.22227867920401</c:v>
                </c:pt>
                <c:pt idx="5453">
                  <c:v>109.27413744175301</c:v>
                </c:pt>
                <c:pt idx="5454">
                  <c:v>109.32618834216356</c:v>
                </c:pt>
                <c:pt idx="5455">
                  <c:v>109.37843223666023</c:v>
                </c:pt>
                <c:pt idx="5456">
                  <c:v>109.43086997805699</c:v>
                </c:pt>
                <c:pt idx="5457">
                  <c:v>110.13059002255656</c:v>
                </c:pt>
                <c:pt idx="5458">
                  <c:v>110.18583148225056</c:v>
                </c:pt>
                <c:pt idx="5459">
                  <c:v>110.24127962522351</c:v>
                </c:pt>
                <c:pt idx="5460">
                  <c:v>110.296935306173</c:v>
                </c:pt>
                <c:pt idx="5461">
                  <c:v>110.35279937131</c:v>
                </c:pt>
                <c:pt idx="5462">
                  <c:v>110.40887268191022</c:v>
                </c:pt>
                <c:pt idx="5463">
                  <c:v>110.465156078733</c:v>
                </c:pt>
                <c:pt idx="5464">
                  <c:v>110.52165041672374</c:v>
                </c:pt>
                <c:pt idx="5465">
                  <c:v>111.33519202606274</c:v>
                </c:pt>
                <c:pt idx="5466">
                  <c:v>111.3949513228</c:v>
                </c:pt>
                <c:pt idx="5467">
                  <c:v>111.45493491289298</c:v>
                </c:pt>
                <c:pt idx="5468">
                  <c:v>111.51514361064802</c:v>
                </c:pt>
                <c:pt idx="5469">
                  <c:v>111.5755782255015</c:v>
                </c:pt>
                <c:pt idx="5470">
                  <c:v>111.63623956488401</c:v>
                </c:pt>
                <c:pt idx="5471">
                  <c:v>111.697128436919</c:v>
                </c:pt>
                <c:pt idx="5472">
                  <c:v>112.573904535447</c:v>
                </c:pt>
                <c:pt idx="5473">
                  <c:v>112.63830018917898</c:v>
                </c:pt>
                <c:pt idx="5474">
                  <c:v>112.70293567637702</c:v>
                </c:pt>
                <c:pt idx="5475">
                  <c:v>112.76781173117026</c:v>
                </c:pt>
                <c:pt idx="5476">
                  <c:v>112.83292907365085</c:v>
                </c:pt>
                <c:pt idx="5477">
                  <c:v>112.89828841764501</c:v>
                </c:pt>
                <c:pt idx="5478">
                  <c:v>112.96389047557525</c:v>
                </c:pt>
                <c:pt idx="5479">
                  <c:v>113.90818677881202</c:v>
                </c:pt>
                <c:pt idx="5480">
                  <c:v>113.97751035839599</c:v>
                </c:pt>
                <c:pt idx="5481">
                  <c:v>114.04708710424498</c:v>
                </c:pt>
                <c:pt idx="5482">
                  <c:v>114.11691760857202</c:v>
                </c:pt>
                <c:pt idx="5483">
                  <c:v>114.18700245677574</c:v>
                </c:pt>
                <c:pt idx="5484">
                  <c:v>114.25734221787374</c:v>
                </c:pt>
                <c:pt idx="5485">
                  <c:v>114.32793745778267</c:v>
                </c:pt>
                <c:pt idx="5486">
                  <c:v>115.3433918785895</c:v>
                </c:pt>
                <c:pt idx="5487">
                  <c:v>115.41788111343156</c:v>
                </c:pt>
                <c:pt idx="5488">
                  <c:v>115.49263364493251</c:v>
                </c:pt>
                <c:pt idx="5489">
                  <c:v>115.567649878521</c:v>
                </c:pt>
                <c:pt idx="5490">
                  <c:v>115.64293021108067</c:v>
                </c:pt>
                <c:pt idx="5491">
                  <c:v>115.718475027072</c:v>
                </c:pt>
                <c:pt idx="5492">
                  <c:v>115.79428470370826</c:v>
                </c:pt>
                <c:pt idx="5493">
                  <c:v>115.870359610292</c:v>
                </c:pt>
                <c:pt idx="5494">
                  <c:v>116.88361614588</c:v>
                </c:pt>
                <c:pt idx="5495">
                  <c:v>116.96343667834925</c:v>
                </c:pt>
                <c:pt idx="5496">
                  <c:v>117.04352664209743</c:v>
                </c:pt>
                <c:pt idx="5497">
                  <c:v>117.1238862268585</c:v>
                </c:pt>
                <c:pt idx="5498">
                  <c:v>117.20451562105927</c:v>
                </c:pt>
                <c:pt idx="5499">
                  <c:v>117.28541498919827</c:v>
                </c:pt>
                <c:pt idx="5500">
                  <c:v>117.36658449464599</c:v>
                </c:pt>
                <c:pt idx="5501">
                  <c:v>117.44802428476751</c:v>
                </c:pt>
                <c:pt idx="5502">
                  <c:v>118.53138519418074</c:v>
                </c:pt>
                <c:pt idx="5503">
                  <c:v>118.61661844374727</c:v>
                </c:pt>
                <c:pt idx="5504">
                  <c:v>118.70212289487498</c:v>
                </c:pt>
                <c:pt idx="5505">
                  <c:v>118.78789852169101</c:v>
                </c:pt>
                <c:pt idx="5506">
                  <c:v>118.87394528937199</c:v>
                </c:pt>
                <c:pt idx="5507">
                  <c:v>118.96026315064402</c:v>
                </c:pt>
                <c:pt idx="5508">
                  <c:v>119.04685204916198</c:v>
                </c:pt>
                <c:pt idx="5509">
                  <c:v>119.13371191728774</c:v>
                </c:pt>
                <c:pt idx="5510">
                  <c:v>120.3781407339665</c:v>
                </c:pt>
                <c:pt idx="5511">
                  <c:v>120.46905039346598</c:v>
                </c:pt>
                <c:pt idx="5512">
                  <c:v>120.56022862592125</c:v>
                </c:pt>
                <c:pt idx="5513">
                  <c:v>120.65167520385201</c:v>
                </c:pt>
                <c:pt idx="5514">
                  <c:v>120.74338988900327</c:v>
                </c:pt>
                <c:pt idx="5515">
                  <c:v>120.83537243827776</c:v>
                </c:pt>
                <c:pt idx="5516">
                  <c:v>120.92762260273699</c:v>
                </c:pt>
                <c:pt idx="5517">
                  <c:v>122.24706467476248</c:v>
                </c:pt>
                <c:pt idx="5518">
                  <c:v>122.34329363532549</c:v>
                </c:pt>
                <c:pt idx="5519">
                  <c:v>122.439785179208</c:v>
                </c:pt>
                <c:pt idx="5520">
                  <c:v>122.53653894070098</c:v>
                </c:pt>
                <c:pt idx="5521">
                  <c:v>122.63355454310799</c:v>
                </c:pt>
                <c:pt idx="5522">
                  <c:v>122.73083160988101</c:v>
                </c:pt>
                <c:pt idx="5523">
                  <c:v>122.82836975540374</c:v>
                </c:pt>
                <c:pt idx="5524">
                  <c:v>124.221091472258</c:v>
                </c:pt>
                <c:pt idx="5525">
                  <c:v>124.32249679841874</c:v>
                </c:pt>
                <c:pt idx="5526">
                  <c:v>124.42415650866799</c:v>
                </c:pt>
                <c:pt idx="5527">
                  <c:v>124.52607015918556</c:v>
                </c:pt>
                <c:pt idx="5528">
                  <c:v>124.62823730237774</c:v>
                </c:pt>
                <c:pt idx="5529">
                  <c:v>124.73065749022602</c:v>
                </c:pt>
                <c:pt idx="5530">
                  <c:v>124.83333027318774</c:v>
                </c:pt>
                <c:pt idx="5531">
                  <c:v>126.297017019283</c:v>
                </c:pt>
                <c:pt idx="5532">
                  <c:v>126.40342405446702</c:v>
                </c:pt>
                <c:pt idx="5533">
                  <c:v>126.51007637892295</c:v>
                </c:pt>
                <c:pt idx="5534">
                  <c:v>126.616973541223</c:v>
                </c:pt>
                <c:pt idx="5535">
                  <c:v>126.724115086984</c:v>
                </c:pt>
                <c:pt idx="5536">
                  <c:v>126.83150056100312</c:v>
                </c:pt>
                <c:pt idx="5537">
                  <c:v>126.93912951282601</c:v>
                </c:pt>
                <c:pt idx="5538">
                  <c:v>127.04700149120629</c:v>
                </c:pt>
                <c:pt idx="5539">
                  <c:v>128.47125113051499</c:v>
                </c:pt>
                <c:pt idx="5540">
                  <c:v>128.58247928966469</c:v>
                </c:pt>
                <c:pt idx="5541">
                  <c:v>128.69394397585839</c:v>
                </c:pt>
                <c:pt idx="5542">
                  <c:v>128.80564477465748</c:v>
                </c:pt>
                <c:pt idx="5543">
                  <c:v>128.91758127928549</c:v>
                </c:pt>
                <c:pt idx="5544">
                  <c:v>129.02975308355039</c:v>
                </c:pt>
                <c:pt idx="5545">
                  <c:v>129.14215978786152</c:v>
                </c:pt>
                <c:pt idx="5546">
                  <c:v>129.2548009946683</c:v>
                </c:pt>
                <c:pt idx="5547">
                  <c:v>130.740302551036</c:v>
                </c:pt>
                <c:pt idx="5548">
                  <c:v>130.85618725472466</c:v>
                </c:pt>
                <c:pt idx="5549">
                  <c:v>130.97230098516604</c:v>
                </c:pt>
                <c:pt idx="5550">
                  <c:v>131.08864341208502</c:v>
                </c:pt>
                <c:pt idx="5551">
                  <c:v>131.205214211624</c:v>
                </c:pt>
                <c:pt idx="5552">
                  <c:v>131.322013061516</c:v>
                </c:pt>
                <c:pt idx="5553">
                  <c:v>131.43903964789101</c:v>
                </c:pt>
                <c:pt idx="5554">
                  <c:v>131.55629366150598</c:v>
                </c:pt>
                <c:pt idx="5555">
                  <c:v>133.221568188009</c:v>
                </c:pt>
                <c:pt idx="5556">
                  <c:v>133.34219988848781</c:v>
                </c:pt>
                <c:pt idx="5557">
                  <c:v>133.46305475612129</c:v>
                </c:pt>
                <c:pt idx="5558">
                  <c:v>133.58413257536799</c:v>
                </c:pt>
                <c:pt idx="5559">
                  <c:v>133.70543312875833</c:v>
                </c:pt>
                <c:pt idx="5560">
                  <c:v>133.826956205101</c:v>
                </c:pt>
                <c:pt idx="5561">
                  <c:v>133.94870160403602</c:v>
                </c:pt>
                <c:pt idx="5562">
                  <c:v>135.6763796898523</c:v>
                </c:pt>
                <c:pt idx="5563">
                  <c:v>135.80143916521669</c:v>
                </c:pt>
                <c:pt idx="5564">
                  <c:v>135.92671845172976</c:v>
                </c:pt>
                <c:pt idx="5565">
                  <c:v>136.05221743439151</c:v>
                </c:pt>
                <c:pt idx="5566">
                  <c:v>136.17793601329663</c:v>
                </c:pt>
                <c:pt idx="5567">
                  <c:v>136.30387408960399</c:v>
                </c:pt>
                <c:pt idx="5568">
                  <c:v>136.43003156581599</c:v>
                </c:pt>
                <c:pt idx="5569">
                  <c:v>138.21923427007349</c:v>
                </c:pt>
                <c:pt idx="5570">
                  <c:v>138.34867529610682</c:v>
                </c:pt>
                <c:pt idx="5571">
                  <c:v>138.47833497300201</c:v>
                </c:pt>
                <c:pt idx="5572">
                  <c:v>138.60821329545999</c:v>
                </c:pt>
                <c:pt idx="5573">
                  <c:v>138.73831026618998</c:v>
                </c:pt>
                <c:pt idx="5574">
                  <c:v>138.86862589359501</c:v>
                </c:pt>
                <c:pt idx="5575">
                  <c:v>138.99916019456697</c:v>
                </c:pt>
                <c:pt idx="5576">
                  <c:v>140.84962067331739</c:v>
                </c:pt>
                <c:pt idx="5577">
                  <c:v>140.983440125849</c:v>
                </c:pt>
                <c:pt idx="5578">
                  <c:v>141.11747915091001</c:v>
                </c:pt>
                <c:pt idx="5579">
                  <c:v>141.25173784657963</c:v>
                </c:pt>
                <c:pt idx="5580">
                  <c:v>141.38621631486254</c:v>
                </c:pt>
                <c:pt idx="5581">
                  <c:v>141.520914662726</c:v>
                </c:pt>
                <c:pt idx="5582">
                  <c:v>141.65583300042547</c:v>
                </c:pt>
                <c:pt idx="5583">
                  <c:v>143.5678621093723</c:v>
                </c:pt>
                <c:pt idx="5584">
                  <c:v>143.70609677927499</c:v>
                </c:pt>
                <c:pt idx="5585">
                  <c:v>143.84455383645448</c:v>
                </c:pt>
                <c:pt idx="5586">
                  <c:v>143.983233463159</c:v>
                </c:pt>
                <c:pt idx="5587">
                  <c:v>144.12213585308069</c:v>
                </c:pt>
                <c:pt idx="5588">
                  <c:v>144.26126119981529</c:v>
                </c:pt>
                <c:pt idx="5589">
                  <c:v>144.40060970323802</c:v>
                </c:pt>
                <c:pt idx="5590">
                  <c:v>144.540181563613</c:v>
                </c:pt>
                <c:pt idx="5591">
                  <c:v>146.37504075816699</c:v>
                </c:pt>
                <c:pt idx="5592">
                  <c:v>146.51776311788149</c:v>
                </c:pt>
                <c:pt idx="5593">
                  <c:v>146.660712340809</c:v>
                </c:pt>
                <c:pt idx="5594">
                  <c:v>146.80388869387951</c:v>
                </c:pt>
                <c:pt idx="5595">
                  <c:v>146.94729244405499</c:v>
                </c:pt>
                <c:pt idx="5596">
                  <c:v>147.09092386322601</c:v>
                </c:pt>
                <c:pt idx="5597">
                  <c:v>147.23478322477658</c:v>
                </c:pt>
                <c:pt idx="5598">
                  <c:v>147.378870806538</c:v>
                </c:pt>
                <c:pt idx="5599">
                  <c:v>149.42022401980199</c:v>
                </c:pt>
                <c:pt idx="5600">
                  <c:v>149.56777060315048</c:v>
                </c:pt>
                <c:pt idx="5601">
                  <c:v>149.71555031495345</c:v>
                </c:pt>
                <c:pt idx="5602">
                  <c:v>149.86356348929399</c:v>
                </c:pt>
                <c:pt idx="5603">
                  <c:v>149.99100724299396</c:v>
                </c:pt>
              </c:numCache>
            </c:numRef>
          </c:yVal>
          <c:smooth val="0"/>
        </c:ser>
        <c:ser>
          <c:idx val="5"/>
          <c:order val="5"/>
          <c:spPr>
            <a:ln w="12700">
              <a:solidFill>
                <a:prstClr val="black"/>
              </a:solidFill>
            </a:ln>
          </c:spPr>
          <c:marker>
            <c:symbol val="none"/>
          </c:marker>
          <c:xVal>
            <c:numRef>
              <c:f>Sheet2!$U$1:$U$2624</c:f>
              <c:numCache>
                <c:formatCode>0.00E+00</c:formatCode>
                <c:ptCount val="2624"/>
                <c:pt idx="0" formatCode="General">
                  <c:v>9.6519027485309813E-2</c:v>
                </c:pt>
                <c:pt idx="1">
                  <c:v>9.6780869818445026E-2</c:v>
                </c:pt>
                <c:pt idx="2">
                  <c:v>9.7070426900900883E-2</c:v>
                </c:pt>
                <c:pt idx="3">
                  <c:v>9.7428926145846736E-2</c:v>
                </c:pt>
                <c:pt idx="4">
                  <c:v>9.7746060093298268E-2</c:v>
                </c:pt>
                <c:pt idx="5">
                  <c:v>9.806319404074984E-2</c:v>
                </c:pt>
                <c:pt idx="6">
                  <c:v>9.8394116420699812E-2</c:v>
                </c:pt>
                <c:pt idx="7">
                  <c:v>9.8628519773164169E-2</c:v>
                </c:pt>
                <c:pt idx="8">
                  <c:v>9.8959442153114155E-2</c:v>
                </c:pt>
                <c:pt idx="9">
                  <c:v>9.92765761005652E-2</c:v>
                </c:pt>
                <c:pt idx="10">
                  <c:v>9.9676440643004724E-2</c:v>
                </c:pt>
                <c:pt idx="11">
                  <c:v>0.10014524734793336</c:v>
                </c:pt>
                <c:pt idx="12">
                  <c:v>0.100338285402904</c:v>
                </c:pt>
                <c:pt idx="13">
                  <c:v>0.100572688755368</c:v>
                </c:pt>
                <c:pt idx="14">
                  <c:v>0.10086224583782399</c:v>
                </c:pt>
                <c:pt idx="15">
                  <c:v>0.101165591352778</c:v>
                </c:pt>
                <c:pt idx="16">
                  <c:v>0.101496513732727</c:v>
                </c:pt>
                <c:pt idx="17">
                  <c:v>0.1017998592476813</c:v>
                </c:pt>
                <c:pt idx="18">
                  <c:v>0.10213078162763133</c:v>
                </c:pt>
                <c:pt idx="19">
                  <c:v>0.10253064617007022</c:v>
                </c:pt>
                <c:pt idx="20">
                  <c:v>0.10299945287499902</c:v>
                </c:pt>
                <c:pt idx="21">
                  <c:v>0.10359235547240812</c:v>
                </c:pt>
                <c:pt idx="22">
                  <c:v>0.10379918195987722</c:v>
                </c:pt>
                <c:pt idx="23">
                  <c:v>0.104033585312341</c:v>
                </c:pt>
                <c:pt idx="24">
                  <c:v>0.10426798866480498</c:v>
                </c:pt>
                <c:pt idx="25">
                  <c:v>0.10450239201727</c:v>
                </c:pt>
                <c:pt idx="26">
                  <c:v>0.1047643722347303</c:v>
                </c:pt>
                <c:pt idx="27">
                  <c:v>0.10502635245219041</c:v>
                </c:pt>
                <c:pt idx="28">
                  <c:v>0.10528833266965</c:v>
                </c:pt>
                <c:pt idx="29">
                  <c:v>0.10561925504960012</c:v>
                </c:pt>
                <c:pt idx="30">
                  <c:v>0.105936388997051</c:v>
                </c:pt>
                <c:pt idx="31">
                  <c:v>0.106267311377001</c:v>
                </c:pt>
                <c:pt idx="32">
                  <c:v>0.106556868459457</c:v>
                </c:pt>
                <c:pt idx="33">
                  <c:v>0.10688779083940685</c:v>
                </c:pt>
                <c:pt idx="34">
                  <c:v>0.107218713219356</c:v>
                </c:pt>
                <c:pt idx="35">
                  <c:v>0.10760478932929812</c:v>
                </c:pt>
                <c:pt idx="36">
                  <c:v>0.10800465387173733</c:v>
                </c:pt>
                <c:pt idx="37">
                  <c:v>0.108418306846674</c:v>
                </c:pt>
                <c:pt idx="38">
                  <c:v>0.108873325119105</c:v>
                </c:pt>
                <c:pt idx="39">
                  <c:v>0.109342131824033</c:v>
                </c:pt>
                <c:pt idx="40">
                  <c:v>0.109810938528962</c:v>
                </c:pt>
                <c:pt idx="41">
                  <c:v>0.11034868739637985</c:v>
                </c:pt>
                <c:pt idx="42">
                  <c:v>0.11074855193881941</c:v>
                </c:pt>
                <c:pt idx="43">
                  <c:v>0.11099674372378154</c:v>
                </c:pt>
                <c:pt idx="44">
                  <c:v>0.11120357021125062</c:v>
                </c:pt>
                <c:pt idx="45">
                  <c:v>0.1114241851312163</c:v>
                </c:pt>
                <c:pt idx="46">
                  <c:v>0.11167237691617812</c:v>
                </c:pt>
                <c:pt idx="47">
                  <c:v>0.11189299183614501</c:v>
                </c:pt>
                <c:pt idx="48">
                  <c:v>0.11214118362110702</c:v>
                </c:pt>
                <c:pt idx="49">
                  <c:v>0.11240316383856698</c:v>
                </c:pt>
                <c:pt idx="50">
                  <c:v>0.11262377875853462</c:v>
                </c:pt>
                <c:pt idx="51">
                  <c:v>0.11292712427348812</c:v>
                </c:pt>
                <c:pt idx="52">
                  <c:v>0.11314773919345388</c:v>
                </c:pt>
                <c:pt idx="53">
                  <c:v>0.11346487314090602</c:v>
                </c:pt>
                <c:pt idx="54">
                  <c:v>0.11375443022336201</c:v>
                </c:pt>
                <c:pt idx="55">
                  <c:v>0.11398883357582573</c:v>
                </c:pt>
                <c:pt idx="56">
                  <c:v>0.11423702536078802</c:v>
                </c:pt>
                <c:pt idx="57">
                  <c:v>0.11458173617323612</c:v>
                </c:pt>
                <c:pt idx="58">
                  <c:v>0.11485750482319385</c:v>
                </c:pt>
                <c:pt idx="59">
                  <c:v>0.11514706190565002</c:v>
                </c:pt>
                <c:pt idx="60">
                  <c:v>0.11549177271809728</c:v>
                </c:pt>
                <c:pt idx="61">
                  <c:v>0.11576754136805528</c:v>
                </c:pt>
                <c:pt idx="62">
                  <c:v>0.11611225218050319</c:v>
                </c:pt>
                <c:pt idx="63">
                  <c:v>0.11645696299295001</c:v>
                </c:pt>
                <c:pt idx="64">
                  <c:v>0.11674652007540633</c:v>
                </c:pt>
                <c:pt idx="65">
                  <c:v>0.11709123088785427</c:v>
                </c:pt>
                <c:pt idx="66">
                  <c:v>0.11743594170030112</c:v>
                </c:pt>
                <c:pt idx="67">
                  <c:v>0.11778065251274906</c:v>
                </c:pt>
                <c:pt idx="68">
                  <c:v>0.11812536332519603</c:v>
                </c:pt>
                <c:pt idx="69">
                  <c:v>0.11851143943513803</c:v>
                </c:pt>
                <c:pt idx="70">
                  <c:v>0.11885615024758522</c:v>
                </c:pt>
                <c:pt idx="71">
                  <c:v>0.11928359165502002</c:v>
                </c:pt>
                <c:pt idx="72">
                  <c:v>0.11962830246746801</c:v>
                </c:pt>
                <c:pt idx="73">
                  <c:v>0.12004195544240499</c:v>
                </c:pt>
                <c:pt idx="74">
                  <c:v>0.120455608417342</c:v>
                </c:pt>
                <c:pt idx="75">
                  <c:v>0.120910626689772</c:v>
                </c:pt>
                <c:pt idx="76">
                  <c:v>0.12132427966470925</c:v>
                </c:pt>
                <c:pt idx="77">
                  <c:v>0.12184824009963002</c:v>
                </c:pt>
                <c:pt idx="78">
                  <c:v>0.122261893074567</c:v>
                </c:pt>
                <c:pt idx="79">
                  <c:v>0.122854795671977</c:v>
                </c:pt>
                <c:pt idx="80">
                  <c:v>0.12324087178191855</c:v>
                </c:pt>
                <c:pt idx="81">
                  <c:v>0.123861351244323</c:v>
                </c:pt>
                <c:pt idx="82">
                  <c:v>0.12445425384173327</c:v>
                </c:pt>
                <c:pt idx="83">
                  <c:v>0.124854118384172</c:v>
                </c:pt>
                <c:pt idx="84">
                  <c:v>0.12508852173663687</c:v>
                </c:pt>
                <c:pt idx="85">
                  <c:v>0.12532292508910087</c:v>
                </c:pt>
                <c:pt idx="86">
                  <c:v>0.12554354000906701</c:v>
                </c:pt>
                <c:pt idx="87">
                  <c:v>0.12575036649653601</c:v>
                </c:pt>
                <c:pt idx="88">
                  <c:v>0.12598476984900001</c:v>
                </c:pt>
                <c:pt idx="89">
                  <c:v>0.12620538476896759</c:v>
                </c:pt>
                <c:pt idx="90">
                  <c:v>0.12643978812143203</c:v>
                </c:pt>
                <c:pt idx="91">
                  <c:v>0.12668797990639297</c:v>
                </c:pt>
                <c:pt idx="92">
                  <c:v>0.12692238325885688</c:v>
                </c:pt>
                <c:pt idx="93">
                  <c:v>0.12714299817882399</c:v>
                </c:pt>
                <c:pt idx="94">
                  <c:v>0.127418766828782</c:v>
                </c:pt>
                <c:pt idx="95">
                  <c:v>0.127653170181246</c:v>
                </c:pt>
                <c:pt idx="96">
                  <c:v>0.127873785101213</c:v>
                </c:pt>
                <c:pt idx="97">
                  <c:v>0.128108188453677</c:v>
                </c:pt>
                <c:pt idx="98">
                  <c:v>0.12839774553613359</c:v>
                </c:pt>
                <c:pt idx="99">
                  <c:v>0.128632148888597</c:v>
                </c:pt>
                <c:pt idx="100">
                  <c:v>0.128866552241062</c:v>
                </c:pt>
                <c:pt idx="101">
                  <c:v>0.12918368618851267</c:v>
                </c:pt>
                <c:pt idx="102">
                  <c:v>0.129431877973475</c:v>
                </c:pt>
                <c:pt idx="103">
                  <c:v>0.12966628132593999</c:v>
                </c:pt>
                <c:pt idx="104">
                  <c:v>0.12998341527339199</c:v>
                </c:pt>
                <c:pt idx="105">
                  <c:v>0.13027297235584687</c:v>
                </c:pt>
                <c:pt idx="106">
                  <c:v>0.130507375708312</c:v>
                </c:pt>
                <c:pt idx="107">
                  <c:v>0.13082450965576387</c:v>
                </c:pt>
                <c:pt idx="108">
                  <c:v>0.13112785517071687</c:v>
                </c:pt>
                <c:pt idx="109">
                  <c:v>0.13134847009068401</c:v>
                </c:pt>
                <c:pt idx="110">
                  <c:v>0.131596661875646</c:v>
                </c:pt>
                <c:pt idx="111">
                  <c:v>0.13183106522810967</c:v>
                </c:pt>
                <c:pt idx="112">
                  <c:v>0.13217577604055694</c:v>
                </c:pt>
                <c:pt idx="113">
                  <c:v>0.13252048685300499</c:v>
                </c:pt>
                <c:pt idx="114">
                  <c:v>0.13286519766545299</c:v>
                </c:pt>
                <c:pt idx="115">
                  <c:v>0.13308581258541899</c:v>
                </c:pt>
                <c:pt idx="116">
                  <c:v>0.13333400437038201</c:v>
                </c:pt>
                <c:pt idx="117">
                  <c:v>0.13362356145283788</c:v>
                </c:pt>
                <c:pt idx="118">
                  <c:v>0.13396827226528499</c:v>
                </c:pt>
                <c:pt idx="119">
                  <c:v>0.13431298307773373</c:v>
                </c:pt>
                <c:pt idx="120">
                  <c:v>0.13465769389018001</c:v>
                </c:pt>
                <c:pt idx="121">
                  <c:v>0.134892097242644</c:v>
                </c:pt>
                <c:pt idx="122">
                  <c:v>0.13516786589260199</c:v>
                </c:pt>
                <c:pt idx="123">
                  <c:v>0.13551257670504988</c:v>
                </c:pt>
                <c:pt idx="124">
                  <c:v>0.13585728751749912</c:v>
                </c:pt>
                <c:pt idx="125">
                  <c:v>0.13620199832994501</c:v>
                </c:pt>
                <c:pt idx="126">
                  <c:v>0.13654670914239403</c:v>
                </c:pt>
                <c:pt idx="127">
                  <c:v>0.13682247779235099</c:v>
                </c:pt>
                <c:pt idx="128">
                  <c:v>0.13716718860479801</c:v>
                </c:pt>
                <c:pt idx="129">
                  <c:v>0.13751189941724659</c:v>
                </c:pt>
                <c:pt idx="130">
                  <c:v>0.13785661022969287</c:v>
                </c:pt>
                <c:pt idx="131">
                  <c:v>0.13820132104214153</c:v>
                </c:pt>
                <c:pt idx="132">
                  <c:v>0.13855982028708597</c:v>
                </c:pt>
                <c:pt idx="133">
                  <c:v>0.13890453109953399</c:v>
                </c:pt>
                <c:pt idx="134">
                  <c:v>0.13924924191198168</c:v>
                </c:pt>
                <c:pt idx="135">
                  <c:v>0.13959395272442973</c:v>
                </c:pt>
                <c:pt idx="136">
                  <c:v>0.13993866353687659</c:v>
                </c:pt>
                <c:pt idx="137">
                  <c:v>0.14036610494431101</c:v>
                </c:pt>
                <c:pt idx="138">
                  <c:v>0.14071081575675901</c:v>
                </c:pt>
                <c:pt idx="139">
                  <c:v>0.141055526569206</c:v>
                </c:pt>
                <c:pt idx="140">
                  <c:v>0.14140023738165441</c:v>
                </c:pt>
                <c:pt idx="141">
                  <c:v>0.14182767878908867</c:v>
                </c:pt>
                <c:pt idx="142">
                  <c:v>0.14224133176402712</c:v>
                </c:pt>
                <c:pt idx="143">
                  <c:v>0.14258604257647409</c:v>
                </c:pt>
                <c:pt idx="144">
                  <c:v>0.14293075338892144</c:v>
                </c:pt>
                <c:pt idx="145">
                  <c:v>0.14328925263386599</c:v>
                </c:pt>
                <c:pt idx="146">
                  <c:v>0.14390973209627303</c:v>
                </c:pt>
                <c:pt idx="147">
                  <c:v>0.144254442908719</c:v>
                </c:pt>
                <c:pt idx="148">
                  <c:v>0.14459915372116794</c:v>
                </c:pt>
                <c:pt idx="149">
                  <c:v>0.14495765296611199</c:v>
                </c:pt>
                <c:pt idx="150">
                  <c:v>0.14564707459100859</c:v>
                </c:pt>
                <c:pt idx="151">
                  <c:v>0.14599178540345559</c:v>
                </c:pt>
                <c:pt idx="152">
                  <c:v>0.14633649621590344</c:v>
                </c:pt>
                <c:pt idx="153">
                  <c:v>0.14683287978582699</c:v>
                </c:pt>
                <c:pt idx="154">
                  <c:v>0.14746714768073182</c:v>
                </c:pt>
                <c:pt idx="155">
                  <c:v>0.14781185849317799</c:v>
                </c:pt>
                <c:pt idx="156">
                  <c:v>0.14815656930562587</c:v>
                </c:pt>
                <c:pt idx="157">
                  <c:v>0.14884599093052159</c:v>
                </c:pt>
                <c:pt idx="158">
                  <c:v>0.149397528230437</c:v>
                </c:pt>
                <c:pt idx="159">
                  <c:v>0.14974223904288503</c:v>
                </c:pt>
                <c:pt idx="160">
                  <c:v>0.15030756477529841</c:v>
                </c:pt>
                <c:pt idx="161">
                  <c:v>0.15099698640019427</c:v>
                </c:pt>
                <c:pt idx="162">
                  <c:v>0.15141063937513094</c:v>
                </c:pt>
                <c:pt idx="163">
                  <c:v>0.15204490727003453</c:v>
                </c:pt>
                <c:pt idx="164">
                  <c:v>0.15273432889492988</c:v>
                </c:pt>
                <c:pt idx="165">
                  <c:v>0.15309282813987399</c:v>
                </c:pt>
                <c:pt idx="166">
                  <c:v>0.15331344305984168</c:v>
                </c:pt>
                <c:pt idx="167">
                  <c:v>0.15353405797980699</c:v>
                </c:pt>
                <c:pt idx="168">
                  <c:v>0.15378224976476959</c:v>
                </c:pt>
                <c:pt idx="169">
                  <c:v>0.15400286468473601</c:v>
                </c:pt>
                <c:pt idx="170">
                  <c:v>0.15422347960470201</c:v>
                </c:pt>
                <c:pt idx="171">
                  <c:v>0.154471671389664</c:v>
                </c:pt>
                <c:pt idx="172">
                  <c:v>0.15467849787713403</c:v>
                </c:pt>
                <c:pt idx="173">
                  <c:v>0.15489911279710003</c:v>
                </c:pt>
                <c:pt idx="174">
                  <c:v>0.15511972771706653</c:v>
                </c:pt>
                <c:pt idx="175">
                  <c:v>0.15534034263703303</c:v>
                </c:pt>
                <c:pt idx="176">
                  <c:v>0.15558853442199494</c:v>
                </c:pt>
                <c:pt idx="177">
                  <c:v>0.15580914934196194</c:v>
                </c:pt>
                <c:pt idx="178">
                  <c:v>0.15602976426192741</c:v>
                </c:pt>
                <c:pt idx="179">
                  <c:v>0.15627795604688999</c:v>
                </c:pt>
                <c:pt idx="180">
                  <c:v>0.15652614783185259</c:v>
                </c:pt>
                <c:pt idx="181">
                  <c:v>0.15677433961681453</c:v>
                </c:pt>
                <c:pt idx="182">
                  <c:v>0.15699495453678103</c:v>
                </c:pt>
                <c:pt idx="183">
                  <c:v>0.15721556945674744</c:v>
                </c:pt>
                <c:pt idx="184">
                  <c:v>0.15746376124170899</c:v>
                </c:pt>
                <c:pt idx="185">
                  <c:v>0.15768437616167499</c:v>
                </c:pt>
                <c:pt idx="186">
                  <c:v>0.15790499108164288</c:v>
                </c:pt>
                <c:pt idx="187">
                  <c:v>0.15818075973160001</c:v>
                </c:pt>
                <c:pt idx="188">
                  <c:v>0.15845652838155797</c:v>
                </c:pt>
                <c:pt idx="189">
                  <c:v>0.15867714330152399</c:v>
                </c:pt>
                <c:pt idx="190">
                  <c:v>0.15892533508648823</c:v>
                </c:pt>
                <c:pt idx="191">
                  <c:v>0.15914595000645373</c:v>
                </c:pt>
                <c:pt idx="192">
                  <c:v>0.15936656492641901</c:v>
                </c:pt>
                <c:pt idx="193">
                  <c:v>0.15961475671138259</c:v>
                </c:pt>
                <c:pt idx="194">
                  <c:v>0.15991810222633623</c:v>
                </c:pt>
                <c:pt idx="195">
                  <c:v>0.16020765930879102</c:v>
                </c:pt>
                <c:pt idx="196">
                  <c:v>0.16045585109375388</c:v>
                </c:pt>
                <c:pt idx="197">
                  <c:v>0.16067646601371932</c:v>
                </c:pt>
                <c:pt idx="198">
                  <c:v>0.16089708093368588</c:v>
                </c:pt>
                <c:pt idx="199">
                  <c:v>0.16114527271864887</c:v>
                </c:pt>
                <c:pt idx="200">
                  <c:v>0.16137967607111287</c:v>
                </c:pt>
                <c:pt idx="201">
                  <c:v>0.16172438688356144</c:v>
                </c:pt>
                <c:pt idx="202">
                  <c:v>0.16201394396601704</c:v>
                </c:pt>
                <c:pt idx="203">
                  <c:v>0.16226213575097953</c:v>
                </c:pt>
                <c:pt idx="204">
                  <c:v>0.16248275067094503</c:v>
                </c:pt>
                <c:pt idx="205">
                  <c:v>0.16270336559091253</c:v>
                </c:pt>
                <c:pt idx="206">
                  <c:v>0.16296534580837282</c:v>
                </c:pt>
                <c:pt idx="207">
                  <c:v>0.16331005662081888</c:v>
                </c:pt>
                <c:pt idx="208">
                  <c:v>0.16365476743326687</c:v>
                </c:pt>
                <c:pt idx="209">
                  <c:v>0.16393053608322541</c:v>
                </c:pt>
                <c:pt idx="210">
                  <c:v>0.16415115100319103</c:v>
                </c:pt>
                <c:pt idx="211">
                  <c:v>0.16437176592315697</c:v>
                </c:pt>
                <c:pt idx="212">
                  <c:v>0.16463374614061788</c:v>
                </c:pt>
                <c:pt idx="213">
                  <c:v>0.16497845695306504</c:v>
                </c:pt>
                <c:pt idx="214">
                  <c:v>0.16532316776551287</c:v>
                </c:pt>
                <c:pt idx="215">
                  <c:v>0.16562651328046687</c:v>
                </c:pt>
                <c:pt idx="216">
                  <c:v>0.16590228193042603</c:v>
                </c:pt>
                <c:pt idx="217">
                  <c:v>0.16617805058038304</c:v>
                </c:pt>
                <c:pt idx="218">
                  <c:v>0.16645381923034103</c:v>
                </c:pt>
                <c:pt idx="219">
                  <c:v>0.16672958788029976</c:v>
                </c:pt>
                <c:pt idx="220">
                  <c:v>0.16700535653025744</c:v>
                </c:pt>
                <c:pt idx="221">
                  <c:v>0.16739143264019876</c:v>
                </c:pt>
                <c:pt idx="222">
                  <c:v>0.16766720129015603</c:v>
                </c:pt>
                <c:pt idx="223">
                  <c:v>0.16794296994011404</c:v>
                </c:pt>
                <c:pt idx="224">
                  <c:v>0.16821873859007294</c:v>
                </c:pt>
                <c:pt idx="225">
                  <c:v>0.16849450724003004</c:v>
                </c:pt>
                <c:pt idx="226">
                  <c:v>0.16878406432248624</c:v>
                </c:pt>
                <c:pt idx="227">
                  <c:v>0.16908740983744103</c:v>
                </c:pt>
                <c:pt idx="228">
                  <c:v>0.16937696691989587</c:v>
                </c:pt>
                <c:pt idx="229">
                  <c:v>0.16965273556985402</c:v>
                </c:pt>
                <c:pt idx="230">
                  <c:v>0.16992850421981187</c:v>
                </c:pt>
                <c:pt idx="231">
                  <c:v>0.17020427286977041</c:v>
                </c:pt>
                <c:pt idx="232">
                  <c:v>0.17057656054721301</c:v>
                </c:pt>
                <c:pt idx="233">
                  <c:v>0.17087990606216699</c:v>
                </c:pt>
                <c:pt idx="234">
                  <c:v>0.17116946314462353</c:v>
                </c:pt>
                <c:pt idx="235">
                  <c:v>0.17144523179458179</c:v>
                </c:pt>
                <c:pt idx="236">
                  <c:v>0.171721000444539</c:v>
                </c:pt>
                <c:pt idx="237">
                  <c:v>0.17199676909449774</c:v>
                </c:pt>
                <c:pt idx="238">
                  <c:v>0.172382845204438</c:v>
                </c:pt>
                <c:pt idx="239">
                  <c:v>0.17268619071939259</c:v>
                </c:pt>
                <c:pt idx="240">
                  <c:v>0.17298953623434599</c:v>
                </c:pt>
                <c:pt idx="241">
                  <c:v>0.17326530488430503</c:v>
                </c:pt>
                <c:pt idx="242">
                  <c:v>0.17354107353426274</c:v>
                </c:pt>
                <c:pt idx="243">
                  <c:v>0.17392714964420344</c:v>
                </c:pt>
                <c:pt idx="244">
                  <c:v>0.17423049515915759</c:v>
                </c:pt>
                <c:pt idx="245">
                  <c:v>0.17461657126909788</c:v>
                </c:pt>
                <c:pt idx="246">
                  <c:v>0.174906128351554</c:v>
                </c:pt>
                <c:pt idx="247">
                  <c:v>0.17518189700151188</c:v>
                </c:pt>
                <c:pt idx="248">
                  <c:v>0.17548524251646747</c:v>
                </c:pt>
                <c:pt idx="249">
                  <c:v>0.17587131862640701</c:v>
                </c:pt>
                <c:pt idx="250">
                  <c:v>0.17617466414136099</c:v>
                </c:pt>
                <c:pt idx="251">
                  <c:v>0.17656074025130244</c:v>
                </c:pt>
                <c:pt idx="252">
                  <c:v>0.17683650890126101</c:v>
                </c:pt>
                <c:pt idx="253">
                  <c:v>0.17713985441621399</c:v>
                </c:pt>
                <c:pt idx="254">
                  <c:v>0.17752593052615659</c:v>
                </c:pt>
                <c:pt idx="255">
                  <c:v>0.17782927604110901</c:v>
                </c:pt>
                <c:pt idx="256">
                  <c:v>0.17821535215105194</c:v>
                </c:pt>
                <c:pt idx="257">
                  <c:v>0.17850490923350687</c:v>
                </c:pt>
                <c:pt idx="258">
                  <c:v>0.17880825474845999</c:v>
                </c:pt>
                <c:pt idx="259">
                  <c:v>0.17919433085840303</c:v>
                </c:pt>
                <c:pt idx="260">
                  <c:v>0.17949767637335501</c:v>
                </c:pt>
                <c:pt idx="261">
                  <c:v>0.17988375248329699</c:v>
                </c:pt>
                <c:pt idx="262">
                  <c:v>0.18020088643074841</c:v>
                </c:pt>
                <c:pt idx="263">
                  <c:v>0.18058696254069073</c:v>
                </c:pt>
                <c:pt idx="264">
                  <c:v>0.18089030805564399</c:v>
                </c:pt>
                <c:pt idx="265">
                  <c:v>0.18127638416558553</c:v>
                </c:pt>
                <c:pt idx="266">
                  <c:v>0.18157972968053887</c:v>
                </c:pt>
                <c:pt idx="267">
                  <c:v>0.18199338265547726</c:v>
                </c:pt>
                <c:pt idx="268">
                  <c:v>0.18229672817042994</c:v>
                </c:pt>
                <c:pt idx="269">
                  <c:v>0.18268280428037101</c:v>
                </c:pt>
                <c:pt idx="270">
                  <c:v>0.18298614979532618</c:v>
                </c:pt>
                <c:pt idx="271">
                  <c:v>0.183372225905266</c:v>
                </c:pt>
                <c:pt idx="272">
                  <c:v>0.18379966731270153</c:v>
                </c:pt>
                <c:pt idx="273">
                  <c:v>0.18410301282765501</c:v>
                </c:pt>
                <c:pt idx="274">
                  <c:v>0.18448908893759694</c:v>
                </c:pt>
                <c:pt idx="275">
                  <c:v>0.18479243445255103</c:v>
                </c:pt>
                <c:pt idx="276">
                  <c:v>0.18519229899498901</c:v>
                </c:pt>
                <c:pt idx="277">
                  <c:v>0.18561974040242527</c:v>
                </c:pt>
                <c:pt idx="278">
                  <c:v>0.18600581651236603</c:v>
                </c:pt>
                <c:pt idx="279">
                  <c:v>0.18630916202731959</c:v>
                </c:pt>
                <c:pt idx="280">
                  <c:v>0.18669523813726138</c:v>
                </c:pt>
                <c:pt idx="281">
                  <c:v>0.187122679544695</c:v>
                </c:pt>
                <c:pt idx="282">
                  <c:v>0.18753633251963303</c:v>
                </c:pt>
                <c:pt idx="283">
                  <c:v>0.18783967803458587</c:v>
                </c:pt>
                <c:pt idx="284">
                  <c:v>0.18822575414452741</c:v>
                </c:pt>
                <c:pt idx="285">
                  <c:v>0.18865319555196303</c:v>
                </c:pt>
                <c:pt idx="286">
                  <c:v>0.18908063695939753</c:v>
                </c:pt>
                <c:pt idx="287">
                  <c:v>0.18949428993433512</c:v>
                </c:pt>
                <c:pt idx="288">
                  <c:v>0.18979763544928882</c:v>
                </c:pt>
                <c:pt idx="289">
                  <c:v>0.19021128842422588</c:v>
                </c:pt>
                <c:pt idx="290">
                  <c:v>0.19073524885914553</c:v>
                </c:pt>
                <c:pt idx="291">
                  <c:v>0.19116269026657987</c:v>
                </c:pt>
                <c:pt idx="292">
                  <c:v>0.19146603578153476</c:v>
                </c:pt>
                <c:pt idx="293">
                  <c:v>0.19187968875647121</c:v>
                </c:pt>
                <c:pt idx="294">
                  <c:v>0.19240364919139194</c:v>
                </c:pt>
                <c:pt idx="295">
                  <c:v>0.19283109059882644</c:v>
                </c:pt>
                <c:pt idx="296">
                  <c:v>0.19323095514126568</c:v>
                </c:pt>
                <c:pt idx="297">
                  <c:v>0.19365839654870004</c:v>
                </c:pt>
                <c:pt idx="298">
                  <c:v>0.19408583795613504</c:v>
                </c:pt>
                <c:pt idx="299">
                  <c:v>0.19451327936356988</c:v>
                </c:pt>
                <c:pt idx="300">
                  <c:v>0.19492693233850703</c:v>
                </c:pt>
                <c:pt idx="301">
                  <c:v>0.19535437374594203</c:v>
                </c:pt>
                <c:pt idx="302">
                  <c:v>0.19587833418086262</c:v>
                </c:pt>
                <c:pt idx="303">
                  <c:v>0.19630577558829704</c:v>
                </c:pt>
                <c:pt idx="304">
                  <c:v>0.19674700542823068</c:v>
                </c:pt>
                <c:pt idx="305">
                  <c:v>0.19727096586314988</c:v>
                </c:pt>
                <c:pt idx="306">
                  <c:v>0.19769840727058488</c:v>
                </c:pt>
                <c:pt idx="307">
                  <c:v>0.19812584867801938</c:v>
                </c:pt>
                <c:pt idx="308">
                  <c:v>0.19867738597793624</c:v>
                </c:pt>
                <c:pt idx="309">
                  <c:v>0.19910482738537102</c:v>
                </c:pt>
                <c:pt idx="310">
                  <c:v>0.19962878782029253</c:v>
                </c:pt>
                <c:pt idx="311">
                  <c:v>0.20019411355270644</c:v>
                </c:pt>
                <c:pt idx="312">
                  <c:v>0.20062155496013967</c:v>
                </c:pt>
                <c:pt idx="313">
                  <c:v>0.20104899636757559</c:v>
                </c:pt>
                <c:pt idx="314">
                  <c:v>0.20158674523499401</c:v>
                </c:pt>
                <c:pt idx="315">
                  <c:v>0.202152070967407</c:v>
                </c:pt>
                <c:pt idx="316">
                  <c:v>0.20257951237484187</c:v>
                </c:pt>
                <c:pt idx="317">
                  <c:v>0.20310347280976301</c:v>
                </c:pt>
                <c:pt idx="318">
                  <c:v>0.20368258697467487</c:v>
                </c:pt>
                <c:pt idx="319">
                  <c:v>0.20422033584209412</c:v>
                </c:pt>
                <c:pt idx="320">
                  <c:v>0.20464777724952787</c:v>
                </c:pt>
                <c:pt idx="321">
                  <c:v>0.20533719887442412</c:v>
                </c:pt>
                <c:pt idx="322">
                  <c:v>0.205902524606837</c:v>
                </c:pt>
                <c:pt idx="323">
                  <c:v>0.206329966014272</c:v>
                </c:pt>
                <c:pt idx="324">
                  <c:v>0.20701938763916794</c:v>
                </c:pt>
                <c:pt idx="325">
                  <c:v>0.20769502083156399</c:v>
                </c:pt>
                <c:pt idx="326">
                  <c:v>0.20813625067149782</c:v>
                </c:pt>
                <c:pt idx="327">
                  <c:v>0.20882567229639201</c:v>
                </c:pt>
                <c:pt idx="328">
                  <c:v>0.20950130548878901</c:v>
                </c:pt>
                <c:pt idx="329">
                  <c:v>0.20968055511126199</c:v>
                </c:pt>
                <c:pt idx="330">
                  <c:v>0.20992874689622515</c:v>
                </c:pt>
                <c:pt idx="331">
                  <c:v>0.21012178495119499</c:v>
                </c:pt>
                <c:pt idx="332">
                  <c:v>0.21036997673615701</c:v>
                </c:pt>
                <c:pt idx="333">
                  <c:v>0.21061816852111953</c:v>
                </c:pt>
                <c:pt idx="334">
                  <c:v>0.21081120657609112</c:v>
                </c:pt>
                <c:pt idx="335">
                  <c:v>0.21104560992855387</c:v>
                </c:pt>
                <c:pt idx="336">
                  <c:v>0.21122485955102782</c:v>
                </c:pt>
                <c:pt idx="337">
                  <c:v>0.21145926290349173</c:v>
                </c:pt>
                <c:pt idx="338">
                  <c:v>0.21165230095846199</c:v>
                </c:pt>
                <c:pt idx="339">
                  <c:v>0.21190049274342523</c:v>
                </c:pt>
                <c:pt idx="340">
                  <c:v>0.21214868452838659</c:v>
                </c:pt>
                <c:pt idx="341">
                  <c:v>0.21234172258335701</c:v>
                </c:pt>
                <c:pt idx="342">
                  <c:v>0.21258991436831901</c:v>
                </c:pt>
                <c:pt idx="343">
                  <c:v>0.21278295242328901</c:v>
                </c:pt>
                <c:pt idx="344">
                  <c:v>0.21301735577575459</c:v>
                </c:pt>
                <c:pt idx="345">
                  <c:v>0.21326554756071653</c:v>
                </c:pt>
                <c:pt idx="346">
                  <c:v>0.21345858561568701</c:v>
                </c:pt>
                <c:pt idx="347">
                  <c:v>0.213706777400649</c:v>
                </c:pt>
                <c:pt idx="348">
                  <c:v>0.21395496918561099</c:v>
                </c:pt>
                <c:pt idx="349">
                  <c:v>0.214148007240582</c:v>
                </c:pt>
                <c:pt idx="350">
                  <c:v>0.21439619902554399</c:v>
                </c:pt>
                <c:pt idx="351">
                  <c:v>0.21465817924300387</c:v>
                </c:pt>
                <c:pt idx="352">
                  <c:v>0.21485121729797499</c:v>
                </c:pt>
                <c:pt idx="353">
                  <c:v>0.21509940908293812</c:v>
                </c:pt>
                <c:pt idx="354">
                  <c:v>0.21534760086790003</c:v>
                </c:pt>
                <c:pt idx="355">
                  <c:v>0.21554063892287059</c:v>
                </c:pt>
                <c:pt idx="356">
                  <c:v>0.21578883070783303</c:v>
                </c:pt>
                <c:pt idx="357">
                  <c:v>0.21603702249279494</c:v>
                </c:pt>
                <c:pt idx="358">
                  <c:v>0.21623006054776603</c:v>
                </c:pt>
                <c:pt idx="359">
                  <c:v>0.21650582919772376</c:v>
                </c:pt>
                <c:pt idx="360">
                  <c:v>0.21675402098268501</c:v>
                </c:pt>
                <c:pt idx="361">
                  <c:v>0.21694705903765668</c:v>
                </c:pt>
                <c:pt idx="362">
                  <c:v>0.21719525082261859</c:v>
                </c:pt>
                <c:pt idx="363">
                  <c:v>0.21744344260758103</c:v>
                </c:pt>
                <c:pt idx="364">
                  <c:v>0.21763648066255159</c:v>
                </c:pt>
                <c:pt idx="365">
                  <c:v>0.217884672447513</c:v>
                </c:pt>
                <c:pt idx="366">
                  <c:v>0.21816044109747218</c:v>
                </c:pt>
                <c:pt idx="367">
                  <c:v>0.21842242131493153</c:v>
                </c:pt>
                <c:pt idx="368">
                  <c:v>0.21861545936990273</c:v>
                </c:pt>
                <c:pt idx="369">
                  <c:v>0.21886365115486453</c:v>
                </c:pt>
                <c:pt idx="370">
                  <c:v>0.21911184293982641</c:v>
                </c:pt>
                <c:pt idx="371">
                  <c:v>0.21930488099479753</c:v>
                </c:pt>
                <c:pt idx="372">
                  <c:v>0.219553072779759</c:v>
                </c:pt>
                <c:pt idx="373">
                  <c:v>0.21982884142971701</c:v>
                </c:pt>
                <c:pt idx="374">
                  <c:v>0.22010461007967447</c:v>
                </c:pt>
                <c:pt idx="375">
                  <c:v>0.22035280186463688</c:v>
                </c:pt>
                <c:pt idx="376">
                  <c:v>0.22054583991960797</c:v>
                </c:pt>
                <c:pt idx="377">
                  <c:v>0.22079403170457004</c:v>
                </c:pt>
                <c:pt idx="378">
                  <c:v>0.22104222348953204</c:v>
                </c:pt>
                <c:pt idx="379">
                  <c:v>0.22124904997700176</c:v>
                </c:pt>
                <c:pt idx="380">
                  <c:v>0.2215248186269585</c:v>
                </c:pt>
                <c:pt idx="381">
                  <c:v>0.22180058727691687</c:v>
                </c:pt>
                <c:pt idx="382">
                  <c:v>0.22206256749437703</c:v>
                </c:pt>
                <c:pt idx="383">
                  <c:v>0.22231075927933897</c:v>
                </c:pt>
                <c:pt idx="384">
                  <c:v>0.22250379733431003</c:v>
                </c:pt>
                <c:pt idx="385">
                  <c:v>0.22275198911927221</c:v>
                </c:pt>
                <c:pt idx="386">
                  <c:v>0.22302775776923003</c:v>
                </c:pt>
                <c:pt idx="387">
                  <c:v>0.22330352641918738</c:v>
                </c:pt>
                <c:pt idx="388">
                  <c:v>0.22357929506914603</c:v>
                </c:pt>
                <c:pt idx="389">
                  <c:v>0.22384127528660602</c:v>
                </c:pt>
                <c:pt idx="390">
                  <c:v>0.22403431334157703</c:v>
                </c:pt>
                <c:pt idx="391">
                  <c:v>0.22428250512653897</c:v>
                </c:pt>
                <c:pt idx="392">
                  <c:v>0.22454448534399976</c:v>
                </c:pt>
                <c:pt idx="393">
                  <c:v>0.2248202539939565</c:v>
                </c:pt>
                <c:pt idx="394">
                  <c:v>0.22509602264391487</c:v>
                </c:pt>
                <c:pt idx="395">
                  <c:v>0.2253717912938725</c:v>
                </c:pt>
                <c:pt idx="396">
                  <c:v>0.22563377151133404</c:v>
                </c:pt>
                <c:pt idx="397">
                  <c:v>0.22582680956630424</c:v>
                </c:pt>
                <c:pt idx="398">
                  <c:v>0.22607500135126601</c:v>
                </c:pt>
                <c:pt idx="399">
                  <c:v>0.22635077000122403</c:v>
                </c:pt>
                <c:pt idx="400">
                  <c:v>0.22662653865118187</c:v>
                </c:pt>
                <c:pt idx="401">
                  <c:v>0.22690230730114141</c:v>
                </c:pt>
                <c:pt idx="402">
                  <c:v>0.22717807595109887</c:v>
                </c:pt>
                <c:pt idx="403">
                  <c:v>0.22744005616855903</c:v>
                </c:pt>
                <c:pt idx="404">
                  <c:v>0.22763309422352887</c:v>
                </c:pt>
                <c:pt idx="405">
                  <c:v>0.22789507444098903</c:v>
                </c:pt>
                <c:pt idx="406">
                  <c:v>0.22817084309094687</c:v>
                </c:pt>
                <c:pt idx="407">
                  <c:v>0.22844661174090541</c:v>
                </c:pt>
                <c:pt idx="408">
                  <c:v>0.22872238039086376</c:v>
                </c:pt>
                <c:pt idx="409">
                  <c:v>0.22899814904082194</c:v>
                </c:pt>
                <c:pt idx="410">
                  <c:v>0.22926012925828188</c:v>
                </c:pt>
                <c:pt idx="411">
                  <c:v>0.22953589790824003</c:v>
                </c:pt>
                <c:pt idx="412">
                  <c:v>0.22981166655819804</c:v>
                </c:pt>
                <c:pt idx="413">
                  <c:v>0.230087435208156</c:v>
                </c:pt>
                <c:pt idx="414">
                  <c:v>0.23036320385811401</c:v>
                </c:pt>
                <c:pt idx="415">
                  <c:v>0.230638972508072</c:v>
                </c:pt>
                <c:pt idx="416">
                  <c:v>0.23091474115803073</c:v>
                </c:pt>
                <c:pt idx="417">
                  <c:v>0.23120429824048599</c:v>
                </c:pt>
                <c:pt idx="418">
                  <c:v>0.23148006689044459</c:v>
                </c:pt>
                <c:pt idx="419">
                  <c:v>0.23175583554040288</c:v>
                </c:pt>
                <c:pt idx="420">
                  <c:v>0.23203160419036059</c:v>
                </c:pt>
                <c:pt idx="421">
                  <c:v>0.23230737284031799</c:v>
                </c:pt>
                <c:pt idx="422">
                  <c:v>0.23258314149027659</c:v>
                </c:pt>
                <c:pt idx="423">
                  <c:v>0.23288648700523068</c:v>
                </c:pt>
                <c:pt idx="424">
                  <c:v>0.233162255655188</c:v>
                </c:pt>
                <c:pt idx="425">
                  <c:v>0.23343802430514601</c:v>
                </c:pt>
                <c:pt idx="426">
                  <c:v>0.23371379295510444</c:v>
                </c:pt>
                <c:pt idx="427">
                  <c:v>0.23398956160506201</c:v>
                </c:pt>
                <c:pt idx="428">
                  <c:v>0.23426533025502097</c:v>
                </c:pt>
                <c:pt idx="429">
                  <c:v>0.23463761793246299</c:v>
                </c:pt>
                <c:pt idx="430">
                  <c:v>0.23491338658242303</c:v>
                </c:pt>
                <c:pt idx="431">
                  <c:v>0.23518915523237899</c:v>
                </c:pt>
                <c:pt idx="432">
                  <c:v>0.23546492388233803</c:v>
                </c:pt>
                <c:pt idx="433">
                  <c:v>0.23574069253229624</c:v>
                </c:pt>
                <c:pt idx="434">
                  <c:v>0.236030249614751</c:v>
                </c:pt>
                <c:pt idx="435">
                  <c:v>0.23631980669720759</c:v>
                </c:pt>
                <c:pt idx="436">
                  <c:v>0.23660936377966299</c:v>
                </c:pt>
                <c:pt idx="437">
                  <c:v>0.23688513242962153</c:v>
                </c:pt>
                <c:pt idx="438">
                  <c:v>0.23716090107957888</c:v>
                </c:pt>
                <c:pt idx="439">
                  <c:v>0.237436669729537</c:v>
                </c:pt>
                <c:pt idx="440">
                  <c:v>0.23772622681199373</c:v>
                </c:pt>
                <c:pt idx="441">
                  <c:v>0.23801578389444994</c:v>
                </c:pt>
                <c:pt idx="442">
                  <c:v>0.23830534097690559</c:v>
                </c:pt>
                <c:pt idx="443">
                  <c:v>0.23858110962686299</c:v>
                </c:pt>
                <c:pt idx="444">
                  <c:v>0.23885687827682101</c:v>
                </c:pt>
                <c:pt idx="445">
                  <c:v>0.23913264692677888</c:v>
                </c:pt>
                <c:pt idx="446">
                  <c:v>0.23942220400923553</c:v>
                </c:pt>
                <c:pt idx="447">
                  <c:v>0.23971176109169173</c:v>
                </c:pt>
                <c:pt idx="448">
                  <c:v>0.24000131817414699</c:v>
                </c:pt>
                <c:pt idx="449">
                  <c:v>0.240290875256603</c:v>
                </c:pt>
                <c:pt idx="450">
                  <c:v>0.24056664390656099</c:v>
                </c:pt>
                <c:pt idx="451">
                  <c:v>0.24084241255651953</c:v>
                </c:pt>
                <c:pt idx="452">
                  <c:v>0.24128364239645253</c:v>
                </c:pt>
                <c:pt idx="453">
                  <c:v>0.24157319947890801</c:v>
                </c:pt>
                <c:pt idx="454">
                  <c:v>0.24186275656136394</c:v>
                </c:pt>
                <c:pt idx="455">
                  <c:v>0.24213852521132201</c:v>
                </c:pt>
                <c:pt idx="456">
                  <c:v>0.24241429386128147</c:v>
                </c:pt>
                <c:pt idx="457">
                  <c:v>0.24270385094373501</c:v>
                </c:pt>
                <c:pt idx="458">
                  <c:v>0.24299340802619226</c:v>
                </c:pt>
                <c:pt idx="459">
                  <c:v>0.243282965108647</c:v>
                </c:pt>
                <c:pt idx="460">
                  <c:v>0.24357252219110301</c:v>
                </c:pt>
                <c:pt idx="461">
                  <c:v>0.24386207927355835</c:v>
                </c:pt>
                <c:pt idx="462">
                  <c:v>0.24413784792351687</c:v>
                </c:pt>
                <c:pt idx="463">
                  <c:v>0.24442740500597368</c:v>
                </c:pt>
                <c:pt idx="464">
                  <c:v>0.24471696208842994</c:v>
                </c:pt>
                <c:pt idx="465">
                  <c:v>0.24500651917088501</c:v>
                </c:pt>
                <c:pt idx="466">
                  <c:v>0.24544774901081859</c:v>
                </c:pt>
                <c:pt idx="467">
                  <c:v>0.24572351766077588</c:v>
                </c:pt>
                <c:pt idx="468">
                  <c:v>0.24601307474323253</c:v>
                </c:pt>
                <c:pt idx="469">
                  <c:v>0.24630263182568801</c:v>
                </c:pt>
                <c:pt idx="470">
                  <c:v>0.24659218890814399</c:v>
                </c:pt>
                <c:pt idx="471">
                  <c:v>0.2468817459906</c:v>
                </c:pt>
                <c:pt idx="472">
                  <c:v>0.24717130307305588</c:v>
                </c:pt>
                <c:pt idx="473">
                  <c:v>0.24746086015551141</c:v>
                </c:pt>
                <c:pt idx="474">
                  <c:v>0.24775041723796759</c:v>
                </c:pt>
                <c:pt idx="475">
                  <c:v>0.24803997432042382</c:v>
                </c:pt>
                <c:pt idx="476">
                  <c:v>0.24832953140287944</c:v>
                </c:pt>
                <c:pt idx="477">
                  <c:v>0.24861908848533612</c:v>
                </c:pt>
                <c:pt idx="478">
                  <c:v>0.24907410675776659</c:v>
                </c:pt>
                <c:pt idx="479">
                  <c:v>0.24937745227272073</c:v>
                </c:pt>
                <c:pt idx="480">
                  <c:v>0.24966700935517624</c:v>
                </c:pt>
                <c:pt idx="481">
                  <c:v>0.24995656643763259</c:v>
                </c:pt>
                <c:pt idx="482">
                  <c:v>0.25024612352008779</c:v>
                </c:pt>
                <c:pt idx="483">
                  <c:v>0.250535680602544</c:v>
                </c:pt>
                <c:pt idx="484">
                  <c:v>0.25083902611749676</c:v>
                </c:pt>
                <c:pt idx="485">
                  <c:v>0.25129404438992775</c:v>
                </c:pt>
                <c:pt idx="486">
                  <c:v>0.25158360147238401</c:v>
                </c:pt>
                <c:pt idx="487">
                  <c:v>0.25187315855483999</c:v>
                </c:pt>
                <c:pt idx="488">
                  <c:v>0.25216271563729598</c:v>
                </c:pt>
                <c:pt idx="489">
                  <c:v>0.25246606115225223</c:v>
                </c:pt>
                <c:pt idx="490">
                  <c:v>0.25276940666720399</c:v>
                </c:pt>
                <c:pt idx="491">
                  <c:v>0.25307275218215702</c:v>
                </c:pt>
                <c:pt idx="492">
                  <c:v>0.25351398202209002</c:v>
                </c:pt>
                <c:pt idx="493">
                  <c:v>0.25380353910454712</c:v>
                </c:pt>
                <c:pt idx="494">
                  <c:v>0.25410688461949998</c:v>
                </c:pt>
                <c:pt idx="495">
                  <c:v>0.25441023013445535</c:v>
                </c:pt>
                <c:pt idx="496">
                  <c:v>0.254713575649409</c:v>
                </c:pt>
                <c:pt idx="497">
                  <c:v>0.25500313273186376</c:v>
                </c:pt>
                <c:pt idx="498">
                  <c:v>0.25529268981431902</c:v>
                </c:pt>
                <c:pt idx="499">
                  <c:v>0.25574770808674979</c:v>
                </c:pt>
                <c:pt idx="500">
                  <c:v>0.25605105360170288</c:v>
                </c:pt>
                <c:pt idx="501">
                  <c:v>0.25635439911665953</c:v>
                </c:pt>
                <c:pt idx="502">
                  <c:v>0.25665774463161173</c:v>
                </c:pt>
                <c:pt idx="503">
                  <c:v>0.25694730171406832</c:v>
                </c:pt>
                <c:pt idx="504">
                  <c:v>0.25723685879652258</c:v>
                </c:pt>
                <c:pt idx="505">
                  <c:v>0.25770566550145202</c:v>
                </c:pt>
                <c:pt idx="506">
                  <c:v>0.258009011016406</c:v>
                </c:pt>
                <c:pt idx="507">
                  <c:v>0.25831235653135975</c:v>
                </c:pt>
                <c:pt idx="508">
                  <c:v>0.25860191361381601</c:v>
                </c:pt>
                <c:pt idx="509">
                  <c:v>0.258891470696272</c:v>
                </c:pt>
                <c:pt idx="510">
                  <c:v>0.25936027740119999</c:v>
                </c:pt>
                <c:pt idx="511">
                  <c:v>0.25966362291615375</c:v>
                </c:pt>
                <c:pt idx="512">
                  <c:v>0.259966968431108</c:v>
                </c:pt>
                <c:pt idx="513">
                  <c:v>0.26027031394606198</c:v>
                </c:pt>
                <c:pt idx="514">
                  <c:v>0.26055987102851802</c:v>
                </c:pt>
                <c:pt idx="515">
                  <c:v>0.26102867773344823</c:v>
                </c:pt>
                <c:pt idx="516">
                  <c:v>0.26133202324839999</c:v>
                </c:pt>
                <c:pt idx="517">
                  <c:v>0.26163536876335403</c:v>
                </c:pt>
                <c:pt idx="518">
                  <c:v>0.261938714278308</c:v>
                </c:pt>
                <c:pt idx="519">
                  <c:v>0.26222827136076576</c:v>
                </c:pt>
                <c:pt idx="520">
                  <c:v>0.26269707806569276</c:v>
                </c:pt>
                <c:pt idx="521">
                  <c:v>0.26300042358064724</c:v>
                </c:pt>
                <c:pt idx="522">
                  <c:v>0.26330376909560177</c:v>
                </c:pt>
                <c:pt idx="523">
                  <c:v>0.26360711461055403</c:v>
                </c:pt>
                <c:pt idx="524">
                  <c:v>0.26408970974798235</c:v>
                </c:pt>
                <c:pt idx="525">
                  <c:v>0.264393055262934</c:v>
                </c:pt>
                <c:pt idx="526">
                  <c:v>0.26469640077788797</c:v>
                </c:pt>
                <c:pt idx="527">
                  <c:v>0.26499974629284312</c:v>
                </c:pt>
                <c:pt idx="528">
                  <c:v>0.26548234143027</c:v>
                </c:pt>
                <c:pt idx="529">
                  <c:v>0.26579947537771997</c:v>
                </c:pt>
                <c:pt idx="530">
                  <c:v>0.26610282089267512</c:v>
                </c:pt>
                <c:pt idx="531">
                  <c:v>0.26640616640762832</c:v>
                </c:pt>
                <c:pt idx="532">
                  <c:v>0.26687497311255953</c:v>
                </c:pt>
                <c:pt idx="533">
                  <c:v>0.26719210706000801</c:v>
                </c:pt>
                <c:pt idx="534">
                  <c:v>0.26750924100746032</c:v>
                </c:pt>
                <c:pt idx="535">
                  <c:v>0.26797804771238898</c:v>
                </c:pt>
                <c:pt idx="536">
                  <c:v>0.26828139322734412</c:v>
                </c:pt>
                <c:pt idx="537">
                  <c:v>0.26858473874229638</c:v>
                </c:pt>
                <c:pt idx="538">
                  <c:v>0.26890187268974935</c:v>
                </c:pt>
                <c:pt idx="539">
                  <c:v>0.26939825625967412</c:v>
                </c:pt>
                <c:pt idx="540">
                  <c:v>0.26970160177462632</c:v>
                </c:pt>
                <c:pt idx="541">
                  <c:v>0.27000494728958135</c:v>
                </c:pt>
                <c:pt idx="542">
                  <c:v>0.27048754242700701</c:v>
                </c:pt>
                <c:pt idx="543">
                  <c:v>0.27080467637446193</c:v>
                </c:pt>
                <c:pt idx="544">
                  <c:v>0.27112181032191002</c:v>
                </c:pt>
                <c:pt idx="545">
                  <c:v>0.27159061702683901</c:v>
                </c:pt>
                <c:pt idx="546">
                  <c:v>0.27189396254179299</c:v>
                </c:pt>
                <c:pt idx="547">
                  <c:v>0.27221109648924502</c:v>
                </c:pt>
                <c:pt idx="548">
                  <c:v>0.27270748005916901</c:v>
                </c:pt>
                <c:pt idx="549">
                  <c:v>0.27302461400662098</c:v>
                </c:pt>
                <c:pt idx="550">
                  <c:v>0.27332795952157501</c:v>
                </c:pt>
                <c:pt idx="551">
                  <c:v>0.27363130503652688</c:v>
                </c:pt>
                <c:pt idx="552">
                  <c:v>0.27412768860645298</c:v>
                </c:pt>
                <c:pt idx="553">
                  <c:v>0.27444482255390501</c:v>
                </c:pt>
                <c:pt idx="554">
                  <c:v>0.274927417691331</c:v>
                </c:pt>
                <c:pt idx="555">
                  <c:v>0.27523076320628498</c:v>
                </c:pt>
                <c:pt idx="556">
                  <c:v>0.27554789715373701</c:v>
                </c:pt>
                <c:pt idx="557">
                  <c:v>0.27604428072366138</c:v>
                </c:pt>
                <c:pt idx="558">
                  <c:v>0.27636141467111303</c:v>
                </c:pt>
                <c:pt idx="559">
                  <c:v>0.276678548618565</c:v>
                </c:pt>
                <c:pt idx="560">
                  <c:v>0.27716114375599099</c:v>
                </c:pt>
                <c:pt idx="561">
                  <c:v>0.2774782777034453</c:v>
                </c:pt>
                <c:pt idx="562">
                  <c:v>0.277795411650895</c:v>
                </c:pt>
                <c:pt idx="563">
                  <c:v>0.27829179522081898</c:v>
                </c:pt>
                <c:pt idx="564">
                  <c:v>0.27859514073577279</c:v>
                </c:pt>
                <c:pt idx="565">
                  <c:v>0.27891227468322538</c:v>
                </c:pt>
                <c:pt idx="566">
                  <c:v>0.27940865825314898</c:v>
                </c:pt>
                <c:pt idx="567">
                  <c:v>0.27972579220060212</c:v>
                </c:pt>
                <c:pt idx="568">
                  <c:v>0.28023596420302299</c:v>
                </c:pt>
                <c:pt idx="569">
                  <c:v>0.28055309815047502</c:v>
                </c:pt>
                <c:pt idx="570">
                  <c:v>0.28104948172039901</c:v>
                </c:pt>
                <c:pt idx="571">
                  <c:v>0.28136661566785393</c:v>
                </c:pt>
                <c:pt idx="572">
                  <c:v>0.28168374961530301</c:v>
                </c:pt>
                <c:pt idx="573">
                  <c:v>0.28220771005022299</c:v>
                </c:pt>
                <c:pt idx="574">
                  <c:v>0.2825248439976773</c:v>
                </c:pt>
                <c:pt idx="575">
                  <c:v>0.28302122756759901</c:v>
                </c:pt>
                <c:pt idx="576">
                  <c:v>0.28333836151505276</c:v>
                </c:pt>
                <c:pt idx="577">
                  <c:v>0.2838623219499733</c:v>
                </c:pt>
                <c:pt idx="578">
                  <c:v>0.28417945589742338</c:v>
                </c:pt>
                <c:pt idx="579">
                  <c:v>0.28467583946734698</c:v>
                </c:pt>
                <c:pt idx="580">
                  <c:v>0.28499297341480023</c:v>
                </c:pt>
                <c:pt idx="581">
                  <c:v>0.28551693384972077</c:v>
                </c:pt>
                <c:pt idx="582">
                  <c:v>0.28584785622967035</c:v>
                </c:pt>
                <c:pt idx="583">
                  <c:v>0.28634423979959406</c:v>
                </c:pt>
                <c:pt idx="584">
                  <c:v>0.28666137374704648</c:v>
                </c:pt>
                <c:pt idx="585">
                  <c:v>0.28718533418196501</c:v>
                </c:pt>
                <c:pt idx="586">
                  <c:v>0.28751625656191493</c:v>
                </c:pt>
                <c:pt idx="587">
                  <c:v>0.28801264013184141</c:v>
                </c:pt>
                <c:pt idx="588">
                  <c:v>0.288329774079293</c:v>
                </c:pt>
                <c:pt idx="589">
                  <c:v>0.28885373451421198</c:v>
                </c:pt>
                <c:pt idx="590">
                  <c:v>0.28918465689416212</c:v>
                </c:pt>
                <c:pt idx="591">
                  <c:v>0.28969482889658299</c:v>
                </c:pt>
                <c:pt idx="592">
                  <c:v>0.29001196284403635</c:v>
                </c:pt>
                <c:pt idx="593">
                  <c:v>0.290535923278956</c:v>
                </c:pt>
                <c:pt idx="594">
                  <c:v>0.29105988371387748</c:v>
                </c:pt>
                <c:pt idx="595">
                  <c:v>0.29137701766132701</c:v>
                </c:pt>
                <c:pt idx="596">
                  <c:v>0.29169415160877893</c:v>
                </c:pt>
                <c:pt idx="597">
                  <c:v>0.29221811204369902</c:v>
                </c:pt>
                <c:pt idx="598">
                  <c:v>0.29274207247862</c:v>
                </c:pt>
                <c:pt idx="599">
                  <c:v>0.29307299485857036</c:v>
                </c:pt>
                <c:pt idx="600">
                  <c:v>0.29358316686099312</c:v>
                </c:pt>
                <c:pt idx="601">
                  <c:v>0.29391408924094353</c:v>
                </c:pt>
                <c:pt idx="602">
                  <c:v>0.29443804967586312</c:v>
                </c:pt>
                <c:pt idx="603">
                  <c:v>0.29494822167828438</c:v>
                </c:pt>
                <c:pt idx="604">
                  <c:v>0.29527914405823374</c:v>
                </c:pt>
                <c:pt idx="605">
                  <c:v>0.295803104493154</c:v>
                </c:pt>
                <c:pt idx="606">
                  <c:v>0.29613402687310275</c:v>
                </c:pt>
                <c:pt idx="607">
                  <c:v>0.29667177574052311</c:v>
                </c:pt>
                <c:pt idx="608">
                  <c:v>0.29719573617544198</c:v>
                </c:pt>
                <c:pt idx="609">
                  <c:v>0.29752665855539101</c:v>
                </c:pt>
                <c:pt idx="610">
                  <c:v>0.29805061899031232</c:v>
                </c:pt>
                <c:pt idx="611">
                  <c:v>0.29860215629022802</c:v>
                </c:pt>
                <c:pt idx="612">
                  <c:v>0.29912611672514838</c:v>
                </c:pt>
                <c:pt idx="613">
                  <c:v>0.29945703910509802</c:v>
                </c:pt>
                <c:pt idx="614">
                  <c:v>0.29999478797251794</c:v>
                </c:pt>
                <c:pt idx="615">
                  <c:v>0.30053253683993397</c:v>
                </c:pt>
                <c:pt idx="616">
                  <c:v>0.300863459219886</c:v>
                </c:pt>
                <c:pt idx="617">
                  <c:v>0.30138741965480653</c:v>
                </c:pt>
                <c:pt idx="618">
                  <c:v>0.30193895695472112</c:v>
                </c:pt>
                <c:pt idx="619">
                  <c:v>0.30247670582213954</c:v>
                </c:pt>
                <c:pt idx="620">
                  <c:v>0.30280762820208912</c:v>
                </c:pt>
                <c:pt idx="621">
                  <c:v>0.30334537706950776</c:v>
                </c:pt>
                <c:pt idx="622">
                  <c:v>0.30389691436942423</c:v>
                </c:pt>
                <c:pt idx="623">
                  <c:v>0.30442087480434493</c:v>
                </c:pt>
                <c:pt idx="624">
                  <c:v>0.30475179718429335</c:v>
                </c:pt>
                <c:pt idx="625">
                  <c:v>0.30530333448420832</c:v>
                </c:pt>
                <c:pt idx="626">
                  <c:v>0.30585487178412629</c:v>
                </c:pt>
                <c:pt idx="627">
                  <c:v>0.30637883221904699</c:v>
                </c:pt>
                <c:pt idx="628">
                  <c:v>0.30693036951896135</c:v>
                </c:pt>
                <c:pt idx="629">
                  <c:v>0.30748190681887788</c:v>
                </c:pt>
                <c:pt idx="630">
                  <c:v>0.3078128291988283</c:v>
                </c:pt>
                <c:pt idx="631">
                  <c:v>0.30835057806624588</c:v>
                </c:pt>
                <c:pt idx="632">
                  <c:v>0.30890211536616136</c:v>
                </c:pt>
                <c:pt idx="633">
                  <c:v>0.309453652666076</c:v>
                </c:pt>
                <c:pt idx="634">
                  <c:v>0.30999140153349408</c:v>
                </c:pt>
                <c:pt idx="635">
                  <c:v>0.310542938833411</c:v>
                </c:pt>
                <c:pt idx="636">
                  <c:v>0.31109447613332608</c:v>
                </c:pt>
                <c:pt idx="637">
                  <c:v>0.311425398513277</c:v>
                </c:pt>
                <c:pt idx="638">
                  <c:v>0.31197693581319336</c:v>
                </c:pt>
                <c:pt idx="639">
                  <c:v>0.31252847311310988</c:v>
                </c:pt>
                <c:pt idx="640">
                  <c:v>0.31309379884552202</c:v>
                </c:pt>
                <c:pt idx="641">
                  <c:v>0.31364533614543799</c:v>
                </c:pt>
                <c:pt idx="642">
                  <c:v>0.31419687344535535</c:v>
                </c:pt>
                <c:pt idx="643">
                  <c:v>0.31498281409773676</c:v>
                </c:pt>
                <c:pt idx="644">
                  <c:v>0.31553435139765323</c:v>
                </c:pt>
                <c:pt idx="645">
                  <c:v>0.31608588869756876</c:v>
                </c:pt>
                <c:pt idx="646">
                  <c:v>0.31666500286248012</c:v>
                </c:pt>
                <c:pt idx="647">
                  <c:v>0.31721654016239498</c:v>
                </c:pt>
                <c:pt idx="648">
                  <c:v>0.31776807746231212</c:v>
                </c:pt>
                <c:pt idx="649">
                  <c:v>0.31834719162722441</c:v>
                </c:pt>
                <c:pt idx="650">
                  <c:v>0.31891251735963994</c:v>
                </c:pt>
                <c:pt idx="651">
                  <c:v>0.31946405465955435</c:v>
                </c:pt>
                <c:pt idx="652">
                  <c:v>0.32026378374443276</c:v>
                </c:pt>
                <c:pt idx="653">
                  <c:v>0.32081532104434923</c:v>
                </c:pt>
                <c:pt idx="654">
                  <c:v>0.32138064677676248</c:v>
                </c:pt>
                <c:pt idx="655">
                  <c:v>0.321959760941675</c:v>
                </c:pt>
                <c:pt idx="656">
                  <c:v>0.32252508667408836</c:v>
                </c:pt>
                <c:pt idx="657">
                  <c:v>0.32275949002655102</c:v>
                </c:pt>
                <c:pt idx="658">
                  <c:v>0.32289737435153032</c:v>
                </c:pt>
                <c:pt idx="659">
                  <c:v>0.32314556613649198</c:v>
                </c:pt>
                <c:pt idx="660">
                  <c:v>0.32339375792145547</c:v>
                </c:pt>
                <c:pt idx="661">
                  <c:v>0.32364194970641702</c:v>
                </c:pt>
                <c:pt idx="662">
                  <c:v>0.32387635305888329</c:v>
                </c:pt>
                <c:pt idx="663">
                  <c:v>0.32401423738386276</c:v>
                </c:pt>
                <c:pt idx="664">
                  <c:v>0.32424864073632376</c:v>
                </c:pt>
                <c:pt idx="665">
                  <c:v>0.32448304408878897</c:v>
                </c:pt>
                <c:pt idx="666">
                  <c:v>0.32473123587375102</c:v>
                </c:pt>
                <c:pt idx="667">
                  <c:v>0.32486912019873032</c:v>
                </c:pt>
                <c:pt idx="668">
                  <c:v>0.32511731198369354</c:v>
                </c:pt>
                <c:pt idx="669">
                  <c:v>0.32536550376865636</c:v>
                </c:pt>
                <c:pt idx="670">
                  <c:v>0.32559990712111908</c:v>
                </c:pt>
                <c:pt idx="671">
                  <c:v>0.32583431047358302</c:v>
                </c:pt>
                <c:pt idx="672">
                  <c:v>0.32597219479856376</c:v>
                </c:pt>
                <c:pt idx="673">
                  <c:v>0.32620659815102598</c:v>
                </c:pt>
                <c:pt idx="674">
                  <c:v>0.32645478993599153</c:v>
                </c:pt>
                <c:pt idx="675">
                  <c:v>0.3267029817209533</c:v>
                </c:pt>
                <c:pt idx="676">
                  <c:v>0.32695117350591435</c:v>
                </c:pt>
                <c:pt idx="677">
                  <c:v>0.32708905783089376</c:v>
                </c:pt>
                <c:pt idx="678">
                  <c:v>0.32733724961585547</c:v>
                </c:pt>
                <c:pt idx="679">
                  <c:v>0.32757165296831908</c:v>
                </c:pt>
                <c:pt idx="680">
                  <c:v>0.32781984475328235</c:v>
                </c:pt>
                <c:pt idx="681">
                  <c:v>0.32806803653824412</c:v>
                </c:pt>
                <c:pt idx="682">
                  <c:v>0.32820592086322198</c:v>
                </c:pt>
                <c:pt idx="683">
                  <c:v>0.32845411264818408</c:v>
                </c:pt>
                <c:pt idx="684">
                  <c:v>0.32870230443314702</c:v>
                </c:pt>
                <c:pt idx="685">
                  <c:v>0.32895049621811012</c:v>
                </c:pt>
                <c:pt idx="686">
                  <c:v>0.32918489957057523</c:v>
                </c:pt>
                <c:pt idx="687">
                  <c:v>0.32932278389555553</c:v>
                </c:pt>
                <c:pt idx="688">
                  <c:v>0.3295709756805163</c:v>
                </c:pt>
                <c:pt idx="689">
                  <c:v>0.32981916746547929</c:v>
                </c:pt>
                <c:pt idx="690">
                  <c:v>0.33006735925044023</c:v>
                </c:pt>
                <c:pt idx="691">
                  <c:v>0.330315551035403</c:v>
                </c:pt>
                <c:pt idx="692">
                  <c:v>0.33056374282036338</c:v>
                </c:pt>
                <c:pt idx="693">
                  <c:v>0.33070162714534318</c:v>
                </c:pt>
                <c:pt idx="694">
                  <c:v>0.33094981893030612</c:v>
                </c:pt>
                <c:pt idx="695">
                  <c:v>0.331198010715268</c:v>
                </c:pt>
                <c:pt idx="696">
                  <c:v>0.33144620250022938</c:v>
                </c:pt>
                <c:pt idx="697">
                  <c:v>0.33169439428519132</c:v>
                </c:pt>
                <c:pt idx="698">
                  <c:v>0.33194258607015448</c:v>
                </c:pt>
                <c:pt idx="699">
                  <c:v>0.332080470395134</c:v>
                </c:pt>
                <c:pt idx="700">
                  <c:v>0.33232866218009793</c:v>
                </c:pt>
                <c:pt idx="701">
                  <c:v>0.33257685396505993</c:v>
                </c:pt>
                <c:pt idx="702">
                  <c:v>0.33283883418251847</c:v>
                </c:pt>
                <c:pt idx="703">
                  <c:v>0.3330870259674813</c:v>
                </c:pt>
                <c:pt idx="704">
                  <c:v>0.33333521775244329</c:v>
                </c:pt>
                <c:pt idx="705">
                  <c:v>0.33347310207742248</c:v>
                </c:pt>
                <c:pt idx="706">
                  <c:v>0.33372129386238447</c:v>
                </c:pt>
                <c:pt idx="707">
                  <c:v>0.3339694856473473</c:v>
                </c:pt>
                <c:pt idx="708">
                  <c:v>0.33421767743230818</c:v>
                </c:pt>
                <c:pt idx="709">
                  <c:v>0.33447965764976917</c:v>
                </c:pt>
                <c:pt idx="710">
                  <c:v>0.33472784943472988</c:v>
                </c:pt>
                <c:pt idx="711">
                  <c:v>0.33486573375971029</c:v>
                </c:pt>
                <c:pt idx="712">
                  <c:v>0.33511392554467323</c:v>
                </c:pt>
                <c:pt idx="713">
                  <c:v>0.335362117329636</c:v>
                </c:pt>
                <c:pt idx="714">
                  <c:v>0.33561030911459688</c:v>
                </c:pt>
                <c:pt idx="715">
                  <c:v>0.33585850089955993</c:v>
                </c:pt>
                <c:pt idx="716">
                  <c:v>0.33612048111702053</c:v>
                </c:pt>
                <c:pt idx="717">
                  <c:v>0.336258365441998</c:v>
                </c:pt>
                <c:pt idx="718">
                  <c:v>0.33652034565945993</c:v>
                </c:pt>
                <c:pt idx="719">
                  <c:v>0.33676853744442048</c:v>
                </c:pt>
                <c:pt idx="720">
                  <c:v>0.33701672922938319</c:v>
                </c:pt>
                <c:pt idx="721">
                  <c:v>0.3372649210143453</c:v>
                </c:pt>
                <c:pt idx="722">
                  <c:v>0.33751311279930718</c:v>
                </c:pt>
                <c:pt idx="723">
                  <c:v>0.33765099712428753</c:v>
                </c:pt>
                <c:pt idx="724">
                  <c:v>0.33791297734174841</c:v>
                </c:pt>
                <c:pt idx="725">
                  <c:v>0.33817495755920723</c:v>
                </c:pt>
                <c:pt idx="726">
                  <c:v>0.33842314934416923</c:v>
                </c:pt>
                <c:pt idx="727">
                  <c:v>0.33867134112913</c:v>
                </c:pt>
                <c:pt idx="728">
                  <c:v>0.33891953291409388</c:v>
                </c:pt>
                <c:pt idx="729">
                  <c:v>0.33916772469905576</c:v>
                </c:pt>
                <c:pt idx="730">
                  <c:v>0.33930560902403523</c:v>
                </c:pt>
                <c:pt idx="731">
                  <c:v>0.33956758924149488</c:v>
                </c:pt>
                <c:pt idx="732">
                  <c:v>0.33982956945895593</c:v>
                </c:pt>
                <c:pt idx="733">
                  <c:v>0.34009154967641275</c:v>
                </c:pt>
                <c:pt idx="734">
                  <c:v>0.34033974146137475</c:v>
                </c:pt>
                <c:pt idx="735">
                  <c:v>0.34058793324633807</c:v>
                </c:pt>
                <c:pt idx="736">
                  <c:v>0.34083612503130006</c:v>
                </c:pt>
                <c:pt idx="737">
                  <c:v>0.34097400935628053</c:v>
                </c:pt>
                <c:pt idx="738">
                  <c:v>0.34123598957373874</c:v>
                </c:pt>
                <c:pt idx="739">
                  <c:v>0.34149796979119906</c:v>
                </c:pt>
                <c:pt idx="740">
                  <c:v>0.34175995000865905</c:v>
                </c:pt>
                <c:pt idx="741">
                  <c:v>0.34200814179362138</c:v>
                </c:pt>
                <c:pt idx="742">
                  <c:v>0.34225633357858393</c:v>
                </c:pt>
                <c:pt idx="743">
                  <c:v>0.34250452536354753</c:v>
                </c:pt>
                <c:pt idx="744">
                  <c:v>0.34264240968852505</c:v>
                </c:pt>
                <c:pt idx="745">
                  <c:v>0.34290438990598676</c:v>
                </c:pt>
                <c:pt idx="746">
                  <c:v>0.34316637012344653</c:v>
                </c:pt>
                <c:pt idx="747">
                  <c:v>0.34342835034090641</c:v>
                </c:pt>
                <c:pt idx="748">
                  <c:v>0.34369033055836479</c:v>
                </c:pt>
                <c:pt idx="749">
                  <c:v>0.34393852234332806</c:v>
                </c:pt>
                <c:pt idx="750">
                  <c:v>0.34420050256078805</c:v>
                </c:pt>
                <c:pt idx="751">
                  <c:v>0.34446248277824953</c:v>
                </c:pt>
                <c:pt idx="752">
                  <c:v>0.34460036710322806</c:v>
                </c:pt>
                <c:pt idx="753">
                  <c:v>0.34486234732068877</c:v>
                </c:pt>
                <c:pt idx="754">
                  <c:v>0.34512432753814731</c:v>
                </c:pt>
                <c:pt idx="755">
                  <c:v>0.34538630775560936</c:v>
                </c:pt>
                <c:pt idx="756">
                  <c:v>0.34563449954056907</c:v>
                </c:pt>
                <c:pt idx="757">
                  <c:v>0.34589647975803117</c:v>
                </c:pt>
                <c:pt idx="758">
                  <c:v>0.34615845997549038</c:v>
                </c:pt>
                <c:pt idx="759">
                  <c:v>0.34642044019295176</c:v>
                </c:pt>
                <c:pt idx="760">
                  <c:v>0.34668242041041031</c:v>
                </c:pt>
                <c:pt idx="761">
                  <c:v>0.34682030473538938</c:v>
                </c:pt>
                <c:pt idx="762">
                  <c:v>0.34708228495285193</c:v>
                </c:pt>
                <c:pt idx="763">
                  <c:v>0.34734426517031053</c:v>
                </c:pt>
                <c:pt idx="764">
                  <c:v>0.34760624538777041</c:v>
                </c:pt>
                <c:pt idx="765">
                  <c:v>0.34786822560523117</c:v>
                </c:pt>
                <c:pt idx="766">
                  <c:v>0.34813020582269105</c:v>
                </c:pt>
                <c:pt idx="767">
                  <c:v>0.34839218604015038</c:v>
                </c:pt>
                <c:pt idx="768">
                  <c:v>0.34865416625761153</c:v>
                </c:pt>
                <c:pt idx="769">
                  <c:v>0.34891614647507008</c:v>
                </c:pt>
                <c:pt idx="770">
                  <c:v>0.34919191512502806</c:v>
                </c:pt>
                <c:pt idx="771">
                  <c:v>0.34932979945000853</c:v>
                </c:pt>
                <c:pt idx="772">
                  <c:v>0.34959177966746841</c:v>
                </c:pt>
                <c:pt idx="773">
                  <c:v>0.34985375988492817</c:v>
                </c:pt>
                <c:pt idx="774">
                  <c:v>0.350115740102387</c:v>
                </c:pt>
                <c:pt idx="775">
                  <c:v>0.35037772031985093</c:v>
                </c:pt>
                <c:pt idx="776">
                  <c:v>0.35063970053730775</c:v>
                </c:pt>
                <c:pt idx="777">
                  <c:v>0.35091546918726829</c:v>
                </c:pt>
                <c:pt idx="778">
                  <c:v>0.35117744940472601</c:v>
                </c:pt>
                <c:pt idx="779">
                  <c:v>0.35143942962218599</c:v>
                </c:pt>
                <c:pt idx="780">
                  <c:v>0.35170140983964776</c:v>
                </c:pt>
                <c:pt idx="781">
                  <c:v>0.35196339005710597</c:v>
                </c:pt>
                <c:pt idx="782">
                  <c:v>0.35210127438208538</c:v>
                </c:pt>
                <c:pt idx="783">
                  <c:v>0.35236325459954498</c:v>
                </c:pt>
                <c:pt idx="784">
                  <c:v>0.35263902324950308</c:v>
                </c:pt>
                <c:pt idx="785">
                  <c:v>0.35291479189946401</c:v>
                </c:pt>
                <c:pt idx="786">
                  <c:v>0.353176772116923</c:v>
                </c:pt>
                <c:pt idx="787">
                  <c:v>0.35343875233438232</c:v>
                </c:pt>
                <c:pt idx="788">
                  <c:v>0.35370073255184198</c:v>
                </c:pt>
                <c:pt idx="789">
                  <c:v>0.35396271276930336</c:v>
                </c:pt>
                <c:pt idx="790">
                  <c:v>0.35423848141926112</c:v>
                </c:pt>
                <c:pt idx="791">
                  <c:v>0.35451425006921838</c:v>
                </c:pt>
                <c:pt idx="792">
                  <c:v>0.35477623028667798</c:v>
                </c:pt>
                <c:pt idx="793">
                  <c:v>0.35503821050413775</c:v>
                </c:pt>
                <c:pt idx="794">
                  <c:v>0.35530019072159802</c:v>
                </c:pt>
                <c:pt idx="795">
                  <c:v>0.35543807504657698</c:v>
                </c:pt>
                <c:pt idx="796">
                  <c:v>0.35570005526403797</c:v>
                </c:pt>
                <c:pt idx="797">
                  <c:v>0.35597582391399724</c:v>
                </c:pt>
                <c:pt idx="798">
                  <c:v>0.356251592563954</c:v>
                </c:pt>
                <c:pt idx="799">
                  <c:v>0.35652736121391376</c:v>
                </c:pt>
                <c:pt idx="800">
                  <c:v>0.35678934143137175</c:v>
                </c:pt>
                <c:pt idx="801">
                  <c:v>0.35705132164883202</c:v>
                </c:pt>
                <c:pt idx="802">
                  <c:v>0.35731330186629312</c:v>
                </c:pt>
                <c:pt idx="803">
                  <c:v>0.35758907051625038</c:v>
                </c:pt>
                <c:pt idx="804">
                  <c:v>0.35786483916620976</c:v>
                </c:pt>
                <c:pt idx="805">
                  <c:v>0.35814060781616602</c:v>
                </c:pt>
                <c:pt idx="806">
                  <c:v>0.35840258803362712</c:v>
                </c:pt>
                <c:pt idx="807">
                  <c:v>0.358664568251087</c:v>
                </c:pt>
                <c:pt idx="808">
                  <c:v>0.35892654846854632</c:v>
                </c:pt>
                <c:pt idx="809">
                  <c:v>0.35920231711850498</c:v>
                </c:pt>
                <c:pt idx="810">
                  <c:v>0.35947808576846429</c:v>
                </c:pt>
                <c:pt idx="811">
                  <c:v>0.35975385441842073</c:v>
                </c:pt>
                <c:pt idx="812">
                  <c:v>0.36002962306837932</c:v>
                </c:pt>
                <c:pt idx="813">
                  <c:v>0.36016750739335912</c:v>
                </c:pt>
                <c:pt idx="814">
                  <c:v>0.36042948761082</c:v>
                </c:pt>
                <c:pt idx="815">
                  <c:v>0.36070525626077599</c:v>
                </c:pt>
                <c:pt idx="816">
                  <c:v>0.36098102491073408</c:v>
                </c:pt>
                <c:pt idx="817">
                  <c:v>0.36125679356069312</c:v>
                </c:pt>
                <c:pt idx="818">
                  <c:v>0.361532562210652</c:v>
                </c:pt>
                <c:pt idx="819">
                  <c:v>0.36180833086060976</c:v>
                </c:pt>
                <c:pt idx="820">
                  <c:v>0.36207031107806947</c:v>
                </c:pt>
                <c:pt idx="821">
                  <c:v>0.36234607972802735</c:v>
                </c:pt>
                <c:pt idx="822">
                  <c:v>0.362621848377985</c:v>
                </c:pt>
                <c:pt idx="823">
                  <c:v>0.36289761702794376</c:v>
                </c:pt>
                <c:pt idx="824">
                  <c:v>0.36317338567790147</c:v>
                </c:pt>
                <c:pt idx="825">
                  <c:v>0.36344915432785935</c:v>
                </c:pt>
                <c:pt idx="826">
                  <c:v>0.363724922977818</c:v>
                </c:pt>
                <c:pt idx="827">
                  <c:v>0.36400069162777576</c:v>
                </c:pt>
                <c:pt idx="828">
                  <c:v>0.36427646027773347</c:v>
                </c:pt>
                <c:pt idx="829">
                  <c:v>0.36455222892769118</c:v>
                </c:pt>
                <c:pt idx="830">
                  <c:v>0.364827997577651</c:v>
                </c:pt>
                <c:pt idx="831">
                  <c:v>0.36510376622760776</c:v>
                </c:pt>
                <c:pt idx="832">
                  <c:v>0.36537953487756553</c:v>
                </c:pt>
                <c:pt idx="833">
                  <c:v>0.36566909196002112</c:v>
                </c:pt>
                <c:pt idx="834">
                  <c:v>0.36594486060997988</c:v>
                </c:pt>
                <c:pt idx="835">
                  <c:v>0.36622062925993765</c:v>
                </c:pt>
                <c:pt idx="836">
                  <c:v>0.3664963979098963</c:v>
                </c:pt>
                <c:pt idx="837">
                  <c:v>0.36677216655985423</c:v>
                </c:pt>
                <c:pt idx="838">
                  <c:v>0.36704793520981188</c:v>
                </c:pt>
                <c:pt idx="839">
                  <c:v>0.36733749229226748</c:v>
                </c:pt>
                <c:pt idx="840">
                  <c:v>0.36761326094222535</c:v>
                </c:pt>
                <c:pt idx="841">
                  <c:v>0.36788902959218311</c:v>
                </c:pt>
                <c:pt idx="842">
                  <c:v>0.36816479824214177</c:v>
                </c:pt>
                <c:pt idx="843">
                  <c:v>0.36844056689209947</c:v>
                </c:pt>
                <c:pt idx="844">
                  <c:v>0.36871633554205735</c:v>
                </c:pt>
                <c:pt idx="845">
                  <c:v>0.369005892624513</c:v>
                </c:pt>
                <c:pt idx="846">
                  <c:v>0.36929544970696793</c:v>
                </c:pt>
                <c:pt idx="847">
                  <c:v>0.36957121835692602</c:v>
                </c:pt>
                <c:pt idx="848">
                  <c:v>0.36984698700688623</c:v>
                </c:pt>
                <c:pt idx="849">
                  <c:v>0.37012275565684388</c:v>
                </c:pt>
                <c:pt idx="850">
                  <c:v>0.37039852430679998</c:v>
                </c:pt>
                <c:pt idx="851">
                  <c:v>0.37068808138925918</c:v>
                </c:pt>
                <c:pt idx="852">
                  <c:v>0.370977638471712</c:v>
                </c:pt>
                <c:pt idx="853">
                  <c:v>0.37125340712167032</c:v>
                </c:pt>
                <c:pt idx="854">
                  <c:v>0.37152917577162947</c:v>
                </c:pt>
                <c:pt idx="855">
                  <c:v>0.37180494442158601</c:v>
                </c:pt>
                <c:pt idx="856">
                  <c:v>0.372080713071546</c:v>
                </c:pt>
                <c:pt idx="857">
                  <c:v>0.37246678918148823</c:v>
                </c:pt>
                <c:pt idx="858">
                  <c:v>0.37275634626394238</c:v>
                </c:pt>
                <c:pt idx="859">
                  <c:v>0.37301832648140232</c:v>
                </c:pt>
                <c:pt idx="860">
                  <c:v>0.3733078835638603</c:v>
                </c:pt>
                <c:pt idx="861">
                  <c:v>0.37356986378131912</c:v>
                </c:pt>
                <c:pt idx="862">
                  <c:v>0.37385942086377438</c:v>
                </c:pt>
                <c:pt idx="863">
                  <c:v>0.37414897794623148</c:v>
                </c:pt>
                <c:pt idx="864">
                  <c:v>0.37443853502868735</c:v>
                </c:pt>
                <c:pt idx="865">
                  <c:v>0.374728092111142</c:v>
                </c:pt>
                <c:pt idx="866">
                  <c:v>0.37499007232860376</c:v>
                </c:pt>
                <c:pt idx="867">
                  <c:v>0.37527962941105708</c:v>
                </c:pt>
                <c:pt idx="868">
                  <c:v>0.37556918649351301</c:v>
                </c:pt>
                <c:pt idx="869">
                  <c:v>0.37585874357597077</c:v>
                </c:pt>
                <c:pt idx="870">
                  <c:v>0.37614830065842508</c:v>
                </c:pt>
                <c:pt idx="871">
                  <c:v>0.37643785774088212</c:v>
                </c:pt>
                <c:pt idx="872">
                  <c:v>0.37672741482333699</c:v>
                </c:pt>
                <c:pt idx="873">
                  <c:v>0.37698939504079876</c:v>
                </c:pt>
                <c:pt idx="874">
                  <c:v>0.37727895212325435</c:v>
                </c:pt>
                <c:pt idx="875">
                  <c:v>0.377568509205711</c:v>
                </c:pt>
                <c:pt idx="876">
                  <c:v>0.37785806628816676</c:v>
                </c:pt>
                <c:pt idx="877">
                  <c:v>0.37814762337062235</c:v>
                </c:pt>
                <c:pt idx="878">
                  <c:v>0.37840960358808212</c:v>
                </c:pt>
                <c:pt idx="879">
                  <c:v>0.37869916067053699</c:v>
                </c:pt>
                <c:pt idx="880">
                  <c:v>0.37898871775299553</c:v>
                </c:pt>
                <c:pt idx="881">
                  <c:v>0.37927827483545129</c:v>
                </c:pt>
                <c:pt idx="882">
                  <c:v>0.37956783191790688</c:v>
                </c:pt>
                <c:pt idx="883">
                  <c:v>0.37985738900036248</c:v>
                </c:pt>
                <c:pt idx="884">
                  <c:v>0.38014694608281835</c:v>
                </c:pt>
                <c:pt idx="885">
                  <c:v>0.38040892630027923</c:v>
                </c:pt>
                <c:pt idx="886">
                  <c:v>0.38069848338273476</c:v>
                </c:pt>
                <c:pt idx="887">
                  <c:v>0.38098804046518908</c:v>
                </c:pt>
                <c:pt idx="888">
                  <c:v>0.38127759754764723</c:v>
                </c:pt>
                <c:pt idx="889">
                  <c:v>0.38158094306259976</c:v>
                </c:pt>
                <c:pt idx="890">
                  <c:v>0.38187050014505636</c:v>
                </c:pt>
                <c:pt idx="891">
                  <c:v>0.38216005722751112</c:v>
                </c:pt>
                <c:pt idx="892">
                  <c:v>0.38244961430996777</c:v>
                </c:pt>
                <c:pt idx="893">
                  <c:v>0.38273917139242347</c:v>
                </c:pt>
                <c:pt idx="894">
                  <c:v>0.38302872847488023</c:v>
                </c:pt>
                <c:pt idx="895">
                  <c:v>0.38331828555733588</c:v>
                </c:pt>
                <c:pt idx="896">
                  <c:v>0.38363541950478602</c:v>
                </c:pt>
                <c:pt idx="897">
                  <c:v>0.383924976587245</c:v>
                </c:pt>
                <c:pt idx="898">
                  <c:v>0.38421453366969976</c:v>
                </c:pt>
                <c:pt idx="899">
                  <c:v>0.38450409075215553</c:v>
                </c:pt>
                <c:pt idx="900">
                  <c:v>0.38479364783461012</c:v>
                </c:pt>
                <c:pt idx="901">
                  <c:v>0.38508320491706677</c:v>
                </c:pt>
                <c:pt idx="902">
                  <c:v>0.38537276199952453</c:v>
                </c:pt>
                <c:pt idx="903">
                  <c:v>0.38568989594697523</c:v>
                </c:pt>
                <c:pt idx="904">
                  <c:v>0.38597945302943076</c:v>
                </c:pt>
                <c:pt idx="905">
                  <c:v>0.38626901011188502</c:v>
                </c:pt>
                <c:pt idx="906">
                  <c:v>0.386558567194344</c:v>
                </c:pt>
                <c:pt idx="907">
                  <c:v>0.38688948957429353</c:v>
                </c:pt>
                <c:pt idx="908">
                  <c:v>0.38717904665674602</c:v>
                </c:pt>
                <c:pt idx="909">
                  <c:v>0.387468603739205</c:v>
                </c:pt>
                <c:pt idx="910">
                  <c:v>0.38775816082165976</c:v>
                </c:pt>
                <c:pt idx="911">
                  <c:v>0.38804771790411535</c:v>
                </c:pt>
                <c:pt idx="912">
                  <c:v>0.388337274986571</c:v>
                </c:pt>
                <c:pt idx="913">
                  <c:v>0.38862683206902776</c:v>
                </c:pt>
                <c:pt idx="914">
                  <c:v>0.38894396601647935</c:v>
                </c:pt>
                <c:pt idx="915">
                  <c:v>0.389233523098934</c:v>
                </c:pt>
                <c:pt idx="916">
                  <c:v>0.38952308018138998</c:v>
                </c:pt>
                <c:pt idx="917">
                  <c:v>0.38981263726384902</c:v>
                </c:pt>
                <c:pt idx="918">
                  <c:v>0.390102194346302</c:v>
                </c:pt>
                <c:pt idx="919">
                  <c:v>0.39041932829375448</c:v>
                </c:pt>
                <c:pt idx="920">
                  <c:v>0.39070888537621129</c:v>
                </c:pt>
                <c:pt idx="921">
                  <c:v>0.39103980775615932</c:v>
                </c:pt>
                <c:pt idx="922">
                  <c:v>0.3913293648386173</c:v>
                </c:pt>
                <c:pt idx="923">
                  <c:v>0.39161892192107323</c:v>
                </c:pt>
                <c:pt idx="924">
                  <c:v>0.39190847900352876</c:v>
                </c:pt>
                <c:pt idx="925">
                  <c:v>0.39222561295097935</c:v>
                </c:pt>
                <c:pt idx="926">
                  <c:v>0.392515170033435</c:v>
                </c:pt>
                <c:pt idx="927">
                  <c:v>0.39283230398088853</c:v>
                </c:pt>
                <c:pt idx="928">
                  <c:v>0.39312186106334429</c:v>
                </c:pt>
                <c:pt idx="929">
                  <c:v>0.393411418145799</c:v>
                </c:pt>
                <c:pt idx="930">
                  <c:v>0.39372855209325147</c:v>
                </c:pt>
                <c:pt idx="931">
                  <c:v>0.39401810917570823</c:v>
                </c:pt>
                <c:pt idx="932">
                  <c:v>0.39433524312315732</c:v>
                </c:pt>
                <c:pt idx="933">
                  <c:v>0.3946248002056153</c:v>
                </c:pt>
                <c:pt idx="934">
                  <c:v>0.39492814572056906</c:v>
                </c:pt>
                <c:pt idx="935">
                  <c:v>0.39521770280302332</c:v>
                </c:pt>
                <c:pt idx="936">
                  <c:v>0.39553483675047635</c:v>
                </c:pt>
                <c:pt idx="937">
                  <c:v>0.395824393832934</c:v>
                </c:pt>
                <c:pt idx="938">
                  <c:v>0.39614152778038197</c:v>
                </c:pt>
                <c:pt idx="939">
                  <c:v>0.39643108486283912</c:v>
                </c:pt>
                <c:pt idx="940">
                  <c:v>0.39672064194529588</c:v>
                </c:pt>
                <c:pt idx="941">
                  <c:v>0.39703777589274836</c:v>
                </c:pt>
                <c:pt idx="942">
                  <c:v>0.39732733297520423</c:v>
                </c:pt>
                <c:pt idx="943">
                  <c:v>0.39764446692265693</c:v>
                </c:pt>
                <c:pt idx="944">
                  <c:v>0.39793402400510902</c:v>
                </c:pt>
                <c:pt idx="945">
                  <c:v>0.39826494638506088</c:v>
                </c:pt>
                <c:pt idx="946">
                  <c:v>0.39855450346751647</c:v>
                </c:pt>
                <c:pt idx="947">
                  <c:v>0.39887163741496923</c:v>
                </c:pt>
                <c:pt idx="948">
                  <c:v>0.39916119449742332</c:v>
                </c:pt>
                <c:pt idx="949">
                  <c:v>0.3994783284448763</c:v>
                </c:pt>
                <c:pt idx="950">
                  <c:v>0.399767885527331</c:v>
                </c:pt>
                <c:pt idx="951">
                  <c:v>0.40008501947478198</c:v>
                </c:pt>
                <c:pt idx="952">
                  <c:v>0.40040215342223401</c:v>
                </c:pt>
                <c:pt idx="953">
                  <c:v>0.40069171050468999</c:v>
                </c:pt>
                <c:pt idx="954">
                  <c:v>0.40100884445214102</c:v>
                </c:pt>
                <c:pt idx="955">
                  <c:v>0.40133976683209138</c:v>
                </c:pt>
                <c:pt idx="956">
                  <c:v>0.40165690077954436</c:v>
                </c:pt>
                <c:pt idx="957">
                  <c:v>0.401974034726995</c:v>
                </c:pt>
                <c:pt idx="958">
                  <c:v>0.40229116867444598</c:v>
                </c:pt>
                <c:pt idx="959">
                  <c:v>0.40258072575690312</c:v>
                </c:pt>
                <c:pt idx="960">
                  <c:v>0.40289785970435432</c:v>
                </c:pt>
                <c:pt idx="961">
                  <c:v>0.40318741678681008</c:v>
                </c:pt>
                <c:pt idx="962">
                  <c:v>0.403504550734263</c:v>
                </c:pt>
                <c:pt idx="963">
                  <c:v>0.40383547311421247</c:v>
                </c:pt>
                <c:pt idx="964">
                  <c:v>0.40415260706166412</c:v>
                </c:pt>
                <c:pt idx="965">
                  <c:v>0.40444216414411932</c:v>
                </c:pt>
                <c:pt idx="966">
                  <c:v>0.40475929809157074</c:v>
                </c:pt>
                <c:pt idx="967">
                  <c:v>0.40507643203902238</c:v>
                </c:pt>
                <c:pt idx="968">
                  <c:v>0.40539356598647536</c:v>
                </c:pt>
                <c:pt idx="969">
                  <c:v>0.405710699933927</c:v>
                </c:pt>
                <c:pt idx="970">
                  <c:v>0.40600025701638193</c:v>
                </c:pt>
                <c:pt idx="971">
                  <c:v>0.40633117939633101</c:v>
                </c:pt>
                <c:pt idx="972">
                  <c:v>0.40664831334378332</c:v>
                </c:pt>
                <c:pt idx="973">
                  <c:v>0.40696544729123502</c:v>
                </c:pt>
                <c:pt idx="974">
                  <c:v>0.40728258123868877</c:v>
                </c:pt>
                <c:pt idx="975">
                  <c:v>0.40759971518613775</c:v>
                </c:pt>
                <c:pt idx="976">
                  <c:v>0.40788927226859512</c:v>
                </c:pt>
                <c:pt idx="977">
                  <c:v>0.40820640621604598</c:v>
                </c:pt>
                <c:pt idx="978">
                  <c:v>0.408564905460992</c:v>
                </c:pt>
                <c:pt idx="979">
                  <c:v>0.40888203940844448</c:v>
                </c:pt>
                <c:pt idx="980">
                  <c:v>0.40919917335589612</c:v>
                </c:pt>
                <c:pt idx="981">
                  <c:v>0.40951630730334876</c:v>
                </c:pt>
                <c:pt idx="982">
                  <c:v>0.4098058643858053</c:v>
                </c:pt>
                <c:pt idx="983">
                  <c:v>0.41012299833325588</c:v>
                </c:pt>
                <c:pt idx="984">
                  <c:v>0.41044013228070608</c:v>
                </c:pt>
                <c:pt idx="985">
                  <c:v>0.41079863152565232</c:v>
                </c:pt>
                <c:pt idx="986">
                  <c:v>0.41108818860810697</c:v>
                </c:pt>
                <c:pt idx="987">
                  <c:v>0.41140532255555901</c:v>
                </c:pt>
                <c:pt idx="988">
                  <c:v>0.41172245650301093</c:v>
                </c:pt>
                <c:pt idx="989">
                  <c:v>0.41203959045046301</c:v>
                </c:pt>
                <c:pt idx="990">
                  <c:v>0.41235672439791576</c:v>
                </c:pt>
                <c:pt idx="991">
                  <c:v>0.41267385834536602</c:v>
                </c:pt>
                <c:pt idx="992">
                  <c:v>0.41300478072531632</c:v>
                </c:pt>
                <c:pt idx="993">
                  <c:v>0.41332191467276835</c:v>
                </c:pt>
                <c:pt idx="994">
                  <c:v>0.413639048620218</c:v>
                </c:pt>
                <c:pt idx="995">
                  <c:v>0.41395618256767253</c:v>
                </c:pt>
                <c:pt idx="996">
                  <c:v>0.41427331651512223</c:v>
                </c:pt>
                <c:pt idx="997">
                  <c:v>0.41459045046257376</c:v>
                </c:pt>
                <c:pt idx="998">
                  <c:v>0.41490758441002601</c:v>
                </c:pt>
                <c:pt idx="999">
                  <c:v>0.41526608365497347</c:v>
                </c:pt>
                <c:pt idx="1000">
                  <c:v>0.41558321760242412</c:v>
                </c:pt>
                <c:pt idx="1001">
                  <c:v>0.41590035154987648</c:v>
                </c:pt>
                <c:pt idx="1002">
                  <c:v>0.41621748549732701</c:v>
                </c:pt>
                <c:pt idx="1003">
                  <c:v>0.41656219630977548</c:v>
                </c:pt>
                <c:pt idx="1004">
                  <c:v>0.416920695554722</c:v>
                </c:pt>
                <c:pt idx="1005">
                  <c:v>0.41723782950217075</c:v>
                </c:pt>
                <c:pt idx="1006">
                  <c:v>0.41755496344962523</c:v>
                </c:pt>
                <c:pt idx="1007">
                  <c:v>0.41787209739707776</c:v>
                </c:pt>
                <c:pt idx="1008">
                  <c:v>0.41818923134452812</c:v>
                </c:pt>
                <c:pt idx="1009">
                  <c:v>0.41857530745446953</c:v>
                </c:pt>
                <c:pt idx="1010">
                  <c:v>0.41889244140192</c:v>
                </c:pt>
                <c:pt idx="1011">
                  <c:v>0.41920957534937248</c:v>
                </c:pt>
                <c:pt idx="1012">
                  <c:v>0.41952670929682523</c:v>
                </c:pt>
                <c:pt idx="1013">
                  <c:v>0.41987142010927248</c:v>
                </c:pt>
                <c:pt idx="1014">
                  <c:v>0.42018855405672201</c:v>
                </c:pt>
                <c:pt idx="1015">
                  <c:v>0.42054705330166797</c:v>
                </c:pt>
                <c:pt idx="1016">
                  <c:v>0.42086418724912206</c:v>
                </c:pt>
                <c:pt idx="1017">
                  <c:v>0.42118132119657098</c:v>
                </c:pt>
                <c:pt idx="1018">
                  <c:v>0.42149845514402412</c:v>
                </c:pt>
                <c:pt idx="1019">
                  <c:v>0.42184316595647248</c:v>
                </c:pt>
                <c:pt idx="1020">
                  <c:v>0.422201665201417</c:v>
                </c:pt>
                <c:pt idx="1021">
                  <c:v>0.42251879914887019</c:v>
                </c:pt>
                <c:pt idx="1022">
                  <c:v>0.42283593309631901</c:v>
                </c:pt>
                <c:pt idx="1023">
                  <c:v>0.42318064390876847</c:v>
                </c:pt>
                <c:pt idx="1024">
                  <c:v>0.42349777785622011</c:v>
                </c:pt>
                <c:pt idx="1025">
                  <c:v>0.42388385396616135</c:v>
                </c:pt>
                <c:pt idx="1026">
                  <c:v>0.42420098791361388</c:v>
                </c:pt>
                <c:pt idx="1027">
                  <c:v>0.42451812186106436</c:v>
                </c:pt>
                <c:pt idx="1028">
                  <c:v>0.424835255808515</c:v>
                </c:pt>
                <c:pt idx="1029">
                  <c:v>0.42517996662096436</c:v>
                </c:pt>
                <c:pt idx="1030">
                  <c:v>0.42556604273090398</c:v>
                </c:pt>
                <c:pt idx="1031">
                  <c:v>0.42588317667835712</c:v>
                </c:pt>
                <c:pt idx="1032">
                  <c:v>0.42620031062580732</c:v>
                </c:pt>
                <c:pt idx="1033">
                  <c:v>0.42654502143825501</c:v>
                </c:pt>
                <c:pt idx="1034">
                  <c:v>0.42693109754819603</c:v>
                </c:pt>
                <c:pt idx="1035">
                  <c:v>0.427248231495649</c:v>
                </c:pt>
                <c:pt idx="1036">
                  <c:v>0.42756536544309998</c:v>
                </c:pt>
                <c:pt idx="1037">
                  <c:v>0.42788249939055401</c:v>
                </c:pt>
                <c:pt idx="1038">
                  <c:v>0.42819963333800298</c:v>
                </c:pt>
                <c:pt idx="1039">
                  <c:v>0.42858570944794588</c:v>
                </c:pt>
                <c:pt idx="1040">
                  <c:v>0.42893042026039202</c:v>
                </c:pt>
                <c:pt idx="1041">
                  <c:v>0.42924755420784438</c:v>
                </c:pt>
                <c:pt idx="1042">
                  <c:v>0.42956468815529653</c:v>
                </c:pt>
                <c:pt idx="1043">
                  <c:v>0.42990939896774488</c:v>
                </c:pt>
                <c:pt idx="1044">
                  <c:v>0.43029547507768512</c:v>
                </c:pt>
                <c:pt idx="1045">
                  <c:v>0.43061260902513598</c:v>
                </c:pt>
                <c:pt idx="1046">
                  <c:v>0.43095731983758412</c:v>
                </c:pt>
                <c:pt idx="1047">
                  <c:v>0.43130203065003098</c:v>
                </c:pt>
                <c:pt idx="1048">
                  <c:v>0.43168810675997377</c:v>
                </c:pt>
                <c:pt idx="1049">
                  <c:v>0.43200524070742402</c:v>
                </c:pt>
                <c:pt idx="1050">
                  <c:v>0.43234995151987277</c:v>
                </c:pt>
                <c:pt idx="1051">
                  <c:v>0.43266708546732302</c:v>
                </c:pt>
                <c:pt idx="1052">
                  <c:v>0.43308073844226153</c:v>
                </c:pt>
                <c:pt idx="1053">
                  <c:v>0.433397872389714</c:v>
                </c:pt>
                <c:pt idx="1054">
                  <c:v>0.43374258320216053</c:v>
                </c:pt>
                <c:pt idx="1055">
                  <c:v>0.434059717149613</c:v>
                </c:pt>
                <c:pt idx="1056">
                  <c:v>0.43447337012455023</c:v>
                </c:pt>
                <c:pt idx="1057">
                  <c:v>0.43481808093699748</c:v>
                </c:pt>
                <c:pt idx="1058">
                  <c:v>0.435162791749446</c:v>
                </c:pt>
                <c:pt idx="1059">
                  <c:v>0.43554886785938629</c:v>
                </c:pt>
                <c:pt idx="1060">
                  <c:v>0.43586600180683777</c:v>
                </c:pt>
                <c:pt idx="1061">
                  <c:v>0.43621071261928512</c:v>
                </c:pt>
                <c:pt idx="1062">
                  <c:v>0.43655542343173093</c:v>
                </c:pt>
                <c:pt idx="1063">
                  <c:v>0.43694149954167338</c:v>
                </c:pt>
                <c:pt idx="1064">
                  <c:v>0.43725863348912408</c:v>
                </c:pt>
                <c:pt idx="1065">
                  <c:v>0.43760334430157199</c:v>
                </c:pt>
                <c:pt idx="1066">
                  <c:v>0.43794805511402035</c:v>
                </c:pt>
                <c:pt idx="1067">
                  <c:v>0.43836170808895747</c:v>
                </c:pt>
                <c:pt idx="1068">
                  <c:v>0.438678842036409</c:v>
                </c:pt>
                <c:pt idx="1069">
                  <c:v>0.43902355284885736</c:v>
                </c:pt>
                <c:pt idx="1070">
                  <c:v>0.439340686796308</c:v>
                </c:pt>
                <c:pt idx="1071">
                  <c:v>0.43975433977124512</c:v>
                </c:pt>
                <c:pt idx="1072">
                  <c:v>0.4400990505836907</c:v>
                </c:pt>
                <c:pt idx="1073">
                  <c:v>0.44044376139614105</c:v>
                </c:pt>
                <c:pt idx="1074">
                  <c:v>0.44082983750608107</c:v>
                </c:pt>
                <c:pt idx="1075">
                  <c:v>0.44117454831852793</c:v>
                </c:pt>
                <c:pt idx="1076">
                  <c:v>0.44151925913097606</c:v>
                </c:pt>
                <c:pt idx="1077">
                  <c:v>0.44193291210591307</c:v>
                </c:pt>
                <c:pt idx="1078">
                  <c:v>0.44227762291835993</c:v>
                </c:pt>
                <c:pt idx="1079">
                  <c:v>0.44259475686581207</c:v>
                </c:pt>
                <c:pt idx="1080">
                  <c:v>0.44293946767826031</c:v>
                </c:pt>
                <c:pt idx="1081">
                  <c:v>0.44335312065319593</c:v>
                </c:pt>
                <c:pt idx="1082">
                  <c:v>0.44369783146564407</c:v>
                </c:pt>
                <c:pt idx="1083">
                  <c:v>0.44401496541309637</c:v>
                </c:pt>
                <c:pt idx="1084">
                  <c:v>0.44435967622554418</c:v>
                </c:pt>
                <c:pt idx="1085">
                  <c:v>0.44477332920048107</c:v>
                </c:pt>
                <c:pt idx="1086">
                  <c:v>0.44511804001292793</c:v>
                </c:pt>
                <c:pt idx="1087">
                  <c:v>0.44546275082537606</c:v>
                </c:pt>
                <c:pt idx="1088">
                  <c:v>0.44584882693531708</c:v>
                </c:pt>
                <c:pt idx="1089">
                  <c:v>0.44619353774776405</c:v>
                </c:pt>
                <c:pt idx="1090">
                  <c:v>0.44653824856021179</c:v>
                </c:pt>
                <c:pt idx="1091">
                  <c:v>0.44695190153514908</c:v>
                </c:pt>
                <c:pt idx="1092">
                  <c:v>0.44729661234759704</c:v>
                </c:pt>
                <c:pt idx="1093">
                  <c:v>0.44764132316004407</c:v>
                </c:pt>
                <c:pt idx="1094">
                  <c:v>0.44805497613498241</c:v>
                </c:pt>
                <c:pt idx="1095">
                  <c:v>0.44839968694742938</c:v>
                </c:pt>
                <c:pt idx="1096">
                  <c:v>0.44874439775987718</c:v>
                </c:pt>
                <c:pt idx="1097">
                  <c:v>0.44918562759981018</c:v>
                </c:pt>
                <c:pt idx="1098">
                  <c:v>0.44953033841225676</c:v>
                </c:pt>
                <c:pt idx="1099">
                  <c:v>0.44987504922470517</c:v>
                </c:pt>
                <c:pt idx="1100">
                  <c:v>0.45028870219964323</c:v>
                </c:pt>
                <c:pt idx="1101">
                  <c:v>0.45063341301208876</c:v>
                </c:pt>
                <c:pt idx="1102">
                  <c:v>0.45097812382453711</c:v>
                </c:pt>
                <c:pt idx="1103">
                  <c:v>0.45141935366447006</c:v>
                </c:pt>
                <c:pt idx="1104">
                  <c:v>0.45176406447691703</c:v>
                </c:pt>
                <c:pt idx="1105">
                  <c:v>0.45210877528936588</c:v>
                </c:pt>
                <c:pt idx="1106">
                  <c:v>0.45255000512929738</c:v>
                </c:pt>
                <c:pt idx="1107">
                  <c:v>0.45289471594174535</c:v>
                </c:pt>
                <c:pt idx="1108">
                  <c:v>0.45323942675419088</c:v>
                </c:pt>
                <c:pt idx="1109">
                  <c:v>0.45365307972912899</c:v>
                </c:pt>
                <c:pt idx="1110">
                  <c:v>0.45399779054157674</c:v>
                </c:pt>
                <c:pt idx="1111">
                  <c:v>0.45434250135402576</c:v>
                </c:pt>
                <c:pt idx="1112">
                  <c:v>0.45478373119395732</c:v>
                </c:pt>
                <c:pt idx="1113">
                  <c:v>0.45512844200640401</c:v>
                </c:pt>
                <c:pt idx="1114">
                  <c:v>0.45547315281885198</c:v>
                </c:pt>
                <c:pt idx="1115">
                  <c:v>0.45591438265878498</c:v>
                </c:pt>
                <c:pt idx="1116">
                  <c:v>0.45625909347123123</c:v>
                </c:pt>
                <c:pt idx="1117">
                  <c:v>0.456700323311165</c:v>
                </c:pt>
                <c:pt idx="1118">
                  <c:v>0.45704503412361303</c:v>
                </c:pt>
                <c:pt idx="1119">
                  <c:v>0.45738974493606038</c:v>
                </c:pt>
                <c:pt idx="1120">
                  <c:v>0.45783097477599338</c:v>
                </c:pt>
                <c:pt idx="1121">
                  <c:v>0.45817568558844235</c:v>
                </c:pt>
                <c:pt idx="1122">
                  <c:v>0.45861691542837402</c:v>
                </c:pt>
                <c:pt idx="1123">
                  <c:v>0.45896162624082132</c:v>
                </c:pt>
                <c:pt idx="1124">
                  <c:v>0.45933391391826506</c:v>
                </c:pt>
                <c:pt idx="1125">
                  <c:v>0.45977514375819623</c:v>
                </c:pt>
                <c:pt idx="1126">
                  <c:v>0.46011985457064508</c:v>
                </c:pt>
                <c:pt idx="1127">
                  <c:v>0.46046456538309388</c:v>
                </c:pt>
                <c:pt idx="1128">
                  <c:v>0.46087821835803</c:v>
                </c:pt>
                <c:pt idx="1129">
                  <c:v>0.46125050603547302</c:v>
                </c:pt>
                <c:pt idx="1130">
                  <c:v>0.46169173587540602</c:v>
                </c:pt>
                <c:pt idx="1131">
                  <c:v>0.46203644668785332</c:v>
                </c:pt>
                <c:pt idx="1132">
                  <c:v>0.46238115750030101</c:v>
                </c:pt>
                <c:pt idx="1133">
                  <c:v>0.46282238734023523</c:v>
                </c:pt>
                <c:pt idx="1134">
                  <c:v>0.46319467501767853</c:v>
                </c:pt>
                <c:pt idx="1135">
                  <c:v>0.46363590485761008</c:v>
                </c:pt>
                <c:pt idx="1136">
                  <c:v>0.46400819253505332</c:v>
                </c:pt>
                <c:pt idx="1137">
                  <c:v>0.46435290334750323</c:v>
                </c:pt>
                <c:pt idx="1138">
                  <c:v>0.46479413318743301</c:v>
                </c:pt>
                <c:pt idx="1139">
                  <c:v>0.46516642086487847</c:v>
                </c:pt>
                <c:pt idx="1140">
                  <c:v>0.46560765070481008</c:v>
                </c:pt>
                <c:pt idx="1141">
                  <c:v>0.46597993838225477</c:v>
                </c:pt>
                <c:pt idx="1142">
                  <c:v>0.46642116822218632</c:v>
                </c:pt>
                <c:pt idx="1143">
                  <c:v>0.46676587903463412</c:v>
                </c:pt>
                <c:pt idx="1144">
                  <c:v>0.46713816671207697</c:v>
                </c:pt>
                <c:pt idx="1145">
                  <c:v>0.46760697341700636</c:v>
                </c:pt>
                <c:pt idx="1146">
                  <c:v>0.46797926109445193</c:v>
                </c:pt>
                <c:pt idx="1147">
                  <c:v>0.46842049093438276</c:v>
                </c:pt>
                <c:pt idx="1148">
                  <c:v>0.46876520174682901</c:v>
                </c:pt>
                <c:pt idx="1149">
                  <c:v>0.469234008451757</c:v>
                </c:pt>
                <c:pt idx="1150">
                  <c:v>0.4695787192642073</c:v>
                </c:pt>
                <c:pt idx="1151">
                  <c:v>0.47001994910413802</c:v>
                </c:pt>
                <c:pt idx="1152">
                  <c:v>0.47039223678158099</c:v>
                </c:pt>
                <c:pt idx="1153">
                  <c:v>0.47086104348650976</c:v>
                </c:pt>
                <c:pt idx="1154">
                  <c:v>0.471233331163953</c:v>
                </c:pt>
                <c:pt idx="1155">
                  <c:v>0.47157804197640235</c:v>
                </c:pt>
                <c:pt idx="1156">
                  <c:v>0.47201927181633402</c:v>
                </c:pt>
                <c:pt idx="1157">
                  <c:v>0.47239155949377676</c:v>
                </c:pt>
                <c:pt idx="1158">
                  <c:v>0.47286036619870747</c:v>
                </c:pt>
                <c:pt idx="1159">
                  <c:v>0.47323265387614899</c:v>
                </c:pt>
                <c:pt idx="1160">
                  <c:v>0.47367388371608232</c:v>
                </c:pt>
                <c:pt idx="1161">
                  <c:v>0.47404617139352612</c:v>
                </c:pt>
                <c:pt idx="1162">
                  <c:v>0.474514978098456</c:v>
                </c:pt>
                <c:pt idx="1163">
                  <c:v>0.47488726577589929</c:v>
                </c:pt>
                <c:pt idx="1164">
                  <c:v>0.47532849561583229</c:v>
                </c:pt>
                <c:pt idx="1165">
                  <c:v>0.47570078329327448</c:v>
                </c:pt>
                <c:pt idx="1166">
                  <c:v>0.47616958999820341</c:v>
                </c:pt>
                <c:pt idx="1167">
                  <c:v>0.47654187767564676</c:v>
                </c:pt>
                <c:pt idx="1168">
                  <c:v>0.47698310751557832</c:v>
                </c:pt>
                <c:pt idx="1169">
                  <c:v>0.47735539519302211</c:v>
                </c:pt>
                <c:pt idx="1170">
                  <c:v>0.47782420189795299</c:v>
                </c:pt>
                <c:pt idx="1171">
                  <c:v>0.47819648957539301</c:v>
                </c:pt>
                <c:pt idx="1172">
                  <c:v>0.47863771941532579</c:v>
                </c:pt>
                <c:pt idx="1173">
                  <c:v>0.47901000709277147</c:v>
                </c:pt>
                <c:pt idx="1174">
                  <c:v>0.4794788137977003</c:v>
                </c:pt>
                <c:pt idx="1175">
                  <c:v>0.47985110147514198</c:v>
                </c:pt>
                <c:pt idx="1176">
                  <c:v>0.48031990818007148</c:v>
                </c:pt>
                <c:pt idx="1177">
                  <c:v>0.48069219585751438</c:v>
                </c:pt>
                <c:pt idx="1178">
                  <c:v>0.48116100256244232</c:v>
                </c:pt>
                <c:pt idx="1179">
                  <c:v>0.481533290239887</c:v>
                </c:pt>
                <c:pt idx="1180">
                  <c:v>0.48202967380981293</c:v>
                </c:pt>
                <c:pt idx="1181">
                  <c:v>0.48240196148725523</c:v>
                </c:pt>
                <c:pt idx="1182">
                  <c:v>0.482870768192184</c:v>
                </c:pt>
                <c:pt idx="1183">
                  <c:v>0.48324305586962502</c:v>
                </c:pt>
                <c:pt idx="1184">
                  <c:v>0.48371186257455512</c:v>
                </c:pt>
                <c:pt idx="1185">
                  <c:v>0.48420824614447938</c:v>
                </c:pt>
                <c:pt idx="1186">
                  <c:v>0.48458053382192312</c:v>
                </c:pt>
                <c:pt idx="1187">
                  <c:v>0.485049340526851</c:v>
                </c:pt>
                <c:pt idx="1188">
                  <c:v>0.48544920506929112</c:v>
                </c:pt>
                <c:pt idx="1189">
                  <c:v>0.48591801177422023</c:v>
                </c:pt>
                <c:pt idx="1190">
                  <c:v>0.48629029945166202</c:v>
                </c:pt>
                <c:pt idx="1191">
                  <c:v>0.48675910615658979</c:v>
                </c:pt>
                <c:pt idx="1192">
                  <c:v>0.48713139383403398</c:v>
                </c:pt>
                <c:pt idx="1193">
                  <c:v>0.48762777740395935</c:v>
                </c:pt>
                <c:pt idx="1194">
                  <c:v>0.48809658410888812</c:v>
                </c:pt>
                <c:pt idx="1195">
                  <c:v>0.48846887178633147</c:v>
                </c:pt>
                <c:pt idx="1196">
                  <c:v>0.48896525535625512</c:v>
                </c:pt>
                <c:pt idx="1197">
                  <c:v>0.48936511989869536</c:v>
                </c:pt>
                <c:pt idx="1198">
                  <c:v>0.48983392660362202</c:v>
                </c:pt>
                <c:pt idx="1199">
                  <c:v>0.49020621428106598</c:v>
                </c:pt>
                <c:pt idx="1200">
                  <c:v>0.49070259785099135</c:v>
                </c:pt>
                <c:pt idx="1201">
                  <c:v>0.49119898142091611</c:v>
                </c:pt>
                <c:pt idx="1202">
                  <c:v>0.49157126909835935</c:v>
                </c:pt>
                <c:pt idx="1203">
                  <c:v>0.49206765266828201</c:v>
                </c:pt>
                <c:pt idx="1204">
                  <c:v>0.49256403623820738</c:v>
                </c:pt>
                <c:pt idx="1205">
                  <c:v>0.49293632391565223</c:v>
                </c:pt>
                <c:pt idx="1206">
                  <c:v>0.493405130620579</c:v>
                </c:pt>
                <c:pt idx="1207">
                  <c:v>0.49377741829802202</c:v>
                </c:pt>
                <c:pt idx="1208">
                  <c:v>0.49427380186794923</c:v>
                </c:pt>
                <c:pt idx="1209">
                  <c:v>0.49477018543787277</c:v>
                </c:pt>
                <c:pt idx="1210">
                  <c:v>0.49514247311531512</c:v>
                </c:pt>
                <c:pt idx="1211">
                  <c:v>0.49563885668523899</c:v>
                </c:pt>
                <c:pt idx="1212">
                  <c:v>0.49603872122768006</c:v>
                </c:pt>
                <c:pt idx="1213">
                  <c:v>0.49653510479760232</c:v>
                </c:pt>
                <c:pt idx="1214">
                  <c:v>0.49703148836752697</c:v>
                </c:pt>
                <c:pt idx="1215">
                  <c:v>0.49743135290996598</c:v>
                </c:pt>
                <c:pt idx="1216">
                  <c:v>0.49792773647989153</c:v>
                </c:pt>
                <c:pt idx="1217">
                  <c:v>0.49842412004981723</c:v>
                </c:pt>
                <c:pt idx="1218">
                  <c:v>0.4988239845922563</c:v>
                </c:pt>
                <c:pt idx="1219">
                  <c:v>0.49932036816218023</c:v>
                </c:pt>
                <c:pt idx="1220">
                  <c:v>0.49981675173210488</c:v>
                </c:pt>
                <c:pt idx="1221">
                  <c:v>0.50034071216702303</c:v>
                </c:pt>
                <c:pt idx="1222">
                  <c:v>0.50074057670946204</c:v>
                </c:pt>
                <c:pt idx="1223">
                  <c:v>0.50123696027938658</c:v>
                </c:pt>
                <c:pt idx="1224">
                  <c:v>0.50173334384931056</c:v>
                </c:pt>
                <c:pt idx="1225">
                  <c:v>0.50213320839174957</c:v>
                </c:pt>
                <c:pt idx="1226">
                  <c:v>0.502629591961675</c:v>
                </c:pt>
                <c:pt idx="1227">
                  <c:v>0.5031259755316001</c:v>
                </c:pt>
                <c:pt idx="1228">
                  <c:v>0.503525840074038</c:v>
                </c:pt>
                <c:pt idx="1229">
                  <c:v>0.50404980050895964</c:v>
                </c:pt>
                <c:pt idx="1230">
                  <c:v>0.50454618407888296</c:v>
                </c:pt>
                <c:pt idx="1231">
                  <c:v>0.50491847175632376</c:v>
                </c:pt>
                <c:pt idx="1232">
                  <c:v>0.50544243219124696</c:v>
                </c:pt>
                <c:pt idx="1233">
                  <c:v>0.50596639262616649</c:v>
                </c:pt>
                <c:pt idx="1234">
                  <c:v>0.50646277619609059</c:v>
                </c:pt>
                <c:pt idx="1235">
                  <c:v>0.50686264073853049</c:v>
                </c:pt>
                <c:pt idx="1236">
                  <c:v>0.50738660117345058</c:v>
                </c:pt>
                <c:pt idx="1237">
                  <c:v>0.507910561608371</c:v>
                </c:pt>
                <c:pt idx="1238">
                  <c:v>0.50840694517829299</c:v>
                </c:pt>
                <c:pt idx="1239">
                  <c:v>0.508806809720733</c:v>
                </c:pt>
                <c:pt idx="1240">
                  <c:v>0.50933077015565276</c:v>
                </c:pt>
                <c:pt idx="1241">
                  <c:v>0.50982715372557963</c:v>
                </c:pt>
                <c:pt idx="1242">
                  <c:v>0.51035111416050005</c:v>
                </c:pt>
                <c:pt idx="1243">
                  <c:v>0.51075097870293629</c:v>
                </c:pt>
                <c:pt idx="1244">
                  <c:v>0.51127493913785849</c:v>
                </c:pt>
                <c:pt idx="1245">
                  <c:v>0.51179889957278124</c:v>
                </c:pt>
                <c:pt idx="1246">
                  <c:v>0.51232286000769856</c:v>
                </c:pt>
                <c:pt idx="1247">
                  <c:v>0.51284682044261998</c:v>
                </c:pt>
                <c:pt idx="1248">
                  <c:v>0.51324668498505688</c:v>
                </c:pt>
                <c:pt idx="1249">
                  <c:v>0.51377064541997963</c:v>
                </c:pt>
                <c:pt idx="1250">
                  <c:v>0.51429460585489895</c:v>
                </c:pt>
                <c:pt idx="1251">
                  <c:v>0.51484614315481603</c:v>
                </c:pt>
                <c:pt idx="1252">
                  <c:v>0.51537010358973601</c:v>
                </c:pt>
                <c:pt idx="1253">
                  <c:v>0.51576996813217502</c:v>
                </c:pt>
                <c:pt idx="1254">
                  <c:v>0.516293928567095</c:v>
                </c:pt>
                <c:pt idx="1255">
                  <c:v>0.51684546586701097</c:v>
                </c:pt>
                <c:pt idx="1256">
                  <c:v>0.5173694263019315</c:v>
                </c:pt>
                <c:pt idx="1257">
                  <c:v>0.51789338673685159</c:v>
                </c:pt>
                <c:pt idx="1258">
                  <c:v>0.51844492403676756</c:v>
                </c:pt>
                <c:pt idx="1259">
                  <c:v>0.51896888447168799</c:v>
                </c:pt>
                <c:pt idx="1260">
                  <c:v>0.519368749014125</c:v>
                </c:pt>
                <c:pt idx="1261">
                  <c:v>0.51989270944904697</c:v>
                </c:pt>
                <c:pt idx="1262">
                  <c:v>0.5204442467489625</c:v>
                </c:pt>
                <c:pt idx="1263">
                  <c:v>0.5209682071838867</c:v>
                </c:pt>
                <c:pt idx="1264">
                  <c:v>0.52151974448380001</c:v>
                </c:pt>
                <c:pt idx="1265">
                  <c:v>0.52207128178371598</c:v>
                </c:pt>
                <c:pt idx="1266">
                  <c:v>0.52259524221863662</c:v>
                </c:pt>
                <c:pt idx="1267">
                  <c:v>0.52299510676107563</c:v>
                </c:pt>
                <c:pt idx="1268">
                  <c:v>0.5235466440609905</c:v>
                </c:pt>
                <c:pt idx="1269">
                  <c:v>0.52409818136090658</c:v>
                </c:pt>
                <c:pt idx="1270">
                  <c:v>0.52462214179582756</c:v>
                </c:pt>
                <c:pt idx="1271">
                  <c:v>0.52517367909574397</c:v>
                </c:pt>
                <c:pt idx="1272">
                  <c:v>0.52572521639566283</c:v>
                </c:pt>
                <c:pt idx="1273">
                  <c:v>0.52624917683058259</c:v>
                </c:pt>
                <c:pt idx="1274">
                  <c:v>0.52680071413049823</c:v>
                </c:pt>
                <c:pt idx="1275">
                  <c:v>0.52735225143041198</c:v>
                </c:pt>
                <c:pt idx="1276">
                  <c:v>0.52787621186533196</c:v>
                </c:pt>
                <c:pt idx="1277">
                  <c:v>0.52842774916524493</c:v>
                </c:pt>
                <c:pt idx="1278">
                  <c:v>0.52897928646516723</c:v>
                </c:pt>
                <c:pt idx="1279">
                  <c:v>0.52955840063007664</c:v>
                </c:pt>
                <c:pt idx="1280">
                  <c:v>0.53010993792999195</c:v>
                </c:pt>
                <c:pt idx="1281">
                  <c:v>0.53066147522990803</c:v>
                </c:pt>
                <c:pt idx="1282">
                  <c:v>0.53121301252982622</c:v>
                </c:pt>
                <c:pt idx="1283">
                  <c:v>0.53176454982973875</c:v>
                </c:pt>
                <c:pt idx="1284">
                  <c:v>0.53231608712965428</c:v>
                </c:pt>
                <c:pt idx="1285">
                  <c:v>0.53289520129457046</c:v>
                </c:pt>
                <c:pt idx="1286">
                  <c:v>0.53347431545948065</c:v>
                </c:pt>
                <c:pt idx="1287">
                  <c:v>0.53402585275939896</c:v>
                </c:pt>
                <c:pt idx="1288">
                  <c:v>0.53457739005931149</c:v>
                </c:pt>
                <c:pt idx="1289">
                  <c:v>0.53512892735922901</c:v>
                </c:pt>
                <c:pt idx="1290">
                  <c:v>0.53568046465914465</c:v>
                </c:pt>
                <c:pt idx="1291">
                  <c:v>0.53625957882405551</c:v>
                </c:pt>
                <c:pt idx="1292">
                  <c:v>0.53683869298896802</c:v>
                </c:pt>
                <c:pt idx="1293">
                  <c:v>0.53739023028888799</c:v>
                </c:pt>
                <c:pt idx="1294">
                  <c:v>0.53794176758880341</c:v>
                </c:pt>
                <c:pt idx="1295">
                  <c:v>0.53852088175371149</c:v>
                </c:pt>
                <c:pt idx="1296">
                  <c:v>0.53907241905362802</c:v>
                </c:pt>
                <c:pt idx="1297">
                  <c:v>0.53965153321854364</c:v>
                </c:pt>
                <c:pt idx="1298">
                  <c:v>0.54038232014092547</c:v>
                </c:pt>
                <c:pt idx="1299">
                  <c:v>0.54093385744084665</c:v>
                </c:pt>
                <c:pt idx="1300">
                  <c:v>0.54151297160575429</c:v>
                </c:pt>
                <c:pt idx="1301">
                  <c:v>0.54209208577066603</c:v>
                </c:pt>
                <c:pt idx="1302">
                  <c:v>0.54264362307058922</c:v>
                </c:pt>
                <c:pt idx="1303">
                  <c:v>0.54322273723549763</c:v>
                </c:pt>
                <c:pt idx="1304">
                  <c:v>0.54380185140041071</c:v>
                </c:pt>
                <c:pt idx="1305">
                  <c:v>0.54438096556531956</c:v>
                </c:pt>
                <c:pt idx="1306">
                  <c:v>0.54511175248770904</c:v>
                </c:pt>
                <c:pt idx="1307">
                  <c:v>0.54569086665262323</c:v>
                </c:pt>
                <c:pt idx="1308">
                  <c:v>0.54626998081753075</c:v>
                </c:pt>
                <c:pt idx="1309">
                  <c:v>0.54684909498244505</c:v>
                </c:pt>
                <c:pt idx="1310">
                  <c:v>0.54742820914735657</c:v>
                </c:pt>
                <c:pt idx="1311">
                  <c:v>0.54818657293474049</c:v>
                </c:pt>
                <c:pt idx="1312">
                  <c:v>0.54847613001719697</c:v>
                </c:pt>
                <c:pt idx="1313">
                  <c:v>0.54872432180215858</c:v>
                </c:pt>
                <c:pt idx="1314">
                  <c:v>0.54893114828962797</c:v>
                </c:pt>
                <c:pt idx="1315">
                  <c:v>0.54911039791209959</c:v>
                </c:pt>
                <c:pt idx="1316">
                  <c:v>0.54933101283206698</c:v>
                </c:pt>
                <c:pt idx="1317">
                  <c:v>0.54957920461702903</c:v>
                </c:pt>
                <c:pt idx="1318">
                  <c:v>0.54979981953699952</c:v>
                </c:pt>
                <c:pt idx="1319">
                  <c:v>0.55000664602446403</c:v>
                </c:pt>
                <c:pt idx="1320">
                  <c:v>0.55021347251193298</c:v>
                </c:pt>
                <c:pt idx="1321">
                  <c:v>0.55043408743189903</c:v>
                </c:pt>
                <c:pt idx="1322">
                  <c:v>0.55068227921686097</c:v>
                </c:pt>
                <c:pt idx="1323">
                  <c:v>0.55090289413682803</c:v>
                </c:pt>
                <c:pt idx="1324">
                  <c:v>0.55110972062429664</c:v>
                </c:pt>
                <c:pt idx="1325">
                  <c:v>0.55131654711176215</c:v>
                </c:pt>
                <c:pt idx="1326">
                  <c:v>0.55155095046422897</c:v>
                </c:pt>
                <c:pt idx="1327">
                  <c:v>0.55178535381669302</c:v>
                </c:pt>
                <c:pt idx="1328">
                  <c:v>0.55200596873665775</c:v>
                </c:pt>
                <c:pt idx="1329">
                  <c:v>0.55221279522412758</c:v>
                </c:pt>
                <c:pt idx="1330">
                  <c:v>0.55240583327910253</c:v>
                </c:pt>
                <c:pt idx="1331">
                  <c:v>0.55264023663156747</c:v>
                </c:pt>
                <c:pt idx="1332">
                  <c:v>0.55287463998402764</c:v>
                </c:pt>
                <c:pt idx="1333">
                  <c:v>0.55308146647149858</c:v>
                </c:pt>
                <c:pt idx="1334">
                  <c:v>0.55328829295896498</c:v>
                </c:pt>
                <c:pt idx="1335">
                  <c:v>0.55350890787893059</c:v>
                </c:pt>
                <c:pt idx="1336">
                  <c:v>0.55374331123139564</c:v>
                </c:pt>
                <c:pt idx="1337">
                  <c:v>0.55397771458386258</c:v>
                </c:pt>
                <c:pt idx="1338">
                  <c:v>0.55418454107132575</c:v>
                </c:pt>
                <c:pt idx="1339">
                  <c:v>0.55439136755879959</c:v>
                </c:pt>
                <c:pt idx="1340">
                  <c:v>0.55461198247876364</c:v>
                </c:pt>
                <c:pt idx="1341">
                  <c:v>0.55486017426372503</c:v>
                </c:pt>
                <c:pt idx="1342">
                  <c:v>0.55508078918369197</c:v>
                </c:pt>
                <c:pt idx="1343">
                  <c:v>0.55528761567116003</c:v>
                </c:pt>
                <c:pt idx="1344">
                  <c:v>0.55549444215862964</c:v>
                </c:pt>
                <c:pt idx="1345">
                  <c:v>0.55571505707859947</c:v>
                </c:pt>
                <c:pt idx="1346">
                  <c:v>0.55596324886355697</c:v>
                </c:pt>
                <c:pt idx="1347">
                  <c:v>0.55618386378352402</c:v>
                </c:pt>
                <c:pt idx="1348">
                  <c:v>0.55639069027099264</c:v>
                </c:pt>
                <c:pt idx="1349">
                  <c:v>0.55659751675846103</c:v>
                </c:pt>
                <c:pt idx="1350">
                  <c:v>0.55683192011092497</c:v>
                </c:pt>
                <c:pt idx="1351">
                  <c:v>0.55706632346339002</c:v>
                </c:pt>
                <c:pt idx="1352">
                  <c:v>0.55728693838335597</c:v>
                </c:pt>
                <c:pt idx="1353">
                  <c:v>0.55749376487082458</c:v>
                </c:pt>
                <c:pt idx="1354">
                  <c:v>0.55772816822328963</c:v>
                </c:pt>
                <c:pt idx="1355">
                  <c:v>0.55794878314325502</c:v>
                </c:pt>
                <c:pt idx="1356">
                  <c:v>0.55819697492821696</c:v>
                </c:pt>
                <c:pt idx="1357">
                  <c:v>0.55841758984818357</c:v>
                </c:pt>
                <c:pt idx="1358">
                  <c:v>0.55862441633565496</c:v>
                </c:pt>
                <c:pt idx="1359">
                  <c:v>0.55883124282312324</c:v>
                </c:pt>
                <c:pt idx="1360">
                  <c:v>0.55906564617558796</c:v>
                </c:pt>
                <c:pt idx="1361">
                  <c:v>0.55931383796054801</c:v>
                </c:pt>
                <c:pt idx="1362">
                  <c:v>0.55954824131301195</c:v>
                </c:pt>
                <c:pt idx="1363">
                  <c:v>0.55978264466547822</c:v>
                </c:pt>
                <c:pt idx="1364">
                  <c:v>0.55998947115294451</c:v>
                </c:pt>
                <c:pt idx="1365">
                  <c:v>0.56019629764041523</c:v>
                </c:pt>
                <c:pt idx="1366">
                  <c:v>0.56043070099287751</c:v>
                </c:pt>
                <c:pt idx="1367">
                  <c:v>0.560678892777842</c:v>
                </c:pt>
                <c:pt idx="1368">
                  <c:v>0.56088571926530795</c:v>
                </c:pt>
                <c:pt idx="1369">
                  <c:v>0.561120122617775</c:v>
                </c:pt>
                <c:pt idx="1370">
                  <c:v>0.56132694910523828</c:v>
                </c:pt>
                <c:pt idx="1371">
                  <c:v>0.561561352457705</c:v>
                </c:pt>
                <c:pt idx="1372">
                  <c:v>0.56179575581017271</c:v>
                </c:pt>
                <c:pt idx="1373">
                  <c:v>0.562016370730134</c:v>
                </c:pt>
                <c:pt idx="1374">
                  <c:v>0.5622231972176045</c:v>
                </c:pt>
                <c:pt idx="1375">
                  <c:v>0.56245760057006899</c:v>
                </c:pt>
                <c:pt idx="1376">
                  <c:v>0.56267821549003871</c:v>
                </c:pt>
                <c:pt idx="1377">
                  <c:v>0.56292640727499865</c:v>
                </c:pt>
                <c:pt idx="1378">
                  <c:v>0.56317459905995959</c:v>
                </c:pt>
                <c:pt idx="1379">
                  <c:v>0.56338142554742798</c:v>
                </c:pt>
                <c:pt idx="1380">
                  <c:v>0.56358825203489971</c:v>
                </c:pt>
                <c:pt idx="1381">
                  <c:v>0.56379507852236665</c:v>
                </c:pt>
                <c:pt idx="1382">
                  <c:v>0.56404327030732804</c:v>
                </c:pt>
                <c:pt idx="1383">
                  <c:v>0.56427767365979553</c:v>
                </c:pt>
                <c:pt idx="1384">
                  <c:v>0.56451207701225303</c:v>
                </c:pt>
                <c:pt idx="1385">
                  <c:v>0.56471890349972564</c:v>
                </c:pt>
                <c:pt idx="1386">
                  <c:v>0.56495330685218903</c:v>
                </c:pt>
                <c:pt idx="1387">
                  <c:v>0.56517392177215375</c:v>
                </c:pt>
                <c:pt idx="1388">
                  <c:v>0.56542211355711802</c:v>
                </c:pt>
                <c:pt idx="1389">
                  <c:v>0.56564272847708463</c:v>
                </c:pt>
                <c:pt idx="1390">
                  <c:v>0.56587713182954902</c:v>
                </c:pt>
                <c:pt idx="1391">
                  <c:v>0.56608395831701697</c:v>
                </c:pt>
                <c:pt idx="1392">
                  <c:v>0.56631836166948102</c:v>
                </c:pt>
                <c:pt idx="1393">
                  <c:v>0.56655276502194141</c:v>
                </c:pt>
                <c:pt idx="1394">
                  <c:v>0.56680095680690801</c:v>
                </c:pt>
                <c:pt idx="1395">
                  <c:v>0.56703536015937195</c:v>
                </c:pt>
                <c:pt idx="1396">
                  <c:v>0.56724218664684101</c:v>
                </c:pt>
                <c:pt idx="1397">
                  <c:v>0.56744901313431195</c:v>
                </c:pt>
                <c:pt idx="1398">
                  <c:v>0.56768341648677834</c:v>
                </c:pt>
                <c:pt idx="1399">
                  <c:v>0.56793160827173605</c:v>
                </c:pt>
                <c:pt idx="1400">
                  <c:v>0.5681660116242</c:v>
                </c:pt>
                <c:pt idx="1401">
                  <c:v>0.56840041497666449</c:v>
                </c:pt>
                <c:pt idx="1402">
                  <c:v>0.56860724146413499</c:v>
                </c:pt>
                <c:pt idx="1403">
                  <c:v>0.56884164481659971</c:v>
                </c:pt>
                <c:pt idx="1404">
                  <c:v>0.56907604816906199</c:v>
                </c:pt>
                <c:pt idx="1405">
                  <c:v>0.56932423995402404</c:v>
                </c:pt>
                <c:pt idx="1406">
                  <c:v>0.56955864330648864</c:v>
                </c:pt>
                <c:pt idx="1407">
                  <c:v>0.56979304665895558</c:v>
                </c:pt>
                <c:pt idx="1408">
                  <c:v>0.56999987314642453</c:v>
                </c:pt>
                <c:pt idx="1409">
                  <c:v>0.57023427649888947</c:v>
                </c:pt>
                <c:pt idx="1410">
                  <c:v>0.57045489141885264</c:v>
                </c:pt>
                <c:pt idx="1411">
                  <c:v>0.57070308320381624</c:v>
                </c:pt>
                <c:pt idx="1412">
                  <c:v>0.57092369812378396</c:v>
                </c:pt>
                <c:pt idx="1413">
                  <c:v>0.57115810147624457</c:v>
                </c:pt>
                <c:pt idx="1414">
                  <c:v>0.57136492796371297</c:v>
                </c:pt>
                <c:pt idx="1415">
                  <c:v>0.57159933131618024</c:v>
                </c:pt>
                <c:pt idx="1416">
                  <c:v>0.57183373466864262</c:v>
                </c:pt>
                <c:pt idx="1417">
                  <c:v>0.57208192645360623</c:v>
                </c:pt>
                <c:pt idx="1418">
                  <c:v>0.57231632980606328</c:v>
                </c:pt>
                <c:pt idx="1419">
                  <c:v>0.572550733158535</c:v>
                </c:pt>
                <c:pt idx="1420">
                  <c:v>0.57275755964600095</c:v>
                </c:pt>
                <c:pt idx="1421">
                  <c:v>0.572991962998468</c:v>
                </c:pt>
                <c:pt idx="1422">
                  <c:v>0.57322636635092949</c:v>
                </c:pt>
                <c:pt idx="1423">
                  <c:v>0.57347455813589265</c:v>
                </c:pt>
                <c:pt idx="1424">
                  <c:v>0.57370896148835704</c:v>
                </c:pt>
                <c:pt idx="1425">
                  <c:v>0.57391578797582499</c:v>
                </c:pt>
                <c:pt idx="1426">
                  <c:v>0.57415019132829004</c:v>
                </c:pt>
                <c:pt idx="1427">
                  <c:v>0.57438459468075398</c:v>
                </c:pt>
                <c:pt idx="1428">
                  <c:v>0.57461899803321803</c:v>
                </c:pt>
                <c:pt idx="1429">
                  <c:v>0.57486718981817997</c:v>
                </c:pt>
                <c:pt idx="1430">
                  <c:v>0.57510159317064502</c:v>
                </c:pt>
                <c:pt idx="1431">
                  <c:v>0.57530841965811641</c:v>
                </c:pt>
                <c:pt idx="1432">
                  <c:v>0.57554282301057924</c:v>
                </c:pt>
                <c:pt idx="1433">
                  <c:v>0.57577722636304496</c:v>
                </c:pt>
                <c:pt idx="1434">
                  <c:v>0.57601162971550601</c:v>
                </c:pt>
                <c:pt idx="1435">
                  <c:v>0.57627360993296328</c:v>
                </c:pt>
                <c:pt idx="1436">
                  <c:v>0.576521801717926</c:v>
                </c:pt>
                <c:pt idx="1437">
                  <c:v>0.57672862820539972</c:v>
                </c:pt>
                <c:pt idx="1438">
                  <c:v>0.57696303155786099</c:v>
                </c:pt>
                <c:pt idx="1439">
                  <c:v>0.57719743491032605</c:v>
                </c:pt>
                <c:pt idx="1440">
                  <c:v>0.57743183826279065</c:v>
                </c:pt>
                <c:pt idx="1441">
                  <c:v>0.57768003004775204</c:v>
                </c:pt>
                <c:pt idx="1442">
                  <c:v>0.57792822183271397</c:v>
                </c:pt>
                <c:pt idx="1443">
                  <c:v>0.57814883675268358</c:v>
                </c:pt>
                <c:pt idx="1444">
                  <c:v>0.57838324010514497</c:v>
                </c:pt>
                <c:pt idx="1445">
                  <c:v>0.57859006659261403</c:v>
                </c:pt>
                <c:pt idx="1446">
                  <c:v>0.57882446994507863</c:v>
                </c:pt>
                <c:pt idx="1447">
                  <c:v>0.57907266173003957</c:v>
                </c:pt>
                <c:pt idx="1448">
                  <c:v>0.57932085351500495</c:v>
                </c:pt>
                <c:pt idx="1449">
                  <c:v>0.57956904529996456</c:v>
                </c:pt>
                <c:pt idx="1450">
                  <c:v>0.57980344865242905</c:v>
                </c:pt>
                <c:pt idx="1451">
                  <c:v>0.58001027513989811</c:v>
                </c:pt>
                <c:pt idx="1452">
                  <c:v>0.5802446784923615</c:v>
                </c:pt>
                <c:pt idx="1453">
                  <c:v>0.58047908184482411</c:v>
                </c:pt>
                <c:pt idx="1454">
                  <c:v>0.58072727362979082</c:v>
                </c:pt>
                <c:pt idx="1455">
                  <c:v>0.58098925384724587</c:v>
                </c:pt>
                <c:pt idx="1456">
                  <c:v>0.58122365719971314</c:v>
                </c:pt>
                <c:pt idx="1457">
                  <c:v>0.58145806055217708</c:v>
                </c:pt>
                <c:pt idx="1458">
                  <c:v>0.58169246390464058</c:v>
                </c:pt>
                <c:pt idx="1459">
                  <c:v>0.58189929039211075</c:v>
                </c:pt>
                <c:pt idx="1460">
                  <c:v>0.58213369374457413</c:v>
                </c:pt>
                <c:pt idx="1461">
                  <c:v>0.58239567396203451</c:v>
                </c:pt>
                <c:pt idx="1462">
                  <c:v>0.58264386574699656</c:v>
                </c:pt>
                <c:pt idx="1463">
                  <c:v>0.5828782690994605</c:v>
                </c:pt>
                <c:pt idx="1464">
                  <c:v>0.58311267245192311</c:v>
                </c:pt>
                <c:pt idx="1465">
                  <c:v>0.58334707580438949</c:v>
                </c:pt>
                <c:pt idx="1466">
                  <c:v>0.5835814791568521</c:v>
                </c:pt>
                <c:pt idx="1467">
                  <c:v>0.58381588250931815</c:v>
                </c:pt>
                <c:pt idx="1468">
                  <c:v>0.58406407429428009</c:v>
                </c:pt>
                <c:pt idx="1469">
                  <c:v>0.58432605451174058</c:v>
                </c:pt>
                <c:pt idx="1470">
                  <c:v>0.58456045786420241</c:v>
                </c:pt>
                <c:pt idx="1471">
                  <c:v>0.58479486121666857</c:v>
                </c:pt>
                <c:pt idx="1472">
                  <c:v>0.58502926456913473</c:v>
                </c:pt>
                <c:pt idx="1473">
                  <c:v>0.58526366792159756</c:v>
                </c:pt>
                <c:pt idx="1474">
                  <c:v>0.5854980712740615</c:v>
                </c:pt>
                <c:pt idx="1475">
                  <c:v>0.58574626305902411</c:v>
                </c:pt>
                <c:pt idx="1476">
                  <c:v>0.5859944548439876</c:v>
                </c:pt>
                <c:pt idx="1477">
                  <c:v>0.58624264662894909</c:v>
                </c:pt>
                <c:pt idx="1478">
                  <c:v>0.58647704998141026</c:v>
                </c:pt>
                <c:pt idx="1479">
                  <c:v>0.58671145333388153</c:v>
                </c:pt>
                <c:pt idx="1480">
                  <c:v>0.5869458566863448</c:v>
                </c:pt>
                <c:pt idx="1481">
                  <c:v>0.58718026003880608</c:v>
                </c:pt>
                <c:pt idx="1482">
                  <c:v>0.58741466339127058</c:v>
                </c:pt>
                <c:pt idx="1483">
                  <c:v>0.58767664360873162</c:v>
                </c:pt>
                <c:pt idx="1484">
                  <c:v>0.58792483539369533</c:v>
                </c:pt>
                <c:pt idx="1485">
                  <c:v>0.5881592387461565</c:v>
                </c:pt>
                <c:pt idx="1486">
                  <c:v>0.58839364209862111</c:v>
                </c:pt>
                <c:pt idx="1487">
                  <c:v>0.5886280454510866</c:v>
                </c:pt>
                <c:pt idx="1488">
                  <c:v>0.58886244880354788</c:v>
                </c:pt>
                <c:pt idx="1489">
                  <c:v>0.58909685215601515</c:v>
                </c:pt>
                <c:pt idx="1490">
                  <c:v>0.58934504394097709</c:v>
                </c:pt>
                <c:pt idx="1491">
                  <c:v>0.58960702415843713</c:v>
                </c:pt>
                <c:pt idx="1492">
                  <c:v>0.58984142751090174</c:v>
                </c:pt>
                <c:pt idx="1493">
                  <c:v>0.59007583086336612</c:v>
                </c:pt>
                <c:pt idx="1494">
                  <c:v>0.59031023421582951</c:v>
                </c:pt>
                <c:pt idx="1495">
                  <c:v>0.59057221443329011</c:v>
                </c:pt>
                <c:pt idx="1496">
                  <c:v>0.5908066177857535</c:v>
                </c:pt>
                <c:pt idx="1497">
                  <c:v>0.5910410211382191</c:v>
                </c:pt>
                <c:pt idx="1498">
                  <c:v>0.59128921292318382</c:v>
                </c:pt>
                <c:pt idx="1499">
                  <c:v>0.59155119314063886</c:v>
                </c:pt>
                <c:pt idx="1500">
                  <c:v>0.5917855964931078</c:v>
                </c:pt>
                <c:pt idx="1501">
                  <c:v>0.59204757671056507</c:v>
                </c:pt>
                <c:pt idx="1502">
                  <c:v>0.59228198006302957</c:v>
                </c:pt>
                <c:pt idx="1503">
                  <c:v>0.5925439602804895</c:v>
                </c:pt>
                <c:pt idx="1504">
                  <c:v>0.59277836363295211</c:v>
                </c:pt>
                <c:pt idx="1505">
                  <c:v>0.59301276698541616</c:v>
                </c:pt>
                <c:pt idx="1506">
                  <c:v>0.5932471703378831</c:v>
                </c:pt>
                <c:pt idx="1507">
                  <c:v>0.59350915055534259</c:v>
                </c:pt>
                <c:pt idx="1508">
                  <c:v>0.59375734234030508</c:v>
                </c:pt>
                <c:pt idx="1509">
                  <c:v>0.59401932255776457</c:v>
                </c:pt>
                <c:pt idx="1510">
                  <c:v>0.59425372591022552</c:v>
                </c:pt>
                <c:pt idx="1511">
                  <c:v>0.59448812926269046</c:v>
                </c:pt>
                <c:pt idx="1512">
                  <c:v>0.59472253261515862</c:v>
                </c:pt>
                <c:pt idx="1513">
                  <c:v>0.59495693596761945</c:v>
                </c:pt>
                <c:pt idx="1514">
                  <c:v>0.5952189161850836</c:v>
                </c:pt>
                <c:pt idx="1515">
                  <c:v>0.59546710797004088</c:v>
                </c:pt>
                <c:pt idx="1516">
                  <c:v>0.59572908818750514</c:v>
                </c:pt>
                <c:pt idx="1517">
                  <c:v>0.59599106840496507</c:v>
                </c:pt>
                <c:pt idx="1518">
                  <c:v>0.59622547175742957</c:v>
                </c:pt>
                <c:pt idx="1519">
                  <c:v>0.59645987510989473</c:v>
                </c:pt>
                <c:pt idx="1520">
                  <c:v>0.59669427846235812</c:v>
                </c:pt>
                <c:pt idx="1521">
                  <c:v>0.5969286818148225</c:v>
                </c:pt>
                <c:pt idx="1522">
                  <c:v>0.5971906620322831</c:v>
                </c:pt>
                <c:pt idx="1523">
                  <c:v>0.59742506538474649</c:v>
                </c:pt>
                <c:pt idx="1524">
                  <c:v>0.59768704560220487</c:v>
                </c:pt>
                <c:pt idx="1525">
                  <c:v>0.59794902581966658</c:v>
                </c:pt>
                <c:pt idx="1526">
                  <c:v>0.59819721760462974</c:v>
                </c:pt>
                <c:pt idx="1527">
                  <c:v>0.59843162095709357</c:v>
                </c:pt>
                <c:pt idx="1528">
                  <c:v>0.59869360117455461</c:v>
                </c:pt>
                <c:pt idx="1529">
                  <c:v>0.59892800452701811</c:v>
                </c:pt>
                <c:pt idx="1530">
                  <c:v>0.59918998474447749</c:v>
                </c:pt>
                <c:pt idx="1531">
                  <c:v>0.59942438809693888</c:v>
                </c:pt>
                <c:pt idx="1532">
                  <c:v>0.59968636831440258</c:v>
                </c:pt>
                <c:pt idx="1533">
                  <c:v>0.59992077166686708</c:v>
                </c:pt>
                <c:pt idx="1534">
                  <c:v>0.60018275188432657</c:v>
                </c:pt>
                <c:pt idx="1535">
                  <c:v>0.60043094366928895</c:v>
                </c:pt>
                <c:pt idx="1536">
                  <c:v>0.60069292388675</c:v>
                </c:pt>
                <c:pt idx="1537">
                  <c:v>0.60092732723921405</c:v>
                </c:pt>
                <c:pt idx="1538">
                  <c:v>0.60118930745667465</c:v>
                </c:pt>
                <c:pt idx="1539">
                  <c:v>0.60142371080913803</c:v>
                </c:pt>
                <c:pt idx="1540">
                  <c:v>0.60168569102660063</c:v>
                </c:pt>
                <c:pt idx="1541">
                  <c:v>0.60194767124406123</c:v>
                </c:pt>
                <c:pt idx="1542">
                  <c:v>0.60218207459652295</c:v>
                </c:pt>
                <c:pt idx="1543">
                  <c:v>0.602444054813985</c:v>
                </c:pt>
                <c:pt idx="1544">
                  <c:v>0.60269224659894771</c:v>
                </c:pt>
                <c:pt idx="1545">
                  <c:v>0.60295422681640565</c:v>
                </c:pt>
                <c:pt idx="1546">
                  <c:v>0.60321620703386603</c:v>
                </c:pt>
                <c:pt idx="1547">
                  <c:v>0.60345061038633063</c:v>
                </c:pt>
                <c:pt idx="1548">
                  <c:v>0.60368501373879846</c:v>
                </c:pt>
                <c:pt idx="1549">
                  <c:v>0.60394699395625351</c:v>
                </c:pt>
                <c:pt idx="1550">
                  <c:v>0.60418139730872122</c:v>
                </c:pt>
                <c:pt idx="1551">
                  <c:v>0.60444337752618171</c:v>
                </c:pt>
                <c:pt idx="1552">
                  <c:v>0.60467778087864299</c:v>
                </c:pt>
                <c:pt idx="1553">
                  <c:v>0.60493976109610303</c:v>
                </c:pt>
                <c:pt idx="1554">
                  <c:v>0.60520174131356363</c:v>
                </c:pt>
                <c:pt idx="1555">
                  <c:v>0.60546372153102357</c:v>
                </c:pt>
                <c:pt idx="1556">
                  <c:v>0.60571191331598895</c:v>
                </c:pt>
                <c:pt idx="1557">
                  <c:v>0.60597389353344999</c:v>
                </c:pt>
                <c:pt idx="1558">
                  <c:v>0.60620829688591005</c:v>
                </c:pt>
                <c:pt idx="1559">
                  <c:v>0.60647027710337365</c:v>
                </c:pt>
                <c:pt idx="1560">
                  <c:v>0.60673225732083258</c:v>
                </c:pt>
                <c:pt idx="1561">
                  <c:v>0.60699423753829507</c:v>
                </c:pt>
                <c:pt idx="1562">
                  <c:v>0.607256217755751</c:v>
                </c:pt>
                <c:pt idx="1563">
                  <c:v>0.60749062110821495</c:v>
                </c:pt>
                <c:pt idx="1564">
                  <c:v>0.60775260132567699</c:v>
                </c:pt>
                <c:pt idx="1565">
                  <c:v>0.60798700467814271</c:v>
                </c:pt>
                <c:pt idx="1566">
                  <c:v>0.60824898489560009</c:v>
                </c:pt>
                <c:pt idx="1567">
                  <c:v>0.60852475354556024</c:v>
                </c:pt>
                <c:pt idx="1568">
                  <c:v>0.60878673376301795</c:v>
                </c:pt>
                <c:pt idx="1569">
                  <c:v>0.60904871398048199</c:v>
                </c:pt>
                <c:pt idx="1570">
                  <c:v>0.60931069419793749</c:v>
                </c:pt>
                <c:pt idx="1571">
                  <c:v>0.60954509755040565</c:v>
                </c:pt>
                <c:pt idx="1572">
                  <c:v>0.60980707776786303</c:v>
                </c:pt>
                <c:pt idx="1573">
                  <c:v>0.61006905798532363</c:v>
                </c:pt>
                <c:pt idx="1574">
                  <c:v>0.61033103820278523</c:v>
                </c:pt>
                <c:pt idx="1575">
                  <c:v>0.61059301842024305</c:v>
                </c:pt>
                <c:pt idx="1576">
                  <c:v>0.61082742177270699</c:v>
                </c:pt>
                <c:pt idx="1577">
                  <c:v>0.61108940199016704</c:v>
                </c:pt>
                <c:pt idx="1578">
                  <c:v>0.61132380534263198</c:v>
                </c:pt>
                <c:pt idx="1579">
                  <c:v>0.61158578556009202</c:v>
                </c:pt>
                <c:pt idx="1580">
                  <c:v>0.61186155421004995</c:v>
                </c:pt>
                <c:pt idx="1581">
                  <c:v>0.61212353442751199</c:v>
                </c:pt>
                <c:pt idx="1582">
                  <c:v>0.61238551464497271</c:v>
                </c:pt>
                <c:pt idx="1583">
                  <c:v>0.61264749486243064</c:v>
                </c:pt>
                <c:pt idx="1584">
                  <c:v>0.61288189821489847</c:v>
                </c:pt>
                <c:pt idx="1585">
                  <c:v>0.61314387843235563</c:v>
                </c:pt>
                <c:pt idx="1586">
                  <c:v>0.61340585864981934</c:v>
                </c:pt>
                <c:pt idx="1587">
                  <c:v>0.61366783886727505</c:v>
                </c:pt>
                <c:pt idx="1588">
                  <c:v>0.61392981908473865</c:v>
                </c:pt>
                <c:pt idx="1589">
                  <c:v>0.61419179930219758</c:v>
                </c:pt>
                <c:pt idx="1590">
                  <c:v>0.61445377951965496</c:v>
                </c:pt>
                <c:pt idx="1591">
                  <c:v>0.61468818287212001</c:v>
                </c:pt>
                <c:pt idx="1592">
                  <c:v>0.61495016308958295</c:v>
                </c:pt>
                <c:pt idx="1593">
                  <c:v>0.615212143307038</c:v>
                </c:pt>
                <c:pt idx="1594">
                  <c:v>0.6154741235245027</c:v>
                </c:pt>
                <c:pt idx="1595">
                  <c:v>0.61574989217446363</c:v>
                </c:pt>
                <c:pt idx="1596">
                  <c:v>0.61601187239192023</c:v>
                </c:pt>
                <c:pt idx="1597">
                  <c:v>0.61627385260938305</c:v>
                </c:pt>
                <c:pt idx="1598">
                  <c:v>0.61653583282683999</c:v>
                </c:pt>
                <c:pt idx="1599">
                  <c:v>0.6167978130443037</c:v>
                </c:pt>
                <c:pt idx="1600">
                  <c:v>0.61705979326175964</c:v>
                </c:pt>
                <c:pt idx="1601">
                  <c:v>0.61732177347922124</c:v>
                </c:pt>
                <c:pt idx="1602">
                  <c:v>0.61758375369667895</c:v>
                </c:pt>
                <c:pt idx="1603">
                  <c:v>0.61784573391414299</c:v>
                </c:pt>
                <c:pt idx="1604">
                  <c:v>0.61810771413160004</c:v>
                </c:pt>
                <c:pt idx="1605">
                  <c:v>0.61836969434905964</c:v>
                </c:pt>
                <c:pt idx="1606">
                  <c:v>0.61863167456652346</c:v>
                </c:pt>
                <c:pt idx="1607">
                  <c:v>0.61889365478398295</c:v>
                </c:pt>
                <c:pt idx="1608">
                  <c:v>0.619155635001442</c:v>
                </c:pt>
                <c:pt idx="1609">
                  <c:v>0.61941761521890004</c:v>
                </c:pt>
                <c:pt idx="1610">
                  <c:v>0.61967959543636064</c:v>
                </c:pt>
                <c:pt idx="1611">
                  <c:v>0.61994157565382446</c:v>
                </c:pt>
                <c:pt idx="1612">
                  <c:v>0.62020355587127951</c:v>
                </c:pt>
                <c:pt idx="1613">
                  <c:v>0.620479324521238</c:v>
                </c:pt>
                <c:pt idx="1614">
                  <c:v>0.62074130473870071</c:v>
                </c:pt>
                <c:pt idx="1615">
                  <c:v>0.62100328495615797</c:v>
                </c:pt>
                <c:pt idx="1616">
                  <c:v>0.62126526517361902</c:v>
                </c:pt>
                <c:pt idx="1617">
                  <c:v>0.62152724539107895</c:v>
                </c:pt>
                <c:pt idx="1618">
                  <c:v>0.62178922560854299</c:v>
                </c:pt>
                <c:pt idx="1619">
                  <c:v>0.62205120582599904</c:v>
                </c:pt>
                <c:pt idx="1620">
                  <c:v>0.62231318604345898</c:v>
                </c:pt>
                <c:pt idx="1621">
                  <c:v>0.62257516626091902</c:v>
                </c:pt>
                <c:pt idx="1622">
                  <c:v>0.62283714647838195</c:v>
                </c:pt>
                <c:pt idx="1623">
                  <c:v>0.62309912669584311</c:v>
                </c:pt>
                <c:pt idx="1624">
                  <c:v>0.62338868377829504</c:v>
                </c:pt>
                <c:pt idx="1625">
                  <c:v>0.62365066399575564</c:v>
                </c:pt>
                <c:pt idx="1626">
                  <c:v>0.62391264421321602</c:v>
                </c:pt>
                <c:pt idx="1627">
                  <c:v>0.62417462443067895</c:v>
                </c:pt>
                <c:pt idx="1628">
                  <c:v>0.62443660464813799</c:v>
                </c:pt>
                <c:pt idx="1629">
                  <c:v>0.62472616173059203</c:v>
                </c:pt>
                <c:pt idx="1630">
                  <c:v>0.62498814194805197</c:v>
                </c:pt>
                <c:pt idx="1631">
                  <c:v>0.62527769903051023</c:v>
                </c:pt>
                <c:pt idx="1632">
                  <c:v>0.6255396792479675</c:v>
                </c:pt>
                <c:pt idx="1633">
                  <c:v>0.62580165946543165</c:v>
                </c:pt>
                <c:pt idx="1634">
                  <c:v>0.62606363968289058</c:v>
                </c:pt>
                <c:pt idx="1635">
                  <c:v>0.62632561990034863</c:v>
                </c:pt>
                <c:pt idx="1636">
                  <c:v>0.62661517698280622</c:v>
                </c:pt>
                <c:pt idx="1637">
                  <c:v>0.62687715720026405</c:v>
                </c:pt>
                <c:pt idx="1638">
                  <c:v>0.62715292585021976</c:v>
                </c:pt>
                <c:pt idx="1639">
                  <c:v>0.62741490606768302</c:v>
                </c:pt>
                <c:pt idx="1640">
                  <c:v>0.62767688628514595</c:v>
                </c:pt>
                <c:pt idx="1641">
                  <c:v>0.627938866502605</c:v>
                </c:pt>
                <c:pt idx="1642">
                  <c:v>0.6282284235850617</c:v>
                </c:pt>
                <c:pt idx="1643">
                  <c:v>0.62849040380251964</c:v>
                </c:pt>
                <c:pt idx="1644">
                  <c:v>0.62877996088497723</c:v>
                </c:pt>
                <c:pt idx="1645">
                  <c:v>0.62904194110243505</c:v>
                </c:pt>
                <c:pt idx="1646">
                  <c:v>0.62930392131989565</c:v>
                </c:pt>
                <c:pt idx="1647">
                  <c:v>0.62956590153735459</c:v>
                </c:pt>
                <c:pt idx="1648">
                  <c:v>0.62982788175481563</c:v>
                </c:pt>
                <c:pt idx="1649">
                  <c:v>0.630117438837271</c:v>
                </c:pt>
                <c:pt idx="1650">
                  <c:v>0.63037941905473371</c:v>
                </c:pt>
                <c:pt idx="1651">
                  <c:v>0.63066897613719053</c:v>
                </c:pt>
                <c:pt idx="1652">
                  <c:v>0.63093095635464924</c:v>
                </c:pt>
                <c:pt idx="1653">
                  <c:v>0.63119293657211095</c:v>
                </c:pt>
                <c:pt idx="1654">
                  <c:v>0.63148249365456499</c:v>
                </c:pt>
                <c:pt idx="1655">
                  <c:v>0.6317444738720267</c:v>
                </c:pt>
                <c:pt idx="1656">
                  <c:v>0.63203403095448296</c:v>
                </c:pt>
                <c:pt idx="1657">
                  <c:v>0.63229601117194001</c:v>
                </c:pt>
                <c:pt idx="1658">
                  <c:v>0.63258556825439605</c:v>
                </c:pt>
                <c:pt idx="1659">
                  <c:v>0.63284754847185665</c:v>
                </c:pt>
                <c:pt idx="1660">
                  <c:v>0.63310952868931858</c:v>
                </c:pt>
                <c:pt idx="1661">
                  <c:v>0.63339908577177195</c:v>
                </c:pt>
                <c:pt idx="1662">
                  <c:v>0.633661065989232</c:v>
                </c:pt>
                <c:pt idx="1663">
                  <c:v>0.6339506230716907</c:v>
                </c:pt>
                <c:pt idx="1664">
                  <c:v>0.63421260328914864</c:v>
                </c:pt>
                <c:pt idx="1665">
                  <c:v>0.63450216037160356</c:v>
                </c:pt>
                <c:pt idx="1666">
                  <c:v>0.6347917174540646</c:v>
                </c:pt>
                <c:pt idx="1667">
                  <c:v>0.63505369767152353</c:v>
                </c:pt>
                <c:pt idx="1668">
                  <c:v>0.63534325475397824</c:v>
                </c:pt>
                <c:pt idx="1669">
                  <c:v>0.63560523497143895</c:v>
                </c:pt>
                <c:pt idx="1670">
                  <c:v>0.63589479205389787</c:v>
                </c:pt>
                <c:pt idx="1671">
                  <c:v>0.63615677227135203</c:v>
                </c:pt>
                <c:pt idx="1672">
                  <c:v>0.63641875248881519</c:v>
                </c:pt>
                <c:pt idx="1673">
                  <c:v>0.63670830957126801</c:v>
                </c:pt>
                <c:pt idx="1674">
                  <c:v>0.63697028978872805</c:v>
                </c:pt>
                <c:pt idx="1675">
                  <c:v>0.63725984687118753</c:v>
                </c:pt>
                <c:pt idx="1676">
                  <c:v>0.63752182708864635</c:v>
                </c:pt>
                <c:pt idx="1677">
                  <c:v>0.63781138417109995</c:v>
                </c:pt>
                <c:pt idx="1678">
                  <c:v>0.63810094125355665</c:v>
                </c:pt>
                <c:pt idx="1679">
                  <c:v>0.63836292147101559</c:v>
                </c:pt>
                <c:pt idx="1680">
                  <c:v>0.63865247855347707</c:v>
                </c:pt>
                <c:pt idx="1681">
                  <c:v>0.638914458770932</c:v>
                </c:pt>
                <c:pt idx="1682">
                  <c:v>0.63920401585339071</c:v>
                </c:pt>
                <c:pt idx="1683">
                  <c:v>0.63949357293584463</c:v>
                </c:pt>
                <c:pt idx="1684">
                  <c:v>0.63978313001830223</c:v>
                </c:pt>
                <c:pt idx="1685">
                  <c:v>0.64007268710075604</c:v>
                </c:pt>
                <c:pt idx="1686">
                  <c:v>0.64033466731821664</c:v>
                </c:pt>
                <c:pt idx="1687">
                  <c:v>0.64062422440067646</c:v>
                </c:pt>
                <c:pt idx="1688">
                  <c:v>0.64088620461813495</c:v>
                </c:pt>
                <c:pt idx="1689">
                  <c:v>0.64117576170058865</c:v>
                </c:pt>
                <c:pt idx="1690">
                  <c:v>0.64146531878304403</c:v>
                </c:pt>
                <c:pt idx="1691">
                  <c:v>0.64175487586550295</c:v>
                </c:pt>
                <c:pt idx="1692">
                  <c:v>0.64204443294795799</c:v>
                </c:pt>
                <c:pt idx="1693">
                  <c:v>0.6423064131654187</c:v>
                </c:pt>
                <c:pt idx="1694">
                  <c:v>0.64259597024787496</c:v>
                </c:pt>
                <c:pt idx="1695">
                  <c:v>0.64288552733033</c:v>
                </c:pt>
                <c:pt idx="1696">
                  <c:v>0.6431750844127867</c:v>
                </c:pt>
                <c:pt idx="1697">
                  <c:v>0.64346464149523996</c:v>
                </c:pt>
                <c:pt idx="1698">
                  <c:v>0.64372662171270001</c:v>
                </c:pt>
                <c:pt idx="1699">
                  <c:v>0.64401617879515549</c:v>
                </c:pt>
                <c:pt idx="1700">
                  <c:v>0.64427815901261598</c:v>
                </c:pt>
                <c:pt idx="1701">
                  <c:v>0.64456771609507424</c:v>
                </c:pt>
                <c:pt idx="1702">
                  <c:v>0.64485727317753083</c:v>
                </c:pt>
                <c:pt idx="1703">
                  <c:v>0.64514683025998765</c:v>
                </c:pt>
                <c:pt idx="1704">
                  <c:v>0.64543638734243958</c:v>
                </c:pt>
                <c:pt idx="1705">
                  <c:v>0.64569836755990306</c:v>
                </c:pt>
                <c:pt idx="1706">
                  <c:v>0.64598792464235599</c:v>
                </c:pt>
                <c:pt idx="1707">
                  <c:v>0.64627748172481203</c:v>
                </c:pt>
                <c:pt idx="1708">
                  <c:v>0.64656703880726529</c:v>
                </c:pt>
                <c:pt idx="1709">
                  <c:v>0.646856595889723</c:v>
                </c:pt>
                <c:pt idx="1710">
                  <c:v>0.64714615297218159</c:v>
                </c:pt>
                <c:pt idx="1711">
                  <c:v>0.64743571005463563</c:v>
                </c:pt>
                <c:pt idx="1712">
                  <c:v>0.64769769027209934</c:v>
                </c:pt>
                <c:pt idx="1713">
                  <c:v>0.64798724735455371</c:v>
                </c:pt>
                <c:pt idx="1714">
                  <c:v>0.64830438130200296</c:v>
                </c:pt>
                <c:pt idx="1715">
                  <c:v>0.64856636151946256</c:v>
                </c:pt>
                <c:pt idx="1716">
                  <c:v>0.64884213016942371</c:v>
                </c:pt>
                <c:pt idx="1717">
                  <c:v>0.64914547568438086</c:v>
                </c:pt>
                <c:pt idx="1718">
                  <c:v>0.64940745590183502</c:v>
                </c:pt>
                <c:pt idx="1719">
                  <c:v>0.64968322455179595</c:v>
                </c:pt>
                <c:pt idx="1720">
                  <c:v>0.64998657006674698</c:v>
                </c:pt>
                <c:pt idx="1721">
                  <c:v>0.65026233871670458</c:v>
                </c:pt>
                <c:pt idx="1722">
                  <c:v>0.65052431893416562</c:v>
                </c:pt>
                <c:pt idx="1723">
                  <c:v>0.65082766444912299</c:v>
                </c:pt>
                <c:pt idx="1724">
                  <c:v>0.6511034330990817</c:v>
                </c:pt>
                <c:pt idx="1725">
                  <c:v>0.65136541331654019</c:v>
                </c:pt>
                <c:pt idx="1726">
                  <c:v>0.65166875883149322</c:v>
                </c:pt>
                <c:pt idx="1727">
                  <c:v>0.65194452748145171</c:v>
                </c:pt>
                <c:pt idx="1728">
                  <c:v>0.65224787299640596</c:v>
                </c:pt>
                <c:pt idx="1729">
                  <c:v>0.65250985321386734</c:v>
                </c:pt>
                <c:pt idx="1730">
                  <c:v>0.65278562186382372</c:v>
                </c:pt>
                <c:pt idx="1731">
                  <c:v>0.65308896737877853</c:v>
                </c:pt>
                <c:pt idx="1732">
                  <c:v>0.65335094759623502</c:v>
                </c:pt>
                <c:pt idx="1733">
                  <c:v>0.65362671624619806</c:v>
                </c:pt>
                <c:pt idx="1734">
                  <c:v>0.65393006176114699</c:v>
                </c:pt>
                <c:pt idx="1735">
                  <c:v>0.65420583041110947</c:v>
                </c:pt>
                <c:pt idx="1736">
                  <c:v>0.65450917592605851</c:v>
                </c:pt>
                <c:pt idx="1737">
                  <c:v>0.65478494457601899</c:v>
                </c:pt>
                <c:pt idx="1738">
                  <c:v>0.65508829009097358</c:v>
                </c:pt>
                <c:pt idx="1739">
                  <c:v>0.65535027030843396</c:v>
                </c:pt>
                <c:pt idx="1740">
                  <c:v>0.65562603895839311</c:v>
                </c:pt>
                <c:pt idx="1741">
                  <c:v>0.6559293844733457</c:v>
                </c:pt>
                <c:pt idx="1742">
                  <c:v>0.65620515312330396</c:v>
                </c:pt>
                <c:pt idx="1743">
                  <c:v>0.65650849863825711</c:v>
                </c:pt>
                <c:pt idx="1744">
                  <c:v>0.65678426728821571</c:v>
                </c:pt>
                <c:pt idx="1745">
                  <c:v>0.65708761280316896</c:v>
                </c:pt>
                <c:pt idx="1746">
                  <c:v>0.65734959302062823</c:v>
                </c:pt>
                <c:pt idx="1747">
                  <c:v>0.6576253616705886</c:v>
                </c:pt>
                <c:pt idx="1748">
                  <c:v>0.65792870718554153</c:v>
                </c:pt>
                <c:pt idx="1749">
                  <c:v>0.65820447583549824</c:v>
                </c:pt>
                <c:pt idx="1750">
                  <c:v>0.65850782135045005</c:v>
                </c:pt>
                <c:pt idx="1751">
                  <c:v>0.65878359000040865</c:v>
                </c:pt>
                <c:pt idx="1752">
                  <c:v>0.65908693551536202</c:v>
                </c:pt>
                <c:pt idx="1753">
                  <c:v>0.6593627041653195</c:v>
                </c:pt>
                <c:pt idx="1754">
                  <c:v>0.65966604968027465</c:v>
                </c:pt>
                <c:pt idx="1755">
                  <c:v>0.65994181833023646</c:v>
                </c:pt>
                <c:pt idx="1756">
                  <c:v>0.66020379854769262</c:v>
                </c:pt>
                <c:pt idx="1757">
                  <c:v>0.66050714406264399</c:v>
                </c:pt>
                <c:pt idx="1758">
                  <c:v>0.66081048957760002</c:v>
                </c:pt>
                <c:pt idx="1759">
                  <c:v>0.66108625822755795</c:v>
                </c:pt>
                <c:pt idx="1760">
                  <c:v>0.66138960374251365</c:v>
                </c:pt>
                <c:pt idx="1761">
                  <c:v>0.66166537239247447</c:v>
                </c:pt>
                <c:pt idx="1762">
                  <c:v>0.66192735260993296</c:v>
                </c:pt>
                <c:pt idx="1763">
                  <c:v>0.662230698124888</c:v>
                </c:pt>
                <c:pt idx="1764">
                  <c:v>0.66250646677484204</c:v>
                </c:pt>
                <c:pt idx="1765">
                  <c:v>0.66280981228980218</c:v>
                </c:pt>
                <c:pt idx="1766">
                  <c:v>0.66308558093975301</c:v>
                </c:pt>
                <c:pt idx="1767">
                  <c:v>0.6633889264547097</c:v>
                </c:pt>
                <c:pt idx="1768">
                  <c:v>0.66366469510466564</c:v>
                </c:pt>
                <c:pt idx="1769">
                  <c:v>0.66392667532212823</c:v>
                </c:pt>
                <c:pt idx="1770">
                  <c:v>0.66423002083707905</c:v>
                </c:pt>
                <c:pt idx="1771">
                  <c:v>0.66450578948703698</c:v>
                </c:pt>
                <c:pt idx="1772">
                  <c:v>0.66480913500199323</c:v>
                </c:pt>
                <c:pt idx="1773">
                  <c:v>0.66508490365194961</c:v>
                </c:pt>
                <c:pt idx="1774">
                  <c:v>0.66538824916690298</c:v>
                </c:pt>
                <c:pt idx="1775">
                  <c:v>0.66566401781686324</c:v>
                </c:pt>
                <c:pt idx="1776">
                  <c:v>0.66596736333181505</c:v>
                </c:pt>
                <c:pt idx="1777">
                  <c:v>0.66624313198177365</c:v>
                </c:pt>
                <c:pt idx="1778">
                  <c:v>0.66654647749672924</c:v>
                </c:pt>
                <c:pt idx="1779">
                  <c:v>0.66682224614668795</c:v>
                </c:pt>
                <c:pt idx="1780">
                  <c:v>0.66712559166163965</c:v>
                </c:pt>
                <c:pt idx="1781">
                  <c:v>0.66740136031159958</c:v>
                </c:pt>
                <c:pt idx="1782">
                  <c:v>0.66770470582654995</c:v>
                </c:pt>
                <c:pt idx="1783">
                  <c:v>0.66798047447651199</c:v>
                </c:pt>
                <c:pt idx="1784">
                  <c:v>0.66828381999146202</c:v>
                </c:pt>
                <c:pt idx="1785">
                  <c:v>0.6685871655064155</c:v>
                </c:pt>
                <c:pt idx="1786">
                  <c:v>0.66886293415637565</c:v>
                </c:pt>
                <c:pt idx="1787">
                  <c:v>0.66916627967132802</c:v>
                </c:pt>
                <c:pt idx="1788">
                  <c:v>0.66944204832128595</c:v>
                </c:pt>
                <c:pt idx="1789">
                  <c:v>0.66974539383624065</c:v>
                </c:pt>
                <c:pt idx="1790">
                  <c:v>0.67002116248620136</c:v>
                </c:pt>
                <c:pt idx="1791">
                  <c:v>0.67032450800115195</c:v>
                </c:pt>
                <c:pt idx="1792">
                  <c:v>0.67064164194860665</c:v>
                </c:pt>
                <c:pt idx="1793">
                  <c:v>0.67091741059856647</c:v>
                </c:pt>
                <c:pt idx="1794">
                  <c:v>0.67122075611352006</c:v>
                </c:pt>
                <c:pt idx="1795">
                  <c:v>0.67149652476347499</c:v>
                </c:pt>
                <c:pt idx="1796">
                  <c:v>0.67179987027843369</c:v>
                </c:pt>
                <c:pt idx="1797">
                  <c:v>0.67207563892839006</c:v>
                </c:pt>
                <c:pt idx="1798">
                  <c:v>0.67237898444334065</c:v>
                </c:pt>
                <c:pt idx="1799">
                  <c:v>0.67269611839079546</c:v>
                </c:pt>
                <c:pt idx="1800">
                  <c:v>0.67297188704075195</c:v>
                </c:pt>
                <c:pt idx="1801">
                  <c:v>0.67327523255570887</c:v>
                </c:pt>
                <c:pt idx="1802">
                  <c:v>0.67355100120566103</c:v>
                </c:pt>
                <c:pt idx="1803">
                  <c:v>0.67385434672061495</c:v>
                </c:pt>
                <c:pt idx="1804">
                  <c:v>0.67415769223557254</c:v>
                </c:pt>
                <c:pt idx="1805">
                  <c:v>0.67447482618302446</c:v>
                </c:pt>
                <c:pt idx="1806">
                  <c:v>0.67475059483297795</c:v>
                </c:pt>
                <c:pt idx="1807">
                  <c:v>0.67505394034793198</c:v>
                </c:pt>
                <c:pt idx="1808">
                  <c:v>0.67532970899789224</c:v>
                </c:pt>
                <c:pt idx="1809">
                  <c:v>0.67563305451284672</c:v>
                </c:pt>
                <c:pt idx="1810">
                  <c:v>0.67590882316280565</c:v>
                </c:pt>
                <c:pt idx="1811">
                  <c:v>0.67621216867775558</c:v>
                </c:pt>
                <c:pt idx="1812">
                  <c:v>0.67648793732771395</c:v>
                </c:pt>
                <c:pt idx="1813">
                  <c:v>0.67679128284266765</c:v>
                </c:pt>
                <c:pt idx="1814">
                  <c:v>0.67706705149262603</c:v>
                </c:pt>
                <c:pt idx="1815">
                  <c:v>0.67738418544007695</c:v>
                </c:pt>
                <c:pt idx="1816">
                  <c:v>0.67768753095503165</c:v>
                </c:pt>
                <c:pt idx="1817">
                  <c:v>0.67796329960499135</c:v>
                </c:pt>
                <c:pt idx="1818">
                  <c:v>0.6782666451199425</c:v>
                </c:pt>
                <c:pt idx="1819">
                  <c:v>0.67854241376990165</c:v>
                </c:pt>
                <c:pt idx="1820">
                  <c:v>0.67884575928485946</c:v>
                </c:pt>
                <c:pt idx="1821">
                  <c:v>0.67916289323230705</c:v>
                </c:pt>
                <c:pt idx="1822">
                  <c:v>0.67946623874725776</c:v>
                </c:pt>
                <c:pt idx="1823">
                  <c:v>0.67974200739722024</c:v>
                </c:pt>
                <c:pt idx="1824">
                  <c:v>0.68004535291217483</c:v>
                </c:pt>
                <c:pt idx="1825">
                  <c:v>0.68032112156213009</c:v>
                </c:pt>
                <c:pt idx="1826">
                  <c:v>0.68062446707708635</c:v>
                </c:pt>
                <c:pt idx="1827">
                  <c:v>0.6809002357270415</c:v>
                </c:pt>
                <c:pt idx="1828">
                  <c:v>0.68121736967449409</c:v>
                </c:pt>
                <c:pt idx="1829">
                  <c:v>0.68152071518944812</c:v>
                </c:pt>
                <c:pt idx="1830">
                  <c:v>0.68179648383940661</c:v>
                </c:pt>
                <c:pt idx="1831">
                  <c:v>0.68209982935436075</c:v>
                </c:pt>
                <c:pt idx="1832">
                  <c:v>0.68237559800431813</c:v>
                </c:pt>
                <c:pt idx="1833">
                  <c:v>0.68267894351927383</c:v>
                </c:pt>
                <c:pt idx="1834">
                  <c:v>0.68295471216923065</c:v>
                </c:pt>
                <c:pt idx="1835">
                  <c:v>0.68327184611668335</c:v>
                </c:pt>
                <c:pt idx="1836">
                  <c:v>0.68357519163163449</c:v>
                </c:pt>
                <c:pt idx="1837">
                  <c:v>0.68389232557908775</c:v>
                </c:pt>
                <c:pt idx="1838">
                  <c:v>0.68419567109404333</c:v>
                </c:pt>
                <c:pt idx="1839">
                  <c:v>0.68447143974399915</c:v>
                </c:pt>
                <c:pt idx="1840">
                  <c:v>0.68477478525895208</c:v>
                </c:pt>
                <c:pt idx="1841">
                  <c:v>0.68509191920640611</c:v>
                </c:pt>
                <c:pt idx="1842">
                  <c:v>0.68536768785635893</c:v>
                </c:pt>
                <c:pt idx="1843">
                  <c:v>0.68567103337131918</c:v>
                </c:pt>
                <c:pt idx="1844">
                  <c:v>0.68598816731876811</c:v>
                </c:pt>
                <c:pt idx="1845">
                  <c:v>0.68626393596872559</c:v>
                </c:pt>
                <c:pt idx="1846">
                  <c:v>0.68656728148368007</c:v>
                </c:pt>
                <c:pt idx="1847">
                  <c:v>0.68684305013364022</c:v>
                </c:pt>
                <c:pt idx="1848">
                  <c:v>0.68716018408108859</c:v>
                </c:pt>
                <c:pt idx="1849">
                  <c:v>0.6874635295960404</c:v>
                </c:pt>
                <c:pt idx="1850">
                  <c:v>0.68778066354349876</c:v>
                </c:pt>
                <c:pt idx="1851">
                  <c:v>0.68808400905844913</c:v>
                </c:pt>
                <c:pt idx="1852">
                  <c:v>0.68835977770840762</c:v>
                </c:pt>
                <c:pt idx="1853">
                  <c:v>0.68867691165585965</c:v>
                </c:pt>
                <c:pt idx="1854">
                  <c:v>0.68899404560331234</c:v>
                </c:pt>
                <c:pt idx="1855">
                  <c:v>0.68929739111826349</c:v>
                </c:pt>
                <c:pt idx="1856">
                  <c:v>0.68957315976821987</c:v>
                </c:pt>
                <c:pt idx="1857">
                  <c:v>0.68989029371567634</c:v>
                </c:pt>
                <c:pt idx="1858">
                  <c:v>0.69019363923062815</c:v>
                </c:pt>
                <c:pt idx="1859">
                  <c:v>0.69046940788058675</c:v>
                </c:pt>
                <c:pt idx="1860">
                  <c:v>0.6908279071255331</c:v>
                </c:pt>
                <c:pt idx="1861">
                  <c:v>0.69113125264048969</c:v>
                </c:pt>
                <c:pt idx="1862">
                  <c:v>0.69140702129044307</c:v>
                </c:pt>
                <c:pt idx="1863">
                  <c:v>0.69172415523789665</c:v>
                </c:pt>
                <c:pt idx="1864">
                  <c:v>0.69202750075284858</c:v>
                </c:pt>
                <c:pt idx="1865">
                  <c:v>0.69230326940280551</c:v>
                </c:pt>
                <c:pt idx="1866">
                  <c:v>0.69262040335025965</c:v>
                </c:pt>
                <c:pt idx="1867">
                  <c:v>0.69292374886521158</c:v>
                </c:pt>
                <c:pt idx="1868">
                  <c:v>0.69319951751517495</c:v>
                </c:pt>
                <c:pt idx="1869">
                  <c:v>0.69350286303012409</c:v>
                </c:pt>
                <c:pt idx="1870">
                  <c:v>0.69381999697757835</c:v>
                </c:pt>
                <c:pt idx="1871">
                  <c:v>0.69409576562753461</c:v>
                </c:pt>
                <c:pt idx="1872">
                  <c:v>0.69439911114248964</c:v>
                </c:pt>
                <c:pt idx="1873">
                  <c:v>0.69471624508993857</c:v>
                </c:pt>
                <c:pt idx="1874">
                  <c:v>0.69501959060489582</c:v>
                </c:pt>
                <c:pt idx="1875">
                  <c:v>0.69533672455234252</c:v>
                </c:pt>
                <c:pt idx="1876">
                  <c:v>0.6956538584998011</c:v>
                </c:pt>
                <c:pt idx="1877">
                  <c:v>0.69592962714975781</c:v>
                </c:pt>
                <c:pt idx="1878">
                  <c:v>0.69623297266470874</c:v>
                </c:pt>
                <c:pt idx="1879">
                  <c:v>0.6965501066121601</c:v>
                </c:pt>
                <c:pt idx="1880">
                  <c:v>0.69682587526212081</c:v>
                </c:pt>
                <c:pt idx="1881">
                  <c:v>0.69712922077707273</c:v>
                </c:pt>
                <c:pt idx="1882">
                  <c:v>0.6974463547245241</c:v>
                </c:pt>
                <c:pt idx="1883">
                  <c:v>0.69776348867197613</c:v>
                </c:pt>
                <c:pt idx="1884">
                  <c:v>0.6980668341869285</c:v>
                </c:pt>
                <c:pt idx="1885">
                  <c:v>0.69838396813438108</c:v>
                </c:pt>
                <c:pt idx="1886">
                  <c:v>0.69865973678434135</c:v>
                </c:pt>
                <c:pt idx="1887">
                  <c:v>0.6989630822992936</c:v>
                </c:pt>
                <c:pt idx="1888">
                  <c:v>0.69928021624674574</c:v>
                </c:pt>
                <c:pt idx="1889">
                  <c:v>0.69959735019419811</c:v>
                </c:pt>
                <c:pt idx="1890">
                  <c:v>0.69987311884415415</c:v>
                </c:pt>
                <c:pt idx="1891">
                  <c:v>0.70017646435910863</c:v>
                </c:pt>
                <c:pt idx="1892">
                  <c:v>0.70049359830655999</c:v>
                </c:pt>
                <c:pt idx="1893">
                  <c:v>0.70076936695651804</c:v>
                </c:pt>
                <c:pt idx="1894">
                  <c:v>0.70107271247147496</c:v>
                </c:pt>
                <c:pt idx="1895">
                  <c:v>0.70143121171641698</c:v>
                </c:pt>
                <c:pt idx="1896">
                  <c:v>0.70170698036637502</c:v>
                </c:pt>
                <c:pt idx="1897">
                  <c:v>0.70202411431382972</c:v>
                </c:pt>
                <c:pt idx="1898">
                  <c:v>0.70234124826127964</c:v>
                </c:pt>
                <c:pt idx="1899">
                  <c:v>0.70264459377623301</c:v>
                </c:pt>
                <c:pt idx="1900">
                  <c:v>0.70292036242619371</c:v>
                </c:pt>
                <c:pt idx="1901">
                  <c:v>0.70323749637364263</c:v>
                </c:pt>
                <c:pt idx="1902">
                  <c:v>0.703554630321096</c:v>
                </c:pt>
                <c:pt idx="1903">
                  <c:v>0.70385797583604759</c:v>
                </c:pt>
                <c:pt idx="1904">
                  <c:v>0.7042164750809925</c:v>
                </c:pt>
                <c:pt idx="1905">
                  <c:v>0.70449224373094876</c:v>
                </c:pt>
                <c:pt idx="1906">
                  <c:v>0.70479558924590502</c:v>
                </c:pt>
                <c:pt idx="1907">
                  <c:v>0.70511272319335649</c:v>
                </c:pt>
                <c:pt idx="1908">
                  <c:v>0.70542985714081252</c:v>
                </c:pt>
                <c:pt idx="1909">
                  <c:v>0.70570562579076701</c:v>
                </c:pt>
                <c:pt idx="1910">
                  <c:v>0.70602275973821749</c:v>
                </c:pt>
                <c:pt idx="1911">
                  <c:v>0.70633989368567296</c:v>
                </c:pt>
                <c:pt idx="1912">
                  <c:v>0.70664323920062599</c:v>
                </c:pt>
                <c:pt idx="1913">
                  <c:v>0.70700173844557246</c:v>
                </c:pt>
                <c:pt idx="1914">
                  <c:v>0.70731887239302371</c:v>
                </c:pt>
                <c:pt idx="1915">
                  <c:v>0.70759464104297898</c:v>
                </c:pt>
                <c:pt idx="1916">
                  <c:v>0.70791177499043101</c:v>
                </c:pt>
                <c:pt idx="1917">
                  <c:v>0.70822890893788304</c:v>
                </c:pt>
                <c:pt idx="1918">
                  <c:v>0.70853225445283696</c:v>
                </c:pt>
                <c:pt idx="1919">
                  <c:v>0.70884938840028999</c:v>
                </c:pt>
                <c:pt idx="1920">
                  <c:v>0.70916652234773958</c:v>
                </c:pt>
                <c:pt idx="1921">
                  <c:v>0.7094698678626935</c:v>
                </c:pt>
                <c:pt idx="1922">
                  <c:v>0.70978700181014598</c:v>
                </c:pt>
                <c:pt idx="1923">
                  <c:v>0.71010413575759701</c:v>
                </c:pt>
                <c:pt idx="1924">
                  <c:v>0.71037990440755505</c:v>
                </c:pt>
                <c:pt idx="1925">
                  <c:v>0.71069703835501052</c:v>
                </c:pt>
                <c:pt idx="1926">
                  <c:v>0.711014172302459</c:v>
                </c:pt>
                <c:pt idx="1927">
                  <c:v>0.71131751781741259</c:v>
                </c:pt>
                <c:pt idx="1928">
                  <c:v>0.71159328646737163</c:v>
                </c:pt>
                <c:pt idx="1929">
                  <c:v>0.71195178571231388</c:v>
                </c:pt>
                <c:pt idx="1930">
                  <c:v>0.71225513122727002</c:v>
                </c:pt>
                <c:pt idx="1931">
                  <c:v>0.7125722651747215</c:v>
                </c:pt>
                <c:pt idx="1932">
                  <c:v>0.71288939912217364</c:v>
                </c:pt>
                <c:pt idx="1933">
                  <c:v>0.71316516777213057</c:v>
                </c:pt>
                <c:pt idx="1934">
                  <c:v>0.71348230171958249</c:v>
                </c:pt>
                <c:pt idx="1935">
                  <c:v>0.71379943566703796</c:v>
                </c:pt>
                <c:pt idx="1936">
                  <c:v>0.714116569614487</c:v>
                </c:pt>
                <c:pt idx="1937">
                  <c:v>0.71441991512944003</c:v>
                </c:pt>
                <c:pt idx="1938">
                  <c:v>0.7147784143743906</c:v>
                </c:pt>
                <c:pt idx="1939">
                  <c:v>0.71505418302434398</c:v>
                </c:pt>
                <c:pt idx="1940">
                  <c:v>0.71537131697179823</c:v>
                </c:pt>
                <c:pt idx="1941">
                  <c:v>0.71568845091924704</c:v>
                </c:pt>
                <c:pt idx="1942">
                  <c:v>0.71600558486669896</c:v>
                </c:pt>
                <c:pt idx="1943">
                  <c:v>0.716308930381653</c:v>
                </c:pt>
                <c:pt idx="1944">
                  <c:v>0.71662606432910758</c:v>
                </c:pt>
                <c:pt idx="1945">
                  <c:v>0.71694319827655595</c:v>
                </c:pt>
                <c:pt idx="1946">
                  <c:v>0.71726033222400865</c:v>
                </c:pt>
                <c:pt idx="1947">
                  <c:v>0.71757746617146001</c:v>
                </c:pt>
                <c:pt idx="1948">
                  <c:v>0.71789460011891471</c:v>
                </c:pt>
                <c:pt idx="1949">
                  <c:v>0.71821173406636296</c:v>
                </c:pt>
                <c:pt idx="1950">
                  <c:v>0.71852886801381699</c:v>
                </c:pt>
                <c:pt idx="1951">
                  <c:v>0.71884600196126658</c:v>
                </c:pt>
                <c:pt idx="1952">
                  <c:v>0.71914934747622095</c:v>
                </c:pt>
                <c:pt idx="1953">
                  <c:v>0.71950784672116597</c:v>
                </c:pt>
                <c:pt idx="1954">
                  <c:v>0.71982498066862</c:v>
                </c:pt>
                <c:pt idx="1955">
                  <c:v>0.72014211461607258</c:v>
                </c:pt>
                <c:pt idx="1956">
                  <c:v>0.72045924856352395</c:v>
                </c:pt>
                <c:pt idx="1957">
                  <c:v>0.72077638251097365</c:v>
                </c:pt>
                <c:pt idx="1958">
                  <c:v>0.72105215116093058</c:v>
                </c:pt>
                <c:pt idx="1959">
                  <c:v>0.72141065040587871</c:v>
                </c:pt>
                <c:pt idx="1960">
                  <c:v>0.72172778435332863</c:v>
                </c:pt>
                <c:pt idx="1961">
                  <c:v>0.72204491830078399</c:v>
                </c:pt>
                <c:pt idx="1962">
                  <c:v>0.72236205224823202</c:v>
                </c:pt>
                <c:pt idx="1963">
                  <c:v>0.72267918619568572</c:v>
                </c:pt>
                <c:pt idx="1964">
                  <c:v>0.72298253171063476</c:v>
                </c:pt>
                <c:pt idx="1965">
                  <c:v>0.72329966565809334</c:v>
                </c:pt>
                <c:pt idx="1966">
                  <c:v>0.72365816490303403</c:v>
                </c:pt>
                <c:pt idx="1967">
                  <c:v>0.72397529885048895</c:v>
                </c:pt>
                <c:pt idx="1968">
                  <c:v>0.72429243279793798</c:v>
                </c:pt>
                <c:pt idx="1969">
                  <c:v>0.72460956674539223</c:v>
                </c:pt>
                <c:pt idx="1970">
                  <c:v>0.72492670069284104</c:v>
                </c:pt>
                <c:pt idx="1971">
                  <c:v>0.72524383464029596</c:v>
                </c:pt>
                <c:pt idx="1972">
                  <c:v>0.72556096858774299</c:v>
                </c:pt>
                <c:pt idx="1973">
                  <c:v>0.72587810253520024</c:v>
                </c:pt>
                <c:pt idx="1974">
                  <c:v>0.72619523648265072</c:v>
                </c:pt>
                <c:pt idx="1975">
                  <c:v>0.72651237043009997</c:v>
                </c:pt>
                <c:pt idx="1976">
                  <c:v>0.72682950437755423</c:v>
                </c:pt>
                <c:pt idx="1977">
                  <c:v>0.7271466383250057</c:v>
                </c:pt>
                <c:pt idx="1978">
                  <c:v>0.72746377227245496</c:v>
                </c:pt>
                <c:pt idx="1979">
                  <c:v>0.72776711778740899</c:v>
                </c:pt>
                <c:pt idx="1980">
                  <c:v>0.72812561703235623</c:v>
                </c:pt>
                <c:pt idx="1981">
                  <c:v>0.72844275097980604</c:v>
                </c:pt>
                <c:pt idx="1982">
                  <c:v>0.72875988492725796</c:v>
                </c:pt>
                <c:pt idx="1983">
                  <c:v>0.72907701887471199</c:v>
                </c:pt>
                <c:pt idx="1984">
                  <c:v>0.72939415282216102</c:v>
                </c:pt>
                <c:pt idx="1985">
                  <c:v>0.72966992147211895</c:v>
                </c:pt>
                <c:pt idx="1986">
                  <c:v>0.73002842071706497</c:v>
                </c:pt>
                <c:pt idx="1987">
                  <c:v>0.73034555466452034</c:v>
                </c:pt>
                <c:pt idx="1988">
                  <c:v>0.73066268861196759</c:v>
                </c:pt>
                <c:pt idx="1989">
                  <c:v>0.73097982255942506</c:v>
                </c:pt>
                <c:pt idx="1990">
                  <c:v>0.73129695650687565</c:v>
                </c:pt>
                <c:pt idx="1991">
                  <c:v>0.73161409045432524</c:v>
                </c:pt>
                <c:pt idx="1992">
                  <c:v>0.73197258969926859</c:v>
                </c:pt>
                <c:pt idx="1993">
                  <c:v>0.73228972364672162</c:v>
                </c:pt>
                <c:pt idx="1994">
                  <c:v>0.73260685759417787</c:v>
                </c:pt>
                <c:pt idx="1995">
                  <c:v>0.73292399154162402</c:v>
                </c:pt>
                <c:pt idx="1996">
                  <c:v>0.73324112548907872</c:v>
                </c:pt>
                <c:pt idx="1997">
                  <c:v>0.73355825943652864</c:v>
                </c:pt>
                <c:pt idx="1998">
                  <c:v>0.73391675868147499</c:v>
                </c:pt>
                <c:pt idx="1999">
                  <c:v>0.73423389262892735</c:v>
                </c:pt>
                <c:pt idx="2000">
                  <c:v>0.73455102657637872</c:v>
                </c:pt>
                <c:pt idx="2001">
                  <c:v>0.73486816052382864</c:v>
                </c:pt>
                <c:pt idx="2002">
                  <c:v>0.73518529447128222</c:v>
                </c:pt>
                <c:pt idx="2003">
                  <c:v>0.73550242841873203</c:v>
                </c:pt>
                <c:pt idx="2004">
                  <c:v>0.73586092766367972</c:v>
                </c:pt>
                <c:pt idx="2005">
                  <c:v>0.73621942690862363</c:v>
                </c:pt>
                <c:pt idx="2006">
                  <c:v>0.736536560856072</c:v>
                </c:pt>
                <c:pt idx="2007">
                  <c:v>0.73685369480352858</c:v>
                </c:pt>
                <c:pt idx="2008">
                  <c:v>0.73717082875097795</c:v>
                </c:pt>
                <c:pt idx="2009">
                  <c:v>0.73748796269842964</c:v>
                </c:pt>
                <c:pt idx="2010">
                  <c:v>0.737846461943377</c:v>
                </c:pt>
                <c:pt idx="2011">
                  <c:v>0.73817738432332403</c:v>
                </c:pt>
                <c:pt idx="2012">
                  <c:v>0.73849451827077894</c:v>
                </c:pt>
                <c:pt idx="2013">
                  <c:v>0.73881165221823153</c:v>
                </c:pt>
                <c:pt idx="2014">
                  <c:v>0.73912878616568223</c:v>
                </c:pt>
                <c:pt idx="2015">
                  <c:v>0.73948728541062458</c:v>
                </c:pt>
                <c:pt idx="2016">
                  <c:v>0.73980441935808205</c:v>
                </c:pt>
                <c:pt idx="2017">
                  <c:v>0.74016291860302263</c:v>
                </c:pt>
                <c:pt idx="2018">
                  <c:v>0.740480052550478</c:v>
                </c:pt>
                <c:pt idx="2019">
                  <c:v>0.74079718649792603</c:v>
                </c:pt>
                <c:pt idx="2020">
                  <c:v>0.74111432044537695</c:v>
                </c:pt>
                <c:pt idx="2021">
                  <c:v>0.74147281969032364</c:v>
                </c:pt>
                <c:pt idx="2022">
                  <c:v>0.74178995363777911</c:v>
                </c:pt>
                <c:pt idx="2023">
                  <c:v>0.74210708758522703</c:v>
                </c:pt>
                <c:pt idx="2024">
                  <c:v>0.74242422153267795</c:v>
                </c:pt>
                <c:pt idx="2025">
                  <c:v>0.74274135548013365</c:v>
                </c:pt>
                <c:pt idx="2026">
                  <c:v>0.74311364315757511</c:v>
                </c:pt>
                <c:pt idx="2027">
                  <c:v>0.74343077710502503</c:v>
                </c:pt>
                <c:pt idx="2028">
                  <c:v>0.74374791105247995</c:v>
                </c:pt>
                <c:pt idx="2029">
                  <c:v>0.74406504499992798</c:v>
                </c:pt>
                <c:pt idx="2030">
                  <c:v>0.74438217894737957</c:v>
                </c:pt>
                <c:pt idx="2031">
                  <c:v>0.74474067819232859</c:v>
                </c:pt>
                <c:pt idx="2032">
                  <c:v>0.74509917743727372</c:v>
                </c:pt>
                <c:pt idx="2033">
                  <c:v>0.74541631138472297</c:v>
                </c:pt>
                <c:pt idx="2034">
                  <c:v>0.74573344533217623</c:v>
                </c:pt>
                <c:pt idx="2035">
                  <c:v>0.74605057927962604</c:v>
                </c:pt>
                <c:pt idx="2036">
                  <c:v>0.74636771322707862</c:v>
                </c:pt>
                <c:pt idx="2037">
                  <c:v>0.74674000090452453</c:v>
                </c:pt>
                <c:pt idx="2038">
                  <c:v>0.747057134851973</c:v>
                </c:pt>
                <c:pt idx="2039">
                  <c:v>0.74737426879942503</c:v>
                </c:pt>
                <c:pt idx="2040">
                  <c:v>0.74769140274688206</c:v>
                </c:pt>
                <c:pt idx="2041">
                  <c:v>0.74800853669433165</c:v>
                </c:pt>
                <c:pt idx="2042">
                  <c:v>0.74836703593927401</c:v>
                </c:pt>
                <c:pt idx="2043">
                  <c:v>0.74872553518422158</c:v>
                </c:pt>
                <c:pt idx="2044">
                  <c:v>0.74904266913167095</c:v>
                </c:pt>
                <c:pt idx="2045">
                  <c:v>0.74935980307912553</c:v>
                </c:pt>
                <c:pt idx="2046">
                  <c:v>0.74969072545907633</c:v>
                </c:pt>
                <c:pt idx="2047">
                  <c:v>0.75004922470402058</c:v>
                </c:pt>
                <c:pt idx="2048">
                  <c:v>0.7503663586514685</c:v>
                </c:pt>
                <c:pt idx="2049">
                  <c:v>0.75072485789641796</c:v>
                </c:pt>
                <c:pt idx="2050">
                  <c:v>0.751041991843868</c:v>
                </c:pt>
                <c:pt idx="2051">
                  <c:v>0.75135912579131758</c:v>
                </c:pt>
                <c:pt idx="2052">
                  <c:v>0.7517314134687666</c:v>
                </c:pt>
                <c:pt idx="2053">
                  <c:v>0.75204854741621363</c:v>
                </c:pt>
                <c:pt idx="2054">
                  <c:v>0.752365681363665</c:v>
                </c:pt>
                <c:pt idx="2055">
                  <c:v>0.75272418060861324</c:v>
                </c:pt>
                <c:pt idx="2056">
                  <c:v>0.75304131455606471</c:v>
                </c:pt>
                <c:pt idx="2057">
                  <c:v>0.75341360223350895</c:v>
                </c:pt>
                <c:pt idx="2058">
                  <c:v>0.75373073618095765</c:v>
                </c:pt>
                <c:pt idx="2059">
                  <c:v>0.75404787012841346</c:v>
                </c:pt>
                <c:pt idx="2060">
                  <c:v>0.75440636937335359</c:v>
                </c:pt>
                <c:pt idx="2061">
                  <c:v>0.7547786570508026</c:v>
                </c:pt>
                <c:pt idx="2062">
                  <c:v>0.75509579099824964</c:v>
                </c:pt>
                <c:pt idx="2063">
                  <c:v>0.75545429024319899</c:v>
                </c:pt>
                <c:pt idx="2064">
                  <c:v>0.75577142419064947</c:v>
                </c:pt>
                <c:pt idx="2065">
                  <c:v>0.75608855813810072</c:v>
                </c:pt>
                <c:pt idx="2066">
                  <c:v>0.75650221111303595</c:v>
                </c:pt>
                <c:pt idx="2067">
                  <c:v>0.75681934506048765</c:v>
                </c:pt>
                <c:pt idx="2068">
                  <c:v>0.75713647900793857</c:v>
                </c:pt>
                <c:pt idx="2069">
                  <c:v>0.75746740138788904</c:v>
                </c:pt>
                <c:pt idx="2070">
                  <c:v>0.75782590063283695</c:v>
                </c:pt>
                <c:pt idx="2071">
                  <c:v>0.75818439987777897</c:v>
                </c:pt>
                <c:pt idx="2072">
                  <c:v>0.758501533825231</c:v>
                </c:pt>
                <c:pt idx="2073">
                  <c:v>0.75881866777268303</c:v>
                </c:pt>
                <c:pt idx="2074">
                  <c:v>0.75913580172013495</c:v>
                </c:pt>
                <c:pt idx="2075">
                  <c:v>0.75950808939757863</c:v>
                </c:pt>
                <c:pt idx="2076">
                  <c:v>0.759825223345034</c:v>
                </c:pt>
                <c:pt idx="2077">
                  <c:v>0.76018372258997724</c:v>
                </c:pt>
                <c:pt idx="2078">
                  <c:v>0.76050085653742971</c:v>
                </c:pt>
                <c:pt idx="2079">
                  <c:v>0.76081799048488252</c:v>
                </c:pt>
                <c:pt idx="2080">
                  <c:v>0.76123164345981953</c:v>
                </c:pt>
                <c:pt idx="2081">
                  <c:v>0.76154877740726701</c:v>
                </c:pt>
                <c:pt idx="2082">
                  <c:v>0.7618659113547217</c:v>
                </c:pt>
                <c:pt idx="2083">
                  <c:v>0.76219683373466895</c:v>
                </c:pt>
                <c:pt idx="2084">
                  <c:v>0.76255533297961464</c:v>
                </c:pt>
                <c:pt idx="2085">
                  <c:v>0.76291383222456399</c:v>
                </c:pt>
                <c:pt idx="2086">
                  <c:v>0.76324475460451346</c:v>
                </c:pt>
                <c:pt idx="2087">
                  <c:v>0.7635618885519605</c:v>
                </c:pt>
                <c:pt idx="2088">
                  <c:v>0.76392038779690596</c:v>
                </c:pt>
                <c:pt idx="2089">
                  <c:v>0.76427888704185265</c:v>
                </c:pt>
                <c:pt idx="2090">
                  <c:v>0.76459602098930401</c:v>
                </c:pt>
                <c:pt idx="2091">
                  <c:v>0.76492694336925304</c:v>
                </c:pt>
                <c:pt idx="2092">
                  <c:v>0.7652854426142025</c:v>
                </c:pt>
                <c:pt idx="2093">
                  <c:v>0.76565773029164264</c:v>
                </c:pt>
                <c:pt idx="2094">
                  <c:v>0.76601622953658899</c:v>
                </c:pt>
                <c:pt idx="2095">
                  <c:v>0.76633336348403902</c:v>
                </c:pt>
                <c:pt idx="2096">
                  <c:v>0.7666504974314956</c:v>
                </c:pt>
                <c:pt idx="2097">
                  <c:v>0.76706415040642795</c:v>
                </c:pt>
                <c:pt idx="2098">
                  <c:v>0.76738128435388353</c:v>
                </c:pt>
                <c:pt idx="2099">
                  <c:v>0.76771220673383123</c:v>
                </c:pt>
                <c:pt idx="2100">
                  <c:v>0.76807070597877758</c:v>
                </c:pt>
                <c:pt idx="2101">
                  <c:v>0.76842920522372271</c:v>
                </c:pt>
                <c:pt idx="2102">
                  <c:v>0.76876012760367296</c:v>
                </c:pt>
                <c:pt idx="2103">
                  <c:v>0.76911862684861565</c:v>
                </c:pt>
                <c:pt idx="2104">
                  <c:v>0.76943576079606657</c:v>
                </c:pt>
                <c:pt idx="2105">
                  <c:v>0.76984941377100846</c:v>
                </c:pt>
                <c:pt idx="2106">
                  <c:v>0.77016654771845539</c:v>
                </c:pt>
                <c:pt idx="2107">
                  <c:v>0.77048368166590686</c:v>
                </c:pt>
                <c:pt idx="2108">
                  <c:v>0.77085596934335165</c:v>
                </c:pt>
                <c:pt idx="2109">
                  <c:v>0.77121446858829812</c:v>
                </c:pt>
                <c:pt idx="2110">
                  <c:v>0.77154539096824593</c:v>
                </c:pt>
                <c:pt idx="2111">
                  <c:v>0.77190389021319583</c:v>
                </c:pt>
                <c:pt idx="2112">
                  <c:v>0.77222102416064364</c:v>
                </c:pt>
                <c:pt idx="2113">
                  <c:v>0.77263467713558576</c:v>
                </c:pt>
                <c:pt idx="2114">
                  <c:v>0.77296559951553212</c:v>
                </c:pt>
                <c:pt idx="2115">
                  <c:v>0.77328273346298193</c:v>
                </c:pt>
                <c:pt idx="2116">
                  <c:v>0.77369638643791794</c:v>
                </c:pt>
                <c:pt idx="2117">
                  <c:v>0.77401352038536986</c:v>
                </c:pt>
                <c:pt idx="2118">
                  <c:v>0.77437201963031665</c:v>
                </c:pt>
                <c:pt idx="2119">
                  <c:v>0.77470294201026491</c:v>
                </c:pt>
                <c:pt idx="2120">
                  <c:v>0.77506144125521093</c:v>
                </c:pt>
                <c:pt idx="2121">
                  <c:v>0.77541994050015584</c:v>
                </c:pt>
                <c:pt idx="2122">
                  <c:v>0.7757508628801093</c:v>
                </c:pt>
                <c:pt idx="2123">
                  <c:v>0.77606799682755689</c:v>
                </c:pt>
                <c:pt idx="2124">
                  <c:v>0.7764816498024949</c:v>
                </c:pt>
                <c:pt idx="2125">
                  <c:v>0.77679878374994593</c:v>
                </c:pt>
                <c:pt idx="2126">
                  <c:v>0.77711591769740085</c:v>
                </c:pt>
                <c:pt idx="2127">
                  <c:v>0.77747441694234365</c:v>
                </c:pt>
                <c:pt idx="2128">
                  <c:v>0.77784670461979089</c:v>
                </c:pt>
                <c:pt idx="2129">
                  <c:v>0.77820520386473413</c:v>
                </c:pt>
                <c:pt idx="2130">
                  <c:v>0.77853612624468194</c:v>
                </c:pt>
                <c:pt idx="2131">
                  <c:v>0.77885326019213463</c:v>
                </c:pt>
                <c:pt idx="2132">
                  <c:v>0.77926691316707164</c:v>
                </c:pt>
                <c:pt idx="2133">
                  <c:v>0.77962541241202188</c:v>
                </c:pt>
                <c:pt idx="2134">
                  <c:v>0.7799425463594708</c:v>
                </c:pt>
                <c:pt idx="2135">
                  <c:v>0.78031483403691049</c:v>
                </c:pt>
                <c:pt idx="2136">
                  <c:v>0.78067333328185695</c:v>
                </c:pt>
                <c:pt idx="2137">
                  <c:v>0.78100425566180665</c:v>
                </c:pt>
                <c:pt idx="2138">
                  <c:v>0.78136275490674845</c:v>
                </c:pt>
                <c:pt idx="2139">
                  <c:v>0.78173504258419946</c:v>
                </c:pt>
                <c:pt idx="2140">
                  <c:v>0.78209354182914059</c:v>
                </c:pt>
                <c:pt idx="2141">
                  <c:v>0.78242446420908995</c:v>
                </c:pt>
                <c:pt idx="2142">
                  <c:v>0.78274159815654265</c:v>
                </c:pt>
                <c:pt idx="2143">
                  <c:v>0.78315525113148099</c:v>
                </c:pt>
                <c:pt idx="2144">
                  <c:v>0.78351375037642357</c:v>
                </c:pt>
                <c:pt idx="2145">
                  <c:v>0.7838446727563767</c:v>
                </c:pt>
                <c:pt idx="2146">
                  <c:v>0.78425832573130805</c:v>
                </c:pt>
                <c:pt idx="2147">
                  <c:v>0.78457545967876363</c:v>
                </c:pt>
                <c:pt idx="2148">
                  <c:v>0.78493395892370799</c:v>
                </c:pt>
                <c:pt idx="2149">
                  <c:v>0.785306246601151</c:v>
                </c:pt>
                <c:pt idx="2150">
                  <c:v>0.78567853427859946</c:v>
                </c:pt>
                <c:pt idx="2151">
                  <c:v>0.78603703352354271</c:v>
                </c:pt>
                <c:pt idx="2152">
                  <c:v>0.78636795590348996</c:v>
                </c:pt>
                <c:pt idx="2153">
                  <c:v>0.78672645514843564</c:v>
                </c:pt>
                <c:pt idx="2154">
                  <c:v>0.78709874282588099</c:v>
                </c:pt>
                <c:pt idx="2155">
                  <c:v>0.78745724207082402</c:v>
                </c:pt>
                <c:pt idx="2156">
                  <c:v>0.78782952974826659</c:v>
                </c:pt>
                <c:pt idx="2157">
                  <c:v>0.78820181742571371</c:v>
                </c:pt>
                <c:pt idx="2158">
                  <c:v>0.78851895137316297</c:v>
                </c:pt>
                <c:pt idx="2159">
                  <c:v>0.78887745061811176</c:v>
                </c:pt>
                <c:pt idx="2160">
                  <c:v>0.78929110359304699</c:v>
                </c:pt>
                <c:pt idx="2161">
                  <c:v>0.78962202597299458</c:v>
                </c:pt>
                <c:pt idx="2162">
                  <c:v>0.78998052521793705</c:v>
                </c:pt>
                <c:pt idx="2163">
                  <c:v>0.79035281289538295</c:v>
                </c:pt>
                <c:pt idx="2164">
                  <c:v>0.79072510057282763</c:v>
                </c:pt>
                <c:pt idx="2165">
                  <c:v>0.79108359981776977</c:v>
                </c:pt>
                <c:pt idx="2166">
                  <c:v>0.79140073376522357</c:v>
                </c:pt>
                <c:pt idx="2167">
                  <c:v>0.79181438674016058</c:v>
                </c:pt>
                <c:pt idx="2168">
                  <c:v>0.79214530912011105</c:v>
                </c:pt>
                <c:pt idx="2169">
                  <c:v>0.79250380836505596</c:v>
                </c:pt>
                <c:pt idx="2170">
                  <c:v>0.79291746133999297</c:v>
                </c:pt>
                <c:pt idx="2171">
                  <c:v>0.79323459528744356</c:v>
                </c:pt>
                <c:pt idx="2172">
                  <c:v>0.79356551766739403</c:v>
                </c:pt>
                <c:pt idx="2173">
                  <c:v>0.79397917064233103</c:v>
                </c:pt>
                <c:pt idx="2174">
                  <c:v>0.79433766988727417</c:v>
                </c:pt>
                <c:pt idx="2175">
                  <c:v>0.79466859226722697</c:v>
                </c:pt>
                <c:pt idx="2176">
                  <c:v>0.79502709151217399</c:v>
                </c:pt>
                <c:pt idx="2177">
                  <c:v>0.79539937918961501</c:v>
                </c:pt>
                <c:pt idx="2178">
                  <c:v>0.79575787843456358</c:v>
                </c:pt>
                <c:pt idx="2179">
                  <c:v>0.79608880081450994</c:v>
                </c:pt>
                <c:pt idx="2180">
                  <c:v>0.79650245378944651</c:v>
                </c:pt>
                <c:pt idx="2181">
                  <c:v>0.79686095303439364</c:v>
                </c:pt>
                <c:pt idx="2182">
                  <c:v>0.797191875414344</c:v>
                </c:pt>
                <c:pt idx="2183">
                  <c:v>0.79760552838928223</c:v>
                </c:pt>
                <c:pt idx="2184">
                  <c:v>0.79796402763422503</c:v>
                </c:pt>
                <c:pt idx="2185">
                  <c:v>0.79829495001417772</c:v>
                </c:pt>
                <c:pt idx="2186">
                  <c:v>0.79870860298911495</c:v>
                </c:pt>
                <c:pt idx="2187">
                  <c:v>0.79906710223405697</c:v>
                </c:pt>
                <c:pt idx="2188">
                  <c:v>0.799398024614009</c:v>
                </c:pt>
                <c:pt idx="2189">
                  <c:v>0.79981167758894622</c:v>
                </c:pt>
                <c:pt idx="2190">
                  <c:v>0.80017017683389158</c:v>
                </c:pt>
                <c:pt idx="2191">
                  <c:v>0.80050109921383905</c:v>
                </c:pt>
                <c:pt idx="2192">
                  <c:v>0.80085959845878696</c:v>
                </c:pt>
                <c:pt idx="2193">
                  <c:v>0.80127325143372163</c:v>
                </c:pt>
                <c:pt idx="2194">
                  <c:v>0.80160417381367299</c:v>
                </c:pt>
                <c:pt idx="2195">
                  <c:v>0.802017826788608</c:v>
                </c:pt>
                <c:pt idx="2196">
                  <c:v>0.80239011446605102</c:v>
                </c:pt>
                <c:pt idx="2197">
                  <c:v>0.8027486137109997</c:v>
                </c:pt>
                <c:pt idx="2198">
                  <c:v>0.80312090138843995</c:v>
                </c:pt>
                <c:pt idx="2199">
                  <c:v>0.80349318906588296</c:v>
                </c:pt>
                <c:pt idx="2200">
                  <c:v>0.80386547674332764</c:v>
                </c:pt>
                <c:pt idx="2201">
                  <c:v>0.80427912971826176</c:v>
                </c:pt>
                <c:pt idx="2202">
                  <c:v>0.80463762896320901</c:v>
                </c:pt>
                <c:pt idx="2203">
                  <c:v>0.80496855134315903</c:v>
                </c:pt>
                <c:pt idx="2204">
                  <c:v>0.80538220431809604</c:v>
                </c:pt>
                <c:pt idx="2205">
                  <c:v>0.80575449199553895</c:v>
                </c:pt>
                <c:pt idx="2206">
                  <c:v>0.80611299124048497</c:v>
                </c:pt>
                <c:pt idx="2207">
                  <c:v>0.80652664421542197</c:v>
                </c:pt>
                <c:pt idx="2208">
                  <c:v>0.80685756659537322</c:v>
                </c:pt>
                <c:pt idx="2209">
                  <c:v>0.8072160658403138</c:v>
                </c:pt>
                <c:pt idx="2210">
                  <c:v>0.80758835351775959</c:v>
                </c:pt>
                <c:pt idx="2211">
                  <c:v>0.8079606411952035</c:v>
                </c:pt>
                <c:pt idx="2212">
                  <c:v>0.80831914044014896</c:v>
                </c:pt>
                <c:pt idx="2213">
                  <c:v>0.80874658184758397</c:v>
                </c:pt>
                <c:pt idx="2214">
                  <c:v>0.80910508109252899</c:v>
                </c:pt>
                <c:pt idx="2215">
                  <c:v>0.80943600347247902</c:v>
                </c:pt>
                <c:pt idx="2216">
                  <c:v>0.80984965644742046</c:v>
                </c:pt>
                <c:pt idx="2217">
                  <c:v>0.81020815569236049</c:v>
                </c:pt>
                <c:pt idx="2218">
                  <c:v>0.81058044336980495</c:v>
                </c:pt>
                <c:pt idx="2219">
                  <c:v>0.81099409634474495</c:v>
                </c:pt>
                <c:pt idx="2220">
                  <c:v>0.81132501872469165</c:v>
                </c:pt>
                <c:pt idx="2221">
                  <c:v>0.811683517969637</c:v>
                </c:pt>
                <c:pt idx="2222">
                  <c:v>0.81209717094457623</c:v>
                </c:pt>
                <c:pt idx="2223">
                  <c:v>0.81246945862201703</c:v>
                </c:pt>
                <c:pt idx="2224">
                  <c:v>0.81284174629946371</c:v>
                </c:pt>
                <c:pt idx="2225">
                  <c:v>0.81325539927439805</c:v>
                </c:pt>
                <c:pt idx="2226">
                  <c:v>0.81358632165434475</c:v>
                </c:pt>
                <c:pt idx="2227">
                  <c:v>0.81399997462928753</c:v>
                </c:pt>
                <c:pt idx="2228">
                  <c:v>0.81437226230672799</c:v>
                </c:pt>
                <c:pt idx="2229">
                  <c:v>0.81473076155167301</c:v>
                </c:pt>
                <c:pt idx="2230">
                  <c:v>0.81515820295911023</c:v>
                </c:pt>
                <c:pt idx="2231">
                  <c:v>0.81551670220405259</c:v>
                </c:pt>
                <c:pt idx="2232">
                  <c:v>0.8158889898814965</c:v>
                </c:pt>
                <c:pt idx="2233">
                  <c:v>0.8163026428564335</c:v>
                </c:pt>
                <c:pt idx="2234">
                  <c:v>0.81663356523638297</c:v>
                </c:pt>
                <c:pt idx="2235">
                  <c:v>0.81704721821132165</c:v>
                </c:pt>
                <c:pt idx="2236">
                  <c:v>0.817419505888762</c:v>
                </c:pt>
                <c:pt idx="2237">
                  <c:v>0.81777800513371124</c:v>
                </c:pt>
                <c:pt idx="2238">
                  <c:v>0.81820544654114624</c:v>
                </c:pt>
                <c:pt idx="2239">
                  <c:v>0.81856394578608693</c:v>
                </c:pt>
                <c:pt idx="2240">
                  <c:v>0.81893623346353595</c:v>
                </c:pt>
                <c:pt idx="2241">
                  <c:v>0.81934988643847495</c:v>
                </c:pt>
                <c:pt idx="2242">
                  <c:v>0.81968080881842065</c:v>
                </c:pt>
                <c:pt idx="2243">
                  <c:v>0.82014961552335153</c:v>
                </c:pt>
                <c:pt idx="2244">
                  <c:v>0.82050811476829399</c:v>
                </c:pt>
                <c:pt idx="2245">
                  <c:v>0.82088040244573923</c:v>
                </c:pt>
                <c:pt idx="2246">
                  <c:v>0.82129405542067624</c:v>
                </c:pt>
                <c:pt idx="2247">
                  <c:v>0.82162497780062405</c:v>
                </c:pt>
                <c:pt idx="2248">
                  <c:v>0.82209378450555204</c:v>
                </c:pt>
                <c:pt idx="2249">
                  <c:v>0.8224522837504975</c:v>
                </c:pt>
                <c:pt idx="2250">
                  <c:v>0.82282457142794097</c:v>
                </c:pt>
                <c:pt idx="2251">
                  <c:v>0.82323822440287864</c:v>
                </c:pt>
                <c:pt idx="2252">
                  <c:v>0.82356914678282656</c:v>
                </c:pt>
                <c:pt idx="2253">
                  <c:v>0.82398279975776145</c:v>
                </c:pt>
                <c:pt idx="2254">
                  <c:v>0.82435508743520802</c:v>
                </c:pt>
                <c:pt idx="2255">
                  <c:v>0.82471358668015404</c:v>
                </c:pt>
                <c:pt idx="2256">
                  <c:v>0.82514102808759171</c:v>
                </c:pt>
                <c:pt idx="2257">
                  <c:v>0.82549952733253462</c:v>
                </c:pt>
                <c:pt idx="2258">
                  <c:v>0.82587181500998053</c:v>
                </c:pt>
                <c:pt idx="2259">
                  <c:v>0.82628546798491398</c:v>
                </c:pt>
                <c:pt idx="2260">
                  <c:v>0.826657755662358</c:v>
                </c:pt>
                <c:pt idx="2261">
                  <c:v>0.827085197069795</c:v>
                </c:pt>
                <c:pt idx="2262">
                  <c:v>0.82744369631474024</c:v>
                </c:pt>
                <c:pt idx="2263">
                  <c:v>0.82781598399218204</c:v>
                </c:pt>
                <c:pt idx="2264">
                  <c:v>0.82822963696712171</c:v>
                </c:pt>
                <c:pt idx="2265">
                  <c:v>0.82860192464456495</c:v>
                </c:pt>
                <c:pt idx="2266">
                  <c:v>0.82902936605199695</c:v>
                </c:pt>
                <c:pt idx="2267">
                  <c:v>0.82938786529693975</c:v>
                </c:pt>
                <c:pt idx="2268">
                  <c:v>0.82976015297438765</c:v>
                </c:pt>
                <c:pt idx="2269">
                  <c:v>0.830173805949323</c:v>
                </c:pt>
                <c:pt idx="2270">
                  <c:v>0.83054609362676601</c:v>
                </c:pt>
                <c:pt idx="2271">
                  <c:v>0.83097353503420102</c:v>
                </c:pt>
                <c:pt idx="2272">
                  <c:v>0.83134582271164403</c:v>
                </c:pt>
                <c:pt idx="2273">
                  <c:v>0.8317594756865857</c:v>
                </c:pt>
                <c:pt idx="2274">
                  <c:v>0.83213176336402495</c:v>
                </c:pt>
                <c:pt idx="2275">
                  <c:v>0.83254541633896495</c:v>
                </c:pt>
                <c:pt idx="2276">
                  <c:v>0.83295906931390062</c:v>
                </c:pt>
                <c:pt idx="2277">
                  <c:v>0.83333135699134198</c:v>
                </c:pt>
                <c:pt idx="2278">
                  <c:v>0.83375879839878053</c:v>
                </c:pt>
                <c:pt idx="2279">
                  <c:v>0.83411729764372411</c:v>
                </c:pt>
                <c:pt idx="2280">
                  <c:v>0.834544739051157</c:v>
                </c:pt>
                <c:pt idx="2281">
                  <c:v>0.83491702672860102</c:v>
                </c:pt>
                <c:pt idx="2282">
                  <c:v>0.83533067970353803</c:v>
                </c:pt>
                <c:pt idx="2283">
                  <c:v>0.8357443326784818</c:v>
                </c:pt>
                <c:pt idx="2284">
                  <c:v>0.83607525505842695</c:v>
                </c:pt>
                <c:pt idx="2285">
                  <c:v>0.8365440617633525</c:v>
                </c:pt>
                <c:pt idx="2286">
                  <c:v>0.83690256100829896</c:v>
                </c:pt>
                <c:pt idx="2287">
                  <c:v>0.83733000241573363</c:v>
                </c:pt>
                <c:pt idx="2288">
                  <c:v>0.83770229009318065</c:v>
                </c:pt>
                <c:pt idx="2289">
                  <c:v>0.83811594306811465</c:v>
                </c:pt>
                <c:pt idx="2290">
                  <c:v>0.83854338447554899</c:v>
                </c:pt>
                <c:pt idx="2291">
                  <c:v>0.83890188372049623</c:v>
                </c:pt>
                <c:pt idx="2292">
                  <c:v>0.83937069042542523</c:v>
                </c:pt>
                <c:pt idx="2293">
                  <c:v>0.8397016128053767</c:v>
                </c:pt>
                <c:pt idx="2294">
                  <c:v>0.84017041951030358</c:v>
                </c:pt>
                <c:pt idx="2295">
                  <c:v>0.84052891875524649</c:v>
                </c:pt>
                <c:pt idx="2296">
                  <c:v>0.84090120643269295</c:v>
                </c:pt>
                <c:pt idx="2297">
                  <c:v>0.84132864784012495</c:v>
                </c:pt>
                <c:pt idx="2298">
                  <c:v>0.84168714708506998</c:v>
                </c:pt>
                <c:pt idx="2299">
                  <c:v>0.84215595378999963</c:v>
                </c:pt>
                <c:pt idx="2300">
                  <c:v>0.842486876169948</c:v>
                </c:pt>
                <c:pt idx="2301">
                  <c:v>0.84290052914488822</c:v>
                </c:pt>
                <c:pt idx="2302">
                  <c:v>0.84331418211982301</c:v>
                </c:pt>
                <c:pt idx="2303">
                  <c:v>0.84368646979726303</c:v>
                </c:pt>
                <c:pt idx="2304">
                  <c:v>0.84411391120470103</c:v>
                </c:pt>
                <c:pt idx="2305">
                  <c:v>0.84447241044964605</c:v>
                </c:pt>
                <c:pt idx="2306">
                  <c:v>0.84494121715458181</c:v>
                </c:pt>
                <c:pt idx="2307">
                  <c:v>0.84531350483201528</c:v>
                </c:pt>
                <c:pt idx="2308">
                  <c:v>0.84574094623945595</c:v>
                </c:pt>
                <c:pt idx="2309">
                  <c:v>0.84611323391689763</c:v>
                </c:pt>
                <c:pt idx="2310">
                  <c:v>0.84652688689183397</c:v>
                </c:pt>
                <c:pt idx="2311">
                  <c:v>0.84694053986677165</c:v>
                </c:pt>
                <c:pt idx="2312">
                  <c:v>0.84736798127420376</c:v>
                </c:pt>
                <c:pt idx="2313">
                  <c:v>0.847740268951649</c:v>
                </c:pt>
                <c:pt idx="2314">
                  <c:v>0.84815392192658601</c:v>
                </c:pt>
                <c:pt idx="2315">
                  <c:v>0.84856757490152257</c:v>
                </c:pt>
                <c:pt idx="2316">
                  <c:v>0.84899501630896246</c:v>
                </c:pt>
                <c:pt idx="2317">
                  <c:v>0.84940866928389758</c:v>
                </c:pt>
                <c:pt idx="2318">
                  <c:v>0.84983611069133003</c:v>
                </c:pt>
                <c:pt idx="2319">
                  <c:v>0.85020839836877571</c:v>
                </c:pt>
                <c:pt idx="2320">
                  <c:v>0.85062205134371272</c:v>
                </c:pt>
                <c:pt idx="2321">
                  <c:v>0.85104949275114772</c:v>
                </c:pt>
                <c:pt idx="2322">
                  <c:v>0.85146314572607928</c:v>
                </c:pt>
                <c:pt idx="2323">
                  <c:v>0.85189058713351995</c:v>
                </c:pt>
                <c:pt idx="2324">
                  <c:v>0.85224908637846652</c:v>
                </c:pt>
                <c:pt idx="2325">
                  <c:v>0.85271789308339396</c:v>
                </c:pt>
                <c:pt idx="2326">
                  <c:v>0.85309018076083498</c:v>
                </c:pt>
                <c:pt idx="2327">
                  <c:v>0.85355898746576297</c:v>
                </c:pt>
                <c:pt idx="2328">
                  <c:v>0.85393127514320899</c:v>
                </c:pt>
                <c:pt idx="2329">
                  <c:v>0.85435871655064399</c:v>
                </c:pt>
                <c:pt idx="2330">
                  <c:v>0.85477236952558122</c:v>
                </c:pt>
                <c:pt idx="2331">
                  <c:v>0.85519981093301833</c:v>
                </c:pt>
                <c:pt idx="2332">
                  <c:v>0.85561346390795057</c:v>
                </c:pt>
                <c:pt idx="2333">
                  <c:v>0.85604090531538823</c:v>
                </c:pt>
                <c:pt idx="2334">
                  <c:v>0.85645455829032302</c:v>
                </c:pt>
                <c:pt idx="2335">
                  <c:v>0.85686821126526003</c:v>
                </c:pt>
                <c:pt idx="2336">
                  <c:v>0.85724049894270304</c:v>
                </c:pt>
                <c:pt idx="2337">
                  <c:v>0.85770930564763204</c:v>
                </c:pt>
                <c:pt idx="2338">
                  <c:v>0.85808159332507772</c:v>
                </c:pt>
                <c:pt idx="2339">
                  <c:v>0.85855040003000405</c:v>
                </c:pt>
                <c:pt idx="2340">
                  <c:v>0.85888132240995363</c:v>
                </c:pt>
                <c:pt idx="2341">
                  <c:v>0.85935012911488262</c:v>
                </c:pt>
                <c:pt idx="2342">
                  <c:v>0.85972241679232564</c:v>
                </c:pt>
                <c:pt idx="2343">
                  <c:v>0.86019122349725463</c:v>
                </c:pt>
                <c:pt idx="2344">
                  <c:v>0.86056351117469698</c:v>
                </c:pt>
                <c:pt idx="2345">
                  <c:v>0.86097716414963399</c:v>
                </c:pt>
                <c:pt idx="2346">
                  <c:v>0.86139081712457699</c:v>
                </c:pt>
                <c:pt idx="2347">
                  <c:v>0.861818258532008</c:v>
                </c:pt>
                <c:pt idx="2348">
                  <c:v>0.86223191150694301</c:v>
                </c:pt>
                <c:pt idx="2349">
                  <c:v>0.86265935291438234</c:v>
                </c:pt>
                <c:pt idx="2350">
                  <c:v>0.86307300588931501</c:v>
                </c:pt>
                <c:pt idx="2351">
                  <c:v>0.86354181259424834</c:v>
                </c:pt>
                <c:pt idx="2352">
                  <c:v>0.86391410027168702</c:v>
                </c:pt>
                <c:pt idx="2353">
                  <c:v>0.86438290697661557</c:v>
                </c:pt>
                <c:pt idx="2354">
                  <c:v>0.86475519465406159</c:v>
                </c:pt>
                <c:pt idx="2355">
                  <c:v>0.86522400135899058</c:v>
                </c:pt>
                <c:pt idx="2356">
                  <c:v>0.86559628903643049</c:v>
                </c:pt>
                <c:pt idx="2357">
                  <c:v>0.86606509574135959</c:v>
                </c:pt>
                <c:pt idx="2358">
                  <c:v>0.86643738341880305</c:v>
                </c:pt>
                <c:pt idx="2359">
                  <c:v>0.86690619012373205</c:v>
                </c:pt>
                <c:pt idx="2360">
                  <c:v>0.86733363153116705</c:v>
                </c:pt>
                <c:pt idx="2361">
                  <c:v>0.86776107293860472</c:v>
                </c:pt>
                <c:pt idx="2362">
                  <c:v>0.8682298796435356</c:v>
                </c:pt>
                <c:pt idx="2363">
                  <c:v>0.86860216732097395</c:v>
                </c:pt>
                <c:pt idx="2364">
                  <c:v>0.86907097402590205</c:v>
                </c:pt>
                <c:pt idx="2365">
                  <c:v>0.86948462700083995</c:v>
                </c:pt>
                <c:pt idx="2366">
                  <c:v>0.86995343370576805</c:v>
                </c:pt>
                <c:pt idx="2367">
                  <c:v>0.87032572138321262</c:v>
                </c:pt>
                <c:pt idx="2368">
                  <c:v>0.87079452808814295</c:v>
                </c:pt>
                <c:pt idx="2369">
                  <c:v>0.87122196949557795</c:v>
                </c:pt>
                <c:pt idx="2370">
                  <c:v>0.87164941090301506</c:v>
                </c:pt>
                <c:pt idx="2371">
                  <c:v>0.87211821760793895</c:v>
                </c:pt>
                <c:pt idx="2372">
                  <c:v>0.87249050528538263</c:v>
                </c:pt>
                <c:pt idx="2373">
                  <c:v>0.87295931199031163</c:v>
                </c:pt>
                <c:pt idx="2374">
                  <c:v>0.87333159966775398</c:v>
                </c:pt>
                <c:pt idx="2375">
                  <c:v>0.87380040637268652</c:v>
                </c:pt>
                <c:pt idx="2376">
                  <c:v>0.87421405934761998</c:v>
                </c:pt>
                <c:pt idx="2377">
                  <c:v>0.87468286605254864</c:v>
                </c:pt>
                <c:pt idx="2378">
                  <c:v>0.87505515372999265</c:v>
                </c:pt>
                <c:pt idx="2379">
                  <c:v>0.87552396043491998</c:v>
                </c:pt>
                <c:pt idx="2380">
                  <c:v>0.87595140184235498</c:v>
                </c:pt>
                <c:pt idx="2381">
                  <c:v>0.87637884324979365</c:v>
                </c:pt>
                <c:pt idx="2382">
                  <c:v>0.87684764995471964</c:v>
                </c:pt>
                <c:pt idx="2383">
                  <c:v>0.87721993763216399</c:v>
                </c:pt>
                <c:pt idx="2384">
                  <c:v>0.87768874433709165</c:v>
                </c:pt>
                <c:pt idx="2385">
                  <c:v>0.87810239731202799</c:v>
                </c:pt>
                <c:pt idx="2386">
                  <c:v>0.87857120401695699</c:v>
                </c:pt>
                <c:pt idx="2387">
                  <c:v>0.87899864542439476</c:v>
                </c:pt>
                <c:pt idx="2388">
                  <c:v>0.87942608683182599</c:v>
                </c:pt>
                <c:pt idx="2389">
                  <c:v>0.87989489353675865</c:v>
                </c:pt>
                <c:pt idx="2390">
                  <c:v>0.8803085465116921</c:v>
                </c:pt>
                <c:pt idx="2391">
                  <c:v>0.88079114164912065</c:v>
                </c:pt>
                <c:pt idx="2392">
                  <c:v>0.8812047946240561</c:v>
                </c:pt>
                <c:pt idx="2393">
                  <c:v>0.8816322360314931</c:v>
                </c:pt>
                <c:pt idx="2394">
                  <c:v>0.88210104273641909</c:v>
                </c:pt>
                <c:pt idx="2395">
                  <c:v>0.8825146957113521</c:v>
                </c:pt>
                <c:pt idx="2396">
                  <c:v>0.88299729084878464</c:v>
                </c:pt>
                <c:pt idx="2397">
                  <c:v>0.88341094382371788</c:v>
                </c:pt>
                <c:pt idx="2398">
                  <c:v>0.88387975052864975</c:v>
                </c:pt>
                <c:pt idx="2399">
                  <c:v>0.88430719193608087</c:v>
                </c:pt>
                <c:pt idx="2400">
                  <c:v>0.88473463334352176</c:v>
                </c:pt>
                <c:pt idx="2401">
                  <c:v>0.88520344004844709</c:v>
                </c:pt>
                <c:pt idx="2402">
                  <c:v>0.88567224675337675</c:v>
                </c:pt>
                <c:pt idx="2403">
                  <c:v>0.88609968816081175</c:v>
                </c:pt>
                <c:pt idx="2404">
                  <c:v>0.88656849486573674</c:v>
                </c:pt>
                <c:pt idx="2405">
                  <c:v>0.88698214784067386</c:v>
                </c:pt>
                <c:pt idx="2406">
                  <c:v>0.88746474297810307</c:v>
                </c:pt>
                <c:pt idx="2407">
                  <c:v>0.88793354968303151</c:v>
                </c:pt>
                <c:pt idx="2408">
                  <c:v>0.88834720265796907</c:v>
                </c:pt>
                <c:pt idx="2409">
                  <c:v>0.88882979779539562</c:v>
                </c:pt>
                <c:pt idx="2410">
                  <c:v>0.88924345077033207</c:v>
                </c:pt>
                <c:pt idx="2411">
                  <c:v>0.8897122574752605</c:v>
                </c:pt>
                <c:pt idx="2412">
                  <c:v>0.89013969888269551</c:v>
                </c:pt>
                <c:pt idx="2413">
                  <c:v>0.8905671402901284</c:v>
                </c:pt>
                <c:pt idx="2414">
                  <c:v>0.8910359469950585</c:v>
                </c:pt>
                <c:pt idx="2415">
                  <c:v>0.89144959996999551</c:v>
                </c:pt>
                <c:pt idx="2416">
                  <c:v>0.89191840667492561</c:v>
                </c:pt>
                <c:pt idx="2417">
                  <c:v>0.89240100181234916</c:v>
                </c:pt>
                <c:pt idx="2418">
                  <c:v>0.8928146547872885</c:v>
                </c:pt>
                <c:pt idx="2419">
                  <c:v>0.89329724992471449</c:v>
                </c:pt>
                <c:pt idx="2420">
                  <c:v>0.89371090289965149</c:v>
                </c:pt>
                <c:pt idx="2421">
                  <c:v>0.89417970960458382</c:v>
                </c:pt>
                <c:pt idx="2422">
                  <c:v>0.89466230474200414</c:v>
                </c:pt>
                <c:pt idx="2423">
                  <c:v>0.89507595771694459</c:v>
                </c:pt>
                <c:pt idx="2424">
                  <c:v>0.89554476442187314</c:v>
                </c:pt>
                <c:pt idx="2425">
                  <c:v>0.89597220582930759</c:v>
                </c:pt>
                <c:pt idx="2426">
                  <c:v>0.8964410125342398</c:v>
                </c:pt>
                <c:pt idx="2427">
                  <c:v>0.89692360767166313</c:v>
                </c:pt>
                <c:pt idx="2428">
                  <c:v>0.89739241437659434</c:v>
                </c:pt>
                <c:pt idx="2429">
                  <c:v>0.89780606735152912</c:v>
                </c:pt>
                <c:pt idx="2430">
                  <c:v>0.89833002778644711</c:v>
                </c:pt>
                <c:pt idx="2431">
                  <c:v>0.8987574691938861</c:v>
                </c:pt>
                <c:pt idx="2432">
                  <c:v>0.8992262758988131</c:v>
                </c:pt>
                <c:pt idx="2433">
                  <c:v>0.89969508260374575</c:v>
                </c:pt>
                <c:pt idx="2434">
                  <c:v>0.90017767774116797</c:v>
                </c:pt>
                <c:pt idx="2435">
                  <c:v>0.90059133071610498</c:v>
                </c:pt>
                <c:pt idx="2436">
                  <c:v>0.90111529115102496</c:v>
                </c:pt>
                <c:pt idx="2437">
                  <c:v>0.90154273255846062</c:v>
                </c:pt>
                <c:pt idx="2438">
                  <c:v>0.90201153926338895</c:v>
                </c:pt>
                <c:pt idx="2439">
                  <c:v>0.90248034596831517</c:v>
                </c:pt>
                <c:pt idx="2440">
                  <c:v>0.90296294110574105</c:v>
                </c:pt>
                <c:pt idx="2441">
                  <c:v>0.9033765940806805</c:v>
                </c:pt>
                <c:pt idx="2442">
                  <c:v>0.90390055451560203</c:v>
                </c:pt>
                <c:pt idx="2443">
                  <c:v>0.90438314965302757</c:v>
                </c:pt>
                <c:pt idx="2444">
                  <c:v>0.90485195635795701</c:v>
                </c:pt>
                <c:pt idx="2445">
                  <c:v>0.90527939776539201</c:v>
                </c:pt>
                <c:pt idx="2446">
                  <c:v>0.90580335820031199</c:v>
                </c:pt>
                <c:pt idx="2447">
                  <c:v>0.90621701117524756</c:v>
                </c:pt>
                <c:pt idx="2448">
                  <c:v>0.90668581788018099</c:v>
                </c:pt>
                <c:pt idx="2449">
                  <c:v>0.90716841301760398</c:v>
                </c:pt>
                <c:pt idx="2450">
                  <c:v>0.90763721972253297</c:v>
                </c:pt>
                <c:pt idx="2451">
                  <c:v>0.90806466112996576</c:v>
                </c:pt>
                <c:pt idx="2452">
                  <c:v>0.90853346783489597</c:v>
                </c:pt>
                <c:pt idx="2453">
                  <c:v>0.90900227453982563</c:v>
                </c:pt>
                <c:pt idx="2454">
                  <c:v>0.90947108124475351</c:v>
                </c:pt>
                <c:pt idx="2455">
                  <c:v>0.90995367638218272</c:v>
                </c:pt>
                <c:pt idx="2456">
                  <c:v>0.91042248308710849</c:v>
                </c:pt>
                <c:pt idx="2457">
                  <c:v>0.91089128979203648</c:v>
                </c:pt>
                <c:pt idx="2458">
                  <c:v>0.91137388492946358</c:v>
                </c:pt>
                <c:pt idx="2459">
                  <c:v>0.91184269163439524</c:v>
                </c:pt>
                <c:pt idx="2460">
                  <c:v>0.91231149833932101</c:v>
                </c:pt>
                <c:pt idx="2461">
                  <c:v>0.91279409347675022</c:v>
                </c:pt>
                <c:pt idx="2462">
                  <c:v>0.913262900181674</c:v>
                </c:pt>
                <c:pt idx="2463">
                  <c:v>0.91373170688660499</c:v>
                </c:pt>
                <c:pt idx="2464">
                  <c:v>0.91420051359153465</c:v>
                </c:pt>
                <c:pt idx="2465">
                  <c:v>0.91472447402645463</c:v>
                </c:pt>
                <c:pt idx="2466">
                  <c:v>0.91520706916388095</c:v>
                </c:pt>
                <c:pt idx="2467">
                  <c:v>0.91567587586881172</c:v>
                </c:pt>
                <c:pt idx="2468">
                  <c:v>0.91614468257374071</c:v>
                </c:pt>
                <c:pt idx="2469">
                  <c:v>0.91666864300865802</c:v>
                </c:pt>
                <c:pt idx="2470">
                  <c:v>0.91715123814608723</c:v>
                </c:pt>
                <c:pt idx="2471">
                  <c:v>0.91762004485101301</c:v>
                </c:pt>
                <c:pt idx="2472">
                  <c:v>0.918088851555942</c:v>
                </c:pt>
                <c:pt idx="2473">
                  <c:v>0.91861281199086198</c:v>
                </c:pt>
                <c:pt idx="2474">
                  <c:v>0.91909540712829196</c:v>
                </c:pt>
                <c:pt idx="2475">
                  <c:v>0.91956421383321696</c:v>
                </c:pt>
                <c:pt idx="2476">
                  <c:v>0.92003302053814595</c:v>
                </c:pt>
                <c:pt idx="2477">
                  <c:v>0.92055698097306293</c:v>
                </c:pt>
                <c:pt idx="2478">
                  <c:v>0.92103957611049558</c:v>
                </c:pt>
                <c:pt idx="2479">
                  <c:v>0.92150838281542158</c:v>
                </c:pt>
                <c:pt idx="2480">
                  <c:v>0.92203234325034156</c:v>
                </c:pt>
                <c:pt idx="2481">
                  <c:v>0.922501149955266</c:v>
                </c:pt>
                <c:pt idx="2482">
                  <c:v>0.92298374509269476</c:v>
                </c:pt>
                <c:pt idx="2483">
                  <c:v>0.92345255179762165</c:v>
                </c:pt>
                <c:pt idx="2484">
                  <c:v>0.92397651223254595</c:v>
                </c:pt>
                <c:pt idx="2485">
                  <c:v>0.92444531893747495</c:v>
                </c:pt>
                <c:pt idx="2486">
                  <c:v>0.92492791407490105</c:v>
                </c:pt>
                <c:pt idx="2487">
                  <c:v>0.92539672077982948</c:v>
                </c:pt>
                <c:pt idx="2488">
                  <c:v>0.92592068121475002</c:v>
                </c:pt>
                <c:pt idx="2489">
                  <c:v>0.92640327635217923</c:v>
                </c:pt>
                <c:pt idx="2490">
                  <c:v>0.92692723678709765</c:v>
                </c:pt>
                <c:pt idx="2491">
                  <c:v>0.92739604349202498</c:v>
                </c:pt>
                <c:pt idx="2492">
                  <c:v>0.92792000392694596</c:v>
                </c:pt>
                <c:pt idx="2493">
                  <c:v>0.92838881063187695</c:v>
                </c:pt>
                <c:pt idx="2494">
                  <c:v>0.92891277106679448</c:v>
                </c:pt>
                <c:pt idx="2495">
                  <c:v>0.92939536620422103</c:v>
                </c:pt>
                <c:pt idx="2496">
                  <c:v>0.92991932663914323</c:v>
                </c:pt>
                <c:pt idx="2497">
                  <c:v>0.93038813334407222</c:v>
                </c:pt>
                <c:pt idx="2498">
                  <c:v>0.93091209377898998</c:v>
                </c:pt>
                <c:pt idx="2499">
                  <c:v>0.93139468891641697</c:v>
                </c:pt>
                <c:pt idx="2500">
                  <c:v>0.9319186493513365</c:v>
                </c:pt>
                <c:pt idx="2501">
                  <c:v>0.9323874560562655</c:v>
                </c:pt>
                <c:pt idx="2502">
                  <c:v>0.93291141649119047</c:v>
                </c:pt>
                <c:pt idx="2503">
                  <c:v>0.93343537692610601</c:v>
                </c:pt>
                <c:pt idx="2504">
                  <c:v>0.933917972063535</c:v>
                </c:pt>
                <c:pt idx="2505">
                  <c:v>0.93444193249845653</c:v>
                </c:pt>
                <c:pt idx="2506">
                  <c:v>0.93496589293337595</c:v>
                </c:pt>
                <c:pt idx="2507">
                  <c:v>0.93548985336829671</c:v>
                </c:pt>
                <c:pt idx="2508">
                  <c:v>0.93595866007322204</c:v>
                </c:pt>
                <c:pt idx="2509">
                  <c:v>0.93648262050814202</c:v>
                </c:pt>
                <c:pt idx="2510">
                  <c:v>0.937006580943061</c:v>
                </c:pt>
                <c:pt idx="2511">
                  <c:v>0.93753054137798075</c:v>
                </c:pt>
                <c:pt idx="2512">
                  <c:v>0.93801313651541063</c:v>
                </c:pt>
                <c:pt idx="2513">
                  <c:v>0.9385370969503295</c:v>
                </c:pt>
                <c:pt idx="2514">
                  <c:v>0.93900590365525805</c:v>
                </c:pt>
                <c:pt idx="2515">
                  <c:v>0.93952986409018147</c:v>
                </c:pt>
                <c:pt idx="2516">
                  <c:v>0.94005382452510122</c:v>
                </c:pt>
                <c:pt idx="2517">
                  <c:v>0.94057778496001676</c:v>
                </c:pt>
                <c:pt idx="2518">
                  <c:v>0.94106038009744375</c:v>
                </c:pt>
                <c:pt idx="2519">
                  <c:v>0.94158434053236328</c:v>
                </c:pt>
                <c:pt idx="2520">
                  <c:v>0.94210830096728559</c:v>
                </c:pt>
                <c:pt idx="2521">
                  <c:v>0.94257710767221459</c:v>
                </c:pt>
                <c:pt idx="2522">
                  <c:v>0.94310106810713501</c:v>
                </c:pt>
                <c:pt idx="2523">
                  <c:v>0.94363881697455665</c:v>
                </c:pt>
                <c:pt idx="2524">
                  <c:v>0.94416277740947463</c:v>
                </c:pt>
                <c:pt idx="2525">
                  <c:v>0.94468673784439405</c:v>
                </c:pt>
                <c:pt idx="2526">
                  <c:v>0.94521069827931403</c:v>
                </c:pt>
                <c:pt idx="2527">
                  <c:v>0.94573465871423401</c:v>
                </c:pt>
                <c:pt idx="2528">
                  <c:v>0.94625861914915665</c:v>
                </c:pt>
                <c:pt idx="2529">
                  <c:v>0.94678257958407563</c:v>
                </c:pt>
                <c:pt idx="2530">
                  <c:v>0.9473065400189945</c:v>
                </c:pt>
                <c:pt idx="2531">
                  <c:v>0.94783050045391504</c:v>
                </c:pt>
                <c:pt idx="2532">
                  <c:v>0.94836824932133357</c:v>
                </c:pt>
                <c:pt idx="2533">
                  <c:v>0.94889220975625199</c:v>
                </c:pt>
                <c:pt idx="2534">
                  <c:v>0.94941617019117397</c:v>
                </c:pt>
                <c:pt idx="2535">
                  <c:v>0.94994013062609695</c:v>
                </c:pt>
                <c:pt idx="2536">
                  <c:v>0.95046409106101359</c:v>
                </c:pt>
                <c:pt idx="2537">
                  <c:v>0.95098805149593502</c:v>
                </c:pt>
                <c:pt idx="2538">
                  <c:v>0.95156716566084476</c:v>
                </c:pt>
                <c:pt idx="2539">
                  <c:v>0.95209112609576763</c:v>
                </c:pt>
                <c:pt idx="2540">
                  <c:v>0.95261508653068971</c:v>
                </c:pt>
                <c:pt idx="2541">
                  <c:v>0.95319420069560179</c:v>
                </c:pt>
                <c:pt idx="2542">
                  <c:v>0.95371816113051899</c:v>
                </c:pt>
                <c:pt idx="2543">
                  <c:v>0.95424212156543897</c:v>
                </c:pt>
                <c:pt idx="2544">
                  <c:v>0.95476608200035951</c:v>
                </c:pt>
                <c:pt idx="2545">
                  <c:v>0.95530383086777804</c:v>
                </c:pt>
                <c:pt idx="2546">
                  <c:v>0.95582779130269802</c:v>
                </c:pt>
                <c:pt idx="2547">
                  <c:v>0.956351751737616</c:v>
                </c:pt>
                <c:pt idx="2548">
                  <c:v>0.95687571217254253</c:v>
                </c:pt>
                <c:pt idx="2549">
                  <c:v>0.95739967260746195</c:v>
                </c:pt>
                <c:pt idx="2550">
                  <c:v>0.95797878677237103</c:v>
                </c:pt>
                <c:pt idx="2551">
                  <c:v>0.95850274720729056</c:v>
                </c:pt>
                <c:pt idx="2552">
                  <c:v>0.95902670764221098</c:v>
                </c:pt>
                <c:pt idx="2553">
                  <c:v>0.95955066807713096</c:v>
                </c:pt>
                <c:pt idx="2554">
                  <c:v>0.96012978224204304</c:v>
                </c:pt>
                <c:pt idx="2555">
                  <c:v>0.96065374267696402</c:v>
                </c:pt>
                <c:pt idx="2556">
                  <c:v>0.96117770311188599</c:v>
                </c:pt>
                <c:pt idx="2557">
                  <c:v>0.96175681727679896</c:v>
                </c:pt>
                <c:pt idx="2558">
                  <c:v>0.9622807777117155</c:v>
                </c:pt>
                <c:pt idx="2559">
                  <c:v>0.96285989187662802</c:v>
                </c:pt>
                <c:pt idx="2560">
                  <c:v>0.96338385231154999</c:v>
                </c:pt>
                <c:pt idx="2561">
                  <c:v>0.96396296647645996</c:v>
                </c:pt>
                <c:pt idx="2562">
                  <c:v>0.96454208064137203</c:v>
                </c:pt>
                <c:pt idx="2563">
                  <c:v>0.96506604107629157</c:v>
                </c:pt>
                <c:pt idx="2564">
                  <c:v>0.96564515524120464</c:v>
                </c:pt>
                <c:pt idx="2565">
                  <c:v>0.96616911567612462</c:v>
                </c:pt>
                <c:pt idx="2566">
                  <c:v>0.96674822984103603</c:v>
                </c:pt>
                <c:pt idx="2567">
                  <c:v>0.96727219027595557</c:v>
                </c:pt>
                <c:pt idx="2568">
                  <c:v>0.96785130444086864</c:v>
                </c:pt>
                <c:pt idx="2569">
                  <c:v>0.96843041860578272</c:v>
                </c:pt>
                <c:pt idx="2570">
                  <c:v>0.96895437904070003</c:v>
                </c:pt>
                <c:pt idx="2571">
                  <c:v>0.96958864693560398</c:v>
                </c:pt>
                <c:pt idx="2572">
                  <c:v>0.97011260737052463</c:v>
                </c:pt>
                <c:pt idx="2573">
                  <c:v>0.97069172153543848</c:v>
                </c:pt>
                <c:pt idx="2574">
                  <c:v>0.97127083570034789</c:v>
                </c:pt>
                <c:pt idx="2575">
                  <c:v>0.97179479613526865</c:v>
                </c:pt>
                <c:pt idx="2576">
                  <c:v>0.97237391030018272</c:v>
                </c:pt>
                <c:pt idx="2577">
                  <c:v>0.97289787073510237</c:v>
                </c:pt>
                <c:pt idx="2578">
                  <c:v>0.97347698490001056</c:v>
                </c:pt>
                <c:pt idx="2579">
                  <c:v>0.97405609906492352</c:v>
                </c:pt>
                <c:pt idx="2580">
                  <c:v>0.9746352132298407</c:v>
                </c:pt>
                <c:pt idx="2581">
                  <c:v>0.97521432739474689</c:v>
                </c:pt>
                <c:pt idx="2582">
                  <c:v>0.97573828782966787</c:v>
                </c:pt>
                <c:pt idx="2583">
                  <c:v>0.97637255572457093</c:v>
                </c:pt>
                <c:pt idx="2584">
                  <c:v>0.97689651615949635</c:v>
                </c:pt>
                <c:pt idx="2585">
                  <c:v>0.97747563032440665</c:v>
                </c:pt>
                <c:pt idx="2586">
                  <c:v>0.97805474448931484</c:v>
                </c:pt>
                <c:pt idx="2587">
                  <c:v>0.97863385865422936</c:v>
                </c:pt>
                <c:pt idx="2588">
                  <c:v>0.97921297281913888</c:v>
                </c:pt>
                <c:pt idx="2589">
                  <c:v>0.97973693325405964</c:v>
                </c:pt>
                <c:pt idx="2590">
                  <c:v>0.98035741271646459</c:v>
                </c:pt>
                <c:pt idx="2591">
                  <c:v>0.98099168061136799</c:v>
                </c:pt>
                <c:pt idx="2592">
                  <c:v>0.98151564104628575</c:v>
                </c:pt>
                <c:pt idx="2593">
                  <c:v>0.98214990894119203</c:v>
                </c:pt>
                <c:pt idx="2594">
                  <c:v>0.98272902310610599</c:v>
                </c:pt>
                <c:pt idx="2595">
                  <c:v>0.98330813727101596</c:v>
                </c:pt>
                <c:pt idx="2596">
                  <c:v>0.98388725143592759</c:v>
                </c:pt>
                <c:pt idx="2597">
                  <c:v>0.98446636560083545</c:v>
                </c:pt>
                <c:pt idx="2598">
                  <c:v>0.98508684506324229</c:v>
                </c:pt>
                <c:pt idx="2599">
                  <c:v>0.98566595922815703</c:v>
                </c:pt>
                <c:pt idx="2600">
                  <c:v>0.98624507339307188</c:v>
                </c:pt>
                <c:pt idx="2601">
                  <c:v>0.9868793412879715</c:v>
                </c:pt>
                <c:pt idx="2602">
                  <c:v>0.98745845545288402</c:v>
                </c:pt>
                <c:pt idx="2603">
                  <c:v>0.98803756961779376</c:v>
                </c:pt>
                <c:pt idx="2604">
                  <c:v>0.98861668378270529</c:v>
                </c:pt>
                <c:pt idx="2605">
                  <c:v>0.98919579794761958</c:v>
                </c:pt>
                <c:pt idx="2606">
                  <c:v>0.98981627741002498</c:v>
                </c:pt>
                <c:pt idx="2607">
                  <c:v>0.9903953915749365</c:v>
                </c:pt>
                <c:pt idx="2608">
                  <c:v>0.99097450573984858</c:v>
                </c:pt>
                <c:pt idx="2609">
                  <c:v>0.99160877363475264</c:v>
                </c:pt>
                <c:pt idx="2610">
                  <c:v>0.99218788779966105</c:v>
                </c:pt>
                <c:pt idx="2611">
                  <c:v>0.992822155694567</c:v>
                </c:pt>
                <c:pt idx="2612">
                  <c:v>0.99344263515697251</c:v>
                </c:pt>
                <c:pt idx="2613">
                  <c:v>0.99402174932188503</c:v>
                </c:pt>
                <c:pt idx="2614">
                  <c:v>0.99465601721678865</c:v>
                </c:pt>
                <c:pt idx="2615">
                  <c:v>0.9952351313816995</c:v>
                </c:pt>
                <c:pt idx="2616">
                  <c:v>0.99581424554661158</c:v>
                </c:pt>
                <c:pt idx="2617">
                  <c:v>0.99648987873900896</c:v>
                </c:pt>
                <c:pt idx="2618">
                  <c:v>0.99706899290392059</c:v>
                </c:pt>
                <c:pt idx="2619">
                  <c:v>0.99764810706883522</c:v>
                </c:pt>
                <c:pt idx="2620">
                  <c:v>0.99828237496373429</c:v>
                </c:pt>
                <c:pt idx="2621">
                  <c:v>0.99891664285863957</c:v>
                </c:pt>
                <c:pt idx="2622">
                  <c:v>0.99953712232104375</c:v>
                </c:pt>
                <c:pt idx="2623">
                  <c:v>0.99982860978405097</c:v>
                </c:pt>
              </c:numCache>
            </c:numRef>
          </c:xVal>
          <c:yVal>
            <c:numRef>
              <c:f>Sheet2!$W$1:$W$2624</c:f>
              <c:numCache>
                <c:formatCode>General</c:formatCode>
                <c:ptCount val="2624"/>
                <c:pt idx="0">
                  <c:v>0</c:v>
                </c:pt>
                <c:pt idx="1">
                  <c:v>51.915133592401403</c:v>
                </c:pt>
                <c:pt idx="2">
                  <c:v>51.915139784373828</c:v>
                </c:pt>
                <c:pt idx="3">
                  <c:v>51.9151405505851</c:v>
                </c:pt>
                <c:pt idx="4">
                  <c:v>51.915141721530098</c:v>
                </c:pt>
                <c:pt idx="5">
                  <c:v>51.915139832560612</c:v>
                </c:pt>
                <c:pt idx="6">
                  <c:v>51.915140997021943</c:v>
                </c:pt>
                <c:pt idx="7">
                  <c:v>51.915139932891613</c:v>
                </c:pt>
                <c:pt idx="8">
                  <c:v>51.915140436556001</c:v>
                </c:pt>
                <c:pt idx="9">
                  <c:v>51.915140644736802</c:v>
                </c:pt>
                <c:pt idx="10">
                  <c:v>51.915140769145999</c:v>
                </c:pt>
                <c:pt idx="11">
                  <c:v>51.915140710457301</c:v>
                </c:pt>
                <c:pt idx="12">
                  <c:v>51.915140571253971</c:v>
                </c:pt>
                <c:pt idx="13">
                  <c:v>51.915140489613059</c:v>
                </c:pt>
                <c:pt idx="14">
                  <c:v>51.915140368674201</c:v>
                </c:pt>
                <c:pt idx="15">
                  <c:v>51.915140396922943</c:v>
                </c:pt>
                <c:pt idx="16">
                  <c:v>51.915140683122004</c:v>
                </c:pt>
                <c:pt idx="17">
                  <c:v>51.915140610217449</c:v>
                </c:pt>
                <c:pt idx="18">
                  <c:v>51.915140443343994</c:v>
                </c:pt>
                <c:pt idx="19">
                  <c:v>51.9151404505889</c:v>
                </c:pt>
                <c:pt idx="20">
                  <c:v>51.915140559747336</c:v>
                </c:pt>
                <c:pt idx="21">
                  <c:v>51.915140457011795</c:v>
                </c:pt>
                <c:pt idx="22">
                  <c:v>51.915140534969311</c:v>
                </c:pt>
                <c:pt idx="23">
                  <c:v>51.915140490648149</c:v>
                </c:pt>
                <c:pt idx="24">
                  <c:v>51.915140533082003</c:v>
                </c:pt>
                <c:pt idx="25">
                  <c:v>51.915140483555696</c:v>
                </c:pt>
                <c:pt idx="26">
                  <c:v>51.915140440361</c:v>
                </c:pt>
                <c:pt idx="27">
                  <c:v>51.915140469705271</c:v>
                </c:pt>
                <c:pt idx="28">
                  <c:v>51.915140498167005</c:v>
                </c:pt>
                <c:pt idx="29">
                  <c:v>51.915140474697374</c:v>
                </c:pt>
                <c:pt idx="30">
                  <c:v>51.915140475032175</c:v>
                </c:pt>
                <c:pt idx="31">
                  <c:v>51.915140460238327</c:v>
                </c:pt>
                <c:pt idx="32">
                  <c:v>51.915140514148199</c:v>
                </c:pt>
                <c:pt idx="33">
                  <c:v>51.915140512200004</c:v>
                </c:pt>
                <c:pt idx="34">
                  <c:v>51.915140457315964</c:v>
                </c:pt>
                <c:pt idx="35">
                  <c:v>51.915140492900903</c:v>
                </c:pt>
                <c:pt idx="36">
                  <c:v>51.915140455702719</c:v>
                </c:pt>
                <c:pt idx="37">
                  <c:v>51.915140470740234</c:v>
                </c:pt>
                <c:pt idx="38">
                  <c:v>51.915140479872264</c:v>
                </c:pt>
                <c:pt idx="39">
                  <c:v>51.915140502245997</c:v>
                </c:pt>
                <c:pt idx="40">
                  <c:v>51.915140490495993</c:v>
                </c:pt>
                <c:pt idx="41">
                  <c:v>51.915140488030396</c:v>
                </c:pt>
                <c:pt idx="42">
                  <c:v>51.915140479141904</c:v>
                </c:pt>
                <c:pt idx="43">
                  <c:v>51.915140487482319</c:v>
                </c:pt>
                <c:pt idx="44">
                  <c:v>51.915140520114399</c:v>
                </c:pt>
                <c:pt idx="45">
                  <c:v>51.915140471775295</c:v>
                </c:pt>
                <c:pt idx="46">
                  <c:v>51.915140508942898</c:v>
                </c:pt>
                <c:pt idx="47">
                  <c:v>51.915140464621899</c:v>
                </c:pt>
                <c:pt idx="48">
                  <c:v>51.915140494361999</c:v>
                </c:pt>
                <c:pt idx="49">
                  <c:v>51.915140491865905</c:v>
                </c:pt>
                <c:pt idx="50">
                  <c:v>51.915140492961697</c:v>
                </c:pt>
                <c:pt idx="51">
                  <c:v>51.915140481241991</c:v>
                </c:pt>
                <c:pt idx="52">
                  <c:v>51.915140493174803</c:v>
                </c:pt>
                <c:pt idx="53">
                  <c:v>51.915140484681999</c:v>
                </c:pt>
                <c:pt idx="54">
                  <c:v>51.915140484042489</c:v>
                </c:pt>
                <c:pt idx="55">
                  <c:v>51.915140496310194</c:v>
                </c:pt>
                <c:pt idx="56">
                  <c:v>51.915140507877496</c:v>
                </c:pt>
                <c:pt idx="57">
                  <c:v>51.915140508486296</c:v>
                </c:pt>
                <c:pt idx="58">
                  <c:v>51.9151404989585</c:v>
                </c:pt>
                <c:pt idx="59">
                  <c:v>51.915140507755702</c:v>
                </c:pt>
                <c:pt idx="60">
                  <c:v>51.915140501089304</c:v>
                </c:pt>
                <c:pt idx="61">
                  <c:v>51.915140491774594</c:v>
                </c:pt>
                <c:pt idx="62">
                  <c:v>51.915140483707894</c:v>
                </c:pt>
                <c:pt idx="63">
                  <c:v>51.915140490282994</c:v>
                </c:pt>
                <c:pt idx="64">
                  <c:v>51.915140492383394</c:v>
                </c:pt>
                <c:pt idx="65">
                  <c:v>51.915140494544595</c:v>
                </c:pt>
                <c:pt idx="66">
                  <c:v>51.915140498319197</c:v>
                </c:pt>
                <c:pt idx="67">
                  <c:v>51.915140484986395</c:v>
                </c:pt>
                <c:pt idx="68">
                  <c:v>51.915140484438496</c:v>
                </c:pt>
                <c:pt idx="69">
                  <c:v>51.9151404883957</c:v>
                </c:pt>
                <c:pt idx="70">
                  <c:v>51.915140503707072</c:v>
                </c:pt>
                <c:pt idx="71">
                  <c:v>51.915140497192894</c:v>
                </c:pt>
                <c:pt idx="72">
                  <c:v>51.915140486417094</c:v>
                </c:pt>
                <c:pt idx="73">
                  <c:v>51.915140487543219</c:v>
                </c:pt>
                <c:pt idx="74">
                  <c:v>51.915140494605495</c:v>
                </c:pt>
                <c:pt idx="75">
                  <c:v>51.915140487908701</c:v>
                </c:pt>
                <c:pt idx="76">
                  <c:v>51.915140480785595</c:v>
                </c:pt>
                <c:pt idx="77">
                  <c:v>51.9151404961884</c:v>
                </c:pt>
                <c:pt idx="78">
                  <c:v>51.915140486995504</c:v>
                </c:pt>
                <c:pt idx="79">
                  <c:v>51.915140490678695</c:v>
                </c:pt>
                <c:pt idx="80">
                  <c:v>51.915140495914294</c:v>
                </c:pt>
                <c:pt idx="81">
                  <c:v>51.915140490739596</c:v>
                </c:pt>
                <c:pt idx="82">
                  <c:v>51.915140495944897</c:v>
                </c:pt>
                <c:pt idx="83">
                  <c:v>51.915140489430705</c:v>
                </c:pt>
                <c:pt idx="84">
                  <c:v>51.915140492291997</c:v>
                </c:pt>
                <c:pt idx="85">
                  <c:v>51.915140496949398</c:v>
                </c:pt>
                <c:pt idx="86">
                  <c:v>51.915140494361999</c:v>
                </c:pt>
                <c:pt idx="87">
                  <c:v>51.915140491317864</c:v>
                </c:pt>
                <c:pt idx="88">
                  <c:v>51.915140490526497</c:v>
                </c:pt>
                <c:pt idx="89">
                  <c:v>51.915140489461095</c:v>
                </c:pt>
                <c:pt idx="90">
                  <c:v>51.915140495275196</c:v>
                </c:pt>
                <c:pt idx="91">
                  <c:v>51.915140490739596</c:v>
                </c:pt>
                <c:pt idx="92">
                  <c:v>51.915140493692036</c:v>
                </c:pt>
                <c:pt idx="93">
                  <c:v>51.915140495305494</c:v>
                </c:pt>
                <c:pt idx="94">
                  <c:v>51.915140494757701</c:v>
                </c:pt>
                <c:pt idx="95">
                  <c:v>51.915140492200564</c:v>
                </c:pt>
                <c:pt idx="96">
                  <c:v>51.915140495214089</c:v>
                </c:pt>
                <c:pt idx="97">
                  <c:v>51.915140487391056</c:v>
                </c:pt>
                <c:pt idx="98">
                  <c:v>51.915140492261472</c:v>
                </c:pt>
                <c:pt idx="99">
                  <c:v>51.915140491317864</c:v>
                </c:pt>
                <c:pt idx="100">
                  <c:v>51.915140496705902</c:v>
                </c:pt>
                <c:pt idx="101">
                  <c:v>51.915140490191703</c:v>
                </c:pt>
                <c:pt idx="102">
                  <c:v>51.915140493296313</c:v>
                </c:pt>
                <c:pt idx="103">
                  <c:v>51.915140491439701</c:v>
                </c:pt>
                <c:pt idx="104">
                  <c:v>51.915140488273899</c:v>
                </c:pt>
                <c:pt idx="105">
                  <c:v>51.915140496888498</c:v>
                </c:pt>
                <c:pt idx="106">
                  <c:v>51.915140493113896</c:v>
                </c:pt>
                <c:pt idx="107">
                  <c:v>51.915140491409296</c:v>
                </c:pt>
                <c:pt idx="108">
                  <c:v>51.915140496279697</c:v>
                </c:pt>
                <c:pt idx="109">
                  <c:v>51.915140488365296</c:v>
                </c:pt>
                <c:pt idx="110">
                  <c:v>51.915140491835494</c:v>
                </c:pt>
                <c:pt idx="111">
                  <c:v>51.915140494970863</c:v>
                </c:pt>
                <c:pt idx="112">
                  <c:v>51.915140492444294</c:v>
                </c:pt>
                <c:pt idx="113">
                  <c:v>51.915140490557</c:v>
                </c:pt>
                <c:pt idx="114">
                  <c:v>51.915140491713458</c:v>
                </c:pt>
                <c:pt idx="115">
                  <c:v>51.915140489582896</c:v>
                </c:pt>
                <c:pt idx="116">
                  <c:v>51.915140489735094</c:v>
                </c:pt>
                <c:pt idx="117">
                  <c:v>51.915140492261472</c:v>
                </c:pt>
                <c:pt idx="118">
                  <c:v>51.915140491135304</c:v>
                </c:pt>
                <c:pt idx="119">
                  <c:v>51.915140490039498</c:v>
                </c:pt>
                <c:pt idx="120">
                  <c:v>51.915140488243274</c:v>
                </c:pt>
                <c:pt idx="121">
                  <c:v>51.915140495883996</c:v>
                </c:pt>
                <c:pt idx="122">
                  <c:v>51.915140494331595</c:v>
                </c:pt>
                <c:pt idx="123">
                  <c:v>51.915140490495993</c:v>
                </c:pt>
                <c:pt idx="124">
                  <c:v>51.915140493053094</c:v>
                </c:pt>
                <c:pt idx="125">
                  <c:v>51.915140492657294</c:v>
                </c:pt>
                <c:pt idx="126">
                  <c:v>51.915140490648149</c:v>
                </c:pt>
                <c:pt idx="127">
                  <c:v>51.915140492839996</c:v>
                </c:pt>
                <c:pt idx="128">
                  <c:v>51.915140491865905</c:v>
                </c:pt>
                <c:pt idx="129">
                  <c:v>51.915140493022449</c:v>
                </c:pt>
                <c:pt idx="130">
                  <c:v>51.915140489065394</c:v>
                </c:pt>
                <c:pt idx="131">
                  <c:v>51.915140491591899</c:v>
                </c:pt>
                <c:pt idx="132">
                  <c:v>51.915140495183898</c:v>
                </c:pt>
                <c:pt idx="133">
                  <c:v>51.915140490282994</c:v>
                </c:pt>
                <c:pt idx="134">
                  <c:v>51.915140493753071</c:v>
                </c:pt>
                <c:pt idx="135">
                  <c:v>51.915140492566003</c:v>
                </c:pt>
                <c:pt idx="136">
                  <c:v>51.915140492505103</c:v>
                </c:pt>
                <c:pt idx="137">
                  <c:v>51.915140487604134</c:v>
                </c:pt>
                <c:pt idx="138">
                  <c:v>51.915140496036194</c:v>
                </c:pt>
                <c:pt idx="139">
                  <c:v>51.915140489826271</c:v>
                </c:pt>
                <c:pt idx="140">
                  <c:v>51.915140488882798</c:v>
                </c:pt>
                <c:pt idx="141">
                  <c:v>51.915140493174803</c:v>
                </c:pt>
                <c:pt idx="142">
                  <c:v>51.915140493235704</c:v>
                </c:pt>
                <c:pt idx="143">
                  <c:v>51.915140494879502</c:v>
                </c:pt>
                <c:pt idx="144">
                  <c:v>51.915140493996489</c:v>
                </c:pt>
                <c:pt idx="145">
                  <c:v>51.9151404934792</c:v>
                </c:pt>
                <c:pt idx="146">
                  <c:v>51.9151404934792</c:v>
                </c:pt>
                <c:pt idx="147">
                  <c:v>51.915140494757701</c:v>
                </c:pt>
                <c:pt idx="148">
                  <c:v>51.915140490617794</c:v>
                </c:pt>
                <c:pt idx="149">
                  <c:v>51.915140489826271</c:v>
                </c:pt>
                <c:pt idx="150">
                  <c:v>51.915140495823096</c:v>
                </c:pt>
                <c:pt idx="151">
                  <c:v>51.915140492079011</c:v>
                </c:pt>
                <c:pt idx="152">
                  <c:v>51.915140494361999</c:v>
                </c:pt>
                <c:pt idx="153">
                  <c:v>51.915140492626904</c:v>
                </c:pt>
                <c:pt idx="154">
                  <c:v>51.915140494148901</c:v>
                </c:pt>
                <c:pt idx="155">
                  <c:v>51.915140490343894</c:v>
                </c:pt>
                <c:pt idx="156">
                  <c:v>51.915140493996489</c:v>
                </c:pt>
                <c:pt idx="157">
                  <c:v>51.91514049165265</c:v>
                </c:pt>
                <c:pt idx="158">
                  <c:v>51.915140492779102</c:v>
                </c:pt>
                <c:pt idx="159">
                  <c:v>51.915140490557</c:v>
                </c:pt>
                <c:pt idx="160">
                  <c:v>51.915140489735094</c:v>
                </c:pt>
                <c:pt idx="161">
                  <c:v>51.915140492018097</c:v>
                </c:pt>
                <c:pt idx="162">
                  <c:v>51.915140492626904</c:v>
                </c:pt>
                <c:pt idx="163">
                  <c:v>51.915140494270695</c:v>
                </c:pt>
                <c:pt idx="164">
                  <c:v>51.915140490709199</c:v>
                </c:pt>
                <c:pt idx="165">
                  <c:v>51.915140490861404</c:v>
                </c:pt>
                <c:pt idx="166">
                  <c:v>51.915140491074396</c:v>
                </c:pt>
                <c:pt idx="167">
                  <c:v>51.915140493418171</c:v>
                </c:pt>
                <c:pt idx="168">
                  <c:v>51.915140492139912</c:v>
                </c:pt>
                <c:pt idx="169">
                  <c:v>51.9151404928704</c:v>
                </c:pt>
                <c:pt idx="170">
                  <c:v>51.915140491957196</c:v>
                </c:pt>
                <c:pt idx="171">
                  <c:v>51.915140491926799</c:v>
                </c:pt>
                <c:pt idx="172">
                  <c:v>51.915140492109401</c:v>
                </c:pt>
                <c:pt idx="173">
                  <c:v>51.915140493022449</c:v>
                </c:pt>
                <c:pt idx="174">
                  <c:v>51.915140490952702</c:v>
                </c:pt>
                <c:pt idx="175">
                  <c:v>51.915140491348197</c:v>
                </c:pt>
                <c:pt idx="176">
                  <c:v>51.915140491531105</c:v>
                </c:pt>
                <c:pt idx="177">
                  <c:v>51.915140492839996</c:v>
                </c:pt>
                <c:pt idx="178">
                  <c:v>51.915140491500594</c:v>
                </c:pt>
                <c:pt idx="179">
                  <c:v>51.915140491713458</c:v>
                </c:pt>
                <c:pt idx="180">
                  <c:v>51.915140492200564</c:v>
                </c:pt>
                <c:pt idx="181">
                  <c:v>51.915140491896075</c:v>
                </c:pt>
                <c:pt idx="182">
                  <c:v>51.915140491896075</c:v>
                </c:pt>
                <c:pt idx="183">
                  <c:v>51.915140490404802</c:v>
                </c:pt>
                <c:pt idx="184">
                  <c:v>51.915140493540044</c:v>
                </c:pt>
                <c:pt idx="185">
                  <c:v>51.915140490526497</c:v>
                </c:pt>
                <c:pt idx="186">
                  <c:v>51.915140494088</c:v>
                </c:pt>
                <c:pt idx="187">
                  <c:v>51.915140491013375</c:v>
                </c:pt>
                <c:pt idx="188">
                  <c:v>51.915140490952702</c:v>
                </c:pt>
                <c:pt idx="189">
                  <c:v>51.915140492261472</c:v>
                </c:pt>
                <c:pt idx="190">
                  <c:v>51.915140491896075</c:v>
                </c:pt>
                <c:pt idx="191">
                  <c:v>51.915140492961697</c:v>
                </c:pt>
                <c:pt idx="192">
                  <c:v>51.915140490526497</c:v>
                </c:pt>
                <c:pt idx="193">
                  <c:v>51.915140491409296</c:v>
                </c:pt>
                <c:pt idx="194">
                  <c:v>51.915140493570597</c:v>
                </c:pt>
                <c:pt idx="195">
                  <c:v>51.915140493813972</c:v>
                </c:pt>
                <c:pt idx="196">
                  <c:v>51.915140492748549</c:v>
                </c:pt>
                <c:pt idx="197">
                  <c:v>51.915140492839996</c:v>
                </c:pt>
                <c:pt idx="198">
                  <c:v>51.9151404928704</c:v>
                </c:pt>
                <c:pt idx="199">
                  <c:v>51.915140492139912</c:v>
                </c:pt>
                <c:pt idx="200">
                  <c:v>51.915140491774594</c:v>
                </c:pt>
                <c:pt idx="201">
                  <c:v>51.915140492626904</c:v>
                </c:pt>
                <c:pt idx="202">
                  <c:v>51.915140490435199</c:v>
                </c:pt>
                <c:pt idx="203">
                  <c:v>51.915140491561495</c:v>
                </c:pt>
                <c:pt idx="204">
                  <c:v>51.915140493296313</c:v>
                </c:pt>
                <c:pt idx="205">
                  <c:v>51.915140495092373</c:v>
                </c:pt>
                <c:pt idx="206">
                  <c:v>51.915140492839996</c:v>
                </c:pt>
                <c:pt idx="207">
                  <c:v>51.915140491683104</c:v>
                </c:pt>
                <c:pt idx="208">
                  <c:v>51.915140490861404</c:v>
                </c:pt>
                <c:pt idx="209">
                  <c:v>51.915140492444294</c:v>
                </c:pt>
                <c:pt idx="210">
                  <c:v>51.915140493174803</c:v>
                </c:pt>
                <c:pt idx="211">
                  <c:v>51.915140491865905</c:v>
                </c:pt>
                <c:pt idx="212">
                  <c:v>51.915140490922198</c:v>
                </c:pt>
                <c:pt idx="213">
                  <c:v>51.915140494635999</c:v>
                </c:pt>
                <c:pt idx="214">
                  <c:v>51.915140491926799</c:v>
                </c:pt>
                <c:pt idx="215">
                  <c:v>51.915140491561495</c:v>
                </c:pt>
                <c:pt idx="216">
                  <c:v>51.915140492961697</c:v>
                </c:pt>
                <c:pt idx="217">
                  <c:v>51.915140490252419</c:v>
                </c:pt>
                <c:pt idx="218">
                  <c:v>51.915140493326994</c:v>
                </c:pt>
                <c:pt idx="219">
                  <c:v>51.915140490739596</c:v>
                </c:pt>
                <c:pt idx="220">
                  <c:v>51.915140489491449</c:v>
                </c:pt>
                <c:pt idx="221">
                  <c:v>51.915140490952702</c:v>
                </c:pt>
                <c:pt idx="222">
                  <c:v>51.915140494392219</c:v>
                </c:pt>
                <c:pt idx="223">
                  <c:v>51.9151404929313</c:v>
                </c:pt>
                <c:pt idx="224">
                  <c:v>51.915140489704463</c:v>
                </c:pt>
                <c:pt idx="225">
                  <c:v>51.915140492839996</c:v>
                </c:pt>
                <c:pt idx="226">
                  <c:v>51.915140491135304</c:v>
                </c:pt>
                <c:pt idx="227">
                  <c:v>51.9151404929313</c:v>
                </c:pt>
                <c:pt idx="228">
                  <c:v>51.915140491256949</c:v>
                </c:pt>
                <c:pt idx="229">
                  <c:v>51.9151404919877</c:v>
                </c:pt>
                <c:pt idx="230">
                  <c:v>51.915140490739596</c:v>
                </c:pt>
                <c:pt idx="231">
                  <c:v>51.915140492657294</c:v>
                </c:pt>
                <c:pt idx="232">
                  <c:v>51.915140490983099</c:v>
                </c:pt>
                <c:pt idx="233">
                  <c:v>51.915140494148901</c:v>
                </c:pt>
                <c:pt idx="234">
                  <c:v>51.915140492139912</c:v>
                </c:pt>
                <c:pt idx="235">
                  <c:v>51.915140493174803</c:v>
                </c:pt>
                <c:pt idx="236">
                  <c:v>51.915140492566003</c:v>
                </c:pt>
                <c:pt idx="237">
                  <c:v>51.915140492839996</c:v>
                </c:pt>
                <c:pt idx="238">
                  <c:v>51.915140491439701</c:v>
                </c:pt>
                <c:pt idx="239">
                  <c:v>51.915140491531105</c:v>
                </c:pt>
                <c:pt idx="240">
                  <c:v>51.915140493022449</c:v>
                </c:pt>
                <c:pt idx="241">
                  <c:v>51.915140492231195</c:v>
                </c:pt>
                <c:pt idx="242">
                  <c:v>51.915140491591899</c:v>
                </c:pt>
                <c:pt idx="243">
                  <c:v>51.915140492505103</c:v>
                </c:pt>
                <c:pt idx="244">
                  <c:v>51.915140492626904</c:v>
                </c:pt>
                <c:pt idx="245">
                  <c:v>51.915140491409296</c:v>
                </c:pt>
                <c:pt idx="246">
                  <c:v>51.915140491591899</c:v>
                </c:pt>
                <c:pt idx="247">
                  <c:v>51.915140492322394</c:v>
                </c:pt>
                <c:pt idx="248">
                  <c:v>51.915140492352897</c:v>
                </c:pt>
                <c:pt idx="249">
                  <c:v>51.915140491622175</c:v>
                </c:pt>
                <c:pt idx="250">
                  <c:v>51.915140492961697</c:v>
                </c:pt>
                <c:pt idx="251">
                  <c:v>51.915140492505103</c:v>
                </c:pt>
                <c:pt idx="252">
                  <c:v>51.915140492839996</c:v>
                </c:pt>
                <c:pt idx="253">
                  <c:v>51.915140490952702</c:v>
                </c:pt>
                <c:pt idx="254">
                  <c:v>51.915140492474698</c:v>
                </c:pt>
                <c:pt idx="255">
                  <c:v>51.915140492352897</c:v>
                </c:pt>
                <c:pt idx="256">
                  <c:v>51.915140490648149</c:v>
                </c:pt>
                <c:pt idx="257">
                  <c:v>51.915140492079011</c:v>
                </c:pt>
                <c:pt idx="258">
                  <c:v>51.915140492596372</c:v>
                </c:pt>
                <c:pt idx="259">
                  <c:v>51.915140492809506</c:v>
                </c:pt>
                <c:pt idx="260">
                  <c:v>51.915140491074396</c:v>
                </c:pt>
                <c:pt idx="261">
                  <c:v>51.915140493235704</c:v>
                </c:pt>
                <c:pt idx="262">
                  <c:v>51.915140493053094</c:v>
                </c:pt>
                <c:pt idx="263">
                  <c:v>51.915140492992194</c:v>
                </c:pt>
                <c:pt idx="264">
                  <c:v>51.915140492839996</c:v>
                </c:pt>
                <c:pt idx="265">
                  <c:v>51.915140491896075</c:v>
                </c:pt>
                <c:pt idx="266">
                  <c:v>51.915140491561495</c:v>
                </c:pt>
                <c:pt idx="267">
                  <c:v>51.915140492687797</c:v>
                </c:pt>
                <c:pt idx="268">
                  <c:v>51.915140491743927</c:v>
                </c:pt>
                <c:pt idx="269">
                  <c:v>51.915140492961697</c:v>
                </c:pt>
                <c:pt idx="270">
                  <c:v>51.915140492079011</c:v>
                </c:pt>
                <c:pt idx="271">
                  <c:v>51.915140491743927</c:v>
                </c:pt>
                <c:pt idx="272">
                  <c:v>51.915140492231195</c:v>
                </c:pt>
                <c:pt idx="273">
                  <c:v>51.915140492718194</c:v>
                </c:pt>
                <c:pt idx="274">
                  <c:v>51.915140492566003</c:v>
                </c:pt>
                <c:pt idx="275">
                  <c:v>51.915140491713458</c:v>
                </c:pt>
                <c:pt idx="276">
                  <c:v>51.915140493509696</c:v>
                </c:pt>
                <c:pt idx="277">
                  <c:v>51.915140493722795</c:v>
                </c:pt>
                <c:pt idx="278">
                  <c:v>51.915140492809506</c:v>
                </c:pt>
                <c:pt idx="279">
                  <c:v>51.915140491409296</c:v>
                </c:pt>
                <c:pt idx="280">
                  <c:v>51.9151404908309</c:v>
                </c:pt>
                <c:pt idx="281">
                  <c:v>51.915140491409296</c:v>
                </c:pt>
                <c:pt idx="282">
                  <c:v>51.915140493753071</c:v>
                </c:pt>
                <c:pt idx="283">
                  <c:v>51.915140491865905</c:v>
                </c:pt>
                <c:pt idx="284">
                  <c:v>51.915140492505103</c:v>
                </c:pt>
                <c:pt idx="285">
                  <c:v>51.915140491135304</c:v>
                </c:pt>
                <c:pt idx="286">
                  <c:v>51.915140491226488</c:v>
                </c:pt>
                <c:pt idx="287">
                  <c:v>51.915140491561495</c:v>
                </c:pt>
                <c:pt idx="288">
                  <c:v>51.915140492048494</c:v>
                </c:pt>
                <c:pt idx="289">
                  <c:v>51.915140493722795</c:v>
                </c:pt>
                <c:pt idx="290">
                  <c:v>51.915140492505103</c:v>
                </c:pt>
                <c:pt idx="291">
                  <c:v>51.915140492322394</c:v>
                </c:pt>
                <c:pt idx="292">
                  <c:v>51.915140492626904</c:v>
                </c:pt>
                <c:pt idx="293">
                  <c:v>51.915140490891801</c:v>
                </c:pt>
                <c:pt idx="294">
                  <c:v>51.915140492322394</c:v>
                </c:pt>
                <c:pt idx="295">
                  <c:v>51.915140491805005</c:v>
                </c:pt>
                <c:pt idx="296">
                  <c:v>51.915140492018097</c:v>
                </c:pt>
                <c:pt idx="297">
                  <c:v>51.915140491713458</c:v>
                </c:pt>
                <c:pt idx="298">
                  <c:v>51.915140492505103</c:v>
                </c:pt>
                <c:pt idx="299">
                  <c:v>51.915140493144271</c:v>
                </c:pt>
                <c:pt idx="300">
                  <c:v>51.915140491348197</c:v>
                </c:pt>
                <c:pt idx="301">
                  <c:v>51.915140491256949</c:v>
                </c:pt>
                <c:pt idx="302">
                  <c:v>51.915140491531105</c:v>
                </c:pt>
                <c:pt idx="303">
                  <c:v>51.915140491531105</c:v>
                </c:pt>
                <c:pt idx="304">
                  <c:v>51.915140492505103</c:v>
                </c:pt>
                <c:pt idx="305">
                  <c:v>51.915140493387895</c:v>
                </c:pt>
                <c:pt idx="306">
                  <c:v>51.915140491911544</c:v>
                </c:pt>
                <c:pt idx="307">
                  <c:v>51.915140492276798</c:v>
                </c:pt>
                <c:pt idx="308">
                  <c:v>51.915140492596372</c:v>
                </c:pt>
                <c:pt idx="309">
                  <c:v>51.915140492261472</c:v>
                </c:pt>
                <c:pt idx="310">
                  <c:v>51.915140492048494</c:v>
                </c:pt>
                <c:pt idx="311">
                  <c:v>51.915140491957196</c:v>
                </c:pt>
                <c:pt idx="312">
                  <c:v>51.915140491378899</c:v>
                </c:pt>
                <c:pt idx="313">
                  <c:v>51.91514049165265</c:v>
                </c:pt>
                <c:pt idx="314">
                  <c:v>51.915140492520401</c:v>
                </c:pt>
                <c:pt idx="315">
                  <c:v>51.915140492626904</c:v>
                </c:pt>
                <c:pt idx="316">
                  <c:v>51.915140491805005</c:v>
                </c:pt>
                <c:pt idx="317">
                  <c:v>51.915140491972394</c:v>
                </c:pt>
                <c:pt idx="318">
                  <c:v>51.915140492033295</c:v>
                </c:pt>
                <c:pt idx="319">
                  <c:v>51.915140492626904</c:v>
                </c:pt>
                <c:pt idx="320">
                  <c:v>51.915140492687797</c:v>
                </c:pt>
                <c:pt idx="321">
                  <c:v>51.915140491561495</c:v>
                </c:pt>
                <c:pt idx="322">
                  <c:v>51.915140492429003</c:v>
                </c:pt>
                <c:pt idx="323">
                  <c:v>51.915140491941997</c:v>
                </c:pt>
                <c:pt idx="324">
                  <c:v>51.915140491439701</c:v>
                </c:pt>
                <c:pt idx="325">
                  <c:v>51.915140491561495</c:v>
                </c:pt>
                <c:pt idx="326">
                  <c:v>51.915140492352897</c:v>
                </c:pt>
                <c:pt idx="327">
                  <c:v>51.915140492246174</c:v>
                </c:pt>
                <c:pt idx="328">
                  <c:v>51.9151404929313</c:v>
                </c:pt>
                <c:pt idx="329">
                  <c:v>51.915140491135304</c:v>
                </c:pt>
                <c:pt idx="330">
                  <c:v>51.915140490998297</c:v>
                </c:pt>
                <c:pt idx="331">
                  <c:v>51.915140493113896</c:v>
                </c:pt>
                <c:pt idx="332">
                  <c:v>51.915140491698274</c:v>
                </c:pt>
                <c:pt idx="333">
                  <c:v>51.9151404928704</c:v>
                </c:pt>
                <c:pt idx="334">
                  <c:v>51.915140492048494</c:v>
                </c:pt>
                <c:pt idx="335">
                  <c:v>51.915140493570597</c:v>
                </c:pt>
                <c:pt idx="336">
                  <c:v>51.915140491485396</c:v>
                </c:pt>
                <c:pt idx="337">
                  <c:v>51.915140493509696</c:v>
                </c:pt>
                <c:pt idx="338">
                  <c:v>51.9151404929313</c:v>
                </c:pt>
                <c:pt idx="339">
                  <c:v>51.915140492018097</c:v>
                </c:pt>
                <c:pt idx="340">
                  <c:v>51.915140491865905</c:v>
                </c:pt>
                <c:pt idx="341">
                  <c:v>51.915140492139912</c:v>
                </c:pt>
                <c:pt idx="342">
                  <c:v>51.915140492413798</c:v>
                </c:pt>
                <c:pt idx="343">
                  <c:v>51.915140491743927</c:v>
                </c:pt>
                <c:pt idx="344">
                  <c:v>51.915140491698274</c:v>
                </c:pt>
                <c:pt idx="345">
                  <c:v>51.915140492352897</c:v>
                </c:pt>
                <c:pt idx="346">
                  <c:v>51.915140492718194</c:v>
                </c:pt>
                <c:pt idx="347">
                  <c:v>51.915140491485396</c:v>
                </c:pt>
                <c:pt idx="348">
                  <c:v>51.915140491683104</c:v>
                </c:pt>
                <c:pt idx="349">
                  <c:v>51.915140491622175</c:v>
                </c:pt>
                <c:pt idx="350">
                  <c:v>51.915140492611705</c:v>
                </c:pt>
                <c:pt idx="351">
                  <c:v>51.915140491241772</c:v>
                </c:pt>
                <c:pt idx="352">
                  <c:v>51.915140491713458</c:v>
                </c:pt>
                <c:pt idx="353">
                  <c:v>51.915140492977002</c:v>
                </c:pt>
                <c:pt idx="354">
                  <c:v>51.915140493281271</c:v>
                </c:pt>
                <c:pt idx="355">
                  <c:v>51.915140492413798</c:v>
                </c:pt>
                <c:pt idx="356">
                  <c:v>51.915140491546119</c:v>
                </c:pt>
                <c:pt idx="357">
                  <c:v>51.915140492276798</c:v>
                </c:pt>
                <c:pt idx="358">
                  <c:v>51.915140491256949</c:v>
                </c:pt>
                <c:pt idx="359">
                  <c:v>51.915140490632972</c:v>
                </c:pt>
                <c:pt idx="360">
                  <c:v>51.915140492079011</c:v>
                </c:pt>
                <c:pt idx="361">
                  <c:v>51.915140492246174</c:v>
                </c:pt>
                <c:pt idx="362">
                  <c:v>51.915140493098527</c:v>
                </c:pt>
                <c:pt idx="363">
                  <c:v>51.915140492155103</c:v>
                </c:pt>
                <c:pt idx="364">
                  <c:v>51.915140491333034</c:v>
                </c:pt>
                <c:pt idx="365">
                  <c:v>51.915140493357349</c:v>
                </c:pt>
                <c:pt idx="366">
                  <c:v>51.915140492748549</c:v>
                </c:pt>
                <c:pt idx="367">
                  <c:v>51.9151404918507</c:v>
                </c:pt>
                <c:pt idx="368">
                  <c:v>51.915140491302658</c:v>
                </c:pt>
                <c:pt idx="369">
                  <c:v>51.915140492566003</c:v>
                </c:pt>
                <c:pt idx="370">
                  <c:v>51.915140491896075</c:v>
                </c:pt>
                <c:pt idx="371">
                  <c:v>51.915140491820196</c:v>
                </c:pt>
                <c:pt idx="372">
                  <c:v>51.915140492170302</c:v>
                </c:pt>
                <c:pt idx="373">
                  <c:v>51.9151404921246</c:v>
                </c:pt>
                <c:pt idx="374">
                  <c:v>51.915140492322394</c:v>
                </c:pt>
                <c:pt idx="375">
                  <c:v>51.915140491393949</c:v>
                </c:pt>
                <c:pt idx="376">
                  <c:v>51.915140492352897</c:v>
                </c:pt>
                <c:pt idx="377">
                  <c:v>51.915140492170302</c:v>
                </c:pt>
                <c:pt idx="378">
                  <c:v>51.915140492337557</c:v>
                </c:pt>
                <c:pt idx="379">
                  <c:v>51.915140491865905</c:v>
                </c:pt>
                <c:pt idx="380">
                  <c:v>51.915140491759395</c:v>
                </c:pt>
                <c:pt idx="381">
                  <c:v>51.915140491805005</c:v>
                </c:pt>
                <c:pt idx="382">
                  <c:v>51.915140492839996</c:v>
                </c:pt>
                <c:pt idx="383">
                  <c:v>51.915140492992194</c:v>
                </c:pt>
                <c:pt idx="384">
                  <c:v>51.915140492702996</c:v>
                </c:pt>
                <c:pt idx="385">
                  <c:v>51.915140491500594</c:v>
                </c:pt>
                <c:pt idx="386">
                  <c:v>51.915140492276798</c:v>
                </c:pt>
                <c:pt idx="387">
                  <c:v>51.915140492474698</c:v>
                </c:pt>
                <c:pt idx="388">
                  <c:v>51.915140492368195</c:v>
                </c:pt>
                <c:pt idx="389">
                  <c:v>51.915140491272119</c:v>
                </c:pt>
                <c:pt idx="390">
                  <c:v>51.915140492505103</c:v>
                </c:pt>
                <c:pt idx="391">
                  <c:v>51.915140491211204</c:v>
                </c:pt>
                <c:pt idx="392">
                  <c:v>51.915140491713458</c:v>
                </c:pt>
                <c:pt idx="393">
                  <c:v>51.915140491926799</c:v>
                </c:pt>
                <c:pt idx="394">
                  <c:v>51.915140491043871</c:v>
                </c:pt>
                <c:pt idx="395">
                  <c:v>51.9151404921246</c:v>
                </c:pt>
                <c:pt idx="396">
                  <c:v>51.915140491607033</c:v>
                </c:pt>
                <c:pt idx="397">
                  <c:v>51.9151404918507</c:v>
                </c:pt>
                <c:pt idx="398">
                  <c:v>51.915140492094196</c:v>
                </c:pt>
                <c:pt idx="399">
                  <c:v>51.915140492855201</c:v>
                </c:pt>
                <c:pt idx="400">
                  <c:v>51.915140491774594</c:v>
                </c:pt>
                <c:pt idx="401">
                  <c:v>51.9151404915767</c:v>
                </c:pt>
                <c:pt idx="402">
                  <c:v>51.915140492291997</c:v>
                </c:pt>
                <c:pt idx="403">
                  <c:v>51.915140492139912</c:v>
                </c:pt>
                <c:pt idx="404">
                  <c:v>51.915140492718194</c:v>
                </c:pt>
                <c:pt idx="405">
                  <c:v>51.915140492033295</c:v>
                </c:pt>
                <c:pt idx="406">
                  <c:v>51.915140493037796</c:v>
                </c:pt>
                <c:pt idx="407">
                  <c:v>51.915140491591899</c:v>
                </c:pt>
                <c:pt idx="408">
                  <c:v>51.915140491470197</c:v>
                </c:pt>
                <c:pt idx="409">
                  <c:v>51.915140491941997</c:v>
                </c:pt>
                <c:pt idx="410">
                  <c:v>51.915140492170302</c:v>
                </c:pt>
                <c:pt idx="411">
                  <c:v>51.915140492322394</c:v>
                </c:pt>
                <c:pt idx="412">
                  <c:v>51.915140491409296</c:v>
                </c:pt>
                <c:pt idx="413">
                  <c:v>51.915140492307295</c:v>
                </c:pt>
                <c:pt idx="414">
                  <c:v>51.915140492048494</c:v>
                </c:pt>
                <c:pt idx="415">
                  <c:v>51.915140492779102</c:v>
                </c:pt>
                <c:pt idx="416">
                  <c:v>51.915140491211204</c:v>
                </c:pt>
                <c:pt idx="417">
                  <c:v>51.915140492246174</c:v>
                </c:pt>
                <c:pt idx="418">
                  <c:v>51.9151404915767</c:v>
                </c:pt>
                <c:pt idx="419">
                  <c:v>51.915140491409296</c:v>
                </c:pt>
                <c:pt idx="420">
                  <c:v>51.915140490800496</c:v>
                </c:pt>
                <c:pt idx="421">
                  <c:v>51.9151404928704</c:v>
                </c:pt>
                <c:pt idx="422">
                  <c:v>51.915140492079011</c:v>
                </c:pt>
                <c:pt idx="423">
                  <c:v>51.915140492215997</c:v>
                </c:pt>
                <c:pt idx="424">
                  <c:v>51.9151404918507</c:v>
                </c:pt>
                <c:pt idx="425">
                  <c:v>51.915140492033295</c:v>
                </c:pt>
                <c:pt idx="426">
                  <c:v>51.915140491865905</c:v>
                </c:pt>
                <c:pt idx="427">
                  <c:v>51.915140491424495</c:v>
                </c:pt>
                <c:pt idx="428">
                  <c:v>51.915140490785298</c:v>
                </c:pt>
                <c:pt idx="429">
                  <c:v>51.91514049077</c:v>
                </c:pt>
                <c:pt idx="430">
                  <c:v>51.915140492002898</c:v>
                </c:pt>
                <c:pt idx="431">
                  <c:v>51.915140492885598</c:v>
                </c:pt>
                <c:pt idx="432">
                  <c:v>51.915140492094196</c:v>
                </c:pt>
                <c:pt idx="433">
                  <c:v>51.915140491546119</c:v>
                </c:pt>
                <c:pt idx="434">
                  <c:v>51.915140491180999</c:v>
                </c:pt>
                <c:pt idx="435">
                  <c:v>51.915140492566003</c:v>
                </c:pt>
                <c:pt idx="436">
                  <c:v>51.915140491972394</c:v>
                </c:pt>
                <c:pt idx="437">
                  <c:v>51.915140493053094</c:v>
                </c:pt>
                <c:pt idx="438">
                  <c:v>51.915140491896075</c:v>
                </c:pt>
                <c:pt idx="439">
                  <c:v>51.915140490648149</c:v>
                </c:pt>
                <c:pt idx="440">
                  <c:v>51.915140492626904</c:v>
                </c:pt>
                <c:pt idx="441">
                  <c:v>51.915140492033295</c:v>
                </c:pt>
                <c:pt idx="442">
                  <c:v>51.915140491591899</c:v>
                </c:pt>
                <c:pt idx="443">
                  <c:v>51.915140491591899</c:v>
                </c:pt>
                <c:pt idx="444">
                  <c:v>51.915140490754801</c:v>
                </c:pt>
                <c:pt idx="445">
                  <c:v>51.915140492748549</c:v>
                </c:pt>
                <c:pt idx="446">
                  <c:v>51.915140491881104</c:v>
                </c:pt>
                <c:pt idx="447">
                  <c:v>51.915140491531105</c:v>
                </c:pt>
                <c:pt idx="448">
                  <c:v>51.915140492109401</c:v>
                </c:pt>
                <c:pt idx="449">
                  <c:v>51.915140492291997</c:v>
                </c:pt>
                <c:pt idx="450">
                  <c:v>51.915140493707327</c:v>
                </c:pt>
                <c:pt idx="451">
                  <c:v>51.915140491865905</c:v>
                </c:pt>
                <c:pt idx="452">
                  <c:v>51.915140491409296</c:v>
                </c:pt>
                <c:pt idx="453">
                  <c:v>51.915140492916095</c:v>
                </c:pt>
                <c:pt idx="454">
                  <c:v>51.915140493053094</c:v>
                </c:pt>
                <c:pt idx="455">
                  <c:v>51.915140491820196</c:v>
                </c:pt>
                <c:pt idx="456">
                  <c:v>51.915140492474698</c:v>
                </c:pt>
                <c:pt idx="457">
                  <c:v>51.915140490724397</c:v>
                </c:pt>
                <c:pt idx="458">
                  <c:v>51.915140491028801</c:v>
                </c:pt>
                <c:pt idx="459">
                  <c:v>51.915140492550812</c:v>
                </c:pt>
                <c:pt idx="460">
                  <c:v>51.915140491941997</c:v>
                </c:pt>
                <c:pt idx="461">
                  <c:v>51.915140491728899</c:v>
                </c:pt>
                <c:pt idx="462">
                  <c:v>51.915140491135304</c:v>
                </c:pt>
                <c:pt idx="463">
                  <c:v>51.915140493083356</c:v>
                </c:pt>
                <c:pt idx="464">
                  <c:v>51.915140492109401</c:v>
                </c:pt>
                <c:pt idx="465">
                  <c:v>51.915140491591899</c:v>
                </c:pt>
                <c:pt idx="466">
                  <c:v>51.915140491759395</c:v>
                </c:pt>
                <c:pt idx="467">
                  <c:v>51.915140491728899</c:v>
                </c:pt>
                <c:pt idx="468">
                  <c:v>51.915140492352897</c:v>
                </c:pt>
                <c:pt idx="469">
                  <c:v>51.915140492429003</c:v>
                </c:pt>
                <c:pt idx="470">
                  <c:v>51.915140492383394</c:v>
                </c:pt>
                <c:pt idx="471">
                  <c:v>51.915140493296313</c:v>
                </c:pt>
                <c:pt idx="472">
                  <c:v>51.915140492170302</c:v>
                </c:pt>
                <c:pt idx="473">
                  <c:v>51.915140492291997</c:v>
                </c:pt>
                <c:pt idx="474">
                  <c:v>51.915140492291997</c:v>
                </c:pt>
                <c:pt idx="475">
                  <c:v>51.915140493372704</c:v>
                </c:pt>
                <c:pt idx="476">
                  <c:v>51.915140492413798</c:v>
                </c:pt>
                <c:pt idx="477">
                  <c:v>51.915140493448796</c:v>
                </c:pt>
                <c:pt idx="478">
                  <c:v>51.915140492276798</c:v>
                </c:pt>
                <c:pt idx="479">
                  <c:v>51.915140491150495</c:v>
                </c:pt>
                <c:pt idx="480">
                  <c:v>51.91514049165265</c:v>
                </c:pt>
                <c:pt idx="481">
                  <c:v>51.915140492839996</c:v>
                </c:pt>
                <c:pt idx="482">
                  <c:v>51.915140492824811</c:v>
                </c:pt>
                <c:pt idx="483">
                  <c:v>51.915140493159598</c:v>
                </c:pt>
                <c:pt idx="484">
                  <c:v>51.9151404918507</c:v>
                </c:pt>
                <c:pt idx="485">
                  <c:v>51.915140492489911</c:v>
                </c:pt>
                <c:pt idx="486">
                  <c:v>51.915140492733272</c:v>
                </c:pt>
                <c:pt idx="487">
                  <c:v>51.915140491743927</c:v>
                </c:pt>
                <c:pt idx="488">
                  <c:v>51.915140491743927</c:v>
                </c:pt>
                <c:pt idx="489">
                  <c:v>51.915140492018097</c:v>
                </c:pt>
                <c:pt idx="490">
                  <c:v>51.915140491972394</c:v>
                </c:pt>
                <c:pt idx="491">
                  <c:v>51.915140492383394</c:v>
                </c:pt>
                <c:pt idx="492">
                  <c:v>51.9151404921855</c:v>
                </c:pt>
                <c:pt idx="493">
                  <c:v>51.915140492626904</c:v>
                </c:pt>
                <c:pt idx="494">
                  <c:v>51.915140491333034</c:v>
                </c:pt>
                <c:pt idx="495">
                  <c:v>51.915140491607033</c:v>
                </c:pt>
                <c:pt idx="496">
                  <c:v>51.91514049165265</c:v>
                </c:pt>
                <c:pt idx="497">
                  <c:v>51.915140491865905</c:v>
                </c:pt>
                <c:pt idx="498">
                  <c:v>51.915140492155103</c:v>
                </c:pt>
                <c:pt idx="499">
                  <c:v>51.9151404934792</c:v>
                </c:pt>
                <c:pt idx="500">
                  <c:v>51.915140492809506</c:v>
                </c:pt>
                <c:pt idx="501">
                  <c:v>51.915140491881104</c:v>
                </c:pt>
                <c:pt idx="502">
                  <c:v>51.915140492002898</c:v>
                </c:pt>
                <c:pt idx="503">
                  <c:v>51.915140491226488</c:v>
                </c:pt>
                <c:pt idx="504">
                  <c:v>51.915140492702996</c:v>
                </c:pt>
                <c:pt idx="505">
                  <c:v>51.915140492718194</c:v>
                </c:pt>
                <c:pt idx="506">
                  <c:v>51.915140491028801</c:v>
                </c:pt>
                <c:pt idx="507">
                  <c:v>51.915140491789799</c:v>
                </c:pt>
                <c:pt idx="508">
                  <c:v>51.915140491196048</c:v>
                </c:pt>
                <c:pt idx="509">
                  <c:v>51.915140492109401</c:v>
                </c:pt>
                <c:pt idx="510">
                  <c:v>51.9151404915767</c:v>
                </c:pt>
                <c:pt idx="511">
                  <c:v>51.915140492413798</c:v>
                </c:pt>
                <c:pt idx="512">
                  <c:v>51.915140492276798</c:v>
                </c:pt>
                <c:pt idx="513">
                  <c:v>51.9151404921855</c:v>
                </c:pt>
                <c:pt idx="514">
                  <c:v>51.915140492961697</c:v>
                </c:pt>
                <c:pt idx="515">
                  <c:v>51.915140492672464</c:v>
                </c:pt>
                <c:pt idx="516">
                  <c:v>51.915140492109401</c:v>
                </c:pt>
                <c:pt idx="517">
                  <c:v>51.915140492155103</c:v>
                </c:pt>
                <c:pt idx="518">
                  <c:v>51.915140491531105</c:v>
                </c:pt>
                <c:pt idx="519">
                  <c:v>51.915140492033295</c:v>
                </c:pt>
                <c:pt idx="520">
                  <c:v>51.915140493159598</c:v>
                </c:pt>
                <c:pt idx="521">
                  <c:v>51.915140490815702</c:v>
                </c:pt>
                <c:pt idx="522">
                  <c:v>51.915140492413798</c:v>
                </c:pt>
                <c:pt idx="523">
                  <c:v>51.915140492748549</c:v>
                </c:pt>
                <c:pt idx="524">
                  <c:v>51.915140492809506</c:v>
                </c:pt>
                <c:pt idx="525">
                  <c:v>51.915140492824811</c:v>
                </c:pt>
                <c:pt idx="526">
                  <c:v>51.915140492444294</c:v>
                </c:pt>
                <c:pt idx="527">
                  <c:v>51.915140491317864</c:v>
                </c:pt>
                <c:pt idx="528">
                  <c:v>51.915140491317864</c:v>
                </c:pt>
                <c:pt idx="529">
                  <c:v>51.915140492337557</c:v>
                </c:pt>
                <c:pt idx="530">
                  <c:v>51.915140491333034</c:v>
                </c:pt>
                <c:pt idx="531">
                  <c:v>51.915140492763896</c:v>
                </c:pt>
                <c:pt idx="532">
                  <c:v>51.915140492657294</c:v>
                </c:pt>
                <c:pt idx="533">
                  <c:v>51.915140492505103</c:v>
                </c:pt>
                <c:pt idx="534">
                  <c:v>51.915140492018097</c:v>
                </c:pt>
                <c:pt idx="535">
                  <c:v>51.915140491713458</c:v>
                </c:pt>
                <c:pt idx="536">
                  <c:v>51.915140492839996</c:v>
                </c:pt>
                <c:pt idx="537">
                  <c:v>51.915140491941997</c:v>
                </c:pt>
                <c:pt idx="538">
                  <c:v>51.915140491424495</c:v>
                </c:pt>
                <c:pt idx="539">
                  <c:v>51.915140491926799</c:v>
                </c:pt>
                <c:pt idx="540">
                  <c:v>51.915140492824811</c:v>
                </c:pt>
                <c:pt idx="541">
                  <c:v>51.915140491728899</c:v>
                </c:pt>
                <c:pt idx="542">
                  <c:v>51.915140492672464</c:v>
                </c:pt>
                <c:pt idx="543">
                  <c:v>51.915140492048494</c:v>
                </c:pt>
                <c:pt idx="544">
                  <c:v>51.915140492337557</c:v>
                </c:pt>
                <c:pt idx="545">
                  <c:v>51.915140491424495</c:v>
                </c:pt>
                <c:pt idx="546">
                  <c:v>51.915140492018097</c:v>
                </c:pt>
                <c:pt idx="547">
                  <c:v>51.915140492611705</c:v>
                </c:pt>
                <c:pt idx="548">
                  <c:v>51.915140492231195</c:v>
                </c:pt>
                <c:pt idx="549">
                  <c:v>51.915140491135304</c:v>
                </c:pt>
                <c:pt idx="550">
                  <c:v>51.915140492672464</c:v>
                </c:pt>
                <c:pt idx="551">
                  <c:v>51.9151404915767</c:v>
                </c:pt>
                <c:pt idx="552">
                  <c:v>51.915140491256949</c:v>
                </c:pt>
                <c:pt idx="553">
                  <c:v>51.915140492063799</c:v>
                </c:pt>
                <c:pt idx="554">
                  <c:v>51.915140491302658</c:v>
                </c:pt>
                <c:pt idx="555">
                  <c:v>51.915140491622175</c:v>
                </c:pt>
                <c:pt idx="556">
                  <c:v>51.915140491820196</c:v>
                </c:pt>
                <c:pt idx="557">
                  <c:v>51.915140492733272</c:v>
                </c:pt>
                <c:pt idx="558">
                  <c:v>51.915140492215997</c:v>
                </c:pt>
                <c:pt idx="559">
                  <c:v>51.915140492505103</c:v>
                </c:pt>
                <c:pt idx="560">
                  <c:v>51.915140493083356</c:v>
                </c:pt>
                <c:pt idx="561">
                  <c:v>51.915140491667849</c:v>
                </c:pt>
                <c:pt idx="562">
                  <c:v>51.915140491820196</c:v>
                </c:pt>
                <c:pt idx="563">
                  <c:v>51.915140490587397</c:v>
                </c:pt>
                <c:pt idx="564">
                  <c:v>51.915140492231195</c:v>
                </c:pt>
                <c:pt idx="565">
                  <c:v>51.915140492337557</c:v>
                </c:pt>
                <c:pt idx="566">
                  <c:v>51.915140492718194</c:v>
                </c:pt>
                <c:pt idx="567">
                  <c:v>51.91514049165265</c:v>
                </c:pt>
                <c:pt idx="568">
                  <c:v>51.915140492307295</c:v>
                </c:pt>
                <c:pt idx="569">
                  <c:v>51.915140490907</c:v>
                </c:pt>
                <c:pt idx="570">
                  <c:v>51.915140493113896</c:v>
                </c:pt>
                <c:pt idx="571">
                  <c:v>51.915140490983099</c:v>
                </c:pt>
                <c:pt idx="572">
                  <c:v>51.915140491820196</c:v>
                </c:pt>
                <c:pt idx="573">
                  <c:v>51.915140492276798</c:v>
                </c:pt>
                <c:pt idx="574">
                  <c:v>51.915140492687797</c:v>
                </c:pt>
                <c:pt idx="575">
                  <c:v>51.915140491698274</c:v>
                </c:pt>
                <c:pt idx="576">
                  <c:v>51.915140492352897</c:v>
                </c:pt>
                <c:pt idx="577">
                  <c:v>51.915140492398471</c:v>
                </c:pt>
                <c:pt idx="578">
                  <c:v>51.915140492033295</c:v>
                </c:pt>
                <c:pt idx="579">
                  <c:v>51.915140491378899</c:v>
                </c:pt>
                <c:pt idx="580">
                  <c:v>51.915140492079011</c:v>
                </c:pt>
                <c:pt idx="581">
                  <c:v>51.915140492170302</c:v>
                </c:pt>
                <c:pt idx="582">
                  <c:v>51.915140491150495</c:v>
                </c:pt>
                <c:pt idx="583">
                  <c:v>51.915140492611705</c:v>
                </c:pt>
                <c:pt idx="584">
                  <c:v>51.915140492550812</c:v>
                </c:pt>
                <c:pt idx="585">
                  <c:v>51.915140492474698</c:v>
                </c:pt>
                <c:pt idx="586">
                  <c:v>51.915140491835494</c:v>
                </c:pt>
                <c:pt idx="587">
                  <c:v>51.915140492109401</c:v>
                </c:pt>
                <c:pt idx="588">
                  <c:v>51.915140491028801</c:v>
                </c:pt>
                <c:pt idx="589">
                  <c:v>51.915140490785298</c:v>
                </c:pt>
                <c:pt idx="590">
                  <c:v>51.915140492520401</c:v>
                </c:pt>
                <c:pt idx="591">
                  <c:v>51.915140492566003</c:v>
                </c:pt>
                <c:pt idx="592">
                  <c:v>51.915140491287275</c:v>
                </c:pt>
                <c:pt idx="593">
                  <c:v>51.915140492063799</c:v>
                </c:pt>
                <c:pt idx="594">
                  <c:v>51.915140491728899</c:v>
                </c:pt>
                <c:pt idx="595">
                  <c:v>51.915140491180999</c:v>
                </c:pt>
                <c:pt idx="596">
                  <c:v>51.915140492109401</c:v>
                </c:pt>
                <c:pt idx="597">
                  <c:v>51.915140492535599</c:v>
                </c:pt>
                <c:pt idx="598">
                  <c:v>51.915140492033295</c:v>
                </c:pt>
                <c:pt idx="599">
                  <c:v>51.915140491607033</c:v>
                </c:pt>
                <c:pt idx="600">
                  <c:v>51.915140492581202</c:v>
                </c:pt>
                <c:pt idx="601">
                  <c:v>51.915140491363374</c:v>
                </c:pt>
                <c:pt idx="602">
                  <c:v>51.915140492916095</c:v>
                </c:pt>
                <c:pt idx="603">
                  <c:v>51.915140491820196</c:v>
                </c:pt>
                <c:pt idx="604">
                  <c:v>51.9151404921855</c:v>
                </c:pt>
                <c:pt idx="605">
                  <c:v>51.915140491957196</c:v>
                </c:pt>
                <c:pt idx="606">
                  <c:v>51.915140491500594</c:v>
                </c:pt>
                <c:pt idx="607">
                  <c:v>51.915140491272119</c:v>
                </c:pt>
                <c:pt idx="608">
                  <c:v>51.915140490557</c:v>
                </c:pt>
                <c:pt idx="609">
                  <c:v>51.915140492611705</c:v>
                </c:pt>
                <c:pt idx="610">
                  <c:v>51.915140492596372</c:v>
                </c:pt>
                <c:pt idx="611">
                  <c:v>51.91514049077</c:v>
                </c:pt>
                <c:pt idx="612">
                  <c:v>51.915140492429003</c:v>
                </c:pt>
                <c:pt idx="613">
                  <c:v>51.915140491941997</c:v>
                </c:pt>
                <c:pt idx="614">
                  <c:v>51.915140492596372</c:v>
                </c:pt>
                <c:pt idx="615">
                  <c:v>51.915140492276798</c:v>
                </c:pt>
                <c:pt idx="616">
                  <c:v>51.915140491500594</c:v>
                </c:pt>
                <c:pt idx="617">
                  <c:v>51.915140491743927</c:v>
                </c:pt>
                <c:pt idx="618">
                  <c:v>51.915140492444294</c:v>
                </c:pt>
                <c:pt idx="619">
                  <c:v>51.915140491348197</c:v>
                </c:pt>
                <c:pt idx="620">
                  <c:v>51.915140492596372</c:v>
                </c:pt>
                <c:pt idx="621">
                  <c:v>51.915140492094196</c:v>
                </c:pt>
                <c:pt idx="622">
                  <c:v>51.915140492550812</c:v>
                </c:pt>
                <c:pt idx="623">
                  <c:v>51.915140491957196</c:v>
                </c:pt>
                <c:pt idx="624">
                  <c:v>51.915140492200564</c:v>
                </c:pt>
                <c:pt idx="625">
                  <c:v>51.915140491820196</c:v>
                </c:pt>
                <c:pt idx="626">
                  <c:v>51.915140492033295</c:v>
                </c:pt>
                <c:pt idx="627">
                  <c:v>51.915140491470197</c:v>
                </c:pt>
                <c:pt idx="628">
                  <c:v>51.915140492048494</c:v>
                </c:pt>
                <c:pt idx="629">
                  <c:v>51.915140492155103</c:v>
                </c:pt>
                <c:pt idx="630">
                  <c:v>51.915140492215997</c:v>
                </c:pt>
                <c:pt idx="631">
                  <c:v>51.915140491789799</c:v>
                </c:pt>
                <c:pt idx="632">
                  <c:v>51.915140493083356</c:v>
                </c:pt>
                <c:pt idx="633">
                  <c:v>51.915140492992194</c:v>
                </c:pt>
                <c:pt idx="634">
                  <c:v>51.915140491683104</c:v>
                </c:pt>
                <c:pt idx="635">
                  <c:v>51.9151404918507</c:v>
                </c:pt>
                <c:pt idx="636">
                  <c:v>51.915140491637374</c:v>
                </c:pt>
                <c:pt idx="637">
                  <c:v>51.915140492276798</c:v>
                </c:pt>
                <c:pt idx="638">
                  <c:v>51.915140491789799</c:v>
                </c:pt>
                <c:pt idx="639">
                  <c:v>51.915140491759395</c:v>
                </c:pt>
                <c:pt idx="640">
                  <c:v>51.915140492429003</c:v>
                </c:pt>
                <c:pt idx="641">
                  <c:v>51.915140492550812</c:v>
                </c:pt>
                <c:pt idx="642">
                  <c:v>51.915140491165801</c:v>
                </c:pt>
                <c:pt idx="643">
                  <c:v>51.915140492626904</c:v>
                </c:pt>
                <c:pt idx="644">
                  <c:v>51.915140491789799</c:v>
                </c:pt>
                <c:pt idx="645">
                  <c:v>51.915140491881104</c:v>
                </c:pt>
                <c:pt idx="646">
                  <c:v>51.915140491454999</c:v>
                </c:pt>
                <c:pt idx="647">
                  <c:v>51.915140491120106</c:v>
                </c:pt>
                <c:pt idx="648">
                  <c:v>51.91514049165265</c:v>
                </c:pt>
                <c:pt idx="649">
                  <c:v>51.915140491165801</c:v>
                </c:pt>
                <c:pt idx="650">
                  <c:v>51.915140491439701</c:v>
                </c:pt>
                <c:pt idx="651">
                  <c:v>51.915140492079011</c:v>
                </c:pt>
                <c:pt idx="652">
                  <c:v>51.915140490891801</c:v>
                </c:pt>
                <c:pt idx="653">
                  <c:v>51.915140490998297</c:v>
                </c:pt>
                <c:pt idx="654">
                  <c:v>51.9151404921246</c:v>
                </c:pt>
                <c:pt idx="655">
                  <c:v>51.915140491165801</c:v>
                </c:pt>
                <c:pt idx="656">
                  <c:v>51.915140492079011</c:v>
                </c:pt>
                <c:pt idx="657">
                  <c:v>51.915140491896075</c:v>
                </c:pt>
                <c:pt idx="658">
                  <c:v>51.915140491667849</c:v>
                </c:pt>
                <c:pt idx="659">
                  <c:v>51.915140491805005</c:v>
                </c:pt>
                <c:pt idx="660">
                  <c:v>51.915140491774594</c:v>
                </c:pt>
                <c:pt idx="661">
                  <c:v>51.915140491972394</c:v>
                </c:pt>
                <c:pt idx="662">
                  <c:v>51.915140490937496</c:v>
                </c:pt>
                <c:pt idx="663">
                  <c:v>51.915140491333034</c:v>
                </c:pt>
                <c:pt idx="664">
                  <c:v>51.915140491941997</c:v>
                </c:pt>
                <c:pt idx="665">
                  <c:v>51.915140491622175</c:v>
                </c:pt>
                <c:pt idx="666">
                  <c:v>51.915140491074396</c:v>
                </c:pt>
                <c:pt idx="667">
                  <c:v>51.9151404919877</c:v>
                </c:pt>
                <c:pt idx="668">
                  <c:v>51.915140491165801</c:v>
                </c:pt>
                <c:pt idx="669">
                  <c:v>51.915140491911544</c:v>
                </c:pt>
                <c:pt idx="670">
                  <c:v>51.915140490891801</c:v>
                </c:pt>
                <c:pt idx="671">
                  <c:v>51.915140491941997</c:v>
                </c:pt>
                <c:pt idx="672">
                  <c:v>51.915140491470197</c:v>
                </c:pt>
                <c:pt idx="673">
                  <c:v>51.915140491728899</c:v>
                </c:pt>
                <c:pt idx="674">
                  <c:v>51.915140492200564</c:v>
                </c:pt>
                <c:pt idx="675">
                  <c:v>51.915140492733272</c:v>
                </c:pt>
                <c:pt idx="676">
                  <c:v>51.915140491759395</c:v>
                </c:pt>
                <c:pt idx="677">
                  <c:v>51.915140491256949</c:v>
                </c:pt>
                <c:pt idx="678">
                  <c:v>51.915140492489911</c:v>
                </c:pt>
                <c:pt idx="679">
                  <c:v>51.915140490785298</c:v>
                </c:pt>
                <c:pt idx="680">
                  <c:v>51.915140492018097</c:v>
                </c:pt>
                <c:pt idx="681">
                  <c:v>51.915140491439701</c:v>
                </c:pt>
                <c:pt idx="682">
                  <c:v>51.915140491865905</c:v>
                </c:pt>
                <c:pt idx="683">
                  <c:v>51.915140490983099</c:v>
                </c:pt>
                <c:pt idx="684">
                  <c:v>51.915140492231195</c:v>
                </c:pt>
                <c:pt idx="685">
                  <c:v>51.915140493098527</c:v>
                </c:pt>
                <c:pt idx="686">
                  <c:v>51.915140489704463</c:v>
                </c:pt>
                <c:pt idx="687">
                  <c:v>51.915140491941997</c:v>
                </c:pt>
                <c:pt idx="688">
                  <c:v>51.915140492474698</c:v>
                </c:pt>
                <c:pt idx="689">
                  <c:v>51.915140489826271</c:v>
                </c:pt>
                <c:pt idx="690">
                  <c:v>51.915140492611705</c:v>
                </c:pt>
                <c:pt idx="691">
                  <c:v>51.915140491561495</c:v>
                </c:pt>
                <c:pt idx="692">
                  <c:v>51.915140491317864</c:v>
                </c:pt>
                <c:pt idx="693">
                  <c:v>51.915140491561495</c:v>
                </c:pt>
                <c:pt idx="694">
                  <c:v>51.915140490480901</c:v>
                </c:pt>
                <c:pt idx="695">
                  <c:v>51.915140492520401</c:v>
                </c:pt>
                <c:pt idx="696">
                  <c:v>51.915140491591899</c:v>
                </c:pt>
                <c:pt idx="697">
                  <c:v>51.91514049077</c:v>
                </c:pt>
                <c:pt idx="698">
                  <c:v>51.915140493433427</c:v>
                </c:pt>
                <c:pt idx="699">
                  <c:v>51.915140491683104</c:v>
                </c:pt>
                <c:pt idx="700">
                  <c:v>51.915140490724397</c:v>
                </c:pt>
                <c:pt idx="701">
                  <c:v>51.915140490907</c:v>
                </c:pt>
                <c:pt idx="702">
                  <c:v>51.915140491439701</c:v>
                </c:pt>
                <c:pt idx="703">
                  <c:v>51.915140491713458</c:v>
                </c:pt>
                <c:pt idx="704">
                  <c:v>51.915140492368195</c:v>
                </c:pt>
                <c:pt idx="705">
                  <c:v>51.915140491454999</c:v>
                </c:pt>
                <c:pt idx="706">
                  <c:v>51.915140492246174</c:v>
                </c:pt>
                <c:pt idx="707">
                  <c:v>51.9151404915158</c:v>
                </c:pt>
                <c:pt idx="708">
                  <c:v>51.915140491439701</c:v>
                </c:pt>
                <c:pt idx="709">
                  <c:v>51.915140491180999</c:v>
                </c:pt>
                <c:pt idx="710">
                  <c:v>51.915140491409296</c:v>
                </c:pt>
                <c:pt idx="711">
                  <c:v>51.915140491713458</c:v>
                </c:pt>
                <c:pt idx="712">
                  <c:v>51.915140491911544</c:v>
                </c:pt>
                <c:pt idx="713">
                  <c:v>51.915140492581202</c:v>
                </c:pt>
                <c:pt idx="714">
                  <c:v>51.9151404915158</c:v>
                </c:pt>
                <c:pt idx="715">
                  <c:v>51.915140490952702</c:v>
                </c:pt>
                <c:pt idx="716">
                  <c:v>51.915140492368195</c:v>
                </c:pt>
                <c:pt idx="717">
                  <c:v>51.915140490785298</c:v>
                </c:pt>
                <c:pt idx="718">
                  <c:v>51.915140491378899</c:v>
                </c:pt>
                <c:pt idx="719">
                  <c:v>51.915140491637374</c:v>
                </c:pt>
                <c:pt idx="720">
                  <c:v>51.915140490907</c:v>
                </c:pt>
                <c:pt idx="721">
                  <c:v>51.915140491789799</c:v>
                </c:pt>
                <c:pt idx="722">
                  <c:v>51.915140491317864</c:v>
                </c:pt>
                <c:pt idx="723">
                  <c:v>51.915140492550812</c:v>
                </c:pt>
                <c:pt idx="724">
                  <c:v>51.9151404918507</c:v>
                </c:pt>
                <c:pt idx="725">
                  <c:v>51.915140492733272</c:v>
                </c:pt>
                <c:pt idx="726">
                  <c:v>51.915140491196048</c:v>
                </c:pt>
                <c:pt idx="727">
                  <c:v>51.915140492109401</c:v>
                </c:pt>
                <c:pt idx="728">
                  <c:v>51.9151404928704</c:v>
                </c:pt>
                <c:pt idx="729">
                  <c:v>51.915140491698274</c:v>
                </c:pt>
                <c:pt idx="730">
                  <c:v>51.915140491941997</c:v>
                </c:pt>
                <c:pt idx="731">
                  <c:v>51.915140492413798</c:v>
                </c:pt>
                <c:pt idx="732">
                  <c:v>51.915140491941997</c:v>
                </c:pt>
                <c:pt idx="733">
                  <c:v>51.915140490709199</c:v>
                </c:pt>
                <c:pt idx="734">
                  <c:v>51.915140491591899</c:v>
                </c:pt>
                <c:pt idx="735">
                  <c:v>51.915140491043871</c:v>
                </c:pt>
                <c:pt idx="736">
                  <c:v>51.9151404918507</c:v>
                </c:pt>
                <c:pt idx="737">
                  <c:v>51.915140491241772</c:v>
                </c:pt>
                <c:pt idx="738">
                  <c:v>51.915140491546119</c:v>
                </c:pt>
                <c:pt idx="739">
                  <c:v>51.915140492200564</c:v>
                </c:pt>
                <c:pt idx="740">
                  <c:v>51.915140492033295</c:v>
                </c:pt>
                <c:pt idx="741">
                  <c:v>51.915140491378899</c:v>
                </c:pt>
                <c:pt idx="742">
                  <c:v>51.915140492337557</c:v>
                </c:pt>
                <c:pt idx="743">
                  <c:v>51.915140491698274</c:v>
                </c:pt>
                <c:pt idx="744">
                  <c:v>51.915140492398471</c:v>
                </c:pt>
                <c:pt idx="745">
                  <c:v>51.915140492063799</c:v>
                </c:pt>
                <c:pt idx="746">
                  <c:v>51.915140492200564</c:v>
                </c:pt>
                <c:pt idx="747">
                  <c:v>51.915140492246174</c:v>
                </c:pt>
                <c:pt idx="748">
                  <c:v>51.915140491972394</c:v>
                </c:pt>
                <c:pt idx="749">
                  <c:v>51.9151404921855</c:v>
                </c:pt>
                <c:pt idx="750">
                  <c:v>51.915140491637374</c:v>
                </c:pt>
                <c:pt idx="751">
                  <c:v>51.915140491881104</c:v>
                </c:pt>
                <c:pt idx="752">
                  <c:v>51.915140489887172</c:v>
                </c:pt>
                <c:pt idx="753">
                  <c:v>51.915140493190002</c:v>
                </c:pt>
                <c:pt idx="754">
                  <c:v>51.915140491546119</c:v>
                </c:pt>
                <c:pt idx="755">
                  <c:v>51.9151404911049</c:v>
                </c:pt>
                <c:pt idx="756">
                  <c:v>51.915140492718194</c:v>
                </c:pt>
                <c:pt idx="757">
                  <c:v>51.915140492794244</c:v>
                </c:pt>
                <c:pt idx="758">
                  <c:v>51.915140491454999</c:v>
                </c:pt>
                <c:pt idx="759">
                  <c:v>51.915140491348197</c:v>
                </c:pt>
                <c:pt idx="760">
                  <c:v>51.915140492626904</c:v>
                </c:pt>
                <c:pt idx="761">
                  <c:v>51.915140491607033</c:v>
                </c:pt>
                <c:pt idx="762">
                  <c:v>51.915140491393949</c:v>
                </c:pt>
                <c:pt idx="763">
                  <c:v>51.915140492916095</c:v>
                </c:pt>
                <c:pt idx="764">
                  <c:v>51.915140493250895</c:v>
                </c:pt>
                <c:pt idx="765">
                  <c:v>51.915140491896075</c:v>
                </c:pt>
                <c:pt idx="766">
                  <c:v>51.9151404921246</c:v>
                </c:pt>
                <c:pt idx="767">
                  <c:v>51.9151404915767</c:v>
                </c:pt>
                <c:pt idx="768">
                  <c:v>51.915140493053094</c:v>
                </c:pt>
                <c:pt idx="769">
                  <c:v>51.915140490328696</c:v>
                </c:pt>
                <c:pt idx="770">
                  <c:v>51.915140491637374</c:v>
                </c:pt>
                <c:pt idx="771">
                  <c:v>51.9151404909679</c:v>
                </c:pt>
                <c:pt idx="772">
                  <c:v>51.915140490998297</c:v>
                </c:pt>
                <c:pt idx="773">
                  <c:v>51.915140491531105</c:v>
                </c:pt>
                <c:pt idx="774">
                  <c:v>51.915140490298072</c:v>
                </c:pt>
                <c:pt idx="775">
                  <c:v>51.915140491454999</c:v>
                </c:pt>
                <c:pt idx="776">
                  <c:v>51.915140491059205</c:v>
                </c:pt>
                <c:pt idx="777">
                  <c:v>51.915140493844319</c:v>
                </c:pt>
                <c:pt idx="778">
                  <c:v>51.9151404918507</c:v>
                </c:pt>
                <c:pt idx="779">
                  <c:v>51.915140491409296</c:v>
                </c:pt>
                <c:pt idx="780">
                  <c:v>51.91514049165265</c:v>
                </c:pt>
                <c:pt idx="781">
                  <c:v>51.915140490937496</c:v>
                </c:pt>
                <c:pt idx="782">
                  <c:v>51.915140491972394</c:v>
                </c:pt>
                <c:pt idx="783">
                  <c:v>51.915140490648149</c:v>
                </c:pt>
                <c:pt idx="784">
                  <c:v>51.915140490465596</c:v>
                </c:pt>
                <c:pt idx="785">
                  <c:v>51.915140492611705</c:v>
                </c:pt>
                <c:pt idx="786">
                  <c:v>51.915140491485396</c:v>
                </c:pt>
                <c:pt idx="787">
                  <c:v>51.915140491454999</c:v>
                </c:pt>
                <c:pt idx="788">
                  <c:v>51.915140491424495</c:v>
                </c:pt>
                <c:pt idx="789">
                  <c:v>51.915140492641974</c:v>
                </c:pt>
                <c:pt idx="790">
                  <c:v>51.9151404919877</c:v>
                </c:pt>
                <c:pt idx="791">
                  <c:v>51.915140492261472</c:v>
                </c:pt>
                <c:pt idx="792">
                  <c:v>51.915140491485396</c:v>
                </c:pt>
                <c:pt idx="793">
                  <c:v>51.915140490983099</c:v>
                </c:pt>
                <c:pt idx="794">
                  <c:v>51.915140490845999</c:v>
                </c:pt>
                <c:pt idx="795">
                  <c:v>51.915140492977002</c:v>
                </c:pt>
                <c:pt idx="796">
                  <c:v>51.915140492276798</c:v>
                </c:pt>
                <c:pt idx="797">
                  <c:v>51.915140491713458</c:v>
                </c:pt>
                <c:pt idx="798">
                  <c:v>51.915140490891801</c:v>
                </c:pt>
                <c:pt idx="799">
                  <c:v>51.9151404921855</c:v>
                </c:pt>
                <c:pt idx="800">
                  <c:v>51.915140491378899</c:v>
                </c:pt>
                <c:pt idx="801">
                  <c:v>51.915140491424495</c:v>
                </c:pt>
                <c:pt idx="802">
                  <c:v>51.915140493646376</c:v>
                </c:pt>
                <c:pt idx="803">
                  <c:v>51.915140492246174</c:v>
                </c:pt>
                <c:pt idx="804">
                  <c:v>51.915140492139912</c:v>
                </c:pt>
                <c:pt idx="805">
                  <c:v>51.915140492291997</c:v>
                </c:pt>
                <c:pt idx="806">
                  <c:v>51.915140491135304</c:v>
                </c:pt>
                <c:pt idx="807">
                  <c:v>51.915140492505103</c:v>
                </c:pt>
                <c:pt idx="808">
                  <c:v>51.91514049165265</c:v>
                </c:pt>
                <c:pt idx="809">
                  <c:v>51.915140492718194</c:v>
                </c:pt>
                <c:pt idx="810">
                  <c:v>51.915140492672464</c:v>
                </c:pt>
                <c:pt idx="811">
                  <c:v>51.915140490176505</c:v>
                </c:pt>
                <c:pt idx="812">
                  <c:v>51.915140491789799</c:v>
                </c:pt>
                <c:pt idx="813">
                  <c:v>51.915140492626904</c:v>
                </c:pt>
                <c:pt idx="814">
                  <c:v>51.915140491470197</c:v>
                </c:pt>
                <c:pt idx="815">
                  <c:v>51.915140491485396</c:v>
                </c:pt>
                <c:pt idx="816">
                  <c:v>51.915140489948094</c:v>
                </c:pt>
                <c:pt idx="817">
                  <c:v>51.915140491165801</c:v>
                </c:pt>
                <c:pt idx="818">
                  <c:v>51.915140490983099</c:v>
                </c:pt>
                <c:pt idx="819">
                  <c:v>51.915140491363374</c:v>
                </c:pt>
                <c:pt idx="820">
                  <c:v>51.915140491789799</c:v>
                </c:pt>
                <c:pt idx="821">
                  <c:v>51.915140492733272</c:v>
                </c:pt>
                <c:pt idx="822">
                  <c:v>51.9151404919877</c:v>
                </c:pt>
                <c:pt idx="823">
                  <c:v>51.915140492748549</c:v>
                </c:pt>
                <c:pt idx="824">
                  <c:v>51.915140491059205</c:v>
                </c:pt>
                <c:pt idx="825">
                  <c:v>51.915140492566003</c:v>
                </c:pt>
                <c:pt idx="826">
                  <c:v>51.915140491378899</c:v>
                </c:pt>
                <c:pt idx="827">
                  <c:v>51.915140491196048</c:v>
                </c:pt>
                <c:pt idx="828">
                  <c:v>51.915140491317864</c:v>
                </c:pt>
                <c:pt idx="829">
                  <c:v>51.915140492535599</c:v>
                </c:pt>
                <c:pt idx="830">
                  <c:v>51.915140491256949</c:v>
                </c:pt>
                <c:pt idx="831">
                  <c:v>51.915140491743927</c:v>
                </c:pt>
                <c:pt idx="832">
                  <c:v>51.915140491393949</c:v>
                </c:pt>
                <c:pt idx="833">
                  <c:v>51.915140490800496</c:v>
                </c:pt>
                <c:pt idx="834">
                  <c:v>51.915140491926799</c:v>
                </c:pt>
                <c:pt idx="835">
                  <c:v>51.915140492170302</c:v>
                </c:pt>
                <c:pt idx="836">
                  <c:v>51.915140492535599</c:v>
                </c:pt>
                <c:pt idx="837">
                  <c:v>51.9151404908309</c:v>
                </c:pt>
                <c:pt idx="838">
                  <c:v>51.915140490724397</c:v>
                </c:pt>
                <c:pt idx="839">
                  <c:v>51.915140492155103</c:v>
                </c:pt>
                <c:pt idx="840">
                  <c:v>51.915140491287275</c:v>
                </c:pt>
                <c:pt idx="841">
                  <c:v>51.915140491165801</c:v>
                </c:pt>
                <c:pt idx="842">
                  <c:v>51.915140491728899</c:v>
                </c:pt>
                <c:pt idx="843">
                  <c:v>51.915140490754801</c:v>
                </c:pt>
                <c:pt idx="844">
                  <c:v>51.915140491485396</c:v>
                </c:pt>
                <c:pt idx="845">
                  <c:v>51.915140491363374</c:v>
                </c:pt>
                <c:pt idx="846">
                  <c:v>51.915140491531105</c:v>
                </c:pt>
                <c:pt idx="847">
                  <c:v>51.915140491059205</c:v>
                </c:pt>
                <c:pt idx="848">
                  <c:v>51.915140492779102</c:v>
                </c:pt>
                <c:pt idx="849">
                  <c:v>51.9151404915158</c:v>
                </c:pt>
                <c:pt idx="850">
                  <c:v>51.915140490526497</c:v>
                </c:pt>
                <c:pt idx="851">
                  <c:v>51.915140491500594</c:v>
                </c:pt>
                <c:pt idx="852">
                  <c:v>51.915140491941997</c:v>
                </c:pt>
                <c:pt idx="853">
                  <c:v>51.9151404915158</c:v>
                </c:pt>
                <c:pt idx="854">
                  <c:v>51.915140492641974</c:v>
                </c:pt>
                <c:pt idx="855">
                  <c:v>51.915140491531105</c:v>
                </c:pt>
                <c:pt idx="856">
                  <c:v>51.915140491637374</c:v>
                </c:pt>
                <c:pt idx="857">
                  <c:v>51.915140491896075</c:v>
                </c:pt>
                <c:pt idx="858">
                  <c:v>51.915140491393949</c:v>
                </c:pt>
                <c:pt idx="859">
                  <c:v>51.915140491333034</c:v>
                </c:pt>
                <c:pt idx="860">
                  <c:v>51.9151404924595</c:v>
                </c:pt>
                <c:pt idx="861">
                  <c:v>51.915140492139912</c:v>
                </c:pt>
                <c:pt idx="862">
                  <c:v>51.915140492033295</c:v>
                </c:pt>
                <c:pt idx="863">
                  <c:v>51.915140490952702</c:v>
                </c:pt>
                <c:pt idx="864">
                  <c:v>51.915140490754801</c:v>
                </c:pt>
                <c:pt idx="865">
                  <c:v>51.915140491256949</c:v>
                </c:pt>
                <c:pt idx="866">
                  <c:v>51.915140491317864</c:v>
                </c:pt>
                <c:pt idx="867">
                  <c:v>51.915140491013375</c:v>
                </c:pt>
                <c:pt idx="868">
                  <c:v>51.915140491226488</c:v>
                </c:pt>
                <c:pt idx="869">
                  <c:v>51.915140491789799</c:v>
                </c:pt>
                <c:pt idx="870">
                  <c:v>51.915140491896075</c:v>
                </c:pt>
                <c:pt idx="871">
                  <c:v>51.915140492018097</c:v>
                </c:pt>
                <c:pt idx="872">
                  <c:v>51.915140491165801</c:v>
                </c:pt>
                <c:pt idx="873">
                  <c:v>51.915140491317864</c:v>
                </c:pt>
                <c:pt idx="874">
                  <c:v>51.9151404919877</c:v>
                </c:pt>
                <c:pt idx="875">
                  <c:v>51.915140491333034</c:v>
                </c:pt>
                <c:pt idx="876">
                  <c:v>51.915140491302658</c:v>
                </c:pt>
                <c:pt idx="877">
                  <c:v>51.915140491150495</c:v>
                </c:pt>
                <c:pt idx="878">
                  <c:v>51.915140491820196</c:v>
                </c:pt>
                <c:pt idx="879">
                  <c:v>51.915140491074396</c:v>
                </c:pt>
                <c:pt idx="880">
                  <c:v>51.915140492048494</c:v>
                </c:pt>
                <c:pt idx="881">
                  <c:v>51.915140492368195</c:v>
                </c:pt>
                <c:pt idx="882">
                  <c:v>51.915140492002898</c:v>
                </c:pt>
                <c:pt idx="883">
                  <c:v>51.915140493129201</c:v>
                </c:pt>
                <c:pt idx="884">
                  <c:v>51.915140492337557</c:v>
                </c:pt>
                <c:pt idx="885">
                  <c:v>51.915140491500594</c:v>
                </c:pt>
                <c:pt idx="886">
                  <c:v>51.915140491743927</c:v>
                </c:pt>
                <c:pt idx="887">
                  <c:v>51.915140491713458</c:v>
                </c:pt>
                <c:pt idx="888">
                  <c:v>51.915140491561495</c:v>
                </c:pt>
                <c:pt idx="889">
                  <c:v>51.915140490130803</c:v>
                </c:pt>
                <c:pt idx="890">
                  <c:v>51.915140491926799</c:v>
                </c:pt>
                <c:pt idx="891">
                  <c:v>51.915140491089694</c:v>
                </c:pt>
                <c:pt idx="892">
                  <c:v>51.915140492885598</c:v>
                </c:pt>
                <c:pt idx="893">
                  <c:v>51.915140492246174</c:v>
                </c:pt>
                <c:pt idx="894">
                  <c:v>51.915140491561495</c:v>
                </c:pt>
                <c:pt idx="895">
                  <c:v>51.9151404915767</c:v>
                </c:pt>
                <c:pt idx="896">
                  <c:v>51.915140491500594</c:v>
                </c:pt>
                <c:pt idx="897">
                  <c:v>51.915140492977002</c:v>
                </c:pt>
                <c:pt idx="898">
                  <c:v>51.915140491424495</c:v>
                </c:pt>
                <c:pt idx="899">
                  <c:v>51.915140492246174</c:v>
                </c:pt>
                <c:pt idx="900">
                  <c:v>51.915140491256949</c:v>
                </c:pt>
                <c:pt idx="901">
                  <c:v>51.915140492489911</c:v>
                </c:pt>
                <c:pt idx="902">
                  <c:v>51.915140491972394</c:v>
                </c:pt>
                <c:pt idx="903">
                  <c:v>51.915140491743927</c:v>
                </c:pt>
                <c:pt idx="904">
                  <c:v>51.915140491378899</c:v>
                </c:pt>
                <c:pt idx="905">
                  <c:v>51.91514049077</c:v>
                </c:pt>
                <c:pt idx="906">
                  <c:v>51.915140491500594</c:v>
                </c:pt>
                <c:pt idx="907">
                  <c:v>51.915140491059205</c:v>
                </c:pt>
                <c:pt idx="908">
                  <c:v>51.915140491470197</c:v>
                </c:pt>
                <c:pt idx="909">
                  <c:v>51.915140492018097</c:v>
                </c:pt>
                <c:pt idx="910">
                  <c:v>51.9151404918507</c:v>
                </c:pt>
                <c:pt idx="911">
                  <c:v>51.915140491180999</c:v>
                </c:pt>
                <c:pt idx="912">
                  <c:v>51.915140491683104</c:v>
                </c:pt>
                <c:pt idx="913">
                  <c:v>51.915140490907</c:v>
                </c:pt>
                <c:pt idx="914">
                  <c:v>51.915140491957196</c:v>
                </c:pt>
                <c:pt idx="915">
                  <c:v>51.915140492002898</c:v>
                </c:pt>
                <c:pt idx="916">
                  <c:v>51.915140492307295</c:v>
                </c:pt>
                <c:pt idx="917">
                  <c:v>51.915140491728899</c:v>
                </c:pt>
                <c:pt idx="918">
                  <c:v>51.915140490739596</c:v>
                </c:pt>
                <c:pt idx="919">
                  <c:v>51.915140491622175</c:v>
                </c:pt>
                <c:pt idx="920">
                  <c:v>51.915140492155103</c:v>
                </c:pt>
                <c:pt idx="921">
                  <c:v>51.915140490495993</c:v>
                </c:pt>
                <c:pt idx="922">
                  <c:v>51.915140491333034</c:v>
                </c:pt>
                <c:pt idx="923">
                  <c:v>51.915140490739596</c:v>
                </c:pt>
                <c:pt idx="924">
                  <c:v>51.915140491135304</c:v>
                </c:pt>
                <c:pt idx="925">
                  <c:v>51.915140491150495</c:v>
                </c:pt>
                <c:pt idx="926">
                  <c:v>51.915140491485396</c:v>
                </c:pt>
                <c:pt idx="927">
                  <c:v>51.915140492657294</c:v>
                </c:pt>
                <c:pt idx="928">
                  <c:v>51.915140491713458</c:v>
                </c:pt>
                <c:pt idx="929">
                  <c:v>51.915140491439701</c:v>
                </c:pt>
                <c:pt idx="930">
                  <c:v>51.915140491500594</c:v>
                </c:pt>
                <c:pt idx="931">
                  <c:v>51.915140489872094</c:v>
                </c:pt>
                <c:pt idx="932">
                  <c:v>51.915140493433427</c:v>
                </c:pt>
                <c:pt idx="933">
                  <c:v>51.9151404915767</c:v>
                </c:pt>
                <c:pt idx="934">
                  <c:v>51.915140491911544</c:v>
                </c:pt>
                <c:pt idx="935">
                  <c:v>51.915140491667849</c:v>
                </c:pt>
                <c:pt idx="936">
                  <c:v>51.915140491835494</c:v>
                </c:pt>
                <c:pt idx="937">
                  <c:v>51.9151404921246</c:v>
                </c:pt>
                <c:pt idx="938">
                  <c:v>51.915140491089694</c:v>
                </c:pt>
                <c:pt idx="939">
                  <c:v>51.915140491667849</c:v>
                </c:pt>
                <c:pt idx="940">
                  <c:v>51.915140491074396</c:v>
                </c:pt>
                <c:pt idx="941">
                  <c:v>51.915140490663319</c:v>
                </c:pt>
                <c:pt idx="942">
                  <c:v>51.915140492033295</c:v>
                </c:pt>
                <c:pt idx="943">
                  <c:v>51.915140491500594</c:v>
                </c:pt>
                <c:pt idx="944">
                  <c:v>51.9151404919877</c:v>
                </c:pt>
                <c:pt idx="945">
                  <c:v>51.915140490313249</c:v>
                </c:pt>
                <c:pt idx="946">
                  <c:v>51.9151404919877</c:v>
                </c:pt>
                <c:pt idx="947">
                  <c:v>51.915140492170302</c:v>
                </c:pt>
                <c:pt idx="948">
                  <c:v>51.915140491196048</c:v>
                </c:pt>
                <c:pt idx="949">
                  <c:v>51.915140491424495</c:v>
                </c:pt>
                <c:pt idx="950">
                  <c:v>51.915140491926799</c:v>
                </c:pt>
                <c:pt idx="951">
                  <c:v>51.915140490785298</c:v>
                </c:pt>
                <c:pt idx="952">
                  <c:v>51.915140491896075</c:v>
                </c:pt>
                <c:pt idx="953">
                  <c:v>51.9151404915767</c:v>
                </c:pt>
                <c:pt idx="954">
                  <c:v>51.915140491272119</c:v>
                </c:pt>
                <c:pt idx="955">
                  <c:v>51.915140491789799</c:v>
                </c:pt>
                <c:pt idx="956">
                  <c:v>51.915140490480901</c:v>
                </c:pt>
                <c:pt idx="957">
                  <c:v>51.915140490891801</c:v>
                </c:pt>
                <c:pt idx="958">
                  <c:v>51.915140491424495</c:v>
                </c:pt>
                <c:pt idx="959">
                  <c:v>51.9151404918507</c:v>
                </c:pt>
                <c:pt idx="960">
                  <c:v>51.915140491135304</c:v>
                </c:pt>
                <c:pt idx="961">
                  <c:v>51.915140491561495</c:v>
                </c:pt>
                <c:pt idx="962">
                  <c:v>51.915140491546119</c:v>
                </c:pt>
                <c:pt idx="963">
                  <c:v>51.915140492170302</c:v>
                </c:pt>
                <c:pt idx="964">
                  <c:v>51.915140492215997</c:v>
                </c:pt>
                <c:pt idx="965">
                  <c:v>51.915140491698274</c:v>
                </c:pt>
                <c:pt idx="966">
                  <c:v>51.915140492855201</c:v>
                </c:pt>
                <c:pt idx="967">
                  <c:v>51.915140492368195</c:v>
                </c:pt>
                <c:pt idx="968">
                  <c:v>51.915140493083356</c:v>
                </c:pt>
                <c:pt idx="969">
                  <c:v>51.915140491287275</c:v>
                </c:pt>
                <c:pt idx="970">
                  <c:v>51.915140490069902</c:v>
                </c:pt>
                <c:pt idx="971">
                  <c:v>51.915140492474698</c:v>
                </c:pt>
                <c:pt idx="972">
                  <c:v>51.915140492246174</c:v>
                </c:pt>
                <c:pt idx="973">
                  <c:v>51.915140490191703</c:v>
                </c:pt>
                <c:pt idx="974">
                  <c:v>51.915140492626904</c:v>
                </c:pt>
                <c:pt idx="975">
                  <c:v>51.915140492489911</c:v>
                </c:pt>
                <c:pt idx="976">
                  <c:v>51.915140490206895</c:v>
                </c:pt>
                <c:pt idx="977">
                  <c:v>51.9151404918507</c:v>
                </c:pt>
                <c:pt idx="978">
                  <c:v>51.915140491302658</c:v>
                </c:pt>
                <c:pt idx="979">
                  <c:v>51.915140491774594</c:v>
                </c:pt>
                <c:pt idx="980">
                  <c:v>51.915140491743927</c:v>
                </c:pt>
                <c:pt idx="981">
                  <c:v>51.915140492048494</c:v>
                </c:pt>
                <c:pt idx="982">
                  <c:v>51.915140491926799</c:v>
                </c:pt>
                <c:pt idx="983">
                  <c:v>51.915140491226488</c:v>
                </c:pt>
                <c:pt idx="984">
                  <c:v>51.915140491926799</c:v>
                </c:pt>
                <c:pt idx="985">
                  <c:v>51.915140491317864</c:v>
                </c:pt>
                <c:pt idx="986">
                  <c:v>51.915140491531105</c:v>
                </c:pt>
                <c:pt idx="987">
                  <c:v>51.915140491926799</c:v>
                </c:pt>
                <c:pt idx="988">
                  <c:v>51.915140489080471</c:v>
                </c:pt>
                <c:pt idx="989">
                  <c:v>51.915140490709199</c:v>
                </c:pt>
                <c:pt idx="990">
                  <c:v>51.915140492322394</c:v>
                </c:pt>
                <c:pt idx="991">
                  <c:v>51.915140491743927</c:v>
                </c:pt>
                <c:pt idx="992">
                  <c:v>51.915140491683104</c:v>
                </c:pt>
                <c:pt idx="993">
                  <c:v>51.915140491911544</c:v>
                </c:pt>
                <c:pt idx="994">
                  <c:v>51.915140491805005</c:v>
                </c:pt>
                <c:pt idx="995">
                  <c:v>51.915140490922198</c:v>
                </c:pt>
                <c:pt idx="996">
                  <c:v>51.915140491454999</c:v>
                </c:pt>
                <c:pt idx="997">
                  <c:v>51.915140492246174</c:v>
                </c:pt>
                <c:pt idx="998">
                  <c:v>51.915140492946364</c:v>
                </c:pt>
                <c:pt idx="999">
                  <c:v>51.915140490983099</c:v>
                </c:pt>
                <c:pt idx="1000">
                  <c:v>51.915140490800496</c:v>
                </c:pt>
                <c:pt idx="1001">
                  <c:v>51.915140489948094</c:v>
                </c:pt>
                <c:pt idx="1002">
                  <c:v>51.915140491043871</c:v>
                </c:pt>
                <c:pt idx="1003">
                  <c:v>51.915140490754801</c:v>
                </c:pt>
                <c:pt idx="1004">
                  <c:v>51.915140491591899</c:v>
                </c:pt>
                <c:pt idx="1005">
                  <c:v>51.915140491926799</c:v>
                </c:pt>
                <c:pt idx="1006">
                  <c:v>51.915140492444294</c:v>
                </c:pt>
                <c:pt idx="1007">
                  <c:v>51.915140491805005</c:v>
                </c:pt>
                <c:pt idx="1008">
                  <c:v>51.915140491272119</c:v>
                </c:pt>
                <c:pt idx="1009">
                  <c:v>51.915140490998297</c:v>
                </c:pt>
                <c:pt idx="1010">
                  <c:v>51.915140492657294</c:v>
                </c:pt>
                <c:pt idx="1011">
                  <c:v>51.915140490785298</c:v>
                </c:pt>
                <c:pt idx="1012">
                  <c:v>51.91514049077</c:v>
                </c:pt>
                <c:pt idx="1013">
                  <c:v>51.9151404924595</c:v>
                </c:pt>
                <c:pt idx="1014">
                  <c:v>51.915140492794244</c:v>
                </c:pt>
                <c:pt idx="1015">
                  <c:v>51.9151404924595</c:v>
                </c:pt>
                <c:pt idx="1016">
                  <c:v>51.915140491348197</c:v>
                </c:pt>
                <c:pt idx="1017">
                  <c:v>51.915140491226488</c:v>
                </c:pt>
                <c:pt idx="1018">
                  <c:v>51.915140493585803</c:v>
                </c:pt>
                <c:pt idx="1019">
                  <c:v>51.915140491926799</c:v>
                </c:pt>
                <c:pt idx="1020">
                  <c:v>51.915140491728899</c:v>
                </c:pt>
                <c:pt idx="1021">
                  <c:v>51.915140492337557</c:v>
                </c:pt>
                <c:pt idx="1022">
                  <c:v>51.915140491256949</c:v>
                </c:pt>
                <c:pt idx="1023">
                  <c:v>51.915140491881104</c:v>
                </c:pt>
                <c:pt idx="1024">
                  <c:v>51.915140491637374</c:v>
                </c:pt>
                <c:pt idx="1025">
                  <c:v>51.915140492657294</c:v>
                </c:pt>
                <c:pt idx="1026">
                  <c:v>51.915140493022449</c:v>
                </c:pt>
                <c:pt idx="1027">
                  <c:v>51.9151404915767</c:v>
                </c:pt>
                <c:pt idx="1028">
                  <c:v>51.915140492641974</c:v>
                </c:pt>
                <c:pt idx="1029">
                  <c:v>51.915140491059205</c:v>
                </c:pt>
                <c:pt idx="1030">
                  <c:v>51.915140490937496</c:v>
                </c:pt>
                <c:pt idx="1031">
                  <c:v>51.915140493585803</c:v>
                </c:pt>
                <c:pt idx="1032">
                  <c:v>51.915140492094196</c:v>
                </c:pt>
                <c:pt idx="1033">
                  <c:v>51.915140492733272</c:v>
                </c:pt>
                <c:pt idx="1034">
                  <c:v>51.915140492550812</c:v>
                </c:pt>
                <c:pt idx="1035">
                  <c:v>51.915140491485396</c:v>
                </c:pt>
                <c:pt idx="1036">
                  <c:v>51.915140493068172</c:v>
                </c:pt>
                <c:pt idx="1037">
                  <c:v>51.915140492337557</c:v>
                </c:pt>
                <c:pt idx="1038">
                  <c:v>51.915140492215997</c:v>
                </c:pt>
                <c:pt idx="1039">
                  <c:v>51.915140491302658</c:v>
                </c:pt>
                <c:pt idx="1040">
                  <c:v>51.915140493281271</c:v>
                </c:pt>
                <c:pt idx="1041">
                  <c:v>51.915140491820196</c:v>
                </c:pt>
                <c:pt idx="1042">
                  <c:v>51.915140492672464</c:v>
                </c:pt>
                <c:pt idx="1043">
                  <c:v>51.9151404919877</c:v>
                </c:pt>
                <c:pt idx="1044">
                  <c:v>51.915140491820196</c:v>
                </c:pt>
                <c:pt idx="1045">
                  <c:v>51.915140492139912</c:v>
                </c:pt>
                <c:pt idx="1046">
                  <c:v>51.915140492626904</c:v>
                </c:pt>
                <c:pt idx="1047">
                  <c:v>51.915140492063799</c:v>
                </c:pt>
                <c:pt idx="1048">
                  <c:v>51.915140490815702</c:v>
                </c:pt>
                <c:pt idx="1049">
                  <c:v>51.915140491485396</c:v>
                </c:pt>
                <c:pt idx="1050">
                  <c:v>51.915140491667849</c:v>
                </c:pt>
                <c:pt idx="1051">
                  <c:v>51.915140492535599</c:v>
                </c:pt>
                <c:pt idx="1052">
                  <c:v>51.915140491622175</c:v>
                </c:pt>
                <c:pt idx="1053">
                  <c:v>51.915140492596372</c:v>
                </c:pt>
                <c:pt idx="1054">
                  <c:v>51.915140490724397</c:v>
                </c:pt>
                <c:pt idx="1055">
                  <c:v>51.915140491439701</c:v>
                </c:pt>
                <c:pt idx="1056">
                  <c:v>51.915140491789799</c:v>
                </c:pt>
                <c:pt idx="1057">
                  <c:v>51.915140492687797</c:v>
                </c:pt>
                <c:pt idx="1058">
                  <c:v>51.915140491881104</c:v>
                </c:pt>
                <c:pt idx="1059">
                  <c:v>51.915140490815702</c:v>
                </c:pt>
                <c:pt idx="1060">
                  <c:v>51.915140492474698</c:v>
                </c:pt>
                <c:pt idx="1061">
                  <c:v>51.915140493053094</c:v>
                </c:pt>
                <c:pt idx="1062">
                  <c:v>51.915140491241772</c:v>
                </c:pt>
                <c:pt idx="1063">
                  <c:v>51.9151404921246</c:v>
                </c:pt>
                <c:pt idx="1064">
                  <c:v>51.915140491256949</c:v>
                </c:pt>
                <c:pt idx="1065">
                  <c:v>51.9151404919877</c:v>
                </c:pt>
                <c:pt idx="1066">
                  <c:v>51.915140491500594</c:v>
                </c:pt>
                <c:pt idx="1067">
                  <c:v>51.915140492855201</c:v>
                </c:pt>
                <c:pt idx="1068">
                  <c:v>51.9151404915767</c:v>
                </c:pt>
                <c:pt idx="1069">
                  <c:v>51.915140491622175</c:v>
                </c:pt>
                <c:pt idx="1070">
                  <c:v>51.915140491637374</c:v>
                </c:pt>
                <c:pt idx="1071">
                  <c:v>51.915140493296313</c:v>
                </c:pt>
                <c:pt idx="1072">
                  <c:v>51.915140491805005</c:v>
                </c:pt>
                <c:pt idx="1073">
                  <c:v>51.915140490617794</c:v>
                </c:pt>
                <c:pt idx="1074">
                  <c:v>51.915140492048494</c:v>
                </c:pt>
                <c:pt idx="1075">
                  <c:v>51.915140491789799</c:v>
                </c:pt>
                <c:pt idx="1076">
                  <c:v>51.915140490922198</c:v>
                </c:pt>
                <c:pt idx="1077">
                  <c:v>51.915140491561495</c:v>
                </c:pt>
                <c:pt idx="1078">
                  <c:v>51.915140491591899</c:v>
                </c:pt>
                <c:pt idx="1079">
                  <c:v>51.915140492231195</c:v>
                </c:pt>
                <c:pt idx="1080">
                  <c:v>51.915140491667849</c:v>
                </c:pt>
                <c:pt idx="1081">
                  <c:v>51.915140492520401</c:v>
                </c:pt>
                <c:pt idx="1082">
                  <c:v>51.915140491150495</c:v>
                </c:pt>
                <c:pt idx="1083">
                  <c:v>51.9151404909679</c:v>
                </c:pt>
                <c:pt idx="1084">
                  <c:v>51.915140491256949</c:v>
                </c:pt>
                <c:pt idx="1085">
                  <c:v>51.915140493037796</c:v>
                </c:pt>
                <c:pt idx="1086">
                  <c:v>51.915140491424495</c:v>
                </c:pt>
                <c:pt idx="1087">
                  <c:v>51.915140491470197</c:v>
                </c:pt>
                <c:pt idx="1088">
                  <c:v>51.915140492535599</c:v>
                </c:pt>
                <c:pt idx="1089">
                  <c:v>51.915140490511298</c:v>
                </c:pt>
                <c:pt idx="1090">
                  <c:v>51.9151404909679</c:v>
                </c:pt>
                <c:pt idx="1091">
                  <c:v>51.915140491333034</c:v>
                </c:pt>
                <c:pt idx="1092">
                  <c:v>51.915140490952702</c:v>
                </c:pt>
                <c:pt idx="1093">
                  <c:v>51.915140492489911</c:v>
                </c:pt>
                <c:pt idx="1094">
                  <c:v>51.915140491637374</c:v>
                </c:pt>
                <c:pt idx="1095">
                  <c:v>51.9151404918507</c:v>
                </c:pt>
                <c:pt idx="1096">
                  <c:v>51.915140491698274</c:v>
                </c:pt>
                <c:pt idx="1097">
                  <c:v>51.915140491211204</c:v>
                </c:pt>
                <c:pt idx="1098">
                  <c:v>51.915140492276798</c:v>
                </c:pt>
                <c:pt idx="1099">
                  <c:v>51.915140492809506</c:v>
                </c:pt>
                <c:pt idx="1100">
                  <c:v>51.915140491165801</c:v>
                </c:pt>
                <c:pt idx="1101">
                  <c:v>51.915140492337557</c:v>
                </c:pt>
                <c:pt idx="1102">
                  <c:v>51.915140492596372</c:v>
                </c:pt>
                <c:pt idx="1103">
                  <c:v>51.915140492581202</c:v>
                </c:pt>
                <c:pt idx="1104">
                  <c:v>51.915140492398471</c:v>
                </c:pt>
                <c:pt idx="1105">
                  <c:v>51.915140492429003</c:v>
                </c:pt>
                <c:pt idx="1106">
                  <c:v>51.915140491013375</c:v>
                </c:pt>
                <c:pt idx="1107">
                  <c:v>51.915140493159598</c:v>
                </c:pt>
                <c:pt idx="1108">
                  <c:v>51.915140490024299</c:v>
                </c:pt>
                <c:pt idx="1109">
                  <c:v>51.915140491165801</c:v>
                </c:pt>
                <c:pt idx="1110">
                  <c:v>51.915140492977002</c:v>
                </c:pt>
                <c:pt idx="1111">
                  <c:v>51.915140491485396</c:v>
                </c:pt>
                <c:pt idx="1112">
                  <c:v>51.915140490998297</c:v>
                </c:pt>
                <c:pt idx="1113">
                  <c:v>51.915140492322394</c:v>
                </c:pt>
                <c:pt idx="1114">
                  <c:v>51.915140493494349</c:v>
                </c:pt>
                <c:pt idx="1115">
                  <c:v>51.915140492641974</c:v>
                </c:pt>
                <c:pt idx="1116">
                  <c:v>51.915140492596372</c:v>
                </c:pt>
                <c:pt idx="1117">
                  <c:v>51.915140492215997</c:v>
                </c:pt>
                <c:pt idx="1118">
                  <c:v>51.915140492718194</c:v>
                </c:pt>
                <c:pt idx="1119">
                  <c:v>51.915140491470197</c:v>
                </c:pt>
                <c:pt idx="1120">
                  <c:v>51.915140491302658</c:v>
                </c:pt>
                <c:pt idx="1121">
                  <c:v>51.915140492885598</c:v>
                </c:pt>
                <c:pt idx="1122">
                  <c:v>51.915140490952702</c:v>
                </c:pt>
                <c:pt idx="1123">
                  <c:v>51.915140490724397</c:v>
                </c:pt>
                <c:pt idx="1124">
                  <c:v>51.915140490450405</c:v>
                </c:pt>
                <c:pt idx="1125">
                  <c:v>51.915140492033295</c:v>
                </c:pt>
                <c:pt idx="1126">
                  <c:v>51.915140491059205</c:v>
                </c:pt>
                <c:pt idx="1127">
                  <c:v>51.91514049165265</c:v>
                </c:pt>
                <c:pt idx="1128">
                  <c:v>51.915140492368195</c:v>
                </c:pt>
                <c:pt idx="1129">
                  <c:v>51.915140491028801</c:v>
                </c:pt>
                <c:pt idx="1130">
                  <c:v>51.915140491743927</c:v>
                </c:pt>
                <c:pt idx="1131">
                  <c:v>51.915140490952702</c:v>
                </c:pt>
                <c:pt idx="1132">
                  <c:v>51.915140491196048</c:v>
                </c:pt>
                <c:pt idx="1133">
                  <c:v>51.915140491743927</c:v>
                </c:pt>
                <c:pt idx="1134">
                  <c:v>51.915140489613059</c:v>
                </c:pt>
                <c:pt idx="1135">
                  <c:v>51.915140490420001</c:v>
                </c:pt>
                <c:pt idx="1136">
                  <c:v>51.915140492687797</c:v>
                </c:pt>
                <c:pt idx="1137">
                  <c:v>51.915140492398471</c:v>
                </c:pt>
                <c:pt idx="1138">
                  <c:v>51.915140490891801</c:v>
                </c:pt>
                <c:pt idx="1139">
                  <c:v>51.915140492337557</c:v>
                </c:pt>
                <c:pt idx="1140">
                  <c:v>51.915140493326994</c:v>
                </c:pt>
                <c:pt idx="1141">
                  <c:v>51.915140492794244</c:v>
                </c:pt>
                <c:pt idx="1142">
                  <c:v>51.915140490465596</c:v>
                </c:pt>
                <c:pt idx="1143">
                  <c:v>51.915140492002898</c:v>
                </c:pt>
                <c:pt idx="1144">
                  <c:v>51.915140491926799</c:v>
                </c:pt>
                <c:pt idx="1145">
                  <c:v>51.915140492276798</c:v>
                </c:pt>
                <c:pt idx="1146">
                  <c:v>51.915140491759395</c:v>
                </c:pt>
                <c:pt idx="1147">
                  <c:v>51.915140492429003</c:v>
                </c:pt>
                <c:pt idx="1148">
                  <c:v>51.915140492733272</c:v>
                </c:pt>
                <c:pt idx="1149">
                  <c:v>51.915140492687797</c:v>
                </c:pt>
                <c:pt idx="1150">
                  <c:v>51.9151404928704</c:v>
                </c:pt>
                <c:pt idx="1151">
                  <c:v>51.915140490420001</c:v>
                </c:pt>
                <c:pt idx="1152">
                  <c:v>51.9151404919877</c:v>
                </c:pt>
                <c:pt idx="1153">
                  <c:v>51.915140490298072</c:v>
                </c:pt>
                <c:pt idx="1154">
                  <c:v>51.915140491256949</c:v>
                </c:pt>
                <c:pt idx="1155">
                  <c:v>51.915140489232591</c:v>
                </c:pt>
                <c:pt idx="1156">
                  <c:v>51.915140491607033</c:v>
                </c:pt>
                <c:pt idx="1157">
                  <c:v>51.915140491241772</c:v>
                </c:pt>
                <c:pt idx="1158">
                  <c:v>51.915140490907</c:v>
                </c:pt>
                <c:pt idx="1159">
                  <c:v>51.915140490617794</c:v>
                </c:pt>
                <c:pt idx="1160">
                  <c:v>51.9151404911049</c:v>
                </c:pt>
                <c:pt idx="1161">
                  <c:v>51.9151404921246</c:v>
                </c:pt>
                <c:pt idx="1162">
                  <c:v>51.915140492383394</c:v>
                </c:pt>
                <c:pt idx="1163">
                  <c:v>51.915140490785298</c:v>
                </c:pt>
                <c:pt idx="1164">
                  <c:v>51.915140492489911</c:v>
                </c:pt>
                <c:pt idx="1165">
                  <c:v>51.915140491120106</c:v>
                </c:pt>
                <c:pt idx="1166">
                  <c:v>51.915140493220349</c:v>
                </c:pt>
                <c:pt idx="1167">
                  <c:v>51.915140492474698</c:v>
                </c:pt>
                <c:pt idx="1168">
                  <c:v>51.915140490785298</c:v>
                </c:pt>
                <c:pt idx="1169">
                  <c:v>51.915140492702996</c:v>
                </c:pt>
                <c:pt idx="1170">
                  <c:v>51.915140491531105</c:v>
                </c:pt>
                <c:pt idx="1171">
                  <c:v>51.915140491135304</c:v>
                </c:pt>
                <c:pt idx="1172">
                  <c:v>51.915140491789799</c:v>
                </c:pt>
                <c:pt idx="1173">
                  <c:v>51.915140490617794</c:v>
                </c:pt>
                <c:pt idx="1174">
                  <c:v>51.915140491546119</c:v>
                </c:pt>
                <c:pt idx="1175">
                  <c:v>51.9151404911049</c:v>
                </c:pt>
                <c:pt idx="1176">
                  <c:v>51.915140492048494</c:v>
                </c:pt>
                <c:pt idx="1177">
                  <c:v>51.915140492094196</c:v>
                </c:pt>
                <c:pt idx="1178">
                  <c:v>51.915140492596372</c:v>
                </c:pt>
                <c:pt idx="1179">
                  <c:v>51.915140492535599</c:v>
                </c:pt>
                <c:pt idx="1180">
                  <c:v>51.915140492200564</c:v>
                </c:pt>
                <c:pt idx="1181">
                  <c:v>51.915140491256949</c:v>
                </c:pt>
                <c:pt idx="1182">
                  <c:v>51.915140493357349</c:v>
                </c:pt>
                <c:pt idx="1183">
                  <c:v>51.915140492687797</c:v>
                </c:pt>
                <c:pt idx="1184">
                  <c:v>51.915140492885598</c:v>
                </c:pt>
                <c:pt idx="1185">
                  <c:v>51.915140492139912</c:v>
                </c:pt>
                <c:pt idx="1186">
                  <c:v>51.915140493068172</c:v>
                </c:pt>
                <c:pt idx="1187">
                  <c:v>51.915140492018097</c:v>
                </c:pt>
                <c:pt idx="1188">
                  <c:v>51.915140490891801</c:v>
                </c:pt>
                <c:pt idx="1189">
                  <c:v>51.915140492626904</c:v>
                </c:pt>
                <c:pt idx="1190">
                  <c:v>51.915140491439701</c:v>
                </c:pt>
                <c:pt idx="1191">
                  <c:v>51.915140493753071</c:v>
                </c:pt>
                <c:pt idx="1192">
                  <c:v>51.915140492200564</c:v>
                </c:pt>
                <c:pt idx="1193">
                  <c:v>51.915140493555306</c:v>
                </c:pt>
                <c:pt idx="1194">
                  <c:v>51.915140491112297</c:v>
                </c:pt>
                <c:pt idx="1195">
                  <c:v>51.915140492741095</c:v>
                </c:pt>
                <c:pt idx="1196">
                  <c:v>51.915140490374306</c:v>
                </c:pt>
                <c:pt idx="1197">
                  <c:v>51.915140490412249</c:v>
                </c:pt>
                <c:pt idx="1198">
                  <c:v>51.915140492086472</c:v>
                </c:pt>
                <c:pt idx="1199">
                  <c:v>51.915140491325594</c:v>
                </c:pt>
                <c:pt idx="1200">
                  <c:v>51.915140490572199</c:v>
                </c:pt>
                <c:pt idx="1201">
                  <c:v>51.915140491721296</c:v>
                </c:pt>
                <c:pt idx="1202">
                  <c:v>51.915140492071401</c:v>
                </c:pt>
                <c:pt idx="1203">
                  <c:v>51.915140492520401</c:v>
                </c:pt>
                <c:pt idx="1204">
                  <c:v>51.915140491500594</c:v>
                </c:pt>
                <c:pt idx="1205">
                  <c:v>51.915140491203744</c:v>
                </c:pt>
                <c:pt idx="1206">
                  <c:v>51.915140492588812</c:v>
                </c:pt>
                <c:pt idx="1207">
                  <c:v>51.915140490808099</c:v>
                </c:pt>
                <c:pt idx="1208">
                  <c:v>51.915140492368195</c:v>
                </c:pt>
                <c:pt idx="1209">
                  <c:v>51.915140491531105</c:v>
                </c:pt>
                <c:pt idx="1210">
                  <c:v>51.91514049165265</c:v>
                </c:pt>
                <c:pt idx="1211">
                  <c:v>51.915140492566003</c:v>
                </c:pt>
                <c:pt idx="1212">
                  <c:v>51.915140492596372</c:v>
                </c:pt>
                <c:pt idx="1213">
                  <c:v>51.915140491546119</c:v>
                </c:pt>
                <c:pt idx="1214">
                  <c:v>51.915140492641974</c:v>
                </c:pt>
                <c:pt idx="1215">
                  <c:v>51.915140492451911</c:v>
                </c:pt>
                <c:pt idx="1216">
                  <c:v>51.915140491226488</c:v>
                </c:pt>
                <c:pt idx="1217">
                  <c:v>51.915140493060534</c:v>
                </c:pt>
                <c:pt idx="1218">
                  <c:v>51.915140492817194</c:v>
                </c:pt>
                <c:pt idx="1219">
                  <c:v>51.915140491858295</c:v>
                </c:pt>
                <c:pt idx="1220">
                  <c:v>51.915140491949494</c:v>
                </c:pt>
                <c:pt idx="1221">
                  <c:v>51.915140492573599</c:v>
                </c:pt>
                <c:pt idx="1222">
                  <c:v>51.915140491081999</c:v>
                </c:pt>
                <c:pt idx="1223">
                  <c:v>51.9151404925584</c:v>
                </c:pt>
                <c:pt idx="1224">
                  <c:v>51.915140491546119</c:v>
                </c:pt>
                <c:pt idx="1225">
                  <c:v>51.915140489910094</c:v>
                </c:pt>
                <c:pt idx="1226">
                  <c:v>51.915140493349895</c:v>
                </c:pt>
                <c:pt idx="1227">
                  <c:v>51.915140493167144</c:v>
                </c:pt>
                <c:pt idx="1228">
                  <c:v>51.915140492474698</c:v>
                </c:pt>
                <c:pt idx="1229">
                  <c:v>51.915140491066794</c:v>
                </c:pt>
                <c:pt idx="1230">
                  <c:v>51.915140492429003</c:v>
                </c:pt>
                <c:pt idx="1231">
                  <c:v>51.915140492641974</c:v>
                </c:pt>
                <c:pt idx="1232">
                  <c:v>51.915140492086472</c:v>
                </c:pt>
                <c:pt idx="1233">
                  <c:v>51.915140492375812</c:v>
                </c:pt>
                <c:pt idx="1234">
                  <c:v>51.915140493395363</c:v>
                </c:pt>
                <c:pt idx="1235">
                  <c:v>51.915140492520401</c:v>
                </c:pt>
                <c:pt idx="1236">
                  <c:v>51.915140491629998</c:v>
                </c:pt>
                <c:pt idx="1237">
                  <c:v>51.915140491645033</c:v>
                </c:pt>
                <c:pt idx="1238">
                  <c:v>51.915140492276798</c:v>
                </c:pt>
                <c:pt idx="1239">
                  <c:v>51.915140491622175</c:v>
                </c:pt>
                <c:pt idx="1240">
                  <c:v>51.915140491500594</c:v>
                </c:pt>
                <c:pt idx="1241">
                  <c:v>51.915140491637374</c:v>
                </c:pt>
                <c:pt idx="1242">
                  <c:v>51.915140491234119</c:v>
                </c:pt>
                <c:pt idx="1243">
                  <c:v>51.9151404919877</c:v>
                </c:pt>
                <c:pt idx="1244">
                  <c:v>51.915140492687797</c:v>
                </c:pt>
                <c:pt idx="1245">
                  <c:v>51.91514049161465</c:v>
                </c:pt>
                <c:pt idx="1246">
                  <c:v>51.915140492200564</c:v>
                </c:pt>
                <c:pt idx="1247">
                  <c:v>51.915140490077498</c:v>
                </c:pt>
                <c:pt idx="1248">
                  <c:v>51.915140492345294</c:v>
                </c:pt>
                <c:pt idx="1249">
                  <c:v>51.915140492497372</c:v>
                </c:pt>
                <c:pt idx="1250">
                  <c:v>51.915140492489911</c:v>
                </c:pt>
                <c:pt idx="1251">
                  <c:v>51.915140493030194</c:v>
                </c:pt>
                <c:pt idx="1252">
                  <c:v>51.915140492444294</c:v>
                </c:pt>
                <c:pt idx="1253">
                  <c:v>51.915140492345294</c:v>
                </c:pt>
                <c:pt idx="1254">
                  <c:v>51.915140491789799</c:v>
                </c:pt>
                <c:pt idx="1255">
                  <c:v>51.915140490960304</c:v>
                </c:pt>
                <c:pt idx="1256">
                  <c:v>51.915140490587397</c:v>
                </c:pt>
                <c:pt idx="1257">
                  <c:v>51.915140492718194</c:v>
                </c:pt>
                <c:pt idx="1258">
                  <c:v>51.915140491835494</c:v>
                </c:pt>
                <c:pt idx="1259">
                  <c:v>51.915140492086472</c:v>
                </c:pt>
                <c:pt idx="1260">
                  <c:v>51.9151404919877</c:v>
                </c:pt>
                <c:pt idx="1261">
                  <c:v>51.915140491774594</c:v>
                </c:pt>
                <c:pt idx="1262">
                  <c:v>51.915140492786549</c:v>
                </c:pt>
                <c:pt idx="1263">
                  <c:v>51.91514049161465</c:v>
                </c:pt>
                <c:pt idx="1264">
                  <c:v>51.915140491416771</c:v>
                </c:pt>
                <c:pt idx="1265">
                  <c:v>51.915140491218864</c:v>
                </c:pt>
                <c:pt idx="1266">
                  <c:v>51.915140493517171</c:v>
                </c:pt>
                <c:pt idx="1267">
                  <c:v>51.915140492862797</c:v>
                </c:pt>
                <c:pt idx="1268">
                  <c:v>51.915140491409296</c:v>
                </c:pt>
                <c:pt idx="1269">
                  <c:v>51.915140492436471</c:v>
                </c:pt>
                <c:pt idx="1270">
                  <c:v>51.915140491447119</c:v>
                </c:pt>
                <c:pt idx="1271">
                  <c:v>51.915140492855201</c:v>
                </c:pt>
                <c:pt idx="1272">
                  <c:v>51.915140492116997</c:v>
                </c:pt>
                <c:pt idx="1273">
                  <c:v>51.915140492383394</c:v>
                </c:pt>
                <c:pt idx="1274">
                  <c:v>51.915140490777702</c:v>
                </c:pt>
                <c:pt idx="1275">
                  <c:v>51.915140491416771</c:v>
                </c:pt>
                <c:pt idx="1276">
                  <c:v>51.915140491363374</c:v>
                </c:pt>
                <c:pt idx="1277">
                  <c:v>51.915140490602404</c:v>
                </c:pt>
                <c:pt idx="1278">
                  <c:v>51.915140490237164</c:v>
                </c:pt>
                <c:pt idx="1279">
                  <c:v>51.915140492801903</c:v>
                </c:pt>
                <c:pt idx="1280">
                  <c:v>51.915140491835494</c:v>
                </c:pt>
                <c:pt idx="1281">
                  <c:v>51.915140491812373</c:v>
                </c:pt>
                <c:pt idx="1282">
                  <c:v>51.915140492231195</c:v>
                </c:pt>
                <c:pt idx="1283">
                  <c:v>51.915140491066794</c:v>
                </c:pt>
                <c:pt idx="1284">
                  <c:v>51.915140492641974</c:v>
                </c:pt>
                <c:pt idx="1285">
                  <c:v>51.915140490845999</c:v>
                </c:pt>
                <c:pt idx="1286">
                  <c:v>51.915140490998297</c:v>
                </c:pt>
                <c:pt idx="1287">
                  <c:v>51.915140493403094</c:v>
                </c:pt>
                <c:pt idx="1288">
                  <c:v>51.915140491531105</c:v>
                </c:pt>
                <c:pt idx="1289">
                  <c:v>51.9151404914778</c:v>
                </c:pt>
                <c:pt idx="1290">
                  <c:v>51.915140490632972</c:v>
                </c:pt>
                <c:pt idx="1291">
                  <c:v>51.915140491272119</c:v>
                </c:pt>
                <c:pt idx="1292">
                  <c:v>51.91514049165265</c:v>
                </c:pt>
                <c:pt idx="1293">
                  <c:v>51.915140491234119</c:v>
                </c:pt>
                <c:pt idx="1294">
                  <c:v>51.915140491264488</c:v>
                </c:pt>
                <c:pt idx="1295">
                  <c:v>51.915140491919196</c:v>
                </c:pt>
                <c:pt idx="1296">
                  <c:v>51.915140490602404</c:v>
                </c:pt>
                <c:pt idx="1297">
                  <c:v>51.915140491409296</c:v>
                </c:pt>
                <c:pt idx="1298">
                  <c:v>51.915140490168803</c:v>
                </c:pt>
                <c:pt idx="1299">
                  <c:v>51.915140490579944</c:v>
                </c:pt>
                <c:pt idx="1300">
                  <c:v>51.915140489986094</c:v>
                </c:pt>
                <c:pt idx="1301">
                  <c:v>51.915140491013375</c:v>
                </c:pt>
                <c:pt idx="1302">
                  <c:v>51.915140489506804</c:v>
                </c:pt>
                <c:pt idx="1303">
                  <c:v>51.915140488821912</c:v>
                </c:pt>
                <c:pt idx="1304">
                  <c:v>51.915140489453371</c:v>
                </c:pt>
                <c:pt idx="1305">
                  <c:v>51.915140490054711</c:v>
                </c:pt>
                <c:pt idx="1306">
                  <c:v>51.915140489605704</c:v>
                </c:pt>
                <c:pt idx="1307">
                  <c:v>51.915140490412249</c:v>
                </c:pt>
                <c:pt idx="1308">
                  <c:v>51.915140490290433</c:v>
                </c:pt>
                <c:pt idx="1309">
                  <c:v>51.915140489514272</c:v>
                </c:pt>
                <c:pt idx="1310">
                  <c:v>51.915140489483896</c:v>
                </c:pt>
                <c:pt idx="1311">
                  <c:v>51.915140490199299</c:v>
                </c:pt>
                <c:pt idx="1312">
                  <c:v>51.915140491325594</c:v>
                </c:pt>
                <c:pt idx="1313">
                  <c:v>51.915140490199299</c:v>
                </c:pt>
                <c:pt idx="1314">
                  <c:v>51.915140491203744</c:v>
                </c:pt>
                <c:pt idx="1315">
                  <c:v>51.915140490922198</c:v>
                </c:pt>
                <c:pt idx="1316">
                  <c:v>51.915140489856796</c:v>
                </c:pt>
                <c:pt idx="1317">
                  <c:v>51.915140489057798</c:v>
                </c:pt>
                <c:pt idx="1318">
                  <c:v>51.915140490625497</c:v>
                </c:pt>
                <c:pt idx="1319">
                  <c:v>51.915140490663319</c:v>
                </c:pt>
                <c:pt idx="1320">
                  <c:v>51.9151404911049</c:v>
                </c:pt>
                <c:pt idx="1321">
                  <c:v>51.915140490640489</c:v>
                </c:pt>
                <c:pt idx="1322">
                  <c:v>51.915140491485396</c:v>
                </c:pt>
                <c:pt idx="1323">
                  <c:v>51.915140490458</c:v>
                </c:pt>
                <c:pt idx="1324">
                  <c:v>51.915140490199299</c:v>
                </c:pt>
                <c:pt idx="1325">
                  <c:v>51.915140490891801</c:v>
                </c:pt>
                <c:pt idx="1326">
                  <c:v>51.915140491264488</c:v>
                </c:pt>
                <c:pt idx="1327">
                  <c:v>51.915140490739596</c:v>
                </c:pt>
                <c:pt idx="1328">
                  <c:v>51.915140488844706</c:v>
                </c:pt>
                <c:pt idx="1329">
                  <c:v>51.9151404901612</c:v>
                </c:pt>
                <c:pt idx="1330">
                  <c:v>51.915140490823298</c:v>
                </c:pt>
                <c:pt idx="1331">
                  <c:v>51.915140490716794</c:v>
                </c:pt>
                <c:pt idx="1332">
                  <c:v>51.915140491074396</c:v>
                </c:pt>
                <c:pt idx="1333">
                  <c:v>51.9151404915158</c:v>
                </c:pt>
                <c:pt idx="1334">
                  <c:v>51.915140488631494</c:v>
                </c:pt>
                <c:pt idx="1335">
                  <c:v>51.915140490754801</c:v>
                </c:pt>
                <c:pt idx="1336">
                  <c:v>51.915140489255464</c:v>
                </c:pt>
                <c:pt idx="1337">
                  <c:v>51.915140490488497</c:v>
                </c:pt>
                <c:pt idx="1338">
                  <c:v>51.915140491059205</c:v>
                </c:pt>
                <c:pt idx="1339">
                  <c:v>51.915140491569097</c:v>
                </c:pt>
                <c:pt idx="1340">
                  <c:v>51.915140488715295</c:v>
                </c:pt>
                <c:pt idx="1341">
                  <c:v>51.915140490716794</c:v>
                </c:pt>
                <c:pt idx="1342">
                  <c:v>51.915140490876595</c:v>
                </c:pt>
                <c:pt idx="1343">
                  <c:v>51.915140491302658</c:v>
                </c:pt>
                <c:pt idx="1344">
                  <c:v>51.915140488913195</c:v>
                </c:pt>
                <c:pt idx="1345">
                  <c:v>51.915140491439701</c:v>
                </c:pt>
                <c:pt idx="1346">
                  <c:v>51.915140490054711</c:v>
                </c:pt>
                <c:pt idx="1347">
                  <c:v>51.915140490420001</c:v>
                </c:pt>
                <c:pt idx="1348">
                  <c:v>51.915140489635995</c:v>
                </c:pt>
                <c:pt idx="1349">
                  <c:v>51.915140490168803</c:v>
                </c:pt>
                <c:pt idx="1350">
                  <c:v>51.915140490396972</c:v>
                </c:pt>
                <c:pt idx="1351">
                  <c:v>51.915140491203744</c:v>
                </c:pt>
                <c:pt idx="1352">
                  <c:v>51.915140489552272</c:v>
                </c:pt>
                <c:pt idx="1353">
                  <c:v>51.915140491051595</c:v>
                </c:pt>
                <c:pt idx="1354">
                  <c:v>51.915140490115604</c:v>
                </c:pt>
                <c:pt idx="1355">
                  <c:v>51.915140489887172</c:v>
                </c:pt>
                <c:pt idx="1356">
                  <c:v>51.915140489872094</c:v>
                </c:pt>
                <c:pt idx="1357">
                  <c:v>51.915140491500594</c:v>
                </c:pt>
                <c:pt idx="1358">
                  <c:v>51.915140490693894</c:v>
                </c:pt>
                <c:pt idx="1359">
                  <c:v>51.915140490899404</c:v>
                </c:pt>
                <c:pt idx="1360">
                  <c:v>51.915140491896075</c:v>
                </c:pt>
                <c:pt idx="1361">
                  <c:v>51.915140489316244</c:v>
                </c:pt>
                <c:pt idx="1362">
                  <c:v>51.915140489711995</c:v>
                </c:pt>
                <c:pt idx="1363">
                  <c:v>51.915140492528003</c:v>
                </c:pt>
                <c:pt idx="1364">
                  <c:v>51.915140489727357</c:v>
                </c:pt>
                <c:pt idx="1365">
                  <c:v>51.915140490557</c:v>
                </c:pt>
                <c:pt idx="1366">
                  <c:v>51.915140491607033</c:v>
                </c:pt>
                <c:pt idx="1367">
                  <c:v>51.915140491766863</c:v>
                </c:pt>
                <c:pt idx="1368">
                  <c:v>51.915140490237164</c:v>
                </c:pt>
                <c:pt idx="1369">
                  <c:v>51.915140491591899</c:v>
                </c:pt>
                <c:pt idx="1370">
                  <c:v>51.915140488928401</c:v>
                </c:pt>
                <c:pt idx="1371">
                  <c:v>51.915140490290433</c:v>
                </c:pt>
                <c:pt idx="1372">
                  <c:v>51.915140489605704</c:v>
                </c:pt>
                <c:pt idx="1373">
                  <c:v>51.915140490785298</c:v>
                </c:pt>
                <c:pt idx="1374">
                  <c:v>51.915140491393949</c:v>
                </c:pt>
                <c:pt idx="1375">
                  <c:v>51.915140490024299</c:v>
                </c:pt>
                <c:pt idx="1376">
                  <c:v>51.915140490579944</c:v>
                </c:pt>
                <c:pt idx="1377">
                  <c:v>51.915140489491449</c:v>
                </c:pt>
                <c:pt idx="1378">
                  <c:v>51.915140490884198</c:v>
                </c:pt>
                <c:pt idx="1379">
                  <c:v>51.9151404901841</c:v>
                </c:pt>
                <c:pt idx="1380">
                  <c:v>51.915140490731993</c:v>
                </c:pt>
                <c:pt idx="1381">
                  <c:v>51.915140488684905</c:v>
                </c:pt>
                <c:pt idx="1382">
                  <c:v>51.915140491698274</c:v>
                </c:pt>
                <c:pt idx="1383">
                  <c:v>51.915140493106172</c:v>
                </c:pt>
                <c:pt idx="1384">
                  <c:v>51.915140490960304</c:v>
                </c:pt>
                <c:pt idx="1385">
                  <c:v>51.915140488639196</c:v>
                </c:pt>
                <c:pt idx="1386">
                  <c:v>51.915140490267795</c:v>
                </c:pt>
                <c:pt idx="1387">
                  <c:v>51.915140492291997</c:v>
                </c:pt>
                <c:pt idx="1388">
                  <c:v>51.915140490640489</c:v>
                </c:pt>
                <c:pt idx="1389">
                  <c:v>51.915140491523395</c:v>
                </c:pt>
                <c:pt idx="1390">
                  <c:v>51.915140491021205</c:v>
                </c:pt>
                <c:pt idx="1391">
                  <c:v>51.915140489674194</c:v>
                </c:pt>
                <c:pt idx="1392">
                  <c:v>51.915140491698274</c:v>
                </c:pt>
                <c:pt idx="1393">
                  <c:v>51.915140489034997</c:v>
                </c:pt>
                <c:pt idx="1394">
                  <c:v>51.915140488586005</c:v>
                </c:pt>
                <c:pt idx="1395">
                  <c:v>51.915140491378899</c:v>
                </c:pt>
                <c:pt idx="1396">
                  <c:v>51.915140488996897</c:v>
                </c:pt>
                <c:pt idx="1397">
                  <c:v>51.915140490282994</c:v>
                </c:pt>
                <c:pt idx="1398">
                  <c:v>51.915140489499194</c:v>
                </c:pt>
                <c:pt idx="1399">
                  <c:v>51.915140490001399</c:v>
                </c:pt>
                <c:pt idx="1400">
                  <c:v>51.915140489894895</c:v>
                </c:pt>
                <c:pt idx="1401">
                  <c:v>51.915140490891801</c:v>
                </c:pt>
                <c:pt idx="1402">
                  <c:v>51.915140491858295</c:v>
                </c:pt>
                <c:pt idx="1403">
                  <c:v>51.915140490298072</c:v>
                </c:pt>
                <c:pt idx="1404">
                  <c:v>51.915140488053297</c:v>
                </c:pt>
                <c:pt idx="1405">
                  <c:v>51.915140490595</c:v>
                </c:pt>
                <c:pt idx="1406">
                  <c:v>51.915140489735094</c:v>
                </c:pt>
                <c:pt idx="1407">
                  <c:v>51.9151404905341</c:v>
                </c:pt>
                <c:pt idx="1408">
                  <c:v>51.915140489316244</c:v>
                </c:pt>
                <c:pt idx="1409">
                  <c:v>51.915140491903898</c:v>
                </c:pt>
                <c:pt idx="1410">
                  <c:v>51.915140491721296</c:v>
                </c:pt>
                <c:pt idx="1411">
                  <c:v>51.915140492231195</c:v>
                </c:pt>
                <c:pt idx="1412">
                  <c:v>51.915140489696775</c:v>
                </c:pt>
                <c:pt idx="1413">
                  <c:v>51.915140490298072</c:v>
                </c:pt>
                <c:pt idx="1414">
                  <c:v>51.915140490313249</c:v>
                </c:pt>
                <c:pt idx="1415">
                  <c:v>51.915140491728899</c:v>
                </c:pt>
                <c:pt idx="1416">
                  <c:v>51.91514049161465</c:v>
                </c:pt>
                <c:pt idx="1417">
                  <c:v>51.915140489696775</c:v>
                </c:pt>
                <c:pt idx="1418">
                  <c:v>51.915140492626904</c:v>
                </c:pt>
                <c:pt idx="1419">
                  <c:v>51.915140489499194</c:v>
                </c:pt>
                <c:pt idx="1420">
                  <c:v>51.915140489187195</c:v>
                </c:pt>
                <c:pt idx="1421">
                  <c:v>51.915140490016427</c:v>
                </c:pt>
                <c:pt idx="1422">
                  <c:v>51.915140491705998</c:v>
                </c:pt>
                <c:pt idx="1423">
                  <c:v>51.915140489948094</c:v>
                </c:pt>
                <c:pt idx="1424">
                  <c:v>51.915140490199299</c:v>
                </c:pt>
                <c:pt idx="1425">
                  <c:v>51.915140491934395</c:v>
                </c:pt>
                <c:pt idx="1426">
                  <c:v>51.915140491218864</c:v>
                </c:pt>
                <c:pt idx="1427">
                  <c:v>51.915140491454999</c:v>
                </c:pt>
                <c:pt idx="1428">
                  <c:v>51.915140490435199</c:v>
                </c:pt>
                <c:pt idx="1429">
                  <c:v>51.915140490731993</c:v>
                </c:pt>
                <c:pt idx="1430">
                  <c:v>51.915140490420001</c:v>
                </c:pt>
                <c:pt idx="1431">
                  <c:v>51.915140489765349</c:v>
                </c:pt>
                <c:pt idx="1432">
                  <c:v>51.915140490792894</c:v>
                </c:pt>
                <c:pt idx="1433">
                  <c:v>51.915140490396972</c:v>
                </c:pt>
                <c:pt idx="1434">
                  <c:v>51.915140490275405</c:v>
                </c:pt>
                <c:pt idx="1435">
                  <c:v>51.915140490260072</c:v>
                </c:pt>
                <c:pt idx="1436">
                  <c:v>51.915140490275405</c:v>
                </c:pt>
                <c:pt idx="1437">
                  <c:v>51.915140490343894</c:v>
                </c:pt>
                <c:pt idx="1438">
                  <c:v>51.915140489202173</c:v>
                </c:pt>
                <c:pt idx="1439">
                  <c:v>51.915140490351504</c:v>
                </c:pt>
                <c:pt idx="1440">
                  <c:v>51.915140491439701</c:v>
                </c:pt>
                <c:pt idx="1441">
                  <c:v>51.915140493341994</c:v>
                </c:pt>
                <c:pt idx="1442">
                  <c:v>51.915140491363374</c:v>
                </c:pt>
                <c:pt idx="1443">
                  <c:v>51.915140492056096</c:v>
                </c:pt>
                <c:pt idx="1444">
                  <c:v>51.915140490861404</c:v>
                </c:pt>
                <c:pt idx="1445">
                  <c:v>51.915140491743927</c:v>
                </c:pt>
                <c:pt idx="1446">
                  <c:v>51.915140490891801</c:v>
                </c:pt>
                <c:pt idx="1447">
                  <c:v>51.915140488426097</c:v>
                </c:pt>
                <c:pt idx="1448">
                  <c:v>51.915140492002898</c:v>
                </c:pt>
                <c:pt idx="1449">
                  <c:v>51.915140492421401</c:v>
                </c:pt>
                <c:pt idx="1450">
                  <c:v>51.915140490092519</c:v>
                </c:pt>
                <c:pt idx="1451">
                  <c:v>51.915140490396972</c:v>
                </c:pt>
                <c:pt idx="1452">
                  <c:v>51.915140491089694</c:v>
                </c:pt>
                <c:pt idx="1453">
                  <c:v>51.915140491462374</c:v>
                </c:pt>
                <c:pt idx="1454">
                  <c:v>51.9151404903591</c:v>
                </c:pt>
                <c:pt idx="1455">
                  <c:v>51.915140488228296</c:v>
                </c:pt>
                <c:pt idx="1456">
                  <c:v>51.915140491302658</c:v>
                </c:pt>
                <c:pt idx="1457">
                  <c:v>51.915140490336157</c:v>
                </c:pt>
                <c:pt idx="1458">
                  <c:v>51.915140490572199</c:v>
                </c:pt>
                <c:pt idx="1459">
                  <c:v>51.915140490648149</c:v>
                </c:pt>
                <c:pt idx="1460">
                  <c:v>51.915140492094196</c:v>
                </c:pt>
                <c:pt idx="1461">
                  <c:v>51.915140490168803</c:v>
                </c:pt>
                <c:pt idx="1462">
                  <c:v>51.915140490762226</c:v>
                </c:pt>
                <c:pt idx="1463">
                  <c:v>51.915140490724397</c:v>
                </c:pt>
                <c:pt idx="1464">
                  <c:v>51.915140490381901</c:v>
                </c:pt>
                <c:pt idx="1465">
                  <c:v>51.915140491713458</c:v>
                </c:pt>
                <c:pt idx="1466">
                  <c:v>51.915140489948094</c:v>
                </c:pt>
                <c:pt idx="1467">
                  <c:v>51.915140491196048</c:v>
                </c:pt>
                <c:pt idx="1468">
                  <c:v>51.915140491561495</c:v>
                </c:pt>
                <c:pt idx="1469">
                  <c:v>51.915140492276798</c:v>
                </c:pt>
                <c:pt idx="1470">
                  <c:v>51.915140491424495</c:v>
                </c:pt>
                <c:pt idx="1471">
                  <c:v>51.915140489247804</c:v>
                </c:pt>
                <c:pt idx="1472">
                  <c:v>51.915140491188595</c:v>
                </c:pt>
                <c:pt idx="1473">
                  <c:v>51.915140492079011</c:v>
                </c:pt>
                <c:pt idx="1474">
                  <c:v>51.915140492109401</c:v>
                </c:pt>
                <c:pt idx="1475">
                  <c:v>51.915140491462374</c:v>
                </c:pt>
                <c:pt idx="1476">
                  <c:v>51.915140488700104</c:v>
                </c:pt>
                <c:pt idx="1477">
                  <c:v>51.915140489400194</c:v>
                </c:pt>
                <c:pt idx="1478">
                  <c:v>51.915140490663319</c:v>
                </c:pt>
                <c:pt idx="1479">
                  <c:v>51.915140492604095</c:v>
                </c:pt>
                <c:pt idx="1480">
                  <c:v>51.915140491896075</c:v>
                </c:pt>
                <c:pt idx="1481">
                  <c:v>51.915140491302658</c:v>
                </c:pt>
                <c:pt idx="1482">
                  <c:v>51.915140490336157</c:v>
                </c:pt>
                <c:pt idx="1483">
                  <c:v>51.915140491028801</c:v>
                </c:pt>
                <c:pt idx="1484">
                  <c:v>51.915140489689271</c:v>
                </c:pt>
                <c:pt idx="1485">
                  <c:v>51.915140491858295</c:v>
                </c:pt>
                <c:pt idx="1486">
                  <c:v>51.915140490541702</c:v>
                </c:pt>
                <c:pt idx="1487">
                  <c:v>51.915140490731993</c:v>
                </c:pt>
                <c:pt idx="1488">
                  <c:v>51.9151404929313</c:v>
                </c:pt>
                <c:pt idx="1489">
                  <c:v>51.915140491447119</c:v>
                </c:pt>
                <c:pt idx="1490">
                  <c:v>51.915140491447119</c:v>
                </c:pt>
                <c:pt idx="1491">
                  <c:v>51.9151404921855</c:v>
                </c:pt>
                <c:pt idx="1492">
                  <c:v>51.9151404929694</c:v>
                </c:pt>
                <c:pt idx="1493">
                  <c:v>51.9151404908309</c:v>
                </c:pt>
                <c:pt idx="1494">
                  <c:v>51.9151404925584</c:v>
                </c:pt>
                <c:pt idx="1495">
                  <c:v>51.9151404914778</c:v>
                </c:pt>
                <c:pt idx="1496">
                  <c:v>51.915140489331549</c:v>
                </c:pt>
                <c:pt idx="1497">
                  <c:v>51.915140493106172</c:v>
                </c:pt>
                <c:pt idx="1498">
                  <c:v>51.915140491470197</c:v>
                </c:pt>
                <c:pt idx="1499">
                  <c:v>51.915140489765349</c:v>
                </c:pt>
                <c:pt idx="1500">
                  <c:v>51.915140490945099</c:v>
                </c:pt>
                <c:pt idx="1501">
                  <c:v>51.915140491690764</c:v>
                </c:pt>
                <c:pt idx="1502">
                  <c:v>51.915140492208295</c:v>
                </c:pt>
                <c:pt idx="1503">
                  <c:v>51.915140489567541</c:v>
                </c:pt>
                <c:pt idx="1504">
                  <c:v>51.915140491302658</c:v>
                </c:pt>
                <c:pt idx="1505">
                  <c:v>51.915140489742392</c:v>
                </c:pt>
                <c:pt idx="1506">
                  <c:v>51.915140491569097</c:v>
                </c:pt>
                <c:pt idx="1507">
                  <c:v>51.915140490990701</c:v>
                </c:pt>
                <c:pt idx="1508">
                  <c:v>51.915140490191703</c:v>
                </c:pt>
                <c:pt idx="1509">
                  <c:v>51.915140492193096</c:v>
                </c:pt>
                <c:pt idx="1510">
                  <c:v>51.915140490511298</c:v>
                </c:pt>
                <c:pt idx="1511">
                  <c:v>51.915140491333034</c:v>
                </c:pt>
                <c:pt idx="1512">
                  <c:v>51.915140490869</c:v>
                </c:pt>
                <c:pt idx="1513">
                  <c:v>51.915140489833995</c:v>
                </c:pt>
                <c:pt idx="1514">
                  <c:v>51.915140490092519</c:v>
                </c:pt>
                <c:pt idx="1515">
                  <c:v>51.915140491508197</c:v>
                </c:pt>
                <c:pt idx="1516">
                  <c:v>51.915140490328696</c:v>
                </c:pt>
                <c:pt idx="1517">
                  <c:v>51.915140492246174</c:v>
                </c:pt>
                <c:pt idx="1518">
                  <c:v>51.915140490671099</c:v>
                </c:pt>
                <c:pt idx="1519">
                  <c:v>51.915140491728899</c:v>
                </c:pt>
                <c:pt idx="1520">
                  <c:v>51.915140492238798</c:v>
                </c:pt>
                <c:pt idx="1521">
                  <c:v>51.915140492710464</c:v>
                </c:pt>
                <c:pt idx="1522">
                  <c:v>51.915140491127701</c:v>
                </c:pt>
                <c:pt idx="1523">
                  <c:v>51.915140491569097</c:v>
                </c:pt>
                <c:pt idx="1524">
                  <c:v>51.915140490610057</c:v>
                </c:pt>
                <c:pt idx="1525">
                  <c:v>51.915140490191703</c:v>
                </c:pt>
                <c:pt idx="1526">
                  <c:v>51.915140489141372</c:v>
                </c:pt>
                <c:pt idx="1527">
                  <c:v>51.9151404901841</c:v>
                </c:pt>
                <c:pt idx="1528">
                  <c:v>51.915140489232591</c:v>
                </c:pt>
                <c:pt idx="1529">
                  <c:v>51.915140490366504</c:v>
                </c:pt>
                <c:pt idx="1530">
                  <c:v>51.915140489377272</c:v>
                </c:pt>
                <c:pt idx="1531">
                  <c:v>51.915140490009001</c:v>
                </c:pt>
                <c:pt idx="1532">
                  <c:v>51.915140488677295</c:v>
                </c:pt>
                <c:pt idx="1533">
                  <c:v>51.915140488281594</c:v>
                </c:pt>
                <c:pt idx="1534">
                  <c:v>51.915140492505103</c:v>
                </c:pt>
                <c:pt idx="1535">
                  <c:v>51.915140490092519</c:v>
                </c:pt>
                <c:pt idx="1536">
                  <c:v>51.915140492345294</c:v>
                </c:pt>
                <c:pt idx="1537">
                  <c:v>51.915140491812373</c:v>
                </c:pt>
                <c:pt idx="1538">
                  <c:v>51.915140490876595</c:v>
                </c:pt>
                <c:pt idx="1539">
                  <c:v>51.915140489833995</c:v>
                </c:pt>
                <c:pt idx="1540">
                  <c:v>51.915140490237164</c:v>
                </c:pt>
                <c:pt idx="1541">
                  <c:v>51.915140490206895</c:v>
                </c:pt>
                <c:pt idx="1542">
                  <c:v>51.915140491256949</c:v>
                </c:pt>
                <c:pt idx="1543">
                  <c:v>51.915140489384996</c:v>
                </c:pt>
                <c:pt idx="1544">
                  <c:v>51.9151404895753</c:v>
                </c:pt>
                <c:pt idx="1545">
                  <c:v>51.915140491439701</c:v>
                </c:pt>
                <c:pt idx="1546">
                  <c:v>51.91514049077</c:v>
                </c:pt>
                <c:pt idx="1547">
                  <c:v>51.915140491393949</c:v>
                </c:pt>
                <c:pt idx="1548">
                  <c:v>51.915140491743927</c:v>
                </c:pt>
                <c:pt idx="1549">
                  <c:v>51.915140492322394</c:v>
                </c:pt>
                <c:pt idx="1550">
                  <c:v>51.915140491995295</c:v>
                </c:pt>
                <c:pt idx="1551">
                  <c:v>51.915140491188595</c:v>
                </c:pt>
                <c:pt idx="1552">
                  <c:v>51.915140492695294</c:v>
                </c:pt>
                <c:pt idx="1553">
                  <c:v>51.915140491736274</c:v>
                </c:pt>
                <c:pt idx="1554">
                  <c:v>51.915140490130803</c:v>
                </c:pt>
                <c:pt idx="1555">
                  <c:v>51.915140493045357</c:v>
                </c:pt>
                <c:pt idx="1556">
                  <c:v>51.915140490077498</c:v>
                </c:pt>
                <c:pt idx="1557">
                  <c:v>51.915140491256949</c:v>
                </c:pt>
                <c:pt idx="1558">
                  <c:v>51.915140490838496</c:v>
                </c:pt>
                <c:pt idx="1559">
                  <c:v>51.9151404908309</c:v>
                </c:pt>
                <c:pt idx="1560">
                  <c:v>51.915140491013375</c:v>
                </c:pt>
                <c:pt idx="1561">
                  <c:v>51.9151404911049</c:v>
                </c:pt>
                <c:pt idx="1562">
                  <c:v>51.915140490800496</c:v>
                </c:pt>
                <c:pt idx="1563">
                  <c:v>51.915140488616174</c:v>
                </c:pt>
                <c:pt idx="1564">
                  <c:v>51.915140489514272</c:v>
                </c:pt>
                <c:pt idx="1565">
                  <c:v>51.915140487215915</c:v>
                </c:pt>
                <c:pt idx="1566">
                  <c:v>51.915140489361981</c:v>
                </c:pt>
                <c:pt idx="1567">
                  <c:v>51.915140490237164</c:v>
                </c:pt>
                <c:pt idx="1568">
                  <c:v>51.91514049165265</c:v>
                </c:pt>
                <c:pt idx="1569">
                  <c:v>51.915140493928199</c:v>
                </c:pt>
                <c:pt idx="1570">
                  <c:v>51.915140490450405</c:v>
                </c:pt>
                <c:pt idx="1571">
                  <c:v>51.915140489711995</c:v>
                </c:pt>
                <c:pt idx="1572">
                  <c:v>51.915140491957196</c:v>
                </c:pt>
                <c:pt idx="1573">
                  <c:v>51.915140491842926</c:v>
                </c:pt>
                <c:pt idx="1574">
                  <c:v>51.915140490800496</c:v>
                </c:pt>
                <c:pt idx="1575">
                  <c:v>51.915140489613059</c:v>
                </c:pt>
                <c:pt idx="1576">
                  <c:v>51.915140491842926</c:v>
                </c:pt>
                <c:pt idx="1577">
                  <c:v>51.915140490876595</c:v>
                </c:pt>
                <c:pt idx="1578">
                  <c:v>51.915140491393949</c:v>
                </c:pt>
                <c:pt idx="1579">
                  <c:v>51.9151404915767</c:v>
                </c:pt>
                <c:pt idx="1580">
                  <c:v>51.915140490031902</c:v>
                </c:pt>
                <c:pt idx="1581">
                  <c:v>51.915140490168803</c:v>
                </c:pt>
                <c:pt idx="1582">
                  <c:v>51.915140490480901</c:v>
                </c:pt>
                <c:pt idx="1583">
                  <c:v>51.915140489887172</c:v>
                </c:pt>
                <c:pt idx="1584">
                  <c:v>51.9151404919877</c:v>
                </c:pt>
                <c:pt idx="1585">
                  <c:v>51.915140489354457</c:v>
                </c:pt>
                <c:pt idx="1586">
                  <c:v>51.915140490458</c:v>
                </c:pt>
                <c:pt idx="1587">
                  <c:v>51.915140490701596</c:v>
                </c:pt>
                <c:pt idx="1588">
                  <c:v>51.9151404915767</c:v>
                </c:pt>
                <c:pt idx="1589">
                  <c:v>51.915140489133897</c:v>
                </c:pt>
                <c:pt idx="1590">
                  <c:v>51.915140490526497</c:v>
                </c:pt>
                <c:pt idx="1591">
                  <c:v>51.915140490222001</c:v>
                </c:pt>
                <c:pt idx="1592">
                  <c:v>51.915140489887172</c:v>
                </c:pt>
                <c:pt idx="1593">
                  <c:v>51.915140488928401</c:v>
                </c:pt>
                <c:pt idx="1594">
                  <c:v>51.915140491165801</c:v>
                </c:pt>
                <c:pt idx="1595">
                  <c:v>51.915140490754801</c:v>
                </c:pt>
                <c:pt idx="1596">
                  <c:v>51.915140491561495</c:v>
                </c:pt>
                <c:pt idx="1597">
                  <c:v>51.915140491409296</c:v>
                </c:pt>
                <c:pt idx="1598">
                  <c:v>51.915140490815702</c:v>
                </c:pt>
                <c:pt idx="1599">
                  <c:v>51.915140488319594</c:v>
                </c:pt>
                <c:pt idx="1600">
                  <c:v>51.915140491371197</c:v>
                </c:pt>
                <c:pt idx="1601">
                  <c:v>51.915140490663319</c:v>
                </c:pt>
                <c:pt idx="1602">
                  <c:v>51.915140490595</c:v>
                </c:pt>
                <c:pt idx="1603">
                  <c:v>51.915140491713458</c:v>
                </c:pt>
                <c:pt idx="1604">
                  <c:v>51.915140490869</c:v>
                </c:pt>
                <c:pt idx="1605">
                  <c:v>51.915140491896075</c:v>
                </c:pt>
                <c:pt idx="1606">
                  <c:v>51.915140490047094</c:v>
                </c:pt>
                <c:pt idx="1607">
                  <c:v>51.915140491013375</c:v>
                </c:pt>
                <c:pt idx="1608">
                  <c:v>51.915140490922198</c:v>
                </c:pt>
                <c:pt idx="1609">
                  <c:v>51.915140490336157</c:v>
                </c:pt>
                <c:pt idx="1610">
                  <c:v>51.915140489765349</c:v>
                </c:pt>
                <c:pt idx="1611">
                  <c:v>51.915140488547898</c:v>
                </c:pt>
                <c:pt idx="1612">
                  <c:v>51.915140490998297</c:v>
                </c:pt>
                <c:pt idx="1613">
                  <c:v>51.91514049165265</c:v>
                </c:pt>
                <c:pt idx="1614">
                  <c:v>51.9151404905341</c:v>
                </c:pt>
                <c:pt idx="1615">
                  <c:v>51.915140491561495</c:v>
                </c:pt>
                <c:pt idx="1616">
                  <c:v>51.915140489141372</c:v>
                </c:pt>
                <c:pt idx="1617">
                  <c:v>51.915140491256949</c:v>
                </c:pt>
                <c:pt idx="1618">
                  <c:v>51.915140490808099</c:v>
                </c:pt>
                <c:pt idx="1619">
                  <c:v>51.915140489643562</c:v>
                </c:pt>
                <c:pt idx="1620">
                  <c:v>51.915140490495993</c:v>
                </c:pt>
                <c:pt idx="1621">
                  <c:v>51.915140489453371</c:v>
                </c:pt>
                <c:pt idx="1622">
                  <c:v>51.915140490792894</c:v>
                </c:pt>
                <c:pt idx="1623">
                  <c:v>51.915140492992194</c:v>
                </c:pt>
                <c:pt idx="1624">
                  <c:v>51.915140490785298</c:v>
                </c:pt>
                <c:pt idx="1625">
                  <c:v>51.915140489384996</c:v>
                </c:pt>
                <c:pt idx="1626">
                  <c:v>51.915140491249289</c:v>
                </c:pt>
                <c:pt idx="1627">
                  <c:v>51.915140490602404</c:v>
                </c:pt>
                <c:pt idx="1628">
                  <c:v>51.915140490442795</c:v>
                </c:pt>
                <c:pt idx="1629">
                  <c:v>51.915140490640489</c:v>
                </c:pt>
                <c:pt idx="1630">
                  <c:v>51.915140488882798</c:v>
                </c:pt>
                <c:pt idx="1631">
                  <c:v>51.915140491721296</c:v>
                </c:pt>
                <c:pt idx="1632">
                  <c:v>51.915140491957196</c:v>
                </c:pt>
                <c:pt idx="1633">
                  <c:v>51.915140488342175</c:v>
                </c:pt>
                <c:pt idx="1634">
                  <c:v>51.915140490222001</c:v>
                </c:pt>
                <c:pt idx="1635">
                  <c:v>51.915140491112297</c:v>
                </c:pt>
                <c:pt idx="1636">
                  <c:v>51.915140491941997</c:v>
                </c:pt>
                <c:pt idx="1637">
                  <c:v>51.915140491036233</c:v>
                </c:pt>
                <c:pt idx="1638">
                  <c:v>51.915140492535599</c:v>
                </c:pt>
                <c:pt idx="1639">
                  <c:v>51.915140489719896</c:v>
                </c:pt>
                <c:pt idx="1640">
                  <c:v>51.915140492352897</c:v>
                </c:pt>
                <c:pt idx="1641">
                  <c:v>51.915140490206895</c:v>
                </c:pt>
                <c:pt idx="1642">
                  <c:v>51.915140491759395</c:v>
                </c:pt>
                <c:pt idx="1643">
                  <c:v>51.915140492337557</c:v>
                </c:pt>
                <c:pt idx="1644">
                  <c:v>51.915140488722898</c:v>
                </c:pt>
                <c:pt idx="1645">
                  <c:v>51.915140489567541</c:v>
                </c:pt>
                <c:pt idx="1646">
                  <c:v>51.915140488875103</c:v>
                </c:pt>
                <c:pt idx="1647">
                  <c:v>51.915140492284394</c:v>
                </c:pt>
                <c:pt idx="1648">
                  <c:v>51.915140490206895</c:v>
                </c:pt>
                <c:pt idx="1649">
                  <c:v>51.915140490785298</c:v>
                </c:pt>
                <c:pt idx="1650">
                  <c:v>51.915140489696775</c:v>
                </c:pt>
                <c:pt idx="1651">
                  <c:v>51.915140489910094</c:v>
                </c:pt>
                <c:pt idx="1652">
                  <c:v>51.915140490922198</c:v>
                </c:pt>
                <c:pt idx="1653">
                  <c:v>51.915140490480901</c:v>
                </c:pt>
                <c:pt idx="1654">
                  <c:v>51.915140489316244</c:v>
                </c:pt>
                <c:pt idx="1655">
                  <c:v>51.915140491218864</c:v>
                </c:pt>
                <c:pt idx="1656">
                  <c:v>51.915140490518901</c:v>
                </c:pt>
                <c:pt idx="1657">
                  <c:v>51.915140492573599</c:v>
                </c:pt>
                <c:pt idx="1658">
                  <c:v>51.915140491127701</c:v>
                </c:pt>
                <c:pt idx="1659">
                  <c:v>51.9151404885137</c:v>
                </c:pt>
                <c:pt idx="1660">
                  <c:v>51.915140489361981</c:v>
                </c:pt>
                <c:pt idx="1661">
                  <c:v>51.915140490693894</c:v>
                </c:pt>
                <c:pt idx="1662">
                  <c:v>51.915140488936004</c:v>
                </c:pt>
                <c:pt idx="1663">
                  <c:v>51.915140492177912</c:v>
                </c:pt>
                <c:pt idx="1664">
                  <c:v>51.915140491348197</c:v>
                </c:pt>
                <c:pt idx="1665">
                  <c:v>51.915140492029501</c:v>
                </c:pt>
                <c:pt idx="1666">
                  <c:v>51.915140489711995</c:v>
                </c:pt>
                <c:pt idx="1667">
                  <c:v>51.915140489384996</c:v>
                </c:pt>
                <c:pt idx="1668">
                  <c:v>51.915140490705397</c:v>
                </c:pt>
                <c:pt idx="1669">
                  <c:v>51.915140492611705</c:v>
                </c:pt>
                <c:pt idx="1670">
                  <c:v>51.91514049077</c:v>
                </c:pt>
                <c:pt idx="1671">
                  <c:v>51.915140491142772</c:v>
                </c:pt>
                <c:pt idx="1672">
                  <c:v>51.915140487471099</c:v>
                </c:pt>
                <c:pt idx="1673">
                  <c:v>51.915140489784363</c:v>
                </c:pt>
                <c:pt idx="1674">
                  <c:v>51.915140492314897</c:v>
                </c:pt>
                <c:pt idx="1675">
                  <c:v>51.915140489761527</c:v>
                </c:pt>
                <c:pt idx="1676">
                  <c:v>51.915140488570763</c:v>
                </c:pt>
                <c:pt idx="1677">
                  <c:v>51.915140489522003</c:v>
                </c:pt>
                <c:pt idx="1678">
                  <c:v>51.915140489369804</c:v>
                </c:pt>
                <c:pt idx="1679">
                  <c:v>51.915140491481594</c:v>
                </c:pt>
                <c:pt idx="1680">
                  <c:v>51.915140491005999</c:v>
                </c:pt>
                <c:pt idx="1681">
                  <c:v>51.915140491310204</c:v>
                </c:pt>
                <c:pt idx="1682">
                  <c:v>51.915140491382488</c:v>
                </c:pt>
                <c:pt idx="1683">
                  <c:v>51.915140489491449</c:v>
                </c:pt>
                <c:pt idx="1684">
                  <c:v>51.915140490286795</c:v>
                </c:pt>
                <c:pt idx="1685">
                  <c:v>51.915140491036233</c:v>
                </c:pt>
                <c:pt idx="1686">
                  <c:v>51.915140489107195</c:v>
                </c:pt>
                <c:pt idx="1687">
                  <c:v>51.915140491550098</c:v>
                </c:pt>
                <c:pt idx="1688">
                  <c:v>51.915140490747049</c:v>
                </c:pt>
                <c:pt idx="1689">
                  <c:v>51.915140490495993</c:v>
                </c:pt>
                <c:pt idx="1690">
                  <c:v>51.915140491637374</c:v>
                </c:pt>
                <c:pt idx="1691">
                  <c:v>51.915140493334434</c:v>
                </c:pt>
                <c:pt idx="1692">
                  <c:v>51.915140493380171</c:v>
                </c:pt>
                <c:pt idx="1693">
                  <c:v>51.915140489856796</c:v>
                </c:pt>
                <c:pt idx="1694">
                  <c:v>51.915140489278372</c:v>
                </c:pt>
                <c:pt idx="1695">
                  <c:v>51.915140489746236</c:v>
                </c:pt>
                <c:pt idx="1696">
                  <c:v>51.915140491393949</c:v>
                </c:pt>
                <c:pt idx="1697">
                  <c:v>51.915140491211204</c:v>
                </c:pt>
                <c:pt idx="1698">
                  <c:v>51.915140489445896</c:v>
                </c:pt>
                <c:pt idx="1699">
                  <c:v>51.9151404882017</c:v>
                </c:pt>
                <c:pt idx="1700">
                  <c:v>51.9151404881978</c:v>
                </c:pt>
                <c:pt idx="1701">
                  <c:v>51.9151404913218</c:v>
                </c:pt>
                <c:pt idx="1702">
                  <c:v>51.915140489971002</c:v>
                </c:pt>
                <c:pt idx="1703">
                  <c:v>51.915140490054711</c:v>
                </c:pt>
                <c:pt idx="1704">
                  <c:v>51.915140491120106</c:v>
                </c:pt>
                <c:pt idx="1705">
                  <c:v>51.9151404919877</c:v>
                </c:pt>
                <c:pt idx="1706">
                  <c:v>51.915140490766049</c:v>
                </c:pt>
                <c:pt idx="1707">
                  <c:v>51.9151404919077</c:v>
                </c:pt>
                <c:pt idx="1708">
                  <c:v>51.915140491428296</c:v>
                </c:pt>
                <c:pt idx="1709">
                  <c:v>51.915140490591199</c:v>
                </c:pt>
                <c:pt idx="1710">
                  <c:v>51.915140490252419</c:v>
                </c:pt>
                <c:pt idx="1711">
                  <c:v>51.915140491968494</c:v>
                </c:pt>
                <c:pt idx="1712">
                  <c:v>51.9151404883577</c:v>
                </c:pt>
                <c:pt idx="1713">
                  <c:v>51.915140491736274</c:v>
                </c:pt>
                <c:pt idx="1714">
                  <c:v>51.915140493003449</c:v>
                </c:pt>
                <c:pt idx="1715">
                  <c:v>51.915140491120106</c:v>
                </c:pt>
                <c:pt idx="1716">
                  <c:v>51.915140490302001</c:v>
                </c:pt>
                <c:pt idx="1717">
                  <c:v>51.915140491926799</c:v>
                </c:pt>
                <c:pt idx="1718">
                  <c:v>51.915140489198471</c:v>
                </c:pt>
                <c:pt idx="1719">
                  <c:v>51.915140490522695</c:v>
                </c:pt>
                <c:pt idx="1720">
                  <c:v>51.915140490401001</c:v>
                </c:pt>
                <c:pt idx="1721">
                  <c:v>51.9151404911239</c:v>
                </c:pt>
                <c:pt idx="1722">
                  <c:v>51.915140491112297</c:v>
                </c:pt>
                <c:pt idx="1723">
                  <c:v>51.9151404918697</c:v>
                </c:pt>
                <c:pt idx="1724">
                  <c:v>51.915140489567541</c:v>
                </c:pt>
                <c:pt idx="1725">
                  <c:v>51.9151404911239</c:v>
                </c:pt>
                <c:pt idx="1726">
                  <c:v>51.915140491344374</c:v>
                </c:pt>
                <c:pt idx="1727">
                  <c:v>51.915140489978597</c:v>
                </c:pt>
                <c:pt idx="1728">
                  <c:v>51.915140490423802</c:v>
                </c:pt>
                <c:pt idx="1729">
                  <c:v>51.915140491196048</c:v>
                </c:pt>
                <c:pt idx="1730">
                  <c:v>51.9151404904771</c:v>
                </c:pt>
                <c:pt idx="1731">
                  <c:v>51.915140491671799</c:v>
                </c:pt>
                <c:pt idx="1732">
                  <c:v>51.915140491915395</c:v>
                </c:pt>
                <c:pt idx="1733">
                  <c:v>51.915140488353899</c:v>
                </c:pt>
                <c:pt idx="1734">
                  <c:v>51.915140491610863</c:v>
                </c:pt>
                <c:pt idx="1735">
                  <c:v>51.915140491919196</c:v>
                </c:pt>
                <c:pt idx="1736">
                  <c:v>51.91514049077</c:v>
                </c:pt>
                <c:pt idx="1737">
                  <c:v>51.915140493117526</c:v>
                </c:pt>
                <c:pt idx="1738">
                  <c:v>51.915140491938196</c:v>
                </c:pt>
                <c:pt idx="1739">
                  <c:v>51.915140489502996</c:v>
                </c:pt>
                <c:pt idx="1740">
                  <c:v>51.9151404910859</c:v>
                </c:pt>
                <c:pt idx="1741">
                  <c:v>51.915140489457244</c:v>
                </c:pt>
                <c:pt idx="1742">
                  <c:v>51.915140491150495</c:v>
                </c:pt>
                <c:pt idx="1743">
                  <c:v>51.915140491930494</c:v>
                </c:pt>
                <c:pt idx="1744">
                  <c:v>51.915140488486998</c:v>
                </c:pt>
                <c:pt idx="1745">
                  <c:v>51.915140490146001</c:v>
                </c:pt>
                <c:pt idx="1746">
                  <c:v>51.9151404914778</c:v>
                </c:pt>
                <c:pt idx="1747">
                  <c:v>51.915140489780526</c:v>
                </c:pt>
                <c:pt idx="1748">
                  <c:v>51.915140491679395</c:v>
                </c:pt>
                <c:pt idx="1749">
                  <c:v>51.915140489932895</c:v>
                </c:pt>
                <c:pt idx="1750">
                  <c:v>51.915140490298072</c:v>
                </c:pt>
                <c:pt idx="1751">
                  <c:v>51.915140489019556</c:v>
                </c:pt>
                <c:pt idx="1752">
                  <c:v>51.915140492101813</c:v>
                </c:pt>
                <c:pt idx="1753">
                  <c:v>51.915140488833295</c:v>
                </c:pt>
                <c:pt idx="1754">
                  <c:v>51.915140491454999</c:v>
                </c:pt>
                <c:pt idx="1755">
                  <c:v>51.9151404901841</c:v>
                </c:pt>
                <c:pt idx="1756">
                  <c:v>51.915140489130096</c:v>
                </c:pt>
                <c:pt idx="1757">
                  <c:v>51.915140493855901</c:v>
                </c:pt>
                <c:pt idx="1758">
                  <c:v>51.915140489807271</c:v>
                </c:pt>
                <c:pt idx="1759">
                  <c:v>51.915140489514272</c:v>
                </c:pt>
                <c:pt idx="1760">
                  <c:v>51.9151404911848</c:v>
                </c:pt>
                <c:pt idx="1761">
                  <c:v>51.915140491523395</c:v>
                </c:pt>
                <c:pt idx="1762">
                  <c:v>51.915140490374306</c:v>
                </c:pt>
                <c:pt idx="1763">
                  <c:v>51.915140489156549</c:v>
                </c:pt>
                <c:pt idx="1764">
                  <c:v>51.915140491713458</c:v>
                </c:pt>
                <c:pt idx="1765">
                  <c:v>51.915140491508197</c:v>
                </c:pt>
                <c:pt idx="1766">
                  <c:v>51.915140492683996</c:v>
                </c:pt>
                <c:pt idx="1767">
                  <c:v>51.915140493045357</c:v>
                </c:pt>
                <c:pt idx="1768">
                  <c:v>51.915140492333897</c:v>
                </c:pt>
                <c:pt idx="1769">
                  <c:v>51.915140491112297</c:v>
                </c:pt>
                <c:pt idx="1770">
                  <c:v>51.915140491721296</c:v>
                </c:pt>
                <c:pt idx="1771">
                  <c:v>51.915140490667149</c:v>
                </c:pt>
                <c:pt idx="1772">
                  <c:v>51.915140489540995</c:v>
                </c:pt>
                <c:pt idx="1773">
                  <c:v>51.915140492954102</c:v>
                </c:pt>
                <c:pt idx="1774">
                  <c:v>51.915140491805005</c:v>
                </c:pt>
                <c:pt idx="1775">
                  <c:v>51.915140492862797</c:v>
                </c:pt>
                <c:pt idx="1776">
                  <c:v>51.915140491139098</c:v>
                </c:pt>
                <c:pt idx="1777">
                  <c:v>51.915140489860441</c:v>
                </c:pt>
                <c:pt idx="1778">
                  <c:v>51.915140489837796</c:v>
                </c:pt>
                <c:pt idx="1779">
                  <c:v>51.915140489381194</c:v>
                </c:pt>
                <c:pt idx="1780">
                  <c:v>51.915140491135304</c:v>
                </c:pt>
                <c:pt idx="1781">
                  <c:v>51.915140489301294</c:v>
                </c:pt>
                <c:pt idx="1782">
                  <c:v>51.915140489852995</c:v>
                </c:pt>
                <c:pt idx="1783">
                  <c:v>51.9151404914588</c:v>
                </c:pt>
                <c:pt idx="1784">
                  <c:v>51.915140492139912</c:v>
                </c:pt>
                <c:pt idx="1785">
                  <c:v>51.915140489582896</c:v>
                </c:pt>
                <c:pt idx="1786">
                  <c:v>51.9151404911848</c:v>
                </c:pt>
                <c:pt idx="1787">
                  <c:v>51.915140489894895</c:v>
                </c:pt>
                <c:pt idx="1788">
                  <c:v>51.915140491717274</c:v>
                </c:pt>
                <c:pt idx="1789">
                  <c:v>51.915140488441395</c:v>
                </c:pt>
                <c:pt idx="1790">
                  <c:v>51.915140492345294</c:v>
                </c:pt>
                <c:pt idx="1791">
                  <c:v>51.915140490396972</c:v>
                </c:pt>
                <c:pt idx="1792">
                  <c:v>51.915140490876595</c:v>
                </c:pt>
                <c:pt idx="1793">
                  <c:v>51.915140492166444</c:v>
                </c:pt>
                <c:pt idx="1794">
                  <c:v>51.915140491637374</c:v>
                </c:pt>
                <c:pt idx="1795">
                  <c:v>51.915140491915395</c:v>
                </c:pt>
                <c:pt idx="1796">
                  <c:v>51.915140489894895</c:v>
                </c:pt>
                <c:pt idx="1797">
                  <c:v>51.915140488958912</c:v>
                </c:pt>
                <c:pt idx="1798">
                  <c:v>51.915140490583596</c:v>
                </c:pt>
                <c:pt idx="1799">
                  <c:v>51.915140489103344</c:v>
                </c:pt>
                <c:pt idx="1800">
                  <c:v>51.915140491009801</c:v>
                </c:pt>
                <c:pt idx="1801">
                  <c:v>51.915140490146001</c:v>
                </c:pt>
                <c:pt idx="1802">
                  <c:v>51.915140490907</c:v>
                </c:pt>
                <c:pt idx="1803">
                  <c:v>51.9151404915577</c:v>
                </c:pt>
                <c:pt idx="1804">
                  <c:v>51.915140490115604</c:v>
                </c:pt>
                <c:pt idx="1805">
                  <c:v>51.915140490248795</c:v>
                </c:pt>
                <c:pt idx="1806">
                  <c:v>51.915140489940349</c:v>
                </c:pt>
                <c:pt idx="1807">
                  <c:v>51.915140491272119</c:v>
                </c:pt>
                <c:pt idx="1808">
                  <c:v>51.915140491371197</c:v>
                </c:pt>
                <c:pt idx="1809">
                  <c:v>51.915140491941997</c:v>
                </c:pt>
                <c:pt idx="1810">
                  <c:v>51.915140491778395</c:v>
                </c:pt>
                <c:pt idx="1811">
                  <c:v>51.915140489080471</c:v>
                </c:pt>
                <c:pt idx="1812">
                  <c:v>51.915140490945099</c:v>
                </c:pt>
                <c:pt idx="1813">
                  <c:v>51.915140490381901</c:v>
                </c:pt>
                <c:pt idx="1814">
                  <c:v>51.915140491112297</c:v>
                </c:pt>
                <c:pt idx="1815">
                  <c:v>51.915140491043871</c:v>
                </c:pt>
                <c:pt idx="1816">
                  <c:v>51.915140490119398</c:v>
                </c:pt>
                <c:pt idx="1817">
                  <c:v>51.915140489255464</c:v>
                </c:pt>
                <c:pt idx="1818">
                  <c:v>51.915140488875103</c:v>
                </c:pt>
                <c:pt idx="1819">
                  <c:v>51.915140491546119</c:v>
                </c:pt>
                <c:pt idx="1820">
                  <c:v>51.915140492090394</c:v>
                </c:pt>
                <c:pt idx="1821">
                  <c:v>51.915140489765349</c:v>
                </c:pt>
                <c:pt idx="1822">
                  <c:v>51.915140493049194</c:v>
                </c:pt>
                <c:pt idx="1823">
                  <c:v>51.915140491397771</c:v>
                </c:pt>
                <c:pt idx="1824">
                  <c:v>51.915140492147444</c:v>
                </c:pt>
                <c:pt idx="1825">
                  <c:v>51.915140490340001</c:v>
                </c:pt>
                <c:pt idx="1826">
                  <c:v>51.915140489495272</c:v>
                </c:pt>
                <c:pt idx="1827">
                  <c:v>51.915140489723534</c:v>
                </c:pt>
                <c:pt idx="1828">
                  <c:v>51.915140489620896</c:v>
                </c:pt>
                <c:pt idx="1829">
                  <c:v>51.915140492360372</c:v>
                </c:pt>
                <c:pt idx="1830">
                  <c:v>51.915140491093297</c:v>
                </c:pt>
                <c:pt idx="1831">
                  <c:v>51.915140492044706</c:v>
                </c:pt>
                <c:pt idx="1832">
                  <c:v>51.915140490766049</c:v>
                </c:pt>
                <c:pt idx="1833">
                  <c:v>51.915140490503696</c:v>
                </c:pt>
                <c:pt idx="1834">
                  <c:v>51.915140489750172</c:v>
                </c:pt>
                <c:pt idx="1835">
                  <c:v>51.915140491660175</c:v>
                </c:pt>
                <c:pt idx="1836">
                  <c:v>51.915140491500594</c:v>
                </c:pt>
                <c:pt idx="1837">
                  <c:v>51.915140490903198</c:v>
                </c:pt>
                <c:pt idx="1838">
                  <c:v>51.915140488989302</c:v>
                </c:pt>
                <c:pt idx="1839">
                  <c:v>51.915140491089694</c:v>
                </c:pt>
                <c:pt idx="1840">
                  <c:v>51.915140491892274</c:v>
                </c:pt>
                <c:pt idx="1841">
                  <c:v>51.915140492406195</c:v>
                </c:pt>
                <c:pt idx="1842">
                  <c:v>51.915140489715995</c:v>
                </c:pt>
                <c:pt idx="1843">
                  <c:v>51.915140491508197</c:v>
                </c:pt>
                <c:pt idx="1844">
                  <c:v>51.915140491260772</c:v>
                </c:pt>
                <c:pt idx="1845">
                  <c:v>51.915140490206895</c:v>
                </c:pt>
                <c:pt idx="1846">
                  <c:v>51.915140490747049</c:v>
                </c:pt>
                <c:pt idx="1847">
                  <c:v>51.915140489822441</c:v>
                </c:pt>
                <c:pt idx="1848">
                  <c:v>51.915140490838496</c:v>
                </c:pt>
                <c:pt idx="1849">
                  <c:v>51.915140490671099</c:v>
                </c:pt>
                <c:pt idx="1850">
                  <c:v>51.915140490484696</c:v>
                </c:pt>
                <c:pt idx="1851">
                  <c:v>51.915140489453371</c:v>
                </c:pt>
                <c:pt idx="1852">
                  <c:v>51.9151404904771</c:v>
                </c:pt>
                <c:pt idx="1853">
                  <c:v>51.915140488528912</c:v>
                </c:pt>
                <c:pt idx="1854">
                  <c:v>51.915140491713458</c:v>
                </c:pt>
                <c:pt idx="1855">
                  <c:v>51.915140490480901</c:v>
                </c:pt>
                <c:pt idx="1856">
                  <c:v>51.915140489369804</c:v>
                </c:pt>
                <c:pt idx="1857">
                  <c:v>51.915140491736274</c:v>
                </c:pt>
                <c:pt idx="1858">
                  <c:v>51.915140490396972</c:v>
                </c:pt>
                <c:pt idx="1859">
                  <c:v>51.915140489540995</c:v>
                </c:pt>
                <c:pt idx="1860">
                  <c:v>51.915140491222658</c:v>
                </c:pt>
                <c:pt idx="1861">
                  <c:v>51.915140492033295</c:v>
                </c:pt>
                <c:pt idx="1862">
                  <c:v>51.915140489658995</c:v>
                </c:pt>
                <c:pt idx="1863">
                  <c:v>51.915140492002898</c:v>
                </c:pt>
                <c:pt idx="1864">
                  <c:v>51.915140489088195</c:v>
                </c:pt>
                <c:pt idx="1865">
                  <c:v>51.915140489118549</c:v>
                </c:pt>
                <c:pt idx="1866">
                  <c:v>51.915140489449705</c:v>
                </c:pt>
                <c:pt idx="1867">
                  <c:v>51.915140492029501</c:v>
                </c:pt>
                <c:pt idx="1868">
                  <c:v>51.915140490606234</c:v>
                </c:pt>
                <c:pt idx="1869">
                  <c:v>51.915140490655901</c:v>
                </c:pt>
                <c:pt idx="1870">
                  <c:v>51.915140490689993</c:v>
                </c:pt>
                <c:pt idx="1871">
                  <c:v>51.915140491842926</c:v>
                </c:pt>
                <c:pt idx="1872">
                  <c:v>51.915140490671099</c:v>
                </c:pt>
                <c:pt idx="1873">
                  <c:v>51.915140488875103</c:v>
                </c:pt>
                <c:pt idx="1874">
                  <c:v>51.915140489270904</c:v>
                </c:pt>
                <c:pt idx="1875">
                  <c:v>51.915140491451098</c:v>
                </c:pt>
                <c:pt idx="1876">
                  <c:v>51.915140491938196</c:v>
                </c:pt>
                <c:pt idx="1877">
                  <c:v>51.915140488981699</c:v>
                </c:pt>
                <c:pt idx="1878">
                  <c:v>51.915140491024999</c:v>
                </c:pt>
                <c:pt idx="1879">
                  <c:v>51.915140489396158</c:v>
                </c:pt>
                <c:pt idx="1880">
                  <c:v>51.915140489750172</c:v>
                </c:pt>
                <c:pt idx="1881">
                  <c:v>51.915140490572199</c:v>
                </c:pt>
                <c:pt idx="1882">
                  <c:v>51.915140488909401</c:v>
                </c:pt>
                <c:pt idx="1883">
                  <c:v>51.915140490396972</c:v>
                </c:pt>
                <c:pt idx="1884">
                  <c:v>51.915140488897997</c:v>
                </c:pt>
                <c:pt idx="1885">
                  <c:v>51.915140490511298</c:v>
                </c:pt>
                <c:pt idx="1886">
                  <c:v>51.915140489415379</c:v>
                </c:pt>
                <c:pt idx="1887">
                  <c:v>51.9151404905151</c:v>
                </c:pt>
                <c:pt idx="1888">
                  <c:v>51.915140490298072</c:v>
                </c:pt>
                <c:pt idx="1889">
                  <c:v>51.915140491142772</c:v>
                </c:pt>
                <c:pt idx="1890">
                  <c:v>51.915140492508911</c:v>
                </c:pt>
                <c:pt idx="1891">
                  <c:v>51.915140491801196</c:v>
                </c:pt>
                <c:pt idx="1892">
                  <c:v>51.915140490682319</c:v>
                </c:pt>
                <c:pt idx="1893">
                  <c:v>51.915140490758596</c:v>
                </c:pt>
                <c:pt idx="1894">
                  <c:v>51.915140490127001</c:v>
                </c:pt>
                <c:pt idx="1895">
                  <c:v>51.915140490499901</c:v>
                </c:pt>
                <c:pt idx="1896">
                  <c:v>51.915140490404802</c:v>
                </c:pt>
                <c:pt idx="1897">
                  <c:v>51.915140491005999</c:v>
                </c:pt>
                <c:pt idx="1898">
                  <c:v>51.915140490066094</c:v>
                </c:pt>
                <c:pt idx="1899">
                  <c:v>51.915140488920812</c:v>
                </c:pt>
                <c:pt idx="1900">
                  <c:v>51.915140489453371</c:v>
                </c:pt>
                <c:pt idx="1901">
                  <c:v>51.915140492436471</c:v>
                </c:pt>
                <c:pt idx="1902">
                  <c:v>51.915140490172703</c:v>
                </c:pt>
                <c:pt idx="1903">
                  <c:v>51.915140491789799</c:v>
                </c:pt>
                <c:pt idx="1904">
                  <c:v>51.915140490568398</c:v>
                </c:pt>
                <c:pt idx="1905">
                  <c:v>51.915140490743227</c:v>
                </c:pt>
                <c:pt idx="1906">
                  <c:v>51.9151404915387</c:v>
                </c:pt>
                <c:pt idx="1907">
                  <c:v>51.915140489232591</c:v>
                </c:pt>
                <c:pt idx="1908">
                  <c:v>51.915140490142072</c:v>
                </c:pt>
                <c:pt idx="1909">
                  <c:v>51.915140489816771</c:v>
                </c:pt>
                <c:pt idx="1910">
                  <c:v>51.915140490547444</c:v>
                </c:pt>
                <c:pt idx="1911">
                  <c:v>51.915140490962195</c:v>
                </c:pt>
                <c:pt idx="1912">
                  <c:v>51.915140490867095</c:v>
                </c:pt>
                <c:pt idx="1913">
                  <c:v>51.915140491378899</c:v>
                </c:pt>
                <c:pt idx="1914">
                  <c:v>51.915140489963264</c:v>
                </c:pt>
                <c:pt idx="1915">
                  <c:v>51.915140492516478</c:v>
                </c:pt>
                <c:pt idx="1916">
                  <c:v>51.915140489365974</c:v>
                </c:pt>
                <c:pt idx="1917">
                  <c:v>51.915140489837796</c:v>
                </c:pt>
                <c:pt idx="1918">
                  <c:v>51.915140490361004</c:v>
                </c:pt>
                <c:pt idx="1919">
                  <c:v>51.915140489851098</c:v>
                </c:pt>
                <c:pt idx="1920">
                  <c:v>51.915140492398471</c:v>
                </c:pt>
                <c:pt idx="1921">
                  <c:v>51.915140490330494</c:v>
                </c:pt>
                <c:pt idx="1922">
                  <c:v>51.915140490598802</c:v>
                </c:pt>
                <c:pt idx="1923">
                  <c:v>51.915140491688994</c:v>
                </c:pt>
                <c:pt idx="1924">
                  <c:v>51.915140488688571</c:v>
                </c:pt>
                <c:pt idx="1925">
                  <c:v>51.915140490292274</c:v>
                </c:pt>
                <c:pt idx="1926">
                  <c:v>51.915140491289279</c:v>
                </c:pt>
                <c:pt idx="1927">
                  <c:v>51.915140488806472</c:v>
                </c:pt>
                <c:pt idx="1928">
                  <c:v>51.915140491588097</c:v>
                </c:pt>
                <c:pt idx="1929">
                  <c:v>51.915140489131993</c:v>
                </c:pt>
                <c:pt idx="1930">
                  <c:v>51.915140490012796</c:v>
                </c:pt>
                <c:pt idx="1931">
                  <c:v>51.915140491511998</c:v>
                </c:pt>
                <c:pt idx="1932">
                  <c:v>51.915140490292274</c:v>
                </c:pt>
                <c:pt idx="1933">
                  <c:v>51.915140492301596</c:v>
                </c:pt>
                <c:pt idx="1934">
                  <c:v>51.915140491002049</c:v>
                </c:pt>
                <c:pt idx="1935">
                  <c:v>51.915140490300104</c:v>
                </c:pt>
                <c:pt idx="1936">
                  <c:v>51.915140490808099</c:v>
                </c:pt>
                <c:pt idx="1937">
                  <c:v>51.915140489691133</c:v>
                </c:pt>
                <c:pt idx="1938">
                  <c:v>51.9151404895239</c:v>
                </c:pt>
                <c:pt idx="1939">
                  <c:v>51.915140489535304</c:v>
                </c:pt>
                <c:pt idx="1940">
                  <c:v>51.915140490749096</c:v>
                </c:pt>
                <c:pt idx="1941">
                  <c:v>51.915140489061471</c:v>
                </c:pt>
                <c:pt idx="1942">
                  <c:v>51.915140491900104</c:v>
                </c:pt>
                <c:pt idx="1943">
                  <c:v>51.915140492394798</c:v>
                </c:pt>
                <c:pt idx="1944">
                  <c:v>51.915140492075203</c:v>
                </c:pt>
                <c:pt idx="1945">
                  <c:v>51.915140491677349</c:v>
                </c:pt>
                <c:pt idx="1946">
                  <c:v>51.915140489554304</c:v>
                </c:pt>
                <c:pt idx="1947">
                  <c:v>51.915140489814995</c:v>
                </c:pt>
                <c:pt idx="1948">
                  <c:v>51.915140491005999</c:v>
                </c:pt>
                <c:pt idx="1949">
                  <c:v>51.915140490420001</c:v>
                </c:pt>
                <c:pt idx="1950">
                  <c:v>51.915140490758596</c:v>
                </c:pt>
                <c:pt idx="1951">
                  <c:v>51.915140489885395</c:v>
                </c:pt>
                <c:pt idx="1952">
                  <c:v>51.915140490952702</c:v>
                </c:pt>
                <c:pt idx="1953">
                  <c:v>51.9151404899577</c:v>
                </c:pt>
                <c:pt idx="1954">
                  <c:v>51.915140490992457</c:v>
                </c:pt>
                <c:pt idx="1955">
                  <c:v>51.915140491955306</c:v>
                </c:pt>
                <c:pt idx="1956">
                  <c:v>51.915140491135304</c:v>
                </c:pt>
                <c:pt idx="1957">
                  <c:v>51.915140490661472</c:v>
                </c:pt>
                <c:pt idx="1958">
                  <c:v>51.915140490361004</c:v>
                </c:pt>
                <c:pt idx="1959">
                  <c:v>51.915140490739596</c:v>
                </c:pt>
                <c:pt idx="1960">
                  <c:v>51.915140491715441</c:v>
                </c:pt>
                <c:pt idx="1961">
                  <c:v>51.915140491865905</c:v>
                </c:pt>
                <c:pt idx="1962">
                  <c:v>51.915140490691996</c:v>
                </c:pt>
                <c:pt idx="1963">
                  <c:v>51.915140488899901</c:v>
                </c:pt>
                <c:pt idx="1964">
                  <c:v>51.915140490572199</c:v>
                </c:pt>
                <c:pt idx="1965">
                  <c:v>51.915140489213591</c:v>
                </c:pt>
                <c:pt idx="1966">
                  <c:v>51.915140489392336</c:v>
                </c:pt>
                <c:pt idx="1967">
                  <c:v>51.915140491934395</c:v>
                </c:pt>
                <c:pt idx="1968">
                  <c:v>51.915140489872094</c:v>
                </c:pt>
                <c:pt idx="1969">
                  <c:v>51.915140490343894</c:v>
                </c:pt>
                <c:pt idx="1970">
                  <c:v>51.915140492229298</c:v>
                </c:pt>
                <c:pt idx="1971">
                  <c:v>51.915140491315995</c:v>
                </c:pt>
                <c:pt idx="1972">
                  <c:v>51.915140489072996</c:v>
                </c:pt>
                <c:pt idx="1973">
                  <c:v>51.915140491057294</c:v>
                </c:pt>
                <c:pt idx="1974">
                  <c:v>51.915140490442795</c:v>
                </c:pt>
                <c:pt idx="1975">
                  <c:v>51.915140489295375</c:v>
                </c:pt>
                <c:pt idx="1976">
                  <c:v>51.915140490988811</c:v>
                </c:pt>
                <c:pt idx="1977">
                  <c:v>51.915140491237949</c:v>
                </c:pt>
                <c:pt idx="1978">
                  <c:v>51.915140490994496</c:v>
                </c:pt>
                <c:pt idx="1979">
                  <c:v>51.915140491728899</c:v>
                </c:pt>
                <c:pt idx="1980">
                  <c:v>51.915140489929101</c:v>
                </c:pt>
                <c:pt idx="1981">
                  <c:v>51.915140491272119</c:v>
                </c:pt>
                <c:pt idx="1982">
                  <c:v>51.915140490960304</c:v>
                </c:pt>
                <c:pt idx="1983">
                  <c:v>51.915140489963264</c:v>
                </c:pt>
                <c:pt idx="1984">
                  <c:v>51.9151404915158</c:v>
                </c:pt>
                <c:pt idx="1985">
                  <c:v>51.915140491391995</c:v>
                </c:pt>
                <c:pt idx="1986">
                  <c:v>51.9151404900947</c:v>
                </c:pt>
                <c:pt idx="1987">
                  <c:v>51.9151404913598</c:v>
                </c:pt>
                <c:pt idx="1988">
                  <c:v>51.915140489382956</c:v>
                </c:pt>
                <c:pt idx="1989">
                  <c:v>51.915140489887172</c:v>
                </c:pt>
                <c:pt idx="1990">
                  <c:v>51.915140489577198</c:v>
                </c:pt>
                <c:pt idx="1991">
                  <c:v>51.915140489944264</c:v>
                </c:pt>
                <c:pt idx="1992">
                  <c:v>51.915140490086998</c:v>
                </c:pt>
                <c:pt idx="1993">
                  <c:v>51.915140488863706</c:v>
                </c:pt>
                <c:pt idx="1994">
                  <c:v>51.915140490319104</c:v>
                </c:pt>
                <c:pt idx="1995">
                  <c:v>51.915140490653997</c:v>
                </c:pt>
                <c:pt idx="1996">
                  <c:v>51.915140489103344</c:v>
                </c:pt>
                <c:pt idx="1997">
                  <c:v>51.915140492305397</c:v>
                </c:pt>
                <c:pt idx="1998">
                  <c:v>51.915140490952702</c:v>
                </c:pt>
                <c:pt idx="1999">
                  <c:v>51.915140491654704</c:v>
                </c:pt>
                <c:pt idx="2000">
                  <c:v>51.915140492099901</c:v>
                </c:pt>
                <c:pt idx="2001">
                  <c:v>51.915140490244895</c:v>
                </c:pt>
                <c:pt idx="2002">
                  <c:v>51.915140492255901</c:v>
                </c:pt>
                <c:pt idx="2003">
                  <c:v>51.915140490707294</c:v>
                </c:pt>
                <c:pt idx="2004">
                  <c:v>51.915140491757249</c:v>
                </c:pt>
                <c:pt idx="2005">
                  <c:v>51.915140490480901</c:v>
                </c:pt>
                <c:pt idx="2006">
                  <c:v>51.915140489864264</c:v>
                </c:pt>
                <c:pt idx="2007">
                  <c:v>51.915140491582264</c:v>
                </c:pt>
                <c:pt idx="2008">
                  <c:v>51.915140490244895</c:v>
                </c:pt>
                <c:pt idx="2009">
                  <c:v>51.915140490966003</c:v>
                </c:pt>
                <c:pt idx="2010">
                  <c:v>51.915140489324095</c:v>
                </c:pt>
                <c:pt idx="2011">
                  <c:v>51.915140490383799</c:v>
                </c:pt>
                <c:pt idx="2012">
                  <c:v>51.915140490731993</c:v>
                </c:pt>
                <c:pt idx="2013">
                  <c:v>51.915140488595505</c:v>
                </c:pt>
                <c:pt idx="2014">
                  <c:v>51.915140490992457</c:v>
                </c:pt>
                <c:pt idx="2015">
                  <c:v>51.915140489797771</c:v>
                </c:pt>
                <c:pt idx="2016">
                  <c:v>51.915140491182896</c:v>
                </c:pt>
                <c:pt idx="2017">
                  <c:v>51.915140489588595</c:v>
                </c:pt>
                <c:pt idx="2018">
                  <c:v>51.915140490176505</c:v>
                </c:pt>
                <c:pt idx="2019">
                  <c:v>51.915140492963594</c:v>
                </c:pt>
                <c:pt idx="2020">
                  <c:v>51.915140489696775</c:v>
                </c:pt>
                <c:pt idx="2021">
                  <c:v>51.915140492993096</c:v>
                </c:pt>
                <c:pt idx="2022">
                  <c:v>51.915140492430005</c:v>
                </c:pt>
                <c:pt idx="2023">
                  <c:v>51.915140490166003</c:v>
                </c:pt>
                <c:pt idx="2024">
                  <c:v>51.915140491945799</c:v>
                </c:pt>
                <c:pt idx="2025">
                  <c:v>51.915140493796741</c:v>
                </c:pt>
                <c:pt idx="2026">
                  <c:v>51.9151404900595</c:v>
                </c:pt>
                <c:pt idx="2027">
                  <c:v>51.915140490954599</c:v>
                </c:pt>
                <c:pt idx="2028">
                  <c:v>51.915140490101301</c:v>
                </c:pt>
                <c:pt idx="2029">
                  <c:v>51.915140491379802</c:v>
                </c:pt>
                <c:pt idx="2030">
                  <c:v>51.915140490708197</c:v>
                </c:pt>
                <c:pt idx="2031">
                  <c:v>51.915140491530096</c:v>
                </c:pt>
                <c:pt idx="2032">
                  <c:v>51.915140491465394</c:v>
                </c:pt>
                <c:pt idx="2033">
                  <c:v>51.915140489710119</c:v>
                </c:pt>
                <c:pt idx="2034">
                  <c:v>51.915140492633427</c:v>
                </c:pt>
                <c:pt idx="2035">
                  <c:v>51.915140491286358</c:v>
                </c:pt>
                <c:pt idx="2036">
                  <c:v>51.915140491291133</c:v>
                </c:pt>
                <c:pt idx="2037">
                  <c:v>51.915140491497795</c:v>
                </c:pt>
                <c:pt idx="2038">
                  <c:v>51.915140490281999</c:v>
                </c:pt>
                <c:pt idx="2039">
                  <c:v>51.915140488880901</c:v>
                </c:pt>
                <c:pt idx="2040">
                  <c:v>51.915140490207897</c:v>
                </c:pt>
                <c:pt idx="2041">
                  <c:v>51.915140491559598</c:v>
                </c:pt>
                <c:pt idx="2042">
                  <c:v>51.915140488324397</c:v>
                </c:pt>
                <c:pt idx="2043">
                  <c:v>51.915140490555103</c:v>
                </c:pt>
                <c:pt idx="2044">
                  <c:v>51.9151404905341</c:v>
                </c:pt>
                <c:pt idx="2045">
                  <c:v>51.915140492953199</c:v>
                </c:pt>
                <c:pt idx="2046">
                  <c:v>51.915140489211844</c:v>
                </c:pt>
                <c:pt idx="2047">
                  <c:v>51.915140490745294</c:v>
                </c:pt>
                <c:pt idx="2048">
                  <c:v>51.915140489307994</c:v>
                </c:pt>
                <c:pt idx="2049">
                  <c:v>51.915140491329396</c:v>
                </c:pt>
                <c:pt idx="2050">
                  <c:v>51.915140490952702</c:v>
                </c:pt>
                <c:pt idx="2051">
                  <c:v>51.915140490435199</c:v>
                </c:pt>
                <c:pt idx="2052">
                  <c:v>51.915140493205172</c:v>
                </c:pt>
                <c:pt idx="2053">
                  <c:v>51.915140489953899</c:v>
                </c:pt>
                <c:pt idx="2054">
                  <c:v>51.915140492176</c:v>
                </c:pt>
                <c:pt idx="2055">
                  <c:v>51.915140492087495</c:v>
                </c:pt>
                <c:pt idx="2056">
                  <c:v>51.9151404877517</c:v>
                </c:pt>
                <c:pt idx="2057">
                  <c:v>51.915140491204795</c:v>
                </c:pt>
                <c:pt idx="2058">
                  <c:v>51.915140492640063</c:v>
                </c:pt>
                <c:pt idx="2059">
                  <c:v>51.915140489313458</c:v>
                </c:pt>
                <c:pt idx="2060">
                  <c:v>51.915140491350172</c:v>
                </c:pt>
                <c:pt idx="2061">
                  <c:v>51.915140490338196</c:v>
                </c:pt>
                <c:pt idx="2062">
                  <c:v>51.915140490361004</c:v>
                </c:pt>
                <c:pt idx="2063">
                  <c:v>51.915140491336857</c:v>
                </c:pt>
                <c:pt idx="2064">
                  <c:v>51.9151404928419</c:v>
                </c:pt>
                <c:pt idx="2065">
                  <c:v>51.915140493710219</c:v>
                </c:pt>
                <c:pt idx="2066">
                  <c:v>51.915140490920301</c:v>
                </c:pt>
                <c:pt idx="2067">
                  <c:v>51.915140489224171</c:v>
                </c:pt>
                <c:pt idx="2068">
                  <c:v>51.915140489898519</c:v>
                </c:pt>
                <c:pt idx="2069">
                  <c:v>51.915140488587902</c:v>
                </c:pt>
                <c:pt idx="2070">
                  <c:v>51.915140491417894</c:v>
                </c:pt>
                <c:pt idx="2071">
                  <c:v>51.915140492013244</c:v>
                </c:pt>
                <c:pt idx="2072">
                  <c:v>51.915140490669195</c:v>
                </c:pt>
                <c:pt idx="2073">
                  <c:v>51.915140492226271</c:v>
                </c:pt>
                <c:pt idx="2074">
                  <c:v>51.915140494176505</c:v>
                </c:pt>
                <c:pt idx="2075">
                  <c:v>51.915140493622189</c:v>
                </c:pt>
                <c:pt idx="2076">
                  <c:v>51.915140491781564</c:v>
                </c:pt>
                <c:pt idx="2077">
                  <c:v>51.915140492899901</c:v>
                </c:pt>
                <c:pt idx="2078">
                  <c:v>51.915140488783805</c:v>
                </c:pt>
                <c:pt idx="2079">
                  <c:v>51.915140492206895</c:v>
                </c:pt>
                <c:pt idx="2080">
                  <c:v>51.9151404924038</c:v>
                </c:pt>
                <c:pt idx="2081">
                  <c:v>51.915140491932341</c:v>
                </c:pt>
                <c:pt idx="2082">
                  <c:v>51.915140489991394</c:v>
                </c:pt>
                <c:pt idx="2083">
                  <c:v>51.915140492745799</c:v>
                </c:pt>
                <c:pt idx="2084">
                  <c:v>51.915140489861997</c:v>
                </c:pt>
                <c:pt idx="2085">
                  <c:v>51.915140490943195</c:v>
                </c:pt>
                <c:pt idx="2086">
                  <c:v>51.915140491093894</c:v>
                </c:pt>
                <c:pt idx="2087">
                  <c:v>51.915140491001196</c:v>
                </c:pt>
                <c:pt idx="2088">
                  <c:v>51.915140488919903</c:v>
                </c:pt>
                <c:pt idx="2089">
                  <c:v>51.915140489812941</c:v>
                </c:pt>
                <c:pt idx="2090">
                  <c:v>51.915140491863994</c:v>
                </c:pt>
                <c:pt idx="2091">
                  <c:v>51.915140491134395</c:v>
                </c:pt>
                <c:pt idx="2092">
                  <c:v>51.915140490541305</c:v>
                </c:pt>
                <c:pt idx="2093">
                  <c:v>51.9151404921584</c:v>
                </c:pt>
                <c:pt idx="2094">
                  <c:v>51.9151404887795</c:v>
                </c:pt>
                <c:pt idx="2095">
                  <c:v>51.915140491265049</c:v>
                </c:pt>
                <c:pt idx="2096">
                  <c:v>51.915140490579944</c:v>
                </c:pt>
                <c:pt idx="2097">
                  <c:v>51.915140491773464</c:v>
                </c:pt>
                <c:pt idx="2098">
                  <c:v>51.915140489931495</c:v>
                </c:pt>
                <c:pt idx="2099">
                  <c:v>51.915140489097475</c:v>
                </c:pt>
                <c:pt idx="2100">
                  <c:v>51.915140491136796</c:v>
                </c:pt>
                <c:pt idx="2101">
                  <c:v>51.915140491371197</c:v>
                </c:pt>
                <c:pt idx="2102">
                  <c:v>51.915140488212174</c:v>
                </c:pt>
                <c:pt idx="2103">
                  <c:v>51.915140490939812</c:v>
                </c:pt>
                <c:pt idx="2104">
                  <c:v>51.915140488823297</c:v>
                </c:pt>
                <c:pt idx="2105">
                  <c:v>51.915140490596549</c:v>
                </c:pt>
                <c:pt idx="2106">
                  <c:v>51.915140489650895</c:v>
                </c:pt>
                <c:pt idx="2107">
                  <c:v>51.915140491043097</c:v>
                </c:pt>
                <c:pt idx="2108">
                  <c:v>51.915140492962394</c:v>
                </c:pt>
                <c:pt idx="2109">
                  <c:v>51.915140488543898</c:v>
                </c:pt>
                <c:pt idx="2110">
                  <c:v>51.915140491963264</c:v>
                </c:pt>
                <c:pt idx="2111">
                  <c:v>51.915140489217343</c:v>
                </c:pt>
                <c:pt idx="2112">
                  <c:v>51.9151404886397</c:v>
                </c:pt>
                <c:pt idx="2113">
                  <c:v>51.915140489612114</c:v>
                </c:pt>
                <c:pt idx="2114">
                  <c:v>51.915140490180399</c:v>
                </c:pt>
                <c:pt idx="2115">
                  <c:v>51.915140488999299</c:v>
                </c:pt>
                <c:pt idx="2116">
                  <c:v>51.9151404923809</c:v>
                </c:pt>
                <c:pt idx="2117">
                  <c:v>51.915140492219471</c:v>
                </c:pt>
                <c:pt idx="2118">
                  <c:v>51.915140492888497</c:v>
                </c:pt>
                <c:pt idx="2119">
                  <c:v>51.915140491081296</c:v>
                </c:pt>
                <c:pt idx="2120">
                  <c:v>51.915140488386044</c:v>
                </c:pt>
                <c:pt idx="2121">
                  <c:v>51.915140489628797</c:v>
                </c:pt>
                <c:pt idx="2122">
                  <c:v>51.915140491332963</c:v>
                </c:pt>
                <c:pt idx="2123">
                  <c:v>51.9151404903753</c:v>
                </c:pt>
                <c:pt idx="2124">
                  <c:v>51.915140492391096</c:v>
                </c:pt>
                <c:pt idx="2125">
                  <c:v>51.915140488367044</c:v>
                </c:pt>
                <c:pt idx="2126">
                  <c:v>51.915140491891997</c:v>
                </c:pt>
                <c:pt idx="2127">
                  <c:v>51.976677761623819</c:v>
                </c:pt>
                <c:pt idx="2128">
                  <c:v>52.409585619833898</c:v>
                </c:pt>
                <c:pt idx="2129">
                  <c:v>52.822256914497828</c:v>
                </c:pt>
                <c:pt idx="2130">
                  <c:v>53.199648607641294</c:v>
                </c:pt>
                <c:pt idx="2131">
                  <c:v>53.557832438279199</c:v>
                </c:pt>
                <c:pt idx="2132">
                  <c:v>54.019471647543533</c:v>
                </c:pt>
                <c:pt idx="2133">
                  <c:v>54.414093320945703</c:v>
                </c:pt>
                <c:pt idx="2134">
                  <c:v>54.7586851051582</c:v>
                </c:pt>
                <c:pt idx="2135">
                  <c:v>55.157545902772497</c:v>
                </c:pt>
                <c:pt idx="2136">
                  <c:v>55.535611151467371</c:v>
                </c:pt>
                <c:pt idx="2137">
                  <c:v>55.879162684575512</c:v>
                </c:pt>
                <c:pt idx="2138">
                  <c:v>56.245292247748402</c:v>
                </c:pt>
                <c:pt idx="2139">
                  <c:v>56.6186928388165</c:v>
                </c:pt>
                <c:pt idx="2140">
                  <c:v>56.971591845591995</c:v>
                </c:pt>
                <c:pt idx="2141">
                  <c:v>57.291466739590099</c:v>
                </c:pt>
                <c:pt idx="2142">
                  <c:v>57.592682483130801</c:v>
                </c:pt>
                <c:pt idx="2143">
                  <c:v>57.977708543838098</c:v>
                </c:pt>
                <c:pt idx="2144">
                  <c:v>58.304203433192292</c:v>
                </c:pt>
                <c:pt idx="2145">
                  <c:v>58.599681171189296</c:v>
                </c:pt>
                <c:pt idx="2146">
                  <c:v>58.961124891008694</c:v>
                </c:pt>
                <c:pt idx="2147">
                  <c:v>59.232347781247995</c:v>
                </c:pt>
                <c:pt idx="2148">
                  <c:v>59.532881222034803</c:v>
                </c:pt>
                <c:pt idx="2149">
                  <c:v>59.838264115894795</c:v>
                </c:pt>
                <c:pt idx="2150">
                  <c:v>60.136935613387912</c:v>
                </c:pt>
                <c:pt idx="2151">
                  <c:v>60.418330200012001</c:v>
                </c:pt>
                <c:pt idx="2152">
                  <c:v>60.672781014144199</c:v>
                </c:pt>
                <c:pt idx="2153">
                  <c:v>60.942824181609197</c:v>
                </c:pt>
                <c:pt idx="2154">
                  <c:v>61.217223236608604</c:v>
                </c:pt>
                <c:pt idx="2155">
                  <c:v>61.475800742274011</c:v>
                </c:pt>
                <c:pt idx="2156">
                  <c:v>61.7386054800605</c:v>
                </c:pt>
                <c:pt idx="2157">
                  <c:v>61.995746437480605</c:v>
                </c:pt>
                <c:pt idx="2158">
                  <c:v>62.210448169558404</c:v>
                </c:pt>
                <c:pt idx="2159">
                  <c:v>62.448475602936398</c:v>
                </c:pt>
                <c:pt idx="2160">
                  <c:v>62.717134228571972</c:v>
                </c:pt>
                <c:pt idx="2161">
                  <c:v>62.927581325853097</c:v>
                </c:pt>
                <c:pt idx="2162">
                  <c:v>63.151209848669595</c:v>
                </c:pt>
                <c:pt idx="2163">
                  <c:v>63.378787643518557</c:v>
                </c:pt>
                <c:pt idx="2164">
                  <c:v>63.601773708951043</c:v>
                </c:pt>
                <c:pt idx="2165">
                  <c:v>63.812297439385304</c:v>
                </c:pt>
                <c:pt idx="2166">
                  <c:v>63.995195051379611</c:v>
                </c:pt>
                <c:pt idx="2167">
                  <c:v>64.229198837400546</c:v>
                </c:pt>
                <c:pt idx="2168">
                  <c:v>64.412799466188901</c:v>
                </c:pt>
                <c:pt idx="2169">
                  <c:v>64.608200816085599</c:v>
                </c:pt>
                <c:pt idx="2170">
                  <c:v>64.829284247149005</c:v>
                </c:pt>
                <c:pt idx="2171">
                  <c:v>64.995702460435979</c:v>
                </c:pt>
                <c:pt idx="2172">
                  <c:v>65.166593115819481</c:v>
                </c:pt>
                <c:pt idx="2173">
                  <c:v>65.376357350991782</c:v>
                </c:pt>
                <c:pt idx="2174">
                  <c:v>65.554801061146122</c:v>
                </c:pt>
                <c:pt idx="2175">
                  <c:v>65.716841143799655</c:v>
                </c:pt>
                <c:pt idx="2176">
                  <c:v>65.8895689389729</c:v>
                </c:pt>
                <c:pt idx="2177">
                  <c:v>66.065931793201614</c:v>
                </c:pt>
                <c:pt idx="2178">
                  <c:v>66.232952458357701</c:v>
                </c:pt>
                <c:pt idx="2179">
                  <c:v>66.384749030332003</c:v>
                </c:pt>
                <c:pt idx="2180">
                  <c:v>66.571382313306614</c:v>
                </c:pt>
                <c:pt idx="2181">
                  <c:v>66.730416523133201</c:v>
                </c:pt>
                <c:pt idx="2182">
                  <c:v>66.875045632297443</c:v>
                </c:pt>
                <c:pt idx="2183">
                  <c:v>67.052985370837888</c:v>
                </c:pt>
                <c:pt idx="2184">
                  <c:v>67.204714967268927</c:v>
                </c:pt>
                <c:pt idx="2185">
                  <c:v>67.342783546752614</c:v>
                </c:pt>
                <c:pt idx="2186">
                  <c:v>67.512759246267592</c:v>
                </c:pt>
                <c:pt idx="2187">
                  <c:v>67.657791316124758</c:v>
                </c:pt>
                <c:pt idx="2188">
                  <c:v>67.789839853951364</c:v>
                </c:pt>
                <c:pt idx="2189">
                  <c:v>67.952501376049653</c:v>
                </c:pt>
                <c:pt idx="2190">
                  <c:v>68.091376933014658</c:v>
                </c:pt>
                <c:pt idx="2191">
                  <c:v>68.217887318011549</c:v>
                </c:pt>
                <c:pt idx="2192">
                  <c:v>68.353163683799607</c:v>
                </c:pt>
                <c:pt idx="2193">
                  <c:v>68.507016381464183</c:v>
                </c:pt>
                <c:pt idx="2194">
                  <c:v>68.628419054211378</c:v>
                </c:pt>
                <c:pt idx="2195">
                  <c:v>68.778129878924219</c:v>
                </c:pt>
                <c:pt idx="2196">
                  <c:v>68.910979384778727</c:v>
                </c:pt>
                <c:pt idx="2197">
                  <c:v>69.03726042527245</c:v>
                </c:pt>
                <c:pt idx="2198">
                  <c:v>69.166729754540299</c:v>
                </c:pt>
                <c:pt idx="2199">
                  <c:v>69.294541047489659</c:v>
                </c:pt>
                <c:pt idx="2200">
                  <c:v>69.420735477505858</c:v>
                </c:pt>
                <c:pt idx="2201">
                  <c:v>69.559103516964058</c:v>
                </c:pt>
                <c:pt idx="2202">
                  <c:v>69.677488240385458</c:v>
                </c:pt>
                <c:pt idx="2203">
                  <c:v>69.785532096071165</c:v>
                </c:pt>
                <c:pt idx="2204">
                  <c:v>69.918959856081528</c:v>
                </c:pt>
                <c:pt idx="2205">
                  <c:v>70.037535723399799</c:v>
                </c:pt>
                <c:pt idx="2206">
                  <c:v>70.150401136442582</c:v>
                </c:pt>
                <c:pt idx="2207">
                  <c:v>70.279060965891404</c:v>
                </c:pt>
                <c:pt idx="2208">
                  <c:v>70.380805648673103</c:v>
                </c:pt>
                <c:pt idx="2209">
                  <c:v>70.489869029278637</c:v>
                </c:pt>
                <c:pt idx="2210">
                  <c:v>70.601877757759524</c:v>
                </c:pt>
                <c:pt idx="2211">
                  <c:v>70.712641808882708</c:v>
                </c:pt>
                <c:pt idx="2212">
                  <c:v>70.818153041916517</c:v>
                </c:pt>
                <c:pt idx="2213">
                  <c:v>70.94251354839912</c:v>
                </c:pt>
                <c:pt idx="2214">
                  <c:v>71.045634261384606</c:v>
                </c:pt>
                <c:pt idx="2215">
                  <c:v>71.139886696451285</c:v>
                </c:pt>
                <c:pt idx="2216">
                  <c:v>71.256465804855608</c:v>
                </c:pt>
                <c:pt idx="2217">
                  <c:v>71.356413387410882</c:v>
                </c:pt>
                <c:pt idx="2218">
                  <c:v>71.459159559037516</c:v>
                </c:pt>
                <c:pt idx="2219">
                  <c:v>71.572099771695989</c:v>
                </c:pt>
                <c:pt idx="2220">
                  <c:v>71.661545204927407</c:v>
                </c:pt>
                <c:pt idx="2221">
                  <c:v>71.757553766401003</c:v>
                </c:pt>
                <c:pt idx="2222">
                  <c:v>71.867205596498508</c:v>
                </c:pt>
                <c:pt idx="2223">
                  <c:v>71.964881552657758</c:v>
                </c:pt>
                <c:pt idx="2224">
                  <c:v>72.061620517254298</c:v>
                </c:pt>
                <c:pt idx="2225">
                  <c:v>72.168032739653427</c:v>
                </c:pt>
                <c:pt idx="2226">
                  <c:v>72.252364065946693</c:v>
                </c:pt>
                <c:pt idx="2227">
                  <c:v>72.356801243144758</c:v>
                </c:pt>
                <c:pt idx="2228">
                  <c:v>72.449885389205818</c:v>
                </c:pt>
                <c:pt idx="2229">
                  <c:v>72.538724647954311</c:v>
                </c:pt>
                <c:pt idx="2230">
                  <c:v>72.643647289004704</c:v>
                </c:pt>
                <c:pt idx="2231">
                  <c:v>72.730824561264427</c:v>
                </c:pt>
                <c:pt idx="2232">
                  <c:v>72.820577193429898</c:v>
                </c:pt>
                <c:pt idx="2233">
                  <c:v>72.919392086756289</c:v>
                </c:pt>
                <c:pt idx="2234">
                  <c:v>72.997767833361948</c:v>
                </c:pt>
                <c:pt idx="2235">
                  <c:v>73.094909672627395</c:v>
                </c:pt>
                <c:pt idx="2236">
                  <c:v>73.181566419350105</c:v>
                </c:pt>
                <c:pt idx="2237">
                  <c:v>73.264337355165978</c:v>
                </c:pt>
                <c:pt idx="2238">
                  <c:v>73.362176248163578</c:v>
                </c:pt>
                <c:pt idx="2239">
                  <c:v>73.443536512576628</c:v>
                </c:pt>
                <c:pt idx="2240">
                  <c:v>73.527365595607606</c:v>
                </c:pt>
                <c:pt idx="2241">
                  <c:v>73.619735675232505</c:v>
                </c:pt>
                <c:pt idx="2242">
                  <c:v>73.693057099832899</c:v>
                </c:pt>
                <c:pt idx="2243">
                  <c:v>73.79607329250328</c:v>
                </c:pt>
                <c:pt idx="2244">
                  <c:v>73.874187069905901</c:v>
                </c:pt>
                <c:pt idx="2245">
                  <c:v>73.954709522741098</c:v>
                </c:pt>
                <c:pt idx="2246">
                  <c:v>74.043481297609219</c:v>
                </c:pt>
                <c:pt idx="2247">
                  <c:v>74.113980317480681</c:v>
                </c:pt>
                <c:pt idx="2248">
                  <c:v>74.21308183855777</c:v>
                </c:pt>
                <c:pt idx="2249">
                  <c:v>74.288266931287907</c:v>
                </c:pt>
                <c:pt idx="2250">
                  <c:v>74.365806329730248</c:v>
                </c:pt>
                <c:pt idx="2251">
                  <c:v>74.451331864260283</c:v>
                </c:pt>
                <c:pt idx="2252">
                  <c:v>74.519284636516701</c:v>
                </c:pt>
                <c:pt idx="2253">
                  <c:v>74.603652898365283</c:v>
                </c:pt>
                <c:pt idx="2254">
                  <c:v>74.679050929158208</c:v>
                </c:pt>
                <c:pt idx="2255">
                  <c:v>74.751188441599879</c:v>
                </c:pt>
                <c:pt idx="2256">
                  <c:v>74.836610665981695</c:v>
                </c:pt>
                <c:pt idx="2257">
                  <c:v>74.907771999197806</c:v>
                </c:pt>
                <c:pt idx="2258">
                  <c:v>74.981213359876691</c:v>
                </c:pt>
                <c:pt idx="2259">
                  <c:v>75.062279896868759</c:v>
                </c:pt>
                <c:pt idx="2260">
                  <c:v>75.134768195740889</c:v>
                </c:pt>
                <c:pt idx="2261">
                  <c:v>75.217456440947061</c:v>
                </c:pt>
                <c:pt idx="2262">
                  <c:v>75.286372735252243</c:v>
                </c:pt>
                <c:pt idx="2263">
                  <c:v>75.357528202130879</c:v>
                </c:pt>
                <c:pt idx="2264">
                  <c:v>75.436108259409679</c:v>
                </c:pt>
                <c:pt idx="2265">
                  <c:v>75.506405940915997</c:v>
                </c:pt>
                <c:pt idx="2266">
                  <c:v>75.586633174758049</c:v>
                </c:pt>
                <c:pt idx="2267">
                  <c:v>75.653529245863822</c:v>
                </c:pt>
                <c:pt idx="2268">
                  <c:v>75.722628402492788</c:v>
                </c:pt>
                <c:pt idx="2269">
                  <c:v>75.798972549830282</c:v>
                </c:pt>
                <c:pt idx="2270">
                  <c:v>75.867301161296609</c:v>
                </c:pt>
                <c:pt idx="2271">
                  <c:v>75.945317248398794</c:v>
                </c:pt>
                <c:pt idx="2272">
                  <c:v>76.012895886433668</c:v>
                </c:pt>
                <c:pt idx="2273">
                  <c:v>76.0875874792996</c:v>
                </c:pt>
                <c:pt idx="2274">
                  <c:v>76.154461464514782</c:v>
                </c:pt>
                <c:pt idx="2275">
                  <c:v>76.228387511738347</c:v>
                </c:pt>
                <c:pt idx="2276">
                  <c:v>76.301924348844324</c:v>
                </c:pt>
                <c:pt idx="2277">
                  <c:v>76.367782375549737</c:v>
                </c:pt>
                <c:pt idx="2278">
                  <c:v>76.44302619955468</c:v>
                </c:pt>
                <c:pt idx="2279">
                  <c:v>76.505835053871067</c:v>
                </c:pt>
                <c:pt idx="2280">
                  <c:v>76.580374659377426</c:v>
                </c:pt>
                <c:pt idx="2281">
                  <c:v>76.644994999996456</c:v>
                </c:pt>
                <c:pt idx="2282">
                  <c:v>76.716474373562619</c:v>
                </c:pt>
                <c:pt idx="2283">
                  <c:v>76.787623990648186</c:v>
                </c:pt>
                <c:pt idx="2284">
                  <c:v>76.844311837042198</c:v>
                </c:pt>
                <c:pt idx="2285">
                  <c:v>76.924275599607327</c:v>
                </c:pt>
                <c:pt idx="2286">
                  <c:v>76.985158729303507</c:v>
                </c:pt>
                <c:pt idx="2287">
                  <c:v>77.057457164823958</c:v>
                </c:pt>
                <c:pt idx="2288">
                  <c:v>77.120173458706859</c:v>
                </c:pt>
                <c:pt idx="2289">
                  <c:v>77.189588801128949</c:v>
                </c:pt>
                <c:pt idx="2290">
                  <c:v>77.261027853347727</c:v>
                </c:pt>
                <c:pt idx="2291">
                  <c:v>77.320723064979106</c:v>
                </c:pt>
                <c:pt idx="2292">
                  <c:v>77.398489732843643</c:v>
                </c:pt>
                <c:pt idx="2293">
                  <c:v>77.453186942496643</c:v>
                </c:pt>
                <c:pt idx="2294">
                  <c:v>77.530403758797704</c:v>
                </c:pt>
                <c:pt idx="2295">
                  <c:v>77.589243366633582</c:v>
                </c:pt>
                <c:pt idx="2296">
                  <c:v>77.650160121372025</c:v>
                </c:pt>
                <c:pt idx="2297">
                  <c:v>77.719874454547195</c:v>
                </c:pt>
                <c:pt idx="2298">
                  <c:v>77.778162590530258</c:v>
                </c:pt>
                <c:pt idx="2299">
                  <c:v>77.854142825253149</c:v>
                </c:pt>
                <c:pt idx="2300">
                  <c:v>77.907615141211451</c:v>
                </c:pt>
                <c:pt idx="2301">
                  <c:v>77.974274218955301</c:v>
                </c:pt>
                <c:pt idx="2302">
                  <c:v>78.040737926570358</c:v>
                </c:pt>
                <c:pt idx="2303">
                  <c:v>78.100393551513648</c:v>
                </c:pt>
                <c:pt idx="2304">
                  <c:v>78.168704357002937</c:v>
                </c:pt>
                <c:pt idx="2305">
                  <c:v>78.225851556626125</c:v>
                </c:pt>
                <c:pt idx="2306">
                  <c:v>78.300389058665758</c:v>
                </c:pt>
                <c:pt idx="2307">
                  <c:v>78.3594298831065</c:v>
                </c:pt>
                <c:pt idx="2308">
                  <c:v>78.4270591967705</c:v>
                </c:pt>
                <c:pt idx="2309">
                  <c:v>78.4858292390239</c:v>
                </c:pt>
                <c:pt idx="2310">
                  <c:v>78.550989724071002</c:v>
                </c:pt>
                <c:pt idx="2311">
                  <c:v>78.616009029765905</c:v>
                </c:pt>
                <c:pt idx="2312">
                  <c:v>78.683053565822703</c:v>
                </c:pt>
                <c:pt idx="2313">
                  <c:v>78.741334481364404</c:v>
                </c:pt>
                <c:pt idx="2314">
                  <c:v>78.805973334051046</c:v>
                </c:pt>
                <c:pt idx="2315">
                  <c:v>78.870493787740898</c:v>
                </c:pt>
                <c:pt idx="2316">
                  <c:v>78.937046557581155</c:v>
                </c:pt>
                <c:pt idx="2317">
                  <c:v>79.001343686813456</c:v>
                </c:pt>
                <c:pt idx="2318">
                  <c:v>79.067677628372934</c:v>
                </c:pt>
                <c:pt idx="2319">
                  <c:v>79.125368914435384</c:v>
                </c:pt>
                <c:pt idx="2320">
                  <c:v>79.189384321742779</c:v>
                </c:pt>
                <c:pt idx="2321">
                  <c:v>79.25544403590321</c:v>
                </c:pt>
                <c:pt idx="2322">
                  <c:v>79.319291687133401</c:v>
                </c:pt>
                <c:pt idx="2323">
                  <c:v>79.385189539574213</c:v>
                </c:pt>
                <c:pt idx="2324">
                  <c:v>79.440401770498383</c:v>
                </c:pt>
                <c:pt idx="2325">
                  <c:v>79.512530066561439</c:v>
                </c:pt>
                <c:pt idx="2326">
                  <c:v>79.569754679491481</c:v>
                </c:pt>
                <c:pt idx="2327">
                  <c:v>79.641753980596391</c:v>
                </c:pt>
                <c:pt idx="2328">
                  <c:v>79.698885836553828</c:v>
                </c:pt>
                <c:pt idx="2329">
                  <c:v>79.764438842964239</c:v>
                </c:pt>
                <c:pt idx="2330">
                  <c:v>79.827838736005447</c:v>
                </c:pt>
                <c:pt idx="2331">
                  <c:v>79.893317661129387</c:v>
                </c:pt>
                <c:pt idx="2332">
                  <c:v>79.956656379137797</c:v>
                </c:pt>
                <c:pt idx="2333">
                  <c:v>80.022082894968747</c:v>
                </c:pt>
                <c:pt idx="2334">
                  <c:v>80.085381308096942</c:v>
                </c:pt>
                <c:pt idx="2335">
                  <c:v>80.148667490775694</c:v>
                </c:pt>
                <c:pt idx="2336">
                  <c:v>80.205618712879826</c:v>
                </c:pt>
                <c:pt idx="2337">
                  <c:v>80.2773322984213</c:v>
                </c:pt>
                <c:pt idx="2338">
                  <c:v>80.334283537375327</c:v>
                </c:pt>
                <c:pt idx="2339">
                  <c:v>80.406008682996102</c:v>
                </c:pt>
                <c:pt idx="2340">
                  <c:v>80.456647663011196</c:v>
                </c:pt>
                <c:pt idx="2341">
                  <c:v>80.528405092461099</c:v>
                </c:pt>
                <c:pt idx="2342">
                  <c:v>80.585408900320488</c:v>
                </c:pt>
                <c:pt idx="2343">
                  <c:v>80.657222513988458</c:v>
                </c:pt>
                <c:pt idx="2344">
                  <c:v>80.714279944883685</c:v>
                </c:pt>
                <c:pt idx="2345">
                  <c:v>80.777711798372422</c:v>
                </c:pt>
                <c:pt idx="2346">
                  <c:v>80.841184828991601</c:v>
                </c:pt>
                <c:pt idx="2347">
                  <c:v>80.906821970325325</c:v>
                </c:pt>
                <c:pt idx="2348">
                  <c:v>80.970393477683658</c:v>
                </c:pt>
                <c:pt idx="2349">
                  <c:v>81.036142559782249</c:v>
                </c:pt>
                <c:pt idx="2350">
                  <c:v>81.099832225630379</c:v>
                </c:pt>
                <c:pt idx="2351">
                  <c:v>81.172093032637548</c:v>
                </c:pt>
                <c:pt idx="2352">
                  <c:v>81.229540920362126</c:v>
                </c:pt>
                <c:pt idx="2353">
                  <c:v>81.301969400877852</c:v>
                </c:pt>
                <c:pt idx="2354">
                  <c:v>81.359559179692283</c:v>
                </c:pt>
                <c:pt idx="2355">
                  <c:v>81.432177317995766</c:v>
                </c:pt>
                <c:pt idx="2356">
                  <c:v>81.489926401990971</c:v>
                </c:pt>
                <c:pt idx="2357">
                  <c:v>81.562756054362978</c:v>
                </c:pt>
                <c:pt idx="2358">
                  <c:v>81.620681744875199</c:v>
                </c:pt>
                <c:pt idx="2359">
                  <c:v>81.693744636702249</c:v>
                </c:pt>
                <c:pt idx="2360">
                  <c:v>81.760482102403472</c:v>
                </c:pt>
                <c:pt idx="2361">
                  <c:v>81.827340495303105</c:v>
                </c:pt>
                <c:pt idx="2362">
                  <c:v>81.900814088946078</c:v>
                </c:pt>
                <c:pt idx="2363">
                  <c:v>81.959273105773107</c:v>
                </c:pt>
                <c:pt idx="2364">
                  <c:v>82.033035142150737</c:v>
                </c:pt>
                <c:pt idx="2365">
                  <c:v>82.098260219453181</c:v>
                </c:pt>
                <c:pt idx="2366">
                  <c:v>82.172347601094472</c:v>
                </c:pt>
                <c:pt idx="2367">
                  <c:v>82.231311188295692</c:v>
                </c:pt>
                <c:pt idx="2368">
                  <c:v>82.305730090872558</c:v>
                </c:pt>
                <c:pt idx="2369">
                  <c:v>82.373751333257914</c:v>
                </c:pt>
                <c:pt idx="2370">
                  <c:v>82.441938494697993</c:v>
                </c:pt>
                <c:pt idx="2371">
                  <c:v>82.516920887226291</c:v>
                </c:pt>
                <c:pt idx="2372">
                  <c:v>82.576616187819482</c:v>
                </c:pt>
                <c:pt idx="2373">
                  <c:v>82.651982719729915</c:v>
                </c:pt>
                <c:pt idx="2374">
                  <c:v>82.711991002707222</c:v>
                </c:pt>
                <c:pt idx="2375">
                  <c:v>82.787761555468748</c:v>
                </c:pt>
                <c:pt idx="2376">
                  <c:v>82.854811786850078</c:v>
                </c:pt>
                <c:pt idx="2377">
                  <c:v>82.931027172918903</c:v>
                </c:pt>
                <c:pt idx="2378">
                  <c:v>82.991725312731688</c:v>
                </c:pt>
                <c:pt idx="2379">
                  <c:v>83.068384193558245</c:v>
                </c:pt>
                <c:pt idx="2380">
                  <c:v>83.13850139125087</c:v>
                </c:pt>
                <c:pt idx="2381">
                  <c:v>83.208835102472165</c:v>
                </c:pt>
                <c:pt idx="2382">
                  <c:v>83.286229280148902</c:v>
                </c:pt>
                <c:pt idx="2383">
                  <c:v>83.34788216033418</c:v>
                </c:pt>
                <c:pt idx="2384">
                  <c:v>83.425766401170506</c:v>
                </c:pt>
                <c:pt idx="2385">
                  <c:v>83.494720618833426</c:v>
                </c:pt>
                <c:pt idx="2386">
                  <c:v>83.573137270052726</c:v>
                </c:pt>
                <c:pt idx="2387">
                  <c:v>83.644887566060149</c:v>
                </c:pt>
                <c:pt idx="2388">
                  <c:v>83.716882797623455</c:v>
                </c:pt>
                <c:pt idx="2389">
                  <c:v>83.7961312495231</c:v>
                </c:pt>
                <c:pt idx="2390">
                  <c:v>83.866308354077489</c:v>
                </c:pt>
                <c:pt idx="2391">
                  <c:v>83.948484533303898</c:v>
                </c:pt>
                <c:pt idx="2392">
                  <c:v>84.019184277470501</c:v>
                </c:pt>
                <c:pt idx="2393">
                  <c:v>84.092498959541089</c:v>
                </c:pt>
                <c:pt idx="2394">
                  <c:v>84.173214034299178</c:v>
                </c:pt>
                <c:pt idx="2395">
                  <c:v>84.244701530586397</c:v>
                </c:pt>
                <c:pt idx="2396">
                  <c:v>84.328425036553014</c:v>
                </c:pt>
                <c:pt idx="2397">
                  <c:v>84.400466280924192</c:v>
                </c:pt>
                <c:pt idx="2398">
                  <c:v>84.482426518837599</c:v>
                </c:pt>
                <c:pt idx="2399">
                  <c:v>84.55744777969457</c:v>
                </c:pt>
                <c:pt idx="2400">
                  <c:v>84.632750604157209</c:v>
                </c:pt>
                <c:pt idx="2401">
                  <c:v>84.715666981143002</c:v>
                </c:pt>
                <c:pt idx="2402">
                  <c:v>84.798927003215297</c:v>
                </c:pt>
                <c:pt idx="2403">
                  <c:v>84.875141982876258</c:v>
                </c:pt>
                <c:pt idx="2404">
                  <c:v>84.959065111870601</c:v>
                </c:pt>
                <c:pt idx="2405">
                  <c:v>85.033405230356081</c:v>
                </c:pt>
                <c:pt idx="2406">
                  <c:v>85.120480897395097</c:v>
                </c:pt>
                <c:pt idx="2407">
                  <c:v>85.205426382403758</c:v>
                </c:pt>
                <c:pt idx="2408">
                  <c:v>85.280671984134003</c:v>
                </c:pt>
                <c:pt idx="2409">
                  <c:v>85.368807449147397</c:v>
                </c:pt>
                <c:pt idx="2410">
                  <c:v>85.444651813358007</c:v>
                </c:pt>
                <c:pt idx="2411">
                  <c:v>85.5309436817342</c:v>
                </c:pt>
                <c:pt idx="2412">
                  <c:v>85.609931985228599</c:v>
                </c:pt>
                <c:pt idx="2413">
                  <c:v>85.689216513690226</c:v>
                </c:pt>
                <c:pt idx="2414">
                  <c:v>85.776514320955599</c:v>
                </c:pt>
                <c:pt idx="2415">
                  <c:v>85.853837535445365</c:v>
                </c:pt>
                <c:pt idx="2416">
                  <c:v>85.941805340755991</c:v>
                </c:pt>
                <c:pt idx="2417">
                  <c:v>86.032731495246281</c:v>
                </c:pt>
                <c:pt idx="2418">
                  <c:v>86.1109672557576</c:v>
                </c:pt>
                <c:pt idx="2419">
                  <c:v>86.2025904112879</c:v>
                </c:pt>
                <c:pt idx="2420">
                  <c:v>86.281422181598501</c:v>
                </c:pt>
                <c:pt idx="2421">
                  <c:v>86.371096030281464</c:v>
                </c:pt>
                <c:pt idx="2422">
                  <c:v>86.463773749799003</c:v>
                </c:pt>
                <c:pt idx="2423">
                  <c:v>86.543506669758926</c:v>
                </c:pt>
                <c:pt idx="2424">
                  <c:v>86.634198553858738</c:v>
                </c:pt>
                <c:pt idx="2425">
                  <c:v>86.717190826476198</c:v>
                </c:pt>
                <c:pt idx="2426">
                  <c:v>86.808545321169689</c:v>
                </c:pt>
                <c:pt idx="2427">
                  <c:v>86.902946810328658</c:v>
                </c:pt>
                <c:pt idx="2428">
                  <c:v>86.994999679404671</c:v>
                </c:pt>
                <c:pt idx="2429">
                  <c:v>87.076507138771035</c:v>
                </c:pt>
                <c:pt idx="2430">
                  <c:v>87.180131422077082</c:v>
                </c:pt>
                <c:pt idx="2431">
                  <c:v>87.264981986299702</c:v>
                </c:pt>
                <c:pt idx="2432">
                  <c:v>87.358368560045278</c:v>
                </c:pt>
                <c:pt idx="2433">
                  <c:v>87.452094194577398</c:v>
                </c:pt>
                <c:pt idx="2434">
                  <c:v>87.548930218371581</c:v>
                </c:pt>
                <c:pt idx="2435">
                  <c:v>87.632218028006079</c:v>
                </c:pt>
                <c:pt idx="2436">
                  <c:v>87.738094365009502</c:v>
                </c:pt>
                <c:pt idx="2437">
                  <c:v>87.824780792463514</c:v>
                </c:pt>
                <c:pt idx="2438">
                  <c:v>87.920180954090512</c:v>
                </c:pt>
                <c:pt idx="2439">
                  <c:v>88.015921856135378</c:v>
                </c:pt>
                <c:pt idx="2440">
                  <c:v>88.114836113822363</c:v>
                </c:pt>
                <c:pt idx="2441">
                  <c:v>88.199909889037556</c:v>
                </c:pt>
                <c:pt idx="2442">
                  <c:v>88.308057023502585</c:v>
                </c:pt>
                <c:pt idx="2443">
                  <c:v>88.408051971340527</c:v>
                </c:pt>
                <c:pt idx="2444">
                  <c:v>88.505547556893148</c:v>
                </c:pt>
                <c:pt idx="2445">
                  <c:v>88.594750984838186</c:v>
                </c:pt>
                <c:pt idx="2446">
                  <c:v>88.7045059565055</c:v>
                </c:pt>
                <c:pt idx="2447">
                  <c:v>88.79147687040718</c:v>
                </c:pt>
                <c:pt idx="2448">
                  <c:v>88.890392764562279</c:v>
                </c:pt>
                <c:pt idx="2449">
                  <c:v>88.992611262611902</c:v>
                </c:pt>
                <c:pt idx="2450">
                  <c:v>89.0922981601164</c:v>
                </c:pt>
                <c:pt idx="2451">
                  <c:v>89.183529468216051</c:v>
                </c:pt>
                <c:pt idx="2452">
                  <c:v>89.283970284755</c:v>
                </c:pt>
                <c:pt idx="2453">
                  <c:v>89.384817775530308</c:v>
                </c:pt>
                <c:pt idx="2454">
                  <c:v>89.486081342133389</c:v>
                </c:pt>
                <c:pt idx="2455">
                  <c:v>89.590768563963678</c:v>
                </c:pt>
                <c:pt idx="2456">
                  <c:v>89.69290850961778</c:v>
                </c:pt>
                <c:pt idx="2457">
                  <c:v>89.795497649692223</c:v>
                </c:pt>
                <c:pt idx="2458">
                  <c:v>89.901586556659439</c:v>
                </c:pt>
                <c:pt idx="2459">
                  <c:v>90.00512673085511</c:v>
                </c:pt>
                <c:pt idx="2460">
                  <c:v>90.109156695101007</c:v>
                </c:pt>
                <c:pt idx="2461">
                  <c:v>90.216773964596499</c:v>
                </c:pt>
                <c:pt idx="2462">
                  <c:v>90.321845455149798</c:v>
                </c:pt>
                <c:pt idx="2463">
                  <c:v>90.4274554727496</c:v>
                </c:pt>
                <c:pt idx="2464">
                  <c:v>90.533622013456238</c:v>
                </c:pt>
                <c:pt idx="2465">
                  <c:v>90.652960721845901</c:v>
                </c:pt>
                <c:pt idx="2466">
                  <c:v>90.763538112965364</c:v>
                </c:pt>
                <c:pt idx="2467">
                  <c:v>90.871584867156614</c:v>
                </c:pt>
                <c:pt idx="2468">
                  <c:v>90.980273782183502</c:v>
                </c:pt>
                <c:pt idx="2469">
                  <c:v>91.102538473673135</c:v>
                </c:pt>
                <c:pt idx="2470">
                  <c:v>91.215916028066601</c:v>
                </c:pt>
                <c:pt idx="2471">
                  <c:v>91.326784646778279</c:v>
                </c:pt>
                <c:pt idx="2472">
                  <c:v>91.438400697069099</c:v>
                </c:pt>
                <c:pt idx="2473">
                  <c:v>91.564067857618383</c:v>
                </c:pt>
                <c:pt idx="2474">
                  <c:v>91.680707821112648</c:v>
                </c:pt>
                <c:pt idx="2475">
                  <c:v>91.794869663648669</c:v>
                </c:pt>
                <c:pt idx="2476">
                  <c:v>91.909907090318356</c:v>
                </c:pt>
                <c:pt idx="2477">
                  <c:v>92.039557332105389</c:v>
                </c:pt>
                <c:pt idx="2478">
                  <c:v>92.160022016295159</c:v>
                </c:pt>
                <c:pt idx="2479">
                  <c:v>92.278049765149404</c:v>
                </c:pt>
                <c:pt idx="2480">
                  <c:v>92.411185125253027</c:v>
                </c:pt>
                <c:pt idx="2481">
                  <c:v>92.531446126143081</c:v>
                </c:pt>
                <c:pt idx="2482">
                  <c:v>92.656417380009458</c:v>
                </c:pt>
                <c:pt idx="2483">
                  <c:v>92.779005420431048</c:v>
                </c:pt>
                <c:pt idx="2484">
                  <c:v>92.9174611344353</c:v>
                </c:pt>
                <c:pt idx="2485">
                  <c:v>93.042692530861558</c:v>
                </c:pt>
                <c:pt idx="2486">
                  <c:v>93.172998199221823</c:v>
                </c:pt>
                <c:pt idx="2487">
                  <c:v>93.276829225741992</c:v>
                </c:pt>
                <c:pt idx="2488">
                  <c:v>93.368807612891416</c:v>
                </c:pt>
                <c:pt idx="2489">
                  <c:v>93.454212167014902</c:v>
                </c:pt>
                <c:pt idx="2490">
                  <c:v>93.5476988283216</c:v>
                </c:pt>
                <c:pt idx="2491">
                  <c:v>93.632030240988243</c:v>
                </c:pt>
                <c:pt idx="2492">
                  <c:v>93.727064724755095</c:v>
                </c:pt>
                <c:pt idx="2493">
                  <c:v>93.812808865641458</c:v>
                </c:pt>
                <c:pt idx="2494">
                  <c:v>93.909454256539448</c:v>
                </c:pt>
                <c:pt idx="2495">
                  <c:v>93.999245026788302</c:v>
                </c:pt>
                <c:pt idx="2496">
                  <c:v>94.097591716550767</c:v>
                </c:pt>
                <c:pt idx="2497">
                  <c:v>94.186360280856178</c:v>
                </c:pt>
                <c:pt idx="2498">
                  <c:v>94.286455872306888</c:v>
                </c:pt>
                <c:pt idx="2499">
                  <c:v>94.379491618405666</c:v>
                </c:pt>
                <c:pt idx="2500">
                  <c:v>94.481436474072495</c:v>
                </c:pt>
                <c:pt idx="2501">
                  <c:v>94.573492551032658</c:v>
                </c:pt>
                <c:pt idx="2502">
                  <c:v>94.677340783566464</c:v>
                </c:pt>
                <c:pt idx="2503">
                  <c:v>94.782226974811692</c:v>
                </c:pt>
                <c:pt idx="2504">
                  <c:v>94.879771631381146</c:v>
                </c:pt>
                <c:pt idx="2505">
                  <c:v>94.986719838138882</c:v>
                </c:pt>
                <c:pt idx="2506">
                  <c:v>95.094778316207837</c:v>
                </c:pt>
                <c:pt idx="2507">
                  <c:v>95.203973393998311</c:v>
                </c:pt>
                <c:pt idx="2508">
                  <c:v>95.302659897152381</c:v>
                </c:pt>
                <c:pt idx="2509">
                  <c:v>95.414083796096122</c:v>
                </c:pt>
                <c:pt idx="2510">
                  <c:v>95.526725447757599</c:v>
                </c:pt>
                <c:pt idx="2511">
                  <c:v>95.640614707200356</c:v>
                </c:pt>
                <c:pt idx="2512">
                  <c:v>95.746643039325519</c:v>
                </c:pt>
                <c:pt idx="2513">
                  <c:v>95.863016525552879</c:v>
                </c:pt>
                <c:pt idx="2514">
                  <c:v>95.968275643363171</c:v>
                </c:pt>
                <c:pt idx="2515">
                  <c:v>96.087218309015896</c:v>
                </c:pt>
                <c:pt idx="2516">
                  <c:v>96.207567232935801</c:v>
                </c:pt>
                <c:pt idx="2517">
                  <c:v>96.329358750183346</c:v>
                </c:pt>
                <c:pt idx="2518">
                  <c:v>96.442843785251796</c:v>
                </c:pt>
                <c:pt idx="2519">
                  <c:v>96.567513307632296</c:v>
                </c:pt>
                <c:pt idx="2520">
                  <c:v>96.693739132516072</c:v>
                </c:pt>
                <c:pt idx="2521">
                  <c:v>96.808031307189282</c:v>
                </c:pt>
                <c:pt idx="2522">
                  <c:v>96.937321554554643</c:v>
                </c:pt>
                <c:pt idx="2523">
                  <c:v>97.071762839741538</c:v>
                </c:pt>
                <c:pt idx="2524">
                  <c:v>97.204508110369048</c:v>
                </c:pt>
                <c:pt idx="2525">
                  <c:v>97.339030358727555</c:v>
                </c:pt>
                <c:pt idx="2526">
                  <c:v>97.4753795202774</c:v>
                </c:pt>
                <c:pt idx="2527">
                  <c:v>97.613607440693301</c:v>
                </c:pt>
                <c:pt idx="2528">
                  <c:v>97.753767957204388</c:v>
                </c:pt>
                <c:pt idx="2529">
                  <c:v>97.895917008847292</c:v>
                </c:pt>
                <c:pt idx="2530">
                  <c:v>98.040112724408004</c:v>
                </c:pt>
                <c:pt idx="2531">
                  <c:v>98.186415523818781</c:v>
                </c:pt>
                <c:pt idx="2532">
                  <c:v>98.338825315746888</c:v>
                </c:pt>
                <c:pt idx="2533">
                  <c:v>98.489593047599698</c:v>
                </c:pt>
                <c:pt idx="2534">
                  <c:v>98.642665893361382</c:v>
                </c:pt>
                <c:pt idx="2535">
                  <c:v>98.798114718169501</c:v>
                </c:pt>
                <c:pt idx="2536">
                  <c:v>98.956013296457499</c:v>
                </c:pt>
                <c:pt idx="2537">
                  <c:v>99.116438473988197</c:v>
                </c:pt>
                <c:pt idx="2538">
                  <c:v>99.296786550211678</c:v>
                </c:pt>
                <c:pt idx="2539">
                  <c:v>99.462796616822388</c:v>
                </c:pt>
                <c:pt idx="2540">
                  <c:v>99.631593093681019</c:v>
                </c:pt>
                <c:pt idx="2541">
                  <c:v>99.821509241557507</c:v>
                </c:pt>
                <c:pt idx="2542">
                  <c:v>99.996474305524288</c:v>
                </c:pt>
                <c:pt idx="2543">
                  <c:v>100.17452166977237</c:v>
                </c:pt>
                <c:pt idx="2544">
                  <c:v>100.35575524841374</c:v>
                </c:pt>
                <c:pt idx="2545">
                  <c:v>100.54518502936826</c:v>
                </c:pt>
                <c:pt idx="2546">
                  <c:v>100.73321247930247</c:v>
                </c:pt>
                <c:pt idx="2547">
                  <c:v>100.92476931324202</c:v>
                </c:pt>
                <c:pt idx="2548">
                  <c:v>101.11997921076095</c:v>
                </c:pt>
                <c:pt idx="2549">
                  <c:v>101.31897137852941</c:v>
                </c:pt>
                <c:pt idx="2550">
                  <c:v>101.54347328800026</c:v>
                </c:pt>
                <c:pt idx="2551">
                  <c:v>101.75087673692853</c:v>
                </c:pt>
                <c:pt idx="2552">
                  <c:v>101.96250186834226</c:v>
                </c:pt>
                <c:pt idx="2553">
                  <c:v>102.17850348669201</c:v>
                </c:pt>
                <c:pt idx="2554">
                  <c:v>102.42252894027899</c:v>
                </c:pt>
                <c:pt idx="2555">
                  <c:v>102.64828185718653</c:v>
                </c:pt>
                <c:pt idx="2556">
                  <c:v>102.87893789629132</c:v>
                </c:pt>
                <c:pt idx="2557">
                  <c:v>103.13980162548575</c:v>
                </c:pt>
                <c:pt idx="2558">
                  <c:v>103.38139633190468</c:v>
                </c:pt>
                <c:pt idx="2559">
                  <c:v>103.65483719510874</c:v>
                </c:pt>
                <c:pt idx="2560">
                  <c:v>103.90827202736901</c:v>
                </c:pt>
                <c:pt idx="2561">
                  <c:v>104.19533254991001</c:v>
                </c:pt>
                <c:pt idx="2562">
                  <c:v>104.48999320426402</c:v>
                </c:pt>
                <c:pt idx="2563">
                  <c:v>104.7634137502484</c:v>
                </c:pt>
                <c:pt idx="2564">
                  <c:v>105.07347274145256</c:v>
                </c:pt>
                <c:pt idx="2565">
                  <c:v>105.36139992767502</c:v>
                </c:pt>
                <c:pt idx="2566">
                  <c:v>105.68815501588774</c:v>
                </c:pt>
                <c:pt idx="2567">
                  <c:v>105.99181152017537</c:v>
                </c:pt>
                <c:pt idx="2568">
                  <c:v>106.33666804004602</c:v>
                </c:pt>
                <c:pt idx="2569">
                  <c:v>106.69162659315802</c:v>
                </c:pt>
                <c:pt idx="2570">
                  <c:v>107.02184442735502</c:v>
                </c:pt>
                <c:pt idx="2571">
                  <c:v>107.43359237637702</c:v>
                </c:pt>
                <c:pt idx="2572">
                  <c:v>107.78405631835398</c:v>
                </c:pt>
                <c:pt idx="2573">
                  <c:v>108.18272822052556</c:v>
                </c:pt>
                <c:pt idx="2574">
                  <c:v>108.593750525514</c:v>
                </c:pt>
                <c:pt idx="2575">
                  <c:v>108.97668016694398</c:v>
                </c:pt>
                <c:pt idx="2576">
                  <c:v>109.41259377728602</c:v>
                </c:pt>
                <c:pt idx="2577">
                  <c:v>109.818866151045</c:v>
                </c:pt>
                <c:pt idx="2578">
                  <c:v>110.28149364703744</c:v>
                </c:pt>
                <c:pt idx="2579">
                  <c:v>110.75887717277843</c:v>
                </c:pt>
                <c:pt idx="2580">
                  <c:v>111.25151411572</c:v>
                </c:pt>
                <c:pt idx="2581">
                  <c:v>111.759891918907</c:v>
                </c:pt>
                <c:pt idx="2582">
                  <c:v>112.23381114807</c:v>
                </c:pt>
                <c:pt idx="2583">
                  <c:v>112.825741429247</c:v>
                </c:pt>
                <c:pt idx="2584">
                  <c:v>113.33017014321101</c:v>
                </c:pt>
                <c:pt idx="2585">
                  <c:v>113.904333338931</c:v>
                </c:pt>
                <c:pt idx="2586">
                  <c:v>114.49631861071802</c:v>
                </c:pt>
                <c:pt idx="2587">
                  <c:v>115.10645202761165</c:v>
                </c:pt>
                <c:pt idx="2588">
                  <c:v>115.73501526557322</c:v>
                </c:pt>
                <c:pt idx="2589">
                  <c:v>116.31979170069967</c:v>
                </c:pt>
                <c:pt idx="2590">
                  <c:v>117.03223491592702</c:v>
                </c:pt>
                <c:pt idx="2591">
                  <c:v>117.78302097457599</c:v>
                </c:pt>
                <c:pt idx="2592">
                  <c:v>118.42047150481901</c:v>
                </c:pt>
                <c:pt idx="2593">
                  <c:v>119.21300984807324</c:v>
                </c:pt>
                <c:pt idx="2594">
                  <c:v>119.956577363367</c:v>
                </c:pt>
                <c:pt idx="2595">
                  <c:v>120.71910016663101</c:v>
                </c:pt>
                <c:pt idx="2596">
                  <c:v>121.50045167602595</c:v>
                </c:pt>
                <c:pt idx="2597">
                  <c:v>122.30046609591822</c:v>
                </c:pt>
                <c:pt idx="2598">
                  <c:v>123.17810778346445</c:v>
                </c:pt>
                <c:pt idx="2599">
                  <c:v>124.01611750628301</c:v>
                </c:pt>
                <c:pt idx="2600">
                  <c:v>124.8721011687865</c:v>
                </c:pt>
                <c:pt idx="2601">
                  <c:v>125.82992254386501</c:v>
                </c:pt>
                <c:pt idx="2602">
                  <c:v>126.722716649151</c:v>
                </c:pt>
                <c:pt idx="2603">
                  <c:v>127.63266852502701</c:v>
                </c:pt>
                <c:pt idx="2604">
                  <c:v>128.55951942924548</c:v>
                </c:pt>
                <c:pt idx="2605">
                  <c:v>129.50302212189348</c:v>
                </c:pt>
                <c:pt idx="2606">
                  <c:v>130.53213374207527</c:v>
                </c:pt>
                <c:pt idx="2607">
                  <c:v>131.50941542454936</c:v>
                </c:pt>
                <c:pt idx="2608">
                  <c:v>132.50270311408599</c:v>
                </c:pt>
                <c:pt idx="2609">
                  <c:v>133.608761903893</c:v>
                </c:pt>
                <c:pt idx="2610">
                  <c:v>134.635086396654</c:v>
                </c:pt>
                <c:pt idx="2611">
                  <c:v>135.7770349900423</c:v>
                </c:pt>
                <c:pt idx="2612">
                  <c:v>136.91214815298602</c:v>
                </c:pt>
                <c:pt idx="2613">
                  <c:v>137.987583700903</c:v>
                </c:pt>
                <c:pt idx="2614">
                  <c:v>139.18313600056601</c:v>
                </c:pt>
                <c:pt idx="2615">
                  <c:v>140.29088790467799</c:v>
                </c:pt>
                <c:pt idx="2616">
                  <c:v>141.41409713631151</c:v>
                </c:pt>
                <c:pt idx="2617">
                  <c:v>142.74411869775832</c:v>
                </c:pt>
                <c:pt idx="2618">
                  <c:v>143.90103739275466</c:v>
                </c:pt>
                <c:pt idx="2619">
                  <c:v>145.07366402628929</c:v>
                </c:pt>
                <c:pt idx="2620">
                  <c:v>146.37613913583507</c:v>
                </c:pt>
                <c:pt idx="2621">
                  <c:v>147.69779350699199</c:v>
                </c:pt>
                <c:pt idx="2622">
                  <c:v>149.00948058107798</c:v>
                </c:pt>
                <c:pt idx="2623">
                  <c:v>149.632141319807</c:v>
                </c:pt>
              </c:numCache>
            </c:numRef>
          </c:yVal>
          <c:smooth val="0"/>
        </c:ser>
        <c:ser>
          <c:idx val="6"/>
          <c:order val="6"/>
          <c:spPr>
            <a:ln w="28575">
              <a:noFill/>
            </a:ln>
          </c:spPr>
          <c:marker>
            <c:symbol val="x"/>
            <c:size val="4"/>
            <c:spPr>
              <a:noFill/>
              <a:ln>
                <a:solidFill>
                  <a:prstClr val="black"/>
                </a:solidFill>
              </a:ln>
            </c:spPr>
          </c:marker>
          <c:errBars>
            <c:errDir val="x"/>
            <c:errBarType val="both"/>
            <c:errValType val="cust"/>
            <c:noEndCap val="0"/>
            <c:plus>
              <c:numRef>
                <c:f>Sheet2!$AA$1:$AA$14</c:f>
                <c:numCache>
                  <c:formatCode>General</c:formatCode>
                  <c:ptCount val="14"/>
                  <c:pt idx="0">
                    <c:v>1.4995542631683999E-2</c:v>
                  </c:pt>
                  <c:pt idx="1">
                    <c:v>1.8985362234639667E-2</c:v>
                  </c:pt>
                  <c:pt idx="2">
                    <c:v>1.7637157543701765E-2</c:v>
                  </c:pt>
                  <c:pt idx="3">
                    <c:v>1.6281250591029781E-2</c:v>
                  </c:pt>
                  <c:pt idx="4">
                    <c:v>1.4924734335553429E-2</c:v>
                  </c:pt>
                  <c:pt idx="5">
                    <c:v>1.4835136443238063E-2</c:v>
                  </c:pt>
                  <c:pt idx="6">
                    <c:v>2.5581968990791494E-2</c:v>
                  </c:pt>
                  <c:pt idx="7">
                    <c:v>2.8454346143771642E-2</c:v>
                  </c:pt>
                  <c:pt idx="8">
                    <c:v>1.8237075885855061E-2</c:v>
                  </c:pt>
                  <c:pt idx="9">
                    <c:v>7.7384406973384934E-3</c:v>
                  </c:pt>
                  <c:pt idx="10">
                    <c:v>5.1281913353432903E-3</c:v>
                  </c:pt>
                  <c:pt idx="11">
                    <c:v>3.0548052322196795E-3</c:v>
                  </c:pt>
                  <c:pt idx="12">
                    <c:v>1.3894942629698547E-3</c:v>
                  </c:pt>
                  <c:pt idx="13">
                    <c:v>4.949572588036594E-5</c:v>
                  </c:pt>
                </c:numCache>
              </c:numRef>
            </c:plus>
            <c:minus>
              <c:numRef>
                <c:f>Sheet2!$AA$1:$AA$14</c:f>
                <c:numCache>
                  <c:formatCode>General</c:formatCode>
                  <c:ptCount val="14"/>
                  <c:pt idx="0">
                    <c:v>1.4995542631683999E-2</c:v>
                  </c:pt>
                  <c:pt idx="1">
                    <c:v>1.8985362234639667E-2</c:v>
                  </c:pt>
                  <c:pt idx="2">
                    <c:v>1.7637157543701765E-2</c:v>
                  </c:pt>
                  <c:pt idx="3">
                    <c:v>1.6281250591029781E-2</c:v>
                  </c:pt>
                  <c:pt idx="4">
                    <c:v>1.4924734335553429E-2</c:v>
                  </c:pt>
                  <c:pt idx="5">
                    <c:v>1.4835136443238063E-2</c:v>
                  </c:pt>
                  <c:pt idx="6">
                    <c:v>2.5581968990791494E-2</c:v>
                  </c:pt>
                  <c:pt idx="7">
                    <c:v>2.8454346143771642E-2</c:v>
                  </c:pt>
                  <c:pt idx="8">
                    <c:v>1.8237075885855061E-2</c:v>
                  </c:pt>
                  <c:pt idx="9">
                    <c:v>7.7384406973384934E-3</c:v>
                  </c:pt>
                  <c:pt idx="10">
                    <c:v>5.1281913353432903E-3</c:v>
                  </c:pt>
                  <c:pt idx="11">
                    <c:v>3.0548052322196795E-3</c:v>
                  </c:pt>
                  <c:pt idx="12">
                    <c:v>1.3894942629698547E-3</c:v>
                  </c:pt>
                  <c:pt idx="13">
                    <c:v>4.949572588036594E-5</c:v>
                  </c:pt>
                </c:numCache>
              </c:numRef>
            </c:minus>
          </c:errBars>
          <c:xVal>
            <c:numRef>
              <c:f>Sheet2!$Y$1:$Y$14</c:f>
              <c:numCache>
                <c:formatCode>General</c:formatCode>
                <c:ptCount val="14"/>
                <c:pt idx="0">
                  <c:v>0.73691534700000005</c:v>
                </c:pt>
                <c:pt idx="1">
                  <c:v>0.74693655299999995</c:v>
                </c:pt>
                <c:pt idx="2">
                  <c:v>0.75890711000000199</c:v>
                </c:pt>
                <c:pt idx="3">
                  <c:v>0.77342488499999984</c:v>
                </c:pt>
                <c:pt idx="4">
                  <c:v>0.79070957800000063</c:v>
                </c:pt>
                <c:pt idx="5">
                  <c:v>0.81613035300000003</c:v>
                </c:pt>
                <c:pt idx="6">
                  <c:v>0.86250965200000296</c:v>
                </c:pt>
                <c:pt idx="7">
                  <c:v>0.91401364399999996</c:v>
                </c:pt>
                <c:pt idx="8">
                  <c:v>0.95069728800000064</c:v>
                </c:pt>
                <c:pt idx="9">
                  <c:v>0.97019981800000388</c:v>
                </c:pt>
                <c:pt idx="10">
                  <c:v>0.98061965100000004</c:v>
                </c:pt>
                <c:pt idx="11">
                  <c:v>0.98867537999999999</c:v>
                </c:pt>
                <c:pt idx="12">
                  <c:v>0.99475763200000222</c:v>
                </c:pt>
                <c:pt idx="13">
                  <c:v>0.99999161400000258</c:v>
                </c:pt>
              </c:numCache>
            </c:numRef>
          </c:xVal>
          <c:yVal>
            <c:numRef>
              <c:f>Sheet2!$AB$1:$AB$14</c:f>
              <c:numCache>
                <c:formatCode>0.00E+00</c:formatCode>
                <c:ptCount val="14"/>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numCache>
            </c:numRef>
          </c:yVal>
          <c:smooth val="0"/>
        </c:ser>
        <c:ser>
          <c:idx val="7"/>
          <c:order val="7"/>
          <c:spPr>
            <a:ln>
              <a:noFill/>
            </a:ln>
          </c:spPr>
          <c:marker>
            <c:symbol val="diamond"/>
            <c:size val="4"/>
            <c:spPr>
              <a:solidFill>
                <a:sysClr val="windowText" lastClr="000000"/>
              </a:solidFill>
              <a:ln>
                <a:solidFill>
                  <a:prstClr val="black"/>
                </a:solidFill>
              </a:ln>
            </c:spPr>
          </c:marker>
          <c:errBars>
            <c:errDir val="y"/>
            <c:errBarType val="both"/>
            <c:errValType val="cust"/>
            <c:noEndCap val="0"/>
            <c:plus>
              <c:numRef>
                <c:f>Sheet2!$AH$2:$AH$7</c:f>
                <c:numCache>
                  <c:formatCode>General</c:formatCode>
                  <c:ptCount val="6"/>
                  <c:pt idx="0">
                    <c:v>4.88</c:v>
                  </c:pt>
                  <c:pt idx="1">
                    <c:v>4.01</c:v>
                  </c:pt>
                  <c:pt idx="2">
                    <c:v>4.5</c:v>
                  </c:pt>
                  <c:pt idx="3">
                    <c:v>4.3</c:v>
                  </c:pt>
                  <c:pt idx="4">
                    <c:v>3.66</c:v>
                  </c:pt>
                  <c:pt idx="5">
                    <c:v>7.1899999999999995</c:v>
                  </c:pt>
                </c:numCache>
              </c:numRef>
            </c:plus>
            <c:minus>
              <c:numRef>
                <c:f>Sheet2!$AH$2:$AH$7</c:f>
                <c:numCache>
                  <c:formatCode>General</c:formatCode>
                  <c:ptCount val="6"/>
                  <c:pt idx="0">
                    <c:v>4.88</c:v>
                  </c:pt>
                  <c:pt idx="1">
                    <c:v>4.01</c:v>
                  </c:pt>
                  <c:pt idx="2">
                    <c:v>4.5</c:v>
                  </c:pt>
                  <c:pt idx="3">
                    <c:v>4.3</c:v>
                  </c:pt>
                  <c:pt idx="4">
                    <c:v>3.66</c:v>
                  </c:pt>
                  <c:pt idx="5">
                    <c:v>7.1899999999999995</c:v>
                  </c:pt>
                </c:numCache>
              </c:numRef>
            </c:minus>
          </c:errBars>
          <c:xVal>
            <c:numRef>
              <c:f>Sheet2!$AM$2:$AM$7</c:f>
              <c:numCache>
                <c:formatCode>0.00E+00</c:formatCode>
                <c:ptCount val="6"/>
                <c:pt idx="0">
                  <c:v>0.36000000000000032</c:v>
                </c:pt>
                <c:pt idx="1">
                  <c:v>0.375000000000001</c:v>
                </c:pt>
                <c:pt idx="2">
                  <c:v>0.39000000000000112</c:v>
                </c:pt>
                <c:pt idx="3">
                  <c:v>0.40500000000000008</c:v>
                </c:pt>
                <c:pt idx="4">
                  <c:v>0.42000000000000032</c:v>
                </c:pt>
                <c:pt idx="5">
                  <c:v>0.435000000000001</c:v>
                </c:pt>
              </c:numCache>
            </c:numRef>
          </c:xVal>
          <c:yVal>
            <c:numRef>
              <c:f>Sheet2!$AF$2:$AF$7</c:f>
              <c:numCache>
                <c:formatCode>0.00E+00</c:formatCode>
                <c:ptCount val="6"/>
                <c:pt idx="0">
                  <c:v>55.9</c:v>
                </c:pt>
                <c:pt idx="1">
                  <c:v>69.400000000000006</c:v>
                </c:pt>
                <c:pt idx="2">
                  <c:v>71</c:v>
                </c:pt>
                <c:pt idx="3">
                  <c:v>78.899999999999991</c:v>
                </c:pt>
                <c:pt idx="4">
                  <c:v>87.7</c:v>
                </c:pt>
                <c:pt idx="5">
                  <c:v>93.899999999999991</c:v>
                </c:pt>
              </c:numCache>
            </c:numRef>
          </c:yVal>
          <c:smooth val="0"/>
        </c:ser>
        <c:ser>
          <c:idx val="8"/>
          <c:order val="8"/>
          <c:spPr>
            <a:ln>
              <a:noFill/>
            </a:ln>
          </c:spPr>
          <c:marker>
            <c:symbol val="triangle"/>
            <c:size val="5"/>
            <c:spPr>
              <a:solidFill>
                <a:schemeClr val="bg1">
                  <a:lumMod val="50000"/>
                </a:schemeClr>
              </a:solidFill>
              <a:ln>
                <a:solidFill>
                  <a:schemeClr val="tx1"/>
                </a:solidFill>
              </a:ln>
            </c:spPr>
          </c:marker>
          <c:errBars>
            <c:errDir val="y"/>
            <c:errBarType val="both"/>
            <c:errValType val="cust"/>
            <c:noEndCap val="0"/>
            <c:plus>
              <c:numRef>
                <c:f>Sheet2!$AL$2:$AL$7</c:f>
                <c:numCache>
                  <c:formatCode>General</c:formatCode>
                  <c:ptCount val="6"/>
                  <c:pt idx="0">
                    <c:v>1.9200000000000021</c:v>
                  </c:pt>
                  <c:pt idx="1">
                    <c:v>2.1199999999999997</c:v>
                  </c:pt>
                  <c:pt idx="2">
                    <c:v>2.75</c:v>
                  </c:pt>
                  <c:pt idx="3">
                    <c:v>2.21</c:v>
                  </c:pt>
                  <c:pt idx="4">
                    <c:v>2.13</c:v>
                  </c:pt>
                  <c:pt idx="5">
                    <c:v>1.9300000000000039</c:v>
                  </c:pt>
                </c:numCache>
              </c:numRef>
            </c:plus>
            <c:minus>
              <c:numRef>
                <c:f>Sheet2!$AL$2:$AL$7</c:f>
                <c:numCache>
                  <c:formatCode>General</c:formatCode>
                  <c:ptCount val="6"/>
                  <c:pt idx="0">
                    <c:v>1.9200000000000021</c:v>
                  </c:pt>
                  <c:pt idx="1">
                    <c:v>2.1199999999999997</c:v>
                  </c:pt>
                  <c:pt idx="2">
                    <c:v>2.75</c:v>
                  </c:pt>
                  <c:pt idx="3">
                    <c:v>2.21</c:v>
                  </c:pt>
                  <c:pt idx="4">
                    <c:v>2.13</c:v>
                  </c:pt>
                  <c:pt idx="5">
                    <c:v>1.9300000000000039</c:v>
                  </c:pt>
                </c:numCache>
              </c:numRef>
            </c:minus>
            <c:spPr>
              <a:ln>
                <a:solidFill>
                  <a:schemeClr val="bg1">
                    <a:lumMod val="50000"/>
                  </a:schemeClr>
                </a:solidFill>
              </a:ln>
            </c:spPr>
          </c:errBars>
          <c:xVal>
            <c:numRef>
              <c:f>Sheet2!$AM$2:$AM$7</c:f>
              <c:numCache>
                <c:formatCode>0.00E+00</c:formatCode>
                <c:ptCount val="6"/>
                <c:pt idx="0">
                  <c:v>0.36000000000000032</c:v>
                </c:pt>
                <c:pt idx="1">
                  <c:v>0.375000000000001</c:v>
                </c:pt>
                <c:pt idx="2">
                  <c:v>0.39000000000000112</c:v>
                </c:pt>
                <c:pt idx="3">
                  <c:v>0.40500000000000008</c:v>
                </c:pt>
                <c:pt idx="4">
                  <c:v>0.42000000000000032</c:v>
                </c:pt>
                <c:pt idx="5">
                  <c:v>0.435000000000001</c:v>
                </c:pt>
              </c:numCache>
            </c:numRef>
          </c:xVal>
          <c:yVal>
            <c:numRef>
              <c:f>Sheet2!$AJ$2:$AJ$7</c:f>
              <c:numCache>
                <c:formatCode>0.00E+00</c:formatCode>
                <c:ptCount val="6"/>
                <c:pt idx="0">
                  <c:v>30.4</c:v>
                </c:pt>
                <c:pt idx="1">
                  <c:v>23.400000000000002</c:v>
                </c:pt>
                <c:pt idx="2">
                  <c:v>20.2</c:v>
                </c:pt>
                <c:pt idx="3">
                  <c:v>20.5</c:v>
                </c:pt>
                <c:pt idx="4">
                  <c:v>19.3</c:v>
                </c:pt>
                <c:pt idx="5">
                  <c:v>17</c:v>
                </c:pt>
              </c:numCache>
            </c:numRef>
          </c:yVal>
          <c:smooth val="0"/>
        </c:ser>
        <c:dLbls>
          <c:showLegendKey val="0"/>
          <c:showVal val="0"/>
          <c:showCatName val="0"/>
          <c:showSerName val="0"/>
          <c:showPercent val="0"/>
          <c:showBubbleSize val="0"/>
        </c:dLbls>
        <c:axId val="-1243019248"/>
        <c:axId val="-1243021424"/>
      </c:scatterChart>
      <c:valAx>
        <c:axId val="-1243019248"/>
        <c:scaling>
          <c:orientation val="minMax"/>
          <c:max val="1.1000000000000001"/>
          <c:min val="0"/>
        </c:scaling>
        <c:delete val="0"/>
        <c:axPos val="b"/>
        <c:numFmt formatCode="General" sourceLinked="1"/>
        <c:majorTickMark val="out"/>
        <c:minorTickMark val="none"/>
        <c:tickLblPos val="nextTo"/>
        <c:crossAx val="-1243021424"/>
        <c:crossesAt val="0"/>
        <c:crossBetween val="midCat"/>
        <c:majorUnit val="0.5"/>
      </c:valAx>
      <c:valAx>
        <c:axId val="-1243021424"/>
        <c:scaling>
          <c:orientation val="minMax"/>
          <c:max val="150"/>
          <c:min val="0"/>
        </c:scaling>
        <c:delete val="0"/>
        <c:axPos val="l"/>
        <c:numFmt formatCode="General" sourceLinked="1"/>
        <c:majorTickMark val="out"/>
        <c:minorTickMark val="none"/>
        <c:tickLblPos val="nextTo"/>
        <c:crossAx val="-1243019248"/>
        <c:crossesAt val="0"/>
        <c:crossBetween val="midCat"/>
        <c:majorUnit val="50"/>
      </c:valAx>
    </c:plotArea>
    <c:plotVisOnly val="1"/>
    <c:dispBlanksAs val="gap"/>
    <c:showDLblsOverMax val="0"/>
  </c:chart>
  <c:spPr>
    <a:ln>
      <a:noFill/>
    </a:ln>
  </c:spPr>
  <c:txPr>
    <a:bodyPr/>
    <a:lstStyle/>
    <a:p>
      <a:pPr>
        <a:defRPr sz="1600"/>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53025474207148"/>
          <c:y val="5.5118917827579481E-2"/>
          <c:w val="0.57181258418922243"/>
          <c:h val="0.70785140318998874"/>
        </c:manualLayout>
      </c:layout>
      <c:scatterChart>
        <c:scatterStyle val="lineMarker"/>
        <c:varyColors val="0"/>
        <c:ser>
          <c:idx val="1"/>
          <c:order val="0"/>
          <c:spPr>
            <a:ln w="12700">
              <a:solidFill>
                <a:schemeClr val="tx1"/>
              </a:solidFill>
            </a:ln>
          </c:spPr>
          <c:marker>
            <c:symbol val="none"/>
          </c:marker>
          <c:xVal>
            <c:numRef>
              <c:f>coil!$M$1:$M$1015</c:f>
              <c:numCache>
                <c:formatCode>General</c:formatCode>
                <c:ptCount val="1015"/>
                <c:pt idx="0">
                  <c:v>5.0000000000000273E-7</c:v>
                </c:pt>
                <c:pt idx="1">
                  <c:v>5.0000500000000003E-2</c:v>
                </c:pt>
                <c:pt idx="2">
                  <c:v>0.10000050000000002</c:v>
                </c:pt>
                <c:pt idx="3">
                  <c:v>0.15000100000000038</c:v>
                </c:pt>
                <c:pt idx="4">
                  <c:v>0.20000100000000001</c:v>
                </c:pt>
                <c:pt idx="5">
                  <c:v>0.25000100000000003</c:v>
                </c:pt>
                <c:pt idx="6">
                  <c:v>0.30000100000000002</c:v>
                </c:pt>
                <c:pt idx="7">
                  <c:v>0.35000100000000001</c:v>
                </c:pt>
                <c:pt idx="8">
                  <c:v>0.40000050000000031</c:v>
                </c:pt>
                <c:pt idx="9">
                  <c:v>0.45000050000000008</c:v>
                </c:pt>
                <c:pt idx="10">
                  <c:v>0.50000049999999996</c:v>
                </c:pt>
                <c:pt idx="11">
                  <c:v>0.55000099999999996</c:v>
                </c:pt>
                <c:pt idx="12">
                  <c:v>0.60000100000000178</c:v>
                </c:pt>
                <c:pt idx="13">
                  <c:v>0.65000100000000205</c:v>
                </c:pt>
                <c:pt idx="14">
                  <c:v>0.70000099999999998</c:v>
                </c:pt>
                <c:pt idx="15">
                  <c:v>0.75000100000000203</c:v>
                </c:pt>
                <c:pt idx="16">
                  <c:v>0.80000099999999996</c:v>
                </c:pt>
                <c:pt idx="17">
                  <c:v>0.85000100000000178</c:v>
                </c:pt>
                <c:pt idx="18">
                  <c:v>0.90000100000000005</c:v>
                </c:pt>
                <c:pt idx="19">
                  <c:v>0.95000099999999998</c:v>
                </c:pt>
                <c:pt idx="20">
                  <c:v>1.0000009999999999</c:v>
                </c:pt>
                <c:pt idx="21">
                  <c:v>1.050001</c:v>
                </c:pt>
                <c:pt idx="22">
                  <c:v>1.100001</c:v>
                </c:pt>
                <c:pt idx="23">
                  <c:v>1.1500010000000001</c:v>
                </c:pt>
                <c:pt idx="24">
                  <c:v>1.2000009999999999</c:v>
                </c:pt>
                <c:pt idx="25">
                  <c:v>1.2500009999999999</c:v>
                </c:pt>
                <c:pt idx="26">
                  <c:v>1.3000004999999999</c:v>
                </c:pt>
                <c:pt idx="27">
                  <c:v>1.3500004999999999</c:v>
                </c:pt>
                <c:pt idx="28">
                  <c:v>1.4000005</c:v>
                </c:pt>
                <c:pt idx="29">
                  <c:v>1.4500005</c:v>
                </c:pt>
                <c:pt idx="30">
                  <c:v>1.5000005000000001</c:v>
                </c:pt>
                <c:pt idx="31">
                  <c:v>1.5500004999999999</c:v>
                </c:pt>
                <c:pt idx="32">
                  <c:v>1.6000004999999999</c:v>
                </c:pt>
                <c:pt idx="33">
                  <c:v>1.6500005000000033</c:v>
                </c:pt>
                <c:pt idx="34">
                  <c:v>1.7000005</c:v>
                </c:pt>
                <c:pt idx="35">
                  <c:v>1.7500005000000001</c:v>
                </c:pt>
                <c:pt idx="36">
                  <c:v>1.8000004999999999</c:v>
                </c:pt>
                <c:pt idx="37">
                  <c:v>1.8500004999999999</c:v>
                </c:pt>
                <c:pt idx="38">
                  <c:v>1.9000005000000033</c:v>
                </c:pt>
                <c:pt idx="39">
                  <c:v>1.9500005000000038</c:v>
                </c:pt>
                <c:pt idx="40">
                  <c:v>2.0000005000000001</c:v>
                </c:pt>
                <c:pt idx="41">
                  <c:v>2.0500004999999977</c:v>
                </c:pt>
                <c:pt idx="42">
                  <c:v>2.1000005000000002</c:v>
                </c:pt>
                <c:pt idx="43">
                  <c:v>2.1500005</c:v>
                </c:pt>
                <c:pt idx="44">
                  <c:v>2.2000004999999998</c:v>
                </c:pt>
                <c:pt idx="45">
                  <c:v>2.2500005000000001</c:v>
                </c:pt>
                <c:pt idx="46">
                  <c:v>2.3000004999999977</c:v>
                </c:pt>
                <c:pt idx="47">
                  <c:v>2.3500004999999939</c:v>
                </c:pt>
                <c:pt idx="48">
                  <c:v>2.4000005</c:v>
                </c:pt>
                <c:pt idx="49">
                  <c:v>2.4500004999999967</c:v>
                </c:pt>
                <c:pt idx="50">
                  <c:v>2.5000005000000001</c:v>
                </c:pt>
                <c:pt idx="51">
                  <c:v>2.5500004999999977</c:v>
                </c:pt>
                <c:pt idx="52">
                  <c:v>2.6000005000000002</c:v>
                </c:pt>
                <c:pt idx="53">
                  <c:v>2.6500005</c:v>
                </c:pt>
                <c:pt idx="54">
                  <c:v>2.7000004999999998</c:v>
                </c:pt>
                <c:pt idx="55">
                  <c:v>2.7500005000000001</c:v>
                </c:pt>
                <c:pt idx="56">
                  <c:v>2.8000004999999977</c:v>
                </c:pt>
                <c:pt idx="57">
                  <c:v>2.8500004999999939</c:v>
                </c:pt>
                <c:pt idx="58">
                  <c:v>2.9000005</c:v>
                </c:pt>
                <c:pt idx="59">
                  <c:v>2.9500004999999967</c:v>
                </c:pt>
                <c:pt idx="60">
                  <c:v>3.0000005000000001</c:v>
                </c:pt>
                <c:pt idx="61">
                  <c:v>3.0500004999999977</c:v>
                </c:pt>
                <c:pt idx="62">
                  <c:v>3.1000005000000002</c:v>
                </c:pt>
                <c:pt idx="63">
                  <c:v>3.1500005</c:v>
                </c:pt>
                <c:pt idx="64">
                  <c:v>3.2000004999999998</c:v>
                </c:pt>
                <c:pt idx="65">
                  <c:v>3.2500005000000001</c:v>
                </c:pt>
                <c:pt idx="66">
                  <c:v>3.3000004999999977</c:v>
                </c:pt>
                <c:pt idx="67">
                  <c:v>3.3500004999999939</c:v>
                </c:pt>
                <c:pt idx="68">
                  <c:v>3.4000005</c:v>
                </c:pt>
                <c:pt idx="69">
                  <c:v>3.4500004999999967</c:v>
                </c:pt>
                <c:pt idx="70">
                  <c:v>3.5000005000000001</c:v>
                </c:pt>
                <c:pt idx="71">
                  <c:v>3.5500004999999977</c:v>
                </c:pt>
                <c:pt idx="72">
                  <c:v>3.6000005000000002</c:v>
                </c:pt>
                <c:pt idx="73">
                  <c:v>3.6500005</c:v>
                </c:pt>
                <c:pt idx="74">
                  <c:v>3.7000004999999998</c:v>
                </c:pt>
                <c:pt idx="75">
                  <c:v>3.7500005000000001</c:v>
                </c:pt>
                <c:pt idx="76">
                  <c:v>3.8000004999999977</c:v>
                </c:pt>
                <c:pt idx="77">
                  <c:v>3.8500004999999939</c:v>
                </c:pt>
                <c:pt idx="78">
                  <c:v>3.9000005</c:v>
                </c:pt>
                <c:pt idx="79">
                  <c:v>3.9500004999999967</c:v>
                </c:pt>
                <c:pt idx="80">
                  <c:v>4.0000004999999996</c:v>
                </c:pt>
                <c:pt idx="81">
                  <c:v>4.0500004999999986</c:v>
                </c:pt>
                <c:pt idx="82">
                  <c:v>4.1000004999999975</c:v>
                </c:pt>
                <c:pt idx="83">
                  <c:v>4.1500004999999955</c:v>
                </c:pt>
                <c:pt idx="84">
                  <c:v>4.2000004999999998</c:v>
                </c:pt>
                <c:pt idx="85">
                  <c:v>4.2500004999999996</c:v>
                </c:pt>
                <c:pt idx="86">
                  <c:v>4.3000004999999986</c:v>
                </c:pt>
                <c:pt idx="87">
                  <c:v>4.3500004999999975</c:v>
                </c:pt>
                <c:pt idx="88">
                  <c:v>4.4000005</c:v>
                </c:pt>
                <c:pt idx="89">
                  <c:v>4.4500004999999998</c:v>
                </c:pt>
                <c:pt idx="90">
                  <c:v>4.5000004999999996</c:v>
                </c:pt>
                <c:pt idx="91">
                  <c:v>4.550001</c:v>
                </c:pt>
                <c:pt idx="92">
                  <c:v>4.6000009999999945</c:v>
                </c:pt>
                <c:pt idx="93">
                  <c:v>4.6500009999999863</c:v>
                </c:pt>
                <c:pt idx="94">
                  <c:v>4.7000010000000003</c:v>
                </c:pt>
                <c:pt idx="95">
                  <c:v>4.7500010000000001</c:v>
                </c:pt>
                <c:pt idx="96">
                  <c:v>4.800001</c:v>
                </c:pt>
                <c:pt idx="97">
                  <c:v>4.8500009999999945</c:v>
                </c:pt>
                <c:pt idx="98">
                  <c:v>4.9000009999999996</c:v>
                </c:pt>
                <c:pt idx="99">
                  <c:v>4.9500010000000003</c:v>
                </c:pt>
                <c:pt idx="100">
                  <c:v>5.0000010000000001</c:v>
                </c:pt>
                <c:pt idx="101">
                  <c:v>5.050001</c:v>
                </c:pt>
                <c:pt idx="102">
                  <c:v>5.1000009999999945</c:v>
                </c:pt>
                <c:pt idx="103">
                  <c:v>5.1500009999999863</c:v>
                </c:pt>
                <c:pt idx="104">
                  <c:v>5.2000009990000002</c:v>
                </c:pt>
                <c:pt idx="105">
                  <c:v>5.2500009990000001</c:v>
                </c:pt>
                <c:pt idx="106">
                  <c:v>5.3000009989999946</c:v>
                </c:pt>
                <c:pt idx="107">
                  <c:v>5.3500009989999873</c:v>
                </c:pt>
                <c:pt idx="108">
                  <c:v>5.4000009990000004</c:v>
                </c:pt>
                <c:pt idx="109">
                  <c:v>5.4500009990000002</c:v>
                </c:pt>
                <c:pt idx="110">
                  <c:v>5.5000009990000001</c:v>
                </c:pt>
                <c:pt idx="111">
                  <c:v>5.5500009989999946</c:v>
                </c:pt>
                <c:pt idx="112">
                  <c:v>5.6000009989999873</c:v>
                </c:pt>
                <c:pt idx="113">
                  <c:v>5.6500009989999871</c:v>
                </c:pt>
                <c:pt idx="114">
                  <c:v>5.7000009990000002</c:v>
                </c:pt>
                <c:pt idx="115">
                  <c:v>5.7500009990000001</c:v>
                </c:pt>
                <c:pt idx="116">
                  <c:v>5.8000009989999946</c:v>
                </c:pt>
                <c:pt idx="117">
                  <c:v>5.8500009989999873</c:v>
                </c:pt>
                <c:pt idx="118">
                  <c:v>5.9000009990000004</c:v>
                </c:pt>
                <c:pt idx="119">
                  <c:v>5.9500009990000002</c:v>
                </c:pt>
                <c:pt idx="120">
                  <c:v>6.0000009990000001</c:v>
                </c:pt>
                <c:pt idx="121">
                  <c:v>6.0500009989999946</c:v>
                </c:pt>
                <c:pt idx="122">
                  <c:v>6.1000009989999873</c:v>
                </c:pt>
                <c:pt idx="123">
                  <c:v>6.1500009989999871</c:v>
                </c:pt>
                <c:pt idx="124">
                  <c:v>6.2000009990000002</c:v>
                </c:pt>
                <c:pt idx="125">
                  <c:v>6.2500009990000001</c:v>
                </c:pt>
                <c:pt idx="126">
                  <c:v>6.3000009989999946</c:v>
                </c:pt>
                <c:pt idx="127">
                  <c:v>6.3500009989999873</c:v>
                </c:pt>
                <c:pt idx="128">
                  <c:v>6.4000009990000004</c:v>
                </c:pt>
                <c:pt idx="129">
                  <c:v>6.4500009990000002</c:v>
                </c:pt>
                <c:pt idx="130">
                  <c:v>6.5000009990000001</c:v>
                </c:pt>
                <c:pt idx="131">
                  <c:v>6.5500009979999945</c:v>
                </c:pt>
                <c:pt idx="132">
                  <c:v>6.6000009979999863</c:v>
                </c:pt>
                <c:pt idx="133">
                  <c:v>6.6500009979999852</c:v>
                </c:pt>
                <c:pt idx="134">
                  <c:v>6.7000009980000002</c:v>
                </c:pt>
                <c:pt idx="135">
                  <c:v>6.750000998</c:v>
                </c:pt>
                <c:pt idx="136">
                  <c:v>6.8000009979999945</c:v>
                </c:pt>
                <c:pt idx="137">
                  <c:v>6.8500009979999863</c:v>
                </c:pt>
                <c:pt idx="138">
                  <c:v>6.9000009980000003</c:v>
                </c:pt>
                <c:pt idx="139">
                  <c:v>6.9500009980000002</c:v>
                </c:pt>
                <c:pt idx="140">
                  <c:v>7.000000998</c:v>
                </c:pt>
                <c:pt idx="141">
                  <c:v>7.0500009979999945</c:v>
                </c:pt>
                <c:pt idx="142">
                  <c:v>7.1000009979999863</c:v>
                </c:pt>
                <c:pt idx="143">
                  <c:v>7.1500009979999852</c:v>
                </c:pt>
                <c:pt idx="144">
                  <c:v>7.2000009980000002</c:v>
                </c:pt>
                <c:pt idx="145">
                  <c:v>7.250000998</c:v>
                </c:pt>
                <c:pt idx="146">
                  <c:v>7.3000009979999945</c:v>
                </c:pt>
                <c:pt idx="147">
                  <c:v>7.3500009979999863</c:v>
                </c:pt>
                <c:pt idx="148">
                  <c:v>7.4000009980000003</c:v>
                </c:pt>
                <c:pt idx="149">
                  <c:v>7.4500009980000002</c:v>
                </c:pt>
                <c:pt idx="150">
                  <c:v>7.500000998</c:v>
                </c:pt>
                <c:pt idx="151">
                  <c:v>7.5500009979999945</c:v>
                </c:pt>
                <c:pt idx="152">
                  <c:v>7.6000009979999863</c:v>
                </c:pt>
                <c:pt idx="153">
                  <c:v>7.6500009979999852</c:v>
                </c:pt>
                <c:pt idx="154">
                  <c:v>7.7000009980000002</c:v>
                </c:pt>
                <c:pt idx="155">
                  <c:v>7.750000998</c:v>
                </c:pt>
                <c:pt idx="156">
                  <c:v>7.8000009979999945</c:v>
                </c:pt>
                <c:pt idx="157">
                  <c:v>7.8500009979999863</c:v>
                </c:pt>
                <c:pt idx="158">
                  <c:v>7.9000009970000002</c:v>
                </c:pt>
                <c:pt idx="159">
                  <c:v>7.9500009970000001</c:v>
                </c:pt>
                <c:pt idx="160">
                  <c:v>8.0000009970000008</c:v>
                </c:pt>
                <c:pt idx="161">
                  <c:v>8.0500009970000068</c:v>
                </c:pt>
                <c:pt idx="162">
                  <c:v>8.1000009970000004</c:v>
                </c:pt>
                <c:pt idx="163">
                  <c:v>8.1500009980000048</c:v>
                </c:pt>
                <c:pt idx="164">
                  <c:v>8.2000009980000002</c:v>
                </c:pt>
                <c:pt idx="165">
                  <c:v>8.2500009980000026</c:v>
                </c:pt>
                <c:pt idx="166">
                  <c:v>8.3000009980000247</c:v>
                </c:pt>
                <c:pt idx="167">
                  <c:v>8.3500009980000289</c:v>
                </c:pt>
                <c:pt idx="168">
                  <c:v>8.4000009980000048</c:v>
                </c:pt>
                <c:pt idx="169">
                  <c:v>8.4500009980000268</c:v>
                </c:pt>
                <c:pt idx="170">
                  <c:v>8.5000009980000026</c:v>
                </c:pt>
                <c:pt idx="171">
                  <c:v>8.5500009980000247</c:v>
                </c:pt>
                <c:pt idx="172">
                  <c:v>8.6000009980000005</c:v>
                </c:pt>
                <c:pt idx="173">
                  <c:v>8.6500009980000048</c:v>
                </c:pt>
                <c:pt idx="174">
                  <c:v>8.7000009980000002</c:v>
                </c:pt>
                <c:pt idx="175">
                  <c:v>8.7500009980000026</c:v>
                </c:pt>
                <c:pt idx="176">
                  <c:v>8.8000009980000247</c:v>
                </c:pt>
                <c:pt idx="177">
                  <c:v>8.8500009980000289</c:v>
                </c:pt>
                <c:pt idx="178">
                  <c:v>8.9000009980000048</c:v>
                </c:pt>
                <c:pt idx="179">
                  <c:v>8.9500009980000268</c:v>
                </c:pt>
                <c:pt idx="180">
                  <c:v>9.0000009980000026</c:v>
                </c:pt>
                <c:pt idx="181">
                  <c:v>9.0500009980000247</c:v>
                </c:pt>
                <c:pt idx="182">
                  <c:v>9.1000009990000006</c:v>
                </c:pt>
                <c:pt idx="183">
                  <c:v>9.1500009990000066</c:v>
                </c:pt>
                <c:pt idx="184">
                  <c:v>9.2000009990000002</c:v>
                </c:pt>
                <c:pt idx="185">
                  <c:v>9.2500009990000027</c:v>
                </c:pt>
                <c:pt idx="186">
                  <c:v>9.3000009990000247</c:v>
                </c:pt>
                <c:pt idx="187">
                  <c:v>9.3500009990000326</c:v>
                </c:pt>
                <c:pt idx="188">
                  <c:v>9.4000009990000066</c:v>
                </c:pt>
                <c:pt idx="189">
                  <c:v>9.4500009990000287</c:v>
                </c:pt>
                <c:pt idx="190">
                  <c:v>9.5000009990000027</c:v>
                </c:pt>
                <c:pt idx="191">
                  <c:v>9.5500009990000247</c:v>
                </c:pt>
                <c:pt idx="192">
                  <c:v>9.6000009990000006</c:v>
                </c:pt>
                <c:pt idx="193">
                  <c:v>9.6500009990000066</c:v>
                </c:pt>
                <c:pt idx="194">
                  <c:v>9.7000009990000002</c:v>
                </c:pt>
                <c:pt idx="195">
                  <c:v>9.7500009990000027</c:v>
                </c:pt>
                <c:pt idx="196">
                  <c:v>9.8000009990000247</c:v>
                </c:pt>
                <c:pt idx="197">
                  <c:v>9.8500009990000326</c:v>
                </c:pt>
                <c:pt idx="198">
                  <c:v>9.9000009990000066</c:v>
                </c:pt>
                <c:pt idx="199">
                  <c:v>9.9500009990000287</c:v>
                </c:pt>
                <c:pt idx="200">
                  <c:v>10.000000999000004</c:v>
                </c:pt>
                <c:pt idx="201">
                  <c:v>10.050000999000028</c:v>
                </c:pt>
                <c:pt idx="202">
                  <c:v>10.100001000000001</c:v>
                </c:pt>
                <c:pt idx="203">
                  <c:v>10.150001</c:v>
                </c:pt>
                <c:pt idx="204">
                  <c:v>10.200001</c:v>
                </c:pt>
                <c:pt idx="205">
                  <c:v>10.250001000000001</c:v>
                </c:pt>
                <c:pt idx="206">
                  <c:v>10.300001</c:v>
                </c:pt>
                <c:pt idx="207">
                  <c:v>10.350001000000002</c:v>
                </c:pt>
                <c:pt idx="208">
                  <c:v>10.400001</c:v>
                </c:pt>
                <c:pt idx="209">
                  <c:v>10.450001</c:v>
                </c:pt>
                <c:pt idx="210">
                  <c:v>10.500001000000001</c:v>
                </c:pt>
                <c:pt idx="211">
                  <c:v>10.550000500000024</c:v>
                </c:pt>
                <c:pt idx="212">
                  <c:v>10.6000005</c:v>
                </c:pt>
                <c:pt idx="213">
                  <c:v>10.650000500000004</c:v>
                </c:pt>
                <c:pt idx="214">
                  <c:v>10.7000005</c:v>
                </c:pt>
                <c:pt idx="215">
                  <c:v>10.750000500000002</c:v>
                </c:pt>
                <c:pt idx="216">
                  <c:v>10.800000500000024</c:v>
                </c:pt>
                <c:pt idx="217">
                  <c:v>10.850000500000029</c:v>
                </c:pt>
                <c:pt idx="218">
                  <c:v>10.900000500000004</c:v>
                </c:pt>
                <c:pt idx="219">
                  <c:v>10.950000500000026</c:v>
                </c:pt>
                <c:pt idx="220">
                  <c:v>11.000000500000002</c:v>
                </c:pt>
                <c:pt idx="221">
                  <c:v>11.050000501000024</c:v>
                </c:pt>
                <c:pt idx="222">
                  <c:v>11.100000501</c:v>
                </c:pt>
                <c:pt idx="223">
                  <c:v>11.150000501000006</c:v>
                </c:pt>
                <c:pt idx="224">
                  <c:v>11.200000501</c:v>
                </c:pt>
                <c:pt idx="225">
                  <c:v>11.250000501000002</c:v>
                </c:pt>
                <c:pt idx="226">
                  <c:v>11.300000501000024</c:v>
                </c:pt>
                <c:pt idx="227">
                  <c:v>11.350000501000029</c:v>
                </c:pt>
                <c:pt idx="228">
                  <c:v>11.400000501000006</c:v>
                </c:pt>
                <c:pt idx="229">
                  <c:v>11.450000501000028</c:v>
                </c:pt>
                <c:pt idx="230">
                  <c:v>11.500000501000002</c:v>
                </c:pt>
                <c:pt idx="231">
                  <c:v>11.550000501000024</c:v>
                </c:pt>
                <c:pt idx="232">
                  <c:v>11.600000501</c:v>
                </c:pt>
                <c:pt idx="233">
                  <c:v>11.650000501000006</c:v>
                </c:pt>
                <c:pt idx="234">
                  <c:v>11.700000501</c:v>
                </c:pt>
                <c:pt idx="235">
                  <c:v>11.750000501000002</c:v>
                </c:pt>
                <c:pt idx="236">
                  <c:v>11.800000501000024</c:v>
                </c:pt>
                <c:pt idx="237">
                  <c:v>11.850000501000029</c:v>
                </c:pt>
                <c:pt idx="238">
                  <c:v>11.900000501000006</c:v>
                </c:pt>
                <c:pt idx="239">
                  <c:v>11.950000501000028</c:v>
                </c:pt>
                <c:pt idx="240">
                  <c:v>12.000000502000002</c:v>
                </c:pt>
                <c:pt idx="241">
                  <c:v>12.050000502000024</c:v>
                </c:pt>
                <c:pt idx="242">
                  <c:v>12.100000502</c:v>
                </c:pt>
                <c:pt idx="243">
                  <c:v>12.150000502000006</c:v>
                </c:pt>
                <c:pt idx="244">
                  <c:v>12.200000502</c:v>
                </c:pt>
                <c:pt idx="245">
                  <c:v>12.250000502000002</c:v>
                </c:pt>
                <c:pt idx="246">
                  <c:v>12.300000502000024</c:v>
                </c:pt>
                <c:pt idx="247">
                  <c:v>12.350000502000031</c:v>
                </c:pt>
                <c:pt idx="248">
                  <c:v>12.400000502000006</c:v>
                </c:pt>
                <c:pt idx="249">
                  <c:v>12.450000502000028</c:v>
                </c:pt>
                <c:pt idx="250">
                  <c:v>12.500000502000002</c:v>
                </c:pt>
                <c:pt idx="251">
                  <c:v>12.550000502000024</c:v>
                </c:pt>
                <c:pt idx="252">
                  <c:v>12.600000502</c:v>
                </c:pt>
                <c:pt idx="253">
                  <c:v>12.650000502000006</c:v>
                </c:pt>
                <c:pt idx="254">
                  <c:v>12.700000502</c:v>
                </c:pt>
                <c:pt idx="255">
                  <c:v>12.750000502000002</c:v>
                </c:pt>
                <c:pt idx="256">
                  <c:v>12.800000502000024</c:v>
                </c:pt>
                <c:pt idx="257">
                  <c:v>12.850000502000031</c:v>
                </c:pt>
                <c:pt idx="258">
                  <c:v>12.900000502000006</c:v>
                </c:pt>
                <c:pt idx="259">
                  <c:v>12.950000502000028</c:v>
                </c:pt>
                <c:pt idx="260">
                  <c:v>13.000000503000004</c:v>
                </c:pt>
                <c:pt idx="261">
                  <c:v>13.034581728999999</c:v>
                </c:pt>
                <c:pt idx="262">
                  <c:v>13.084581729</c:v>
                </c:pt>
                <c:pt idx="263">
                  <c:v>13.134581729000001</c:v>
                </c:pt>
                <c:pt idx="264">
                  <c:v>13.184581729</c:v>
                </c:pt>
                <c:pt idx="265">
                  <c:v>13.234581728999999</c:v>
                </c:pt>
                <c:pt idx="266">
                  <c:v>13.284581728999999</c:v>
                </c:pt>
                <c:pt idx="267">
                  <c:v>13.334581729</c:v>
                </c:pt>
                <c:pt idx="268">
                  <c:v>13.384581729000002</c:v>
                </c:pt>
                <c:pt idx="269">
                  <c:v>13.434581729</c:v>
                </c:pt>
                <c:pt idx="270">
                  <c:v>13.484581729</c:v>
                </c:pt>
                <c:pt idx="271">
                  <c:v>13.534581728999999</c:v>
                </c:pt>
                <c:pt idx="272">
                  <c:v>13.584581729</c:v>
                </c:pt>
                <c:pt idx="273">
                  <c:v>13.634581729000001</c:v>
                </c:pt>
                <c:pt idx="274">
                  <c:v>13.684581729</c:v>
                </c:pt>
                <c:pt idx="275">
                  <c:v>13.734581728999999</c:v>
                </c:pt>
                <c:pt idx="276">
                  <c:v>13.784581728999999</c:v>
                </c:pt>
                <c:pt idx="277">
                  <c:v>13.834581729</c:v>
                </c:pt>
                <c:pt idx="278">
                  <c:v>13.884581729000002</c:v>
                </c:pt>
                <c:pt idx="279">
                  <c:v>13.934581729</c:v>
                </c:pt>
                <c:pt idx="280">
                  <c:v>13.984581729</c:v>
                </c:pt>
                <c:pt idx="281">
                  <c:v>14.034581729999999</c:v>
                </c:pt>
                <c:pt idx="282">
                  <c:v>14.08458173</c:v>
                </c:pt>
                <c:pt idx="283">
                  <c:v>14.134581730000001</c:v>
                </c:pt>
                <c:pt idx="284">
                  <c:v>14.18458173</c:v>
                </c:pt>
                <c:pt idx="285">
                  <c:v>14.234581729999999</c:v>
                </c:pt>
                <c:pt idx="286">
                  <c:v>14.284581729999999</c:v>
                </c:pt>
                <c:pt idx="287">
                  <c:v>14.33458173</c:v>
                </c:pt>
                <c:pt idx="288">
                  <c:v>14.384581730000004</c:v>
                </c:pt>
                <c:pt idx="289">
                  <c:v>14.43458173</c:v>
                </c:pt>
                <c:pt idx="290">
                  <c:v>14.48458173</c:v>
                </c:pt>
                <c:pt idx="291">
                  <c:v>14.534581729999999</c:v>
                </c:pt>
                <c:pt idx="292">
                  <c:v>14.58458173</c:v>
                </c:pt>
                <c:pt idx="293">
                  <c:v>14.634581730000001</c:v>
                </c:pt>
                <c:pt idx="294">
                  <c:v>14.68458173</c:v>
                </c:pt>
                <c:pt idx="295">
                  <c:v>14.734581729999999</c:v>
                </c:pt>
                <c:pt idx="296">
                  <c:v>14.784581729999999</c:v>
                </c:pt>
                <c:pt idx="297">
                  <c:v>14.83458173</c:v>
                </c:pt>
                <c:pt idx="298">
                  <c:v>14.884581730000004</c:v>
                </c:pt>
                <c:pt idx="299">
                  <c:v>14.93458173</c:v>
                </c:pt>
                <c:pt idx="300">
                  <c:v>14.984581731</c:v>
                </c:pt>
                <c:pt idx="301">
                  <c:v>15.034581730999999</c:v>
                </c:pt>
                <c:pt idx="302">
                  <c:v>15.084581731</c:v>
                </c:pt>
                <c:pt idx="303">
                  <c:v>15.134581731000001</c:v>
                </c:pt>
                <c:pt idx="304">
                  <c:v>15.184581731</c:v>
                </c:pt>
                <c:pt idx="305">
                  <c:v>15.234581730999999</c:v>
                </c:pt>
                <c:pt idx="306">
                  <c:v>15.284581730999999</c:v>
                </c:pt>
                <c:pt idx="307">
                  <c:v>15.334581731</c:v>
                </c:pt>
                <c:pt idx="308">
                  <c:v>15.384581731000004</c:v>
                </c:pt>
                <c:pt idx="309">
                  <c:v>15.434581731</c:v>
                </c:pt>
                <c:pt idx="310">
                  <c:v>15.484581731</c:v>
                </c:pt>
                <c:pt idx="311">
                  <c:v>15.534581730999999</c:v>
                </c:pt>
                <c:pt idx="312">
                  <c:v>15.584581731</c:v>
                </c:pt>
                <c:pt idx="313">
                  <c:v>15.634581731000001</c:v>
                </c:pt>
                <c:pt idx="314">
                  <c:v>15.684581731</c:v>
                </c:pt>
                <c:pt idx="315">
                  <c:v>15.734581730999999</c:v>
                </c:pt>
                <c:pt idx="316">
                  <c:v>15.784581730999999</c:v>
                </c:pt>
                <c:pt idx="317">
                  <c:v>15.834581731</c:v>
                </c:pt>
                <c:pt idx="318">
                  <c:v>15.884581731000004</c:v>
                </c:pt>
                <c:pt idx="319">
                  <c:v>15.934581731</c:v>
                </c:pt>
                <c:pt idx="320">
                  <c:v>15.984581732000002</c:v>
                </c:pt>
                <c:pt idx="321">
                  <c:v>16.034581730999999</c:v>
                </c:pt>
                <c:pt idx="322">
                  <c:v>16.084581731</c:v>
                </c:pt>
                <c:pt idx="323">
                  <c:v>16.134581731000058</c:v>
                </c:pt>
                <c:pt idx="324">
                  <c:v>16.184581731000005</c:v>
                </c:pt>
                <c:pt idx="325">
                  <c:v>16.234581730999999</c:v>
                </c:pt>
                <c:pt idx="326">
                  <c:v>16.284581730999989</c:v>
                </c:pt>
                <c:pt idx="327">
                  <c:v>16.334581731000053</c:v>
                </c:pt>
                <c:pt idx="328">
                  <c:v>16.384581731000001</c:v>
                </c:pt>
                <c:pt idx="329">
                  <c:v>16.434581730000001</c:v>
                </c:pt>
                <c:pt idx="330">
                  <c:v>16.484581729999999</c:v>
                </c:pt>
                <c:pt idx="331">
                  <c:v>16.534581730000031</c:v>
                </c:pt>
                <c:pt idx="332">
                  <c:v>16.58458173</c:v>
                </c:pt>
                <c:pt idx="333">
                  <c:v>16.634581730000058</c:v>
                </c:pt>
                <c:pt idx="334">
                  <c:v>16.684581730000001</c:v>
                </c:pt>
                <c:pt idx="335">
                  <c:v>16.734581730000031</c:v>
                </c:pt>
                <c:pt idx="336">
                  <c:v>16.784581729999999</c:v>
                </c:pt>
                <c:pt idx="337">
                  <c:v>16.834581729000099</c:v>
                </c:pt>
                <c:pt idx="338">
                  <c:v>16.884581729000057</c:v>
                </c:pt>
                <c:pt idx="339">
                  <c:v>16.934581729000062</c:v>
                </c:pt>
                <c:pt idx="340">
                  <c:v>16.984581728999999</c:v>
                </c:pt>
                <c:pt idx="341">
                  <c:v>17.034581729000084</c:v>
                </c:pt>
                <c:pt idx="342">
                  <c:v>17.084581729000035</c:v>
                </c:pt>
                <c:pt idx="343">
                  <c:v>17.134581729000107</c:v>
                </c:pt>
                <c:pt idx="344">
                  <c:v>17.184581729000062</c:v>
                </c:pt>
                <c:pt idx="345">
                  <c:v>17.234582228000001</c:v>
                </c:pt>
                <c:pt idx="346">
                  <c:v>17.284582227999934</c:v>
                </c:pt>
                <c:pt idx="347">
                  <c:v>17.334582227999999</c:v>
                </c:pt>
                <c:pt idx="348">
                  <c:v>17.384582227999989</c:v>
                </c:pt>
                <c:pt idx="349">
                  <c:v>17.434582228</c:v>
                </c:pt>
                <c:pt idx="350">
                  <c:v>17.484582227999923</c:v>
                </c:pt>
                <c:pt idx="351">
                  <c:v>17.534582228000001</c:v>
                </c:pt>
                <c:pt idx="352">
                  <c:v>17.584582227999945</c:v>
                </c:pt>
                <c:pt idx="353">
                  <c:v>17.634582226999999</c:v>
                </c:pt>
                <c:pt idx="354">
                  <c:v>17.684582227</c:v>
                </c:pt>
                <c:pt idx="355">
                  <c:v>17.734582227000001</c:v>
                </c:pt>
                <c:pt idx="356">
                  <c:v>17.784582226999934</c:v>
                </c:pt>
                <c:pt idx="357">
                  <c:v>17.834582226999999</c:v>
                </c:pt>
                <c:pt idx="358">
                  <c:v>17.884582226999989</c:v>
                </c:pt>
                <c:pt idx="359">
                  <c:v>17.934582227</c:v>
                </c:pt>
                <c:pt idx="360">
                  <c:v>17.984582226999922</c:v>
                </c:pt>
                <c:pt idx="361">
                  <c:v>18.034582226000001</c:v>
                </c:pt>
                <c:pt idx="362">
                  <c:v>18.084582225999938</c:v>
                </c:pt>
                <c:pt idx="363">
                  <c:v>18.134582225999999</c:v>
                </c:pt>
                <c:pt idx="364">
                  <c:v>18.184582226</c:v>
                </c:pt>
                <c:pt idx="365">
                  <c:v>18.234582226000001</c:v>
                </c:pt>
                <c:pt idx="366">
                  <c:v>18.284582225999934</c:v>
                </c:pt>
                <c:pt idx="367">
                  <c:v>18.334582225999988</c:v>
                </c:pt>
                <c:pt idx="368">
                  <c:v>18.384582225999949</c:v>
                </c:pt>
                <c:pt idx="369">
                  <c:v>18.434582225</c:v>
                </c:pt>
                <c:pt idx="370">
                  <c:v>18.484582224999926</c:v>
                </c:pt>
                <c:pt idx="371">
                  <c:v>18.534582225000001</c:v>
                </c:pt>
                <c:pt idx="372">
                  <c:v>18.584582224999938</c:v>
                </c:pt>
                <c:pt idx="373">
                  <c:v>18.634582224999999</c:v>
                </c:pt>
                <c:pt idx="374">
                  <c:v>18.684582225</c:v>
                </c:pt>
                <c:pt idx="375">
                  <c:v>18.734582225</c:v>
                </c:pt>
                <c:pt idx="376">
                  <c:v>18.784582224999934</c:v>
                </c:pt>
                <c:pt idx="377">
                  <c:v>18.834582223999988</c:v>
                </c:pt>
                <c:pt idx="378">
                  <c:v>18.884582223999946</c:v>
                </c:pt>
                <c:pt idx="379">
                  <c:v>18.934582224</c:v>
                </c:pt>
                <c:pt idx="380">
                  <c:v>18.984582223999922</c:v>
                </c:pt>
                <c:pt idx="381">
                  <c:v>19.034582224000001</c:v>
                </c:pt>
                <c:pt idx="382">
                  <c:v>19.084582223999938</c:v>
                </c:pt>
                <c:pt idx="383">
                  <c:v>19.134582223999999</c:v>
                </c:pt>
                <c:pt idx="384">
                  <c:v>19.184582224</c:v>
                </c:pt>
                <c:pt idx="385">
                  <c:v>19.234582223</c:v>
                </c:pt>
                <c:pt idx="386">
                  <c:v>19.284582222999923</c:v>
                </c:pt>
                <c:pt idx="387">
                  <c:v>19.334582223000005</c:v>
                </c:pt>
                <c:pt idx="388">
                  <c:v>19.384582222999946</c:v>
                </c:pt>
                <c:pt idx="389">
                  <c:v>19.434582223</c:v>
                </c:pt>
                <c:pt idx="390">
                  <c:v>19.484582222999919</c:v>
                </c:pt>
                <c:pt idx="391">
                  <c:v>19.534582223000001</c:v>
                </c:pt>
                <c:pt idx="392">
                  <c:v>19.584582223000002</c:v>
                </c:pt>
                <c:pt idx="393">
                  <c:v>19.634582221999999</c:v>
                </c:pt>
                <c:pt idx="394">
                  <c:v>19.684582222</c:v>
                </c:pt>
                <c:pt idx="395">
                  <c:v>19.734582222</c:v>
                </c:pt>
                <c:pt idx="396">
                  <c:v>19.784582221999923</c:v>
                </c:pt>
                <c:pt idx="397">
                  <c:v>19.834582222000005</c:v>
                </c:pt>
                <c:pt idx="398">
                  <c:v>19.884582221999946</c:v>
                </c:pt>
                <c:pt idx="399">
                  <c:v>19.934582222</c:v>
                </c:pt>
                <c:pt idx="400">
                  <c:v>19.984582220999922</c:v>
                </c:pt>
                <c:pt idx="401">
                  <c:v>20.034582221000001</c:v>
                </c:pt>
                <c:pt idx="402">
                  <c:v>20.084582221000002</c:v>
                </c:pt>
                <c:pt idx="403">
                  <c:v>20.134582220999999</c:v>
                </c:pt>
                <c:pt idx="404">
                  <c:v>20.184582220999989</c:v>
                </c:pt>
                <c:pt idx="405">
                  <c:v>20.234582221</c:v>
                </c:pt>
                <c:pt idx="406">
                  <c:v>20.284582220999923</c:v>
                </c:pt>
                <c:pt idx="407">
                  <c:v>20.334582221000005</c:v>
                </c:pt>
                <c:pt idx="408">
                  <c:v>20.358497436</c:v>
                </c:pt>
                <c:pt idx="409">
                  <c:v>20.408497934999918</c:v>
                </c:pt>
                <c:pt idx="410">
                  <c:v>20.458497934999922</c:v>
                </c:pt>
                <c:pt idx="411">
                  <c:v>20.508497934999934</c:v>
                </c:pt>
                <c:pt idx="412">
                  <c:v>20.558497934999938</c:v>
                </c:pt>
                <c:pt idx="413">
                  <c:v>20.608497934999946</c:v>
                </c:pt>
                <c:pt idx="414">
                  <c:v>20.658497935</c:v>
                </c:pt>
                <c:pt idx="415">
                  <c:v>20.708497934999922</c:v>
                </c:pt>
                <c:pt idx="416">
                  <c:v>20.758497934999934</c:v>
                </c:pt>
                <c:pt idx="417">
                  <c:v>20.808497933999938</c:v>
                </c:pt>
                <c:pt idx="418">
                  <c:v>20.858497933999946</c:v>
                </c:pt>
                <c:pt idx="419">
                  <c:v>20.908497933999911</c:v>
                </c:pt>
                <c:pt idx="420">
                  <c:v>20.958497933999922</c:v>
                </c:pt>
                <c:pt idx="421">
                  <c:v>21.00849793399993</c:v>
                </c:pt>
                <c:pt idx="422">
                  <c:v>21.058497933999938</c:v>
                </c:pt>
                <c:pt idx="423">
                  <c:v>21.108497933999946</c:v>
                </c:pt>
                <c:pt idx="424">
                  <c:v>21.158497934</c:v>
                </c:pt>
                <c:pt idx="425">
                  <c:v>21.208497932999919</c:v>
                </c:pt>
                <c:pt idx="426">
                  <c:v>21.258497932999923</c:v>
                </c:pt>
                <c:pt idx="427">
                  <c:v>21.308497933000002</c:v>
                </c:pt>
                <c:pt idx="428">
                  <c:v>21.358497932999946</c:v>
                </c:pt>
                <c:pt idx="429">
                  <c:v>21.408497932999911</c:v>
                </c:pt>
                <c:pt idx="430">
                  <c:v>21.458497932999919</c:v>
                </c:pt>
                <c:pt idx="431">
                  <c:v>21.508497932999923</c:v>
                </c:pt>
                <c:pt idx="432">
                  <c:v>21.558497933000002</c:v>
                </c:pt>
                <c:pt idx="433">
                  <c:v>21.608497931999946</c:v>
                </c:pt>
                <c:pt idx="434">
                  <c:v>21.658497932</c:v>
                </c:pt>
                <c:pt idx="435">
                  <c:v>21.708497931999919</c:v>
                </c:pt>
                <c:pt idx="436">
                  <c:v>21.758497931999923</c:v>
                </c:pt>
                <c:pt idx="437">
                  <c:v>21.808497932000002</c:v>
                </c:pt>
                <c:pt idx="438">
                  <c:v>21.858497931999946</c:v>
                </c:pt>
                <c:pt idx="439">
                  <c:v>21.908497931999907</c:v>
                </c:pt>
                <c:pt idx="440">
                  <c:v>21.958497931999919</c:v>
                </c:pt>
                <c:pt idx="441">
                  <c:v>22.008497930999923</c:v>
                </c:pt>
                <c:pt idx="442">
                  <c:v>22.058497931000002</c:v>
                </c:pt>
                <c:pt idx="443">
                  <c:v>22.108497930999945</c:v>
                </c:pt>
                <c:pt idx="444">
                  <c:v>22.158497930999989</c:v>
                </c:pt>
                <c:pt idx="445">
                  <c:v>22.208497930999922</c:v>
                </c:pt>
                <c:pt idx="446">
                  <c:v>22.258497930999923</c:v>
                </c:pt>
                <c:pt idx="447">
                  <c:v>22.308497931000002</c:v>
                </c:pt>
                <c:pt idx="448">
                  <c:v>22.358497930999945</c:v>
                </c:pt>
                <c:pt idx="449">
                  <c:v>22.408497929999989</c:v>
                </c:pt>
                <c:pt idx="450">
                  <c:v>22.458497929999989</c:v>
                </c:pt>
                <c:pt idx="451">
                  <c:v>22.508497929999987</c:v>
                </c:pt>
                <c:pt idx="452">
                  <c:v>22.558497929999987</c:v>
                </c:pt>
                <c:pt idx="453">
                  <c:v>22.608497929999999</c:v>
                </c:pt>
                <c:pt idx="454">
                  <c:v>22.658497929999999</c:v>
                </c:pt>
                <c:pt idx="455">
                  <c:v>22.708497929999989</c:v>
                </c:pt>
                <c:pt idx="456">
                  <c:v>22.758497929999987</c:v>
                </c:pt>
                <c:pt idx="457">
                  <c:v>22.808497929000001</c:v>
                </c:pt>
                <c:pt idx="458">
                  <c:v>22.858497928999999</c:v>
                </c:pt>
                <c:pt idx="459">
                  <c:v>22.908497928999989</c:v>
                </c:pt>
                <c:pt idx="460">
                  <c:v>22.958497929</c:v>
                </c:pt>
                <c:pt idx="461">
                  <c:v>23.008497929000001</c:v>
                </c:pt>
                <c:pt idx="462">
                  <c:v>23.058497929000001</c:v>
                </c:pt>
                <c:pt idx="463">
                  <c:v>23.108497928999999</c:v>
                </c:pt>
                <c:pt idx="464">
                  <c:v>23.158497928999999</c:v>
                </c:pt>
                <c:pt idx="465">
                  <c:v>23.208497928</c:v>
                </c:pt>
                <c:pt idx="466">
                  <c:v>23.258497928000001</c:v>
                </c:pt>
                <c:pt idx="467">
                  <c:v>23.308497928000001</c:v>
                </c:pt>
                <c:pt idx="468">
                  <c:v>23.358497927999988</c:v>
                </c:pt>
                <c:pt idx="469">
                  <c:v>23.408497927999989</c:v>
                </c:pt>
                <c:pt idx="470">
                  <c:v>23.458497928</c:v>
                </c:pt>
                <c:pt idx="471">
                  <c:v>23.508497928000001</c:v>
                </c:pt>
                <c:pt idx="472">
                  <c:v>23.558497928000001</c:v>
                </c:pt>
                <c:pt idx="473">
                  <c:v>23.608497926999988</c:v>
                </c:pt>
                <c:pt idx="474">
                  <c:v>23.658497926999999</c:v>
                </c:pt>
                <c:pt idx="475">
                  <c:v>23.708497927</c:v>
                </c:pt>
                <c:pt idx="476">
                  <c:v>23.758497927000001</c:v>
                </c:pt>
                <c:pt idx="477">
                  <c:v>23.808497927000001</c:v>
                </c:pt>
                <c:pt idx="478">
                  <c:v>23.858497926999988</c:v>
                </c:pt>
                <c:pt idx="479">
                  <c:v>23.908497926999949</c:v>
                </c:pt>
                <c:pt idx="480">
                  <c:v>23.958497927</c:v>
                </c:pt>
                <c:pt idx="481">
                  <c:v>24.008497926</c:v>
                </c:pt>
                <c:pt idx="482">
                  <c:v>24.058497926000001</c:v>
                </c:pt>
                <c:pt idx="483">
                  <c:v>24.108497925999988</c:v>
                </c:pt>
                <c:pt idx="484">
                  <c:v>24.158497925999999</c:v>
                </c:pt>
                <c:pt idx="485">
                  <c:v>24.208497926</c:v>
                </c:pt>
                <c:pt idx="486">
                  <c:v>24.258497926</c:v>
                </c:pt>
                <c:pt idx="487">
                  <c:v>24.301090315000035</c:v>
                </c:pt>
                <c:pt idx="488">
                  <c:v>24.351090814999999</c:v>
                </c:pt>
                <c:pt idx="489">
                  <c:v>24.401090815</c:v>
                </c:pt>
                <c:pt idx="490">
                  <c:v>24.451090814000001</c:v>
                </c:pt>
                <c:pt idx="491">
                  <c:v>24.501090814000001</c:v>
                </c:pt>
                <c:pt idx="492">
                  <c:v>24.551090813999988</c:v>
                </c:pt>
                <c:pt idx="493">
                  <c:v>24.601090813999999</c:v>
                </c:pt>
                <c:pt idx="494">
                  <c:v>24.651090814000035</c:v>
                </c:pt>
                <c:pt idx="495">
                  <c:v>24.701090814000001</c:v>
                </c:pt>
                <c:pt idx="496">
                  <c:v>24.751090814000001</c:v>
                </c:pt>
                <c:pt idx="497">
                  <c:v>24.801090813999988</c:v>
                </c:pt>
                <c:pt idx="498">
                  <c:v>24.851090812999999</c:v>
                </c:pt>
                <c:pt idx="499">
                  <c:v>24.901090813</c:v>
                </c:pt>
                <c:pt idx="500">
                  <c:v>24.951090813</c:v>
                </c:pt>
                <c:pt idx="501">
                  <c:v>25.001090813000001</c:v>
                </c:pt>
                <c:pt idx="502">
                  <c:v>25.051090812999988</c:v>
                </c:pt>
                <c:pt idx="503">
                  <c:v>25.101090812999999</c:v>
                </c:pt>
                <c:pt idx="504">
                  <c:v>25.151090813000035</c:v>
                </c:pt>
                <c:pt idx="505">
                  <c:v>25.201090813</c:v>
                </c:pt>
                <c:pt idx="506">
                  <c:v>25.251090812000001</c:v>
                </c:pt>
                <c:pt idx="507">
                  <c:v>25.301090812000005</c:v>
                </c:pt>
                <c:pt idx="508">
                  <c:v>25.351090811999999</c:v>
                </c:pt>
                <c:pt idx="509">
                  <c:v>25.401090812</c:v>
                </c:pt>
                <c:pt idx="510">
                  <c:v>25.451090812</c:v>
                </c:pt>
                <c:pt idx="511">
                  <c:v>25.501090812000001</c:v>
                </c:pt>
                <c:pt idx="512">
                  <c:v>25.551090812000005</c:v>
                </c:pt>
                <c:pt idx="513">
                  <c:v>25.601090811999999</c:v>
                </c:pt>
                <c:pt idx="514">
                  <c:v>25.651090811000035</c:v>
                </c:pt>
                <c:pt idx="515">
                  <c:v>25.701090811</c:v>
                </c:pt>
                <c:pt idx="516">
                  <c:v>25.751090811000001</c:v>
                </c:pt>
                <c:pt idx="517">
                  <c:v>25.801090811000005</c:v>
                </c:pt>
                <c:pt idx="518">
                  <c:v>25.851090810999999</c:v>
                </c:pt>
                <c:pt idx="519">
                  <c:v>25.901090811</c:v>
                </c:pt>
                <c:pt idx="520">
                  <c:v>25.951090811</c:v>
                </c:pt>
                <c:pt idx="521">
                  <c:v>26.001090811000001</c:v>
                </c:pt>
                <c:pt idx="522">
                  <c:v>26.051090810000005</c:v>
                </c:pt>
                <c:pt idx="523">
                  <c:v>26.101090809999999</c:v>
                </c:pt>
                <c:pt idx="524">
                  <c:v>26.151090809999999</c:v>
                </c:pt>
                <c:pt idx="525">
                  <c:v>26.20109081</c:v>
                </c:pt>
                <c:pt idx="526">
                  <c:v>26.251090810000001</c:v>
                </c:pt>
                <c:pt idx="527">
                  <c:v>26.301090810000005</c:v>
                </c:pt>
                <c:pt idx="528">
                  <c:v>26.351090809999999</c:v>
                </c:pt>
                <c:pt idx="529">
                  <c:v>26.401090809999989</c:v>
                </c:pt>
                <c:pt idx="530">
                  <c:v>26.451090809</c:v>
                </c:pt>
                <c:pt idx="531">
                  <c:v>26.501090809000001</c:v>
                </c:pt>
                <c:pt idx="532">
                  <c:v>26.551090809000005</c:v>
                </c:pt>
                <c:pt idx="533">
                  <c:v>26.601090808999999</c:v>
                </c:pt>
                <c:pt idx="534">
                  <c:v>26.651090808999999</c:v>
                </c:pt>
                <c:pt idx="535">
                  <c:v>26.701090809</c:v>
                </c:pt>
                <c:pt idx="536">
                  <c:v>26.751090809000001</c:v>
                </c:pt>
                <c:pt idx="537">
                  <c:v>26.801090809000005</c:v>
                </c:pt>
                <c:pt idx="538">
                  <c:v>26.851090807999999</c:v>
                </c:pt>
                <c:pt idx="539">
                  <c:v>26.901090807999989</c:v>
                </c:pt>
                <c:pt idx="540">
                  <c:v>26.951090808</c:v>
                </c:pt>
                <c:pt idx="541">
                  <c:v>27.001090808000001</c:v>
                </c:pt>
                <c:pt idx="542">
                  <c:v>27.051090808000001</c:v>
                </c:pt>
                <c:pt idx="543">
                  <c:v>27.114541407000058</c:v>
                </c:pt>
                <c:pt idx="544">
                  <c:v>27.164541907</c:v>
                </c:pt>
                <c:pt idx="545">
                  <c:v>27.214541907000001</c:v>
                </c:pt>
                <c:pt idx="546">
                  <c:v>27.264541906000002</c:v>
                </c:pt>
                <c:pt idx="547">
                  <c:v>27.314541905999999</c:v>
                </c:pt>
                <c:pt idx="548">
                  <c:v>27.364541905999989</c:v>
                </c:pt>
                <c:pt idx="549">
                  <c:v>27.414541906</c:v>
                </c:pt>
                <c:pt idx="550">
                  <c:v>27.464541905999923</c:v>
                </c:pt>
                <c:pt idx="551">
                  <c:v>27.514541906000005</c:v>
                </c:pt>
                <c:pt idx="552">
                  <c:v>27.564541905999945</c:v>
                </c:pt>
                <c:pt idx="553">
                  <c:v>27.614541905999999</c:v>
                </c:pt>
                <c:pt idx="554">
                  <c:v>27.664541905</c:v>
                </c:pt>
                <c:pt idx="555">
                  <c:v>27.714541905000001</c:v>
                </c:pt>
                <c:pt idx="556">
                  <c:v>27.764541905000002</c:v>
                </c:pt>
                <c:pt idx="557">
                  <c:v>27.814541904999999</c:v>
                </c:pt>
                <c:pt idx="558">
                  <c:v>27.864541904999989</c:v>
                </c:pt>
                <c:pt idx="559">
                  <c:v>27.914541905</c:v>
                </c:pt>
                <c:pt idx="560">
                  <c:v>27.964541904999923</c:v>
                </c:pt>
                <c:pt idx="561">
                  <c:v>28.014541905000005</c:v>
                </c:pt>
                <c:pt idx="562">
                  <c:v>28.064541903999945</c:v>
                </c:pt>
                <c:pt idx="563">
                  <c:v>28.114541903999999</c:v>
                </c:pt>
                <c:pt idx="564">
                  <c:v>28.164541904</c:v>
                </c:pt>
                <c:pt idx="565">
                  <c:v>28.214541904000001</c:v>
                </c:pt>
                <c:pt idx="566">
                  <c:v>28.264541903999934</c:v>
                </c:pt>
                <c:pt idx="567">
                  <c:v>28.314541903999999</c:v>
                </c:pt>
                <c:pt idx="568">
                  <c:v>28.364541903999989</c:v>
                </c:pt>
                <c:pt idx="569">
                  <c:v>28.414541904</c:v>
                </c:pt>
                <c:pt idx="570">
                  <c:v>28.464541902999922</c:v>
                </c:pt>
                <c:pt idx="571">
                  <c:v>28.514541903000001</c:v>
                </c:pt>
                <c:pt idx="572">
                  <c:v>28.564541902999945</c:v>
                </c:pt>
                <c:pt idx="573">
                  <c:v>28.614541902999999</c:v>
                </c:pt>
                <c:pt idx="574">
                  <c:v>28.664541903</c:v>
                </c:pt>
                <c:pt idx="575">
                  <c:v>28.714541903000001</c:v>
                </c:pt>
                <c:pt idx="576">
                  <c:v>28.764541902999934</c:v>
                </c:pt>
                <c:pt idx="577">
                  <c:v>28.814541902999999</c:v>
                </c:pt>
                <c:pt idx="578">
                  <c:v>28.864541901999949</c:v>
                </c:pt>
                <c:pt idx="579">
                  <c:v>28.914541902</c:v>
                </c:pt>
                <c:pt idx="580">
                  <c:v>28.964541901999922</c:v>
                </c:pt>
                <c:pt idx="581">
                  <c:v>29.014541902000001</c:v>
                </c:pt>
                <c:pt idx="582">
                  <c:v>29.064541901999938</c:v>
                </c:pt>
                <c:pt idx="583">
                  <c:v>29.114541901999999</c:v>
                </c:pt>
                <c:pt idx="584">
                  <c:v>29.164541902</c:v>
                </c:pt>
                <c:pt idx="585">
                  <c:v>29.214541902000001</c:v>
                </c:pt>
                <c:pt idx="586">
                  <c:v>29.264541900999934</c:v>
                </c:pt>
                <c:pt idx="587">
                  <c:v>29.314541900999988</c:v>
                </c:pt>
                <c:pt idx="588">
                  <c:v>29.364541900999949</c:v>
                </c:pt>
                <c:pt idx="589">
                  <c:v>29.414541901</c:v>
                </c:pt>
                <c:pt idx="590">
                  <c:v>29.464541900999926</c:v>
                </c:pt>
                <c:pt idx="591">
                  <c:v>29.514541901000001</c:v>
                </c:pt>
                <c:pt idx="592">
                  <c:v>29.564541900999938</c:v>
                </c:pt>
                <c:pt idx="593">
                  <c:v>29.614541900999999</c:v>
                </c:pt>
                <c:pt idx="594">
                  <c:v>29.6645419</c:v>
                </c:pt>
                <c:pt idx="595">
                  <c:v>29.7145419</c:v>
                </c:pt>
                <c:pt idx="596">
                  <c:v>29.76454189999993</c:v>
                </c:pt>
                <c:pt idx="597">
                  <c:v>29.814541899999988</c:v>
                </c:pt>
                <c:pt idx="598">
                  <c:v>29.864541899999946</c:v>
                </c:pt>
                <c:pt idx="599">
                  <c:v>29.9145419</c:v>
                </c:pt>
                <c:pt idx="600">
                  <c:v>29.964541899999922</c:v>
                </c:pt>
                <c:pt idx="601">
                  <c:v>30.014541900000001</c:v>
                </c:pt>
                <c:pt idx="602">
                  <c:v>30.064541899000002</c:v>
                </c:pt>
                <c:pt idx="603">
                  <c:v>30.114541898999999</c:v>
                </c:pt>
                <c:pt idx="604">
                  <c:v>30.164541899</c:v>
                </c:pt>
                <c:pt idx="605">
                  <c:v>30.214541899</c:v>
                </c:pt>
                <c:pt idx="606">
                  <c:v>30.264541898999923</c:v>
                </c:pt>
                <c:pt idx="607">
                  <c:v>30.314541899000005</c:v>
                </c:pt>
                <c:pt idx="608">
                  <c:v>30.364541898999946</c:v>
                </c:pt>
                <c:pt idx="609">
                  <c:v>30.414541898</c:v>
                </c:pt>
                <c:pt idx="610">
                  <c:v>30.464541897999919</c:v>
                </c:pt>
                <c:pt idx="611">
                  <c:v>30.514541898000001</c:v>
                </c:pt>
                <c:pt idx="612">
                  <c:v>30.564541898000002</c:v>
                </c:pt>
                <c:pt idx="613">
                  <c:v>30.586248248999926</c:v>
                </c:pt>
                <c:pt idx="614">
                  <c:v>30.636248749000035</c:v>
                </c:pt>
                <c:pt idx="615">
                  <c:v>30.686248749000001</c:v>
                </c:pt>
                <c:pt idx="616">
                  <c:v>30.736248749000001</c:v>
                </c:pt>
                <c:pt idx="617">
                  <c:v>30.786248748999945</c:v>
                </c:pt>
                <c:pt idx="618">
                  <c:v>30.836248748999999</c:v>
                </c:pt>
                <c:pt idx="619">
                  <c:v>30.886248748</c:v>
                </c:pt>
                <c:pt idx="620">
                  <c:v>30.936248748000001</c:v>
                </c:pt>
                <c:pt idx="621">
                  <c:v>30.986248747999934</c:v>
                </c:pt>
                <c:pt idx="622">
                  <c:v>31.036248747999988</c:v>
                </c:pt>
                <c:pt idx="623">
                  <c:v>31.086248747999949</c:v>
                </c:pt>
                <c:pt idx="624">
                  <c:v>31.136248748000035</c:v>
                </c:pt>
                <c:pt idx="625">
                  <c:v>31.186248748000001</c:v>
                </c:pt>
                <c:pt idx="626">
                  <c:v>31.247328596999989</c:v>
                </c:pt>
                <c:pt idx="627">
                  <c:v>31.297329096999945</c:v>
                </c:pt>
                <c:pt idx="628">
                  <c:v>31.347329095999989</c:v>
                </c:pt>
                <c:pt idx="629">
                  <c:v>31.397329096</c:v>
                </c:pt>
                <c:pt idx="630">
                  <c:v>31.447329095999923</c:v>
                </c:pt>
                <c:pt idx="631">
                  <c:v>31.497329095999934</c:v>
                </c:pt>
                <c:pt idx="632">
                  <c:v>31.547329095999945</c:v>
                </c:pt>
                <c:pt idx="633">
                  <c:v>31.597329095999989</c:v>
                </c:pt>
                <c:pt idx="634">
                  <c:v>31.647329096</c:v>
                </c:pt>
                <c:pt idx="635">
                  <c:v>31.697329096000001</c:v>
                </c:pt>
                <c:pt idx="636">
                  <c:v>31.747329094999934</c:v>
                </c:pt>
                <c:pt idx="637">
                  <c:v>31.797329094999938</c:v>
                </c:pt>
                <c:pt idx="638">
                  <c:v>31.847329094999989</c:v>
                </c:pt>
                <c:pt idx="639">
                  <c:v>31.897329095</c:v>
                </c:pt>
                <c:pt idx="640">
                  <c:v>31.947329094999922</c:v>
                </c:pt>
                <c:pt idx="641">
                  <c:v>31.997329094999934</c:v>
                </c:pt>
                <c:pt idx="642">
                  <c:v>32.047329095000002</c:v>
                </c:pt>
                <c:pt idx="643">
                  <c:v>32.097329095000006</c:v>
                </c:pt>
                <c:pt idx="644">
                  <c:v>32.147329094</c:v>
                </c:pt>
                <c:pt idx="645">
                  <c:v>32.197329094000011</c:v>
                </c:pt>
                <c:pt idx="646">
                  <c:v>32.247329094000001</c:v>
                </c:pt>
                <c:pt idx="647">
                  <c:v>32.297329094000013</c:v>
                </c:pt>
                <c:pt idx="648">
                  <c:v>32.347329093999996</c:v>
                </c:pt>
                <c:pt idx="649">
                  <c:v>32.397329094</c:v>
                </c:pt>
                <c:pt idx="650">
                  <c:v>32.447329093999997</c:v>
                </c:pt>
                <c:pt idx="651">
                  <c:v>32.497329094000001</c:v>
                </c:pt>
                <c:pt idx="652">
                  <c:v>32.547329093000002</c:v>
                </c:pt>
                <c:pt idx="653">
                  <c:v>32.597329093000006</c:v>
                </c:pt>
                <c:pt idx="654">
                  <c:v>32.647329093000003</c:v>
                </c:pt>
                <c:pt idx="655">
                  <c:v>32.697329093</c:v>
                </c:pt>
                <c:pt idx="656">
                  <c:v>32.747329093000005</c:v>
                </c:pt>
                <c:pt idx="657">
                  <c:v>32.797329093000002</c:v>
                </c:pt>
                <c:pt idx="658">
                  <c:v>32.81318984</c:v>
                </c:pt>
                <c:pt idx="659">
                  <c:v>32.863190340000138</c:v>
                </c:pt>
                <c:pt idx="660">
                  <c:v>32.913190340000099</c:v>
                </c:pt>
                <c:pt idx="661">
                  <c:v>32.963190340000146</c:v>
                </c:pt>
                <c:pt idx="662">
                  <c:v>33.013190340000115</c:v>
                </c:pt>
                <c:pt idx="663">
                  <c:v>33.063190340000169</c:v>
                </c:pt>
                <c:pt idx="664">
                  <c:v>33.113190340000138</c:v>
                </c:pt>
                <c:pt idx="665">
                  <c:v>33.163190340000199</c:v>
                </c:pt>
                <c:pt idx="666">
                  <c:v>33.2131903390001</c:v>
                </c:pt>
                <c:pt idx="667">
                  <c:v>33.263190339000175</c:v>
                </c:pt>
                <c:pt idx="668">
                  <c:v>33.313190339000002</c:v>
                </c:pt>
                <c:pt idx="669">
                  <c:v>33.363190339000013</c:v>
                </c:pt>
                <c:pt idx="670">
                  <c:v>33.413190339000003</c:v>
                </c:pt>
                <c:pt idx="671">
                  <c:v>33.4631903390001</c:v>
                </c:pt>
                <c:pt idx="672">
                  <c:v>33.513190339000012</c:v>
                </c:pt>
                <c:pt idx="673">
                  <c:v>33.563190339000116</c:v>
                </c:pt>
                <c:pt idx="674">
                  <c:v>33.61319033800013</c:v>
                </c:pt>
                <c:pt idx="675">
                  <c:v>33.663190338000184</c:v>
                </c:pt>
                <c:pt idx="676">
                  <c:v>33.713190338000146</c:v>
                </c:pt>
                <c:pt idx="677">
                  <c:v>33.763190338000214</c:v>
                </c:pt>
                <c:pt idx="678">
                  <c:v>33.813190338000013</c:v>
                </c:pt>
                <c:pt idx="679">
                  <c:v>33.86319033800013</c:v>
                </c:pt>
                <c:pt idx="680">
                  <c:v>33.913190338000099</c:v>
                </c:pt>
                <c:pt idx="681">
                  <c:v>33.963190338000146</c:v>
                </c:pt>
                <c:pt idx="682">
                  <c:v>34.013190337000012</c:v>
                </c:pt>
                <c:pt idx="683">
                  <c:v>34.063190337000115</c:v>
                </c:pt>
                <c:pt idx="684">
                  <c:v>34.113190337000013</c:v>
                </c:pt>
                <c:pt idx="685">
                  <c:v>34.163190337000138</c:v>
                </c:pt>
                <c:pt idx="686">
                  <c:v>34.2131903370001</c:v>
                </c:pt>
                <c:pt idx="687">
                  <c:v>34.263190337000175</c:v>
                </c:pt>
                <c:pt idx="688">
                  <c:v>34.313190337000002</c:v>
                </c:pt>
                <c:pt idx="689">
                  <c:v>34.363190337000013</c:v>
                </c:pt>
                <c:pt idx="690">
                  <c:v>34.413190336000063</c:v>
                </c:pt>
                <c:pt idx="691">
                  <c:v>34.463190336000139</c:v>
                </c:pt>
                <c:pt idx="692">
                  <c:v>34.513190336000108</c:v>
                </c:pt>
                <c:pt idx="693">
                  <c:v>34.563190336000169</c:v>
                </c:pt>
                <c:pt idx="694">
                  <c:v>34.613190336000123</c:v>
                </c:pt>
                <c:pt idx="695">
                  <c:v>34.663190336000184</c:v>
                </c:pt>
                <c:pt idx="696">
                  <c:v>34.713190336000139</c:v>
                </c:pt>
                <c:pt idx="697">
                  <c:v>34.763190336000207</c:v>
                </c:pt>
                <c:pt idx="698">
                  <c:v>34.813190335000002</c:v>
                </c:pt>
                <c:pt idx="699">
                  <c:v>34.863190335000013</c:v>
                </c:pt>
                <c:pt idx="700">
                  <c:v>34.913190335000003</c:v>
                </c:pt>
                <c:pt idx="701">
                  <c:v>34.9631903350001</c:v>
                </c:pt>
                <c:pt idx="702">
                  <c:v>35.013190335000012</c:v>
                </c:pt>
                <c:pt idx="703">
                  <c:v>35.063190335000115</c:v>
                </c:pt>
                <c:pt idx="704">
                  <c:v>35.113190335000013</c:v>
                </c:pt>
                <c:pt idx="705">
                  <c:v>35.163190335000138</c:v>
                </c:pt>
                <c:pt idx="706">
                  <c:v>35.213190334000139</c:v>
                </c:pt>
                <c:pt idx="707">
                  <c:v>35.2631903340002</c:v>
                </c:pt>
                <c:pt idx="708">
                  <c:v>35.313190334000012</c:v>
                </c:pt>
                <c:pt idx="709">
                  <c:v>35.363190334000123</c:v>
                </c:pt>
                <c:pt idx="710">
                  <c:v>35.413190334000063</c:v>
                </c:pt>
                <c:pt idx="711">
                  <c:v>35.463190334000139</c:v>
                </c:pt>
                <c:pt idx="712">
                  <c:v>35.5131903340001</c:v>
                </c:pt>
                <c:pt idx="713">
                  <c:v>35.563190334000168</c:v>
                </c:pt>
                <c:pt idx="714">
                  <c:v>35.613575972000099</c:v>
                </c:pt>
                <c:pt idx="715">
                  <c:v>35.663576472000003</c:v>
                </c:pt>
                <c:pt idx="716">
                  <c:v>35.713576472</c:v>
                </c:pt>
                <c:pt idx="717">
                  <c:v>35.763576472000011</c:v>
                </c:pt>
                <c:pt idx="718">
                  <c:v>35.819347184999998</c:v>
                </c:pt>
                <c:pt idx="719">
                  <c:v>35.869347685000001</c:v>
                </c:pt>
                <c:pt idx="720">
                  <c:v>35.919347684999998</c:v>
                </c:pt>
                <c:pt idx="721">
                  <c:v>35.969347685000002</c:v>
                </c:pt>
                <c:pt idx="722">
                  <c:v>36.019347684999993</c:v>
                </c:pt>
                <c:pt idx="723">
                  <c:v>36.069347685000004</c:v>
                </c:pt>
                <c:pt idx="724">
                  <c:v>36.119347685000001</c:v>
                </c:pt>
                <c:pt idx="725">
                  <c:v>36.169347684000002</c:v>
                </c:pt>
                <c:pt idx="726">
                  <c:v>36.219347683999999</c:v>
                </c:pt>
                <c:pt idx="727">
                  <c:v>36.269347684000003</c:v>
                </c:pt>
                <c:pt idx="728">
                  <c:v>36.319347683999901</c:v>
                </c:pt>
                <c:pt idx="729">
                  <c:v>36.369347683999997</c:v>
                </c:pt>
                <c:pt idx="730">
                  <c:v>36.419347683999995</c:v>
                </c:pt>
                <c:pt idx="731">
                  <c:v>36.469347683999999</c:v>
                </c:pt>
                <c:pt idx="732">
                  <c:v>36.519347683999996</c:v>
                </c:pt>
                <c:pt idx="733">
                  <c:v>36.569347683000004</c:v>
                </c:pt>
                <c:pt idx="734">
                  <c:v>36.619347683000001</c:v>
                </c:pt>
                <c:pt idx="735">
                  <c:v>36.669347683000005</c:v>
                </c:pt>
                <c:pt idx="736">
                  <c:v>36.719347683000002</c:v>
                </c:pt>
                <c:pt idx="737">
                  <c:v>36.769347683000007</c:v>
                </c:pt>
                <c:pt idx="738">
                  <c:v>36.819347682999997</c:v>
                </c:pt>
                <c:pt idx="739">
                  <c:v>36.869347683000001</c:v>
                </c:pt>
                <c:pt idx="740">
                  <c:v>36.919347682999998</c:v>
                </c:pt>
                <c:pt idx="741">
                  <c:v>36.969347681999999</c:v>
                </c:pt>
                <c:pt idx="742">
                  <c:v>37.019347681999996</c:v>
                </c:pt>
                <c:pt idx="743">
                  <c:v>37.069347682</c:v>
                </c:pt>
                <c:pt idx="744">
                  <c:v>37.119347681999997</c:v>
                </c:pt>
                <c:pt idx="745">
                  <c:v>37.169347682000001</c:v>
                </c:pt>
                <c:pt idx="746">
                  <c:v>37.219347681999999</c:v>
                </c:pt>
                <c:pt idx="747">
                  <c:v>37.269347682000003</c:v>
                </c:pt>
                <c:pt idx="748">
                  <c:v>37.319347681999901</c:v>
                </c:pt>
                <c:pt idx="749">
                  <c:v>37.369347681000001</c:v>
                </c:pt>
                <c:pt idx="750">
                  <c:v>37.419347680999998</c:v>
                </c:pt>
                <c:pt idx="751">
                  <c:v>37.469347681000002</c:v>
                </c:pt>
                <c:pt idx="752">
                  <c:v>37.519347680999999</c:v>
                </c:pt>
                <c:pt idx="753">
                  <c:v>37.569347681000004</c:v>
                </c:pt>
                <c:pt idx="754">
                  <c:v>37.619347681000001</c:v>
                </c:pt>
                <c:pt idx="755">
                  <c:v>37.669347681000005</c:v>
                </c:pt>
                <c:pt idx="756">
                  <c:v>37.719347679999998</c:v>
                </c:pt>
                <c:pt idx="757">
                  <c:v>37.769347680000003</c:v>
                </c:pt>
                <c:pt idx="758">
                  <c:v>37.8193476799999</c:v>
                </c:pt>
                <c:pt idx="759">
                  <c:v>37.869347679999997</c:v>
                </c:pt>
                <c:pt idx="760">
                  <c:v>37.919347679999994</c:v>
                </c:pt>
                <c:pt idx="761">
                  <c:v>37.969347679999998</c:v>
                </c:pt>
                <c:pt idx="762">
                  <c:v>37.985751577999999</c:v>
                </c:pt>
                <c:pt idx="763">
                  <c:v>38.035752078000115</c:v>
                </c:pt>
                <c:pt idx="764">
                  <c:v>38.085752078000013</c:v>
                </c:pt>
                <c:pt idx="765">
                  <c:v>38.135752078000138</c:v>
                </c:pt>
                <c:pt idx="766">
                  <c:v>38.185752077000011</c:v>
                </c:pt>
                <c:pt idx="767">
                  <c:v>38.2357520770001</c:v>
                </c:pt>
                <c:pt idx="768">
                  <c:v>38.285752077000012</c:v>
                </c:pt>
                <c:pt idx="769">
                  <c:v>38.335752077000002</c:v>
                </c:pt>
                <c:pt idx="770">
                  <c:v>38.385752077000006</c:v>
                </c:pt>
                <c:pt idx="771">
                  <c:v>38.435752077000011</c:v>
                </c:pt>
                <c:pt idx="772">
                  <c:v>38.485752077000001</c:v>
                </c:pt>
                <c:pt idx="773">
                  <c:v>38.535752077000012</c:v>
                </c:pt>
                <c:pt idx="774">
                  <c:v>38.585752076000013</c:v>
                </c:pt>
                <c:pt idx="775">
                  <c:v>38.635752076000138</c:v>
                </c:pt>
                <c:pt idx="776">
                  <c:v>38.685752076000099</c:v>
                </c:pt>
                <c:pt idx="777">
                  <c:v>38.735752076000161</c:v>
                </c:pt>
                <c:pt idx="778">
                  <c:v>38.785752076000115</c:v>
                </c:pt>
                <c:pt idx="779">
                  <c:v>38.835752076000013</c:v>
                </c:pt>
                <c:pt idx="780">
                  <c:v>38.885752076000003</c:v>
                </c:pt>
                <c:pt idx="781">
                  <c:v>38.935752076000099</c:v>
                </c:pt>
                <c:pt idx="782">
                  <c:v>38.985752075000001</c:v>
                </c:pt>
                <c:pt idx="783">
                  <c:v>39.035752075000012</c:v>
                </c:pt>
                <c:pt idx="784">
                  <c:v>39.085752075000002</c:v>
                </c:pt>
                <c:pt idx="785">
                  <c:v>39.135752075000013</c:v>
                </c:pt>
                <c:pt idx="786">
                  <c:v>39.185752075000003</c:v>
                </c:pt>
                <c:pt idx="787">
                  <c:v>39.2357520750001</c:v>
                </c:pt>
                <c:pt idx="788">
                  <c:v>39.285752075000012</c:v>
                </c:pt>
                <c:pt idx="789">
                  <c:v>39.335752075000002</c:v>
                </c:pt>
                <c:pt idx="790">
                  <c:v>39.385752074000003</c:v>
                </c:pt>
                <c:pt idx="791">
                  <c:v>39.435752074000099</c:v>
                </c:pt>
                <c:pt idx="792">
                  <c:v>39.485752074000011</c:v>
                </c:pt>
                <c:pt idx="793">
                  <c:v>39.535752074000115</c:v>
                </c:pt>
                <c:pt idx="794">
                  <c:v>39.585752074000013</c:v>
                </c:pt>
                <c:pt idx="795">
                  <c:v>39.635752074000131</c:v>
                </c:pt>
                <c:pt idx="796">
                  <c:v>39.685752074000099</c:v>
                </c:pt>
                <c:pt idx="797">
                  <c:v>39.7357520730001</c:v>
                </c:pt>
                <c:pt idx="798">
                  <c:v>39.785752073000012</c:v>
                </c:pt>
                <c:pt idx="799">
                  <c:v>39.835752073000002</c:v>
                </c:pt>
                <c:pt idx="800">
                  <c:v>39.897436765999998</c:v>
                </c:pt>
                <c:pt idx="801">
                  <c:v>39.947437265999994</c:v>
                </c:pt>
                <c:pt idx="802">
                  <c:v>39.997437265999999</c:v>
                </c:pt>
                <c:pt idx="803">
                  <c:v>40.047437265999996</c:v>
                </c:pt>
                <c:pt idx="804">
                  <c:v>40.097437266</c:v>
                </c:pt>
                <c:pt idx="805">
                  <c:v>40.147437265000001</c:v>
                </c:pt>
                <c:pt idx="806">
                  <c:v>40.197437265000005</c:v>
                </c:pt>
                <c:pt idx="807">
                  <c:v>40.247437265000002</c:v>
                </c:pt>
                <c:pt idx="808">
                  <c:v>40.293316088000168</c:v>
                </c:pt>
                <c:pt idx="809">
                  <c:v>40.343316588</c:v>
                </c:pt>
                <c:pt idx="810">
                  <c:v>40.393316588000012</c:v>
                </c:pt>
                <c:pt idx="811">
                  <c:v>40.443316588000002</c:v>
                </c:pt>
                <c:pt idx="812">
                  <c:v>40.465797450000004</c:v>
                </c:pt>
                <c:pt idx="813">
                  <c:v>40.515797949000003</c:v>
                </c:pt>
                <c:pt idx="814">
                  <c:v>40.5657979490001</c:v>
                </c:pt>
                <c:pt idx="815">
                  <c:v>40.615797949000012</c:v>
                </c:pt>
                <c:pt idx="816">
                  <c:v>40.665797949000115</c:v>
                </c:pt>
                <c:pt idx="817">
                  <c:v>40.715797949000013</c:v>
                </c:pt>
                <c:pt idx="818">
                  <c:v>40.765797949000138</c:v>
                </c:pt>
                <c:pt idx="819">
                  <c:v>40.815797949</c:v>
                </c:pt>
                <c:pt idx="820">
                  <c:v>40.865797949000012</c:v>
                </c:pt>
                <c:pt idx="821">
                  <c:v>40.915797948000012</c:v>
                </c:pt>
                <c:pt idx="822">
                  <c:v>40.965797948000123</c:v>
                </c:pt>
                <c:pt idx="823">
                  <c:v>41.015797948000063</c:v>
                </c:pt>
                <c:pt idx="824">
                  <c:v>41.065797948000139</c:v>
                </c:pt>
                <c:pt idx="825">
                  <c:v>41.115797948000107</c:v>
                </c:pt>
                <c:pt idx="826">
                  <c:v>41.165797948000169</c:v>
                </c:pt>
                <c:pt idx="827">
                  <c:v>41.215797948000123</c:v>
                </c:pt>
                <c:pt idx="828">
                  <c:v>41.265797948000184</c:v>
                </c:pt>
                <c:pt idx="829">
                  <c:v>41.315797947</c:v>
                </c:pt>
                <c:pt idx="830">
                  <c:v>41.365797947000011</c:v>
                </c:pt>
                <c:pt idx="831">
                  <c:v>41.415797947000001</c:v>
                </c:pt>
                <c:pt idx="832">
                  <c:v>41.465797947000013</c:v>
                </c:pt>
                <c:pt idx="833">
                  <c:v>41.515797947000003</c:v>
                </c:pt>
                <c:pt idx="834">
                  <c:v>41.5657979470001</c:v>
                </c:pt>
                <c:pt idx="835">
                  <c:v>41.615797947000011</c:v>
                </c:pt>
                <c:pt idx="836">
                  <c:v>41.665797947000115</c:v>
                </c:pt>
                <c:pt idx="837">
                  <c:v>41.715797946000116</c:v>
                </c:pt>
                <c:pt idx="838">
                  <c:v>41.76579794600017</c:v>
                </c:pt>
                <c:pt idx="839">
                  <c:v>41.815797946000011</c:v>
                </c:pt>
                <c:pt idx="840">
                  <c:v>41.8657979460001</c:v>
                </c:pt>
                <c:pt idx="841">
                  <c:v>41.915797946000012</c:v>
                </c:pt>
                <c:pt idx="842">
                  <c:v>41.965797946000116</c:v>
                </c:pt>
                <c:pt idx="843">
                  <c:v>42.015797946000013</c:v>
                </c:pt>
                <c:pt idx="844">
                  <c:v>42.065797946000146</c:v>
                </c:pt>
                <c:pt idx="845">
                  <c:v>42.115797945000011</c:v>
                </c:pt>
                <c:pt idx="846">
                  <c:v>42.165797945000115</c:v>
                </c:pt>
                <c:pt idx="847">
                  <c:v>42.215797945000013</c:v>
                </c:pt>
                <c:pt idx="848">
                  <c:v>42.265797945000138</c:v>
                </c:pt>
                <c:pt idx="849">
                  <c:v>42.315797945</c:v>
                </c:pt>
                <c:pt idx="850">
                  <c:v>42.365797945000011</c:v>
                </c:pt>
                <c:pt idx="851">
                  <c:v>42.415797945000001</c:v>
                </c:pt>
                <c:pt idx="852">
                  <c:v>42.465797945000013</c:v>
                </c:pt>
                <c:pt idx="853">
                  <c:v>42.515797944000013</c:v>
                </c:pt>
                <c:pt idx="854">
                  <c:v>42.565797944000138</c:v>
                </c:pt>
                <c:pt idx="855">
                  <c:v>42.630497455999944</c:v>
                </c:pt>
                <c:pt idx="856">
                  <c:v>42.680497956000004</c:v>
                </c:pt>
                <c:pt idx="857">
                  <c:v>42.703401769000003</c:v>
                </c:pt>
                <c:pt idx="858">
                  <c:v>42.753402269000006</c:v>
                </c:pt>
                <c:pt idx="859">
                  <c:v>42.803402269000003</c:v>
                </c:pt>
                <c:pt idx="860">
                  <c:v>42.853402268999993</c:v>
                </c:pt>
                <c:pt idx="861">
                  <c:v>42.903402269000004</c:v>
                </c:pt>
                <c:pt idx="862">
                  <c:v>42.953402269000001</c:v>
                </c:pt>
                <c:pt idx="863">
                  <c:v>43.003402269000006</c:v>
                </c:pt>
                <c:pt idx="864">
                  <c:v>43.053402269000003</c:v>
                </c:pt>
                <c:pt idx="865">
                  <c:v>43.103402268000011</c:v>
                </c:pt>
                <c:pt idx="866">
                  <c:v>43.153402268000001</c:v>
                </c:pt>
                <c:pt idx="867">
                  <c:v>43.203402268000012</c:v>
                </c:pt>
                <c:pt idx="868">
                  <c:v>43.253402268000002</c:v>
                </c:pt>
                <c:pt idx="869">
                  <c:v>43.303402267999999</c:v>
                </c:pt>
                <c:pt idx="870">
                  <c:v>43.353402268000004</c:v>
                </c:pt>
                <c:pt idx="871">
                  <c:v>43.403402268000001</c:v>
                </c:pt>
                <c:pt idx="872">
                  <c:v>43.453402267999998</c:v>
                </c:pt>
                <c:pt idx="873">
                  <c:v>43.503402267000006</c:v>
                </c:pt>
                <c:pt idx="874">
                  <c:v>43.553402267000003</c:v>
                </c:pt>
                <c:pt idx="875">
                  <c:v>43.603402267</c:v>
                </c:pt>
                <c:pt idx="876">
                  <c:v>43.653402267000004</c:v>
                </c:pt>
                <c:pt idx="877">
                  <c:v>43.703402267000001</c:v>
                </c:pt>
                <c:pt idx="878">
                  <c:v>43.735760690000063</c:v>
                </c:pt>
                <c:pt idx="879">
                  <c:v>43.785761190000002</c:v>
                </c:pt>
                <c:pt idx="880">
                  <c:v>43.835761189999999</c:v>
                </c:pt>
                <c:pt idx="881">
                  <c:v>43.885761189999997</c:v>
                </c:pt>
                <c:pt idx="882">
                  <c:v>43.935761190000001</c:v>
                </c:pt>
                <c:pt idx="883">
                  <c:v>43.995993359000003</c:v>
                </c:pt>
                <c:pt idx="884">
                  <c:v>44.045993859000006</c:v>
                </c:pt>
                <c:pt idx="885">
                  <c:v>44.095993858000099</c:v>
                </c:pt>
                <c:pt idx="886">
                  <c:v>44.145993858000011</c:v>
                </c:pt>
                <c:pt idx="887">
                  <c:v>44.195993858000115</c:v>
                </c:pt>
                <c:pt idx="888">
                  <c:v>44.245993858000013</c:v>
                </c:pt>
                <c:pt idx="889">
                  <c:v>44.295993858000138</c:v>
                </c:pt>
                <c:pt idx="890">
                  <c:v>44.345993858</c:v>
                </c:pt>
                <c:pt idx="891">
                  <c:v>44.395993858000011</c:v>
                </c:pt>
                <c:pt idx="892">
                  <c:v>44.445993858000001</c:v>
                </c:pt>
                <c:pt idx="893">
                  <c:v>44.495993857000002</c:v>
                </c:pt>
                <c:pt idx="894">
                  <c:v>44.545993857000006</c:v>
                </c:pt>
                <c:pt idx="895">
                  <c:v>44.595993857000003</c:v>
                </c:pt>
                <c:pt idx="896">
                  <c:v>44.645993857000001</c:v>
                </c:pt>
                <c:pt idx="897">
                  <c:v>44.695993857000012</c:v>
                </c:pt>
                <c:pt idx="898">
                  <c:v>44.745993857000002</c:v>
                </c:pt>
                <c:pt idx="899">
                  <c:v>44.795993857000013</c:v>
                </c:pt>
                <c:pt idx="900">
                  <c:v>44.845993857000003</c:v>
                </c:pt>
                <c:pt idx="901">
                  <c:v>44.895993856000011</c:v>
                </c:pt>
                <c:pt idx="902">
                  <c:v>44.945993856000001</c:v>
                </c:pt>
                <c:pt idx="903">
                  <c:v>44.995993856000013</c:v>
                </c:pt>
                <c:pt idx="904">
                  <c:v>45.045993856000003</c:v>
                </c:pt>
                <c:pt idx="905">
                  <c:v>45.095993856000099</c:v>
                </c:pt>
                <c:pt idx="906">
                  <c:v>45.145993856000011</c:v>
                </c:pt>
                <c:pt idx="907">
                  <c:v>45.195993856000115</c:v>
                </c:pt>
                <c:pt idx="908">
                  <c:v>45.245993856000013</c:v>
                </c:pt>
                <c:pt idx="909">
                  <c:v>45.295993855000013</c:v>
                </c:pt>
                <c:pt idx="910">
                  <c:v>45.345993855000003</c:v>
                </c:pt>
                <c:pt idx="911">
                  <c:v>45.395993855</c:v>
                </c:pt>
                <c:pt idx="912">
                  <c:v>45.445993855000005</c:v>
                </c:pt>
                <c:pt idx="913">
                  <c:v>45.495993855000002</c:v>
                </c:pt>
                <c:pt idx="914">
                  <c:v>45.545993855000006</c:v>
                </c:pt>
                <c:pt idx="915">
                  <c:v>45.595993855000003</c:v>
                </c:pt>
                <c:pt idx="916">
                  <c:v>45.645993855</c:v>
                </c:pt>
                <c:pt idx="917">
                  <c:v>45.695993854000108</c:v>
                </c:pt>
                <c:pt idx="918">
                  <c:v>45.745993854000012</c:v>
                </c:pt>
                <c:pt idx="919">
                  <c:v>45.795993854000123</c:v>
                </c:pt>
                <c:pt idx="920">
                  <c:v>45.845993854</c:v>
                </c:pt>
                <c:pt idx="921">
                  <c:v>45.895993854000011</c:v>
                </c:pt>
                <c:pt idx="922">
                  <c:v>45.945993854000001</c:v>
                </c:pt>
                <c:pt idx="923">
                  <c:v>45.995993854000012</c:v>
                </c:pt>
                <c:pt idx="924">
                  <c:v>46.045993853000006</c:v>
                </c:pt>
                <c:pt idx="925">
                  <c:v>46.095993853000003</c:v>
                </c:pt>
                <c:pt idx="926">
                  <c:v>46.145993853</c:v>
                </c:pt>
                <c:pt idx="927">
                  <c:v>46.182931110000013</c:v>
                </c:pt>
                <c:pt idx="928">
                  <c:v>46.232931610000115</c:v>
                </c:pt>
                <c:pt idx="929">
                  <c:v>46.282931610000013</c:v>
                </c:pt>
                <c:pt idx="930">
                  <c:v>46.332931610000003</c:v>
                </c:pt>
                <c:pt idx="931">
                  <c:v>46.38293161</c:v>
                </c:pt>
                <c:pt idx="932">
                  <c:v>46.432931610000011</c:v>
                </c:pt>
                <c:pt idx="933">
                  <c:v>46.482931610000001</c:v>
                </c:pt>
                <c:pt idx="934">
                  <c:v>46.532931609000002</c:v>
                </c:pt>
                <c:pt idx="935">
                  <c:v>46.582931609000006</c:v>
                </c:pt>
                <c:pt idx="936">
                  <c:v>46.632931609000003</c:v>
                </c:pt>
                <c:pt idx="937">
                  <c:v>46.682931609000001</c:v>
                </c:pt>
                <c:pt idx="938">
                  <c:v>46.732931609000012</c:v>
                </c:pt>
                <c:pt idx="939">
                  <c:v>46.782931609000002</c:v>
                </c:pt>
                <c:pt idx="940">
                  <c:v>46.832931609000006</c:v>
                </c:pt>
                <c:pt idx="941">
                  <c:v>46.884377233999999</c:v>
                </c:pt>
                <c:pt idx="942">
                  <c:v>46.934377734000002</c:v>
                </c:pt>
                <c:pt idx="943">
                  <c:v>46.984377733999999</c:v>
                </c:pt>
                <c:pt idx="944">
                  <c:v>47.034377734000003</c:v>
                </c:pt>
                <c:pt idx="945">
                  <c:v>47.084377734</c:v>
                </c:pt>
                <c:pt idx="946">
                  <c:v>47.134377734000012</c:v>
                </c:pt>
                <c:pt idx="947">
                  <c:v>47.184377734000002</c:v>
                </c:pt>
                <c:pt idx="948">
                  <c:v>47.234377733000002</c:v>
                </c:pt>
                <c:pt idx="949">
                  <c:v>47.284377733000007</c:v>
                </c:pt>
                <c:pt idx="950">
                  <c:v>47.334377733000004</c:v>
                </c:pt>
                <c:pt idx="951">
                  <c:v>47.384377733000001</c:v>
                </c:pt>
                <c:pt idx="952">
                  <c:v>47.434377733000005</c:v>
                </c:pt>
                <c:pt idx="953">
                  <c:v>47.484377733000002</c:v>
                </c:pt>
                <c:pt idx="954">
                  <c:v>47.534377733000007</c:v>
                </c:pt>
                <c:pt idx="955">
                  <c:v>47.584377733000004</c:v>
                </c:pt>
                <c:pt idx="956">
                  <c:v>47.634377732000011</c:v>
                </c:pt>
                <c:pt idx="957">
                  <c:v>47.684377732000002</c:v>
                </c:pt>
                <c:pt idx="958">
                  <c:v>47.734377732000013</c:v>
                </c:pt>
                <c:pt idx="959">
                  <c:v>47.784377732000003</c:v>
                </c:pt>
                <c:pt idx="960">
                  <c:v>47.834377732</c:v>
                </c:pt>
                <c:pt idx="961">
                  <c:v>47.884377731999997</c:v>
                </c:pt>
                <c:pt idx="962">
                  <c:v>47.934377732000002</c:v>
                </c:pt>
                <c:pt idx="963">
                  <c:v>47.984377731999999</c:v>
                </c:pt>
                <c:pt idx="964">
                  <c:v>48.034377731000006</c:v>
                </c:pt>
                <c:pt idx="965">
                  <c:v>48.084377731000004</c:v>
                </c:pt>
                <c:pt idx="966">
                  <c:v>48.126524199000002</c:v>
                </c:pt>
                <c:pt idx="967">
                  <c:v>48.176524699000005</c:v>
                </c:pt>
                <c:pt idx="968">
                  <c:v>48.226524699000002</c:v>
                </c:pt>
                <c:pt idx="969">
                  <c:v>48.276524698000003</c:v>
                </c:pt>
                <c:pt idx="970">
                  <c:v>48.326524698</c:v>
                </c:pt>
                <c:pt idx="971">
                  <c:v>48.376524697999997</c:v>
                </c:pt>
                <c:pt idx="972">
                  <c:v>48.426524698000001</c:v>
                </c:pt>
                <c:pt idx="973">
                  <c:v>48.476524697999999</c:v>
                </c:pt>
                <c:pt idx="974">
                  <c:v>48.526524698000003</c:v>
                </c:pt>
                <c:pt idx="975">
                  <c:v>48.576524698</c:v>
                </c:pt>
                <c:pt idx="976">
                  <c:v>48.626524698000011</c:v>
                </c:pt>
                <c:pt idx="977">
                  <c:v>48.676524697000005</c:v>
                </c:pt>
                <c:pt idx="978">
                  <c:v>48.726524697000002</c:v>
                </c:pt>
                <c:pt idx="979">
                  <c:v>48.776524697000006</c:v>
                </c:pt>
                <c:pt idx="980">
                  <c:v>48.826524697000004</c:v>
                </c:pt>
                <c:pt idx="981">
                  <c:v>48.876524697000001</c:v>
                </c:pt>
                <c:pt idx="982">
                  <c:v>48.926524697000005</c:v>
                </c:pt>
                <c:pt idx="983">
                  <c:v>48.976524697000002</c:v>
                </c:pt>
                <c:pt idx="984">
                  <c:v>49.026524697000006</c:v>
                </c:pt>
                <c:pt idx="985">
                  <c:v>49.076524696</c:v>
                </c:pt>
                <c:pt idx="986">
                  <c:v>49.126524696000011</c:v>
                </c:pt>
                <c:pt idx="987">
                  <c:v>49.176524696000001</c:v>
                </c:pt>
                <c:pt idx="988">
                  <c:v>49.226524696000013</c:v>
                </c:pt>
                <c:pt idx="989">
                  <c:v>49.276524696000003</c:v>
                </c:pt>
                <c:pt idx="990">
                  <c:v>49.326524696</c:v>
                </c:pt>
                <c:pt idx="991">
                  <c:v>49.376524695999997</c:v>
                </c:pt>
                <c:pt idx="992">
                  <c:v>49.422870734000099</c:v>
                </c:pt>
                <c:pt idx="993">
                  <c:v>49.472871234000003</c:v>
                </c:pt>
                <c:pt idx="994">
                  <c:v>49.5228712340001</c:v>
                </c:pt>
                <c:pt idx="995">
                  <c:v>49.572871234000011</c:v>
                </c:pt>
                <c:pt idx="996">
                  <c:v>49.622871234000115</c:v>
                </c:pt>
                <c:pt idx="997">
                  <c:v>49.672871234000013</c:v>
                </c:pt>
                <c:pt idx="998">
                  <c:v>49.722871233000063</c:v>
                </c:pt>
                <c:pt idx="999">
                  <c:v>49.772871233000011</c:v>
                </c:pt>
                <c:pt idx="1000">
                  <c:v>49.822871233000001</c:v>
                </c:pt>
                <c:pt idx="1001">
                  <c:v>49.872871233000005</c:v>
                </c:pt>
                <c:pt idx="1002">
                  <c:v>49.922871233000002</c:v>
                </c:pt>
                <c:pt idx="1003">
                  <c:v>49.972871233000006</c:v>
                </c:pt>
                <c:pt idx="1004">
                  <c:v>50.000000233000002</c:v>
                </c:pt>
              </c:numCache>
            </c:numRef>
          </c:xVal>
          <c:yVal>
            <c:numRef>
              <c:f>coil!$O$1:$O$1015</c:f>
              <c:numCache>
                <c:formatCode>General</c:formatCode>
                <c:ptCount val="1015"/>
                <c:pt idx="0">
                  <c:v>-4.5795430000000135</c:v>
                </c:pt>
                <c:pt idx="1">
                  <c:v>0</c:v>
                </c:pt>
                <c:pt idx="2">
                  <c:v>7.2000000000294322E-5</c:v>
                </c:pt>
                <c:pt idx="3">
                  <c:v>6.0000000000393337E-5</c:v>
                </c:pt>
                <c:pt idx="4">
                  <c:v>3.7999999999982492E-5</c:v>
                </c:pt>
                <c:pt idx="5">
                  <c:v>7.000000000090297E-6</c:v>
                </c:pt>
                <c:pt idx="6">
                  <c:v>1.3000000000040797E-5</c:v>
                </c:pt>
                <c:pt idx="7">
                  <c:v>1.0000000000509601E-5</c:v>
                </c:pt>
                <c:pt idx="8">
                  <c:v>2.2000000000410705E-5</c:v>
                </c:pt>
                <c:pt idx="9">
                  <c:v>2.0000000000131051E-5</c:v>
                </c:pt>
                <c:pt idx="10">
                  <c:v>1.0000000000509601E-5</c:v>
                </c:pt>
                <c:pt idx="11">
                  <c:v>3.0000000004193513E-6</c:v>
                </c:pt>
                <c:pt idx="12">
                  <c:v>-2.999999999531164E-6</c:v>
                </c:pt>
                <c:pt idx="13">
                  <c:v>-3.0999999999892232E-5</c:v>
                </c:pt>
                <c:pt idx="14">
                  <c:v>1.5000000000320365E-5</c:v>
                </c:pt>
                <c:pt idx="15">
                  <c:v>1.4000000000180584E-5</c:v>
                </c:pt>
                <c:pt idx="16">
                  <c:v>1.4000000000180584E-5</c:v>
                </c:pt>
                <c:pt idx="17">
                  <c:v>1.4000000000180584E-5</c:v>
                </c:pt>
                <c:pt idx="18">
                  <c:v>2.2799999999989495E-4</c:v>
                </c:pt>
                <c:pt idx="19">
                  <c:v>9.7400000000025233E-4</c:v>
                </c:pt>
                <c:pt idx="20">
                  <c:v>9.3800000000055308E-4</c:v>
                </c:pt>
                <c:pt idx="21">
                  <c:v>9.3800000000055308E-4</c:v>
                </c:pt>
                <c:pt idx="22">
                  <c:v>9.2099999999995246E-4</c:v>
                </c:pt>
                <c:pt idx="23">
                  <c:v>8.6700000000039827E-4</c:v>
                </c:pt>
                <c:pt idx="24">
                  <c:v>8.0100000000005167E-4</c:v>
                </c:pt>
                <c:pt idx="25">
                  <c:v>7.6799999999988325E-4</c:v>
                </c:pt>
                <c:pt idx="26">
                  <c:v>7.4800000000063965E-4</c:v>
                </c:pt>
                <c:pt idx="27">
                  <c:v>6.9100000000066569E-4</c:v>
                </c:pt>
                <c:pt idx="28">
                  <c:v>6.2799999999985426E-4</c:v>
                </c:pt>
                <c:pt idx="29">
                  <c:v>1.3200000000068777E-4</c:v>
                </c:pt>
                <c:pt idx="30">
                  <c:v>1.3200000000068777E-4</c:v>
                </c:pt>
                <c:pt idx="31">
                  <c:v>9.9000000000515546E-5</c:v>
                </c:pt>
                <c:pt idx="32">
                  <c:v>9.9000000000515546E-5</c:v>
                </c:pt>
                <c:pt idx="33">
                  <c:v>1.8600000000024215E-4</c:v>
                </c:pt>
                <c:pt idx="34">
                  <c:v>1.8300000000071091E-4</c:v>
                </c:pt>
                <c:pt idx="35">
                  <c:v>1.6600000000011132E-4</c:v>
                </c:pt>
                <c:pt idx="36">
                  <c:v>1.6600000000011132E-4</c:v>
                </c:pt>
                <c:pt idx="37">
                  <c:v>1.7099999999992124E-4</c:v>
                </c:pt>
                <c:pt idx="38">
                  <c:v>1.7099999999992124E-4</c:v>
                </c:pt>
                <c:pt idx="39">
                  <c:v>1.8500000000010256E-4</c:v>
                </c:pt>
                <c:pt idx="40">
                  <c:v>1.7200000000006145E-4</c:v>
                </c:pt>
                <c:pt idx="41">
                  <c:v>1.3200000000068777E-4</c:v>
                </c:pt>
                <c:pt idx="42">
                  <c:v>1.9800000000014348E-4</c:v>
                </c:pt>
                <c:pt idx="43">
                  <c:v>5.1000000000023433E-4</c:v>
                </c:pt>
                <c:pt idx="44">
                  <c:v>4.4900000000058917E-4</c:v>
                </c:pt>
                <c:pt idx="45">
                  <c:v>4.3600000000054706E-4</c:v>
                </c:pt>
                <c:pt idx="46">
                  <c:v>5.8600000000019791E-4</c:v>
                </c:pt>
                <c:pt idx="47">
                  <c:v>5.540000000001684E-4</c:v>
                </c:pt>
                <c:pt idx="48">
                  <c:v>5.1000000000023433E-4</c:v>
                </c:pt>
                <c:pt idx="49">
                  <c:v>5.0700000000070133E-4</c:v>
                </c:pt>
                <c:pt idx="50">
                  <c:v>4.8000000000048194E-4</c:v>
                </c:pt>
                <c:pt idx="51">
                  <c:v>4.5900000000020924E-4</c:v>
                </c:pt>
                <c:pt idx="52">
                  <c:v>4.5500000000053831E-4</c:v>
                </c:pt>
                <c:pt idx="53">
                  <c:v>4.5300000000026054E-4</c:v>
                </c:pt>
                <c:pt idx="54">
                  <c:v>4.2400000000064624E-4</c:v>
                </c:pt>
                <c:pt idx="55">
                  <c:v>4.2400000000064624E-4</c:v>
                </c:pt>
                <c:pt idx="56">
                  <c:v>4.4500000000002914E-4</c:v>
                </c:pt>
                <c:pt idx="57">
                  <c:v>4.5300000000026054E-4</c:v>
                </c:pt>
                <c:pt idx="58">
                  <c:v>4.4300000000063928E-4</c:v>
                </c:pt>
                <c:pt idx="59">
                  <c:v>4.2600000000003833E-4</c:v>
                </c:pt>
                <c:pt idx="60">
                  <c:v>4.1500000000027713E-4</c:v>
                </c:pt>
                <c:pt idx="61">
                  <c:v>4.0800000000018805E-4</c:v>
                </c:pt>
                <c:pt idx="62">
                  <c:v>4.0800000000018805E-4</c:v>
                </c:pt>
                <c:pt idx="63">
                  <c:v>4.1800000000069559E-4</c:v>
                </c:pt>
                <c:pt idx="64">
                  <c:v>1.4800000000025941E-4</c:v>
                </c:pt>
                <c:pt idx="65">
                  <c:v>7.2000000000294322E-5</c:v>
                </c:pt>
                <c:pt idx="66">
                  <c:v>7.2000000000294322E-5</c:v>
                </c:pt>
                <c:pt idx="67">
                  <c:v>-2.1999999999522402E-5</c:v>
                </c:pt>
                <c:pt idx="68">
                  <c:v>-3.499999999956328E-5</c:v>
                </c:pt>
                <c:pt idx="69">
                  <c:v>-4.3999999999933253E-5</c:v>
                </c:pt>
                <c:pt idx="70">
                  <c:v>-5.1000000000023466E-5</c:v>
                </c:pt>
                <c:pt idx="71">
                  <c:v>-2.2999999999662254E-5</c:v>
                </c:pt>
                <c:pt idx="72">
                  <c:v>1.5700000000062962E-4</c:v>
                </c:pt>
                <c:pt idx="73">
                  <c:v>1.5700000000062962E-4</c:v>
                </c:pt>
                <c:pt idx="74">
                  <c:v>1.2900000000026801E-4</c:v>
                </c:pt>
                <c:pt idx="75">
                  <c:v>1.0699999999985721E-4</c:v>
                </c:pt>
                <c:pt idx="76">
                  <c:v>1.2500000000059707E-4</c:v>
                </c:pt>
                <c:pt idx="77">
                  <c:v>9.3700000000041385E-4</c:v>
                </c:pt>
                <c:pt idx="78">
                  <c:v>9.3299999999985419E-4</c:v>
                </c:pt>
                <c:pt idx="79">
                  <c:v>9.3700000000041385E-4</c:v>
                </c:pt>
                <c:pt idx="80">
                  <c:v>9.2900000000017968E-4</c:v>
                </c:pt>
                <c:pt idx="81">
                  <c:v>7.0100000000028722E-4</c:v>
                </c:pt>
                <c:pt idx="82">
                  <c:v>6.5100000000040343E-4</c:v>
                </c:pt>
                <c:pt idx="83">
                  <c:v>6.2799999999985426E-4</c:v>
                </c:pt>
                <c:pt idx="84">
                  <c:v>6.1800000000023121E-4</c:v>
                </c:pt>
                <c:pt idx="85">
                  <c:v>6.1000000000000106E-4</c:v>
                </c:pt>
                <c:pt idx="86">
                  <c:v>5.8700000000033964E-4</c:v>
                </c:pt>
                <c:pt idx="87">
                  <c:v>5.6800000000034774E-4</c:v>
                </c:pt>
                <c:pt idx="88">
                  <c:v>5.2200000000013434E-4</c:v>
                </c:pt>
                <c:pt idx="89">
                  <c:v>5.1300000000065182E-4</c:v>
                </c:pt>
                <c:pt idx="90">
                  <c:v>4.7599999999992315E-4</c:v>
                </c:pt>
                <c:pt idx="91">
                  <c:v>4.7599999999992315E-4</c:v>
                </c:pt>
                <c:pt idx="92">
                  <c:v>3.7700000000029566E-4</c:v>
                </c:pt>
                <c:pt idx="93">
                  <c:v>3.7700000000029566E-4</c:v>
                </c:pt>
                <c:pt idx="94">
                  <c:v>3.7700000000029566E-4</c:v>
                </c:pt>
                <c:pt idx="95">
                  <c:v>3.7700000000029566E-4</c:v>
                </c:pt>
                <c:pt idx="96">
                  <c:v>3.8300000000024539E-4</c:v>
                </c:pt>
                <c:pt idx="97">
                  <c:v>4.7400000000052982E-4</c:v>
                </c:pt>
                <c:pt idx="98">
                  <c:v>5.2200000000013434E-4</c:v>
                </c:pt>
                <c:pt idx="99">
                  <c:v>3.2100000000046067E-4</c:v>
                </c:pt>
                <c:pt idx="100">
                  <c:v>2.5100000000044596E-4</c:v>
                </c:pt>
                <c:pt idx="101">
                  <c:v>2.5100000000044596E-4</c:v>
                </c:pt>
                <c:pt idx="102">
                  <c:v>2.5100000000044596E-4</c:v>
                </c:pt>
                <c:pt idx="103">
                  <c:v>1.6700000000025115E-4</c:v>
                </c:pt>
                <c:pt idx="104">
                  <c:v>2.08000000000653E-4</c:v>
                </c:pt>
                <c:pt idx="105">
                  <c:v>2.1700000000013481E-4</c:v>
                </c:pt>
                <c:pt idx="106">
                  <c:v>2.1200000000032312E-4</c:v>
                </c:pt>
                <c:pt idx="107">
                  <c:v>2.3300000000059406E-4</c:v>
                </c:pt>
                <c:pt idx="108">
                  <c:v>2.3300000000059406E-4</c:v>
                </c:pt>
                <c:pt idx="109">
                  <c:v>2.4200000000007611E-4</c:v>
                </c:pt>
                <c:pt idx="110">
                  <c:v>2.3200000000045412E-4</c:v>
                </c:pt>
                <c:pt idx="111">
                  <c:v>2.3300000000059406E-4</c:v>
                </c:pt>
                <c:pt idx="112">
                  <c:v>2.3300000000059406E-4</c:v>
                </c:pt>
                <c:pt idx="113">
                  <c:v>2.4300000000021602E-4</c:v>
                </c:pt>
                <c:pt idx="114">
                  <c:v>2.4200000000007611E-4</c:v>
                </c:pt>
                <c:pt idx="115">
                  <c:v>2.4200000000007611E-4</c:v>
                </c:pt>
                <c:pt idx="116">
                  <c:v>2.3800000000040455E-4</c:v>
                </c:pt>
                <c:pt idx="117">
                  <c:v>2.3900000000054452E-4</c:v>
                </c:pt>
                <c:pt idx="118">
                  <c:v>2.4000000000068411E-4</c:v>
                </c:pt>
                <c:pt idx="119">
                  <c:v>2.4000000000068411E-4</c:v>
                </c:pt>
                <c:pt idx="120">
                  <c:v>2.2500000000036401E-4</c:v>
                </c:pt>
                <c:pt idx="121">
                  <c:v>2.2500000000036401E-4</c:v>
                </c:pt>
                <c:pt idx="122">
                  <c:v>2.3700000000026491E-4</c:v>
                </c:pt>
                <c:pt idx="123">
                  <c:v>2.3700000000026491E-4</c:v>
                </c:pt>
                <c:pt idx="124">
                  <c:v>2.3600000000012568E-4</c:v>
                </c:pt>
                <c:pt idx="125">
                  <c:v>1.9100000000005311E-4</c:v>
                </c:pt>
                <c:pt idx="126">
                  <c:v>1.7099999999992124E-4</c:v>
                </c:pt>
                <c:pt idx="127">
                  <c:v>1.7500000000048084E-4</c:v>
                </c:pt>
                <c:pt idx="128">
                  <c:v>1.7500000000048084E-4</c:v>
                </c:pt>
                <c:pt idx="129">
                  <c:v>1.6399999999983135E-4</c:v>
                </c:pt>
                <c:pt idx="130">
                  <c:v>1.6399999999983135E-4</c:v>
                </c:pt>
                <c:pt idx="131">
                  <c:v>1.6399999999983135E-4</c:v>
                </c:pt>
                <c:pt idx="132">
                  <c:v>1.6399999999983135E-4</c:v>
                </c:pt>
                <c:pt idx="133">
                  <c:v>1.4800000000025941E-4</c:v>
                </c:pt>
                <c:pt idx="134">
                  <c:v>1.340000000000791E-4</c:v>
                </c:pt>
                <c:pt idx="135">
                  <c:v>1.0200000000004661E-4</c:v>
                </c:pt>
                <c:pt idx="136">
                  <c:v>1.0400000000032664E-4</c:v>
                </c:pt>
                <c:pt idx="137">
                  <c:v>5.9000000000253538E-5</c:v>
                </c:pt>
                <c:pt idx="138">
                  <c:v>5.5999999999834279E-5</c:v>
                </c:pt>
                <c:pt idx="139">
                  <c:v>4.1000000000401914E-5</c:v>
                </c:pt>
                <c:pt idx="140">
                  <c:v>4.3999999999933253E-5</c:v>
                </c:pt>
                <c:pt idx="141">
                  <c:v>3.0000000000640717E-5</c:v>
                </c:pt>
                <c:pt idx="142">
                  <c:v>5.6999999999973969E-5</c:v>
                </c:pt>
                <c:pt idx="143">
                  <c:v>5.5999999999834279E-5</c:v>
                </c:pt>
                <c:pt idx="144">
                  <c:v>5.9000000000253538E-5</c:v>
                </c:pt>
                <c:pt idx="145">
                  <c:v>3.7999999999982492E-5</c:v>
                </c:pt>
                <c:pt idx="146">
                  <c:v>2.3000000000550412E-5</c:v>
                </c:pt>
                <c:pt idx="147">
                  <c:v>2.3000000000550412E-5</c:v>
                </c:pt>
                <c:pt idx="148">
                  <c:v>2.3000000000550412E-5</c:v>
                </c:pt>
                <c:pt idx="149">
                  <c:v>2.4999999999941742E-5</c:v>
                </c:pt>
                <c:pt idx="150">
                  <c:v>2.4000000000690234E-5</c:v>
                </c:pt>
                <c:pt idx="151">
                  <c:v>4.3999999999933253E-5</c:v>
                </c:pt>
                <c:pt idx="152">
                  <c:v>4.3999999999933253E-5</c:v>
                </c:pt>
                <c:pt idx="153">
                  <c:v>5.1000000000023466E-5</c:v>
                </c:pt>
                <c:pt idx="154">
                  <c:v>5.4000000000442888E-5</c:v>
                </c:pt>
                <c:pt idx="155">
                  <c:v>7.2000000000294322E-5</c:v>
                </c:pt>
                <c:pt idx="156">
                  <c:v>7.0000000000014739E-5</c:v>
                </c:pt>
                <c:pt idx="157">
                  <c:v>8.3000000000055618E-5</c:v>
                </c:pt>
                <c:pt idx="158">
                  <c:v>8.3000000000055618E-5</c:v>
                </c:pt>
                <c:pt idx="159">
                  <c:v>9.0000000000145546E-5</c:v>
                </c:pt>
                <c:pt idx="160">
                  <c:v>1.0600000000060614E-4</c:v>
                </c:pt>
                <c:pt idx="161">
                  <c:v>9.1000000000285568E-5</c:v>
                </c:pt>
                <c:pt idx="162">
                  <c:v>8.1999999999915528E-5</c:v>
                </c:pt>
                <c:pt idx="163">
                  <c:v>9.2000000000425224E-5</c:v>
                </c:pt>
                <c:pt idx="164">
                  <c:v>9.4999999999956813E-5</c:v>
                </c:pt>
                <c:pt idx="165">
                  <c:v>7.4000000000573946E-5</c:v>
                </c:pt>
                <c:pt idx="166">
                  <c:v>6.5000000000204041E-5</c:v>
                </c:pt>
                <c:pt idx="167">
                  <c:v>6.5000000000204041E-5</c:v>
                </c:pt>
                <c:pt idx="168">
                  <c:v>6.5000000000204041E-5</c:v>
                </c:pt>
                <c:pt idx="169">
                  <c:v>3.5000000000451479E-5</c:v>
                </c:pt>
                <c:pt idx="170">
                  <c:v>2.9000000000500952E-5</c:v>
                </c:pt>
                <c:pt idx="171">
                  <c:v>2.9000000000500952E-5</c:v>
                </c:pt>
                <c:pt idx="172">
                  <c:v>2.2000000000410705E-5</c:v>
                </c:pt>
                <c:pt idx="173">
                  <c:v>4.9999999999883789E-5</c:v>
                </c:pt>
                <c:pt idx="174">
                  <c:v>3.7999999999982492E-5</c:v>
                </c:pt>
                <c:pt idx="175">
                  <c:v>4.6000000000212592E-5</c:v>
                </c:pt>
                <c:pt idx="176">
                  <c:v>4.9999999999883789E-5</c:v>
                </c:pt>
                <c:pt idx="177">
                  <c:v>5.2000000000163237E-5</c:v>
                </c:pt>
                <c:pt idx="178">
                  <c:v>4.9999999999883789E-5</c:v>
                </c:pt>
                <c:pt idx="179">
                  <c:v>1.5000000000320365E-5</c:v>
                </c:pt>
                <c:pt idx="180">
                  <c:v>1.5000000000320365E-5</c:v>
                </c:pt>
                <c:pt idx="181">
                  <c:v>1.7999999999851485E-5</c:v>
                </c:pt>
                <c:pt idx="182">
                  <c:v>1.7999999999851485E-5</c:v>
                </c:pt>
                <c:pt idx="183">
                  <c:v>9.3000000000565219E-5</c:v>
                </c:pt>
                <c:pt idx="184">
                  <c:v>9.6000000000096564E-5</c:v>
                </c:pt>
                <c:pt idx="185">
                  <c:v>1.2300000000031741E-4</c:v>
                </c:pt>
                <c:pt idx="186">
                  <c:v>1.2400000000045721E-4</c:v>
                </c:pt>
                <c:pt idx="187">
                  <c:v>1.2400000000045721E-4</c:v>
                </c:pt>
                <c:pt idx="188">
                  <c:v>1.1800000000050721E-4</c:v>
                </c:pt>
                <c:pt idx="189">
                  <c:v>1.1500000000008784E-4</c:v>
                </c:pt>
                <c:pt idx="190">
                  <c:v>1.3200000000068777E-4</c:v>
                </c:pt>
                <c:pt idx="191">
                  <c:v>1.3299999999993872E-4</c:v>
                </c:pt>
                <c:pt idx="192">
                  <c:v>1.2599999999984846E-4</c:v>
                </c:pt>
                <c:pt idx="193">
                  <c:v>1.2900000000026801E-4</c:v>
                </c:pt>
                <c:pt idx="194">
                  <c:v>1.2200000000017817E-4</c:v>
                </c:pt>
                <c:pt idx="195">
                  <c:v>1.2200000000017817E-4</c:v>
                </c:pt>
                <c:pt idx="196">
                  <c:v>1.0799999999999699E-4</c:v>
                </c:pt>
                <c:pt idx="197">
                  <c:v>6.8999999999874934E-5</c:v>
                </c:pt>
                <c:pt idx="198">
                  <c:v>6.8000000000623416E-5</c:v>
                </c:pt>
                <c:pt idx="199">
                  <c:v>6.8000000000623416E-5</c:v>
                </c:pt>
                <c:pt idx="200">
                  <c:v>6.3600000000008192E-4</c:v>
                </c:pt>
                <c:pt idx="201">
                  <c:v>1.0302000000000261E-2</c:v>
                </c:pt>
                <c:pt idx="202">
                  <c:v>2.7148000000000401E-2</c:v>
                </c:pt>
                <c:pt idx="203">
                  <c:v>2.882199999999991E-2</c:v>
                </c:pt>
                <c:pt idx="204">
                  <c:v>2.992700000000071E-2</c:v>
                </c:pt>
                <c:pt idx="205">
                  <c:v>2.9745000000000198E-2</c:v>
                </c:pt>
                <c:pt idx="206">
                  <c:v>3.0081000000000111E-2</c:v>
                </c:pt>
                <c:pt idx="207">
                  <c:v>3.0545000000000051E-2</c:v>
                </c:pt>
                <c:pt idx="208">
                  <c:v>3.0962999999999838E-2</c:v>
                </c:pt>
                <c:pt idx="209">
                  <c:v>3.1930000000000042E-2</c:v>
                </c:pt>
                <c:pt idx="210">
                  <c:v>3.2300000000000231E-2</c:v>
                </c:pt>
                <c:pt idx="211">
                  <c:v>3.2823000000000595E-2</c:v>
                </c:pt>
                <c:pt idx="212">
                  <c:v>3.5302000000000611E-2</c:v>
                </c:pt>
                <c:pt idx="213">
                  <c:v>3.9960000000000662E-2</c:v>
                </c:pt>
                <c:pt idx="214">
                  <c:v>4.0477000000000103E-2</c:v>
                </c:pt>
                <c:pt idx="215">
                  <c:v>4.1177000000000262E-2</c:v>
                </c:pt>
                <c:pt idx="216">
                  <c:v>4.1636000000000464E-2</c:v>
                </c:pt>
                <c:pt idx="217">
                  <c:v>4.2070999999999983E-2</c:v>
                </c:pt>
                <c:pt idx="218">
                  <c:v>4.2469000000000527E-2</c:v>
                </c:pt>
                <c:pt idx="219">
                  <c:v>4.2849000000000373E-2</c:v>
                </c:pt>
                <c:pt idx="220">
                  <c:v>4.3561000000000412E-2</c:v>
                </c:pt>
                <c:pt idx="221">
                  <c:v>4.4293000000000735E-2</c:v>
                </c:pt>
                <c:pt idx="222">
                  <c:v>4.4767000000000452E-2</c:v>
                </c:pt>
                <c:pt idx="223">
                  <c:v>4.5497000000000266E-2</c:v>
                </c:pt>
                <c:pt idx="224">
                  <c:v>4.5940999999999996E-2</c:v>
                </c:pt>
                <c:pt idx="225">
                  <c:v>4.6355000000000153E-2</c:v>
                </c:pt>
                <c:pt idx="226">
                  <c:v>4.6752000000000592E-2</c:v>
                </c:pt>
                <c:pt idx="227">
                  <c:v>4.7900000000000324E-2</c:v>
                </c:pt>
                <c:pt idx="228">
                  <c:v>4.8437000000000001E-2</c:v>
                </c:pt>
                <c:pt idx="229">
                  <c:v>4.9142000000000734E-2</c:v>
                </c:pt>
                <c:pt idx="230">
                  <c:v>4.9607000000000012E-2</c:v>
                </c:pt>
                <c:pt idx="231">
                  <c:v>4.9996000000000408E-2</c:v>
                </c:pt>
                <c:pt idx="232">
                  <c:v>5.0342000000000574E-2</c:v>
                </c:pt>
                <c:pt idx="233">
                  <c:v>5.0680999999999983E-2</c:v>
                </c:pt>
                <c:pt idx="234">
                  <c:v>5.0983000000000493E-2</c:v>
                </c:pt>
                <c:pt idx="235">
                  <c:v>5.1582000000000704E-2</c:v>
                </c:pt>
                <c:pt idx="236">
                  <c:v>5.1912999999999924E-2</c:v>
                </c:pt>
                <c:pt idx="237">
                  <c:v>5.2219000000000022E-2</c:v>
                </c:pt>
                <c:pt idx="238">
                  <c:v>5.2941000000000571E-2</c:v>
                </c:pt>
                <c:pt idx="239">
                  <c:v>5.3307000000000333E-2</c:v>
                </c:pt>
                <c:pt idx="240">
                  <c:v>5.3687000000000054E-2</c:v>
                </c:pt>
                <c:pt idx="241">
                  <c:v>5.4054000000000733E-2</c:v>
                </c:pt>
                <c:pt idx="242">
                  <c:v>5.4764000000000673E-2</c:v>
                </c:pt>
                <c:pt idx="243">
                  <c:v>5.5143000000000164E-2</c:v>
                </c:pt>
                <c:pt idx="244">
                  <c:v>5.5499000000000194E-2</c:v>
                </c:pt>
                <c:pt idx="245">
                  <c:v>5.5962000000000199E-2</c:v>
                </c:pt>
                <c:pt idx="246">
                  <c:v>5.6538999999999902E-2</c:v>
                </c:pt>
                <c:pt idx="247">
                  <c:v>5.7516000000000796E-2</c:v>
                </c:pt>
                <c:pt idx="248">
                  <c:v>5.7942000000000743E-2</c:v>
                </c:pt>
                <c:pt idx="249">
                  <c:v>5.8461000000000332E-2</c:v>
                </c:pt>
                <c:pt idx="250">
                  <c:v>5.8818000000000523E-2</c:v>
                </c:pt>
                <c:pt idx="251">
                  <c:v>5.9161000000000512E-2</c:v>
                </c:pt>
                <c:pt idx="252">
                  <c:v>5.951800000000082E-2</c:v>
                </c:pt>
                <c:pt idx="253">
                  <c:v>6.0475000000000292E-2</c:v>
                </c:pt>
                <c:pt idx="254">
                  <c:v>6.1689000000000327E-2</c:v>
                </c:pt>
                <c:pt idx="255">
                  <c:v>6.3728000000000284E-2</c:v>
                </c:pt>
                <c:pt idx="256">
                  <c:v>6.4259999999999984E-2</c:v>
                </c:pt>
                <c:pt idx="257">
                  <c:v>6.4719000000000429E-2</c:v>
                </c:pt>
                <c:pt idx="258">
                  <c:v>6.60110000000005E-2</c:v>
                </c:pt>
                <c:pt idx="259">
                  <c:v>6.6527999999999921E-2</c:v>
                </c:pt>
                <c:pt idx="260">
                  <c:v>6.6945000000000476E-2</c:v>
                </c:pt>
                <c:pt idx="261">
                  <c:v>6.71850000000003E-2</c:v>
                </c:pt>
                <c:pt idx="262">
                  <c:v>6.754600000000012E-2</c:v>
                </c:pt>
                <c:pt idx="263">
                  <c:v>6.7868000000000733E-2</c:v>
                </c:pt>
                <c:pt idx="264">
                  <c:v>6.8162000000000084E-2</c:v>
                </c:pt>
                <c:pt idx="265">
                  <c:v>6.8566000000000599E-2</c:v>
                </c:pt>
                <c:pt idx="266">
                  <c:v>6.9562000000000568E-2</c:v>
                </c:pt>
                <c:pt idx="267">
                  <c:v>6.9922000000000123E-2</c:v>
                </c:pt>
                <c:pt idx="268">
                  <c:v>7.0303000000000032E-2</c:v>
                </c:pt>
                <c:pt idx="269">
                  <c:v>7.0814000000000404E-2</c:v>
                </c:pt>
                <c:pt idx="270">
                  <c:v>7.1212000000000081E-2</c:v>
                </c:pt>
                <c:pt idx="271">
                  <c:v>7.1584000000000536E-2</c:v>
                </c:pt>
                <c:pt idx="272">
                  <c:v>7.1908000000000527E-2</c:v>
                </c:pt>
                <c:pt idx="273">
                  <c:v>7.2237000000000384E-2</c:v>
                </c:pt>
                <c:pt idx="274">
                  <c:v>7.2688000000000322E-2</c:v>
                </c:pt>
                <c:pt idx="275">
                  <c:v>7.2992000000000418E-2</c:v>
                </c:pt>
                <c:pt idx="276">
                  <c:v>7.3351999999999903E-2</c:v>
                </c:pt>
                <c:pt idx="277">
                  <c:v>7.3617000000000501E-2</c:v>
                </c:pt>
                <c:pt idx="278">
                  <c:v>7.3898000000000824E-2</c:v>
                </c:pt>
                <c:pt idx="279">
                  <c:v>7.4915000000000023E-2</c:v>
                </c:pt>
                <c:pt idx="280">
                  <c:v>7.5435999999999892E-2</c:v>
                </c:pt>
                <c:pt idx="281">
                  <c:v>7.5845000000000162E-2</c:v>
                </c:pt>
                <c:pt idx="282">
                  <c:v>7.666200000000073E-2</c:v>
                </c:pt>
                <c:pt idx="283">
                  <c:v>7.7009000000000383E-2</c:v>
                </c:pt>
                <c:pt idx="284">
                  <c:v>7.7452000000000132E-2</c:v>
                </c:pt>
                <c:pt idx="285">
                  <c:v>7.7693000000000123E-2</c:v>
                </c:pt>
                <c:pt idx="286">
                  <c:v>7.7937000000000423E-2</c:v>
                </c:pt>
                <c:pt idx="287">
                  <c:v>7.8304000000000193E-2</c:v>
                </c:pt>
                <c:pt idx="288">
                  <c:v>7.9787000000000746E-2</c:v>
                </c:pt>
                <c:pt idx="289">
                  <c:v>8.0104000000000508E-2</c:v>
                </c:pt>
                <c:pt idx="290">
                  <c:v>8.0880000000000493E-2</c:v>
                </c:pt>
                <c:pt idx="291">
                  <c:v>8.4651000000000268E-2</c:v>
                </c:pt>
                <c:pt idx="292">
                  <c:v>8.5235000000000047E-2</c:v>
                </c:pt>
                <c:pt idx="293">
                  <c:v>8.5724000000000272E-2</c:v>
                </c:pt>
                <c:pt idx="294">
                  <c:v>8.6048000000000041E-2</c:v>
                </c:pt>
                <c:pt idx="295">
                  <c:v>8.6579000000000447E-2</c:v>
                </c:pt>
                <c:pt idx="296">
                  <c:v>8.701900000000061E-2</c:v>
                </c:pt>
                <c:pt idx="297">
                  <c:v>8.7431000000000494E-2</c:v>
                </c:pt>
                <c:pt idx="298">
                  <c:v>8.7850000000000525E-2</c:v>
                </c:pt>
                <c:pt idx="299">
                  <c:v>8.8432000000000052E-2</c:v>
                </c:pt>
                <c:pt idx="300">
                  <c:v>8.9560000000000764E-2</c:v>
                </c:pt>
                <c:pt idx="301">
                  <c:v>0.11816600000000071</c:v>
                </c:pt>
                <c:pt idx="302">
                  <c:v>0.14863500000000054</c:v>
                </c:pt>
                <c:pt idx="303">
                  <c:v>0.15927399999999994</c:v>
                </c:pt>
                <c:pt idx="304">
                  <c:v>0.16577700000000029</c:v>
                </c:pt>
                <c:pt idx="305">
                  <c:v>0.17549300000000087</c:v>
                </c:pt>
                <c:pt idx="306">
                  <c:v>0.19363900000000014</c:v>
                </c:pt>
                <c:pt idx="307">
                  <c:v>0.22335700000000003</c:v>
                </c:pt>
                <c:pt idx="308">
                  <c:v>0.25552800000000031</c:v>
                </c:pt>
                <c:pt idx="309">
                  <c:v>0.27014600000000044</c:v>
                </c:pt>
                <c:pt idx="310">
                  <c:v>0.27893200000000018</c:v>
                </c:pt>
                <c:pt idx="311">
                  <c:v>0.28337900000000038</c:v>
                </c:pt>
                <c:pt idx="312">
                  <c:v>0.29043200000000002</c:v>
                </c:pt>
                <c:pt idx="313">
                  <c:v>0.29689100000000046</c:v>
                </c:pt>
                <c:pt idx="314">
                  <c:v>0.308365000000001</c:v>
                </c:pt>
                <c:pt idx="315">
                  <c:v>0.32912900000000089</c:v>
                </c:pt>
                <c:pt idx="316">
                  <c:v>0.33650400000000158</c:v>
                </c:pt>
                <c:pt idx="317">
                  <c:v>0.34226300000000004</c:v>
                </c:pt>
                <c:pt idx="318">
                  <c:v>0.34778700000000035</c:v>
                </c:pt>
                <c:pt idx="319">
                  <c:v>0.35368800000000078</c:v>
                </c:pt>
                <c:pt idx="320">
                  <c:v>0.35915700000000061</c:v>
                </c:pt>
                <c:pt idx="321">
                  <c:v>0.36985600000000141</c:v>
                </c:pt>
                <c:pt idx="322">
                  <c:v>0.38088700000000153</c:v>
                </c:pt>
                <c:pt idx="323">
                  <c:v>0.41985700000000037</c:v>
                </c:pt>
                <c:pt idx="324">
                  <c:v>0.43547500000000106</c:v>
                </c:pt>
                <c:pt idx="325">
                  <c:v>0.45448700000000031</c:v>
                </c:pt>
                <c:pt idx="326">
                  <c:v>0.46032600000000112</c:v>
                </c:pt>
                <c:pt idx="327">
                  <c:v>0.46577600000000002</c:v>
                </c:pt>
                <c:pt idx="328">
                  <c:v>0.47139500000000034</c:v>
                </c:pt>
                <c:pt idx="329">
                  <c:v>0.4811230000000003</c:v>
                </c:pt>
                <c:pt idx="330">
                  <c:v>0.4928910000000003</c:v>
                </c:pt>
                <c:pt idx="331">
                  <c:v>0.4995680000000009</c:v>
                </c:pt>
                <c:pt idx="332">
                  <c:v>0.50201599999999957</c:v>
                </c:pt>
                <c:pt idx="333">
                  <c:v>0.50890900000000061</c:v>
                </c:pt>
                <c:pt idx="334">
                  <c:v>0.5224799999999995</c:v>
                </c:pt>
                <c:pt idx="335">
                  <c:v>0.58191099999999785</c:v>
                </c:pt>
                <c:pt idx="336">
                  <c:v>0.59850599999999876</c:v>
                </c:pt>
                <c:pt idx="337">
                  <c:v>0.60583100000000201</c:v>
                </c:pt>
                <c:pt idx="338">
                  <c:v>0.61021299999999956</c:v>
                </c:pt>
                <c:pt idx="339">
                  <c:v>0.61263100000000248</c:v>
                </c:pt>
                <c:pt idx="340">
                  <c:v>0.61653800000000025</c:v>
                </c:pt>
                <c:pt idx="341">
                  <c:v>0.65214300000000258</c:v>
                </c:pt>
                <c:pt idx="342">
                  <c:v>0.69214300000000062</c:v>
                </c:pt>
                <c:pt idx="343">
                  <c:v>0.7126000000000019</c:v>
                </c:pt>
                <c:pt idx="344">
                  <c:v>0.72196900000000064</c:v>
                </c:pt>
                <c:pt idx="345">
                  <c:v>0.72812600000000061</c:v>
                </c:pt>
                <c:pt idx="346">
                  <c:v>0.73497100000000271</c:v>
                </c:pt>
                <c:pt idx="347">
                  <c:v>0.74210900000000191</c:v>
                </c:pt>
                <c:pt idx="348">
                  <c:v>0.75068500000000271</c:v>
                </c:pt>
                <c:pt idx="349">
                  <c:v>0.79077500000000178</c:v>
                </c:pt>
                <c:pt idx="350">
                  <c:v>0.81357000000000035</c:v>
                </c:pt>
                <c:pt idx="351">
                  <c:v>0.83102400000000065</c:v>
                </c:pt>
                <c:pt idx="352">
                  <c:v>0.8378990000000025</c:v>
                </c:pt>
                <c:pt idx="353">
                  <c:v>0.84605900000000211</c:v>
                </c:pt>
                <c:pt idx="354">
                  <c:v>0.853545000000002</c:v>
                </c:pt>
                <c:pt idx="355">
                  <c:v>0.8852710000000007</c:v>
                </c:pt>
                <c:pt idx="356">
                  <c:v>0.89594800000000063</c:v>
                </c:pt>
                <c:pt idx="357">
                  <c:v>0.90935500000000069</c:v>
                </c:pt>
                <c:pt idx="358">
                  <c:v>0.9151930000000007</c:v>
                </c:pt>
                <c:pt idx="359">
                  <c:v>0.92062299999999997</c:v>
                </c:pt>
                <c:pt idx="360">
                  <c:v>0.92395300000000002</c:v>
                </c:pt>
                <c:pt idx="361">
                  <c:v>0.92987100000000211</c:v>
                </c:pt>
                <c:pt idx="362">
                  <c:v>0.95232100000000064</c:v>
                </c:pt>
                <c:pt idx="363">
                  <c:v>1.0226899999999999</c:v>
                </c:pt>
                <c:pt idx="364">
                  <c:v>1.0316839999999998</c:v>
                </c:pt>
                <c:pt idx="365">
                  <c:v>1.0381080000000003</c:v>
                </c:pt>
                <c:pt idx="366">
                  <c:v>1.043864999999996</c:v>
                </c:pt>
                <c:pt idx="367">
                  <c:v>1.0522320000000001</c:v>
                </c:pt>
                <c:pt idx="368">
                  <c:v>1.0575309999999998</c:v>
                </c:pt>
                <c:pt idx="369">
                  <c:v>1.0635750000000002</c:v>
                </c:pt>
                <c:pt idx="370">
                  <c:v>1.0818229999999998</c:v>
                </c:pt>
                <c:pt idx="371">
                  <c:v>1.0870130000000007</c:v>
                </c:pt>
                <c:pt idx="372">
                  <c:v>1.0967880000000001</c:v>
                </c:pt>
                <c:pt idx="373">
                  <c:v>1.1045289999999999</c:v>
                </c:pt>
                <c:pt idx="374">
                  <c:v>1.1703350000000021</c:v>
                </c:pt>
                <c:pt idx="375">
                  <c:v>1.1834440000000006</c:v>
                </c:pt>
                <c:pt idx="376">
                  <c:v>1.2251109999999998</c:v>
                </c:pt>
                <c:pt idx="377">
                  <c:v>1.2517919999999954</c:v>
                </c:pt>
                <c:pt idx="378">
                  <c:v>1.2695809999999998</c:v>
                </c:pt>
                <c:pt idx="379">
                  <c:v>1.2880450000000003</c:v>
                </c:pt>
                <c:pt idx="380">
                  <c:v>1.302079</c:v>
                </c:pt>
                <c:pt idx="381">
                  <c:v>1.311866999999997</c:v>
                </c:pt>
                <c:pt idx="382">
                  <c:v>1.3182710000000002</c:v>
                </c:pt>
                <c:pt idx="383">
                  <c:v>1.3243080000000003</c:v>
                </c:pt>
                <c:pt idx="384">
                  <c:v>1.384004</c:v>
                </c:pt>
                <c:pt idx="385">
                  <c:v>1.4073239999999954</c:v>
                </c:pt>
                <c:pt idx="386">
                  <c:v>1.4492539999999998</c:v>
                </c:pt>
                <c:pt idx="387">
                  <c:v>1.4559570000000006</c:v>
                </c:pt>
                <c:pt idx="388">
                  <c:v>1.4722430000000006</c:v>
                </c:pt>
                <c:pt idx="389">
                  <c:v>1.4785329999999999</c:v>
                </c:pt>
                <c:pt idx="390">
                  <c:v>1.4890919999999968</c:v>
                </c:pt>
                <c:pt idx="391">
                  <c:v>1.5012349999999968</c:v>
                </c:pt>
                <c:pt idx="392">
                  <c:v>1.5088739999999998</c:v>
                </c:pt>
                <c:pt idx="393">
                  <c:v>1.5125899999999999</c:v>
                </c:pt>
                <c:pt idx="394">
                  <c:v>1.5145759999999999</c:v>
                </c:pt>
                <c:pt idx="395">
                  <c:v>1.516025</c:v>
                </c:pt>
                <c:pt idx="396">
                  <c:v>1.5223970000000007</c:v>
                </c:pt>
                <c:pt idx="397">
                  <c:v>1.5316729999999998</c:v>
                </c:pt>
                <c:pt idx="398">
                  <c:v>1.5664190000000007</c:v>
                </c:pt>
                <c:pt idx="399">
                  <c:v>1.5672830000000006</c:v>
                </c:pt>
                <c:pt idx="400">
                  <c:v>1.5898609999999969</c:v>
                </c:pt>
                <c:pt idx="401">
                  <c:v>2.1857320000000011</c:v>
                </c:pt>
                <c:pt idx="402">
                  <c:v>2.2264690000000007</c:v>
                </c:pt>
                <c:pt idx="403">
                  <c:v>2.2572920000000005</c:v>
                </c:pt>
                <c:pt idx="404">
                  <c:v>2.2664910000000011</c:v>
                </c:pt>
                <c:pt idx="405">
                  <c:v>2.2727029999999977</c:v>
                </c:pt>
                <c:pt idx="406">
                  <c:v>2.3062019999999968</c:v>
                </c:pt>
                <c:pt idx="407">
                  <c:v>2.3168489999999835</c:v>
                </c:pt>
                <c:pt idx="408">
                  <c:v>2.3199129999999935</c:v>
                </c:pt>
                <c:pt idx="409">
                  <c:v>2.3350639999999929</c:v>
                </c:pt>
                <c:pt idx="410">
                  <c:v>2.3592689999999892</c:v>
                </c:pt>
                <c:pt idx="411">
                  <c:v>2.3741289999999977</c:v>
                </c:pt>
                <c:pt idx="412">
                  <c:v>2.3879230000000011</c:v>
                </c:pt>
                <c:pt idx="413">
                  <c:v>2.3932869999999977</c:v>
                </c:pt>
                <c:pt idx="414">
                  <c:v>2.401624</c:v>
                </c:pt>
                <c:pt idx="415">
                  <c:v>2.4079260000000011</c:v>
                </c:pt>
                <c:pt idx="416">
                  <c:v>2.416950999999993</c:v>
                </c:pt>
                <c:pt idx="417">
                  <c:v>2.4261600000000003</c:v>
                </c:pt>
                <c:pt idx="418">
                  <c:v>2.4336419999999968</c:v>
                </c:pt>
                <c:pt idx="419">
                  <c:v>2.4395159999999967</c:v>
                </c:pt>
                <c:pt idx="420">
                  <c:v>2.444845999999993</c:v>
                </c:pt>
                <c:pt idx="421">
                  <c:v>2.4489360000000011</c:v>
                </c:pt>
                <c:pt idx="422">
                  <c:v>2.4513360000000004</c:v>
                </c:pt>
                <c:pt idx="423">
                  <c:v>2.4614879999999997</c:v>
                </c:pt>
                <c:pt idx="424">
                  <c:v>2.4640029999999977</c:v>
                </c:pt>
                <c:pt idx="425">
                  <c:v>2.4695239999999998</c:v>
                </c:pt>
                <c:pt idx="426">
                  <c:v>2.474652999999992</c:v>
                </c:pt>
                <c:pt idx="427">
                  <c:v>2.4763519999999977</c:v>
                </c:pt>
                <c:pt idx="428">
                  <c:v>2.4790389999999967</c:v>
                </c:pt>
                <c:pt idx="429">
                  <c:v>2.4858799999999968</c:v>
                </c:pt>
                <c:pt idx="430">
                  <c:v>2.489852999999993</c:v>
                </c:pt>
                <c:pt idx="431">
                  <c:v>2.4938819999999997</c:v>
                </c:pt>
                <c:pt idx="432">
                  <c:v>2.497153</c:v>
                </c:pt>
                <c:pt idx="433">
                  <c:v>2.5007890000000002</c:v>
                </c:pt>
                <c:pt idx="434">
                  <c:v>2.5036200000000006</c:v>
                </c:pt>
                <c:pt idx="435">
                  <c:v>2.5081980000000001</c:v>
                </c:pt>
                <c:pt idx="436">
                  <c:v>2.5104130000000007</c:v>
                </c:pt>
                <c:pt idx="437">
                  <c:v>2.5163070000000003</c:v>
                </c:pt>
                <c:pt idx="438">
                  <c:v>2.5179340000000012</c:v>
                </c:pt>
                <c:pt idx="439">
                  <c:v>2.5190910000000004</c:v>
                </c:pt>
                <c:pt idx="440">
                  <c:v>2.5204270000000006</c:v>
                </c:pt>
                <c:pt idx="441">
                  <c:v>2.5213939999999999</c:v>
                </c:pt>
                <c:pt idx="442">
                  <c:v>2.5277340000000086</c:v>
                </c:pt>
                <c:pt idx="443">
                  <c:v>2.5327169999999977</c:v>
                </c:pt>
                <c:pt idx="444">
                  <c:v>2.5346910000000005</c:v>
                </c:pt>
                <c:pt idx="445">
                  <c:v>2.5357799999999977</c:v>
                </c:pt>
                <c:pt idx="446">
                  <c:v>2.5378610000000004</c:v>
                </c:pt>
                <c:pt idx="447">
                  <c:v>2.5470320000000006</c:v>
                </c:pt>
                <c:pt idx="448">
                  <c:v>2.5502519999999977</c:v>
                </c:pt>
                <c:pt idx="449">
                  <c:v>2.5531560000000004</c:v>
                </c:pt>
                <c:pt idx="450">
                  <c:v>2.5556279999999987</c:v>
                </c:pt>
                <c:pt idx="451">
                  <c:v>2.5575449999999997</c:v>
                </c:pt>
                <c:pt idx="452">
                  <c:v>2.5592969999999977</c:v>
                </c:pt>
                <c:pt idx="453">
                  <c:v>2.5616250000000003</c:v>
                </c:pt>
                <c:pt idx="454">
                  <c:v>2.5630139999999999</c:v>
                </c:pt>
                <c:pt idx="455">
                  <c:v>2.5649170000000012</c:v>
                </c:pt>
                <c:pt idx="456">
                  <c:v>2.5665789999999977</c:v>
                </c:pt>
                <c:pt idx="457">
                  <c:v>2.5676830000000006</c:v>
                </c:pt>
                <c:pt idx="458">
                  <c:v>2.5707510000000005</c:v>
                </c:pt>
                <c:pt idx="459">
                  <c:v>2.5737170000000011</c:v>
                </c:pt>
                <c:pt idx="460">
                  <c:v>2.5770290000000005</c:v>
                </c:pt>
                <c:pt idx="461">
                  <c:v>2.5791370000000002</c:v>
                </c:pt>
                <c:pt idx="462">
                  <c:v>2.5827059999999977</c:v>
                </c:pt>
                <c:pt idx="463">
                  <c:v>2.5862179999999997</c:v>
                </c:pt>
                <c:pt idx="464">
                  <c:v>2.5882290000000001</c:v>
                </c:pt>
                <c:pt idx="465">
                  <c:v>2.590217</c:v>
                </c:pt>
                <c:pt idx="466">
                  <c:v>2.5920289999999939</c:v>
                </c:pt>
                <c:pt idx="467">
                  <c:v>2.5937800000000006</c:v>
                </c:pt>
                <c:pt idx="468">
                  <c:v>2.5975169999999999</c:v>
                </c:pt>
                <c:pt idx="469">
                  <c:v>2.5992419999999967</c:v>
                </c:pt>
                <c:pt idx="470">
                  <c:v>2.6002900000000002</c:v>
                </c:pt>
                <c:pt idx="471">
                  <c:v>2.6016449999999987</c:v>
                </c:pt>
                <c:pt idx="472">
                  <c:v>2.6035620000000002</c:v>
                </c:pt>
                <c:pt idx="473">
                  <c:v>2.6047850000000006</c:v>
                </c:pt>
                <c:pt idx="474">
                  <c:v>2.6071680000000006</c:v>
                </c:pt>
                <c:pt idx="475">
                  <c:v>2.6082990000000006</c:v>
                </c:pt>
                <c:pt idx="476">
                  <c:v>2.6093830000000002</c:v>
                </c:pt>
                <c:pt idx="477">
                  <c:v>2.6101579999999998</c:v>
                </c:pt>
                <c:pt idx="478">
                  <c:v>2.6108840000000004</c:v>
                </c:pt>
                <c:pt idx="479">
                  <c:v>2.6119579999999987</c:v>
                </c:pt>
                <c:pt idx="480">
                  <c:v>2.6125740000000004</c:v>
                </c:pt>
                <c:pt idx="481">
                  <c:v>2.6133260000000011</c:v>
                </c:pt>
                <c:pt idx="482">
                  <c:v>2.6139360000000011</c:v>
                </c:pt>
                <c:pt idx="483">
                  <c:v>2.6161190000000003</c:v>
                </c:pt>
                <c:pt idx="484">
                  <c:v>2.6180840000000005</c:v>
                </c:pt>
                <c:pt idx="485">
                  <c:v>2.619129</c:v>
                </c:pt>
                <c:pt idx="486">
                  <c:v>2.6208150000000003</c:v>
                </c:pt>
                <c:pt idx="487">
                  <c:v>2.6219950000000001</c:v>
                </c:pt>
                <c:pt idx="488">
                  <c:v>2.6314639999999967</c:v>
                </c:pt>
                <c:pt idx="489">
                  <c:v>2.6402060000000001</c:v>
                </c:pt>
                <c:pt idx="490">
                  <c:v>2.6426570000000007</c:v>
                </c:pt>
                <c:pt idx="491">
                  <c:v>2.6446520000000007</c:v>
                </c:pt>
                <c:pt idx="492">
                  <c:v>2.6456840000000001</c:v>
                </c:pt>
                <c:pt idx="493">
                  <c:v>2.646388</c:v>
                </c:pt>
                <c:pt idx="494">
                  <c:v>2.6474840000000066</c:v>
                </c:pt>
                <c:pt idx="495">
                  <c:v>2.6484839999999998</c:v>
                </c:pt>
                <c:pt idx="496">
                  <c:v>2.6512699999999967</c:v>
                </c:pt>
                <c:pt idx="497">
                  <c:v>2.6527579999999977</c:v>
                </c:pt>
                <c:pt idx="498">
                  <c:v>2.6543170000000011</c:v>
                </c:pt>
                <c:pt idx="499">
                  <c:v>2.6555779999999998</c:v>
                </c:pt>
                <c:pt idx="500">
                  <c:v>2.658112</c:v>
                </c:pt>
                <c:pt idx="501">
                  <c:v>2.6802940000000062</c:v>
                </c:pt>
                <c:pt idx="502">
                  <c:v>2.6881190000000066</c:v>
                </c:pt>
                <c:pt idx="503">
                  <c:v>2.6987880000000004</c:v>
                </c:pt>
                <c:pt idx="504">
                  <c:v>2.7047340000000091</c:v>
                </c:pt>
                <c:pt idx="505">
                  <c:v>2.7097040000000012</c:v>
                </c:pt>
                <c:pt idx="506">
                  <c:v>2.7128639999999944</c:v>
                </c:pt>
                <c:pt idx="507">
                  <c:v>2.7157559999999967</c:v>
                </c:pt>
                <c:pt idx="508">
                  <c:v>2.7179229999999999</c:v>
                </c:pt>
                <c:pt idx="509">
                  <c:v>2.7361320000000005</c:v>
                </c:pt>
                <c:pt idx="510">
                  <c:v>2.7885590000000002</c:v>
                </c:pt>
                <c:pt idx="511">
                  <c:v>2.7958930000000004</c:v>
                </c:pt>
                <c:pt idx="512">
                  <c:v>2.806025999999993</c:v>
                </c:pt>
                <c:pt idx="513">
                  <c:v>2.8110889999999915</c:v>
                </c:pt>
                <c:pt idx="514">
                  <c:v>2.8159729999999934</c:v>
                </c:pt>
                <c:pt idx="515">
                  <c:v>2.8212930000000007</c:v>
                </c:pt>
                <c:pt idx="516">
                  <c:v>2.8249360000000001</c:v>
                </c:pt>
                <c:pt idx="517">
                  <c:v>2.8303289999999977</c:v>
                </c:pt>
                <c:pt idx="518">
                  <c:v>2.8377829999999977</c:v>
                </c:pt>
                <c:pt idx="519">
                  <c:v>2.8410330000000004</c:v>
                </c:pt>
                <c:pt idx="520">
                  <c:v>2.8434429999999944</c:v>
                </c:pt>
                <c:pt idx="521">
                  <c:v>2.8588479999999925</c:v>
                </c:pt>
                <c:pt idx="522">
                  <c:v>2.888445999999993</c:v>
                </c:pt>
                <c:pt idx="523">
                  <c:v>2.896979999999993</c:v>
                </c:pt>
                <c:pt idx="524">
                  <c:v>2.907654</c:v>
                </c:pt>
                <c:pt idx="525">
                  <c:v>2.928185</c:v>
                </c:pt>
                <c:pt idx="526">
                  <c:v>2.947705</c:v>
                </c:pt>
                <c:pt idx="527">
                  <c:v>2.9542800000000007</c:v>
                </c:pt>
                <c:pt idx="528">
                  <c:v>2.9584119999999987</c:v>
                </c:pt>
                <c:pt idx="529">
                  <c:v>2.9618960000000003</c:v>
                </c:pt>
                <c:pt idx="530">
                  <c:v>2.9650730000000003</c:v>
                </c:pt>
                <c:pt idx="531">
                  <c:v>2.9701479999999987</c:v>
                </c:pt>
                <c:pt idx="532">
                  <c:v>2.9731140000000011</c:v>
                </c:pt>
                <c:pt idx="533">
                  <c:v>2.9780409999999939</c:v>
                </c:pt>
                <c:pt idx="534">
                  <c:v>2.9816200000000004</c:v>
                </c:pt>
                <c:pt idx="535">
                  <c:v>2.9855860000000005</c:v>
                </c:pt>
                <c:pt idx="536">
                  <c:v>2.9896089999999944</c:v>
                </c:pt>
                <c:pt idx="537">
                  <c:v>2.9950360000000007</c:v>
                </c:pt>
                <c:pt idx="538">
                  <c:v>3.0056770000000004</c:v>
                </c:pt>
                <c:pt idx="539">
                  <c:v>3.0074000000000005</c:v>
                </c:pt>
                <c:pt idx="540">
                  <c:v>3.0123189999999944</c:v>
                </c:pt>
                <c:pt idx="541">
                  <c:v>3.0415749999999999</c:v>
                </c:pt>
                <c:pt idx="542">
                  <c:v>3.0495090000000005</c:v>
                </c:pt>
                <c:pt idx="543">
                  <c:v>3.0530399999999998</c:v>
                </c:pt>
                <c:pt idx="544">
                  <c:v>3.0583629999999977</c:v>
                </c:pt>
                <c:pt idx="545">
                  <c:v>3.0623339999999999</c:v>
                </c:pt>
                <c:pt idx="546">
                  <c:v>3.0650940000000002</c:v>
                </c:pt>
                <c:pt idx="547">
                  <c:v>3.0706310000000006</c:v>
                </c:pt>
                <c:pt idx="548">
                  <c:v>3.0732220000000003</c:v>
                </c:pt>
                <c:pt idx="549">
                  <c:v>3.0757419999999978</c:v>
                </c:pt>
                <c:pt idx="550">
                  <c:v>3.077941</c:v>
                </c:pt>
                <c:pt idx="551">
                  <c:v>3.080832</c:v>
                </c:pt>
                <c:pt idx="552">
                  <c:v>3.0829250000000004</c:v>
                </c:pt>
                <c:pt idx="553">
                  <c:v>3.092254999999994</c:v>
                </c:pt>
                <c:pt idx="554">
                  <c:v>3.1048179999999999</c:v>
                </c:pt>
                <c:pt idx="555">
                  <c:v>3.1125619999999987</c:v>
                </c:pt>
                <c:pt idx="556">
                  <c:v>3.1188459999999925</c:v>
                </c:pt>
                <c:pt idx="557">
                  <c:v>3.1219260000000002</c:v>
                </c:pt>
                <c:pt idx="558">
                  <c:v>3.1371730000000011</c:v>
                </c:pt>
                <c:pt idx="559">
                  <c:v>3.1427640000000006</c:v>
                </c:pt>
                <c:pt idx="560">
                  <c:v>3.1605490000000005</c:v>
                </c:pt>
                <c:pt idx="561">
                  <c:v>3.1665680000000007</c:v>
                </c:pt>
                <c:pt idx="562">
                  <c:v>3.1693230000000012</c:v>
                </c:pt>
                <c:pt idx="563">
                  <c:v>3.1862310000000011</c:v>
                </c:pt>
                <c:pt idx="564">
                  <c:v>3.1914610000000003</c:v>
                </c:pt>
                <c:pt idx="565">
                  <c:v>3.1973669999999998</c:v>
                </c:pt>
                <c:pt idx="566">
                  <c:v>3.2039759999999999</c:v>
                </c:pt>
                <c:pt idx="567">
                  <c:v>3.2205670000000062</c:v>
                </c:pt>
                <c:pt idx="568">
                  <c:v>3.2259980000000006</c:v>
                </c:pt>
                <c:pt idx="569">
                  <c:v>3.2293850000000006</c:v>
                </c:pt>
                <c:pt idx="570">
                  <c:v>3.2341750000000005</c:v>
                </c:pt>
                <c:pt idx="571">
                  <c:v>3.2433820000000071</c:v>
                </c:pt>
                <c:pt idx="572">
                  <c:v>3.2473650000000012</c:v>
                </c:pt>
                <c:pt idx="573">
                  <c:v>3.2509730000000001</c:v>
                </c:pt>
                <c:pt idx="574">
                  <c:v>3.2539550000000004</c:v>
                </c:pt>
                <c:pt idx="575">
                  <c:v>3.2572369999999999</c:v>
                </c:pt>
                <c:pt idx="576">
                  <c:v>3.2601910000000101</c:v>
                </c:pt>
                <c:pt idx="577">
                  <c:v>3.2635150000000062</c:v>
                </c:pt>
                <c:pt idx="578">
                  <c:v>3.2658130000000005</c:v>
                </c:pt>
                <c:pt idx="579">
                  <c:v>3.2727919999999999</c:v>
                </c:pt>
                <c:pt idx="580">
                  <c:v>3.276173</c:v>
                </c:pt>
                <c:pt idx="581">
                  <c:v>3.2953749999999999</c:v>
                </c:pt>
                <c:pt idx="582">
                  <c:v>3.300535</c:v>
                </c:pt>
                <c:pt idx="583">
                  <c:v>3.3038760000000007</c:v>
                </c:pt>
                <c:pt idx="584">
                  <c:v>3.3144899999999939</c:v>
                </c:pt>
                <c:pt idx="585">
                  <c:v>3.3195819999999987</c:v>
                </c:pt>
                <c:pt idx="586">
                  <c:v>3.3231679999999999</c:v>
                </c:pt>
                <c:pt idx="587">
                  <c:v>3.3256839999999968</c:v>
                </c:pt>
                <c:pt idx="588">
                  <c:v>3.3277140000000012</c:v>
                </c:pt>
                <c:pt idx="589">
                  <c:v>3.329053999999994</c:v>
                </c:pt>
                <c:pt idx="590">
                  <c:v>3.3322819999999935</c:v>
                </c:pt>
                <c:pt idx="591">
                  <c:v>3.334078999999992</c:v>
                </c:pt>
                <c:pt idx="592">
                  <c:v>3.3357900000000003</c:v>
                </c:pt>
                <c:pt idx="593">
                  <c:v>3.3446629999999944</c:v>
                </c:pt>
                <c:pt idx="594">
                  <c:v>3.354883999999994</c:v>
                </c:pt>
                <c:pt idx="595">
                  <c:v>3.3581830000000004</c:v>
                </c:pt>
                <c:pt idx="596">
                  <c:v>3.3650970000000004</c:v>
                </c:pt>
                <c:pt idx="597">
                  <c:v>3.3771110000000002</c:v>
                </c:pt>
                <c:pt idx="598">
                  <c:v>3.3806289999999977</c:v>
                </c:pt>
                <c:pt idx="599">
                  <c:v>3.3874900000000006</c:v>
                </c:pt>
                <c:pt idx="600">
                  <c:v>3.3941189999999977</c:v>
                </c:pt>
                <c:pt idx="601">
                  <c:v>3.4728889999999892</c:v>
                </c:pt>
                <c:pt idx="602">
                  <c:v>3.5045330000000012</c:v>
                </c:pt>
                <c:pt idx="603">
                  <c:v>3.5729539999999949</c:v>
                </c:pt>
                <c:pt idx="604">
                  <c:v>3.5919879999999997</c:v>
                </c:pt>
                <c:pt idx="605">
                  <c:v>3.6356960000000007</c:v>
                </c:pt>
                <c:pt idx="606">
                  <c:v>3.6452549999999997</c:v>
                </c:pt>
                <c:pt idx="607">
                  <c:v>3.685123000000007</c:v>
                </c:pt>
                <c:pt idx="608">
                  <c:v>3.6989269999999994</c:v>
                </c:pt>
                <c:pt idx="609">
                  <c:v>3.7033600000000062</c:v>
                </c:pt>
                <c:pt idx="610">
                  <c:v>3.7068390000000004</c:v>
                </c:pt>
                <c:pt idx="611">
                  <c:v>3.7425230000000012</c:v>
                </c:pt>
                <c:pt idx="612">
                  <c:v>3.8042700000000007</c:v>
                </c:pt>
                <c:pt idx="613">
                  <c:v>3.8113869999999967</c:v>
                </c:pt>
                <c:pt idx="614">
                  <c:v>3.8349519999999977</c:v>
                </c:pt>
                <c:pt idx="615">
                  <c:v>3.8512509999999915</c:v>
                </c:pt>
                <c:pt idx="616">
                  <c:v>3.8704789999999916</c:v>
                </c:pt>
                <c:pt idx="617">
                  <c:v>3.926934000000001</c:v>
                </c:pt>
                <c:pt idx="618">
                  <c:v>3.9505710000000001</c:v>
                </c:pt>
                <c:pt idx="619">
                  <c:v>3.9649449999999997</c:v>
                </c:pt>
                <c:pt idx="620">
                  <c:v>3.9696459999999929</c:v>
                </c:pt>
                <c:pt idx="621">
                  <c:v>3.9813100000000006</c:v>
                </c:pt>
                <c:pt idx="622">
                  <c:v>3.9981000000000009</c:v>
                </c:pt>
                <c:pt idx="623">
                  <c:v>4.0149169999999765</c:v>
                </c:pt>
                <c:pt idx="624">
                  <c:v>4.025779</c:v>
                </c:pt>
                <c:pt idx="625">
                  <c:v>4.0338589999999996</c:v>
                </c:pt>
                <c:pt idx="626">
                  <c:v>4.0342920000000024</c:v>
                </c:pt>
                <c:pt idx="627">
                  <c:v>4.0460950000000011</c:v>
                </c:pt>
                <c:pt idx="628">
                  <c:v>4.053445</c:v>
                </c:pt>
                <c:pt idx="629">
                  <c:v>4.0599299999999996</c:v>
                </c:pt>
                <c:pt idx="630">
                  <c:v>4.0729649999999955</c:v>
                </c:pt>
                <c:pt idx="631">
                  <c:v>4.0761250000000011</c:v>
                </c:pt>
                <c:pt idx="632">
                  <c:v>4.0868070000000003</c:v>
                </c:pt>
                <c:pt idx="633">
                  <c:v>4.0906859999999945</c:v>
                </c:pt>
                <c:pt idx="634">
                  <c:v>4.0953479999999995</c:v>
                </c:pt>
                <c:pt idx="635">
                  <c:v>4.1023499999999995</c:v>
                </c:pt>
                <c:pt idx="636">
                  <c:v>4.1060870000000005</c:v>
                </c:pt>
                <c:pt idx="637">
                  <c:v>4.112827999999987</c:v>
                </c:pt>
                <c:pt idx="638">
                  <c:v>4.1183130000000006</c:v>
                </c:pt>
                <c:pt idx="639">
                  <c:v>4.1221089999999831</c:v>
                </c:pt>
                <c:pt idx="640">
                  <c:v>4.1258639999999955</c:v>
                </c:pt>
                <c:pt idx="641">
                  <c:v>4.129316999999987</c:v>
                </c:pt>
                <c:pt idx="642">
                  <c:v>4.1322600000000014</c:v>
                </c:pt>
                <c:pt idx="643">
                  <c:v>4.1383369999999955</c:v>
                </c:pt>
                <c:pt idx="644">
                  <c:v>4.1484939999999995</c:v>
                </c:pt>
                <c:pt idx="645">
                  <c:v>4.1515119999999852</c:v>
                </c:pt>
                <c:pt idx="646">
                  <c:v>4.1560070000000007</c:v>
                </c:pt>
                <c:pt idx="647">
                  <c:v>4.1643139999999832</c:v>
                </c:pt>
                <c:pt idx="648">
                  <c:v>4.1695259999999843</c:v>
                </c:pt>
                <c:pt idx="649">
                  <c:v>4.1750660000000011</c:v>
                </c:pt>
                <c:pt idx="650">
                  <c:v>4.1813990000000034</c:v>
                </c:pt>
                <c:pt idx="651">
                  <c:v>4.186178</c:v>
                </c:pt>
                <c:pt idx="652">
                  <c:v>4.1916370000000001</c:v>
                </c:pt>
                <c:pt idx="653">
                  <c:v>4.1996130000000012</c:v>
                </c:pt>
                <c:pt idx="654">
                  <c:v>4.2055070000000008</c:v>
                </c:pt>
                <c:pt idx="655">
                  <c:v>4.2094819999999995</c:v>
                </c:pt>
                <c:pt idx="656">
                  <c:v>4.2143159999999851</c:v>
                </c:pt>
                <c:pt idx="657">
                  <c:v>4.2180510000000009</c:v>
                </c:pt>
                <c:pt idx="658">
                  <c:v>4.2188300000000005</c:v>
                </c:pt>
                <c:pt idx="659">
                  <c:v>4.2251299999999965</c:v>
                </c:pt>
                <c:pt idx="660">
                  <c:v>4.2309780000000003</c:v>
                </c:pt>
                <c:pt idx="661">
                  <c:v>4.2350449999999995</c:v>
                </c:pt>
                <c:pt idx="662">
                  <c:v>4.2391800000000011</c:v>
                </c:pt>
                <c:pt idx="663">
                  <c:v>4.2434779999999996</c:v>
                </c:pt>
                <c:pt idx="664">
                  <c:v>4.2450450000000011</c:v>
                </c:pt>
                <c:pt idx="665">
                  <c:v>4.2473229999999997</c:v>
                </c:pt>
                <c:pt idx="666">
                  <c:v>4.2560090000000024</c:v>
                </c:pt>
                <c:pt idx="667">
                  <c:v>4.2584650000000011</c:v>
                </c:pt>
                <c:pt idx="668">
                  <c:v>4.2645990000000005</c:v>
                </c:pt>
                <c:pt idx="669">
                  <c:v>4.2667380000000001</c:v>
                </c:pt>
                <c:pt idx="670">
                  <c:v>4.2705280000000014</c:v>
                </c:pt>
                <c:pt idx="671">
                  <c:v>4.2719880000000003</c:v>
                </c:pt>
                <c:pt idx="672">
                  <c:v>4.2731700000000004</c:v>
                </c:pt>
                <c:pt idx="673">
                  <c:v>4.2805440000000008</c:v>
                </c:pt>
                <c:pt idx="674">
                  <c:v>4.2889940000000006</c:v>
                </c:pt>
                <c:pt idx="675">
                  <c:v>4.2919460000000011</c:v>
                </c:pt>
                <c:pt idx="676">
                  <c:v>4.2943700000000007</c:v>
                </c:pt>
                <c:pt idx="677">
                  <c:v>4.2962440000000024</c:v>
                </c:pt>
                <c:pt idx="678">
                  <c:v>4.2986889999999995</c:v>
                </c:pt>
                <c:pt idx="679">
                  <c:v>4.3043779999999945</c:v>
                </c:pt>
                <c:pt idx="680">
                  <c:v>4.3110479999999995</c:v>
                </c:pt>
                <c:pt idx="681">
                  <c:v>4.3165030000000009</c:v>
                </c:pt>
                <c:pt idx="682">
                  <c:v>4.3214889999999873</c:v>
                </c:pt>
                <c:pt idx="683">
                  <c:v>4.3267900000000008</c:v>
                </c:pt>
                <c:pt idx="684">
                  <c:v>4.3297839999999965</c:v>
                </c:pt>
                <c:pt idx="685">
                  <c:v>4.3338139999999985</c:v>
                </c:pt>
                <c:pt idx="686">
                  <c:v>4.3451620000000002</c:v>
                </c:pt>
                <c:pt idx="687">
                  <c:v>4.3481649999999945</c:v>
                </c:pt>
                <c:pt idx="688">
                  <c:v>4.3507949999999873</c:v>
                </c:pt>
                <c:pt idx="689">
                  <c:v>4.3529499999999945</c:v>
                </c:pt>
                <c:pt idx="690">
                  <c:v>4.3614049999999862</c:v>
                </c:pt>
                <c:pt idx="691">
                  <c:v>4.3664020000000008</c:v>
                </c:pt>
                <c:pt idx="692">
                  <c:v>4.3699019999999873</c:v>
                </c:pt>
                <c:pt idx="693">
                  <c:v>4.3759209999999955</c:v>
                </c:pt>
                <c:pt idx="694">
                  <c:v>4.3826549999999873</c:v>
                </c:pt>
                <c:pt idx="695">
                  <c:v>4.3848879999999841</c:v>
                </c:pt>
                <c:pt idx="696">
                  <c:v>4.3875179999999832</c:v>
                </c:pt>
                <c:pt idx="697">
                  <c:v>4.3915629999999997</c:v>
                </c:pt>
                <c:pt idx="698">
                  <c:v>4.394038999999986</c:v>
                </c:pt>
                <c:pt idx="699">
                  <c:v>4.3982620000000034</c:v>
                </c:pt>
                <c:pt idx="700">
                  <c:v>4.4017400000000135</c:v>
                </c:pt>
                <c:pt idx="701">
                  <c:v>4.4039750000000009</c:v>
                </c:pt>
                <c:pt idx="702">
                  <c:v>4.4401899999999985</c:v>
                </c:pt>
                <c:pt idx="703">
                  <c:v>4.4541029999999955</c:v>
                </c:pt>
                <c:pt idx="704">
                  <c:v>4.4824139999999995</c:v>
                </c:pt>
                <c:pt idx="705">
                  <c:v>4.492655000000001</c:v>
                </c:pt>
                <c:pt idx="706">
                  <c:v>4.4994300000000003</c:v>
                </c:pt>
                <c:pt idx="707">
                  <c:v>4.520562</c:v>
                </c:pt>
                <c:pt idx="708">
                  <c:v>4.5461530000000003</c:v>
                </c:pt>
                <c:pt idx="709">
                  <c:v>4.5695320000000006</c:v>
                </c:pt>
                <c:pt idx="710">
                  <c:v>4.5795329999999996</c:v>
                </c:pt>
                <c:pt idx="711">
                  <c:v>4.5967870000000008</c:v>
                </c:pt>
                <c:pt idx="712">
                  <c:v>4.6139879999999831</c:v>
                </c:pt>
                <c:pt idx="713">
                  <c:v>4.6323190000000007</c:v>
                </c:pt>
                <c:pt idx="714">
                  <c:v>4.6373060000000006</c:v>
                </c:pt>
                <c:pt idx="715">
                  <c:v>4.6660389999999863</c:v>
                </c:pt>
                <c:pt idx="716">
                  <c:v>4.6770239999999985</c:v>
                </c:pt>
                <c:pt idx="717">
                  <c:v>4.7034520000000004</c:v>
                </c:pt>
                <c:pt idx="718">
                  <c:v>4.7158090000000001</c:v>
                </c:pt>
                <c:pt idx="719">
                  <c:v>4.7421439999999997</c:v>
                </c:pt>
                <c:pt idx="720">
                  <c:v>4.7601109999999851</c:v>
                </c:pt>
                <c:pt idx="721">
                  <c:v>4.7737990000000146</c:v>
                </c:pt>
                <c:pt idx="722">
                  <c:v>4.7957440000000009</c:v>
                </c:pt>
                <c:pt idx="723">
                  <c:v>4.8024290000000001</c:v>
                </c:pt>
                <c:pt idx="724">
                  <c:v>4.8083670000000014</c:v>
                </c:pt>
                <c:pt idx="725">
                  <c:v>4.8196890000000003</c:v>
                </c:pt>
                <c:pt idx="726">
                  <c:v>4.8384680000000024</c:v>
                </c:pt>
                <c:pt idx="727">
                  <c:v>4.8546659999999955</c:v>
                </c:pt>
                <c:pt idx="728">
                  <c:v>4.8630580000000005</c:v>
                </c:pt>
                <c:pt idx="729">
                  <c:v>4.898969000000001</c:v>
                </c:pt>
                <c:pt idx="730">
                  <c:v>4.9099170000000001</c:v>
                </c:pt>
                <c:pt idx="731">
                  <c:v>4.9157770000000003</c:v>
                </c:pt>
                <c:pt idx="732">
                  <c:v>4.9229459999999863</c:v>
                </c:pt>
                <c:pt idx="733">
                  <c:v>4.9398780000000135</c:v>
                </c:pt>
                <c:pt idx="734">
                  <c:v>4.9497780000000144</c:v>
                </c:pt>
                <c:pt idx="735">
                  <c:v>4.9744820000000001</c:v>
                </c:pt>
                <c:pt idx="736">
                  <c:v>4.9813150000000004</c:v>
                </c:pt>
                <c:pt idx="737">
                  <c:v>4.9950060000000001</c:v>
                </c:pt>
                <c:pt idx="738">
                  <c:v>5.0039299999999995</c:v>
                </c:pt>
                <c:pt idx="739">
                  <c:v>5.0472099999999998</c:v>
                </c:pt>
                <c:pt idx="740">
                  <c:v>5.0702370000000014</c:v>
                </c:pt>
                <c:pt idx="741">
                  <c:v>5.0874500000000005</c:v>
                </c:pt>
                <c:pt idx="742">
                  <c:v>5.104927999999985</c:v>
                </c:pt>
                <c:pt idx="743">
                  <c:v>5.110595999999985</c:v>
                </c:pt>
                <c:pt idx="744">
                  <c:v>5.1565579999999871</c:v>
                </c:pt>
                <c:pt idx="745">
                  <c:v>5.1643439999999945</c:v>
                </c:pt>
                <c:pt idx="746">
                  <c:v>5.1700189999999955</c:v>
                </c:pt>
                <c:pt idx="747">
                  <c:v>5.1773970000000009</c:v>
                </c:pt>
                <c:pt idx="748">
                  <c:v>5.1903470000000009</c:v>
                </c:pt>
                <c:pt idx="749">
                  <c:v>5.2058689999999999</c:v>
                </c:pt>
                <c:pt idx="750">
                  <c:v>5.228943000000001</c:v>
                </c:pt>
                <c:pt idx="751">
                  <c:v>5.2431300000000007</c:v>
                </c:pt>
                <c:pt idx="752">
                  <c:v>5.2540109999999851</c:v>
                </c:pt>
                <c:pt idx="753">
                  <c:v>5.2689430000000002</c:v>
                </c:pt>
                <c:pt idx="754">
                  <c:v>5.2828349999999871</c:v>
                </c:pt>
                <c:pt idx="755">
                  <c:v>5.3087599999999995</c:v>
                </c:pt>
                <c:pt idx="756">
                  <c:v>5.3169920000000008</c:v>
                </c:pt>
                <c:pt idx="757">
                  <c:v>5.3269289999999945</c:v>
                </c:pt>
                <c:pt idx="758">
                  <c:v>5.3464600000000004</c:v>
                </c:pt>
                <c:pt idx="759">
                  <c:v>5.3580739999999976</c:v>
                </c:pt>
                <c:pt idx="760">
                  <c:v>5.3805119999999862</c:v>
                </c:pt>
                <c:pt idx="761">
                  <c:v>5.4228049999999852</c:v>
                </c:pt>
                <c:pt idx="762">
                  <c:v>5.424595999999986</c:v>
                </c:pt>
                <c:pt idx="763">
                  <c:v>5.4420400000000004</c:v>
                </c:pt>
                <c:pt idx="764">
                  <c:v>5.4575790000000008</c:v>
                </c:pt>
                <c:pt idx="765">
                  <c:v>5.4689080000000008</c:v>
                </c:pt>
                <c:pt idx="766">
                  <c:v>5.4827379999999986</c:v>
                </c:pt>
                <c:pt idx="767">
                  <c:v>5.4925869999999852</c:v>
                </c:pt>
                <c:pt idx="768">
                  <c:v>5.503171</c:v>
                </c:pt>
                <c:pt idx="769">
                  <c:v>5.5122909999999985</c:v>
                </c:pt>
                <c:pt idx="770">
                  <c:v>5.5313750000000024</c:v>
                </c:pt>
                <c:pt idx="771">
                  <c:v>5.5636880000000009</c:v>
                </c:pt>
                <c:pt idx="772">
                  <c:v>5.5691880000000005</c:v>
                </c:pt>
                <c:pt idx="773">
                  <c:v>5.5775600000000001</c:v>
                </c:pt>
                <c:pt idx="774">
                  <c:v>5.5980980000000002</c:v>
                </c:pt>
                <c:pt idx="775">
                  <c:v>5.6439169999999832</c:v>
                </c:pt>
                <c:pt idx="776">
                  <c:v>5.6540619999999873</c:v>
                </c:pt>
                <c:pt idx="777">
                  <c:v>5.6646739999999873</c:v>
                </c:pt>
                <c:pt idx="778">
                  <c:v>5.7002410000000134</c:v>
                </c:pt>
                <c:pt idx="779">
                  <c:v>5.7160480000000033</c:v>
                </c:pt>
                <c:pt idx="780">
                  <c:v>5.7215970000000009</c:v>
                </c:pt>
                <c:pt idx="781">
                  <c:v>5.7268349999999861</c:v>
                </c:pt>
                <c:pt idx="782">
                  <c:v>5.7336720000000145</c:v>
                </c:pt>
                <c:pt idx="783">
                  <c:v>5.7445930000000001</c:v>
                </c:pt>
                <c:pt idx="784">
                  <c:v>5.7611109999999863</c:v>
                </c:pt>
                <c:pt idx="785">
                  <c:v>5.7739209999999996</c:v>
                </c:pt>
                <c:pt idx="786">
                  <c:v>5.7823039999999999</c:v>
                </c:pt>
                <c:pt idx="787">
                  <c:v>5.7879859999999832</c:v>
                </c:pt>
                <c:pt idx="788">
                  <c:v>5.8017680000000134</c:v>
                </c:pt>
                <c:pt idx="789">
                  <c:v>5.833578000000001</c:v>
                </c:pt>
                <c:pt idx="790">
                  <c:v>5.8492660000000134</c:v>
                </c:pt>
                <c:pt idx="791">
                  <c:v>5.881018000000001</c:v>
                </c:pt>
                <c:pt idx="792">
                  <c:v>5.9198629999999994</c:v>
                </c:pt>
                <c:pt idx="793">
                  <c:v>5.9350980000000124</c:v>
                </c:pt>
                <c:pt idx="794">
                  <c:v>5.9428839999999985</c:v>
                </c:pt>
                <c:pt idx="795">
                  <c:v>5.9490290000000137</c:v>
                </c:pt>
                <c:pt idx="796">
                  <c:v>5.9553740000000008</c:v>
                </c:pt>
                <c:pt idx="797">
                  <c:v>5.9614609999999999</c:v>
                </c:pt>
                <c:pt idx="798">
                  <c:v>5.9746190000000023</c:v>
                </c:pt>
                <c:pt idx="799">
                  <c:v>6.0022380000000002</c:v>
                </c:pt>
                <c:pt idx="800">
                  <c:v>6.0096959999999999</c:v>
                </c:pt>
                <c:pt idx="801">
                  <c:v>6.0517780000000014</c:v>
                </c:pt>
                <c:pt idx="802">
                  <c:v>6.0891210000000004</c:v>
                </c:pt>
                <c:pt idx="803">
                  <c:v>5.7921469999999955</c:v>
                </c:pt>
                <c:pt idx="804">
                  <c:v>5.7498009999999997</c:v>
                </c:pt>
                <c:pt idx="805">
                  <c:v>5.7277049999999852</c:v>
                </c:pt>
                <c:pt idx="806">
                  <c:v>5.7135990000000003</c:v>
                </c:pt>
                <c:pt idx="807">
                  <c:v>5.7022100000000009</c:v>
                </c:pt>
                <c:pt idx="808">
                  <c:v>5.6968969999999945</c:v>
                </c:pt>
                <c:pt idx="809">
                  <c:v>5.687163</c:v>
                </c:pt>
                <c:pt idx="810">
                  <c:v>5.6718019999999996</c:v>
                </c:pt>
                <c:pt idx="811">
                  <c:v>5.6633089999999955</c:v>
                </c:pt>
                <c:pt idx="812">
                  <c:v>5.6609639999999946</c:v>
                </c:pt>
                <c:pt idx="813">
                  <c:v>5.6535349999999767</c:v>
                </c:pt>
                <c:pt idx="814">
                  <c:v>5.641039000000001</c:v>
                </c:pt>
                <c:pt idx="815">
                  <c:v>5.6244719999999804</c:v>
                </c:pt>
                <c:pt idx="816">
                  <c:v>5.6173949999999842</c:v>
                </c:pt>
                <c:pt idx="817">
                  <c:v>5.6120119999999831</c:v>
                </c:pt>
                <c:pt idx="818">
                  <c:v>5.6050520000000006</c:v>
                </c:pt>
                <c:pt idx="819">
                  <c:v>5.599654000000001</c:v>
                </c:pt>
                <c:pt idx="820">
                  <c:v>5.5927000000000007</c:v>
                </c:pt>
                <c:pt idx="821">
                  <c:v>5.5804159999999863</c:v>
                </c:pt>
                <c:pt idx="822">
                  <c:v>5.5740239999999996</c:v>
                </c:pt>
                <c:pt idx="823">
                  <c:v>5.5697430000000034</c:v>
                </c:pt>
                <c:pt idx="824">
                  <c:v>5.5612250000000003</c:v>
                </c:pt>
                <c:pt idx="825">
                  <c:v>5.5578269999999863</c:v>
                </c:pt>
                <c:pt idx="826">
                  <c:v>5.5522860000000005</c:v>
                </c:pt>
                <c:pt idx="827">
                  <c:v>5.547435999999986</c:v>
                </c:pt>
                <c:pt idx="828">
                  <c:v>5.5364220000000124</c:v>
                </c:pt>
                <c:pt idx="829">
                  <c:v>5.5299399999999945</c:v>
                </c:pt>
                <c:pt idx="830">
                  <c:v>5.5087650000000004</c:v>
                </c:pt>
                <c:pt idx="831">
                  <c:v>5.4993069999999999</c:v>
                </c:pt>
                <c:pt idx="832">
                  <c:v>5.4872270000000034</c:v>
                </c:pt>
                <c:pt idx="833">
                  <c:v>5.4783559999999998</c:v>
                </c:pt>
                <c:pt idx="834">
                  <c:v>5.4732780000000183</c:v>
                </c:pt>
                <c:pt idx="835">
                  <c:v>5.4676930000000024</c:v>
                </c:pt>
                <c:pt idx="836">
                  <c:v>5.4633139999999996</c:v>
                </c:pt>
                <c:pt idx="837">
                  <c:v>5.4554630000000124</c:v>
                </c:pt>
                <c:pt idx="838">
                  <c:v>5.4394490000000193</c:v>
                </c:pt>
                <c:pt idx="839">
                  <c:v>5.4293790000000124</c:v>
                </c:pt>
                <c:pt idx="840">
                  <c:v>5.4218290000000033</c:v>
                </c:pt>
                <c:pt idx="841">
                  <c:v>5.4164840000000005</c:v>
                </c:pt>
                <c:pt idx="842">
                  <c:v>5.4111770000000003</c:v>
                </c:pt>
                <c:pt idx="843">
                  <c:v>5.4078599999999986</c:v>
                </c:pt>
                <c:pt idx="844">
                  <c:v>5.4047560000000008</c:v>
                </c:pt>
                <c:pt idx="845">
                  <c:v>5.3972549999999861</c:v>
                </c:pt>
                <c:pt idx="846">
                  <c:v>5.3886450000000004</c:v>
                </c:pt>
                <c:pt idx="847">
                  <c:v>5.3844059999999851</c:v>
                </c:pt>
                <c:pt idx="848">
                  <c:v>5.3804539999999985</c:v>
                </c:pt>
                <c:pt idx="849">
                  <c:v>5.3758330000000001</c:v>
                </c:pt>
                <c:pt idx="850">
                  <c:v>5.3728750000000005</c:v>
                </c:pt>
                <c:pt idx="851">
                  <c:v>5.3682029999999985</c:v>
                </c:pt>
                <c:pt idx="852">
                  <c:v>5.3633030000000002</c:v>
                </c:pt>
                <c:pt idx="853">
                  <c:v>5.3598330000000001</c:v>
                </c:pt>
                <c:pt idx="854">
                  <c:v>5.3487390000000001</c:v>
                </c:pt>
                <c:pt idx="855">
                  <c:v>5.3428599999999955</c:v>
                </c:pt>
                <c:pt idx="856">
                  <c:v>5.3396040000000013</c:v>
                </c:pt>
                <c:pt idx="857">
                  <c:v>5.3385799999999985</c:v>
                </c:pt>
                <c:pt idx="858">
                  <c:v>5.3247099999999863</c:v>
                </c:pt>
                <c:pt idx="859">
                  <c:v>5.3191640000000007</c:v>
                </c:pt>
                <c:pt idx="860">
                  <c:v>5.3167190000000009</c:v>
                </c:pt>
                <c:pt idx="861">
                  <c:v>5.3117540000000005</c:v>
                </c:pt>
                <c:pt idx="862">
                  <c:v>5.3064330000000002</c:v>
                </c:pt>
                <c:pt idx="863">
                  <c:v>5.3026990000000014</c:v>
                </c:pt>
                <c:pt idx="864">
                  <c:v>5.3005600000000008</c:v>
                </c:pt>
                <c:pt idx="865">
                  <c:v>5.2973999999999997</c:v>
                </c:pt>
                <c:pt idx="866">
                  <c:v>5.2942800000000005</c:v>
                </c:pt>
                <c:pt idx="867">
                  <c:v>5.2929650000000006</c:v>
                </c:pt>
                <c:pt idx="868">
                  <c:v>5.2856649999999998</c:v>
                </c:pt>
                <c:pt idx="869">
                  <c:v>5.282724</c:v>
                </c:pt>
                <c:pt idx="870">
                  <c:v>5.2792170000000134</c:v>
                </c:pt>
                <c:pt idx="871">
                  <c:v>5.2725000000000009</c:v>
                </c:pt>
                <c:pt idx="872">
                  <c:v>5.2699180000000005</c:v>
                </c:pt>
                <c:pt idx="873">
                  <c:v>5.2493800000000004</c:v>
                </c:pt>
                <c:pt idx="874">
                  <c:v>5.244860000000001</c:v>
                </c:pt>
                <c:pt idx="875">
                  <c:v>5.2404980000000014</c:v>
                </c:pt>
                <c:pt idx="876">
                  <c:v>5.2375559999999863</c:v>
                </c:pt>
                <c:pt idx="877">
                  <c:v>5.2299849999999841</c:v>
                </c:pt>
                <c:pt idx="878">
                  <c:v>5.2275139999999851</c:v>
                </c:pt>
                <c:pt idx="879">
                  <c:v>5.2230249999999945</c:v>
                </c:pt>
                <c:pt idx="880">
                  <c:v>5.2204720000000009</c:v>
                </c:pt>
                <c:pt idx="881">
                  <c:v>5.2163900000000014</c:v>
                </c:pt>
                <c:pt idx="882">
                  <c:v>5.2146290000000004</c:v>
                </c:pt>
                <c:pt idx="883">
                  <c:v>5.2124559999999862</c:v>
                </c:pt>
                <c:pt idx="884">
                  <c:v>5.2050800000000006</c:v>
                </c:pt>
                <c:pt idx="885">
                  <c:v>5.201643000000022</c:v>
                </c:pt>
                <c:pt idx="886">
                  <c:v>5.1920669999999873</c:v>
                </c:pt>
                <c:pt idx="887">
                  <c:v>5.1853600000000011</c:v>
                </c:pt>
                <c:pt idx="888">
                  <c:v>5.1811629999999997</c:v>
                </c:pt>
                <c:pt idx="889">
                  <c:v>5.1788900000000009</c:v>
                </c:pt>
                <c:pt idx="890">
                  <c:v>5.1767820000000011</c:v>
                </c:pt>
                <c:pt idx="891">
                  <c:v>5.1733320000000003</c:v>
                </c:pt>
                <c:pt idx="892">
                  <c:v>5.1713480000000134</c:v>
                </c:pt>
                <c:pt idx="893">
                  <c:v>5.169481999999987</c:v>
                </c:pt>
                <c:pt idx="894">
                  <c:v>5.1585799999999882</c:v>
                </c:pt>
                <c:pt idx="895">
                  <c:v>5.154898999999987</c:v>
                </c:pt>
                <c:pt idx="896">
                  <c:v>5.1520489999999945</c:v>
                </c:pt>
                <c:pt idx="897">
                  <c:v>5.1501129999999851</c:v>
                </c:pt>
                <c:pt idx="898">
                  <c:v>5.1474349999999767</c:v>
                </c:pt>
                <c:pt idx="899">
                  <c:v>5.1456099999999996</c:v>
                </c:pt>
                <c:pt idx="900">
                  <c:v>5.1438900000000007</c:v>
                </c:pt>
                <c:pt idx="901">
                  <c:v>5.1263319999999863</c:v>
                </c:pt>
                <c:pt idx="902">
                  <c:v>5.114282999999987</c:v>
                </c:pt>
                <c:pt idx="903">
                  <c:v>5.1090080000000011</c:v>
                </c:pt>
                <c:pt idx="904">
                  <c:v>5.102335999999986</c:v>
                </c:pt>
                <c:pt idx="905">
                  <c:v>5.0938780000000001</c:v>
                </c:pt>
                <c:pt idx="906">
                  <c:v>5.0906590000000014</c:v>
                </c:pt>
                <c:pt idx="907">
                  <c:v>5.0876169999999945</c:v>
                </c:pt>
                <c:pt idx="908">
                  <c:v>5.0839980000000011</c:v>
                </c:pt>
                <c:pt idx="909">
                  <c:v>5.0817619999999994</c:v>
                </c:pt>
                <c:pt idx="910">
                  <c:v>5.0783100000000001</c:v>
                </c:pt>
                <c:pt idx="911">
                  <c:v>5.0770309999999945</c:v>
                </c:pt>
                <c:pt idx="912">
                  <c:v>5.0755549999999863</c:v>
                </c:pt>
                <c:pt idx="913">
                  <c:v>5.0727000000000011</c:v>
                </c:pt>
                <c:pt idx="914">
                  <c:v>5.067971999999985</c:v>
                </c:pt>
                <c:pt idx="915">
                  <c:v>5.0661020000000008</c:v>
                </c:pt>
                <c:pt idx="916">
                  <c:v>5.0633999999999997</c:v>
                </c:pt>
                <c:pt idx="917">
                  <c:v>5.0566300000000002</c:v>
                </c:pt>
                <c:pt idx="918">
                  <c:v>5.0538280000000011</c:v>
                </c:pt>
                <c:pt idx="919">
                  <c:v>5.0524169999999842</c:v>
                </c:pt>
                <c:pt idx="920">
                  <c:v>5.0510139999999986</c:v>
                </c:pt>
                <c:pt idx="921">
                  <c:v>5.0476559999999955</c:v>
                </c:pt>
                <c:pt idx="922">
                  <c:v>5.0448269999999873</c:v>
                </c:pt>
                <c:pt idx="923">
                  <c:v>5.040439000000001</c:v>
                </c:pt>
                <c:pt idx="924">
                  <c:v>5.0388430000000124</c:v>
                </c:pt>
                <c:pt idx="925">
                  <c:v>5.03261</c:v>
                </c:pt>
                <c:pt idx="926">
                  <c:v>5.0181849999999804</c:v>
                </c:pt>
                <c:pt idx="927">
                  <c:v>5.0129549999999785</c:v>
                </c:pt>
                <c:pt idx="928">
                  <c:v>5.0049869999999785</c:v>
                </c:pt>
                <c:pt idx="929">
                  <c:v>5.0004799999999996</c:v>
                </c:pt>
                <c:pt idx="930">
                  <c:v>4.9983889999999995</c:v>
                </c:pt>
                <c:pt idx="931">
                  <c:v>4.9950209999999995</c:v>
                </c:pt>
                <c:pt idx="932">
                  <c:v>4.9846009999999996</c:v>
                </c:pt>
                <c:pt idx="933">
                  <c:v>4.9811080000000034</c:v>
                </c:pt>
                <c:pt idx="934">
                  <c:v>4.9712590000000203</c:v>
                </c:pt>
                <c:pt idx="935">
                  <c:v>4.9655319999999863</c:v>
                </c:pt>
                <c:pt idx="936">
                  <c:v>4.9595630000000144</c:v>
                </c:pt>
                <c:pt idx="937">
                  <c:v>4.9525869999999843</c:v>
                </c:pt>
                <c:pt idx="938">
                  <c:v>4.9450810000000001</c:v>
                </c:pt>
                <c:pt idx="939">
                  <c:v>4.9420800000000007</c:v>
                </c:pt>
                <c:pt idx="940">
                  <c:v>4.9379970000000011</c:v>
                </c:pt>
                <c:pt idx="941">
                  <c:v>4.9355010000000004</c:v>
                </c:pt>
                <c:pt idx="942">
                  <c:v>4.9319670000000135</c:v>
                </c:pt>
                <c:pt idx="943">
                  <c:v>4.9227679999999996</c:v>
                </c:pt>
                <c:pt idx="944">
                  <c:v>4.9203799999999998</c:v>
                </c:pt>
                <c:pt idx="945">
                  <c:v>4.9187230000000124</c:v>
                </c:pt>
                <c:pt idx="946">
                  <c:v>4.9096410000000192</c:v>
                </c:pt>
                <c:pt idx="947">
                  <c:v>4.9012630000000277</c:v>
                </c:pt>
                <c:pt idx="948">
                  <c:v>4.8955210000000005</c:v>
                </c:pt>
                <c:pt idx="949">
                  <c:v>4.8892570000000024</c:v>
                </c:pt>
                <c:pt idx="950">
                  <c:v>4.8839310000000005</c:v>
                </c:pt>
                <c:pt idx="951">
                  <c:v>4.8789220000000011</c:v>
                </c:pt>
                <c:pt idx="952">
                  <c:v>4.8763170000000002</c:v>
                </c:pt>
                <c:pt idx="953">
                  <c:v>4.8746950000000009</c:v>
                </c:pt>
                <c:pt idx="954">
                  <c:v>4.8733780000000024</c:v>
                </c:pt>
                <c:pt idx="955">
                  <c:v>4.8718750000000011</c:v>
                </c:pt>
                <c:pt idx="956">
                  <c:v>4.8705499999999997</c:v>
                </c:pt>
                <c:pt idx="957">
                  <c:v>4.869351</c:v>
                </c:pt>
                <c:pt idx="958">
                  <c:v>4.8684630000000002</c:v>
                </c:pt>
                <c:pt idx="959">
                  <c:v>4.8669419999999946</c:v>
                </c:pt>
                <c:pt idx="960">
                  <c:v>4.8623650000000005</c:v>
                </c:pt>
                <c:pt idx="961">
                  <c:v>4.8605189999999832</c:v>
                </c:pt>
                <c:pt idx="962">
                  <c:v>4.8538130000000006</c:v>
                </c:pt>
                <c:pt idx="963">
                  <c:v>4.8511009999999946</c:v>
                </c:pt>
                <c:pt idx="964">
                  <c:v>4.8460459999999985</c:v>
                </c:pt>
                <c:pt idx="965">
                  <c:v>4.8434859999999871</c:v>
                </c:pt>
                <c:pt idx="966">
                  <c:v>4.8417829999999995</c:v>
                </c:pt>
                <c:pt idx="967">
                  <c:v>4.8380240000000008</c:v>
                </c:pt>
                <c:pt idx="968">
                  <c:v>4.8358139999999965</c:v>
                </c:pt>
                <c:pt idx="969">
                  <c:v>4.8292169999999945</c:v>
                </c:pt>
                <c:pt idx="970">
                  <c:v>4.825965999999986</c:v>
                </c:pt>
                <c:pt idx="971">
                  <c:v>4.8244539999999851</c:v>
                </c:pt>
                <c:pt idx="972">
                  <c:v>4.8185459999999862</c:v>
                </c:pt>
                <c:pt idx="973">
                  <c:v>4.8165349999999831</c:v>
                </c:pt>
                <c:pt idx="974">
                  <c:v>4.8153879999999871</c:v>
                </c:pt>
                <c:pt idx="975">
                  <c:v>4.8113740000000007</c:v>
                </c:pt>
                <c:pt idx="976">
                  <c:v>4.8094260000000002</c:v>
                </c:pt>
                <c:pt idx="977">
                  <c:v>4.8061790000000002</c:v>
                </c:pt>
                <c:pt idx="978">
                  <c:v>4.8043039999999975</c:v>
                </c:pt>
                <c:pt idx="979">
                  <c:v>4.7995169999999945</c:v>
                </c:pt>
                <c:pt idx="980">
                  <c:v>4.7958440000000007</c:v>
                </c:pt>
                <c:pt idx="981">
                  <c:v>4.7928320000000006</c:v>
                </c:pt>
                <c:pt idx="982">
                  <c:v>4.791716000000001</c:v>
                </c:pt>
                <c:pt idx="983">
                  <c:v>4.7906080000000024</c:v>
                </c:pt>
                <c:pt idx="984">
                  <c:v>4.7858929999999997</c:v>
                </c:pt>
                <c:pt idx="985">
                  <c:v>4.7840120000000006</c:v>
                </c:pt>
                <c:pt idx="986">
                  <c:v>4.7774520000000003</c:v>
                </c:pt>
                <c:pt idx="987">
                  <c:v>4.7691379999999945</c:v>
                </c:pt>
                <c:pt idx="988">
                  <c:v>4.7520930000000003</c:v>
                </c:pt>
                <c:pt idx="989">
                  <c:v>4.7469190000000001</c:v>
                </c:pt>
                <c:pt idx="990">
                  <c:v>4.7429009999999945</c:v>
                </c:pt>
                <c:pt idx="991">
                  <c:v>4.7398240000000014</c:v>
                </c:pt>
                <c:pt idx="992">
                  <c:v>4.7383800000000011</c:v>
                </c:pt>
                <c:pt idx="993">
                  <c:v>4.7360140000000008</c:v>
                </c:pt>
                <c:pt idx="994">
                  <c:v>4.7321550000000006</c:v>
                </c:pt>
                <c:pt idx="995">
                  <c:v>4.7262540000000008</c:v>
                </c:pt>
                <c:pt idx="996">
                  <c:v>4.7236410000000024</c:v>
                </c:pt>
                <c:pt idx="997">
                  <c:v>4.7219060000000006</c:v>
                </c:pt>
                <c:pt idx="998">
                  <c:v>4.7202000000000002</c:v>
                </c:pt>
                <c:pt idx="999">
                  <c:v>4.717448000000001</c:v>
                </c:pt>
                <c:pt idx="1000">
                  <c:v>4.7162269999999999</c:v>
                </c:pt>
                <c:pt idx="1001">
                  <c:v>4.7148620000000001</c:v>
                </c:pt>
                <c:pt idx="1002">
                  <c:v>4.7120349999999851</c:v>
                </c:pt>
                <c:pt idx="1003">
                  <c:v>4.7095099999999999</c:v>
                </c:pt>
                <c:pt idx="1004">
                  <c:v>4.7089560000000006</c:v>
                </c:pt>
              </c:numCache>
            </c:numRef>
          </c:yVal>
          <c:smooth val="0"/>
        </c:ser>
        <c:ser>
          <c:idx val="3"/>
          <c:order val="1"/>
          <c:spPr>
            <a:ln w="12700">
              <a:solidFill>
                <a:schemeClr val="tx1"/>
              </a:solidFill>
            </a:ln>
          </c:spPr>
          <c:marker>
            <c:symbol val="none"/>
          </c:marker>
          <c:xVal>
            <c:numRef>
              <c:f>coil!$AM$1:$AM$1015</c:f>
              <c:numCache>
                <c:formatCode>General</c:formatCode>
                <c:ptCount val="1015"/>
                <c:pt idx="0">
                  <c:v>5.0000000000000273E-7</c:v>
                </c:pt>
                <c:pt idx="1">
                  <c:v>5.0000500000000003E-2</c:v>
                </c:pt>
                <c:pt idx="2">
                  <c:v>0.10000050000000002</c:v>
                </c:pt>
                <c:pt idx="3">
                  <c:v>0.15000100000000038</c:v>
                </c:pt>
                <c:pt idx="4">
                  <c:v>0.20000100000000001</c:v>
                </c:pt>
                <c:pt idx="5">
                  <c:v>0.25000100000000003</c:v>
                </c:pt>
                <c:pt idx="6">
                  <c:v>0.30000100000000002</c:v>
                </c:pt>
                <c:pt idx="7">
                  <c:v>0.35000100000000001</c:v>
                </c:pt>
                <c:pt idx="8">
                  <c:v>0.40000050000000031</c:v>
                </c:pt>
                <c:pt idx="9">
                  <c:v>0.45000050000000008</c:v>
                </c:pt>
                <c:pt idx="10">
                  <c:v>0.50000049999999996</c:v>
                </c:pt>
                <c:pt idx="11">
                  <c:v>0.55000099999999996</c:v>
                </c:pt>
                <c:pt idx="12">
                  <c:v>0.60000100000000178</c:v>
                </c:pt>
                <c:pt idx="13">
                  <c:v>0.65000100000000205</c:v>
                </c:pt>
                <c:pt idx="14">
                  <c:v>0.70000099999999998</c:v>
                </c:pt>
                <c:pt idx="15">
                  <c:v>0.75000100000000203</c:v>
                </c:pt>
                <c:pt idx="16">
                  <c:v>0.80000099999999996</c:v>
                </c:pt>
                <c:pt idx="17">
                  <c:v>0.85000100000000178</c:v>
                </c:pt>
                <c:pt idx="18">
                  <c:v>0.90000100000000005</c:v>
                </c:pt>
                <c:pt idx="19">
                  <c:v>0.95000099999999998</c:v>
                </c:pt>
                <c:pt idx="20">
                  <c:v>1.0000009999999999</c:v>
                </c:pt>
                <c:pt idx="21">
                  <c:v>1.050001</c:v>
                </c:pt>
                <c:pt idx="22">
                  <c:v>1.100001</c:v>
                </c:pt>
                <c:pt idx="23">
                  <c:v>1.1500010000000001</c:v>
                </c:pt>
                <c:pt idx="24">
                  <c:v>1.2000009999999999</c:v>
                </c:pt>
                <c:pt idx="25">
                  <c:v>1.2500009999999999</c:v>
                </c:pt>
                <c:pt idx="26">
                  <c:v>1.3000004999999999</c:v>
                </c:pt>
                <c:pt idx="27">
                  <c:v>1.3500004999999999</c:v>
                </c:pt>
                <c:pt idx="28">
                  <c:v>1.4000005</c:v>
                </c:pt>
                <c:pt idx="29">
                  <c:v>1.4500005</c:v>
                </c:pt>
                <c:pt idx="30">
                  <c:v>1.5000005000000001</c:v>
                </c:pt>
                <c:pt idx="31">
                  <c:v>1.5500004999999999</c:v>
                </c:pt>
                <c:pt idx="32">
                  <c:v>1.6000004999999999</c:v>
                </c:pt>
                <c:pt idx="33">
                  <c:v>1.6500005000000033</c:v>
                </c:pt>
                <c:pt idx="34">
                  <c:v>1.7000005</c:v>
                </c:pt>
                <c:pt idx="35">
                  <c:v>1.7500005000000001</c:v>
                </c:pt>
                <c:pt idx="36">
                  <c:v>1.8000004999999999</c:v>
                </c:pt>
                <c:pt idx="37">
                  <c:v>1.8500004999999999</c:v>
                </c:pt>
                <c:pt idx="38">
                  <c:v>1.9000005000000033</c:v>
                </c:pt>
                <c:pt idx="39">
                  <c:v>1.9500005000000038</c:v>
                </c:pt>
                <c:pt idx="40">
                  <c:v>2.0000005000000001</c:v>
                </c:pt>
                <c:pt idx="41">
                  <c:v>2.0500004999999977</c:v>
                </c:pt>
                <c:pt idx="42">
                  <c:v>2.1000005000000002</c:v>
                </c:pt>
                <c:pt idx="43">
                  <c:v>2.1500005</c:v>
                </c:pt>
                <c:pt idx="44">
                  <c:v>2.2000004999999998</c:v>
                </c:pt>
                <c:pt idx="45">
                  <c:v>2.2500005000000001</c:v>
                </c:pt>
                <c:pt idx="46">
                  <c:v>2.3000004999999977</c:v>
                </c:pt>
                <c:pt idx="47">
                  <c:v>2.3500004999999939</c:v>
                </c:pt>
                <c:pt idx="48">
                  <c:v>2.4000005</c:v>
                </c:pt>
                <c:pt idx="49">
                  <c:v>2.4500004999999967</c:v>
                </c:pt>
                <c:pt idx="50">
                  <c:v>2.5000005000000001</c:v>
                </c:pt>
                <c:pt idx="51">
                  <c:v>2.5500004999999977</c:v>
                </c:pt>
                <c:pt idx="52">
                  <c:v>2.6000005000000002</c:v>
                </c:pt>
                <c:pt idx="53">
                  <c:v>2.6500005</c:v>
                </c:pt>
                <c:pt idx="54">
                  <c:v>2.7000004999999998</c:v>
                </c:pt>
                <c:pt idx="55">
                  <c:v>2.7500005000000001</c:v>
                </c:pt>
                <c:pt idx="56">
                  <c:v>2.8000004999999977</c:v>
                </c:pt>
                <c:pt idx="57">
                  <c:v>2.8500004999999939</c:v>
                </c:pt>
                <c:pt idx="58">
                  <c:v>2.9000005</c:v>
                </c:pt>
                <c:pt idx="59">
                  <c:v>2.9500004999999967</c:v>
                </c:pt>
                <c:pt idx="60">
                  <c:v>3.0000005000000001</c:v>
                </c:pt>
                <c:pt idx="61">
                  <c:v>3.0500004999999977</c:v>
                </c:pt>
                <c:pt idx="62">
                  <c:v>3.1000005000000002</c:v>
                </c:pt>
                <c:pt idx="63">
                  <c:v>3.1500005</c:v>
                </c:pt>
                <c:pt idx="64">
                  <c:v>3.2000004999999998</c:v>
                </c:pt>
                <c:pt idx="65">
                  <c:v>3.2500005000000001</c:v>
                </c:pt>
                <c:pt idx="66">
                  <c:v>3.3000004999999977</c:v>
                </c:pt>
                <c:pt idx="67">
                  <c:v>3.3500004999999939</c:v>
                </c:pt>
                <c:pt idx="68">
                  <c:v>3.4000005</c:v>
                </c:pt>
                <c:pt idx="69">
                  <c:v>3.4500004999999967</c:v>
                </c:pt>
                <c:pt idx="70">
                  <c:v>3.5000005000000001</c:v>
                </c:pt>
                <c:pt idx="71">
                  <c:v>3.5500004999999977</c:v>
                </c:pt>
                <c:pt idx="72">
                  <c:v>3.6000005000000002</c:v>
                </c:pt>
                <c:pt idx="73">
                  <c:v>3.6500005</c:v>
                </c:pt>
                <c:pt idx="74">
                  <c:v>3.7000004999999998</c:v>
                </c:pt>
                <c:pt idx="75">
                  <c:v>3.7500005000000001</c:v>
                </c:pt>
                <c:pt idx="76">
                  <c:v>3.8000004999999977</c:v>
                </c:pt>
                <c:pt idx="77">
                  <c:v>3.8500004999999939</c:v>
                </c:pt>
                <c:pt idx="78">
                  <c:v>3.9000005</c:v>
                </c:pt>
                <c:pt idx="79">
                  <c:v>3.9500004999999967</c:v>
                </c:pt>
                <c:pt idx="80">
                  <c:v>4.0000004999999996</c:v>
                </c:pt>
                <c:pt idx="81">
                  <c:v>4.0500004999999986</c:v>
                </c:pt>
                <c:pt idx="82">
                  <c:v>4.1000004999999975</c:v>
                </c:pt>
                <c:pt idx="83">
                  <c:v>4.1500004999999955</c:v>
                </c:pt>
                <c:pt idx="84">
                  <c:v>4.2000004999999998</c:v>
                </c:pt>
                <c:pt idx="85">
                  <c:v>4.2500004999999996</c:v>
                </c:pt>
                <c:pt idx="86">
                  <c:v>4.3000004999999986</c:v>
                </c:pt>
                <c:pt idx="87">
                  <c:v>4.3500004999999975</c:v>
                </c:pt>
                <c:pt idx="88">
                  <c:v>4.4000005</c:v>
                </c:pt>
                <c:pt idx="89">
                  <c:v>4.4500004999999998</c:v>
                </c:pt>
                <c:pt idx="90">
                  <c:v>4.5000004999999996</c:v>
                </c:pt>
                <c:pt idx="91">
                  <c:v>4.550001</c:v>
                </c:pt>
                <c:pt idx="92">
                  <c:v>4.6000009999999945</c:v>
                </c:pt>
                <c:pt idx="93">
                  <c:v>4.6500009999999863</c:v>
                </c:pt>
                <c:pt idx="94">
                  <c:v>4.7000010000000003</c:v>
                </c:pt>
                <c:pt idx="95">
                  <c:v>4.7500010000000001</c:v>
                </c:pt>
                <c:pt idx="96">
                  <c:v>4.800001</c:v>
                </c:pt>
                <c:pt idx="97">
                  <c:v>4.8500009999999945</c:v>
                </c:pt>
                <c:pt idx="98">
                  <c:v>4.9000009999999996</c:v>
                </c:pt>
                <c:pt idx="99">
                  <c:v>4.9500010000000003</c:v>
                </c:pt>
                <c:pt idx="100">
                  <c:v>5.0000010000000001</c:v>
                </c:pt>
                <c:pt idx="101">
                  <c:v>5.050001</c:v>
                </c:pt>
                <c:pt idx="102">
                  <c:v>5.1000009999999945</c:v>
                </c:pt>
                <c:pt idx="103">
                  <c:v>5.1500009999999863</c:v>
                </c:pt>
                <c:pt idx="104">
                  <c:v>5.2000009990000002</c:v>
                </c:pt>
                <c:pt idx="105">
                  <c:v>5.2500009990000001</c:v>
                </c:pt>
                <c:pt idx="106">
                  <c:v>5.3000009989999946</c:v>
                </c:pt>
                <c:pt idx="107">
                  <c:v>5.3500009989999873</c:v>
                </c:pt>
                <c:pt idx="108">
                  <c:v>5.4000009990000004</c:v>
                </c:pt>
                <c:pt idx="109">
                  <c:v>5.4500009990000002</c:v>
                </c:pt>
                <c:pt idx="110">
                  <c:v>5.5000009990000001</c:v>
                </c:pt>
                <c:pt idx="111">
                  <c:v>5.5500009989999946</c:v>
                </c:pt>
                <c:pt idx="112">
                  <c:v>5.6000009989999873</c:v>
                </c:pt>
                <c:pt idx="113">
                  <c:v>5.6500009989999871</c:v>
                </c:pt>
                <c:pt idx="114">
                  <c:v>5.7000009990000002</c:v>
                </c:pt>
                <c:pt idx="115">
                  <c:v>5.7500009990000001</c:v>
                </c:pt>
                <c:pt idx="116">
                  <c:v>5.8000009989999946</c:v>
                </c:pt>
                <c:pt idx="117">
                  <c:v>5.8500009989999873</c:v>
                </c:pt>
                <c:pt idx="118">
                  <c:v>5.9000009990000004</c:v>
                </c:pt>
                <c:pt idx="119">
                  <c:v>5.9500009990000002</c:v>
                </c:pt>
                <c:pt idx="120">
                  <c:v>6.0000009990000001</c:v>
                </c:pt>
                <c:pt idx="121">
                  <c:v>6.0500009989999946</c:v>
                </c:pt>
                <c:pt idx="122">
                  <c:v>6.1000009989999873</c:v>
                </c:pt>
                <c:pt idx="123">
                  <c:v>6.1500009989999871</c:v>
                </c:pt>
                <c:pt idx="124">
                  <c:v>6.2000009990000002</c:v>
                </c:pt>
                <c:pt idx="125">
                  <c:v>6.2500009990000001</c:v>
                </c:pt>
                <c:pt idx="126">
                  <c:v>6.3000009989999946</c:v>
                </c:pt>
                <c:pt idx="127">
                  <c:v>6.3500009989999873</c:v>
                </c:pt>
                <c:pt idx="128">
                  <c:v>6.4000009990000004</c:v>
                </c:pt>
                <c:pt idx="129">
                  <c:v>6.4500009990000002</c:v>
                </c:pt>
                <c:pt idx="130">
                  <c:v>6.5000009990000001</c:v>
                </c:pt>
                <c:pt idx="131">
                  <c:v>6.5500009979999945</c:v>
                </c:pt>
                <c:pt idx="132">
                  <c:v>6.6000009979999863</c:v>
                </c:pt>
                <c:pt idx="133">
                  <c:v>6.6500009979999852</c:v>
                </c:pt>
                <c:pt idx="134">
                  <c:v>6.7000009980000002</c:v>
                </c:pt>
                <c:pt idx="135">
                  <c:v>6.750000998</c:v>
                </c:pt>
                <c:pt idx="136">
                  <c:v>6.8000009979999945</c:v>
                </c:pt>
                <c:pt idx="137">
                  <c:v>6.8500009979999863</c:v>
                </c:pt>
                <c:pt idx="138">
                  <c:v>6.9000009980000003</c:v>
                </c:pt>
                <c:pt idx="139">
                  <c:v>6.9500009980000002</c:v>
                </c:pt>
                <c:pt idx="140">
                  <c:v>7.000000998</c:v>
                </c:pt>
                <c:pt idx="141">
                  <c:v>7.0500009979999945</c:v>
                </c:pt>
                <c:pt idx="142">
                  <c:v>7.1000009979999863</c:v>
                </c:pt>
                <c:pt idx="143">
                  <c:v>7.1500009979999852</c:v>
                </c:pt>
                <c:pt idx="144">
                  <c:v>7.2000009980000002</c:v>
                </c:pt>
                <c:pt idx="145">
                  <c:v>7.250000998</c:v>
                </c:pt>
                <c:pt idx="146">
                  <c:v>7.3000009979999945</c:v>
                </c:pt>
                <c:pt idx="147">
                  <c:v>7.3500009979999863</c:v>
                </c:pt>
                <c:pt idx="148">
                  <c:v>7.4000009980000003</c:v>
                </c:pt>
                <c:pt idx="149">
                  <c:v>7.4500009980000002</c:v>
                </c:pt>
                <c:pt idx="150">
                  <c:v>7.500000998</c:v>
                </c:pt>
                <c:pt idx="151">
                  <c:v>7.5500009979999945</c:v>
                </c:pt>
                <c:pt idx="152">
                  <c:v>7.6000009979999863</c:v>
                </c:pt>
                <c:pt idx="153">
                  <c:v>7.6500009979999852</c:v>
                </c:pt>
                <c:pt idx="154">
                  <c:v>7.7000009980000002</c:v>
                </c:pt>
                <c:pt idx="155">
                  <c:v>7.750000998</c:v>
                </c:pt>
                <c:pt idx="156">
                  <c:v>7.8000009979999945</c:v>
                </c:pt>
                <c:pt idx="157">
                  <c:v>7.8500009979999863</c:v>
                </c:pt>
                <c:pt idx="158">
                  <c:v>7.9000009970000002</c:v>
                </c:pt>
                <c:pt idx="159">
                  <c:v>7.9500009970000001</c:v>
                </c:pt>
                <c:pt idx="160">
                  <c:v>8.0000009970000008</c:v>
                </c:pt>
                <c:pt idx="161">
                  <c:v>8.0500009970000068</c:v>
                </c:pt>
                <c:pt idx="162">
                  <c:v>8.1000009970000004</c:v>
                </c:pt>
                <c:pt idx="163">
                  <c:v>8.1500009980000048</c:v>
                </c:pt>
                <c:pt idx="164">
                  <c:v>8.2000009980000002</c:v>
                </c:pt>
                <c:pt idx="165">
                  <c:v>8.2500009980000026</c:v>
                </c:pt>
                <c:pt idx="166">
                  <c:v>8.3000009980000247</c:v>
                </c:pt>
                <c:pt idx="167">
                  <c:v>8.3500009980000289</c:v>
                </c:pt>
                <c:pt idx="168">
                  <c:v>8.4000009980000048</c:v>
                </c:pt>
                <c:pt idx="169">
                  <c:v>8.4500009980000268</c:v>
                </c:pt>
                <c:pt idx="170">
                  <c:v>8.5000009980000026</c:v>
                </c:pt>
                <c:pt idx="171">
                  <c:v>8.5500009980000247</c:v>
                </c:pt>
                <c:pt idx="172">
                  <c:v>8.6000009980000005</c:v>
                </c:pt>
                <c:pt idx="173">
                  <c:v>8.6500009980000048</c:v>
                </c:pt>
                <c:pt idx="174">
                  <c:v>8.7000009980000002</c:v>
                </c:pt>
                <c:pt idx="175">
                  <c:v>8.7500009980000026</c:v>
                </c:pt>
                <c:pt idx="176">
                  <c:v>8.8000009980000247</c:v>
                </c:pt>
                <c:pt idx="177">
                  <c:v>8.8500009980000289</c:v>
                </c:pt>
                <c:pt idx="178">
                  <c:v>8.9000009980000048</c:v>
                </c:pt>
                <c:pt idx="179">
                  <c:v>8.9500009980000268</c:v>
                </c:pt>
                <c:pt idx="180">
                  <c:v>9.0000009980000026</c:v>
                </c:pt>
                <c:pt idx="181">
                  <c:v>9.0500009980000247</c:v>
                </c:pt>
                <c:pt idx="182">
                  <c:v>9.1000009990000006</c:v>
                </c:pt>
                <c:pt idx="183">
                  <c:v>9.1500009990000066</c:v>
                </c:pt>
                <c:pt idx="184">
                  <c:v>9.2000009990000002</c:v>
                </c:pt>
                <c:pt idx="185">
                  <c:v>9.2500009990000027</c:v>
                </c:pt>
                <c:pt idx="186">
                  <c:v>9.3000009990000247</c:v>
                </c:pt>
                <c:pt idx="187">
                  <c:v>9.3500009990000326</c:v>
                </c:pt>
                <c:pt idx="188">
                  <c:v>9.4000009990000066</c:v>
                </c:pt>
                <c:pt idx="189">
                  <c:v>9.4500009990000287</c:v>
                </c:pt>
                <c:pt idx="190">
                  <c:v>9.5000009990000027</c:v>
                </c:pt>
                <c:pt idx="191">
                  <c:v>9.5500009990000247</c:v>
                </c:pt>
                <c:pt idx="192">
                  <c:v>9.6000009990000006</c:v>
                </c:pt>
                <c:pt idx="193">
                  <c:v>9.6500009990000066</c:v>
                </c:pt>
                <c:pt idx="194">
                  <c:v>9.7000009990000002</c:v>
                </c:pt>
                <c:pt idx="195">
                  <c:v>9.7500009990000027</c:v>
                </c:pt>
                <c:pt idx="196">
                  <c:v>9.8000009990000247</c:v>
                </c:pt>
                <c:pt idx="197">
                  <c:v>9.8500009990000326</c:v>
                </c:pt>
                <c:pt idx="198">
                  <c:v>9.9000009990000066</c:v>
                </c:pt>
                <c:pt idx="199">
                  <c:v>9.9500009990000287</c:v>
                </c:pt>
                <c:pt idx="200">
                  <c:v>10.000000999000004</c:v>
                </c:pt>
                <c:pt idx="201">
                  <c:v>10.050000999000028</c:v>
                </c:pt>
                <c:pt idx="202">
                  <c:v>10.100001000000001</c:v>
                </c:pt>
                <c:pt idx="203">
                  <c:v>10.150001</c:v>
                </c:pt>
                <c:pt idx="204">
                  <c:v>10.200001</c:v>
                </c:pt>
                <c:pt idx="205">
                  <c:v>10.250001000000001</c:v>
                </c:pt>
                <c:pt idx="206">
                  <c:v>10.300001</c:v>
                </c:pt>
                <c:pt idx="207">
                  <c:v>10.350001000000002</c:v>
                </c:pt>
                <c:pt idx="208">
                  <c:v>10.400001</c:v>
                </c:pt>
                <c:pt idx="209">
                  <c:v>10.450001</c:v>
                </c:pt>
                <c:pt idx="210">
                  <c:v>10.500001000000001</c:v>
                </c:pt>
                <c:pt idx="211">
                  <c:v>10.550000500000024</c:v>
                </c:pt>
                <c:pt idx="212">
                  <c:v>10.6000005</c:v>
                </c:pt>
                <c:pt idx="213">
                  <c:v>10.650000500000004</c:v>
                </c:pt>
                <c:pt idx="214">
                  <c:v>10.7000005</c:v>
                </c:pt>
                <c:pt idx="215">
                  <c:v>10.750000500000002</c:v>
                </c:pt>
                <c:pt idx="216">
                  <c:v>10.800000500000024</c:v>
                </c:pt>
                <c:pt idx="217">
                  <c:v>10.850000500000029</c:v>
                </c:pt>
                <c:pt idx="218">
                  <c:v>10.900000500000004</c:v>
                </c:pt>
                <c:pt idx="219">
                  <c:v>10.950000500000026</c:v>
                </c:pt>
                <c:pt idx="220">
                  <c:v>11.000000500000002</c:v>
                </c:pt>
                <c:pt idx="221">
                  <c:v>11.050000501000024</c:v>
                </c:pt>
                <c:pt idx="222">
                  <c:v>11.100000501</c:v>
                </c:pt>
                <c:pt idx="223">
                  <c:v>11.150000501000006</c:v>
                </c:pt>
                <c:pt idx="224">
                  <c:v>11.200000501</c:v>
                </c:pt>
                <c:pt idx="225">
                  <c:v>11.250000501000002</c:v>
                </c:pt>
                <c:pt idx="226">
                  <c:v>11.300000501000024</c:v>
                </c:pt>
                <c:pt idx="227">
                  <c:v>11.350000501000029</c:v>
                </c:pt>
                <c:pt idx="228">
                  <c:v>11.400000501000006</c:v>
                </c:pt>
                <c:pt idx="229">
                  <c:v>11.450000501000028</c:v>
                </c:pt>
                <c:pt idx="230">
                  <c:v>11.500000501000002</c:v>
                </c:pt>
                <c:pt idx="231">
                  <c:v>11.550000501000024</c:v>
                </c:pt>
                <c:pt idx="232">
                  <c:v>11.600000501</c:v>
                </c:pt>
                <c:pt idx="233">
                  <c:v>11.650000501000006</c:v>
                </c:pt>
                <c:pt idx="234">
                  <c:v>11.700000501</c:v>
                </c:pt>
                <c:pt idx="235">
                  <c:v>11.750000501000002</c:v>
                </c:pt>
                <c:pt idx="236">
                  <c:v>11.800000501000024</c:v>
                </c:pt>
                <c:pt idx="237">
                  <c:v>11.850000501000029</c:v>
                </c:pt>
                <c:pt idx="238">
                  <c:v>11.900000501000006</c:v>
                </c:pt>
                <c:pt idx="239">
                  <c:v>11.950000501000028</c:v>
                </c:pt>
                <c:pt idx="240">
                  <c:v>12.000000502000002</c:v>
                </c:pt>
                <c:pt idx="241">
                  <c:v>12.050000502000024</c:v>
                </c:pt>
                <c:pt idx="242">
                  <c:v>12.100000502</c:v>
                </c:pt>
                <c:pt idx="243">
                  <c:v>12.150000502000006</c:v>
                </c:pt>
                <c:pt idx="244">
                  <c:v>12.200000502</c:v>
                </c:pt>
                <c:pt idx="245">
                  <c:v>12.250000502000002</c:v>
                </c:pt>
                <c:pt idx="246">
                  <c:v>12.300000502000024</c:v>
                </c:pt>
                <c:pt idx="247">
                  <c:v>12.350000502000031</c:v>
                </c:pt>
                <c:pt idx="248">
                  <c:v>12.400000502000006</c:v>
                </c:pt>
                <c:pt idx="249">
                  <c:v>12.450000502000028</c:v>
                </c:pt>
                <c:pt idx="250">
                  <c:v>12.500000502000002</c:v>
                </c:pt>
                <c:pt idx="251">
                  <c:v>12.550000502000024</c:v>
                </c:pt>
                <c:pt idx="252">
                  <c:v>12.600000502</c:v>
                </c:pt>
                <c:pt idx="253">
                  <c:v>12.650000502000006</c:v>
                </c:pt>
                <c:pt idx="254">
                  <c:v>12.700000502</c:v>
                </c:pt>
                <c:pt idx="255">
                  <c:v>12.750000502000002</c:v>
                </c:pt>
                <c:pt idx="256">
                  <c:v>12.800000502000024</c:v>
                </c:pt>
                <c:pt idx="257">
                  <c:v>12.850000502000031</c:v>
                </c:pt>
                <c:pt idx="258">
                  <c:v>12.900000502000006</c:v>
                </c:pt>
                <c:pt idx="259">
                  <c:v>12.950000502000028</c:v>
                </c:pt>
                <c:pt idx="260">
                  <c:v>13.000000503000004</c:v>
                </c:pt>
                <c:pt idx="261">
                  <c:v>13.050000503000025</c:v>
                </c:pt>
                <c:pt idx="262">
                  <c:v>13.100000503</c:v>
                </c:pt>
                <c:pt idx="263">
                  <c:v>13.150000503000006</c:v>
                </c:pt>
                <c:pt idx="264">
                  <c:v>13.200000503</c:v>
                </c:pt>
                <c:pt idx="265">
                  <c:v>13.250000503000004</c:v>
                </c:pt>
                <c:pt idx="266">
                  <c:v>13.300000503000025</c:v>
                </c:pt>
                <c:pt idx="267">
                  <c:v>13.350000503000034</c:v>
                </c:pt>
                <c:pt idx="268">
                  <c:v>13.400000503000006</c:v>
                </c:pt>
                <c:pt idx="269">
                  <c:v>13.450000503000028</c:v>
                </c:pt>
                <c:pt idx="270">
                  <c:v>13.500000503000004</c:v>
                </c:pt>
                <c:pt idx="271">
                  <c:v>13.550000503000025</c:v>
                </c:pt>
                <c:pt idx="272">
                  <c:v>13.600000503</c:v>
                </c:pt>
                <c:pt idx="273">
                  <c:v>13.650000503000006</c:v>
                </c:pt>
                <c:pt idx="274">
                  <c:v>13.700000503</c:v>
                </c:pt>
                <c:pt idx="275">
                  <c:v>13.750000503000004</c:v>
                </c:pt>
                <c:pt idx="276">
                  <c:v>13.800552550000038</c:v>
                </c:pt>
                <c:pt idx="277">
                  <c:v>13.850552550000049</c:v>
                </c:pt>
                <c:pt idx="278">
                  <c:v>13.900552550000034</c:v>
                </c:pt>
                <c:pt idx="279">
                  <c:v>13.950552550000042</c:v>
                </c:pt>
                <c:pt idx="280">
                  <c:v>14.000552550000029</c:v>
                </c:pt>
                <c:pt idx="281">
                  <c:v>14.050552550000038</c:v>
                </c:pt>
                <c:pt idx="282">
                  <c:v>14.088359181999998</c:v>
                </c:pt>
                <c:pt idx="283">
                  <c:v>14.138359181999967</c:v>
                </c:pt>
                <c:pt idx="284">
                  <c:v>14.188359181999973</c:v>
                </c:pt>
                <c:pt idx="285">
                  <c:v>14.238359182999959</c:v>
                </c:pt>
                <c:pt idx="286">
                  <c:v>14.288359182999972</c:v>
                </c:pt>
                <c:pt idx="287">
                  <c:v>14.338359182999998</c:v>
                </c:pt>
                <c:pt idx="288">
                  <c:v>14.388359182999999</c:v>
                </c:pt>
                <c:pt idx="289">
                  <c:v>14.438359182999998</c:v>
                </c:pt>
                <c:pt idx="290">
                  <c:v>14.488359182999998</c:v>
                </c:pt>
                <c:pt idx="291">
                  <c:v>14.538359182999972</c:v>
                </c:pt>
                <c:pt idx="292">
                  <c:v>14.588359182999998</c:v>
                </c:pt>
                <c:pt idx="293">
                  <c:v>14.638359182999967</c:v>
                </c:pt>
                <c:pt idx="294">
                  <c:v>14.688359182999998</c:v>
                </c:pt>
                <c:pt idx="295">
                  <c:v>14.738359182999959</c:v>
                </c:pt>
                <c:pt idx="296">
                  <c:v>14.788359182999972</c:v>
                </c:pt>
                <c:pt idx="297">
                  <c:v>14.793091147999998</c:v>
                </c:pt>
                <c:pt idx="298">
                  <c:v>14.843091147999999</c:v>
                </c:pt>
                <c:pt idx="299">
                  <c:v>14.893091148</c:v>
                </c:pt>
                <c:pt idx="300">
                  <c:v>14.943091148000001</c:v>
                </c:pt>
                <c:pt idx="301">
                  <c:v>14.976311825</c:v>
                </c:pt>
                <c:pt idx="302">
                  <c:v>15.026311825000001</c:v>
                </c:pt>
                <c:pt idx="303">
                  <c:v>15.076311824999999</c:v>
                </c:pt>
                <c:pt idx="304">
                  <c:v>15.126311825999998</c:v>
                </c:pt>
                <c:pt idx="305">
                  <c:v>15.176311825999999</c:v>
                </c:pt>
                <c:pt idx="306">
                  <c:v>15.226311825999998</c:v>
                </c:pt>
                <c:pt idx="307">
                  <c:v>15.276311826000001</c:v>
                </c:pt>
                <c:pt idx="308">
                  <c:v>15.326311826</c:v>
                </c:pt>
                <c:pt idx="309">
                  <c:v>15.376311826</c:v>
                </c:pt>
                <c:pt idx="310">
                  <c:v>15.426311825999999</c:v>
                </c:pt>
                <c:pt idx="311">
                  <c:v>15.476311826</c:v>
                </c:pt>
                <c:pt idx="312">
                  <c:v>15.526311826000001</c:v>
                </c:pt>
                <c:pt idx="313">
                  <c:v>15.576311826</c:v>
                </c:pt>
                <c:pt idx="314">
                  <c:v>15.626311825999998</c:v>
                </c:pt>
                <c:pt idx="315">
                  <c:v>15.676311825999999</c:v>
                </c:pt>
                <c:pt idx="316">
                  <c:v>15.726311825999998</c:v>
                </c:pt>
                <c:pt idx="317">
                  <c:v>15.776311826000001</c:v>
                </c:pt>
                <c:pt idx="318">
                  <c:v>15.826311826</c:v>
                </c:pt>
                <c:pt idx="319">
                  <c:v>15.876311826</c:v>
                </c:pt>
                <c:pt idx="320">
                  <c:v>15.926311825999999</c:v>
                </c:pt>
                <c:pt idx="321">
                  <c:v>15.976311826</c:v>
                </c:pt>
                <c:pt idx="322">
                  <c:v>16.026311826000001</c:v>
                </c:pt>
                <c:pt idx="323">
                  <c:v>16.076311826000001</c:v>
                </c:pt>
                <c:pt idx="324">
                  <c:v>16.126311825999988</c:v>
                </c:pt>
                <c:pt idx="325">
                  <c:v>16.176311825999999</c:v>
                </c:pt>
                <c:pt idx="326">
                  <c:v>16.226311826</c:v>
                </c:pt>
                <c:pt idx="327">
                  <c:v>16.276311826000001</c:v>
                </c:pt>
                <c:pt idx="328">
                  <c:v>16.326311826000001</c:v>
                </c:pt>
                <c:pt idx="329">
                  <c:v>16.376311824999988</c:v>
                </c:pt>
                <c:pt idx="330">
                  <c:v>16.426312324999934</c:v>
                </c:pt>
                <c:pt idx="331">
                  <c:v>16.476312324999945</c:v>
                </c:pt>
                <c:pt idx="332">
                  <c:v>16.526312324999989</c:v>
                </c:pt>
                <c:pt idx="333">
                  <c:v>16.576312325</c:v>
                </c:pt>
                <c:pt idx="334">
                  <c:v>16.626312325000001</c:v>
                </c:pt>
                <c:pt idx="335">
                  <c:v>16.676312325000001</c:v>
                </c:pt>
                <c:pt idx="336">
                  <c:v>16.726312324999945</c:v>
                </c:pt>
                <c:pt idx="337">
                  <c:v>16.776312323999989</c:v>
                </c:pt>
                <c:pt idx="338">
                  <c:v>16.826312324</c:v>
                </c:pt>
                <c:pt idx="339">
                  <c:v>16.876312324000001</c:v>
                </c:pt>
                <c:pt idx="340">
                  <c:v>16.926312323999934</c:v>
                </c:pt>
                <c:pt idx="341">
                  <c:v>16.976312323999938</c:v>
                </c:pt>
                <c:pt idx="342">
                  <c:v>17.026312323999989</c:v>
                </c:pt>
                <c:pt idx="343">
                  <c:v>17.076312324</c:v>
                </c:pt>
                <c:pt idx="344">
                  <c:v>17.126312324000001</c:v>
                </c:pt>
                <c:pt idx="345">
                  <c:v>17.176312323000001</c:v>
                </c:pt>
                <c:pt idx="346">
                  <c:v>17.226312322999938</c:v>
                </c:pt>
                <c:pt idx="347">
                  <c:v>17.276312322999949</c:v>
                </c:pt>
                <c:pt idx="348">
                  <c:v>17.326312323</c:v>
                </c:pt>
                <c:pt idx="349">
                  <c:v>17.376312323000001</c:v>
                </c:pt>
                <c:pt idx="350">
                  <c:v>17.426312322999934</c:v>
                </c:pt>
                <c:pt idx="351">
                  <c:v>17.476312322999938</c:v>
                </c:pt>
                <c:pt idx="352">
                  <c:v>17.526312322999949</c:v>
                </c:pt>
                <c:pt idx="353">
                  <c:v>17.576312322</c:v>
                </c:pt>
                <c:pt idx="354">
                  <c:v>17.626312322</c:v>
                </c:pt>
                <c:pt idx="355">
                  <c:v>17.676312322000001</c:v>
                </c:pt>
                <c:pt idx="356">
                  <c:v>17.726312321999938</c:v>
                </c:pt>
                <c:pt idx="357">
                  <c:v>17.776312321999946</c:v>
                </c:pt>
                <c:pt idx="358">
                  <c:v>17.826312322</c:v>
                </c:pt>
                <c:pt idx="359">
                  <c:v>17.876312322</c:v>
                </c:pt>
                <c:pt idx="360">
                  <c:v>17.92631232199993</c:v>
                </c:pt>
                <c:pt idx="361">
                  <c:v>17.976312321000002</c:v>
                </c:pt>
                <c:pt idx="362">
                  <c:v>18.026312320999946</c:v>
                </c:pt>
                <c:pt idx="363">
                  <c:v>18.076312321</c:v>
                </c:pt>
                <c:pt idx="364">
                  <c:v>18.126312321</c:v>
                </c:pt>
                <c:pt idx="365">
                  <c:v>18.176312321000001</c:v>
                </c:pt>
                <c:pt idx="366">
                  <c:v>18.226312321000002</c:v>
                </c:pt>
                <c:pt idx="367">
                  <c:v>18.276312320999946</c:v>
                </c:pt>
                <c:pt idx="368">
                  <c:v>18.326312321</c:v>
                </c:pt>
                <c:pt idx="369">
                  <c:v>18.37631232</c:v>
                </c:pt>
                <c:pt idx="370">
                  <c:v>18.426312319999923</c:v>
                </c:pt>
                <c:pt idx="371">
                  <c:v>18.476312320000002</c:v>
                </c:pt>
                <c:pt idx="372">
                  <c:v>18.526312319999946</c:v>
                </c:pt>
                <c:pt idx="373">
                  <c:v>18.57631232</c:v>
                </c:pt>
                <c:pt idx="374">
                  <c:v>18.62631232</c:v>
                </c:pt>
                <c:pt idx="375">
                  <c:v>18.676312320000001</c:v>
                </c:pt>
                <c:pt idx="376">
                  <c:v>18.726312320000002</c:v>
                </c:pt>
                <c:pt idx="377">
                  <c:v>18.776312318999945</c:v>
                </c:pt>
                <c:pt idx="378">
                  <c:v>18.826312318999989</c:v>
                </c:pt>
                <c:pt idx="379">
                  <c:v>18.876312319</c:v>
                </c:pt>
                <c:pt idx="380">
                  <c:v>18.926312318999923</c:v>
                </c:pt>
                <c:pt idx="381">
                  <c:v>18.976312319000002</c:v>
                </c:pt>
                <c:pt idx="382">
                  <c:v>19.026312318999945</c:v>
                </c:pt>
                <c:pt idx="383">
                  <c:v>19.076312318999989</c:v>
                </c:pt>
                <c:pt idx="384">
                  <c:v>19.126312319</c:v>
                </c:pt>
                <c:pt idx="385">
                  <c:v>19.176312318000001</c:v>
                </c:pt>
                <c:pt idx="386">
                  <c:v>19.226312318000002</c:v>
                </c:pt>
                <c:pt idx="387">
                  <c:v>19.276312317999945</c:v>
                </c:pt>
                <c:pt idx="388">
                  <c:v>19.326312317999989</c:v>
                </c:pt>
                <c:pt idx="389">
                  <c:v>19.376312318</c:v>
                </c:pt>
                <c:pt idx="390">
                  <c:v>19.426312317999923</c:v>
                </c:pt>
                <c:pt idx="391">
                  <c:v>19.476312318000002</c:v>
                </c:pt>
                <c:pt idx="392">
                  <c:v>19.526312317999945</c:v>
                </c:pt>
                <c:pt idx="393">
                  <c:v>19.576312316999989</c:v>
                </c:pt>
                <c:pt idx="394">
                  <c:v>19.626312317</c:v>
                </c:pt>
                <c:pt idx="395">
                  <c:v>19.676312317000001</c:v>
                </c:pt>
                <c:pt idx="396">
                  <c:v>19.726312316999934</c:v>
                </c:pt>
                <c:pt idx="397">
                  <c:v>19.776312316999945</c:v>
                </c:pt>
                <c:pt idx="398">
                  <c:v>19.826312316999989</c:v>
                </c:pt>
                <c:pt idx="399">
                  <c:v>19.876312317</c:v>
                </c:pt>
                <c:pt idx="400">
                  <c:v>19.926312315999922</c:v>
                </c:pt>
                <c:pt idx="401">
                  <c:v>19.976312315999934</c:v>
                </c:pt>
                <c:pt idx="402">
                  <c:v>20.026312315999945</c:v>
                </c:pt>
                <c:pt idx="403">
                  <c:v>20.076312315999989</c:v>
                </c:pt>
                <c:pt idx="404">
                  <c:v>20.126312316</c:v>
                </c:pt>
                <c:pt idx="405">
                  <c:v>20.176312316000001</c:v>
                </c:pt>
                <c:pt idx="406">
                  <c:v>20.226312315999934</c:v>
                </c:pt>
                <c:pt idx="407">
                  <c:v>20.276312315999945</c:v>
                </c:pt>
                <c:pt idx="408">
                  <c:v>20.326312314999949</c:v>
                </c:pt>
                <c:pt idx="409">
                  <c:v>20.376312315</c:v>
                </c:pt>
                <c:pt idx="410">
                  <c:v>20.426312314999926</c:v>
                </c:pt>
                <c:pt idx="411">
                  <c:v>20.451982221000005</c:v>
                </c:pt>
                <c:pt idx="412">
                  <c:v>20.501982721000061</c:v>
                </c:pt>
                <c:pt idx="413">
                  <c:v>20.551982721000073</c:v>
                </c:pt>
                <c:pt idx="414">
                  <c:v>20.601982721000077</c:v>
                </c:pt>
                <c:pt idx="415">
                  <c:v>20.651982721000095</c:v>
                </c:pt>
                <c:pt idx="416">
                  <c:v>20.701982721000057</c:v>
                </c:pt>
                <c:pt idx="417">
                  <c:v>20.751982720000061</c:v>
                </c:pt>
                <c:pt idx="418">
                  <c:v>20.801982720000069</c:v>
                </c:pt>
                <c:pt idx="419">
                  <c:v>20.851982720000073</c:v>
                </c:pt>
                <c:pt idx="420">
                  <c:v>20.901982719999999</c:v>
                </c:pt>
                <c:pt idx="421">
                  <c:v>20.951982720000053</c:v>
                </c:pt>
                <c:pt idx="422">
                  <c:v>21.001982720000061</c:v>
                </c:pt>
                <c:pt idx="423">
                  <c:v>21.051982720000069</c:v>
                </c:pt>
                <c:pt idx="424">
                  <c:v>21.101982720000073</c:v>
                </c:pt>
                <c:pt idx="425">
                  <c:v>21.151982719000085</c:v>
                </c:pt>
                <c:pt idx="426">
                  <c:v>21.201982719000053</c:v>
                </c:pt>
                <c:pt idx="427">
                  <c:v>21.251982719000058</c:v>
                </c:pt>
                <c:pt idx="428">
                  <c:v>21.301982719000069</c:v>
                </c:pt>
                <c:pt idx="429">
                  <c:v>21.351982719000073</c:v>
                </c:pt>
                <c:pt idx="430">
                  <c:v>21.401982718999999</c:v>
                </c:pt>
                <c:pt idx="431">
                  <c:v>21.451982719000053</c:v>
                </c:pt>
                <c:pt idx="432">
                  <c:v>21.501982719000058</c:v>
                </c:pt>
                <c:pt idx="433">
                  <c:v>21.551982718000062</c:v>
                </c:pt>
                <c:pt idx="434">
                  <c:v>21.601982718000073</c:v>
                </c:pt>
                <c:pt idx="435">
                  <c:v>21.651982718000085</c:v>
                </c:pt>
                <c:pt idx="436">
                  <c:v>21.70198271800005</c:v>
                </c:pt>
                <c:pt idx="437">
                  <c:v>21.751982718000058</c:v>
                </c:pt>
                <c:pt idx="438">
                  <c:v>21.801982718000062</c:v>
                </c:pt>
                <c:pt idx="439">
                  <c:v>21.851982718000073</c:v>
                </c:pt>
                <c:pt idx="440">
                  <c:v>21.901982717999999</c:v>
                </c:pt>
                <c:pt idx="441">
                  <c:v>21.951982717000035</c:v>
                </c:pt>
                <c:pt idx="442">
                  <c:v>22.001982717000057</c:v>
                </c:pt>
                <c:pt idx="443">
                  <c:v>22.051982717000062</c:v>
                </c:pt>
                <c:pt idx="444">
                  <c:v>22.101982717000073</c:v>
                </c:pt>
                <c:pt idx="445">
                  <c:v>22.151982717000084</c:v>
                </c:pt>
                <c:pt idx="446">
                  <c:v>22.201982717000035</c:v>
                </c:pt>
                <c:pt idx="447">
                  <c:v>22.23521508</c:v>
                </c:pt>
                <c:pt idx="448">
                  <c:v>22.285215579999896</c:v>
                </c:pt>
                <c:pt idx="449">
                  <c:v>22.33521558</c:v>
                </c:pt>
                <c:pt idx="450">
                  <c:v>22.385215579999922</c:v>
                </c:pt>
                <c:pt idx="451">
                  <c:v>22.435215579999934</c:v>
                </c:pt>
                <c:pt idx="452">
                  <c:v>22.485215579999885</c:v>
                </c:pt>
                <c:pt idx="453">
                  <c:v>22.535215578999949</c:v>
                </c:pt>
                <c:pt idx="454">
                  <c:v>22.585215578999918</c:v>
                </c:pt>
                <c:pt idx="455">
                  <c:v>22.635215579</c:v>
                </c:pt>
                <c:pt idx="456">
                  <c:v>22.685215578999934</c:v>
                </c:pt>
                <c:pt idx="457">
                  <c:v>22.735215578999938</c:v>
                </c:pt>
                <c:pt idx="458">
                  <c:v>22.785215578999896</c:v>
                </c:pt>
                <c:pt idx="459">
                  <c:v>22.835215579</c:v>
                </c:pt>
                <c:pt idx="460">
                  <c:v>22.885215578999922</c:v>
                </c:pt>
                <c:pt idx="461">
                  <c:v>22.93521557799993</c:v>
                </c:pt>
                <c:pt idx="462">
                  <c:v>22.985215577999885</c:v>
                </c:pt>
                <c:pt idx="463">
                  <c:v>23.035215577999946</c:v>
                </c:pt>
                <c:pt idx="464">
                  <c:v>23.085215577999911</c:v>
                </c:pt>
                <c:pt idx="465">
                  <c:v>23.135215578</c:v>
                </c:pt>
                <c:pt idx="466">
                  <c:v>23.18521557799993</c:v>
                </c:pt>
                <c:pt idx="467">
                  <c:v>23.235215577999938</c:v>
                </c:pt>
                <c:pt idx="468">
                  <c:v>23.285215577999896</c:v>
                </c:pt>
                <c:pt idx="469">
                  <c:v>23.335215577</c:v>
                </c:pt>
                <c:pt idx="470">
                  <c:v>23.385215576999919</c:v>
                </c:pt>
                <c:pt idx="471">
                  <c:v>23.435215576999923</c:v>
                </c:pt>
                <c:pt idx="472">
                  <c:v>23.485215576999895</c:v>
                </c:pt>
                <c:pt idx="473">
                  <c:v>23.535215576999946</c:v>
                </c:pt>
                <c:pt idx="474">
                  <c:v>23.585215576999911</c:v>
                </c:pt>
                <c:pt idx="475">
                  <c:v>23.623432707999989</c:v>
                </c:pt>
                <c:pt idx="476">
                  <c:v>23.673433207999945</c:v>
                </c:pt>
                <c:pt idx="477">
                  <c:v>23.723433207999896</c:v>
                </c:pt>
                <c:pt idx="478">
                  <c:v>23.773433207999922</c:v>
                </c:pt>
                <c:pt idx="479">
                  <c:v>23.799995479000035</c:v>
                </c:pt>
                <c:pt idx="480">
                  <c:v>23.849995978999999</c:v>
                </c:pt>
                <c:pt idx="481">
                  <c:v>23.899995979000035</c:v>
                </c:pt>
                <c:pt idx="482">
                  <c:v>23.945915319000001</c:v>
                </c:pt>
                <c:pt idx="483">
                  <c:v>23.995915819</c:v>
                </c:pt>
                <c:pt idx="484">
                  <c:v>24.045915819000001</c:v>
                </c:pt>
                <c:pt idx="485">
                  <c:v>24.095915818999988</c:v>
                </c:pt>
                <c:pt idx="486">
                  <c:v>24.145915818999999</c:v>
                </c:pt>
                <c:pt idx="487">
                  <c:v>24.195915819000035</c:v>
                </c:pt>
                <c:pt idx="488">
                  <c:v>24.245915819</c:v>
                </c:pt>
                <c:pt idx="489">
                  <c:v>24.295915818000001</c:v>
                </c:pt>
                <c:pt idx="490">
                  <c:v>24.345915818000005</c:v>
                </c:pt>
                <c:pt idx="491">
                  <c:v>24.395915817999999</c:v>
                </c:pt>
                <c:pt idx="492">
                  <c:v>24.445915818</c:v>
                </c:pt>
                <c:pt idx="493">
                  <c:v>24.495915818</c:v>
                </c:pt>
                <c:pt idx="494">
                  <c:v>24.545915818000001</c:v>
                </c:pt>
                <c:pt idx="495">
                  <c:v>24.557698174999999</c:v>
                </c:pt>
                <c:pt idx="496">
                  <c:v>24.607698674000005</c:v>
                </c:pt>
                <c:pt idx="497">
                  <c:v>24.657698673999999</c:v>
                </c:pt>
                <c:pt idx="498">
                  <c:v>24.707698674</c:v>
                </c:pt>
                <c:pt idx="499">
                  <c:v>24.757698674</c:v>
                </c:pt>
                <c:pt idx="500">
                  <c:v>24.807698674000001</c:v>
                </c:pt>
                <c:pt idx="501">
                  <c:v>24.857698674000005</c:v>
                </c:pt>
                <c:pt idx="502">
                  <c:v>24.907698673999946</c:v>
                </c:pt>
                <c:pt idx="503">
                  <c:v>24.957698674</c:v>
                </c:pt>
                <c:pt idx="504">
                  <c:v>25.007698673</c:v>
                </c:pt>
                <c:pt idx="505">
                  <c:v>25.057698673000001</c:v>
                </c:pt>
                <c:pt idx="506">
                  <c:v>25.107698673000005</c:v>
                </c:pt>
                <c:pt idx="507">
                  <c:v>25.157698672999999</c:v>
                </c:pt>
                <c:pt idx="508">
                  <c:v>25.207698672999989</c:v>
                </c:pt>
                <c:pt idx="509">
                  <c:v>25.257698673</c:v>
                </c:pt>
                <c:pt idx="510">
                  <c:v>25.307698673000001</c:v>
                </c:pt>
                <c:pt idx="511">
                  <c:v>25.357698673000005</c:v>
                </c:pt>
                <c:pt idx="512">
                  <c:v>25.407698671999945</c:v>
                </c:pt>
                <c:pt idx="513">
                  <c:v>25.457698671999989</c:v>
                </c:pt>
                <c:pt idx="514">
                  <c:v>25.507698672</c:v>
                </c:pt>
                <c:pt idx="515">
                  <c:v>25.557698672000001</c:v>
                </c:pt>
                <c:pt idx="516">
                  <c:v>25.576726117</c:v>
                </c:pt>
                <c:pt idx="517">
                  <c:v>25.626726616999989</c:v>
                </c:pt>
                <c:pt idx="518">
                  <c:v>25.676726617</c:v>
                </c:pt>
                <c:pt idx="519">
                  <c:v>25.726726616999922</c:v>
                </c:pt>
                <c:pt idx="520">
                  <c:v>25.776726615999934</c:v>
                </c:pt>
                <c:pt idx="521">
                  <c:v>25.826726615999938</c:v>
                </c:pt>
                <c:pt idx="522">
                  <c:v>25.876726615999949</c:v>
                </c:pt>
                <c:pt idx="523">
                  <c:v>25.926726615999918</c:v>
                </c:pt>
                <c:pt idx="524">
                  <c:v>25.976726615999926</c:v>
                </c:pt>
                <c:pt idx="525">
                  <c:v>26.026726615999934</c:v>
                </c:pt>
                <c:pt idx="526">
                  <c:v>26.076726615999938</c:v>
                </c:pt>
                <c:pt idx="527">
                  <c:v>26.114201934000057</c:v>
                </c:pt>
                <c:pt idx="528">
                  <c:v>26.164202434</c:v>
                </c:pt>
                <c:pt idx="529">
                  <c:v>26.214202434000001</c:v>
                </c:pt>
                <c:pt idx="530">
                  <c:v>26.264202433999934</c:v>
                </c:pt>
                <c:pt idx="531">
                  <c:v>26.314202433999988</c:v>
                </c:pt>
                <c:pt idx="532">
                  <c:v>26.364202433999989</c:v>
                </c:pt>
                <c:pt idx="533">
                  <c:v>26.400352130999934</c:v>
                </c:pt>
                <c:pt idx="534">
                  <c:v>26.450352630999934</c:v>
                </c:pt>
                <c:pt idx="535">
                  <c:v>26.500352629999988</c:v>
                </c:pt>
                <c:pt idx="536">
                  <c:v>26.550352629999999</c:v>
                </c:pt>
                <c:pt idx="537">
                  <c:v>26.60035263</c:v>
                </c:pt>
                <c:pt idx="538">
                  <c:v>26.657805740000107</c:v>
                </c:pt>
                <c:pt idx="539">
                  <c:v>26.70780624</c:v>
                </c:pt>
                <c:pt idx="540">
                  <c:v>26.757806240000001</c:v>
                </c:pt>
                <c:pt idx="541">
                  <c:v>26.807806240000001</c:v>
                </c:pt>
                <c:pt idx="542">
                  <c:v>26.857806239999999</c:v>
                </c:pt>
                <c:pt idx="543">
                  <c:v>26.907806239999989</c:v>
                </c:pt>
                <c:pt idx="544">
                  <c:v>26.95780624</c:v>
                </c:pt>
                <c:pt idx="545">
                  <c:v>27.007806240000001</c:v>
                </c:pt>
                <c:pt idx="546">
                  <c:v>27.057806239000001</c:v>
                </c:pt>
                <c:pt idx="547">
                  <c:v>27.107806238999999</c:v>
                </c:pt>
                <c:pt idx="548">
                  <c:v>27.157806238999999</c:v>
                </c:pt>
                <c:pt idx="549">
                  <c:v>27.207806239</c:v>
                </c:pt>
                <c:pt idx="550">
                  <c:v>27.257806239000001</c:v>
                </c:pt>
                <c:pt idx="551">
                  <c:v>27.307806239000001</c:v>
                </c:pt>
                <c:pt idx="552">
                  <c:v>27.357806238999999</c:v>
                </c:pt>
                <c:pt idx="553">
                  <c:v>27.407806238999989</c:v>
                </c:pt>
                <c:pt idx="554">
                  <c:v>27.457806238</c:v>
                </c:pt>
                <c:pt idx="555">
                  <c:v>27.507806238000001</c:v>
                </c:pt>
                <c:pt idx="556">
                  <c:v>27.557806238000001</c:v>
                </c:pt>
                <c:pt idx="557">
                  <c:v>27.607806237999988</c:v>
                </c:pt>
                <c:pt idx="558">
                  <c:v>27.657806237999999</c:v>
                </c:pt>
                <c:pt idx="559">
                  <c:v>27.707806238</c:v>
                </c:pt>
                <c:pt idx="560">
                  <c:v>27.757806238000001</c:v>
                </c:pt>
                <c:pt idx="561">
                  <c:v>27.807806238000001</c:v>
                </c:pt>
                <c:pt idx="562">
                  <c:v>27.857806236999988</c:v>
                </c:pt>
                <c:pt idx="563">
                  <c:v>27.907806236999949</c:v>
                </c:pt>
                <c:pt idx="564">
                  <c:v>27.930120919</c:v>
                </c:pt>
                <c:pt idx="565">
                  <c:v>27.980121419</c:v>
                </c:pt>
                <c:pt idx="566">
                  <c:v>27.983707419000002</c:v>
                </c:pt>
                <c:pt idx="567">
                  <c:v>28.033707919000001</c:v>
                </c:pt>
                <c:pt idx="568">
                  <c:v>28.083707918999938</c:v>
                </c:pt>
                <c:pt idx="569">
                  <c:v>28.133707918999999</c:v>
                </c:pt>
                <c:pt idx="570">
                  <c:v>28.183707919</c:v>
                </c:pt>
                <c:pt idx="571">
                  <c:v>28.233707919</c:v>
                </c:pt>
                <c:pt idx="572">
                  <c:v>28.283707918999934</c:v>
                </c:pt>
                <c:pt idx="573">
                  <c:v>28.333707918000005</c:v>
                </c:pt>
                <c:pt idx="574">
                  <c:v>28.383707917999946</c:v>
                </c:pt>
                <c:pt idx="575">
                  <c:v>28.433707918</c:v>
                </c:pt>
                <c:pt idx="576">
                  <c:v>28.483707917999919</c:v>
                </c:pt>
                <c:pt idx="577">
                  <c:v>28.533707918000001</c:v>
                </c:pt>
                <c:pt idx="578">
                  <c:v>28.583707918000002</c:v>
                </c:pt>
                <c:pt idx="579">
                  <c:v>28.633707917999999</c:v>
                </c:pt>
                <c:pt idx="580">
                  <c:v>28.683707918</c:v>
                </c:pt>
                <c:pt idx="581">
                  <c:v>28.733707917</c:v>
                </c:pt>
                <c:pt idx="582">
                  <c:v>28.742588547999926</c:v>
                </c:pt>
                <c:pt idx="583">
                  <c:v>28.792589047999918</c:v>
                </c:pt>
                <c:pt idx="584">
                  <c:v>28.842589047999923</c:v>
                </c:pt>
                <c:pt idx="585">
                  <c:v>28.892589046999934</c:v>
                </c:pt>
                <c:pt idx="586">
                  <c:v>28.942589046999885</c:v>
                </c:pt>
                <c:pt idx="587">
                  <c:v>28.992589046999896</c:v>
                </c:pt>
                <c:pt idx="588">
                  <c:v>29.042589046999918</c:v>
                </c:pt>
                <c:pt idx="589">
                  <c:v>29.092589046999922</c:v>
                </c:pt>
                <c:pt idx="590">
                  <c:v>29.142589046999934</c:v>
                </c:pt>
                <c:pt idx="591">
                  <c:v>29.192589046999938</c:v>
                </c:pt>
                <c:pt idx="592">
                  <c:v>29.242589046999896</c:v>
                </c:pt>
                <c:pt idx="593">
                  <c:v>29.292589045999918</c:v>
                </c:pt>
                <c:pt idx="594">
                  <c:v>29.342589045999926</c:v>
                </c:pt>
                <c:pt idx="595">
                  <c:v>29.392589045999934</c:v>
                </c:pt>
                <c:pt idx="596">
                  <c:v>29.442589045999885</c:v>
                </c:pt>
                <c:pt idx="597">
                  <c:v>29.493102367999946</c:v>
                </c:pt>
                <c:pt idx="598">
                  <c:v>29.543102867999938</c:v>
                </c:pt>
                <c:pt idx="599">
                  <c:v>29.593102867999946</c:v>
                </c:pt>
                <c:pt idx="600">
                  <c:v>29.643102868</c:v>
                </c:pt>
                <c:pt idx="601">
                  <c:v>29.693102868</c:v>
                </c:pt>
                <c:pt idx="602">
                  <c:v>29.74310286699993</c:v>
                </c:pt>
                <c:pt idx="603">
                  <c:v>29.765716326999918</c:v>
                </c:pt>
                <c:pt idx="604">
                  <c:v>29.815716826999989</c:v>
                </c:pt>
                <c:pt idx="605">
                  <c:v>29.865716826999918</c:v>
                </c:pt>
                <c:pt idx="606">
                  <c:v>29.915716826999923</c:v>
                </c:pt>
                <c:pt idx="607">
                  <c:v>29.965716826999884</c:v>
                </c:pt>
                <c:pt idx="608">
                  <c:v>30.015716826999945</c:v>
                </c:pt>
                <c:pt idx="609">
                  <c:v>30.065716825999896</c:v>
                </c:pt>
                <c:pt idx="610">
                  <c:v>30.115716826</c:v>
                </c:pt>
                <c:pt idx="611">
                  <c:v>30.165716825999922</c:v>
                </c:pt>
                <c:pt idx="612">
                  <c:v>30.215716825999934</c:v>
                </c:pt>
                <c:pt idx="613">
                  <c:v>30.265716825999885</c:v>
                </c:pt>
                <c:pt idx="614">
                  <c:v>30.315716825999989</c:v>
                </c:pt>
                <c:pt idx="615">
                  <c:v>30.365716825999918</c:v>
                </c:pt>
                <c:pt idx="616">
                  <c:v>30.415716824999926</c:v>
                </c:pt>
                <c:pt idx="617">
                  <c:v>30.465716824999884</c:v>
                </c:pt>
                <c:pt idx="618">
                  <c:v>30.515716824999938</c:v>
                </c:pt>
                <c:pt idx="619">
                  <c:v>30.565716824999896</c:v>
                </c:pt>
                <c:pt idx="620">
                  <c:v>30.615716825</c:v>
                </c:pt>
                <c:pt idx="621">
                  <c:v>30.665716824999926</c:v>
                </c:pt>
                <c:pt idx="622">
                  <c:v>30.715716824999934</c:v>
                </c:pt>
                <c:pt idx="623">
                  <c:v>30.765716824999885</c:v>
                </c:pt>
                <c:pt idx="624">
                  <c:v>30.815716823999946</c:v>
                </c:pt>
                <c:pt idx="625">
                  <c:v>30.865716823999918</c:v>
                </c:pt>
                <c:pt idx="626">
                  <c:v>30.915716823999922</c:v>
                </c:pt>
                <c:pt idx="627">
                  <c:v>30.965716823999884</c:v>
                </c:pt>
                <c:pt idx="628">
                  <c:v>31.015716823999938</c:v>
                </c:pt>
                <c:pt idx="629">
                  <c:v>31.065716823999896</c:v>
                </c:pt>
                <c:pt idx="630">
                  <c:v>31.115716824</c:v>
                </c:pt>
                <c:pt idx="631">
                  <c:v>31.165716823999922</c:v>
                </c:pt>
                <c:pt idx="632">
                  <c:v>31.21571682299993</c:v>
                </c:pt>
                <c:pt idx="633">
                  <c:v>31.265716822999895</c:v>
                </c:pt>
                <c:pt idx="634">
                  <c:v>31.315716822999946</c:v>
                </c:pt>
                <c:pt idx="635">
                  <c:v>31.365716822999911</c:v>
                </c:pt>
                <c:pt idx="636">
                  <c:v>31.415716822999919</c:v>
                </c:pt>
                <c:pt idx="637">
                  <c:v>31.465716822999884</c:v>
                </c:pt>
                <c:pt idx="638">
                  <c:v>31.515716823000002</c:v>
                </c:pt>
                <c:pt idx="639">
                  <c:v>31.565716822999896</c:v>
                </c:pt>
                <c:pt idx="640">
                  <c:v>31.615716822</c:v>
                </c:pt>
                <c:pt idx="641">
                  <c:v>31.665716821999919</c:v>
                </c:pt>
                <c:pt idx="642">
                  <c:v>31.715716821999923</c:v>
                </c:pt>
                <c:pt idx="643">
                  <c:v>31.765716821999895</c:v>
                </c:pt>
                <c:pt idx="644">
                  <c:v>31.815716821999946</c:v>
                </c:pt>
                <c:pt idx="645">
                  <c:v>31.865716821999907</c:v>
                </c:pt>
                <c:pt idx="646">
                  <c:v>31.915716821999919</c:v>
                </c:pt>
                <c:pt idx="647">
                  <c:v>31.96571682199988</c:v>
                </c:pt>
                <c:pt idx="648">
                  <c:v>32.015716821000012</c:v>
                </c:pt>
                <c:pt idx="649">
                  <c:v>32.065716821000123</c:v>
                </c:pt>
                <c:pt idx="650">
                  <c:v>32.115716821000063</c:v>
                </c:pt>
                <c:pt idx="651">
                  <c:v>32.165716821000146</c:v>
                </c:pt>
                <c:pt idx="652">
                  <c:v>32.215716821000107</c:v>
                </c:pt>
                <c:pt idx="653">
                  <c:v>32.265716821000176</c:v>
                </c:pt>
                <c:pt idx="654">
                  <c:v>32.315716821000002</c:v>
                </c:pt>
                <c:pt idx="655">
                  <c:v>32.365716821000063</c:v>
                </c:pt>
                <c:pt idx="656">
                  <c:v>32.404283293999995</c:v>
                </c:pt>
                <c:pt idx="657">
                  <c:v>32.454283793999885</c:v>
                </c:pt>
                <c:pt idx="658">
                  <c:v>32.504283793999996</c:v>
                </c:pt>
                <c:pt idx="659">
                  <c:v>32.5542837939999</c:v>
                </c:pt>
                <c:pt idx="660">
                  <c:v>32.597568423000006</c:v>
                </c:pt>
                <c:pt idx="661">
                  <c:v>32.647568923000001</c:v>
                </c:pt>
                <c:pt idx="662">
                  <c:v>32.697568922000116</c:v>
                </c:pt>
                <c:pt idx="663">
                  <c:v>32.747568922000013</c:v>
                </c:pt>
                <c:pt idx="664">
                  <c:v>32.797568922000146</c:v>
                </c:pt>
                <c:pt idx="665">
                  <c:v>32.847568922000001</c:v>
                </c:pt>
                <c:pt idx="666">
                  <c:v>32.897568922000012</c:v>
                </c:pt>
                <c:pt idx="667">
                  <c:v>32.947568922000002</c:v>
                </c:pt>
                <c:pt idx="668">
                  <c:v>32.997568922000013</c:v>
                </c:pt>
                <c:pt idx="669">
                  <c:v>33.047568922000011</c:v>
                </c:pt>
                <c:pt idx="670">
                  <c:v>33.097568921000011</c:v>
                </c:pt>
                <c:pt idx="671">
                  <c:v>33.140801701999997</c:v>
                </c:pt>
                <c:pt idx="672">
                  <c:v>33.1908022020001</c:v>
                </c:pt>
                <c:pt idx="673">
                  <c:v>33.240802202000012</c:v>
                </c:pt>
                <c:pt idx="674">
                  <c:v>33.290802202000116</c:v>
                </c:pt>
                <c:pt idx="675">
                  <c:v>33.340802201000002</c:v>
                </c:pt>
                <c:pt idx="676">
                  <c:v>33.390802201</c:v>
                </c:pt>
                <c:pt idx="677">
                  <c:v>33.440802201000004</c:v>
                </c:pt>
                <c:pt idx="678">
                  <c:v>33.490802201000001</c:v>
                </c:pt>
                <c:pt idx="679">
                  <c:v>33.540802201000005</c:v>
                </c:pt>
                <c:pt idx="680">
                  <c:v>33.590802201000002</c:v>
                </c:pt>
                <c:pt idx="681">
                  <c:v>33.640802201</c:v>
                </c:pt>
                <c:pt idx="682">
                  <c:v>33.690802201000011</c:v>
                </c:pt>
                <c:pt idx="683">
                  <c:v>33.740802200000012</c:v>
                </c:pt>
                <c:pt idx="684">
                  <c:v>33.790802200000115</c:v>
                </c:pt>
                <c:pt idx="685">
                  <c:v>33.840802199999999</c:v>
                </c:pt>
                <c:pt idx="686">
                  <c:v>33.890802200000003</c:v>
                </c:pt>
                <c:pt idx="687">
                  <c:v>33.9408022</c:v>
                </c:pt>
                <c:pt idx="688">
                  <c:v>33.990802200000012</c:v>
                </c:pt>
                <c:pt idx="689">
                  <c:v>34.040802200000002</c:v>
                </c:pt>
                <c:pt idx="690">
                  <c:v>34.090802199000002</c:v>
                </c:pt>
                <c:pt idx="691">
                  <c:v>34.140802199000007</c:v>
                </c:pt>
                <c:pt idx="692">
                  <c:v>34.190802199000011</c:v>
                </c:pt>
                <c:pt idx="693">
                  <c:v>34.240802199000001</c:v>
                </c:pt>
                <c:pt idx="694">
                  <c:v>34.290802199000012</c:v>
                </c:pt>
                <c:pt idx="695">
                  <c:v>34.340802199000002</c:v>
                </c:pt>
                <c:pt idx="696">
                  <c:v>34.390802199000007</c:v>
                </c:pt>
                <c:pt idx="697">
                  <c:v>34.440802199000004</c:v>
                </c:pt>
                <c:pt idx="698">
                  <c:v>34.490802198000011</c:v>
                </c:pt>
                <c:pt idx="699">
                  <c:v>34.540802198000002</c:v>
                </c:pt>
                <c:pt idx="700">
                  <c:v>34.590802198000013</c:v>
                </c:pt>
                <c:pt idx="701">
                  <c:v>34.640802198000003</c:v>
                </c:pt>
                <c:pt idx="702">
                  <c:v>34.6908021980001</c:v>
                </c:pt>
                <c:pt idx="703">
                  <c:v>34.740802198000011</c:v>
                </c:pt>
                <c:pt idx="704">
                  <c:v>34.790802198000115</c:v>
                </c:pt>
                <c:pt idx="705">
                  <c:v>34.840802197999999</c:v>
                </c:pt>
                <c:pt idx="706">
                  <c:v>34.890802197000006</c:v>
                </c:pt>
                <c:pt idx="707">
                  <c:v>34.940802197000004</c:v>
                </c:pt>
                <c:pt idx="708">
                  <c:v>34.990802197000001</c:v>
                </c:pt>
                <c:pt idx="709">
                  <c:v>35.040802197000005</c:v>
                </c:pt>
                <c:pt idx="710">
                  <c:v>35.090802197000002</c:v>
                </c:pt>
                <c:pt idx="711">
                  <c:v>35.140802197000006</c:v>
                </c:pt>
                <c:pt idx="712">
                  <c:v>35.190802197000011</c:v>
                </c:pt>
                <c:pt idx="713">
                  <c:v>35.240802197000001</c:v>
                </c:pt>
                <c:pt idx="714">
                  <c:v>35.290802196000115</c:v>
                </c:pt>
                <c:pt idx="715">
                  <c:v>35.340802195999999</c:v>
                </c:pt>
                <c:pt idx="716">
                  <c:v>35.390802196000003</c:v>
                </c:pt>
                <c:pt idx="717">
                  <c:v>35.440802196</c:v>
                </c:pt>
                <c:pt idx="718">
                  <c:v>35.490802196000011</c:v>
                </c:pt>
                <c:pt idx="719">
                  <c:v>35.540802196000001</c:v>
                </c:pt>
                <c:pt idx="720">
                  <c:v>35.590802196000013</c:v>
                </c:pt>
                <c:pt idx="721">
                  <c:v>35.640802196000003</c:v>
                </c:pt>
                <c:pt idx="722">
                  <c:v>35.690802195000003</c:v>
                </c:pt>
                <c:pt idx="723">
                  <c:v>35.740802195000001</c:v>
                </c:pt>
                <c:pt idx="724">
                  <c:v>35.790802195000012</c:v>
                </c:pt>
                <c:pt idx="725">
                  <c:v>35.840802195000002</c:v>
                </c:pt>
                <c:pt idx="726">
                  <c:v>35.890802195000006</c:v>
                </c:pt>
                <c:pt idx="727">
                  <c:v>35.940802195000003</c:v>
                </c:pt>
                <c:pt idx="728">
                  <c:v>35.990802195000001</c:v>
                </c:pt>
                <c:pt idx="729">
                  <c:v>36.040802195000005</c:v>
                </c:pt>
                <c:pt idx="730">
                  <c:v>36.090802194000013</c:v>
                </c:pt>
                <c:pt idx="731">
                  <c:v>36.140802194000003</c:v>
                </c:pt>
                <c:pt idx="732">
                  <c:v>36.190802194000099</c:v>
                </c:pt>
                <c:pt idx="733">
                  <c:v>36.240802194000011</c:v>
                </c:pt>
                <c:pt idx="734">
                  <c:v>36.290802194000115</c:v>
                </c:pt>
                <c:pt idx="735">
                  <c:v>36.340802193999998</c:v>
                </c:pt>
                <c:pt idx="736">
                  <c:v>36.390802194000003</c:v>
                </c:pt>
                <c:pt idx="737">
                  <c:v>36.440802194</c:v>
                </c:pt>
                <c:pt idx="738">
                  <c:v>36.490802193</c:v>
                </c:pt>
                <c:pt idx="739">
                  <c:v>36.540802193000005</c:v>
                </c:pt>
                <c:pt idx="740">
                  <c:v>36.590802193000002</c:v>
                </c:pt>
                <c:pt idx="741">
                  <c:v>36.640802193000006</c:v>
                </c:pt>
                <c:pt idx="742">
                  <c:v>36.690802193000003</c:v>
                </c:pt>
                <c:pt idx="743">
                  <c:v>36.740802193</c:v>
                </c:pt>
                <c:pt idx="744">
                  <c:v>36.790802193000012</c:v>
                </c:pt>
                <c:pt idx="745">
                  <c:v>36.840802193000002</c:v>
                </c:pt>
                <c:pt idx="746">
                  <c:v>36.890802192000002</c:v>
                </c:pt>
                <c:pt idx="747">
                  <c:v>36.940802192</c:v>
                </c:pt>
                <c:pt idx="748">
                  <c:v>36.990802192000011</c:v>
                </c:pt>
                <c:pt idx="749">
                  <c:v>37.040802192000001</c:v>
                </c:pt>
                <c:pt idx="750">
                  <c:v>37.090802192000012</c:v>
                </c:pt>
                <c:pt idx="751">
                  <c:v>37.140802192000002</c:v>
                </c:pt>
                <c:pt idx="752">
                  <c:v>37.190802192000099</c:v>
                </c:pt>
                <c:pt idx="753">
                  <c:v>37.240802192000011</c:v>
                </c:pt>
                <c:pt idx="754">
                  <c:v>37.290802191000012</c:v>
                </c:pt>
                <c:pt idx="755">
                  <c:v>37.340802191000002</c:v>
                </c:pt>
                <c:pt idx="756">
                  <c:v>37.390802191000006</c:v>
                </c:pt>
                <c:pt idx="757">
                  <c:v>37.440802191000003</c:v>
                </c:pt>
                <c:pt idx="758">
                  <c:v>37.490802191</c:v>
                </c:pt>
                <c:pt idx="759">
                  <c:v>37.540802191000004</c:v>
                </c:pt>
                <c:pt idx="760">
                  <c:v>37.590802191000002</c:v>
                </c:pt>
                <c:pt idx="761">
                  <c:v>37.640802191000006</c:v>
                </c:pt>
                <c:pt idx="762">
                  <c:v>37.690802190000063</c:v>
                </c:pt>
                <c:pt idx="763">
                  <c:v>37.740802190000011</c:v>
                </c:pt>
                <c:pt idx="764">
                  <c:v>37.7908021900001</c:v>
                </c:pt>
                <c:pt idx="765">
                  <c:v>37.840802189999998</c:v>
                </c:pt>
                <c:pt idx="766">
                  <c:v>37.890802190000002</c:v>
                </c:pt>
                <c:pt idx="767">
                  <c:v>37.940802189999999</c:v>
                </c:pt>
                <c:pt idx="768">
                  <c:v>37.990802190000011</c:v>
                </c:pt>
                <c:pt idx="769">
                  <c:v>38.040802190000001</c:v>
                </c:pt>
                <c:pt idx="770">
                  <c:v>38.090802189000001</c:v>
                </c:pt>
                <c:pt idx="771">
                  <c:v>38.140802189000006</c:v>
                </c:pt>
                <c:pt idx="772">
                  <c:v>38.190802189000003</c:v>
                </c:pt>
                <c:pt idx="773">
                  <c:v>38.240802189</c:v>
                </c:pt>
                <c:pt idx="774">
                  <c:v>38.290802189000011</c:v>
                </c:pt>
                <c:pt idx="775">
                  <c:v>38.340802189000001</c:v>
                </c:pt>
                <c:pt idx="776">
                  <c:v>38.390802189000006</c:v>
                </c:pt>
                <c:pt idx="777">
                  <c:v>38.440802189000003</c:v>
                </c:pt>
                <c:pt idx="778">
                  <c:v>38.490802188000011</c:v>
                </c:pt>
                <c:pt idx="779">
                  <c:v>38.540802188000001</c:v>
                </c:pt>
                <c:pt idx="780">
                  <c:v>38.590802188000012</c:v>
                </c:pt>
                <c:pt idx="781">
                  <c:v>38.640802188000002</c:v>
                </c:pt>
                <c:pt idx="782">
                  <c:v>38.690802188000013</c:v>
                </c:pt>
                <c:pt idx="783">
                  <c:v>38.740802188000011</c:v>
                </c:pt>
                <c:pt idx="784">
                  <c:v>38.7908021880001</c:v>
                </c:pt>
                <c:pt idx="785">
                  <c:v>38.840802187999998</c:v>
                </c:pt>
                <c:pt idx="786">
                  <c:v>38.890802187000006</c:v>
                </c:pt>
                <c:pt idx="787">
                  <c:v>38.940802187000003</c:v>
                </c:pt>
                <c:pt idx="788">
                  <c:v>38.990802187</c:v>
                </c:pt>
                <c:pt idx="789">
                  <c:v>39.040802187000004</c:v>
                </c:pt>
                <c:pt idx="790">
                  <c:v>39.090802187000001</c:v>
                </c:pt>
                <c:pt idx="791">
                  <c:v>39.140802187000006</c:v>
                </c:pt>
                <c:pt idx="792">
                  <c:v>39.190802187000003</c:v>
                </c:pt>
                <c:pt idx="793">
                  <c:v>39.240802186000003</c:v>
                </c:pt>
                <c:pt idx="794">
                  <c:v>39.2908021860001</c:v>
                </c:pt>
                <c:pt idx="795">
                  <c:v>39.340802185999998</c:v>
                </c:pt>
                <c:pt idx="796">
                  <c:v>39.390802186000002</c:v>
                </c:pt>
                <c:pt idx="797">
                  <c:v>39.440802185999999</c:v>
                </c:pt>
                <c:pt idx="798">
                  <c:v>39.490802186000003</c:v>
                </c:pt>
                <c:pt idx="799">
                  <c:v>39.540802186000001</c:v>
                </c:pt>
                <c:pt idx="800">
                  <c:v>39.590802186000012</c:v>
                </c:pt>
                <c:pt idx="801">
                  <c:v>39.640802185000005</c:v>
                </c:pt>
                <c:pt idx="802">
                  <c:v>39.690802185000003</c:v>
                </c:pt>
                <c:pt idx="803">
                  <c:v>39.740802185</c:v>
                </c:pt>
                <c:pt idx="804">
                  <c:v>39.790802185000011</c:v>
                </c:pt>
                <c:pt idx="805">
                  <c:v>39.840802185000001</c:v>
                </c:pt>
                <c:pt idx="806">
                  <c:v>39.890802185000005</c:v>
                </c:pt>
                <c:pt idx="807">
                  <c:v>39.940802185000003</c:v>
                </c:pt>
                <c:pt idx="808">
                  <c:v>39.990802185</c:v>
                </c:pt>
                <c:pt idx="809">
                  <c:v>40.040802184</c:v>
                </c:pt>
                <c:pt idx="810">
                  <c:v>40.075475562000001</c:v>
                </c:pt>
                <c:pt idx="811">
                  <c:v>40.125476062000011</c:v>
                </c:pt>
                <c:pt idx="812">
                  <c:v>40.175476062000001</c:v>
                </c:pt>
                <c:pt idx="813">
                  <c:v>40.222240092000099</c:v>
                </c:pt>
                <c:pt idx="814">
                  <c:v>40.272240592000003</c:v>
                </c:pt>
                <c:pt idx="815">
                  <c:v>40.322240592</c:v>
                </c:pt>
                <c:pt idx="816">
                  <c:v>40.372240591999997</c:v>
                </c:pt>
                <c:pt idx="817">
                  <c:v>40.422240592000001</c:v>
                </c:pt>
                <c:pt idx="818">
                  <c:v>40.472240591999999</c:v>
                </c:pt>
                <c:pt idx="819">
                  <c:v>40.522240591000006</c:v>
                </c:pt>
                <c:pt idx="820">
                  <c:v>40.572240591000003</c:v>
                </c:pt>
                <c:pt idx="821">
                  <c:v>40.622240591000001</c:v>
                </c:pt>
                <c:pt idx="822">
                  <c:v>40.672240591000005</c:v>
                </c:pt>
                <c:pt idx="823">
                  <c:v>40.722240591000002</c:v>
                </c:pt>
                <c:pt idx="824">
                  <c:v>40.772240591000006</c:v>
                </c:pt>
                <c:pt idx="825">
                  <c:v>40.806746424999993</c:v>
                </c:pt>
                <c:pt idx="826">
                  <c:v>40.856746925000003</c:v>
                </c:pt>
                <c:pt idx="827">
                  <c:v>40.906746925</c:v>
                </c:pt>
                <c:pt idx="828">
                  <c:v>40.956746925000004</c:v>
                </c:pt>
                <c:pt idx="829">
                  <c:v>41.006746925000002</c:v>
                </c:pt>
                <c:pt idx="830">
                  <c:v>41.056746925000006</c:v>
                </c:pt>
                <c:pt idx="831">
                  <c:v>41.106746924000063</c:v>
                </c:pt>
                <c:pt idx="832">
                  <c:v>41.156746924000011</c:v>
                </c:pt>
                <c:pt idx="833">
                  <c:v>41.2067469240001</c:v>
                </c:pt>
                <c:pt idx="834">
                  <c:v>41.256746924000012</c:v>
                </c:pt>
                <c:pt idx="835">
                  <c:v>41.306746924000002</c:v>
                </c:pt>
                <c:pt idx="836">
                  <c:v>41.356746923999999</c:v>
                </c:pt>
                <c:pt idx="837">
                  <c:v>41.388407817999997</c:v>
                </c:pt>
                <c:pt idx="838">
                  <c:v>41.4384083180001</c:v>
                </c:pt>
                <c:pt idx="839">
                  <c:v>41.488408318000012</c:v>
                </c:pt>
                <c:pt idx="840">
                  <c:v>41.538408318000116</c:v>
                </c:pt>
                <c:pt idx="841">
                  <c:v>41.588408318000013</c:v>
                </c:pt>
                <c:pt idx="842">
                  <c:v>41.638408318000138</c:v>
                </c:pt>
                <c:pt idx="843">
                  <c:v>41.6884083180001</c:v>
                </c:pt>
                <c:pt idx="844">
                  <c:v>41.738408318000168</c:v>
                </c:pt>
                <c:pt idx="845">
                  <c:v>41.775467244000012</c:v>
                </c:pt>
                <c:pt idx="846">
                  <c:v>41.825467744000001</c:v>
                </c:pt>
                <c:pt idx="847">
                  <c:v>41.875467743999998</c:v>
                </c:pt>
                <c:pt idx="848">
                  <c:v>41.925467744000002</c:v>
                </c:pt>
                <c:pt idx="849">
                  <c:v>41.975467743999999</c:v>
                </c:pt>
                <c:pt idx="850">
                  <c:v>42.025467744000011</c:v>
                </c:pt>
                <c:pt idx="851">
                  <c:v>42.075467743000004</c:v>
                </c:pt>
                <c:pt idx="852">
                  <c:v>42.125467743000002</c:v>
                </c:pt>
                <c:pt idx="853">
                  <c:v>42.175467743000006</c:v>
                </c:pt>
                <c:pt idx="854">
                  <c:v>42.225467743000003</c:v>
                </c:pt>
                <c:pt idx="855">
                  <c:v>42.275467743</c:v>
                </c:pt>
                <c:pt idx="856">
                  <c:v>42.325467743000004</c:v>
                </c:pt>
                <c:pt idx="857">
                  <c:v>42.375467743000002</c:v>
                </c:pt>
                <c:pt idx="858">
                  <c:v>42.425467743000006</c:v>
                </c:pt>
                <c:pt idx="859">
                  <c:v>42.475467741999999</c:v>
                </c:pt>
                <c:pt idx="860">
                  <c:v>42.525467742000011</c:v>
                </c:pt>
                <c:pt idx="861">
                  <c:v>42.575467742000001</c:v>
                </c:pt>
                <c:pt idx="862">
                  <c:v>42.625467742000012</c:v>
                </c:pt>
                <c:pt idx="863">
                  <c:v>42.675467742000002</c:v>
                </c:pt>
                <c:pt idx="864">
                  <c:v>42.725467742000063</c:v>
                </c:pt>
                <c:pt idx="865">
                  <c:v>42.775467742000011</c:v>
                </c:pt>
                <c:pt idx="866">
                  <c:v>42.825467742000001</c:v>
                </c:pt>
                <c:pt idx="867">
                  <c:v>42.875467741000001</c:v>
                </c:pt>
                <c:pt idx="868">
                  <c:v>42.925467741000006</c:v>
                </c:pt>
                <c:pt idx="869">
                  <c:v>42.975467741000003</c:v>
                </c:pt>
                <c:pt idx="870">
                  <c:v>43.025467741</c:v>
                </c:pt>
                <c:pt idx="871">
                  <c:v>43.075467741000004</c:v>
                </c:pt>
                <c:pt idx="872">
                  <c:v>43.125467741000001</c:v>
                </c:pt>
                <c:pt idx="873">
                  <c:v>43.175467741000006</c:v>
                </c:pt>
                <c:pt idx="874">
                  <c:v>43.220025362000115</c:v>
                </c:pt>
                <c:pt idx="875">
                  <c:v>43.270025862000011</c:v>
                </c:pt>
                <c:pt idx="876">
                  <c:v>43.320025862000001</c:v>
                </c:pt>
                <c:pt idx="877">
                  <c:v>43.370025861999999</c:v>
                </c:pt>
                <c:pt idx="878">
                  <c:v>43.420025862000003</c:v>
                </c:pt>
                <c:pt idx="879">
                  <c:v>43.470025861000003</c:v>
                </c:pt>
                <c:pt idx="880">
                  <c:v>43.520025861000001</c:v>
                </c:pt>
                <c:pt idx="881">
                  <c:v>43.570025861000005</c:v>
                </c:pt>
                <c:pt idx="882">
                  <c:v>43.620025861000002</c:v>
                </c:pt>
                <c:pt idx="883">
                  <c:v>43.670025861000006</c:v>
                </c:pt>
                <c:pt idx="884">
                  <c:v>43.720025861000003</c:v>
                </c:pt>
                <c:pt idx="885">
                  <c:v>43.7390557330001</c:v>
                </c:pt>
                <c:pt idx="886">
                  <c:v>43.789056233000011</c:v>
                </c:pt>
                <c:pt idx="887">
                  <c:v>43.839056233000001</c:v>
                </c:pt>
                <c:pt idx="888">
                  <c:v>43.855849804999998</c:v>
                </c:pt>
                <c:pt idx="889">
                  <c:v>43.905850305000001</c:v>
                </c:pt>
                <c:pt idx="890">
                  <c:v>43.955850304000002</c:v>
                </c:pt>
                <c:pt idx="891">
                  <c:v>44.005850304000013</c:v>
                </c:pt>
                <c:pt idx="892">
                  <c:v>44.055850304000003</c:v>
                </c:pt>
                <c:pt idx="893">
                  <c:v>44.1058503040001</c:v>
                </c:pt>
                <c:pt idx="894">
                  <c:v>44.155850304000012</c:v>
                </c:pt>
                <c:pt idx="895">
                  <c:v>44.205850304000116</c:v>
                </c:pt>
                <c:pt idx="896">
                  <c:v>44.255850304000013</c:v>
                </c:pt>
                <c:pt idx="897">
                  <c:v>44.305850304000003</c:v>
                </c:pt>
                <c:pt idx="898">
                  <c:v>44.355850303000004</c:v>
                </c:pt>
                <c:pt idx="899">
                  <c:v>44.369875133000001</c:v>
                </c:pt>
                <c:pt idx="900">
                  <c:v>44.419875633000004</c:v>
                </c:pt>
                <c:pt idx="901">
                  <c:v>44.469875633000001</c:v>
                </c:pt>
                <c:pt idx="902">
                  <c:v>44.519875633000005</c:v>
                </c:pt>
                <c:pt idx="903">
                  <c:v>44.569875633000002</c:v>
                </c:pt>
                <c:pt idx="904">
                  <c:v>44.619875632000003</c:v>
                </c:pt>
                <c:pt idx="905">
                  <c:v>44.6698756320001</c:v>
                </c:pt>
                <c:pt idx="906">
                  <c:v>44.719875632000011</c:v>
                </c:pt>
                <c:pt idx="907">
                  <c:v>44.769875632000115</c:v>
                </c:pt>
                <c:pt idx="908">
                  <c:v>44.819875631999999</c:v>
                </c:pt>
                <c:pt idx="909">
                  <c:v>44.869875632000003</c:v>
                </c:pt>
                <c:pt idx="910">
                  <c:v>44.919875632</c:v>
                </c:pt>
                <c:pt idx="911">
                  <c:v>44.969875632000011</c:v>
                </c:pt>
                <c:pt idx="912">
                  <c:v>45.019875631000005</c:v>
                </c:pt>
                <c:pt idx="913">
                  <c:v>45.069875631000002</c:v>
                </c:pt>
                <c:pt idx="914">
                  <c:v>45.119875631000006</c:v>
                </c:pt>
                <c:pt idx="915">
                  <c:v>45.169875631000011</c:v>
                </c:pt>
                <c:pt idx="916">
                  <c:v>45.219875631000001</c:v>
                </c:pt>
                <c:pt idx="917">
                  <c:v>45.269875631000012</c:v>
                </c:pt>
                <c:pt idx="918">
                  <c:v>45.319875631000002</c:v>
                </c:pt>
                <c:pt idx="919">
                  <c:v>45.369875631000006</c:v>
                </c:pt>
                <c:pt idx="920">
                  <c:v>45.41987563</c:v>
                </c:pt>
                <c:pt idx="921">
                  <c:v>45.469875630000011</c:v>
                </c:pt>
                <c:pt idx="922">
                  <c:v>45.519875630000001</c:v>
                </c:pt>
                <c:pt idx="923">
                  <c:v>45.569875630000013</c:v>
                </c:pt>
                <c:pt idx="924">
                  <c:v>45.619875630000003</c:v>
                </c:pt>
                <c:pt idx="925">
                  <c:v>45.669875630000099</c:v>
                </c:pt>
                <c:pt idx="926">
                  <c:v>45.719875630000011</c:v>
                </c:pt>
                <c:pt idx="927">
                  <c:v>45.769875630000115</c:v>
                </c:pt>
                <c:pt idx="928">
                  <c:v>45.819875629000002</c:v>
                </c:pt>
                <c:pt idx="929">
                  <c:v>45.869875629000006</c:v>
                </c:pt>
                <c:pt idx="930">
                  <c:v>45.919875629000003</c:v>
                </c:pt>
                <c:pt idx="931">
                  <c:v>45.969875629000001</c:v>
                </c:pt>
                <c:pt idx="932">
                  <c:v>46.019875629000005</c:v>
                </c:pt>
                <c:pt idx="933">
                  <c:v>46.069875629000002</c:v>
                </c:pt>
                <c:pt idx="934">
                  <c:v>46.119875629000006</c:v>
                </c:pt>
                <c:pt idx="935">
                  <c:v>46.169875629000003</c:v>
                </c:pt>
                <c:pt idx="936">
                  <c:v>46.219875628000011</c:v>
                </c:pt>
                <c:pt idx="937">
                  <c:v>46.269875628000115</c:v>
                </c:pt>
                <c:pt idx="938">
                  <c:v>46.319875627999998</c:v>
                </c:pt>
                <c:pt idx="939">
                  <c:v>46.369875628000003</c:v>
                </c:pt>
                <c:pt idx="940">
                  <c:v>46.419875628</c:v>
                </c:pt>
                <c:pt idx="941">
                  <c:v>46.446806083999995</c:v>
                </c:pt>
                <c:pt idx="942">
                  <c:v>46.496806583000001</c:v>
                </c:pt>
                <c:pt idx="943">
                  <c:v>46.546806582999999</c:v>
                </c:pt>
                <c:pt idx="944">
                  <c:v>46.596806583000003</c:v>
                </c:pt>
                <c:pt idx="945">
                  <c:v>46.646806582999993</c:v>
                </c:pt>
                <c:pt idx="946">
                  <c:v>46.696806583000004</c:v>
                </c:pt>
                <c:pt idx="947">
                  <c:v>46.746806583000001</c:v>
                </c:pt>
                <c:pt idx="948">
                  <c:v>46.796806583000006</c:v>
                </c:pt>
                <c:pt idx="949">
                  <c:v>46.831538818000013</c:v>
                </c:pt>
                <c:pt idx="950">
                  <c:v>46.881539318000002</c:v>
                </c:pt>
                <c:pt idx="951">
                  <c:v>46.925186249000063</c:v>
                </c:pt>
                <c:pt idx="952">
                  <c:v>46.975186749000002</c:v>
                </c:pt>
                <c:pt idx="953">
                  <c:v>47.025186749000063</c:v>
                </c:pt>
                <c:pt idx="954">
                  <c:v>47.075186749000011</c:v>
                </c:pt>
                <c:pt idx="955">
                  <c:v>47.125186749000108</c:v>
                </c:pt>
                <c:pt idx="956">
                  <c:v>47.175186749000012</c:v>
                </c:pt>
                <c:pt idx="957">
                  <c:v>47.225186749000123</c:v>
                </c:pt>
                <c:pt idx="958">
                  <c:v>47.275186748000138</c:v>
                </c:pt>
                <c:pt idx="959">
                  <c:v>47.3251867480001</c:v>
                </c:pt>
                <c:pt idx="960">
                  <c:v>47.375186748000012</c:v>
                </c:pt>
                <c:pt idx="961">
                  <c:v>47.425186748000115</c:v>
                </c:pt>
                <c:pt idx="962">
                  <c:v>47.475186748000013</c:v>
                </c:pt>
                <c:pt idx="963">
                  <c:v>47.525186748000138</c:v>
                </c:pt>
                <c:pt idx="964">
                  <c:v>47.5751867480001</c:v>
                </c:pt>
                <c:pt idx="965">
                  <c:v>47.625186748000161</c:v>
                </c:pt>
                <c:pt idx="966">
                  <c:v>47.675186747000012</c:v>
                </c:pt>
                <c:pt idx="967">
                  <c:v>47.725186747000123</c:v>
                </c:pt>
                <c:pt idx="968">
                  <c:v>47.775186747000063</c:v>
                </c:pt>
                <c:pt idx="969">
                  <c:v>47.825186747000011</c:v>
                </c:pt>
                <c:pt idx="970">
                  <c:v>47.875186747000001</c:v>
                </c:pt>
                <c:pt idx="971">
                  <c:v>47.925186747000012</c:v>
                </c:pt>
                <c:pt idx="972">
                  <c:v>47.975186747000002</c:v>
                </c:pt>
                <c:pt idx="973">
                  <c:v>48.025186747000063</c:v>
                </c:pt>
                <c:pt idx="974">
                  <c:v>48.075186746000099</c:v>
                </c:pt>
                <c:pt idx="975">
                  <c:v>48.125186746000146</c:v>
                </c:pt>
                <c:pt idx="976">
                  <c:v>48.175186746000115</c:v>
                </c:pt>
                <c:pt idx="977">
                  <c:v>48.225186746000169</c:v>
                </c:pt>
                <c:pt idx="978">
                  <c:v>48.275186746000138</c:v>
                </c:pt>
                <c:pt idx="979">
                  <c:v>48.325186746000099</c:v>
                </c:pt>
                <c:pt idx="980">
                  <c:v>48.375186746000011</c:v>
                </c:pt>
                <c:pt idx="981">
                  <c:v>48.425186746000115</c:v>
                </c:pt>
                <c:pt idx="982">
                  <c:v>48.475186745000002</c:v>
                </c:pt>
                <c:pt idx="983">
                  <c:v>48.525186745000013</c:v>
                </c:pt>
                <c:pt idx="984">
                  <c:v>48.575186745000003</c:v>
                </c:pt>
                <c:pt idx="985">
                  <c:v>48.634456476999993</c:v>
                </c:pt>
                <c:pt idx="986">
                  <c:v>48.684456977000004</c:v>
                </c:pt>
                <c:pt idx="987">
                  <c:v>48.734456977000001</c:v>
                </c:pt>
                <c:pt idx="988">
                  <c:v>48.759895715000006</c:v>
                </c:pt>
                <c:pt idx="989">
                  <c:v>48.809896213999998</c:v>
                </c:pt>
                <c:pt idx="990">
                  <c:v>48.859896213999995</c:v>
                </c:pt>
                <c:pt idx="991">
                  <c:v>48.909896214</c:v>
                </c:pt>
                <c:pt idx="992">
                  <c:v>48.959896213999997</c:v>
                </c:pt>
                <c:pt idx="993">
                  <c:v>49.009896214000001</c:v>
                </c:pt>
                <c:pt idx="994">
                  <c:v>49.059896213999998</c:v>
                </c:pt>
                <c:pt idx="995">
                  <c:v>49.109896214000003</c:v>
                </c:pt>
                <c:pt idx="996">
                  <c:v>49.159896214</c:v>
                </c:pt>
                <c:pt idx="997">
                  <c:v>49.209896213</c:v>
                </c:pt>
                <c:pt idx="998">
                  <c:v>49.259896213000005</c:v>
                </c:pt>
                <c:pt idx="999">
                  <c:v>49.309896213000002</c:v>
                </c:pt>
                <c:pt idx="1000">
                  <c:v>49.359896212999999</c:v>
                </c:pt>
                <c:pt idx="1001">
                  <c:v>49.409896213000003</c:v>
                </c:pt>
                <c:pt idx="1002">
                  <c:v>49.459896212999993</c:v>
                </c:pt>
                <c:pt idx="1003">
                  <c:v>49.468720580000003</c:v>
                </c:pt>
                <c:pt idx="1004">
                  <c:v>49.518721079999999</c:v>
                </c:pt>
                <c:pt idx="1005">
                  <c:v>49.568721080000003</c:v>
                </c:pt>
                <c:pt idx="1006">
                  <c:v>49.61872108</c:v>
                </c:pt>
                <c:pt idx="1007">
                  <c:v>49.668721080000012</c:v>
                </c:pt>
                <c:pt idx="1008">
                  <c:v>49.718721079000005</c:v>
                </c:pt>
                <c:pt idx="1009">
                  <c:v>49.768721079000002</c:v>
                </c:pt>
                <c:pt idx="1010">
                  <c:v>49.818721078999999</c:v>
                </c:pt>
                <c:pt idx="1011">
                  <c:v>49.868721079000004</c:v>
                </c:pt>
                <c:pt idx="1012">
                  <c:v>49.929260763000002</c:v>
                </c:pt>
                <c:pt idx="1013">
                  <c:v>49.979261262999998</c:v>
                </c:pt>
                <c:pt idx="1014">
                  <c:v>50.000000263000004</c:v>
                </c:pt>
              </c:numCache>
            </c:numRef>
          </c:xVal>
          <c:yVal>
            <c:numRef>
              <c:f>coil!$AO$1:$AO$1015</c:f>
              <c:numCache>
                <c:formatCode>General</c:formatCode>
                <c:ptCount val="1015"/>
                <c:pt idx="0">
                  <c:v>-0.43261300000000008</c:v>
                </c:pt>
                <c:pt idx="1">
                  <c:v>0</c:v>
                </c:pt>
                <c:pt idx="2">
                  <c:v>2.000000000002012E-6</c:v>
                </c:pt>
                <c:pt idx="3">
                  <c:v>2.000000000002012E-6</c:v>
                </c:pt>
                <c:pt idx="4">
                  <c:v>2.000000000002012E-6</c:v>
                </c:pt>
                <c:pt idx="5">
                  <c:v>2.000000000002012E-6</c:v>
                </c:pt>
                <c:pt idx="6">
                  <c:v>2.000000000002012E-6</c:v>
                </c:pt>
                <c:pt idx="7">
                  <c:v>4.0000000000040198E-6</c:v>
                </c:pt>
                <c:pt idx="8">
                  <c:v>4.9999999999772754E-6</c:v>
                </c:pt>
                <c:pt idx="9">
                  <c:v>4.9999999999772754E-6</c:v>
                </c:pt>
                <c:pt idx="10">
                  <c:v>1.2000000000012069E-5</c:v>
                </c:pt>
                <c:pt idx="11">
                  <c:v>1.2000000000012069E-5</c:v>
                </c:pt>
                <c:pt idx="12">
                  <c:v>1.2000000000012069E-5</c:v>
                </c:pt>
                <c:pt idx="13">
                  <c:v>1.2000000000012069E-5</c:v>
                </c:pt>
                <c:pt idx="14">
                  <c:v>1.2000000000012069E-5</c:v>
                </c:pt>
                <c:pt idx="15">
                  <c:v>1.2000000000012069E-5</c:v>
                </c:pt>
                <c:pt idx="16">
                  <c:v>1.2000000000012069E-5</c:v>
                </c:pt>
                <c:pt idx="17">
                  <c:v>1.2000000000012069E-5</c:v>
                </c:pt>
                <c:pt idx="18">
                  <c:v>1.2000000000012069E-5</c:v>
                </c:pt>
                <c:pt idx="19">
                  <c:v>1.2000000000012069E-5</c:v>
                </c:pt>
                <c:pt idx="20">
                  <c:v>1.2000000000012069E-5</c:v>
                </c:pt>
                <c:pt idx="21">
                  <c:v>1.2000000000012069E-5</c:v>
                </c:pt>
                <c:pt idx="22">
                  <c:v>1.2000000000012069E-5</c:v>
                </c:pt>
                <c:pt idx="23">
                  <c:v>1.2000000000012069E-5</c:v>
                </c:pt>
                <c:pt idx="24">
                  <c:v>1.2000000000012069E-5</c:v>
                </c:pt>
                <c:pt idx="25">
                  <c:v>1.2000000000012069E-5</c:v>
                </c:pt>
                <c:pt idx="26">
                  <c:v>1.2000000000012069E-5</c:v>
                </c:pt>
                <c:pt idx="27">
                  <c:v>1.0999999999983245E-5</c:v>
                </c:pt>
                <c:pt idx="28">
                  <c:v>1.0999999999983245E-5</c:v>
                </c:pt>
                <c:pt idx="29">
                  <c:v>1.0999999999983245E-5</c:v>
                </c:pt>
                <c:pt idx="30">
                  <c:v>1.0999999999983245E-5</c:v>
                </c:pt>
                <c:pt idx="31">
                  <c:v>1.0999999999983245E-5</c:v>
                </c:pt>
                <c:pt idx="32">
                  <c:v>1.0999999999983245E-5</c:v>
                </c:pt>
                <c:pt idx="33">
                  <c:v>1.0000000000010058E-5</c:v>
                </c:pt>
                <c:pt idx="34">
                  <c:v>1.0000000000010058E-5</c:v>
                </c:pt>
                <c:pt idx="35">
                  <c:v>1.0000000000010058E-5</c:v>
                </c:pt>
                <c:pt idx="36">
                  <c:v>1.0000000000010058E-5</c:v>
                </c:pt>
                <c:pt idx="37">
                  <c:v>1.0000000000010058E-5</c:v>
                </c:pt>
                <c:pt idx="38">
                  <c:v>1.0000000000010058E-5</c:v>
                </c:pt>
                <c:pt idx="39">
                  <c:v>1.0000000000010058E-5</c:v>
                </c:pt>
                <c:pt idx="40">
                  <c:v>1.0000000000010058E-5</c:v>
                </c:pt>
                <c:pt idx="41">
                  <c:v>1.0000000000010058E-5</c:v>
                </c:pt>
                <c:pt idx="42">
                  <c:v>1.0000000000010058E-5</c:v>
                </c:pt>
                <c:pt idx="43">
                  <c:v>1.0000000000010058E-5</c:v>
                </c:pt>
                <c:pt idx="44">
                  <c:v>1.0000000000010058E-5</c:v>
                </c:pt>
                <c:pt idx="45">
                  <c:v>1.0999999999983245E-5</c:v>
                </c:pt>
                <c:pt idx="46">
                  <c:v>1.0999999999983245E-5</c:v>
                </c:pt>
                <c:pt idx="47">
                  <c:v>1.0999999999983245E-5</c:v>
                </c:pt>
                <c:pt idx="48">
                  <c:v>1.0999999999983245E-5</c:v>
                </c:pt>
                <c:pt idx="49">
                  <c:v>1.0999999999983245E-5</c:v>
                </c:pt>
                <c:pt idx="50">
                  <c:v>1.0999999999983245E-5</c:v>
                </c:pt>
                <c:pt idx="51">
                  <c:v>1.0000000000010058E-5</c:v>
                </c:pt>
                <c:pt idx="52">
                  <c:v>1.0000000000010058E-5</c:v>
                </c:pt>
                <c:pt idx="53">
                  <c:v>1.0000000000010058E-5</c:v>
                </c:pt>
                <c:pt idx="54">
                  <c:v>1.0000000000010058E-5</c:v>
                </c:pt>
                <c:pt idx="55">
                  <c:v>1.0000000000010058E-5</c:v>
                </c:pt>
                <c:pt idx="56">
                  <c:v>1.0000000000010058E-5</c:v>
                </c:pt>
                <c:pt idx="57">
                  <c:v>1.0000000000010058E-5</c:v>
                </c:pt>
                <c:pt idx="58">
                  <c:v>1.0000000000010058E-5</c:v>
                </c:pt>
                <c:pt idx="59">
                  <c:v>1.0000000000010058E-5</c:v>
                </c:pt>
                <c:pt idx="60">
                  <c:v>1.0000000000010058E-5</c:v>
                </c:pt>
                <c:pt idx="61">
                  <c:v>1.0000000000010058E-5</c:v>
                </c:pt>
                <c:pt idx="62">
                  <c:v>1.0000000000010058E-5</c:v>
                </c:pt>
                <c:pt idx="63">
                  <c:v>1.0000000000010058E-5</c:v>
                </c:pt>
                <c:pt idx="64">
                  <c:v>1.0000000000010058E-5</c:v>
                </c:pt>
                <c:pt idx="65">
                  <c:v>1.0000000000010058E-5</c:v>
                </c:pt>
                <c:pt idx="66">
                  <c:v>1.0000000000010058E-5</c:v>
                </c:pt>
                <c:pt idx="67">
                  <c:v>1.0000000000010058E-5</c:v>
                </c:pt>
                <c:pt idx="68">
                  <c:v>1.0000000000010058E-5</c:v>
                </c:pt>
                <c:pt idx="69">
                  <c:v>1.0000000000010058E-5</c:v>
                </c:pt>
                <c:pt idx="70">
                  <c:v>1.0000000000010058E-5</c:v>
                </c:pt>
                <c:pt idx="71">
                  <c:v>1.0000000000010058E-5</c:v>
                </c:pt>
                <c:pt idx="72">
                  <c:v>1.0000000000010058E-5</c:v>
                </c:pt>
                <c:pt idx="73">
                  <c:v>1.0000000000010058E-5</c:v>
                </c:pt>
                <c:pt idx="74">
                  <c:v>1.0000000000010058E-5</c:v>
                </c:pt>
                <c:pt idx="75">
                  <c:v>1.0000000000010058E-5</c:v>
                </c:pt>
                <c:pt idx="76">
                  <c:v>1.0000000000010058E-5</c:v>
                </c:pt>
                <c:pt idx="77">
                  <c:v>1.0000000000010058E-5</c:v>
                </c:pt>
                <c:pt idx="78">
                  <c:v>1.0000000000010058E-5</c:v>
                </c:pt>
                <c:pt idx="79">
                  <c:v>1.0000000000010058E-5</c:v>
                </c:pt>
                <c:pt idx="80">
                  <c:v>1.0000000000010058E-5</c:v>
                </c:pt>
                <c:pt idx="81">
                  <c:v>1.0000000000010058E-5</c:v>
                </c:pt>
                <c:pt idx="82">
                  <c:v>1.0000000000010058E-5</c:v>
                </c:pt>
                <c:pt idx="83">
                  <c:v>1.0000000000010058E-5</c:v>
                </c:pt>
                <c:pt idx="84">
                  <c:v>1.0000000000010058E-5</c:v>
                </c:pt>
                <c:pt idx="85">
                  <c:v>1.0000000000010058E-5</c:v>
                </c:pt>
                <c:pt idx="86">
                  <c:v>1.0000000000010058E-5</c:v>
                </c:pt>
                <c:pt idx="87">
                  <c:v>1.0000000000010058E-5</c:v>
                </c:pt>
                <c:pt idx="88">
                  <c:v>1.0000000000010058E-5</c:v>
                </c:pt>
                <c:pt idx="89">
                  <c:v>1.0000000000010058E-5</c:v>
                </c:pt>
                <c:pt idx="90">
                  <c:v>1.0999999999983245E-5</c:v>
                </c:pt>
                <c:pt idx="91">
                  <c:v>1.0999999999983245E-5</c:v>
                </c:pt>
                <c:pt idx="92">
                  <c:v>1.0999999999983245E-5</c:v>
                </c:pt>
                <c:pt idx="93">
                  <c:v>1.0999999999983245E-5</c:v>
                </c:pt>
                <c:pt idx="94">
                  <c:v>1.0999999999983245E-5</c:v>
                </c:pt>
                <c:pt idx="95">
                  <c:v>1.0999999999983245E-5</c:v>
                </c:pt>
                <c:pt idx="96">
                  <c:v>1.0999999999983245E-5</c:v>
                </c:pt>
                <c:pt idx="97">
                  <c:v>1.0999999999983245E-5</c:v>
                </c:pt>
                <c:pt idx="98">
                  <c:v>1.0999999999983245E-5</c:v>
                </c:pt>
                <c:pt idx="99">
                  <c:v>1.0999999999983245E-5</c:v>
                </c:pt>
                <c:pt idx="100">
                  <c:v>1.0999999999983245E-5</c:v>
                </c:pt>
                <c:pt idx="101">
                  <c:v>1.0999999999983245E-5</c:v>
                </c:pt>
                <c:pt idx="102">
                  <c:v>1.0999999999983245E-5</c:v>
                </c:pt>
                <c:pt idx="103">
                  <c:v>1.0999999999983245E-5</c:v>
                </c:pt>
                <c:pt idx="104">
                  <c:v>1.0999999999983245E-5</c:v>
                </c:pt>
                <c:pt idx="105">
                  <c:v>1.0999999999983245E-5</c:v>
                </c:pt>
                <c:pt idx="106">
                  <c:v>1.0999999999983245E-5</c:v>
                </c:pt>
                <c:pt idx="107">
                  <c:v>1.0999999999983245E-5</c:v>
                </c:pt>
                <c:pt idx="108">
                  <c:v>1.0999999999983245E-5</c:v>
                </c:pt>
                <c:pt idx="109">
                  <c:v>1.0999999999983245E-5</c:v>
                </c:pt>
                <c:pt idx="110">
                  <c:v>1.0999999999983245E-5</c:v>
                </c:pt>
                <c:pt idx="111">
                  <c:v>1.0999999999983245E-5</c:v>
                </c:pt>
                <c:pt idx="112">
                  <c:v>1.0999999999983245E-5</c:v>
                </c:pt>
                <c:pt idx="113">
                  <c:v>1.0999999999983245E-5</c:v>
                </c:pt>
                <c:pt idx="114">
                  <c:v>1.0999999999983245E-5</c:v>
                </c:pt>
                <c:pt idx="115">
                  <c:v>1.0999999999983245E-5</c:v>
                </c:pt>
                <c:pt idx="116">
                  <c:v>1.0999999999983245E-5</c:v>
                </c:pt>
                <c:pt idx="117">
                  <c:v>1.0999999999983245E-5</c:v>
                </c:pt>
                <c:pt idx="118">
                  <c:v>1.0999999999983245E-5</c:v>
                </c:pt>
                <c:pt idx="119">
                  <c:v>1.0999999999983245E-5</c:v>
                </c:pt>
                <c:pt idx="120">
                  <c:v>1.0999999999983245E-5</c:v>
                </c:pt>
                <c:pt idx="121">
                  <c:v>1.0999999999983245E-5</c:v>
                </c:pt>
                <c:pt idx="122">
                  <c:v>1.0999999999983245E-5</c:v>
                </c:pt>
                <c:pt idx="123">
                  <c:v>1.0999999999983245E-5</c:v>
                </c:pt>
                <c:pt idx="124">
                  <c:v>1.2000000000012069E-5</c:v>
                </c:pt>
                <c:pt idx="125">
                  <c:v>1.2000000000012069E-5</c:v>
                </c:pt>
                <c:pt idx="126">
                  <c:v>1.2000000000012069E-5</c:v>
                </c:pt>
                <c:pt idx="127">
                  <c:v>1.2000000000012069E-5</c:v>
                </c:pt>
                <c:pt idx="128">
                  <c:v>1.2000000000012069E-5</c:v>
                </c:pt>
                <c:pt idx="129">
                  <c:v>1.2000000000012069E-5</c:v>
                </c:pt>
                <c:pt idx="130">
                  <c:v>1.2000000000012069E-5</c:v>
                </c:pt>
                <c:pt idx="131">
                  <c:v>1.2000000000012069E-5</c:v>
                </c:pt>
                <c:pt idx="132">
                  <c:v>1.2000000000012069E-5</c:v>
                </c:pt>
                <c:pt idx="133">
                  <c:v>1.2000000000012069E-5</c:v>
                </c:pt>
                <c:pt idx="134">
                  <c:v>1.2000000000012069E-5</c:v>
                </c:pt>
                <c:pt idx="135">
                  <c:v>1.2000000000012069E-5</c:v>
                </c:pt>
                <c:pt idx="136">
                  <c:v>1.2000000000012069E-5</c:v>
                </c:pt>
                <c:pt idx="137">
                  <c:v>1.2000000000012069E-5</c:v>
                </c:pt>
                <c:pt idx="138">
                  <c:v>1.2000000000012069E-5</c:v>
                </c:pt>
                <c:pt idx="139">
                  <c:v>1.2000000000012069E-5</c:v>
                </c:pt>
                <c:pt idx="140">
                  <c:v>1.2000000000012069E-5</c:v>
                </c:pt>
                <c:pt idx="141">
                  <c:v>1.2000000000012069E-5</c:v>
                </c:pt>
                <c:pt idx="142">
                  <c:v>1.2000000000012069E-5</c:v>
                </c:pt>
                <c:pt idx="143">
                  <c:v>1.2000000000012069E-5</c:v>
                </c:pt>
                <c:pt idx="144">
                  <c:v>1.2000000000012069E-5</c:v>
                </c:pt>
                <c:pt idx="145">
                  <c:v>1.2000000000012069E-5</c:v>
                </c:pt>
                <c:pt idx="146">
                  <c:v>1.2000000000012069E-5</c:v>
                </c:pt>
                <c:pt idx="147">
                  <c:v>1.2000000000012069E-5</c:v>
                </c:pt>
                <c:pt idx="148">
                  <c:v>1.2000000000012069E-5</c:v>
                </c:pt>
                <c:pt idx="149">
                  <c:v>1.2000000000012069E-5</c:v>
                </c:pt>
                <c:pt idx="150">
                  <c:v>1.2000000000012069E-5</c:v>
                </c:pt>
                <c:pt idx="151">
                  <c:v>1.2000000000012069E-5</c:v>
                </c:pt>
                <c:pt idx="152">
                  <c:v>1.2000000000012069E-5</c:v>
                </c:pt>
                <c:pt idx="153">
                  <c:v>1.2000000000012069E-5</c:v>
                </c:pt>
                <c:pt idx="154">
                  <c:v>1.2000000000012069E-5</c:v>
                </c:pt>
                <c:pt idx="155">
                  <c:v>1.2000000000012069E-5</c:v>
                </c:pt>
                <c:pt idx="156">
                  <c:v>1.2000000000012069E-5</c:v>
                </c:pt>
                <c:pt idx="157">
                  <c:v>1.2000000000012069E-5</c:v>
                </c:pt>
                <c:pt idx="158">
                  <c:v>1.2000000000012069E-5</c:v>
                </c:pt>
                <c:pt idx="159">
                  <c:v>1.2000000000012069E-5</c:v>
                </c:pt>
                <c:pt idx="160">
                  <c:v>1.2000000000012069E-5</c:v>
                </c:pt>
                <c:pt idx="161">
                  <c:v>1.2000000000012069E-5</c:v>
                </c:pt>
                <c:pt idx="162">
                  <c:v>1.2000000000012069E-5</c:v>
                </c:pt>
                <c:pt idx="163">
                  <c:v>1.2000000000012069E-5</c:v>
                </c:pt>
                <c:pt idx="164">
                  <c:v>1.2000000000012069E-5</c:v>
                </c:pt>
                <c:pt idx="165">
                  <c:v>1.2000000000012069E-5</c:v>
                </c:pt>
                <c:pt idx="166">
                  <c:v>1.2000000000012069E-5</c:v>
                </c:pt>
                <c:pt idx="167">
                  <c:v>1.2000000000012069E-5</c:v>
                </c:pt>
                <c:pt idx="168">
                  <c:v>1.2000000000012069E-5</c:v>
                </c:pt>
                <c:pt idx="169">
                  <c:v>1.2000000000012069E-5</c:v>
                </c:pt>
                <c:pt idx="170">
                  <c:v>1.2000000000012069E-5</c:v>
                </c:pt>
                <c:pt idx="171">
                  <c:v>1.2000000000012069E-5</c:v>
                </c:pt>
                <c:pt idx="172">
                  <c:v>1.2000000000012069E-5</c:v>
                </c:pt>
                <c:pt idx="173">
                  <c:v>1.2000000000012069E-5</c:v>
                </c:pt>
                <c:pt idx="174">
                  <c:v>1.2000000000012069E-5</c:v>
                </c:pt>
                <c:pt idx="175">
                  <c:v>1.2000000000012069E-5</c:v>
                </c:pt>
                <c:pt idx="176">
                  <c:v>1.2000000000012069E-5</c:v>
                </c:pt>
                <c:pt idx="177">
                  <c:v>1.2000000000012069E-5</c:v>
                </c:pt>
                <c:pt idx="178">
                  <c:v>1.2000000000012069E-5</c:v>
                </c:pt>
                <c:pt idx="179">
                  <c:v>1.2000000000012069E-5</c:v>
                </c:pt>
                <c:pt idx="180">
                  <c:v>1.2000000000012069E-5</c:v>
                </c:pt>
                <c:pt idx="181">
                  <c:v>1.2000000000012069E-5</c:v>
                </c:pt>
                <c:pt idx="182">
                  <c:v>1.2000000000012069E-5</c:v>
                </c:pt>
                <c:pt idx="183">
                  <c:v>1.2000000000012069E-5</c:v>
                </c:pt>
                <c:pt idx="184">
                  <c:v>1.2000000000012069E-5</c:v>
                </c:pt>
                <c:pt idx="185">
                  <c:v>1.2000000000012069E-5</c:v>
                </c:pt>
                <c:pt idx="186">
                  <c:v>1.2000000000012069E-5</c:v>
                </c:pt>
                <c:pt idx="187">
                  <c:v>1.2000000000012069E-5</c:v>
                </c:pt>
                <c:pt idx="188">
                  <c:v>1.2000000000012069E-5</c:v>
                </c:pt>
                <c:pt idx="189">
                  <c:v>1.2000000000012069E-5</c:v>
                </c:pt>
                <c:pt idx="190">
                  <c:v>1.2000000000012069E-5</c:v>
                </c:pt>
                <c:pt idx="191">
                  <c:v>1.2000000000012069E-5</c:v>
                </c:pt>
                <c:pt idx="192">
                  <c:v>1.2000000000012069E-5</c:v>
                </c:pt>
                <c:pt idx="193">
                  <c:v>1.2000000000012069E-5</c:v>
                </c:pt>
                <c:pt idx="194">
                  <c:v>1.2000000000012069E-5</c:v>
                </c:pt>
                <c:pt idx="195">
                  <c:v>1.2000000000012069E-5</c:v>
                </c:pt>
                <c:pt idx="196">
                  <c:v>1.2000000000012069E-5</c:v>
                </c:pt>
                <c:pt idx="197">
                  <c:v>1.2000000000012069E-5</c:v>
                </c:pt>
                <c:pt idx="198">
                  <c:v>1.2000000000012069E-5</c:v>
                </c:pt>
                <c:pt idx="199">
                  <c:v>1.2000000000012069E-5</c:v>
                </c:pt>
                <c:pt idx="200">
                  <c:v>6.2699999999999085E-4</c:v>
                </c:pt>
                <c:pt idx="201">
                  <c:v>3.0113999999999981E-2</c:v>
                </c:pt>
                <c:pt idx="202">
                  <c:v>3.4212000000000034E-2</c:v>
                </c:pt>
                <c:pt idx="203">
                  <c:v>3.3816000000000013E-2</c:v>
                </c:pt>
                <c:pt idx="204">
                  <c:v>3.4266000000000019E-2</c:v>
                </c:pt>
                <c:pt idx="205">
                  <c:v>3.4746999999999972E-2</c:v>
                </c:pt>
                <c:pt idx="206">
                  <c:v>3.5290000000000002E-2</c:v>
                </c:pt>
                <c:pt idx="207">
                  <c:v>3.5686000000000002E-2</c:v>
                </c:pt>
                <c:pt idx="208">
                  <c:v>3.6038000000000042E-2</c:v>
                </c:pt>
                <c:pt idx="209">
                  <c:v>3.6526999999999976E-2</c:v>
                </c:pt>
                <c:pt idx="210">
                  <c:v>3.6856999999999994E-2</c:v>
                </c:pt>
                <c:pt idx="211">
                  <c:v>3.7062000000000005E-2</c:v>
                </c:pt>
                <c:pt idx="212">
                  <c:v>3.7501000000000104E-2</c:v>
                </c:pt>
                <c:pt idx="213">
                  <c:v>3.7748000000000011E-2</c:v>
                </c:pt>
                <c:pt idx="214">
                  <c:v>3.8030000000000015E-2</c:v>
                </c:pt>
                <c:pt idx="215">
                  <c:v>3.836899999999998E-2</c:v>
                </c:pt>
                <c:pt idx="216">
                  <c:v>3.8605999999999994E-2</c:v>
                </c:pt>
                <c:pt idx="217">
                  <c:v>3.8924000000000014E-2</c:v>
                </c:pt>
                <c:pt idx="218">
                  <c:v>3.9013000000000055E-2</c:v>
                </c:pt>
                <c:pt idx="219">
                  <c:v>3.9368999999999987E-2</c:v>
                </c:pt>
                <c:pt idx="220">
                  <c:v>4.0175000000000016E-2</c:v>
                </c:pt>
                <c:pt idx="221">
                  <c:v>4.0857000000000004E-2</c:v>
                </c:pt>
                <c:pt idx="222">
                  <c:v>4.1917000000000003E-2</c:v>
                </c:pt>
                <c:pt idx="223">
                  <c:v>4.185899999999998E-2</c:v>
                </c:pt>
                <c:pt idx="224">
                  <c:v>4.2244999999999977E-2</c:v>
                </c:pt>
                <c:pt idx="225">
                  <c:v>4.2817000000000154E-2</c:v>
                </c:pt>
                <c:pt idx="226">
                  <c:v>4.3137000000000002E-2</c:v>
                </c:pt>
                <c:pt idx="227">
                  <c:v>4.4223000000000012E-2</c:v>
                </c:pt>
                <c:pt idx="228">
                  <c:v>4.4584000000000013E-2</c:v>
                </c:pt>
                <c:pt idx="229">
                  <c:v>4.4911000000000034E-2</c:v>
                </c:pt>
                <c:pt idx="230">
                  <c:v>4.6024999999999976E-2</c:v>
                </c:pt>
                <c:pt idx="231">
                  <c:v>4.9281999999999992E-2</c:v>
                </c:pt>
                <c:pt idx="232">
                  <c:v>5.0335000000000032E-2</c:v>
                </c:pt>
                <c:pt idx="233">
                  <c:v>5.0896000000000163E-2</c:v>
                </c:pt>
                <c:pt idx="234">
                  <c:v>5.1640999999999986E-2</c:v>
                </c:pt>
                <c:pt idx="235">
                  <c:v>5.2124000000000004E-2</c:v>
                </c:pt>
                <c:pt idx="236">
                  <c:v>5.2774000000000022E-2</c:v>
                </c:pt>
                <c:pt idx="237">
                  <c:v>5.3773000000000022E-2</c:v>
                </c:pt>
                <c:pt idx="238">
                  <c:v>5.4672999999999992E-2</c:v>
                </c:pt>
                <c:pt idx="239">
                  <c:v>5.5226999999999984E-2</c:v>
                </c:pt>
                <c:pt idx="240">
                  <c:v>5.5744000000000023E-2</c:v>
                </c:pt>
                <c:pt idx="241">
                  <c:v>5.6086000000000032E-2</c:v>
                </c:pt>
                <c:pt idx="242">
                  <c:v>5.6460000000000024E-2</c:v>
                </c:pt>
                <c:pt idx="243">
                  <c:v>5.6835999999999998E-2</c:v>
                </c:pt>
                <c:pt idx="244">
                  <c:v>5.7253999999999992E-2</c:v>
                </c:pt>
                <c:pt idx="245">
                  <c:v>5.7817000000000181E-2</c:v>
                </c:pt>
                <c:pt idx="246">
                  <c:v>5.8363000000000144E-2</c:v>
                </c:pt>
                <c:pt idx="247">
                  <c:v>5.9062000000000232E-2</c:v>
                </c:pt>
                <c:pt idx="248">
                  <c:v>5.9409000000000024E-2</c:v>
                </c:pt>
                <c:pt idx="249">
                  <c:v>5.9979000000000011E-2</c:v>
                </c:pt>
                <c:pt idx="250">
                  <c:v>6.0538000000000022E-2</c:v>
                </c:pt>
                <c:pt idx="251">
                  <c:v>6.0848999999999993E-2</c:v>
                </c:pt>
                <c:pt idx="252">
                  <c:v>6.1699999999999977E-2</c:v>
                </c:pt>
                <c:pt idx="253">
                  <c:v>6.2101000000000024E-2</c:v>
                </c:pt>
                <c:pt idx="254">
                  <c:v>6.2503000000000003E-2</c:v>
                </c:pt>
                <c:pt idx="255">
                  <c:v>6.2709000000000029E-2</c:v>
                </c:pt>
                <c:pt idx="256">
                  <c:v>6.3257000000000008E-2</c:v>
                </c:pt>
                <c:pt idx="257">
                  <c:v>6.3809999999999978E-2</c:v>
                </c:pt>
                <c:pt idx="258">
                  <c:v>6.4192000000000179E-2</c:v>
                </c:pt>
                <c:pt idx="259">
                  <c:v>6.4826000000000134E-2</c:v>
                </c:pt>
                <c:pt idx="260">
                  <c:v>6.5298000000000023E-2</c:v>
                </c:pt>
                <c:pt idx="261">
                  <c:v>6.5705000000000013E-2</c:v>
                </c:pt>
                <c:pt idx="262">
                  <c:v>6.6209000000000018E-2</c:v>
                </c:pt>
                <c:pt idx="263">
                  <c:v>6.6632999999999998E-2</c:v>
                </c:pt>
                <c:pt idx="264">
                  <c:v>6.7404000000000033E-2</c:v>
                </c:pt>
                <c:pt idx="265">
                  <c:v>6.7709000000000033E-2</c:v>
                </c:pt>
                <c:pt idx="266">
                  <c:v>6.797899999999997E-2</c:v>
                </c:pt>
                <c:pt idx="267">
                  <c:v>6.8286000000000013E-2</c:v>
                </c:pt>
                <c:pt idx="268">
                  <c:v>6.8449000000000038E-2</c:v>
                </c:pt>
                <c:pt idx="269">
                  <c:v>6.8669999999999953E-2</c:v>
                </c:pt>
                <c:pt idx="270">
                  <c:v>6.8978999999999957E-2</c:v>
                </c:pt>
                <c:pt idx="271">
                  <c:v>6.980100000000003E-2</c:v>
                </c:pt>
                <c:pt idx="272">
                  <c:v>7.0107000000000003E-2</c:v>
                </c:pt>
                <c:pt idx="273">
                  <c:v>7.1175999999999962E-2</c:v>
                </c:pt>
                <c:pt idx="274">
                  <c:v>7.1637000000000006E-2</c:v>
                </c:pt>
                <c:pt idx="275">
                  <c:v>7.3755999999999988E-2</c:v>
                </c:pt>
                <c:pt idx="276">
                  <c:v>7.4294000000000124E-2</c:v>
                </c:pt>
                <c:pt idx="277">
                  <c:v>7.4918000000000123E-2</c:v>
                </c:pt>
                <c:pt idx="278">
                  <c:v>7.6445000000000041E-2</c:v>
                </c:pt>
                <c:pt idx="279">
                  <c:v>7.7421000000000018E-2</c:v>
                </c:pt>
                <c:pt idx="280">
                  <c:v>7.7788000000000024E-2</c:v>
                </c:pt>
                <c:pt idx="281">
                  <c:v>7.8438999999999981E-2</c:v>
                </c:pt>
                <c:pt idx="282">
                  <c:v>7.8526000000000054E-2</c:v>
                </c:pt>
                <c:pt idx="283">
                  <c:v>7.8881000000000034E-2</c:v>
                </c:pt>
                <c:pt idx="284">
                  <c:v>7.9424000000000022E-2</c:v>
                </c:pt>
                <c:pt idx="285">
                  <c:v>8.0388999999999988E-2</c:v>
                </c:pt>
                <c:pt idx="286">
                  <c:v>8.0863000000000018E-2</c:v>
                </c:pt>
                <c:pt idx="287">
                  <c:v>8.1325000000000064E-2</c:v>
                </c:pt>
                <c:pt idx="288">
                  <c:v>8.1686000000000022E-2</c:v>
                </c:pt>
                <c:pt idx="289">
                  <c:v>8.1963000000000022E-2</c:v>
                </c:pt>
                <c:pt idx="290">
                  <c:v>8.3257000000000247E-2</c:v>
                </c:pt>
                <c:pt idx="291">
                  <c:v>8.3662000000000208E-2</c:v>
                </c:pt>
                <c:pt idx="292">
                  <c:v>8.4154000000000354E-2</c:v>
                </c:pt>
                <c:pt idx="293">
                  <c:v>8.4540000000000046E-2</c:v>
                </c:pt>
                <c:pt idx="294">
                  <c:v>8.4953000000000028E-2</c:v>
                </c:pt>
                <c:pt idx="295">
                  <c:v>8.5436000000000026E-2</c:v>
                </c:pt>
                <c:pt idx="296">
                  <c:v>8.5661000000000098E-2</c:v>
                </c:pt>
                <c:pt idx="297">
                  <c:v>8.5674000000000208E-2</c:v>
                </c:pt>
                <c:pt idx="298">
                  <c:v>8.6771000000000015E-2</c:v>
                </c:pt>
                <c:pt idx="299">
                  <c:v>8.7457000000000021E-2</c:v>
                </c:pt>
                <c:pt idx="300">
                  <c:v>8.7740000000000012E-2</c:v>
                </c:pt>
                <c:pt idx="301">
                  <c:v>8.788900000000005E-2</c:v>
                </c:pt>
                <c:pt idx="302">
                  <c:v>0.12374000000000021</c:v>
                </c:pt>
                <c:pt idx="303">
                  <c:v>0.16109299999999999</c:v>
                </c:pt>
                <c:pt idx="304">
                  <c:v>0.17399700000000054</c:v>
                </c:pt>
                <c:pt idx="305">
                  <c:v>0.18333199999999999</c:v>
                </c:pt>
                <c:pt idx="306">
                  <c:v>0.18979000000000049</c:v>
                </c:pt>
                <c:pt idx="307">
                  <c:v>0.19541200000000039</c:v>
                </c:pt>
                <c:pt idx="308">
                  <c:v>0.20004300000000041</c:v>
                </c:pt>
                <c:pt idx="309">
                  <c:v>0.20645900000000042</c:v>
                </c:pt>
                <c:pt idx="310">
                  <c:v>0.21155000000000004</c:v>
                </c:pt>
                <c:pt idx="311">
                  <c:v>0.21939700000000048</c:v>
                </c:pt>
                <c:pt idx="312">
                  <c:v>0.22732999999999998</c:v>
                </c:pt>
                <c:pt idx="313">
                  <c:v>0.23795300000000041</c:v>
                </c:pt>
                <c:pt idx="314">
                  <c:v>0.24060799999999999</c:v>
                </c:pt>
                <c:pt idx="315">
                  <c:v>0.65706799999999999</c:v>
                </c:pt>
                <c:pt idx="316">
                  <c:v>0.67019400000000229</c:v>
                </c:pt>
                <c:pt idx="317">
                  <c:v>0.67603600000000064</c:v>
                </c:pt>
                <c:pt idx="318">
                  <c:v>0.68290600000000001</c:v>
                </c:pt>
                <c:pt idx="319">
                  <c:v>0.68675799999999998</c:v>
                </c:pt>
                <c:pt idx="320">
                  <c:v>0.6899790000000019</c:v>
                </c:pt>
                <c:pt idx="321">
                  <c:v>0.69285200000000002</c:v>
                </c:pt>
                <c:pt idx="322">
                  <c:v>0.69625899999999996</c:v>
                </c:pt>
                <c:pt idx="323">
                  <c:v>0.71061600000000014</c:v>
                </c:pt>
                <c:pt idx="324">
                  <c:v>0.7183669999999982</c:v>
                </c:pt>
                <c:pt idx="325">
                  <c:v>0.72182200000000063</c:v>
                </c:pt>
                <c:pt idx="326">
                  <c:v>0.72508100000000064</c:v>
                </c:pt>
                <c:pt idx="327">
                  <c:v>0.72915700000000061</c:v>
                </c:pt>
                <c:pt idx="328">
                  <c:v>0.73251500000000003</c:v>
                </c:pt>
                <c:pt idx="329">
                  <c:v>0.76498100000000202</c:v>
                </c:pt>
                <c:pt idx="330">
                  <c:v>0.7687800000000018</c:v>
                </c:pt>
                <c:pt idx="331">
                  <c:v>0.76978000000000191</c:v>
                </c:pt>
                <c:pt idx="332">
                  <c:v>0.77167600000000203</c:v>
                </c:pt>
                <c:pt idx="333">
                  <c:v>0.77246100000000062</c:v>
                </c:pt>
                <c:pt idx="334">
                  <c:v>0.77288000000000179</c:v>
                </c:pt>
                <c:pt idx="335">
                  <c:v>0.77515600000000062</c:v>
                </c:pt>
                <c:pt idx="336">
                  <c:v>0.7783679999999995</c:v>
                </c:pt>
                <c:pt idx="337">
                  <c:v>0.77886400000000178</c:v>
                </c:pt>
                <c:pt idx="338">
                  <c:v>0.77947600000000061</c:v>
                </c:pt>
                <c:pt idx="339">
                  <c:v>0.78117999999999999</c:v>
                </c:pt>
                <c:pt idx="340">
                  <c:v>0.78170200000000012</c:v>
                </c:pt>
                <c:pt idx="341">
                  <c:v>0.78815900000000005</c:v>
                </c:pt>
                <c:pt idx="342">
                  <c:v>0.80345</c:v>
                </c:pt>
                <c:pt idx="343">
                  <c:v>0.80813000000000001</c:v>
                </c:pt>
                <c:pt idx="344">
                  <c:v>0.8094940000000006</c:v>
                </c:pt>
                <c:pt idx="345">
                  <c:v>0.81061899999999998</c:v>
                </c:pt>
                <c:pt idx="346">
                  <c:v>0.81144900000000064</c:v>
                </c:pt>
                <c:pt idx="347">
                  <c:v>0.81293300000000013</c:v>
                </c:pt>
                <c:pt idx="348">
                  <c:v>0.81354700000000002</c:v>
                </c:pt>
                <c:pt idx="349">
                  <c:v>0.8156639999999995</c:v>
                </c:pt>
                <c:pt idx="350">
                  <c:v>0.81956700000000016</c:v>
                </c:pt>
                <c:pt idx="351">
                  <c:v>0.8224800000000001</c:v>
                </c:pt>
                <c:pt idx="352">
                  <c:v>0.82389000000000179</c:v>
                </c:pt>
                <c:pt idx="353">
                  <c:v>0.82495399999999997</c:v>
                </c:pt>
                <c:pt idx="354">
                  <c:v>0.8284720000000001</c:v>
                </c:pt>
                <c:pt idx="355">
                  <c:v>0.8429940000000018</c:v>
                </c:pt>
                <c:pt idx="356">
                  <c:v>0.84663800000000178</c:v>
                </c:pt>
                <c:pt idx="357">
                  <c:v>0.84834800000000166</c:v>
                </c:pt>
                <c:pt idx="358">
                  <c:v>0.85041999999999951</c:v>
                </c:pt>
                <c:pt idx="359">
                  <c:v>0.854514</c:v>
                </c:pt>
                <c:pt idx="360">
                  <c:v>0.86501200000000011</c:v>
                </c:pt>
                <c:pt idx="361">
                  <c:v>0.86661900000000203</c:v>
                </c:pt>
                <c:pt idx="362">
                  <c:v>0.86805700000000063</c:v>
                </c:pt>
                <c:pt idx="363">
                  <c:v>0.86963400000000179</c:v>
                </c:pt>
                <c:pt idx="364">
                  <c:v>0.87040899999999999</c:v>
                </c:pt>
                <c:pt idx="365">
                  <c:v>0.87318099999999998</c:v>
                </c:pt>
                <c:pt idx="366">
                  <c:v>0.87597900000000251</c:v>
                </c:pt>
                <c:pt idx="367">
                  <c:v>0.87761299999999998</c:v>
                </c:pt>
                <c:pt idx="368">
                  <c:v>0.88185500000000061</c:v>
                </c:pt>
                <c:pt idx="369">
                  <c:v>0.88386900000000002</c:v>
                </c:pt>
                <c:pt idx="370">
                  <c:v>0.89134000000000002</c:v>
                </c:pt>
                <c:pt idx="371">
                  <c:v>0.89162200000000014</c:v>
                </c:pt>
                <c:pt idx="372">
                  <c:v>0.89191900000000013</c:v>
                </c:pt>
                <c:pt idx="373">
                  <c:v>0.89449000000000001</c:v>
                </c:pt>
                <c:pt idx="374">
                  <c:v>0.89669900000000213</c:v>
                </c:pt>
                <c:pt idx="375">
                  <c:v>0.9008310000000006</c:v>
                </c:pt>
                <c:pt idx="376">
                  <c:v>0.90196100000000001</c:v>
                </c:pt>
                <c:pt idx="377">
                  <c:v>0.90317599999999998</c:v>
                </c:pt>
                <c:pt idx="378">
                  <c:v>0.90396699999999797</c:v>
                </c:pt>
                <c:pt idx="379">
                  <c:v>0.90428199999999959</c:v>
                </c:pt>
                <c:pt idx="380">
                  <c:v>0.9045309999999982</c:v>
                </c:pt>
                <c:pt idx="381">
                  <c:v>0.90573400000000004</c:v>
                </c:pt>
                <c:pt idx="382">
                  <c:v>0.90592300000000003</c:v>
                </c:pt>
                <c:pt idx="383">
                  <c:v>0.90991900000000014</c:v>
                </c:pt>
                <c:pt idx="384">
                  <c:v>0.91708000000000012</c:v>
                </c:pt>
                <c:pt idx="385">
                  <c:v>0.92280200000000012</c:v>
                </c:pt>
                <c:pt idx="386">
                  <c:v>0.92371200000000009</c:v>
                </c:pt>
                <c:pt idx="387">
                  <c:v>0.92556699999999759</c:v>
                </c:pt>
                <c:pt idx="388">
                  <c:v>0.9259730000000006</c:v>
                </c:pt>
                <c:pt idx="389">
                  <c:v>0.92708999999999997</c:v>
                </c:pt>
                <c:pt idx="390">
                  <c:v>0.92958700000000016</c:v>
                </c:pt>
                <c:pt idx="391">
                  <c:v>0.93036399999999819</c:v>
                </c:pt>
                <c:pt idx="392">
                  <c:v>0.93104900000000179</c:v>
                </c:pt>
                <c:pt idx="393">
                  <c:v>0.93249700000000013</c:v>
                </c:pt>
                <c:pt idx="394">
                  <c:v>0.93436199999999958</c:v>
                </c:pt>
                <c:pt idx="395">
                  <c:v>0.93484900000000204</c:v>
                </c:pt>
                <c:pt idx="396">
                  <c:v>0.9370579999999995</c:v>
                </c:pt>
                <c:pt idx="397">
                  <c:v>0.93843900000000002</c:v>
                </c:pt>
                <c:pt idx="398">
                  <c:v>0.93913800000000003</c:v>
                </c:pt>
                <c:pt idx="399">
                  <c:v>0.94070800000000065</c:v>
                </c:pt>
                <c:pt idx="400">
                  <c:v>0.94180000000000064</c:v>
                </c:pt>
                <c:pt idx="401">
                  <c:v>0.94404400000000166</c:v>
                </c:pt>
                <c:pt idx="402">
                  <c:v>1.0331570000000001</c:v>
                </c:pt>
                <c:pt idx="403">
                  <c:v>1.0939389999999998</c:v>
                </c:pt>
                <c:pt idx="404">
                  <c:v>1.1370720000000001</c:v>
                </c:pt>
                <c:pt idx="405">
                  <c:v>1.2440689999999999</c:v>
                </c:pt>
                <c:pt idx="406">
                  <c:v>1.2946229999999999</c:v>
                </c:pt>
                <c:pt idx="407">
                  <c:v>1.3193809999999999</c:v>
                </c:pt>
                <c:pt idx="408">
                  <c:v>1.3324279999999999</c:v>
                </c:pt>
                <c:pt idx="409">
                  <c:v>1.3422050000000001</c:v>
                </c:pt>
                <c:pt idx="410">
                  <c:v>1.372735</c:v>
                </c:pt>
                <c:pt idx="411">
                  <c:v>1.374914</c:v>
                </c:pt>
                <c:pt idx="412">
                  <c:v>1.4161039999999998</c:v>
                </c:pt>
                <c:pt idx="413">
                  <c:v>1.4487589999999999</c:v>
                </c:pt>
                <c:pt idx="414">
                  <c:v>1.4703919999999968</c:v>
                </c:pt>
                <c:pt idx="415">
                  <c:v>1.4806949999999965</c:v>
                </c:pt>
                <c:pt idx="416">
                  <c:v>1.4891720000000002</c:v>
                </c:pt>
                <c:pt idx="417">
                  <c:v>1.499954999999997</c:v>
                </c:pt>
                <c:pt idx="418">
                  <c:v>1.5073729999999999</c:v>
                </c:pt>
                <c:pt idx="419">
                  <c:v>1.535207</c:v>
                </c:pt>
                <c:pt idx="420">
                  <c:v>1.5422520000000031</c:v>
                </c:pt>
                <c:pt idx="421">
                  <c:v>1.547153</c:v>
                </c:pt>
                <c:pt idx="422">
                  <c:v>1.5724609999999999</c:v>
                </c:pt>
                <c:pt idx="423">
                  <c:v>1.5869279999999999</c:v>
                </c:pt>
                <c:pt idx="424">
                  <c:v>1.5956999999999968</c:v>
                </c:pt>
                <c:pt idx="425">
                  <c:v>1.6029389999999999</c:v>
                </c:pt>
                <c:pt idx="426">
                  <c:v>1.6065689999999999</c:v>
                </c:pt>
                <c:pt idx="427">
                  <c:v>1.6166239999999998</c:v>
                </c:pt>
                <c:pt idx="428">
                  <c:v>1.6239619999999966</c:v>
                </c:pt>
                <c:pt idx="429">
                  <c:v>1.6339520000000001</c:v>
                </c:pt>
                <c:pt idx="430">
                  <c:v>1.63764</c:v>
                </c:pt>
                <c:pt idx="431">
                  <c:v>1.6431689999999999</c:v>
                </c:pt>
                <c:pt idx="432">
                  <c:v>1.6538199999999998</c:v>
                </c:pt>
                <c:pt idx="433">
                  <c:v>1.6611740000000002</c:v>
                </c:pt>
                <c:pt idx="434">
                  <c:v>1.6646430000000001</c:v>
                </c:pt>
                <c:pt idx="435">
                  <c:v>1.6672530000000001</c:v>
                </c:pt>
                <c:pt idx="436">
                  <c:v>1.668976</c:v>
                </c:pt>
                <c:pt idx="437">
                  <c:v>1.6714800000000001</c:v>
                </c:pt>
                <c:pt idx="438">
                  <c:v>1.6768920000000003</c:v>
                </c:pt>
                <c:pt idx="439">
                  <c:v>1.6801619999999999</c:v>
                </c:pt>
                <c:pt idx="440">
                  <c:v>1.6807930000000002</c:v>
                </c:pt>
                <c:pt idx="441">
                  <c:v>1.6809360000000002</c:v>
                </c:pt>
                <c:pt idx="442">
                  <c:v>1.682247000000004</c:v>
                </c:pt>
                <c:pt idx="443">
                  <c:v>1.6838070000000001</c:v>
                </c:pt>
                <c:pt idx="444">
                  <c:v>1.686857000000004</c:v>
                </c:pt>
                <c:pt idx="445">
                  <c:v>1.6920890000000031</c:v>
                </c:pt>
                <c:pt idx="446">
                  <c:v>1.6930460000000001</c:v>
                </c:pt>
                <c:pt idx="447">
                  <c:v>1.6933430000000003</c:v>
                </c:pt>
                <c:pt idx="448">
                  <c:v>1.693535</c:v>
                </c:pt>
                <c:pt idx="449">
                  <c:v>1.6949080000000001</c:v>
                </c:pt>
                <c:pt idx="450">
                  <c:v>1.695489</c:v>
                </c:pt>
                <c:pt idx="451">
                  <c:v>1.7264189999999999</c:v>
                </c:pt>
                <c:pt idx="452">
                  <c:v>1.7282409999999999</c:v>
                </c:pt>
                <c:pt idx="453">
                  <c:v>1.7297309999999966</c:v>
                </c:pt>
                <c:pt idx="454">
                  <c:v>1.7326720000000002</c:v>
                </c:pt>
                <c:pt idx="455">
                  <c:v>1.7402209999999998</c:v>
                </c:pt>
                <c:pt idx="456">
                  <c:v>1.747626999999996</c:v>
                </c:pt>
                <c:pt idx="457">
                  <c:v>1.7497019999999961</c:v>
                </c:pt>
                <c:pt idx="458">
                  <c:v>1.760054</c:v>
                </c:pt>
                <c:pt idx="459">
                  <c:v>1.7648780000000002</c:v>
                </c:pt>
                <c:pt idx="460">
                  <c:v>1.7680270000000002</c:v>
                </c:pt>
                <c:pt idx="461">
                  <c:v>1.771082</c:v>
                </c:pt>
                <c:pt idx="462">
                  <c:v>1.773385</c:v>
                </c:pt>
                <c:pt idx="463">
                  <c:v>1.7822560000000001</c:v>
                </c:pt>
                <c:pt idx="464">
                  <c:v>1.7841950000000002</c:v>
                </c:pt>
                <c:pt idx="465">
                  <c:v>1.786853</c:v>
                </c:pt>
                <c:pt idx="466">
                  <c:v>1.78806</c:v>
                </c:pt>
                <c:pt idx="467">
                  <c:v>1.7991899999999998</c:v>
                </c:pt>
                <c:pt idx="468">
                  <c:v>1.8124279999999999</c:v>
                </c:pt>
                <c:pt idx="469">
                  <c:v>1.8106250000000002</c:v>
                </c:pt>
                <c:pt idx="470">
                  <c:v>1.8139170000000002</c:v>
                </c:pt>
                <c:pt idx="471">
                  <c:v>1.8151339999999998</c:v>
                </c:pt>
                <c:pt idx="472">
                  <c:v>1.820514</c:v>
                </c:pt>
                <c:pt idx="473">
                  <c:v>1.8336439999999998</c:v>
                </c:pt>
                <c:pt idx="474">
                  <c:v>1.8361959999999999</c:v>
                </c:pt>
                <c:pt idx="475">
                  <c:v>1.8371920000000002</c:v>
                </c:pt>
                <c:pt idx="476">
                  <c:v>1.8400360000000002</c:v>
                </c:pt>
                <c:pt idx="477">
                  <c:v>1.8429780000000002</c:v>
                </c:pt>
                <c:pt idx="478">
                  <c:v>1.8454639999999998</c:v>
                </c:pt>
                <c:pt idx="479">
                  <c:v>1.8460989999999999</c:v>
                </c:pt>
                <c:pt idx="480">
                  <c:v>1.848374</c:v>
                </c:pt>
                <c:pt idx="481">
                  <c:v>1.8642000000000001</c:v>
                </c:pt>
                <c:pt idx="482">
                  <c:v>1.8665019999999999</c:v>
                </c:pt>
                <c:pt idx="483">
                  <c:v>1.868933</c:v>
                </c:pt>
                <c:pt idx="484">
                  <c:v>1.8706190000000003</c:v>
                </c:pt>
                <c:pt idx="485">
                  <c:v>1.875786</c:v>
                </c:pt>
                <c:pt idx="486">
                  <c:v>1.8772550000000001</c:v>
                </c:pt>
                <c:pt idx="487">
                  <c:v>1.8824609999999999</c:v>
                </c:pt>
                <c:pt idx="488">
                  <c:v>1.8847860000000001</c:v>
                </c:pt>
                <c:pt idx="489">
                  <c:v>1.8901399999999999</c:v>
                </c:pt>
                <c:pt idx="490">
                  <c:v>1.8923699999999999</c:v>
                </c:pt>
                <c:pt idx="491">
                  <c:v>1.905254</c:v>
                </c:pt>
                <c:pt idx="492">
                  <c:v>1.908104</c:v>
                </c:pt>
                <c:pt idx="493">
                  <c:v>1.9085890000000001</c:v>
                </c:pt>
                <c:pt idx="494">
                  <c:v>1.911783</c:v>
                </c:pt>
                <c:pt idx="495">
                  <c:v>1.9126170000000036</c:v>
                </c:pt>
                <c:pt idx="496">
                  <c:v>1.9257069999999998</c:v>
                </c:pt>
                <c:pt idx="497">
                  <c:v>1.9273670000000001</c:v>
                </c:pt>
                <c:pt idx="498">
                  <c:v>1.9310090000000002</c:v>
                </c:pt>
                <c:pt idx="499">
                  <c:v>1.93197</c:v>
                </c:pt>
                <c:pt idx="500">
                  <c:v>1.9331660000000002</c:v>
                </c:pt>
                <c:pt idx="501">
                  <c:v>1.9365140000000001</c:v>
                </c:pt>
                <c:pt idx="502">
                  <c:v>1.9392780000000001</c:v>
                </c:pt>
                <c:pt idx="503">
                  <c:v>1.9422300000000001</c:v>
                </c:pt>
                <c:pt idx="504">
                  <c:v>1.9560350000000033</c:v>
                </c:pt>
                <c:pt idx="505">
                  <c:v>1.9762640000000002</c:v>
                </c:pt>
                <c:pt idx="506">
                  <c:v>2.010723</c:v>
                </c:pt>
                <c:pt idx="507">
                  <c:v>2.0605099999999998</c:v>
                </c:pt>
                <c:pt idx="508">
                  <c:v>2.0897449999999997</c:v>
                </c:pt>
                <c:pt idx="509">
                  <c:v>2.1681040000000067</c:v>
                </c:pt>
                <c:pt idx="510">
                  <c:v>2.1991129999999997</c:v>
                </c:pt>
                <c:pt idx="511">
                  <c:v>2.20779400000001</c:v>
                </c:pt>
                <c:pt idx="512">
                  <c:v>2.2131659999999997</c:v>
                </c:pt>
                <c:pt idx="513">
                  <c:v>2.231214</c:v>
                </c:pt>
                <c:pt idx="514">
                  <c:v>2.2465199999999999</c:v>
                </c:pt>
                <c:pt idx="515">
                  <c:v>2.2534049999999999</c:v>
                </c:pt>
                <c:pt idx="516">
                  <c:v>2.2542849999999999</c:v>
                </c:pt>
                <c:pt idx="517">
                  <c:v>2.2670610000000067</c:v>
                </c:pt>
                <c:pt idx="518">
                  <c:v>2.2921</c:v>
                </c:pt>
                <c:pt idx="519">
                  <c:v>2.303159</c:v>
                </c:pt>
                <c:pt idx="520">
                  <c:v>2.308986</c:v>
                </c:pt>
                <c:pt idx="521">
                  <c:v>2.3216159999999926</c:v>
                </c:pt>
                <c:pt idx="522">
                  <c:v>2.3289329999999997</c:v>
                </c:pt>
                <c:pt idx="523">
                  <c:v>2.3354499999999878</c:v>
                </c:pt>
                <c:pt idx="524">
                  <c:v>2.3461779999999997</c:v>
                </c:pt>
                <c:pt idx="525">
                  <c:v>2.3646579999999977</c:v>
                </c:pt>
                <c:pt idx="526">
                  <c:v>2.3732279999999997</c:v>
                </c:pt>
                <c:pt idx="527">
                  <c:v>2.376368999999992</c:v>
                </c:pt>
                <c:pt idx="528">
                  <c:v>2.3835229999999998</c:v>
                </c:pt>
                <c:pt idx="529">
                  <c:v>2.390317</c:v>
                </c:pt>
                <c:pt idx="530">
                  <c:v>2.3944779999999977</c:v>
                </c:pt>
                <c:pt idx="531">
                  <c:v>2.4021539999999977</c:v>
                </c:pt>
                <c:pt idx="532">
                  <c:v>2.405964</c:v>
                </c:pt>
                <c:pt idx="533">
                  <c:v>2.4075699999999998</c:v>
                </c:pt>
                <c:pt idx="534">
                  <c:v>2.4117139999999977</c:v>
                </c:pt>
                <c:pt idx="535">
                  <c:v>2.4173089999999977</c:v>
                </c:pt>
                <c:pt idx="536">
                  <c:v>2.436460999999992</c:v>
                </c:pt>
                <c:pt idx="537">
                  <c:v>2.5268459999999902</c:v>
                </c:pt>
                <c:pt idx="538">
                  <c:v>2.5368399999999967</c:v>
                </c:pt>
                <c:pt idx="539">
                  <c:v>2.5422389999999977</c:v>
                </c:pt>
                <c:pt idx="540">
                  <c:v>2.548699</c:v>
                </c:pt>
                <c:pt idx="541">
                  <c:v>2.5575209999999999</c:v>
                </c:pt>
                <c:pt idx="542">
                  <c:v>2.5611310000000072</c:v>
                </c:pt>
                <c:pt idx="543">
                  <c:v>2.5638799999999997</c:v>
                </c:pt>
                <c:pt idx="544">
                  <c:v>2.5737479999999997</c:v>
                </c:pt>
                <c:pt idx="545">
                  <c:v>2.5800589999999977</c:v>
                </c:pt>
                <c:pt idx="546">
                  <c:v>2.5848679999999997</c:v>
                </c:pt>
                <c:pt idx="547">
                  <c:v>2.596942999999992</c:v>
                </c:pt>
                <c:pt idx="548">
                  <c:v>2.6049729999999998</c:v>
                </c:pt>
                <c:pt idx="549">
                  <c:v>2.6120159999999926</c:v>
                </c:pt>
                <c:pt idx="550">
                  <c:v>2.6163919999999998</c:v>
                </c:pt>
                <c:pt idx="551">
                  <c:v>2.6272549999999999</c:v>
                </c:pt>
                <c:pt idx="552">
                  <c:v>2.6342469999999967</c:v>
                </c:pt>
                <c:pt idx="553">
                  <c:v>2.6411509999999998</c:v>
                </c:pt>
                <c:pt idx="554">
                  <c:v>2.6446429999999967</c:v>
                </c:pt>
                <c:pt idx="555">
                  <c:v>2.651332</c:v>
                </c:pt>
                <c:pt idx="556">
                  <c:v>2.654738</c:v>
                </c:pt>
                <c:pt idx="557">
                  <c:v>2.6593099999999987</c:v>
                </c:pt>
                <c:pt idx="558">
                  <c:v>2.6621709999999998</c:v>
                </c:pt>
                <c:pt idx="559">
                  <c:v>2.6669049999999999</c:v>
                </c:pt>
                <c:pt idx="560">
                  <c:v>2.6697699999999998</c:v>
                </c:pt>
                <c:pt idx="561">
                  <c:v>2.679287</c:v>
                </c:pt>
                <c:pt idx="562">
                  <c:v>2.685543</c:v>
                </c:pt>
                <c:pt idx="563">
                  <c:v>2.6886069999999997</c:v>
                </c:pt>
                <c:pt idx="564">
                  <c:v>2.6893369999999996</c:v>
                </c:pt>
                <c:pt idx="565">
                  <c:v>2.691214</c:v>
                </c:pt>
                <c:pt idx="566">
                  <c:v>2.6913579999999997</c:v>
                </c:pt>
                <c:pt idx="567">
                  <c:v>2.6941940000000062</c:v>
                </c:pt>
                <c:pt idx="568">
                  <c:v>2.7041650000000002</c:v>
                </c:pt>
                <c:pt idx="569">
                  <c:v>2.7064019999999998</c:v>
                </c:pt>
                <c:pt idx="570">
                  <c:v>2.7083810000000073</c:v>
                </c:pt>
                <c:pt idx="571">
                  <c:v>2.7132039999999997</c:v>
                </c:pt>
                <c:pt idx="572">
                  <c:v>2.7179539999999998</c:v>
                </c:pt>
                <c:pt idx="573">
                  <c:v>2.7198539999999967</c:v>
                </c:pt>
                <c:pt idx="574">
                  <c:v>2.7227069999999998</c:v>
                </c:pt>
                <c:pt idx="575">
                  <c:v>2.7257199999999999</c:v>
                </c:pt>
                <c:pt idx="576">
                  <c:v>2.7277960000000072</c:v>
                </c:pt>
                <c:pt idx="577">
                  <c:v>2.73061</c:v>
                </c:pt>
                <c:pt idx="578">
                  <c:v>2.7220229999999987</c:v>
                </c:pt>
                <c:pt idx="579">
                  <c:v>2.7250519999999998</c:v>
                </c:pt>
                <c:pt idx="580">
                  <c:v>2.7281350000000062</c:v>
                </c:pt>
                <c:pt idx="581">
                  <c:v>2.7315009999999997</c:v>
                </c:pt>
                <c:pt idx="582">
                  <c:v>2.7317609999999997</c:v>
                </c:pt>
                <c:pt idx="583">
                  <c:v>2.734305</c:v>
                </c:pt>
                <c:pt idx="584">
                  <c:v>2.7366169999999967</c:v>
                </c:pt>
                <c:pt idx="585">
                  <c:v>2.7383380000000002</c:v>
                </c:pt>
                <c:pt idx="586">
                  <c:v>2.7425759999999997</c:v>
                </c:pt>
                <c:pt idx="587">
                  <c:v>2.7445220000000012</c:v>
                </c:pt>
                <c:pt idx="588">
                  <c:v>2.74713300000001</c:v>
                </c:pt>
                <c:pt idx="589">
                  <c:v>2.7491989999999999</c:v>
                </c:pt>
                <c:pt idx="590">
                  <c:v>2.7513539999999987</c:v>
                </c:pt>
                <c:pt idx="591">
                  <c:v>2.7529029999999977</c:v>
                </c:pt>
                <c:pt idx="592">
                  <c:v>2.7540709999999997</c:v>
                </c:pt>
                <c:pt idx="593">
                  <c:v>2.7574799999999997</c:v>
                </c:pt>
                <c:pt idx="594">
                  <c:v>2.7592979999999998</c:v>
                </c:pt>
                <c:pt idx="595">
                  <c:v>2.7627069999999998</c:v>
                </c:pt>
                <c:pt idx="596">
                  <c:v>2.7658619999999998</c:v>
                </c:pt>
                <c:pt idx="597">
                  <c:v>2.7671000000000072</c:v>
                </c:pt>
                <c:pt idx="598">
                  <c:v>2.7689549999999996</c:v>
                </c:pt>
                <c:pt idx="599">
                  <c:v>2.7705669999999998</c:v>
                </c:pt>
                <c:pt idx="600">
                  <c:v>2.7727149999999998</c:v>
                </c:pt>
                <c:pt idx="601">
                  <c:v>2.7739880000000001</c:v>
                </c:pt>
                <c:pt idx="602">
                  <c:v>2.7749059999999997</c:v>
                </c:pt>
                <c:pt idx="603">
                  <c:v>2.7749669999999997</c:v>
                </c:pt>
                <c:pt idx="604">
                  <c:v>2.7757689999999977</c:v>
                </c:pt>
                <c:pt idx="605">
                  <c:v>2.7785439999999997</c:v>
                </c:pt>
                <c:pt idx="606">
                  <c:v>2.7820139999999998</c:v>
                </c:pt>
                <c:pt idx="607">
                  <c:v>2.7846029999999997</c:v>
                </c:pt>
                <c:pt idx="608">
                  <c:v>2.8063859999999967</c:v>
                </c:pt>
                <c:pt idx="609">
                  <c:v>2.8260689999999902</c:v>
                </c:pt>
                <c:pt idx="610">
                  <c:v>2.8327719999999967</c:v>
                </c:pt>
                <c:pt idx="611">
                  <c:v>2.8386809999999967</c:v>
                </c:pt>
                <c:pt idx="612">
                  <c:v>2.8431649999999999</c:v>
                </c:pt>
                <c:pt idx="613">
                  <c:v>2.8463209999999997</c:v>
                </c:pt>
                <c:pt idx="614">
                  <c:v>2.849255999999992</c:v>
                </c:pt>
                <c:pt idx="615">
                  <c:v>2.8616249999999988</c:v>
                </c:pt>
                <c:pt idx="616">
                  <c:v>2.8668339999999977</c:v>
                </c:pt>
                <c:pt idx="617">
                  <c:v>2.8692049999999987</c:v>
                </c:pt>
                <c:pt idx="618">
                  <c:v>2.872222999999992</c:v>
                </c:pt>
                <c:pt idx="619">
                  <c:v>2.8743729999999967</c:v>
                </c:pt>
                <c:pt idx="620">
                  <c:v>2.8763229999999935</c:v>
                </c:pt>
                <c:pt idx="621">
                  <c:v>2.8812649999999977</c:v>
                </c:pt>
                <c:pt idx="622">
                  <c:v>2.8835569999999997</c:v>
                </c:pt>
                <c:pt idx="623">
                  <c:v>2.885983</c:v>
                </c:pt>
                <c:pt idx="624">
                  <c:v>2.8896279999999988</c:v>
                </c:pt>
                <c:pt idx="625">
                  <c:v>2.8982039999999967</c:v>
                </c:pt>
                <c:pt idx="626">
                  <c:v>2.9119349999999997</c:v>
                </c:pt>
                <c:pt idx="627">
                  <c:v>2.9169979999999978</c:v>
                </c:pt>
                <c:pt idx="628">
                  <c:v>2.9191439999999935</c:v>
                </c:pt>
                <c:pt idx="629">
                  <c:v>2.9228969999999967</c:v>
                </c:pt>
                <c:pt idx="630">
                  <c:v>2.9263669999999977</c:v>
                </c:pt>
                <c:pt idx="631">
                  <c:v>2.9300649999999977</c:v>
                </c:pt>
                <c:pt idx="632">
                  <c:v>2.9344249999999987</c:v>
                </c:pt>
                <c:pt idx="633">
                  <c:v>2.9488179999999997</c:v>
                </c:pt>
                <c:pt idx="634">
                  <c:v>2.954326</c:v>
                </c:pt>
                <c:pt idx="635">
                  <c:v>2.9575819999999999</c:v>
                </c:pt>
                <c:pt idx="636">
                  <c:v>2.9605089999999987</c:v>
                </c:pt>
                <c:pt idx="637">
                  <c:v>2.9628049999999977</c:v>
                </c:pt>
                <c:pt idx="638">
                  <c:v>2.9655499999999977</c:v>
                </c:pt>
                <c:pt idx="639">
                  <c:v>2.9671740000000062</c:v>
                </c:pt>
                <c:pt idx="640">
                  <c:v>2.9694309999999997</c:v>
                </c:pt>
                <c:pt idx="641">
                  <c:v>2.9712069999999935</c:v>
                </c:pt>
                <c:pt idx="642">
                  <c:v>2.9770489999999925</c:v>
                </c:pt>
                <c:pt idx="643">
                  <c:v>2.9792969999999968</c:v>
                </c:pt>
                <c:pt idx="644">
                  <c:v>2.9809419999999998</c:v>
                </c:pt>
                <c:pt idx="645">
                  <c:v>2.984486</c:v>
                </c:pt>
                <c:pt idx="646">
                  <c:v>2.9896619999999987</c:v>
                </c:pt>
                <c:pt idx="647">
                  <c:v>2.9917669999999967</c:v>
                </c:pt>
                <c:pt idx="648">
                  <c:v>2.994122</c:v>
                </c:pt>
                <c:pt idx="649">
                  <c:v>2.9975509999999987</c:v>
                </c:pt>
                <c:pt idx="650">
                  <c:v>3.0003009999999999</c:v>
                </c:pt>
                <c:pt idx="651">
                  <c:v>3.0073610000000062</c:v>
                </c:pt>
                <c:pt idx="652">
                  <c:v>3.0121029999999935</c:v>
                </c:pt>
                <c:pt idx="653">
                  <c:v>3.0158209999999968</c:v>
                </c:pt>
                <c:pt idx="654">
                  <c:v>3.0188269999999977</c:v>
                </c:pt>
                <c:pt idx="655">
                  <c:v>3.0210409999999968</c:v>
                </c:pt>
                <c:pt idx="656">
                  <c:v>3.0220899999999977</c:v>
                </c:pt>
                <c:pt idx="657">
                  <c:v>3.024654</c:v>
                </c:pt>
                <c:pt idx="658">
                  <c:v>3.0292019999999997</c:v>
                </c:pt>
                <c:pt idx="659">
                  <c:v>3.0346049999999987</c:v>
                </c:pt>
                <c:pt idx="660">
                  <c:v>3.0358879999999977</c:v>
                </c:pt>
                <c:pt idx="661">
                  <c:v>3.0412399999999997</c:v>
                </c:pt>
                <c:pt idx="662">
                  <c:v>3.0435780000000001</c:v>
                </c:pt>
                <c:pt idx="663">
                  <c:v>3.047148</c:v>
                </c:pt>
                <c:pt idx="664">
                  <c:v>3.0510709999999968</c:v>
                </c:pt>
                <c:pt idx="665">
                  <c:v>3.0540779999999987</c:v>
                </c:pt>
                <c:pt idx="666">
                  <c:v>3.0564869999999935</c:v>
                </c:pt>
                <c:pt idx="667">
                  <c:v>3.0632509999999997</c:v>
                </c:pt>
                <c:pt idx="668">
                  <c:v>3.0662209999999988</c:v>
                </c:pt>
                <c:pt idx="669">
                  <c:v>3.069013</c:v>
                </c:pt>
                <c:pt idx="670">
                  <c:v>3.0721209999999997</c:v>
                </c:pt>
                <c:pt idx="671">
                  <c:v>3.0733789999999988</c:v>
                </c:pt>
                <c:pt idx="672">
                  <c:v>3.0777069999999997</c:v>
                </c:pt>
                <c:pt idx="673">
                  <c:v>3.0816339999999998</c:v>
                </c:pt>
                <c:pt idx="674">
                  <c:v>3.0834249999999996</c:v>
                </c:pt>
                <c:pt idx="675">
                  <c:v>3.0871549999999996</c:v>
                </c:pt>
                <c:pt idx="676">
                  <c:v>3.0887799999999999</c:v>
                </c:pt>
                <c:pt idx="677">
                  <c:v>3.090935</c:v>
                </c:pt>
                <c:pt idx="678">
                  <c:v>3.0927019999999987</c:v>
                </c:pt>
                <c:pt idx="679">
                  <c:v>3.0946039999999977</c:v>
                </c:pt>
                <c:pt idx="680">
                  <c:v>3.0985009999999997</c:v>
                </c:pt>
                <c:pt idx="681">
                  <c:v>3.1004479999999988</c:v>
                </c:pt>
                <c:pt idx="682">
                  <c:v>3.1066789999999935</c:v>
                </c:pt>
                <c:pt idx="683">
                  <c:v>3.1094979999999999</c:v>
                </c:pt>
                <c:pt idx="684">
                  <c:v>3.112656999999992</c:v>
                </c:pt>
                <c:pt idx="685">
                  <c:v>3.1158129999999935</c:v>
                </c:pt>
                <c:pt idx="686">
                  <c:v>3.1212779999999998</c:v>
                </c:pt>
                <c:pt idx="687">
                  <c:v>3.1231429999999998</c:v>
                </c:pt>
                <c:pt idx="688">
                  <c:v>3.1250329999999997</c:v>
                </c:pt>
                <c:pt idx="689">
                  <c:v>3.1286829999999997</c:v>
                </c:pt>
                <c:pt idx="690">
                  <c:v>3.1307899999999997</c:v>
                </c:pt>
                <c:pt idx="691">
                  <c:v>3.1335449999999998</c:v>
                </c:pt>
                <c:pt idx="692">
                  <c:v>3.13537</c:v>
                </c:pt>
                <c:pt idx="693">
                  <c:v>3.1373810000000062</c:v>
                </c:pt>
                <c:pt idx="694">
                  <c:v>3.1393939999999998</c:v>
                </c:pt>
                <c:pt idx="695">
                  <c:v>3.1415989999999998</c:v>
                </c:pt>
                <c:pt idx="696">
                  <c:v>3.1448639999999997</c:v>
                </c:pt>
                <c:pt idx="697">
                  <c:v>3.146919</c:v>
                </c:pt>
                <c:pt idx="698">
                  <c:v>3.1485829999999999</c:v>
                </c:pt>
                <c:pt idx="699">
                  <c:v>3.1501910000000062</c:v>
                </c:pt>
                <c:pt idx="700">
                  <c:v>3.1514439999999926</c:v>
                </c:pt>
                <c:pt idx="701">
                  <c:v>3.155732</c:v>
                </c:pt>
                <c:pt idx="702">
                  <c:v>3.1580549999999987</c:v>
                </c:pt>
                <c:pt idx="703">
                  <c:v>3.1599879999999998</c:v>
                </c:pt>
                <c:pt idx="704">
                  <c:v>3.162004</c:v>
                </c:pt>
                <c:pt idx="705">
                  <c:v>3.1647809999999996</c:v>
                </c:pt>
                <c:pt idx="706">
                  <c:v>3.1665799999999997</c:v>
                </c:pt>
                <c:pt idx="707">
                  <c:v>3.1740919999999999</c:v>
                </c:pt>
                <c:pt idx="708">
                  <c:v>3.1763629999999967</c:v>
                </c:pt>
                <c:pt idx="709">
                  <c:v>3.2054709999999997</c:v>
                </c:pt>
                <c:pt idx="710">
                  <c:v>3.212771</c:v>
                </c:pt>
                <c:pt idx="711">
                  <c:v>3.222299</c:v>
                </c:pt>
                <c:pt idx="712">
                  <c:v>3.2366049999999977</c:v>
                </c:pt>
                <c:pt idx="713">
                  <c:v>3.2439760000000062</c:v>
                </c:pt>
                <c:pt idx="714">
                  <c:v>3.2530370000000062</c:v>
                </c:pt>
                <c:pt idx="715">
                  <c:v>3.259233</c:v>
                </c:pt>
                <c:pt idx="716">
                  <c:v>3.2637750000000012</c:v>
                </c:pt>
                <c:pt idx="717">
                  <c:v>3.2714029999999967</c:v>
                </c:pt>
                <c:pt idx="718">
                  <c:v>3.2754539999999968</c:v>
                </c:pt>
                <c:pt idx="719">
                  <c:v>3.2805730000000062</c:v>
                </c:pt>
                <c:pt idx="720">
                  <c:v>3.2846350000000002</c:v>
                </c:pt>
                <c:pt idx="721">
                  <c:v>3.2911899999999998</c:v>
                </c:pt>
                <c:pt idx="722">
                  <c:v>3.296122</c:v>
                </c:pt>
                <c:pt idx="723">
                  <c:v>3.3025189999999967</c:v>
                </c:pt>
                <c:pt idx="724">
                  <c:v>3.3135689999999967</c:v>
                </c:pt>
                <c:pt idx="725">
                  <c:v>3.320783</c:v>
                </c:pt>
                <c:pt idx="726">
                  <c:v>3.3310089999999879</c:v>
                </c:pt>
                <c:pt idx="727">
                  <c:v>3.3368229999999879</c:v>
                </c:pt>
                <c:pt idx="728">
                  <c:v>3.34179</c:v>
                </c:pt>
                <c:pt idx="729">
                  <c:v>3.3471029999999997</c:v>
                </c:pt>
                <c:pt idx="730">
                  <c:v>3.3519669999999935</c:v>
                </c:pt>
                <c:pt idx="731">
                  <c:v>3.3569719999999967</c:v>
                </c:pt>
                <c:pt idx="732">
                  <c:v>3.3634279999999999</c:v>
                </c:pt>
                <c:pt idx="733">
                  <c:v>3.3704729999999929</c:v>
                </c:pt>
                <c:pt idx="734">
                  <c:v>3.3749429999999925</c:v>
                </c:pt>
                <c:pt idx="735">
                  <c:v>3.3802759999999967</c:v>
                </c:pt>
                <c:pt idx="736">
                  <c:v>3.3853409999999977</c:v>
                </c:pt>
                <c:pt idx="737">
                  <c:v>3.39072</c:v>
                </c:pt>
                <c:pt idx="738">
                  <c:v>3.3954079999999967</c:v>
                </c:pt>
                <c:pt idx="739">
                  <c:v>3.3998139999999926</c:v>
                </c:pt>
                <c:pt idx="740">
                  <c:v>3.40381</c:v>
                </c:pt>
                <c:pt idx="741">
                  <c:v>3.4095819999999999</c:v>
                </c:pt>
                <c:pt idx="742">
                  <c:v>3.4136979999999997</c:v>
                </c:pt>
                <c:pt idx="743">
                  <c:v>3.4205239999999999</c:v>
                </c:pt>
                <c:pt idx="744">
                  <c:v>3.4246189999999967</c:v>
                </c:pt>
                <c:pt idx="745">
                  <c:v>3.4293179999999999</c:v>
                </c:pt>
                <c:pt idx="746">
                  <c:v>3.4353939999999987</c:v>
                </c:pt>
                <c:pt idx="747">
                  <c:v>3.4401910000000067</c:v>
                </c:pt>
                <c:pt idx="748">
                  <c:v>3.4438</c:v>
                </c:pt>
                <c:pt idx="749">
                  <c:v>3.4522169999999925</c:v>
                </c:pt>
                <c:pt idx="750">
                  <c:v>3.457525</c:v>
                </c:pt>
                <c:pt idx="751">
                  <c:v>3.4654179999999997</c:v>
                </c:pt>
                <c:pt idx="752">
                  <c:v>3.471034</c:v>
                </c:pt>
                <c:pt idx="753">
                  <c:v>3.481735</c:v>
                </c:pt>
                <c:pt idx="754">
                  <c:v>3.4881309999999996</c:v>
                </c:pt>
                <c:pt idx="755">
                  <c:v>3.4921349999999998</c:v>
                </c:pt>
                <c:pt idx="756">
                  <c:v>3.4957240000000001</c:v>
                </c:pt>
                <c:pt idx="757">
                  <c:v>3.5035210000000072</c:v>
                </c:pt>
                <c:pt idx="758">
                  <c:v>3.5078769999999997</c:v>
                </c:pt>
                <c:pt idx="759">
                  <c:v>3.5111089999999967</c:v>
                </c:pt>
                <c:pt idx="760">
                  <c:v>3.5153449999999977</c:v>
                </c:pt>
                <c:pt idx="761">
                  <c:v>3.5189049999999997</c:v>
                </c:pt>
                <c:pt idx="762">
                  <c:v>3.5233759999999998</c:v>
                </c:pt>
                <c:pt idx="763">
                  <c:v>3.5379649999999998</c:v>
                </c:pt>
                <c:pt idx="764">
                  <c:v>3.5442279999999999</c:v>
                </c:pt>
                <c:pt idx="765">
                  <c:v>3.54915</c:v>
                </c:pt>
                <c:pt idx="766">
                  <c:v>3.5676390000000002</c:v>
                </c:pt>
                <c:pt idx="767">
                  <c:v>3.5794959999999967</c:v>
                </c:pt>
                <c:pt idx="768">
                  <c:v>3.5842769999999997</c:v>
                </c:pt>
                <c:pt idx="769">
                  <c:v>3.5890099999999987</c:v>
                </c:pt>
                <c:pt idx="770">
                  <c:v>3.5933499999999987</c:v>
                </c:pt>
                <c:pt idx="771">
                  <c:v>3.6013439999999997</c:v>
                </c:pt>
                <c:pt idx="772">
                  <c:v>3.6054629999999968</c:v>
                </c:pt>
                <c:pt idx="773">
                  <c:v>3.6098779999999997</c:v>
                </c:pt>
                <c:pt idx="774">
                  <c:v>3.6142979999999998</c:v>
                </c:pt>
                <c:pt idx="775">
                  <c:v>3.6179960000000002</c:v>
                </c:pt>
                <c:pt idx="776">
                  <c:v>3.6215280000000001</c:v>
                </c:pt>
                <c:pt idx="777">
                  <c:v>3.6269870000000002</c:v>
                </c:pt>
                <c:pt idx="778">
                  <c:v>3.6359549999999987</c:v>
                </c:pt>
                <c:pt idx="779">
                  <c:v>3.6442390000000002</c:v>
                </c:pt>
                <c:pt idx="780">
                  <c:v>3.6767449999999977</c:v>
                </c:pt>
                <c:pt idx="781">
                  <c:v>3.6833140000000086</c:v>
                </c:pt>
                <c:pt idx="782">
                  <c:v>3.688062</c:v>
                </c:pt>
                <c:pt idx="783">
                  <c:v>3.6943100000000002</c:v>
                </c:pt>
                <c:pt idx="784">
                  <c:v>3.7003470000000012</c:v>
                </c:pt>
                <c:pt idx="785">
                  <c:v>3.705454</c:v>
                </c:pt>
                <c:pt idx="786">
                  <c:v>3.7133869999999995</c:v>
                </c:pt>
                <c:pt idx="787">
                  <c:v>3.7265070000000002</c:v>
                </c:pt>
                <c:pt idx="788">
                  <c:v>3.7486599999999997</c:v>
                </c:pt>
                <c:pt idx="789">
                  <c:v>3.7620309999999999</c:v>
                </c:pt>
                <c:pt idx="790">
                  <c:v>3.7699019999999996</c:v>
                </c:pt>
                <c:pt idx="791">
                  <c:v>3.7748329999999997</c:v>
                </c:pt>
                <c:pt idx="792">
                  <c:v>3.7948089999999977</c:v>
                </c:pt>
                <c:pt idx="793">
                  <c:v>3.8017340000000002</c:v>
                </c:pt>
                <c:pt idx="794">
                  <c:v>3.8058419999999935</c:v>
                </c:pt>
                <c:pt idx="795">
                  <c:v>3.8138059999999929</c:v>
                </c:pt>
                <c:pt idx="796">
                  <c:v>3.8236159999999977</c:v>
                </c:pt>
                <c:pt idx="797">
                  <c:v>3.829361</c:v>
                </c:pt>
                <c:pt idx="798">
                  <c:v>3.8358679999999925</c:v>
                </c:pt>
                <c:pt idx="799">
                  <c:v>3.8470729999999977</c:v>
                </c:pt>
                <c:pt idx="800">
                  <c:v>3.8574759999999926</c:v>
                </c:pt>
                <c:pt idx="801">
                  <c:v>3.88062</c:v>
                </c:pt>
                <c:pt idx="802">
                  <c:v>3.9015749999999998</c:v>
                </c:pt>
                <c:pt idx="803">
                  <c:v>3.9250699999999967</c:v>
                </c:pt>
                <c:pt idx="804">
                  <c:v>3.9352059999999915</c:v>
                </c:pt>
                <c:pt idx="805">
                  <c:v>3.9400719999999998</c:v>
                </c:pt>
                <c:pt idx="806">
                  <c:v>3.9454299999999987</c:v>
                </c:pt>
                <c:pt idx="807">
                  <c:v>3.9495909999999994</c:v>
                </c:pt>
                <c:pt idx="808">
                  <c:v>3.9666900000000003</c:v>
                </c:pt>
                <c:pt idx="809">
                  <c:v>3.762273</c:v>
                </c:pt>
                <c:pt idx="810">
                  <c:v>3.7498719999999994</c:v>
                </c:pt>
                <c:pt idx="811">
                  <c:v>3.7312639999999977</c:v>
                </c:pt>
                <c:pt idx="812">
                  <c:v>3.7151669999999997</c:v>
                </c:pt>
                <c:pt idx="813">
                  <c:v>3.708847</c:v>
                </c:pt>
                <c:pt idx="814">
                  <c:v>3.692606999999994</c:v>
                </c:pt>
                <c:pt idx="815">
                  <c:v>3.6806559999999977</c:v>
                </c:pt>
                <c:pt idx="816">
                  <c:v>3.6665579999999998</c:v>
                </c:pt>
                <c:pt idx="817">
                  <c:v>3.6563269999999997</c:v>
                </c:pt>
                <c:pt idx="818">
                  <c:v>3.6435569999999999</c:v>
                </c:pt>
                <c:pt idx="819">
                  <c:v>3.6314559999999916</c:v>
                </c:pt>
                <c:pt idx="820">
                  <c:v>3.6262349999999999</c:v>
                </c:pt>
                <c:pt idx="821">
                  <c:v>3.6211100000000012</c:v>
                </c:pt>
                <c:pt idx="822">
                  <c:v>3.6167449999999977</c:v>
                </c:pt>
                <c:pt idx="823">
                  <c:v>3.6098630000000003</c:v>
                </c:pt>
                <c:pt idx="824">
                  <c:v>3.6058739999999987</c:v>
                </c:pt>
                <c:pt idx="825">
                  <c:v>3.6046640000000001</c:v>
                </c:pt>
                <c:pt idx="826">
                  <c:v>3.598379</c:v>
                </c:pt>
                <c:pt idx="827">
                  <c:v>3.5907209999999998</c:v>
                </c:pt>
                <c:pt idx="828">
                  <c:v>3.5822889999999967</c:v>
                </c:pt>
                <c:pt idx="829">
                  <c:v>3.5768179999999967</c:v>
                </c:pt>
                <c:pt idx="830">
                  <c:v>3.5602959999999997</c:v>
                </c:pt>
                <c:pt idx="831">
                  <c:v>3.5476969999999999</c:v>
                </c:pt>
                <c:pt idx="832">
                  <c:v>3.5364929999999926</c:v>
                </c:pt>
                <c:pt idx="833">
                  <c:v>3.5270599999999988</c:v>
                </c:pt>
                <c:pt idx="834">
                  <c:v>3.5177269999999998</c:v>
                </c:pt>
                <c:pt idx="835">
                  <c:v>3.5045679999999999</c:v>
                </c:pt>
                <c:pt idx="836">
                  <c:v>3.4941929999999997</c:v>
                </c:pt>
                <c:pt idx="837">
                  <c:v>3.489989</c:v>
                </c:pt>
                <c:pt idx="838">
                  <c:v>3.4847599999999987</c:v>
                </c:pt>
                <c:pt idx="839">
                  <c:v>3.4805340000000067</c:v>
                </c:pt>
                <c:pt idx="840">
                  <c:v>3.4707909999999997</c:v>
                </c:pt>
                <c:pt idx="841">
                  <c:v>3.4626839999999977</c:v>
                </c:pt>
                <c:pt idx="842">
                  <c:v>3.4574079999999987</c:v>
                </c:pt>
                <c:pt idx="843">
                  <c:v>3.4542149999999987</c:v>
                </c:pt>
                <c:pt idx="844">
                  <c:v>3.4514519999999935</c:v>
                </c:pt>
                <c:pt idx="845">
                  <c:v>3.4492439999999935</c:v>
                </c:pt>
                <c:pt idx="846">
                  <c:v>3.4329509999999925</c:v>
                </c:pt>
                <c:pt idx="847">
                  <c:v>3.4261349999999999</c:v>
                </c:pt>
                <c:pt idx="848">
                  <c:v>3.4216489999999902</c:v>
                </c:pt>
                <c:pt idx="849">
                  <c:v>3.415197</c:v>
                </c:pt>
                <c:pt idx="850">
                  <c:v>3.4085220000000001</c:v>
                </c:pt>
                <c:pt idx="851">
                  <c:v>3.4025849999999997</c:v>
                </c:pt>
                <c:pt idx="852">
                  <c:v>3.398536</c:v>
                </c:pt>
                <c:pt idx="853">
                  <c:v>3.3960019999999935</c:v>
                </c:pt>
                <c:pt idx="854">
                  <c:v>3.3922479999999902</c:v>
                </c:pt>
                <c:pt idx="855">
                  <c:v>3.383343</c:v>
                </c:pt>
                <c:pt idx="856">
                  <c:v>3.3755779999999977</c:v>
                </c:pt>
                <c:pt idx="857">
                  <c:v>3.3621579999999978</c:v>
                </c:pt>
                <c:pt idx="858">
                  <c:v>3.3585569999999967</c:v>
                </c:pt>
                <c:pt idx="859">
                  <c:v>3.3541669999999977</c:v>
                </c:pt>
                <c:pt idx="860">
                  <c:v>3.3453939999999998</c:v>
                </c:pt>
                <c:pt idx="861">
                  <c:v>3.3334359999999967</c:v>
                </c:pt>
                <c:pt idx="862">
                  <c:v>3.3220749999999977</c:v>
                </c:pt>
                <c:pt idx="863">
                  <c:v>3.3139919999999998</c:v>
                </c:pt>
                <c:pt idx="864">
                  <c:v>3.3084069999999977</c:v>
                </c:pt>
                <c:pt idx="865">
                  <c:v>3.2825339999999996</c:v>
                </c:pt>
                <c:pt idx="866">
                  <c:v>3.2672529999999997</c:v>
                </c:pt>
                <c:pt idx="867">
                  <c:v>3.2500099999999987</c:v>
                </c:pt>
                <c:pt idx="868">
                  <c:v>3.2408969999999999</c:v>
                </c:pt>
                <c:pt idx="869">
                  <c:v>3.225949</c:v>
                </c:pt>
                <c:pt idx="870">
                  <c:v>3.2145759999999997</c:v>
                </c:pt>
                <c:pt idx="871">
                  <c:v>3.1997099999999987</c:v>
                </c:pt>
                <c:pt idx="872">
                  <c:v>3.1877589999999998</c:v>
                </c:pt>
                <c:pt idx="873">
                  <c:v>3.1787419999999997</c:v>
                </c:pt>
                <c:pt idx="874">
                  <c:v>3.1723459999999926</c:v>
                </c:pt>
                <c:pt idx="875">
                  <c:v>3.1625889999999997</c:v>
                </c:pt>
                <c:pt idx="876">
                  <c:v>3.1563559999999935</c:v>
                </c:pt>
                <c:pt idx="877">
                  <c:v>3.1477020000000002</c:v>
                </c:pt>
                <c:pt idx="878">
                  <c:v>3.142848999999992</c:v>
                </c:pt>
                <c:pt idx="879">
                  <c:v>3.1384759999999967</c:v>
                </c:pt>
                <c:pt idx="880">
                  <c:v>3.1333129999999998</c:v>
                </c:pt>
                <c:pt idx="881">
                  <c:v>3.1255250000000001</c:v>
                </c:pt>
                <c:pt idx="882">
                  <c:v>3.119586</c:v>
                </c:pt>
                <c:pt idx="883">
                  <c:v>3.1061289999999997</c:v>
                </c:pt>
                <c:pt idx="884">
                  <c:v>3.0934169999999988</c:v>
                </c:pt>
                <c:pt idx="885">
                  <c:v>3.0907579999999997</c:v>
                </c:pt>
                <c:pt idx="886">
                  <c:v>3.0837089999999998</c:v>
                </c:pt>
                <c:pt idx="887">
                  <c:v>3.0793759999999977</c:v>
                </c:pt>
                <c:pt idx="888">
                  <c:v>3.0783679999999998</c:v>
                </c:pt>
                <c:pt idx="889">
                  <c:v>3.066614</c:v>
                </c:pt>
                <c:pt idx="890">
                  <c:v>3.0610309999999998</c:v>
                </c:pt>
                <c:pt idx="891">
                  <c:v>3.0556149999999977</c:v>
                </c:pt>
                <c:pt idx="892">
                  <c:v>3.0379509999999987</c:v>
                </c:pt>
                <c:pt idx="893">
                  <c:v>3.0243920000000002</c:v>
                </c:pt>
                <c:pt idx="894">
                  <c:v>3.015987</c:v>
                </c:pt>
                <c:pt idx="895">
                  <c:v>3.0079150000000001</c:v>
                </c:pt>
                <c:pt idx="896">
                  <c:v>2.999243999999992</c:v>
                </c:pt>
                <c:pt idx="897">
                  <c:v>2.9926309999999967</c:v>
                </c:pt>
                <c:pt idx="898">
                  <c:v>2.9873059999999998</c:v>
                </c:pt>
                <c:pt idx="899">
                  <c:v>2.9861309999999999</c:v>
                </c:pt>
                <c:pt idx="900">
                  <c:v>2.9818009999999977</c:v>
                </c:pt>
                <c:pt idx="901">
                  <c:v>2.977938</c:v>
                </c:pt>
                <c:pt idx="902">
                  <c:v>2.9730689999999935</c:v>
                </c:pt>
                <c:pt idx="903">
                  <c:v>2.970183</c:v>
                </c:pt>
                <c:pt idx="904">
                  <c:v>2.9683519999999999</c:v>
                </c:pt>
                <c:pt idx="905">
                  <c:v>2.96611</c:v>
                </c:pt>
                <c:pt idx="906">
                  <c:v>2.9618499999999925</c:v>
                </c:pt>
                <c:pt idx="907">
                  <c:v>2.9589109999999987</c:v>
                </c:pt>
                <c:pt idx="908">
                  <c:v>2.9569199999999967</c:v>
                </c:pt>
                <c:pt idx="909">
                  <c:v>2.9542549999999967</c:v>
                </c:pt>
                <c:pt idx="910">
                  <c:v>2.9468279999999987</c:v>
                </c:pt>
                <c:pt idx="911">
                  <c:v>2.9422989999999967</c:v>
                </c:pt>
                <c:pt idx="912">
                  <c:v>2.9400919999999999</c:v>
                </c:pt>
                <c:pt idx="913">
                  <c:v>2.9281649999999999</c:v>
                </c:pt>
                <c:pt idx="914">
                  <c:v>2.9203189999999997</c:v>
                </c:pt>
                <c:pt idx="915">
                  <c:v>2.9168699999999879</c:v>
                </c:pt>
                <c:pt idx="916">
                  <c:v>2.912121</c:v>
                </c:pt>
                <c:pt idx="917">
                  <c:v>2.9085199999999998</c:v>
                </c:pt>
                <c:pt idx="918">
                  <c:v>2.9049589999999967</c:v>
                </c:pt>
                <c:pt idx="919">
                  <c:v>2.9008629999999935</c:v>
                </c:pt>
                <c:pt idx="920">
                  <c:v>2.898465999999992</c:v>
                </c:pt>
                <c:pt idx="921">
                  <c:v>2.8919639999999935</c:v>
                </c:pt>
                <c:pt idx="922">
                  <c:v>2.882822999999993</c:v>
                </c:pt>
                <c:pt idx="923">
                  <c:v>2.8721719999999977</c:v>
                </c:pt>
                <c:pt idx="924">
                  <c:v>2.8677940000000062</c:v>
                </c:pt>
                <c:pt idx="925">
                  <c:v>2.8622879999999977</c:v>
                </c:pt>
                <c:pt idx="926">
                  <c:v>2.8570049999999987</c:v>
                </c:pt>
                <c:pt idx="927">
                  <c:v>2.8530599999999935</c:v>
                </c:pt>
                <c:pt idx="928">
                  <c:v>2.849081</c:v>
                </c:pt>
                <c:pt idx="929">
                  <c:v>2.8451109999999997</c:v>
                </c:pt>
                <c:pt idx="930">
                  <c:v>2.842659999999992</c:v>
                </c:pt>
                <c:pt idx="931">
                  <c:v>2.839409999999992</c:v>
                </c:pt>
                <c:pt idx="932">
                  <c:v>2.8352399999999967</c:v>
                </c:pt>
                <c:pt idx="933">
                  <c:v>2.8323179999999977</c:v>
                </c:pt>
                <c:pt idx="934">
                  <c:v>2.8287249999999999</c:v>
                </c:pt>
                <c:pt idx="935">
                  <c:v>2.8247659999999977</c:v>
                </c:pt>
                <c:pt idx="936">
                  <c:v>2.8186439999999902</c:v>
                </c:pt>
                <c:pt idx="937">
                  <c:v>2.8108079999999935</c:v>
                </c:pt>
                <c:pt idx="938">
                  <c:v>2.8049309999999998</c:v>
                </c:pt>
                <c:pt idx="939">
                  <c:v>2.8006139999999977</c:v>
                </c:pt>
                <c:pt idx="940">
                  <c:v>2.7974219999999996</c:v>
                </c:pt>
                <c:pt idx="941">
                  <c:v>2.7967919999999999</c:v>
                </c:pt>
                <c:pt idx="942">
                  <c:v>2.7934289999999997</c:v>
                </c:pt>
                <c:pt idx="943">
                  <c:v>2.791023</c:v>
                </c:pt>
                <c:pt idx="944">
                  <c:v>2.7888269999999999</c:v>
                </c:pt>
                <c:pt idx="945">
                  <c:v>2.784808</c:v>
                </c:pt>
                <c:pt idx="946">
                  <c:v>2.7819280000000002</c:v>
                </c:pt>
                <c:pt idx="947">
                  <c:v>2.7760199999999977</c:v>
                </c:pt>
                <c:pt idx="948">
                  <c:v>2.7716909999999997</c:v>
                </c:pt>
                <c:pt idx="949">
                  <c:v>2.7701980000000002</c:v>
                </c:pt>
                <c:pt idx="950">
                  <c:v>2.7664869999999997</c:v>
                </c:pt>
                <c:pt idx="951">
                  <c:v>2.7642769999999999</c:v>
                </c:pt>
                <c:pt idx="952">
                  <c:v>2.7612340000000062</c:v>
                </c:pt>
                <c:pt idx="953">
                  <c:v>2.7575069999999999</c:v>
                </c:pt>
                <c:pt idx="954">
                  <c:v>2.7533539999999999</c:v>
                </c:pt>
                <c:pt idx="955">
                  <c:v>2.7508879999999998</c:v>
                </c:pt>
                <c:pt idx="956">
                  <c:v>2.748802</c:v>
                </c:pt>
                <c:pt idx="957">
                  <c:v>2.7470220000000012</c:v>
                </c:pt>
                <c:pt idx="958">
                  <c:v>2.7455769999999999</c:v>
                </c:pt>
                <c:pt idx="959">
                  <c:v>2.7438310000000072</c:v>
                </c:pt>
                <c:pt idx="960">
                  <c:v>2.74194</c:v>
                </c:pt>
                <c:pt idx="961">
                  <c:v>2.7405429999999997</c:v>
                </c:pt>
                <c:pt idx="962">
                  <c:v>2.7385289999999998</c:v>
                </c:pt>
                <c:pt idx="963">
                  <c:v>2.7372009999999998</c:v>
                </c:pt>
                <c:pt idx="964">
                  <c:v>2.734388</c:v>
                </c:pt>
                <c:pt idx="965">
                  <c:v>2.7329529999999935</c:v>
                </c:pt>
                <c:pt idx="966">
                  <c:v>2.731751</c:v>
                </c:pt>
                <c:pt idx="967">
                  <c:v>2.7304299999999997</c:v>
                </c:pt>
                <c:pt idx="968">
                  <c:v>2.7293250000000002</c:v>
                </c:pt>
                <c:pt idx="969">
                  <c:v>2.7281389999999996</c:v>
                </c:pt>
                <c:pt idx="970">
                  <c:v>2.7272180000000001</c:v>
                </c:pt>
                <c:pt idx="971">
                  <c:v>2.7263910000000067</c:v>
                </c:pt>
                <c:pt idx="972">
                  <c:v>2.7255259999999999</c:v>
                </c:pt>
                <c:pt idx="973">
                  <c:v>2.724478</c:v>
                </c:pt>
                <c:pt idx="974">
                  <c:v>2.7236089999999997</c:v>
                </c:pt>
                <c:pt idx="975">
                  <c:v>2.7209710000000067</c:v>
                </c:pt>
                <c:pt idx="976">
                  <c:v>2.7195399999999998</c:v>
                </c:pt>
                <c:pt idx="977">
                  <c:v>2.7181980000000001</c:v>
                </c:pt>
                <c:pt idx="978">
                  <c:v>2.7167329999999987</c:v>
                </c:pt>
                <c:pt idx="979">
                  <c:v>2.7156679999999978</c:v>
                </c:pt>
                <c:pt idx="980">
                  <c:v>2.7147049999999999</c:v>
                </c:pt>
                <c:pt idx="981">
                  <c:v>2.7137719999999996</c:v>
                </c:pt>
                <c:pt idx="982">
                  <c:v>2.7124199999999967</c:v>
                </c:pt>
                <c:pt idx="983">
                  <c:v>2.7104879999999998</c:v>
                </c:pt>
                <c:pt idx="984">
                  <c:v>2.709247</c:v>
                </c:pt>
                <c:pt idx="985">
                  <c:v>2.7091189999999998</c:v>
                </c:pt>
                <c:pt idx="986">
                  <c:v>2.7079629999999999</c:v>
                </c:pt>
                <c:pt idx="987">
                  <c:v>2.706378</c:v>
                </c:pt>
                <c:pt idx="988">
                  <c:v>2.7059820000000001</c:v>
                </c:pt>
                <c:pt idx="989">
                  <c:v>2.7051759999999998</c:v>
                </c:pt>
                <c:pt idx="990">
                  <c:v>2.7043159999999999</c:v>
                </c:pt>
                <c:pt idx="991">
                  <c:v>2.7033080000000012</c:v>
                </c:pt>
                <c:pt idx="992">
                  <c:v>2.7020049999999998</c:v>
                </c:pt>
                <c:pt idx="993">
                  <c:v>2.7004389999999998</c:v>
                </c:pt>
                <c:pt idx="994">
                  <c:v>2.698401</c:v>
                </c:pt>
                <c:pt idx="995">
                  <c:v>2.6971250000000002</c:v>
                </c:pt>
                <c:pt idx="996">
                  <c:v>2.696042999999992</c:v>
                </c:pt>
                <c:pt idx="997">
                  <c:v>2.695109</c:v>
                </c:pt>
                <c:pt idx="998">
                  <c:v>2.6935220000000002</c:v>
                </c:pt>
                <c:pt idx="999">
                  <c:v>2.6921249999999999</c:v>
                </c:pt>
                <c:pt idx="1000">
                  <c:v>2.6910189999999967</c:v>
                </c:pt>
                <c:pt idx="1001">
                  <c:v>2.6897029999999997</c:v>
                </c:pt>
                <c:pt idx="1002">
                  <c:v>2.6887599999999998</c:v>
                </c:pt>
                <c:pt idx="1003">
                  <c:v>2.6887409999999998</c:v>
                </c:pt>
                <c:pt idx="1004">
                  <c:v>2.6873390000000072</c:v>
                </c:pt>
                <c:pt idx="1005">
                  <c:v>2.6862869999999988</c:v>
                </c:pt>
                <c:pt idx="1006">
                  <c:v>2.6852429999999967</c:v>
                </c:pt>
                <c:pt idx="1007">
                  <c:v>2.6834019999999996</c:v>
                </c:pt>
                <c:pt idx="1008">
                  <c:v>2.6822459999999926</c:v>
                </c:pt>
                <c:pt idx="1009">
                  <c:v>2.681241</c:v>
                </c:pt>
                <c:pt idx="1010">
                  <c:v>2.6803010000000071</c:v>
                </c:pt>
                <c:pt idx="1011">
                  <c:v>2.6794469999999926</c:v>
                </c:pt>
                <c:pt idx="1012">
                  <c:v>2.6788989999999977</c:v>
                </c:pt>
                <c:pt idx="1013">
                  <c:v>2.6781910000000066</c:v>
                </c:pt>
                <c:pt idx="1014">
                  <c:v>2.6779059999999997</c:v>
                </c:pt>
              </c:numCache>
            </c:numRef>
          </c:yVal>
          <c:smooth val="0"/>
        </c:ser>
        <c:ser>
          <c:idx val="5"/>
          <c:order val="2"/>
          <c:spPr>
            <a:ln w="12700">
              <a:solidFill>
                <a:schemeClr val="tx1"/>
              </a:solidFill>
            </a:ln>
          </c:spPr>
          <c:marker>
            <c:symbol val="none"/>
          </c:marker>
          <c:xVal>
            <c:numRef>
              <c:f>coil!$BK$1:$BK$1015</c:f>
              <c:numCache>
                <c:formatCode>General</c:formatCode>
                <c:ptCount val="1015"/>
                <c:pt idx="0">
                  <c:v>5.0000000000000273E-7</c:v>
                </c:pt>
                <c:pt idx="1">
                  <c:v>5.0000500000000003E-2</c:v>
                </c:pt>
                <c:pt idx="2">
                  <c:v>0.10000050000000002</c:v>
                </c:pt>
                <c:pt idx="3">
                  <c:v>0.15000100000000038</c:v>
                </c:pt>
                <c:pt idx="4">
                  <c:v>0.20000100000000001</c:v>
                </c:pt>
                <c:pt idx="5">
                  <c:v>0.25000100000000003</c:v>
                </c:pt>
                <c:pt idx="6">
                  <c:v>0.30000100000000002</c:v>
                </c:pt>
                <c:pt idx="7">
                  <c:v>0.35000100000000001</c:v>
                </c:pt>
                <c:pt idx="8">
                  <c:v>0.40000050000000031</c:v>
                </c:pt>
                <c:pt idx="9">
                  <c:v>0.45000050000000008</c:v>
                </c:pt>
                <c:pt idx="10">
                  <c:v>0.50000049999999996</c:v>
                </c:pt>
                <c:pt idx="11">
                  <c:v>0.55000099999999996</c:v>
                </c:pt>
                <c:pt idx="12">
                  <c:v>0.60000100000000178</c:v>
                </c:pt>
                <c:pt idx="13">
                  <c:v>0.65000100000000205</c:v>
                </c:pt>
                <c:pt idx="14">
                  <c:v>0.70000099999999998</c:v>
                </c:pt>
                <c:pt idx="15">
                  <c:v>0.75000100000000203</c:v>
                </c:pt>
                <c:pt idx="16">
                  <c:v>0.80000099999999996</c:v>
                </c:pt>
                <c:pt idx="17">
                  <c:v>0.85000100000000178</c:v>
                </c:pt>
                <c:pt idx="18">
                  <c:v>0.90000100000000005</c:v>
                </c:pt>
                <c:pt idx="19">
                  <c:v>0.95000099999999998</c:v>
                </c:pt>
                <c:pt idx="20">
                  <c:v>1.0000009999999999</c:v>
                </c:pt>
                <c:pt idx="21">
                  <c:v>1.050001</c:v>
                </c:pt>
                <c:pt idx="22">
                  <c:v>1.100001</c:v>
                </c:pt>
                <c:pt idx="23">
                  <c:v>1.1500010000000001</c:v>
                </c:pt>
                <c:pt idx="24">
                  <c:v>1.2000009999999999</c:v>
                </c:pt>
                <c:pt idx="25">
                  <c:v>1.2500009999999999</c:v>
                </c:pt>
                <c:pt idx="26">
                  <c:v>1.3000004999999999</c:v>
                </c:pt>
                <c:pt idx="27">
                  <c:v>1.3500004999999999</c:v>
                </c:pt>
                <c:pt idx="28">
                  <c:v>1.4000005</c:v>
                </c:pt>
                <c:pt idx="29">
                  <c:v>1.4500005</c:v>
                </c:pt>
                <c:pt idx="30">
                  <c:v>1.5000005000000001</c:v>
                </c:pt>
                <c:pt idx="31">
                  <c:v>1.5500004999999999</c:v>
                </c:pt>
                <c:pt idx="32">
                  <c:v>1.6000004999999999</c:v>
                </c:pt>
                <c:pt idx="33">
                  <c:v>1.6500005000000033</c:v>
                </c:pt>
                <c:pt idx="34">
                  <c:v>1.7000005</c:v>
                </c:pt>
                <c:pt idx="35">
                  <c:v>1.7500005000000001</c:v>
                </c:pt>
                <c:pt idx="36">
                  <c:v>1.8000004999999999</c:v>
                </c:pt>
                <c:pt idx="37">
                  <c:v>1.8500004999999999</c:v>
                </c:pt>
                <c:pt idx="38">
                  <c:v>1.9000005000000033</c:v>
                </c:pt>
                <c:pt idx="39">
                  <c:v>1.9500005000000038</c:v>
                </c:pt>
                <c:pt idx="40">
                  <c:v>2.0000005000000001</c:v>
                </c:pt>
                <c:pt idx="41">
                  <c:v>2.0500004999999977</c:v>
                </c:pt>
                <c:pt idx="42">
                  <c:v>2.1000005000000002</c:v>
                </c:pt>
                <c:pt idx="43">
                  <c:v>2.1500005</c:v>
                </c:pt>
                <c:pt idx="44">
                  <c:v>2.2000004999999998</c:v>
                </c:pt>
                <c:pt idx="45">
                  <c:v>2.2500005000000001</c:v>
                </c:pt>
                <c:pt idx="46">
                  <c:v>2.3000004999999977</c:v>
                </c:pt>
                <c:pt idx="47">
                  <c:v>2.3500004999999939</c:v>
                </c:pt>
                <c:pt idx="48">
                  <c:v>2.4000005</c:v>
                </c:pt>
                <c:pt idx="49">
                  <c:v>2.4500004999999967</c:v>
                </c:pt>
                <c:pt idx="50">
                  <c:v>2.5000005000000001</c:v>
                </c:pt>
                <c:pt idx="51">
                  <c:v>2.5500004999999977</c:v>
                </c:pt>
                <c:pt idx="52">
                  <c:v>2.6000005000000002</c:v>
                </c:pt>
                <c:pt idx="53">
                  <c:v>2.6500005</c:v>
                </c:pt>
                <c:pt idx="54">
                  <c:v>2.7000004999999998</c:v>
                </c:pt>
                <c:pt idx="55">
                  <c:v>2.7500005000000001</c:v>
                </c:pt>
                <c:pt idx="56">
                  <c:v>2.8000004999999977</c:v>
                </c:pt>
                <c:pt idx="57">
                  <c:v>2.8500004999999939</c:v>
                </c:pt>
                <c:pt idx="58">
                  <c:v>2.9000005</c:v>
                </c:pt>
                <c:pt idx="59">
                  <c:v>2.9500004999999967</c:v>
                </c:pt>
                <c:pt idx="60">
                  <c:v>3.0000005000000001</c:v>
                </c:pt>
                <c:pt idx="61">
                  <c:v>3.0500004999999977</c:v>
                </c:pt>
                <c:pt idx="62">
                  <c:v>3.1000005000000002</c:v>
                </c:pt>
                <c:pt idx="63">
                  <c:v>3.1500005</c:v>
                </c:pt>
                <c:pt idx="64">
                  <c:v>3.2000004999999998</c:v>
                </c:pt>
                <c:pt idx="65">
                  <c:v>3.2500005000000001</c:v>
                </c:pt>
                <c:pt idx="66">
                  <c:v>3.3000004999999977</c:v>
                </c:pt>
                <c:pt idx="67">
                  <c:v>3.3500004999999939</c:v>
                </c:pt>
                <c:pt idx="68">
                  <c:v>3.4000005</c:v>
                </c:pt>
                <c:pt idx="69">
                  <c:v>3.4500004999999967</c:v>
                </c:pt>
                <c:pt idx="70">
                  <c:v>3.5000005000000001</c:v>
                </c:pt>
                <c:pt idx="71">
                  <c:v>3.5500004999999977</c:v>
                </c:pt>
                <c:pt idx="72">
                  <c:v>3.6000005000000002</c:v>
                </c:pt>
                <c:pt idx="73">
                  <c:v>3.6500005</c:v>
                </c:pt>
                <c:pt idx="74">
                  <c:v>3.7000004999999998</c:v>
                </c:pt>
                <c:pt idx="75">
                  <c:v>3.7500005000000001</c:v>
                </c:pt>
                <c:pt idx="76">
                  <c:v>3.8000004999999977</c:v>
                </c:pt>
                <c:pt idx="77">
                  <c:v>3.8500004999999939</c:v>
                </c:pt>
                <c:pt idx="78">
                  <c:v>3.9000005</c:v>
                </c:pt>
                <c:pt idx="79">
                  <c:v>3.9500004999999967</c:v>
                </c:pt>
                <c:pt idx="80">
                  <c:v>4.0000004999999996</c:v>
                </c:pt>
                <c:pt idx="81">
                  <c:v>4.0500004999999986</c:v>
                </c:pt>
                <c:pt idx="82">
                  <c:v>4.1000004999999975</c:v>
                </c:pt>
                <c:pt idx="83">
                  <c:v>4.1500004999999955</c:v>
                </c:pt>
                <c:pt idx="84">
                  <c:v>4.2000004999999998</c:v>
                </c:pt>
                <c:pt idx="85">
                  <c:v>4.2500004999999996</c:v>
                </c:pt>
                <c:pt idx="86">
                  <c:v>4.3000004999999986</c:v>
                </c:pt>
                <c:pt idx="87">
                  <c:v>4.3500004999999975</c:v>
                </c:pt>
                <c:pt idx="88">
                  <c:v>4.4000005</c:v>
                </c:pt>
                <c:pt idx="89">
                  <c:v>4.4500004999999998</c:v>
                </c:pt>
                <c:pt idx="90">
                  <c:v>4.5000004999999996</c:v>
                </c:pt>
                <c:pt idx="91">
                  <c:v>4.550001</c:v>
                </c:pt>
                <c:pt idx="92">
                  <c:v>4.6000009999999945</c:v>
                </c:pt>
                <c:pt idx="93">
                  <c:v>4.6500009999999863</c:v>
                </c:pt>
                <c:pt idx="94">
                  <c:v>4.7000010000000003</c:v>
                </c:pt>
                <c:pt idx="95">
                  <c:v>4.7500010000000001</c:v>
                </c:pt>
                <c:pt idx="96">
                  <c:v>4.800001</c:v>
                </c:pt>
                <c:pt idx="97">
                  <c:v>4.8500009999999945</c:v>
                </c:pt>
                <c:pt idx="98">
                  <c:v>4.9000009999999996</c:v>
                </c:pt>
                <c:pt idx="99">
                  <c:v>4.9500010000000003</c:v>
                </c:pt>
                <c:pt idx="100">
                  <c:v>5.0000010000000001</c:v>
                </c:pt>
                <c:pt idx="101">
                  <c:v>5.050001</c:v>
                </c:pt>
                <c:pt idx="102">
                  <c:v>5.1000009999999945</c:v>
                </c:pt>
                <c:pt idx="103">
                  <c:v>5.1500009999999863</c:v>
                </c:pt>
                <c:pt idx="104">
                  <c:v>5.2000009990000002</c:v>
                </c:pt>
                <c:pt idx="105">
                  <c:v>5.2500009990000001</c:v>
                </c:pt>
                <c:pt idx="106">
                  <c:v>5.3000009989999946</c:v>
                </c:pt>
                <c:pt idx="107">
                  <c:v>5.3500009989999873</c:v>
                </c:pt>
                <c:pt idx="108">
                  <c:v>5.4000009990000004</c:v>
                </c:pt>
                <c:pt idx="109">
                  <c:v>5.4500009990000002</c:v>
                </c:pt>
                <c:pt idx="110">
                  <c:v>5.5000009990000001</c:v>
                </c:pt>
                <c:pt idx="111">
                  <c:v>5.5500009989999946</c:v>
                </c:pt>
                <c:pt idx="112">
                  <c:v>5.6000009989999873</c:v>
                </c:pt>
                <c:pt idx="113">
                  <c:v>5.6500009989999871</c:v>
                </c:pt>
                <c:pt idx="114">
                  <c:v>5.7000009990000002</c:v>
                </c:pt>
                <c:pt idx="115">
                  <c:v>5.7500009990000001</c:v>
                </c:pt>
                <c:pt idx="116">
                  <c:v>5.8000009989999946</c:v>
                </c:pt>
                <c:pt idx="117">
                  <c:v>5.8500009989999873</c:v>
                </c:pt>
                <c:pt idx="118">
                  <c:v>5.9000009990000004</c:v>
                </c:pt>
                <c:pt idx="119">
                  <c:v>5.9500009990000002</c:v>
                </c:pt>
                <c:pt idx="120">
                  <c:v>6.0000009990000001</c:v>
                </c:pt>
                <c:pt idx="121">
                  <c:v>6.0500009989999946</c:v>
                </c:pt>
                <c:pt idx="122">
                  <c:v>6.1000009989999873</c:v>
                </c:pt>
                <c:pt idx="123">
                  <c:v>6.1500009989999871</c:v>
                </c:pt>
                <c:pt idx="124">
                  <c:v>6.2000009990000002</c:v>
                </c:pt>
                <c:pt idx="125">
                  <c:v>6.2500009990000001</c:v>
                </c:pt>
                <c:pt idx="126">
                  <c:v>6.3000009989999946</c:v>
                </c:pt>
                <c:pt idx="127">
                  <c:v>6.3500009989999873</c:v>
                </c:pt>
                <c:pt idx="128">
                  <c:v>6.4000009990000004</c:v>
                </c:pt>
                <c:pt idx="129">
                  <c:v>6.4500009990000002</c:v>
                </c:pt>
                <c:pt idx="130">
                  <c:v>6.5000009990000001</c:v>
                </c:pt>
                <c:pt idx="131">
                  <c:v>6.5500009979999945</c:v>
                </c:pt>
                <c:pt idx="132">
                  <c:v>6.6000009979999863</c:v>
                </c:pt>
                <c:pt idx="133">
                  <c:v>6.6500009979999852</c:v>
                </c:pt>
                <c:pt idx="134">
                  <c:v>6.7000009980000002</c:v>
                </c:pt>
                <c:pt idx="135">
                  <c:v>6.750000998</c:v>
                </c:pt>
                <c:pt idx="136">
                  <c:v>6.8000009979999945</c:v>
                </c:pt>
                <c:pt idx="137">
                  <c:v>6.8500009979999863</c:v>
                </c:pt>
                <c:pt idx="138">
                  <c:v>6.9000009980000003</c:v>
                </c:pt>
                <c:pt idx="139">
                  <c:v>6.9500009980000002</c:v>
                </c:pt>
                <c:pt idx="140">
                  <c:v>7.000000998</c:v>
                </c:pt>
                <c:pt idx="141">
                  <c:v>7.0500009979999945</c:v>
                </c:pt>
                <c:pt idx="142">
                  <c:v>7.1000009979999863</c:v>
                </c:pt>
                <c:pt idx="143">
                  <c:v>7.1500009979999852</c:v>
                </c:pt>
                <c:pt idx="144">
                  <c:v>7.2000009980000002</c:v>
                </c:pt>
                <c:pt idx="145">
                  <c:v>7.250000998</c:v>
                </c:pt>
                <c:pt idx="146">
                  <c:v>7.3000009979999945</c:v>
                </c:pt>
                <c:pt idx="147">
                  <c:v>7.3500009979999863</c:v>
                </c:pt>
                <c:pt idx="148">
                  <c:v>7.4000009980000003</c:v>
                </c:pt>
                <c:pt idx="149">
                  <c:v>7.4500009980000002</c:v>
                </c:pt>
                <c:pt idx="150">
                  <c:v>7.500000998</c:v>
                </c:pt>
                <c:pt idx="151">
                  <c:v>7.5500009979999945</c:v>
                </c:pt>
                <c:pt idx="152">
                  <c:v>7.6000009979999863</c:v>
                </c:pt>
                <c:pt idx="153">
                  <c:v>7.6500009979999852</c:v>
                </c:pt>
                <c:pt idx="154">
                  <c:v>7.7000009980000002</c:v>
                </c:pt>
                <c:pt idx="155">
                  <c:v>7.750000998</c:v>
                </c:pt>
                <c:pt idx="156">
                  <c:v>7.8000009979999945</c:v>
                </c:pt>
                <c:pt idx="157">
                  <c:v>7.8500009979999863</c:v>
                </c:pt>
                <c:pt idx="158">
                  <c:v>7.9000009970000002</c:v>
                </c:pt>
                <c:pt idx="159">
                  <c:v>7.9500009970000001</c:v>
                </c:pt>
                <c:pt idx="160">
                  <c:v>8.0000009970000008</c:v>
                </c:pt>
                <c:pt idx="161">
                  <c:v>8.0500009970000068</c:v>
                </c:pt>
                <c:pt idx="162">
                  <c:v>8.1000009970000004</c:v>
                </c:pt>
                <c:pt idx="163">
                  <c:v>8.1500009980000048</c:v>
                </c:pt>
                <c:pt idx="164">
                  <c:v>8.2000009980000002</c:v>
                </c:pt>
                <c:pt idx="165">
                  <c:v>8.2500009980000026</c:v>
                </c:pt>
                <c:pt idx="166">
                  <c:v>8.3000009980000247</c:v>
                </c:pt>
                <c:pt idx="167">
                  <c:v>8.3500009980000289</c:v>
                </c:pt>
                <c:pt idx="168">
                  <c:v>8.4000009980000048</c:v>
                </c:pt>
                <c:pt idx="169">
                  <c:v>8.4500009980000268</c:v>
                </c:pt>
                <c:pt idx="170">
                  <c:v>8.5000009980000026</c:v>
                </c:pt>
                <c:pt idx="171">
                  <c:v>8.5500009980000247</c:v>
                </c:pt>
                <c:pt idx="172">
                  <c:v>8.6000009980000005</c:v>
                </c:pt>
                <c:pt idx="173">
                  <c:v>8.6500009980000048</c:v>
                </c:pt>
                <c:pt idx="174">
                  <c:v>8.7000009980000002</c:v>
                </c:pt>
                <c:pt idx="175">
                  <c:v>8.7500009980000026</c:v>
                </c:pt>
                <c:pt idx="176">
                  <c:v>8.8000009980000247</c:v>
                </c:pt>
                <c:pt idx="177">
                  <c:v>8.8500009980000289</c:v>
                </c:pt>
                <c:pt idx="178">
                  <c:v>8.9000009980000048</c:v>
                </c:pt>
                <c:pt idx="179">
                  <c:v>8.9500009980000268</c:v>
                </c:pt>
                <c:pt idx="180">
                  <c:v>9.0000009980000026</c:v>
                </c:pt>
                <c:pt idx="181">
                  <c:v>9.0500009980000247</c:v>
                </c:pt>
                <c:pt idx="182">
                  <c:v>9.1000009990000006</c:v>
                </c:pt>
                <c:pt idx="183">
                  <c:v>9.1500009990000066</c:v>
                </c:pt>
                <c:pt idx="184">
                  <c:v>9.2000009990000002</c:v>
                </c:pt>
                <c:pt idx="185">
                  <c:v>9.2500009990000027</c:v>
                </c:pt>
                <c:pt idx="186">
                  <c:v>9.3000009990000247</c:v>
                </c:pt>
                <c:pt idx="187">
                  <c:v>9.3500009990000326</c:v>
                </c:pt>
                <c:pt idx="188">
                  <c:v>9.4000009990000066</c:v>
                </c:pt>
                <c:pt idx="189">
                  <c:v>9.4500009990000287</c:v>
                </c:pt>
                <c:pt idx="190">
                  <c:v>9.5000009990000027</c:v>
                </c:pt>
                <c:pt idx="191">
                  <c:v>9.5500009990000247</c:v>
                </c:pt>
                <c:pt idx="192">
                  <c:v>9.6000009990000006</c:v>
                </c:pt>
                <c:pt idx="193">
                  <c:v>9.6500009990000066</c:v>
                </c:pt>
                <c:pt idx="194">
                  <c:v>9.7000009990000002</c:v>
                </c:pt>
                <c:pt idx="195">
                  <c:v>9.7500009990000027</c:v>
                </c:pt>
                <c:pt idx="196">
                  <c:v>9.8000009990000247</c:v>
                </c:pt>
                <c:pt idx="197">
                  <c:v>9.8500009990000326</c:v>
                </c:pt>
                <c:pt idx="198">
                  <c:v>9.9000009990000066</c:v>
                </c:pt>
                <c:pt idx="199">
                  <c:v>9.9500009990000287</c:v>
                </c:pt>
                <c:pt idx="200">
                  <c:v>10.000000999000004</c:v>
                </c:pt>
                <c:pt idx="201">
                  <c:v>10.050000999000028</c:v>
                </c:pt>
                <c:pt idx="202">
                  <c:v>10.100001000000001</c:v>
                </c:pt>
                <c:pt idx="203">
                  <c:v>10.150001</c:v>
                </c:pt>
                <c:pt idx="204">
                  <c:v>10.200001</c:v>
                </c:pt>
                <c:pt idx="205">
                  <c:v>10.250001000000001</c:v>
                </c:pt>
                <c:pt idx="206">
                  <c:v>10.300001</c:v>
                </c:pt>
                <c:pt idx="207">
                  <c:v>10.350001000000002</c:v>
                </c:pt>
                <c:pt idx="208">
                  <c:v>10.400001</c:v>
                </c:pt>
                <c:pt idx="209">
                  <c:v>10.450001</c:v>
                </c:pt>
                <c:pt idx="210">
                  <c:v>10.500001000000001</c:v>
                </c:pt>
                <c:pt idx="211">
                  <c:v>10.550000500000024</c:v>
                </c:pt>
                <c:pt idx="212">
                  <c:v>10.6000005</c:v>
                </c:pt>
                <c:pt idx="213">
                  <c:v>10.650000500000004</c:v>
                </c:pt>
                <c:pt idx="214">
                  <c:v>10.7000005</c:v>
                </c:pt>
                <c:pt idx="215">
                  <c:v>10.750000500000002</c:v>
                </c:pt>
                <c:pt idx="216">
                  <c:v>10.800000500000024</c:v>
                </c:pt>
                <c:pt idx="217">
                  <c:v>10.850000500000029</c:v>
                </c:pt>
                <c:pt idx="218">
                  <c:v>10.900000500000004</c:v>
                </c:pt>
                <c:pt idx="219">
                  <c:v>10.950000500000026</c:v>
                </c:pt>
                <c:pt idx="220">
                  <c:v>11.000000500000002</c:v>
                </c:pt>
                <c:pt idx="221">
                  <c:v>11.050000501000024</c:v>
                </c:pt>
                <c:pt idx="222">
                  <c:v>11.100000501</c:v>
                </c:pt>
                <c:pt idx="223">
                  <c:v>11.150000501000006</c:v>
                </c:pt>
                <c:pt idx="224">
                  <c:v>11.200000501</c:v>
                </c:pt>
                <c:pt idx="225">
                  <c:v>11.250000501000002</c:v>
                </c:pt>
                <c:pt idx="226">
                  <c:v>11.300000501000024</c:v>
                </c:pt>
                <c:pt idx="227">
                  <c:v>11.350000501000029</c:v>
                </c:pt>
                <c:pt idx="228">
                  <c:v>11.400000501000006</c:v>
                </c:pt>
                <c:pt idx="229">
                  <c:v>11.450000501000028</c:v>
                </c:pt>
                <c:pt idx="230">
                  <c:v>11.500000501000002</c:v>
                </c:pt>
                <c:pt idx="231">
                  <c:v>11.550000501000024</c:v>
                </c:pt>
                <c:pt idx="232">
                  <c:v>11.600000501</c:v>
                </c:pt>
                <c:pt idx="233">
                  <c:v>11.650000501000006</c:v>
                </c:pt>
                <c:pt idx="234">
                  <c:v>11.700000501</c:v>
                </c:pt>
                <c:pt idx="235">
                  <c:v>11.750000501000002</c:v>
                </c:pt>
                <c:pt idx="236">
                  <c:v>11.800000501000024</c:v>
                </c:pt>
                <c:pt idx="237">
                  <c:v>11.850000501000029</c:v>
                </c:pt>
                <c:pt idx="238">
                  <c:v>11.900000501000006</c:v>
                </c:pt>
                <c:pt idx="239">
                  <c:v>11.950000501000028</c:v>
                </c:pt>
                <c:pt idx="240">
                  <c:v>12.000000502000002</c:v>
                </c:pt>
                <c:pt idx="241">
                  <c:v>12.050000502000024</c:v>
                </c:pt>
                <c:pt idx="242">
                  <c:v>12.100000502</c:v>
                </c:pt>
                <c:pt idx="243">
                  <c:v>12.105921749999998</c:v>
                </c:pt>
                <c:pt idx="244">
                  <c:v>12.155921749999999</c:v>
                </c:pt>
                <c:pt idx="245">
                  <c:v>12.205921749999998</c:v>
                </c:pt>
                <c:pt idx="246">
                  <c:v>12.255921750000001</c:v>
                </c:pt>
                <c:pt idx="247">
                  <c:v>12.30592175</c:v>
                </c:pt>
                <c:pt idx="248">
                  <c:v>12.35592175</c:v>
                </c:pt>
                <c:pt idx="249">
                  <c:v>12.405921749999999</c:v>
                </c:pt>
                <c:pt idx="250">
                  <c:v>12.45592175</c:v>
                </c:pt>
                <c:pt idx="251">
                  <c:v>12.505921750000001</c:v>
                </c:pt>
                <c:pt idx="252">
                  <c:v>12.55592175</c:v>
                </c:pt>
                <c:pt idx="253">
                  <c:v>12.605921749999998</c:v>
                </c:pt>
                <c:pt idx="254">
                  <c:v>12.655921749999999</c:v>
                </c:pt>
                <c:pt idx="255">
                  <c:v>12.705921749999998</c:v>
                </c:pt>
                <c:pt idx="256">
                  <c:v>12.755921750000001</c:v>
                </c:pt>
                <c:pt idx="257">
                  <c:v>12.805921751</c:v>
                </c:pt>
                <c:pt idx="258">
                  <c:v>12.855921751</c:v>
                </c:pt>
                <c:pt idx="259">
                  <c:v>12.905921750999999</c:v>
                </c:pt>
                <c:pt idx="260">
                  <c:v>12.955921751</c:v>
                </c:pt>
                <c:pt idx="261">
                  <c:v>13.005921751000001</c:v>
                </c:pt>
                <c:pt idx="262">
                  <c:v>13.055921751</c:v>
                </c:pt>
                <c:pt idx="263">
                  <c:v>13.105921750999999</c:v>
                </c:pt>
                <c:pt idx="264">
                  <c:v>13.155921750999999</c:v>
                </c:pt>
                <c:pt idx="265">
                  <c:v>13.205921750999998</c:v>
                </c:pt>
                <c:pt idx="266">
                  <c:v>13.255921751000001</c:v>
                </c:pt>
                <c:pt idx="267">
                  <c:v>13.305921751</c:v>
                </c:pt>
                <c:pt idx="268">
                  <c:v>13.355921751</c:v>
                </c:pt>
                <c:pt idx="269">
                  <c:v>13.405921750999999</c:v>
                </c:pt>
                <c:pt idx="270">
                  <c:v>13.455921751</c:v>
                </c:pt>
                <c:pt idx="271">
                  <c:v>13.505921751000001</c:v>
                </c:pt>
                <c:pt idx="272">
                  <c:v>13.555921751</c:v>
                </c:pt>
                <c:pt idx="273">
                  <c:v>13.605921750999999</c:v>
                </c:pt>
                <c:pt idx="274">
                  <c:v>13.655921750999999</c:v>
                </c:pt>
                <c:pt idx="275">
                  <c:v>13.705921750999998</c:v>
                </c:pt>
                <c:pt idx="276">
                  <c:v>13.755921751000001</c:v>
                </c:pt>
                <c:pt idx="277">
                  <c:v>13.805921752</c:v>
                </c:pt>
                <c:pt idx="278">
                  <c:v>13.855921752</c:v>
                </c:pt>
                <c:pt idx="279">
                  <c:v>13.905921751999999</c:v>
                </c:pt>
                <c:pt idx="280">
                  <c:v>13.955921752</c:v>
                </c:pt>
                <c:pt idx="281">
                  <c:v>14.005921752000001</c:v>
                </c:pt>
                <c:pt idx="282">
                  <c:v>14.055921752</c:v>
                </c:pt>
                <c:pt idx="283">
                  <c:v>14.105921751999999</c:v>
                </c:pt>
                <c:pt idx="284">
                  <c:v>14.155921751999999</c:v>
                </c:pt>
                <c:pt idx="285">
                  <c:v>14.205921751999998</c:v>
                </c:pt>
                <c:pt idx="286">
                  <c:v>14.255921752000001</c:v>
                </c:pt>
                <c:pt idx="287">
                  <c:v>14.305921752</c:v>
                </c:pt>
                <c:pt idx="288">
                  <c:v>14.355921752</c:v>
                </c:pt>
                <c:pt idx="289">
                  <c:v>14.405921751999999</c:v>
                </c:pt>
                <c:pt idx="290">
                  <c:v>14.455921752</c:v>
                </c:pt>
                <c:pt idx="291">
                  <c:v>14.505921752000001</c:v>
                </c:pt>
                <c:pt idx="292">
                  <c:v>14.555921752</c:v>
                </c:pt>
                <c:pt idx="293">
                  <c:v>14.605921751999999</c:v>
                </c:pt>
                <c:pt idx="294">
                  <c:v>14.655921751999999</c:v>
                </c:pt>
                <c:pt idx="295">
                  <c:v>14.705921751999998</c:v>
                </c:pt>
                <c:pt idx="296">
                  <c:v>14.755921753000001</c:v>
                </c:pt>
                <c:pt idx="297">
                  <c:v>14.805921753</c:v>
                </c:pt>
                <c:pt idx="298">
                  <c:v>14.855921753000002</c:v>
                </c:pt>
                <c:pt idx="299">
                  <c:v>14.905921752999999</c:v>
                </c:pt>
                <c:pt idx="300">
                  <c:v>14.955921753</c:v>
                </c:pt>
                <c:pt idx="301">
                  <c:v>15.005921753000001</c:v>
                </c:pt>
                <c:pt idx="302">
                  <c:v>15.055921753</c:v>
                </c:pt>
                <c:pt idx="303">
                  <c:v>15.105921753000001</c:v>
                </c:pt>
                <c:pt idx="304">
                  <c:v>15.155921752999999</c:v>
                </c:pt>
                <c:pt idx="305">
                  <c:v>15.205921752999998</c:v>
                </c:pt>
                <c:pt idx="306">
                  <c:v>15.255921753000001</c:v>
                </c:pt>
                <c:pt idx="307">
                  <c:v>15.305921753</c:v>
                </c:pt>
                <c:pt idx="308">
                  <c:v>15.355921753000002</c:v>
                </c:pt>
                <c:pt idx="309">
                  <c:v>15.405921752999999</c:v>
                </c:pt>
                <c:pt idx="310">
                  <c:v>15.455921753</c:v>
                </c:pt>
                <c:pt idx="311">
                  <c:v>15.505921753000001</c:v>
                </c:pt>
                <c:pt idx="312">
                  <c:v>15.555921753</c:v>
                </c:pt>
                <c:pt idx="313">
                  <c:v>15.605921753000001</c:v>
                </c:pt>
                <c:pt idx="314">
                  <c:v>15.655921752999999</c:v>
                </c:pt>
                <c:pt idx="315">
                  <c:v>15.705921752999998</c:v>
                </c:pt>
                <c:pt idx="316">
                  <c:v>15.755921753999999</c:v>
                </c:pt>
                <c:pt idx="317">
                  <c:v>15.805921754</c:v>
                </c:pt>
                <c:pt idx="318">
                  <c:v>15.855921754000002</c:v>
                </c:pt>
                <c:pt idx="319">
                  <c:v>15.865724134000036</c:v>
                </c:pt>
                <c:pt idx="320">
                  <c:v>15.915724134000024</c:v>
                </c:pt>
                <c:pt idx="321">
                  <c:v>15.965724134000029</c:v>
                </c:pt>
                <c:pt idx="322">
                  <c:v>16.015724133999989</c:v>
                </c:pt>
                <c:pt idx="323">
                  <c:v>16.065724633999896</c:v>
                </c:pt>
                <c:pt idx="324">
                  <c:v>16.115724633999989</c:v>
                </c:pt>
                <c:pt idx="325">
                  <c:v>16.165724633999918</c:v>
                </c:pt>
                <c:pt idx="326">
                  <c:v>16.215724633999923</c:v>
                </c:pt>
                <c:pt idx="327">
                  <c:v>16.265724633999884</c:v>
                </c:pt>
                <c:pt idx="328">
                  <c:v>16.315724633999945</c:v>
                </c:pt>
                <c:pt idx="329">
                  <c:v>16.365724632999896</c:v>
                </c:pt>
                <c:pt idx="330">
                  <c:v>16.415724632999918</c:v>
                </c:pt>
                <c:pt idx="331">
                  <c:v>16.465724632999876</c:v>
                </c:pt>
                <c:pt idx="332">
                  <c:v>16.515724632999934</c:v>
                </c:pt>
                <c:pt idx="333">
                  <c:v>16.565724632999888</c:v>
                </c:pt>
                <c:pt idx="334">
                  <c:v>16.615724632999989</c:v>
                </c:pt>
                <c:pt idx="335">
                  <c:v>16.665724632999918</c:v>
                </c:pt>
                <c:pt idx="336">
                  <c:v>16.715724632999923</c:v>
                </c:pt>
                <c:pt idx="337">
                  <c:v>16.765724631999884</c:v>
                </c:pt>
                <c:pt idx="338">
                  <c:v>16.815724631999938</c:v>
                </c:pt>
                <c:pt idx="339">
                  <c:v>16.865724631999896</c:v>
                </c:pt>
                <c:pt idx="340">
                  <c:v>16.915724631999918</c:v>
                </c:pt>
                <c:pt idx="341">
                  <c:v>16.965724631999876</c:v>
                </c:pt>
                <c:pt idx="342">
                  <c:v>17.015724631999934</c:v>
                </c:pt>
                <c:pt idx="343">
                  <c:v>17.065724631999885</c:v>
                </c:pt>
                <c:pt idx="344">
                  <c:v>17.115724631999989</c:v>
                </c:pt>
                <c:pt idx="345">
                  <c:v>17.165724630999918</c:v>
                </c:pt>
                <c:pt idx="346">
                  <c:v>17.215724630999926</c:v>
                </c:pt>
                <c:pt idx="347">
                  <c:v>17.265724630999884</c:v>
                </c:pt>
                <c:pt idx="348">
                  <c:v>17.315724630999938</c:v>
                </c:pt>
                <c:pt idx="349">
                  <c:v>17.365724630999896</c:v>
                </c:pt>
                <c:pt idx="350">
                  <c:v>17.415724630999918</c:v>
                </c:pt>
                <c:pt idx="351">
                  <c:v>17.465724630999876</c:v>
                </c:pt>
                <c:pt idx="352">
                  <c:v>17.515724630999934</c:v>
                </c:pt>
                <c:pt idx="353">
                  <c:v>17.565724629999938</c:v>
                </c:pt>
                <c:pt idx="354">
                  <c:v>17.615724629999999</c:v>
                </c:pt>
                <c:pt idx="355">
                  <c:v>17.665724629999989</c:v>
                </c:pt>
                <c:pt idx="356">
                  <c:v>17.715724629999986</c:v>
                </c:pt>
                <c:pt idx="357">
                  <c:v>17.76572462999993</c:v>
                </c:pt>
                <c:pt idx="358">
                  <c:v>17.815724629999988</c:v>
                </c:pt>
                <c:pt idx="359">
                  <c:v>17.865724629999946</c:v>
                </c:pt>
                <c:pt idx="360">
                  <c:v>17.915724629999989</c:v>
                </c:pt>
                <c:pt idx="361">
                  <c:v>17.965724628999919</c:v>
                </c:pt>
                <c:pt idx="362">
                  <c:v>18.015724629000001</c:v>
                </c:pt>
                <c:pt idx="363">
                  <c:v>18.065724629000002</c:v>
                </c:pt>
                <c:pt idx="364">
                  <c:v>18.115724628999999</c:v>
                </c:pt>
                <c:pt idx="365">
                  <c:v>18.165724629</c:v>
                </c:pt>
                <c:pt idx="366">
                  <c:v>18.215724629</c:v>
                </c:pt>
                <c:pt idx="367">
                  <c:v>18.26572462899993</c:v>
                </c:pt>
                <c:pt idx="368">
                  <c:v>18.315724628000005</c:v>
                </c:pt>
                <c:pt idx="369">
                  <c:v>18.365724627999946</c:v>
                </c:pt>
                <c:pt idx="370">
                  <c:v>18.415724628</c:v>
                </c:pt>
                <c:pt idx="371">
                  <c:v>18.465724627999919</c:v>
                </c:pt>
                <c:pt idx="372">
                  <c:v>18.515724628000001</c:v>
                </c:pt>
                <c:pt idx="373">
                  <c:v>18.565724628000002</c:v>
                </c:pt>
                <c:pt idx="374">
                  <c:v>18.615724627999999</c:v>
                </c:pt>
                <c:pt idx="375">
                  <c:v>18.665724628</c:v>
                </c:pt>
                <c:pt idx="376">
                  <c:v>18.715724627</c:v>
                </c:pt>
                <c:pt idx="377">
                  <c:v>18.765724626999923</c:v>
                </c:pt>
                <c:pt idx="378">
                  <c:v>18.815724627000005</c:v>
                </c:pt>
                <c:pt idx="379">
                  <c:v>18.865724626999945</c:v>
                </c:pt>
                <c:pt idx="380">
                  <c:v>18.915724626999989</c:v>
                </c:pt>
                <c:pt idx="381">
                  <c:v>18.965724626999918</c:v>
                </c:pt>
                <c:pt idx="382">
                  <c:v>19.015724627000001</c:v>
                </c:pt>
                <c:pt idx="383">
                  <c:v>19.065724627000002</c:v>
                </c:pt>
                <c:pt idx="384">
                  <c:v>19.115724625999999</c:v>
                </c:pt>
                <c:pt idx="385">
                  <c:v>19.165724625999989</c:v>
                </c:pt>
                <c:pt idx="386">
                  <c:v>19.215724626</c:v>
                </c:pt>
                <c:pt idx="387">
                  <c:v>19.265724625999923</c:v>
                </c:pt>
                <c:pt idx="388">
                  <c:v>19.315724626000005</c:v>
                </c:pt>
                <c:pt idx="389">
                  <c:v>19.365724625999945</c:v>
                </c:pt>
                <c:pt idx="390">
                  <c:v>19.415724625999989</c:v>
                </c:pt>
                <c:pt idx="391">
                  <c:v>19.465724625999918</c:v>
                </c:pt>
                <c:pt idx="392">
                  <c:v>19.515724625000001</c:v>
                </c:pt>
                <c:pt idx="393">
                  <c:v>19.565724624999934</c:v>
                </c:pt>
                <c:pt idx="394">
                  <c:v>19.615724624999999</c:v>
                </c:pt>
                <c:pt idx="395">
                  <c:v>19.665724624999989</c:v>
                </c:pt>
                <c:pt idx="396">
                  <c:v>19.715724625</c:v>
                </c:pt>
                <c:pt idx="397">
                  <c:v>19.765724624999923</c:v>
                </c:pt>
                <c:pt idx="398">
                  <c:v>19.815724625000001</c:v>
                </c:pt>
                <c:pt idx="399">
                  <c:v>19.865724624999945</c:v>
                </c:pt>
                <c:pt idx="400">
                  <c:v>19.915724623999989</c:v>
                </c:pt>
                <c:pt idx="401">
                  <c:v>19.965724623999918</c:v>
                </c:pt>
                <c:pt idx="402">
                  <c:v>20.015724624000001</c:v>
                </c:pt>
                <c:pt idx="403">
                  <c:v>20.065724623999934</c:v>
                </c:pt>
                <c:pt idx="404">
                  <c:v>20.115724623999988</c:v>
                </c:pt>
                <c:pt idx="405">
                  <c:v>20.165724623999989</c:v>
                </c:pt>
                <c:pt idx="406">
                  <c:v>20.215724624</c:v>
                </c:pt>
                <c:pt idx="407">
                  <c:v>20.265724623999922</c:v>
                </c:pt>
                <c:pt idx="408">
                  <c:v>20.315724623000001</c:v>
                </c:pt>
                <c:pt idx="409">
                  <c:v>20.365724622999938</c:v>
                </c:pt>
                <c:pt idx="410">
                  <c:v>20.415724622999949</c:v>
                </c:pt>
                <c:pt idx="411">
                  <c:v>20.465724622999918</c:v>
                </c:pt>
                <c:pt idx="412">
                  <c:v>20.515724623000001</c:v>
                </c:pt>
                <c:pt idx="413">
                  <c:v>20.565724622999934</c:v>
                </c:pt>
                <c:pt idx="414">
                  <c:v>20.615724622999988</c:v>
                </c:pt>
                <c:pt idx="415">
                  <c:v>20.665724622999949</c:v>
                </c:pt>
                <c:pt idx="416">
                  <c:v>20.715724622</c:v>
                </c:pt>
                <c:pt idx="417">
                  <c:v>20.765724621999922</c:v>
                </c:pt>
                <c:pt idx="418">
                  <c:v>20.815724622000001</c:v>
                </c:pt>
                <c:pt idx="419">
                  <c:v>20.865724621999938</c:v>
                </c:pt>
                <c:pt idx="420">
                  <c:v>20.915724621999946</c:v>
                </c:pt>
                <c:pt idx="421">
                  <c:v>20.965724621999918</c:v>
                </c:pt>
                <c:pt idx="422">
                  <c:v>21.015724622</c:v>
                </c:pt>
                <c:pt idx="423">
                  <c:v>21.065724621999934</c:v>
                </c:pt>
                <c:pt idx="424">
                  <c:v>21.115724620999988</c:v>
                </c:pt>
                <c:pt idx="425">
                  <c:v>21.165724620999946</c:v>
                </c:pt>
                <c:pt idx="426">
                  <c:v>21.215724621</c:v>
                </c:pt>
                <c:pt idx="427">
                  <c:v>21.265724620999922</c:v>
                </c:pt>
                <c:pt idx="428">
                  <c:v>21.315724621000001</c:v>
                </c:pt>
                <c:pt idx="429">
                  <c:v>21.365724620999938</c:v>
                </c:pt>
                <c:pt idx="430">
                  <c:v>21.415724620999946</c:v>
                </c:pt>
                <c:pt idx="431">
                  <c:v>21.465724620999911</c:v>
                </c:pt>
                <c:pt idx="432">
                  <c:v>21.51572462</c:v>
                </c:pt>
                <c:pt idx="433">
                  <c:v>21.565724619999923</c:v>
                </c:pt>
                <c:pt idx="434">
                  <c:v>21.615724620000005</c:v>
                </c:pt>
                <c:pt idx="435">
                  <c:v>21.665724619999946</c:v>
                </c:pt>
                <c:pt idx="436">
                  <c:v>21.71572462</c:v>
                </c:pt>
                <c:pt idx="437">
                  <c:v>21.765724619999919</c:v>
                </c:pt>
                <c:pt idx="438">
                  <c:v>21.815724620000001</c:v>
                </c:pt>
                <c:pt idx="439">
                  <c:v>21.865724620000002</c:v>
                </c:pt>
                <c:pt idx="440">
                  <c:v>21.915724618999946</c:v>
                </c:pt>
                <c:pt idx="441">
                  <c:v>21.965724618999907</c:v>
                </c:pt>
                <c:pt idx="442">
                  <c:v>22.015724619</c:v>
                </c:pt>
                <c:pt idx="443">
                  <c:v>22.065724618999923</c:v>
                </c:pt>
                <c:pt idx="444">
                  <c:v>22.115724619000005</c:v>
                </c:pt>
                <c:pt idx="445">
                  <c:v>22.165724618999946</c:v>
                </c:pt>
                <c:pt idx="446">
                  <c:v>22.215724619</c:v>
                </c:pt>
                <c:pt idx="447">
                  <c:v>22.265724618999919</c:v>
                </c:pt>
                <c:pt idx="448">
                  <c:v>22.315724618000001</c:v>
                </c:pt>
                <c:pt idx="449">
                  <c:v>22.365724618000002</c:v>
                </c:pt>
                <c:pt idx="450">
                  <c:v>22.415724617999945</c:v>
                </c:pt>
                <c:pt idx="451">
                  <c:v>22.465724617999896</c:v>
                </c:pt>
                <c:pt idx="452">
                  <c:v>22.515724618</c:v>
                </c:pt>
                <c:pt idx="453">
                  <c:v>22.565724617999923</c:v>
                </c:pt>
                <c:pt idx="454">
                  <c:v>22.615724618000005</c:v>
                </c:pt>
                <c:pt idx="455">
                  <c:v>22.665724617999945</c:v>
                </c:pt>
                <c:pt idx="456">
                  <c:v>22.715724616999989</c:v>
                </c:pt>
                <c:pt idx="457">
                  <c:v>22.765724616999918</c:v>
                </c:pt>
                <c:pt idx="458">
                  <c:v>22.815724617000001</c:v>
                </c:pt>
                <c:pt idx="459">
                  <c:v>22.865724616999934</c:v>
                </c:pt>
                <c:pt idx="460">
                  <c:v>22.915724616999945</c:v>
                </c:pt>
                <c:pt idx="461">
                  <c:v>22.965724616999896</c:v>
                </c:pt>
                <c:pt idx="462">
                  <c:v>23.015724617</c:v>
                </c:pt>
                <c:pt idx="463">
                  <c:v>23.065724616999923</c:v>
                </c:pt>
                <c:pt idx="464">
                  <c:v>23.115724616000001</c:v>
                </c:pt>
                <c:pt idx="465">
                  <c:v>23.165724615999945</c:v>
                </c:pt>
                <c:pt idx="466">
                  <c:v>23.215724615999989</c:v>
                </c:pt>
                <c:pt idx="467">
                  <c:v>23.265724615999918</c:v>
                </c:pt>
                <c:pt idx="468">
                  <c:v>23.315724616000001</c:v>
                </c:pt>
                <c:pt idx="469">
                  <c:v>23.336991627000099</c:v>
                </c:pt>
                <c:pt idx="470">
                  <c:v>23.386992126999999</c:v>
                </c:pt>
                <c:pt idx="471">
                  <c:v>23.436992127000035</c:v>
                </c:pt>
                <c:pt idx="472">
                  <c:v>23.486992127000001</c:v>
                </c:pt>
                <c:pt idx="473">
                  <c:v>23.536992127000062</c:v>
                </c:pt>
                <c:pt idx="474">
                  <c:v>23.586992126999988</c:v>
                </c:pt>
                <c:pt idx="475">
                  <c:v>23.636992127000084</c:v>
                </c:pt>
                <c:pt idx="476">
                  <c:v>23.686992127000035</c:v>
                </c:pt>
                <c:pt idx="477">
                  <c:v>23.736992126000057</c:v>
                </c:pt>
                <c:pt idx="478">
                  <c:v>23.786992126000001</c:v>
                </c:pt>
                <c:pt idx="479">
                  <c:v>23.836992125999998</c:v>
                </c:pt>
                <c:pt idx="480">
                  <c:v>23.886992125999999</c:v>
                </c:pt>
                <c:pt idx="481">
                  <c:v>23.936992126000035</c:v>
                </c:pt>
                <c:pt idx="482">
                  <c:v>23.986992126000001</c:v>
                </c:pt>
                <c:pt idx="483">
                  <c:v>24.036992126000062</c:v>
                </c:pt>
                <c:pt idx="484">
                  <c:v>24.086992125999988</c:v>
                </c:pt>
                <c:pt idx="485">
                  <c:v>24.136992125000084</c:v>
                </c:pt>
                <c:pt idx="486">
                  <c:v>24.186992125000035</c:v>
                </c:pt>
                <c:pt idx="487">
                  <c:v>24.236992125000057</c:v>
                </c:pt>
                <c:pt idx="488">
                  <c:v>24.286992125000001</c:v>
                </c:pt>
                <c:pt idx="489">
                  <c:v>24.336992124999998</c:v>
                </c:pt>
                <c:pt idx="490">
                  <c:v>24.386992124999999</c:v>
                </c:pt>
                <c:pt idx="491">
                  <c:v>24.436992125000035</c:v>
                </c:pt>
                <c:pt idx="492">
                  <c:v>24.486992125</c:v>
                </c:pt>
                <c:pt idx="493">
                  <c:v>24.536992124000061</c:v>
                </c:pt>
                <c:pt idx="494">
                  <c:v>24.586992123999988</c:v>
                </c:pt>
                <c:pt idx="495">
                  <c:v>24.636992124000084</c:v>
                </c:pt>
                <c:pt idx="496">
                  <c:v>24.686992124000035</c:v>
                </c:pt>
                <c:pt idx="497">
                  <c:v>24.736992124000057</c:v>
                </c:pt>
                <c:pt idx="498">
                  <c:v>24.786992124000001</c:v>
                </c:pt>
                <c:pt idx="499">
                  <c:v>24.836992123999998</c:v>
                </c:pt>
                <c:pt idx="500">
                  <c:v>24.886992123999999</c:v>
                </c:pt>
                <c:pt idx="501">
                  <c:v>24.936992123000035</c:v>
                </c:pt>
                <c:pt idx="502">
                  <c:v>24.986992123</c:v>
                </c:pt>
                <c:pt idx="503">
                  <c:v>25.036992123000061</c:v>
                </c:pt>
                <c:pt idx="504">
                  <c:v>25.086992123000005</c:v>
                </c:pt>
                <c:pt idx="505">
                  <c:v>25.136992123000077</c:v>
                </c:pt>
                <c:pt idx="506">
                  <c:v>25.186992123000035</c:v>
                </c:pt>
                <c:pt idx="507">
                  <c:v>25.236992123000057</c:v>
                </c:pt>
                <c:pt idx="508">
                  <c:v>25.286992123000001</c:v>
                </c:pt>
                <c:pt idx="509">
                  <c:v>25.336992122000069</c:v>
                </c:pt>
                <c:pt idx="510">
                  <c:v>25.386992121999999</c:v>
                </c:pt>
                <c:pt idx="511">
                  <c:v>25.436992121999999</c:v>
                </c:pt>
                <c:pt idx="512">
                  <c:v>25.486992122</c:v>
                </c:pt>
                <c:pt idx="513">
                  <c:v>25.536992122000061</c:v>
                </c:pt>
                <c:pt idx="514">
                  <c:v>25.586992122000005</c:v>
                </c:pt>
                <c:pt idx="515">
                  <c:v>25.636992122000077</c:v>
                </c:pt>
                <c:pt idx="516">
                  <c:v>25.686992120999999</c:v>
                </c:pt>
                <c:pt idx="517">
                  <c:v>25.736992121000053</c:v>
                </c:pt>
                <c:pt idx="518">
                  <c:v>25.786992121000001</c:v>
                </c:pt>
                <c:pt idx="519">
                  <c:v>25.836992121000069</c:v>
                </c:pt>
                <c:pt idx="520">
                  <c:v>25.886992120999999</c:v>
                </c:pt>
                <c:pt idx="521">
                  <c:v>25.936992120999999</c:v>
                </c:pt>
                <c:pt idx="522">
                  <c:v>25.986992121</c:v>
                </c:pt>
                <c:pt idx="523">
                  <c:v>26.036992121000058</c:v>
                </c:pt>
                <c:pt idx="524">
                  <c:v>26.086992120000001</c:v>
                </c:pt>
                <c:pt idx="525">
                  <c:v>26.136992120000073</c:v>
                </c:pt>
                <c:pt idx="526">
                  <c:v>26.186992119999999</c:v>
                </c:pt>
                <c:pt idx="527">
                  <c:v>26.23699212000005</c:v>
                </c:pt>
                <c:pt idx="528">
                  <c:v>26.286992120000001</c:v>
                </c:pt>
                <c:pt idx="529">
                  <c:v>26.336992120000062</c:v>
                </c:pt>
                <c:pt idx="530">
                  <c:v>26.386992119999999</c:v>
                </c:pt>
                <c:pt idx="531">
                  <c:v>26.436992119999999</c:v>
                </c:pt>
                <c:pt idx="532">
                  <c:v>26.486992119</c:v>
                </c:pt>
                <c:pt idx="533">
                  <c:v>26.536992119000057</c:v>
                </c:pt>
                <c:pt idx="534">
                  <c:v>26.586992119000001</c:v>
                </c:pt>
                <c:pt idx="535">
                  <c:v>26.636992119000073</c:v>
                </c:pt>
                <c:pt idx="536">
                  <c:v>26.686992118999999</c:v>
                </c:pt>
                <c:pt idx="537">
                  <c:v>26.736992119000035</c:v>
                </c:pt>
                <c:pt idx="538">
                  <c:v>26.786992119000001</c:v>
                </c:pt>
                <c:pt idx="539">
                  <c:v>26.836992119000062</c:v>
                </c:pt>
                <c:pt idx="540">
                  <c:v>26.886992117999988</c:v>
                </c:pt>
                <c:pt idx="541">
                  <c:v>26.936992117999999</c:v>
                </c:pt>
                <c:pt idx="542">
                  <c:v>26.986992118</c:v>
                </c:pt>
                <c:pt idx="543">
                  <c:v>27.036992118000057</c:v>
                </c:pt>
                <c:pt idx="544">
                  <c:v>27.086992118000001</c:v>
                </c:pt>
                <c:pt idx="545">
                  <c:v>27.136992117999998</c:v>
                </c:pt>
                <c:pt idx="546">
                  <c:v>27.186992117999999</c:v>
                </c:pt>
                <c:pt idx="547">
                  <c:v>27.236992118000035</c:v>
                </c:pt>
                <c:pt idx="548">
                  <c:v>27.286992117</c:v>
                </c:pt>
                <c:pt idx="549">
                  <c:v>27.336992117000062</c:v>
                </c:pt>
                <c:pt idx="550">
                  <c:v>27.386992116999988</c:v>
                </c:pt>
                <c:pt idx="551">
                  <c:v>27.436992116999999</c:v>
                </c:pt>
                <c:pt idx="552">
                  <c:v>27.486992117</c:v>
                </c:pt>
                <c:pt idx="553">
                  <c:v>27.536992117000057</c:v>
                </c:pt>
                <c:pt idx="554">
                  <c:v>27.586992117000001</c:v>
                </c:pt>
                <c:pt idx="555">
                  <c:v>27.636992116999998</c:v>
                </c:pt>
                <c:pt idx="556">
                  <c:v>27.686992115999999</c:v>
                </c:pt>
                <c:pt idx="557">
                  <c:v>27.736992116000035</c:v>
                </c:pt>
                <c:pt idx="558">
                  <c:v>27.786992116</c:v>
                </c:pt>
                <c:pt idx="559">
                  <c:v>27.836992116000062</c:v>
                </c:pt>
                <c:pt idx="560">
                  <c:v>27.886992115999988</c:v>
                </c:pt>
                <c:pt idx="561">
                  <c:v>27.936992115999999</c:v>
                </c:pt>
                <c:pt idx="562">
                  <c:v>27.986992116</c:v>
                </c:pt>
                <c:pt idx="563">
                  <c:v>28.036992116000057</c:v>
                </c:pt>
                <c:pt idx="564">
                  <c:v>28.086992115000001</c:v>
                </c:pt>
                <c:pt idx="565">
                  <c:v>28.136992115000073</c:v>
                </c:pt>
                <c:pt idx="566">
                  <c:v>28.186992114999999</c:v>
                </c:pt>
                <c:pt idx="567">
                  <c:v>28.236992115000035</c:v>
                </c:pt>
                <c:pt idx="568">
                  <c:v>28.286992115</c:v>
                </c:pt>
                <c:pt idx="569">
                  <c:v>28.336992115000061</c:v>
                </c:pt>
                <c:pt idx="570">
                  <c:v>28.386992115000005</c:v>
                </c:pt>
                <c:pt idx="571">
                  <c:v>28.436992114999999</c:v>
                </c:pt>
                <c:pt idx="572">
                  <c:v>28.486992114</c:v>
                </c:pt>
                <c:pt idx="573">
                  <c:v>28.536992114000057</c:v>
                </c:pt>
                <c:pt idx="574">
                  <c:v>28.586992114000001</c:v>
                </c:pt>
                <c:pt idx="575">
                  <c:v>28.636992114000073</c:v>
                </c:pt>
                <c:pt idx="576">
                  <c:v>28.686992113999999</c:v>
                </c:pt>
                <c:pt idx="577">
                  <c:v>28.736992114000035</c:v>
                </c:pt>
                <c:pt idx="578">
                  <c:v>28.786992114</c:v>
                </c:pt>
                <c:pt idx="579">
                  <c:v>28.836992114000061</c:v>
                </c:pt>
                <c:pt idx="580">
                  <c:v>28.886992113000005</c:v>
                </c:pt>
                <c:pt idx="581">
                  <c:v>28.936992112999999</c:v>
                </c:pt>
                <c:pt idx="582">
                  <c:v>28.986992112999989</c:v>
                </c:pt>
                <c:pt idx="583">
                  <c:v>29.036992113000053</c:v>
                </c:pt>
                <c:pt idx="584">
                  <c:v>29.086992113000001</c:v>
                </c:pt>
                <c:pt idx="585">
                  <c:v>29.136992113000069</c:v>
                </c:pt>
                <c:pt idx="586">
                  <c:v>29.186992112999999</c:v>
                </c:pt>
                <c:pt idx="587">
                  <c:v>29.236992112999999</c:v>
                </c:pt>
                <c:pt idx="588">
                  <c:v>29.286992112</c:v>
                </c:pt>
                <c:pt idx="589">
                  <c:v>29.336992112000058</c:v>
                </c:pt>
                <c:pt idx="590">
                  <c:v>29.386992112000001</c:v>
                </c:pt>
                <c:pt idx="591">
                  <c:v>29.436992111999999</c:v>
                </c:pt>
                <c:pt idx="592">
                  <c:v>29.486992111999989</c:v>
                </c:pt>
                <c:pt idx="593">
                  <c:v>29.53699211200005</c:v>
                </c:pt>
                <c:pt idx="594">
                  <c:v>29.586992112000001</c:v>
                </c:pt>
                <c:pt idx="595">
                  <c:v>29.636992112000062</c:v>
                </c:pt>
                <c:pt idx="596">
                  <c:v>29.686992110999999</c:v>
                </c:pt>
                <c:pt idx="597">
                  <c:v>29.736992110999999</c:v>
                </c:pt>
                <c:pt idx="598">
                  <c:v>29.786992111</c:v>
                </c:pt>
                <c:pt idx="599">
                  <c:v>29.836992111000058</c:v>
                </c:pt>
                <c:pt idx="600">
                  <c:v>29.886992111000001</c:v>
                </c:pt>
                <c:pt idx="601">
                  <c:v>29.936992110999999</c:v>
                </c:pt>
                <c:pt idx="602">
                  <c:v>29.986992110999989</c:v>
                </c:pt>
                <c:pt idx="603">
                  <c:v>30.027036939999945</c:v>
                </c:pt>
                <c:pt idx="604">
                  <c:v>30.077037440000005</c:v>
                </c:pt>
                <c:pt idx="605">
                  <c:v>30.127037439999999</c:v>
                </c:pt>
                <c:pt idx="606">
                  <c:v>30.177037439999999</c:v>
                </c:pt>
                <c:pt idx="607">
                  <c:v>30.22703744</c:v>
                </c:pt>
                <c:pt idx="608">
                  <c:v>30.277037440000001</c:v>
                </c:pt>
                <c:pt idx="609">
                  <c:v>30.327037440000005</c:v>
                </c:pt>
                <c:pt idx="610">
                  <c:v>30.377037438999999</c:v>
                </c:pt>
                <c:pt idx="611">
                  <c:v>30.427037438999989</c:v>
                </c:pt>
                <c:pt idx="612">
                  <c:v>30.477037439</c:v>
                </c:pt>
                <c:pt idx="613">
                  <c:v>30.527037439000001</c:v>
                </c:pt>
                <c:pt idx="614">
                  <c:v>30.577037439000001</c:v>
                </c:pt>
                <c:pt idx="615">
                  <c:v>30.627037438999999</c:v>
                </c:pt>
                <c:pt idx="616">
                  <c:v>30.677037438999999</c:v>
                </c:pt>
                <c:pt idx="617">
                  <c:v>30.727037439</c:v>
                </c:pt>
                <c:pt idx="618">
                  <c:v>30.777037438000001</c:v>
                </c:pt>
                <c:pt idx="619">
                  <c:v>30.827037438000001</c:v>
                </c:pt>
                <c:pt idx="620">
                  <c:v>30.877037437999999</c:v>
                </c:pt>
                <c:pt idx="621">
                  <c:v>30.927037437999989</c:v>
                </c:pt>
                <c:pt idx="622">
                  <c:v>30.977037438</c:v>
                </c:pt>
                <c:pt idx="623">
                  <c:v>31.027037438000001</c:v>
                </c:pt>
                <c:pt idx="624">
                  <c:v>31.077037438000001</c:v>
                </c:pt>
                <c:pt idx="625">
                  <c:v>31.127037437999999</c:v>
                </c:pt>
                <c:pt idx="626">
                  <c:v>31.177037436999999</c:v>
                </c:pt>
                <c:pt idx="627">
                  <c:v>31.227037437</c:v>
                </c:pt>
                <c:pt idx="628">
                  <c:v>31.277037437000001</c:v>
                </c:pt>
                <c:pt idx="629">
                  <c:v>31.327037437000001</c:v>
                </c:pt>
                <c:pt idx="630">
                  <c:v>31.377037436999988</c:v>
                </c:pt>
                <c:pt idx="631">
                  <c:v>31.427037436999989</c:v>
                </c:pt>
                <c:pt idx="632">
                  <c:v>31.477037437</c:v>
                </c:pt>
                <c:pt idx="633">
                  <c:v>31.488922331999884</c:v>
                </c:pt>
                <c:pt idx="634">
                  <c:v>31.538922831999923</c:v>
                </c:pt>
                <c:pt idx="635">
                  <c:v>31.588922831999895</c:v>
                </c:pt>
                <c:pt idx="636">
                  <c:v>31.638922831999945</c:v>
                </c:pt>
                <c:pt idx="637">
                  <c:v>31.688922831999896</c:v>
                </c:pt>
                <c:pt idx="638">
                  <c:v>31.738922830999918</c:v>
                </c:pt>
                <c:pt idx="639">
                  <c:v>31.788922830999876</c:v>
                </c:pt>
                <c:pt idx="640">
                  <c:v>31.838922830999934</c:v>
                </c:pt>
                <c:pt idx="641">
                  <c:v>31.888922830999888</c:v>
                </c:pt>
                <c:pt idx="642">
                  <c:v>31.938922830999896</c:v>
                </c:pt>
                <c:pt idx="643">
                  <c:v>31.988922830999869</c:v>
                </c:pt>
                <c:pt idx="644">
                  <c:v>32.0389228310001</c:v>
                </c:pt>
                <c:pt idx="645">
                  <c:v>32.050111296000011</c:v>
                </c:pt>
                <c:pt idx="646">
                  <c:v>32.1001117960001</c:v>
                </c:pt>
                <c:pt idx="647">
                  <c:v>32.150111795000001</c:v>
                </c:pt>
                <c:pt idx="648">
                  <c:v>32.200111795000012</c:v>
                </c:pt>
                <c:pt idx="649">
                  <c:v>32.250111795000002</c:v>
                </c:pt>
                <c:pt idx="650">
                  <c:v>32.300111795000007</c:v>
                </c:pt>
                <c:pt idx="651">
                  <c:v>32.348914947000011</c:v>
                </c:pt>
                <c:pt idx="652">
                  <c:v>32.3989154470001</c:v>
                </c:pt>
                <c:pt idx="653">
                  <c:v>32.421539519</c:v>
                </c:pt>
                <c:pt idx="654">
                  <c:v>32.471540017999999</c:v>
                </c:pt>
                <c:pt idx="655">
                  <c:v>32.521540018000003</c:v>
                </c:pt>
                <c:pt idx="656">
                  <c:v>32.571540018</c:v>
                </c:pt>
                <c:pt idx="657">
                  <c:v>32.636133429000012</c:v>
                </c:pt>
                <c:pt idx="658">
                  <c:v>32.6861339290001</c:v>
                </c:pt>
                <c:pt idx="659">
                  <c:v>32.736133929000175</c:v>
                </c:pt>
                <c:pt idx="660">
                  <c:v>32.786133929000115</c:v>
                </c:pt>
                <c:pt idx="661">
                  <c:v>32.836133929000013</c:v>
                </c:pt>
                <c:pt idx="662">
                  <c:v>32.886133928000099</c:v>
                </c:pt>
                <c:pt idx="663">
                  <c:v>32.936133928000139</c:v>
                </c:pt>
                <c:pt idx="664">
                  <c:v>32.986133928000108</c:v>
                </c:pt>
                <c:pt idx="665">
                  <c:v>33.036133928000169</c:v>
                </c:pt>
                <c:pt idx="666">
                  <c:v>33.086133928000123</c:v>
                </c:pt>
                <c:pt idx="667">
                  <c:v>33.136133928000184</c:v>
                </c:pt>
                <c:pt idx="668">
                  <c:v>33.186133928000139</c:v>
                </c:pt>
                <c:pt idx="669">
                  <c:v>33.236133928000207</c:v>
                </c:pt>
                <c:pt idx="670">
                  <c:v>33.286133927000115</c:v>
                </c:pt>
                <c:pt idx="671">
                  <c:v>33.336133927000013</c:v>
                </c:pt>
                <c:pt idx="672">
                  <c:v>33.386133927000003</c:v>
                </c:pt>
                <c:pt idx="673">
                  <c:v>33.4361339270001</c:v>
                </c:pt>
                <c:pt idx="674">
                  <c:v>33.486133927000012</c:v>
                </c:pt>
                <c:pt idx="675">
                  <c:v>33.536133927000115</c:v>
                </c:pt>
                <c:pt idx="676">
                  <c:v>33.586133927000013</c:v>
                </c:pt>
                <c:pt idx="677">
                  <c:v>33.636133927000138</c:v>
                </c:pt>
                <c:pt idx="678">
                  <c:v>33.686133926000139</c:v>
                </c:pt>
                <c:pt idx="679">
                  <c:v>33.7361339260002</c:v>
                </c:pt>
                <c:pt idx="680">
                  <c:v>33.786133926000169</c:v>
                </c:pt>
                <c:pt idx="681">
                  <c:v>33.836133926000123</c:v>
                </c:pt>
                <c:pt idx="682">
                  <c:v>33.886133926000063</c:v>
                </c:pt>
                <c:pt idx="683">
                  <c:v>33.936133926000139</c:v>
                </c:pt>
                <c:pt idx="684">
                  <c:v>33.9861339260001</c:v>
                </c:pt>
                <c:pt idx="685">
                  <c:v>34.036133925000115</c:v>
                </c:pt>
                <c:pt idx="686">
                  <c:v>34.086133925000013</c:v>
                </c:pt>
                <c:pt idx="687">
                  <c:v>34.136133925000138</c:v>
                </c:pt>
                <c:pt idx="688">
                  <c:v>34.1861339250001</c:v>
                </c:pt>
                <c:pt idx="689">
                  <c:v>34.236133925000168</c:v>
                </c:pt>
                <c:pt idx="690">
                  <c:v>34.286133925000115</c:v>
                </c:pt>
                <c:pt idx="691">
                  <c:v>34.336133925000013</c:v>
                </c:pt>
                <c:pt idx="692">
                  <c:v>34.386133925000003</c:v>
                </c:pt>
                <c:pt idx="693">
                  <c:v>34.436133924000146</c:v>
                </c:pt>
                <c:pt idx="694">
                  <c:v>34.4861339240001</c:v>
                </c:pt>
                <c:pt idx="695">
                  <c:v>34.536133924000168</c:v>
                </c:pt>
                <c:pt idx="696">
                  <c:v>34.586133924000116</c:v>
                </c:pt>
                <c:pt idx="697">
                  <c:v>34.63613392400017</c:v>
                </c:pt>
                <c:pt idx="698">
                  <c:v>34.686133924000146</c:v>
                </c:pt>
                <c:pt idx="699">
                  <c:v>34.7361339240002</c:v>
                </c:pt>
                <c:pt idx="700">
                  <c:v>34.786133924000168</c:v>
                </c:pt>
                <c:pt idx="701">
                  <c:v>34.836133923000013</c:v>
                </c:pt>
                <c:pt idx="702">
                  <c:v>34.886133923000003</c:v>
                </c:pt>
                <c:pt idx="703">
                  <c:v>34.936133923000099</c:v>
                </c:pt>
                <c:pt idx="704">
                  <c:v>34.986133923000011</c:v>
                </c:pt>
                <c:pt idx="705">
                  <c:v>35.036133923000115</c:v>
                </c:pt>
                <c:pt idx="706">
                  <c:v>35.086133923000013</c:v>
                </c:pt>
                <c:pt idx="707">
                  <c:v>35.136133923000138</c:v>
                </c:pt>
                <c:pt idx="708">
                  <c:v>35.186133923000099</c:v>
                </c:pt>
                <c:pt idx="709">
                  <c:v>35.236133922000199</c:v>
                </c:pt>
                <c:pt idx="710">
                  <c:v>35.286133922000168</c:v>
                </c:pt>
                <c:pt idx="711">
                  <c:v>35.336133922000116</c:v>
                </c:pt>
                <c:pt idx="712">
                  <c:v>35.386133922000013</c:v>
                </c:pt>
                <c:pt idx="713">
                  <c:v>35.436133922000138</c:v>
                </c:pt>
                <c:pt idx="714">
                  <c:v>35.4861339220001</c:v>
                </c:pt>
                <c:pt idx="715">
                  <c:v>35.536133922000168</c:v>
                </c:pt>
                <c:pt idx="716">
                  <c:v>35.586133922000116</c:v>
                </c:pt>
                <c:pt idx="717">
                  <c:v>35.63613392100013</c:v>
                </c:pt>
                <c:pt idx="718">
                  <c:v>35.686133921000099</c:v>
                </c:pt>
                <c:pt idx="719">
                  <c:v>35.736133921000146</c:v>
                </c:pt>
                <c:pt idx="720">
                  <c:v>35.786133921000108</c:v>
                </c:pt>
                <c:pt idx="721">
                  <c:v>35.836133921000012</c:v>
                </c:pt>
                <c:pt idx="722">
                  <c:v>35.886133921000003</c:v>
                </c:pt>
                <c:pt idx="723">
                  <c:v>35.936133921000099</c:v>
                </c:pt>
                <c:pt idx="724">
                  <c:v>35.986133921000011</c:v>
                </c:pt>
                <c:pt idx="725">
                  <c:v>36.036133920000168</c:v>
                </c:pt>
                <c:pt idx="726">
                  <c:v>36.086133920000115</c:v>
                </c:pt>
                <c:pt idx="727">
                  <c:v>36.136133920000169</c:v>
                </c:pt>
                <c:pt idx="728">
                  <c:v>36.186133920000138</c:v>
                </c:pt>
                <c:pt idx="729">
                  <c:v>36.236133920000199</c:v>
                </c:pt>
                <c:pt idx="730">
                  <c:v>36.286133920000168</c:v>
                </c:pt>
                <c:pt idx="731">
                  <c:v>36.336133920000115</c:v>
                </c:pt>
                <c:pt idx="732">
                  <c:v>36.386133920000013</c:v>
                </c:pt>
                <c:pt idx="733">
                  <c:v>36.436133919000063</c:v>
                </c:pt>
                <c:pt idx="734">
                  <c:v>36.486133919000011</c:v>
                </c:pt>
                <c:pt idx="735">
                  <c:v>36.536133919000108</c:v>
                </c:pt>
                <c:pt idx="736">
                  <c:v>36.586133919000012</c:v>
                </c:pt>
                <c:pt idx="737">
                  <c:v>36.636133919000123</c:v>
                </c:pt>
                <c:pt idx="738">
                  <c:v>36.686133919000063</c:v>
                </c:pt>
                <c:pt idx="739">
                  <c:v>36.736133919000146</c:v>
                </c:pt>
                <c:pt idx="740">
                  <c:v>36.786133919000108</c:v>
                </c:pt>
                <c:pt idx="741">
                  <c:v>36.836133918000115</c:v>
                </c:pt>
                <c:pt idx="742">
                  <c:v>36.886133918000013</c:v>
                </c:pt>
                <c:pt idx="743">
                  <c:v>36.936133918000138</c:v>
                </c:pt>
                <c:pt idx="744">
                  <c:v>36.9861339180001</c:v>
                </c:pt>
                <c:pt idx="745">
                  <c:v>37.036133918000161</c:v>
                </c:pt>
                <c:pt idx="746">
                  <c:v>37.086133918000115</c:v>
                </c:pt>
                <c:pt idx="747">
                  <c:v>37.140488429999998</c:v>
                </c:pt>
                <c:pt idx="748">
                  <c:v>37.1904889300001</c:v>
                </c:pt>
                <c:pt idx="749">
                  <c:v>37.240488930000012</c:v>
                </c:pt>
                <c:pt idx="750">
                  <c:v>37.290488930000123</c:v>
                </c:pt>
                <c:pt idx="751">
                  <c:v>37.340488929999999</c:v>
                </c:pt>
                <c:pt idx="752">
                  <c:v>37.390488930000011</c:v>
                </c:pt>
                <c:pt idx="753">
                  <c:v>37.440488930000001</c:v>
                </c:pt>
                <c:pt idx="754">
                  <c:v>37.490488929000001</c:v>
                </c:pt>
                <c:pt idx="755">
                  <c:v>37.540488929000006</c:v>
                </c:pt>
                <c:pt idx="756">
                  <c:v>37.590488929000003</c:v>
                </c:pt>
                <c:pt idx="757">
                  <c:v>37.640488929</c:v>
                </c:pt>
                <c:pt idx="758">
                  <c:v>37.690488929000011</c:v>
                </c:pt>
                <c:pt idx="759">
                  <c:v>37.740488929000001</c:v>
                </c:pt>
                <c:pt idx="760">
                  <c:v>37.790488929000013</c:v>
                </c:pt>
                <c:pt idx="761">
                  <c:v>37.840488929000003</c:v>
                </c:pt>
                <c:pt idx="762">
                  <c:v>37.873203869999998</c:v>
                </c:pt>
                <c:pt idx="763">
                  <c:v>37.923204370000001</c:v>
                </c:pt>
                <c:pt idx="764">
                  <c:v>37.973204369999998</c:v>
                </c:pt>
                <c:pt idx="765">
                  <c:v>38.023204370000002</c:v>
                </c:pt>
                <c:pt idx="766">
                  <c:v>38.073204369999999</c:v>
                </c:pt>
                <c:pt idx="767">
                  <c:v>38.123204370000003</c:v>
                </c:pt>
                <c:pt idx="768">
                  <c:v>38.173204369000004</c:v>
                </c:pt>
                <c:pt idx="769">
                  <c:v>38.223204369000001</c:v>
                </c:pt>
                <c:pt idx="770">
                  <c:v>38.273204369000005</c:v>
                </c:pt>
                <c:pt idx="771">
                  <c:v>38.323204369000003</c:v>
                </c:pt>
                <c:pt idx="772">
                  <c:v>38.373204368999993</c:v>
                </c:pt>
                <c:pt idx="773">
                  <c:v>38.423204369000004</c:v>
                </c:pt>
                <c:pt idx="774">
                  <c:v>38.473204369000001</c:v>
                </c:pt>
                <c:pt idx="775">
                  <c:v>38.523204369000005</c:v>
                </c:pt>
                <c:pt idx="776">
                  <c:v>38.573204367999999</c:v>
                </c:pt>
                <c:pt idx="777">
                  <c:v>38.623204368000003</c:v>
                </c:pt>
                <c:pt idx="778">
                  <c:v>38.673204368</c:v>
                </c:pt>
                <c:pt idx="779">
                  <c:v>38.723204368000012</c:v>
                </c:pt>
                <c:pt idx="780">
                  <c:v>38.773204368000002</c:v>
                </c:pt>
                <c:pt idx="781">
                  <c:v>38.823204367999999</c:v>
                </c:pt>
                <c:pt idx="782">
                  <c:v>38.873204367999996</c:v>
                </c:pt>
                <c:pt idx="783">
                  <c:v>38.923204368</c:v>
                </c:pt>
                <c:pt idx="784">
                  <c:v>38.973204367000001</c:v>
                </c:pt>
                <c:pt idx="785">
                  <c:v>39.023204367000005</c:v>
                </c:pt>
                <c:pt idx="786">
                  <c:v>39.073204367000002</c:v>
                </c:pt>
                <c:pt idx="787">
                  <c:v>39.123204367</c:v>
                </c:pt>
                <c:pt idx="788">
                  <c:v>39.173204367000004</c:v>
                </c:pt>
                <c:pt idx="789">
                  <c:v>39.223204367000001</c:v>
                </c:pt>
                <c:pt idx="790">
                  <c:v>39.273204367000005</c:v>
                </c:pt>
                <c:pt idx="791">
                  <c:v>39.323204367000002</c:v>
                </c:pt>
                <c:pt idx="792">
                  <c:v>39.373204365999996</c:v>
                </c:pt>
                <c:pt idx="793">
                  <c:v>39.423204366</c:v>
                </c:pt>
                <c:pt idx="794">
                  <c:v>39.473204365999997</c:v>
                </c:pt>
                <c:pt idx="795">
                  <c:v>39.523204366000002</c:v>
                </c:pt>
                <c:pt idx="796">
                  <c:v>39.573204365999999</c:v>
                </c:pt>
                <c:pt idx="797">
                  <c:v>39.623204366000003</c:v>
                </c:pt>
                <c:pt idx="798">
                  <c:v>39.673204366</c:v>
                </c:pt>
                <c:pt idx="799">
                  <c:v>39.723204365000001</c:v>
                </c:pt>
                <c:pt idx="800">
                  <c:v>39.773204365000005</c:v>
                </c:pt>
                <c:pt idx="801">
                  <c:v>39.823204365000002</c:v>
                </c:pt>
                <c:pt idx="802">
                  <c:v>39.873204364999999</c:v>
                </c:pt>
                <c:pt idx="803">
                  <c:v>39.923204365000004</c:v>
                </c:pt>
                <c:pt idx="804">
                  <c:v>39.945237805000005</c:v>
                </c:pt>
                <c:pt idx="805">
                  <c:v>39.995238305000107</c:v>
                </c:pt>
                <c:pt idx="806">
                  <c:v>40.045238305000012</c:v>
                </c:pt>
                <c:pt idx="807">
                  <c:v>40.095238305000123</c:v>
                </c:pt>
                <c:pt idx="808">
                  <c:v>40.145238305000063</c:v>
                </c:pt>
                <c:pt idx="809">
                  <c:v>40.195238305000146</c:v>
                </c:pt>
                <c:pt idx="810">
                  <c:v>40.245238305000107</c:v>
                </c:pt>
                <c:pt idx="811">
                  <c:v>40.295238305000176</c:v>
                </c:pt>
                <c:pt idx="812">
                  <c:v>40.345238304000013</c:v>
                </c:pt>
                <c:pt idx="813">
                  <c:v>40.395238304000138</c:v>
                </c:pt>
                <c:pt idx="814">
                  <c:v>40.4452383040001</c:v>
                </c:pt>
                <c:pt idx="815">
                  <c:v>40.495238304000161</c:v>
                </c:pt>
                <c:pt idx="816">
                  <c:v>40.545238304000115</c:v>
                </c:pt>
                <c:pt idx="817">
                  <c:v>40.595238304000169</c:v>
                </c:pt>
                <c:pt idx="818">
                  <c:v>40.645238304000138</c:v>
                </c:pt>
                <c:pt idx="819">
                  <c:v>40.695238304000199</c:v>
                </c:pt>
                <c:pt idx="820">
                  <c:v>40.7452383030001</c:v>
                </c:pt>
                <c:pt idx="821">
                  <c:v>40.795238303000176</c:v>
                </c:pt>
                <c:pt idx="822">
                  <c:v>40.845238303000002</c:v>
                </c:pt>
                <c:pt idx="823">
                  <c:v>40.895238303000063</c:v>
                </c:pt>
                <c:pt idx="824">
                  <c:v>40.945238303000011</c:v>
                </c:pt>
                <c:pt idx="825">
                  <c:v>40.9952383030001</c:v>
                </c:pt>
                <c:pt idx="826">
                  <c:v>41.045238303000012</c:v>
                </c:pt>
                <c:pt idx="827">
                  <c:v>41.095238303000116</c:v>
                </c:pt>
                <c:pt idx="828">
                  <c:v>41.145238302000138</c:v>
                </c:pt>
                <c:pt idx="829">
                  <c:v>41.195238302000199</c:v>
                </c:pt>
                <c:pt idx="830">
                  <c:v>41.245238302000146</c:v>
                </c:pt>
                <c:pt idx="831">
                  <c:v>41.295238302000215</c:v>
                </c:pt>
                <c:pt idx="832">
                  <c:v>41.345238302000013</c:v>
                </c:pt>
                <c:pt idx="833">
                  <c:v>41.395238302000138</c:v>
                </c:pt>
                <c:pt idx="834">
                  <c:v>41.445238302000099</c:v>
                </c:pt>
                <c:pt idx="835">
                  <c:v>41.495238302000146</c:v>
                </c:pt>
                <c:pt idx="836">
                  <c:v>41.545238301000012</c:v>
                </c:pt>
                <c:pt idx="837">
                  <c:v>41.595238301000116</c:v>
                </c:pt>
                <c:pt idx="838">
                  <c:v>41.645238301000013</c:v>
                </c:pt>
                <c:pt idx="839">
                  <c:v>41.695238301000138</c:v>
                </c:pt>
                <c:pt idx="840">
                  <c:v>41.7452383010001</c:v>
                </c:pt>
                <c:pt idx="841">
                  <c:v>41.795238301000175</c:v>
                </c:pt>
                <c:pt idx="842">
                  <c:v>41.845238301000002</c:v>
                </c:pt>
                <c:pt idx="843">
                  <c:v>41.895238301000013</c:v>
                </c:pt>
                <c:pt idx="844">
                  <c:v>41.945238300000099</c:v>
                </c:pt>
                <c:pt idx="845">
                  <c:v>41.995238300000146</c:v>
                </c:pt>
                <c:pt idx="846">
                  <c:v>42.045238300000115</c:v>
                </c:pt>
                <c:pt idx="847">
                  <c:v>42.095238300000169</c:v>
                </c:pt>
                <c:pt idx="848">
                  <c:v>42.14523830000013</c:v>
                </c:pt>
                <c:pt idx="849">
                  <c:v>42.195238300000184</c:v>
                </c:pt>
                <c:pt idx="850">
                  <c:v>42.245238300000146</c:v>
                </c:pt>
                <c:pt idx="851">
                  <c:v>42.295238300000214</c:v>
                </c:pt>
                <c:pt idx="852">
                  <c:v>42.345238299000002</c:v>
                </c:pt>
                <c:pt idx="853">
                  <c:v>42.395238299000013</c:v>
                </c:pt>
                <c:pt idx="854">
                  <c:v>42.445238299000003</c:v>
                </c:pt>
                <c:pt idx="855">
                  <c:v>42.4952382990001</c:v>
                </c:pt>
                <c:pt idx="856">
                  <c:v>42.545238299000012</c:v>
                </c:pt>
                <c:pt idx="857">
                  <c:v>42.595238299000115</c:v>
                </c:pt>
                <c:pt idx="858">
                  <c:v>42.645238299000013</c:v>
                </c:pt>
                <c:pt idx="859">
                  <c:v>42.695238299000138</c:v>
                </c:pt>
                <c:pt idx="860">
                  <c:v>42.745238298000139</c:v>
                </c:pt>
                <c:pt idx="861">
                  <c:v>42.795238298000207</c:v>
                </c:pt>
                <c:pt idx="862">
                  <c:v>42.845238298000012</c:v>
                </c:pt>
                <c:pt idx="863">
                  <c:v>42.895238298000123</c:v>
                </c:pt>
                <c:pt idx="864">
                  <c:v>42.921769287000004</c:v>
                </c:pt>
                <c:pt idx="865">
                  <c:v>42.971769786999999</c:v>
                </c:pt>
                <c:pt idx="866">
                  <c:v>43.021769786</c:v>
                </c:pt>
                <c:pt idx="867">
                  <c:v>43.071769785999997</c:v>
                </c:pt>
                <c:pt idx="868">
                  <c:v>43.121769786000002</c:v>
                </c:pt>
                <c:pt idx="869">
                  <c:v>43.171769785999999</c:v>
                </c:pt>
                <c:pt idx="870">
                  <c:v>43.221769786000003</c:v>
                </c:pt>
                <c:pt idx="871">
                  <c:v>43.271769786</c:v>
                </c:pt>
                <c:pt idx="872">
                  <c:v>43.321769785999997</c:v>
                </c:pt>
                <c:pt idx="873">
                  <c:v>43.371769785999994</c:v>
                </c:pt>
                <c:pt idx="874">
                  <c:v>43.421769785000002</c:v>
                </c:pt>
                <c:pt idx="875">
                  <c:v>43.471769784999999</c:v>
                </c:pt>
                <c:pt idx="876">
                  <c:v>43.521769785000004</c:v>
                </c:pt>
                <c:pt idx="877">
                  <c:v>43.571769785000001</c:v>
                </c:pt>
                <c:pt idx="878">
                  <c:v>43.621769785000005</c:v>
                </c:pt>
                <c:pt idx="879">
                  <c:v>43.671769785000002</c:v>
                </c:pt>
                <c:pt idx="880">
                  <c:v>43.721769785000006</c:v>
                </c:pt>
                <c:pt idx="881">
                  <c:v>43.768643160000003</c:v>
                </c:pt>
                <c:pt idx="882">
                  <c:v>43.8186436599999</c:v>
                </c:pt>
                <c:pt idx="883">
                  <c:v>43.868643659999996</c:v>
                </c:pt>
                <c:pt idx="884">
                  <c:v>43.918643659999994</c:v>
                </c:pt>
                <c:pt idx="885">
                  <c:v>43.968643659000001</c:v>
                </c:pt>
                <c:pt idx="886">
                  <c:v>44.018643658999999</c:v>
                </c:pt>
                <c:pt idx="887">
                  <c:v>44.068643659000003</c:v>
                </c:pt>
                <c:pt idx="888">
                  <c:v>44.118643658999993</c:v>
                </c:pt>
                <c:pt idx="889">
                  <c:v>44.143791316000012</c:v>
                </c:pt>
                <c:pt idx="890">
                  <c:v>44.193791816000108</c:v>
                </c:pt>
                <c:pt idx="891">
                  <c:v>44.243791816000012</c:v>
                </c:pt>
                <c:pt idx="892">
                  <c:v>44.293791816000123</c:v>
                </c:pt>
                <c:pt idx="893">
                  <c:v>44.343791816</c:v>
                </c:pt>
                <c:pt idx="894">
                  <c:v>44.393791815</c:v>
                </c:pt>
                <c:pt idx="895">
                  <c:v>44.443791815000004</c:v>
                </c:pt>
                <c:pt idx="896">
                  <c:v>44.493791815000002</c:v>
                </c:pt>
                <c:pt idx="897">
                  <c:v>44.543791815000006</c:v>
                </c:pt>
                <c:pt idx="898">
                  <c:v>44.593791815000003</c:v>
                </c:pt>
                <c:pt idx="899">
                  <c:v>44.643791815</c:v>
                </c:pt>
                <c:pt idx="900">
                  <c:v>44.693791815000012</c:v>
                </c:pt>
                <c:pt idx="901">
                  <c:v>44.743791815000002</c:v>
                </c:pt>
                <c:pt idx="902">
                  <c:v>44.777648521000003</c:v>
                </c:pt>
                <c:pt idx="903">
                  <c:v>44.827649019999996</c:v>
                </c:pt>
                <c:pt idx="904">
                  <c:v>44.8776490199999</c:v>
                </c:pt>
                <c:pt idx="905">
                  <c:v>44.927649019999997</c:v>
                </c:pt>
                <c:pt idx="906">
                  <c:v>44.977649019999994</c:v>
                </c:pt>
                <c:pt idx="907">
                  <c:v>45.019093485999996</c:v>
                </c:pt>
                <c:pt idx="908">
                  <c:v>45.069093986000013</c:v>
                </c:pt>
                <c:pt idx="909">
                  <c:v>45.119093986000003</c:v>
                </c:pt>
                <c:pt idx="910">
                  <c:v>45.169093985000003</c:v>
                </c:pt>
                <c:pt idx="911">
                  <c:v>45.219093985000001</c:v>
                </c:pt>
                <c:pt idx="912">
                  <c:v>45.269093985000012</c:v>
                </c:pt>
                <c:pt idx="913">
                  <c:v>45.319093985000002</c:v>
                </c:pt>
                <c:pt idx="914">
                  <c:v>45.369093985000006</c:v>
                </c:pt>
                <c:pt idx="915">
                  <c:v>45.419093985000003</c:v>
                </c:pt>
                <c:pt idx="916">
                  <c:v>45.469093985000001</c:v>
                </c:pt>
                <c:pt idx="917">
                  <c:v>45.519093985000005</c:v>
                </c:pt>
                <c:pt idx="918">
                  <c:v>45.569093984000013</c:v>
                </c:pt>
                <c:pt idx="919">
                  <c:v>45.619093984000003</c:v>
                </c:pt>
                <c:pt idx="920">
                  <c:v>45.669093984000099</c:v>
                </c:pt>
                <c:pt idx="921">
                  <c:v>45.719093984000011</c:v>
                </c:pt>
                <c:pt idx="922">
                  <c:v>45.769093984000115</c:v>
                </c:pt>
                <c:pt idx="923">
                  <c:v>45.819093983999998</c:v>
                </c:pt>
                <c:pt idx="924">
                  <c:v>45.869093984000003</c:v>
                </c:pt>
                <c:pt idx="925">
                  <c:v>45.919093984</c:v>
                </c:pt>
                <c:pt idx="926">
                  <c:v>45.969093983</c:v>
                </c:pt>
                <c:pt idx="927">
                  <c:v>46.019093983000005</c:v>
                </c:pt>
                <c:pt idx="928">
                  <c:v>46.069093983000002</c:v>
                </c:pt>
                <c:pt idx="929">
                  <c:v>46.119093983000006</c:v>
                </c:pt>
                <c:pt idx="930">
                  <c:v>46.169093983000003</c:v>
                </c:pt>
                <c:pt idx="931">
                  <c:v>46.219093983</c:v>
                </c:pt>
                <c:pt idx="932">
                  <c:v>46.269093983000012</c:v>
                </c:pt>
                <c:pt idx="933">
                  <c:v>46.319093983000002</c:v>
                </c:pt>
                <c:pt idx="934">
                  <c:v>46.369093982000003</c:v>
                </c:pt>
                <c:pt idx="935">
                  <c:v>46.419093982</c:v>
                </c:pt>
                <c:pt idx="936">
                  <c:v>46.469093982000011</c:v>
                </c:pt>
                <c:pt idx="937">
                  <c:v>46.519093982000001</c:v>
                </c:pt>
                <c:pt idx="938">
                  <c:v>46.569093982000012</c:v>
                </c:pt>
                <c:pt idx="939">
                  <c:v>46.619093982000003</c:v>
                </c:pt>
                <c:pt idx="940">
                  <c:v>46.669093982000099</c:v>
                </c:pt>
                <c:pt idx="941">
                  <c:v>46.719093982000011</c:v>
                </c:pt>
                <c:pt idx="942">
                  <c:v>46.769093981000012</c:v>
                </c:pt>
                <c:pt idx="943">
                  <c:v>46.819093981000002</c:v>
                </c:pt>
                <c:pt idx="944">
                  <c:v>46.869093981000006</c:v>
                </c:pt>
                <c:pt idx="945">
                  <c:v>46.919093981000003</c:v>
                </c:pt>
                <c:pt idx="946">
                  <c:v>46.969093981</c:v>
                </c:pt>
                <c:pt idx="947">
                  <c:v>46.995300560000011</c:v>
                </c:pt>
                <c:pt idx="948">
                  <c:v>47.04530106</c:v>
                </c:pt>
                <c:pt idx="949">
                  <c:v>47.095301060000011</c:v>
                </c:pt>
                <c:pt idx="950">
                  <c:v>47.145301059000005</c:v>
                </c:pt>
                <c:pt idx="951">
                  <c:v>47.195301059000002</c:v>
                </c:pt>
                <c:pt idx="952">
                  <c:v>47.245301059000006</c:v>
                </c:pt>
                <c:pt idx="953">
                  <c:v>47.295301059000003</c:v>
                </c:pt>
                <c:pt idx="954">
                  <c:v>47.345301058999993</c:v>
                </c:pt>
                <c:pt idx="955">
                  <c:v>47.395301059000005</c:v>
                </c:pt>
                <c:pt idx="956">
                  <c:v>47.445301059000002</c:v>
                </c:pt>
                <c:pt idx="957">
                  <c:v>47.495301059000006</c:v>
                </c:pt>
                <c:pt idx="958">
                  <c:v>47.545301058</c:v>
                </c:pt>
                <c:pt idx="959">
                  <c:v>47.595301058000011</c:v>
                </c:pt>
                <c:pt idx="960">
                  <c:v>47.645301058000001</c:v>
                </c:pt>
                <c:pt idx="961">
                  <c:v>47.682979299000003</c:v>
                </c:pt>
                <c:pt idx="962">
                  <c:v>47.732979799000013</c:v>
                </c:pt>
                <c:pt idx="963">
                  <c:v>47.782979799000003</c:v>
                </c:pt>
                <c:pt idx="964">
                  <c:v>47.832979798000011</c:v>
                </c:pt>
                <c:pt idx="965">
                  <c:v>47.882979798000001</c:v>
                </c:pt>
                <c:pt idx="966">
                  <c:v>47.932979798000012</c:v>
                </c:pt>
                <c:pt idx="967">
                  <c:v>47.982979798000002</c:v>
                </c:pt>
                <c:pt idx="968">
                  <c:v>48.032979798000063</c:v>
                </c:pt>
                <c:pt idx="969">
                  <c:v>48.082979798000011</c:v>
                </c:pt>
                <c:pt idx="970">
                  <c:v>48.132979798000108</c:v>
                </c:pt>
                <c:pt idx="971">
                  <c:v>48.182979797000002</c:v>
                </c:pt>
                <c:pt idx="972">
                  <c:v>48.232979797000013</c:v>
                </c:pt>
                <c:pt idx="973">
                  <c:v>48.282979797000003</c:v>
                </c:pt>
                <c:pt idx="974">
                  <c:v>48.332979797</c:v>
                </c:pt>
                <c:pt idx="975">
                  <c:v>48.382979797000004</c:v>
                </c:pt>
                <c:pt idx="976">
                  <c:v>48.432979797000002</c:v>
                </c:pt>
                <c:pt idx="977">
                  <c:v>48.482979797000006</c:v>
                </c:pt>
                <c:pt idx="978">
                  <c:v>48.532979797000003</c:v>
                </c:pt>
                <c:pt idx="979">
                  <c:v>48.582979796000011</c:v>
                </c:pt>
                <c:pt idx="980">
                  <c:v>48.6329797960001</c:v>
                </c:pt>
                <c:pt idx="981">
                  <c:v>48.682979796000012</c:v>
                </c:pt>
                <c:pt idx="982">
                  <c:v>48.732979796000116</c:v>
                </c:pt>
                <c:pt idx="983">
                  <c:v>48.782979796000063</c:v>
                </c:pt>
                <c:pt idx="984">
                  <c:v>48.832979796000011</c:v>
                </c:pt>
                <c:pt idx="985">
                  <c:v>48.882979796000001</c:v>
                </c:pt>
                <c:pt idx="986">
                  <c:v>48.932979796000012</c:v>
                </c:pt>
                <c:pt idx="987">
                  <c:v>48.982979795000006</c:v>
                </c:pt>
                <c:pt idx="988">
                  <c:v>49.032979795000003</c:v>
                </c:pt>
                <c:pt idx="989">
                  <c:v>49.082979795</c:v>
                </c:pt>
                <c:pt idx="990">
                  <c:v>49.132979795000011</c:v>
                </c:pt>
                <c:pt idx="991">
                  <c:v>49.182979795000001</c:v>
                </c:pt>
                <c:pt idx="992">
                  <c:v>49.232979795000013</c:v>
                </c:pt>
                <c:pt idx="993">
                  <c:v>49.282979795000003</c:v>
                </c:pt>
                <c:pt idx="994">
                  <c:v>49.332979795</c:v>
                </c:pt>
                <c:pt idx="995">
                  <c:v>49.382979794000001</c:v>
                </c:pt>
                <c:pt idx="996">
                  <c:v>49.432979794000012</c:v>
                </c:pt>
                <c:pt idx="997">
                  <c:v>49.482979794000002</c:v>
                </c:pt>
                <c:pt idx="998">
                  <c:v>49.532979794000013</c:v>
                </c:pt>
                <c:pt idx="999">
                  <c:v>49.582979794000003</c:v>
                </c:pt>
                <c:pt idx="1000">
                  <c:v>49.6329797940001</c:v>
                </c:pt>
                <c:pt idx="1001">
                  <c:v>49.682979794000012</c:v>
                </c:pt>
                <c:pt idx="1002">
                  <c:v>49.732979794000116</c:v>
                </c:pt>
                <c:pt idx="1003">
                  <c:v>49.782979793000003</c:v>
                </c:pt>
                <c:pt idx="1004">
                  <c:v>49.832979793</c:v>
                </c:pt>
                <c:pt idx="1005">
                  <c:v>49.882979793000004</c:v>
                </c:pt>
                <c:pt idx="1006">
                  <c:v>49.932979793000001</c:v>
                </c:pt>
                <c:pt idx="1007">
                  <c:v>49.982979793000005</c:v>
                </c:pt>
                <c:pt idx="1008">
                  <c:v>50.000000293000006</c:v>
                </c:pt>
              </c:numCache>
            </c:numRef>
          </c:xVal>
          <c:yVal>
            <c:numRef>
              <c:f>coil!$BM$1:$BM$1015</c:f>
              <c:numCache>
                <c:formatCode>General</c:formatCode>
                <c:ptCount val="1015"/>
                <c:pt idx="0">
                  <c:v>-3.9680449999999987</c:v>
                </c:pt>
                <c:pt idx="1">
                  <c:v>0</c:v>
                </c:pt>
                <c:pt idx="2">
                  <c:v>-1.3959999999997321E-3</c:v>
                </c:pt>
                <c:pt idx="3">
                  <c:v>-2.5149999999998229E-3</c:v>
                </c:pt>
                <c:pt idx="4">
                  <c:v>-5.3779999999998924E-3</c:v>
                </c:pt>
                <c:pt idx="5">
                  <c:v>-5.3779999999998924E-3</c:v>
                </c:pt>
                <c:pt idx="6">
                  <c:v>-5.4369999999997172E-3</c:v>
                </c:pt>
                <c:pt idx="7">
                  <c:v>-5.4049999999996826E-3</c:v>
                </c:pt>
                <c:pt idx="8">
                  <c:v>-5.8409999999997769E-3</c:v>
                </c:pt>
                <c:pt idx="9">
                  <c:v>-4.6200000000000694E-3</c:v>
                </c:pt>
                <c:pt idx="10">
                  <c:v>-4.9289999999997504E-3</c:v>
                </c:pt>
                <c:pt idx="11">
                  <c:v>-4.5829999999997834E-3</c:v>
                </c:pt>
                <c:pt idx="12">
                  <c:v>-4.1269999999999918E-3</c:v>
                </c:pt>
                <c:pt idx="13">
                  <c:v>-4.4130000000000124E-3</c:v>
                </c:pt>
                <c:pt idx="14">
                  <c:v>-3.857999999999695E-3</c:v>
                </c:pt>
                <c:pt idx="15">
                  <c:v>-3.857999999999695E-3</c:v>
                </c:pt>
                <c:pt idx="16">
                  <c:v>-2.7909999999997659E-3</c:v>
                </c:pt>
                <c:pt idx="17">
                  <c:v>-3.2399999999999096E-3</c:v>
                </c:pt>
                <c:pt idx="18">
                  <c:v>-4.377999999999993E-3</c:v>
                </c:pt>
                <c:pt idx="19">
                  <c:v>-4.377999999999993E-3</c:v>
                </c:pt>
                <c:pt idx="20">
                  <c:v>-4.377999999999993E-3</c:v>
                </c:pt>
                <c:pt idx="21">
                  <c:v>-4.377999999999993E-3</c:v>
                </c:pt>
                <c:pt idx="22">
                  <c:v>-4.4699999999999887E-3</c:v>
                </c:pt>
                <c:pt idx="23">
                  <c:v>-4.2879999999998605E-3</c:v>
                </c:pt>
                <c:pt idx="24">
                  <c:v>-4.2759999999999534E-3</c:v>
                </c:pt>
                <c:pt idx="25">
                  <c:v>-4.2709999999997099E-3</c:v>
                </c:pt>
                <c:pt idx="26">
                  <c:v>-4.2709999999997099E-3</c:v>
                </c:pt>
                <c:pt idx="27">
                  <c:v>-4.255999999999832E-3</c:v>
                </c:pt>
                <c:pt idx="28">
                  <c:v>-4.255999999999832E-3</c:v>
                </c:pt>
                <c:pt idx="29">
                  <c:v>-4.4849999999998641E-3</c:v>
                </c:pt>
                <c:pt idx="30">
                  <c:v>-4.669999999999952E-3</c:v>
                </c:pt>
                <c:pt idx="31">
                  <c:v>-3.1749999999997058E-3</c:v>
                </c:pt>
                <c:pt idx="32">
                  <c:v>-9.1760000000000747E-3</c:v>
                </c:pt>
                <c:pt idx="33">
                  <c:v>-1.1925999999999879E-2</c:v>
                </c:pt>
                <c:pt idx="34">
                  <c:v>-1.1925999999999879E-2</c:v>
                </c:pt>
                <c:pt idx="35">
                  <c:v>-1.1925999999999879E-2</c:v>
                </c:pt>
                <c:pt idx="36">
                  <c:v>-1.182399999999984E-2</c:v>
                </c:pt>
                <c:pt idx="37">
                  <c:v>-1.1941999999999901E-2</c:v>
                </c:pt>
                <c:pt idx="38">
                  <c:v>-1.112699999999966E-2</c:v>
                </c:pt>
                <c:pt idx="39">
                  <c:v>-5.2969999999996891E-3</c:v>
                </c:pt>
                <c:pt idx="40">
                  <c:v>-5.2969999999996891E-3</c:v>
                </c:pt>
                <c:pt idx="41">
                  <c:v>-3.4449999999996992E-3</c:v>
                </c:pt>
                <c:pt idx="42">
                  <c:v>-1.6490000000000159E-3</c:v>
                </c:pt>
                <c:pt idx="43">
                  <c:v>4.4500000000002914E-4</c:v>
                </c:pt>
                <c:pt idx="44">
                  <c:v>8.0030000000000066E-3</c:v>
                </c:pt>
                <c:pt idx="45">
                  <c:v>8.4530000000003075E-3</c:v>
                </c:pt>
                <c:pt idx="46">
                  <c:v>8.8250000000003378E-3</c:v>
                </c:pt>
                <c:pt idx="47">
                  <c:v>6.8850000000000439E-3</c:v>
                </c:pt>
                <c:pt idx="48">
                  <c:v>6.8850000000000439E-3</c:v>
                </c:pt>
                <c:pt idx="49">
                  <c:v>6.8850000000000439E-3</c:v>
                </c:pt>
                <c:pt idx="50">
                  <c:v>6.5590000000002114E-3</c:v>
                </c:pt>
                <c:pt idx="51">
                  <c:v>6.6770000000002704E-3</c:v>
                </c:pt>
                <c:pt idx="52">
                  <c:v>6.6770000000002704E-3</c:v>
                </c:pt>
                <c:pt idx="53">
                  <c:v>6.857000000000113E-3</c:v>
                </c:pt>
                <c:pt idx="54">
                  <c:v>7.0950000000000882E-3</c:v>
                </c:pt>
                <c:pt idx="55">
                  <c:v>7.2870000000002828E-3</c:v>
                </c:pt>
                <c:pt idx="56">
                  <c:v>7.2870000000002828E-3</c:v>
                </c:pt>
                <c:pt idx="57">
                  <c:v>7.2870000000002828E-3</c:v>
                </c:pt>
                <c:pt idx="58">
                  <c:v>7.2870000000002828E-3</c:v>
                </c:pt>
                <c:pt idx="59">
                  <c:v>7.2870000000002828E-3</c:v>
                </c:pt>
                <c:pt idx="60">
                  <c:v>7.3229999999999684E-3</c:v>
                </c:pt>
                <c:pt idx="61">
                  <c:v>7.3750000000001557E-3</c:v>
                </c:pt>
                <c:pt idx="62">
                  <c:v>7.1989999999999554E-3</c:v>
                </c:pt>
                <c:pt idx="63">
                  <c:v>7.1419999999999834E-3</c:v>
                </c:pt>
                <c:pt idx="64">
                  <c:v>7.1419999999999834E-3</c:v>
                </c:pt>
                <c:pt idx="65">
                  <c:v>7.1419999999999834E-3</c:v>
                </c:pt>
                <c:pt idx="66">
                  <c:v>7.1419999999999834E-3</c:v>
                </c:pt>
                <c:pt idx="67">
                  <c:v>7.0320000000001701E-3</c:v>
                </c:pt>
                <c:pt idx="68">
                  <c:v>6.8239999999999412E-3</c:v>
                </c:pt>
                <c:pt idx="69">
                  <c:v>6.9940000000001876E-3</c:v>
                </c:pt>
                <c:pt idx="70">
                  <c:v>6.7720000000002431E-3</c:v>
                </c:pt>
                <c:pt idx="71">
                  <c:v>6.9590000000001899E-3</c:v>
                </c:pt>
                <c:pt idx="72">
                  <c:v>8.5030000000001528E-3</c:v>
                </c:pt>
                <c:pt idx="73">
                  <c:v>8.5040000000003047E-3</c:v>
                </c:pt>
                <c:pt idx="74">
                  <c:v>8.2830000000000507E-3</c:v>
                </c:pt>
                <c:pt idx="75">
                  <c:v>8.3670000000002753E-3</c:v>
                </c:pt>
                <c:pt idx="76">
                  <c:v>8.1730000000002391E-3</c:v>
                </c:pt>
                <c:pt idx="77">
                  <c:v>8.1640000000003047E-3</c:v>
                </c:pt>
                <c:pt idx="78">
                  <c:v>8.1250000000001668E-3</c:v>
                </c:pt>
                <c:pt idx="79">
                  <c:v>7.8210000000002999E-3</c:v>
                </c:pt>
                <c:pt idx="80">
                  <c:v>7.8210000000002999E-3</c:v>
                </c:pt>
                <c:pt idx="81">
                  <c:v>7.6760000000000396E-3</c:v>
                </c:pt>
                <c:pt idx="82">
                  <c:v>7.6450000000001447E-3</c:v>
                </c:pt>
                <c:pt idx="83">
                  <c:v>7.8640000000000931E-3</c:v>
                </c:pt>
                <c:pt idx="84">
                  <c:v>7.7250000000002039E-3</c:v>
                </c:pt>
                <c:pt idx="85">
                  <c:v>7.7250000000002039E-3</c:v>
                </c:pt>
                <c:pt idx="86">
                  <c:v>7.6550000000001894E-3</c:v>
                </c:pt>
                <c:pt idx="87">
                  <c:v>7.0640000000001812E-3</c:v>
                </c:pt>
                <c:pt idx="88">
                  <c:v>7.0140000000002978E-3</c:v>
                </c:pt>
                <c:pt idx="89">
                  <c:v>7.0140000000002978E-3</c:v>
                </c:pt>
                <c:pt idx="90">
                  <c:v>7.0200000000002483E-3</c:v>
                </c:pt>
                <c:pt idx="91">
                  <c:v>7.1419999999999834E-3</c:v>
                </c:pt>
                <c:pt idx="92">
                  <c:v>7.1590000000001557E-3</c:v>
                </c:pt>
                <c:pt idx="93">
                  <c:v>6.9800000000000114E-3</c:v>
                </c:pt>
                <c:pt idx="94">
                  <c:v>6.8740000000002714E-3</c:v>
                </c:pt>
                <c:pt idx="95">
                  <c:v>6.8740000000002714E-3</c:v>
                </c:pt>
                <c:pt idx="96">
                  <c:v>7.1220000000002948E-3</c:v>
                </c:pt>
                <c:pt idx="97">
                  <c:v>7.1700000000003601E-3</c:v>
                </c:pt>
                <c:pt idx="98">
                  <c:v>7.1700000000003601E-3</c:v>
                </c:pt>
                <c:pt idx="99">
                  <c:v>7.0550000000002564E-3</c:v>
                </c:pt>
                <c:pt idx="100">
                  <c:v>7.0550000000002564E-3</c:v>
                </c:pt>
                <c:pt idx="101">
                  <c:v>7.0550000000002564E-3</c:v>
                </c:pt>
                <c:pt idx="102">
                  <c:v>7.0630000000000423E-3</c:v>
                </c:pt>
                <c:pt idx="103">
                  <c:v>7.3540000000003073E-3</c:v>
                </c:pt>
                <c:pt idx="104">
                  <c:v>6.2180000000000594E-3</c:v>
                </c:pt>
                <c:pt idx="105">
                  <c:v>6.2180000000000594E-3</c:v>
                </c:pt>
                <c:pt idx="106">
                  <c:v>6.6030000000001522E-3</c:v>
                </c:pt>
                <c:pt idx="107">
                  <c:v>6.6030000000001522E-3</c:v>
                </c:pt>
                <c:pt idx="108">
                  <c:v>7.1129999999999284E-3</c:v>
                </c:pt>
                <c:pt idx="109">
                  <c:v>7.4040000000002047E-3</c:v>
                </c:pt>
                <c:pt idx="110">
                  <c:v>7.5700000000003221E-3</c:v>
                </c:pt>
                <c:pt idx="111">
                  <c:v>7.5270000000000614E-3</c:v>
                </c:pt>
                <c:pt idx="112">
                  <c:v>7.5639999999999189E-3</c:v>
                </c:pt>
                <c:pt idx="113">
                  <c:v>7.5590000000000934E-3</c:v>
                </c:pt>
                <c:pt idx="114">
                  <c:v>7.8340000000003424E-3</c:v>
                </c:pt>
                <c:pt idx="115">
                  <c:v>7.8700000000000523E-3</c:v>
                </c:pt>
                <c:pt idx="116">
                  <c:v>7.9850000000001552E-3</c:v>
                </c:pt>
                <c:pt idx="117">
                  <c:v>7.9850000000001552E-3</c:v>
                </c:pt>
                <c:pt idx="118">
                  <c:v>7.9940000000000584E-3</c:v>
                </c:pt>
                <c:pt idx="119">
                  <c:v>7.9910000000001091E-3</c:v>
                </c:pt>
                <c:pt idx="120">
                  <c:v>7.9920000000002333E-3</c:v>
                </c:pt>
                <c:pt idx="121">
                  <c:v>7.9050000000000752E-3</c:v>
                </c:pt>
                <c:pt idx="122">
                  <c:v>7.9050000000000752E-3</c:v>
                </c:pt>
                <c:pt idx="123">
                  <c:v>8.0710000000001648E-3</c:v>
                </c:pt>
                <c:pt idx="124">
                  <c:v>8.0819999999999555E-3</c:v>
                </c:pt>
                <c:pt idx="125">
                  <c:v>8.1670000000002747E-3</c:v>
                </c:pt>
                <c:pt idx="126">
                  <c:v>8.2170000000001426E-3</c:v>
                </c:pt>
                <c:pt idx="127">
                  <c:v>7.5980000000002174E-3</c:v>
                </c:pt>
                <c:pt idx="128">
                  <c:v>7.6840000000002462E-3</c:v>
                </c:pt>
                <c:pt idx="129">
                  <c:v>7.9830000000003214E-3</c:v>
                </c:pt>
                <c:pt idx="130">
                  <c:v>7.9830000000003214E-3</c:v>
                </c:pt>
                <c:pt idx="131">
                  <c:v>8.0690000000003641E-3</c:v>
                </c:pt>
                <c:pt idx="132">
                  <c:v>8.3890000000002452E-3</c:v>
                </c:pt>
                <c:pt idx="133">
                  <c:v>8.1920000000002286E-3</c:v>
                </c:pt>
                <c:pt idx="134">
                  <c:v>8.2249999999999268E-3</c:v>
                </c:pt>
                <c:pt idx="135">
                  <c:v>8.2400000000002523E-3</c:v>
                </c:pt>
                <c:pt idx="136">
                  <c:v>8.2400000000002523E-3</c:v>
                </c:pt>
                <c:pt idx="137">
                  <c:v>8.5620000000000019E-3</c:v>
                </c:pt>
                <c:pt idx="138">
                  <c:v>8.6340000000002526E-3</c:v>
                </c:pt>
                <c:pt idx="139">
                  <c:v>8.6340000000002526E-3</c:v>
                </c:pt>
                <c:pt idx="140">
                  <c:v>8.7710000000003063E-3</c:v>
                </c:pt>
                <c:pt idx="141">
                  <c:v>8.7910000000000037E-3</c:v>
                </c:pt>
                <c:pt idx="142">
                  <c:v>8.805000000000205E-3</c:v>
                </c:pt>
                <c:pt idx="143">
                  <c:v>8.805000000000205E-3</c:v>
                </c:pt>
                <c:pt idx="144">
                  <c:v>8.7950000000001204E-3</c:v>
                </c:pt>
                <c:pt idx="145">
                  <c:v>8.7450000000002248E-3</c:v>
                </c:pt>
                <c:pt idx="146">
                  <c:v>8.7459999999999517E-3</c:v>
                </c:pt>
                <c:pt idx="147">
                  <c:v>8.8630000000003272E-3</c:v>
                </c:pt>
                <c:pt idx="148">
                  <c:v>8.860000000000352E-3</c:v>
                </c:pt>
                <c:pt idx="149">
                  <c:v>8.8570000000003733E-3</c:v>
                </c:pt>
                <c:pt idx="150">
                  <c:v>8.9460000000003547E-3</c:v>
                </c:pt>
                <c:pt idx="151">
                  <c:v>8.8860000000000085E-3</c:v>
                </c:pt>
                <c:pt idx="152">
                  <c:v>8.8770000000000533E-3</c:v>
                </c:pt>
                <c:pt idx="153">
                  <c:v>8.8770000000000533E-3</c:v>
                </c:pt>
                <c:pt idx="154">
                  <c:v>8.8690000000002812E-3</c:v>
                </c:pt>
                <c:pt idx="155">
                  <c:v>9.1290000000001648E-3</c:v>
                </c:pt>
                <c:pt idx="156">
                  <c:v>9.1260000000001895E-3</c:v>
                </c:pt>
                <c:pt idx="157">
                  <c:v>9.4530000000001748E-3</c:v>
                </c:pt>
                <c:pt idx="158">
                  <c:v>9.5019999999999341E-3</c:v>
                </c:pt>
                <c:pt idx="159">
                  <c:v>9.5280000000000017E-3</c:v>
                </c:pt>
                <c:pt idx="160">
                  <c:v>8.7020000000000066E-3</c:v>
                </c:pt>
                <c:pt idx="161">
                  <c:v>8.6830000000000067E-3</c:v>
                </c:pt>
                <c:pt idx="162">
                  <c:v>8.6480000000000012E-3</c:v>
                </c:pt>
                <c:pt idx="163">
                  <c:v>1.243400000000028E-2</c:v>
                </c:pt>
                <c:pt idx="164">
                  <c:v>1.2472999999999956E-2</c:v>
                </c:pt>
                <c:pt idx="165">
                  <c:v>1.2472999999999956E-2</c:v>
                </c:pt>
                <c:pt idx="166">
                  <c:v>1.2472999999999956E-2</c:v>
                </c:pt>
                <c:pt idx="167">
                  <c:v>1.1776999999999919E-2</c:v>
                </c:pt>
                <c:pt idx="168">
                  <c:v>1.1776000000000241E-2</c:v>
                </c:pt>
                <c:pt idx="169">
                  <c:v>1.146899999999995E-2</c:v>
                </c:pt>
                <c:pt idx="170">
                  <c:v>1.1506999999999937E-2</c:v>
                </c:pt>
                <c:pt idx="171">
                  <c:v>1.1636000000000203E-2</c:v>
                </c:pt>
                <c:pt idx="172">
                  <c:v>1.156200000000011E-2</c:v>
                </c:pt>
                <c:pt idx="173">
                  <c:v>1.156200000000011E-2</c:v>
                </c:pt>
                <c:pt idx="174">
                  <c:v>1.1567000000000341E-2</c:v>
                </c:pt>
                <c:pt idx="175">
                  <c:v>1.1567000000000341E-2</c:v>
                </c:pt>
                <c:pt idx="176">
                  <c:v>1.1579999999999918E-2</c:v>
                </c:pt>
                <c:pt idx="177">
                  <c:v>1.1229000000000161E-2</c:v>
                </c:pt>
                <c:pt idx="178">
                  <c:v>1.0966999999999946E-2</c:v>
                </c:pt>
                <c:pt idx="179">
                  <c:v>1.0587000000000129E-2</c:v>
                </c:pt>
                <c:pt idx="180">
                  <c:v>1.028800000000008E-2</c:v>
                </c:pt>
                <c:pt idx="181">
                  <c:v>1.0295000000000162E-2</c:v>
                </c:pt>
                <c:pt idx="182">
                  <c:v>1.0243000000000007E-2</c:v>
                </c:pt>
                <c:pt idx="183">
                  <c:v>1.0245000000000283E-2</c:v>
                </c:pt>
                <c:pt idx="184">
                  <c:v>9.9360000000001704E-3</c:v>
                </c:pt>
                <c:pt idx="185">
                  <c:v>9.9370000000003067E-3</c:v>
                </c:pt>
                <c:pt idx="186">
                  <c:v>9.9370000000003067E-3</c:v>
                </c:pt>
                <c:pt idx="187">
                  <c:v>1.0018000000000079E-2</c:v>
                </c:pt>
                <c:pt idx="188">
                  <c:v>1.0124999999999938E-2</c:v>
                </c:pt>
                <c:pt idx="189">
                  <c:v>1.0054000000000228E-2</c:v>
                </c:pt>
                <c:pt idx="190">
                  <c:v>1.0019000000000219E-2</c:v>
                </c:pt>
                <c:pt idx="191">
                  <c:v>1.0124999999999938E-2</c:v>
                </c:pt>
                <c:pt idx="192">
                  <c:v>1.1515000000000167E-2</c:v>
                </c:pt>
                <c:pt idx="193">
                  <c:v>1.1811999999999935E-2</c:v>
                </c:pt>
                <c:pt idx="194">
                  <c:v>1.1811999999999935E-2</c:v>
                </c:pt>
                <c:pt idx="195">
                  <c:v>1.1811999999999935E-2</c:v>
                </c:pt>
                <c:pt idx="196">
                  <c:v>1.1811999999999935E-2</c:v>
                </c:pt>
                <c:pt idx="197">
                  <c:v>1.1811999999999935E-2</c:v>
                </c:pt>
                <c:pt idx="198">
                  <c:v>1.1810000000000103E-2</c:v>
                </c:pt>
                <c:pt idx="199">
                  <c:v>1.1706000000000221E-2</c:v>
                </c:pt>
                <c:pt idx="200">
                  <c:v>1.2243000000000229E-2</c:v>
                </c:pt>
                <c:pt idx="201">
                  <c:v>2.0856000000000211E-2</c:v>
                </c:pt>
                <c:pt idx="202">
                  <c:v>2.2356999999999971E-2</c:v>
                </c:pt>
                <c:pt idx="203">
                  <c:v>2.3277999999999952E-2</c:v>
                </c:pt>
                <c:pt idx="204">
                  <c:v>2.4154000000000227E-2</c:v>
                </c:pt>
                <c:pt idx="205">
                  <c:v>2.485699999999991E-2</c:v>
                </c:pt>
                <c:pt idx="206">
                  <c:v>2.6660000000000152E-2</c:v>
                </c:pt>
                <c:pt idx="207">
                  <c:v>2.7370000000000411E-2</c:v>
                </c:pt>
                <c:pt idx="208">
                  <c:v>2.8410000000000046E-2</c:v>
                </c:pt>
                <c:pt idx="209">
                  <c:v>3.0939999999999752E-2</c:v>
                </c:pt>
                <c:pt idx="210">
                  <c:v>3.2433999999999956E-2</c:v>
                </c:pt>
                <c:pt idx="211">
                  <c:v>3.297499999999999E-2</c:v>
                </c:pt>
                <c:pt idx="212">
                  <c:v>3.3417000000000481E-2</c:v>
                </c:pt>
                <c:pt idx="213">
                  <c:v>3.3878000000000082E-2</c:v>
                </c:pt>
                <c:pt idx="214">
                  <c:v>3.477299999999995E-2</c:v>
                </c:pt>
                <c:pt idx="215">
                  <c:v>3.5647999999999694E-2</c:v>
                </c:pt>
                <c:pt idx="216">
                  <c:v>3.6184000000000001E-2</c:v>
                </c:pt>
                <c:pt idx="217">
                  <c:v>3.6916000000000192E-2</c:v>
                </c:pt>
                <c:pt idx="218">
                  <c:v>3.8356999999999974E-2</c:v>
                </c:pt>
                <c:pt idx="219">
                  <c:v>3.8923000000000041E-2</c:v>
                </c:pt>
                <c:pt idx="220">
                  <c:v>3.9304000000000006E-2</c:v>
                </c:pt>
                <c:pt idx="221">
                  <c:v>3.9657000000000601E-2</c:v>
                </c:pt>
                <c:pt idx="222">
                  <c:v>3.9961000000000385E-2</c:v>
                </c:pt>
                <c:pt idx="223">
                  <c:v>4.0230999999999913E-2</c:v>
                </c:pt>
                <c:pt idx="224">
                  <c:v>4.0979000000000515E-2</c:v>
                </c:pt>
                <c:pt idx="225">
                  <c:v>4.1514999999999982E-2</c:v>
                </c:pt>
                <c:pt idx="226">
                  <c:v>4.236800000000035E-2</c:v>
                </c:pt>
                <c:pt idx="227">
                  <c:v>4.2784999999999934E-2</c:v>
                </c:pt>
                <c:pt idx="228">
                  <c:v>4.3633000000000303E-2</c:v>
                </c:pt>
                <c:pt idx="229">
                  <c:v>4.5169000000000022E-2</c:v>
                </c:pt>
                <c:pt idx="230">
                  <c:v>4.5708000000000006E-2</c:v>
                </c:pt>
                <c:pt idx="231">
                  <c:v>4.6284999999999694E-2</c:v>
                </c:pt>
                <c:pt idx="232">
                  <c:v>4.6539999999999797E-2</c:v>
                </c:pt>
                <c:pt idx="233">
                  <c:v>4.6990000000000517E-2</c:v>
                </c:pt>
                <c:pt idx="234">
                  <c:v>4.7251999999999864E-2</c:v>
                </c:pt>
                <c:pt idx="235">
                  <c:v>4.7480999999999933E-2</c:v>
                </c:pt>
                <c:pt idx="236">
                  <c:v>4.7770000000000333E-2</c:v>
                </c:pt>
                <c:pt idx="237">
                  <c:v>4.8071999999999886E-2</c:v>
                </c:pt>
                <c:pt idx="238">
                  <c:v>4.8667999999999732E-2</c:v>
                </c:pt>
                <c:pt idx="239">
                  <c:v>4.996700000000024E-2</c:v>
                </c:pt>
                <c:pt idx="240">
                  <c:v>5.0116999999999939E-2</c:v>
                </c:pt>
                <c:pt idx="241">
                  <c:v>5.1425999999999764E-2</c:v>
                </c:pt>
                <c:pt idx="242">
                  <c:v>5.1787000000000492E-2</c:v>
                </c:pt>
                <c:pt idx="243">
                  <c:v>5.1846999999999983E-2</c:v>
                </c:pt>
                <c:pt idx="244">
                  <c:v>5.3503000000000522E-2</c:v>
                </c:pt>
                <c:pt idx="245">
                  <c:v>5.4950000000000415E-2</c:v>
                </c:pt>
                <c:pt idx="246">
                  <c:v>5.5355000000000064E-2</c:v>
                </c:pt>
                <c:pt idx="247">
                  <c:v>5.5752999999999921E-2</c:v>
                </c:pt>
                <c:pt idx="248">
                  <c:v>5.6954999999999874E-2</c:v>
                </c:pt>
                <c:pt idx="249">
                  <c:v>5.7239999999999784E-2</c:v>
                </c:pt>
                <c:pt idx="250">
                  <c:v>5.8276999999999912E-2</c:v>
                </c:pt>
                <c:pt idx="251">
                  <c:v>5.8374000000000162E-2</c:v>
                </c:pt>
                <c:pt idx="252">
                  <c:v>5.857300000000043E-2</c:v>
                </c:pt>
                <c:pt idx="253">
                  <c:v>5.8872000000000493E-2</c:v>
                </c:pt>
                <c:pt idx="254">
                  <c:v>5.9237000000000033E-2</c:v>
                </c:pt>
                <c:pt idx="255">
                  <c:v>6.0192000000000453E-2</c:v>
                </c:pt>
                <c:pt idx="256">
                  <c:v>6.0424999999999993E-2</c:v>
                </c:pt>
                <c:pt idx="257">
                  <c:v>6.0630000000000184E-2</c:v>
                </c:pt>
                <c:pt idx="258">
                  <c:v>6.0759000000000493E-2</c:v>
                </c:pt>
                <c:pt idx="259">
                  <c:v>6.1023000000000063E-2</c:v>
                </c:pt>
                <c:pt idx="260">
                  <c:v>6.1244999999999966E-2</c:v>
                </c:pt>
                <c:pt idx="261">
                  <c:v>6.1326999999999923E-2</c:v>
                </c:pt>
                <c:pt idx="262">
                  <c:v>6.282800000000012E-2</c:v>
                </c:pt>
                <c:pt idx="263">
                  <c:v>6.3703000000000023E-2</c:v>
                </c:pt>
                <c:pt idx="264">
                  <c:v>6.6843E-2</c:v>
                </c:pt>
                <c:pt idx="265">
                  <c:v>6.823999999999987E-2</c:v>
                </c:pt>
                <c:pt idx="266">
                  <c:v>6.9111000000000034E-2</c:v>
                </c:pt>
                <c:pt idx="267">
                  <c:v>6.9637999999999894E-2</c:v>
                </c:pt>
                <c:pt idx="268">
                  <c:v>7.0143000000000302E-2</c:v>
                </c:pt>
                <c:pt idx="269">
                  <c:v>7.0757000000000014E-2</c:v>
                </c:pt>
                <c:pt idx="270">
                  <c:v>7.1213999999999902E-2</c:v>
                </c:pt>
                <c:pt idx="271">
                  <c:v>7.1572000000000191E-2</c:v>
                </c:pt>
                <c:pt idx="272">
                  <c:v>7.1854999999999794E-2</c:v>
                </c:pt>
                <c:pt idx="273">
                  <c:v>7.3404000000000483E-2</c:v>
                </c:pt>
                <c:pt idx="274">
                  <c:v>7.3887000000000494E-2</c:v>
                </c:pt>
                <c:pt idx="275">
                  <c:v>7.4291000000000121E-2</c:v>
                </c:pt>
                <c:pt idx="276">
                  <c:v>7.4802000000000687E-2</c:v>
                </c:pt>
                <c:pt idx="277">
                  <c:v>7.5260999999999814E-2</c:v>
                </c:pt>
                <c:pt idx="278">
                  <c:v>7.5594000000000314E-2</c:v>
                </c:pt>
                <c:pt idx="279">
                  <c:v>7.6547000000000143E-2</c:v>
                </c:pt>
                <c:pt idx="280">
                  <c:v>7.7123999999999984E-2</c:v>
                </c:pt>
                <c:pt idx="281">
                  <c:v>7.7876000000000334E-2</c:v>
                </c:pt>
                <c:pt idx="282">
                  <c:v>7.8163000000000482E-2</c:v>
                </c:pt>
                <c:pt idx="283">
                  <c:v>7.8513999999999834E-2</c:v>
                </c:pt>
                <c:pt idx="284">
                  <c:v>7.874000000000031E-2</c:v>
                </c:pt>
                <c:pt idx="285">
                  <c:v>7.8937000000000312E-2</c:v>
                </c:pt>
                <c:pt idx="286">
                  <c:v>7.9193000000000721E-2</c:v>
                </c:pt>
                <c:pt idx="287">
                  <c:v>8.0008000000000024E-2</c:v>
                </c:pt>
                <c:pt idx="288">
                  <c:v>8.0456000000000347E-2</c:v>
                </c:pt>
                <c:pt idx="289">
                  <c:v>8.0898000000000025E-2</c:v>
                </c:pt>
                <c:pt idx="290">
                  <c:v>8.1364000000000228E-2</c:v>
                </c:pt>
                <c:pt idx="291">
                  <c:v>8.2514000000000226E-2</c:v>
                </c:pt>
                <c:pt idx="292">
                  <c:v>8.3090000000000067E-2</c:v>
                </c:pt>
                <c:pt idx="293">
                  <c:v>8.3529000000000311E-2</c:v>
                </c:pt>
                <c:pt idx="294">
                  <c:v>8.3950000000000538E-2</c:v>
                </c:pt>
                <c:pt idx="295">
                  <c:v>8.4295000000000564E-2</c:v>
                </c:pt>
                <c:pt idx="296">
                  <c:v>8.5977000000000206E-2</c:v>
                </c:pt>
                <c:pt idx="297">
                  <c:v>8.6405000000000523E-2</c:v>
                </c:pt>
                <c:pt idx="298">
                  <c:v>8.7387000000000006E-2</c:v>
                </c:pt>
                <c:pt idx="299">
                  <c:v>8.7814000000000295E-2</c:v>
                </c:pt>
                <c:pt idx="300">
                  <c:v>8.8249000000000022E-2</c:v>
                </c:pt>
                <c:pt idx="301">
                  <c:v>0.10083300000000017</c:v>
                </c:pt>
                <c:pt idx="302">
                  <c:v>0.11213200000000052</c:v>
                </c:pt>
                <c:pt idx="303">
                  <c:v>0.12674199999999974</c:v>
                </c:pt>
                <c:pt idx="304">
                  <c:v>0.13241900000000054</c:v>
                </c:pt>
                <c:pt idx="305">
                  <c:v>0.14411599999999991</c:v>
                </c:pt>
                <c:pt idx="306">
                  <c:v>0.16361300000000023</c:v>
                </c:pt>
                <c:pt idx="307">
                  <c:v>0.17922100000000071</c:v>
                </c:pt>
                <c:pt idx="308">
                  <c:v>0.183148000000001</c:v>
                </c:pt>
                <c:pt idx="309">
                  <c:v>0.24169599999999974</c:v>
                </c:pt>
                <c:pt idx="310">
                  <c:v>0.24792800000000084</c:v>
                </c:pt>
                <c:pt idx="311">
                  <c:v>0.25302800000000031</c:v>
                </c:pt>
                <c:pt idx="312">
                  <c:v>0.26077100000000053</c:v>
                </c:pt>
                <c:pt idx="313">
                  <c:v>0.26835400000000031</c:v>
                </c:pt>
                <c:pt idx="314">
                  <c:v>0.27432900000000032</c:v>
                </c:pt>
                <c:pt idx="315">
                  <c:v>0.27773699999999996</c:v>
                </c:pt>
                <c:pt idx="316">
                  <c:v>0.28596400000000038</c:v>
                </c:pt>
                <c:pt idx="317">
                  <c:v>0.30128000000000038</c:v>
                </c:pt>
                <c:pt idx="318">
                  <c:v>0.30349200000000032</c:v>
                </c:pt>
                <c:pt idx="319">
                  <c:v>0.30354500000000018</c:v>
                </c:pt>
                <c:pt idx="320">
                  <c:v>0.30627200000000032</c:v>
                </c:pt>
                <c:pt idx="321">
                  <c:v>0.30974100000000027</c:v>
                </c:pt>
                <c:pt idx="322">
                  <c:v>0.3167690000000003</c:v>
                </c:pt>
                <c:pt idx="323">
                  <c:v>0.31922900000000048</c:v>
                </c:pt>
                <c:pt idx="324">
                  <c:v>0.32077200000000106</c:v>
                </c:pt>
                <c:pt idx="325">
                  <c:v>0.32172900000000032</c:v>
                </c:pt>
                <c:pt idx="326">
                  <c:v>0.32203700000000035</c:v>
                </c:pt>
                <c:pt idx="327">
                  <c:v>0.32224200000000008</c:v>
                </c:pt>
                <c:pt idx="328">
                  <c:v>0.32291400000000148</c:v>
                </c:pt>
                <c:pt idx="329">
                  <c:v>0.32432800000000173</c:v>
                </c:pt>
                <c:pt idx="330">
                  <c:v>0.32598500000000102</c:v>
                </c:pt>
                <c:pt idx="331">
                  <c:v>0.32799900000000032</c:v>
                </c:pt>
                <c:pt idx="332">
                  <c:v>0.33142600000000155</c:v>
                </c:pt>
                <c:pt idx="333">
                  <c:v>0.33262200000000136</c:v>
                </c:pt>
                <c:pt idx="334">
                  <c:v>0.33367900000000134</c:v>
                </c:pt>
                <c:pt idx="335">
                  <c:v>0.34141100000000035</c:v>
                </c:pt>
                <c:pt idx="336">
                  <c:v>0.34673199999999982</c:v>
                </c:pt>
                <c:pt idx="337">
                  <c:v>0.35159000000000035</c:v>
                </c:pt>
                <c:pt idx="338">
                  <c:v>0.35547200000000112</c:v>
                </c:pt>
                <c:pt idx="339">
                  <c:v>0.3582620000000003</c:v>
                </c:pt>
                <c:pt idx="340">
                  <c:v>0.36012800000000089</c:v>
                </c:pt>
                <c:pt idx="341">
                  <c:v>0.36183000000000032</c:v>
                </c:pt>
                <c:pt idx="342">
                  <c:v>0.36372200000000082</c:v>
                </c:pt>
                <c:pt idx="343">
                  <c:v>0.36484200000000072</c:v>
                </c:pt>
                <c:pt idx="344">
                  <c:v>0.36554700000000007</c:v>
                </c:pt>
                <c:pt idx="345">
                  <c:v>0.36651500000000031</c:v>
                </c:pt>
                <c:pt idx="346">
                  <c:v>0.36806000000000105</c:v>
                </c:pt>
                <c:pt idx="347">
                  <c:v>0.37151100000000037</c:v>
                </c:pt>
                <c:pt idx="348">
                  <c:v>0.37605700000000031</c:v>
                </c:pt>
                <c:pt idx="349">
                  <c:v>0.3779770000000009</c:v>
                </c:pt>
                <c:pt idx="350">
                  <c:v>0.37998900000000096</c:v>
                </c:pt>
                <c:pt idx="351">
                  <c:v>0.38278900000000032</c:v>
                </c:pt>
                <c:pt idx="352">
                  <c:v>0.38468400000000158</c:v>
                </c:pt>
                <c:pt idx="353">
                  <c:v>0.38775600000000032</c:v>
                </c:pt>
                <c:pt idx="354">
                  <c:v>0.38967200000000146</c:v>
                </c:pt>
                <c:pt idx="355">
                  <c:v>0.39837300000000114</c:v>
                </c:pt>
                <c:pt idx="356">
                  <c:v>0.40194100000000033</c:v>
                </c:pt>
                <c:pt idx="357">
                  <c:v>0.41790500000000008</c:v>
                </c:pt>
                <c:pt idx="358">
                  <c:v>0.41872200000000032</c:v>
                </c:pt>
                <c:pt idx="359">
                  <c:v>0.41969100000000004</c:v>
                </c:pt>
                <c:pt idx="360">
                  <c:v>0.42536900000000111</c:v>
                </c:pt>
                <c:pt idx="361">
                  <c:v>0.42680600000000146</c:v>
                </c:pt>
                <c:pt idx="362">
                  <c:v>0.43416200000000038</c:v>
                </c:pt>
                <c:pt idx="363">
                  <c:v>0.43593400000000032</c:v>
                </c:pt>
                <c:pt idx="364">
                  <c:v>0.43737200000000165</c:v>
                </c:pt>
                <c:pt idx="365">
                  <c:v>0.44039800000000051</c:v>
                </c:pt>
                <c:pt idx="366">
                  <c:v>0.44131200000000037</c:v>
                </c:pt>
                <c:pt idx="367">
                  <c:v>0.44355100000000003</c:v>
                </c:pt>
                <c:pt idx="368">
                  <c:v>0.44492100000000034</c:v>
                </c:pt>
                <c:pt idx="369">
                  <c:v>0.44684800000000002</c:v>
                </c:pt>
                <c:pt idx="370">
                  <c:v>0.44767600000000002</c:v>
                </c:pt>
                <c:pt idx="371">
                  <c:v>0.45177200000000051</c:v>
                </c:pt>
                <c:pt idx="372">
                  <c:v>0.48211900000000041</c:v>
                </c:pt>
                <c:pt idx="373">
                  <c:v>0.48629100000000003</c:v>
                </c:pt>
                <c:pt idx="374">
                  <c:v>0.48939700000000008</c:v>
                </c:pt>
                <c:pt idx="375">
                  <c:v>0.49139000000000088</c:v>
                </c:pt>
                <c:pt idx="376">
                  <c:v>0.49464800000000031</c:v>
                </c:pt>
                <c:pt idx="377">
                  <c:v>0.50205499999999958</c:v>
                </c:pt>
                <c:pt idx="378">
                  <c:v>0.51466099999999959</c:v>
                </c:pt>
                <c:pt idx="379">
                  <c:v>0.52265900000000065</c:v>
                </c:pt>
                <c:pt idx="380">
                  <c:v>0.5261590000000006</c:v>
                </c:pt>
                <c:pt idx="381">
                  <c:v>0.52948900000000032</c:v>
                </c:pt>
                <c:pt idx="382">
                  <c:v>0.5360369999999981</c:v>
                </c:pt>
                <c:pt idx="383">
                  <c:v>0.54036299999999737</c:v>
                </c:pt>
                <c:pt idx="384">
                  <c:v>0.54615199999999953</c:v>
                </c:pt>
                <c:pt idx="385">
                  <c:v>0.54974400000000179</c:v>
                </c:pt>
                <c:pt idx="386">
                  <c:v>0.55335299999999821</c:v>
                </c:pt>
                <c:pt idx="387">
                  <c:v>0.5759029999999995</c:v>
                </c:pt>
                <c:pt idx="388">
                  <c:v>0.58005700000000049</c:v>
                </c:pt>
                <c:pt idx="389">
                  <c:v>0.5817960000000002</c:v>
                </c:pt>
                <c:pt idx="390">
                  <c:v>0.58551699999999629</c:v>
                </c:pt>
                <c:pt idx="391">
                  <c:v>0.58998900000000054</c:v>
                </c:pt>
                <c:pt idx="392">
                  <c:v>0.61904400000000215</c:v>
                </c:pt>
                <c:pt idx="393">
                  <c:v>0.62622700000000064</c:v>
                </c:pt>
                <c:pt idx="394">
                  <c:v>0.63036200000000031</c:v>
                </c:pt>
                <c:pt idx="395">
                  <c:v>0.6367500000000017</c:v>
                </c:pt>
                <c:pt idx="396">
                  <c:v>0.6390579999999999</c:v>
                </c:pt>
                <c:pt idx="397">
                  <c:v>0.64387399999999984</c:v>
                </c:pt>
                <c:pt idx="398">
                  <c:v>0.64650499999999989</c:v>
                </c:pt>
                <c:pt idx="399">
                  <c:v>0.65200799999999992</c:v>
                </c:pt>
                <c:pt idx="400">
                  <c:v>0.66171200000000063</c:v>
                </c:pt>
                <c:pt idx="401">
                  <c:v>0.66712399999999983</c:v>
                </c:pt>
                <c:pt idx="402">
                  <c:v>0.72802500000000214</c:v>
                </c:pt>
                <c:pt idx="403">
                  <c:v>0.96094299999999988</c:v>
                </c:pt>
                <c:pt idx="404">
                  <c:v>1.0388170000000003</c:v>
                </c:pt>
                <c:pt idx="405">
                  <c:v>1.0791139999999999</c:v>
                </c:pt>
                <c:pt idx="406">
                  <c:v>1.0961880000000033</c:v>
                </c:pt>
                <c:pt idx="407">
                  <c:v>1.109003</c:v>
                </c:pt>
                <c:pt idx="408">
                  <c:v>1.1182349999999999</c:v>
                </c:pt>
                <c:pt idx="409">
                  <c:v>1.1240470000000042</c:v>
                </c:pt>
                <c:pt idx="410">
                  <c:v>1.1317699999999968</c:v>
                </c:pt>
                <c:pt idx="411">
                  <c:v>1.1388760000000002</c:v>
                </c:pt>
                <c:pt idx="412">
                  <c:v>1.1502830000000035</c:v>
                </c:pt>
                <c:pt idx="413">
                  <c:v>1.1660030000000003</c:v>
                </c:pt>
                <c:pt idx="414">
                  <c:v>1.1834520000000035</c:v>
                </c:pt>
                <c:pt idx="415">
                  <c:v>1.1909649999999998</c:v>
                </c:pt>
                <c:pt idx="416">
                  <c:v>1.197084</c:v>
                </c:pt>
                <c:pt idx="417">
                  <c:v>1.2018319999999949</c:v>
                </c:pt>
                <c:pt idx="418">
                  <c:v>1.2098029999999973</c:v>
                </c:pt>
                <c:pt idx="419">
                  <c:v>1.2178819999999966</c:v>
                </c:pt>
                <c:pt idx="420">
                  <c:v>1.2230849999999998</c:v>
                </c:pt>
                <c:pt idx="421">
                  <c:v>1.2257069999999968</c:v>
                </c:pt>
                <c:pt idx="422">
                  <c:v>1.2328589999999999</c:v>
                </c:pt>
                <c:pt idx="423">
                  <c:v>1.2377019999999963</c:v>
                </c:pt>
                <c:pt idx="424">
                  <c:v>1.2441090000000004</c:v>
                </c:pt>
                <c:pt idx="425">
                  <c:v>1.250926999999997</c:v>
                </c:pt>
                <c:pt idx="426">
                  <c:v>1.2532699999999968</c:v>
                </c:pt>
                <c:pt idx="427">
                  <c:v>1.2612609999999966</c:v>
                </c:pt>
                <c:pt idx="428">
                  <c:v>1.2653209999999964</c:v>
                </c:pt>
                <c:pt idx="429">
                  <c:v>1.2751889999999997</c:v>
                </c:pt>
                <c:pt idx="430">
                  <c:v>1.2828349999999968</c:v>
                </c:pt>
                <c:pt idx="431">
                  <c:v>1.2928400000000004</c:v>
                </c:pt>
                <c:pt idx="432">
                  <c:v>1.2966120000000001</c:v>
                </c:pt>
                <c:pt idx="433">
                  <c:v>1.3002680000000004</c:v>
                </c:pt>
                <c:pt idx="434">
                  <c:v>1.302349</c:v>
                </c:pt>
                <c:pt idx="435">
                  <c:v>1.304141</c:v>
                </c:pt>
                <c:pt idx="436">
                  <c:v>1.3093249999999959</c:v>
                </c:pt>
                <c:pt idx="437">
                  <c:v>1.3128939999999998</c:v>
                </c:pt>
                <c:pt idx="438">
                  <c:v>1.3170409999999999</c:v>
                </c:pt>
                <c:pt idx="439">
                  <c:v>1.3214389999999998</c:v>
                </c:pt>
                <c:pt idx="440">
                  <c:v>1.3265180000000005</c:v>
                </c:pt>
                <c:pt idx="441">
                  <c:v>1.330568</c:v>
                </c:pt>
                <c:pt idx="442">
                  <c:v>1.3338129999999997</c:v>
                </c:pt>
                <c:pt idx="443">
                  <c:v>1.3367420000000005</c:v>
                </c:pt>
                <c:pt idx="444">
                  <c:v>1.3392839999999997</c:v>
                </c:pt>
                <c:pt idx="445">
                  <c:v>1.3423229999999999</c:v>
                </c:pt>
                <c:pt idx="446">
                  <c:v>1.3491329999999997</c:v>
                </c:pt>
                <c:pt idx="447">
                  <c:v>1.352274</c:v>
                </c:pt>
                <c:pt idx="448">
                  <c:v>1.356309</c:v>
                </c:pt>
                <c:pt idx="449">
                  <c:v>1.360311</c:v>
                </c:pt>
                <c:pt idx="450">
                  <c:v>1.3641010000000002</c:v>
                </c:pt>
                <c:pt idx="451">
                  <c:v>1.36931</c:v>
                </c:pt>
                <c:pt idx="452">
                  <c:v>1.3828670000000005</c:v>
                </c:pt>
                <c:pt idx="453">
                  <c:v>1.3865669999999999</c:v>
                </c:pt>
                <c:pt idx="454">
                  <c:v>1.3938150000000005</c:v>
                </c:pt>
                <c:pt idx="455">
                  <c:v>1.4004919999999967</c:v>
                </c:pt>
                <c:pt idx="456">
                  <c:v>1.4063070000000004</c:v>
                </c:pt>
                <c:pt idx="457">
                  <c:v>1.4108809999999998</c:v>
                </c:pt>
                <c:pt idx="458">
                  <c:v>1.4154299999999944</c:v>
                </c:pt>
                <c:pt idx="459">
                  <c:v>1.4194739999999963</c:v>
                </c:pt>
                <c:pt idx="460">
                  <c:v>1.4231609999999966</c:v>
                </c:pt>
                <c:pt idx="461">
                  <c:v>1.4346939999999966</c:v>
                </c:pt>
                <c:pt idx="462">
                  <c:v>1.4431779999999998</c:v>
                </c:pt>
                <c:pt idx="463">
                  <c:v>1.4499559999999998</c:v>
                </c:pt>
                <c:pt idx="464">
                  <c:v>1.454602</c:v>
                </c:pt>
                <c:pt idx="465">
                  <c:v>1.4595880000000006</c:v>
                </c:pt>
                <c:pt idx="466">
                  <c:v>1.4659819999999966</c:v>
                </c:pt>
                <c:pt idx="467">
                  <c:v>1.4746070000000002</c:v>
                </c:pt>
                <c:pt idx="468">
                  <c:v>1.479225999999997</c:v>
                </c:pt>
                <c:pt idx="469">
                  <c:v>1.4800899999999999</c:v>
                </c:pt>
                <c:pt idx="470">
                  <c:v>1.4879850000000006</c:v>
                </c:pt>
                <c:pt idx="471">
                  <c:v>1.4920830000000005</c:v>
                </c:pt>
                <c:pt idx="472">
                  <c:v>1.5002259999999998</c:v>
                </c:pt>
                <c:pt idx="473">
                  <c:v>1.5049219999999965</c:v>
                </c:pt>
                <c:pt idx="474">
                  <c:v>1.5105860000000004</c:v>
                </c:pt>
                <c:pt idx="475">
                  <c:v>1.5157189999999998</c:v>
                </c:pt>
                <c:pt idx="476">
                  <c:v>1.5196219999999963</c:v>
                </c:pt>
                <c:pt idx="477">
                  <c:v>1.5239129999999999</c:v>
                </c:pt>
                <c:pt idx="478">
                  <c:v>1.527415</c:v>
                </c:pt>
                <c:pt idx="479">
                  <c:v>1.530014</c:v>
                </c:pt>
                <c:pt idx="480">
                  <c:v>1.5334749999999964</c:v>
                </c:pt>
                <c:pt idx="481">
                  <c:v>1.5357100000000004</c:v>
                </c:pt>
                <c:pt idx="482">
                  <c:v>1.540683</c:v>
                </c:pt>
                <c:pt idx="483">
                  <c:v>1.5442800000000001</c:v>
                </c:pt>
                <c:pt idx="484">
                  <c:v>1.5463860000000005</c:v>
                </c:pt>
                <c:pt idx="485">
                  <c:v>1.5503820000000021</c:v>
                </c:pt>
                <c:pt idx="486">
                  <c:v>1.5537259999999966</c:v>
                </c:pt>
                <c:pt idx="487">
                  <c:v>1.5580820000000033</c:v>
                </c:pt>
                <c:pt idx="488">
                  <c:v>1.5623480000000005</c:v>
                </c:pt>
                <c:pt idx="489">
                  <c:v>1.5718059999999998</c:v>
                </c:pt>
                <c:pt idx="490">
                  <c:v>1.5769909999999998</c:v>
                </c:pt>
                <c:pt idx="491">
                  <c:v>1.582163</c:v>
                </c:pt>
                <c:pt idx="492">
                  <c:v>1.5895129999999997</c:v>
                </c:pt>
                <c:pt idx="493">
                  <c:v>1.5919249999999958</c:v>
                </c:pt>
                <c:pt idx="494">
                  <c:v>1.5934329999999999</c:v>
                </c:pt>
                <c:pt idx="495">
                  <c:v>1.5956059999999999</c:v>
                </c:pt>
                <c:pt idx="496">
                  <c:v>1.5991339999999998</c:v>
                </c:pt>
                <c:pt idx="497">
                  <c:v>1.6016400000000002</c:v>
                </c:pt>
                <c:pt idx="498">
                  <c:v>1.6046819999999999</c:v>
                </c:pt>
                <c:pt idx="499">
                  <c:v>1.6071979999999999</c:v>
                </c:pt>
                <c:pt idx="500">
                  <c:v>1.6090180000000003</c:v>
                </c:pt>
                <c:pt idx="501">
                  <c:v>1.6112239999999998</c:v>
                </c:pt>
                <c:pt idx="502">
                  <c:v>1.6134920000000004</c:v>
                </c:pt>
                <c:pt idx="503">
                  <c:v>1.6663619999999999</c:v>
                </c:pt>
                <c:pt idx="504">
                  <c:v>1.7057639999999954</c:v>
                </c:pt>
                <c:pt idx="505">
                  <c:v>1.7312919999999961</c:v>
                </c:pt>
                <c:pt idx="506">
                  <c:v>1.753873999999997</c:v>
                </c:pt>
                <c:pt idx="507">
                  <c:v>1.7851650000000006</c:v>
                </c:pt>
                <c:pt idx="508">
                  <c:v>1.8069590000000004</c:v>
                </c:pt>
                <c:pt idx="509">
                  <c:v>1.8258999999999967</c:v>
                </c:pt>
                <c:pt idx="510">
                  <c:v>1.8370820000000001</c:v>
                </c:pt>
                <c:pt idx="511">
                  <c:v>1.8467009999999999</c:v>
                </c:pt>
                <c:pt idx="512">
                  <c:v>1.8538859999999997</c:v>
                </c:pt>
                <c:pt idx="513">
                  <c:v>1.8622099999999997</c:v>
                </c:pt>
                <c:pt idx="514">
                  <c:v>1.8755199999999999</c:v>
                </c:pt>
                <c:pt idx="515">
                  <c:v>1.8854760000000002</c:v>
                </c:pt>
                <c:pt idx="516">
                  <c:v>1.8936839999999999</c:v>
                </c:pt>
                <c:pt idx="517">
                  <c:v>1.9209460000000003</c:v>
                </c:pt>
                <c:pt idx="518">
                  <c:v>1.9266460000000003</c:v>
                </c:pt>
                <c:pt idx="519">
                  <c:v>1.9368120000000035</c:v>
                </c:pt>
                <c:pt idx="520">
                  <c:v>1.9429440000000002</c:v>
                </c:pt>
                <c:pt idx="521">
                  <c:v>1.9590270000000003</c:v>
                </c:pt>
                <c:pt idx="522">
                  <c:v>1.981684</c:v>
                </c:pt>
                <c:pt idx="523">
                  <c:v>2.0081020000000005</c:v>
                </c:pt>
                <c:pt idx="524">
                  <c:v>2.036418999999992</c:v>
                </c:pt>
                <c:pt idx="525">
                  <c:v>2.0568369999999967</c:v>
                </c:pt>
                <c:pt idx="526">
                  <c:v>2.0707210000000011</c:v>
                </c:pt>
                <c:pt idx="527">
                  <c:v>2.0822749999999997</c:v>
                </c:pt>
                <c:pt idx="528">
                  <c:v>2.0979220000000001</c:v>
                </c:pt>
                <c:pt idx="529">
                  <c:v>2.1048120000000003</c:v>
                </c:pt>
                <c:pt idx="530">
                  <c:v>2.1237080000000002</c:v>
                </c:pt>
                <c:pt idx="531">
                  <c:v>2.1315810000000002</c:v>
                </c:pt>
                <c:pt idx="532">
                  <c:v>2.1392149999999988</c:v>
                </c:pt>
                <c:pt idx="533">
                  <c:v>2.1457190000000002</c:v>
                </c:pt>
                <c:pt idx="534">
                  <c:v>2.1737630000000006</c:v>
                </c:pt>
                <c:pt idx="535">
                  <c:v>2.1825139999999998</c:v>
                </c:pt>
                <c:pt idx="536">
                  <c:v>2.2209380000000012</c:v>
                </c:pt>
                <c:pt idx="537">
                  <c:v>2.2816269999999998</c:v>
                </c:pt>
                <c:pt idx="538">
                  <c:v>2.301904</c:v>
                </c:pt>
                <c:pt idx="539">
                  <c:v>2.3149270000000004</c:v>
                </c:pt>
                <c:pt idx="540">
                  <c:v>2.3236250000000003</c:v>
                </c:pt>
                <c:pt idx="541">
                  <c:v>2.3312769999999934</c:v>
                </c:pt>
                <c:pt idx="542">
                  <c:v>2.3545669999999967</c:v>
                </c:pt>
                <c:pt idx="543">
                  <c:v>2.3714859999999924</c:v>
                </c:pt>
                <c:pt idx="544">
                  <c:v>2.4462139999999977</c:v>
                </c:pt>
                <c:pt idx="545">
                  <c:v>2.467508</c:v>
                </c:pt>
                <c:pt idx="546">
                  <c:v>2.4643700000000002</c:v>
                </c:pt>
                <c:pt idx="547">
                  <c:v>2.4728659999999882</c:v>
                </c:pt>
                <c:pt idx="548">
                  <c:v>2.4858940000000005</c:v>
                </c:pt>
                <c:pt idx="549">
                  <c:v>2.5053209999999999</c:v>
                </c:pt>
                <c:pt idx="550">
                  <c:v>2.514732</c:v>
                </c:pt>
                <c:pt idx="551">
                  <c:v>2.537887</c:v>
                </c:pt>
                <c:pt idx="552">
                  <c:v>2.5472079999999999</c:v>
                </c:pt>
                <c:pt idx="553">
                  <c:v>2.562268999999993</c:v>
                </c:pt>
                <c:pt idx="554">
                  <c:v>2.5811449999999998</c:v>
                </c:pt>
                <c:pt idx="555">
                  <c:v>2.608209</c:v>
                </c:pt>
                <c:pt idx="556">
                  <c:v>2.6186079999999987</c:v>
                </c:pt>
                <c:pt idx="557">
                  <c:v>2.6262270000000005</c:v>
                </c:pt>
                <c:pt idx="558">
                  <c:v>2.6331859999999998</c:v>
                </c:pt>
                <c:pt idx="559">
                  <c:v>2.6385650000000003</c:v>
                </c:pt>
                <c:pt idx="560">
                  <c:v>2.6434190000000002</c:v>
                </c:pt>
                <c:pt idx="561">
                  <c:v>2.6512779999999987</c:v>
                </c:pt>
                <c:pt idx="562">
                  <c:v>2.6582789999999967</c:v>
                </c:pt>
                <c:pt idx="563">
                  <c:v>2.6660189999999977</c:v>
                </c:pt>
                <c:pt idx="564">
                  <c:v>2.673225</c:v>
                </c:pt>
                <c:pt idx="565">
                  <c:v>2.6792330000000004</c:v>
                </c:pt>
                <c:pt idx="566">
                  <c:v>2.6860519999999997</c:v>
                </c:pt>
                <c:pt idx="567">
                  <c:v>2.6942010000000001</c:v>
                </c:pt>
                <c:pt idx="568">
                  <c:v>2.7018249999999999</c:v>
                </c:pt>
                <c:pt idx="569">
                  <c:v>2.7534339999999999</c:v>
                </c:pt>
                <c:pt idx="570">
                  <c:v>2.7683890000000075</c:v>
                </c:pt>
                <c:pt idx="571">
                  <c:v>2.7762340000000001</c:v>
                </c:pt>
                <c:pt idx="572">
                  <c:v>2.7871620000000012</c:v>
                </c:pt>
                <c:pt idx="573">
                  <c:v>2.8081609999999997</c:v>
                </c:pt>
                <c:pt idx="574">
                  <c:v>2.8201940000000012</c:v>
                </c:pt>
                <c:pt idx="575">
                  <c:v>2.8704300000000003</c:v>
                </c:pt>
                <c:pt idx="576">
                  <c:v>2.881904</c:v>
                </c:pt>
                <c:pt idx="577">
                  <c:v>2.8864079999999968</c:v>
                </c:pt>
                <c:pt idx="578">
                  <c:v>2.9034489999999935</c:v>
                </c:pt>
                <c:pt idx="579">
                  <c:v>2.937891</c:v>
                </c:pt>
                <c:pt idx="580">
                  <c:v>2.944747</c:v>
                </c:pt>
                <c:pt idx="581">
                  <c:v>2.959945999999992</c:v>
                </c:pt>
                <c:pt idx="582">
                  <c:v>2.9916339999999977</c:v>
                </c:pt>
                <c:pt idx="583">
                  <c:v>3.0139600000000004</c:v>
                </c:pt>
                <c:pt idx="584">
                  <c:v>3.0452270000000001</c:v>
                </c:pt>
                <c:pt idx="585">
                  <c:v>3.0581640000000001</c:v>
                </c:pt>
                <c:pt idx="586">
                  <c:v>3.1528849999999977</c:v>
                </c:pt>
                <c:pt idx="587">
                  <c:v>3.1782930000000005</c:v>
                </c:pt>
                <c:pt idx="588">
                  <c:v>3.1793340000000012</c:v>
                </c:pt>
                <c:pt idx="589">
                  <c:v>3.1831489999999998</c:v>
                </c:pt>
                <c:pt idx="590">
                  <c:v>3.1869609999999997</c:v>
                </c:pt>
                <c:pt idx="591">
                  <c:v>3.1958159999999967</c:v>
                </c:pt>
                <c:pt idx="592">
                  <c:v>3.1999</c:v>
                </c:pt>
                <c:pt idx="593">
                  <c:v>3.2017039999999999</c:v>
                </c:pt>
                <c:pt idx="594">
                  <c:v>3.2047950000000012</c:v>
                </c:pt>
                <c:pt idx="595">
                  <c:v>3.2063470000000005</c:v>
                </c:pt>
                <c:pt idx="596">
                  <c:v>3.2091350000000012</c:v>
                </c:pt>
                <c:pt idx="597">
                  <c:v>3.2203510000000066</c:v>
                </c:pt>
                <c:pt idx="598">
                  <c:v>3.2250920000000005</c:v>
                </c:pt>
                <c:pt idx="599">
                  <c:v>3.2322319999999998</c:v>
                </c:pt>
                <c:pt idx="600">
                  <c:v>3.2351500000000004</c:v>
                </c:pt>
                <c:pt idx="601">
                  <c:v>3.2413400000000006</c:v>
                </c:pt>
                <c:pt idx="602">
                  <c:v>3.2448099999999998</c:v>
                </c:pt>
                <c:pt idx="603">
                  <c:v>3.2747959999999998</c:v>
                </c:pt>
                <c:pt idx="604">
                  <c:v>3.3052719999999987</c:v>
                </c:pt>
                <c:pt idx="605">
                  <c:v>3.3621489999999929</c:v>
                </c:pt>
                <c:pt idx="606">
                  <c:v>3.3794449999999925</c:v>
                </c:pt>
                <c:pt idx="607">
                  <c:v>3.390215999999993</c:v>
                </c:pt>
                <c:pt idx="608">
                  <c:v>3.4003520000000003</c:v>
                </c:pt>
                <c:pt idx="609">
                  <c:v>3.4191110000000005</c:v>
                </c:pt>
                <c:pt idx="610">
                  <c:v>3.4348979999999987</c:v>
                </c:pt>
                <c:pt idx="611">
                  <c:v>3.4415280000000004</c:v>
                </c:pt>
                <c:pt idx="612">
                  <c:v>3.4854240000000005</c:v>
                </c:pt>
                <c:pt idx="613">
                  <c:v>3.5010300000000005</c:v>
                </c:pt>
                <c:pt idx="614">
                  <c:v>3.5099630000000004</c:v>
                </c:pt>
                <c:pt idx="615">
                  <c:v>3.5141849999999999</c:v>
                </c:pt>
                <c:pt idx="616">
                  <c:v>3.5272099999999997</c:v>
                </c:pt>
                <c:pt idx="617">
                  <c:v>3.5434459999999977</c:v>
                </c:pt>
                <c:pt idx="618">
                  <c:v>3.5549969999999997</c:v>
                </c:pt>
                <c:pt idx="619">
                  <c:v>3.5639189999999998</c:v>
                </c:pt>
                <c:pt idx="620">
                  <c:v>3.5933370000000076</c:v>
                </c:pt>
                <c:pt idx="621">
                  <c:v>3.6257100000000002</c:v>
                </c:pt>
                <c:pt idx="622">
                  <c:v>3.6367419999999977</c:v>
                </c:pt>
                <c:pt idx="623">
                  <c:v>3.6486259999999997</c:v>
                </c:pt>
                <c:pt idx="624">
                  <c:v>3.6682350000000001</c:v>
                </c:pt>
                <c:pt idx="625">
                  <c:v>3.6805620000000006</c:v>
                </c:pt>
                <c:pt idx="626">
                  <c:v>3.6864749999999997</c:v>
                </c:pt>
                <c:pt idx="627">
                  <c:v>3.7077850000000012</c:v>
                </c:pt>
                <c:pt idx="628">
                  <c:v>3.7245230000000067</c:v>
                </c:pt>
                <c:pt idx="629">
                  <c:v>3.7371150000000002</c:v>
                </c:pt>
                <c:pt idx="630">
                  <c:v>3.7555700000000001</c:v>
                </c:pt>
                <c:pt idx="631">
                  <c:v>3.7921689999999977</c:v>
                </c:pt>
                <c:pt idx="632">
                  <c:v>3.8053579999999987</c:v>
                </c:pt>
                <c:pt idx="633">
                  <c:v>3.806689999999993</c:v>
                </c:pt>
                <c:pt idx="634">
                  <c:v>3.8263949999999998</c:v>
                </c:pt>
                <c:pt idx="635">
                  <c:v>3.837640999999993</c:v>
                </c:pt>
                <c:pt idx="636">
                  <c:v>3.8578089999999929</c:v>
                </c:pt>
                <c:pt idx="637">
                  <c:v>3.868242999999993</c:v>
                </c:pt>
                <c:pt idx="638">
                  <c:v>3.8748109999999967</c:v>
                </c:pt>
                <c:pt idx="639">
                  <c:v>3.8823370000000001</c:v>
                </c:pt>
                <c:pt idx="640">
                  <c:v>3.8891700000000005</c:v>
                </c:pt>
                <c:pt idx="641">
                  <c:v>3.895653999999992</c:v>
                </c:pt>
                <c:pt idx="642">
                  <c:v>3.9058879999999987</c:v>
                </c:pt>
                <c:pt idx="643">
                  <c:v>3.9135399999999998</c:v>
                </c:pt>
                <c:pt idx="644">
                  <c:v>3.9206469999999967</c:v>
                </c:pt>
                <c:pt idx="645">
                  <c:v>3.9219849999999998</c:v>
                </c:pt>
                <c:pt idx="646">
                  <c:v>3.9285890000000001</c:v>
                </c:pt>
                <c:pt idx="647">
                  <c:v>3.9347779999999997</c:v>
                </c:pt>
                <c:pt idx="648">
                  <c:v>3.9415730000000004</c:v>
                </c:pt>
                <c:pt idx="649">
                  <c:v>3.9484079999999997</c:v>
                </c:pt>
                <c:pt idx="650">
                  <c:v>3.9512959999999935</c:v>
                </c:pt>
                <c:pt idx="651">
                  <c:v>3.9548109999999967</c:v>
                </c:pt>
                <c:pt idx="652">
                  <c:v>3.9610670000000003</c:v>
                </c:pt>
                <c:pt idx="653">
                  <c:v>3.9621429999999935</c:v>
                </c:pt>
                <c:pt idx="654">
                  <c:v>3.9684409999999977</c:v>
                </c:pt>
                <c:pt idx="655">
                  <c:v>3.9725999999999977</c:v>
                </c:pt>
                <c:pt idx="656">
                  <c:v>3.9787479999999977</c:v>
                </c:pt>
                <c:pt idx="657">
                  <c:v>3.9819280000000004</c:v>
                </c:pt>
                <c:pt idx="658">
                  <c:v>3.9850040000000004</c:v>
                </c:pt>
                <c:pt idx="659">
                  <c:v>3.9880059999999977</c:v>
                </c:pt>
                <c:pt idx="660">
                  <c:v>3.9903340000000012</c:v>
                </c:pt>
                <c:pt idx="661">
                  <c:v>3.9938249999999997</c:v>
                </c:pt>
                <c:pt idx="662">
                  <c:v>4.0004609999999996</c:v>
                </c:pt>
                <c:pt idx="663">
                  <c:v>4.0036950000000004</c:v>
                </c:pt>
                <c:pt idx="664">
                  <c:v>4.0076420000000024</c:v>
                </c:pt>
                <c:pt idx="665">
                  <c:v>4.0098959999999995</c:v>
                </c:pt>
                <c:pt idx="666">
                  <c:v>4.0162949999999995</c:v>
                </c:pt>
                <c:pt idx="667">
                  <c:v>4.0185299999999975</c:v>
                </c:pt>
                <c:pt idx="668">
                  <c:v>4.0206529999999985</c:v>
                </c:pt>
                <c:pt idx="669">
                  <c:v>4.0253969999999955</c:v>
                </c:pt>
                <c:pt idx="670">
                  <c:v>4.0310129999999997</c:v>
                </c:pt>
                <c:pt idx="671">
                  <c:v>4.0342509999999985</c:v>
                </c:pt>
                <c:pt idx="672">
                  <c:v>4.0367139999999999</c:v>
                </c:pt>
                <c:pt idx="673">
                  <c:v>4.0394819999999996</c:v>
                </c:pt>
                <c:pt idx="674">
                  <c:v>4.0427249999999955</c:v>
                </c:pt>
                <c:pt idx="675">
                  <c:v>4.0454949999999945</c:v>
                </c:pt>
                <c:pt idx="676">
                  <c:v>4.0505339999999945</c:v>
                </c:pt>
                <c:pt idx="677">
                  <c:v>4.053628999999999</c:v>
                </c:pt>
                <c:pt idx="678">
                  <c:v>4.0549429999999873</c:v>
                </c:pt>
                <c:pt idx="679">
                  <c:v>4.0614339999999975</c:v>
                </c:pt>
                <c:pt idx="680">
                  <c:v>4.0672999999999995</c:v>
                </c:pt>
                <c:pt idx="681">
                  <c:v>4.0766610000000165</c:v>
                </c:pt>
                <c:pt idx="682">
                  <c:v>4.0939939999999995</c:v>
                </c:pt>
                <c:pt idx="683">
                  <c:v>4.1052149999999843</c:v>
                </c:pt>
                <c:pt idx="684">
                  <c:v>4.109102</c:v>
                </c:pt>
                <c:pt idx="685">
                  <c:v>4.1136870000000005</c:v>
                </c:pt>
                <c:pt idx="686">
                  <c:v>4.1163799999999995</c:v>
                </c:pt>
                <c:pt idx="687">
                  <c:v>4.1183289999999975</c:v>
                </c:pt>
                <c:pt idx="688">
                  <c:v>4.1211569999999851</c:v>
                </c:pt>
                <c:pt idx="689">
                  <c:v>4.1238949999999814</c:v>
                </c:pt>
                <c:pt idx="690">
                  <c:v>4.1263839999999945</c:v>
                </c:pt>
                <c:pt idx="691">
                  <c:v>4.1294679999999975</c:v>
                </c:pt>
                <c:pt idx="692">
                  <c:v>4.1313549999999966</c:v>
                </c:pt>
                <c:pt idx="693">
                  <c:v>4.1373509999999865</c:v>
                </c:pt>
                <c:pt idx="694">
                  <c:v>4.1394210000000013</c:v>
                </c:pt>
                <c:pt idx="695">
                  <c:v>4.1429189999999814</c:v>
                </c:pt>
                <c:pt idx="696">
                  <c:v>4.1506059999999945</c:v>
                </c:pt>
                <c:pt idx="697">
                  <c:v>4.1572009999999864</c:v>
                </c:pt>
                <c:pt idx="698">
                  <c:v>4.1603449999999862</c:v>
                </c:pt>
                <c:pt idx="699">
                  <c:v>4.164515999999967</c:v>
                </c:pt>
                <c:pt idx="700">
                  <c:v>4.1662959999999956</c:v>
                </c:pt>
                <c:pt idx="701">
                  <c:v>4.1693709999999955</c:v>
                </c:pt>
                <c:pt idx="702">
                  <c:v>4.1715739999999997</c:v>
                </c:pt>
                <c:pt idx="703">
                  <c:v>4.1742109999999872</c:v>
                </c:pt>
                <c:pt idx="704">
                  <c:v>4.1765629999999998</c:v>
                </c:pt>
                <c:pt idx="705">
                  <c:v>4.1954699999999985</c:v>
                </c:pt>
                <c:pt idx="706">
                  <c:v>4.200372999999999</c:v>
                </c:pt>
                <c:pt idx="707">
                  <c:v>4.2117290000000134</c:v>
                </c:pt>
                <c:pt idx="708">
                  <c:v>4.2169089999999985</c:v>
                </c:pt>
                <c:pt idx="709">
                  <c:v>4.2340059999999955</c:v>
                </c:pt>
                <c:pt idx="710">
                  <c:v>4.2422849999999945</c:v>
                </c:pt>
                <c:pt idx="711">
                  <c:v>4.2502839999999988</c:v>
                </c:pt>
                <c:pt idx="712">
                  <c:v>4.2562420000000145</c:v>
                </c:pt>
                <c:pt idx="713">
                  <c:v>4.2652079999999986</c:v>
                </c:pt>
                <c:pt idx="714">
                  <c:v>4.2731049999999975</c:v>
                </c:pt>
                <c:pt idx="715">
                  <c:v>4.2814000000000014</c:v>
                </c:pt>
                <c:pt idx="716">
                  <c:v>4.2921689999999995</c:v>
                </c:pt>
                <c:pt idx="717">
                  <c:v>4.3006150000000005</c:v>
                </c:pt>
                <c:pt idx="718">
                  <c:v>4.3507429999999996</c:v>
                </c:pt>
                <c:pt idx="719">
                  <c:v>4.3506029999999996</c:v>
                </c:pt>
                <c:pt idx="720">
                  <c:v>4.3708159999999863</c:v>
                </c:pt>
                <c:pt idx="721">
                  <c:v>4.3755579999999945</c:v>
                </c:pt>
                <c:pt idx="722">
                  <c:v>4.3882399999999997</c:v>
                </c:pt>
                <c:pt idx="723">
                  <c:v>4.3959410000000005</c:v>
                </c:pt>
                <c:pt idx="724">
                  <c:v>4.407375</c:v>
                </c:pt>
                <c:pt idx="725">
                  <c:v>4.5125079999999871</c:v>
                </c:pt>
                <c:pt idx="726">
                  <c:v>4.5186489999999999</c:v>
                </c:pt>
                <c:pt idx="727">
                  <c:v>4.5232659999999996</c:v>
                </c:pt>
                <c:pt idx="728">
                  <c:v>4.5365909999999996</c:v>
                </c:pt>
                <c:pt idx="729">
                  <c:v>4.5663369999999945</c:v>
                </c:pt>
                <c:pt idx="730">
                  <c:v>4.6464990000000004</c:v>
                </c:pt>
                <c:pt idx="731">
                  <c:v>4.6673169999999757</c:v>
                </c:pt>
                <c:pt idx="732">
                  <c:v>4.6766179999999995</c:v>
                </c:pt>
                <c:pt idx="733">
                  <c:v>4.6861829999999873</c:v>
                </c:pt>
                <c:pt idx="734">
                  <c:v>4.6959979999999861</c:v>
                </c:pt>
                <c:pt idx="735">
                  <c:v>4.7161960000000001</c:v>
                </c:pt>
                <c:pt idx="736">
                  <c:v>4.730383999999999</c:v>
                </c:pt>
                <c:pt idx="737">
                  <c:v>4.736502999999999</c:v>
                </c:pt>
                <c:pt idx="738">
                  <c:v>4.7535910000000001</c:v>
                </c:pt>
                <c:pt idx="739">
                  <c:v>4.7587869999999945</c:v>
                </c:pt>
                <c:pt idx="740">
                  <c:v>4.7624299999999975</c:v>
                </c:pt>
                <c:pt idx="741">
                  <c:v>4.7743959999999985</c:v>
                </c:pt>
                <c:pt idx="742">
                  <c:v>4.7815640000000004</c:v>
                </c:pt>
                <c:pt idx="743">
                  <c:v>4.7906180000000003</c:v>
                </c:pt>
                <c:pt idx="744">
                  <c:v>4.8027459999999955</c:v>
                </c:pt>
                <c:pt idx="745">
                  <c:v>4.8164699999999989</c:v>
                </c:pt>
                <c:pt idx="746">
                  <c:v>4.8268179999999843</c:v>
                </c:pt>
                <c:pt idx="747">
                  <c:v>4.833639999999999</c:v>
                </c:pt>
                <c:pt idx="748">
                  <c:v>4.8402659999999997</c:v>
                </c:pt>
                <c:pt idx="749">
                  <c:v>4.8471439999999975</c:v>
                </c:pt>
                <c:pt idx="750">
                  <c:v>4.8538499999999996</c:v>
                </c:pt>
                <c:pt idx="751">
                  <c:v>4.8673539999999864</c:v>
                </c:pt>
                <c:pt idx="752">
                  <c:v>4.8732460000000124</c:v>
                </c:pt>
                <c:pt idx="753">
                  <c:v>4.8846430000000014</c:v>
                </c:pt>
                <c:pt idx="754">
                  <c:v>4.8934859999999842</c:v>
                </c:pt>
                <c:pt idx="755">
                  <c:v>4.9011119999999995</c:v>
                </c:pt>
                <c:pt idx="756">
                  <c:v>4.9086719999999993</c:v>
                </c:pt>
                <c:pt idx="757">
                  <c:v>4.9183159999999955</c:v>
                </c:pt>
                <c:pt idx="758">
                  <c:v>4.9228749999999852</c:v>
                </c:pt>
                <c:pt idx="759">
                  <c:v>4.9273359999999871</c:v>
                </c:pt>
                <c:pt idx="760">
                  <c:v>4.9362500000000136</c:v>
                </c:pt>
                <c:pt idx="761">
                  <c:v>4.9423899999999996</c:v>
                </c:pt>
                <c:pt idx="762">
                  <c:v>4.9471240000000005</c:v>
                </c:pt>
                <c:pt idx="763">
                  <c:v>4.9625009999999863</c:v>
                </c:pt>
                <c:pt idx="764">
                  <c:v>4.9665939999999988</c:v>
                </c:pt>
                <c:pt idx="765">
                  <c:v>4.9721759999999975</c:v>
                </c:pt>
                <c:pt idx="766">
                  <c:v>4.9782390000000145</c:v>
                </c:pt>
                <c:pt idx="767">
                  <c:v>4.9857500000000003</c:v>
                </c:pt>
                <c:pt idx="768">
                  <c:v>4.9885289999999998</c:v>
                </c:pt>
                <c:pt idx="769">
                  <c:v>4.9921039999999985</c:v>
                </c:pt>
                <c:pt idx="770">
                  <c:v>4.9980069999999985</c:v>
                </c:pt>
                <c:pt idx="771">
                  <c:v>5.0012899999999991</c:v>
                </c:pt>
                <c:pt idx="772">
                  <c:v>5.0047949999999863</c:v>
                </c:pt>
                <c:pt idx="773">
                  <c:v>5.0086999999999993</c:v>
                </c:pt>
                <c:pt idx="774">
                  <c:v>5.0136260000000004</c:v>
                </c:pt>
                <c:pt idx="775">
                  <c:v>5.0202799999999996</c:v>
                </c:pt>
                <c:pt idx="776">
                  <c:v>5.0247559999999831</c:v>
                </c:pt>
                <c:pt idx="777">
                  <c:v>5.0278030000000005</c:v>
                </c:pt>
                <c:pt idx="778">
                  <c:v>5.0310179999999995</c:v>
                </c:pt>
                <c:pt idx="779">
                  <c:v>5.0351099999999995</c:v>
                </c:pt>
                <c:pt idx="780">
                  <c:v>5.0393000000000034</c:v>
                </c:pt>
                <c:pt idx="781">
                  <c:v>5.0455239999999995</c:v>
                </c:pt>
                <c:pt idx="782">
                  <c:v>5.0492990000000146</c:v>
                </c:pt>
                <c:pt idx="783">
                  <c:v>5.0529720000000005</c:v>
                </c:pt>
                <c:pt idx="784">
                  <c:v>5.0558680000000003</c:v>
                </c:pt>
                <c:pt idx="785">
                  <c:v>5.0587509999999956</c:v>
                </c:pt>
                <c:pt idx="786">
                  <c:v>5.0620049999999814</c:v>
                </c:pt>
                <c:pt idx="787">
                  <c:v>5.0643249999999851</c:v>
                </c:pt>
                <c:pt idx="788">
                  <c:v>5.0675349999999746</c:v>
                </c:pt>
                <c:pt idx="789">
                  <c:v>5.0695939999999995</c:v>
                </c:pt>
                <c:pt idx="790">
                  <c:v>5.0754349999999864</c:v>
                </c:pt>
                <c:pt idx="791">
                  <c:v>5.0777199999999985</c:v>
                </c:pt>
                <c:pt idx="792">
                  <c:v>5.0823489999999989</c:v>
                </c:pt>
                <c:pt idx="793">
                  <c:v>5.0847599999999975</c:v>
                </c:pt>
                <c:pt idx="794">
                  <c:v>5.0870109999999871</c:v>
                </c:pt>
                <c:pt idx="795">
                  <c:v>5.090033</c:v>
                </c:pt>
                <c:pt idx="796">
                  <c:v>5.0919989999999995</c:v>
                </c:pt>
                <c:pt idx="797">
                  <c:v>5.0986979999999988</c:v>
                </c:pt>
                <c:pt idx="798">
                  <c:v>5.1018129999999955</c:v>
                </c:pt>
                <c:pt idx="799">
                  <c:v>5.1067640000000001</c:v>
                </c:pt>
                <c:pt idx="800">
                  <c:v>5.1105109999999776</c:v>
                </c:pt>
                <c:pt idx="801">
                  <c:v>5.1165159999999776</c:v>
                </c:pt>
                <c:pt idx="802">
                  <c:v>5.1194659999999965</c:v>
                </c:pt>
                <c:pt idx="803">
                  <c:v>5.1240939999999862</c:v>
                </c:pt>
                <c:pt idx="804">
                  <c:v>5.1251579999999777</c:v>
                </c:pt>
                <c:pt idx="805">
                  <c:v>5.1281009999999814</c:v>
                </c:pt>
                <c:pt idx="806">
                  <c:v>4.8742149999999862</c:v>
                </c:pt>
                <c:pt idx="807">
                  <c:v>4.8519509999999872</c:v>
                </c:pt>
                <c:pt idx="808">
                  <c:v>4.8289930000000005</c:v>
                </c:pt>
                <c:pt idx="809">
                  <c:v>4.7922019999999996</c:v>
                </c:pt>
                <c:pt idx="810">
                  <c:v>4.7536469999999991</c:v>
                </c:pt>
                <c:pt idx="811">
                  <c:v>4.7268980000000003</c:v>
                </c:pt>
                <c:pt idx="812">
                  <c:v>4.7108810000000005</c:v>
                </c:pt>
                <c:pt idx="813">
                  <c:v>4.6933229999999995</c:v>
                </c:pt>
                <c:pt idx="814">
                  <c:v>4.6810860000000005</c:v>
                </c:pt>
                <c:pt idx="815">
                  <c:v>4.6738129999999956</c:v>
                </c:pt>
                <c:pt idx="816">
                  <c:v>4.6649319999999737</c:v>
                </c:pt>
                <c:pt idx="817">
                  <c:v>4.6542159999999786</c:v>
                </c:pt>
                <c:pt idx="818">
                  <c:v>4.647578999999987</c:v>
                </c:pt>
                <c:pt idx="819">
                  <c:v>4.6436479999999989</c:v>
                </c:pt>
                <c:pt idx="820">
                  <c:v>4.6381969999999955</c:v>
                </c:pt>
                <c:pt idx="821">
                  <c:v>4.6289969999999832</c:v>
                </c:pt>
                <c:pt idx="822">
                  <c:v>4.6228489999999871</c:v>
                </c:pt>
                <c:pt idx="823">
                  <c:v>4.6181419999999864</c:v>
                </c:pt>
                <c:pt idx="824">
                  <c:v>4.6141699999999863</c:v>
                </c:pt>
                <c:pt idx="825">
                  <c:v>4.6105429999999945</c:v>
                </c:pt>
                <c:pt idx="826">
                  <c:v>4.597850999999987</c:v>
                </c:pt>
                <c:pt idx="827">
                  <c:v>4.591346999999999</c:v>
                </c:pt>
                <c:pt idx="828">
                  <c:v>4.5864390000000004</c:v>
                </c:pt>
                <c:pt idx="829">
                  <c:v>4.5806290000000134</c:v>
                </c:pt>
                <c:pt idx="830">
                  <c:v>4.5731349999999864</c:v>
                </c:pt>
                <c:pt idx="831">
                  <c:v>4.5692939999999993</c:v>
                </c:pt>
                <c:pt idx="832">
                  <c:v>4.5642949999999862</c:v>
                </c:pt>
                <c:pt idx="833">
                  <c:v>4.561992</c:v>
                </c:pt>
                <c:pt idx="834">
                  <c:v>4.5540609999999955</c:v>
                </c:pt>
                <c:pt idx="835">
                  <c:v>4.5503879999999945</c:v>
                </c:pt>
                <c:pt idx="836">
                  <c:v>4.5442439999999991</c:v>
                </c:pt>
                <c:pt idx="837">
                  <c:v>4.5387240000000002</c:v>
                </c:pt>
                <c:pt idx="838">
                  <c:v>4.534362999999999</c:v>
                </c:pt>
                <c:pt idx="839">
                  <c:v>4.5301949999999955</c:v>
                </c:pt>
                <c:pt idx="840">
                  <c:v>4.5266199999999985</c:v>
                </c:pt>
                <c:pt idx="841">
                  <c:v>4.5246719999999945</c:v>
                </c:pt>
                <c:pt idx="842">
                  <c:v>4.522221</c:v>
                </c:pt>
                <c:pt idx="843">
                  <c:v>4.5170039999999965</c:v>
                </c:pt>
                <c:pt idx="844">
                  <c:v>4.5138020000000001</c:v>
                </c:pt>
                <c:pt idx="845">
                  <c:v>4.508586999999987</c:v>
                </c:pt>
                <c:pt idx="846">
                  <c:v>4.5025619999999975</c:v>
                </c:pt>
                <c:pt idx="847">
                  <c:v>4.4984380000000002</c:v>
                </c:pt>
                <c:pt idx="848">
                  <c:v>4.4938620000000133</c:v>
                </c:pt>
                <c:pt idx="849">
                  <c:v>4.4938389999999995</c:v>
                </c:pt>
                <c:pt idx="850">
                  <c:v>4.4923430000000124</c:v>
                </c:pt>
                <c:pt idx="851">
                  <c:v>4.4880870000000002</c:v>
                </c:pt>
                <c:pt idx="852">
                  <c:v>4.4859469999999995</c:v>
                </c:pt>
                <c:pt idx="853">
                  <c:v>4.4805309999999965</c:v>
                </c:pt>
                <c:pt idx="854">
                  <c:v>4.4783720000000145</c:v>
                </c:pt>
                <c:pt idx="855">
                  <c:v>4.4764769999999992</c:v>
                </c:pt>
                <c:pt idx="856">
                  <c:v>4.4744569999999975</c:v>
                </c:pt>
                <c:pt idx="857">
                  <c:v>4.4715720000000134</c:v>
                </c:pt>
                <c:pt idx="858">
                  <c:v>4.4694149999999873</c:v>
                </c:pt>
                <c:pt idx="859">
                  <c:v>4.4656620000000133</c:v>
                </c:pt>
                <c:pt idx="860">
                  <c:v>4.4628189999999863</c:v>
                </c:pt>
                <c:pt idx="861">
                  <c:v>4.4605319999999864</c:v>
                </c:pt>
                <c:pt idx="862">
                  <c:v>4.4582519999999999</c:v>
                </c:pt>
                <c:pt idx="863">
                  <c:v>4.4561320000000002</c:v>
                </c:pt>
                <c:pt idx="864">
                  <c:v>4.4556430000000145</c:v>
                </c:pt>
                <c:pt idx="865">
                  <c:v>4.4534210000000014</c:v>
                </c:pt>
                <c:pt idx="866">
                  <c:v>4.4517849999999966</c:v>
                </c:pt>
                <c:pt idx="867">
                  <c:v>4.4502989999999993</c:v>
                </c:pt>
                <c:pt idx="868">
                  <c:v>4.4455039999999997</c:v>
                </c:pt>
                <c:pt idx="869">
                  <c:v>4.4436930000000165</c:v>
                </c:pt>
                <c:pt idx="870">
                  <c:v>4.4420989999999989</c:v>
                </c:pt>
                <c:pt idx="871">
                  <c:v>4.4406400000000135</c:v>
                </c:pt>
                <c:pt idx="872">
                  <c:v>4.4396100000000134</c:v>
                </c:pt>
                <c:pt idx="873">
                  <c:v>4.4370949999999985</c:v>
                </c:pt>
                <c:pt idx="874">
                  <c:v>4.4359939999999991</c:v>
                </c:pt>
                <c:pt idx="875">
                  <c:v>4.4573319999999965</c:v>
                </c:pt>
                <c:pt idx="876">
                  <c:v>4.4561689999999992</c:v>
                </c:pt>
                <c:pt idx="877">
                  <c:v>4.4555839999999955</c:v>
                </c:pt>
                <c:pt idx="878">
                  <c:v>4.4546809999999946</c:v>
                </c:pt>
                <c:pt idx="879">
                  <c:v>4.4524980000000003</c:v>
                </c:pt>
                <c:pt idx="880">
                  <c:v>4.4510339999999999</c:v>
                </c:pt>
                <c:pt idx="881">
                  <c:v>4.4498090000000134</c:v>
                </c:pt>
                <c:pt idx="882">
                  <c:v>4.4485980000000014</c:v>
                </c:pt>
                <c:pt idx="883">
                  <c:v>4.4476440000000004</c:v>
                </c:pt>
                <c:pt idx="884">
                  <c:v>4.4463170000000014</c:v>
                </c:pt>
                <c:pt idx="885">
                  <c:v>4.4451450000000001</c:v>
                </c:pt>
                <c:pt idx="886">
                  <c:v>4.4441880000000005</c:v>
                </c:pt>
                <c:pt idx="887">
                  <c:v>4.4430180000000004</c:v>
                </c:pt>
                <c:pt idx="888">
                  <c:v>4.4417790000000146</c:v>
                </c:pt>
                <c:pt idx="889">
                  <c:v>4.4416930000000194</c:v>
                </c:pt>
                <c:pt idx="890">
                  <c:v>4.4404159999999955</c:v>
                </c:pt>
                <c:pt idx="891">
                  <c:v>4.4391479999999994</c:v>
                </c:pt>
                <c:pt idx="892">
                  <c:v>4.4354230000000134</c:v>
                </c:pt>
                <c:pt idx="893">
                  <c:v>4.4344380000000001</c:v>
                </c:pt>
                <c:pt idx="894">
                  <c:v>4.4335310000000003</c:v>
                </c:pt>
                <c:pt idx="895">
                  <c:v>4.4326879999999989</c:v>
                </c:pt>
                <c:pt idx="896">
                  <c:v>4.4318500000000034</c:v>
                </c:pt>
                <c:pt idx="897">
                  <c:v>4.4302899999999994</c:v>
                </c:pt>
                <c:pt idx="898">
                  <c:v>4.4292540000000002</c:v>
                </c:pt>
                <c:pt idx="899">
                  <c:v>4.4284389999999965</c:v>
                </c:pt>
                <c:pt idx="900">
                  <c:v>4.4274769999999863</c:v>
                </c:pt>
                <c:pt idx="901">
                  <c:v>4.4250899999999955</c:v>
                </c:pt>
                <c:pt idx="902">
                  <c:v>4.4245349999999783</c:v>
                </c:pt>
                <c:pt idx="903">
                  <c:v>4.4234650000000002</c:v>
                </c:pt>
                <c:pt idx="904">
                  <c:v>4.4227910000000001</c:v>
                </c:pt>
                <c:pt idx="905">
                  <c:v>4.4220169999999852</c:v>
                </c:pt>
                <c:pt idx="906">
                  <c:v>4.4212290000000145</c:v>
                </c:pt>
                <c:pt idx="907">
                  <c:v>4.4207559999999955</c:v>
                </c:pt>
                <c:pt idx="908">
                  <c:v>4.4201829999999873</c:v>
                </c:pt>
                <c:pt idx="909">
                  <c:v>4.4196700000000124</c:v>
                </c:pt>
                <c:pt idx="910">
                  <c:v>4.418844</c:v>
                </c:pt>
                <c:pt idx="911">
                  <c:v>4.4167679999999994</c:v>
                </c:pt>
                <c:pt idx="912">
                  <c:v>4.4159779999999955</c:v>
                </c:pt>
                <c:pt idx="913">
                  <c:v>4.4153310000000001</c:v>
                </c:pt>
                <c:pt idx="914">
                  <c:v>4.414472</c:v>
                </c:pt>
                <c:pt idx="915">
                  <c:v>4.4145049999999841</c:v>
                </c:pt>
                <c:pt idx="916">
                  <c:v>4.4140849999999832</c:v>
                </c:pt>
                <c:pt idx="917">
                  <c:v>4.4128769999999955</c:v>
                </c:pt>
                <c:pt idx="918">
                  <c:v>4.4131710000000002</c:v>
                </c:pt>
                <c:pt idx="919">
                  <c:v>4.4126080000000014</c:v>
                </c:pt>
                <c:pt idx="920">
                  <c:v>4.4115559999999965</c:v>
                </c:pt>
                <c:pt idx="921">
                  <c:v>4.4112280000000137</c:v>
                </c:pt>
                <c:pt idx="922">
                  <c:v>4.4109139999999956</c:v>
                </c:pt>
                <c:pt idx="923">
                  <c:v>4.4105270000000001</c:v>
                </c:pt>
                <c:pt idx="924">
                  <c:v>4.4102339999999991</c:v>
                </c:pt>
                <c:pt idx="925">
                  <c:v>4.4083790000000134</c:v>
                </c:pt>
                <c:pt idx="926">
                  <c:v>4.4078179999999945</c:v>
                </c:pt>
                <c:pt idx="927">
                  <c:v>4.4075310000000005</c:v>
                </c:pt>
                <c:pt idx="928">
                  <c:v>4.4062830000000135</c:v>
                </c:pt>
                <c:pt idx="929">
                  <c:v>4.4048199999999955</c:v>
                </c:pt>
                <c:pt idx="930">
                  <c:v>4.4031970000000014</c:v>
                </c:pt>
                <c:pt idx="931">
                  <c:v>4.4024730000000014</c:v>
                </c:pt>
                <c:pt idx="932">
                  <c:v>4.4011079999999989</c:v>
                </c:pt>
                <c:pt idx="933">
                  <c:v>4.3975719999999852</c:v>
                </c:pt>
                <c:pt idx="934">
                  <c:v>4.3965739999999975</c:v>
                </c:pt>
                <c:pt idx="935">
                  <c:v>4.3956959999999965</c:v>
                </c:pt>
                <c:pt idx="936">
                  <c:v>4.3949129999999776</c:v>
                </c:pt>
                <c:pt idx="937">
                  <c:v>4.3942159999999841</c:v>
                </c:pt>
                <c:pt idx="938">
                  <c:v>4.3934129999999945</c:v>
                </c:pt>
                <c:pt idx="939">
                  <c:v>4.3927079999999945</c:v>
                </c:pt>
                <c:pt idx="940">
                  <c:v>4.3920899999999863</c:v>
                </c:pt>
                <c:pt idx="941">
                  <c:v>4.3915410000000001</c:v>
                </c:pt>
                <c:pt idx="942">
                  <c:v>4.3901159999999786</c:v>
                </c:pt>
                <c:pt idx="943">
                  <c:v>4.3893630000000137</c:v>
                </c:pt>
                <c:pt idx="944">
                  <c:v>4.3886520000000004</c:v>
                </c:pt>
                <c:pt idx="945">
                  <c:v>4.3877779999999955</c:v>
                </c:pt>
                <c:pt idx="946">
                  <c:v>4.3873139999999955</c:v>
                </c:pt>
                <c:pt idx="947">
                  <c:v>4.3871199999999861</c:v>
                </c:pt>
                <c:pt idx="948">
                  <c:v>4.3865750000000006</c:v>
                </c:pt>
                <c:pt idx="949">
                  <c:v>4.3858459999999955</c:v>
                </c:pt>
                <c:pt idx="950">
                  <c:v>4.3851409999999955</c:v>
                </c:pt>
                <c:pt idx="951">
                  <c:v>4.3847199999999873</c:v>
                </c:pt>
                <c:pt idx="952">
                  <c:v>4.3841730000000005</c:v>
                </c:pt>
                <c:pt idx="953">
                  <c:v>4.383799999999999</c:v>
                </c:pt>
                <c:pt idx="954">
                  <c:v>4.3832129999999996</c:v>
                </c:pt>
                <c:pt idx="955">
                  <c:v>4.3828909999999945</c:v>
                </c:pt>
                <c:pt idx="956">
                  <c:v>4.3820509999999864</c:v>
                </c:pt>
                <c:pt idx="957">
                  <c:v>4.3793199999999999</c:v>
                </c:pt>
                <c:pt idx="958">
                  <c:v>4.3774990000000003</c:v>
                </c:pt>
                <c:pt idx="959">
                  <c:v>4.3739429999999988</c:v>
                </c:pt>
                <c:pt idx="960">
                  <c:v>4.3718229999999991</c:v>
                </c:pt>
                <c:pt idx="961">
                  <c:v>4.3713850000000001</c:v>
                </c:pt>
                <c:pt idx="962">
                  <c:v>4.3708489999999998</c:v>
                </c:pt>
                <c:pt idx="963">
                  <c:v>4.3701650000000001</c:v>
                </c:pt>
                <c:pt idx="964">
                  <c:v>4.3696669999999997</c:v>
                </c:pt>
                <c:pt idx="965">
                  <c:v>4.3691839999999864</c:v>
                </c:pt>
                <c:pt idx="966">
                  <c:v>4.3679819999999756</c:v>
                </c:pt>
                <c:pt idx="967">
                  <c:v>4.3674779999999851</c:v>
                </c:pt>
                <c:pt idx="968">
                  <c:v>4.3668789999999955</c:v>
                </c:pt>
                <c:pt idx="969">
                  <c:v>4.3657449999999871</c:v>
                </c:pt>
                <c:pt idx="970">
                  <c:v>4.3651049999999785</c:v>
                </c:pt>
                <c:pt idx="971">
                  <c:v>4.3639619999999955</c:v>
                </c:pt>
                <c:pt idx="972">
                  <c:v>4.3633600000000001</c:v>
                </c:pt>
                <c:pt idx="973">
                  <c:v>4.3627549999999795</c:v>
                </c:pt>
                <c:pt idx="974">
                  <c:v>4.3621519999999832</c:v>
                </c:pt>
                <c:pt idx="975">
                  <c:v>4.3611659999999945</c:v>
                </c:pt>
                <c:pt idx="976">
                  <c:v>4.3591370000000005</c:v>
                </c:pt>
                <c:pt idx="977">
                  <c:v>4.3580629999999996</c:v>
                </c:pt>
                <c:pt idx="978">
                  <c:v>4.3568109999999871</c:v>
                </c:pt>
                <c:pt idx="979">
                  <c:v>4.3563460000000003</c:v>
                </c:pt>
                <c:pt idx="980">
                  <c:v>4.3558149999999776</c:v>
                </c:pt>
                <c:pt idx="981">
                  <c:v>4.3538610000000002</c:v>
                </c:pt>
                <c:pt idx="982">
                  <c:v>4.3525349999999756</c:v>
                </c:pt>
                <c:pt idx="983">
                  <c:v>4.3512769999999996</c:v>
                </c:pt>
                <c:pt idx="984">
                  <c:v>4.3502019999999995</c:v>
                </c:pt>
                <c:pt idx="985">
                  <c:v>4.3490529999999996</c:v>
                </c:pt>
                <c:pt idx="986">
                  <c:v>4.3483470000000004</c:v>
                </c:pt>
                <c:pt idx="987">
                  <c:v>4.3479369999999795</c:v>
                </c:pt>
                <c:pt idx="988">
                  <c:v>4.3473869999999852</c:v>
                </c:pt>
                <c:pt idx="989">
                  <c:v>4.3469239999999996</c:v>
                </c:pt>
                <c:pt idx="990">
                  <c:v>4.3462090000000124</c:v>
                </c:pt>
                <c:pt idx="991">
                  <c:v>4.3449469999999852</c:v>
                </c:pt>
                <c:pt idx="992">
                  <c:v>4.3434799999999996</c:v>
                </c:pt>
                <c:pt idx="993">
                  <c:v>4.3414199999999985</c:v>
                </c:pt>
                <c:pt idx="994">
                  <c:v>4.3403179999999955</c:v>
                </c:pt>
                <c:pt idx="995">
                  <c:v>4.3391599999999997</c:v>
                </c:pt>
                <c:pt idx="996">
                  <c:v>4.3372809999999955</c:v>
                </c:pt>
                <c:pt idx="997">
                  <c:v>4.3351439999999997</c:v>
                </c:pt>
                <c:pt idx="998">
                  <c:v>4.334498</c:v>
                </c:pt>
                <c:pt idx="999">
                  <c:v>4.3335129999999955</c:v>
                </c:pt>
                <c:pt idx="1000">
                  <c:v>4.3325519999999873</c:v>
                </c:pt>
                <c:pt idx="1001">
                  <c:v>4.3314409999999999</c:v>
                </c:pt>
                <c:pt idx="1002">
                  <c:v>4.3307590000000014</c:v>
                </c:pt>
                <c:pt idx="1003">
                  <c:v>4.3296489999999999</c:v>
                </c:pt>
                <c:pt idx="1004">
                  <c:v>4.3289569999999795</c:v>
                </c:pt>
                <c:pt idx="1005">
                  <c:v>4.3284509999999843</c:v>
                </c:pt>
                <c:pt idx="1006">
                  <c:v>4.3277859999999766</c:v>
                </c:pt>
                <c:pt idx="1007">
                  <c:v>4.3271299999999862</c:v>
                </c:pt>
                <c:pt idx="1008">
                  <c:v>4.3264309999999861</c:v>
                </c:pt>
              </c:numCache>
            </c:numRef>
          </c:yVal>
          <c:smooth val="0"/>
        </c:ser>
        <c:ser>
          <c:idx val="7"/>
          <c:order val="3"/>
          <c:spPr>
            <a:ln w="12700">
              <a:solidFill>
                <a:schemeClr val="tx1"/>
              </a:solidFill>
            </a:ln>
          </c:spPr>
          <c:marker>
            <c:symbol val="none"/>
          </c:marker>
          <c:xVal>
            <c:numRef>
              <c:f>coil!$CI$1:$CI$1015</c:f>
              <c:numCache>
                <c:formatCode>General</c:formatCode>
                <c:ptCount val="1015"/>
                <c:pt idx="0">
                  <c:v>5.0000000000000273E-7</c:v>
                </c:pt>
                <c:pt idx="1">
                  <c:v>5.0000500000000003E-2</c:v>
                </c:pt>
                <c:pt idx="2">
                  <c:v>0.10000050000000002</c:v>
                </c:pt>
                <c:pt idx="3">
                  <c:v>0.15000100000000038</c:v>
                </c:pt>
                <c:pt idx="4">
                  <c:v>0.20000100000000001</c:v>
                </c:pt>
                <c:pt idx="5">
                  <c:v>0.25000100000000003</c:v>
                </c:pt>
                <c:pt idx="6">
                  <c:v>0.30000100000000002</c:v>
                </c:pt>
                <c:pt idx="7">
                  <c:v>0.35000100000000001</c:v>
                </c:pt>
                <c:pt idx="8">
                  <c:v>0.40000050000000031</c:v>
                </c:pt>
                <c:pt idx="9">
                  <c:v>0.45000050000000008</c:v>
                </c:pt>
                <c:pt idx="10">
                  <c:v>0.50000049999999996</c:v>
                </c:pt>
                <c:pt idx="11">
                  <c:v>0.55000099999999996</c:v>
                </c:pt>
                <c:pt idx="12">
                  <c:v>0.60000100000000178</c:v>
                </c:pt>
                <c:pt idx="13">
                  <c:v>0.65000100000000205</c:v>
                </c:pt>
                <c:pt idx="14">
                  <c:v>0.70000099999999998</c:v>
                </c:pt>
                <c:pt idx="15">
                  <c:v>0.75000100000000203</c:v>
                </c:pt>
                <c:pt idx="16">
                  <c:v>0.80000099999999996</c:v>
                </c:pt>
                <c:pt idx="17">
                  <c:v>0.85000100000000178</c:v>
                </c:pt>
                <c:pt idx="18">
                  <c:v>0.90000100000000005</c:v>
                </c:pt>
                <c:pt idx="19">
                  <c:v>0.95000099999999998</c:v>
                </c:pt>
                <c:pt idx="20">
                  <c:v>1.0000009999999999</c:v>
                </c:pt>
                <c:pt idx="21">
                  <c:v>1.050001</c:v>
                </c:pt>
                <c:pt idx="22">
                  <c:v>1.100001</c:v>
                </c:pt>
                <c:pt idx="23">
                  <c:v>1.1500010000000001</c:v>
                </c:pt>
                <c:pt idx="24">
                  <c:v>1.2000009999999999</c:v>
                </c:pt>
                <c:pt idx="25">
                  <c:v>1.2500009999999999</c:v>
                </c:pt>
                <c:pt idx="26">
                  <c:v>1.3000004999999999</c:v>
                </c:pt>
                <c:pt idx="27">
                  <c:v>1.3500004999999999</c:v>
                </c:pt>
                <c:pt idx="28">
                  <c:v>1.4000005</c:v>
                </c:pt>
                <c:pt idx="29">
                  <c:v>1.4500005</c:v>
                </c:pt>
                <c:pt idx="30">
                  <c:v>1.5000005000000001</c:v>
                </c:pt>
                <c:pt idx="31">
                  <c:v>1.5500004999999999</c:v>
                </c:pt>
                <c:pt idx="32">
                  <c:v>1.6000004999999999</c:v>
                </c:pt>
                <c:pt idx="33">
                  <c:v>1.6500005000000033</c:v>
                </c:pt>
                <c:pt idx="34">
                  <c:v>1.7000005</c:v>
                </c:pt>
                <c:pt idx="35">
                  <c:v>1.7500005000000001</c:v>
                </c:pt>
                <c:pt idx="36">
                  <c:v>1.8000004999999999</c:v>
                </c:pt>
                <c:pt idx="37">
                  <c:v>1.8500004999999999</c:v>
                </c:pt>
                <c:pt idx="38">
                  <c:v>1.9000005000000033</c:v>
                </c:pt>
                <c:pt idx="39">
                  <c:v>1.9500005000000038</c:v>
                </c:pt>
                <c:pt idx="40">
                  <c:v>2.0000005000000001</c:v>
                </c:pt>
                <c:pt idx="41">
                  <c:v>2.0500004999999977</c:v>
                </c:pt>
                <c:pt idx="42">
                  <c:v>2.1000005000000002</c:v>
                </c:pt>
                <c:pt idx="43">
                  <c:v>2.1500005</c:v>
                </c:pt>
                <c:pt idx="44">
                  <c:v>2.2000004999999998</c:v>
                </c:pt>
                <c:pt idx="45">
                  <c:v>2.2500005000000001</c:v>
                </c:pt>
                <c:pt idx="46">
                  <c:v>2.3000004999999977</c:v>
                </c:pt>
                <c:pt idx="47">
                  <c:v>2.3500004999999939</c:v>
                </c:pt>
                <c:pt idx="48">
                  <c:v>2.4000005</c:v>
                </c:pt>
                <c:pt idx="49">
                  <c:v>2.4500004999999967</c:v>
                </c:pt>
                <c:pt idx="50">
                  <c:v>2.5000005000000001</c:v>
                </c:pt>
                <c:pt idx="51">
                  <c:v>2.5500004999999977</c:v>
                </c:pt>
                <c:pt idx="52">
                  <c:v>2.6000005000000002</c:v>
                </c:pt>
                <c:pt idx="53">
                  <c:v>2.6500005</c:v>
                </c:pt>
                <c:pt idx="54">
                  <c:v>2.7000004999999998</c:v>
                </c:pt>
                <c:pt idx="55">
                  <c:v>2.7500005000000001</c:v>
                </c:pt>
                <c:pt idx="56">
                  <c:v>2.8000004999999977</c:v>
                </c:pt>
                <c:pt idx="57">
                  <c:v>2.8500004999999939</c:v>
                </c:pt>
                <c:pt idx="58">
                  <c:v>2.9000005</c:v>
                </c:pt>
                <c:pt idx="59">
                  <c:v>2.9500004999999967</c:v>
                </c:pt>
                <c:pt idx="60">
                  <c:v>3.0000005000000001</c:v>
                </c:pt>
                <c:pt idx="61">
                  <c:v>3.0500004999999977</c:v>
                </c:pt>
                <c:pt idx="62">
                  <c:v>3.1000005000000002</c:v>
                </c:pt>
                <c:pt idx="63">
                  <c:v>3.1500005</c:v>
                </c:pt>
                <c:pt idx="64">
                  <c:v>3.2000004999999998</c:v>
                </c:pt>
                <c:pt idx="65">
                  <c:v>3.2500005000000001</c:v>
                </c:pt>
                <c:pt idx="66">
                  <c:v>3.3000004999999977</c:v>
                </c:pt>
                <c:pt idx="67">
                  <c:v>3.3500004999999939</c:v>
                </c:pt>
                <c:pt idx="68">
                  <c:v>3.4000005</c:v>
                </c:pt>
                <c:pt idx="69">
                  <c:v>3.4500004999999967</c:v>
                </c:pt>
                <c:pt idx="70">
                  <c:v>3.5000005000000001</c:v>
                </c:pt>
                <c:pt idx="71">
                  <c:v>3.5500004999999977</c:v>
                </c:pt>
                <c:pt idx="72">
                  <c:v>3.6000005000000002</c:v>
                </c:pt>
                <c:pt idx="73">
                  <c:v>3.6500005</c:v>
                </c:pt>
                <c:pt idx="74">
                  <c:v>3.7000004999999998</c:v>
                </c:pt>
                <c:pt idx="75">
                  <c:v>3.7500005000000001</c:v>
                </c:pt>
                <c:pt idx="76">
                  <c:v>3.8000004999999977</c:v>
                </c:pt>
                <c:pt idx="77">
                  <c:v>3.8500004999999939</c:v>
                </c:pt>
                <c:pt idx="78">
                  <c:v>3.9000005</c:v>
                </c:pt>
                <c:pt idx="79">
                  <c:v>3.9500004999999967</c:v>
                </c:pt>
                <c:pt idx="80">
                  <c:v>4.0000004999999996</c:v>
                </c:pt>
                <c:pt idx="81">
                  <c:v>4.0500004999999986</c:v>
                </c:pt>
                <c:pt idx="82">
                  <c:v>4.1000004999999975</c:v>
                </c:pt>
                <c:pt idx="83">
                  <c:v>4.1500004999999955</c:v>
                </c:pt>
                <c:pt idx="84">
                  <c:v>4.2000004999999998</c:v>
                </c:pt>
                <c:pt idx="85">
                  <c:v>4.2500004999999996</c:v>
                </c:pt>
                <c:pt idx="86">
                  <c:v>4.3000004999999986</c:v>
                </c:pt>
                <c:pt idx="87">
                  <c:v>4.3500004999999975</c:v>
                </c:pt>
                <c:pt idx="88">
                  <c:v>4.4000005</c:v>
                </c:pt>
                <c:pt idx="89">
                  <c:v>4.4500004999999998</c:v>
                </c:pt>
                <c:pt idx="90">
                  <c:v>4.5000004999999996</c:v>
                </c:pt>
                <c:pt idx="91">
                  <c:v>4.550001</c:v>
                </c:pt>
                <c:pt idx="92">
                  <c:v>4.6000009999999945</c:v>
                </c:pt>
                <c:pt idx="93">
                  <c:v>4.6500009999999863</c:v>
                </c:pt>
                <c:pt idx="94">
                  <c:v>4.7000010000000003</c:v>
                </c:pt>
                <c:pt idx="95">
                  <c:v>4.7500010000000001</c:v>
                </c:pt>
                <c:pt idx="96">
                  <c:v>4.800001</c:v>
                </c:pt>
                <c:pt idx="97">
                  <c:v>4.8500009999999945</c:v>
                </c:pt>
                <c:pt idx="98">
                  <c:v>4.9000009999999996</c:v>
                </c:pt>
                <c:pt idx="99">
                  <c:v>4.9500010000000003</c:v>
                </c:pt>
                <c:pt idx="100">
                  <c:v>5.0000010000000001</c:v>
                </c:pt>
                <c:pt idx="101">
                  <c:v>5.050001</c:v>
                </c:pt>
                <c:pt idx="102">
                  <c:v>5.1000009999999945</c:v>
                </c:pt>
                <c:pt idx="103">
                  <c:v>5.1500009999999863</c:v>
                </c:pt>
                <c:pt idx="104">
                  <c:v>5.2000009990000002</c:v>
                </c:pt>
                <c:pt idx="105">
                  <c:v>5.2500009990000001</c:v>
                </c:pt>
                <c:pt idx="106">
                  <c:v>5.3000009989999946</c:v>
                </c:pt>
                <c:pt idx="107">
                  <c:v>5.3500009989999873</c:v>
                </c:pt>
                <c:pt idx="108">
                  <c:v>5.4000009990000004</c:v>
                </c:pt>
                <c:pt idx="109">
                  <c:v>5.4500009990000002</c:v>
                </c:pt>
                <c:pt idx="110">
                  <c:v>5.5000009990000001</c:v>
                </c:pt>
                <c:pt idx="111">
                  <c:v>5.5500009989999946</c:v>
                </c:pt>
                <c:pt idx="112">
                  <c:v>5.6000009989999873</c:v>
                </c:pt>
                <c:pt idx="113">
                  <c:v>5.6500009989999871</c:v>
                </c:pt>
                <c:pt idx="114">
                  <c:v>5.7000009990000002</c:v>
                </c:pt>
                <c:pt idx="115">
                  <c:v>5.7500009990000001</c:v>
                </c:pt>
                <c:pt idx="116">
                  <c:v>5.8000009989999946</c:v>
                </c:pt>
                <c:pt idx="117">
                  <c:v>5.8500009989999873</c:v>
                </c:pt>
                <c:pt idx="118">
                  <c:v>5.9000009990000004</c:v>
                </c:pt>
                <c:pt idx="119">
                  <c:v>5.9500009990000002</c:v>
                </c:pt>
                <c:pt idx="120">
                  <c:v>6.0000009990000001</c:v>
                </c:pt>
                <c:pt idx="121">
                  <c:v>6.0500009989999946</c:v>
                </c:pt>
                <c:pt idx="122">
                  <c:v>6.1000009989999873</c:v>
                </c:pt>
                <c:pt idx="123">
                  <c:v>6.1500009989999871</c:v>
                </c:pt>
                <c:pt idx="124">
                  <c:v>6.2000009990000002</c:v>
                </c:pt>
                <c:pt idx="125">
                  <c:v>6.2500009990000001</c:v>
                </c:pt>
                <c:pt idx="126">
                  <c:v>6.3000009989999946</c:v>
                </c:pt>
                <c:pt idx="127">
                  <c:v>6.3500009989999873</c:v>
                </c:pt>
                <c:pt idx="128">
                  <c:v>6.4000009990000004</c:v>
                </c:pt>
                <c:pt idx="129">
                  <c:v>6.4500009990000002</c:v>
                </c:pt>
                <c:pt idx="130">
                  <c:v>6.5000009990000001</c:v>
                </c:pt>
                <c:pt idx="131">
                  <c:v>6.5500009979999945</c:v>
                </c:pt>
                <c:pt idx="132">
                  <c:v>6.6000009979999863</c:v>
                </c:pt>
                <c:pt idx="133">
                  <c:v>6.6500009979999852</c:v>
                </c:pt>
                <c:pt idx="134">
                  <c:v>6.7000009980000002</c:v>
                </c:pt>
                <c:pt idx="135">
                  <c:v>6.750000998</c:v>
                </c:pt>
                <c:pt idx="136">
                  <c:v>6.8000009979999945</c:v>
                </c:pt>
                <c:pt idx="137">
                  <c:v>6.8500009979999863</c:v>
                </c:pt>
                <c:pt idx="138">
                  <c:v>6.9000009980000003</c:v>
                </c:pt>
                <c:pt idx="139">
                  <c:v>6.9500009980000002</c:v>
                </c:pt>
                <c:pt idx="140">
                  <c:v>7.000000998</c:v>
                </c:pt>
                <c:pt idx="141">
                  <c:v>7.0500009979999945</c:v>
                </c:pt>
                <c:pt idx="142">
                  <c:v>7.1000009979999863</c:v>
                </c:pt>
                <c:pt idx="143">
                  <c:v>7.1500009979999852</c:v>
                </c:pt>
                <c:pt idx="144">
                  <c:v>7.2000009980000002</c:v>
                </c:pt>
                <c:pt idx="145">
                  <c:v>7.250000998</c:v>
                </c:pt>
                <c:pt idx="146">
                  <c:v>7.3000009979999945</c:v>
                </c:pt>
                <c:pt idx="147">
                  <c:v>7.3500009979999863</c:v>
                </c:pt>
                <c:pt idx="148">
                  <c:v>7.4000009980000003</c:v>
                </c:pt>
                <c:pt idx="149">
                  <c:v>7.4500009980000002</c:v>
                </c:pt>
                <c:pt idx="150">
                  <c:v>7.500000998</c:v>
                </c:pt>
                <c:pt idx="151">
                  <c:v>7.5500009979999945</c:v>
                </c:pt>
                <c:pt idx="152">
                  <c:v>7.6000009979999863</c:v>
                </c:pt>
                <c:pt idx="153">
                  <c:v>7.6500009979999852</c:v>
                </c:pt>
                <c:pt idx="154">
                  <c:v>7.7000009980000002</c:v>
                </c:pt>
                <c:pt idx="155">
                  <c:v>7.750000998</c:v>
                </c:pt>
                <c:pt idx="156">
                  <c:v>7.8000009979999945</c:v>
                </c:pt>
                <c:pt idx="157">
                  <c:v>7.8500009979999863</c:v>
                </c:pt>
                <c:pt idx="158">
                  <c:v>7.9000009970000002</c:v>
                </c:pt>
                <c:pt idx="159">
                  <c:v>7.9500009970000001</c:v>
                </c:pt>
                <c:pt idx="160">
                  <c:v>8.0000009970000008</c:v>
                </c:pt>
                <c:pt idx="161">
                  <c:v>8.0500009970000068</c:v>
                </c:pt>
                <c:pt idx="162">
                  <c:v>8.1000009970000004</c:v>
                </c:pt>
                <c:pt idx="163">
                  <c:v>8.1500009980000048</c:v>
                </c:pt>
                <c:pt idx="164">
                  <c:v>8.2000009980000002</c:v>
                </c:pt>
                <c:pt idx="165">
                  <c:v>8.2500009980000026</c:v>
                </c:pt>
                <c:pt idx="166">
                  <c:v>8.3000009980000247</c:v>
                </c:pt>
                <c:pt idx="167">
                  <c:v>8.3500009980000289</c:v>
                </c:pt>
                <c:pt idx="168">
                  <c:v>8.4000009980000048</c:v>
                </c:pt>
                <c:pt idx="169">
                  <c:v>8.4500009980000268</c:v>
                </c:pt>
                <c:pt idx="170">
                  <c:v>8.5000009980000026</c:v>
                </c:pt>
                <c:pt idx="171">
                  <c:v>8.5500009980000247</c:v>
                </c:pt>
                <c:pt idx="172">
                  <c:v>8.6000009980000005</c:v>
                </c:pt>
                <c:pt idx="173">
                  <c:v>8.6500009980000048</c:v>
                </c:pt>
                <c:pt idx="174">
                  <c:v>8.7000009980000002</c:v>
                </c:pt>
                <c:pt idx="175">
                  <c:v>8.7500009980000026</c:v>
                </c:pt>
                <c:pt idx="176">
                  <c:v>8.8000009980000247</c:v>
                </c:pt>
                <c:pt idx="177">
                  <c:v>8.8500009980000289</c:v>
                </c:pt>
                <c:pt idx="178">
                  <c:v>8.9000009980000048</c:v>
                </c:pt>
                <c:pt idx="179">
                  <c:v>8.9500009980000268</c:v>
                </c:pt>
                <c:pt idx="180">
                  <c:v>9.0000009980000026</c:v>
                </c:pt>
                <c:pt idx="181">
                  <c:v>9.0500009980000247</c:v>
                </c:pt>
                <c:pt idx="182">
                  <c:v>9.1000009990000006</c:v>
                </c:pt>
                <c:pt idx="183">
                  <c:v>9.1500009990000066</c:v>
                </c:pt>
                <c:pt idx="184">
                  <c:v>9.2000009990000002</c:v>
                </c:pt>
                <c:pt idx="185">
                  <c:v>9.2500009990000027</c:v>
                </c:pt>
                <c:pt idx="186">
                  <c:v>9.3000009990000247</c:v>
                </c:pt>
                <c:pt idx="187">
                  <c:v>9.3500009990000326</c:v>
                </c:pt>
                <c:pt idx="188">
                  <c:v>9.4000009990000066</c:v>
                </c:pt>
                <c:pt idx="189">
                  <c:v>9.4500009990000287</c:v>
                </c:pt>
                <c:pt idx="190">
                  <c:v>9.5000009990000027</c:v>
                </c:pt>
                <c:pt idx="191">
                  <c:v>9.5500009990000247</c:v>
                </c:pt>
                <c:pt idx="192">
                  <c:v>9.6000009990000006</c:v>
                </c:pt>
                <c:pt idx="193">
                  <c:v>9.6500009990000066</c:v>
                </c:pt>
                <c:pt idx="194">
                  <c:v>9.7000009990000002</c:v>
                </c:pt>
                <c:pt idx="195">
                  <c:v>9.7500009990000027</c:v>
                </c:pt>
                <c:pt idx="196">
                  <c:v>9.8000009990000247</c:v>
                </c:pt>
                <c:pt idx="197">
                  <c:v>9.8500009990000326</c:v>
                </c:pt>
                <c:pt idx="198">
                  <c:v>9.9000009990000066</c:v>
                </c:pt>
                <c:pt idx="199">
                  <c:v>9.9500009990000287</c:v>
                </c:pt>
                <c:pt idx="200">
                  <c:v>10.000000999000004</c:v>
                </c:pt>
                <c:pt idx="201">
                  <c:v>10.050000999000028</c:v>
                </c:pt>
                <c:pt idx="202">
                  <c:v>10.100001000000001</c:v>
                </c:pt>
                <c:pt idx="203">
                  <c:v>10.150001</c:v>
                </c:pt>
                <c:pt idx="204">
                  <c:v>10.200001</c:v>
                </c:pt>
                <c:pt idx="205">
                  <c:v>10.250001000000001</c:v>
                </c:pt>
                <c:pt idx="206">
                  <c:v>10.300001</c:v>
                </c:pt>
                <c:pt idx="208">
                  <c:v>10.350001000000002</c:v>
                </c:pt>
                <c:pt idx="209">
                  <c:v>10.400001</c:v>
                </c:pt>
                <c:pt idx="210">
                  <c:v>10.450001</c:v>
                </c:pt>
                <c:pt idx="211">
                  <c:v>10.500001000000001</c:v>
                </c:pt>
                <c:pt idx="212">
                  <c:v>10.550000500000024</c:v>
                </c:pt>
                <c:pt idx="213">
                  <c:v>10.6000005</c:v>
                </c:pt>
                <c:pt idx="214">
                  <c:v>10.650000500000004</c:v>
                </c:pt>
                <c:pt idx="215">
                  <c:v>10.7000005</c:v>
                </c:pt>
                <c:pt idx="216">
                  <c:v>10.750000500000002</c:v>
                </c:pt>
                <c:pt idx="217">
                  <c:v>10.800000500000024</c:v>
                </c:pt>
                <c:pt idx="218">
                  <c:v>10.850000500000029</c:v>
                </c:pt>
                <c:pt idx="219">
                  <c:v>10.900000500000004</c:v>
                </c:pt>
                <c:pt idx="220">
                  <c:v>10.950000500000026</c:v>
                </c:pt>
                <c:pt idx="221">
                  <c:v>11.000000500000002</c:v>
                </c:pt>
                <c:pt idx="222">
                  <c:v>11.050000501000024</c:v>
                </c:pt>
                <c:pt idx="223">
                  <c:v>11.100000501</c:v>
                </c:pt>
                <c:pt idx="224">
                  <c:v>11.150000501000006</c:v>
                </c:pt>
                <c:pt idx="225">
                  <c:v>11.200000501</c:v>
                </c:pt>
                <c:pt idx="226">
                  <c:v>11.250000501000002</c:v>
                </c:pt>
                <c:pt idx="227">
                  <c:v>11.300000501000024</c:v>
                </c:pt>
                <c:pt idx="228">
                  <c:v>11.350000501000029</c:v>
                </c:pt>
                <c:pt idx="229">
                  <c:v>11.400000501000006</c:v>
                </c:pt>
                <c:pt idx="230">
                  <c:v>11.450000501000028</c:v>
                </c:pt>
                <c:pt idx="231">
                  <c:v>11.500000501000002</c:v>
                </c:pt>
                <c:pt idx="232">
                  <c:v>11.550000501000024</c:v>
                </c:pt>
                <c:pt idx="233">
                  <c:v>11.600000501</c:v>
                </c:pt>
                <c:pt idx="234">
                  <c:v>11.650000501000006</c:v>
                </c:pt>
                <c:pt idx="235">
                  <c:v>11.700000501</c:v>
                </c:pt>
                <c:pt idx="236">
                  <c:v>11.750000501000002</c:v>
                </c:pt>
                <c:pt idx="237">
                  <c:v>11.800000501000024</c:v>
                </c:pt>
                <c:pt idx="238">
                  <c:v>11.850000501000029</c:v>
                </c:pt>
                <c:pt idx="239">
                  <c:v>11.900000501000006</c:v>
                </c:pt>
                <c:pt idx="240">
                  <c:v>11.950000501000028</c:v>
                </c:pt>
                <c:pt idx="241">
                  <c:v>12.000000502000002</c:v>
                </c:pt>
                <c:pt idx="242">
                  <c:v>12.050000502000024</c:v>
                </c:pt>
                <c:pt idx="243">
                  <c:v>12.100000502</c:v>
                </c:pt>
                <c:pt idx="244">
                  <c:v>12.146426250000006</c:v>
                </c:pt>
                <c:pt idx="245">
                  <c:v>12.196426250000028</c:v>
                </c:pt>
                <c:pt idx="246">
                  <c:v>12.246426251000004</c:v>
                </c:pt>
                <c:pt idx="247">
                  <c:v>12.296426251000026</c:v>
                </c:pt>
                <c:pt idx="248">
                  <c:v>12.346426251000034</c:v>
                </c:pt>
                <c:pt idx="249">
                  <c:v>12.396426251000046</c:v>
                </c:pt>
                <c:pt idx="250">
                  <c:v>12.446426251000029</c:v>
                </c:pt>
                <c:pt idx="251">
                  <c:v>12.496426251000038</c:v>
                </c:pt>
                <c:pt idx="252">
                  <c:v>12.546426251000026</c:v>
                </c:pt>
                <c:pt idx="253">
                  <c:v>12.596426251000034</c:v>
                </c:pt>
                <c:pt idx="254">
                  <c:v>12.646426251000022</c:v>
                </c:pt>
                <c:pt idx="255">
                  <c:v>12.696426251000029</c:v>
                </c:pt>
                <c:pt idx="256">
                  <c:v>12.751007332</c:v>
                </c:pt>
                <c:pt idx="257">
                  <c:v>12.801007333000006</c:v>
                </c:pt>
                <c:pt idx="258">
                  <c:v>12.851007333000029</c:v>
                </c:pt>
                <c:pt idx="259">
                  <c:v>12.896217335000006</c:v>
                </c:pt>
                <c:pt idx="260">
                  <c:v>12.946217335</c:v>
                </c:pt>
                <c:pt idx="261">
                  <c:v>12.996217335000004</c:v>
                </c:pt>
                <c:pt idx="262">
                  <c:v>13.046217335</c:v>
                </c:pt>
                <c:pt idx="263">
                  <c:v>13.096217335</c:v>
                </c:pt>
                <c:pt idx="264">
                  <c:v>13.146217334999999</c:v>
                </c:pt>
                <c:pt idx="265">
                  <c:v>13.196217335</c:v>
                </c:pt>
                <c:pt idx="266">
                  <c:v>13.246217335000001</c:v>
                </c:pt>
                <c:pt idx="267">
                  <c:v>13.296217335</c:v>
                </c:pt>
                <c:pt idx="268">
                  <c:v>13.346217335</c:v>
                </c:pt>
                <c:pt idx="269">
                  <c:v>13.396217335000006</c:v>
                </c:pt>
                <c:pt idx="270">
                  <c:v>13.446217335</c:v>
                </c:pt>
                <c:pt idx="271">
                  <c:v>13.496217335000004</c:v>
                </c:pt>
                <c:pt idx="272">
                  <c:v>13.546217336</c:v>
                </c:pt>
                <c:pt idx="273">
                  <c:v>13.596217336</c:v>
                </c:pt>
                <c:pt idx="274">
                  <c:v>13.646217335999999</c:v>
                </c:pt>
                <c:pt idx="275">
                  <c:v>13.696217336</c:v>
                </c:pt>
                <c:pt idx="276">
                  <c:v>13.746217336000001</c:v>
                </c:pt>
                <c:pt idx="277">
                  <c:v>13.786215586000001</c:v>
                </c:pt>
                <c:pt idx="278">
                  <c:v>13.836215586</c:v>
                </c:pt>
                <c:pt idx="279">
                  <c:v>13.886215586</c:v>
                </c:pt>
                <c:pt idx="280">
                  <c:v>13.936215585999999</c:v>
                </c:pt>
                <c:pt idx="281">
                  <c:v>13.986215586</c:v>
                </c:pt>
                <c:pt idx="282">
                  <c:v>14.036215586000001</c:v>
                </c:pt>
                <c:pt idx="283">
                  <c:v>14.086215586</c:v>
                </c:pt>
                <c:pt idx="284">
                  <c:v>14.136215585999999</c:v>
                </c:pt>
                <c:pt idx="285">
                  <c:v>14.186215585999999</c:v>
                </c:pt>
                <c:pt idx="286">
                  <c:v>14.236215585999998</c:v>
                </c:pt>
                <c:pt idx="287">
                  <c:v>14.286215586999999</c:v>
                </c:pt>
                <c:pt idx="288">
                  <c:v>14.336215587</c:v>
                </c:pt>
                <c:pt idx="289">
                  <c:v>14.386215587000002</c:v>
                </c:pt>
                <c:pt idx="290">
                  <c:v>14.436215587</c:v>
                </c:pt>
                <c:pt idx="291">
                  <c:v>14.486215587</c:v>
                </c:pt>
                <c:pt idx="292">
                  <c:v>14.536215586999999</c:v>
                </c:pt>
                <c:pt idx="293">
                  <c:v>14.586215587</c:v>
                </c:pt>
                <c:pt idx="294">
                  <c:v>14.685392001</c:v>
                </c:pt>
                <c:pt idx="295">
                  <c:v>14.735392000999999</c:v>
                </c:pt>
                <c:pt idx="296">
                  <c:v>14.785392001</c:v>
                </c:pt>
                <c:pt idx="297">
                  <c:v>14.835392001000002</c:v>
                </c:pt>
                <c:pt idx="298">
                  <c:v>14.885392001000024</c:v>
                </c:pt>
                <c:pt idx="299">
                  <c:v>14.935392002</c:v>
                </c:pt>
                <c:pt idx="300">
                  <c:v>14.985392002000006</c:v>
                </c:pt>
                <c:pt idx="301">
                  <c:v>15.035392002</c:v>
                </c:pt>
                <c:pt idx="302">
                  <c:v>15.065117559000038</c:v>
                </c:pt>
                <c:pt idx="303">
                  <c:v>15.115117559000026</c:v>
                </c:pt>
                <c:pt idx="304">
                  <c:v>15.165117559000034</c:v>
                </c:pt>
                <c:pt idx="305">
                  <c:v>15.215117559000022</c:v>
                </c:pt>
                <c:pt idx="306">
                  <c:v>15.265117559000029</c:v>
                </c:pt>
                <c:pt idx="307">
                  <c:v>15.315117559000038</c:v>
                </c:pt>
                <c:pt idx="308">
                  <c:v>15.365117559000049</c:v>
                </c:pt>
                <c:pt idx="309">
                  <c:v>15.415117559000034</c:v>
                </c:pt>
                <c:pt idx="310">
                  <c:v>15.465117559000046</c:v>
                </c:pt>
                <c:pt idx="311">
                  <c:v>15.515117559000029</c:v>
                </c:pt>
                <c:pt idx="312">
                  <c:v>15.565117559000038</c:v>
                </c:pt>
                <c:pt idx="313">
                  <c:v>15.61511756</c:v>
                </c:pt>
                <c:pt idx="314">
                  <c:v>15.665117560000002</c:v>
                </c:pt>
                <c:pt idx="315">
                  <c:v>15.715117560000001</c:v>
                </c:pt>
                <c:pt idx="316">
                  <c:v>15.76511756</c:v>
                </c:pt>
                <c:pt idx="317">
                  <c:v>15.815117560000004</c:v>
                </c:pt>
                <c:pt idx="318">
                  <c:v>15.865117560000026</c:v>
                </c:pt>
                <c:pt idx="319">
                  <c:v>15.915117560000002</c:v>
                </c:pt>
                <c:pt idx="320">
                  <c:v>15.965117560000024</c:v>
                </c:pt>
                <c:pt idx="321">
                  <c:v>16.01511756</c:v>
                </c:pt>
                <c:pt idx="322">
                  <c:v>16.065117559999923</c:v>
                </c:pt>
                <c:pt idx="323">
                  <c:v>16.115117560000005</c:v>
                </c:pt>
                <c:pt idx="324">
                  <c:v>16.165117558999945</c:v>
                </c:pt>
                <c:pt idx="325">
                  <c:v>16.215117558999989</c:v>
                </c:pt>
                <c:pt idx="326">
                  <c:v>16.265117558999922</c:v>
                </c:pt>
                <c:pt idx="327">
                  <c:v>16.315117559000001</c:v>
                </c:pt>
                <c:pt idx="328">
                  <c:v>16.365117559000002</c:v>
                </c:pt>
                <c:pt idx="329">
                  <c:v>16.415118059000001</c:v>
                </c:pt>
                <c:pt idx="330">
                  <c:v>16.465118059000002</c:v>
                </c:pt>
                <c:pt idx="331">
                  <c:v>16.515118058999999</c:v>
                </c:pt>
                <c:pt idx="332">
                  <c:v>16.565118057999989</c:v>
                </c:pt>
                <c:pt idx="333">
                  <c:v>16.615118058000057</c:v>
                </c:pt>
                <c:pt idx="334">
                  <c:v>16.676460253999988</c:v>
                </c:pt>
                <c:pt idx="335">
                  <c:v>16.726460754000001</c:v>
                </c:pt>
                <c:pt idx="336">
                  <c:v>16.749571898999989</c:v>
                </c:pt>
                <c:pt idx="337">
                  <c:v>16.799572398999945</c:v>
                </c:pt>
                <c:pt idx="338">
                  <c:v>16.849572397999989</c:v>
                </c:pt>
                <c:pt idx="339">
                  <c:v>16.899572398</c:v>
                </c:pt>
                <c:pt idx="340">
                  <c:v>16.949572397999923</c:v>
                </c:pt>
                <c:pt idx="341">
                  <c:v>16.999572398000002</c:v>
                </c:pt>
                <c:pt idx="342">
                  <c:v>17.049572397999945</c:v>
                </c:pt>
                <c:pt idx="343">
                  <c:v>17.099572397999989</c:v>
                </c:pt>
                <c:pt idx="344">
                  <c:v>17.149572398</c:v>
                </c:pt>
                <c:pt idx="345">
                  <c:v>17.199572397000001</c:v>
                </c:pt>
                <c:pt idx="346">
                  <c:v>17.249572396999934</c:v>
                </c:pt>
                <c:pt idx="347">
                  <c:v>17.299572396999945</c:v>
                </c:pt>
                <c:pt idx="348">
                  <c:v>17.349572396999989</c:v>
                </c:pt>
                <c:pt idx="349">
                  <c:v>17.399572397</c:v>
                </c:pt>
                <c:pt idx="350">
                  <c:v>17.449572396999923</c:v>
                </c:pt>
                <c:pt idx="351">
                  <c:v>17.499572396999934</c:v>
                </c:pt>
                <c:pt idx="352">
                  <c:v>17.549572396999945</c:v>
                </c:pt>
                <c:pt idx="353">
                  <c:v>17.599572395999989</c:v>
                </c:pt>
                <c:pt idx="354">
                  <c:v>17.649572396</c:v>
                </c:pt>
                <c:pt idx="355">
                  <c:v>17.699572396000001</c:v>
                </c:pt>
                <c:pt idx="356">
                  <c:v>17.749572395999934</c:v>
                </c:pt>
                <c:pt idx="357">
                  <c:v>17.799572395999945</c:v>
                </c:pt>
                <c:pt idx="358">
                  <c:v>17.849572395999989</c:v>
                </c:pt>
                <c:pt idx="359">
                  <c:v>17.899572396</c:v>
                </c:pt>
                <c:pt idx="360">
                  <c:v>17.949572395999922</c:v>
                </c:pt>
                <c:pt idx="361">
                  <c:v>17.999572394999934</c:v>
                </c:pt>
                <c:pt idx="362">
                  <c:v>18.049572394999938</c:v>
                </c:pt>
                <c:pt idx="363">
                  <c:v>18.099572394999949</c:v>
                </c:pt>
                <c:pt idx="364">
                  <c:v>18.149572395</c:v>
                </c:pt>
                <c:pt idx="365">
                  <c:v>18.199572395000001</c:v>
                </c:pt>
                <c:pt idx="366">
                  <c:v>18.249572394999934</c:v>
                </c:pt>
                <c:pt idx="367">
                  <c:v>18.299572394999938</c:v>
                </c:pt>
                <c:pt idx="368">
                  <c:v>18.349572394999949</c:v>
                </c:pt>
                <c:pt idx="369">
                  <c:v>18.399572394</c:v>
                </c:pt>
                <c:pt idx="370">
                  <c:v>18.449572393999926</c:v>
                </c:pt>
                <c:pt idx="371">
                  <c:v>18.499572393999934</c:v>
                </c:pt>
                <c:pt idx="372">
                  <c:v>18.549572393999938</c:v>
                </c:pt>
                <c:pt idx="373">
                  <c:v>18.599572393999949</c:v>
                </c:pt>
                <c:pt idx="374">
                  <c:v>18.649572394</c:v>
                </c:pt>
                <c:pt idx="375">
                  <c:v>18.699572394</c:v>
                </c:pt>
                <c:pt idx="376">
                  <c:v>18.749572393999934</c:v>
                </c:pt>
                <c:pt idx="377">
                  <c:v>18.799572392999938</c:v>
                </c:pt>
                <c:pt idx="378">
                  <c:v>18.849572392999946</c:v>
                </c:pt>
                <c:pt idx="379">
                  <c:v>18.899572393</c:v>
                </c:pt>
                <c:pt idx="380">
                  <c:v>18.949572392999922</c:v>
                </c:pt>
                <c:pt idx="381">
                  <c:v>18.99957239299993</c:v>
                </c:pt>
                <c:pt idx="382">
                  <c:v>19.049572392999938</c:v>
                </c:pt>
                <c:pt idx="383">
                  <c:v>19.099572392999946</c:v>
                </c:pt>
                <c:pt idx="384">
                  <c:v>19.149572393</c:v>
                </c:pt>
                <c:pt idx="385">
                  <c:v>19.199572392</c:v>
                </c:pt>
                <c:pt idx="386">
                  <c:v>19.241320644000002</c:v>
                </c:pt>
                <c:pt idx="387">
                  <c:v>19.291321144000001</c:v>
                </c:pt>
                <c:pt idx="388">
                  <c:v>19.341321143999988</c:v>
                </c:pt>
                <c:pt idx="389">
                  <c:v>19.391321143999999</c:v>
                </c:pt>
                <c:pt idx="390">
                  <c:v>19.441321144</c:v>
                </c:pt>
                <c:pt idx="391">
                  <c:v>19.491321144</c:v>
                </c:pt>
                <c:pt idx="392">
                  <c:v>19.541321144000001</c:v>
                </c:pt>
                <c:pt idx="393">
                  <c:v>19.591321142999988</c:v>
                </c:pt>
                <c:pt idx="394">
                  <c:v>19.641321142999999</c:v>
                </c:pt>
                <c:pt idx="395">
                  <c:v>19.691321143000035</c:v>
                </c:pt>
                <c:pt idx="396">
                  <c:v>19.741321143</c:v>
                </c:pt>
                <c:pt idx="397">
                  <c:v>19.791321143000001</c:v>
                </c:pt>
                <c:pt idx="398">
                  <c:v>19.841321142999988</c:v>
                </c:pt>
                <c:pt idx="399">
                  <c:v>19.891321142999999</c:v>
                </c:pt>
                <c:pt idx="400">
                  <c:v>19.941321143</c:v>
                </c:pt>
                <c:pt idx="401">
                  <c:v>19.991321142</c:v>
                </c:pt>
                <c:pt idx="402">
                  <c:v>20.041321142000001</c:v>
                </c:pt>
                <c:pt idx="403">
                  <c:v>20.091321142000005</c:v>
                </c:pt>
                <c:pt idx="404">
                  <c:v>20.141321141999999</c:v>
                </c:pt>
                <c:pt idx="405">
                  <c:v>20.191321142000035</c:v>
                </c:pt>
                <c:pt idx="406">
                  <c:v>20.241321142</c:v>
                </c:pt>
                <c:pt idx="407">
                  <c:v>20.291321142000001</c:v>
                </c:pt>
                <c:pt idx="408">
                  <c:v>20.341321141000005</c:v>
                </c:pt>
                <c:pt idx="409">
                  <c:v>20.391321140999999</c:v>
                </c:pt>
                <c:pt idx="410">
                  <c:v>20.441321141</c:v>
                </c:pt>
                <c:pt idx="411">
                  <c:v>20.491321141</c:v>
                </c:pt>
                <c:pt idx="412">
                  <c:v>20.541321141000001</c:v>
                </c:pt>
                <c:pt idx="413">
                  <c:v>20.591321141000005</c:v>
                </c:pt>
                <c:pt idx="414">
                  <c:v>20.641321140999999</c:v>
                </c:pt>
                <c:pt idx="415">
                  <c:v>20.664085428000099</c:v>
                </c:pt>
                <c:pt idx="416">
                  <c:v>20.714085927000085</c:v>
                </c:pt>
                <c:pt idx="417">
                  <c:v>20.76408592700005</c:v>
                </c:pt>
                <c:pt idx="418">
                  <c:v>20.814085927000107</c:v>
                </c:pt>
                <c:pt idx="419">
                  <c:v>20.864085927000062</c:v>
                </c:pt>
                <c:pt idx="420">
                  <c:v>20.914085927000073</c:v>
                </c:pt>
                <c:pt idx="421">
                  <c:v>20.964085926999999</c:v>
                </c:pt>
                <c:pt idx="422">
                  <c:v>21.014085927000099</c:v>
                </c:pt>
                <c:pt idx="423">
                  <c:v>21.064085927000058</c:v>
                </c:pt>
                <c:pt idx="424">
                  <c:v>21.114085926000115</c:v>
                </c:pt>
                <c:pt idx="425">
                  <c:v>21.164085925999998</c:v>
                </c:pt>
                <c:pt idx="426">
                  <c:v>21.172810658000031</c:v>
                </c:pt>
                <c:pt idx="427">
                  <c:v>21.222811157999999</c:v>
                </c:pt>
                <c:pt idx="428">
                  <c:v>21.272811158000035</c:v>
                </c:pt>
                <c:pt idx="429">
                  <c:v>21.322811158000057</c:v>
                </c:pt>
                <c:pt idx="430">
                  <c:v>21.372811158000061</c:v>
                </c:pt>
                <c:pt idx="431">
                  <c:v>21.422811157999988</c:v>
                </c:pt>
                <c:pt idx="432">
                  <c:v>21.472811156999999</c:v>
                </c:pt>
                <c:pt idx="433">
                  <c:v>21.522811157000035</c:v>
                </c:pt>
                <c:pt idx="434">
                  <c:v>21.572811157000057</c:v>
                </c:pt>
                <c:pt idx="435">
                  <c:v>21.622811157000061</c:v>
                </c:pt>
                <c:pt idx="436">
                  <c:v>21.672811157000073</c:v>
                </c:pt>
                <c:pt idx="437">
                  <c:v>21.722811156999999</c:v>
                </c:pt>
                <c:pt idx="438">
                  <c:v>21.772811157000035</c:v>
                </c:pt>
                <c:pt idx="439">
                  <c:v>21.822811156000057</c:v>
                </c:pt>
                <c:pt idx="440">
                  <c:v>21.872811156000061</c:v>
                </c:pt>
                <c:pt idx="441">
                  <c:v>21.922811156000005</c:v>
                </c:pt>
                <c:pt idx="442">
                  <c:v>21.972811155999999</c:v>
                </c:pt>
                <c:pt idx="443">
                  <c:v>22.022811155999999</c:v>
                </c:pt>
                <c:pt idx="444">
                  <c:v>22.072811156000057</c:v>
                </c:pt>
                <c:pt idx="445">
                  <c:v>22.122811156000061</c:v>
                </c:pt>
                <c:pt idx="446">
                  <c:v>22.172811156000069</c:v>
                </c:pt>
                <c:pt idx="447">
                  <c:v>22.222811154999999</c:v>
                </c:pt>
                <c:pt idx="448">
                  <c:v>22.272811154999999</c:v>
                </c:pt>
                <c:pt idx="449">
                  <c:v>22.322811155000053</c:v>
                </c:pt>
                <c:pt idx="450">
                  <c:v>22.372811155000058</c:v>
                </c:pt>
                <c:pt idx="451">
                  <c:v>22.422811155000005</c:v>
                </c:pt>
                <c:pt idx="452">
                  <c:v>22.472811154999999</c:v>
                </c:pt>
                <c:pt idx="453">
                  <c:v>22.522811154999999</c:v>
                </c:pt>
                <c:pt idx="454">
                  <c:v>22.572811155000053</c:v>
                </c:pt>
                <c:pt idx="455">
                  <c:v>22.622811154000058</c:v>
                </c:pt>
                <c:pt idx="456">
                  <c:v>22.672811154000062</c:v>
                </c:pt>
                <c:pt idx="457">
                  <c:v>22.722811153999999</c:v>
                </c:pt>
                <c:pt idx="458">
                  <c:v>22.772811153999999</c:v>
                </c:pt>
                <c:pt idx="459">
                  <c:v>22.82281115400005</c:v>
                </c:pt>
                <c:pt idx="460">
                  <c:v>22.872811154000058</c:v>
                </c:pt>
                <c:pt idx="461">
                  <c:v>22.922811154000001</c:v>
                </c:pt>
                <c:pt idx="462">
                  <c:v>22.972811153999999</c:v>
                </c:pt>
                <c:pt idx="463">
                  <c:v>23.022811152999999</c:v>
                </c:pt>
                <c:pt idx="464">
                  <c:v>23.072811153000035</c:v>
                </c:pt>
                <c:pt idx="465">
                  <c:v>23.122811153000058</c:v>
                </c:pt>
                <c:pt idx="466">
                  <c:v>23.172811153000062</c:v>
                </c:pt>
                <c:pt idx="467">
                  <c:v>23.205729027999922</c:v>
                </c:pt>
                <c:pt idx="468">
                  <c:v>23.255729527999918</c:v>
                </c:pt>
                <c:pt idx="469">
                  <c:v>23.305729526999922</c:v>
                </c:pt>
                <c:pt idx="470">
                  <c:v>23.337987372000057</c:v>
                </c:pt>
                <c:pt idx="471">
                  <c:v>23.387987872</c:v>
                </c:pt>
                <c:pt idx="472">
                  <c:v>23.437987872000001</c:v>
                </c:pt>
                <c:pt idx="473">
                  <c:v>23.487987871999934</c:v>
                </c:pt>
                <c:pt idx="474">
                  <c:v>23.537987870999999</c:v>
                </c:pt>
                <c:pt idx="475">
                  <c:v>23.587987870999989</c:v>
                </c:pt>
                <c:pt idx="476">
                  <c:v>23.63798787100005</c:v>
                </c:pt>
                <c:pt idx="477">
                  <c:v>23.687987871000001</c:v>
                </c:pt>
                <c:pt idx="478">
                  <c:v>23.737987871000001</c:v>
                </c:pt>
                <c:pt idx="479">
                  <c:v>23.787987870999945</c:v>
                </c:pt>
                <c:pt idx="480">
                  <c:v>23.837987870999999</c:v>
                </c:pt>
                <c:pt idx="481">
                  <c:v>23.887987871</c:v>
                </c:pt>
                <c:pt idx="482">
                  <c:v>23.937987870000001</c:v>
                </c:pt>
                <c:pt idx="483">
                  <c:v>23.987987869999987</c:v>
                </c:pt>
                <c:pt idx="484">
                  <c:v>24.037987869999998</c:v>
                </c:pt>
                <c:pt idx="485">
                  <c:v>24.087987869999999</c:v>
                </c:pt>
                <c:pt idx="486">
                  <c:v>24.137987870000035</c:v>
                </c:pt>
                <c:pt idx="487">
                  <c:v>24.187987870000001</c:v>
                </c:pt>
                <c:pt idx="488">
                  <c:v>24.237987870000001</c:v>
                </c:pt>
                <c:pt idx="489">
                  <c:v>24.287987869999988</c:v>
                </c:pt>
                <c:pt idx="490">
                  <c:v>24.337987869000084</c:v>
                </c:pt>
                <c:pt idx="491">
                  <c:v>24.387987869000035</c:v>
                </c:pt>
                <c:pt idx="492">
                  <c:v>24.437987869000057</c:v>
                </c:pt>
                <c:pt idx="493">
                  <c:v>24.487987869000001</c:v>
                </c:pt>
                <c:pt idx="494">
                  <c:v>24.537987868999998</c:v>
                </c:pt>
                <c:pt idx="495">
                  <c:v>24.587987868999999</c:v>
                </c:pt>
                <c:pt idx="496">
                  <c:v>24.637987869000099</c:v>
                </c:pt>
                <c:pt idx="497">
                  <c:v>24.687987869000057</c:v>
                </c:pt>
                <c:pt idx="498">
                  <c:v>24.737987868000062</c:v>
                </c:pt>
                <c:pt idx="499">
                  <c:v>24.787987867999988</c:v>
                </c:pt>
                <c:pt idx="500">
                  <c:v>24.837987868000084</c:v>
                </c:pt>
                <c:pt idx="501">
                  <c:v>24.887987868000035</c:v>
                </c:pt>
                <c:pt idx="502">
                  <c:v>24.937987868000057</c:v>
                </c:pt>
                <c:pt idx="503">
                  <c:v>24.987987868000001</c:v>
                </c:pt>
                <c:pt idx="504">
                  <c:v>25.037987867999998</c:v>
                </c:pt>
                <c:pt idx="505">
                  <c:v>25.074063077000005</c:v>
                </c:pt>
                <c:pt idx="506">
                  <c:v>25.124063577000001</c:v>
                </c:pt>
                <c:pt idx="507">
                  <c:v>25.174063576999988</c:v>
                </c:pt>
                <c:pt idx="508">
                  <c:v>25.224063576999946</c:v>
                </c:pt>
                <c:pt idx="509">
                  <c:v>25.274063576</c:v>
                </c:pt>
                <c:pt idx="510">
                  <c:v>25.324063576</c:v>
                </c:pt>
                <c:pt idx="511">
                  <c:v>25.374063576000001</c:v>
                </c:pt>
                <c:pt idx="512">
                  <c:v>25.424063576000002</c:v>
                </c:pt>
                <c:pt idx="513">
                  <c:v>25.474063575999946</c:v>
                </c:pt>
                <c:pt idx="514">
                  <c:v>25.524063576</c:v>
                </c:pt>
                <c:pt idx="515">
                  <c:v>25.574063576</c:v>
                </c:pt>
                <c:pt idx="516">
                  <c:v>25.624063576000001</c:v>
                </c:pt>
                <c:pt idx="517">
                  <c:v>25.674063575000005</c:v>
                </c:pt>
                <c:pt idx="518">
                  <c:v>25.724063574999946</c:v>
                </c:pt>
                <c:pt idx="519">
                  <c:v>25.774063575</c:v>
                </c:pt>
                <c:pt idx="520">
                  <c:v>25.824063575</c:v>
                </c:pt>
                <c:pt idx="521">
                  <c:v>25.874063575000001</c:v>
                </c:pt>
                <c:pt idx="522">
                  <c:v>25.924063575000002</c:v>
                </c:pt>
                <c:pt idx="523">
                  <c:v>25.974063574999946</c:v>
                </c:pt>
                <c:pt idx="524">
                  <c:v>26.024063575</c:v>
                </c:pt>
                <c:pt idx="525">
                  <c:v>26.074063574</c:v>
                </c:pt>
                <c:pt idx="526">
                  <c:v>26.124063574000001</c:v>
                </c:pt>
                <c:pt idx="527">
                  <c:v>26.174063574000005</c:v>
                </c:pt>
                <c:pt idx="528">
                  <c:v>26.224063573999945</c:v>
                </c:pt>
                <c:pt idx="529">
                  <c:v>26.274063573999989</c:v>
                </c:pt>
                <c:pt idx="530">
                  <c:v>26.324063574</c:v>
                </c:pt>
                <c:pt idx="531">
                  <c:v>26.374063574000001</c:v>
                </c:pt>
                <c:pt idx="532">
                  <c:v>26.424063574000002</c:v>
                </c:pt>
                <c:pt idx="533">
                  <c:v>26.474063572999945</c:v>
                </c:pt>
                <c:pt idx="534">
                  <c:v>26.524063572999989</c:v>
                </c:pt>
                <c:pt idx="535">
                  <c:v>26.574063573</c:v>
                </c:pt>
                <c:pt idx="536">
                  <c:v>26.640708858</c:v>
                </c:pt>
                <c:pt idx="537">
                  <c:v>26.690709357999989</c:v>
                </c:pt>
                <c:pt idx="538">
                  <c:v>26.740709357999922</c:v>
                </c:pt>
                <c:pt idx="539">
                  <c:v>26.796753747</c:v>
                </c:pt>
                <c:pt idx="540">
                  <c:v>26.846754247</c:v>
                </c:pt>
                <c:pt idx="541">
                  <c:v>26.896754247000001</c:v>
                </c:pt>
                <c:pt idx="542">
                  <c:v>26.946754246999934</c:v>
                </c:pt>
                <c:pt idx="543">
                  <c:v>26.996754246999938</c:v>
                </c:pt>
                <c:pt idx="544">
                  <c:v>27.046754246999949</c:v>
                </c:pt>
                <c:pt idx="545">
                  <c:v>27.096754247</c:v>
                </c:pt>
                <c:pt idx="546">
                  <c:v>27.146754247000001</c:v>
                </c:pt>
                <c:pt idx="547">
                  <c:v>27.196754246000001</c:v>
                </c:pt>
                <c:pt idx="548">
                  <c:v>27.246754245999938</c:v>
                </c:pt>
                <c:pt idx="549">
                  <c:v>27.296754245999946</c:v>
                </c:pt>
                <c:pt idx="550">
                  <c:v>27.346754246</c:v>
                </c:pt>
                <c:pt idx="551">
                  <c:v>27.396754246</c:v>
                </c:pt>
                <c:pt idx="552">
                  <c:v>27.44675424599993</c:v>
                </c:pt>
                <c:pt idx="553">
                  <c:v>27.496754245999938</c:v>
                </c:pt>
                <c:pt idx="554">
                  <c:v>27.546754245999946</c:v>
                </c:pt>
                <c:pt idx="555">
                  <c:v>27.596754245</c:v>
                </c:pt>
                <c:pt idx="556">
                  <c:v>27.646754245</c:v>
                </c:pt>
                <c:pt idx="557">
                  <c:v>27.696754245000001</c:v>
                </c:pt>
                <c:pt idx="558">
                  <c:v>27.746754245000002</c:v>
                </c:pt>
                <c:pt idx="559">
                  <c:v>27.796754244999946</c:v>
                </c:pt>
                <c:pt idx="560">
                  <c:v>27.846754245</c:v>
                </c:pt>
                <c:pt idx="561">
                  <c:v>27.896754245</c:v>
                </c:pt>
                <c:pt idx="562">
                  <c:v>27.946754243999923</c:v>
                </c:pt>
                <c:pt idx="563">
                  <c:v>27.996754244000002</c:v>
                </c:pt>
                <c:pt idx="564">
                  <c:v>28.046754243999946</c:v>
                </c:pt>
                <c:pt idx="565">
                  <c:v>28.096754244</c:v>
                </c:pt>
                <c:pt idx="566">
                  <c:v>28.146754244</c:v>
                </c:pt>
                <c:pt idx="567">
                  <c:v>28.196754244000001</c:v>
                </c:pt>
                <c:pt idx="568">
                  <c:v>28.246754244000002</c:v>
                </c:pt>
                <c:pt idx="569">
                  <c:v>28.296754243999946</c:v>
                </c:pt>
                <c:pt idx="570">
                  <c:v>28.346754242999989</c:v>
                </c:pt>
                <c:pt idx="571">
                  <c:v>28.396754243</c:v>
                </c:pt>
                <c:pt idx="572">
                  <c:v>28.446754242999923</c:v>
                </c:pt>
                <c:pt idx="573">
                  <c:v>28.535012644999938</c:v>
                </c:pt>
                <c:pt idx="574">
                  <c:v>28.585013144999934</c:v>
                </c:pt>
                <c:pt idx="575">
                  <c:v>28.635013144999999</c:v>
                </c:pt>
                <c:pt idx="576">
                  <c:v>28.685013144999989</c:v>
                </c:pt>
                <c:pt idx="577">
                  <c:v>28.735013145</c:v>
                </c:pt>
                <c:pt idx="578">
                  <c:v>28.785013144999922</c:v>
                </c:pt>
                <c:pt idx="579">
                  <c:v>28.835013145000001</c:v>
                </c:pt>
                <c:pt idx="580">
                  <c:v>28.885013143999938</c:v>
                </c:pt>
                <c:pt idx="581">
                  <c:v>28.935013143999949</c:v>
                </c:pt>
                <c:pt idx="582">
                  <c:v>28.985013143999918</c:v>
                </c:pt>
                <c:pt idx="583">
                  <c:v>29.035013144000001</c:v>
                </c:pt>
                <c:pt idx="584">
                  <c:v>29.085013143999934</c:v>
                </c:pt>
                <c:pt idx="585">
                  <c:v>29.135013143999988</c:v>
                </c:pt>
                <c:pt idx="586">
                  <c:v>29.185013143999949</c:v>
                </c:pt>
                <c:pt idx="587">
                  <c:v>29.235013144</c:v>
                </c:pt>
                <c:pt idx="588">
                  <c:v>29.285013142999922</c:v>
                </c:pt>
                <c:pt idx="589">
                  <c:v>29.335013143000001</c:v>
                </c:pt>
                <c:pt idx="590">
                  <c:v>29.385013142999938</c:v>
                </c:pt>
                <c:pt idx="591">
                  <c:v>29.435013142999946</c:v>
                </c:pt>
                <c:pt idx="592">
                  <c:v>29.485013142999918</c:v>
                </c:pt>
                <c:pt idx="593">
                  <c:v>29.535013143</c:v>
                </c:pt>
                <c:pt idx="594">
                  <c:v>29.585013142999934</c:v>
                </c:pt>
                <c:pt idx="595">
                  <c:v>29.635013142999988</c:v>
                </c:pt>
                <c:pt idx="596">
                  <c:v>29.685013141999946</c:v>
                </c:pt>
                <c:pt idx="597">
                  <c:v>29.735013142</c:v>
                </c:pt>
                <c:pt idx="598">
                  <c:v>29.785013141999922</c:v>
                </c:pt>
                <c:pt idx="599">
                  <c:v>29.835013142000001</c:v>
                </c:pt>
                <c:pt idx="600">
                  <c:v>29.885013141999938</c:v>
                </c:pt>
                <c:pt idx="601">
                  <c:v>29.935013141999946</c:v>
                </c:pt>
                <c:pt idx="602">
                  <c:v>29.985013141999911</c:v>
                </c:pt>
                <c:pt idx="603">
                  <c:v>30.035013142</c:v>
                </c:pt>
                <c:pt idx="604">
                  <c:v>30.085013140999923</c:v>
                </c:pt>
                <c:pt idx="605">
                  <c:v>30.135013141000005</c:v>
                </c:pt>
                <c:pt idx="606">
                  <c:v>30.185013140999946</c:v>
                </c:pt>
                <c:pt idx="607">
                  <c:v>30.235013141</c:v>
                </c:pt>
                <c:pt idx="608">
                  <c:v>30.257773741000001</c:v>
                </c:pt>
                <c:pt idx="609">
                  <c:v>30.307774241000001</c:v>
                </c:pt>
                <c:pt idx="610">
                  <c:v>30.357774241000001</c:v>
                </c:pt>
                <c:pt idx="611">
                  <c:v>30.407774240999938</c:v>
                </c:pt>
                <c:pt idx="612">
                  <c:v>30.457774240999989</c:v>
                </c:pt>
                <c:pt idx="613">
                  <c:v>30.507774241</c:v>
                </c:pt>
                <c:pt idx="614">
                  <c:v>30.557774241000001</c:v>
                </c:pt>
                <c:pt idx="615">
                  <c:v>30.607774241000001</c:v>
                </c:pt>
                <c:pt idx="616">
                  <c:v>30.657774239999988</c:v>
                </c:pt>
                <c:pt idx="617">
                  <c:v>30.707774239999949</c:v>
                </c:pt>
                <c:pt idx="618">
                  <c:v>30.75777424</c:v>
                </c:pt>
                <c:pt idx="619">
                  <c:v>30.807774240000001</c:v>
                </c:pt>
                <c:pt idx="620">
                  <c:v>30.857774240000001</c:v>
                </c:pt>
                <c:pt idx="621">
                  <c:v>30.907774239999938</c:v>
                </c:pt>
                <c:pt idx="622">
                  <c:v>30.957774239999949</c:v>
                </c:pt>
                <c:pt idx="623">
                  <c:v>31.00777424</c:v>
                </c:pt>
                <c:pt idx="624">
                  <c:v>31.057774239</c:v>
                </c:pt>
                <c:pt idx="625">
                  <c:v>31.107774239000001</c:v>
                </c:pt>
                <c:pt idx="626">
                  <c:v>31.157774238999988</c:v>
                </c:pt>
                <c:pt idx="627">
                  <c:v>31.207774238999946</c:v>
                </c:pt>
                <c:pt idx="628">
                  <c:v>31.257774239</c:v>
                </c:pt>
                <c:pt idx="629">
                  <c:v>31.307774239</c:v>
                </c:pt>
                <c:pt idx="630">
                  <c:v>31.357774239000001</c:v>
                </c:pt>
                <c:pt idx="631">
                  <c:v>31.407774238999938</c:v>
                </c:pt>
                <c:pt idx="632">
                  <c:v>31.457774237999946</c:v>
                </c:pt>
                <c:pt idx="633">
                  <c:v>31.507774238</c:v>
                </c:pt>
                <c:pt idx="634">
                  <c:v>31.557774238</c:v>
                </c:pt>
                <c:pt idx="635">
                  <c:v>31.607774238000001</c:v>
                </c:pt>
                <c:pt idx="636">
                  <c:v>31.657774237999988</c:v>
                </c:pt>
                <c:pt idx="637">
                  <c:v>31.707774237999946</c:v>
                </c:pt>
                <c:pt idx="638">
                  <c:v>31.757774238</c:v>
                </c:pt>
                <c:pt idx="639">
                  <c:v>31.807774238</c:v>
                </c:pt>
                <c:pt idx="640">
                  <c:v>31.857774237000001</c:v>
                </c:pt>
                <c:pt idx="641">
                  <c:v>31.907774237000002</c:v>
                </c:pt>
                <c:pt idx="642">
                  <c:v>31.957774236999946</c:v>
                </c:pt>
                <c:pt idx="643">
                  <c:v>32.007774237</c:v>
                </c:pt>
                <c:pt idx="644">
                  <c:v>32.057774237000004</c:v>
                </c:pt>
                <c:pt idx="645">
                  <c:v>32.107774237000001</c:v>
                </c:pt>
                <c:pt idx="646">
                  <c:v>32.157774237000005</c:v>
                </c:pt>
                <c:pt idx="647">
                  <c:v>32.207774237000002</c:v>
                </c:pt>
                <c:pt idx="648">
                  <c:v>32.257774236000003</c:v>
                </c:pt>
                <c:pt idx="649">
                  <c:v>32.307774236</c:v>
                </c:pt>
                <c:pt idx="650">
                  <c:v>32.357774235999997</c:v>
                </c:pt>
                <c:pt idx="651">
                  <c:v>32.407774236000002</c:v>
                </c:pt>
                <c:pt idx="652">
                  <c:v>32.457774235999999</c:v>
                </c:pt>
                <c:pt idx="653">
                  <c:v>32.507774236000003</c:v>
                </c:pt>
                <c:pt idx="654">
                  <c:v>32.557774236</c:v>
                </c:pt>
                <c:pt idx="655">
                  <c:v>32.607774236000012</c:v>
                </c:pt>
                <c:pt idx="656">
                  <c:v>32.657774235000005</c:v>
                </c:pt>
                <c:pt idx="657">
                  <c:v>32.707774235000002</c:v>
                </c:pt>
                <c:pt idx="658">
                  <c:v>32.757774235000007</c:v>
                </c:pt>
                <c:pt idx="659">
                  <c:v>32.807774235000004</c:v>
                </c:pt>
                <c:pt idx="660">
                  <c:v>32.830226575999994</c:v>
                </c:pt>
                <c:pt idx="661">
                  <c:v>32.880227075999855</c:v>
                </c:pt>
                <c:pt idx="662">
                  <c:v>32.930227075999994</c:v>
                </c:pt>
                <c:pt idx="663">
                  <c:v>32.980227075999885</c:v>
                </c:pt>
                <c:pt idx="664">
                  <c:v>33.030227075999996</c:v>
                </c:pt>
                <c:pt idx="665">
                  <c:v>33.0802270759999</c:v>
                </c:pt>
                <c:pt idx="666">
                  <c:v>33.130227074999993</c:v>
                </c:pt>
                <c:pt idx="667">
                  <c:v>33.180227074999998</c:v>
                </c:pt>
                <c:pt idx="668">
                  <c:v>33.230227075000002</c:v>
                </c:pt>
                <c:pt idx="669">
                  <c:v>33.280227074999999</c:v>
                </c:pt>
                <c:pt idx="670">
                  <c:v>33.330227074999975</c:v>
                </c:pt>
                <c:pt idx="671">
                  <c:v>33.380227074999944</c:v>
                </c:pt>
                <c:pt idx="672">
                  <c:v>33.430227074999998</c:v>
                </c:pt>
                <c:pt idx="673">
                  <c:v>33.480227074999974</c:v>
                </c:pt>
                <c:pt idx="674">
                  <c:v>33.530227073999995</c:v>
                </c:pt>
                <c:pt idx="675">
                  <c:v>33.5802270739999</c:v>
                </c:pt>
                <c:pt idx="676">
                  <c:v>33.630227073999997</c:v>
                </c:pt>
                <c:pt idx="677">
                  <c:v>33.680227073999994</c:v>
                </c:pt>
                <c:pt idx="678">
                  <c:v>33.730227073999998</c:v>
                </c:pt>
                <c:pt idx="679">
                  <c:v>33.780227073999995</c:v>
                </c:pt>
                <c:pt idx="680">
                  <c:v>33.8302270739999</c:v>
                </c:pt>
                <c:pt idx="681">
                  <c:v>33.880227073999855</c:v>
                </c:pt>
                <c:pt idx="682">
                  <c:v>33.930227072999998</c:v>
                </c:pt>
                <c:pt idx="683">
                  <c:v>33.980227072999945</c:v>
                </c:pt>
                <c:pt idx="684">
                  <c:v>34.030227072999999</c:v>
                </c:pt>
                <c:pt idx="685">
                  <c:v>34.080227072999975</c:v>
                </c:pt>
                <c:pt idx="686">
                  <c:v>34.130227072999993</c:v>
                </c:pt>
                <c:pt idx="687">
                  <c:v>34.180227072999998</c:v>
                </c:pt>
                <c:pt idx="688">
                  <c:v>34.230227073000002</c:v>
                </c:pt>
                <c:pt idx="689">
                  <c:v>34.238578566000108</c:v>
                </c:pt>
                <c:pt idx="690">
                  <c:v>34.288579066000011</c:v>
                </c:pt>
                <c:pt idx="691">
                  <c:v>34.338579066000001</c:v>
                </c:pt>
                <c:pt idx="692">
                  <c:v>34.388579065999998</c:v>
                </c:pt>
                <c:pt idx="693">
                  <c:v>34.438579066000003</c:v>
                </c:pt>
                <c:pt idx="694">
                  <c:v>34.460984915000004</c:v>
                </c:pt>
                <c:pt idx="695">
                  <c:v>34.510985414999993</c:v>
                </c:pt>
                <c:pt idx="696">
                  <c:v>34.560985415000005</c:v>
                </c:pt>
                <c:pt idx="697">
                  <c:v>34.610985415000002</c:v>
                </c:pt>
                <c:pt idx="698">
                  <c:v>34.660985415000006</c:v>
                </c:pt>
                <c:pt idx="699">
                  <c:v>34.710985415000003</c:v>
                </c:pt>
                <c:pt idx="700">
                  <c:v>34.760985415</c:v>
                </c:pt>
                <c:pt idx="701">
                  <c:v>34.810985414999998</c:v>
                </c:pt>
                <c:pt idx="702">
                  <c:v>34.860985413999998</c:v>
                </c:pt>
                <c:pt idx="703">
                  <c:v>34.910985413999995</c:v>
                </c:pt>
                <c:pt idx="704">
                  <c:v>34.960985414</c:v>
                </c:pt>
                <c:pt idx="705">
                  <c:v>35.010985413999997</c:v>
                </c:pt>
                <c:pt idx="706">
                  <c:v>35.060985414000001</c:v>
                </c:pt>
                <c:pt idx="707">
                  <c:v>35.110985413999998</c:v>
                </c:pt>
                <c:pt idx="708">
                  <c:v>35.160985414000002</c:v>
                </c:pt>
                <c:pt idx="709">
                  <c:v>35.210985414</c:v>
                </c:pt>
                <c:pt idx="710">
                  <c:v>35.260985413</c:v>
                </c:pt>
                <c:pt idx="711">
                  <c:v>35.310985412999997</c:v>
                </c:pt>
                <c:pt idx="712">
                  <c:v>35.360985413000002</c:v>
                </c:pt>
                <c:pt idx="713">
                  <c:v>35.410985412999999</c:v>
                </c:pt>
                <c:pt idx="714">
                  <c:v>35.460985413000003</c:v>
                </c:pt>
                <c:pt idx="715">
                  <c:v>35.505915574000063</c:v>
                </c:pt>
                <c:pt idx="716">
                  <c:v>35.555916074000002</c:v>
                </c:pt>
                <c:pt idx="717">
                  <c:v>35.605916073000003</c:v>
                </c:pt>
                <c:pt idx="718">
                  <c:v>35.655916073</c:v>
                </c:pt>
                <c:pt idx="719">
                  <c:v>35.705916073000012</c:v>
                </c:pt>
                <c:pt idx="720">
                  <c:v>35.755916073000002</c:v>
                </c:pt>
                <c:pt idx="721">
                  <c:v>35.805916073000006</c:v>
                </c:pt>
                <c:pt idx="722">
                  <c:v>35.855916073000003</c:v>
                </c:pt>
                <c:pt idx="723">
                  <c:v>35.905916073</c:v>
                </c:pt>
                <c:pt idx="724">
                  <c:v>35.955916073000004</c:v>
                </c:pt>
                <c:pt idx="725">
                  <c:v>36.005916072000012</c:v>
                </c:pt>
                <c:pt idx="726">
                  <c:v>36.055916072000002</c:v>
                </c:pt>
                <c:pt idx="727">
                  <c:v>36.105916072000063</c:v>
                </c:pt>
                <c:pt idx="728">
                  <c:v>36.155916072000011</c:v>
                </c:pt>
                <c:pt idx="729">
                  <c:v>36.2059160720001</c:v>
                </c:pt>
                <c:pt idx="730">
                  <c:v>36.255916072000012</c:v>
                </c:pt>
                <c:pt idx="731">
                  <c:v>36.305916072000002</c:v>
                </c:pt>
                <c:pt idx="732">
                  <c:v>36.355916071000003</c:v>
                </c:pt>
                <c:pt idx="733">
                  <c:v>36.405916071</c:v>
                </c:pt>
                <c:pt idx="734">
                  <c:v>36.455916071000004</c:v>
                </c:pt>
                <c:pt idx="735">
                  <c:v>36.505916071000001</c:v>
                </c:pt>
                <c:pt idx="736">
                  <c:v>36.555916071000006</c:v>
                </c:pt>
                <c:pt idx="737">
                  <c:v>36.605916071000003</c:v>
                </c:pt>
                <c:pt idx="738">
                  <c:v>36.655916071</c:v>
                </c:pt>
                <c:pt idx="739">
                  <c:v>36.705916071000011</c:v>
                </c:pt>
                <c:pt idx="740">
                  <c:v>36.755916070000012</c:v>
                </c:pt>
                <c:pt idx="741">
                  <c:v>36.805916070000002</c:v>
                </c:pt>
                <c:pt idx="742">
                  <c:v>36.855916069999999</c:v>
                </c:pt>
                <c:pt idx="743">
                  <c:v>36.905916070000011</c:v>
                </c:pt>
                <c:pt idx="744">
                  <c:v>36.955916070000001</c:v>
                </c:pt>
                <c:pt idx="745">
                  <c:v>37.005916070000012</c:v>
                </c:pt>
                <c:pt idx="746">
                  <c:v>37.055916070000002</c:v>
                </c:pt>
                <c:pt idx="747">
                  <c:v>37.105916070000013</c:v>
                </c:pt>
                <c:pt idx="748">
                  <c:v>37.155916069</c:v>
                </c:pt>
                <c:pt idx="749">
                  <c:v>37.205916069000011</c:v>
                </c:pt>
                <c:pt idx="750">
                  <c:v>37.255916069000001</c:v>
                </c:pt>
                <c:pt idx="751">
                  <c:v>37.305916069000006</c:v>
                </c:pt>
                <c:pt idx="752">
                  <c:v>37.355916069000003</c:v>
                </c:pt>
                <c:pt idx="753">
                  <c:v>37.405916069</c:v>
                </c:pt>
                <c:pt idx="754">
                  <c:v>37.455916069000004</c:v>
                </c:pt>
                <c:pt idx="755">
                  <c:v>37.505916069000001</c:v>
                </c:pt>
                <c:pt idx="756">
                  <c:v>37.555916068000002</c:v>
                </c:pt>
                <c:pt idx="757">
                  <c:v>37.605916068000013</c:v>
                </c:pt>
                <c:pt idx="758">
                  <c:v>37.655916068000003</c:v>
                </c:pt>
                <c:pt idx="759">
                  <c:v>37.7059160680001</c:v>
                </c:pt>
                <c:pt idx="760">
                  <c:v>37.755916068000012</c:v>
                </c:pt>
                <c:pt idx="761">
                  <c:v>37.805916068000002</c:v>
                </c:pt>
                <c:pt idx="762">
                  <c:v>37.855916067999999</c:v>
                </c:pt>
                <c:pt idx="763">
                  <c:v>37.905916068000003</c:v>
                </c:pt>
                <c:pt idx="764">
                  <c:v>37.955916067000004</c:v>
                </c:pt>
                <c:pt idx="765">
                  <c:v>38.005916067000001</c:v>
                </c:pt>
                <c:pt idx="766">
                  <c:v>38.055916067000005</c:v>
                </c:pt>
                <c:pt idx="767">
                  <c:v>38.105916067000003</c:v>
                </c:pt>
                <c:pt idx="768">
                  <c:v>38.155916067</c:v>
                </c:pt>
                <c:pt idx="769">
                  <c:v>38.205916067000011</c:v>
                </c:pt>
                <c:pt idx="770">
                  <c:v>38.255916067000001</c:v>
                </c:pt>
                <c:pt idx="771">
                  <c:v>38.305916067000005</c:v>
                </c:pt>
                <c:pt idx="772">
                  <c:v>38.355916065999999</c:v>
                </c:pt>
                <c:pt idx="773">
                  <c:v>38.405916066000003</c:v>
                </c:pt>
                <c:pt idx="774">
                  <c:v>38.455916066</c:v>
                </c:pt>
                <c:pt idx="775">
                  <c:v>38.505916066000012</c:v>
                </c:pt>
                <c:pt idx="776">
                  <c:v>38.555916066000002</c:v>
                </c:pt>
                <c:pt idx="777">
                  <c:v>38.605916066000013</c:v>
                </c:pt>
                <c:pt idx="778">
                  <c:v>38.655916066000003</c:v>
                </c:pt>
                <c:pt idx="779">
                  <c:v>38.7059160660001</c:v>
                </c:pt>
                <c:pt idx="780">
                  <c:v>38.755916065000001</c:v>
                </c:pt>
                <c:pt idx="781">
                  <c:v>38.805916065000005</c:v>
                </c:pt>
                <c:pt idx="782">
                  <c:v>38.855916065000002</c:v>
                </c:pt>
                <c:pt idx="783">
                  <c:v>38.905916065</c:v>
                </c:pt>
                <c:pt idx="784">
                  <c:v>38.955916065000004</c:v>
                </c:pt>
                <c:pt idx="785">
                  <c:v>39.005916065000001</c:v>
                </c:pt>
                <c:pt idx="786">
                  <c:v>39.055916065000005</c:v>
                </c:pt>
                <c:pt idx="787">
                  <c:v>39.105916065000002</c:v>
                </c:pt>
                <c:pt idx="788">
                  <c:v>39.155916064000003</c:v>
                </c:pt>
                <c:pt idx="789">
                  <c:v>39.2059160640001</c:v>
                </c:pt>
                <c:pt idx="790">
                  <c:v>39.255916064000012</c:v>
                </c:pt>
                <c:pt idx="791">
                  <c:v>39.305916064000002</c:v>
                </c:pt>
                <c:pt idx="792">
                  <c:v>39.355916063999999</c:v>
                </c:pt>
                <c:pt idx="793">
                  <c:v>39.405916064000003</c:v>
                </c:pt>
                <c:pt idx="794">
                  <c:v>39.455916064</c:v>
                </c:pt>
                <c:pt idx="795">
                  <c:v>39.505916064000012</c:v>
                </c:pt>
                <c:pt idx="796">
                  <c:v>39.555916063000005</c:v>
                </c:pt>
                <c:pt idx="797">
                  <c:v>39.605916063000002</c:v>
                </c:pt>
                <c:pt idx="798">
                  <c:v>39.655916063000006</c:v>
                </c:pt>
                <c:pt idx="799">
                  <c:v>39.705916063000011</c:v>
                </c:pt>
                <c:pt idx="800">
                  <c:v>39.755916063000001</c:v>
                </c:pt>
                <c:pt idx="801">
                  <c:v>39.805916063000005</c:v>
                </c:pt>
                <c:pt idx="802">
                  <c:v>39.855916063000002</c:v>
                </c:pt>
                <c:pt idx="803">
                  <c:v>39.905916063000006</c:v>
                </c:pt>
                <c:pt idx="804">
                  <c:v>39.955916062</c:v>
                </c:pt>
                <c:pt idx="805">
                  <c:v>40.005916062000011</c:v>
                </c:pt>
                <c:pt idx="806">
                  <c:v>40.055916062000001</c:v>
                </c:pt>
                <c:pt idx="807">
                  <c:v>40.105916062000013</c:v>
                </c:pt>
                <c:pt idx="808">
                  <c:v>40.155916062000003</c:v>
                </c:pt>
                <c:pt idx="809">
                  <c:v>40.205916062000099</c:v>
                </c:pt>
                <c:pt idx="810">
                  <c:v>40.255916062000011</c:v>
                </c:pt>
                <c:pt idx="811">
                  <c:v>40.305916062000001</c:v>
                </c:pt>
                <c:pt idx="812">
                  <c:v>40.355916061000002</c:v>
                </c:pt>
                <c:pt idx="813">
                  <c:v>40.405916061000006</c:v>
                </c:pt>
                <c:pt idx="814">
                  <c:v>40.455916061000003</c:v>
                </c:pt>
                <c:pt idx="815">
                  <c:v>40.505916061000001</c:v>
                </c:pt>
                <c:pt idx="816">
                  <c:v>40.555916061000005</c:v>
                </c:pt>
                <c:pt idx="817">
                  <c:v>40.605916061000002</c:v>
                </c:pt>
                <c:pt idx="818">
                  <c:v>40.655916061000006</c:v>
                </c:pt>
                <c:pt idx="819">
                  <c:v>40.705916061000003</c:v>
                </c:pt>
                <c:pt idx="820">
                  <c:v>40.755916060000011</c:v>
                </c:pt>
                <c:pt idx="821">
                  <c:v>40.805916060000001</c:v>
                </c:pt>
                <c:pt idx="822">
                  <c:v>40.855916059999998</c:v>
                </c:pt>
                <c:pt idx="823">
                  <c:v>40.905916060000003</c:v>
                </c:pt>
                <c:pt idx="824">
                  <c:v>40.95591606</c:v>
                </c:pt>
                <c:pt idx="825">
                  <c:v>41.005916060000011</c:v>
                </c:pt>
                <c:pt idx="826">
                  <c:v>41.055916060000001</c:v>
                </c:pt>
                <c:pt idx="827">
                  <c:v>41.105916059000002</c:v>
                </c:pt>
                <c:pt idx="828">
                  <c:v>41.155916059000006</c:v>
                </c:pt>
                <c:pt idx="829">
                  <c:v>41.205916059000003</c:v>
                </c:pt>
                <c:pt idx="830">
                  <c:v>41.255916059</c:v>
                </c:pt>
                <c:pt idx="831">
                  <c:v>41.305916059000005</c:v>
                </c:pt>
                <c:pt idx="832">
                  <c:v>41.355916059000002</c:v>
                </c:pt>
                <c:pt idx="833">
                  <c:v>41.405916059000006</c:v>
                </c:pt>
                <c:pt idx="834">
                  <c:v>41.455916059000003</c:v>
                </c:pt>
                <c:pt idx="835">
                  <c:v>41.505916058000011</c:v>
                </c:pt>
                <c:pt idx="836">
                  <c:v>41.555916058000001</c:v>
                </c:pt>
                <c:pt idx="837">
                  <c:v>41.605916058000012</c:v>
                </c:pt>
                <c:pt idx="838">
                  <c:v>41.655916058000003</c:v>
                </c:pt>
                <c:pt idx="839">
                  <c:v>41.705916058000099</c:v>
                </c:pt>
                <c:pt idx="840">
                  <c:v>41.755916058000011</c:v>
                </c:pt>
                <c:pt idx="841">
                  <c:v>41.805916058000001</c:v>
                </c:pt>
                <c:pt idx="842">
                  <c:v>41.855916057999998</c:v>
                </c:pt>
                <c:pt idx="843">
                  <c:v>41.905916057000006</c:v>
                </c:pt>
                <c:pt idx="844">
                  <c:v>41.955916057000003</c:v>
                </c:pt>
                <c:pt idx="845">
                  <c:v>42.005916057</c:v>
                </c:pt>
                <c:pt idx="846">
                  <c:v>42.055916057000005</c:v>
                </c:pt>
                <c:pt idx="847">
                  <c:v>42.105916057000002</c:v>
                </c:pt>
                <c:pt idx="848">
                  <c:v>42.155916057000006</c:v>
                </c:pt>
                <c:pt idx="849">
                  <c:v>42.205916057000003</c:v>
                </c:pt>
                <c:pt idx="850">
                  <c:v>42.255916057</c:v>
                </c:pt>
                <c:pt idx="851">
                  <c:v>42.305916056000001</c:v>
                </c:pt>
                <c:pt idx="852">
                  <c:v>42.355916055999998</c:v>
                </c:pt>
                <c:pt idx="853">
                  <c:v>42.405916056000002</c:v>
                </c:pt>
                <c:pt idx="854">
                  <c:v>42.455916056</c:v>
                </c:pt>
                <c:pt idx="855">
                  <c:v>42.505916056000011</c:v>
                </c:pt>
                <c:pt idx="856">
                  <c:v>42.555916056000001</c:v>
                </c:pt>
                <c:pt idx="857">
                  <c:v>42.605916056000012</c:v>
                </c:pt>
                <c:pt idx="858">
                  <c:v>42.655916056000002</c:v>
                </c:pt>
                <c:pt idx="859">
                  <c:v>42.705916055000003</c:v>
                </c:pt>
                <c:pt idx="860">
                  <c:v>42.755916055</c:v>
                </c:pt>
                <c:pt idx="861">
                  <c:v>42.805916055000004</c:v>
                </c:pt>
                <c:pt idx="862">
                  <c:v>42.855916055000002</c:v>
                </c:pt>
                <c:pt idx="863">
                  <c:v>42.905916055000006</c:v>
                </c:pt>
                <c:pt idx="864">
                  <c:v>42.955916055000003</c:v>
                </c:pt>
                <c:pt idx="865">
                  <c:v>43.005916055</c:v>
                </c:pt>
                <c:pt idx="866">
                  <c:v>43.055916055000004</c:v>
                </c:pt>
                <c:pt idx="867">
                  <c:v>43.105916054000012</c:v>
                </c:pt>
                <c:pt idx="868">
                  <c:v>43.155916054000002</c:v>
                </c:pt>
                <c:pt idx="869">
                  <c:v>43.205916054000063</c:v>
                </c:pt>
                <c:pt idx="870">
                  <c:v>43.255916054000011</c:v>
                </c:pt>
                <c:pt idx="871">
                  <c:v>43.305916054000001</c:v>
                </c:pt>
                <c:pt idx="872">
                  <c:v>43.355916053999998</c:v>
                </c:pt>
                <c:pt idx="873">
                  <c:v>43.405916054000002</c:v>
                </c:pt>
                <c:pt idx="874">
                  <c:v>43.455916053999999</c:v>
                </c:pt>
                <c:pt idx="875">
                  <c:v>43.505916053</c:v>
                </c:pt>
                <c:pt idx="876">
                  <c:v>43.555916053000004</c:v>
                </c:pt>
                <c:pt idx="877">
                  <c:v>43.605916053000001</c:v>
                </c:pt>
                <c:pt idx="878">
                  <c:v>43.655916053000006</c:v>
                </c:pt>
                <c:pt idx="879">
                  <c:v>43.705916053000003</c:v>
                </c:pt>
                <c:pt idx="880">
                  <c:v>43.755916053</c:v>
                </c:pt>
                <c:pt idx="881">
                  <c:v>43.805916053000004</c:v>
                </c:pt>
                <c:pt idx="882">
                  <c:v>43.855916053000001</c:v>
                </c:pt>
                <c:pt idx="883">
                  <c:v>43.905916052000002</c:v>
                </c:pt>
                <c:pt idx="884">
                  <c:v>43.955916051999999</c:v>
                </c:pt>
                <c:pt idx="885">
                  <c:v>44.005916052000003</c:v>
                </c:pt>
                <c:pt idx="886">
                  <c:v>44.055916052000001</c:v>
                </c:pt>
                <c:pt idx="887">
                  <c:v>44.105916052000012</c:v>
                </c:pt>
                <c:pt idx="888">
                  <c:v>44.155916052000002</c:v>
                </c:pt>
                <c:pt idx="889">
                  <c:v>44.205916052000013</c:v>
                </c:pt>
                <c:pt idx="890">
                  <c:v>44.255916052000003</c:v>
                </c:pt>
                <c:pt idx="891">
                  <c:v>44.305916051000004</c:v>
                </c:pt>
                <c:pt idx="892">
                  <c:v>44.355916051000001</c:v>
                </c:pt>
                <c:pt idx="893">
                  <c:v>44.405916051000005</c:v>
                </c:pt>
                <c:pt idx="894">
                  <c:v>44.455916051000003</c:v>
                </c:pt>
                <c:pt idx="895">
                  <c:v>44.505916051</c:v>
                </c:pt>
                <c:pt idx="896">
                  <c:v>44.555916051000004</c:v>
                </c:pt>
                <c:pt idx="897">
                  <c:v>44.605916051000001</c:v>
                </c:pt>
                <c:pt idx="898">
                  <c:v>44.655916051000005</c:v>
                </c:pt>
                <c:pt idx="899">
                  <c:v>44.705916050000013</c:v>
                </c:pt>
                <c:pt idx="900">
                  <c:v>44.755916050000003</c:v>
                </c:pt>
                <c:pt idx="901">
                  <c:v>44.80591605</c:v>
                </c:pt>
                <c:pt idx="902">
                  <c:v>44.855916050000005</c:v>
                </c:pt>
                <c:pt idx="903">
                  <c:v>44.905916050000002</c:v>
                </c:pt>
                <c:pt idx="904">
                  <c:v>44.955916050000006</c:v>
                </c:pt>
                <c:pt idx="905">
                  <c:v>45.005916050000003</c:v>
                </c:pt>
                <c:pt idx="906">
                  <c:v>45.05591605</c:v>
                </c:pt>
                <c:pt idx="907">
                  <c:v>45.105916049000108</c:v>
                </c:pt>
                <c:pt idx="908">
                  <c:v>45.155916049000012</c:v>
                </c:pt>
                <c:pt idx="909">
                  <c:v>45.20591604900013</c:v>
                </c:pt>
                <c:pt idx="910">
                  <c:v>45.255916049000099</c:v>
                </c:pt>
                <c:pt idx="911">
                  <c:v>45.305916049000011</c:v>
                </c:pt>
                <c:pt idx="912">
                  <c:v>45.355916049000001</c:v>
                </c:pt>
                <c:pt idx="913">
                  <c:v>45.405916049000012</c:v>
                </c:pt>
                <c:pt idx="914">
                  <c:v>45.455916049000002</c:v>
                </c:pt>
                <c:pt idx="915">
                  <c:v>45.505916048000138</c:v>
                </c:pt>
                <c:pt idx="916">
                  <c:v>45.5559160480001</c:v>
                </c:pt>
                <c:pt idx="917">
                  <c:v>45.605916048000168</c:v>
                </c:pt>
                <c:pt idx="918">
                  <c:v>45.655916048000115</c:v>
                </c:pt>
                <c:pt idx="919">
                  <c:v>45.705916048000169</c:v>
                </c:pt>
                <c:pt idx="920">
                  <c:v>45.755916048000138</c:v>
                </c:pt>
                <c:pt idx="921">
                  <c:v>45.8059160480001</c:v>
                </c:pt>
                <c:pt idx="922">
                  <c:v>45.855916048000012</c:v>
                </c:pt>
                <c:pt idx="923">
                  <c:v>45.905916047000012</c:v>
                </c:pt>
                <c:pt idx="924">
                  <c:v>45.955916047000002</c:v>
                </c:pt>
                <c:pt idx="925">
                  <c:v>46.005916047000063</c:v>
                </c:pt>
                <c:pt idx="926">
                  <c:v>46.055916047000011</c:v>
                </c:pt>
                <c:pt idx="927">
                  <c:v>46.105916047000107</c:v>
                </c:pt>
                <c:pt idx="928">
                  <c:v>46.155916047000012</c:v>
                </c:pt>
                <c:pt idx="929">
                  <c:v>46.205916047000123</c:v>
                </c:pt>
                <c:pt idx="930">
                  <c:v>46.255916046000138</c:v>
                </c:pt>
                <c:pt idx="931">
                  <c:v>46.3059160460001</c:v>
                </c:pt>
                <c:pt idx="932">
                  <c:v>46.355916046000011</c:v>
                </c:pt>
                <c:pt idx="933">
                  <c:v>46.405916046000115</c:v>
                </c:pt>
                <c:pt idx="934">
                  <c:v>46.455916046000013</c:v>
                </c:pt>
                <c:pt idx="935">
                  <c:v>46.505916046000138</c:v>
                </c:pt>
                <c:pt idx="936">
                  <c:v>46.5559160460001</c:v>
                </c:pt>
                <c:pt idx="937">
                  <c:v>46.605916046000161</c:v>
                </c:pt>
                <c:pt idx="938">
                  <c:v>46.655916045000012</c:v>
                </c:pt>
                <c:pt idx="939">
                  <c:v>46.705916045000116</c:v>
                </c:pt>
                <c:pt idx="940">
                  <c:v>46.755916045000063</c:v>
                </c:pt>
                <c:pt idx="941">
                  <c:v>46.805916045000011</c:v>
                </c:pt>
                <c:pt idx="942">
                  <c:v>46.855916045000001</c:v>
                </c:pt>
                <c:pt idx="943">
                  <c:v>46.905916045000012</c:v>
                </c:pt>
                <c:pt idx="944">
                  <c:v>46.955916045000002</c:v>
                </c:pt>
                <c:pt idx="945">
                  <c:v>47.005916045000063</c:v>
                </c:pt>
                <c:pt idx="946">
                  <c:v>47.055916044000099</c:v>
                </c:pt>
                <c:pt idx="947">
                  <c:v>47.105916044000146</c:v>
                </c:pt>
                <c:pt idx="948">
                  <c:v>47.155916044000115</c:v>
                </c:pt>
                <c:pt idx="949">
                  <c:v>47.205916044000169</c:v>
                </c:pt>
                <c:pt idx="950">
                  <c:v>47.255916044000138</c:v>
                </c:pt>
                <c:pt idx="951">
                  <c:v>47.305916044000099</c:v>
                </c:pt>
                <c:pt idx="952">
                  <c:v>47.355916044000011</c:v>
                </c:pt>
                <c:pt idx="953">
                  <c:v>47.405916044000115</c:v>
                </c:pt>
                <c:pt idx="954">
                  <c:v>47.455916043000002</c:v>
                </c:pt>
                <c:pt idx="955">
                  <c:v>47.505916043000013</c:v>
                </c:pt>
                <c:pt idx="956">
                  <c:v>47.555916043000003</c:v>
                </c:pt>
                <c:pt idx="957">
                  <c:v>47.6059160430001</c:v>
                </c:pt>
                <c:pt idx="958">
                  <c:v>47.655916043000012</c:v>
                </c:pt>
                <c:pt idx="959">
                  <c:v>47.705916043000116</c:v>
                </c:pt>
                <c:pt idx="960">
                  <c:v>47.755916043000013</c:v>
                </c:pt>
                <c:pt idx="961">
                  <c:v>47.805916043000003</c:v>
                </c:pt>
                <c:pt idx="962">
                  <c:v>47.855916042000011</c:v>
                </c:pt>
                <c:pt idx="963">
                  <c:v>47.905916042000115</c:v>
                </c:pt>
                <c:pt idx="964">
                  <c:v>47.955916042000013</c:v>
                </c:pt>
                <c:pt idx="965">
                  <c:v>48.005916042000131</c:v>
                </c:pt>
                <c:pt idx="966">
                  <c:v>48.055916042000099</c:v>
                </c:pt>
                <c:pt idx="967">
                  <c:v>48.105916042000146</c:v>
                </c:pt>
                <c:pt idx="968">
                  <c:v>48.155916042000115</c:v>
                </c:pt>
                <c:pt idx="969">
                  <c:v>48.205916042000169</c:v>
                </c:pt>
                <c:pt idx="970">
                  <c:v>48.255916041000013</c:v>
                </c:pt>
                <c:pt idx="971">
                  <c:v>48.305916041000003</c:v>
                </c:pt>
                <c:pt idx="972">
                  <c:v>48.355916041</c:v>
                </c:pt>
                <c:pt idx="973">
                  <c:v>48.405916041000012</c:v>
                </c:pt>
                <c:pt idx="974">
                  <c:v>48.455916041000002</c:v>
                </c:pt>
                <c:pt idx="975">
                  <c:v>48.505916041000013</c:v>
                </c:pt>
                <c:pt idx="976">
                  <c:v>48.555916041000003</c:v>
                </c:pt>
                <c:pt idx="977">
                  <c:v>48.6059160410001</c:v>
                </c:pt>
                <c:pt idx="978">
                  <c:v>48.655916040000108</c:v>
                </c:pt>
                <c:pt idx="979">
                  <c:v>48.705916040000169</c:v>
                </c:pt>
                <c:pt idx="980">
                  <c:v>48.75591604000013</c:v>
                </c:pt>
                <c:pt idx="981">
                  <c:v>48.805916040000099</c:v>
                </c:pt>
                <c:pt idx="982">
                  <c:v>48.855916040000011</c:v>
                </c:pt>
                <c:pt idx="983">
                  <c:v>48.905916040000108</c:v>
                </c:pt>
                <c:pt idx="984">
                  <c:v>48.955916040000012</c:v>
                </c:pt>
                <c:pt idx="985">
                  <c:v>49.00591604000013</c:v>
                </c:pt>
                <c:pt idx="986">
                  <c:v>49.055916039000003</c:v>
                </c:pt>
                <c:pt idx="987">
                  <c:v>49.1059160390001</c:v>
                </c:pt>
                <c:pt idx="988">
                  <c:v>49.155916039000012</c:v>
                </c:pt>
                <c:pt idx="989">
                  <c:v>49.205916039000115</c:v>
                </c:pt>
                <c:pt idx="990">
                  <c:v>49.255916039000013</c:v>
                </c:pt>
                <c:pt idx="991">
                  <c:v>49.305916039000003</c:v>
                </c:pt>
                <c:pt idx="992">
                  <c:v>49.355916039</c:v>
                </c:pt>
                <c:pt idx="993">
                  <c:v>49.405916039000012</c:v>
                </c:pt>
                <c:pt idx="994">
                  <c:v>49.455916038000012</c:v>
                </c:pt>
                <c:pt idx="995">
                  <c:v>49.505916038000123</c:v>
                </c:pt>
                <c:pt idx="996">
                  <c:v>49.555916038000063</c:v>
                </c:pt>
                <c:pt idx="997">
                  <c:v>49.605916038000139</c:v>
                </c:pt>
                <c:pt idx="998">
                  <c:v>49.6559160380001</c:v>
                </c:pt>
                <c:pt idx="999">
                  <c:v>49.705916038000169</c:v>
                </c:pt>
                <c:pt idx="1000">
                  <c:v>49.755916038000123</c:v>
                </c:pt>
                <c:pt idx="1001">
                  <c:v>49.805916038000063</c:v>
                </c:pt>
                <c:pt idx="1002">
                  <c:v>49.855916037</c:v>
                </c:pt>
                <c:pt idx="1003">
                  <c:v>49.905916037000011</c:v>
                </c:pt>
                <c:pt idx="1004">
                  <c:v>49.955916037000001</c:v>
                </c:pt>
                <c:pt idx="1005">
                  <c:v>50.000000037</c:v>
                </c:pt>
              </c:numCache>
            </c:numRef>
          </c:xVal>
          <c:yVal>
            <c:numRef>
              <c:f>coil!$CK$1:$CK$1015</c:f>
              <c:numCache>
                <c:formatCode>General</c:formatCode>
                <c:ptCount val="1015"/>
                <c:pt idx="0">
                  <c:v>-1.4587619999999968</c:v>
                </c:pt>
                <c:pt idx="1">
                  <c:v>0</c:v>
                </c:pt>
                <c:pt idx="2">
                  <c:v>0</c:v>
                </c:pt>
                <c:pt idx="3">
                  <c:v>0</c:v>
                </c:pt>
                <c:pt idx="4">
                  <c:v>0</c:v>
                </c:pt>
                <c:pt idx="5">
                  <c:v>6.9999999998682642E-6</c:v>
                </c:pt>
                <c:pt idx="6">
                  <c:v>2.0000000000575257E-6</c:v>
                </c:pt>
                <c:pt idx="7">
                  <c:v>-9.9999999999989718E-5</c:v>
                </c:pt>
                <c:pt idx="8">
                  <c:v>-9.9999999999989718E-5</c:v>
                </c:pt>
                <c:pt idx="9">
                  <c:v>-9.9999999999989718E-5</c:v>
                </c:pt>
                <c:pt idx="10">
                  <c:v>-1.1200000000011259E-4</c:v>
                </c:pt>
                <c:pt idx="11">
                  <c:v>-1.1300000000003034E-4</c:v>
                </c:pt>
                <c:pt idx="12">
                  <c:v>-1.2000000000012059E-4</c:v>
                </c:pt>
                <c:pt idx="13">
                  <c:v>-1.2000000000012059E-4</c:v>
                </c:pt>
                <c:pt idx="14">
                  <c:v>-1.2000000000012059E-4</c:v>
                </c:pt>
                <c:pt idx="15">
                  <c:v>-1.2000000000012059E-4</c:v>
                </c:pt>
                <c:pt idx="16">
                  <c:v>-1.2000000000012059E-4</c:v>
                </c:pt>
                <c:pt idx="17">
                  <c:v>-1.2000000000012059E-4</c:v>
                </c:pt>
                <c:pt idx="18">
                  <c:v>-1.1899999999998023E-4</c:v>
                </c:pt>
                <c:pt idx="19">
                  <c:v>-1.1899999999998023E-4</c:v>
                </c:pt>
                <c:pt idx="20">
                  <c:v>-1.1899999999998023E-4</c:v>
                </c:pt>
                <c:pt idx="21">
                  <c:v>-1.1899999999998023E-4</c:v>
                </c:pt>
                <c:pt idx="22">
                  <c:v>-9.7000000000014054E-5</c:v>
                </c:pt>
                <c:pt idx="23">
                  <c:v>-8.6000000000030727E-5</c:v>
                </c:pt>
                <c:pt idx="24">
                  <c:v>-8.6000000000030727E-5</c:v>
                </c:pt>
                <c:pt idx="25">
                  <c:v>-8.6000000000030727E-5</c:v>
                </c:pt>
                <c:pt idx="26">
                  <c:v>-8.6000000000030727E-5</c:v>
                </c:pt>
                <c:pt idx="27">
                  <c:v>-8.6000000000030727E-5</c:v>
                </c:pt>
                <c:pt idx="28">
                  <c:v>-8.6000000000030727E-5</c:v>
                </c:pt>
                <c:pt idx="29">
                  <c:v>-8.6000000000030727E-5</c:v>
                </c:pt>
                <c:pt idx="30">
                  <c:v>-8.6000000000030727E-5</c:v>
                </c:pt>
                <c:pt idx="31">
                  <c:v>-8.6000000000030727E-5</c:v>
                </c:pt>
                <c:pt idx="32">
                  <c:v>-9.8000000000153872E-5</c:v>
                </c:pt>
                <c:pt idx="33">
                  <c:v>-9.9999999999989718E-5</c:v>
                </c:pt>
                <c:pt idx="34">
                  <c:v>-9.9999999999989718E-5</c:v>
                </c:pt>
                <c:pt idx="35">
                  <c:v>-9.9999999999989718E-5</c:v>
                </c:pt>
                <c:pt idx="36">
                  <c:v>-1.0299999999996419E-4</c:v>
                </c:pt>
                <c:pt idx="37">
                  <c:v>-1.0299999999996419E-4</c:v>
                </c:pt>
                <c:pt idx="38">
                  <c:v>-1.0299999999996419E-4</c:v>
                </c:pt>
                <c:pt idx="39">
                  <c:v>-1.0299999999996419E-4</c:v>
                </c:pt>
                <c:pt idx="40">
                  <c:v>-1.0299999999996419E-4</c:v>
                </c:pt>
                <c:pt idx="41">
                  <c:v>-1.0299999999996419E-4</c:v>
                </c:pt>
                <c:pt idx="42">
                  <c:v>-1.0299999999996419E-4</c:v>
                </c:pt>
                <c:pt idx="43">
                  <c:v>-1.0200000000004661E-4</c:v>
                </c:pt>
                <c:pt idx="44">
                  <c:v>-9.7000000000014054E-5</c:v>
                </c:pt>
                <c:pt idx="45">
                  <c:v>-9.7000000000014054E-5</c:v>
                </c:pt>
                <c:pt idx="46">
                  <c:v>-9.7000000000014054E-5</c:v>
                </c:pt>
                <c:pt idx="47">
                  <c:v>-9.6000000000096564E-5</c:v>
                </c:pt>
                <c:pt idx="48">
                  <c:v>-9.4999999999956813E-5</c:v>
                </c:pt>
                <c:pt idx="49">
                  <c:v>-9.4999999999956813E-5</c:v>
                </c:pt>
                <c:pt idx="50">
                  <c:v>-9.4999999999956813E-5</c:v>
                </c:pt>
                <c:pt idx="51">
                  <c:v>-9.4999999999956813E-5</c:v>
                </c:pt>
                <c:pt idx="52">
                  <c:v>-9.4999999999956813E-5</c:v>
                </c:pt>
                <c:pt idx="53">
                  <c:v>-9.4000000000038768E-5</c:v>
                </c:pt>
                <c:pt idx="54">
                  <c:v>-9.4000000000038768E-5</c:v>
                </c:pt>
                <c:pt idx="55">
                  <c:v>-9.4000000000038768E-5</c:v>
                </c:pt>
                <c:pt idx="56">
                  <c:v>-9.4000000000038768E-5</c:v>
                </c:pt>
                <c:pt idx="57">
                  <c:v>-9.3000000000121089E-5</c:v>
                </c:pt>
                <c:pt idx="58">
                  <c:v>-9.3000000000121089E-5</c:v>
                </c:pt>
                <c:pt idx="59">
                  <c:v>-9.3000000000121089E-5</c:v>
                </c:pt>
                <c:pt idx="60">
                  <c:v>-9.3000000000121089E-5</c:v>
                </c:pt>
                <c:pt idx="61">
                  <c:v>-9.3000000000121089E-5</c:v>
                </c:pt>
                <c:pt idx="62">
                  <c:v>-9.3000000000121089E-5</c:v>
                </c:pt>
                <c:pt idx="63">
                  <c:v>-9.3000000000121089E-5</c:v>
                </c:pt>
                <c:pt idx="64">
                  <c:v>-9.199999999998146E-5</c:v>
                </c:pt>
                <c:pt idx="65">
                  <c:v>-9.199999999998146E-5</c:v>
                </c:pt>
                <c:pt idx="66">
                  <c:v>-8.0999999999998174E-5</c:v>
                </c:pt>
                <c:pt idx="67">
                  <c:v>-8.0999999999998174E-5</c:v>
                </c:pt>
                <c:pt idx="68">
                  <c:v>-8.0999999999998174E-5</c:v>
                </c:pt>
                <c:pt idx="69">
                  <c:v>-6.6000000000121815E-5</c:v>
                </c:pt>
                <c:pt idx="70">
                  <c:v>-6.6000000000121815E-5</c:v>
                </c:pt>
                <c:pt idx="71">
                  <c:v>-6.6000000000121815E-5</c:v>
                </c:pt>
                <c:pt idx="72">
                  <c:v>-6.4999999999982119E-5</c:v>
                </c:pt>
                <c:pt idx="73">
                  <c:v>-6.4000000000064209E-5</c:v>
                </c:pt>
                <c:pt idx="74">
                  <c:v>-6.4000000000064209E-5</c:v>
                </c:pt>
                <c:pt idx="75">
                  <c:v>-6.4000000000064209E-5</c:v>
                </c:pt>
                <c:pt idx="76">
                  <c:v>-6.4000000000064209E-5</c:v>
                </c:pt>
                <c:pt idx="77">
                  <c:v>-6.4000000000064209E-5</c:v>
                </c:pt>
                <c:pt idx="78">
                  <c:v>-6.4000000000064209E-5</c:v>
                </c:pt>
                <c:pt idx="79">
                  <c:v>-6.3000000000146652E-5</c:v>
                </c:pt>
                <c:pt idx="80">
                  <c:v>-6.3000000000146652E-5</c:v>
                </c:pt>
                <c:pt idx="81">
                  <c:v>-5.9000000000031629E-5</c:v>
                </c:pt>
                <c:pt idx="82">
                  <c:v>-5.9000000000031629E-5</c:v>
                </c:pt>
                <c:pt idx="83">
                  <c:v>-5.9000000000031629E-5</c:v>
                </c:pt>
                <c:pt idx="84">
                  <c:v>-6.4999999999982119E-5</c:v>
                </c:pt>
                <c:pt idx="85">
                  <c:v>-6.4999999999982119E-5</c:v>
                </c:pt>
                <c:pt idx="86">
                  <c:v>-6.4999999999982119E-5</c:v>
                </c:pt>
                <c:pt idx="87">
                  <c:v>-6.4999999999982119E-5</c:v>
                </c:pt>
                <c:pt idx="88">
                  <c:v>-6.4999999999982119E-5</c:v>
                </c:pt>
                <c:pt idx="89">
                  <c:v>-6.6000000000121815E-5</c:v>
                </c:pt>
                <c:pt idx="90">
                  <c:v>-6.6000000000121815E-5</c:v>
                </c:pt>
                <c:pt idx="91">
                  <c:v>-6.4999999999982119E-5</c:v>
                </c:pt>
                <c:pt idx="92">
                  <c:v>-6.4999999999982119E-5</c:v>
                </c:pt>
                <c:pt idx="93">
                  <c:v>-6.3000000000146652E-5</c:v>
                </c:pt>
                <c:pt idx="94">
                  <c:v>-6.4000000000064209E-5</c:v>
                </c:pt>
                <c:pt idx="95">
                  <c:v>-6.4000000000064209E-5</c:v>
                </c:pt>
                <c:pt idx="96">
                  <c:v>-6.4000000000064209E-5</c:v>
                </c:pt>
                <c:pt idx="97">
                  <c:v>-6.7999999999957282E-5</c:v>
                </c:pt>
                <c:pt idx="98">
                  <c:v>-6.7000000000039549E-5</c:v>
                </c:pt>
                <c:pt idx="99">
                  <c:v>-6.7000000000039549E-5</c:v>
                </c:pt>
                <c:pt idx="100">
                  <c:v>-4.5000000000072814E-5</c:v>
                </c:pt>
                <c:pt idx="101">
                  <c:v>-4.5000000000072814E-5</c:v>
                </c:pt>
                <c:pt idx="102">
                  <c:v>-4.5000000000072814E-5</c:v>
                </c:pt>
                <c:pt idx="103">
                  <c:v>-4.4000000000155182E-5</c:v>
                </c:pt>
                <c:pt idx="104">
                  <c:v>-4.5000000000072814E-5</c:v>
                </c:pt>
                <c:pt idx="105">
                  <c:v>-4.5000000000072814E-5</c:v>
                </c:pt>
                <c:pt idx="106">
                  <c:v>-4.5000000000072814E-5</c:v>
                </c:pt>
                <c:pt idx="107">
                  <c:v>-4.5000000000072814E-5</c:v>
                </c:pt>
                <c:pt idx="108">
                  <c:v>-4.5000000000072814E-5</c:v>
                </c:pt>
                <c:pt idx="109">
                  <c:v>-4.5000000000072814E-5</c:v>
                </c:pt>
                <c:pt idx="110">
                  <c:v>-4.5000000000072814E-5</c:v>
                </c:pt>
                <c:pt idx="111">
                  <c:v>-5.5000000000138583E-5</c:v>
                </c:pt>
                <c:pt idx="112">
                  <c:v>-5.5000000000138583E-5</c:v>
                </c:pt>
                <c:pt idx="113">
                  <c:v>-6.2000000000006847E-5</c:v>
                </c:pt>
                <c:pt idx="114">
                  <c:v>-6.2000000000006847E-5</c:v>
                </c:pt>
                <c:pt idx="115">
                  <c:v>-6.1000000000088958E-5</c:v>
                </c:pt>
                <c:pt idx="116">
                  <c:v>-5.5000000000138583E-5</c:v>
                </c:pt>
                <c:pt idx="117">
                  <c:v>-5.6000000000056134E-5</c:v>
                </c:pt>
                <c:pt idx="118">
                  <c:v>-5.3999999999998785E-5</c:v>
                </c:pt>
                <c:pt idx="119">
                  <c:v>-4.2000000000097678E-5</c:v>
                </c:pt>
                <c:pt idx="120">
                  <c:v>-5.8000000000113774E-5</c:v>
                </c:pt>
                <c:pt idx="121">
                  <c:v>-2.9000000000056856E-5</c:v>
                </c:pt>
                <c:pt idx="122">
                  <c:v>-4.0999999999957906E-5</c:v>
                </c:pt>
                <c:pt idx="123">
                  <c:v>-1.600000000001609E-5</c:v>
                </c:pt>
                <c:pt idx="124">
                  <c:v>-1.600000000001609E-5</c:v>
                </c:pt>
                <c:pt idx="125">
                  <c:v>-1.600000000001609E-5</c:v>
                </c:pt>
                <c:pt idx="126">
                  <c:v>-2.9999999999974603E-5</c:v>
                </c:pt>
                <c:pt idx="127">
                  <c:v>-2.9999999999974603E-5</c:v>
                </c:pt>
                <c:pt idx="128">
                  <c:v>-2.9999999999974603E-5</c:v>
                </c:pt>
                <c:pt idx="129">
                  <c:v>-2.9999999999974603E-5</c:v>
                </c:pt>
                <c:pt idx="130">
                  <c:v>-2.3000000000106292E-5</c:v>
                </c:pt>
                <c:pt idx="131">
                  <c:v>-2.4000000000024148E-5</c:v>
                </c:pt>
                <c:pt idx="132">
                  <c:v>-2.4000000000024148E-5</c:v>
                </c:pt>
                <c:pt idx="133">
                  <c:v>-2.4000000000024148E-5</c:v>
                </c:pt>
                <c:pt idx="134">
                  <c:v>-2.1000000000048812E-5</c:v>
                </c:pt>
                <c:pt idx="135">
                  <c:v>-2.1000000000048812E-5</c:v>
                </c:pt>
                <c:pt idx="136">
                  <c:v>-2.0000000000131051E-5</c:v>
                </c:pt>
                <c:pt idx="137">
                  <c:v>-2.0000000000131051E-5</c:v>
                </c:pt>
                <c:pt idx="138">
                  <c:v>-2.0000000000131051E-5</c:v>
                </c:pt>
                <c:pt idx="139">
                  <c:v>-2.0000000000131051E-5</c:v>
                </c:pt>
                <c:pt idx="140">
                  <c:v>-2.0000000000131051E-5</c:v>
                </c:pt>
                <c:pt idx="141">
                  <c:v>-2.0000000000131051E-5</c:v>
                </c:pt>
                <c:pt idx="142">
                  <c:v>-2.0000000000131051E-5</c:v>
                </c:pt>
                <c:pt idx="143">
                  <c:v>-2.0000000000131051E-5</c:v>
                </c:pt>
                <c:pt idx="144">
                  <c:v>-2.0000000000131051E-5</c:v>
                </c:pt>
                <c:pt idx="145">
                  <c:v>-1.8999999999991263E-5</c:v>
                </c:pt>
                <c:pt idx="146">
                  <c:v>-1.600000000001609E-5</c:v>
                </c:pt>
                <c:pt idx="147">
                  <c:v>-1.600000000001609E-5</c:v>
                </c:pt>
                <c:pt idx="148">
                  <c:v>-1.600000000001609E-5</c:v>
                </c:pt>
                <c:pt idx="149">
                  <c:v>-1.600000000001609E-5</c:v>
                </c:pt>
                <c:pt idx="150">
                  <c:v>-1.7000000000155844E-5</c:v>
                </c:pt>
                <c:pt idx="151">
                  <c:v>-1.3999999999958536E-5</c:v>
                </c:pt>
                <c:pt idx="152">
                  <c:v>-1.3999999999958536E-5</c:v>
                </c:pt>
                <c:pt idx="153">
                  <c:v>-1.3999999999958536E-5</c:v>
                </c:pt>
                <c:pt idx="154">
                  <c:v>-1.3999999999958536E-5</c:v>
                </c:pt>
                <c:pt idx="155">
                  <c:v>-1.3000000000040797E-5</c:v>
                </c:pt>
                <c:pt idx="156">
                  <c:v>-1.0999999999983245E-5</c:v>
                </c:pt>
                <c:pt idx="157">
                  <c:v>-1.0999999999983245E-5</c:v>
                </c:pt>
                <c:pt idx="158">
                  <c:v>-1.0999999999983245E-5</c:v>
                </c:pt>
                <c:pt idx="159">
                  <c:v>-1.0000000001397824E-6</c:v>
                </c:pt>
                <c:pt idx="160">
                  <c:v>-1.0000000000065575E-5</c:v>
                </c:pt>
                <c:pt idx="161">
                  <c:v>-1.0000000000065575E-5</c:v>
                </c:pt>
                <c:pt idx="162">
                  <c:v>-1.0000000000065575E-5</c:v>
                </c:pt>
                <c:pt idx="163">
                  <c:v>-1.3000000000040797E-5</c:v>
                </c:pt>
                <c:pt idx="164">
                  <c:v>-1.3999999999958536E-5</c:v>
                </c:pt>
                <c:pt idx="165">
                  <c:v>-1.3000000000040797E-5</c:v>
                </c:pt>
                <c:pt idx="166">
                  <c:v>-1.0000000000065575E-5</c:v>
                </c:pt>
                <c:pt idx="167">
                  <c:v>-1.0000000000065575E-5</c:v>
                </c:pt>
                <c:pt idx="168">
                  <c:v>-1.0000000000065575E-5</c:v>
                </c:pt>
                <c:pt idx="169">
                  <c:v>-1.0000000000065575E-5</c:v>
                </c:pt>
                <c:pt idx="170">
                  <c:v>-1.0000000000065575E-5</c:v>
                </c:pt>
                <c:pt idx="171">
                  <c:v>-1.0999999999983245E-5</c:v>
                </c:pt>
                <c:pt idx="172">
                  <c:v>-8.0000000000080397E-6</c:v>
                </c:pt>
                <c:pt idx="173">
                  <c:v>-8.0000000000080397E-6</c:v>
                </c:pt>
                <c:pt idx="174">
                  <c:v>-2.9999999999752451E-6</c:v>
                </c:pt>
                <c:pt idx="175">
                  <c:v>-2.9999999999752451E-6</c:v>
                </c:pt>
                <c:pt idx="176">
                  <c:v>-2.9999999999752451E-6</c:v>
                </c:pt>
                <c:pt idx="177">
                  <c:v>-2.9999999999752451E-6</c:v>
                </c:pt>
                <c:pt idx="178">
                  <c:v>-2.9999999999752451E-6</c:v>
                </c:pt>
                <c:pt idx="179">
                  <c:v>-2.0000000000575257E-6</c:v>
                </c:pt>
                <c:pt idx="180">
                  <c:v>-2.9999999999752451E-6</c:v>
                </c:pt>
                <c:pt idx="181">
                  <c:v>-2.9999999999752451E-6</c:v>
                </c:pt>
                <c:pt idx="182">
                  <c:v>-2.9999999999752451E-6</c:v>
                </c:pt>
                <c:pt idx="183">
                  <c:v>-2.9999999999752451E-6</c:v>
                </c:pt>
                <c:pt idx="184">
                  <c:v>-2.9999999999752451E-6</c:v>
                </c:pt>
                <c:pt idx="185">
                  <c:v>-2.9999999999752451E-6</c:v>
                </c:pt>
                <c:pt idx="186">
                  <c:v>-2.9999999999752451E-6</c:v>
                </c:pt>
                <c:pt idx="187">
                  <c:v>-2.9999999999752451E-6</c:v>
                </c:pt>
                <c:pt idx="188">
                  <c:v>-2.9999999999752451E-6</c:v>
                </c:pt>
                <c:pt idx="189">
                  <c:v>-2.9999999999752451E-6</c:v>
                </c:pt>
                <c:pt idx="190">
                  <c:v>-2.9999999999752451E-6</c:v>
                </c:pt>
                <c:pt idx="191">
                  <c:v>-2.9999999999752451E-6</c:v>
                </c:pt>
                <c:pt idx="192">
                  <c:v>-2.9999999999752451E-6</c:v>
                </c:pt>
                <c:pt idx="193">
                  <c:v>-2.9999999999752451E-6</c:v>
                </c:pt>
                <c:pt idx="194">
                  <c:v>-2.9999999999752451E-6</c:v>
                </c:pt>
                <c:pt idx="195">
                  <c:v>-4.0000000001150388E-6</c:v>
                </c:pt>
                <c:pt idx="196">
                  <c:v>-4.0000000001150388E-6</c:v>
                </c:pt>
                <c:pt idx="197">
                  <c:v>-4.0000000001150388E-6</c:v>
                </c:pt>
                <c:pt idx="198">
                  <c:v>-4.0000000001150388E-6</c:v>
                </c:pt>
                <c:pt idx="199">
                  <c:v>-5.0000000000327814E-6</c:v>
                </c:pt>
                <c:pt idx="200">
                  <c:v>5.4200000000004332E-4</c:v>
                </c:pt>
                <c:pt idx="201">
                  <c:v>3.4565999999999875E-2</c:v>
                </c:pt>
                <c:pt idx="202">
                  <c:v>3.5490999999999946E-2</c:v>
                </c:pt>
                <c:pt idx="203">
                  <c:v>3.5171999999999995E-2</c:v>
                </c:pt>
                <c:pt idx="204">
                  <c:v>3.5749999999999955E-2</c:v>
                </c:pt>
                <c:pt idx="205">
                  <c:v>3.6300999999999944E-2</c:v>
                </c:pt>
                <c:pt idx="206">
                  <c:v>3.6692000000000002E-2</c:v>
                </c:pt>
                <c:pt idx="207">
                  <c:v>-1.4598639999999954</c:v>
                </c:pt>
                <c:pt idx="208">
                  <c:v>3.7034000000000115E-2</c:v>
                </c:pt>
                <c:pt idx="209">
                  <c:v>3.7466000000000006E-2</c:v>
                </c:pt>
                <c:pt idx="210">
                  <c:v>3.7587000000000141E-2</c:v>
                </c:pt>
                <c:pt idx="211">
                  <c:v>3.7850999999999885E-2</c:v>
                </c:pt>
                <c:pt idx="212">
                  <c:v>3.886299999999987E-2</c:v>
                </c:pt>
                <c:pt idx="213">
                  <c:v>3.9887000000000096E-2</c:v>
                </c:pt>
                <c:pt idx="214">
                  <c:v>4.2830999999999932E-2</c:v>
                </c:pt>
                <c:pt idx="215">
                  <c:v>4.5723999999999924E-2</c:v>
                </c:pt>
                <c:pt idx="216">
                  <c:v>4.6946999999999864E-2</c:v>
                </c:pt>
                <c:pt idx="217">
                  <c:v>4.7285000000000015E-2</c:v>
                </c:pt>
                <c:pt idx="218">
                  <c:v>4.7585999999999913E-2</c:v>
                </c:pt>
                <c:pt idx="219">
                  <c:v>4.7863000000000135E-2</c:v>
                </c:pt>
                <c:pt idx="220">
                  <c:v>4.8357000000000004E-2</c:v>
                </c:pt>
                <c:pt idx="221">
                  <c:v>4.8570999999999906E-2</c:v>
                </c:pt>
                <c:pt idx="222">
                  <c:v>4.9017000000000088E-2</c:v>
                </c:pt>
                <c:pt idx="223">
                  <c:v>4.9234999999999932E-2</c:v>
                </c:pt>
                <c:pt idx="224">
                  <c:v>4.9617000000000133E-2</c:v>
                </c:pt>
                <c:pt idx="225">
                  <c:v>4.9877000000000032E-2</c:v>
                </c:pt>
                <c:pt idx="226">
                  <c:v>5.0100999999999972E-2</c:v>
                </c:pt>
                <c:pt idx="227">
                  <c:v>5.0300000000000032E-2</c:v>
                </c:pt>
                <c:pt idx="228">
                  <c:v>5.0479999999999872E-2</c:v>
                </c:pt>
                <c:pt idx="229">
                  <c:v>5.0653000000000073E-2</c:v>
                </c:pt>
                <c:pt idx="230">
                  <c:v>5.0931999999999984E-2</c:v>
                </c:pt>
                <c:pt idx="231">
                  <c:v>5.1105999999999874E-2</c:v>
                </c:pt>
                <c:pt idx="232">
                  <c:v>5.1588999999999892E-2</c:v>
                </c:pt>
                <c:pt idx="233">
                  <c:v>5.1771999999999929E-2</c:v>
                </c:pt>
                <c:pt idx="234">
                  <c:v>5.2205999999999982E-2</c:v>
                </c:pt>
                <c:pt idx="235">
                  <c:v>5.2416000000000199E-2</c:v>
                </c:pt>
                <c:pt idx="236">
                  <c:v>5.2813000000000179E-2</c:v>
                </c:pt>
                <c:pt idx="237">
                  <c:v>5.3077000000000062E-2</c:v>
                </c:pt>
                <c:pt idx="238">
                  <c:v>5.4071999999999912E-2</c:v>
                </c:pt>
                <c:pt idx="239">
                  <c:v>5.4453000000000043E-2</c:v>
                </c:pt>
                <c:pt idx="240">
                  <c:v>5.4849999999999864E-2</c:v>
                </c:pt>
                <c:pt idx="241">
                  <c:v>5.5218000000000003E-2</c:v>
                </c:pt>
                <c:pt idx="242">
                  <c:v>5.5630999999999993E-2</c:v>
                </c:pt>
                <c:pt idx="243">
                  <c:v>5.6527999999999912E-2</c:v>
                </c:pt>
                <c:pt idx="244">
                  <c:v>5.6929000000000007E-2</c:v>
                </c:pt>
                <c:pt idx="245">
                  <c:v>5.7381000000000043E-2</c:v>
                </c:pt>
                <c:pt idx="246">
                  <c:v>5.7828000000000004E-2</c:v>
                </c:pt>
                <c:pt idx="247">
                  <c:v>5.8204999999999854E-2</c:v>
                </c:pt>
                <c:pt idx="248">
                  <c:v>5.9080000000000132E-2</c:v>
                </c:pt>
                <c:pt idx="249">
                  <c:v>5.9432000000000117E-2</c:v>
                </c:pt>
                <c:pt idx="250">
                  <c:v>5.9771000000000032E-2</c:v>
                </c:pt>
                <c:pt idx="251">
                  <c:v>6.0176999999999932E-2</c:v>
                </c:pt>
                <c:pt idx="252">
                  <c:v>6.0581999999999914E-2</c:v>
                </c:pt>
                <c:pt idx="253">
                  <c:v>6.2638999999999903E-2</c:v>
                </c:pt>
                <c:pt idx="254">
                  <c:v>6.3029000000000002E-2</c:v>
                </c:pt>
                <c:pt idx="255">
                  <c:v>6.3367999999999924E-2</c:v>
                </c:pt>
                <c:pt idx="256">
                  <c:v>6.3660000000000064E-2</c:v>
                </c:pt>
                <c:pt idx="257">
                  <c:v>6.4158999999999883E-2</c:v>
                </c:pt>
                <c:pt idx="258">
                  <c:v>6.5021999999999913E-2</c:v>
                </c:pt>
                <c:pt idx="259">
                  <c:v>6.5247999999999973E-2</c:v>
                </c:pt>
                <c:pt idx="260">
                  <c:v>6.5590999999999983E-2</c:v>
                </c:pt>
                <c:pt idx="261">
                  <c:v>6.5868000000000093E-2</c:v>
                </c:pt>
                <c:pt idx="262">
                  <c:v>6.6190999999999903E-2</c:v>
                </c:pt>
                <c:pt idx="263">
                  <c:v>6.6498999999999892E-2</c:v>
                </c:pt>
                <c:pt idx="264">
                  <c:v>6.6822999999999882E-2</c:v>
                </c:pt>
                <c:pt idx="265">
                  <c:v>6.7054000000000002E-2</c:v>
                </c:pt>
                <c:pt idx="266">
                  <c:v>6.7647000000000013E-2</c:v>
                </c:pt>
                <c:pt idx="267">
                  <c:v>6.797499999999991E-2</c:v>
                </c:pt>
                <c:pt idx="268">
                  <c:v>6.8301999999999891E-2</c:v>
                </c:pt>
                <c:pt idx="269">
                  <c:v>6.8605000000000027E-2</c:v>
                </c:pt>
                <c:pt idx="270">
                  <c:v>6.8875999999999937E-2</c:v>
                </c:pt>
                <c:pt idx="271">
                  <c:v>6.9084999999999924E-2</c:v>
                </c:pt>
                <c:pt idx="272">
                  <c:v>6.9374000000000074E-2</c:v>
                </c:pt>
                <c:pt idx="273">
                  <c:v>6.9629999999999873E-2</c:v>
                </c:pt>
                <c:pt idx="274">
                  <c:v>7.0074999999999901E-2</c:v>
                </c:pt>
                <c:pt idx="275">
                  <c:v>7.0856000000000113E-2</c:v>
                </c:pt>
                <c:pt idx="276">
                  <c:v>7.1263999999999994E-2</c:v>
                </c:pt>
                <c:pt idx="277">
                  <c:v>7.1579000000000059E-2</c:v>
                </c:pt>
                <c:pt idx="278">
                  <c:v>7.2025999999999923E-2</c:v>
                </c:pt>
                <c:pt idx="279">
                  <c:v>7.2964000000000084E-2</c:v>
                </c:pt>
                <c:pt idx="280">
                  <c:v>7.3466000000000184E-2</c:v>
                </c:pt>
                <c:pt idx="281">
                  <c:v>7.3979999999999935E-2</c:v>
                </c:pt>
                <c:pt idx="282">
                  <c:v>7.4409999999999921E-2</c:v>
                </c:pt>
                <c:pt idx="283">
                  <c:v>7.4711000000000194E-2</c:v>
                </c:pt>
                <c:pt idx="284">
                  <c:v>7.5019000000000002E-2</c:v>
                </c:pt>
                <c:pt idx="285">
                  <c:v>7.5294000000000014E-2</c:v>
                </c:pt>
                <c:pt idx="286">
                  <c:v>7.5590000000000102E-2</c:v>
                </c:pt>
                <c:pt idx="287">
                  <c:v>7.5806000000000123E-2</c:v>
                </c:pt>
                <c:pt idx="288">
                  <c:v>7.598099999999991E-2</c:v>
                </c:pt>
                <c:pt idx="289">
                  <c:v>7.6171999999999906E-2</c:v>
                </c:pt>
                <c:pt idx="290">
                  <c:v>7.6648000000000049E-2</c:v>
                </c:pt>
                <c:pt idx="291">
                  <c:v>7.6961000000000071E-2</c:v>
                </c:pt>
                <c:pt idx="292">
                  <c:v>7.7218000000000023E-2</c:v>
                </c:pt>
                <c:pt idx="293">
                  <c:v>7.7913000000000107E-2</c:v>
                </c:pt>
                <c:pt idx="294">
                  <c:v>7.8230000000000022E-2</c:v>
                </c:pt>
                <c:pt idx="295">
                  <c:v>7.8587999999999894E-2</c:v>
                </c:pt>
                <c:pt idx="296">
                  <c:v>7.8932999999999934E-2</c:v>
                </c:pt>
                <c:pt idx="297">
                  <c:v>8.1008000000000024E-2</c:v>
                </c:pt>
                <c:pt idx="298">
                  <c:v>8.3473000000000033E-2</c:v>
                </c:pt>
                <c:pt idx="299">
                  <c:v>8.4130000000000066E-2</c:v>
                </c:pt>
                <c:pt idx="300">
                  <c:v>8.4560000000000288E-2</c:v>
                </c:pt>
                <c:pt idx="301">
                  <c:v>0.10293500000000012</c:v>
                </c:pt>
                <c:pt idx="302">
                  <c:v>0.10463599999999999</c:v>
                </c:pt>
                <c:pt idx="303">
                  <c:v>0.1079699999999999</c:v>
                </c:pt>
                <c:pt idx="304">
                  <c:v>0.11630699999999994</c:v>
                </c:pt>
                <c:pt idx="305">
                  <c:v>0.12909099999999984</c:v>
                </c:pt>
                <c:pt idx="306">
                  <c:v>0.13474300000000047</c:v>
                </c:pt>
                <c:pt idx="307">
                  <c:v>0.1385289999999999</c:v>
                </c:pt>
                <c:pt idx="308">
                  <c:v>0.14413600000000004</c:v>
                </c:pt>
                <c:pt idx="309">
                  <c:v>0.14943700000000057</c:v>
                </c:pt>
                <c:pt idx="310">
                  <c:v>0.15820900000000068</c:v>
                </c:pt>
                <c:pt idx="311">
                  <c:v>0.1684729999999999</c:v>
                </c:pt>
                <c:pt idx="312">
                  <c:v>0.17732099999999984</c:v>
                </c:pt>
                <c:pt idx="313">
                  <c:v>0.18552900000000044</c:v>
                </c:pt>
                <c:pt idx="314">
                  <c:v>0.19134699999999993</c:v>
                </c:pt>
                <c:pt idx="315">
                  <c:v>0.19552199999999997</c:v>
                </c:pt>
                <c:pt idx="316">
                  <c:v>0.24435499999999991</c:v>
                </c:pt>
                <c:pt idx="317">
                  <c:v>0.26772300000000004</c:v>
                </c:pt>
                <c:pt idx="318">
                  <c:v>0.29750700000000008</c:v>
                </c:pt>
                <c:pt idx="319">
                  <c:v>0.31761200000000089</c:v>
                </c:pt>
                <c:pt idx="320">
                  <c:v>0.32659500000000008</c:v>
                </c:pt>
                <c:pt idx="321">
                  <c:v>0.33006200000000097</c:v>
                </c:pt>
                <c:pt idx="322">
                  <c:v>0.33688500000000138</c:v>
                </c:pt>
                <c:pt idx="323">
                  <c:v>0.34971400000000002</c:v>
                </c:pt>
                <c:pt idx="324">
                  <c:v>0.35571300000000006</c:v>
                </c:pt>
                <c:pt idx="325">
                  <c:v>0.36164700000000005</c:v>
                </c:pt>
                <c:pt idx="326">
                  <c:v>0.36443400000000031</c:v>
                </c:pt>
                <c:pt idx="327">
                  <c:v>0.3933550000000009</c:v>
                </c:pt>
                <c:pt idx="328">
                  <c:v>0.40466600000000008</c:v>
                </c:pt>
                <c:pt idx="329">
                  <c:v>0.41659900000000005</c:v>
                </c:pt>
                <c:pt idx="330">
                  <c:v>0.42159600000000008</c:v>
                </c:pt>
                <c:pt idx="331">
                  <c:v>0.42742000000000097</c:v>
                </c:pt>
                <c:pt idx="332">
                  <c:v>0.46031500000000031</c:v>
                </c:pt>
                <c:pt idx="333">
                  <c:v>0.48517000000000032</c:v>
                </c:pt>
                <c:pt idx="334">
                  <c:v>0.50194799999999951</c:v>
                </c:pt>
                <c:pt idx="335">
                  <c:v>0.52422199999999997</c:v>
                </c:pt>
                <c:pt idx="336">
                  <c:v>0.52810000000000001</c:v>
                </c:pt>
                <c:pt idx="337">
                  <c:v>0.55717900000000065</c:v>
                </c:pt>
                <c:pt idx="338">
                  <c:v>0.57126199999999949</c:v>
                </c:pt>
                <c:pt idx="339">
                  <c:v>0.58478800000000009</c:v>
                </c:pt>
                <c:pt idx="340">
                  <c:v>0.60051200000000016</c:v>
                </c:pt>
                <c:pt idx="341">
                  <c:v>0.61193399999999976</c:v>
                </c:pt>
                <c:pt idx="342">
                  <c:v>0.61970899999999984</c:v>
                </c:pt>
                <c:pt idx="343">
                  <c:v>0.62577500000000275</c:v>
                </c:pt>
                <c:pt idx="344">
                  <c:v>0.63666299999999998</c:v>
                </c:pt>
                <c:pt idx="345">
                  <c:v>0.66518800000000189</c:v>
                </c:pt>
                <c:pt idx="346">
                  <c:v>0.70053099999999957</c:v>
                </c:pt>
                <c:pt idx="347">
                  <c:v>0.72632599999999981</c:v>
                </c:pt>
                <c:pt idx="348">
                  <c:v>0.76006399999999952</c:v>
                </c:pt>
                <c:pt idx="349">
                  <c:v>0.78866900000000062</c:v>
                </c:pt>
                <c:pt idx="350">
                  <c:v>0.80129099999999998</c:v>
                </c:pt>
                <c:pt idx="351">
                  <c:v>0.83289400000000202</c:v>
                </c:pt>
                <c:pt idx="352">
                  <c:v>0.84630800000000062</c:v>
                </c:pt>
                <c:pt idx="353">
                  <c:v>0.86683200000000005</c:v>
                </c:pt>
                <c:pt idx="354">
                  <c:v>0.8764340000000006</c:v>
                </c:pt>
                <c:pt idx="355">
                  <c:v>0.88775899999999996</c:v>
                </c:pt>
                <c:pt idx="356">
                  <c:v>0.90130700000000008</c:v>
                </c:pt>
                <c:pt idx="357">
                  <c:v>0.90902199999999977</c:v>
                </c:pt>
                <c:pt idx="358">
                  <c:v>0.91870399999999997</c:v>
                </c:pt>
                <c:pt idx="359">
                  <c:v>0.92377600000000015</c:v>
                </c:pt>
                <c:pt idx="360">
                  <c:v>0.92915999999999999</c:v>
                </c:pt>
                <c:pt idx="361">
                  <c:v>0.96555199999999952</c:v>
                </c:pt>
                <c:pt idx="362">
                  <c:v>1.0034889999999999</c:v>
                </c:pt>
                <c:pt idx="363">
                  <c:v>1.014386</c:v>
                </c:pt>
                <c:pt idx="364">
                  <c:v>1.02155</c:v>
                </c:pt>
                <c:pt idx="365">
                  <c:v>1.0322170000000033</c:v>
                </c:pt>
                <c:pt idx="366">
                  <c:v>1.034786</c:v>
                </c:pt>
                <c:pt idx="367">
                  <c:v>1.04114</c:v>
                </c:pt>
                <c:pt idx="368">
                  <c:v>1.076009</c:v>
                </c:pt>
                <c:pt idx="369">
                  <c:v>1.088454</c:v>
                </c:pt>
                <c:pt idx="370">
                  <c:v>1.094627</c:v>
                </c:pt>
                <c:pt idx="371">
                  <c:v>1.0994489999999999</c:v>
                </c:pt>
                <c:pt idx="372">
                  <c:v>1.1214719999999998</c:v>
                </c:pt>
                <c:pt idx="373">
                  <c:v>1.1263939999999999</c:v>
                </c:pt>
                <c:pt idx="374">
                  <c:v>1.1391289999999998</c:v>
                </c:pt>
                <c:pt idx="375">
                  <c:v>1.1431259999999999</c:v>
                </c:pt>
                <c:pt idx="376">
                  <c:v>1.1501490000000001</c:v>
                </c:pt>
                <c:pt idx="377">
                  <c:v>1.158722</c:v>
                </c:pt>
                <c:pt idx="378">
                  <c:v>1.169686</c:v>
                </c:pt>
                <c:pt idx="379">
                  <c:v>1.1718339999999998</c:v>
                </c:pt>
                <c:pt idx="380">
                  <c:v>1.1731339999999999</c:v>
                </c:pt>
                <c:pt idx="381">
                  <c:v>1.1983730000000001</c:v>
                </c:pt>
                <c:pt idx="382">
                  <c:v>1.207382</c:v>
                </c:pt>
                <c:pt idx="383">
                  <c:v>1.2447849999999998</c:v>
                </c:pt>
                <c:pt idx="384">
                  <c:v>1.2577769999999966</c:v>
                </c:pt>
                <c:pt idx="385">
                  <c:v>1.284049</c:v>
                </c:pt>
                <c:pt idx="386">
                  <c:v>1.2904170000000001</c:v>
                </c:pt>
                <c:pt idx="387">
                  <c:v>1.298645</c:v>
                </c:pt>
                <c:pt idx="388">
                  <c:v>1.302878</c:v>
                </c:pt>
                <c:pt idx="389">
                  <c:v>1.316614</c:v>
                </c:pt>
                <c:pt idx="390">
                  <c:v>1.323089</c:v>
                </c:pt>
                <c:pt idx="391">
                  <c:v>1.347207</c:v>
                </c:pt>
                <c:pt idx="392">
                  <c:v>1.3518949999999959</c:v>
                </c:pt>
                <c:pt idx="393">
                  <c:v>1.395702</c:v>
                </c:pt>
                <c:pt idx="394">
                  <c:v>1.4060669999999966</c:v>
                </c:pt>
                <c:pt idx="395">
                  <c:v>1.4091019999999959</c:v>
                </c:pt>
                <c:pt idx="396">
                  <c:v>1.4147949999999954</c:v>
                </c:pt>
                <c:pt idx="397">
                  <c:v>1.4583159999999999</c:v>
                </c:pt>
                <c:pt idx="398">
                  <c:v>1.4755929999999968</c:v>
                </c:pt>
                <c:pt idx="399">
                  <c:v>1.4785789999999999</c:v>
                </c:pt>
                <c:pt idx="400">
                  <c:v>1.4983289999999998</c:v>
                </c:pt>
                <c:pt idx="401">
                  <c:v>1.5351749999999966</c:v>
                </c:pt>
                <c:pt idx="402">
                  <c:v>2.0377419999999997</c:v>
                </c:pt>
                <c:pt idx="403">
                  <c:v>2.2460309999999999</c:v>
                </c:pt>
                <c:pt idx="404">
                  <c:v>2.296926</c:v>
                </c:pt>
                <c:pt idx="405">
                  <c:v>2.322781</c:v>
                </c:pt>
                <c:pt idx="406">
                  <c:v>2.3433039999999998</c:v>
                </c:pt>
                <c:pt idx="407">
                  <c:v>2.3577379999999999</c:v>
                </c:pt>
                <c:pt idx="408">
                  <c:v>2.3729529999999879</c:v>
                </c:pt>
                <c:pt idx="409">
                  <c:v>2.39418</c:v>
                </c:pt>
                <c:pt idx="410">
                  <c:v>2.4091209999999998</c:v>
                </c:pt>
                <c:pt idx="411">
                  <c:v>2.4182079999999977</c:v>
                </c:pt>
                <c:pt idx="412">
                  <c:v>2.433684</c:v>
                </c:pt>
                <c:pt idx="413">
                  <c:v>2.4394119999999977</c:v>
                </c:pt>
                <c:pt idx="414">
                  <c:v>2.4473569999999998</c:v>
                </c:pt>
                <c:pt idx="415">
                  <c:v>2.449655999999993</c:v>
                </c:pt>
                <c:pt idx="416">
                  <c:v>2.454808999999992</c:v>
                </c:pt>
                <c:pt idx="417">
                  <c:v>2.4574089999999935</c:v>
                </c:pt>
                <c:pt idx="418">
                  <c:v>2.4602040000000001</c:v>
                </c:pt>
                <c:pt idx="419">
                  <c:v>2.465884</c:v>
                </c:pt>
                <c:pt idx="420">
                  <c:v>2.4732959999999977</c:v>
                </c:pt>
                <c:pt idx="421">
                  <c:v>2.4758149999999977</c:v>
                </c:pt>
                <c:pt idx="422">
                  <c:v>2.5001950000000002</c:v>
                </c:pt>
                <c:pt idx="423">
                  <c:v>2.5035250000000002</c:v>
                </c:pt>
                <c:pt idx="424">
                  <c:v>2.5086599999999977</c:v>
                </c:pt>
                <c:pt idx="425">
                  <c:v>2.5120109999999967</c:v>
                </c:pt>
                <c:pt idx="426">
                  <c:v>2.5124659999999879</c:v>
                </c:pt>
                <c:pt idx="427">
                  <c:v>2.5152709999999967</c:v>
                </c:pt>
                <c:pt idx="428">
                  <c:v>2.5220579999999977</c:v>
                </c:pt>
                <c:pt idx="429">
                  <c:v>2.5247009999999999</c:v>
                </c:pt>
                <c:pt idx="430">
                  <c:v>2.5295619999999999</c:v>
                </c:pt>
                <c:pt idx="431">
                  <c:v>2.5317959999999977</c:v>
                </c:pt>
                <c:pt idx="432">
                  <c:v>2.5464189999999967</c:v>
                </c:pt>
                <c:pt idx="433">
                  <c:v>2.5496099999999977</c:v>
                </c:pt>
                <c:pt idx="434">
                  <c:v>2.5531580000000003</c:v>
                </c:pt>
                <c:pt idx="435">
                  <c:v>2.5611609999999998</c:v>
                </c:pt>
                <c:pt idx="436">
                  <c:v>2.5665330000000002</c:v>
                </c:pt>
                <c:pt idx="437">
                  <c:v>2.5694529999999967</c:v>
                </c:pt>
                <c:pt idx="438">
                  <c:v>2.5718140000000003</c:v>
                </c:pt>
                <c:pt idx="439">
                  <c:v>2.5746999999999987</c:v>
                </c:pt>
                <c:pt idx="440">
                  <c:v>2.5770079999999997</c:v>
                </c:pt>
                <c:pt idx="441">
                  <c:v>2.5840939999999999</c:v>
                </c:pt>
                <c:pt idx="442">
                  <c:v>2.5881980000000002</c:v>
                </c:pt>
                <c:pt idx="443">
                  <c:v>2.5958089999999925</c:v>
                </c:pt>
                <c:pt idx="444">
                  <c:v>2.6086329999999998</c:v>
                </c:pt>
                <c:pt idx="445">
                  <c:v>2.6150230000000003</c:v>
                </c:pt>
                <c:pt idx="446">
                  <c:v>2.6213690000000001</c:v>
                </c:pt>
                <c:pt idx="447">
                  <c:v>2.6246990000000001</c:v>
                </c:pt>
                <c:pt idx="448">
                  <c:v>2.6281199999999996</c:v>
                </c:pt>
                <c:pt idx="449">
                  <c:v>2.6309210000000012</c:v>
                </c:pt>
                <c:pt idx="450">
                  <c:v>2.6345709999999998</c:v>
                </c:pt>
                <c:pt idx="451">
                  <c:v>2.6371540000000002</c:v>
                </c:pt>
                <c:pt idx="452">
                  <c:v>2.6392549999999977</c:v>
                </c:pt>
                <c:pt idx="453">
                  <c:v>2.6434739999999999</c:v>
                </c:pt>
                <c:pt idx="454">
                  <c:v>2.6474100000000012</c:v>
                </c:pt>
                <c:pt idx="455">
                  <c:v>2.6508259999999977</c:v>
                </c:pt>
                <c:pt idx="456">
                  <c:v>2.6535340000000072</c:v>
                </c:pt>
                <c:pt idx="457">
                  <c:v>2.6561309999999998</c:v>
                </c:pt>
                <c:pt idx="458">
                  <c:v>2.6598819999999987</c:v>
                </c:pt>
                <c:pt idx="459">
                  <c:v>2.662633</c:v>
                </c:pt>
                <c:pt idx="460">
                  <c:v>2.6645030000000012</c:v>
                </c:pt>
                <c:pt idx="461">
                  <c:v>2.6695629999999997</c:v>
                </c:pt>
                <c:pt idx="462">
                  <c:v>2.6734519999999997</c:v>
                </c:pt>
                <c:pt idx="463">
                  <c:v>2.6747289999999997</c:v>
                </c:pt>
                <c:pt idx="464">
                  <c:v>2.6832769999999999</c:v>
                </c:pt>
                <c:pt idx="465">
                  <c:v>2.6870160000000012</c:v>
                </c:pt>
                <c:pt idx="466">
                  <c:v>2.691424</c:v>
                </c:pt>
                <c:pt idx="467">
                  <c:v>2.6930109999999998</c:v>
                </c:pt>
                <c:pt idx="468">
                  <c:v>2.6960649999999977</c:v>
                </c:pt>
                <c:pt idx="469">
                  <c:v>2.698223</c:v>
                </c:pt>
                <c:pt idx="470">
                  <c:v>2.6995010000000002</c:v>
                </c:pt>
                <c:pt idx="471">
                  <c:v>2.7023980000000001</c:v>
                </c:pt>
                <c:pt idx="472">
                  <c:v>2.710588</c:v>
                </c:pt>
                <c:pt idx="473">
                  <c:v>2.7143169999999999</c:v>
                </c:pt>
                <c:pt idx="474">
                  <c:v>2.7198899999999977</c:v>
                </c:pt>
                <c:pt idx="475">
                  <c:v>2.7221939999999996</c:v>
                </c:pt>
                <c:pt idx="476">
                  <c:v>2.7239419999999996</c:v>
                </c:pt>
                <c:pt idx="477">
                  <c:v>2.725368</c:v>
                </c:pt>
                <c:pt idx="478">
                  <c:v>2.7269039999999998</c:v>
                </c:pt>
                <c:pt idx="479">
                  <c:v>2.729447</c:v>
                </c:pt>
                <c:pt idx="480">
                  <c:v>2.7312549999999987</c:v>
                </c:pt>
                <c:pt idx="481">
                  <c:v>2.7327350000000004</c:v>
                </c:pt>
                <c:pt idx="482">
                  <c:v>2.7373880000000002</c:v>
                </c:pt>
                <c:pt idx="483">
                  <c:v>2.7381809999999995</c:v>
                </c:pt>
                <c:pt idx="484">
                  <c:v>2.739258999999993</c:v>
                </c:pt>
                <c:pt idx="485">
                  <c:v>2.7422629999999977</c:v>
                </c:pt>
                <c:pt idx="486">
                  <c:v>2.74331700000001</c:v>
                </c:pt>
                <c:pt idx="487">
                  <c:v>2.7442569999999997</c:v>
                </c:pt>
                <c:pt idx="488">
                  <c:v>2.7449240000000072</c:v>
                </c:pt>
                <c:pt idx="489">
                  <c:v>2.7488629999999987</c:v>
                </c:pt>
                <c:pt idx="490">
                  <c:v>2.7505399999999995</c:v>
                </c:pt>
                <c:pt idx="491">
                  <c:v>2.752253999999994</c:v>
                </c:pt>
                <c:pt idx="492">
                  <c:v>2.7558659999999935</c:v>
                </c:pt>
                <c:pt idx="493">
                  <c:v>2.7597469999999977</c:v>
                </c:pt>
                <c:pt idx="494">
                  <c:v>2.7626319999999995</c:v>
                </c:pt>
                <c:pt idx="495">
                  <c:v>2.7650390000000002</c:v>
                </c:pt>
                <c:pt idx="496">
                  <c:v>2.7676450000000004</c:v>
                </c:pt>
                <c:pt idx="497">
                  <c:v>2.7701869999999995</c:v>
                </c:pt>
                <c:pt idx="498">
                  <c:v>2.773209</c:v>
                </c:pt>
                <c:pt idx="499">
                  <c:v>2.7806200000000012</c:v>
                </c:pt>
                <c:pt idx="500">
                  <c:v>2.7822819999999999</c:v>
                </c:pt>
                <c:pt idx="501">
                  <c:v>2.7841260000000077</c:v>
                </c:pt>
                <c:pt idx="502">
                  <c:v>2.7879789999999995</c:v>
                </c:pt>
                <c:pt idx="503">
                  <c:v>2.7896909999999999</c:v>
                </c:pt>
                <c:pt idx="504">
                  <c:v>2.875149999999993</c:v>
                </c:pt>
                <c:pt idx="505">
                  <c:v>2.9019169999999987</c:v>
                </c:pt>
                <c:pt idx="506">
                  <c:v>2.9241439999999987</c:v>
                </c:pt>
                <c:pt idx="507">
                  <c:v>2.9662449999999967</c:v>
                </c:pt>
                <c:pt idx="508">
                  <c:v>3.0753679999999997</c:v>
                </c:pt>
                <c:pt idx="509">
                  <c:v>3.1355749999999998</c:v>
                </c:pt>
                <c:pt idx="510">
                  <c:v>3.1478199999999998</c:v>
                </c:pt>
                <c:pt idx="511">
                  <c:v>3.1558309999999987</c:v>
                </c:pt>
                <c:pt idx="512">
                  <c:v>3.1731050000000001</c:v>
                </c:pt>
                <c:pt idx="513">
                  <c:v>3.1961949999999999</c:v>
                </c:pt>
                <c:pt idx="514">
                  <c:v>3.2041770000000072</c:v>
                </c:pt>
                <c:pt idx="515">
                  <c:v>3.222064</c:v>
                </c:pt>
                <c:pt idx="516">
                  <c:v>3.2337139999999995</c:v>
                </c:pt>
                <c:pt idx="517">
                  <c:v>3.2404189999999997</c:v>
                </c:pt>
                <c:pt idx="518">
                  <c:v>3.2498629999999977</c:v>
                </c:pt>
                <c:pt idx="519">
                  <c:v>3.2582049999999998</c:v>
                </c:pt>
                <c:pt idx="520">
                  <c:v>3.2659509999999998</c:v>
                </c:pt>
                <c:pt idx="521">
                  <c:v>3.2734599999999987</c:v>
                </c:pt>
                <c:pt idx="522">
                  <c:v>3.2841330000000091</c:v>
                </c:pt>
                <c:pt idx="523">
                  <c:v>3.2921289999999988</c:v>
                </c:pt>
                <c:pt idx="524">
                  <c:v>3.3332469999999925</c:v>
                </c:pt>
                <c:pt idx="525">
                  <c:v>3.3542289999999926</c:v>
                </c:pt>
                <c:pt idx="526">
                  <c:v>3.3678749999999997</c:v>
                </c:pt>
                <c:pt idx="527">
                  <c:v>3.3769419999999926</c:v>
                </c:pt>
                <c:pt idx="528">
                  <c:v>3.3836379999999999</c:v>
                </c:pt>
                <c:pt idx="529">
                  <c:v>3.3922659999999869</c:v>
                </c:pt>
                <c:pt idx="530">
                  <c:v>3.3979539999999977</c:v>
                </c:pt>
                <c:pt idx="531">
                  <c:v>3.4098869999999977</c:v>
                </c:pt>
                <c:pt idx="532">
                  <c:v>3.4155349999999998</c:v>
                </c:pt>
                <c:pt idx="533">
                  <c:v>3.4211620000000003</c:v>
                </c:pt>
                <c:pt idx="534">
                  <c:v>3.4350939999999968</c:v>
                </c:pt>
                <c:pt idx="535">
                  <c:v>3.454793</c:v>
                </c:pt>
                <c:pt idx="536">
                  <c:v>3.4644359999999987</c:v>
                </c:pt>
                <c:pt idx="537">
                  <c:v>3.4709799999999977</c:v>
                </c:pt>
                <c:pt idx="538">
                  <c:v>3.4885920000000001</c:v>
                </c:pt>
                <c:pt idx="539">
                  <c:v>3.4950370000000004</c:v>
                </c:pt>
                <c:pt idx="540">
                  <c:v>3.5033820000000002</c:v>
                </c:pt>
                <c:pt idx="541">
                  <c:v>3.5200679999999998</c:v>
                </c:pt>
                <c:pt idx="542">
                  <c:v>3.5558469999999915</c:v>
                </c:pt>
                <c:pt idx="543">
                  <c:v>3.5704369999999988</c:v>
                </c:pt>
                <c:pt idx="544">
                  <c:v>3.5815670000000002</c:v>
                </c:pt>
                <c:pt idx="545">
                  <c:v>3.589369</c:v>
                </c:pt>
                <c:pt idx="546">
                  <c:v>3.5951729999999977</c:v>
                </c:pt>
                <c:pt idx="547">
                  <c:v>3.6010659999999977</c:v>
                </c:pt>
                <c:pt idx="548">
                  <c:v>3.6104189999999967</c:v>
                </c:pt>
                <c:pt idx="549">
                  <c:v>3.6211199999999999</c:v>
                </c:pt>
                <c:pt idx="550">
                  <c:v>3.6304769999999977</c:v>
                </c:pt>
                <c:pt idx="551">
                  <c:v>3.6375819999999996</c:v>
                </c:pt>
                <c:pt idx="552">
                  <c:v>3.6437820000000012</c:v>
                </c:pt>
                <c:pt idx="553">
                  <c:v>3.6560469999999925</c:v>
                </c:pt>
                <c:pt idx="554">
                  <c:v>3.6607380000000012</c:v>
                </c:pt>
                <c:pt idx="555">
                  <c:v>3.6644830000000002</c:v>
                </c:pt>
                <c:pt idx="556">
                  <c:v>3.6756079999999987</c:v>
                </c:pt>
                <c:pt idx="557">
                  <c:v>3.6810740000000002</c:v>
                </c:pt>
                <c:pt idx="558">
                  <c:v>3.6877680000000002</c:v>
                </c:pt>
                <c:pt idx="559">
                  <c:v>3.6940089999999977</c:v>
                </c:pt>
                <c:pt idx="560">
                  <c:v>3.6990799999999977</c:v>
                </c:pt>
                <c:pt idx="561">
                  <c:v>3.7034809999999996</c:v>
                </c:pt>
                <c:pt idx="562">
                  <c:v>3.7095140000000062</c:v>
                </c:pt>
                <c:pt idx="563">
                  <c:v>3.7164699999999935</c:v>
                </c:pt>
                <c:pt idx="564">
                  <c:v>3.7207680000000001</c:v>
                </c:pt>
                <c:pt idx="565">
                  <c:v>3.7234260000000012</c:v>
                </c:pt>
                <c:pt idx="566">
                  <c:v>3.7281640000000071</c:v>
                </c:pt>
                <c:pt idx="567">
                  <c:v>3.7314679999999987</c:v>
                </c:pt>
                <c:pt idx="568">
                  <c:v>3.7353320000000001</c:v>
                </c:pt>
                <c:pt idx="569">
                  <c:v>3.7436450000000003</c:v>
                </c:pt>
                <c:pt idx="570">
                  <c:v>3.7483020000000002</c:v>
                </c:pt>
                <c:pt idx="571">
                  <c:v>3.7523259999999987</c:v>
                </c:pt>
                <c:pt idx="572">
                  <c:v>3.7561889999999987</c:v>
                </c:pt>
                <c:pt idx="573">
                  <c:v>3.75881</c:v>
                </c:pt>
                <c:pt idx="574">
                  <c:v>3.7637870000000109</c:v>
                </c:pt>
                <c:pt idx="575">
                  <c:v>3.7709769999999998</c:v>
                </c:pt>
                <c:pt idx="576">
                  <c:v>3.7761660000000004</c:v>
                </c:pt>
                <c:pt idx="577">
                  <c:v>3.7800330000000062</c:v>
                </c:pt>
                <c:pt idx="578">
                  <c:v>3.7852890000000001</c:v>
                </c:pt>
                <c:pt idx="579">
                  <c:v>3.7875770000000091</c:v>
                </c:pt>
                <c:pt idx="580">
                  <c:v>3.7923319999999996</c:v>
                </c:pt>
                <c:pt idx="581">
                  <c:v>3.7953499999999987</c:v>
                </c:pt>
                <c:pt idx="582">
                  <c:v>3.7999479999999997</c:v>
                </c:pt>
                <c:pt idx="583">
                  <c:v>3.8049469999999967</c:v>
                </c:pt>
                <c:pt idx="584">
                  <c:v>3.8097429999999926</c:v>
                </c:pt>
                <c:pt idx="585">
                  <c:v>3.8201679999999998</c:v>
                </c:pt>
                <c:pt idx="586">
                  <c:v>3.8265489999999915</c:v>
                </c:pt>
                <c:pt idx="587">
                  <c:v>3.8318619999999926</c:v>
                </c:pt>
                <c:pt idx="588">
                  <c:v>3.8446629999999939</c:v>
                </c:pt>
                <c:pt idx="589">
                  <c:v>3.8545879999999997</c:v>
                </c:pt>
                <c:pt idx="590">
                  <c:v>3.8597300000000003</c:v>
                </c:pt>
                <c:pt idx="591">
                  <c:v>3.8644419999999977</c:v>
                </c:pt>
                <c:pt idx="592">
                  <c:v>3.8683689999999977</c:v>
                </c:pt>
                <c:pt idx="593">
                  <c:v>3.875409999999992</c:v>
                </c:pt>
                <c:pt idx="594">
                  <c:v>3.8808019999999988</c:v>
                </c:pt>
                <c:pt idx="595">
                  <c:v>3.8862099999999935</c:v>
                </c:pt>
                <c:pt idx="596">
                  <c:v>3.8903449999999977</c:v>
                </c:pt>
                <c:pt idx="597">
                  <c:v>3.8929659999999902</c:v>
                </c:pt>
                <c:pt idx="598">
                  <c:v>3.8979579999999987</c:v>
                </c:pt>
                <c:pt idx="599">
                  <c:v>3.9018419999999967</c:v>
                </c:pt>
                <c:pt idx="600">
                  <c:v>3.917551</c:v>
                </c:pt>
                <c:pt idx="601">
                  <c:v>3.92381</c:v>
                </c:pt>
                <c:pt idx="602">
                  <c:v>3.9288919999999998</c:v>
                </c:pt>
                <c:pt idx="603">
                  <c:v>4.0012129999999999</c:v>
                </c:pt>
                <c:pt idx="604">
                  <c:v>4.0174509999999843</c:v>
                </c:pt>
                <c:pt idx="605">
                  <c:v>4.0332390000000133</c:v>
                </c:pt>
                <c:pt idx="606">
                  <c:v>4.0458739999999995</c:v>
                </c:pt>
                <c:pt idx="607">
                  <c:v>4.0624159999999803</c:v>
                </c:pt>
                <c:pt idx="608">
                  <c:v>4.0639309999999851</c:v>
                </c:pt>
                <c:pt idx="609">
                  <c:v>4.0735290000000024</c:v>
                </c:pt>
                <c:pt idx="610">
                  <c:v>4.0828070000000007</c:v>
                </c:pt>
                <c:pt idx="611">
                  <c:v>4.0996509999999997</c:v>
                </c:pt>
                <c:pt idx="612">
                  <c:v>4.1152379999999873</c:v>
                </c:pt>
                <c:pt idx="613">
                  <c:v>4.1273979999999861</c:v>
                </c:pt>
                <c:pt idx="614">
                  <c:v>4.1355640000000005</c:v>
                </c:pt>
                <c:pt idx="615">
                  <c:v>4.1379660000000005</c:v>
                </c:pt>
                <c:pt idx="616">
                  <c:v>4.1531329999999871</c:v>
                </c:pt>
                <c:pt idx="617">
                  <c:v>4.1580139999999863</c:v>
                </c:pt>
                <c:pt idx="618">
                  <c:v>4.1627769999999851</c:v>
                </c:pt>
                <c:pt idx="619">
                  <c:v>4.1720600000000001</c:v>
                </c:pt>
                <c:pt idx="620">
                  <c:v>4.1798330000000004</c:v>
                </c:pt>
                <c:pt idx="621">
                  <c:v>4.1850349999999814</c:v>
                </c:pt>
                <c:pt idx="622">
                  <c:v>4.1910980000000002</c:v>
                </c:pt>
                <c:pt idx="623">
                  <c:v>4.1989299999999945</c:v>
                </c:pt>
                <c:pt idx="624">
                  <c:v>4.2066370000000024</c:v>
                </c:pt>
                <c:pt idx="625">
                  <c:v>4.2123050000000006</c:v>
                </c:pt>
                <c:pt idx="626">
                  <c:v>4.2173490000000013</c:v>
                </c:pt>
                <c:pt idx="627">
                  <c:v>4.2236689999999992</c:v>
                </c:pt>
                <c:pt idx="628">
                  <c:v>4.2286800000000007</c:v>
                </c:pt>
                <c:pt idx="629">
                  <c:v>4.2318580000000114</c:v>
                </c:pt>
                <c:pt idx="630">
                  <c:v>4.2348700000000008</c:v>
                </c:pt>
                <c:pt idx="631">
                  <c:v>4.2377029999999998</c:v>
                </c:pt>
                <c:pt idx="632">
                  <c:v>4.2389010000000003</c:v>
                </c:pt>
                <c:pt idx="633">
                  <c:v>4.2632220000000034</c:v>
                </c:pt>
                <c:pt idx="634">
                  <c:v>4.2810260000000024</c:v>
                </c:pt>
                <c:pt idx="635">
                  <c:v>4.3259299999999863</c:v>
                </c:pt>
                <c:pt idx="636">
                  <c:v>4.3305910000000001</c:v>
                </c:pt>
                <c:pt idx="637">
                  <c:v>4.3355949999999863</c:v>
                </c:pt>
                <c:pt idx="638">
                  <c:v>4.3397129999999997</c:v>
                </c:pt>
                <c:pt idx="639">
                  <c:v>4.3521069999999851</c:v>
                </c:pt>
                <c:pt idx="640">
                  <c:v>4.3566139999999995</c:v>
                </c:pt>
                <c:pt idx="641">
                  <c:v>4.3594449999999965</c:v>
                </c:pt>
                <c:pt idx="642">
                  <c:v>4.3632159999999862</c:v>
                </c:pt>
                <c:pt idx="643">
                  <c:v>4.3656260000000007</c:v>
                </c:pt>
                <c:pt idx="644">
                  <c:v>4.3675569999999766</c:v>
                </c:pt>
                <c:pt idx="645">
                  <c:v>4.3694049999999871</c:v>
                </c:pt>
                <c:pt idx="646">
                  <c:v>4.3710810000000002</c:v>
                </c:pt>
                <c:pt idx="647">
                  <c:v>4.3719839999999985</c:v>
                </c:pt>
                <c:pt idx="648">
                  <c:v>4.3738530000000004</c:v>
                </c:pt>
                <c:pt idx="649">
                  <c:v>4.3760849999999945</c:v>
                </c:pt>
                <c:pt idx="650">
                  <c:v>4.3783420000000124</c:v>
                </c:pt>
                <c:pt idx="651">
                  <c:v>4.3825159999999803</c:v>
                </c:pt>
                <c:pt idx="652">
                  <c:v>4.386711</c:v>
                </c:pt>
                <c:pt idx="653">
                  <c:v>4.3888110000000005</c:v>
                </c:pt>
                <c:pt idx="654">
                  <c:v>4.3937939999999998</c:v>
                </c:pt>
                <c:pt idx="655">
                  <c:v>4.397146999999987</c:v>
                </c:pt>
                <c:pt idx="656">
                  <c:v>4.3989449999999843</c:v>
                </c:pt>
                <c:pt idx="657">
                  <c:v>4.4010940000000014</c:v>
                </c:pt>
                <c:pt idx="658">
                  <c:v>4.4032160000000014</c:v>
                </c:pt>
                <c:pt idx="659">
                  <c:v>4.4040029999999986</c:v>
                </c:pt>
                <c:pt idx="660">
                  <c:v>4.4043259999999975</c:v>
                </c:pt>
                <c:pt idx="661">
                  <c:v>4.4049539999999965</c:v>
                </c:pt>
                <c:pt idx="662">
                  <c:v>4.4058279999999996</c:v>
                </c:pt>
                <c:pt idx="663">
                  <c:v>4.4080119999999985</c:v>
                </c:pt>
                <c:pt idx="664">
                  <c:v>4.4091710000000024</c:v>
                </c:pt>
                <c:pt idx="665">
                  <c:v>4.4096180000000134</c:v>
                </c:pt>
                <c:pt idx="666">
                  <c:v>4.4100339999999996</c:v>
                </c:pt>
                <c:pt idx="667">
                  <c:v>4.4113849999999966</c:v>
                </c:pt>
                <c:pt idx="668">
                  <c:v>4.4198330000000023</c:v>
                </c:pt>
                <c:pt idx="669">
                  <c:v>4.4361800000000002</c:v>
                </c:pt>
                <c:pt idx="670">
                  <c:v>4.4382630000000232</c:v>
                </c:pt>
                <c:pt idx="671">
                  <c:v>4.4428909999999995</c:v>
                </c:pt>
                <c:pt idx="672">
                  <c:v>4.4476580000000014</c:v>
                </c:pt>
                <c:pt idx="673">
                  <c:v>4.4487919999999992</c:v>
                </c:pt>
                <c:pt idx="674">
                  <c:v>4.4498540000000002</c:v>
                </c:pt>
                <c:pt idx="675">
                  <c:v>4.4519459999999995</c:v>
                </c:pt>
                <c:pt idx="676">
                  <c:v>4.4601559999999862</c:v>
                </c:pt>
                <c:pt idx="677">
                  <c:v>4.4630149999999871</c:v>
                </c:pt>
                <c:pt idx="678">
                  <c:v>4.4661390000000001</c:v>
                </c:pt>
                <c:pt idx="679">
                  <c:v>4.4681739999999985</c:v>
                </c:pt>
                <c:pt idx="680">
                  <c:v>4.4692539999999994</c:v>
                </c:pt>
                <c:pt idx="681">
                  <c:v>4.4729869999999945</c:v>
                </c:pt>
                <c:pt idx="682">
                  <c:v>4.4738729999999993</c:v>
                </c:pt>
                <c:pt idx="683">
                  <c:v>4.4752410000000182</c:v>
                </c:pt>
                <c:pt idx="684">
                  <c:v>4.4763440000000125</c:v>
                </c:pt>
                <c:pt idx="685">
                  <c:v>4.4771129999999975</c:v>
                </c:pt>
                <c:pt idx="686">
                  <c:v>4.4776469999999993</c:v>
                </c:pt>
                <c:pt idx="687">
                  <c:v>4.4795730000000145</c:v>
                </c:pt>
                <c:pt idx="688">
                  <c:v>4.4804580000000014</c:v>
                </c:pt>
                <c:pt idx="689">
                  <c:v>4.4806709999999992</c:v>
                </c:pt>
                <c:pt idx="690">
                  <c:v>4.4829399999999975</c:v>
                </c:pt>
                <c:pt idx="691">
                  <c:v>4.4836819999999999</c:v>
                </c:pt>
                <c:pt idx="692">
                  <c:v>4.4851309999999955</c:v>
                </c:pt>
                <c:pt idx="693">
                  <c:v>4.4871309999999873</c:v>
                </c:pt>
                <c:pt idx="694">
                  <c:v>4.4873320000000003</c:v>
                </c:pt>
                <c:pt idx="695">
                  <c:v>4.4905859999999871</c:v>
                </c:pt>
                <c:pt idx="696">
                  <c:v>4.4930939999999993</c:v>
                </c:pt>
                <c:pt idx="697">
                  <c:v>4.4957139999999995</c:v>
                </c:pt>
                <c:pt idx="698">
                  <c:v>4.4982860000000002</c:v>
                </c:pt>
                <c:pt idx="699">
                  <c:v>4.4990229999999993</c:v>
                </c:pt>
                <c:pt idx="700">
                  <c:v>4.4995429999999992</c:v>
                </c:pt>
                <c:pt idx="701">
                  <c:v>4.5010340000000006</c:v>
                </c:pt>
                <c:pt idx="702">
                  <c:v>4.5025119999999843</c:v>
                </c:pt>
                <c:pt idx="703">
                  <c:v>4.5036070000000024</c:v>
                </c:pt>
                <c:pt idx="704">
                  <c:v>4.5068099999999998</c:v>
                </c:pt>
                <c:pt idx="705">
                  <c:v>4.5451869999999852</c:v>
                </c:pt>
                <c:pt idx="706">
                  <c:v>4.5553889999999955</c:v>
                </c:pt>
                <c:pt idx="707">
                  <c:v>4.5621699999999965</c:v>
                </c:pt>
                <c:pt idx="708">
                  <c:v>4.5731830000000002</c:v>
                </c:pt>
                <c:pt idx="709">
                  <c:v>4.6197079999999975</c:v>
                </c:pt>
                <c:pt idx="710">
                  <c:v>4.6337089999999996</c:v>
                </c:pt>
                <c:pt idx="711">
                  <c:v>4.6609649999999814</c:v>
                </c:pt>
                <c:pt idx="712">
                  <c:v>4.6801720000000007</c:v>
                </c:pt>
                <c:pt idx="713">
                  <c:v>4.6864360000000005</c:v>
                </c:pt>
                <c:pt idx="714">
                  <c:v>4.6954379999999842</c:v>
                </c:pt>
                <c:pt idx="715">
                  <c:v>4.7002260000000033</c:v>
                </c:pt>
                <c:pt idx="716">
                  <c:v>4.7088819999999965</c:v>
                </c:pt>
                <c:pt idx="717">
                  <c:v>4.7141579999999843</c:v>
                </c:pt>
                <c:pt idx="718">
                  <c:v>4.7169299999999996</c:v>
                </c:pt>
                <c:pt idx="719">
                  <c:v>4.7250899999999945</c:v>
                </c:pt>
                <c:pt idx="720">
                  <c:v>4.7277849999999804</c:v>
                </c:pt>
                <c:pt idx="721">
                  <c:v>4.7318940000000014</c:v>
                </c:pt>
                <c:pt idx="722">
                  <c:v>4.7345970000000008</c:v>
                </c:pt>
                <c:pt idx="723">
                  <c:v>4.7358270000000013</c:v>
                </c:pt>
                <c:pt idx="724">
                  <c:v>4.7411960000000004</c:v>
                </c:pt>
                <c:pt idx="725">
                  <c:v>4.747784999999987</c:v>
                </c:pt>
                <c:pt idx="726">
                  <c:v>4.7684409999999975</c:v>
                </c:pt>
                <c:pt idx="727">
                  <c:v>4.7804409999999997</c:v>
                </c:pt>
                <c:pt idx="728">
                  <c:v>4.7889110000000006</c:v>
                </c:pt>
                <c:pt idx="729">
                  <c:v>4.7951619999999995</c:v>
                </c:pt>
                <c:pt idx="730">
                  <c:v>4.7990650000000024</c:v>
                </c:pt>
                <c:pt idx="731">
                  <c:v>4.8086199999999995</c:v>
                </c:pt>
                <c:pt idx="732">
                  <c:v>4.8125610000000005</c:v>
                </c:pt>
                <c:pt idx="733">
                  <c:v>4.8173259999999862</c:v>
                </c:pt>
                <c:pt idx="734">
                  <c:v>4.8199020000000008</c:v>
                </c:pt>
                <c:pt idx="735">
                  <c:v>4.8211539999999955</c:v>
                </c:pt>
                <c:pt idx="736">
                  <c:v>4.8229289999999851</c:v>
                </c:pt>
                <c:pt idx="737">
                  <c:v>4.8243809999999803</c:v>
                </c:pt>
                <c:pt idx="738">
                  <c:v>4.8259049999999784</c:v>
                </c:pt>
                <c:pt idx="739">
                  <c:v>4.8283520000000006</c:v>
                </c:pt>
                <c:pt idx="740">
                  <c:v>4.8347599999999975</c:v>
                </c:pt>
                <c:pt idx="741">
                  <c:v>4.838082</c:v>
                </c:pt>
                <c:pt idx="742">
                  <c:v>4.8395539999999997</c:v>
                </c:pt>
                <c:pt idx="743">
                  <c:v>4.8437429999999999</c:v>
                </c:pt>
                <c:pt idx="744">
                  <c:v>4.8460560000000008</c:v>
                </c:pt>
                <c:pt idx="745">
                  <c:v>4.8518430000000023</c:v>
                </c:pt>
                <c:pt idx="746">
                  <c:v>4.8596450000000004</c:v>
                </c:pt>
                <c:pt idx="747">
                  <c:v>4.8686699999999998</c:v>
                </c:pt>
                <c:pt idx="748">
                  <c:v>4.8702539999999992</c:v>
                </c:pt>
                <c:pt idx="749">
                  <c:v>4.8731069999999965</c:v>
                </c:pt>
                <c:pt idx="750">
                  <c:v>4.8794090000000034</c:v>
                </c:pt>
                <c:pt idx="751">
                  <c:v>4.8854129999999945</c:v>
                </c:pt>
                <c:pt idx="752">
                  <c:v>4.8882169999999965</c:v>
                </c:pt>
                <c:pt idx="753">
                  <c:v>4.892482999999987</c:v>
                </c:pt>
                <c:pt idx="754">
                  <c:v>4.8944609999999873</c:v>
                </c:pt>
                <c:pt idx="755">
                  <c:v>4.8967489999999998</c:v>
                </c:pt>
                <c:pt idx="756">
                  <c:v>4.8990200000000002</c:v>
                </c:pt>
                <c:pt idx="757">
                  <c:v>5.081906</c:v>
                </c:pt>
                <c:pt idx="758">
                  <c:v>5.1073900000000005</c:v>
                </c:pt>
                <c:pt idx="759">
                  <c:v>5.1260579999999871</c:v>
                </c:pt>
                <c:pt idx="760">
                  <c:v>5.1458639999999995</c:v>
                </c:pt>
                <c:pt idx="761">
                  <c:v>5.1664569999999843</c:v>
                </c:pt>
                <c:pt idx="762">
                  <c:v>5.1820780000000006</c:v>
                </c:pt>
                <c:pt idx="763">
                  <c:v>5.1937189999999873</c:v>
                </c:pt>
                <c:pt idx="764">
                  <c:v>5.2141539999999882</c:v>
                </c:pt>
                <c:pt idx="765">
                  <c:v>5.2350490000000134</c:v>
                </c:pt>
                <c:pt idx="766">
                  <c:v>5.2447159999999871</c:v>
                </c:pt>
                <c:pt idx="767">
                  <c:v>5.2677849999999795</c:v>
                </c:pt>
                <c:pt idx="768">
                  <c:v>5.2813409999999994</c:v>
                </c:pt>
                <c:pt idx="769">
                  <c:v>5.3012180000000004</c:v>
                </c:pt>
                <c:pt idx="770">
                  <c:v>5.3152439999999999</c:v>
                </c:pt>
                <c:pt idx="771">
                  <c:v>5.3230229999999965</c:v>
                </c:pt>
                <c:pt idx="772">
                  <c:v>5.3294329999999945</c:v>
                </c:pt>
                <c:pt idx="773">
                  <c:v>5.3386619999999994</c:v>
                </c:pt>
                <c:pt idx="774">
                  <c:v>5.3462599999999991</c:v>
                </c:pt>
                <c:pt idx="775">
                  <c:v>5.3549679999999862</c:v>
                </c:pt>
                <c:pt idx="776">
                  <c:v>5.3689299999999882</c:v>
                </c:pt>
                <c:pt idx="777">
                  <c:v>5.3777779999999975</c:v>
                </c:pt>
                <c:pt idx="778">
                  <c:v>5.3852229999999999</c:v>
                </c:pt>
                <c:pt idx="779">
                  <c:v>5.3960059999999945</c:v>
                </c:pt>
                <c:pt idx="780">
                  <c:v>5.4337049999999998</c:v>
                </c:pt>
                <c:pt idx="781">
                  <c:v>5.45547</c:v>
                </c:pt>
                <c:pt idx="782">
                  <c:v>5.4751680000000134</c:v>
                </c:pt>
                <c:pt idx="783">
                  <c:v>5.4899640000000014</c:v>
                </c:pt>
                <c:pt idx="784">
                  <c:v>5.4992020000000146</c:v>
                </c:pt>
                <c:pt idx="785">
                  <c:v>5.5085730000000002</c:v>
                </c:pt>
                <c:pt idx="786">
                  <c:v>5.5256659999999975</c:v>
                </c:pt>
                <c:pt idx="787">
                  <c:v>5.5380380000000002</c:v>
                </c:pt>
                <c:pt idx="788">
                  <c:v>5.5491430000000124</c:v>
                </c:pt>
                <c:pt idx="789">
                  <c:v>5.5598100000000006</c:v>
                </c:pt>
                <c:pt idx="790">
                  <c:v>5.5714810000000003</c:v>
                </c:pt>
                <c:pt idx="791">
                  <c:v>5.5813679999999994</c:v>
                </c:pt>
                <c:pt idx="792">
                  <c:v>5.5898959999999995</c:v>
                </c:pt>
                <c:pt idx="793">
                  <c:v>5.5963840000000005</c:v>
                </c:pt>
                <c:pt idx="794">
                  <c:v>5.6023879999999862</c:v>
                </c:pt>
                <c:pt idx="795">
                  <c:v>5.6079609999999862</c:v>
                </c:pt>
                <c:pt idx="796">
                  <c:v>5.6179949999999765</c:v>
                </c:pt>
                <c:pt idx="797">
                  <c:v>5.6307130000000001</c:v>
                </c:pt>
                <c:pt idx="798">
                  <c:v>5.6384039999999995</c:v>
                </c:pt>
                <c:pt idx="799">
                  <c:v>5.6477529999999945</c:v>
                </c:pt>
                <c:pt idx="800">
                  <c:v>5.6539389999999843</c:v>
                </c:pt>
                <c:pt idx="801">
                  <c:v>5.6584289999999955</c:v>
                </c:pt>
                <c:pt idx="802">
                  <c:v>5.6669610000000006</c:v>
                </c:pt>
                <c:pt idx="803">
                  <c:v>5.6710989999999999</c:v>
                </c:pt>
                <c:pt idx="804">
                  <c:v>5.680847</c:v>
                </c:pt>
                <c:pt idx="805">
                  <c:v>5.5778420000000004</c:v>
                </c:pt>
                <c:pt idx="806">
                  <c:v>5.4968489999999992</c:v>
                </c:pt>
                <c:pt idx="807">
                  <c:v>5.4556590000000034</c:v>
                </c:pt>
                <c:pt idx="808">
                  <c:v>5.4295880000000007</c:v>
                </c:pt>
                <c:pt idx="809">
                  <c:v>5.417109</c:v>
                </c:pt>
                <c:pt idx="810">
                  <c:v>5.3958539999999955</c:v>
                </c:pt>
                <c:pt idx="811">
                  <c:v>5.3808179999999863</c:v>
                </c:pt>
                <c:pt idx="812">
                  <c:v>5.3439230000000002</c:v>
                </c:pt>
                <c:pt idx="813">
                  <c:v>5.3330199999999985</c:v>
                </c:pt>
                <c:pt idx="814">
                  <c:v>5.3246799999999945</c:v>
                </c:pt>
                <c:pt idx="815">
                  <c:v>5.3205589999999843</c:v>
                </c:pt>
                <c:pt idx="816">
                  <c:v>5.3153989999999975</c:v>
                </c:pt>
                <c:pt idx="817">
                  <c:v>5.3095300000000005</c:v>
                </c:pt>
                <c:pt idx="818">
                  <c:v>5.3042130000000007</c:v>
                </c:pt>
                <c:pt idx="819">
                  <c:v>5.3001909999999945</c:v>
                </c:pt>
                <c:pt idx="820">
                  <c:v>5.2959990000000001</c:v>
                </c:pt>
                <c:pt idx="821">
                  <c:v>5.2931410000000003</c:v>
                </c:pt>
                <c:pt idx="822">
                  <c:v>5.2899910000000014</c:v>
                </c:pt>
                <c:pt idx="823">
                  <c:v>5.2844010000000008</c:v>
                </c:pt>
                <c:pt idx="824">
                  <c:v>5.2795579999999998</c:v>
                </c:pt>
                <c:pt idx="825">
                  <c:v>5.2735240000000001</c:v>
                </c:pt>
                <c:pt idx="826">
                  <c:v>5.2670429999999975</c:v>
                </c:pt>
                <c:pt idx="827">
                  <c:v>5.2610060000000001</c:v>
                </c:pt>
                <c:pt idx="828">
                  <c:v>5.2553359999999945</c:v>
                </c:pt>
                <c:pt idx="829">
                  <c:v>5.2487030000000034</c:v>
                </c:pt>
                <c:pt idx="830">
                  <c:v>5.2451539999999985</c:v>
                </c:pt>
                <c:pt idx="831">
                  <c:v>5.2386970000000135</c:v>
                </c:pt>
                <c:pt idx="832">
                  <c:v>5.2352050000000014</c:v>
                </c:pt>
                <c:pt idx="833">
                  <c:v>5.2317290000000165</c:v>
                </c:pt>
                <c:pt idx="834">
                  <c:v>5.2284349999999833</c:v>
                </c:pt>
                <c:pt idx="835">
                  <c:v>5.2225149999999756</c:v>
                </c:pt>
                <c:pt idx="836">
                  <c:v>5.2176290000000014</c:v>
                </c:pt>
                <c:pt idx="837">
                  <c:v>5.2086269999999999</c:v>
                </c:pt>
                <c:pt idx="838">
                  <c:v>5.2059010000000008</c:v>
                </c:pt>
                <c:pt idx="839">
                  <c:v>5.2032889999999998</c:v>
                </c:pt>
                <c:pt idx="840">
                  <c:v>5.2008989999999997</c:v>
                </c:pt>
                <c:pt idx="841">
                  <c:v>5.1958199999999843</c:v>
                </c:pt>
                <c:pt idx="842">
                  <c:v>5.1924430000000008</c:v>
                </c:pt>
                <c:pt idx="843">
                  <c:v>5.1835769999999863</c:v>
                </c:pt>
                <c:pt idx="844">
                  <c:v>5.1762219999999992</c:v>
                </c:pt>
                <c:pt idx="845">
                  <c:v>5.1720889999999873</c:v>
                </c:pt>
                <c:pt idx="846">
                  <c:v>5.1691139999999862</c:v>
                </c:pt>
                <c:pt idx="847">
                  <c:v>5.1661249999999814</c:v>
                </c:pt>
                <c:pt idx="848">
                  <c:v>5.1643079999999841</c:v>
                </c:pt>
                <c:pt idx="849">
                  <c:v>5.1612819999999955</c:v>
                </c:pt>
                <c:pt idx="850">
                  <c:v>5.1564929999999976</c:v>
                </c:pt>
                <c:pt idx="851">
                  <c:v>5.1540939999999882</c:v>
                </c:pt>
                <c:pt idx="852">
                  <c:v>5.1496549999999965</c:v>
                </c:pt>
                <c:pt idx="853">
                  <c:v>5.1453760000000006</c:v>
                </c:pt>
                <c:pt idx="854">
                  <c:v>5.1419449999999873</c:v>
                </c:pt>
                <c:pt idx="855">
                  <c:v>5.1382010000000014</c:v>
                </c:pt>
                <c:pt idx="856">
                  <c:v>5.1345179999999786</c:v>
                </c:pt>
                <c:pt idx="857">
                  <c:v>5.1289630000000006</c:v>
                </c:pt>
                <c:pt idx="858">
                  <c:v>5.1269239999999945</c:v>
                </c:pt>
                <c:pt idx="859">
                  <c:v>5.1251359999999746</c:v>
                </c:pt>
                <c:pt idx="860">
                  <c:v>5.1236639999999998</c:v>
                </c:pt>
                <c:pt idx="861">
                  <c:v>5.1207319999999852</c:v>
                </c:pt>
                <c:pt idx="862">
                  <c:v>5.1187889999999863</c:v>
                </c:pt>
                <c:pt idx="863">
                  <c:v>5.1156279999999965</c:v>
                </c:pt>
                <c:pt idx="864">
                  <c:v>5.1098420000000004</c:v>
                </c:pt>
                <c:pt idx="865">
                  <c:v>5.1064249999999873</c:v>
                </c:pt>
                <c:pt idx="866">
                  <c:v>5.1048559999999785</c:v>
                </c:pt>
                <c:pt idx="867">
                  <c:v>5.1022839999999965</c:v>
                </c:pt>
                <c:pt idx="868">
                  <c:v>5.0982319999999985</c:v>
                </c:pt>
                <c:pt idx="869">
                  <c:v>5.0957290000000004</c:v>
                </c:pt>
                <c:pt idx="870">
                  <c:v>5.0928759999999871</c:v>
                </c:pt>
                <c:pt idx="871">
                  <c:v>5.0906099999999999</c:v>
                </c:pt>
                <c:pt idx="872">
                  <c:v>5.0870569999999873</c:v>
                </c:pt>
                <c:pt idx="873">
                  <c:v>5.0858120000000007</c:v>
                </c:pt>
                <c:pt idx="874">
                  <c:v>5.0819019999999995</c:v>
                </c:pt>
                <c:pt idx="875">
                  <c:v>5.0717199999999991</c:v>
                </c:pt>
                <c:pt idx="876">
                  <c:v>5.0631789999999945</c:v>
                </c:pt>
                <c:pt idx="877">
                  <c:v>5.0607380000000006</c:v>
                </c:pt>
                <c:pt idx="878">
                  <c:v>5.0585759999999871</c:v>
                </c:pt>
                <c:pt idx="879">
                  <c:v>5.0556999999999999</c:v>
                </c:pt>
                <c:pt idx="880">
                  <c:v>5.0516210000000124</c:v>
                </c:pt>
                <c:pt idx="881">
                  <c:v>5.0485779999999965</c:v>
                </c:pt>
                <c:pt idx="882">
                  <c:v>5.0449499999999965</c:v>
                </c:pt>
                <c:pt idx="883">
                  <c:v>5.0410079999999997</c:v>
                </c:pt>
                <c:pt idx="884">
                  <c:v>5.0379389999999873</c:v>
                </c:pt>
                <c:pt idx="885">
                  <c:v>5.0341129999999863</c:v>
                </c:pt>
                <c:pt idx="886">
                  <c:v>5.0308229999999998</c:v>
                </c:pt>
                <c:pt idx="887">
                  <c:v>5.0275929999999862</c:v>
                </c:pt>
                <c:pt idx="888">
                  <c:v>5.0255489999999945</c:v>
                </c:pt>
                <c:pt idx="889">
                  <c:v>5.0228979999999863</c:v>
                </c:pt>
                <c:pt idx="890">
                  <c:v>5.0217899999999975</c:v>
                </c:pt>
                <c:pt idx="891">
                  <c:v>5.0199020000000001</c:v>
                </c:pt>
                <c:pt idx="892">
                  <c:v>5.0188480000000002</c:v>
                </c:pt>
                <c:pt idx="893">
                  <c:v>5.0178839999999871</c:v>
                </c:pt>
                <c:pt idx="894">
                  <c:v>5.0170499999999985</c:v>
                </c:pt>
                <c:pt idx="895">
                  <c:v>5.0161269999999956</c:v>
                </c:pt>
                <c:pt idx="896">
                  <c:v>5.0147299999999975</c:v>
                </c:pt>
                <c:pt idx="897">
                  <c:v>5.0126460000000002</c:v>
                </c:pt>
                <c:pt idx="898">
                  <c:v>5.0119629999999997</c:v>
                </c:pt>
                <c:pt idx="899">
                  <c:v>5.0114509999999965</c:v>
                </c:pt>
                <c:pt idx="900">
                  <c:v>5.0095550000000006</c:v>
                </c:pt>
                <c:pt idx="901">
                  <c:v>5.0090819999999985</c:v>
                </c:pt>
                <c:pt idx="902">
                  <c:v>5.0052730000000034</c:v>
                </c:pt>
                <c:pt idx="903">
                  <c:v>5.0040839999999882</c:v>
                </c:pt>
                <c:pt idx="904">
                  <c:v>5.0033549999999956</c:v>
                </c:pt>
                <c:pt idx="905">
                  <c:v>5.0023909999999985</c:v>
                </c:pt>
                <c:pt idx="906">
                  <c:v>5.0013450000000024</c:v>
                </c:pt>
                <c:pt idx="907">
                  <c:v>5.0005769999999945</c:v>
                </c:pt>
                <c:pt idx="908">
                  <c:v>4.9995729999999998</c:v>
                </c:pt>
                <c:pt idx="909">
                  <c:v>4.9984369999999965</c:v>
                </c:pt>
                <c:pt idx="910">
                  <c:v>4.9962140000000002</c:v>
                </c:pt>
                <c:pt idx="911">
                  <c:v>4.9951629999999998</c:v>
                </c:pt>
                <c:pt idx="912">
                  <c:v>4.9945879999999852</c:v>
                </c:pt>
                <c:pt idx="913">
                  <c:v>4.9939470000000004</c:v>
                </c:pt>
                <c:pt idx="914">
                  <c:v>4.9931760000000001</c:v>
                </c:pt>
                <c:pt idx="915">
                  <c:v>4.9917500000000024</c:v>
                </c:pt>
                <c:pt idx="916">
                  <c:v>4.9912949999999991</c:v>
                </c:pt>
                <c:pt idx="917">
                  <c:v>4.9880610000000134</c:v>
                </c:pt>
                <c:pt idx="918">
                  <c:v>4.9858189999999976</c:v>
                </c:pt>
                <c:pt idx="919">
                  <c:v>4.9853299999999994</c:v>
                </c:pt>
                <c:pt idx="920">
                  <c:v>4.9835419999999999</c:v>
                </c:pt>
                <c:pt idx="921">
                  <c:v>4.9822729999999993</c:v>
                </c:pt>
                <c:pt idx="922">
                  <c:v>4.9813640000000126</c:v>
                </c:pt>
                <c:pt idx="923">
                  <c:v>4.9791709999999991</c:v>
                </c:pt>
                <c:pt idx="924">
                  <c:v>4.9774750000000001</c:v>
                </c:pt>
                <c:pt idx="925">
                  <c:v>4.9756160000000014</c:v>
                </c:pt>
                <c:pt idx="926">
                  <c:v>4.9750200000000024</c:v>
                </c:pt>
                <c:pt idx="927">
                  <c:v>4.9730040000000004</c:v>
                </c:pt>
                <c:pt idx="928">
                  <c:v>4.9722259999999991</c:v>
                </c:pt>
                <c:pt idx="929">
                  <c:v>4.9689329999999945</c:v>
                </c:pt>
                <c:pt idx="930">
                  <c:v>4.9655419999999975</c:v>
                </c:pt>
                <c:pt idx="931">
                  <c:v>4.9646989999999995</c:v>
                </c:pt>
                <c:pt idx="932">
                  <c:v>4.963991</c:v>
                </c:pt>
                <c:pt idx="933">
                  <c:v>4.9630279999999996</c:v>
                </c:pt>
                <c:pt idx="934">
                  <c:v>4.9622609999999998</c:v>
                </c:pt>
                <c:pt idx="935">
                  <c:v>4.9618280000000023</c:v>
                </c:pt>
                <c:pt idx="936">
                  <c:v>4.9613829999999997</c:v>
                </c:pt>
                <c:pt idx="937">
                  <c:v>4.9609849999999796</c:v>
                </c:pt>
                <c:pt idx="938">
                  <c:v>4.9601589999999955</c:v>
                </c:pt>
                <c:pt idx="939">
                  <c:v>4.9574189999999945</c:v>
                </c:pt>
                <c:pt idx="940">
                  <c:v>4.956982</c:v>
                </c:pt>
                <c:pt idx="941">
                  <c:v>4.9566020000000135</c:v>
                </c:pt>
                <c:pt idx="942">
                  <c:v>4.9558719999999985</c:v>
                </c:pt>
                <c:pt idx="943">
                  <c:v>4.954701</c:v>
                </c:pt>
                <c:pt idx="944">
                  <c:v>4.9543820000000007</c:v>
                </c:pt>
                <c:pt idx="945">
                  <c:v>4.9525549999999852</c:v>
                </c:pt>
                <c:pt idx="946">
                  <c:v>4.9505300000000005</c:v>
                </c:pt>
                <c:pt idx="947">
                  <c:v>4.9491960000000024</c:v>
                </c:pt>
                <c:pt idx="948">
                  <c:v>4.9485539999999997</c:v>
                </c:pt>
                <c:pt idx="949">
                  <c:v>4.9459339999999985</c:v>
                </c:pt>
                <c:pt idx="950">
                  <c:v>4.9453340000000008</c:v>
                </c:pt>
                <c:pt idx="951">
                  <c:v>4.9443409999999997</c:v>
                </c:pt>
                <c:pt idx="952">
                  <c:v>4.9434090000000124</c:v>
                </c:pt>
                <c:pt idx="953">
                  <c:v>4.9424159999999873</c:v>
                </c:pt>
                <c:pt idx="954">
                  <c:v>4.9418209999999991</c:v>
                </c:pt>
                <c:pt idx="955">
                  <c:v>4.9413350000000014</c:v>
                </c:pt>
                <c:pt idx="956">
                  <c:v>4.9405230000000024</c:v>
                </c:pt>
                <c:pt idx="957">
                  <c:v>4.9399599999999992</c:v>
                </c:pt>
                <c:pt idx="958">
                  <c:v>4.9393189999999993</c:v>
                </c:pt>
                <c:pt idx="959">
                  <c:v>4.9389859999999945</c:v>
                </c:pt>
                <c:pt idx="960">
                  <c:v>4.9383189999999999</c:v>
                </c:pt>
                <c:pt idx="961">
                  <c:v>4.9373400000000034</c:v>
                </c:pt>
                <c:pt idx="962">
                  <c:v>4.9369390000000024</c:v>
                </c:pt>
                <c:pt idx="963">
                  <c:v>4.9350679999999993</c:v>
                </c:pt>
                <c:pt idx="964">
                  <c:v>4.9321780000000004</c:v>
                </c:pt>
                <c:pt idx="965">
                  <c:v>4.9300829999999998</c:v>
                </c:pt>
                <c:pt idx="966">
                  <c:v>4.9290669999999999</c:v>
                </c:pt>
                <c:pt idx="967">
                  <c:v>4.9272720000000003</c:v>
                </c:pt>
                <c:pt idx="968">
                  <c:v>4.9268359999999873</c:v>
                </c:pt>
                <c:pt idx="969">
                  <c:v>4.9260640000000002</c:v>
                </c:pt>
                <c:pt idx="970">
                  <c:v>4.9256879999999965</c:v>
                </c:pt>
                <c:pt idx="971">
                  <c:v>4.9250709999999955</c:v>
                </c:pt>
                <c:pt idx="972">
                  <c:v>4.9247320000000006</c:v>
                </c:pt>
                <c:pt idx="973">
                  <c:v>4.9233809999999965</c:v>
                </c:pt>
                <c:pt idx="974">
                  <c:v>4.9223139999999965</c:v>
                </c:pt>
                <c:pt idx="975">
                  <c:v>4.9198789999999999</c:v>
                </c:pt>
                <c:pt idx="976">
                  <c:v>4.9190229999999993</c:v>
                </c:pt>
                <c:pt idx="977">
                  <c:v>4.9182659999999991</c:v>
                </c:pt>
                <c:pt idx="978">
                  <c:v>4.9175389999999863</c:v>
                </c:pt>
                <c:pt idx="979">
                  <c:v>4.9160389999999996</c:v>
                </c:pt>
                <c:pt idx="980">
                  <c:v>4.9153409999999997</c:v>
                </c:pt>
                <c:pt idx="981">
                  <c:v>4.9140770000000007</c:v>
                </c:pt>
                <c:pt idx="982">
                  <c:v>4.9130629999999993</c:v>
                </c:pt>
                <c:pt idx="983">
                  <c:v>4.9124610000000004</c:v>
                </c:pt>
                <c:pt idx="984">
                  <c:v>4.9120259999999965</c:v>
                </c:pt>
                <c:pt idx="985">
                  <c:v>4.9115900000000003</c:v>
                </c:pt>
                <c:pt idx="986">
                  <c:v>4.911243000000022</c:v>
                </c:pt>
                <c:pt idx="987">
                  <c:v>4.9101750000000006</c:v>
                </c:pt>
                <c:pt idx="988">
                  <c:v>4.9092030000000193</c:v>
                </c:pt>
                <c:pt idx="989">
                  <c:v>4.9088510000000003</c:v>
                </c:pt>
                <c:pt idx="990">
                  <c:v>4.9084880000000002</c:v>
                </c:pt>
                <c:pt idx="991">
                  <c:v>4.9074629999999999</c:v>
                </c:pt>
                <c:pt idx="992">
                  <c:v>4.9061050000000002</c:v>
                </c:pt>
                <c:pt idx="993">
                  <c:v>4.9053179999999985</c:v>
                </c:pt>
                <c:pt idx="994">
                  <c:v>4.9050080000000014</c:v>
                </c:pt>
                <c:pt idx="995">
                  <c:v>4.9047269999999985</c:v>
                </c:pt>
                <c:pt idx="996">
                  <c:v>4.9035469999999997</c:v>
                </c:pt>
                <c:pt idx="997">
                  <c:v>4.9029109999999863</c:v>
                </c:pt>
                <c:pt idx="998">
                  <c:v>4.9025110000000005</c:v>
                </c:pt>
                <c:pt idx="999">
                  <c:v>4.9022089999999992</c:v>
                </c:pt>
                <c:pt idx="1000">
                  <c:v>4.8977269999999873</c:v>
                </c:pt>
                <c:pt idx="1001">
                  <c:v>4.8970319999999843</c:v>
                </c:pt>
                <c:pt idx="1002">
                  <c:v>4.8943099999999955</c:v>
                </c:pt>
                <c:pt idx="1003">
                  <c:v>4.8937010000000001</c:v>
                </c:pt>
                <c:pt idx="1004">
                  <c:v>4.8931679999999975</c:v>
                </c:pt>
                <c:pt idx="1005">
                  <c:v>4.8925589999999852</c:v>
                </c:pt>
              </c:numCache>
            </c:numRef>
          </c:yVal>
          <c:smooth val="0"/>
        </c:ser>
        <c:ser>
          <c:idx val="8"/>
          <c:order val="4"/>
          <c:spPr>
            <a:ln w="12700">
              <a:solidFill>
                <a:schemeClr val="tx1"/>
              </a:solidFill>
            </a:ln>
          </c:spPr>
          <c:marker>
            <c:symbol val="none"/>
          </c:marker>
          <c:xVal>
            <c:numRef>
              <c:f>coil!$CU$1:$CU$1015</c:f>
              <c:numCache>
                <c:formatCode>General</c:formatCode>
                <c:ptCount val="1015"/>
                <c:pt idx="0">
                  <c:v>5.0000000000000273E-7</c:v>
                </c:pt>
                <c:pt idx="1">
                  <c:v>5.0000500000000003E-2</c:v>
                </c:pt>
                <c:pt idx="2">
                  <c:v>0.10000050000000002</c:v>
                </c:pt>
                <c:pt idx="3">
                  <c:v>0.15000100000000038</c:v>
                </c:pt>
                <c:pt idx="4">
                  <c:v>0.20000100000000001</c:v>
                </c:pt>
                <c:pt idx="5">
                  <c:v>0.25000100000000003</c:v>
                </c:pt>
                <c:pt idx="6">
                  <c:v>0.30000100000000002</c:v>
                </c:pt>
                <c:pt idx="7">
                  <c:v>0.35000100000000001</c:v>
                </c:pt>
                <c:pt idx="8">
                  <c:v>0.40000050000000031</c:v>
                </c:pt>
                <c:pt idx="9">
                  <c:v>0.45000050000000008</c:v>
                </c:pt>
                <c:pt idx="10">
                  <c:v>0.50000049999999996</c:v>
                </c:pt>
                <c:pt idx="11">
                  <c:v>0.55000099999999996</c:v>
                </c:pt>
                <c:pt idx="12">
                  <c:v>0.60000100000000178</c:v>
                </c:pt>
                <c:pt idx="13">
                  <c:v>0.65000100000000205</c:v>
                </c:pt>
                <c:pt idx="14">
                  <c:v>0.70000099999999998</c:v>
                </c:pt>
                <c:pt idx="15">
                  <c:v>0.75000100000000203</c:v>
                </c:pt>
                <c:pt idx="16">
                  <c:v>0.80000099999999996</c:v>
                </c:pt>
                <c:pt idx="17">
                  <c:v>0.85000100000000178</c:v>
                </c:pt>
                <c:pt idx="18">
                  <c:v>0.90000100000000005</c:v>
                </c:pt>
                <c:pt idx="19">
                  <c:v>0.95000099999999998</c:v>
                </c:pt>
                <c:pt idx="20">
                  <c:v>1.0000009999999999</c:v>
                </c:pt>
                <c:pt idx="21">
                  <c:v>1.050001</c:v>
                </c:pt>
                <c:pt idx="22">
                  <c:v>1.100001</c:v>
                </c:pt>
                <c:pt idx="23">
                  <c:v>1.1500010000000001</c:v>
                </c:pt>
                <c:pt idx="24">
                  <c:v>1.2000009999999999</c:v>
                </c:pt>
                <c:pt idx="25">
                  <c:v>1.2500009999999999</c:v>
                </c:pt>
                <c:pt idx="26">
                  <c:v>1.3000004999999999</c:v>
                </c:pt>
                <c:pt idx="27">
                  <c:v>1.3500004999999999</c:v>
                </c:pt>
                <c:pt idx="28">
                  <c:v>1.4000005</c:v>
                </c:pt>
                <c:pt idx="29">
                  <c:v>1.4500005</c:v>
                </c:pt>
                <c:pt idx="30">
                  <c:v>1.5000005000000001</c:v>
                </c:pt>
                <c:pt idx="31">
                  <c:v>1.5500004999999999</c:v>
                </c:pt>
                <c:pt idx="32">
                  <c:v>1.6000004999999999</c:v>
                </c:pt>
                <c:pt idx="33">
                  <c:v>1.6500005000000033</c:v>
                </c:pt>
                <c:pt idx="34">
                  <c:v>1.7000005</c:v>
                </c:pt>
                <c:pt idx="35">
                  <c:v>1.7500005000000001</c:v>
                </c:pt>
                <c:pt idx="36">
                  <c:v>1.8000004999999999</c:v>
                </c:pt>
                <c:pt idx="37">
                  <c:v>1.8500004999999999</c:v>
                </c:pt>
                <c:pt idx="38">
                  <c:v>1.9000005000000033</c:v>
                </c:pt>
                <c:pt idx="39">
                  <c:v>1.9500005000000038</c:v>
                </c:pt>
                <c:pt idx="40">
                  <c:v>2.0000005000000001</c:v>
                </c:pt>
                <c:pt idx="41">
                  <c:v>2.0500004999999977</c:v>
                </c:pt>
                <c:pt idx="42">
                  <c:v>2.1000005000000002</c:v>
                </c:pt>
                <c:pt idx="43">
                  <c:v>2.1500005</c:v>
                </c:pt>
                <c:pt idx="44">
                  <c:v>2.2000004999999998</c:v>
                </c:pt>
                <c:pt idx="45">
                  <c:v>2.2500005000000001</c:v>
                </c:pt>
                <c:pt idx="46">
                  <c:v>2.3000004999999977</c:v>
                </c:pt>
                <c:pt idx="47">
                  <c:v>2.3500004999999939</c:v>
                </c:pt>
                <c:pt idx="48">
                  <c:v>2.4000005</c:v>
                </c:pt>
                <c:pt idx="49">
                  <c:v>2.4500004999999967</c:v>
                </c:pt>
                <c:pt idx="50">
                  <c:v>2.5000005000000001</c:v>
                </c:pt>
                <c:pt idx="51">
                  <c:v>2.5500004999999977</c:v>
                </c:pt>
                <c:pt idx="52">
                  <c:v>2.6000005000000002</c:v>
                </c:pt>
                <c:pt idx="53">
                  <c:v>2.6500005</c:v>
                </c:pt>
                <c:pt idx="54">
                  <c:v>2.7000004999999998</c:v>
                </c:pt>
                <c:pt idx="55">
                  <c:v>2.7500005000000001</c:v>
                </c:pt>
                <c:pt idx="56">
                  <c:v>2.8000004999999977</c:v>
                </c:pt>
                <c:pt idx="57">
                  <c:v>2.8500004999999939</c:v>
                </c:pt>
                <c:pt idx="58">
                  <c:v>2.9000005</c:v>
                </c:pt>
                <c:pt idx="59">
                  <c:v>2.9500004999999967</c:v>
                </c:pt>
                <c:pt idx="60">
                  <c:v>3.0000005000000001</c:v>
                </c:pt>
                <c:pt idx="61">
                  <c:v>3.0500004999999977</c:v>
                </c:pt>
                <c:pt idx="62">
                  <c:v>3.1000005000000002</c:v>
                </c:pt>
                <c:pt idx="63">
                  <c:v>3.1500005</c:v>
                </c:pt>
                <c:pt idx="64">
                  <c:v>3.2000004999999998</c:v>
                </c:pt>
                <c:pt idx="65">
                  <c:v>3.2500005000000001</c:v>
                </c:pt>
                <c:pt idx="66">
                  <c:v>3.3000004999999977</c:v>
                </c:pt>
                <c:pt idx="67">
                  <c:v>3.3500004999999939</c:v>
                </c:pt>
                <c:pt idx="68">
                  <c:v>3.4000005</c:v>
                </c:pt>
                <c:pt idx="69">
                  <c:v>3.4500004999999967</c:v>
                </c:pt>
                <c:pt idx="70">
                  <c:v>3.5000005000000001</c:v>
                </c:pt>
                <c:pt idx="71">
                  <c:v>3.5500004999999977</c:v>
                </c:pt>
                <c:pt idx="72">
                  <c:v>3.6000005000000002</c:v>
                </c:pt>
                <c:pt idx="73">
                  <c:v>3.6500005</c:v>
                </c:pt>
                <c:pt idx="74">
                  <c:v>3.7000004999999998</c:v>
                </c:pt>
                <c:pt idx="75">
                  <c:v>3.7500005000000001</c:v>
                </c:pt>
                <c:pt idx="76">
                  <c:v>3.8000004999999977</c:v>
                </c:pt>
                <c:pt idx="77">
                  <c:v>3.8500004999999939</c:v>
                </c:pt>
                <c:pt idx="78">
                  <c:v>3.9000005</c:v>
                </c:pt>
                <c:pt idx="79">
                  <c:v>3.9500004999999967</c:v>
                </c:pt>
                <c:pt idx="80">
                  <c:v>4.0000004999999996</c:v>
                </c:pt>
                <c:pt idx="81">
                  <c:v>4.0500004999999986</c:v>
                </c:pt>
                <c:pt idx="82">
                  <c:v>4.1000004999999975</c:v>
                </c:pt>
                <c:pt idx="83">
                  <c:v>4.1500004999999955</c:v>
                </c:pt>
                <c:pt idx="84">
                  <c:v>4.2000004999999998</c:v>
                </c:pt>
                <c:pt idx="85">
                  <c:v>4.2500004999999996</c:v>
                </c:pt>
                <c:pt idx="86">
                  <c:v>4.3000004999999986</c:v>
                </c:pt>
                <c:pt idx="87">
                  <c:v>4.3500004999999975</c:v>
                </c:pt>
                <c:pt idx="88">
                  <c:v>4.4000005</c:v>
                </c:pt>
                <c:pt idx="89">
                  <c:v>4.4500004999999998</c:v>
                </c:pt>
                <c:pt idx="90">
                  <c:v>4.5000004999999996</c:v>
                </c:pt>
                <c:pt idx="91">
                  <c:v>4.550001</c:v>
                </c:pt>
                <c:pt idx="92">
                  <c:v>4.6000009999999945</c:v>
                </c:pt>
                <c:pt idx="93">
                  <c:v>4.6500009999999863</c:v>
                </c:pt>
                <c:pt idx="94">
                  <c:v>4.7000010000000003</c:v>
                </c:pt>
                <c:pt idx="95">
                  <c:v>4.7500010000000001</c:v>
                </c:pt>
                <c:pt idx="96">
                  <c:v>4.800001</c:v>
                </c:pt>
                <c:pt idx="97">
                  <c:v>4.8500009999999945</c:v>
                </c:pt>
                <c:pt idx="98">
                  <c:v>4.9000009999999996</c:v>
                </c:pt>
                <c:pt idx="99">
                  <c:v>4.9500010000000003</c:v>
                </c:pt>
                <c:pt idx="100">
                  <c:v>5.0000010000000001</c:v>
                </c:pt>
                <c:pt idx="101">
                  <c:v>5.050001</c:v>
                </c:pt>
                <c:pt idx="102">
                  <c:v>5.1000009999999945</c:v>
                </c:pt>
                <c:pt idx="103">
                  <c:v>5.1500009999999863</c:v>
                </c:pt>
                <c:pt idx="104">
                  <c:v>5.2000009990000002</c:v>
                </c:pt>
                <c:pt idx="105">
                  <c:v>5.2500009990000001</c:v>
                </c:pt>
                <c:pt idx="106">
                  <c:v>5.3000009989999946</c:v>
                </c:pt>
                <c:pt idx="107">
                  <c:v>5.3500009989999873</c:v>
                </c:pt>
                <c:pt idx="108">
                  <c:v>5.4000009990000004</c:v>
                </c:pt>
                <c:pt idx="109">
                  <c:v>5.4500009990000002</c:v>
                </c:pt>
                <c:pt idx="110">
                  <c:v>5.5000009990000001</c:v>
                </c:pt>
                <c:pt idx="111">
                  <c:v>5.5500009989999946</c:v>
                </c:pt>
                <c:pt idx="112">
                  <c:v>5.6000009989999873</c:v>
                </c:pt>
                <c:pt idx="113">
                  <c:v>5.6500009989999871</c:v>
                </c:pt>
                <c:pt idx="114">
                  <c:v>5.7000009990000002</c:v>
                </c:pt>
                <c:pt idx="115">
                  <c:v>5.7500009990000001</c:v>
                </c:pt>
                <c:pt idx="116">
                  <c:v>5.8000009989999946</c:v>
                </c:pt>
                <c:pt idx="117">
                  <c:v>5.8500009989999873</c:v>
                </c:pt>
                <c:pt idx="118">
                  <c:v>5.9000009990000004</c:v>
                </c:pt>
                <c:pt idx="119">
                  <c:v>5.9500009990000002</c:v>
                </c:pt>
                <c:pt idx="120">
                  <c:v>6.0000009990000001</c:v>
                </c:pt>
                <c:pt idx="121">
                  <c:v>6.0500009989999946</c:v>
                </c:pt>
                <c:pt idx="122">
                  <c:v>6.1000009989999873</c:v>
                </c:pt>
                <c:pt idx="123">
                  <c:v>6.1500009989999871</c:v>
                </c:pt>
                <c:pt idx="124">
                  <c:v>6.2000009990000002</c:v>
                </c:pt>
                <c:pt idx="125">
                  <c:v>6.2500009990000001</c:v>
                </c:pt>
                <c:pt idx="126">
                  <c:v>6.3000009989999946</c:v>
                </c:pt>
                <c:pt idx="127">
                  <c:v>6.3500009989999873</c:v>
                </c:pt>
                <c:pt idx="128">
                  <c:v>6.4000009990000004</c:v>
                </c:pt>
                <c:pt idx="129">
                  <c:v>6.4500009990000002</c:v>
                </c:pt>
                <c:pt idx="130">
                  <c:v>6.5000009990000001</c:v>
                </c:pt>
                <c:pt idx="131">
                  <c:v>6.5500009979999945</c:v>
                </c:pt>
                <c:pt idx="132">
                  <c:v>6.6000009979999863</c:v>
                </c:pt>
                <c:pt idx="133">
                  <c:v>6.6500009979999852</c:v>
                </c:pt>
                <c:pt idx="134">
                  <c:v>6.7000009980000002</c:v>
                </c:pt>
                <c:pt idx="135">
                  <c:v>6.750000998</c:v>
                </c:pt>
                <c:pt idx="136">
                  <c:v>6.8000009979999945</c:v>
                </c:pt>
                <c:pt idx="137">
                  <c:v>6.8500009979999863</c:v>
                </c:pt>
                <c:pt idx="138">
                  <c:v>6.9000009980000003</c:v>
                </c:pt>
                <c:pt idx="139">
                  <c:v>6.9500009980000002</c:v>
                </c:pt>
                <c:pt idx="140">
                  <c:v>7.000000998</c:v>
                </c:pt>
                <c:pt idx="141">
                  <c:v>7.0500009979999945</c:v>
                </c:pt>
                <c:pt idx="142">
                  <c:v>7.1000009979999863</c:v>
                </c:pt>
                <c:pt idx="143">
                  <c:v>7.1500009979999852</c:v>
                </c:pt>
                <c:pt idx="144">
                  <c:v>7.2000009980000002</c:v>
                </c:pt>
                <c:pt idx="145">
                  <c:v>7.250000998</c:v>
                </c:pt>
                <c:pt idx="146">
                  <c:v>7.3000009979999945</c:v>
                </c:pt>
                <c:pt idx="147">
                  <c:v>7.3500009979999863</c:v>
                </c:pt>
                <c:pt idx="148">
                  <c:v>7.4000009980000003</c:v>
                </c:pt>
                <c:pt idx="149">
                  <c:v>7.4500009980000002</c:v>
                </c:pt>
                <c:pt idx="150">
                  <c:v>7.500000998</c:v>
                </c:pt>
                <c:pt idx="151">
                  <c:v>7.5500009979999945</c:v>
                </c:pt>
                <c:pt idx="152">
                  <c:v>7.6000009979999863</c:v>
                </c:pt>
                <c:pt idx="153">
                  <c:v>7.6500009979999852</c:v>
                </c:pt>
                <c:pt idx="154">
                  <c:v>7.7000009980000002</c:v>
                </c:pt>
                <c:pt idx="155">
                  <c:v>7.750000998</c:v>
                </c:pt>
                <c:pt idx="156">
                  <c:v>7.8000009979999945</c:v>
                </c:pt>
                <c:pt idx="157">
                  <c:v>7.8500009979999863</c:v>
                </c:pt>
                <c:pt idx="158">
                  <c:v>7.9000009970000002</c:v>
                </c:pt>
                <c:pt idx="159">
                  <c:v>7.9500009970000001</c:v>
                </c:pt>
                <c:pt idx="160">
                  <c:v>8.0000009970000008</c:v>
                </c:pt>
                <c:pt idx="161">
                  <c:v>8.0500009970000068</c:v>
                </c:pt>
                <c:pt idx="162">
                  <c:v>8.1000009970000004</c:v>
                </c:pt>
                <c:pt idx="163">
                  <c:v>8.1500009980000048</c:v>
                </c:pt>
                <c:pt idx="164">
                  <c:v>8.2000009980000002</c:v>
                </c:pt>
                <c:pt idx="165">
                  <c:v>8.2500009980000026</c:v>
                </c:pt>
                <c:pt idx="166">
                  <c:v>8.3000009980000247</c:v>
                </c:pt>
                <c:pt idx="167">
                  <c:v>8.3500009980000289</c:v>
                </c:pt>
                <c:pt idx="168">
                  <c:v>8.4000009980000048</c:v>
                </c:pt>
                <c:pt idx="169">
                  <c:v>8.4500009980000268</c:v>
                </c:pt>
                <c:pt idx="170">
                  <c:v>8.5000009980000026</c:v>
                </c:pt>
                <c:pt idx="171">
                  <c:v>8.5500009980000247</c:v>
                </c:pt>
                <c:pt idx="172">
                  <c:v>8.6000009980000005</c:v>
                </c:pt>
                <c:pt idx="173">
                  <c:v>8.6500009980000048</c:v>
                </c:pt>
                <c:pt idx="174">
                  <c:v>8.7000009980000002</c:v>
                </c:pt>
                <c:pt idx="175">
                  <c:v>8.7500009980000026</c:v>
                </c:pt>
                <c:pt idx="176">
                  <c:v>8.8000009980000247</c:v>
                </c:pt>
                <c:pt idx="177">
                  <c:v>8.8500009980000289</c:v>
                </c:pt>
                <c:pt idx="178">
                  <c:v>8.9000009980000048</c:v>
                </c:pt>
                <c:pt idx="179">
                  <c:v>8.9500009980000268</c:v>
                </c:pt>
                <c:pt idx="180">
                  <c:v>9.0000009980000026</c:v>
                </c:pt>
                <c:pt idx="181">
                  <c:v>9.0500009980000247</c:v>
                </c:pt>
                <c:pt idx="182">
                  <c:v>9.1000009990000006</c:v>
                </c:pt>
                <c:pt idx="183">
                  <c:v>9.1500009990000066</c:v>
                </c:pt>
                <c:pt idx="184">
                  <c:v>9.2000009990000002</c:v>
                </c:pt>
                <c:pt idx="185">
                  <c:v>9.2500009990000027</c:v>
                </c:pt>
                <c:pt idx="186">
                  <c:v>9.3000009990000247</c:v>
                </c:pt>
                <c:pt idx="187">
                  <c:v>9.3500009990000326</c:v>
                </c:pt>
                <c:pt idx="188">
                  <c:v>9.4000009990000066</c:v>
                </c:pt>
                <c:pt idx="189">
                  <c:v>9.4500009990000287</c:v>
                </c:pt>
                <c:pt idx="190">
                  <c:v>9.5000009990000027</c:v>
                </c:pt>
                <c:pt idx="191">
                  <c:v>9.5500009990000247</c:v>
                </c:pt>
                <c:pt idx="192">
                  <c:v>9.6000009990000006</c:v>
                </c:pt>
                <c:pt idx="193">
                  <c:v>9.6500009990000066</c:v>
                </c:pt>
                <c:pt idx="194">
                  <c:v>9.7000009990000002</c:v>
                </c:pt>
                <c:pt idx="195">
                  <c:v>9.7500009990000027</c:v>
                </c:pt>
                <c:pt idx="196">
                  <c:v>9.8000009990000247</c:v>
                </c:pt>
                <c:pt idx="197">
                  <c:v>9.8500009990000326</c:v>
                </c:pt>
                <c:pt idx="198">
                  <c:v>9.9000009990000066</c:v>
                </c:pt>
                <c:pt idx="199">
                  <c:v>9.9500009990000287</c:v>
                </c:pt>
                <c:pt idx="200">
                  <c:v>10.000000999000004</c:v>
                </c:pt>
                <c:pt idx="201">
                  <c:v>10.050000999000028</c:v>
                </c:pt>
                <c:pt idx="202">
                  <c:v>10.100001000000001</c:v>
                </c:pt>
                <c:pt idx="203">
                  <c:v>10.150001</c:v>
                </c:pt>
                <c:pt idx="204">
                  <c:v>10.200001</c:v>
                </c:pt>
                <c:pt idx="205">
                  <c:v>10.250001000000001</c:v>
                </c:pt>
                <c:pt idx="206">
                  <c:v>10.300001</c:v>
                </c:pt>
                <c:pt idx="207">
                  <c:v>10.350001000000002</c:v>
                </c:pt>
                <c:pt idx="208">
                  <c:v>10.400001</c:v>
                </c:pt>
                <c:pt idx="209">
                  <c:v>10.450001</c:v>
                </c:pt>
                <c:pt idx="210">
                  <c:v>10.500001000000001</c:v>
                </c:pt>
                <c:pt idx="211">
                  <c:v>10.550000500000024</c:v>
                </c:pt>
                <c:pt idx="212">
                  <c:v>10.6000005</c:v>
                </c:pt>
                <c:pt idx="213">
                  <c:v>10.650000500000004</c:v>
                </c:pt>
                <c:pt idx="214">
                  <c:v>10.7000005</c:v>
                </c:pt>
                <c:pt idx="215">
                  <c:v>10.750000500000002</c:v>
                </c:pt>
                <c:pt idx="216">
                  <c:v>10.800000500000024</c:v>
                </c:pt>
                <c:pt idx="217">
                  <c:v>10.850000500000029</c:v>
                </c:pt>
                <c:pt idx="218">
                  <c:v>10.900000500000004</c:v>
                </c:pt>
                <c:pt idx="219">
                  <c:v>10.950000500000026</c:v>
                </c:pt>
                <c:pt idx="220">
                  <c:v>11.000000500000002</c:v>
                </c:pt>
                <c:pt idx="221">
                  <c:v>11.050000501000024</c:v>
                </c:pt>
                <c:pt idx="222">
                  <c:v>11.100000501</c:v>
                </c:pt>
                <c:pt idx="223">
                  <c:v>11.150000501000006</c:v>
                </c:pt>
                <c:pt idx="224">
                  <c:v>11.200000501</c:v>
                </c:pt>
                <c:pt idx="225">
                  <c:v>11.250000501000002</c:v>
                </c:pt>
                <c:pt idx="226">
                  <c:v>11.300000501000024</c:v>
                </c:pt>
                <c:pt idx="227">
                  <c:v>11.350000501000029</c:v>
                </c:pt>
                <c:pt idx="228">
                  <c:v>11.400000501000006</c:v>
                </c:pt>
                <c:pt idx="229">
                  <c:v>11.450000501000028</c:v>
                </c:pt>
                <c:pt idx="230">
                  <c:v>11.500000501000002</c:v>
                </c:pt>
                <c:pt idx="231">
                  <c:v>11.550000501000024</c:v>
                </c:pt>
                <c:pt idx="232">
                  <c:v>11.600000501</c:v>
                </c:pt>
                <c:pt idx="233">
                  <c:v>11.650000501000006</c:v>
                </c:pt>
                <c:pt idx="234">
                  <c:v>11.700000501</c:v>
                </c:pt>
                <c:pt idx="235">
                  <c:v>11.750000501000002</c:v>
                </c:pt>
                <c:pt idx="236">
                  <c:v>11.800000501000024</c:v>
                </c:pt>
                <c:pt idx="237">
                  <c:v>11.850000501000029</c:v>
                </c:pt>
                <c:pt idx="238">
                  <c:v>11.900000501000006</c:v>
                </c:pt>
                <c:pt idx="239">
                  <c:v>11.950000501000028</c:v>
                </c:pt>
                <c:pt idx="240">
                  <c:v>12.000000502000002</c:v>
                </c:pt>
                <c:pt idx="241">
                  <c:v>12.050000502000024</c:v>
                </c:pt>
                <c:pt idx="242">
                  <c:v>12.100000502</c:v>
                </c:pt>
                <c:pt idx="243">
                  <c:v>12.150000502000006</c:v>
                </c:pt>
                <c:pt idx="244">
                  <c:v>12.200000502</c:v>
                </c:pt>
                <c:pt idx="245">
                  <c:v>12.250000502000002</c:v>
                </c:pt>
                <c:pt idx="246">
                  <c:v>12.300000502000024</c:v>
                </c:pt>
                <c:pt idx="247">
                  <c:v>12.350000502000031</c:v>
                </c:pt>
                <c:pt idx="248">
                  <c:v>12.400000502000006</c:v>
                </c:pt>
                <c:pt idx="249">
                  <c:v>12.450000502000028</c:v>
                </c:pt>
                <c:pt idx="250">
                  <c:v>12.500000502000002</c:v>
                </c:pt>
                <c:pt idx="251">
                  <c:v>12.550000502000024</c:v>
                </c:pt>
                <c:pt idx="252">
                  <c:v>12.600000502</c:v>
                </c:pt>
                <c:pt idx="253">
                  <c:v>12.650000502000006</c:v>
                </c:pt>
                <c:pt idx="254">
                  <c:v>12.700000502</c:v>
                </c:pt>
                <c:pt idx="255">
                  <c:v>12.750000502000002</c:v>
                </c:pt>
                <c:pt idx="256">
                  <c:v>12.800000502000024</c:v>
                </c:pt>
                <c:pt idx="257">
                  <c:v>12.850000502000031</c:v>
                </c:pt>
                <c:pt idx="258">
                  <c:v>12.900000502000006</c:v>
                </c:pt>
                <c:pt idx="259">
                  <c:v>12.950000502000028</c:v>
                </c:pt>
                <c:pt idx="260">
                  <c:v>13.000000503000004</c:v>
                </c:pt>
                <c:pt idx="261">
                  <c:v>13.050000503000025</c:v>
                </c:pt>
                <c:pt idx="262">
                  <c:v>13.100000503</c:v>
                </c:pt>
                <c:pt idx="263">
                  <c:v>13.150000503000006</c:v>
                </c:pt>
                <c:pt idx="264">
                  <c:v>13.200000503</c:v>
                </c:pt>
                <c:pt idx="265">
                  <c:v>13.250000503000004</c:v>
                </c:pt>
                <c:pt idx="266">
                  <c:v>13.300000503000025</c:v>
                </c:pt>
                <c:pt idx="267">
                  <c:v>13.350000503000034</c:v>
                </c:pt>
                <c:pt idx="268">
                  <c:v>13.400000503000006</c:v>
                </c:pt>
                <c:pt idx="269">
                  <c:v>13.450000503000028</c:v>
                </c:pt>
                <c:pt idx="270">
                  <c:v>13.500000503000004</c:v>
                </c:pt>
                <c:pt idx="271">
                  <c:v>13.550000503000025</c:v>
                </c:pt>
                <c:pt idx="272">
                  <c:v>13.600000503</c:v>
                </c:pt>
                <c:pt idx="273">
                  <c:v>13.650000503000006</c:v>
                </c:pt>
                <c:pt idx="274">
                  <c:v>13.700000503</c:v>
                </c:pt>
                <c:pt idx="275">
                  <c:v>13.750000503000004</c:v>
                </c:pt>
                <c:pt idx="276">
                  <c:v>13.800000503000025</c:v>
                </c:pt>
                <c:pt idx="277">
                  <c:v>13.850000503000034</c:v>
                </c:pt>
                <c:pt idx="278">
                  <c:v>13.900000503000006</c:v>
                </c:pt>
                <c:pt idx="279">
                  <c:v>13.950000504000029</c:v>
                </c:pt>
                <c:pt idx="280">
                  <c:v>14.000000504000004</c:v>
                </c:pt>
                <c:pt idx="281">
                  <c:v>14.050000504000026</c:v>
                </c:pt>
                <c:pt idx="282">
                  <c:v>14.100000504</c:v>
                </c:pt>
                <c:pt idx="283">
                  <c:v>14.150000504000024</c:v>
                </c:pt>
                <c:pt idx="284">
                  <c:v>14.200000504</c:v>
                </c:pt>
                <c:pt idx="285">
                  <c:v>14.250000504000004</c:v>
                </c:pt>
                <c:pt idx="286">
                  <c:v>14.300000504000026</c:v>
                </c:pt>
                <c:pt idx="287">
                  <c:v>14.350000504000034</c:v>
                </c:pt>
                <c:pt idx="288">
                  <c:v>14.420074210000006</c:v>
                </c:pt>
                <c:pt idx="289">
                  <c:v>14.470074210000028</c:v>
                </c:pt>
                <c:pt idx="290">
                  <c:v>14.520074210000002</c:v>
                </c:pt>
                <c:pt idx="291">
                  <c:v>14.570074210000024</c:v>
                </c:pt>
                <c:pt idx="292">
                  <c:v>14.62007421</c:v>
                </c:pt>
                <c:pt idx="293">
                  <c:v>14.670074211000006</c:v>
                </c:pt>
                <c:pt idx="294">
                  <c:v>14.720074211</c:v>
                </c:pt>
                <c:pt idx="295">
                  <c:v>14.770074211000004</c:v>
                </c:pt>
                <c:pt idx="296">
                  <c:v>14.820074211000025</c:v>
                </c:pt>
                <c:pt idx="297">
                  <c:v>14.870074211000031</c:v>
                </c:pt>
                <c:pt idx="298">
                  <c:v>14.920074211000006</c:v>
                </c:pt>
                <c:pt idx="299">
                  <c:v>14.970074211000028</c:v>
                </c:pt>
                <c:pt idx="300">
                  <c:v>15.020074211000004</c:v>
                </c:pt>
                <c:pt idx="301">
                  <c:v>15.070074211000025</c:v>
                </c:pt>
                <c:pt idx="302">
                  <c:v>15.120074211</c:v>
                </c:pt>
                <c:pt idx="303">
                  <c:v>15.170074211000006</c:v>
                </c:pt>
                <c:pt idx="304">
                  <c:v>15.220074211</c:v>
                </c:pt>
                <c:pt idx="305">
                  <c:v>15.270074211000004</c:v>
                </c:pt>
                <c:pt idx="306">
                  <c:v>15.320074211000025</c:v>
                </c:pt>
                <c:pt idx="307">
                  <c:v>15.370074211000031</c:v>
                </c:pt>
                <c:pt idx="308">
                  <c:v>15.420074211000006</c:v>
                </c:pt>
                <c:pt idx="309">
                  <c:v>15.470074211000028</c:v>
                </c:pt>
                <c:pt idx="310">
                  <c:v>15.520074211000004</c:v>
                </c:pt>
                <c:pt idx="311">
                  <c:v>15.570074211000025</c:v>
                </c:pt>
                <c:pt idx="312">
                  <c:v>15.620074211</c:v>
                </c:pt>
                <c:pt idx="313">
                  <c:v>15.651444722000004</c:v>
                </c:pt>
                <c:pt idx="314">
                  <c:v>15.701444722</c:v>
                </c:pt>
                <c:pt idx="315">
                  <c:v>15.751444723000002</c:v>
                </c:pt>
                <c:pt idx="316">
                  <c:v>15.801444723000024</c:v>
                </c:pt>
                <c:pt idx="317">
                  <c:v>15.851444723000029</c:v>
                </c:pt>
                <c:pt idx="318">
                  <c:v>15.901444723000004</c:v>
                </c:pt>
                <c:pt idx="319">
                  <c:v>15.951444723000026</c:v>
                </c:pt>
                <c:pt idx="320">
                  <c:v>16.001444722999999</c:v>
                </c:pt>
                <c:pt idx="321">
                  <c:v>16.051444722999999</c:v>
                </c:pt>
                <c:pt idx="322">
                  <c:v>16.101444723000053</c:v>
                </c:pt>
                <c:pt idx="323">
                  <c:v>16.151445222000035</c:v>
                </c:pt>
                <c:pt idx="324">
                  <c:v>16.201445222</c:v>
                </c:pt>
                <c:pt idx="325">
                  <c:v>16.251445222000001</c:v>
                </c:pt>
                <c:pt idx="326">
                  <c:v>16.301445222000005</c:v>
                </c:pt>
                <c:pt idx="327">
                  <c:v>16.351445221999999</c:v>
                </c:pt>
                <c:pt idx="328">
                  <c:v>16.401445222</c:v>
                </c:pt>
                <c:pt idx="329">
                  <c:v>16.451445222</c:v>
                </c:pt>
                <c:pt idx="330">
                  <c:v>16.501445222000001</c:v>
                </c:pt>
                <c:pt idx="331">
                  <c:v>16.551445221000005</c:v>
                </c:pt>
                <c:pt idx="332">
                  <c:v>16.601445220999999</c:v>
                </c:pt>
                <c:pt idx="333">
                  <c:v>16.651445220999999</c:v>
                </c:pt>
                <c:pt idx="334">
                  <c:v>16.701445221</c:v>
                </c:pt>
                <c:pt idx="335">
                  <c:v>16.751445221000001</c:v>
                </c:pt>
                <c:pt idx="336">
                  <c:v>16.801445221000005</c:v>
                </c:pt>
                <c:pt idx="337">
                  <c:v>16.851445220999999</c:v>
                </c:pt>
                <c:pt idx="338">
                  <c:v>16.901445220999989</c:v>
                </c:pt>
                <c:pt idx="339">
                  <c:v>16.95144522</c:v>
                </c:pt>
                <c:pt idx="340">
                  <c:v>17.001445220000001</c:v>
                </c:pt>
                <c:pt idx="341">
                  <c:v>17.051445220000005</c:v>
                </c:pt>
                <c:pt idx="342">
                  <c:v>17.101445219999999</c:v>
                </c:pt>
                <c:pt idx="343">
                  <c:v>17.151445219999999</c:v>
                </c:pt>
                <c:pt idx="344">
                  <c:v>17.20144522</c:v>
                </c:pt>
                <c:pt idx="345">
                  <c:v>17.251445220000001</c:v>
                </c:pt>
                <c:pt idx="346">
                  <c:v>17.301445220000005</c:v>
                </c:pt>
                <c:pt idx="347">
                  <c:v>17.351445218999999</c:v>
                </c:pt>
                <c:pt idx="348">
                  <c:v>17.401445218999989</c:v>
                </c:pt>
                <c:pt idx="349">
                  <c:v>17.451445219</c:v>
                </c:pt>
                <c:pt idx="350">
                  <c:v>17.501445219000001</c:v>
                </c:pt>
                <c:pt idx="351">
                  <c:v>17.551445219000001</c:v>
                </c:pt>
                <c:pt idx="352">
                  <c:v>17.601445218999999</c:v>
                </c:pt>
                <c:pt idx="353">
                  <c:v>17.651445218999999</c:v>
                </c:pt>
                <c:pt idx="354">
                  <c:v>17.664940753000035</c:v>
                </c:pt>
                <c:pt idx="355">
                  <c:v>17.714941252999999</c:v>
                </c:pt>
                <c:pt idx="356">
                  <c:v>17.764941253</c:v>
                </c:pt>
                <c:pt idx="357">
                  <c:v>17.814941253000057</c:v>
                </c:pt>
                <c:pt idx="358">
                  <c:v>17.864941253000001</c:v>
                </c:pt>
                <c:pt idx="359">
                  <c:v>17.914941252999999</c:v>
                </c:pt>
                <c:pt idx="360">
                  <c:v>17.964941251999949</c:v>
                </c:pt>
                <c:pt idx="361">
                  <c:v>18.014941252000035</c:v>
                </c:pt>
                <c:pt idx="362">
                  <c:v>18.064941252000001</c:v>
                </c:pt>
                <c:pt idx="363">
                  <c:v>18.114941252000062</c:v>
                </c:pt>
                <c:pt idx="364">
                  <c:v>18.164941251999988</c:v>
                </c:pt>
                <c:pt idx="365">
                  <c:v>18.214941251999999</c:v>
                </c:pt>
                <c:pt idx="366">
                  <c:v>18.264941252</c:v>
                </c:pt>
                <c:pt idx="367">
                  <c:v>18.314941252000057</c:v>
                </c:pt>
                <c:pt idx="368">
                  <c:v>18.364941251000001</c:v>
                </c:pt>
                <c:pt idx="369">
                  <c:v>18.414941250999988</c:v>
                </c:pt>
                <c:pt idx="370">
                  <c:v>18.464941250999949</c:v>
                </c:pt>
                <c:pt idx="371">
                  <c:v>18.514941251000035</c:v>
                </c:pt>
                <c:pt idx="372">
                  <c:v>18.564941251</c:v>
                </c:pt>
                <c:pt idx="373">
                  <c:v>18.614941251000062</c:v>
                </c:pt>
                <c:pt idx="374">
                  <c:v>18.664941250999988</c:v>
                </c:pt>
                <c:pt idx="375">
                  <c:v>18.714941250999999</c:v>
                </c:pt>
                <c:pt idx="376">
                  <c:v>18.76494125</c:v>
                </c:pt>
                <c:pt idx="377">
                  <c:v>18.814941250000057</c:v>
                </c:pt>
                <c:pt idx="378">
                  <c:v>18.864941250000001</c:v>
                </c:pt>
                <c:pt idx="379">
                  <c:v>18.914941249999988</c:v>
                </c:pt>
                <c:pt idx="380">
                  <c:v>18.964941249999946</c:v>
                </c:pt>
                <c:pt idx="381">
                  <c:v>19.014941250000035</c:v>
                </c:pt>
                <c:pt idx="382">
                  <c:v>19.06494125</c:v>
                </c:pt>
                <c:pt idx="383">
                  <c:v>19.114941250000062</c:v>
                </c:pt>
                <c:pt idx="384">
                  <c:v>19.164941249000005</c:v>
                </c:pt>
                <c:pt idx="385">
                  <c:v>19.214941248999999</c:v>
                </c:pt>
                <c:pt idx="386">
                  <c:v>19.264941249</c:v>
                </c:pt>
                <c:pt idx="387">
                  <c:v>19.306875465000111</c:v>
                </c:pt>
                <c:pt idx="388">
                  <c:v>19.356875964000107</c:v>
                </c:pt>
                <c:pt idx="389">
                  <c:v>19.406875964000061</c:v>
                </c:pt>
                <c:pt idx="390">
                  <c:v>19.456875964000073</c:v>
                </c:pt>
                <c:pt idx="391">
                  <c:v>19.506875964000084</c:v>
                </c:pt>
                <c:pt idx="392">
                  <c:v>19.556875964000096</c:v>
                </c:pt>
                <c:pt idx="393">
                  <c:v>19.606875964000107</c:v>
                </c:pt>
                <c:pt idx="394">
                  <c:v>19.656875964000111</c:v>
                </c:pt>
                <c:pt idx="395">
                  <c:v>19.706875964000073</c:v>
                </c:pt>
                <c:pt idx="396">
                  <c:v>19.756875963000077</c:v>
                </c:pt>
                <c:pt idx="397">
                  <c:v>19.806875963000095</c:v>
                </c:pt>
                <c:pt idx="398">
                  <c:v>19.856875963000107</c:v>
                </c:pt>
                <c:pt idx="399">
                  <c:v>19.906875963000061</c:v>
                </c:pt>
                <c:pt idx="400">
                  <c:v>19.956875963000073</c:v>
                </c:pt>
                <c:pt idx="401">
                  <c:v>20.006875963000077</c:v>
                </c:pt>
                <c:pt idx="402">
                  <c:v>20.056875963000095</c:v>
                </c:pt>
                <c:pt idx="403">
                  <c:v>20.106875963000107</c:v>
                </c:pt>
                <c:pt idx="404">
                  <c:v>20.156875962000107</c:v>
                </c:pt>
                <c:pt idx="405">
                  <c:v>20.206875962000069</c:v>
                </c:pt>
                <c:pt idx="406">
                  <c:v>20.256875962000073</c:v>
                </c:pt>
                <c:pt idx="407">
                  <c:v>20.306875962000088</c:v>
                </c:pt>
                <c:pt idx="408">
                  <c:v>20.356875962000107</c:v>
                </c:pt>
                <c:pt idx="409">
                  <c:v>20.406875962000061</c:v>
                </c:pt>
                <c:pt idx="410">
                  <c:v>20.456875962000069</c:v>
                </c:pt>
                <c:pt idx="411">
                  <c:v>20.506875962000073</c:v>
                </c:pt>
                <c:pt idx="412">
                  <c:v>20.556875961000085</c:v>
                </c:pt>
                <c:pt idx="413">
                  <c:v>20.6068759610001</c:v>
                </c:pt>
                <c:pt idx="414">
                  <c:v>20.656875961000107</c:v>
                </c:pt>
                <c:pt idx="415">
                  <c:v>20.706875961000062</c:v>
                </c:pt>
                <c:pt idx="416">
                  <c:v>20.756875961000073</c:v>
                </c:pt>
                <c:pt idx="417">
                  <c:v>20.806875961000085</c:v>
                </c:pt>
                <c:pt idx="418">
                  <c:v>20.8568759610001</c:v>
                </c:pt>
                <c:pt idx="419">
                  <c:v>20.906875961000058</c:v>
                </c:pt>
                <c:pt idx="420">
                  <c:v>20.956875960000062</c:v>
                </c:pt>
                <c:pt idx="421">
                  <c:v>21.006875960000073</c:v>
                </c:pt>
                <c:pt idx="422">
                  <c:v>21.056875960000085</c:v>
                </c:pt>
                <c:pt idx="423">
                  <c:v>21.106875960000099</c:v>
                </c:pt>
                <c:pt idx="424">
                  <c:v>21.156875960000107</c:v>
                </c:pt>
                <c:pt idx="425">
                  <c:v>21.206875960000062</c:v>
                </c:pt>
                <c:pt idx="426">
                  <c:v>21.256875960000073</c:v>
                </c:pt>
                <c:pt idx="427">
                  <c:v>21.306875960000085</c:v>
                </c:pt>
                <c:pt idx="428">
                  <c:v>21.356875959000099</c:v>
                </c:pt>
                <c:pt idx="429">
                  <c:v>21.406875959000057</c:v>
                </c:pt>
                <c:pt idx="430">
                  <c:v>21.445972629999989</c:v>
                </c:pt>
                <c:pt idx="431">
                  <c:v>21.495973129999999</c:v>
                </c:pt>
                <c:pt idx="432">
                  <c:v>21.54597313</c:v>
                </c:pt>
                <c:pt idx="433">
                  <c:v>21.595973130000001</c:v>
                </c:pt>
                <c:pt idx="434">
                  <c:v>21.645973130000005</c:v>
                </c:pt>
                <c:pt idx="435">
                  <c:v>21.695973130000031</c:v>
                </c:pt>
                <c:pt idx="436">
                  <c:v>21.745973129999999</c:v>
                </c:pt>
                <c:pt idx="437">
                  <c:v>21.79597312900005</c:v>
                </c:pt>
                <c:pt idx="438">
                  <c:v>21.845973129000058</c:v>
                </c:pt>
                <c:pt idx="439">
                  <c:v>21.895973129000062</c:v>
                </c:pt>
                <c:pt idx="440">
                  <c:v>21.945973128999999</c:v>
                </c:pt>
                <c:pt idx="441">
                  <c:v>21.995973128999999</c:v>
                </c:pt>
                <c:pt idx="442">
                  <c:v>22.04597312900005</c:v>
                </c:pt>
                <c:pt idx="443">
                  <c:v>22.095973129000058</c:v>
                </c:pt>
                <c:pt idx="444">
                  <c:v>22.145973129000062</c:v>
                </c:pt>
                <c:pt idx="445">
                  <c:v>22.195973128000073</c:v>
                </c:pt>
                <c:pt idx="446">
                  <c:v>22.245973127999999</c:v>
                </c:pt>
                <c:pt idx="447">
                  <c:v>22.29597312800005</c:v>
                </c:pt>
                <c:pt idx="448">
                  <c:v>22.345973128000058</c:v>
                </c:pt>
                <c:pt idx="449">
                  <c:v>22.395973128000062</c:v>
                </c:pt>
                <c:pt idx="450">
                  <c:v>22.445973127999999</c:v>
                </c:pt>
                <c:pt idx="451">
                  <c:v>22.495973127999999</c:v>
                </c:pt>
                <c:pt idx="452">
                  <c:v>22.54597312800005</c:v>
                </c:pt>
                <c:pt idx="453">
                  <c:v>22.595973127000057</c:v>
                </c:pt>
                <c:pt idx="454">
                  <c:v>22.645973127000062</c:v>
                </c:pt>
                <c:pt idx="455">
                  <c:v>22.695973126999998</c:v>
                </c:pt>
                <c:pt idx="456">
                  <c:v>22.745973126999999</c:v>
                </c:pt>
                <c:pt idx="457">
                  <c:v>22.795973127000035</c:v>
                </c:pt>
                <c:pt idx="458">
                  <c:v>22.842728675999922</c:v>
                </c:pt>
                <c:pt idx="459">
                  <c:v>22.892729175999911</c:v>
                </c:pt>
                <c:pt idx="460">
                  <c:v>22.942729175999869</c:v>
                </c:pt>
                <c:pt idx="461">
                  <c:v>22.992729175999884</c:v>
                </c:pt>
                <c:pt idx="462">
                  <c:v>23.042729175999895</c:v>
                </c:pt>
                <c:pt idx="463">
                  <c:v>23.092729175999896</c:v>
                </c:pt>
                <c:pt idx="464">
                  <c:v>23.142729175999911</c:v>
                </c:pt>
                <c:pt idx="465">
                  <c:v>23.192729175999919</c:v>
                </c:pt>
                <c:pt idx="466">
                  <c:v>23.24272917499988</c:v>
                </c:pt>
                <c:pt idx="467">
                  <c:v>23.292729174999895</c:v>
                </c:pt>
                <c:pt idx="468">
                  <c:v>23.342729174999896</c:v>
                </c:pt>
                <c:pt idx="469">
                  <c:v>23.3927291749999</c:v>
                </c:pt>
                <c:pt idx="470">
                  <c:v>23.442729174999869</c:v>
                </c:pt>
                <c:pt idx="471">
                  <c:v>23.49272917499988</c:v>
                </c:pt>
                <c:pt idx="472">
                  <c:v>23.542729174999895</c:v>
                </c:pt>
                <c:pt idx="473">
                  <c:v>23.592729174999896</c:v>
                </c:pt>
                <c:pt idx="474">
                  <c:v>23.642729173999896</c:v>
                </c:pt>
                <c:pt idx="475">
                  <c:v>23.692729173999922</c:v>
                </c:pt>
                <c:pt idx="476">
                  <c:v>23.74272917399988</c:v>
                </c:pt>
                <c:pt idx="477">
                  <c:v>23.792729173999895</c:v>
                </c:pt>
                <c:pt idx="478">
                  <c:v>23.842729173999896</c:v>
                </c:pt>
                <c:pt idx="479">
                  <c:v>23.892729173999896</c:v>
                </c:pt>
                <c:pt idx="480">
                  <c:v>23.942729173999869</c:v>
                </c:pt>
                <c:pt idx="481">
                  <c:v>23.99272917399988</c:v>
                </c:pt>
                <c:pt idx="482">
                  <c:v>24.042729172999884</c:v>
                </c:pt>
                <c:pt idx="483">
                  <c:v>24.092729172999896</c:v>
                </c:pt>
                <c:pt idx="484">
                  <c:v>24.142729172999896</c:v>
                </c:pt>
                <c:pt idx="485">
                  <c:v>24.192729172999918</c:v>
                </c:pt>
                <c:pt idx="486">
                  <c:v>24.242729172999876</c:v>
                </c:pt>
                <c:pt idx="487">
                  <c:v>24.292729172999884</c:v>
                </c:pt>
                <c:pt idx="488">
                  <c:v>24.342729172999896</c:v>
                </c:pt>
                <c:pt idx="489">
                  <c:v>24.392729172999896</c:v>
                </c:pt>
                <c:pt idx="490">
                  <c:v>24.442729171999868</c:v>
                </c:pt>
                <c:pt idx="491">
                  <c:v>24.492729171999876</c:v>
                </c:pt>
                <c:pt idx="492">
                  <c:v>24.542729171999884</c:v>
                </c:pt>
                <c:pt idx="493">
                  <c:v>24.592729171999885</c:v>
                </c:pt>
                <c:pt idx="494">
                  <c:v>24.642729171999896</c:v>
                </c:pt>
                <c:pt idx="495">
                  <c:v>24.692729171999918</c:v>
                </c:pt>
                <c:pt idx="496">
                  <c:v>24.742729171999876</c:v>
                </c:pt>
                <c:pt idx="497">
                  <c:v>24.792729171999884</c:v>
                </c:pt>
                <c:pt idx="498">
                  <c:v>24.842729170999885</c:v>
                </c:pt>
                <c:pt idx="499">
                  <c:v>24.892729170999896</c:v>
                </c:pt>
                <c:pt idx="500">
                  <c:v>24.942729170999868</c:v>
                </c:pt>
                <c:pt idx="501">
                  <c:v>24.992729170999876</c:v>
                </c:pt>
                <c:pt idx="502">
                  <c:v>25.042729170999884</c:v>
                </c:pt>
                <c:pt idx="503">
                  <c:v>25.092729170999885</c:v>
                </c:pt>
                <c:pt idx="504">
                  <c:v>25.142729170999896</c:v>
                </c:pt>
                <c:pt idx="505">
                  <c:v>25.192729169999989</c:v>
                </c:pt>
                <c:pt idx="506">
                  <c:v>25.242729169999926</c:v>
                </c:pt>
                <c:pt idx="507">
                  <c:v>25.292729169999934</c:v>
                </c:pt>
                <c:pt idx="508">
                  <c:v>25.342729169999938</c:v>
                </c:pt>
                <c:pt idx="509">
                  <c:v>25.392729169999949</c:v>
                </c:pt>
                <c:pt idx="510">
                  <c:v>25.442729169999911</c:v>
                </c:pt>
                <c:pt idx="511">
                  <c:v>25.492729169999926</c:v>
                </c:pt>
                <c:pt idx="512">
                  <c:v>25.542729169999934</c:v>
                </c:pt>
                <c:pt idx="513">
                  <c:v>25.592729168999938</c:v>
                </c:pt>
                <c:pt idx="514">
                  <c:v>25.642729168999946</c:v>
                </c:pt>
                <c:pt idx="515">
                  <c:v>25.692729169</c:v>
                </c:pt>
                <c:pt idx="516">
                  <c:v>25.742729168999922</c:v>
                </c:pt>
                <c:pt idx="517">
                  <c:v>25.79272916899993</c:v>
                </c:pt>
                <c:pt idx="518">
                  <c:v>25.842729168999938</c:v>
                </c:pt>
                <c:pt idx="519">
                  <c:v>25.892729168999946</c:v>
                </c:pt>
                <c:pt idx="520">
                  <c:v>25.942729168999911</c:v>
                </c:pt>
                <c:pt idx="521">
                  <c:v>25.992729167999919</c:v>
                </c:pt>
                <c:pt idx="522">
                  <c:v>26.04272916799993</c:v>
                </c:pt>
                <c:pt idx="523">
                  <c:v>26.092729168000002</c:v>
                </c:pt>
                <c:pt idx="524">
                  <c:v>26.142729167999946</c:v>
                </c:pt>
                <c:pt idx="525">
                  <c:v>26.192729168</c:v>
                </c:pt>
                <c:pt idx="526">
                  <c:v>26.242729167999919</c:v>
                </c:pt>
                <c:pt idx="527">
                  <c:v>26.29272916799993</c:v>
                </c:pt>
                <c:pt idx="528">
                  <c:v>26.342729168000002</c:v>
                </c:pt>
                <c:pt idx="529">
                  <c:v>26.392729166999946</c:v>
                </c:pt>
                <c:pt idx="530">
                  <c:v>26.442729166999907</c:v>
                </c:pt>
                <c:pt idx="531">
                  <c:v>26.492729166999919</c:v>
                </c:pt>
                <c:pt idx="532">
                  <c:v>26.542729166999923</c:v>
                </c:pt>
                <c:pt idx="533">
                  <c:v>26.592729167000002</c:v>
                </c:pt>
                <c:pt idx="534">
                  <c:v>26.642729166999946</c:v>
                </c:pt>
                <c:pt idx="535">
                  <c:v>26.692729167</c:v>
                </c:pt>
                <c:pt idx="536">
                  <c:v>26.742729166999919</c:v>
                </c:pt>
                <c:pt idx="537">
                  <c:v>26.792729165999923</c:v>
                </c:pt>
                <c:pt idx="538">
                  <c:v>26.842729166000002</c:v>
                </c:pt>
                <c:pt idx="539">
                  <c:v>26.892729165999945</c:v>
                </c:pt>
                <c:pt idx="540">
                  <c:v>26.9427291659999</c:v>
                </c:pt>
                <c:pt idx="541">
                  <c:v>26.992729165999918</c:v>
                </c:pt>
                <c:pt idx="542">
                  <c:v>27.042729165999923</c:v>
                </c:pt>
                <c:pt idx="543">
                  <c:v>27.092729166000002</c:v>
                </c:pt>
                <c:pt idx="544">
                  <c:v>27.142729165999945</c:v>
                </c:pt>
                <c:pt idx="545">
                  <c:v>27.192729164999989</c:v>
                </c:pt>
                <c:pt idx="546">
                  <c:v>27.242729164999918</c:v>
                </c:pt>
                <c:pt idx="547">
                  <c:v>27.292729164999923</c:v>
                </c:pt>
                <c:pt idx="548">
                  <c:v>27.342729165000002</c:v>
                </c:pt>
                <c:pt idx="549">
                  <c:v>27.392729164999945</c:v>
                </c:pt>
                <c:pt idx="550">
                  <c:v>27.442729164999896</c:v>
                </c:pt>
                <c:pt idx="551">
                  <c:v>27.503574931999989</c:v>
                </c:pt>
                <c:pt idx="552">
                  <c:v>27.553575430999999</c:v>
                </c:pt>
                <c:pt idx="553">
                  <c:v>27.603575430999999</c:v>
                </c:pt>
                <c:pt idx="554">
                  <c:v>27.653575431000053</c:v>
                </c:pt>
                <c:pt idx="555">
                  <c:v>27.703575431000001</c:v>
                </c:pt>
                <c:pt idx="556">
                  <c:v>27.753108546</c:v>
                </c:pt>
                <c:pt idx="557">
                  <c:v>27.803109044999989</c:v>
                </c:pt>
                <c:pt idx="558">
                  <c:v>27.853109045</c:v>
                </c:pt>
                <c:pt idx="559">
                  <c:v>27.903109044999923</c:v>
                </c:pt>
                <c:pt idx="560">
                  <c:v>27.953109044999934</c:v>
                </c:pt>
                <c:pt idx="561">
                  <c:v>28.003109044999945</c:v>
                </c:pt>
                <c:pt idx="562">
                  <c:v>28.053109044999989</c:v>
                </c:pt>
                <c:pt idx="563">
                  <c:v>28.103109045</c:v>
                </c:pt>
                <c:pt idx="564">
                  <c:v>28.153109045000001</c:v>
                </c:pt>
                <c:pt idx="565">
                  <c:v>28.203109043999934</c:v>
                </c:pt>
                <c:pt idx="566">
                  <c:v>28.253109043999945</c:v>
                </c:pt>
                <c:pt idx="567">
                  <c:v>28.303109043999989</c:v>
                </c:pt>
                <c:pt idx="568">
                  <c:v>28.353109044</c:v>
                </c:pt>
                <c:pt idx="569">
                  <c:v>28.403109043999923</c:v>
                </c:pt>
                <c:pt idx="570">
                  <c:v>28.453109043999934</c:v>
                </c:pt>
                <c:pt idx="571">
                  <c:v>28.503109043999945</c:v>
                </c:pt>
                <c:pt idx="572">
                  <c:v>28.553109043999989</c:v>
                </c:pt>
                <c:pt idx="573">
                  <c:v>28.603109043</c:v>
                </c:pt>
                <c:pt idx="574">
                  <c:v>28.653109043000001</c:v>
                </c:pt>
                <c:pt idx="575">
                  <c:v>28.703109042999934</c:v>
                </c:pt>
                <c:pt idx="576">
                  <c:v>28.753109042999938</c:v>
                </c:pt>
                <c:pt idx="577">
                  <c:v>28.803109042999989</c:v>
                </c:pt>
                <c:pt idx="578">
                  <c:v>28.853109043</c:v>
                </c:pt>
                <c:pt idx="579">
                  <c:v>28.903109042999922</c:v>
                </c:pt>
                <c:pt idx="580">
                  <c:v>28.953109041999934</c:v>
                </c:pt>
                <c:pt idx="581">
                  <c:v>29.003109041999938</c:v>
                </c:pt>
                <c:pt idx="582">
                  <c:v>29.053109041999949</c:v>
                </c:pt>
                <c:pt idx="583">
                  <c:v>29.103109042</c:v>
                </c:pt>
                <c:pt idx="584">
                  <c:v>29.153109042000001</c:v>
                </c:pt>
                <c:pt idx="585">
                  <c:v>29.203109041999934</c:v>
                </c:pt>
                <c:pt idx="586">
                  <c:v>29.253109041999938</c:v>
                </c:pt>
                <c:pt idx="587">
                  <c:v>29.303109041999949</c:v>
                </c:pt>
                <c:pt idx="588">
                  <c:v>29.353109041</c:v>
                </c:pt>
                <c:pt idx="589">
                  <c:v>29.403109040999922</c:v>
                </c:pt>
                <c:pt idx="590">
                  <c:v>29.453109040999934</c:v>
                </c:pt>
                <c:pt idx="591">
                  <c:v>29.503109040999938</c:v>
                </c:pt>
                <c:pt idx="592">
                  <c:v>29.553109040999946</c:v>
                </c:pt>
                <c:pt idx="593">
                  <c:v>29.603109041</c:v>
                </c:pt>
                <c:pt idx="594">
                  <c:v>29.653109041</c:v>
                </c:pt>
                <c:pt idx="595">
                  <c:v>29.703109040999934</c:v>
                </c:pt>
                <c:pt idx="596">
                  <c:v>29.753109039999934</c:v>
                </c:pt>
                <c:pt idx="597">
                  <c:v>29.803109039999946</c:v>
                </c:pt>
                <c:pt idx="598">
                  <c:v>29.85310904</c:v>
                </c:pt>
                <c:pt idx="599">
                  <c:v>29.903109039999919</c:v>
                </c:pt>
                <c:pt idx="600">
                  <c:v>29.95310903999993</c:v>
                </c:pt>
                <c:pt idx="601">
                  <c:v>30.003109039999934</c:v>
                </c:pt>
                <c:pt idx="602">
                  <c:v>30.053109039999946</c:v>
                </c:pt>
                <c:pt idx="603">
                  <c:v>30.10310904</c:v>
                </c:pt>
                <c:pt idx="604">
                  <c:v>30.153109039</c:v>
                </c:pt>
                <c:pt idx="605">
                  <c:v>30.203109038999923</c:v>
                </c:pt>
                <c:pt idx="606">
                  <c:v>30.253109039000002</c:v>
                </c:pt>
                <c:pt idx="607">
                  <c:v>30.303109038999946</c:v>
                </c:pt>
                <c:pt idx="608">
                  <c:v>30.353109039</c:v>
                </c:pt>
                <c:pt idx="609">
                  <c:v>30.403109038999919</c:v>
                </c:pt>
                <c:pt idx="610">
                  <c:v>30.453109038999923</c:v>
                </c:pt>
                <c:pt idx="611">
                  <c:v>30.503109039000002</c:v>
                </c:pt>
                <c:pt idx="612">
                  <c:v>30.553109037999945</c:v>
                </c:pt>
                <c:pt idx="613">
                  <c:v>30.603109037999989</c:v>
                </c:pt>
                <c:pt idx="614">
                  <c:v>30.653109038</c:v>
                </c:pt>
                <c:pt idx="615">
                  <c:v>30.703109037999923</c:v>
                </c:pt>
                <c:pt idx="616">
                  <c:v>30.753109038000002</c:v>
                </c:pt>
                <c:pt idx="617">
                  <c:v>30.803109037999945</c:v>
                </c:pt>
                <c:pt idx="618">
                  <c:v>30.853109037999989</c:v>
                </c:pt>
                <c:pt idx="619">
                  <c:v>30.903109037999918</c:v>
                </c:pt>
                <c:pt idx="620">
                  <c:v>30.953109036999923</c:v>
                </c:pt>
                <c:pt idx="621">
                  <c:v>31.003109037000002</c:v>
                </c:pt>
                <c:pt idx="622">
                  <c:v>31.053109036999945</c:v>
                </c:pt>
                <c:pt idx="623">
                  <c:v>31.103109036999989</c:v>
                </c:pt>
                <c:pt idx="624">
                  <c:v>31.153109037</c:v>
                </c:pt>
                <c:pt idx="625">
                  <c:v>31.203109036999923</c:v>
                </c:pt>
                <c:pt idx="626">
                  <c:v>31.253109037000002</c:v>
                </c:pt>
                <c:pt idx="627">
                  <c:v>31.303109036999945</c:v>
                </c:pt>
                <c:pt idx="628">
                  <c:v>31.353109035999989</c:v>
                </c:pt>
                <c:pt idx="629">
                  <c:v>31.403109035999918</c:v>
                </c:pt>
                <c:pt idx="630">
                  <c:v>31.453109035999923</c:v>
                </c:pt>
                <c:pt idx="631">
                  <c:v>31.503109035999934</c:v>
                </c:pt>
                <c:pt idx="632">
                  <c:v>31.553109035999945</c:v>
                </c:pt>
                <c:pt idx="633">
                  <c:v>31.603109035999989</c:v>
                </c:pt>
                <c:pt idx="634">
                  <c:v>31.653109036</c:v>
                </c:pt>
                <c:pt idx="635">
                  <c:v>31.703109035999923</c:v>
                </c:pt>
                <c:pt idx="636">
                  <c:v>31.753109034999934</c:v>
                </c:pt>
                <c:pt idx="637">
                  <c:v>31.803109034999945</c:v>
                </c:pt>
                <c:pt idx="638">
                  <c:v>31.853109034999989</c:v>
                </c:pt>
                <c:pt idx="639">
                  <c:v>31.903109034999918</c:v>
                </c:pt>
                <c:pt idx="640">
                  <c:v>31.953109034999922</c:v>
                </c:pt>
                <c:pt idx="641">
                  <c:v>32.003109035000001</c:v>
                </c:pt>
                <c:pt idx="642">
                  <c:v>32.053109035000006</c:v>
                </c:pt>
                <c:pt idx="643">
                  <c:v>32.103109035000003</c:v>
                </c:pt>
                <c:pt idx="644">
                  <c:v>32.153109034000003</c:v>
                </c:pt>
                <c:pt idx="645">
                  <c:v>32.2031090340001</c:v>
                </c:pt>
                <c:pt idx="646">
                  <c:v>32.253109034000012</c:v>
                </c:pt>
                <c:pt idx="647">
                  <c:v>32.303109034000002</c:v>
                </c:pt>
                <c:pt idx="648">
                  <c:v>32.353109033999999</c:v>
                </c:pt>
                <c:pt idx="649">
                  <c:v>32.403109034000003</c:v>
                </c:pt>
                <c:pt idx="650">
                  <c:v>32.453109034000001</c:v>
                </c:pt>
                <c:pt idx="651">
                  <c:v>32.503109034000012</c:v>
                </c:pt>
                <c:pt idx="652">
                  <c:v>32.553109033000005</c:v>
                </c:pt>
                <c:pt idx="653">
                  <c:v>32.603109033000003</c:v>
                </c:pt>
                <c:pt idx="654">
                  <c:v>32.653109033</c:v>
                </c:pt>
                <c:pt idx="655">
                  <c:v>32.703109033000011</c:v>
                </c:pt>
                <c:pt idx="656">
                  <c:v>32.713446996000002</c:v>
                </c:pt>
                <c:pt idx="657">
                  <c:v>32.763447495999998</c:v>
                </c:pt>
                <c:pt idx="658">
                  <c:v>32.813447495999824</c:v>
                </c:pt>
                <c:pt idx="659">
                  <c:v>32.8634474959999</c:v>
                </c:pt>
                <c:pt idx="660">
                  <c:v>32.913447494999893</c:v>
                </c:pt>
                <c:pt idx="661">
                  <c:v>32.963447494999997</c:v>
                </c:pt>
                <c:pt idx="662">
                  <c:v>33.013447494999944</c:v>
                </c:pt>
                <c:pt idx="663">
                  <c:v>33.063447494999998</c:v>
                </c:pt>
                <c:pt idx="664">
                  <c:v>33.113447494999974</c:v>
                </c:pt>
                <c:pt idx="665">
                  <c:v>33.163447494999993</c:v>
                </c:pt>
                <c:pt idx="666">
                  <c:v>33.213447494999997</c:v>
                </c:pt>
                <c:pt idx="667">
                  <c:v>33.263447493999998</c:v>
                </c:pt>
                <c:pt idx="668">
                  <c:v>33.313447493999824</c:v>
                </c:pt>
                <c:pt idx="669">
                  <c:v>33.363447493999892</c:v>
                </c:pt>
                <c:pt idx="670">
                  <c:v>33.413447493999854</c:v>
                </c:pt>
                <c:pt idx="671">
                  <c:v>33.457230136</c:v>
                </c:pt>
                <c:pt idx="672">
                  <c:v>33.507230636000003</c:v>
                </c:pt>
                <c:pt idx="673">
                  <c:v>33.557230636</c:v>
                </c:pt>
                <c:pt idx="674">
                  <c:v>33.607230636000011</c:v>
                </c:pt>
                <c:pt idx="675">
                  <c:v>33.657230636000001</c:v>
                </c:pt>
                <c:pt idx="676">
                  <c:v>33.707230636000013</c:v>
                </c:pt>
                <c:pt idx="677">
                  <c:v>33.757230636000003</c:v>
                </c:pt>
                <c:pt idx="678">
                  <c:v>33.807230636</c:v>
                </c:pt>
                <c:pt idx="679">
                  <c:v>33.857230634999993</c:v>
                </c:pt>
                <c:pt idx="680">
                  <c:v>33.907230635000005</c:v>
                </c:pt>
                <c:pt idx="681">
                  <c:v>33.957230635000002</c:v>
                </c:pt>
                <c:pt idx="682">
                  <c:v>34.007230635000006</c:v>
                </c:pt>
                <c:pt idx="683">
                  <c:v>34.057230635000003</c:v>
                </c:pt>
                <c:pt idx="684">
                  <c:v>34.107230635000001</c:v>
                </c:pt>
                <c:pt idx="685">
                  <c:v>34.157230635000005</c:v>
                </c:pt>
                <c:pt idx="686">
                  <c:v>34.207230634000013</c:v>
                </c:pt>
                <c:pt idx="687">
                  <c:v>34.257230634000003</c:v>
                </c:pt>
                <c:pt idx="688">
                  <c:v>34.307230634</c:v>
                </c:pt>
                <c:pt idx="689">
                  <c:v>34.357230633999997</c:v>
                </c:pt>
                <c:pt idx="690">
                  <c:v>34.407230634000001</c:v>
                </c:pt>
                <c:pt idx="691">
                  <c:v>34.457230633999998</c:v>
                </c:pt>
                <c:pt idx="692">
                  <c:v>34.507230634000003</c:v>
                </c:pt>
                <c:pt idx="693">
                  <c:v>34.557230634</c:v>
                </c:pt>
                <c:pt idx="694">
                  <c:v>34.607230633</c:v>
                </c:pt>
                <c:pt idx="695">
                  <c:v>34.657230633000005</c:v>
                </c:pt>
                <c:pt idx="696">
                  <c:v>34.707230633000002</c:v>
                </c:pt>
                <c:pt idx="697">
                  <c:v>34.757230633000006</c:v>
                </c:pt>
                <c:pt idx="698">
                  <c:v>34.807230633000003</c:v>
                </c:pt>
                <c:pt idx="699">
                  <c:v>34.857230632999993</c:v>
                </c:pt>
                <c:pt idx="700">
                  <c:v>34.907230633000005</c:v>
                </c:pt>
                <c:pt idx="701">
                  <c:v>34.957230633000002</c:v>
                </c:pt>
                <c:pt idx="702">
                  <c:v>35.007230632000002</c:v>
                </c:pt>
                <c:pt idx="703">
                  <c:v>35.057230632</c:v>
                </c:pt>
                <c:pt idx="704">
                  <c:v>35.107230632000011</c:v>
                </c:pt>
                <c:pt idx="705">
                  <c:v>35.157230632000001</c:v>
                </c:pt>
                <c:pt idx="706">
                  <c:v>35.207230632000012</c:v>
                </c:pt>
                <c:pt idx="707">
                  <c:v>35.257230632000002</c:v>
                </c:pt>
                <c:pt idx="708">
                  <c:v>35.307230632</c:v>
                </c:pt>
                <c:pt idx="709">
                  <c:v>35.357230631999997</c:v>
                </c:pt>
                <c:pt idx="710">
                  <c:v>35.407230631000004</c:v>
                </c:pt>
                <c:pt idx="711">
                  <c:v>35.457230631000002</c:v>
                </c:pt>
                <c:pt idx="712">
                  <c:v>35.507230631000006</c:v>
                </c:pt>
                <c:pt idx="713">
                  <c:v>35.557230631000003</c:v>
                </c:pt>
                <c:pt idx="714">
                  <c:v>35.607230631</c:v>
                </c:pt>
                <c:pt idx="715">
                  <c:v>35.657230631000004</c:v>
                </c:pt>
                <c:pt idx="716">
                  <c:v>35.668383788000099</c:v>
                </c:pt>
                <c:pt idx="717">
                  <c:v>35.718384288000003</c:v>
                </c:pt>
                <c:pt idx="718">
                  <c:v>35.7683842880001</c:v>
                </c:pt>
                <c:pt idx="719">
                  <c:v>35.818384287999997</c:v>
                </c:pt>
                <c:pt idx="720">
                  <c:v>35.868384288000001</c:v>
                </c:pt>
                <c:pt idx="721">
                  <c:v>35.918384287999999</c:v>
                </c:pt>
                <c:pt idx="722">
                  <c:v>35.968384288000003</c:v>
                </c:pt>
                <c:pt idx="723">
                  <c:v>36.018384287000003</c:v>
                </c:pt>
                <c:pt idx="724">
                  <c:v>36.068384287000001</c:v>
                </c:pt>
                <c:pt idx="725">
                  <c:v>36.118384287000005</c:v>
                </c:pt>
                <c:pt idx="726">
                  <c:v>36.168384287000002</c:v>
                </c:pt>
                <c:pt idx="727">
                  <c:v>36.218384287000006</c:v>
                </c:pt>
                <c:pt idx="728">
                  <c:v>36.268384287000003</c:v>
                </c:pt>
                <c:pt idx="729">
                  <c:v>36.318384287000001</c:v>
                </c:pt>
                <c:pt idx="730">
                  <c:v>36.368384287000005</c:v>
                </c:pt>
                <c:pt idx="731">
                  <c:v>36.418384285999998</c:v>
                </c:pt>
                <c:pt idx="732">
                  <c:v>36.468384286000003</c:v>
                </c:pt>
                <c:pt idx="733">
                  <c:v>36.518384286</c:v>
                </c:pt>
                <c:pt idx="734">
                  <c:v>36.568384286000011</c:v>
                </c:pt>
                <c:pt idx="735">
                  <c:v>36.618384286000001</c:v>
                </c:pt>
                <c:pt idx="736">
                  <c:v>36.668384286000013</c:v>
                </c:pt>
                <c:pt idx="737">
                  <c:v>36.718384286000003</c:v>
                </c:pt>
                <c:pt idx="738">
                  <c:v>36.768384286000099</c:v>
                </c:pt>
                <c:pt idx="739">
                  <c:v>36.817973975000001</c:v>
                </c:pt>
                <c:pt idx="740">
                  <c:v>36.867974474999997</c:v>
                </c:pt>
                <c:pt idx="741">
                  <c:v>36.917974474999944</c:v>
                </c:pt>
                <c:pt idx="742">
                  <c:v>36.967974474999998</c:v>
                </c:pt>
                <c:pt idx="743">
                  <c:v>37.017974474999974</c:v>
                </c:pt>
                <c:pt idx="744">
                  <c:v>37.067974474999993</c:v>
                </c:pt>
                <c:pt idx="745">
                  <c:v>37.117974474999997</c:v>
                </c:pt>
                <c:pt idx="746">
                  <c:v>37.167974475000001</c:v>
                </c:pt>
                <c:pt idx="747">
                  <c:v>37.217974473999995</c:v>
                </c:pt>
                <c:pt idx="748">
                  <c:v>37.267974473999999</c:v>
                </c:pt>
                <c:pt idx="749">
                  <c:v>37.317974473999847</c:v>
                </c:pt>
                <c:pt idx="750">
                  <c:v>37.367974473999944</c:v>
                </c:pt>
                <c:pt idx="751">
                  <c:v>37.417974473999877</c:v>
                </c:pt>
                <c:pt idx="752">
                  <c:v>37.431527766999999</c:v>
                </c:pt>
                <c:pt idx="753">
                  <c:v>37.481528267000002</c:v>
                </c:pt>
                <c:pt idx="754">
                  <c:v>37.531528267000006</c:v>
                </c:pt>
                <c:pt idx="755">
                  <c:v>37.581528267000003</c:v>
                </c:pt>
                <c:pt idx="756">
                  <c:v>37.631528266000011</c:v>
                </c:pt>
                <c:pt idx="757">
                  <c:v>37.681528266000001</c:v>
                </c:pt>
                <c:pt idx="758">
                  <c:v>37.731528266000012</c:v>
                </c:pt>
                <c:pt idx="759">
                  <c:v>37.781528266000002</c:v>
                </c:pt>
                <c:pt idx="760">
                  <c:v>37.831528265999999</c:v>
                </c:pt>
                <c:pt idx="761">
                  <c:v>37.881528265999997</c:v>
                </c:pt>
                <c:pt idx="762">
                  <c:v>37.931528266000001</c:v>
                </c:pt>
                <c:pt idx="763">
                  <c:v>37.981528265999998</c:v>
                </c:pt>
                <c:pt idx="764">
                  <c:v>38.031528265000006</c:v>
                </c:pt>
                <c:pt idx="765">
                  <c:v>38.081528265000003</c:v>
                </c:pt>
                <c:pt idx="766">
                  <c:v>38.131528265</c:v>
                </c:pt>
                <c:pt idx="767">
                  <c:v>38.181528265000004</c:v>
                </c:pt>
                <c:pt idx="768">
                  <c:v>38.231528265000001</c:v>
                </c:pt>
                <c:pt idx="769">
                  <c:v>38.267277686</c:v>
                </c:pt>
                <c:pt idx="770">
                  <c:v>38.317278185999996</c:v>
                </c:pt>
                <c:pt idx="771">
                  <c:v>38.367278186</c:v>
                </c:pt>
                <c:pt idx="772">
                  <c:v>38.417278185999997</c:v>
                </c:pt>
                <c:pt idx="773">
                  <c:v>38.467278186000001</c:v>
                </c:pt>
                <c:pt idx="774">
                  <c:v>38.517278185999999</c:v>
                </c:pt>
                <c:pt idx="775">
                  <c:v>38.567278186000003</c:v>
                </c:pt>
                <c:pt idx="776">
                  <c:v>38.617278185000004</c:v>
                </c:pt>
                <c:pt idx="777">
                  <c:v>38.667278185000001</c:v>
                </c:pt>
                <c:pt idx="778">
                  <c:v>38.717278185000005</c:v>
                </c:pt>
                <c:pt idx="779">
                  <c:v>38.767278185000002</c:v>
                </c:pt>
                <c:pt idx="780">
                  <c:v>38.817278184999999</c:v>
                </c:pt>
                <c:pt idx="781">
                  <c:v>38.867278185000004</c:v>
                </c:pt>
                <c:pt idx="782">
                  <c:v>38.917278185000001</c:v>
                </c:pt>
                <c:pt idx="783">
                  <c:v>38.967278185000005</c:v>
                </c:pt>
                <c:pt idx="784">
                  <c:v>39.017278183999998</c:v>
                </c:pt>
                <c:pt idx="785">
                  <c:v>39.067278184000003</c:v>
                </c:pt>
                <c:pt idx="786">
                  <c:v>39.117278184</c:v>
                </c:pt>
                <c:pt idx="787">
                  <c:v>39.167278184000011</c:v>
                </c:pt>
                <c:pt idx="788">
                  <c:v>39.217278184000001</c:v>
                </c:pt>
                <c:pt idx="789">
                  <c:v>39.267278184000013</c:v>
                </c:pt>
                <c:pt idx="790">
                  <c:v>39.317278183999996</c:v>
                </c:pt>
                <c:pt idx="791">
                  <c:v>39.367278184</c:v>
                </c:pt>
                <c:pt idx="792">
                  <c:v>39.417278182999993</c:v>
                </c:pt>
                <c:pt idx="793">
                  <c:v>39.467278183000005</c:v>
                </c:pt>
                <c:pt idx="794">
                  <c:v>39.517278183000002</c:v>
                </c:pt>
                <c:pt idx="795">
                  <c:v>39.567278183000006</c:v>
                </c:pt>
                <c:pt idx="796">
                  <c:v>39.617278183000003</c:v>
                </c:pt>
                <c:pt idx="797">
                  <c:v>39.667278183000001</c:v>
                </c:pt>
                <c:pt idx="798">
                  <c:v>39.717278183000005</c:v>
                </c:pt>
                <c:pt idx="799">
                  <c:v>39.767278183000002</c:v>
                </c:pt>
                <c:pt idx="800">
                  <c:v>39.817278181999995</c:v>
                </c:pt>
                <c:pt idx="801">
                  <c:v>39.867278182</c:v>
                </c:pt>
                <c:pt idx="802">
                  <c:v>39.917278181999997</c:v>
                </c:pt>
                <c:pt idx="803">
                  <c:v>39.967278182000001</c:v>
                </c:pt>
                <c:pt idx="804">
                  <c:v>40.017278181999998</c:v>
                </c:pt>
                <c:pt idx="805">
                  <c:v>40.067278182000003</c:v>
                </c:pt>
                <c:pt idx="806">
                  <c:v>40.117278182</c:v>
                </c:pt>
                <c:pt idx="807">
                  <c:v>40.167278182000011</c:v>
                </c:pt>
                <c:pt idx="808">
                  <c:v>40.217278181000005</c:v>
                </c:pt>
                <c:pt idx="809">
                  <c:v>40.267278181000002</c:v>
                </c:pt>
                <c:pt idx="810">
                  <c:v>40.317278180999999</c:v>
                </c:pt>
                <c:pt idx="811">
                  <c:v>40.367278181000003</c:v>
                </c:pt>
                <c:pt idx="812">
                  <c:v>40.417278180999993</c:v>
                </c:pt>
                <c:pt idx="813">
                  <c:v>40.467278181000005</c:v>
                </c:pt>
                <c:pt idx="814">
                  <c:v>40.517278181000002</c:v>
                </c:pt>
                <c:pt idx="815">
                  <c:v>40.567278181000006</c:v>
                </c:pt>
                <c:pt idx="816">
                  <c:v>40.61727818</c:v>
                </c:pt>
                <c:pt idx="817">
                  <c:v>40.667278180000011</c:v>
                </c:pt>
                <c:pt idx="818">
                  <c:v>40.717278180000001</c:v>
                </c:pt>
                <c:pt idx="819">
                  <c:v>40.767278180000012</c:v>
                </c:pt>
                <c:pt idx="820">
                  <c:v>40.817278179999995</c:v>
                </c:pt>
                <c:pt idx="821">
                  <c:v>40.86727818</c:v>
                </c:pt>
                <c:pt idx="822">
                  <c:v>40.917278179999997</c:v>
                </c:pt>
                <c:pt idx="823">
                  <c:v>40.967278180000001</c:v>
                </c:pt>
                <c:pt idx="824">
                  <c:v>41.017278179000002</c:v>
                </c:pt>
                <c:pt idx="825">
                  <c:v>41.067278179000006</c:v>
                </c:pt>
                <c:pt idx="826">
                  <c:v>41.117278179000003</c:v>
                </c:pt>
                <c:pt idx="827">
                  <c:v>41.167278179</c:v>
                </c:pt>
                <c:pt idx="828">
                  <c:v>41.217278179000004</c:v>
                </c:pt>
                <c:pt idx="829">
                  <c:v>41.267278179000002</c:v>
                </c:pt>
                <c:pt idx="830">
                  <c:v>41.317278178999999</c:v>
                </c:pt>
                <c:pt idx="831">
                  <c:v>41.367278179000003</c:v>
                </c:pt>
                <c:pt idx="832">
                  <c:v>41.417278177999997</c:v>
                </c:pt>
                <c:pt idx="833">
                  <c:v>41.467278178000001</c:v>
                </c:pt>
                <c:pt idx="834">
                  <c:v>41.517278177999998</c:v>
                </c:pt>
                <c:pt idx="835">
                  <c:v>41.567278178000002</c:v>
                </c:pt>
                <c:pt idx="836">
                  <c:v>41.617278177999999</c:v>
                </c:pt>
                <c:pt idx="837">
                  <c:v>41.667278178000011</c:v>
                </c:pt>
                <c:pt idx="838">
                  <c:v>41.717278178000001</c:v>
                </c:pt>
                <c:pt idx="839">
                  <c:v>41.767278178000012</c:v>
                </c:pt>
                <c:pt idx="840">
                  <c:v>41.817278176999999</c:v>
                </c:pt>
                <c:pt idx="841">
                  <c:v>41.867278177000003</c:v>
                </c:pt>
                <c:pt idx="842">
                  <c:v>41.917278176999993</c:v>
                </c:pt>
                <c:pt idx="843">
                  <c:v>41.967278177000004</c:v>
                </c:pt>
                <c:pt idx="844">
                  <c:v>42.017278177000001</c:v>
                </c:pt>
                <c:pt idx="845">
                  <c:v>42.067278177000006</c:v>
                </c:pt>
                <c:pt idx="846">
                  <c:v>42.117278177000003</c:v>
                </c:pt>
                <c:pt idx="847">
                  <c:v>42.167278177</c:v>
                </c:pt>
                <c:pt idx="848">
                  <c:v>42.217278176000001</c:v>
                </c:pt>
                <c:pt idx="849">
                  <c:v>42.267278176000012</c:v>
                </c:pt>
                <c:pt idx="850">
                  <c:v>42.317278175999995</c:v>
                </c:pt>
                <c:pt idx="851">
                  <c:v>42.367278175999999</c:v>
                </c:pt>
                <c:pt idx="852">
                  <c:v>42.417278175999996</c:v>
                </c:pt>
                <c:pt idx="853">
                  <c:v>42.467278176000001</c:v>
                </c:pt>
                <c:pt idx="854">
                  <c:v>42.517278175999998</c:v>
                </c:pt>
                <c:pt idx="855">
                  <c:v>42.567278176000002</c:v>
                </c:pt>
                <c:pt idx="856">
                  <c:v>42.617278175000003</c:v>
                </c:pt>
                <c:pt idx="857">
                  <c:v>42.667278175</c:v>
                </c:pt>
                <c:pt idx="858">
                  <c:v>42.717278175000004</c:v>
                </c:pt>
                <c:pt idx="859">
                  <c:v>42.767278175000001</c:v>
                </c:pt>
                <c:pt idx="860">
                  <c:v>42.817278174999998</c:v>
                </c:pt>
                <c:pt idx="861">
                  <c:v>42.867278175000003</c:v>
                </c:pt>
                <c:pt idx="862">
                  <c:v>42.917278174999993</c:v>
                </c:pt>
                <c:pt idx="863">
                  <c:v>42.967278174</c:v>
                </c:pt>
                <c:pt idx="864">
                  <c:v>43.017278173999998</c:v>
                </c:pt>
                <c:pt idx="865">
                  <c:v>43.067278174000002</c:v>
                </c:pt>
                <c:pt idx="866">
                  <c:v>43.117278173999999</c:v>
                </c:pt>
                <c:pt idx="867">
                  <c:v>43.167278174000003</c:v>
                </c:pt>
                <c:pt idx="868">
                  <c:v>43.217278174</c:v>
                </c:pt>
                <c:pt idx="869">
                  <c:v>43.267278174000012</c:v>
                </c:pt>
                <c:pt idx="870">
                  <c:v>43.317278173999995</c:v>
                </c:pt>
                <c:pt idx="871">
                  <c:v>43.367278173000003</c:v>
                </c:pt>
                <c:pt idx="872">
                  <c:v>43.417278172999993</c:v>
                </c:pt>
                <c:pt idx="873">
                  <c:v>43.467278173000004</c:v>
                </c:pt>
                <c:pt idx="874">
                  <c:v>43.517278173000001</c:v>
                </c:pt>
                <c:pt idx="875">
                  <c:v>43.567278173000005</c:v>
                </c:pt>
                <c:pt idx="876">
                  <c:v>43.617278173000003</c:v>
                </c:pt>
                <c:pt idx="877">
                  <c:v>43.667278173</c:v>
                </c:pt>
                <c:pt idx="878">
                  <c:v>43.717278173000004</c:v>
                </c:pt>
                <c:pt idx="879">
                  <c:v>43.767278172000012</c:v>
                </c:pt>
                <c:pt idx="880">
                  <c:v>43.817278171999995</c:v>
                </c:pt>
                <c:pt idx="881">
                  <c:v>43.867278171999999</c:v>
                </c:pt>
                <c:pt idx="882">
                  <c:v>43.917278171999996</c:v>
                </c:pt>
                <c:pt idx="883">
                  <c:v>43.967278172</c:v>
                </c:pt>
                <c:pt idx="884">
                  <c:v>44.017278171999997</c:v>
                </c:pt>
                <c:pt idx="885">
                  <c:v>44.067278172000002</c:v>
                </c:pt>
                <c:pt idx="886">
                  <c:v>44.117278171999999</c:v>
                </c:pt>
                <c:pt idx="887">
                  <c:v>44.167278171</c:v>
                </c:pt>
                <c:pt idx="888">
                  <c:v>44.217278171000004</c:v>
                </c:pt>
                <c:pt idx="889">
                  <c:v>44.267278171000001</c:v>
                </c:pt>
                <c:pt idx="890">
                  <c:v>44.317278170999998</c:v>
                </c:pt>
                <c:pt idx="891">
                  <c:v>44.367278171000002</c:v>
                </c:pt>
                <c:pt idx="892">
                  <c:v>44.417278170999992</c:v>
                </c:pt>
                <c:pt idx="893">
                  <c:v>44.467278171000004</c:v>
                </c:pt>
                <c:pt idx="894">
                  <c:v>44.517278171000001</c:v>
                </c:pt>
                <c:pt idx="895">
                  <c:v>44.567278170000002</c:v>
                </c:pt>
                <c:pt idx="896">
                  <c:v>44.617278169999999</c:v>
                </c:pt>
                <c:pt idx="897">
                  <c:v>44.667278170000003</c:v>
                </c:pt>
                <c:pt idx="898">
                  <c:v>44.71727817</c:v>
                </c:pt>
                <c:pt idx="899">
                  <c:v>44.767278170000012</c:v>
                </c:pt>
                <c:pt idx="900">
                  <c:v>44.817278169999994</c:v>
                </c:pt>
                <c:pt idx="901">
                  <c:v>44.867278169999999</c:v>
                </c:pt>
                <c:pt idx="902">
                  <c:v>44.917278169999996</c:v>
                </c:pt>
                <c:pt idx="903">
                  <c:v>44.967278169000004</c:v>
                </c:pt>
                <c:pt idx="904">
                  <c:v>45.017278169000001</c:v>
                </c:pt>
                <c:pt idx="905">
                  <c:v>45.067278169000005</c:v>
                </c:pt>
                <c:pt idx="906">
                  <c:v>45.117278169000002</c:v>
                </c:pt>
                <c:pt idx="907">
                  <c:v>45.167278169000006</c:v>
                </c:pt>
                <c:pt idx="908">
                  <c:v>45.217278169000004</c:v>
                </c:pt>
                <c:pt idx="909">
                  <c:v>45.267278169000001</c:v>
                </c:pt>
                <c:pt idx="910">
                  <c:v>45.317278168999998</c:v>
                </c:pt>
                <c:pt idx="911">
                  <c:v>45.367278167999999</c:v>
                </c:pt>
                <c:pt idx="912">
                  <c:v>45.417278167999996</c:v>
                </c:pt>
                <c:pt idx="913">
                  <c:v>45.467278168</c:v>
                </c:pt>
                <c:pt idx="914">
                  <c:v>45.517278167999997</c:v>
                </c:pt>
                <c:pt idx="915">
                  <c:v>45.567278168000001</c:v>
                </c:pt>
                <c:pt idx="916">
                  <c:v>45.617278167999999</c:v>
                </c:pt>
                <c:pt idx="917">
                  <c:v>45.667278168000003</c:v>
                </c:pt>
                <c:pt idx="918">
                  <c:v>45.717278168</c:v>
                </c:pt>
                <c:pt idx="919">
                  <c:v>45.767278167000001</c:v>
                </c:pt>
                <c:pt idx="920">
                  <c:v>45.817278166999998</c:v>
                </c:pt>
                <c:pt idx="921">
                  <c:v>45.867278167000002</c:v>
                </c:pt>
                <c:pt idx="922">
                  <c:v>45.917278166999999</c:v>
                </c:pt>
                <c:pt idx="923">
                  <c:v>45.967278167000003</c:v>
                </c:pt>
                <c:pt idx="924">
                  <c:v>46.017278167000001</c:v>
                </c:pt>
                <c:pt idx="925">
                  <c:v>46.067278167000005</c:v>
                </c:pt>
                <c:pt idx="926">
                  <c:v>46.117278167000002</c:v>
                </c:pt>
                <c:pt idx="927">
                  <c:v>46.167278166000003</c:v>
                </c:pt>
                <c:pt idx="928">
                  <c:v>46.217278166</c:v>
                </c:pt>
                <c:pt idx="929">
                  <c:v>46.267278166000011</c:v>
                </c:pt>
                <c:pt idx="930">
                  <c:v>46.317278165999994</c:v>
                </c:pt>
                <c:pt idx="931">
                  <c:v>46.367278165999998</c:v>
                </c:pt>
                <c:pt idx="932">
                  <c:v>46.417278165999996</c:v>
                </c:pt>
                <c:pt idx="933">
                  <c:v>46.467278166</c:v>
                </c:pt>
                <c:pt idx="934">
                  <c:v>46.517278165999997</c:v>
                </c:pt>
                <c:pt idx="935">
                  <c:v>46.567278165000005</c:v>
                </c:pt>
                <c:pt idx="936">
                  <c:v>46.617278165000002</c:v>
                </c:pt>
                <c:pt idx="937">
                  <c:v>46.667278165000006</c:v>
                </c:pt>
                <c:pt idx="938">
                  <c:v>46.717278165000003</c:v>
                </c:pt>
                <c:pt idx="939">
                  <c:v>46.767278165</c:v>
                </c:pt>
                <c:pt idx="940">
                  <c:v>46.817278164999998</c:v>
                </c:pt>
                <c:pt idx="941">
                  <c:v>46.867278165000002</c:v>
                </c:pt>
                <c:pt idx="942">
                  <c:v>46.917278164999999</c:v>
                </c:pt>
                <c:pt idx="943">
                  <c:v>46.967278164</c:v>
                </c:pt>
                <c:pt idx="944">
                  <c:v>47.017278163999997</c:v>
                </c:pt>
                <c:pt idx="945">
                  <c:v>47.067278164000001</c:v>
                </c:pt>
                <c:pt idx="946">
                  <c:v>47.117278163999998</c:v>
                </c:pt>
                <c:pt idx="947">
                  <c:v>47.167278164000003</c:v>
                </c:pt>
                <c:pt idx="948">
                  <c:v>47.217278164</c:v>
                </c:pt>
                <c:pt idx="949">
                  <c:v>47.267278164000011</c:v>
                </c:pt>
                <c:pt idx="950">
                  <c:v>47.317278163999994</c:v>
                </c:pt>
                <c:pt idx="951">
                  <c:v>47.367278163000002</c:v>
                </c:pt>
                <c:pt idx="952">
                  <c:v>47.417278162999999</c:v>
                </c:pt>
                <c:pt idx="953">
                  <c:v>47.467278163000003</c:v>
                </c:pt>
                <c:pt idx="954">
                  <c:v>47.517278162999993</c:v>
                </c:pt>
                <c:pt idx="955">
                  <c:v>47.567278163000005</c:v>
                </c:pt>
                <c:pt idx="956">
                  <c:v>47.617278163000002</c:v>
                </c:pt>
                <c:pt idx="957">
                  <c:v>47.667278163000006</c:v>
                </c:pt>
                <c:pt idx="958">
                  <c:v>47.717278161999999</c:v>
                </c:pt>
                <c:pt idx="959">
                  <c:v>47.767278162000011</c:v>
                </c:pt>
                <c:pt idx="960">
                  <c:v>47.817278161999994</c:v>
                </c:pt>
                <c:pt idx="961">
                  <c:v>47.867278161999998</c:v>
                </c:pt>
                <c:pt idx="962">
                  <c:v>47.917278161999995</c:v>
                </c:pt>
                <c:pt idx="963">
                  <c:v>47.967278161999999</c:v>
                </c:pt>
                <c:pt idx="964">
                  <c:v>48.017278161999997</c:v>
                </c:pt>
                <c:pt idx="965">
                  <c:v>48.067278162000001</c:v>
                </c:pt>
                <c:pt idx="966">
                  <c:v>48.117278161000002</c:v>
                </c:pt>
                <c:pt idx="967">
                  <c:v>48.167278161000006</c:v>
                </c:pt>
                <c:pt idx="968">
                  <c:v>48.217278161000003</c:v>
                </c:pt>
                <c:pt idx="969">
                  <c:v>48.267278161</c:v>
                </c:pt>
                <c:pt idx="970">
                  <c:v>48.317278160999997</c:v>
                </c:pt>
                <c:pt idx="971">
                  <c:v>48.367278161000002</c:v>
                </c:pt>
                <c:pt idx="972">
                  <c:v>48.417278160999999</c:v>
                </c:pt>
                <c:pt idx="973">
                  <c:v>48.467278161000003</c:v>
                </c:pt>
                <c:pt idx="974">
                  <c:v>48.517278159999996</c:v>
                </c:pt>
                <c:pt idx="975">
                  <c:v>48.567278160000001</c:v>
                </c:pt>
                <c:pt idx="976">
                  <c:v>48.617278159999998</c:v>
                </c:pt>
                <c:pt idx="977">
                  <c:v>48.667278160000002</c:v>
                </c:pt>
                <c:pt idx="978">
                  <c:v>48.717278159999999</c:v>
                </c:pt>
                <c:pt idx="979">
                  <c:v>48.767278160000011</c:v>
                </c:pt>
                <c:pt idx="980">
                  <c:v>48.817278159999994</c:v>
                </c:pt>
                <c:pt idx="981">
                  <c:v>48.867278159999998</c:v>
                </c:pt>
                <c:pt idx="982">
                  <c:v>48.917278158999999</c:v>
                </c:pt>
                <c:pt idx="983">
                  <c:v>48.967278159000003</c:v>
                </c:pt>
                <c:pt idx="984">
                  <c:v>49.017278158999993</c:v>
                </c:pt>
                <c:pt idx="985">
                  <c:v>49.067278159000004</c:v>
                </c:pt>
                <c:pt idx="986">
                  <c:v>49.117278159000001</c:v>
                </c:pt>
                <c:pt idx="987">
                  <c:v>49.167278159000006</c:v>
                </c:pt>
                <c:pt idx="988">
                  <c:v>49.217278159000003</c:v>
                </c:pt>
                <c:pt idx="989">
                  <c:v>49.267278159</c:v>
                </c:pt>
                <c:pt idx="990">
                  <c:v>49.317278157999944</c:v>
                </c:pt>
                <c:pt idx="991">
                  <c:v>49.367278157999998</c:v>
                </c:pt>
                <c:pt idx="992">
                  <c:v>49.417278157999995</c:v>
                </c:pt>
                <c:pt idx="993">
                  <c:v>49.467278157999999</c:v>
                </c:pt>
                <c:pt idx="994">
                  <c:v>49.517278157999996</c:v>
                </c:pt>
                <c:pt idx="995">
                  <c:v>49.567278158000001</c:v>
                </c:pt>
                <c:pt idx="996">
                  <c:v>49.617278157999998</c:v>
                </c:pt>
                <c:pt idx="997">
                  <c:v>49.667278158000002</c:v>
                </c:pt>
                <c:pt idx="998">
                  <c:v>49.717278157000003</c:v>
                </c:pt>
                <c:pt idx="999">
                  <c:v>49.767278157</c:v>
                </c:pt>
                <c:pt idx="1000">
                  <c:v>49.817278156999997</c:v>
                </c:pt>
                <c:pt idx="1001">
                  <c:v>49.867278157000001</c:v>
                </c:pt>
                <c:pt idx="1002">
                  <c:v>49.917278156999998</c:v>
                </c:pt>
                <c:pt idx="1003">
                  <c:v>49.967278157000003</c:v>
                </c:pt>
                <c:pt idx="1004">
                  <c:v>50.000000157000002</c:v>
                </c:pt>
              </c:numCache>
            </c:numRef>
          </c:xVal>
          <c:yVal>
            <c:numRef>
              <c:f>coil!$CW$1:$CW$1015</c:f>
              <c:numCache>
                <c:formatCode>General</c:formatCode>
                <c:ptCount val="1015"/>
                <c:pt idx="0">
                  <c:v>-1.9301360000000001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5.7400000000007629E-4</c:v>
                </c:pt>
                <c:pt idx="201">
                  <c:v>2.2281000000000092E-2</c:v>
                </c:pt>
                <c:pt idx="202">
                  <c:v>2.8676000000000156E-2</c:v>
                </c:pt>
                <c:pt idx="203">
                  <c:v>2.4928999999999979E-2</c:v>
                </c:pt>
                <c:pt idx="204">
                  <c:v>2.5753000000000192E-2</c:v>
                </c:pt>
                <c:pt idx="205">
                  <c:v>2.6498000000000192E-2</c:v>
                </c:pt>
                <c:pt idx="206">
                  <c:v>2.6842999999999992E-2</c:v>
                </c:pt>
                <c:pt idx="207">
                  <c:v>3.0432000000000056E-2</c:v>
                </c:pt>
                <c:pt idx="208">
                  <c:v>3.0930000000000204E-2</c:v>
                </c:pt>
                <c:pt idx="209">
                  <c:v>3.1555000000000014E-2</c:v>
                </c:pt>
                <c:pt idx="210">
                  <c:v>3.1185000000000056E-2</c:v>
                </c:pt>
                <c:pt idx="211">
                  <c:v>3.1724000000000085E-2</c:v>
                </c:pt>
                <c:pt idx="212">
                  <c:v>3.2088000000000214E-2</c:v>
                </c:pt>
                <c:pt idx="213">
                  <c:v>3.2385000000000205E-2</c:v>
                </c:pt>
                <c:pt idx="214">
                  <c:v>3.3783000000000132E-2</c:v>
                </c:pt>
                <c:pt idx="215">
                  <c:v>3.4121999999999986E-2</c:v>
                </c:pt>
                <c:pt idx="216">
                  <c:v>3.4437000000000155E-2</c:v>
                </c:pt>
                <c:pt idx="217">
                  <c:v>3.4969000000000035E-2</c:v>
                </c:pt>
                <c:pt idx="218">
                  <c:v>3.5937000000000212E-2</c:v>
                </c:pt>
                <c:pt idx="219">
                  <c:v>3.7861000000000242E-2</c:v>
                </c:pt>
                <c:pt idx="220">
                  <c:v>3.9009000000000092E-2</c:v>
                </c:pt>
                <c:pt idx="221">
                  <c:v>3.9555000000000014E-2</c:v>
                </c:pt>
                <c:pt idx="222">
                  <c:v>3.9922000000000013E-2</c:v>
                </c:pt>
                <c:pt idx="223">
                  <c:v>4.0183000000000094E-2</c:v>
                </c:pt>
                <c:pt idx="224">
                  <c:v>4.1784000000000064E-2</c:v>
                </c:pt>
                <c:pt idx="225">
                  <c:v>4.3020999999999983E-2</c:v>
                </c:pt>
                <c:pt idx="226">
                  <c:v>4.3517000000000083E-2</c:v>
                </c:pt>
                <c:pt idx="227">
                  <c:v>4.5036000000000131E-2</c:v>
                </c:pt>
                <c:pt idx="228">
                  <c:v>4.5453000000000014E-2</c:v>
                </c:pt>
                <c:pt idx="229">
                  <c:v>4.5830000000000093E-2</c:v>
                </c:pt>
                <c:pt idx="230">
                  <c:v>4.6453000000000091E-2</c:v>
                </c:pt>
                <c:pt idx="231">
                  <c:v>4.7271000000000056E-2</c:v>
                </c:pt>
                <c:pt idx="232">
                  <c:v>4.8416000000000133E-2</c:v>
                </c:pt>
                <c:pt idx="233">
                  <c:v>4.9776000000000202E-2</c:v>
                </c:pt>
                <c:pt idx="234">
                  <c:v>5.112899999999998E-2</c:v>
                </c:pt>
                <c:pt idx="235">
                  <c:v>5.2556000000000123E-2</c:v>
                </c:pt>
                <c:pt idx="236">
                  <c:v>5.3127000000000153E-2</c:v>
                </c:pt>
                <c:pt idx="237">
                  <c:v>5.3571000000000035E-2</c:v>
                </c:pt>
                <c:pt idx="238">
                  <c:v>5.3940000000000099E-2</c:v>
                </c:pt>
                <c:pt idx="239">
                  <c:v>5.4281000000000024E-2</c:v>
                </c:pt>
                <c:pt idx="240">
                  <c:v>5.459800000000032E-2</c:v>
                </c:pt>
                <c:pt idx="241">
                  <c:v>5.5126000000000022E-2</c:v>
                </c:pt>
                <c:pt idx="242">
                  <c:v>5.5499000000000014E-2</c:v>
                </c:pt>
                <c:pt idx="243">
                  <c:v>5.6470999999999938E-2</c:v>
                </c:pt>
                <c:pt idx="244">
                  <c:v>5.6982000000000102E-2</c:v>
                </c:pt>
                <c:pt idx="245">
                  <c:v>5.7369000000000024E-2</c:v>
                </c:pt>
                <c:pt idx="246">
                  <c:v>5.7698999999999993E-2</c:v>
                </c:pt>
                <c:pt idx="247">
                  <c:v>5.8038999999999973E-2</c:v>
                </c:pt>
                <c:pt idx="248">
                  <c:v>5.8521999999999963E-2</c:v>
                </c:pt>
                <c:pt idx="249">
                  <c:v>5.8867000000000114E-2</c:v>
                </c:pt>
                <c:pt idx="250">
                  <c:v>5.9164000000000126E-2</c:v>
                </c:pt>
                <c:pt idx="251">
                  <c:v>5.9454000000000132E-2</c:v>
                </c:pt>
                <c:pt idx="252">
                  <c:v>5.9732000000000403E-2</c:v>
                </c:pt>
                <c:pt idx="253">
                  <c:v>5.9981999999999994E-2</c:v>
                </c:pt>
                <c:pt idx="254">
                  <c:v>6.0192000000000134E-2</c:v>
                </c:pt>
                <c:pt idx="255">
                  <c:v>6.0294000000000084E-2</c:v>
                </c:pt>
                <c:pt idx="256">
                  <c:v>6.0381999999999984E-2</c:v>
                </c:pt>
                <c:pt idx="257">
                  <c:v>6.0456000000000114E-2</c:v>
                </c:pt>
                <c:pt idx="258">
                  <c:v>6.1590999999999993E-2</c:v>
                </c:pt>
                <c:pt idx="259">
                  <c:v>6.1859000000000108E-2</c:v>
                </c:pt>
                <c:pt idx="260">
                  <c:v>6.2076000000000034E-2</c:v>
                </c:pt>
                <c:pt idx="261">
                  <c:v>6.2553000000000109E-2</c:v>
                </c:pt>
                <c:pt idx="262">
                  <c:v>6.2848000000000029E-2</c:v>
                </c:pt>
                <c:pt idx="263">
                  <c:v>6.3646000000000091E-2</c:v>
                </c:pt>
                <c:pt idx="264">
                  <c:v>6.388400000000008E-2</c:v>
                </c:pt>
                <c:pt idx="265">
                  <c:v>6.4117000000000104E-2</c:v>
                </c:pt>
                <c:pt idx="266">
                  <c:v>6.4513000000000237E-2</c:v>
                </c:pt>
                <c:pt idx="267">
                  <c:v>6.4829000000000039E-2</c:v>
                </c:pt>
                <c:pt idx="268">
                  <c:v>6.4952000000000329E-2</c:v>
                </c:pt>
                <c:pt idx="269">
                  <c:v>6.5228999999999981E-2</c:v>
                </c:pt>
                <c:pt idx="270">
                  <c:v>6.5704000000000012E-2</c:v>
                </c:pt>
                <c:pt idx="271">
                  <c:v>6.6504000000000119E-2</c:v>
                </c:pt>
                <c:pt idx="272">
                  <c:v>6.6931000000000074E-2</c:v>
                </c:pt>
                <c:pt idx="273">
                  <c:v>6.7334000000000033E-2</c:v>
                </c:pt>
                <c:pt idx="274">
                  <c:v>6.7679000000000059E-2</c:v>
                </c:pt>
                <c:pt idx="275">
                  <c:v>6.8018000000000134E-2</c:v>
                </c:pt>
                <c:pt idx="276">
                  <c:v>6.8364000000000119E-2</c:v>
                </c:pt>
                <c:pt idx="277">
                  <c:v>6.8645999999999985E-2</c:v>
                </c:pt>
                <c:pt idx="278">
                  <c:v>6.8647000000000125E-2</c:v>
                </c:pt>
                <c:pt idx="279">
                  <c:v>6.9417000000000104E-2</c:v>
                </c:pt>
                <c:pt idx="280">
                  <c:v>6.9964000000000109E-2</c:v>
                </c:pt>
                <c:pt idx="281">
                  <c:v>7.1116000000000193E-2</c:v>
                </c:pt>
                <c:pt idx="282">
                  <c:v>7.1550000000000002E-2</c:v>
                </c:pt>
                <c:pt idx="283">
                  <c:v>7.2012000000000492E-2</c:v>
                </c:pt>
                <c:pt idx="284">
                  <c:v>7.2409000000000182E-2</c:v>
                </c:pt>
                <c:pt idx="285">
                  <c:v>7.2883000000000434E-2</c:v>
                </c:pt>
                <c:pt idx="286">
                  <c:v>7.3026000000000313E-2</c:v>
                </c:pt>
                <c:pt idx="287">
                  <c:v>7.3513000000000023E-2</c:v>
                </c:pt>
                <c:pt idx="288">
                  <c:v>7.3693999999999982E-2</c:v>
                </c:pt>
                <c:pt idx="289">
                  <c:v>7.468300000000011E-2</c:v>
                </c:pt>
                <c:pt idx="290">
                  <c:v>7.4871000000000132E-2</c:v>
                </c:pt>
                <c:pt idx="291">
                  <c:v>7.5196000000000485E-2</c:v>
                </c:pt>
                <c:pt idx="292">
                  <c:v>7.5579000000000063E-2</c:v>
                </c:pt>
                <c:pt idx="293">
                  <c:v>7.5831999999999913E-2</c:v>
                </c:pt>
                <c:pt idx="294">
                  <c:v>7.6091999999999882E-2</c:v>
                </c:pt>
                <c:pt idx="295">
                  <c:v>7.6355000000000173E-2</c:v>
                </c:pt>
                <c:pt idx="296">
                  <c:v>7.6629999999999976E-2</c:v>
                </c:pt>
                <c:pt idx="297">
                  <c:v>7.6924000000000214E-2</c:v>
                </c:pt>
                <c:pt idx="298">
                  <c:v>7.7207999999999999E-2</c:v>
                </c:pt>
                <c:pt idx="299">
                  <c:v>7.80030000000001E-2</c:v>
                </c:pt>
                <c:pt idx="300">
                  <c:v>9.997300000000009E-2</c:v>
                </c:pt>
                <c:pt idx="301">
                  <c:v>0.10962400000000026</c:v>
                </c:pt>
                <c:pt idx="302">
                  <c:v>0.12234799999999985</c:v>
                </c:pt>
                <c:pt idx="303">
                  <c:v>0.12928699999999993</c:v>
                </c:pt>
                <c:pt idx="304">
                  <c:v>0.1340000000000002</c:v>
                </c:pt>
                <c:pt idx="305">
                  <c:v>0.13933100000000009</c:v>
                </c:pt>
                <c:pt idx="306">
                  <c:v>0.15976300000000074</c:v>
                </c:pt>
                <c:pt idx="307">
                  <c:v>0.16546600000000053</c:v>
                </c:pt>
                <c:pt idx="308">
                  <c:v>0.16983100000000009</c:v>
                </c:pt>
                <c:pt idx="309">
                  <c:v>0.17726400000000034</c:v>
                </c:pt>
                <c:pt idx="310">
                  <c:v>0.17998000000000064</c:v>
                </c:pt>
                <c:pt idx="311">
                  <c:v>0.18341400000000088</c:v>
                </c:pt>
                <c:pt idx="312">
                  <c:v>0.18594400000000058</c:v>
                </c:pt>
                <c:pt idx="313">
                  <c:v>0.18704000000000043</c:v>
                </c:pt>
                <c:pt idx="314">
                  <c:v>0.19420600000000021</c:v>
                </c:pt>
                <c:pt idx="315">
                  <c:v>0.20061400000000021</c:v>
                </c:pt>
                <c:pt idx="316">
                  <c:v>0.21180400000000021</c:v>
                </c:pt>
                <c:pt idx="317">
                  <c:v>0.22700700000000021</c:v>
                </c:pt>
                <c:pt idx="318">
                  <c:v>0.23203900000000041</c:v>
                </c:pt>
                <c:pt idx="319">
                  <c:v>0.23487000000000013</c:v>
                </c:pt>
                <c:pt idx="320">
                  <c:v>0.23924200000000073</c:v>
                </c:pt>
                <c:pt idx="321">
                  <c:v>0.26986600000000038</c:v>
                </c:pt>
                <c:pt idx="322">
                  <c:v>0.29034400000000032</c:v>
                </c:pt>
                <c:pt idx="323">
                  <c:v>0.30188200000000154</c:v>
                </c:pt>
                <c:pt idx="324">
                  <c:v>0.30830000000000124</c:v>
                </c:pt>
                <c:pt idx="325">
                  <c:v>0.31243500000000002</c:v>
                </c:pt>
                <c:pt idx="326">
                  <c:v>0.31538000000000144</c:v>
                </c:pt>
                <c:pt idx="327">
                  <c:v>0.31848400000000143</c:v>
                </c:pt>
                <c:pt idx="328">
                  <c:v>0.32320200000000032</c:v>
                </c:pt>
                <c:pt idx="329">
                  <c:v>0.33132100000000136</c:v>
                </c:pt>
                <c:pt idx="330">
                  <c:v>0.34256600000000031</c:v>
                </c:pt>
                <c:pt idx="331">
                  <c:v>0.34797700000000031</c:v>
                </c:pt>
                <c:pt idx="332">
                  <c:v>0.35071200000000002</c:v>
                </c:pt>
                <c:pt idx="333">
                  <c:v>0.35377300000000012</c:v>
                </c:pt>
                <c:pt idx="334">
                  <c:v>0.38169000000000008</c:v>
                </c:pt>
                <c:pt idx="335">
                  <c:v>0.38835000000000136</c:v>
                </c:pt>
                <c:pt idx="336">
                  <c:v>0.39427000000000084</c:v>
                </c:pt>
                <c:pt idx="337">
                  <c:v>0.3986040000000009</c:v>
                </c:pt>
                <c:pt idx="338">
                  <c:v>0.40261000000000002</c:v>
                </c:pt>
                <c:pt idx="339">
                  <c:v>0.40927000000000002</c:v>
                </c:pt>
                <c:pt idx="340">
                  <c:v>0.41317200000000032</c:v>
                </c:pt>
                <c:pt idx="341">
                  <c:v>0.42115100000000005</c:v>
                </c:pt>
                <c:pt idx="342">
                  <c:v>0.42762600000000084</c:v>
                </c:pt>
                <c:pt idx="343">
                  <c:v>0.43271100000000007</c:v>
                </c:pt>
                <c:pt idx="344">
                  <c:v>0.43843000000000032</c:v>
                </c:pt>
                <c:pt idx="345">
                  <c:v>0.4654170000000003</c:v>
                </c:pt>
                <c:pt idx="346">
                  <c:v>0.48026900000000006</c:v>
                </c:pt>
                <c:pt idx="347">
                  <c:v>0.48549800000000032</c:v>
                </c:pt>
                <c:pt idx="348">
                  <c:v>0.49576500000000034</c:v>
                </c:pt>
                <c:pt idx="349">
                  <c:v>0.5225739999999981</c:v>
                </c:pt>
                <c:pt idx="350">
                  <c:v>0.52983399999999958</c:v>
                </c:pt>
                <c:pt idx="351">
                  <c:v>0.5502279999999995</c:v>
                </c:pt>
                <c:pt idx="352">
                  <c:v>0.57500700000000005</c:v>
                </c:pt>
                <c:pt idx="353">
                  <c:v>0.58615199999999956</c:v>
                </c:pt>
                <c:pt idx="354">
                  <c:v>0.58652500000000019</c:v>
                </c:pt>
                <c:pt idx="355">
                  <c:v>0.60357000000000061</c:v>
                </c:pt>
                <c:pt idx="356">
                  <c:v>0.62598500000000201</c:v>
                </c:pt>
                <c:pt idx="357">
                  <c:v>0.63682600000000156</c:v>
                </c:pt>
                <c:pt idx="358">
                  <c:v>0.65714699999999993</c:v>
                </c:pt>
                <c:pt idx="359">
                  <c:v>0.67120600000000064</c:v>
                </c:pt>
                <c:pt idx="360">
                  <c:v>0.69660999999999995</c:v>
                </c:pt>
                <c:pt idx="361">
                  <c:v>0.71182300000000065</c:v>
                </c:pt>
                <c:pt idx="362">
                  <c:v>0.72262500000000263</c:v>
                </c:pt>
                <c:pt idx="363">
                  <c:v>0.73362700000000203</c:v>
                </c:pt>
                <c:pt idx="364">
                  <c:v>0.74176800000000065</c:v>
                </c:pt>
                <c:pt idx="365">
                  <c:v>0.74910499999999991</c:v>
                </c:pt>
                <c:pt idx="366">
                  <c:v>0.76388900000000204</c:v>
                </c:pt>
                <c:pt idx="367">
                  <c:v>0.76733100000000065</c:v>
                </c:pt>
                <c:pt idx="368">
                  <c:v>0.7894980000000007</c:v>
                </c:pt>
                <c:pt idx="369">
                  <c:v>0.7953090000000006</c:v>
                </c:pt>
                <c:pt idx="370">
                  <c:v>0.82826800000000023</c:v>
                </c:pt>
                <c:pt idx="371">
                  <c:v>0.840144000000002</c:v>
                </c:pt>
                <c:pt idx="372">
                  <c:v>0.854854000000002</c:v>
                </c:pt>
                <c:pt idx="373">
                  <c:v>0.86106899999999986</c:v>
                </c:pt>
                <c:pt idx="374">
                  <c:v>0.86715000000000064</c:v>
                </c:pt>
                <c:pt idx="375">
                  <c:v>0.87572200000000155</c:v>
                </c:pt>
                <c:pt idx="376">
                  <c:v>0.8844490000000006</c:v>
                </c:pt>
                <c:pt idx="377">
                  <c:v>0.8923250000000007</c:v>
                </c:pt>
                <c:pt idx="378">
                  <c:v>0.89821800000000018</c:v>
                </c:pt>
                <c:pt idx="379">
                  <c:v>0.90177099999999988</c:v>
                </c:pt>
                <c:pt idx="380">
                  <c:v>0.91336099999999809</c:v>
                </c:pt>
                <c:pt idx="381">
                  <c:v>0.9177160000000002</c:v>
                </c:pt>
                <c:pt idx="382">
                  <c:v>0.98547700000000016</c:v>
                </c:pt>
                <c:pt idx="383">
                  <c:v>0.99538399999999738</c:v>
                </c:pt>
                <c:pt idx="384">
                  <c:v>1.0058299999999953</c:v>
                </c:pt>
                <c:pt idx="385">
                  <c:v>1.0155999999999954</c:v>
                </c:pt>
                <c:pt idx="386">
                  <c:v>1.026383</c:v>
                </c:pt>
                <c:pt idx="387">
                  <c:v>1.0328570000000001</c:v>
                </c:pt>
                <c:pt idx="388">
                  <c:v>1.0386279999999999</c:v>
                </c:pt>
                <c:pt idx="389">
                  <c:v>1.042937</c:v>
                </c:pt>
                <c:pt idx="390">
                  <c:v>1.0462460000000002</c:v>
                </c:pt>
                <c:pt idx="391">
                  <c:v>1.0591160000000002</c:v>
                </c:pt>
                <c:pt idx="392">
                  <c:v>1.064281</c:v>
                </c:pt>
                <c:pt idx="393">
                  <c:v>1.0774909999999998</c:v>
                </c:pt>
                <c:pt idx="394">
                  <c:v>1.0878699999999966</c:v>
                </c:pt>
                <c:pt idx="395">
                  <c:v>1.096646</c:v>
                </c:pt>
                <c:pt idx="396">
                  <c:v>1.099</c:v>
                </c:pt>
                <c:pt idx="397">
                  <c:v>1.1057359999999998</c:v>
                </c:pt>
                <c:pt idx="398">
                  <c:v>1.1140600000000001</c:v>
                </c:pt>
                <c:pt idx="399">
                  <c:v>1.1167140000000002</c:v>
                </c:pt>
                <c:pt idx="400">
                  <c:v>1.1621270000000001</c:v>
                </c:pt>
                <c:pt idx="401">
                  <c:v>1.657338</c:v>
                </c:pt>
                <c:pt idx="402">
                  <c:v>1.7633669999999966</c:v>
                </c:pt>
                <c:pt idx="403">
                  <c:v>1.8582449999999999</c:v>
                </c:pt>
                <c:pt idx="404">
                  <c:v>1.8982570000000043</c:v>
                </c:pt>
                <c:pt idx="405">
                  <c:v>1.912593</c:v>
                </c:pt>
                <c:pt idx="406">
                  <c:v>1.937651</c:v>
                </c:pt>
                <c:pt idx="407">
                  <c:v>1.9513909999999999</c:v>
                </c:pt>
                <c:pt idx="408">
                  <c:v>1.971489</c:v>
                </c:pt>
                <c:pt idx="409">
                  <c:v>1.984531</c:v>
                </c:pt>
                <c:pt idx="410">
                  <c:v>1.9905490000000001</c:v>
                </c:pt>
                <c:pt idx="411">
                  <c:v>1.9945030000000001</c:v>
                </c:pt>
                <c:pt idx="412">
                  <c:v>2.0037060000000002</c:v>
                </c:pt>
                <c:pt idx="413">
                  <c:v>2.0350079999999977</c:v>
                </c:pt>
                <c:pt idx="414">
                  <c:v>2.0580629999999935</c:v>
                </c:pt>
                <c:pt idx="415">
                  <c:v>2.077617</c:v>
                </c:pt>
                <c:pt idx="416">
                  <c:v>2.0986370000000001</c:v>
                </c:pt>
                <c:pt idx="417">
                  <c:v>2.1228609999999977</c:v>
                </c:pt>
                <c:pt idx="418">
                  <c:v>2.1453769999999999</c:v>
                </c:pt>
                <c:pt idx="419">
                  <c:v>2.1581630000000001</c:v>
                </c:pt>
                <c:pt idx="420">
                  <c:v>2.1655350000000002</c:v>
                </c:pt>
                <c:pt idx="421">
                  <c:v>2.1699640000000002</c:v>
                </c:pt>
                <c:pt idx="422">
                  <c:v>2.1824329999999987</c:v>
                </c:pt>
                <c:pt idx="423">
                  <c:v>2.1912139999999987</c:v>
                </c:pt>
                <c:pt idx="424">
                  <c:v>2.2010990000000001</c:v>
                </c:pt>
                <c:pt idx="425">
                  <c:v>2.2272549999999995</c:v>
                </c:pt>
                <c:pt idx="426">
                  <c:v>2.2309039999999998</c:v>
                </c:pt>
                <c:pt idx="427">
                  <c:v>2.2548849999999998</c:v>
                </c:pt>
                <c:pt idx="428">
                  <c:v>2.26353300000001</c:v>
                </c:pt>
                <c:pt idx="429">
                  <c:v>2.2759159999999987</c:v>
                </c:pt>
                <c:pt idx="430">
                  <c:v>2.2818509999999987</c:v>
                </c:pt>
                <c:pt idx="431">
                  <c:v>2.3107399999999987</c:v>
                </c:pt>
                <c:pt idx="432">
                  <c:v>2.318371</c:v>
                </c:pt>
                <c:pt idx="433">
                  <c:v>2.324852999999993</c:v>
                </c:pt>
                <c:pt idx="434">
                  <c:v>2.3377429999999926</c:v>
                </c:pt>
                <c:pt idx="435">
                  <c:v>2.3605719999999994</c:v>
                </c:pt>
                <c:pt idx="436">
                  <c:v>2.3809179999999994</c:v>
                </c:pt>
                <c:pt idx="437">
                  <c:v>2.3951479999999967</c:v>
                </c:pt>
                <c:pt idx="438">
                  <c:v>2.3988449999999926</c:v>
                </c:pt>
                <c:pt idx="439">
                  <c:v>2.4017689999999967</c:v>
                </c:pt>
                <c:pt idx="440">
                  <c:v>2.4056139999999977</c:v>
                </c:pt>
                <c:pt idx="441">
                  <c:v>2.416765999999992</c:v>
                </c:pt>
                <c:pt idx="442">
                  <c:v>2.4338309999999987</c:v>
                </c:pt>
                <c:pt idx="443">
                  <c:v>2.44475</c:v>
                </c:pt>
                <c:pt idx="444">
                  <c:v>2.4517429999999916</c:v>
                </c:pt>
                <c:pt idx="445">
                  <c:v>2.4569019999999977</c:v>
                </c:pt>
                <c:pt idx="446">
                  <c:v>2.4656119999999997</c:v>
                </c:pt>
                <c:pt idx="447">
                  <c:v>2.4679479999999998</c:v>
                </c:pt>
                <c:pt idx="448">
                  <c:v>2.4957679999999987</c:v>
                </c:pt>
                <c:pt idx="449">
                  <c:v>2.502955999999994</c:v>
                </c:pt>
                <c:pt idx="450">
                  <c:v>2.5065149999999994</c:v>
                </c:pt>
                <c:pt idx="451">
                  <c:v>2.5116649999999967</c:v>
                </c:pt>
                <c:pt idx="452">
                  <c:v>2.5148039999999967</c:v>
                </c:pt>
                <c:pt idx="453">
                  <c:v>2.5175599999999987</c:v>
                </c:pt>
                <c:pt idx="454">
                  <c:v>2.5228899999999967</c:v>
                </c:pt>
                <c:pt idx="455">
                  <c:v>2.5277469999999997</c:v>
                </c:pt>
                <c:pt idx="456">
                  <c:v>2.5332189999999977</c:v>
                </c:pt>
                <c:pt idx="457">
                  <c:v>2.5370219999999994</c:v>
                </c:pt>
                <c:pt idx="458">
                  <c:v>2.5398379999999987</c:v>
                </c:pt>
                <c:pt idx="459">
                  <c:v>2.545083</c:v>
                </c:pt>
                <c:pt idx="460">
                  <c:v>2.5495859999999997</c:v>
                </c:pt>
                <c:pt idx="461">
                  <c:v>2.5554149999999987</c:v>
                </c:pt>
                <c:pt idx="462">
                  <c:v>2.5578389999999978</c:v>
                </c:pt>
                <c:pt idx="463">
                  <c:v>2.5597659999999967</c:v>
                </c:pt>
                <c:pt idx="464">
                  <c:v>2.5640269999999994</c:v>
                </c:pt>
                <c:pt idx="465">
                  <c:v>2.5658240000000001</c:v>
                </c:pt>
                <c:pt idx="466">
                  <c:v>2.5733320000000002</c:v>
                </c:pt>
                <c:pt idx="467">
                  <c:v>2.5762449999999926</c:v>
                </c:pt>
                <c:pt idx="468">
                  <c:v>2.5893519999999999</c:v>
                </c:pt>
                <c:pt idx="469">
                  <c:v>2.5993149999999998</c:v>
                </c:pt>
                <c:pt idx="470">
                  <c:v>2.6041159999999994</c:v>
                </c:pt>
                <c:pt idx="471">
                  <c:v>2.6124969999999967</c:v>
                </c:pt>
                <c:pt idx="472">
                  <c:v>2.6140179999999997</c:v>
                </c:pt>
                <c:pt idx="473">
                  <c:v>2.6157370000000002</c:v>
                </c:pt>
                <c:pt idx="474">
                  <c:v>2.6197599999999968</c:v>
                </c:pt>
                <c:pt idx="475">
                  <c:v>2.6263639999999997</c:v>
                </c:pt>
                <c:pt idx="476">
                  <c:v>2.6325379999999994</c:v>
                </c:pt>
                <c:pt idx="477">
                  <c:v>2.6364479999999926</c:v>
                </c:pt>
                <c:pt idx="478">
                  <c:v>2.639055999999993</c:v>
                </c:pt>
                <c:pt idx="479">
                  <c:v>2.6432359999999999</c:v>
                </c:pt>
                <c:pt idx="480">
                  <c:v>2.6544299999999987</c:v>
                </c:pt>
                <c:pt idx="481">
                  <c:v>2.6755329999999997</c:v>
                </c:pt>
                <c:pt idx="482">
                  <c:v>2.6849609999999995</c:v>
                </c:pt>
                <c:pt idx="483">
                  <c:v>2.6893150000000001</c:v>
                </c:pt>
                <c:pt idx="484">
                  <c:v>2.6940970000000002</c:v>
                </c:pt>
                <c:pt idx="485">
                  <c:v>2.6979759999999997</c:v>
                </c:pt>
                <c:pt idx="486">
                  <c:v>2.7019669999999998</c:v>
                </c:pt>
                <c:pt idx="487">
                  <c:v>2.7062659999999967</c:v>
                </c:pt>
                <c:pt idx="488">
                  <c:v>2.7099289999999998</c:v>
                </c:pt>
                <c:pt idx="489">
                  <c:v>2.7123939999999997</c:v>
                </c:pt>
                <c:pt idx="490">
                  <c:v>2.7138309999999999</c:v>
                </c:pt>
                <c:pt idx="491">
                  <c:v>2.7176459999999967</c:v>
                </c:pt>
                <c:pt idx="492">
                  <c:v>2.7275440000000062</c:v>
                </c:pt>
                <c:pt idx="493">
                  <c:v>2.7314869999999987</c:v>
                </c:pt>
                <c:pt idx="494">
                  <c:v>2.7406969999999999</c:v>
                </c:pt>
                <c:pt idx="495">
                  <c:v>2.7606769999999994</c:v>
                </c:pt>
                <c:pt idx="496">
                  <c:v>2.7701169999999999</c:v>
                </c:pt>
                <c:pt idx="497">
                  <c:v>2.7749730000000001</c:v>
                </c:pt>
                <c:pt idx="498">
                  <c:v>2.7783259999999999</c:v>
                </c:pt>
                <c:pt idx="499">
                  <c:v>2.7824039999999997</c:v>
                </c:pt>
                <c:pt idx="500">
                  <c:v>2.7881720000000012</c:v>
                </c:pt>
                <c:pt idx="501">
                  <c:v>2.8024059999999915</c:v>
                </c:pt>
                <c:pt idx="502">
                  <c:v>2.9188429999999879</c:v>
                </c:pt>
                <c:pt idx="503">
                  <c:v>3.0346609999999967</c:v>
                </c:pt>
                <c:pt idx="504">
                  <c:v>3.107666</c:v>
                </c:pt>
                <c:pt idx="505">
                  <c:v>3.1266149999999997</c:v>
                </c:pt>
                <c:pt idx="506">
                  <c:v>3.1318179999999987</c:v>
                </c:pt>
                <c:pt idx="507">
                  <c:v>3.171138</c:v>
                </c:pt>
                <c:pt idx="508">
                  <c:v>3.1829650000000003</c:v>
                </c:pt>
                <c:pt idx="509">
                  <c:v>3.1900839999999997</c:v>
                </c:pt>
                <c:pt idx="510">
                  <c:v>3.2653509999999999</c:v>
                </c:pt>
                <c:pt idx="511">
                  <c:v>3.3557519999999967</c:v>
                </c:pt>
                <c:pt idx="512">
                  <c:v>3.4216829999999967</c:v>
                </c:pt>
                <c:pt idx="513">
                  <c:v>3.4399249999999997</c:v>
                </c:pt>
                <c:pt idx="514">
                  <c:v>3.4552829999999926</c:v>
                </c:pt>
                <c:pt idx="515">
                  <c:v>3.6107399999999998</c:v>
                </c:pt>
                <c:pt idx="516">
                  <c:v>3.6481120000000002</c:v>
                </c:pt>
                <c:pt idx="517">
                  <c:v>3.6599159999999977</c:v>
                </c:pt>
                <c:pt idx="518">
                  <c:v>3.6674359999999995</c:v>
                </c:pt>
                <c:pt idx="519">
                  <c:v>3.7049750000000001</c:v>
                </c:pt>
                <c:pt idx="520">
                  <c:v>3.7163789999999977</c:v>
                </c:pt>
                <c:pt idx="521">
                  <c:v>3.7689569999999994</c:v>
                </c:pt>
                <c:pt idx="522">
                  <c:v>3.7794519999999987</c:v>
                </c:pt>
                <c:pt idx="523">
                  <c:v>3.8912599999999902</c:v>
                </c:pt>
                <c:pt idx="524">
                  <c:v>3.9084769999999978</c:v>
                </c:pt>
                <c:pt idx="525">
                  <c:v>3.9200330000000001</c:v>
                </c:pt>
                <c:pt idx="526">
                  <c:v>3.9822340000000001</c:v>
                </c:pt>
                <c:pt idx="527">
                  <c:v>4.0921599999999945</c:v>
                </c:pt>
                <c:pt idx="528">
                  <c:v>4.1155249999999786</c:v>
                </c:pt>
                <c:pt idx="529">
                  <c:v>4.1204819999999813</c:v>
                </c:pt>
                <c:pt idx="530">
                  <c:v>4.1248809999999736</c:v>
                </c:pt>
                <c:pt idx="531">
                  <c:v>4.1577779999999862</c:v>
                </c:pt>
                <c:pt idx="532">
                  <c:v>4.1671029999999831</c:v>
                </c:pt>
                <c:pt idx="533">
                  <c:v>4.1799400000000002</c:v>
                </c:pt>
                <c:pt idx="534">
                  <c:v>4.1932779999999985</c:v>
                </c:pt>
                <c:pt idx="535">
                  <c:v>4.2034129999999985</c:v>
                </c:pt>
                <c:pt idx="536">
                  <c:v>4.2124699999999997</c:v>
                </c:pt>
                <c:pt idx="537">
                  <c:v>4.2142789999999986</c:v>
                </c:pt>
                <c:pt idx="538">
                  <c:v>4.2221119999999832</c:v>
                </c:pt>
                <c:pt idx="539">
                  <c:v>4.2278699999999985</c:v>
                </c:pt>
                <c:pt idx="540">
                  <c:v>4.233816</c:v>
                </c:pt>
                <c:pt idx="541">
                  <c:v>4.245997</c:v>
                </c:pt>
                <c:pt idx="542">
                  <c:v>4.2584710000000001</c:v>
                </c:pt>
                <c:pt idx="543">
                  <c:v>4.2652559999999955</c:v>
                </c:pt>
                <c:pt idx="544">
                  <c:v>4.2691559999999873</c:v>
                </c:pt>
                <c:pt idx="545">
                  <c:v>4.2777539999999998</c:v>
                </c:pt>
                <c:pt idx="546">
                  <c:v>4.2804000000000002</c:v>
                </c:pt>
                <c:pt idx="547">
                  <c:v>4.284287</c:v>
                </c:pt>
                <c:pt idx="548">
                  <c:v>4.2868659999999998</c:v>
                </c:pt>
                <c:pt idx="549">
                  <c:v>4.2928259999999945</c:v>
                </c:pt>
                <c:pt idx="550">
                  <c:v>4.3362980000000135</c:v>
                </c:pt>
                <c:pt idx="551">
                  <c:v>4.35107</c:v>
                </c:pt>
                <c:pt idx="552">
                  <c:v>4.3454189999999873</c:v>
                </c:pt>
                <c:pt idx="553">
                  <c:v>4.3814510000000002</c:v>
                </c:pt>
                <c:pt idx="554">
                  <c:v>4.3875369999999831</c:v>
                </c:pt>
                <c:pt idx="555">
                  <c:v>4.3922530000000002</c:v>
                </c:pt>
                <c:pt idx="556">
                  <c:v>4.3942589999999955</c:v>
                </c:pt>
                <c:pt idx="557">
                  <c:v>4.4030620000000145</c:v>
                </c:pt>
                <c:pt idx="558">
                  <c:v>4.4052829999999998</c:v>
                </c:pt>
                <c:pt idx="559">
                  <c:v>4.4089339999999995</c:v>
                </c:pt>
                <c:pt idx="560">
                  <c:v>4.4115380000000002</c:v>
                </c:pt>
                <c:pt idx="561">
                  <c:v>4.4319759999999997</c:v>
                </c:pt>
                <c:pt idx="562">
                  <c:v>4.445138</c:v>
                </c:pt>
                <c:pt idx="563">
                  <c:v>4.4494410000000135</c:v>
                </c:pt>
                <c:pt idx="564">
                  <c:v>4.4536609999999994</c:v>
                </c:pt>
                <c:pt idx="565">
                  <c:v>4.4591089999999998</c:v>
                </c:pt>
                <c:pt idx="566">
                  <c:v>4.4911339999999997</c:v>
                </c:pt>
                <c:pt idx="567">
                  <c:v>4.4930259999999995</c:v>
                </c:pt>
                <c:pt idx="568">
                  <c:v>4.4973849999999862</c:v>
                </c:pt>
                <c:pt idx="569">
                  <c:v>4.5008789999999985</c:v>
                </c:pt>
                <c:pt idx="570">
                  <c:v>4.5055759999999863</c:v>
                </c:pt>
                <c:pt idx="571">
                  <c:v>4.5100699999999998</c:v>
                </c:pt>
                <c:pt idx="572">
                  <c:v>4.5132560000000002</c:v>
                </c:pt>
                <c:pt idx="573">
                  <c:v>4.5148879999999831</c:v>
                </c:pt>
                <c:pt idx="574">
                  <c:v>4.5164080000000002</c:v>
                </c:pt>
                <c:pt idx="575">
                  <c:v>4.5206910000000002</c:v>
                </c:pt>
                <c:pt idx="576">
                  <c:v>4.5267369999999945</c:v>
                </c:pt>
                <c:pt idx="577">
                  <c:v>4.5294109999999863</c:v>
                </c:pt>
                <c:pt idx="578">
                  <c:v>4.5308349999999873</c:v>
                </c:pt>
                <c:pt idx="579">
                  <c:v>4.531669000000023</c:v>
                </c:pt>
                <c:pt idx="580">
                  <c:v>4.5331690000000124</c:v>
                </c:pt>
                <c:pt idx="581">
                  <c:v>4.5370509999999955</c:v>
                </c:pt>
                <c:pt idx="582">
                  <c:v>4.5386150000000001</c:v>
                </c:pt>
                <c:pt idx="583">
                  <c:v>4.5411089999999996</c:v>
                </c:pt>
                <c:pt idx="584">
                  <c:v>4.5420049999999863</c:v>
                </c:pt>
                <c:pt idx="585">
                  <c:v>4.5428920000000002</c:v>
                </c:pt>
                <c:pt idx="586">
                  <c:v>4.5443559999999863</c:v>
                </c:pt>
                <c:pt idx="587">
                  <c:v>4.5448819999999843</c:v>
                </c:pt>
                <c:pt idx="588">
                  <c:v>4.5484609999999996</c:v>
                </c:pt>
                <c:pt idx="589">
                  <c:v>4.5513579999999996</c:v>
                </c:pt>
                <c:pt idx="590">
                  <c:v>4.5589649999999873</c:v>
                </c:pt>
                <c:pt idx="591">
                  <c:v>4.5614080000000001</c:v>
                </c:pt>
                <c:pt idx="592">
                  <c:v>4.6026359999999862</c:v>
                </c:pt>
                <c:pt idx="593">
                  <c:v>4.6035559999999851</c:v>
                </c:pt>
                <c:pt idx="594">
                  <c:v>4.6044789999999862</c:v>
                </c:pt>
                <c:pt idx="595">
                  <c:v>4.6057119999999863</c:v>
                </c:pt>
                <c:pt idx="596">
                  <c:v>4.6072509999999873</c:v>
                </c:pt>
                <c:pt idx="597">
                  <c:v>4.6081019999999873</c:v>
                </c:pt>
                <c:pt idx="598">
                  <c:v>4.6109889999999831</c:v>
                </c:pt>
                <c:pt idx="599">
                  <c:v>4.6123499999999975</c:v>
                </c:pt>
                <c:pt idx="600">
                  <c:v>4.6132970000000002</c:v>
                </c:pt>
                <c:pt idx="601">
                  <c:v>4.6589379999999831</c:v>
                </c:pt>
                <c:pt idx="602">
                  <c:v>4.7069700000000001</c:v>
                </c:pt>
                <c:pt idx="603">
                  <c:v>4.7138249999999955</c:v>
                </c:pt>
                <c:pt idx="604">
                  <c:v>4.7200030000000002</c:v>
                </c:pt>
                <c:pt idx="605">
                  <c:v>4.7393660000000146</c:v>
                </c:pt>
                <c:pt idx="606">
                  <c:v>4.7464969999999997</c:v>
                </c:pt>
                <c:pt idx="607">
                  <c:v>4.7535549999999862</c:v>
                </c:pt>
                <c:pt idx="608">
                  <c:v>4.7591519999999985</c:v>
                </c:pt>
                <c:pt idx="609">
                  <c:v>4.7896190000000134</c:v>
                </c:pt>
                <c:pt idx="610">
                  <c:v>4.8040219999999945</c:v>
                </c:pt>
                <c:pt idx="611">
                  <c:v>4.8134819999999863</c:v>
                </c:pt>
                <c:pt idx="612">
                  <c:v>4.8171659999999843</c:v>
                </c:pt>
                <c:pt idx="613">
                  <c:v>4.8274209999999851</c:v>
                </c:pt>
                <c:pt idx="614">
                  <c:v>4.8334599999999996</c:v>
                </c:pt>
                <c:pt idx="615">
                  <c:v>4.8436409999999999</c:v>
                </c:pt>
                <c:pt idx="616">
                  <c:v>4.8472249999999955</c:v>
                </c:pt>
                <c:pt idx="617">
                  <c:v>4.856725</c:v>
                </c:pt>
                <c:pt idx="618">
                  <c:v>4.8652439999999997</c:v>
                </c:pt>
                <c:pt idx="619">
                  <c:v>4.8700760000000001</c:v>
                </c:pt>
                <c:pt idx="620">
                  <c:v>4.8753959999999985</c:v>
                </c:pt>
                <c:pt idx="621">
                  <c:v>4.8773249999999955</c:v>
                </c:pt>
                <c:pt idx="622">
                  <c:v>4.8835329999999955</c:v>
                </c:pt>
                <c:pt idx="623">
                  <c:v>4.8861189999999945</c:v>
                </c:pt>
                <c:pt idx="624">
                  <c:v>4.8907479999999985</c:v>
                </c:pt>
                <c:pt idx="625">
                  <c:v>4.8960020000000002</c:v>
                </c:pt>
                <c:pt idx="626">
                  <c:v>4.8991879999999863</c:v>
                </c:pt>
                <c:pt idx="627">
                  <c:v>4.9038490000000134</c:v>
                </c:pt>
                <c:pt idx="628">
                  <c:v>4.9069570000000002</c:v>
                </c:pt>
                <c:pt idx="629">
                  <c:v>4.9110110000000002</c:v>
                </c:pt>
                <c:pt idx="630">
                  <c:v>4.9142909999999995</c:v>
                </c:pt>
                <c:pt idx="631">
                  <c:v>4.9210779999999996</c:v>
                </c:pt>
                <c:pt idx="632">
                  <c:v>4.9425409999999985</c:v>
                </c:pt>
                <c:pt idx="633">
                  <c:v>4.9477289999999998</c:v>
                </c:pt>
                <c:pt idx="634">
                  <c:v>4.9509349999999843</c:v>
                </c:pt>
                <c:pt idx="635">
                  <c:v>4.9515229999999999</c:v>
                </c:pt>
                <c:pt idx="636">
                  <c:v>4.9620169999999861</c:v>
                </c:pt>
                <c:pt idx="637">
                  <c:v>4.9981450000000001</c:v>
                </c:pt>
                <c:pt idx="638">
                  <c:v>5.0088759999999946</c:v>
                </c:pt>
                <c:pt idx="639">
                  <c:v>5.0120480000000001</c:v>
                </c:pt>
                <c:pt idx="640">
                  <c:v>5.0140739999999955</c:v>
                </c:pt>
                <c:pt idx="641">
                  <c:v>5.0156409999999996</c:v>
                </c:pt>
                <c:pt idx="642">
                  <c:v>5.0190950000000001</c:v>
                </c:pt>
                <c:pt idx="643">
                  <c:v>5.0210729999999995</c:v>
                </c:pt>
                <c:pt idx="644">
                  <c:v>5.0224039999999945</c:v>
                </c:pt>
                <c:pt idx="645">
                  <c:v>5.0259269999999852</c:v>
                </c:pt>
                <c:pt idx="646">
                  <c:v>5.029407</c:v>
                </c:pt>
                <c:pt idx="647">
                  <c:v>5.0385330000000002</c:v>
                </c:pt>
                <c:pt idx="648">
                  <c:v>5.0760579999999997</c:v>
                </c:pt>
                <c:pt idx="649">
                  <c:v>5.0773659999999996</c:v>
                </c:pt>
                <c:pt idx="650">
                  <c:v>5.0784459999999996</c:v>
                </c:pt>
                <c:pt idx="651">
                  <c:v>5.0820049999999863</c:v>
                </c:pt>
                <c:pt idx="652">
                  <c:v>5.0834409999999997</c:v>
                </c:pt>
                <c:pt idx="653">
                  <c:v>5.0898959999999995</c:v>
                </c:pt>
                <c:pt idx="654">
                  <c:v>5.094347</c:v>
                </c:pt>
                <c:pt idx="655">
                  <c:v>5.0958039999999976</c:v>
                </c:pt>
                <c:pt idx="656">
                  <c:v>5.0959019999999873</c:v>
                </c:pt>
                <c:pt idx="657">
                  <c:v>5.1100329999999863</c:v>
                </c:pt>
                <c:pt idx="658">
                  <c:v>5.1125829999999786</c:v>
                </c:pt>
                <c:pt idx="659">
                  <c:v>5.1140029999999843</c:v>
                </c:pt>
                <c:pt idx="660">
                  <c:v>5.1168139999999873</c:v>
                </c:pt>
                <c:pt idx="661">
                  <c:v>5.1239319999999786</c:v>
                </c:pt>
                <c:pt idx="662">
                  <c:v>5.1273849999999719</c:v>
                </c:pt>
                <c:pt idx="663">
                  <c:v>5.129543</c:v>
                </c:pt>
                <c:pt idx="664">
                  <c:v>5.1340959999999862</c:v>
                </c:pt>
                <c:pt idx="665">
                  <c:v>5.1402999999999999</c:v>
                </c:pt>
                <c:pt idx="666">
                  <c:v>5.144342</c:v>
                </c:pt>
                <c:pt idx="667">
                  <c:v>5.1466839999999996</c:v>
                </c:pt>
                <c:pt idx="668">
                  <c:v>5.151624</c:v>
                </c:pt>
                <c:pt idx="669">
                  <c:v>5.1537069999999945</c:v>
                </c:pt>
                <c:pt idx="670">
                  <c:v>5.1554179999999832</c:v>
                </c:pt>
                <c:pt idx="671">
                  <c:v>5.1561869999999832</c:v>
                </c:pt>
                <c:pt idx="672">
                  <c:v>5.1594629999999997</c:v>
                </c:pt>
                <c:pt idx="673">
                  <c:v>5.1625079999999786</c:v>
                </c:pt>
                <c:pt idx="674">
                  <c:v>5.1657879999999832</c:v>
                </c:pt>
                <c:pt idx="675">
                  <c:v>5.1675089999999786</c:v>
                </c:pt>
                <c:pt idx="676">
                  <c:v>5.173305</c:v>
                </c:pt>
                <c:pt idx="677">
                  <c:v>5.1858069999999863</c:v>
                </c:pt>
                <c:pt idx="678">
                  <c:v>5.1882809999999955</c:v>
                </c:pt>
                <c:pt idx="679">
                  <c:v>5.1922410000000001</c:v>
                </c:pt>
                <c:pt idx="680">
                  <c:v>5.1938159999999813</c:v>
                </c:pt>
                <c:pt idx="681">
                  <c:v>5.19625</c:v>
                </c:pt>
                <c:pt idx="682">
                  <c:v>5.1981229999999945</c:v>
                </c:pt>
                <c:pt idx="683">
                  <c:v>5.2022990000000124</c:v>
                </c:pt>
                <c:pt idx="684">
                  <c:v>5.2036690000000165</c:v>
                </c:pt>
                <c:pt idx="685">
                  <c:v>5.2052829999999997</c:v>
                </c:pt>
                <c:pt idx="686">
                  <c:v>5.2131689999999997</c:v>
                </c:pt>
                <c:pt idx="687">
                  <c:v>5.2253910000000001</c:v>
                </c:pt>
                <c:pt idx="688">
                  <c:v>5.2303690000000165</c:v>
                </c:pt>
                <c:pt idx="689">
                  <c:v>5.2350230000000124</c:v>
                </c:pt>
                <c:pt idx="690">
                  <c:v>5.2401070000000001</c:v>
                </c:pt>
                <c:pt idx="691">
                  <c:v>5.242388</c:v>
                </c:pt>
                <c:pt idx="692">
                  <c:v>5.2439260000000001</c:v>
                </c:pt>
                <c:pt idx="693">
                  <c:v>5.2448389999999945</c:v>
                </c:pt>
                <c:pt idx="694">
                  <c:v>5.2463220000000135</c:v>
                </c:pt>
                <c:pt idx="695">
                  <c:v>5.2474280000000002</c:v>
                </c:pt>
                <c:pt idx="696">
                  <c:v>5.2483919999999999</c:v>
                </c:pt>
                <c:pt idx="697">
                  <c:v>5.2491129999999995</c:v>
                </c:pt>
                <c:pt idx="698">
                  <c:v>5.2507320000000002</c:v>
                </c:pt>
                <c:pt idx="699">
                  <c:v>5.2531439999999998</c:v>
                </c:pt>
                <c:pt idx="700">
                  <c:v>5.2553549999999873</c:v>
                </c:pt>
                <c:pt idx="701">
                  <c:v>5.2562270000000124</c:v>
                </c:pt>
                <c:pt idx="702">
                  <c:v>5.2947329999999955</c:v>
                </c:pt>
                <c:pt idx="703">
                  <c:v>5.3011819999999945</c:v>
                </c:pt>
                <c:pt idx="704">
                  <c:v>5.3087020000000003</c:v>
                </c:pt>
                <c:pt idx="705">
                  <c:v>5.3121199999999851</c:v>
                </c:pt>
                <c:pt idx="706">
                  <c:v>5.46035</c:v>
                </c:pt>
                <c:pt idx="707">
                  <c:v>5.5680539999999965</c:v>
                </c:pt>
                <c:pt idx="708">
                  <c:v>5.6319949999999945</c:v>
                </c:pt>
                <c:pt idx="709">
                  <c:v>5.651097</c:v>
                </c:pt>
                <c:pt idx="710">
                  <c:v>5.6697169999999861</c:v>
                </c:pt>
                <c:pt idx="711">
                  <c:v>5.7038649999999995</c:v>
                </c:pt>
                <c:pt idx="712">
                  <c:v>5.7501699999999998</c:v>
                </c:pt>
                <c:pt idx="713">
                  <c:v>5.7819729999999998</c:v>
                </c:pt>
                <c:pt idx="714">
                  <c:v>5.8193219999999997</c:v>
                </c:pt>
                <c:pt idx="715">
                  <c:v>5.8504579999999873</c:v>
                </c:pt>
                <c:pt idx="716">
                  <c:v>5.8537159999999862</c:v>
                </c:pt>
                <c:pt idx="717">
                  <c:v>5.8700239999999999</c:v>
                </c:pt>
                <c:pt idx="718">
                  <c:v>5.8966120000000002</c:v>
                </c:pt>
                <c:pt idx="719">
                  <c:v>5.9423490000000134</c:v>
                </c:pt>
                <c:pt idx="720">
                  <c:v>5.9837549999999995</c:v>
                </c:pt>
                <c:pt idx="721">
                  <c:v>6.0217979999999995</c:v>
                </c:pt>
                <c:pt idx="722">
                  <c:v>6.0515159999999861</c:v>
                </c:pt>
                <c:pt idx="723">
                  <c:v>6.0855439999999996</c:v>
                </c:pt>
                <c:pt idx="724">
                  <c:v>6.1165279999999873</c:v>
                </c:pt>
                <c:pt idx="725">
                  <c:v>6.1559739999999863</c:v>
                </c:pt>
                <c:pt idx="726">
                  <c:v>6.2032400000000134</c:v>
                </c:pt>
                <c:pt idx="727">
                  <c:v>6.2161900000000001</c:v>
                </c:pt>
                <c:pt idx="728">
                  <c:v>6.2202239999999991</c:v>
                </c:pt>
                <c:pt idx="729">
                  <c:v>6.2256829999999965</c:v>
                </c:pt>
                <c:pt idx="730">
                  <c:v>6.2474979999999976</c:v>
                </c:pt>
                <c:pt idx="731">
                  <c:v>6.2646500000000005</c:v>
                </c:pt>
                <c:pt idx="732">
                  <c:v>6.2767770000000134</c:v>
                </c:pt>
                <c:pt idx="733">
                  <c:v>6.2839470000000004</c:v>
                </c:pt>
                <c:pt idx="734">
                  <c:v>6.2891979999999998</c:v>
                </c:pt>
                <c:pt idx="735">
                  <c:v>6.2940510000000005</c:v>
                </c:pt>
                <c:pt idx="736">
                  <c:v>6.3027290000000002</c:v>
                </c:pt>
                <c:pt idx="737">
                  <c:v>6.3105839999999862</c:v>
                </c:pt>
                <c:pt idx="738">
                  <c:v>6.3322159999999945</c:v>
                </c:pt>
                <c:pt idx="739">
                  <c:v>6.3434889999999955</c:v>
                </c:pt>
                <c:pt idx="740">
                  <c:v>6.4204759999999945</c:v>
                </c:pt>
                <c:pt idx="741">
                  <c:v>6.4411359999999975</c:v>
                </c:pt>
                <c:pt idx="742">
                  <c:v>6.4511829999999986</c:v>
                </c:pt>
                <c:pt idx="743">
                  <c:v>6.4572229999999999</c:v>
                </c:pt>
                <c:pt idx="744">
                  <c:v>6.470178999999999</c:v>
                </c:pt>
                <c:pt idx="745">
                  <c:v>6.4799490000000164</c:v>
                </c:pt>
                <c:pt idx="746">
                  <c:v>6.4827089999999989</c:v>
                </c:pt>
                <c:pt idx="747">
                  <c:v>6.4920049999999945</c:v>
                </c:pt>
                <c:pt idx="748">
                  <c:v>6.4986009999999998</c:v>
                </c:pt>
                <c:pt idx="749">
                  <c:v>6.5045059999999841</c:v>
                </c:pt>
                <c:pt idx="750">
                  <c:v>6.5099320000000001</c:v>
                </c:pt>
                <c:pt idx="751">
                  <c:v>6.5130120000000007</c:v>
                </c:pt>
                <c:pt idx="752">
                  <c:v>6.5132710000000014</c:v>
                </c:pt>
                <c:pt idx="753">
                  <c:v>6.5184030000000002</c:v>
                </c:pt>
                <c:pt idx="754">
                  <c:v>6.5300749999999965</c:v>
                </c:pt>
                <c:pt idx="755">
                  <c:v>6.5355020000000001</c:v>
                </c:pt>
                <c:pt idx="756">
                  <c:v>6.5412430000000192</c:v>
                </c:pt>
                <c:pt idx="757">
                  <c:v>6.5460400000000014</c:v>
                </c:pt>
                <c:pt idx="758">
                  <c:v>6.5519690000000024</c:v>
                </c:pt>
                <c:pt idx="759">
                  <c:v>6.5567430000000124</c:v>
                </c:pt>
                <c:pt idx="760">
                  <c:v>6.5606479999999996</c:v>
                </c:pt>
                <c:pt idx="761">
                  <c:v>6.5664989999999985</c:v>
                </c:pt>
                <c:pt idx="762">
                  <c:v>6.5706809999999995</c:v>
                </c:pt>
                <c:pt idx="763">
                  <c:v>6.5738219999999989</c:v>
                </c:pt>
                <c:pt idx="764">
                  <c:v>6.5783309999999995</c:v>
                </c:pt>
                <c:pt idx="765">
                  <c:v>6.5845009999999871</c:v>
                </c:pt>
                <c:pt idx="766">
                  <c:v>6.5895420000000033</c:v>
                </c:pt>
                <c:pt idx="767">
                  <c:v>6.5932190000000004</c:v>
                </c:pt>
                <c:pt idx="768">
                  <c:v>6.5974779999999873</c:v>
                </c:pt>
                <c:pt idx="769">
                  <c:v>6.5989969999999945</c:v>
                </c:pt>
                <c:pt idx="770">
                  <c:v>6.6042849999999813</c:v>
                </c:pt>
                <c:pt idx="771">
                  <c:v>6.6092219999999999</c:v>
                </c:pt>
                <c:pt idx="772">
                  <c:v>6.6230280000000006</c:v>
                </c:pt>
                <c:pt idx="773">
                  <c:v>6.6290819999999862</c:v>
                </c:pt>
                <c:pt idx="774">
                  <c:v>6.6348509999999852</c:v>
                </c:pt>
                <c:pt idx="775">
                  <c:v>6.6388410000000002</c:v>
                </c:pt>
                <c:pt idx="776">
                  <c:v>6.6428339999999872</c:v>
                </c:pt>
                <c:pt idx="777">
                  <c:v>6.6506180000000006</c:v>
                </c:pt>
                <c:pt idx="778">
                  <c:v>6.6575299999999862</c:v>
                </c:pt>
                <c:pt idx="779">
                  <c:v>6.6620469999999852</c:v>
                </c:pt>
                <c:pt idx="780">
                  <c:v>6.6660530000000007</c:v>
                </c:pt>
                <c:pt idx="781">
                  <c:v>6.6719520000000001</c:v>
                </c:pt>
                <c:pt idx="782">
                  <c:v>6.6765509999999955</c:v>
                </c:pt>
                <c:pt idx="783">
                  <c:v>6.6809879999999842</c:v>
                </c:pt>
                <c:pt idx="784">
                  <c:v>6.6850610000000001</c:v>
                </c:pt>
                <c:pt idx="785">
                  <c:v>6.6885169999999832</c:v>
                </c:pt>
                <c:pt idx="786">
                  <c:v>6.6913299999999998</c:v>
                </c:pt>
                <c:pt idx="787">
                  <c:v>6.6965929999999965</c:v>
                </c:pt>
                <c:pt idx="788">
                  <c:v>6.7006940000000004</c:v>
                </c:pt>
                <c:pt idx="789">
                  <c:v>6.7068009999999996</c:v>
                </c:pt>
                <c:pt idx="790">
                  <c:v>6.7117289999999992</c:v>
                </c:pt>
                <c:pt idx="791">
                  <c:v>6.7159719999999945</c:v>
                </c:pt>
                <c:pt idx="792">
                  <c:v>6.7210309999999955</c:v>
                </c:pt>
                <c:pt idx="793">
                  <c:v>6.7245039999999872</c:v>
                </c:pt>
                <c:pt idx="794">
                  <c:v>6.7278459999999871</c:v>
                </c:pt>
                <c:pt idx="795">
                  <c:v>6.7320529999999996</c:v>
                </c:pt>
                <c:pt idx="796">
                  <c:v>6.7358059999999975</c:v>
                </c:pt>
                <c:pt idx="797">
                  <c:v>6.7384809999999975</c:v>
                </c:pt>
                <c:pt idx="798">
                  <c:v>6.7418440000000004</c:v>
                </c:pt>
                <c:pt idx="799">
                  <c:v>6.7445469999999945</c:v>
                </c:pt>
                <c:pt idx="800">
                  <c:v>6.7470869999999863</c:v>
                </c:pt>
                <c:pt idx="801">
                  <c:v>6.7537829999999985</c:v>
                </c:pt>
                <c:pt idx="802">
                  <c:v>6.7572610000000024</c:v>
                </c:pt>
                <c:pt idx="803">
                  <c:v>6.7604769999999945</c:v>
                </c:pt>
                <c:pt idx="804">
                  <c:v>6.5293950000000001</c:v>
                </c:pt>
                <c:pt idx="805">
                  <c:v>6.5049399999999871</c:v>
                </c:pt>
                <c:pt idx="806">
                  <c:v>6.4894940000000014</c:v>
                </c:pt>
                <c:pt idx="807">
                  <c:v>6.4776359999999995</c:v>
                </c:pt>
                <c:pt idx="808">
                  <c:v>6.4510660000000124</c:v>
                </c:pt>
                <c:pt idx="809">
                  <c:v>6.4387700000000034</c:v>
                </c:pt>
                <c:pt idx="810">
                  <c:v>6.4305499999999993</c:v>
                </c:pt>
                <c:pt idx="811">
                  <c:v>6.4253989999999996</c:v>
                </c:pt>
                <c:pt idx="812">
                  <c:v>6.4206659999999998</c:v>
                </c:pt>
                <c:pt idx="813">
                  <c:v>6.4171859999999832</c:v>
                </c:pt>
                <c:pt idx="814">
                  <c:v>6.4120539999999995</c:v>
                </c:pt>
                <c:pt idx="815">
                  <c:v>6.4078609999999996</c:v>
                </c:pt>
                <c:pt idx="816">
                  <c:v>6.4049399999999945</c:v>
                </c:pt>
                <c:pt idx="817">
                  <c:v>6.4026410000000133</c:v>
                </c:pt>
                <c:pt idx="818">
                  <c:v>6.3951090000000006</c:v>
                </c:pt>
                <c:pt idx="819">
                  <c:v>6.3873209999999965</c:v>
                </c:pt>
                <c:pt idx="820">
                  <c:v>6.3821249999999843</c:v>
                </c:pt>
                <c:pt idx="821">
                  <c:v>6.378196</c:v>
                </c:pt>
                <c:pt idx="822">
                  <c:v>6.3731049999999945</c:v>
                </c:pt>
                <c:pt idx="823">
                  <c:v>6.3697229999999996</c:v>
                </c:pt>
                <c:pt idx="824">
                  <c:v>6.3638970000000006</c:v>
                </c:pt>
                <c:pt idx="825">
                  <c:v>6.3560910000000002</c:v>
                </c:pt>
                <c:pt idx="826">
                  <c:v>6.3522069999999955</c:v>
                </c:pt>
                <c:pt idx="827">
                  <c:v>6.349664999999999</c:v>
                </c:pt>
                <c:pt idx="828">
                  <c:v>6.3457799999999995</c:v>
                </c:pt>
                <c:pt idx="829">
                  <c:v>6.3399419999999997</c:v>
                </c:pt>
                <c:pt idx="830">
                  <c:v>6.3362519999999991</c:v>
                </c:pt>
                <c:pt idx="831">
                  <c:v>6.3317190000000014</c:v>
                </c:pt>
                <c:pt idx="832">
                  <c:v>6.3277449999999842</c:v>
                </c:pt>
                <c:pt idx="833">
                  <c:v>6.319204</c:v>
                </c:pt>
                <c:pt idx="834">
                  <c:v>6.3144579999999833</c:v>
                </c:pt>
                <c:pt idx="835">
                  <c:v>6.2984920000000004</c:v>
                </c:pt>
                <c:pt idx="836">
                  <c:v>6.2948490000000001</c:v>
                </c:pt>
                <c:pt idx="837">
                  <c:v>6.2833440000000014</c:v>
                </c:pt>
                <c:pt idx="838">
                  <c:v>6.2795329999999998</c:v>
                </c:pt>
                <c:pt idx="839">
                  <c:v>6.2703210000000134</c:v>
                </c:pt>
                <c:pt idx="840">
                  <c:v>6.2620299999999975</c:v>
                </c:pt>
                <c:pt idx="841">
                  <c:v>6.2561159999999862</c:v>
                </c:pt>
                <c:pt idx="842">
                  <c:v>6.2484679999999999</c:v>
                </c:pt>
                <c:pt idx="843">
                  <c:v>6.2416640000000125</c:v>
                </c:pt>
                <c:pt idx="844">
                  <c:v>6.2307029999999992</c:v>
                </c:pt>
                <c:pt idx="845">
                  <c:v>6.2236489999999991</c:v>
                </c:pt>
                <c:pt idx="846">
                  <c:v>6.2168079999999986</c:v>
                </c:pt>
                <c:pt idx="847">
                  <c:v>6.2119089999999995</c:v>
                </c:pt>
                <c:pt idx="848">
                  <c:v>6.2011189999999985</c:v>
                </c:pt>
                <c:pt idx="849">
                  <c:v>6.1935229999999946</c:v>
                </c:pt>
                <c:pt idx="850">
                  <c:v>6.187627</c:v>
                </c:pt>
                <c:pt idx="851">
                  <c:v>6.1824739999999965</c:v>
                </c:pt>
                <c:pt idx="852">
                  <c:v>6.1805259999999862</c:v>
                </c:pt>
                <c:pt idx="853">
                  <c:v>6.177284999999987</c:v>
                </c:pt>
                <c:pt idx="854">
                  <c:v>6.1746449999999955</c:v>
                </c:pt>
                <c:pt idx="855">
                  <c:v>6.1723439999999998</c:v>
                </c:pt>
                <c:pt idx="856">
                  <c:v>6.1685019999999833</c:v>
                </c:pt>
                <c:pt idx="857">
                  <c:v>6.1649819999999709</c:v>
                </c:pt>
                <c:pt idx="858">
                  <c:v>6.1577919999999873</c:v>
                </c:pt>
                <c:pt idx="859">
                  <c:v>6.150868</c:v>
                </c:pt>
                <c:pt idx="860">
                  <c:v>6.1471059999999813</c:v>
                </c:pt>
                <c:pt idx="861">
                  <c:v>6.142366</c:v>
                </c:pt>
                <c:pt idx="862">
                  <c:v>6.1377669999999975</c:v>
                </c:pt>
                <c:pt idx="863">
                  <c:v>6.1311600000000004</c:v>
                </c:pt>
                <c:pt idx="864">
                  <c:v>6.1274279999999814</c:v>
                </c:pt>
                <c:pt idx="865">
                  <c:v>6.123737999999987</c:v>
                </c:pt>
                <c:pt idx="866">
                  <c:v>6.1206930000000002</c:v>
                </c:pt>
                <c:pt idx="867">
                  <c:v>6.1163499999999997</c:v>
                </c:pt>
                <c:pt idx="868">
                  <c:v>6.1031129999999862</c:v>
                </c:pt>
                <c:pt idx="869">
                  <c:v>6.0962799999999993</c:v>
                </c:pt>
                <c:pt idx="870">
                  <c:v>6.0868539999999998</c:v>
                </c:pt>
                <c:pt idx="871">
                  <c:v>6.0820689999999997</c:v>
                </c:pt>
                <c:pt idx="872">
                  <c:v>6.0787409999999999</c:v>
                </c:pt>
                <c:pt idx="873">
                  <c:v>6.0757450000000004</c:v>
                </c:pt>
                <c:pt idx="874">
                  <c:v>6.0719749999999975</c:v>
                </c:pt>
                <c:pt idx="875">
                  <c:v>6.0695989999999975</c:v>
                </c:pt>
                <c:pt idx="876">
                  <c:v>6.0305549999999863</c:v>
                </c:pt>
                <c:pt idx="877">
                  <c:v>6.0229779999999842</c:v>
                </c:pt>
                <c:pt idx="878">
                  <c:v>6.0138479999999985</c:v>
                </c:pt>
                <c:pt idx="879">
                  <c:v>5.9847250000000001</c:v>
                </c:pt>
                <c:pt idx="880">
                  <c:v>5.9750940000000003</c:v>
                </c:pt>
                <c:pt idx="881">
                  <c:v>5.9656399999999996</c:v>
                </c:pt>
                <c:pt idx="882">
                  <c:v>5.9586730000000134</c:v>
                </c:pt>
                <c:pt idx="883">
                  <c:v>5.9522069999999996</c:v>
                </c:pt>
                <c:pt idx="884">
                  <c:v>5.9468860000000001</c:v>
                </c:pt>
                <c:pt idx="885">
                  <c:v>5.9349849999999851</c:v>
                </c:pt>
                <c:pt idx="886">
                  <c:v>5.9277569999999873</c:v>
                </c:pt>
                <c:pt idx="887">
                  <c:v>5.9233349999999945</c:v>
                </c:pt>
                <c:pt idx="888">
                  <c:v>5.918285</c:v>
                </c:pt>
                <c:pt idx="889">
                  <c:v>5.9174379999999873</c:v>
                </c:pt>
                <c:pt idx="890">
                  <c:v>5.9118849999999945</c:v>
                </c:pt>
                <c:pt idx="891">
                  <c:v>5.9025419999999995</c:v>
                </c:pt>
                <c:pt idx="892">
                  <c:v>5.8964809999999863</c:v>
                </c:pt>
                <c:pt idx="893">
                  <c:v>5.8961299999999985</c:v>
                </c:pt>
                <c:pt idx="894">
                  <c:v>5.8939439999999985</c:v>
                </c:pt>
                <c:pt idx="895">
                  <c:v>5.8913430000000124</c:v>
                </c:pt>
                <c:pt idx="896">
                  <c:v>5.8854999999999995</c:v>
                </c:pt>
                <c:pt idx="897">
                  <c:v>5.8803039999999998</c:v>
                </c:pt>
                <c:pt idx="898">
                  <c:v>5.8783389999999995</c:v>
                </c:pt>
                <c:pt idx="899">
                  <c:v>5.8781660000000002</c:v>
                </c:pt>
                <c:pt idx="900">
                  <c:v>5.876557</c:v>
                </c:pt>
                <c:pt idx="901">
                  <c:v>5.8698980000000001</c:v>
                </c:pt>
                <c:pt idx="902">
                  <c:v>5.8604849999999766</c:v>
                </c:pt>
                <c:pt idx="903">
                  <c:v>5.8557420000000002</c:v>
                </c:pt>
                <c:pt idx="904">
                  <c:v>5.8457949999999945</c:v>
                </c:pt>
                <c:pt idx="905">
                  <c:v>5.8442639999999999</c:v>
                </c:pt>
                <c:pt idx="906">
                  <c:v>5.8372539999999997</c:v>
                </c:pt>
                <c:pt idx="907">
                  <c:v>5.8353429999999999</c:v>
                </c:pt>
                <c:pt idx="908">
                  <c:v>5.8295239999999975</c:v>
                </c:pt>
                <c:pt idx="909">
                  <c:v>5.8271209999999813</c:v>
                </c:pt>
                <c:pt idx="910">
                  <c:v>5.826092</c:v>
                </c:pt>
                <c:pt idx="911">
                  <c:v>5.8249609999999832</c:v>
                </c:pt>
                <c:pt idx="912">
                  <c:v>5.8164749999999863</c:v>
                </c:pt>
                <c:pt idx="913">
                  <c:v>5.8194279999999985</c:v>
                </c:pt>
                <c:pt idx="914">
                  <c:v>5.8153099999999975</c:v>
                </c:pt>
                <c:pt idx="915">
                  <c:v>5.8102989999999997</c:v>
                </c:pt>
                <c:pt idx="916">
                  <c:v>5.805682</c:v>
                </c:pt>
                <c:pt idx="917">
                  <c:v>5.7935489999999996</c:v>
                </c:pt>
                <c:pt idx="918">
                  <c:v>5.7887360000000001</c:v>
                </c:pt>
                <c:pt idx="919">
                  <c:v>5.7787470000000134</c:v>
                </c:pt>
                <c:pt idx="920">
                  <c:v>5.7733090000000145</c:v>
                </c:pt>
                <c:pt idx="921">
                  <c:v>5.77257</c:v>
                </c:pt>
                <c:pt idx="922">
                  <c:v>5.7615829999999955</c:v>
                </c:pt>
                <c:pt idx="923">
                  <c:v>5.7524419999999985</c:v>
                </c:pt>
                <c:pt idx="924">
                  <c:v>5.7490589999999999</c:v>
                </c:pt>
                <c:pt idx="925">
                  <c:v>5.7440049999999863</c:v>
                </c:pt>
                <c:pt idx="926">
                  <c:v>5.7369579999999996</c:v>
                </c:pt>
                <c:pt idx="927">
                  <c:v>5.7385820000000001</c:v>
                </c:pt>
                <c:pt idx="928">
                  <c:v>5.737336</c:v>
                </c:pt>
                <c:pt idx="929">
                  <c:v>5.7279329999999842</c:v>
                </c:pt>
                <c:pt idx="930">
                  <c:v>5.728497</c:v>
                </c:pt>
                <c:pt idx="931">
                  <c:v>5.7172369999999955</c:v>
                </c:pt>
                <c:pt idx="932">
                  <c:v>5.7169139999999965</c:v>
                </c:pt>
                <c:pt idx="933">
                  <c:v>5.7176179999999945</c:v>
                </c:pt>
                <c:pt idx="934">
                  <c:v>5.7138070000000001</c:v>
                </c:pt>
                <c:pt idx="935">
                  <c:v>5.7114009999999995</c:v>
                </c:pt>
                <c:pt idx="936">
                  <c:v>5.7074049999999863</c:v>
                </c:pt>
                <c:pt idx="937">
                  <c:v>5.6958289999999945</c:v>
                </c:pt>
                <c:pt idx="938">
                  <c:v>5.6981369999999831</c:v>
                </c:pt>
                <c:pt idx="939">
                  <c:v>5.6884949999999863</c:v>
                </c:pt>
                <c:pt idx="940">
                  <c:v>5.6818749999999945</c:v>
                </c:pt>
                <c:pt idx="941">
                  <c:v>5.6847099999999955</c:v>
                </c:pt>
                <c:pt idx="942">
                  <c:v>5.6797279999999999</c:v>
                </c:pt>
                <c:pt idx="943">
                  <c:v>5.6762309999999996</c:v>
                </c:pt>
                <c:pt idx="944">
                  <c:v>5.6725099999999955</c:v>
                </c:pt>
                <c:pt idx="945">
                  <c:v>5.6711650000000002</c:v>
                </c:pt>
                <c:pt idx="946">
                  <c:v>5.6577489999999955</c:v>
                </c:pt>
                <c:pt idx="947">
                  <c:v>5.6410390000000001</c:v>
                </c:pt>
                <c:pt idx="948">
                  <c:v>5.6592279999999997</c:v>
                </c:pt>
                <c:pt idx="949">
                  <c:v>5.6493700000000002</c:v>
                </c:pt>
                <c:pt idx="950">
                  <c:v>5.6510319999999945</c:v>
                </c:pt>
                <c:pt idx="951">
                  <c:v>5.6285919999999852</c:v>
                </c:pt>
                <c:pt idx="952">
                  <c:v>5.6412559999999985</c:v>
                </c:pt>
                <c:pt idx="953">
                  <c:v>5.6333039999999999</c:v>
                </c:pt>
                <c:pt idx="954">
                  <c:v>5.616962</c:v>
                </c:pt>
                <c:pt idx="955">
                  <c:v>5.6266220000000002</c:v>
                </c:pt>
                <c:pt idx="956">
                  <c:v>5.6166989999999997</c:v>
                </c:pt>
                <c:pt idx="957">
                  <c:v>5.6223159999999757</c:v>
                </c:pt>
                <c:pt idx="958">
                  <c:v>5.6121639999999955</c:v>
                </c:pt>
                <c:pt idx="959">
                  <c:v>5.6024559999999832</c:v>
                </c:pt>
                <c:pt idx="960">
                  <c:v>5.6067640000000001</c:v>
                </c:pt>
                <c:pt idx="961">
                  <c:v>5.5937859999999873</c:v>
                </c:pt>
                <c:pt idx="962">
                  <c:v>5.5906120000000001</c:v>
                </c:pt>
                <c:pt idx="963">
                  <c:v>5.5946369999999863</c:v>
                </c:pt>
                <c:pt idx="964">
                  <c:v>5.6149669999999832</c:v>
                </c:pt>
                <c:pt idx="965">
                  <c:v>5.6229549999999717</c:v>
                </c:pt>
                <c:pt idx="966">
                  <c:v>5.624114999999966</c:v>
                </c:pt>
                <c:pt idx="967">
                  <c:v>5.6223249999999831</c:v>
                </c:pt>
                <c:pt idx="968">
                  <c:v>5.6252999999999975</c:v>
                </c:pt>
                <c:pt idx="969">
                  <c:v>5.6263849999999813</c:v>
                </c:pt>
                <c:pt idx="970">
                  <c:v>5.6304020000000001</c:v>
                </c:pt>
                <c:pt idx="971">
                  <c:v>5.6319299999999997</c:v>
                </c:pt>
                <c:pt idx="972">
                  <c:v>5.6287839999999862</c:v>
                </c:pt>
                <c:pt idx="973">
                  <c:v>5.630655</c:v>
                </c:pt>
                <c:pt idx="974">
                  <c:v>5.6315159999999862</c:v>
                </c:pt>
                <c:pt idx="975">
                  <c:v>5.6303969999999985</c:v>
                </c:pt>
                <c:pt idx="976">
                  <c:v>5.6397550000000001</c:v>
                </c:pt>
                <c:pt idx="977">
                  <c:v>5.6363969999999997</c:v>
                </c:pt>
                <c:pt idx="978">
                  <c:v>5.6423129999999873</c:v>
                </c:pt>
                <c:pt idx="979">
                  <c:v>5.6457030000000001</c:v>
                </c:pt>
                <c:pt idx="980">
                  <c:v>5.6633999999999975</c:v>
                </c:pt>
                <c:pt idx="981">
                  <c:v>5.6660559999999851</c:v>
                </c:pt>
                <c:pt idx="982">
                  <c:v>5.6683399999999873</c:v>
                </c:pt>
                <c:pt idx="983">
                  <c:v>5.6692859999999863</c:v>
                </c:pt>
                <c:pt idx="984">
                  <c:v>5.6729779999999863</c:v>
                </c:pt>
                <c:pt idx="985">
                  <c:v>5.6686290000000001</c:v>
                </c:pt>
                <c:pt idx="986">
                  <c:v>5.6697990000000003</c:v>
                </c:pt>
                <c:pt idx="987">
                  <c:v>5.6671229999999841</c:v>
                </c:pt>
                <c:pt idx="988">
                  <c:v>5.6684959999999851</c:v>
                </c:pt>
                <c:pt idx="989">
                  <c:v>5.6747879999999862</c:v>
                </c:pt>
                <c:pt idx="990">
                  <c:v>5.6715549999999872</c:v>
                </c:pt>
                <c:pt idx="991">
                  <c:v>5.6703349999999872</c:v>
                </c:pt>
                <c:pt idx="992">
                  <c:v>5.6714479999999998</c:v>
                </c:pt>
                <c:pt idx="993">
                  <c:v>5.6778809999999851</c:v>
                </c:pt>
                <c:pt idx="994">
                  <c:v>5.6685229999999862</c:v>
                </c:pt>
                <c:pt idx="995">
                  <c:v>5.6700349999999862</c:v>
                </c:pt>
                <c:pt idx="996">
                  <c:v>5.6683259999999862</c:v>
                </c:pt>
                <c:pt idx="997">
                  <c:v>5.6673179999999785</c:v>
                </c:pt>
                <c:pt idx="998">
                  <c:v>5.6704299999999996</c:v>
                </c:pt>
                <c:pt idx="999">
                  <c:v>5.6731489999999996</c:v>
                </c:pt>
                <c:pt idx="1000">
                  <c:v>5.6699139999999861</c:v>
                </c:pt>
                <c:pt idx="1001">
                  <c:v>5.6671889999999756</c:v>
                </c:pt>
                <c:pt idx="1002">
                  <c:v>5.6664399999999873</c:v>
                </c:pt>
                <c:pt idx="1003">
                  <c:v>5.6747619999999985</c:v>
                </c:pt>
                <c:pt idx="1004">
                  <c:v>5.6667359999999851</c:v>
                </c:pt>
              </c:numCache>
            </c:numRef>
          </c:yVal>
          <c:smooth val="0"/>
        </c:ser>
        <c:ser>
          <c:idx val="10"/>
          <c:order val="5"/>
          <c:spPr>
            <a:ln w="12700">
              <a:solidFill>
                <a:schemeClr val="tx1"/>
              </a:solidFill>
            </a:ln>
          </c:spPr>
          <c:marker>
            <c:symbol val="none"/>
          </c:marker>
          <c:xVal>
            <c:numRef>
              <c:f>coil!$DS$1:$DS$1015</c:f>
              <c:numCache>
                <c:formatCode>General</c:formatCode>
                <c:ptCount val="1015"/>
                <c:pt idx="0">
                  <c:v>5.0000000000000273E-7</c:v>
                </c:pt>
                <c:pt idx="1">
                  <c:v>5.0000500000000003E-2</c:v>
                </c:pt>
                <c:pt idx="2">
                  <c:v>0.10000050000000002</c:v>
                </c:pt>
                <c:pt idx="3">
                  <c:v>0.15000100000000038</c:v>
                </c:pt>
                <c:pt idx="4">
                  <c:v>0.20000100000000001</c:v>
                </c:pt>
                <c:pt idx="5">
                  <c:v>0.25000100000000003</c:v>
                </c:pt>
                <c:pt idx="6">
                  <c:v>0.30000100000000002</c:v>
                </c:pt>
                <c:pt idx="7">
                  <c:v>0.35000100000000001</c:v>
                </c:pt>
                <c:pt idx="8">
                  <c:v>0.40000050000000031</c:v>
                </c:pt>
                <c:pt idx="9">
                  <c:v>0.45000050000000008</c:v>
                </c:pt>
                <c:pt idx="10">
                  <c:v>0.50000049999999996</c:v>
                </c:pt>
                <c:pt idx="11">
                  <c:v>0.55000099999999996</c:v>
                </c:pt>
                <c:pt idx="12">
                  <c:v>0.60000100000000178</c:v>
                </c:pt>
                <c:pt idx="13">
                  <c:v>0.65000100000000205</c:v>
                </c:pt>
                <c:pt idx="14">
                  <c:v>0.70000099999999998</c:v>
                </c:pt>
                <c:pt idx="15">
                  <c:v>0.75000100000000203</c:v>
                </c:pt>
                <c:pt idx="16">
                  <c:v>0.80000099999999996</c:v>
                </c:pt>
                <c:pt idx="17">
                  <c:v>0.85000100000000178</c:v>
                </c:pt>
                <c:pt idx="18">
                  <c:v>0.90000100000000005</c:v>
                </c:pt>
                <c:pt idx="19">
                  <c:v>0.95000099999999998</c:v>
                </c:pt>
                <c:pt idx="20">
                  <c:v>1.0000009999999999</c:v>
                </c:pt>
                <c:pt idx="21">
                  <c:v>1.050001</c:v>
                </c:pt>
                <c:pt idx="22">
                  <c:v>1.100001</c:v>
                </c:pt>
                <c:pt idx="23">
                  <c:v>1.1500010000000001</c:v>
                </c:pt>
                <c:pt idx="24">
                  <c:v>1.2000009999999999</c:v>
                </c:pt>
                <c:pt idx="25">
                  <c:v>1.2500009999999999</c:v>
                </c:pt>
                <c:pt idx="26">
                  <c:v>1.3000004999999999</c:v>
                </c:pt>
                <c:pt idx="27">
                  <c:v>1.3500004999999999</c:v>
                </c:pt>
                <c:pt idx="28">
                  <c:v>1.4000005</c:v>
                </c:pt>
                <c:pt idx="29">
                  <c:v>1.4500005</c:v>
                </c:pt>
                <c:pt idx="30">
                  <c:v>1.5000005000000001</c:v>
                </c:pt>
                <c:pt idx="31">
                  <c:v>1.5500004999999999</c:v>
                </c:pt>
                <c:pt idx="32">
                  <c:v>1.6000004999999999</c:v>
                </c:pt>
                <c:pt idx="33">
                  <c:v>1.6500005000000033</c:v>
                </c:pt>
                <c:pt idx="34">
                  <c:v>1.7000005</c:v>
                </c:pt>
                <c:pt idx="35">
                  <c:v>1.7500005000000001</c:v>
                </c:pt>
                <c:pt idx="36">
                  <c:v>1.8000004999999999</c:v>
                </c:pt>
                <c:pt idx="37">
                  <c:v>1.8500004999999999</c:v>
                </c:pt>
                <c:pt idx="38">
                  <c:v>1.9000005000000033</c:v>
                </c:pt>
                <c:pt idx="39">
                  <c:v>1.9500005000000038</c:v>
                </c:pt>
                <c:pt idx="40">
                  <c:v>2.0000005000000001</c:v>
                </c:pt>
                <c:pt idx="41">
                  <c:v>2.0500004999999977</c:v>
                </c:pt>
                <c:pt idx="42">
                  <c:v>2.1000005000000002</c:v>
                </c:pt>
                <c:pt idx="43">
                  <c:v>2.1500005</c:v>
                </c:pt>
                <c:pt idx="44">
                  <c:v>2.2000004999999998</c:v>
                </c:pt>
                <c:pt idx="45">
                  <c:v>2.2500005000000001</c:v>
                </c:pt>
                <c:pt idx="46">
                  <c:v>2.3000004999999977</c:v>
                </c:pt>
                <c:pt idx="47">
                  <c:v>2.3500004999999939</c:v>
                </c:pt>
                <c:pt idx="48">
                  <c:v>2.4000005</c:v>
                </c:pt>
                <c:pt idx="49">
                  <c:v>2.4500004999999967</c:v>
                </c:pt>
                <c:pt idx="50">
                  <c:v>2.5000005000000001</c:v>
                </c:pt>
                <c:pt idx="51">
                  <c:v>2.5500004999999977</c:v>
                </c:pt>
                <c:pt idx="52">
                  <c:v>2.6000005000000002</c:v>
                </c:pt>
                <c:pt idx="53">
                  <c:v>2.6500005</c:v>
                </c:pt>
                <c:pt idx="54">
                  <c:v>2.7000004999999998</c:v>
                </c:pt>
                <c:pt idx="55">
                  <c:v>2.7500005000000001</c:v>
                </c:pt>
                <c:pt idx="56">
                  <c:v>2.8000004999999977</c:v>
                </c:pt>
                <c:pt idx="57">
                  <c:v>2.8500004999999939</c:v>
                </c:pt>
                <c:pt idx="58">
                  <c:v>2.9000005</c:v>
                </c:pt>
                <c:pt idx="59">
                  <c:v>2.9500004999999967</c:v>
                </c:pt>
                <c:pt idx="60">
                  <c:v>3.0000005000000001</c:v>
                </c:pt>
                <c:pt idx="61">
                  <c:v>3.0500004999999977</c:v>
                </c:pt>
                <c:pt idx="62">
                  <c:v>3.1000005000000002</c:v>
                </c:pt>
                <c:pt idx="63">
                  <c:v>3.1500005</c:v>
                </c:pt>
                <c:pt idx="64">
                  <c:v>3.2000004999999998</c:v>
                </c:pt>
                <c:pt idx="65">
                  <c:v>3.2500005000000001</c:v>
                </c:pt>
                <c:pt idx="66">
                  <c:v>3.3000004999999977</c:v>
                </c:pt>
                <c:pt idx="67">
                  <c:v>3.3500004999999939</c:v>
                </c:pt>
                <c:pt idx="68">
                  <c:v>3.4000005</c:v>
                </c:pt>
                <c:pt idx="69">
                  <c:v>3.4500004999999967</c:v>
                </c:pt>
                <c:pt idx="70">
                  <c:v>3.5000005000000001</c:v>
                </c:pt>
                <c:pt idx="71">
                  <c:v>3.5500004999999977</c:v>
                </c:pt>
                <c:pt idx="72">
                  <c:v>3.6000005000000002</c:v>
                </c:pt>
                <c:pt idx="73">
                  <c:v>3.6500005</c:v>
                </c:pt>
                <c:pt idx="74">
                  <c:v>3.7000004999999998</c:v>
                </c:pt>
                <c:pt idx="75">
                  <c:v>3.7500005000000001</c:v>
                </c:pt>
                <c:pt idx="76">
                  <c:v>3.8000004999999977</c:v>
                </c:pt>
                <c:pt idx="77">
                  <c:v>3.8500004999999939</c:v>
                </c:pt>
                <c:pt idx="78">
                  <c:v>3.9000005</c:v>
                </c:pt>
                <c:pt idx="79">
                  <c:v>3.9500004999999967</c:v>
                </c:pt>
                <c:pt idx="80">
                  <c:v>4.0000004999999996</c:v>
                </c:pt>
                <c:pt idx="81">
                  <c:v>4.0500004999999986</c:v>
                </c:pt>
                <c:pt idx="82">
                  <c:v>4.1000004999999975</c:v>
                </c:pt>
                <c:pt idx="83">
                  <c:v>4.1500004999999955</c:v>
                </c:pt>
                <c:pt idx="84">
                  <c:v>4.2000004999999998</c:v>
                </c:pt>
                <c:pt idx="85">
                  <c:v>4.2500004999999996</c:v>
                </c:pt>
                <c:pt idx="86">
                  <c:v>4.3000004999999986</c:v>
                </c:pt>
                <c:pt idx="87">
                  <c:v>4.3500004999999975</c:v>
                </c:pt>
                <c:pt idx="88">
                  <c:v>4.4000005</c:v>
                </c:pt>
                <c:pt idx="89">
                  <c:v>4.4500004999999998</c:v>
                </c:pt>
                <c:pt idx="90">
                  <c:v>4.5000004999999996</c:v>
                </c:pt>
                <c:pt idx="91">
                  <c:v>4.550001</c:v>
                </c:pt>
                <c:pt idx="92">
                  <c:v>4.6000009999999945</c:v>
                </c:pt>
                <c:pt idx="93">
                  <c:v>4.6500009999999863</c:v>
                </c:pt>
                <c:pt idx="94">
                  <c:v>4.7000010000000003</c:v>
                </c:pt>
                <c:pt idx="95">
                  <c:v>4.7500010000000001</c:v>
                </c:pt>
                <c:pt idx="96">
                  <c:v>4.800001</c:v>
                </c:pt>
                <c:pt idx="97">
                  <c:v>4.8500009999999945</c:v>
                </c:pt>
                <c:pt idx="98">
                  <c:v>4.9000009999999996</c:v>
                </c:pt>
                <c:pt idx="99">
                  <c:v>4.9500010000000003</c:v>
                </c:pt>
                <c:pt idx="100">
                  <c:v>5.0000010000000001</c:v>
                </c:pt>
                <c:pt idx="101">
                  <c:v>5.050001</c:v>
                </c:pt>
                <c:pt idx="102">
                  <c:v>5.1000009999999945</c:v>
                </c:pt>
                <c:pt idx="103">
                  <c:v>5.1500009999999863</c:v>
                </c:pt>
                <c:pt idx="104">
                  <c:v>5.2000009990000002</c:v>
                </c:pt>
                <c:pt idx="105">
                  <c:v>5.2500009990000001</c:v>
                </c:pt>
                <c:pt idx="106">
                  <c:v>5.3000009989999946</c:v>
                </c:pt>
                <c:pt idx="107">
                  <c:v>5.3500009989999873</c:v>
                </c:pt>
                <c:pt idx="108">
                  <c:v>5.4000009990000004</c:v>
                </c:pt>
                <c:pt idx="109">
                  <c:v>5.4500009990000002</c:v>
                </c:pt>
                <c:pt idx="110">
                  <c:v>5.5000009990000001</c:v>
                </c:pt>
                <c:pt idx="111">
                  <c:v>5.5500009989999946</c:v>
                </c:pt>
                <c:pt idx="112">
                  <c:v>5.6000009989999873</c:v>
                </c:pt>
                <c:pt idx="113">
                  <c:v>5.6500009989999871</c:v>
                </c:pt>
                <c:pt idx="114">
                  <c:v>5.7000009990000002</c:v>
                </c:pt>
                <c:pt idx="115">
                  <c:v>5.7500009990000001</c:v>
                </c:pt>
                <c:pt idx="116">
                  <c:v>5.8000009989999946</c:v>
                </c:pt>
                <c:pt idx="117">
                  <c:v>5.8500009989999873</c:v>
                </c:pt>
                <c:pt idx="118">
                  <c:v>5.9000009990000004</c:v>
                </c:pt>
                <c:pt idx="119">
                  <c:v>5.9500009990000002</c:v>
                </c:pt>
                <c:pt idx="120">
                  <c:v>6.0000009990000001</c:v>
                </c:pt>
                <c:pt idx="121">
                  <c:v>6.0500009989999946</c:v>
                </c:pt>
                <c:pt idx="122">
                  <c:v>6.1000009989999873</c:v>
                </c:pt>
                <c:pt idx="123">
                  <c:v>6.1500009989999871</c:v>
                </c:pt>
                <c:pt idx="124">
                  <c:v>6.2000009990000002</c:v>
                </c:pt>
                <c:pt idx="125">
                  <c:v>6.2500009990000001</c:v>
                </c:pt>
                <c:pt idx="126">
                  <c:v>6.3000009989999946</c:v>
                </c:pt>
                <c:pt idx="127">
                  <c:v>6.3500009989999873</c:v>
                </c:pt>
                <c:pt idx="128">
                  <c:v>6.4000009990000004</c:v>
                </c:pt>
                <c:pt idx="129">
                  <c:v>6.4500009990000002</c:v>
                </c:pt>
                <c:pt idx="130">
                  <c:v>6.5000009990000001</c:v>
                </c:pt>
                <c:pt idx="131">
                  <c:v>6.5500009979999945</c:v>
                </c:pt>
                <c:pt idx="132">
                  <c:v>6.6000009979999863</c:v>
                </c:pt>
                <c:pt idx="133">
                  <c:v>6.6500009979999852</c:v>
                </c:pt>
                <c:pt idx="134">
                  <c:v>6.7000009980000002</c:v>
                </c:pt>
                <c:pt idx="135">
                  <c:v>6.750000998</c:v>
                </c:pt>
                <c:pt idx="136">
                  <c:v>6.8000009979999945</c:v>
                </c:pt>
                <c:pt idx="137">
                  <c:v>6.8500009979999863</c:v>
                </c:pt>
                <c:pt idx="138">
                  <c:v>6.9000009980000003</c:v>
                </c:pt>
                <c:pt idx="139">
                  <c:v>6.9500009980000002</c:v>
                </c:pt>
                <c:pt idx="140">
                  <c:v>7.000000998</c:v>
                </c:pt>
                <c:pt idx="141">
                  <c:v>7.0500009979999945</c:v>
                </c:pt>
                <c:pt idx="142">
                  <c:v>7.1000009979999863</c:v>
                </c:pt>
                <c:pt idx="143">
                  <c:v>7.1500009979999852</c:v>
                </c:pt>
                <c:pt idx="144">
                  <c:v>7.2000009980000002</c:v>
                </c:pt>
                <c:pt idx="145">
                  <c:v>7.250000998</c:v>
                </c:pt>
                <c:pt idx="146">
                  <c:v>7.3000009979999945</c:v>
                </c:pt>
                <c:pt idx="147">
                  <c:v>7.3500009979999863</c:v>
                </c:pt>
                <c:pt idx="148">
                  <c:v>7.4000009980000003</c:v>
                </c:pt>
                <c:pt idx="149">
                  <c:v>7.4500009980000002</c:v>
                </c:pt>
                <c:pt idx="150">
                  <c:v>7.500000998</c:v>
                </c:pt>
                <c:pt idx="151">
                  <c:v>7.5500009979999945</c:v>
                </c:pt>
                <c:pt idx="152">
                  <c:v>7.6000009979999863</c:v>
                </c:pt>
                <c:pt idx="153">
                  <c:v>7.6500009979999852</c:v>
                </c:pt>
                <c:pt idx="154">
                  <c:v>7.7000009980000002</c:v>
                </c:pt>
                <c:pt idx="155">
                  <c:v>7.750000998</c:v>
                </c:pt>
                <c:pt idx="156">
                  <c:v>7.8000009979999945</c:v>
                </c:pt>
                <c:pt idx="157">
                  <c:v>7.8500009979999863</c:v>
                </c:pt>
                <c:pt idx="158">
                  <c:v>7.9000009970000002</c:v>
                </c:pt>
                <c:pt idx="159">
                  <c:v>7.9500009970000001</c:v>
                </c:pt>
                <c:pt idx="160">
                  <c:v>8.0000009970000008</c:v>
                </c:pt>
                <c:pt idx="161">
                  <c:v>8.0500009970000068</c:v>
                </c:pt>
                <c:pt idx="162">
                  <c:v>8.1000009970000004</c:v>
                </c:pt>
                <c:pt idx="163">
                  <c:v>8.1500009980000048</c:v>
                </c:pt>
                <c:pt idx="164">
                  <c:v>8.2000009980000002</c:v>
                </c:pt>
                <c:pt idx="165">
                  <c:v>8.2500009980000026</c:v>
                </c:pt>
                <c:pt idx="166">
                  <c:v>8.3000009980000247</c:v>
                </c:pt>
                <c:pt idx="167">
                  <c:v>8.3500009980000289</c:v>
                </c:pt>
                <c:pt idx="168">
                  <c:v>8.4000009980000048</c:v>
                </c:pt>
                <c:pt idx="169">
                  <c:v>8.4500009980000268</c:v>
                </c:pt>
                <c:pt idx="170">
                  <c:v>8.5000009980000026</c:v>
                </c:pt>
                <c:pt idx="171">
                  <c:v>8.5500009980000247</c:v>
                </c:pt>
                <c:pt idx="172">
                  <c:v>8.6000009980000005</c:v>
                </c:pt>
                <c:pt idx="173">
                  <c:v>8.6500009980000048</c:v>
                </c:pt>
                <c:pt idx="174">
                  <c:v>8.7000009980000002</c:v>
                </c:pt>
                <c:pt idx="175">
                  <c:v>8.7500009980000026</c:v>
                </c:pt>
                <c:pt idx="176">
                  <c:v>8.8000009980000247</c:v>
                </c:pt>
                <c:pt idx="177">
                  <c:v>8.8500009980000289</c:v>
                </c:pt>
                <c:pt idx="178">
                  <c:v>8.9000009980000048</c:v>
                </c:pt>
                <c:pt idx="179">
                  <c:v>8.9500009980000268</c:v>
                </c:pt>
                <c:pt idx="180">
                  <c:v>9.0000009980000026</c:v>
                </c:pt>
                <c:pt idx="181">
                  <c:v>9.0500009980000247</c:v>
                </c:pt>
                <c:pt idx="182">
                  <c:v>9.1000009990000006</c:v>
                </c:pt>
                <c:pt idx="183">
                  <c:v>9.1500009990000066</c:v>
                </c:pt>
                <c:pt idx="184">
                  <c:v>9.2000009990000002</c:v>
                </c:pt>
                <c:pt idx="185">
                  <c:v>9.2500009990000027</c:v>
                </c:pt>
                <c:pt idx="186">
                  <c:v>9.3000009990000247</c:v>
                </c:pt>
                <c:pt idx="187">
                  <c:v>9.3500009990000326</c:v>
                </c:pt>
                <c:pt idx="188">
                  <c:v>9.4000009990000066</c:v>
                </c:pt>
                <c:pt idx="189">
                  <c:v>9.4500009990000287</c:v>
                </c:pt>
                <c:pt idx="190">
                  <c:v>9.5000009990000027</c:v>
                </c:pt>
                <c:pt idx="191">
                  <c:v>9.5500009990000247</c:v>
                </c:pt>
                <c:pt idx="192">
                  <c:v>9.6000009990000006</c:v>
                </c:pt>
                <c:pt idx="193">
                  <c:v>9.6500009990000066</c:v>
                </c:pt>
                <c:pt idx="194">
                  <c:v>9.7000009990000002</c:v>
                </c:pt>
                <c:pt idx="195">
                  <c:v>9.7500009990000027</c:v>
                </c:pt>
                <c:pt idx="196">
                  <c:v>9.8000009990000247</c:v>
                </c:pt>
                <c:pt idx="197">
                  <c:v>9.8500009990000326</c:v>
                </c:pt>
                <c:pt idx="198">
                  <c:v>9.9000009990000066</c:v>
                </c:pt>
                <c:pt idx="199">
                  <c:v>9.9500009990000287</c:v>
                </c:pt>
                <c:pt idx="200">
                  <c:v>10.000000999000004</c:v>
                </c:pt>
                <c:pt idx="201">
                  <c:v>10.050000999000028</c:v>
                </c:pt>
                <c:pt idx="202">
                  <c:v>10.100001000000001</c:v>
                </c:pt>
                <c:pt idx="203">
                  <c:v>10.150001</c:v>
                </c:pt>
                <c:pt idx="204">
                  <c:v>10.200001</c:v>
                </c:pt>
                <c:pt idx="205">
                  <c:v>10.250001000000001</c:v>
                </c:pt>
                <c:pt idx="206">
                  <c:v>10.300001</c:v>
                </c:pt>
                <c:pt idx="207">
                  <c:v>10.350001000000002</c:v>
                </c:pt>
                <c:pt idx="208">
                  <c:v>10.400001</c:v>
                </c:pt>
                <c:pt idx="209">
                  <c:v>10.450001</c:v>
                </c:pt>
                <c:pt idx="210">
                  <c:v>10.500001000000001</c:v>
                </c:pt>
                <c:pt idx="211">
                  <c:v>10.550000500000024</c:v>
                </c:pt>
                <c:pt idx="212">
                  <c:v>10.6000005</c:v>
                </c:pt>
                <c:pt idx="213">
                  <c:v>10.650000500000004</c:v>
                </c:pt>
                <c:pt idx="214">
                  <c:v>10.7000005</c:v>
                </c:pt>
                <c:pt idx="215">
                  <c:v>10.750000500000002</c:v>
                </c:pt>
                <c:pt idx="216">
                  <c:v>10.800000500000024</c:v>
                </c:pt>
                <c:pt idx="217">
                  <c:v>10.850000500000029</c:v>
                </c:pt>
                <c:pt idx="218">
                  <c:v>10.900000500000004</c:v>
                </c:pt>
                <c:pt idx="219">
                  <c:v>10.950000500000026</c:v>
                </c:pt>
                <c:pt idx="220">
                  <c:v>11.000000500000002</c:v>
                </c:pt>
                <c:pt idx="221">
                  <c:v>11.050000501000024</c:v>
                </c:pt>
                <c:pt idx="222">
                  <c:v>11.100000501</c:v>
                </c:pt>
                <c:pt idx="223">
                  <c:v>11.150000501000006</c:v>
                </c:pt>
                <c:pt idx="224">
                  <c:v>11.200000501</c:v>
                </c:pt>
                <c:pt idx="225">
                  <c:v>11.250000501000002</c:v>
                </c:pt>
                <c:pt idx="226">
                  <c:v>11.300000501000024</c:v>
                </c:pt>
                <c:pt idx="227">
                  <c:v>11.350000501000029</c:v>
                </c:pt>
                <c:pt idx="228">
                  <c:v>11.400000501000006</c:v>
                </c:pt>
                <c:pt idx="229">
                  <c:v>11.450000501000028</c:v>
                </c:pt>
                <c:pt idx="230">
                  <c:v>11.500000501000002</c:v>
                </c:pt>
                <c:pt idx="231">
                  <c:v>11.550000501000024</c:v>
                </c:pt>
                <c:pt idx="232">
                  <c:v>11.600000501</c:v>
                </c:pt>
                <c:pt idx="233">
                  <c:v>11.650000501000006</c:v>
                </c:pt>
                <c:pt idx="234">
                  <c:v>11.700000501</c:v>
                </c:pt>
                <c:pt idx="235">
                  <c:v>11.750000501000002</c:v>
                </c:pt>
                <c:pt idx="236">
                  <c:v>11.800000501000024</c:v>
                </c:pt>
                <c:pt idx="237">
                  <c:v>11.850000501000029</c:v>
                </c:pt>
                <c:pt idx="238">
                  <c:v>11.900000501000006</c:v>
                </c:pt>
                <c:pt idx="239">
                  <c:v>11.950000501000028</c:v>
                </c:pt>
                <c:pt idx="240">
                  <c:v>12.000000502000002</c:v>
                </c:pt>
                <c:pt idx="241">
                  <c:v>12.050000502000024</c:v>
                </c:pt>
                <c:pt idx="242">
                  <c:v>12.100000502</c:v>
                </c:pt>
                <c:pt idx="243">
                  <c:v>12.150000502000006</c:v>
                </c:pt>
                <c:pt idx="244">
                  <c:v>12.200000502</c:v>
                </c:pt>
                <c:pt idx="245">
                  <c:v>12.250000502000002</c:v>
                </c:pt>
                <c:pt idx="246">
                  <c:v>12.300000502000024</c:v>
                </c:pt>
                <c:pt idx="247">
                  <c:v>12.350000502000031</c:v>
                </c:pt>
                <c:pt idx="248">
                  <c:v>12.400000502000006</c:v>
                </c:pt>
                <c:pt idx="249">
                  <c:v>12.450000502000028</c:v>
                </c:pt>
                <c:pt idx="250">
                  <c:v>12.500000502000002</c:v>
                </c:pt>
                <c:pt idx="251">
                  <c:v>12.550000502000024</c:v>
                </c:pt>
                <c:pt idx="252">
                  <c:v>12.600000502</c:v>
                </c:pt>
                <c:pt idx="253">
                  <c:v>12.650000502000006</c:v>
                </c:pt>
                <c:pt idx="254">
                  <c:v>12.700000502</c:v>
                </c:pt>
                <c:pt idx="255">
                  <c:v>12.750000502000002</c:v>
                </c:pt>
                <c:pt idx="256">
                  <c:v>12.800000502000024</c:v>
                </c:pt>
                <c:pt idx="257">
                  <c:v>12.814459835000042</c:v>
                </c:pt>
                <c:pt idx="258">
                  <c:v>12.864459835000053</c:v>
                </c:pt>
                <c:pt idx="259">
                  <c:v>12.914459836000036</c:v>
                </c:pt>
                <c:pt idx="260">
                  <c:v>12.964459836000046</c:v>
                </c:pt>
                <c:pt idx="261">
                  <c:v>13.014459836000031</c:v>
                </c:pt>
                <c:pt idx="262">
                  <c:v>13.064459836000042</c:v>
                </c:pt>
                <c:pt idx="263">
                  <c:v>13.114459836000028</c:v>
                </c:pt>
                <c:pt idx="264">
                  <c:v>13.164459836000036</c:v>
                </c:pt>
                <c:pt idx="265">
                  <c:v>13.214459836000024</c:v>
                </c:pt>
                <c:pt idx="266">
                  <c:v>13.264459836000031</c:v>
                </c:pt>
                <c:pt idx="267">
                  <c:v>13.314459836000042</c:v>
                </c:pt>
                <c:pt idx="268">
                  <c:v>13.364459836000053</c:v>
                </c:pt>
                <c:pt idx="269">
                  <c:v>13.414459836000036</c:v>
                </c:pt>
                <c:pt idx="270">
                  <c:v>13.464459836000046</c:v>
                </c:pt>
                <c:pt idx="271">
                  <c:v>13.514459836000031</c:v>
                </c:pt>
                <c:pt idx="272">
                  <c:v>13.564459836000042</c:v>
                </c:pt>
                <c:pt idx="273">
                  <c:v>13.614459836000028</c:v>
                </c:pt>
                <c:pt idx="274">
                  <c:v>13.664459836000036</c:v>
                </c:pt>
                <c:pt idx="275">
                  <c:v>13.714459836000024</c:v>
                </c:pt>
                <c:pt idx="276">
                  <c:v>13.764459836000031</c:v>
                </c:pt>
                <c:pt idx="277">
                  <c:v>13.814459836000042</c:v>
                </c:pt>
                <c:pt idx="278">
                  <c:v>13.864459836000053</c:v>
                </c:pt>
                <c:pt idx="279">
                  <c:v>13.914459837000038</c:v>
                </c:pt>
                <c:pt idx="280">
                  <c:v>13.964459837000049</c:v>
                </c:pt>
                <c:pt idx="281">
                  <c:v>14.014459837000034</c:v>
                </c:pt>
                <c:pt idx="282">
                  <c:v>14.064459837000042</c:v>
                </c:pt>
                <c:pt idx="283">
                  <c:v>14.103413386</c:v>
                </c:pt>
                <c:pt idx="284">
                  <c:v>14.153413386</c:v>
                </c:pt>
                <c:pt idx="285">
                  <c:v>14.203413385999999</c:v>
                </c:pt>
                <c:pt idx="286">
                  <c:v>14.253413387</c:v>
                </c:pt>
                <c:pt idx="287">
                  <c:v>14.303413387000004</c:v>
                </c:pt>
                <c:pt idx="288">
                  <c:v>14.353413387000026</c:v>
                </c:pt>
                <c:pt idx="289">
                  <c:v>14.403413387000002</c:v>
                </c:pt>
                <c:pt idx="290">
                  <c:v>14.436444433000029</c:v>
                </c:pt>
                <c:pt idx="291">
                  <c:v>14.486444433000038</c:v>
                </c:pt>
                <c:pt idx="292">
                  <c:v>14.536444433000026</c:v>
                </c:pt>
                <c:pt idx="293">
                  <c:v>14.586444433000034</c:v>
                </c:pt>
                <c:pt idx="294">
                  <c:v>14.636444434000024</c:v>
                </c:pt>
                <c:pt idx="295">
                  <c:v>14.686444434000029</c:v>
                </c:pt>
                <c:pt idx="296">
                  <c:v>14.736444434000004</c:v>
                </c:pt>
                <c:pt idx="297">
                  <c:v>14.786444434000028</c:v>
                </c:pt>
                <c:pt idx="298">
                  <c:v>14.836444434000036</c:v>
                </c:pt>
                <c:pt idx="299">
                  <c:v>14.886444434000046</c:v>
                </c:pt>
                <c:pt idx="300">
                  <c:v>14.936444434000029</c:v>
                </c:pt>
                <c:pt idx="301">
                  <c:v>14.986444434000042</c:v>
                </c:pt>
                <c:pt idx="302">
                  <c:v>15.036444434000028</c:v>
                </c:pt>
                <c:pt idx="303">
                  <c:v>15.086444434000036</c:v>
                </c:pt>
                <c:pt idx="304">
                  <c:v>15.136444434000024</c:v>
                </c:pt>
                <c:pt idx="305">
                  <c:v>15.186444434000029</c:v>
                </c:pt>
                <c:pt idx="306">
                  <c:v>15.236444434000004</c:v>
                </c:pt>
                <c:pt idx="307">
                  <c:v>15.286444434000028</c:v>
                </c:pt>
                <c:pt idx="308">
                  <c:v>15.336444434000036</c:v>
                </c:pt>
                <c:pt idx="309">
                  <c:v>15.386444434000046</c:v>
                </c:pt>
                <c:pt idx="310">
                  <c:v>15.436444434000029</c:v>
                </c:pt>
                <c:pt idx="311">
                  <c:v>15.486444434000042</c:v>
                </c:pt>
                <c:pt idx="312">
                  <c:v>15.536444434000028</c:v>
                </c:pt>
                <c:pt idx="313">
                  <c:v>15.586444435000036</c:v>
                </c:pt>
                <c:pt idx="314">
                  <c:v>15.636444435000024</c:v>
                </c:pt>
                <c:pt idx="315">
                  <c:v>15.68644443500003</c:v>
                </c:pt>
                <c:pt idx="316">
                  <c:v>15.736444435000006</c:v>
                </c:pt>
                <c:pt idx="317">
                  <c:v>15.786444435000028</c:v>
                </c:pt>
                <c:pt idx="318">
                  <c:v>15.836444435000036</c:v>
                </c:pt>
                <c:pt idx="319">
                  <c:v>15.886444435000046</c:v>
                </c:pt>
                <c:pt idx="320">
                  <c:v>15.93644443500003</c:v>
                </c:pt>
                <c:pt idx="321">
                  <c:v>15.986444435000042</c:v>
                </c:pt>
                <c:pt idx="322">
                  <c:v>16.036444435</c:v>
                </c:pt>
                <c:pt idx="323">
                  <c:v>16.086444434999922</c:v>
                </c:pt>
                <c:pt idx="324">
                  <c:v>16.136339588999945</c:v>
                </c:pt>
                <c:pt idx="325">
                  <c:v>16.186340089000002</c:v>
                </c:pt>
                <c:pt idx="326">
                  <c:v>16.236340087999945</c:v>
                </c:pt>
                <c:pt idx="327">
                  <c:v>16.286340087999896</c:v>
                </c:pt>
                <c:pt idx="328">
                  <c:v>16.336340088</c:v>
                </c:pt>
                <c:pt idx="329">
                  <c:v>16.386340087999923</c:v>
                </c:pt>
                <c:pt idx="330">
                  <c:v>16.436340087999934</c:v>
                </c:pt>
                <c:pt idx="331">
                  <c:v>16.486340087999896</c:v>
                </c:pt>
                <c:pt idx="332">
                  <c:v>16.536340087999989</c:v>
                </c:pt>
                <c:pt idx="333">
                  <c:v>16.586340087999918</c:v>
                </c:pt>
                <c:pt idx="334">
                  <c:v>16.636340087000001</c:v>
                </c:pt>
                <c:pt idx="335">
                  <c:v>16.686340086999934</c:v>
                </c:pt>
                <c:pt idx="336">
                  <c:v>16.736340086999945</c:v>
                </c:pt>
                <c:pt idx="337">
                  <c:v>16.786340086999896</c:v>
                </c:pt>
                <c:pt idx="338">
                  <c:v>16.836340087</c:v>
                </c:pt>
                <c:pt idx="339">
                  <c:v>16.886340086999923</c:v>
                </c:pt>
                <c:pt idx="340">
                  <c:v>16.936340086999934</c:v>
                </c:pt>
                <c:pt idx="341">
                  <c:v>16.986340086999888</c:v>
                </c:pt>
                <c:pt idx="342">
                  <c:v>17.036340085999989</c:v>
                </c:pt>
                <c:pt idx="343">
                  <c:v>17.086340085999918</c:v>
                </c:pt>
                <c:pt idx="344">
                  <c:v>17.136340086000001</c:v>
                </c:pt>
                <c:pt idx="345">
                  <c:v>17.186340085999934</c:v>
                </c:pt>
                <c:pt idx="346">
                  <c:v>17.236340085999938</c:v>
                </c:pt>
                <c:pt idx="347">
                  <c:v>17.286340085999896</c:v>
                </c:pt>
                <c:pt idx="348">
                  <c:v>17.336340086</c:v>
                </c:pt>
                <c:pt idx="349">
                  <c:v>17.386340084999926</c:v>
                </c:pt>
                <c:pt idx="350">
                  <c:v>17.436340084999934</c:v>
                </c:pt>
                <c:pt idx="351">
                  <c:v>17.486340084999885</c:v>
                </c:pt>
                <c:pt idx="352">
                  <c:v>17.536340084999949</c:v>
                </c:pt>
                <c:pt idx="353">
                  <c:v>17.586340084999918</c:v>
                </c:pt>
                <c:pt idx="354">
                  <c:v>17.636340085</c:v>
                </c:pt>
                <c:pt idx="355">
                  <c:v>17.686340084999934</c:v>
                </c:pt>
                <c:pt idx="356">
                  <c:v>17.736340084999938</c:v>
                </c:pt>
                <c:pt idx="357">
                  <c:v>17.773349451999934</c:v>
                </c:pt>
                <c:pt idx="358">
                  <c:v>17.823349951999923</c:v>
                </c:pt>
                <c:pt idx="359">
                  <c:v>17.873349952000002</c:v>
                </c:pt>
                <c:pt idx="360">
                  <c:v>17.923349951999896</c:v>
                </c:pt>
                <c:pt idx="361">
                  <c:v>17.973349951999907</c:v>
                </c:pt>
                <c:pt idx="362">
                  <c:v>18.023349951999919</c:v>
                </c:pt>
                <c:pt idx="363">
                  <c:v>18.073349950999923</c:v>
                </c:pt>
                <c:pt idx="364">
                  <c:v>18.123349951000002</c:v>
                </c:pt>
                <c:pt idx="365">
                  <c:v>18.173349950999945</c:v>
                </c:pt>
                <c:pt idx="366">
                  <c:v>18.223349950999896</c:v>
                </c:pt>
                <c:pt idx="367">
                  <c:v>18.273349950999922</c:v>
                </c:pt>
                <c:pt idx="368">
                  <c:v>18.323349950999923</c:v>
                </c:pt>
                <c:pt idx="369">
                  <c:v>18.373349951000002</c:v>
                </c:pt>
                <c:pt idx="370">
                  <c:v>18.423349950999896</c:v>
                </c:pt>
                <c:pt idx="371">
                  <c:v>18.473349949999896</c:v>
                </c:pt>
                <c:pt idx="372">
                  <c:v>18.523349949999918</c:v>
                </c:pt>
                <c:pt idx="373">
                  <c:v>18.573349949999923</c:v>
                </c:pt>
                <c:pt idx="374">
                  <c:v>18.623349949999934</c:v>
                </c:pt>
                <c:pt idx="375">
                  <c:v>18.673349949999945</c:v>
                </c:pt>
                <c:pt idx="376">
                  <c:v>18.723349949999896</c:v>
                </c:pt>
                <c:pt idx="377">
                  <c:v>18.773349949999918</c:v>
                </c:pt>
                <c:pt idx="378">
                  <c:v>18.823349949999923</c:v>
                </c:pt>
                <c:pt idx="379">
                  <c:v>18.873349948999934</c:v>
                </c:pt>
                <c:pt idx="380">
                  <c:v>18.923349948999888</c:v>
                </c:pt>
                <c:pt idx="381">
                  <c:v>18.973349948999896</c:v>
                </c:pt>
                <c:pt idx="382">
                  <c:v>19.023349948999918</c:v>
                </c:pt>
                <c:pt idx="383">
                  <c:v>19.073349948999923</c:v>
                </c:pt>
                <c:pt idx="384">
                  <c:v>19.123349948999934</c:v>
                </c:pt>
                <c:pt idx="385">
                  <c:v>19.173349948999945</c:v>
                </c:pt>
                <c:pt idx="386">
                  <c:v>19.223349948999896</c:v>
                </c:pt>
                <c:pt idx="387">
                  <c:v>19.273349947999918</c:v>
                </c:pt>
                <c:pt idx="388">
                  <c:v>19.323349947999922</c:v>
                </c:pt>
                <c:pt idx="389">
                  <c:v>19.373349947999934</c:v>
                </c:pt>
                <c:pt idx="390">
                  <c:v>19.433063150999999</c:v>
                </c:pt>
                <c:pt idx="391">
                  <c:v>19.483063650999938</c:v>
                </c:pt>
                <c:pt idx="392">
                  <c:v>19.533063650999999</c:v>
                </c:pt>
                <c:pt idx="393">
                  <c:v>19.583063651</c:v>
                </c:pt>
                <c:pt idx="394">
                  <c:v>19.633063651000057</c:v>
                </c:pt>
                <c:pt idx="395">
                  <c:v>19.653359592000001</c:v>
                </c:pt>
                <c:pt idx="396">
                  <c:v>19.703360092</c:v>
                </c:pt>
                <c:pt idx="397">
                  <c:v>19.753360092000001</c:v>
                </c:pt>
                <c:pt idx="398">
                  <c:v>19.803360090999988</c:v>
                </c:pt>
                <c:pt idx="399">
                  <c:v>19.853360090999999</c:v>
                </c:pt>
                <c:pt idx="400">
                  <c:v>19.903360091</c:v>
                </c:pt>
                <c:pt idx="401">
                  <c:v>19.918141814999938</c:v>
                </c:pt>
                <c:pt idx="402">
                  <c:v>19.968142314999884</c:v>
                </c:pt>
                <c:pt idx="403">
                  <c:v>20.018142314999945</c:v>
                </c:pt>
                <c:pt idx="404">
                  <c:v>20.068142314999896</c:v>
                </c:pt>
                <c:pt idx="405">
                  <c:v>20.118142315</c:v>
                </c:pt>
                <c:pt idx="406">
                  <c:v>20.168142314999923</c:v>
                </c:pt>
                <c:pt idx="407">
                  <c:v>20.218142313999934</c:v>
                </c:pt>
                <c:pt idx="408">
                  <c:v>20.268142313999888</c:v>
                </c:pt>
                <c:pt idx="409">
                  <c:v>20.318142313999989</c:v>
                </c:pt>
                <c:pt idx="410">
                  <c:v>20.368142313999918</c:v>
                </c:pt>
                <c:pt idx="411">
                  <c:v>20.418142313999923</c:v>
                </c:pt>
                <c:pt idx="412">
                  <c:v>20.468142313999884</c:v>
                </c:pt>
                <c:pt idx="413">
                  <c:v>20.518142313999945</c:v>
                </c:pt>
                <c:pt idx="414">
                  <c:v>20.568142313999896</c:v>
                </c:pt>
                <c:pt idx="415">
                  <c:v>20.618142313</c:v>
                </c:pt>
                <c:pt idx="416">
                  <c:v>20.668142312999922</c:v>
                </c:pt>
                <c:pt idx="417">
                  <c:v>20.718142312999934</c:v>
                </c:pt>
                <c:pt idx="418">
                  <c:v>20.768142312999885</c:v>
                </c:pt>
                <c:pt idx="419">
                  <c:v>20.818142312999989</c:v>
                </c:pt>
                <c:pt idx="420">
                  <c:v>20.868142312999918</c:v>
                </c:pt>
                <c:pt idx="421">
                  <c:v>20.918142312999922</c:v>
                </c:pt>
                <c:pt idx="422">
                  <c:v>20.968142312999884</c:v>
                </c:pt>
                <c:pt idx="423">
                  <c:v>21.018142311999938</c:v>
                </c:pt>
                <c:pt idx="424">
                  <c:v>21.068142311999896</c:v>
                </c:pt>
                <c:pt idx="425">
                  <c:v>21.118142312</c:v>
                </c:pt>
                <c:pt idx="426">
                  <c:v>21.168142311999926</c:v>
                </c:pt>
                <c:pt idx="427">
                  <c:v>21.218142311999934</c:v>
                </c:pt>
                <c:pt idx="428">
                  <c:v>21.268142311999885</c:v>
                </c:pt>
                <c:pt idx="429">
                  <c:v>21.318142311999949</c:v>
                </c:pt>
                <c:pt idx="430">
                  <c:v>21.368142311999918</c:v>
                </c:pt>
                <c:pt idx="431">
                  <c:v>21.418142310999922</c:v>
                </c:pt>
                <c:pt idx="432">
                  <c:v>21.468142310999884</c:v>
                </c:pt>
                <c:pt idx="433">
                  <c:v>21.518142310999938</c:v>
                </c:pt>
                <c:pt idx="434">
                  <c:v>21.568142310999896</c:v>
                </c:pt>
                <c:pt idx="435">
                  <c:v>21.618142311</c:v>
                </c:pt>
                <c:pt idx="436">
                  <c:v>21.668142310999922</c:v>
                </c:pt>
                <c:pt idx="437">
                  <c:v>21.718142310999934</c:v>
                </c:pt>
                <c:pt idx="438">
                  <c:v>21.768142310999885</c:v>
                </c:pt>
                <c:pt idx="439">
                  <c:v>21.818142309999946</c:v>
                </c:pt>
                <c:pt idx="440">
                  <c:v>21.868142309999911</c:v>
                </c:pt>
                <c:pt idx="441">
                  <c:v>21.918142309999919</c:v>
                </c:pt>
                <c:pt idx="442">
                  <c:v>21.968142309999884</c:v>
                </c:pt>
                <c:pt idx="443">
                  <c:v>22.018142310000002</c:v>
                </c:pt>
                <c:pt idx="444">
                  <c:v>22.068142309999896</c:v>
                </c:pt>
                <c:pt idx="445">
                  <c:v>22.11814231</c:v>
                </c:pt>
                <c:pt idx="446">
                  <c:v>22.168142309999919</c:v>
                </c:pt>
                <c:pt idx="447">
                  <c:v>22.218142308999923</c:v>
                </c:pt>
                <c:pt idx="448">
                  <c:v>22.268142308999895</c:v>
                </c:pt>
                <c:pt idx="449">
                  <c:v>22.318142308999946</c:v>
                </c:pt>
                <c:pt idx="450">
                  <c:v>22.368142308999911</c:v>
                </c:pt>
                <c:pt idx="451">
                  <c:v>22.418142308999919</c:v>
                </c:pt>
                <c:pt idx="452">
                  <c:v>22.468142308999884</c:v>
                </c:pt>
                <c:pt idx="453">
                  <c:v>22.518142309000002</c:v>
                </c:pt>
                <c:pt idx="454">
                  <c:v>22.568142308999896</c:v>
                </c:pt>
                <c:pt idx="455">
                  <c:v>22.618142307999989</c:v>
                </c:pt>
                <c:pt idx="456">
                  <c:v>22.668142307999918</c:v>
                </c:pt>
                <c:pt idx="457">
                  <c:v>22.718142307999923</c:v>
                </c:pt>
                <c:pt idx="458">
                  <c:v>22.768142307999895</c:v>
                </c:pt>
                <c:pt idx="459">
                  <c:v>22.818142307999945</c:v>
                </c:pt>
                <c:pt idx="460">
                  <c:v>22.826863636999999</c:v>
                </c:pt>
                <c:pt idx="461">
                  <c:v>22.876864136999998</c:v>
                </c:pt>
                <c:pt idx="462">
                  <c:v>22.926864136999999</c:v>
                </c:pt>
                <c:pt idx="463">
                  <c:v>22.976864136000035</c:v>
                </c:pt>
                <c:pt idx="464">
                  <c:v>23.026864136000057</c:v>
                </c:pt>
                <c:pt idx="465">
                  <c:v>23.076864136000061</c:v>
                </c:pt>
                <c:pt idx="466">
                  <c:v>23.126864135999998</c:v>
                </c:pt>
                <c:pt idx="467">
                  <c:v>23.176864136000084</c:v>
                </c:pt>
                <c:pt idx="468">
                  <c:v>23.226864136000035</c:v>
                </c:pt>
                <c:pt idx="469">
                  <c:v>23.276864136000057</c:v>
                </c:pt>
                <c:pt idx="470">
                  <c:v>23.326864136000061</c:v>
                </c:pt>
                <c:pt idx="471">
                  <c:v>23.376864135000073</c:v>
                </c:pt>
                <c:pt idx="472">
                  <c:v>23.426864134999999</c:v>
                </c:pt>
                <c:pt idx="473">
                  <c:v>23.476864135000035</c:v>
                </c:pt>
                <c:pt idx="474">
                  <c:v>23.526864135000057</c:v>
                </c:pt>
                <c:pt idx="475">
                  <c:v>23.576864135000061</c:v>
                </c:pt>
                <c:pt idx="476">
                  <c:v>23.626864135000073</c:v>
                </c:pt>
                <c:pt idx="477">
                  <c:v>23.676864135000084</c:v>
                </c:pt>
                <c:pt idx="478">
                  <c:v>23.726864135000035</c:v>
                </c:pt>
                <c:pt idx="479">
                  <c:v>23.776864134000057</c:v>
                </c:pt>
                <c:pt idx="480">
                  <c:v>23.826864134000061</c:v>
                </c:pt>
                <c:pt idx="481">
                  <c:v>23.876864134000069</c:v>
                </c:pt>
                <c:pt idx="482">
                  <c:v>23.926864133999999</c:v>
                </c:pt>
                <c:pt idx="483">
                  <c:v>23.976864133999999</c:v>
                </c:pt>
                <c:pt idx="484">
                  <c:v>24.026864134000057</c:v>
                </c:pt>
                <c:pt idx="485">
                  <c:v>24.076864134000061</c:v>
                </c:pt>
                <c:pt idx="486">
                  <c:v>24.126864134000069</c:v>
                </c:pt>
                <c:pt idx="487">
                  <c:v>24.176864133000073</c:v>
                </c:pt>
                <c:pt idx="488">
                  <c:v>24.226864132999999</c:v>
                </c:pt>
                <c:pt idx="489">
                  <c:v>24.276864133000053</c:v>
                </c:pt>
                <c:pt idx="490">
                  <c:v>24.326864133000058</c:v>
                </c:pt>
                <c:pt idx="491">
                  <c:v>24.376864133000069</c:v>
                </c:pt>
                <c:pt idx="492">
                  <c:v>24.426864132999999</c:v>
                </c:pt>
                <c:pt idx="493">
                  <c:v>24.476864132999999</c:v>
                </c:pt>
                <c:pt idx="494">
                  <c:v>24.526864133000053</c:v>
                </c:pt>
                <c:pt idx="495">
                  <c:v>24.576864132000058</c:v>
                </c:pt>
                <c:pt idx="496">
                  <c:v>24.626864132000062</c:v>
                </c:pt>
                <c:pt idx="497">
                  <c:v>24.676864132000073</c:v>
                </c:pt>
                <c:pt idx="498">
                  <c:v>24.726864131999999</c:v>
                </c:pt>
                <c:pt idx="499">
                  <c:v>24.77686413200005</c:v>
                </c:pt>
                <c:pt idx="500">
                  <c:v>24.826864132000058</c:v>
                </c:pt>
                <c:pt idx="501">
                  <c:v>24.876864132000062</c:v>
                </c:pt>
                <c:pt idx="502">
                  <c:v>24.926864131999999</c:v>
                </c:pt>
                <c:pt idx="503">
                  <c:v>24.976864130999999</c:v>
                </c:pt>
                <c:pt idx="504">
                  <c:v>25.026864131000035</c:v>
                </c:pt>
                <c:pt idx="505">
                  <c:v>25.076864131000058</c:v>
                </c:pt>
                <c:pt idx="506">
                  <c:v>25.126864131000062</c:v>
                </c:pt>
                <c:pt idx="507">
                  <c:v>25.176864131000073</c:v>
                </c:pt>
                <c:pt idx="508">
                  <c:v>25.226864130999999</c:v>
                </c:pt>
                <c:pt idx="509">
                  <c:v>25.276864131000035</c:v>
                </c:pt>
                <c:pt idx="510">
                  <c:v>25.326864131000058</c:v>
                </c:pt>
                <c:pt idx="511">
                  <c:v>25.376864130000062</c:v>
                </c:pt>
                <c:pt idx="512">
                  <c:v>25.426864129999998</c:v>
                </c:pt>
                <c:pt idx="513">
                  <c:v>25.456963235</c:v>
                </c:pt>
                <c:pt idx="514">
                  <c:v>25.506963734999999</c:v>
                </c:pt>
                <c:pt idx="515">
                  <c:v>25.55696373500005</c:v>
                </c:pt>
                <c:pt idx="516">
                  <c:v>25.606963735000058</c:v>
                </c:pt>
                <c:pt idx="517">
                  <c:v>25.656963735000062</c:v>
                </c:pt>
                <c:pt idx="518">
                  <c:v>25.706963733999999</c:v>
                </c:pt>
                <c:pt idx="519">
                  <c:v>25.727377634</c:v>
                </c:pt>
                <c:pt idx="520">
                  <c:v>25.777378133999999</c:v>
                </c:pt>
                <c:pt idx="521">
                  <c:v>25.827378134000035</c:v>
                </c:pt>
                <c:pt idx="522">
                  <c:v>25.877378133000057</c:v>
                </c:pt>
                <c:pt idx="523">
                  <c:v>25.927378133000001</c:v>
                </c:pt>
                <c:pt idx="524">
                  <c:v>25.977378132999988</c:v>
                </c:pt>
                <c:pt idx="525">
                  <c:v>26.027378132999999</c:v>
                </c:pt>
                <c:pt idx="526">
                  <c:v>26.077378133000035</c:v>
                </c:pt>
                <c:pt idx="527">
                  <c:v>26.127378133000057</c:v>
                </c:pt>
                <c:pt idx="528">
                  <c:v>26.177378133000062</c:v>
                </c:pt>
                <c:pt idx="529">
                  <c:v>26.227378132999988</c:v>
                </c:pt>
                <c:pt idx="530">
                  <c:v>26.277378131999999</c:v>
                </c:pt>
                <c:pt idx="531">
                  <c:v>26.327378132000035</c:v>
                </c:pt>
                <c:pt idx="532">
                  <c:v>26.377378132000057</c:v>
                </c:pt>
                <c:pt idx="533">
                  <c:v>26.423364342999989</c:v>
                </c:pt>
                <c:pt idx="534">
                  <c:v>26.473364841999945</c:v>
                </c:pt>
                <c:pt idx="535">
                  <c:v>26.523364841999989</c:v>
                </c:pt>
                <c:pt idx="536">
                  <c:v>26.573364842</c:v>
                </c:pt>
                <c:pt idx="537">
                  <c:v>26.623364842000001</c:v>
                </c:pt>
                <c:pt idx="538">
                  <c:v>26.673364842000005</c:v>
                </c:pt>
                <c:pt idx="539">
                  <c:v>26.723364841999945</c:v>
                </c:pt>
                <c:pt idx="540">
                  <c:v>26.773364841999989</c:v>
                </c:pt>
                <c:pt idx="541">
                  <c:v>26.823364842</c:v>
                </c:pt>
                <c:pt idx="542">
                  <c:v>26.873364841000001</c:v>
                </c:pt>
                <c:pt idx="543">
                  <c:v>26.923364840999934</c:v>
                </c:pt>
                <c:pt idx="544">
                  <c:v>26.973364840999945</c:v>
                </c:pt>
                <c:pt idx="545">
                  <c:v>27.023364840999989</c:v>
                </c:pt>
                <c:pt idx="546">
                  <c:v>27.073364841</c:v>
                </c:pt>
                <c:pt idx="547">
                  <c:v>27.123364841000001</c:v>
                </c:pt>
                <c:pt idx="548">
                  <c:v>27.173364841000001</c:v>
                </c:pt>
                <c:pt idx="549">
                  <c:v>27.223364839999945</c:v>
                </c:pt>
                <c:pt idx="550">
                  <c:v>27.273364839999989</c:v>
                </c:pt>
                <c:pt idx="551">
                  <c:v>27.32336484</c:v>
                </c:pt>
                <c:pt idx="552">
                  <c:v>27.373364840000001</c:v>
                </c:pt>
                <c:pt idx="553">
                  <c:v>27.423364839999934</c:v>
                </c:pt>
                <c:pt idx="554">
                  <c:v>27.473364839999945</c:v>
                </c:pt>
                <c:pt idx="555">
                  <c:v>27.523364839999989</c:v>
                </c:pt>
                <c:pt idx="556">
                  <c:v>27.57336484</c:v>
                </c:pt>
                <c:pt idx="557">
                  <c:v>27.623364839000001</c:v>
                </c:pt>
                <c:pt idx="558">
                  <c:v>27.673364839000001</c:v>
                </c:pt>
                <c:pt idx="559">
                  <c:v>27.723364838999938</c:v>
                </c:pt>
                <c:pt idx="560">
                  <c:v>27.773364838999989</c:v>
                </c:pt>
                <c:pt idx="561">
                  <c:v>27.823364839</c:v>
                </c:pt>
                <c:pt idx="562">
                  <c:v>27.873364839000001</c:v>
                </c:pt>
                <c:pt idx="563">
                  <c:v>27.923364838999934</c:v>
                </c:pt>
                <c:pt idx="564">
                  <c:v>27.973364838999938</c:v>
                </c:pt>
                <c:pt idx="565">
                  <c:v>28.023364837999949</c:v>
                </c:pt>
                <c:pt idx="566">
                  <c:v>28.073364838</c:v>
                </c:pt>
                <c:pt idx="567">
                  <c:v>28.123364838000001</c:v>
                </c:pt>
                <c:pt idx="568">
                  <c:v>28.173364838000001</c:v>
                </c:pt>
                <c:pt idx="569">
                  <c:v>28.223364837999938</c:v>
                </c:pt>
                <c:pt idx="570">
                  <c:v>28.273364837999949</c:v>
                </c:pt>
                <c:pt idx="571">
                  <c:v>28.323364838</c:v>
                </c:pt>
                <c:pt idx="572">
                  <c:v>28.373364838000001</c:v>
                </c:pt>
                <c:pt idx="573">
                  <c:v>28.423364836999934</c:v>
                </c:pt>
                <c:pt idx="574">
                  <c:v>28.473364836999938</c:v>
                </c:pt>
                <c:pt idx="575">
                  <c:v>28.523364836999946</c:v>
                </c:pt>
                <c:pt idx="576">
                  <c:v>28.573364837</c:v>
                </c:pt>
                <c:pt idx="577">
                  <c:v>28.623364837</c:v>
                </c:pt>
                <c:pt idx="578">
                  <c:v>28.673364837000001</c:v>
                </c:pt>
                <c:pt idx="579">
                  <c:v>28.723364836999938</c:v>
                </c:pt>
                <c:pt idx="580">
                  <c:v>28.773364836999946</c:v>
                </c:pt>
                <c:pt idx="581">
                  <c:v>28.823364836</c:v>
                </c:pt>
                <c:pt idx="582">
                  <c:v>28.873364836</c:v>
                </c:pt>
                <c:pt idx="583">
                  <c:v>28.92336483599993</c:v>
                </c:pt>
                <c:pt idx="584">
                  <c:v>28.973364835999934</c:v>
                </c:pt>
                <c:pt idx="585">
                  <c:v>29.023364835999946</c:v>
                </c:pt>
                <c:pt idx="586">
                  <c:v>29.073364836</c:v>
                </c:pt>
                <c:pt idx="587">
                  <c:v>29.123364836</c:v>
                </c:pt>
                <c:pt idx="588">
                  <c:v>29.173364836000001</c:v>
                </c:pt>
                <c:pt idx="589">
                  <c:v>29.223364835000002</c:v>
                </c:pt>
                <c:pt idx="590">
                  <c:v>29.273364834999946</c:v>
                </c:pt>
                <c:pt idx="591">
                  <c:v>29.323364835</c:v>
                </c:pt>
                <c:pt idx="592">
                  <c:v>29.373364835</c:v>
                </c:pt>
                <c:pt idx="593">
                  <c:v>29.423364834999923</c:v>
                </c:pt>
                <c:pt idx="594">
                  <c:v>29.473364835000002</c:v>
                </c:pt>
                <c:pt idx="595">
                  <c:v>29.523364834999946</c:v>
                </c:pt>
                <c:pt idx="596">
                  <c:v>29.573364835</c:v>
                </c:pt>
                <c:pt idx="597">
                  <c:v>29.623364834</c:v>
                </c:pt>
                <c:pt idx="598">
                  <c:v>29.673364834000001</c:v>
                </c:pt>
                <c:pt idx="599">
                  <c:v>29.723364834000002</c:v>
                </c:pt>
                <c:pt idx="600">
                  <c:v>29.773364833999945</c:v>
                </c:pt>
                <c:pt idx="601">
                  <c:v>29.823364833999989</c:v>
                </c:pt>
                <c:pt idx="602">
                  <c:v>29.873364834</c:v>
                </c:pt>
                <c:pt idx="603">
                  <c:v>29.923364833999923</c:v>
                </c:pt>
                <c:pt idx="604">
                  <c:v>29.973364834000002</c:v>
                </c:pt>
                <c:pt idx="605">
                  <c:v>30.023364832999945</c:v>
                </c:pt>
                <c:pt idx="606">
                  <c:v>30.073364832999989</c:v>
                </c:pt>
                <c:pt idx="607">
                  <c:v>30.123364833</c:v>
                </c:pt>
                <c:pt idx="608">
                  <c:v>30.173364833000001</c:v>
                </c:pt>
                <c:pt idx="609">
                  <c:v>30.223364833000002</c:v>
                </c:pt>
                <c:pt idx="610">
                  <c:v>30.273364832999945</c:v>
                </c:pt>
                <c:pt idx="611">
                  <c:v>30.323364832999989</c:v>
                </c:pt>
                <c:pt idx="612">
                  <c:v>30.373364833</c:v>
                </c:pt>
                <c:pt idx="613">
                  <c:v>30.423364831999923</c:v>
                </c:pt>
                <c:pt idx="614">
                  <c:v>30.473364831999934</c:v>
                </c:pt>
                <c:pt idx="615">
                  <c:v>30.523364831999945</c:v>
                </c:pt>
                <c:pt idx="616">
                  <c:v>30.573364831999989</c:v>
                </c:pt>
                <c:pt idx="617">
                  <c:v>30.623364832</c:v>
                </c:pt>
                <c:pt idx="618">
                  <c:v>30.673364832000001</c:v>
                </c:pt>
                <c:pt idx="619">
                  <c:v>30.723364831999934</c:v>
                </c:pt>
                <c:pt idx="620">
                  <c:v>30.735011983</c:v>
                </c:pt>
                <c:pt idx="621">
                  <c:v>30.785012482999896</c:v>
                </c:pt>
                <c:pt idx="622">
                  <c:v>30.835012483</c:v>
                </c:pt>
                <c:pt idx="623">
                  <c:v>30.885012482999922</c:v>
                </c:pt>
                <c:pt idx="624">
                  <c:v>30.935012481999934</c:v>
                </c:pt>
                <c:pt idx="625">
                  <c:v>30.985012481999885</c:v>
                </c:pt>
                <c:pt idx="626">
                  <c:v>31.035012481999949</c:v>
                </c:pt>
                <c:pt idx="627">
                  <c:v>31.085012481999918</c:v>
                </c:pt>
                <c:pt idx="628">
                  <c:v>31.135012482</c:v>
                </c:pt>
                <c:pt idx="629">
                  <c:v>31.185012481999934</c:v>
                </c:pt>
                <c:pt idx="630">
                  <c:v>31.235012481999938</c:v>
                </c:pt>
                <c:pt idx="631">
                  <c:v>31.285012481999896</c:v>
                </c:pt>
                <c:pt idx="632">
                  <c:v>31.335012481</c:v>
                </c:pt>
                <c:pt idx="633">
                  <c:v>31.385012480999922</c:v>
                </c:pt>
                <c:pt idx="634">
                  <c:v>31.43501248099993</c:v>
                </c:pt>
                <c:pt idx="635">
                  <c:v>31.485012480999885</c:v>
                </c:pt>
                <c:pt idx="636">
                  <c:v>31.535012480999946</c:v>
                </c:pt>
                <c:pt idx="637">
                  <c:v>31.585012480999911</c:v>
                </c:pt>
                <c:pt idx="638">
                  <c:v>31.635012481</c:v>
                </c:pt>
                <c:pt idx="639">
                  <c:v>31.68501248099993</c:v>
                </c:pt>
                <c:pt idx="640">
                  <c:v>31.735012480000002</c:v>
                </c:pt>
                <c:pt idx="641">
                  <c:v>31.785012479999896</c:v>
                </c:pt>
                <c:pt idx="642">
                  <c:v>31.83501248</c:v>
                </c:pt>
                <c:pt idx="643">
                  <c:v>31.885012479999919</c:v>
                </c:pt>
                <c:pt idx="644">
                  <c:v>31.93501247999993</c:v>
                </c:pt>
                <c:pt idx="645">
                  <c:v>31.985012479999895</c:v>
                </c:pt>
                <c:pt idx="646">
                  <c:v>32.035012480000013</c:v>
                </c:pt>
                <c:pt idx="647">
                  <c:v>32.085012480000003</c:v>
                </c:pt>
                <c:pt idx="648">
                  <c:v>32.135012479000011</c:v>
                </c:pt>
                <c:pt idx="649">
                  <c:v>32.185012479000001</c:v>
                </c:pt>
                <c:pt idx="650">
                  <c:v>32.235012479000012</c:v>
                </c:pt>
                <c:pt idx="651">
                  <c:v>32.285012479000002</c:v>
                </c:pt>
                <c:pt idx="652">
                  <c:v>32.335012479</c:v>
                </c:pt>
                <c:pt idx="653">
                  <c:v>32.385012479000004</c:v>
                </c:pt>
                <c:pt idx="654">
                  <c:v>32.435012479000001</c:v>
                </c:pt>
                <c:pt idx="655">
                  <c:v>32.485012479000005</c:v>
                </c:pt>
                <c:pt idx="656">
                  <c:v>32.535012478000013</c:v>
                </c:pt>
                <c:pt idx="657">
                  <c:v>32.585012478000003</c:v>
                </c:pt>
                <c:pt idx="658">
                  <c:v>32.6350124780001</c:v>
                </c:pt>
                <c:pt idx="659">
                  <c:v>32.685012478000012</c:v>
                </c:pt>
                <c:pt idx="660">
                  <c:v>32.735012478000115</c:v>
                </c:pt>
                <c:pt idx="661">
                  <c:v>32.785012478000013</c:v>
                </c:pt>
                <c:pt idx="662">
                  <c:v>32.835012478000003</c:v>
                </c:pt>
                <c:pt idx="663">
                  <c:v>32.885012478</c:v>
                </c:pt>
                <c:pt idx="664">
                  <c:v>32.935012477000001</c:v>
                </c:pt>
                <c:pt idx="665">
                  <c:v>32.985012477000005</c:v>
                </c:pt>
                <c:pt idx="666">
                  <c:v>33.035012477000002</c:v>
                </c:pt>
                <c:pt idx="667">
                  <c:v>33.085012477000006</c:v>
                </c:pt>
                <c:pt idx="668">
                  <c:v>33.135012477000011</c:v>
                </c:pt>
                <c:pt idx="669">
                  <c:v>33.185012477000001</c:v>
                </c:pt>
                <c:pt idx="670">
                  <c:v>33.235012477000012</c:v>
                </c:pt>
                <c:pt idx="671">
                  <c:v>33.285012477000002</c:v>
                </c:pt>
                <c:pt idx="672">
                  <c:v>33.335012476000003</c:v>
                </c:pt>
                <c:pt idx="673">
                  <c:v>33.385012476</c:v>
                </c:pt>
                <c:pt idx="674">
                  <c:v>33.435012476000011</c:v>
                </c:pt>
                <c:pt idx="675">
                  <c:v>33.485012476000001</c:v>
                </c:pt>
                <c:pt idx="676">
                  <c:v>33.535012476000013</c:v>
                </c:pt>
                <c:pt idx="677">
                  <c:v>33.585012476000003</c:v>
                </c:pt>
                <c:pt idx="678">
                  <c:v>33.635012476000099</c:v>
                </c:pt>
                <c:pt idx="679">
                  <c:v>33.685012476000011</c:v>
                </c:pt>
                <c:pt idx="680">
                  <c:v>33.735012475000012</c:v>
                </c:pt>
                <c:pt idx="681">
                  <c:v>33.785012475000002</c:v>
                </c:pt>
                <c:pt idx="682">
                  <c:v>33.835012475000006</c:v>
                </c:pt>
                <c:pt idx="683">
                  <c:v>33.885012475000003</c:v>
                </c:pt>
                <c:pt idx="684">
                  <c:v>33.935012475000001</c:v>
                </c:pt>
                <c:pt idx="685">
                  <c:v>33.985012475000005</c:v>
                </c:pt>
                <c:pt idx="686">
                  <c:v>34.035012475000002</c:v>
                </c:pt>
                <c:pt idx="687">
                  <c:v>34.085012474000003</c:v>
                </c:pt>
                <c:pt idx="688">
                  <c:v>34.135012474000099</c:v>
                </c:pt>
                <c:pt idx="689">
                  <c:v>34.185012474000011</c:v>
                </c:pt>
                <c:pt idx="690">
                  <c:v>34.235012474000115</c:v>
                </c:pt>
                <c:pt idx="691">
                  <c:v>34.285012474000013</c:v>
                </c:pt>
                <c:pt idx="692">
                  <c:v>34.335012474000003</c:v>
                </c:pt>
                <c:pt idx="693">
                  <c:v>34.385012474</c:v>
                </c:pt>
                <c:pt idx="694">
                  <c:v>34.435012474000011</c:v>
                </c:pt>
                <c:pt idx="695">
                  <c:v>34.485012473000005</c:v>
                </c:pt>
                <c:pt idx="696">
                  <c:v>34.535012473000002</c:v>
                </c:pt>
                <c:pt idx="697">
                  <c:v>34.585012473000006</c:v>
                </c:pt>
                <c:pt idx="698">
                  <c:v>34.635012473000003</c:v>
                </c:pt>
                <c:pt idx="699">
                  <c:v>34.685012473</c:v>
                </c:pt>
                <c:pt idx="700">
                  <c:v>34.735012473000012</c:v>
                </c:pt>
                <c:pt idx="701">
                  <c:v>34.785012473000002</c:v>
                </c:pt>
                <c:pt idx="702">
                  <c:v>34.835012473000006</c:v>
                </c:pt>
                <c:pt idx="703">
                  <c:v>34.885012472</c:v>
                </c:pt>
                <c:pt idx="704">
                  <c:v>34.935012472000011</c:v>
                </c:pt>
                <c:pt idx="705">
                  <c:v>34.985012472000001</c:v>
                </c:pt>
                <c:pt idx="706">
                  <c:v>35.035012472000012</c:v>
                </c:pt>
                <c:pt idx="707">
                  <c:v>35.085012472000003</c:v>
                </c:pt>
                <c:pt idx="708">
                  <c:v>35.135012472000099</c:v>
                </c:pt>
                <c:pt idx="709">
                  <c:v>35.185012472000011</c:v>
                </c:pt>
                <c:pt idx="710">
                  <c:v>35.235012472000108</c:v>
                </c:pt>
                <c:pt idx="711">
                  <c:v>35.285012471000002</c:v>
                </c:pt>
                <c:pt idx="712">
                  <c:v>35.335012471000006</c:v>
                </c:pt>
                <c:pt idx="713">
                  <c:v>35.385012471000003</c:v>
                </c:pt>
                <c:pt idx="714">
                  <c:v>35.435012471</c:v>
                </c:pt>
                <c:pt idx="715">
                  <c:v>35.485012471000005</c:v>
                </c:pt>
                <c:pt idx="716">
                  <c:v>35.535012471000002</c:v>
                </c:pt>
                <c:pt idx="717">
                  <c:v>35.585012471000006</c:v>
                </c:pt>
                <c:pt idx="718">
                  <c:v>35.635012471000003</c:v>
                </c:pt>
                <c:pt idx="719">
                  <c:v>35.685012470000011</c:v>
                </c:pt>
                <c:pt idx="720">
                  <c:v>35.735012470000107</c:v>
                </c:pt>
                <c:pt idx="721">
                  <c:v>35.785012470000012</c:v>
                </c:pt>
                <c:pt idx="722">
                  <c:v>35.835012470000002</c:v>
                </c:pt>
                <c:pt idx="723">
                  <c:v>35.885012469999999</c:v>
                </c:pt>
                <c:pt idx="724">
                  <c:v>35.935012470000011</c:v>
                </c:pt>
                <c:pt idx="725">
                  <c:v>35.985012470000001</c:v>
                </c:pt>
                <c:pt idx="726">
                  <c:v>36.035012470000012</c:v>
                </c:pt>
                <c:pt idx="727">
                  <c:v>36.085012469000006</c:v>
                </c:pt>
                <c:pt idx="728">
                  <c:v>36.135012469000003</c:v>
                </c:pt>
                <c:pt idx="729">
                  <c:v>36.185012469</c:v>
                </c:pt>
                <c:pt idx="730">
                  <c:v>36.235012469000011</c:v>
                </c:pt>
                <c:pt idx="731">
                  <c:v>36.285012469000002</c:v>
                </c:pt>
                <c:pt idx="732">
                  <c:v>36.335012469000006</c:v>
                </c:pt>
                <c:pt idx="733">
                  <c:v>36.385012469000003</c:v>
                </c:pt>
                <c:pt idx="734">
                  <c:v>36.435012469</c:v>
                </c:pt>
                <c:pt idx="735">
                  <c:v>36.485012468000001</c:v>
                </c:pt>
                <c:pt idx="736">
                  <c:v>36.535012468000012</c:v>
                </c:pt>
                <c:pt idx="737">
                  <c:v>36.585012468000002</c:v>
                </c:pt>
                <c:pt idx="738">
                  <c:v>36.635012468000063</c:v>
                </c:pt>
                <c:pt idx="739">
                  <c:v>36.685012468000011</c:v>
                </c:pt>
                <c:pt idx="740">
                  <c:v>36.7350124680001</c:v>
                </c:pt>
                <c:pt idx="741">
                  <c:v>36.785012468000012</c:v>
                </c:pt>
                <c:pt idx="742">
                  <c:v>36.835012468000002</c:v>
                </c:pt>
                <c:pt idx="743">
                  <c:v>36.885012467000003</c:v>
                </c:pt>
                <c:pt idx="744">
                  <c:v>36.935012467</c:v>
                </c:pt>
                <c:pt idx="745">
                  <c:v>36.985012467000004</c:v>
                </c:pt>
                <c:pt idx="746">
                  <c:v>37.035012467000001</c:v>
                </c:pt>
                <c:pt idx="747">
                  <c:v>37.085012467000006</c:v>
                </c:pt>
                <c:pt idx="748">
                  <c:v>37.135012467000003</c:v>
                </c:pt>
                <c:pt idx="749">
                  <c:v>37.185012467</c:v>
                </c:pt>
                <c:pt idx="750">
                  <c:v>37.235012467000011</c:v>
                </c:pt>
                <c:pt idx="751">
                  <c:v>37.278019929000138</c:v>
                </c:pt>
                <c:pt idx="752">
                  <c:v>37.328020429000006</c:v>
                </c:pt>
                <c:pt idx="753">
                  <c:v>37.378020429000003</c:v>
                </c:pt>
                <c:pt idx="754">
                  <c:v>37.428020429</c:v>
                </c:pt>
                <c:pt idx="755">
                  <c:v>37.478020429000004</c:v>
                </c:pt>
                <c:pt idx="756">
                  <c:v>37.528020429000001</c:v>
                </c:pt>
                <c:pt idx="757">
                  <c:v>37.578020429000006</c:v>
                </c:pt>
                <c:pt idx="758">
                  <c:v>37.628020428000013</c:v>
                </c:pt>
                <c:pt idx="759">
                  <c:v>37.678020428000011</c:v>
                </c:pt>
                <c:pt idx="760">
                  <c:v>37.7280204280001</c:v>
                </c:pt>
                <c:pt idx="761">
                  <c:v>37.778020428000012</c:v>
                </c:pt>
                <c:pt idx="762">
                  <c:v>37.828020428000002</c:v>
                </c:pt>
                <c:pt idx="763">
                  <c:v>37.878020427999999</c:v>
                </c:pt>
                <c:pt idx="764">
                  <c:v>37.928020428000011</c:v>
                </c:pt>
                <c:pt idx="765">
                  <c:v>37.978020428000001</c:v>
                </c:pt>
                <c:pt idx="766">
                  <c:v>38.028020427000001</c:v>
                </c:pt>
                <c:pt idx="767">
                  <c:v>38.078020427000006</c:v>
                </c:pt>
                <c:pt idx="768">
                  <c:v>38.128020427000003</c:v>
                </c:pt>
                <c:pt idx="769">
                  <c:v>38.178020427</c:v>
                </c:pt>
                <c:pt idx="770">
                  <c:v>38.228020427000011</c:v>
                </c:pt>
                <c:pt idx="771">
                  <c:v>38.278020427000001</c:v>
                </c:pt>
                <c:pt idx="772">
                  <c:v>38.328020427000006</c:v>
                </c:pt>
                <c:pt idx="773">
                  <c:v>38.378020427000003</c:v>
                </c:pt>
                <c:pt idx="774">
                  <c:v>38.428020426000003</c:v>
                </c:pt>
                <c:pt idx="775">
                  <c:v>38.478020426</c:v>
                </c:pt>
                <c:pt idx="776">
                  <c:v>38.528020426000012</c:v>
                </c:pt>
                <c:pt idx="777">
                  <c:v>38.578020426000002</c:v>
                </c:pt>
                <c:pt idx="778">
                  <c:v>38.628020426000013</c:v>
                </c:pt>
                <c:pt idx="779">
                  <c:v>38.678020426000003</c:v>
                </c:pt>
                <c:pt idx="780">
                  <c:v>38.7280204260001</c:v>
                </c:pt>
                <c:pt idx="781">
                  <c:v>38.778020426000012</c:v>
                </c:pt>
                <c:pt idx="782">
                  <c:v>38.828020425000005</c:v>
                </c:pt>
                <c:pt idx="783">
                  <c:v>38.878020425000003</c:v>
                </c:pt>
                <c:pt idx="784">
                  <c:v>38.928020425</c:v>
                </c:pt>
                <c:pt idx="785">
                  <c:v>38.978020425000004</c:v>
                </c:pt>
                <c:pt idx="786">
                  <c:v>39.028020425000001</c:v>
                </c:pt>
                <c:pt idx="787">
                  <c:v>39.078020425000005</c:v>
                </c:pt>
                <c:pt idx="788">
                  <c:v>39.128020425000003</c:v>
                </c:pt>
                <c:pt idx="789">
                  <c:v>39.178020425</c:v>
                </c:pt>
                <c:pt idx="790">
                  <c:v>39.2280204240001</c:v>
                </c:pt>
                <c:pt idx="791">
                  <c:v>39.278020424000012</c:v>
                </c:pt>
                <c:pt idx="792">
                  <c:v>39.328020424000002</c:v>
                </c:pt>
                <c:pt idx="793">
                  <c:v>39.378020423999999</c:v>
                </c:pt>
                <c:pt idx="794">
                  <c:v>39.415136976000063</c:v>
                </c:pt>
                <c:pt idx="795">
                  <c:v>39.465137476000002</c:v>
                </c:pt>
                <c:pt idx="796">
                  <c:v>39.515137476</c:v>
                </c:pt>
                <c:pt idx="797">
                  <c:v>39.565137476000011</c:v>
                </c:pt>
                <c:pt idx="798">
                  <c:v>39.615137475000004</c:v>
                </c:pt>
                <c:pt idx="799">
                  <c:v>39.665137475000002</c:v>
                </c:pt>
                <c:pt idx="800">
                  <c:v>39.715137475000006</c:v>
                </c:pt>
                <c:pt idx="801">
                  <c:v>39.765137475000003</c:v>
                </c:pt>
                <c:pt idx="802">
                  <c:v>39.815137474999993</c:v>
                </c:pt>
                <c:pt idx="803">
                  <c:v>39.865137475000004</c:v>
                </c:pt>
                <c:pt idx="804">
                  <c:v>39.915137475000002</c:v>
                </c:pt>
                <c:pt idx="805">
                  <c:v>39.965137475000006</c:v>
                </c:pt>
                <c:pt idx="806">
                  <c:v>40.015137473999999</c:v>
                </c:pt>
                <c:pt idx="807">
                  <c:v>40.065137474000011</c:v>
                </c:pt>
                <c:pt idx="808">
                  <c:v>40.115137474000001</c:v>
                </c:pt>
                <c:pt idx="809">
                  <c:v>40.165137474000012</c:v>
                </c:pt>
                <c:pt idx="810">
                  <c:v>40.215137474000002</c:v>
                </c:pt>
                <c:pt idx="811">
                  <c:v>40.265137474000063</c:v>
                </c:pt>
                <c:pt idx="812">
                  <c:v>40.315137473999997</c:v>
                </c:pt>
                <c:pt idx="813">
                  <c:v>40.365137474000001</c:v>
                </c:pt>
                <c:pt idx="814">
                  <c:v>40.415137473000001</c:v>
                </c:pt>
                <c:pt idx="815">
                  <c:v>40.465137473000006</c:v>
                </c:pt>
                <c:pt idx="816">
                  <c:v>40.515137473000003</c:v>
                </c:pt>
                <c:pt idx="817">
                  <c:v>40.565137473</c:v>
                </c:pt>
                <c:pt idx="818">
                  <c:v>40.615137473000004</c:v>
                </c:pt>
                <c:pt idx="819">
                  <c:v>40.631165783</c:v>
                </c:pt>
                <c:pt idx="820">
                  <c:v>40.681166283000003</c:v>
                </c:pt>
                <c:pt idx="821">
                  <c:v>40.731166283</c:v>
                </c:pt>
                <c:pt idx="822">
                  <c:v>40.781166283000005</c:v>
                </c:pt>
                <c:pt idx="823">
                  <c:v>40.831166283000002</c:v>
                </c:pt>
                <c:pt idx="824">
                  <c:v>40.881166282999999</c:v>
                </c:pt>
                <c:pt idx="825">
                  <c:v>40.931166282</c:v>
                </c:pt>
                <c:pt idx="826">
                  <c:v>40.981166281999997</c:v>
                </c:pt>
                <c:pt idx="827">
                  <c:v>41.031166282000001</c:v>
                </c:pt>
                <c:pt idx="828">
                  <c:v>41.081166281999998</c:v>
                </c:pt>
                <c:pt idx="829">
                  <c:v>41.131166282000002</c:v>
                </c:pt>
                <c:pt idx="830">
                  <c:v>41.181166282</c:v>
                </c:pt>
                <c:pt idx="831">
                  <c:v>41.231166282000011</c:v>
                </c:pt>
                <c:pt idx="832">
                  <c:v>41.305973680000001</c:v>
                </c:pt>
                <c:pt idx="833">
                  <c:v>41.355974179999997</c:v>
                </c:pt>
                <c:pt idx="834">
                  <c:v>41.405974180000001</c:v>
                </c:pt>
                <c:pt idx="835">
                  <c:v>41.455974179000002</c:v>
                </c:pt>
                <c:pt idx="836">
                  <c:v>41.505974179000006</c:v>
                </c:pt>
                <c:pt idx="837">
                  <c:v>41.555974179000003</c:v>
                </c:pt>
                <c:pt idx="838">
                  <c:v>41.605974179</c:v>
                </c:pt>
                <c:pt idx="839">
                  <c:v>41.655974179000005</c:v>
                </c:pt>
                <c:pt idx="840">
                  <c:v>41.668918005000116</c:v>
                </c:pt>
                <c:pt idx="841">
                  <c:v>41.718918504000115</c:v>
                </c:pt>
                <c:pt idx="842">
                  <c:v>41.768918504000169</c:v>
                </c:pt>
                <c:pt idx="843">
                  <c:v>41.818918504000003</c:v>
                </c:pt>
                <c:pt idx="844">
                  <c:v>41.868918504000099</c:v>
                </c:pt>
                <c:pt idx="845">
                  <c:v>41.918918504000011</c:v>
                </c:pt>
                <c:pt idx="846">
                  <c:v>41.968918504000115</c:v>
                </c:pt>
                <c:pt idx="847">
                  <c:v>42.018918504000013</c:v>
                </c:pt>
                <c:pt idx="848">
                  <c:v>42.068918504000131</c:v>
                </c:pt>
                <c:pt idx="849">
                  <c:v>42.118918503000003</c:v>
                </c:pt>
                <c:pt idx="850">
                  <c:v>42.1689185030001</c:v>
                </c:pt>
                <c:pt idx="851">
                  <c:v>42.218918503000012</c:v>
                </c:pt>
                <c:pt idx="852">
                  <c:v>42.268918503000116</c:v>
                </c:pt>
                <c:pt idx="853">
                  <c:v>42.318918503000006</c:v>
                </c:pt>
                <c:pt idx="854">
                  <c:v>42.368918503000003</c:v>
                </c:pt>
                <c:pt idx="855">
                  <c:v>42.418918503</c:v>
                </c:pt>
                <c:pt idx="856">
                  <c:v>42.468918503000012</c:v>
                </c:pt>
                <c:pt idx="857">
                  <c:v>42.518918502000012</c:v>
                </c:pt>
                <c:pt idx="858">
                  <c:v>42.56891850200013</c:v>
                </c:pt>
                <c:pt idx="859">
                  <c:v>42.588919058000002</c:v>
                </c:pt>
                <c:pt idx="860">
                  <c:v>42.638919558000012</c:v>
                </c:pt>
                <c:pt idx="861">
                  <c:v>42.688919557000006</c:v>
                </c:pt>
                <c:pt idx="862">
                  <c:v>42.738919557000003</c:v>
                </c:pt>
                <c:pt idx="863">
                  <c:v>42.788919557</c:v>
                </c:pt>
                <c:pt idx="864">
                  <c:v>42.838919557000004</c:v>
                </c:pt>
                <c:pt idx="865">
                  <c:v>42.888919557000001</c:v>
                </c:pt>
                <c:pt idx="866">
                  <c:v>42.938919557000006</c:v>
                </c:pt>
                <c:pt idx="867">
                  <c:v>42.988919557000003</c:v>
                </c:pt>
                <c:pt idx="868">
                  <c:v>43.038919557</c:v>
                </c:pt>
                <c:pt idx="869">
                  <c:v>43.088919556</c:v>
                </c:pt>
                <c:pt idx="870">
                  <c:v>43.138919556000012</c:v>
                </c:pt>
                <c:pt idx="871">
                  <c:v>43.188919556000002</c:v>
                </c:pt>
                <c:pt idx="872">
                  <c:v>43.238919556000013</c:v>
                </c:pt>
                <c:pt idx="873">
                  <c:v>43.288919556000003</c:v>
                </c:pt>
                <c:pt idx="874">
                  <c:v>43.338919556</c:v>
                </c:pt>
                <c:pt idx="875">
                  <c:v>43.388919555999998</c:v>
                </c:pt>
                <c:pt idx="876">
                  <c:v>43.438919556000002</c:v>
                </c:pt>
                <c:pt idx="877">
                  <c:v>43.488919555000003</c:v>
                </c:pt>
                <c:pt idx="878">
                  <c:v>43.538919555</c:v>
                </c:pt>
                <c:pt idx="879">
                  <c:v>43.588919555000004</c:v>
                </c:pt>
                <c:pt idx="880">
                  <c:v>43.638919555000001</c:v>
                </c:pt>
                <c:pt idx="881">
                  <c:v>43.688919555000005</c:v>
                </c:pt>
                <c:pt idx="882">
                  <c:v>43.738919555000003</c:v>
                </c:pt>
                <c:pt idx="883">
                  <c:v>43.788919555</c:v>
                </c:pt>
                <c:pt idx="884">
                  <c:v>43.838919555000004</c:v>
                </c:pt>
                <c:pt idx="885">
                  <c:v>43.888919553999997</c:v>
                </c:pt>
                <c:pt idx="886">
                  <c:v>43.938919554000002</c:v>
                </c:pt>
                <c:pt idx="887">
                  <c:v>43.988919553999999</c:v>
                </c:pt>
                <c:pt idx="888">
                  <c:v>44.038919554000003</c:v>
                </c:pt>
                <c:pt idx="889">
                  <c:v>44.088919554</c:v>
                </c:pt>
                <c:pt idx="890">
                  <c:v>44.138919554000012</c:v>
                </c:pt>
                <c:pt idx="891">
                  <c:v>44.188919554000002</c:v>
                </c:pt>
                <c:pt idx="892">
                  <c:v>44.215844745000005</c:v>
                </c:pt>
                <c:pt idx="893">
                  <c:v>44.265845245000115</c:v>
                </c:pt>
                <c:pt idx="894">
                  <c:v>44.315845245000006</c:v>
                </c:pt>
                <c:pt idx="895">
                  <c:v>44.365845245000003</c:v>
                </c:pt>
                <c:pt idx="896">
                  <c:v>44.415845245</c:v>
                </c:pt>
                <c:pt idx="897">
                  <c:v>44.465845245000011</c:v>
                </c:pt>
                <c:pt idx="898">
                  <c:v>44.515845245000001</c:v>
                </c:pt>
                <c:pt idx="899">
                  <c:v>44.565845244000116</c:v>
                </c:pt>
                <c:pt idx="900">
                  <c:v>44.615845244000013</c:v>
                </c:pt>
                <c:pt idx="901">
                  <c:v>44.665845244000138</c:v>
                </c:pt>
                <c:pt idx="902">
                  <c:v>44.7158452440001</c:v>
                </c:pt>
                <c:pt idx="903">
                  <c:v>44.765845244000168</c:v>
                </c:pt>
                <c:pt idx="904">
                  <c:v>44.815845244000002</c:v>
                </c:pt>
                <c:pt idx="905">
                  <c:v>44.865845244000013</c:v>
                </c:pt>
                <c:pt idx="906">
                  <c:v>44.915845244000003</c:v>
                </c:pt>
                <c:pt idx="907">
                  <c:v>44.965845243000011</c:v>
                </c:pt>
                <c:pt idx="908">
                  <c:v>45.015845243000001</c:v>
                </c:pt>
                <c:pt idx="909">
                  <c:v>45.065845243000012</c:v>
                </c:pt>
                <c:pt idx="910">
                  <c:v>45.115845243000003</c:v>
                </c:pt>
                <c:pt idx="911">
                  <c:v>45.165845243000099</c:v>
                </c:pt>
                <c:pt idx="912">
                  <c:v>45.215845243000011</c:v>
                </c:pt>
                <c:pt idx="913">
                  <c:v>45.265845243000108</c:v>
                </c:pt>
                <c:pt idx="914">
                  <c:v>45.315845243000005</c:v>
                </c:pt>
                <c:pt idx="915">
                  <c:v>45.365845242000013</c:v>
                </c:pt>
                <c:pt idx="916">
                  <c:v>45.415845242000003</c:v>
                </c:pt>
                <c:pt idx="917">
                  <c:v>45.4658452420001</c:v>
                </c:pt>
                <c:pt idx="918">
                  <c:v>45.515845242000012</c:v>
                </c:pt>
                <c:pt idx="919">
                  <c:v>45.565845242000115</c:v>
                </c:pt>
                <c:pt idx="920">
                  <c:v>45.615845242000013</c:v>
                </c:pt>
                <c:pt idx="921">
                  <c:v>45.665845242000138</c:v>
                </c:pt>
                <c:pt idx="922">
                  <c:v>45.7158452420001</c:v>
                </c:pt>
                <c:pt idx="923">
                  <c:v>45.765845241000108</c:v>
                </c:pt>
                <c:pt idx="924">
                  <c:v>45.815845241000005</c:v>
                </c:pt>
                <c:pt idx="925">
                  <c:v>45.865845241000002</c:v>
                </c:pt>
                <c:pt idx="926">
                  <c:v>45.915845241</c:v>
                </c:pt>
                <c:pt idx="927">
                  <c:v>45.965845241000011</c:v>
                </c:pt>
                <c:pt idx="928">
                  <c:v>46.015845241000001</c:v>
                </c:pt>
                <c:pt idx="929">
                  <c:v>46.065845241000012</c:v>
                </c:pt>
                <c:pt idx="930">
                  <c:v>46.115845241000002</c:v>
                </c:pt>
                <c:pt idx="931">
                  <c:v>46.165845240000138</c:v>
                </c:pt>
                <c:pt idx="932">
                  <c:v>46.2158452400001</c:v>
                </c:pt>
                <c:pt idx="933">
                  <c:v>46.265845240000161</c:v>
                </c:pt>
                <c:pt idx="934">
                  <c:v>46.315845240000002</c:v>
                </c:pt>
                <c:pt idx="935">
                  <c:v>46.365845240000013</c:v>
                </c:pt>
                <c:pt idx="936">
                  <c:v>46.415845240000003</c:v>
                </c:pt>
                <c:pt idx="937">
                  <c:v>46.4658452400001</c:v>
                </c:pt>
                <c:pt idx="938">
                  <c:v>46.515845240000012</c:v>
                </c:pt>
                <c:pt idx="939">
                  <c:v>46.565845239000012</c:v>
                </c:pt>
                <c:pt idx="940">
                  <c:v>46.615845239000002</c:v>
                </c:pt>
                <c:pt idx="941">
                  <c:v>46.665845239000063</c:v>
                </c:pt>
                <c:pt idx="942">
                  <c:v>46.715845239000011</c:v>
                </c:pt>
                <c:pt idx="943">
                  <c:v>46.7658452390001</c:v>
                </c:pt>
                <c:pt idx="944">
                  <c:v>46.815845239000005</c:v>
                </c:pt>
                <c:pt idx="945">
                  <c:v>46.865845239000002</c:v>
                </c:pt>
                <c:pt idx="946">
                  <c:v>46.915845239000006</c:v>
                </c:pt>
                <c:pt idx="947">
                  <c:v>46.965845238000099</c:v>
                </c:pt>
                <c:pt idx="948">
                  <c:v>47.015845238000011</c:v>
                </c:pt>
                <c:pt idx="949">
                  <c:v>47.065845238000115</c:v>
                </c:pt>
                <c:pt idx="950">
                  <c:v>47.115845238000013</c:v>
                </c:pt>
                <c:pt idx="951">
                  <c:v>47.165845238000138</c:v>
                </c:pt>
                <c:pt idx="952">
                  <c:v>47.215845238000099</c:v>
                </c:pt>
                <c:pt idx="953">
                  <c:v>47.265845238000161</c:v>
                </c:pt>
                <c:pt idx="954">
                  <c:v>47.315845237000005</c:v>
                </c:pt>
                <c:pt idx="955">
                  <c:v>47.365845237000002</c:v>
                </c:pt>
                <c:pt idx="956">
                  <c:v>47.415845237000006</c:v>
                </c:pt>
                <c:pt idx="957">
                  <c:v>47.465845237000003</c:v>
                </c:pt>
                <c:pt idx="958">
                  <c:v>47.515845237000001</c:v>
                </c:pt>
                <c:pt idx="959">
                  <c:v>47.565845237000012</c:v>
                </c:pt>
                <c:pt idx="960">
                  <c:v>47.615845237000002</c:v>
                </c:pt>
                <c:pt idx="961">
                  <c:v>47.665845237000013</c:v>
                </c:pt>
                <c:pt idx="962">
                  <c:v>47.715845236000099</c:v>
                </c:pt>
                <c:pt idx="963">
                  <c:v>47.765845236000146</c:v>
                </c:pt>
                <c:pt idx="964">
                  <c:v>47.815845236000001</c:v>
                </c:pt>
                <c:pt idx="965">
                  <c:v>47.865845236000013</c:v>
                </c:pt>
                <c:pt idx="966">
                  <c:v>47.915845236000003</c:v>
                </c:pt>
                <c:pt idx="967">
                  <c:v>47.965845236000099</c:v>
                </c:pt>
                <c:pt idx="968">
                  <c:v>48.015845236000011</c:v>
                </c:pt>
                <c:pt idx="969">
                  <c:v>48.065845236000115</c:v>
                </c:pt>
                <c:pt idx="970">
                  <c:v>48.115845235000002</c:v>
                </c:pt>
                <c:pt idx="971">
                  <c:v>48.165845235000013</c:v>
                </c:pt>
                <c:pt idx="972">
                  <c:v>48.215845235000003</c:v>
                </c:pt>
                <c:pt idx="973">
                  <c:v>48.2658452350001</c:v>
                </c:pt>
                <c:pt idx="974">
                  <c:v>48.315845235000005</c:v>
                </c:pt>
                <c:pt idx="975">
                  <c:v>48.365845235000002</c:v>
                </c:pt>
                <c:pt idx="976">
                  <c:v>48.415845235000006</c:v>
                </c:pt>
                <c:pt idx="977">
                  <c:v>48.465845235000003</c:v>
                </c:pt>
                <c:pt idx="978">
                  <c:v>48.515845234000011</c:v>
                </c:pt>
                <c:pt idx="979">
                  <c:v>48.560656083000005</c:v>
                </c:pt>
                <c:pt idx="980">
                  <c:v>48.610656583000001</c:v>
                </c:pt>
                <c:pt idx="981">
                  <c:v>48.660656583000005</c:v>
                </c:pt>
                <c:pt idx="982">
                  <c:v>48.710656583000002</c:v>
                </c:pt>
                <c:pt idx="983">
                  <c:v>48.760656583000006</c:v>
                </c:pt>
                <c:pt idx="984">
                  <c:v>48.810656582999997</c:v>
                </c:pt>
                <c:pt idx="985">
                  <c:v>48.860656581999997</c:v>
                </c:pt>
                <c:pt idx="986">
                  <c:v>48.910656581999994</c:v>
                </c:pt>
                <c:pt idx="987">
                  <c:v>48.960656581999999</c:v>
                </c:pt>
                <c:pt idx="988">
                  <c:v>49.010656581999996</c:v>
                </c:pt>
                <c:pt idx="989">
                  <c:v>49.060656582</c:v>
                </c:pt>
                <c:pt idx="990">
                  <c:v>49.110656581999997</c:v>
                </c:pt>
                <c:pt idx="991">
                  <c:v>49.160656582000001</c:v>
                </c:pt>
                <c:pt idx="992">
                  <c:v>49.210656581999999</c:v>
                </c:pt>
                <c:pt idx="993">
                  <c:v>49.260656581000006</c:v>
                </c:pt>
                <c:pt idx="994">
                  <c:v>49.310656580999975</c:v>
                </c:pt>
                <c:pt idx="995">
                  <c:v>49.360656581000001</c:v>
                </c:pt>
                <c:pt idx="996">
                  <c:v>49.410656580999998</c:v>
                </c:pt>
                <c:pt idx="997">
                  <c:v>49.460656581000002</c:v>
                </c:pt>
                <c:pt idx="998">
                  <c:v>49.510656580999999</c:v>
                </c:pt>
                <c:pt idx="999">
                  <c:v>49.560656581000003</c:v>
                </c:pt>
                <c:pt idx="1000">
                  <c:v>49.610656581000001</c:v>
                </c:pt>
                <c:pt idx="1001">
                  <c:v>49.660656580000001</c:v>
                </c:pt>
                <c:pt idx="1002">
                  <c:v>49.71734077</c:v>
                </c:pt>
                <c:pt idx="1003">
                  <c:v>49.767341270000003</c:v>
                </c:pt>
                <c:pt idx="1004">
                  <c:v>49.817341269999901</c:v>
                </c:pt>
                <c:pt idx="1005">
                  <c:v>49.867341269999997</c:v>
                </c:pt>
                <c:pt idx="1006">
                  <c:v>49.917341269999994</c:v>
                </c:pt>
                <c:pt idx="1007">
                  <c:v>49.967341269999999</c:v>
                </c:pt>
                <c:pt idx="1008">
                  <c:v>50.000000270000001</c:v>
                </c:pt>
              </c:numCache>
            </c:numRef>
          </c:xVal>
          <c:yVal>
            <c:numRef>
              <c:f>coil!$DU$1:$DU$1015</c:f>
              <c:numCache>
                <c:formatCode>General</c:formatCode>
                <c:ptCount val="1015"/>
                <c:pt idx="0">
                  <c:v>-0.68581700000000001</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1.0000000000287627E-6</c:v>
                </c:pt>
                <c:pt idx="38">
                  <c:v>1.0000000000287627E-6</c:v>
                </c:pt>
                <c:pt idx="39">
                  <c:v>1.0000000000287627E-6</c:v>
                </c:pt>
                <c:pt idx="40">
                  <c:v>1.0000000000287627E-6</c:v>
                </c:pt>
                <c:pt idx="41">
                  <c:v>1.0000000000287627E-6</c:v>
                </c:pt>
                <c:pt idx="42">
                  <c:v>1.0000000000287627E-6</c:v>
                </c:pt>
                <c:pt idx="43">
                  <c:v>1.0000000000287627E-6</c:v>
                </c:pt>
                <c:pt idx="44">
                  <c:v>1.0000000000287627E-6</c:v>
                </c:pt>
                <c:pt idx="45">
                  <c:v>1.0000000000287627E-6</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5.6299999999998181E-4</c:v>
                </c:pt>
                <c:pt idx="201">
                  <c:v>2.7644000000000012E-2</c:v>
                </c:pt>
                <c:pt idx="202">
                  <c:v>3.0015000000000052E-2</c:v>
                </c:pt>
                <c:pt idx="203">
                  <c:v>3.0567000000000011E-2</c:v>
                </c:pt>
                <c:pt idx="204">
                  <c:v>3.1066000000000041E-2</c:v>
                </c:pt>
                <c:pt idx="205">
                  <c:v>3.2628000000000004E-2</c:v>
                </c:pt>
                <c:pt idx="206">
                  <c:v>3.2596000000000076E-2</c:v>
                </c:pt>
                <c:pt idx="207">
                  <c:v>3.4305000000000044E-2</c:v>
                </c:pt>
                <c:pt idx="208">
                  <c:v>3.6217999999999986E-2</c:v>
                </c:pt>
                <c:pt idx="209">
                  <c:v>3.7081000000000162E-2</c:v>
                </c:pt>
                <c:pt idx="210">
                  <c:v>4.0028999999999981E-2</c:v>
                </c:pt>
                <c:pt idx="211">
                  <c:v>4.0522000000000093E-2</c:v>
                </c:pt>
                <c:pt idx="212">
                  <c:v>4.0937000000000022E-2</c:v>
                </c:pt>
                <c:pt idx="213">
                  <c:v>4.1959999999999976E-2</c:v>
                </c:pt>
                <c:pt idx="214">
                  <c:v>4.2515000000000004E-2</c:v>
                </c:pt>
                <c:pt idx="215">
                  <c:v>4.3014000000000004E-2</c:v>
                </c:pt>
                <c:pt idx="216">
                  <c:v>4.5105999999999979E-2</c:v>
                </c:pt>
                <c:pt idx="217">
                  <c:v>4.6192000000000032E-2</c:v>
                </c:pt>
                <c:pt idx="218">
                  <c:v>4.6958999999999966E-2</c:v>
                </c:pt>
                <c:pt idx="219">
                  <c:v>4.7572000000000093E-2</c:v>
                </c:pt>
                <c:pt idx="220">
                  <c:v>4.8043999999999983E-2</c:v>
                </c:pt>
                <c:pt idx="221">
                  <c:v>4.8466000000000113E-2</c:v>
                </c:pt>
                <c:pt idx="222">
                  <c:v>4.8914000000000013E-2</c:v>
                </c:pt>
                <c:pt idx="223">
                  <c:v>4.9309000000000103E-2</c:v>
                </c:pt>
                <c:pt idx="224">
                  <c:v>4.9724000000000122E-2</c:v>
                </c:pt>
                <c:pt idx="225">
                  <c:v>5.0047000000000064E-2</c:v>
                </c:pt>
                <c:pt idx="226">
                  <c:v>5.0382000000000197E-2</c:v>
                </c:pt>
                <c:pt idx="227">
                  <c:v>5.1234000000000002E-2</c:v>
                </c:pt>
                <c:pt idx="228">
                  <c:v>5.1628000000000007E-2</c:v>
                </c:pt>
                <c:pt idx="229">
                  <c:v>5.2120000000000062E-2</c:v>
                </c:pt>
                <c:pt idx="230">
                  <c:v>5.2776000000000114E-2</c:v>
                </c:pt>
                <c:pt idx="231">
                  <c:v>5.3560000000000073E-2</c:v>
                </c:pt>
                <c:pt idx="232">
                  <c:v>5.4073000000000114E-2</c:v>
                </c:pt>
                <c:pt idx="233">
                  <c:v>5.4370000000000113E-2</c:v>
                </c:pt>
                <c:pt idx="234">
                  <c:v>5.4791000000000215E-2</c:v>
                </c:pt>
                <c:pt idx="235">
                  <c:v>5.5201999999999973E-2</c:v>
                </c:pt>
                <c:pt idx="236">
                  <c:v>5.5429999999999979E-2</c:v>
                </c:pt>
                <c:pt idx="237">
                  <c:v>5.5799000000000112E-2</c:v>
                </c:pt>
                <c:pt idx="238">
                  <c:v>5.6019000000000062E-2</c:v>
                </c:pt>
                <c:pt idx="239">
                  <c:v>5.6139999999999968E-2</c:v>
                </c:pt>
                <c:pt idx="240">
                  <c:v>5.6366000000000124E-2</c:v>
                </c:pt>
                <c:pt idx="241">
                  <c:v>5.6513000000000084E-2</c:v>
                </c:pt>
                <c:pt idx="242">
                  <c:v>5.6927000000000061E-2</c:v>
                </c:pt>
                <c:pt idx="243">
                  <c:v>5.7205000000000061E-2</c:v>
                </c:pt>
                <c:pt idx="244">
                  <c:v>5.7488000000000004E-2</c:v>
                </c:pt>
                <c:pt idx="245">
                  <c:v>5.9648000000000027E-2</c:v>
                </c:pt>
                <c:pt idx="246">
                  <c:v>6.0281000000000029E-2</c:v>
                </c:pt>
                <c:pt idx="247">
                  <c:v>6.0602000000000093E-2</c:v>
                </c:pt>
                <c:pt idx="248">
                  <c:v>6.0972000000000033E-2</c:v>
                </c:pt>
                <c:pt idx="249">
                  <c:v>6.1351000000000044E-2</c:v>
                </c:pt>
                <c:pt idx="250">
                  <c:v>6.1740000000000017E-2</c:v>
                </c:pt>
                <c:pt idx="251">
                  <c:v>6.2079000000000002E-2</c:v>
                </c:pt>
                <c:pt idx="252">
                  <c:v>6.252000000000002E-2</c:v>
                </c:pt>
                <c:pt idx="253">
                  <c:v>6.3712000000000199E-2</c:v>
                </c:pt>
                <c:pt idx="254">
                  <c:v>6.562100000000004E-2</c:v>
                </c:pt>
                <c:pt idx="255">
                  <c:v>6.5969000000000069E-2</c:v>
                </c:pt>
                <c:pt idx="256">
                  <c:v>6.8353000000000039E-2</c:v>
                </c:pt>
                <c:pt idx="257">
                  <c:v>6.8525000000000058E-2</c:v>
                </c:pt>
                <c:pt idx="258">
                  <c:v>6.9197000000000133E-2</c:v>
                </c:pt>
                <c:pt idx="259">
                  <c:v>7.1074999999999999E-2</c:v>
                </c:pt>
                <c:pt idx="260">
                  <c:v>7.1806000000000064E-2</c:v>
                </c:pt>
                <c:pt idx="261">
                  <c:v>7.2318000000000132E-2</c:v>
                </c:pt>
                <c:pt idx="262">
                  <c:v>7.4503000000000139E-2</c:v>
                </c:pt>
                <c:pt idx="263">
                  <c:v>7.5062000000000295E-2</c:v>
                </c:pt>
                <c:pt idx="264">
                  <c:v>7.5470000000000037E-2</c:v>
                </c:pt>
                <c:pt idx="265">
                  <c:v>7.5887000000000093E-2</c:v>
                </c:pt>
                <c:pt idx="266">
                  <c:v>7.7333000000000193E-2</c:v>
                </c:pt>
                <c:pt idx="267">
                  <c:v>7.7985000000000013E-2</c:v>
                </c:pt>
                <c:pt idx="268">
                  <c:v>7.8489000000000031E-2</c:v>
                </c:pt>
                <c:pt idx="269">
                  <c:v>7.931100000000027E-2</c:v>
                </c:pt>
                <c:pt idx="270">
                  <c:v>8.0004000000000228E-2</c:v>
                </c:pt>
                <c:pt idx="271">
                  <c:v>8.1376000000000004E-2</c:v>
                </c:pt>
                <c:pt idx="272">
                  <c:v>8.2195000000000046E-2</c:v>
                </c:pt>
                <c:pt idx="273">
                  <c:v>8.3067000000000266E-2</c:v>
                </c:pt>
                <c:pt idx="274">
                  <c:v>8.3459000000000061E-2</c:v>
                </c:pt>
                <c:pt idx="275">
                  <c:v>8.3930000000000227E-2</c:v>
                </c:pt>
                <c:pt idx="276">
                  <c:v>8.5148000000000001E-2</c:v>
                </c:pt>
                <c:pt idx="277">
                  <c:v>8.5982000000000031E-2</c:v>
                </c:pt>
                <c:pt idx="278">
                  <c:v>8.6880000000000054E-2</c:v>
                </c:pt>
                <c:pt idx="279">
                  <c:v>8.8508000000000267E-2</c:v>
                </c:pt>
                <c:pt idx="280">
                  <c:v>8.9374000000000065E-2</c:v>
                </c:pt>
                <c:pt idx="281">
                  <c:v>9.0033000000000044E-2</c:v>
                </c:pt>
                <c:pt idx="282">
                  <c:v>9.0864000000000264E-2</c:v>
                </c:pt>
                <c:pt idx="283">
                  <c:v>9.1303000000000009E-2</c:v>
                </c:pt>
                <c:pt idx="284">
                  <c:v>9.3188000000000062E-2</c:v>
                </c:pt>
                <c:pt idx="285">
                  <c:v>9.6315000000000053E-2</c:v>
                </c:pt>
                <c:pt idx="286">
                  <c:v>9.7301000000000012E-2</c:v>
                </c:pt>
                <c:pt idx="287">
                  <c:v>9.8119000000000067E-2</c:v>
                </c:pt>
                <c:pt idx="288">
                  <c:v>9.8795000000000521E-2</c:v>
                </c:pt>
                <c:pt idx="289">
                  <c:v>9.9496000000000043E-2</c:v>
                </c:pt>
                <c:pt idx="290">
                  <c:v>9.9572000000000063E-2</c:v>
                </c:pt>
                <c:pt idx="291">
                  <c:v>0.10076200000000023</c:v>
                </c:pt>
                <c:pt idx="292">
                  <c:v>0.10138599999999998</c:v>
                </c:pt>
                <c:pt idx="293">
                  <c:v>0.101997</c:v>
                </c:pt>
                <c:pt idx="294">
                  <c:v>0.10262400000000028</c:v>
                </c:pt>
                <c:pt idx="295">
                  <c:v>0.10327200000000022</c:v>
                </c:pt>
                <c:pt idx="296">
                  <c:v>0.10385800000000001</c:v>
                </c:pt>
                <c:pt idx="297">
                  <c:v>0.10494199999999998</c:v>
                </c:pt>
                <c:pt idx="298">
                  <c:v>0.10572900000000027</c:v>
                </c:pt>
                <c:pt idx="299">
                  <c:v>0.10658500000000012</c:v>
                </c:pt>
                <c:pt idx="300">
                  <c:v>0.10817300000000027</c:v>
                </c:pt>
                <c:pt idx="301">
                  <c:v>0.10862600000000039</c:v>
                </c:pt>
                <c:pt idx="302">
                  <c:v>0.13350300000000004</c:v>
                </c:pt>
                <c:pt idx="303">
                  <c:v>0.17845800000000048</c:v>
                </c:pt>
                <c:pt idx="304">
                  <c:v>0.18293700000000068</c:v>
                </c:pt>
                <c:pt idx="305">
                  <c:v>0.19581500000000021</c:v>
                </c:pt>
                <c:pt idx="306">
                  <c:v>0.20335300000000001</c:v>
                </c:pt>
                <c:pt idx="307">
                  <c:v>0.21502900000000041</c:v>
                </c:pt>
                <c:pt idx="308">
                  <c:v>0.2193650000000005</c:v>
                </c:pt>
                <c:pt idx="309">
                  <c:v>0.22236699999999998</c:v>
                </c:pt>
                <c:pt idx="310">
                  <c:v>0.22420200000000001</c:v>
                </c:pt>
                <c:pt idx="311">
                  <c:v>0.22900700000000021</c:v>
                </c:pt>
                <c:pt idx="312">
                  <c:v>0.25523199999999996</c:v>
                </c:pt>
                <c:pt idx="313">
                  <c:v>0.27096300000000006</c:v>
                </c:pt>
                <c:pt idx="314">
                  <c:v>0.27893000000000001</c:v>
                </c:pt>
                <c:pt idx="315">
                  <c:v>0.28631400000000096</c:v>
                </c:pt>
                <c:pt idx="316">
                  <c:v>0.28961700000000001</c:v>
                </c:pt>
                <c:pt idx="317">
                  <c:v>0.29322200000000032</c:v>
                </c:pt>
                <c:pt idx="318">
                  <c:v>0.297705</c:v>
                </c:pt>
                <c:pt idx="319">
                  <c:v>0.31957400000000097</c:v>
                </c:pt>
                <c:pt idx="320">
                  <c:v>0.32386800000000138</c:v>
                </c:pt>
                <c:pt idx="321">
                  <c:v>0.32751200000000102</c:v>
                </c:pt>
                <c:pt idx="322">
                  <c:v>0.33002600000000143</c:v>
                </c:pt>
                <c:pt idx="323">
                  <c:v>0.33664400000000083</c:v>
                </c:pt>
                <c:pt idx="324">
                  <c:v>0.34001700000000012</c:v>
                </c:pt>
                <c:pt idx="325">
                  <c:v>0.34340500000000007</c:v>
                </c:pt>
                <c:pt idx="326">
                  <c:v>0.34629100000000002</c:v>
                </c:pt>
                <c:pt idx="327">
                  <c:v>0.34968400000000038</c:v>
                </c:pt>
                <c:pt idx="328">
                  <c:v>0.35380000000000089</c:v>
                </c:pt>
                <c:pt idx="329">
                  <c:v>0.35930100000000031</c:v>
                </c:pt>
                <c:pt idx="330">
                  <c:v>0.37041100000000032</c:v>
                </c:pt>
                <c:pt idx="331">
                  <c:v>0.37391500000000089</c:v>
                </c:pt>
                <c:pt idx="332">
                  <c:v>0.37664200000000031</c:v>
                </c:pt>
                <c:pt idx="333">
                  <c:v>0.37919700000000012</c:v>
                </c:pt>
                <c:pt idx="334">
                  <c:v>0.38304800000000078</c:v>
                </c:pt>
                <c:pt idx="335">
                  <c:v>0.38680300000000101</c:v>
                </c:pt>
                <c:pt idx="336">
                  <c:v>0.38963500000000006</c:v>
                </c:pt>
                <c:pt idx="337">
                  <c:v>0.39267700000000083</c:v>
                </c:pt>
                <c:pt idx="338">
                  <c:v>0.39632400000000173</c:v>
                </c:pt>
                <c:pt idx="339">
                  <c:v>0.40213699999999997</c:v>
                </c:pt>
                <c:pt idx="340">
                  <c:v>0.40444900000000006</c:v>
                </c:pt>
                <c:pt idx="341">
                  <c:v>0.40813400000000011</c:v>
                </c:pt>
                <c:pt idx="342">
                  <c:v>0.41060200000000002</c:v>
                </c:pt>
                <c:pt idx="343">
                  <c:v>0.41295100000000007</c:v>
                </c:pt>
                <c:pt idx="344">
                  <c:v>0.41860600000000031</c:v>
                </c:pt>
                <c:pt idx="345">
                  <c:v>0.42058700000000032</c:v>
                </c:pt>
                <c:pt idx="346">
                  <c:v>0.42225900000000005</c:v>
                </c:pt>
                <c:pt idx="347">
                  <c:v>0.42426800000000031</c:v>
                </c:pt>
                <c:pt idx="348">
                  <c:v>0.42583800000000038</c:v>
                </c:pt>
                <c:pt idx="349">
                  <c:v>0.44962200000000008</c:v>
                </c:pt>
                <c:pt idx="350">
                  <c:v>0.45299100000000003</c:v>
                </c:pt>
                <c:pt idx="351">
                  <c:v>0.45470500000000003</c:v>
                </c:pt>
                <c:pt idx="352">
                  <c:v>0.4563910000000001</c:v>
                </c:pt>
                <c:pt idx="353">
                  <c:v>0.45723199999999997</c:v>
                </c:pt>
                <c:pt idx="354">
                  <c:v>0.4626070000000001</c:v>
                </c:pt>
                <c:pt idx="355">
                  <c:v>0.46660500000000005</c:v>
                </c:pt>
                <c:pt idx="356">
                  <c:v>0.47177800000000031</c:v>
                </c:pt>
                <c:pt idx="357">
                  <c:v>0.47360200000000002</c:v>
                </c:pt>
                <c:pt idx="358">
                  <c:v>0.47602800000000089</c:v>
                </c:pt>
                <c:pt idx="359">
                  <c:v>0.47885000000000089</c:v>
                </c:pt>
                <c:pt idx="360">
                  <c:v>0.48329900000000003</c:v>
                </c:pt>
                <c:pt idx="361">
                  <c:v>0.48628800000000078</c:v>
                </c:pt>
                <c:pt idx="362">
                  <c:v>0.4901280000000009</c:v>
                </c:pt>
                <c:pt idx="363">
                  <c:v>0.4929600000000009</c:v>
                </c:pt>
                <c:pt idx="364">
                  <c:v>0.49630200000000113</c:v>
                </c:pt>
                <c:pt idx="365">
                  <c:v>0.49779100000000004</c:v>
                </c:pt>
                <c:pt idx="366">
                  <c:v>0.50184299999999959</c:v>
                </c:pt>
                <c:pt idx="367">
                  <c:v>0.503081</c:v>
                </c:pt>
                <c:pt idx="368">
                  <c:v>0.50562500000000166</c:v>
                </c:pt>
                <c:pt idx="369">
                  <c:v>0.50824600000000009</c:v>
                </c:pt>
                <c:pt idx="370">
                  <c:v>0.50912400000000002</c:v>
                </c:pt>
                <c:pt idx="371">
                  <c:v>0.51027300000000009</c:v>
                </c:pt>
                <c:pt idx="372">
                  <c:v>0.51162600000000003</c:v>
                </c:pt>
                <c:pt idx="373">
                  <c:v>0.51499900000000065</c:v>
                </c:pt>
                <c:pt idx="374">
                  <c:v>0.51652299999999796</c:v>
                </c:pt>
                <c:pt idx="375">
                  <c:v>0.52169699999999997</c:v>
                </c:pt>
                <c:pt idx="376">
                  <c:v>0.5242519999999995</c:v>
                </c:pt>
                <c:pt idx="377">
                  <c:v>0.52693099999999959</c:v>
                </c:pt>
                <c:pt idx="378">
                  <c:v>0.52927099999999949</c:v>
                </c:pt>
                <c:pt idx="379">
                  <c:v>0.55212899999999998</c:v>
                </c:pt>
                <c:pt idx="380">
                  <c:v>0.5549910000000019</c:v>
                </c:pt>
                <c:pt idx="381">
                  <c:v>0.56338900000000003</c:v>
                </c:pt>
                <c:pt idx="382">
                  <c:v>0.56811599999999951</c:v>
                </c:pt>
                <c:pt idx="383">
                  <c:v>0.5698980000000019</c:v>
                </c:pt>
                <c:pt idx="384">
                  <c:v>0.57135300000000011</c:v>
                </c:pt>
                <c:pt idx="385">
                  <c:v>0.576156</c:v>
                </c:pt>
                <c:pt idx="386">
                  <c:v>0.5902609999999977</c:v>
                </c:pt>
                <c:pt idx="387">
                  <c:v>0.60663400000000178</c:v>
                </c:pt>
                <c:pt idx="388">
                  <c:v>0.61149599999999993</c:v>
                </c:pt>
                <c:pt idx="389">
                  <c:v>0.61622999999999994</c:v>
                </c:pt>
                <c:pt idx="390">
                  <c:v>0.62013900000000166</c:v>
                </c:pt>
                <c:pt idx="391">
                  <c:v>0.62367300000000203</c:v>
                </c:pt>
                <c:pt idx="392">
                  <c:v>0.62991399999999997</c:v>
                </c:pt>
                <c:pt idx="393">
                  <c:v>0.63294800000000229</c:v>
                </c:pt>
                <c:pt idx="394">
                  <c:v>0.63567500000000321</c:v>
                </c:pt>
                <c:pt idx="395">
                  <c:v>0.63646300000000011</c:v>
                </c:pt>
                <c:pt idx="396">
                  <c:v>0.6397700000000025</c:v>
                </c:pt>
                <c:pt idx="397">
                  <c:v>0.64181400000000155</c:v>
                </c:pt>
                <c:pt idx="398">
                  <c:v>0.64401500000000189</c:v>
                </c:pt>
                <c:pt idx="399">
                  <c:v>0.64687900000000298</c:v>
                </c:pt>
                <c:pt idx="400">
                  <c:v>0.64892600000000178</c:v>
                </c:pt>
                <c:pt idx="401">
                  <c:v>0.64920300000000064</c:v>
                </c:pt>
                <c:pt idx="402">
                  <c:v>0.65130000000000166</c:v>
                </c:pt>
                <c:pt idx="403">
                  <c:v>0.8812350000000001</c:v>
                </c:pt>
                <c:pt idx="404">
                  <c:v>0.93137199999999998</c:v>
                </c:pt>
                <c:pt idx="405">
                  <c:v>0.9627930000000019</c:v>
                </c:pt>
                <c:pt idx="406">
                  <c:v>0.98187999999999998</c:v>
                </c:pt>
                <c:pt idx="407">
                  <c:v>0.9946119999999995</c:v>
                </c:pt>
                <c:pt idx="408">
                  <c:v>1.0062769999999999</c:v>
                </c:pt>
                <c:pt idx="409">
                  <c:v>1.0151120000000002</c:v>
                </c:pt>
                <c:pt idx="410">
                  <c:v>1.0379279999999969</c:v>
                </c:pt>
                <c:pt idx="411">
                  <c:v>1.0432079999999999</c:v>
                </c:pt>
                <c:pt idx="412">
                  <c:v>1.0515219999999958</c:v>
                </c:pt>
                <c:pt idx="413">
                  <c:v>1.0601349999999998</c:v>
                </c:pt>
                <c:pt idx="414">
                  <c:v>1.0649419999999998</c:v>
                </c:pt>
                <c:pt idx="415">
                  <c:v>1.0687000000000002</c:v>
                </c:pt>
                <c:pt idx="416">
                  <c:v>1.074084</c:v>
                </c:pt>
                <c:pt idx="417">
                  <c:v>1.0764229999999999</c:v>
                </c:pt>
                <c:pt idx="418">
                  <c:v>1.0781070000000001</c:v>
                </c:pt>
                <c:pt idx="419">
                  <c:v>1.0799639999999966</c:v>
                </c:pt>
                <c:pt idx="420">
                  <c:v>1.0841449999999999</c:v>
                </c:pt>
                <c:pt idx="421">
                  <c:v>1.090103</c:v>
                </c:pt>
                <c:pt idx="422">
                  <c:v>1.0980620000000001</c:v>
                </c:pt>
                <c:pt idx="423">
                  <c:v>1.0992030000000002</c:v>
                </c:pt>
                <c:pt idx="424">
                  <c:v>1.1006010000000002</c:v>
                </c:pt>
                <c:pt idx="425">
                  <c:v>1.1056560000000002</c:v>
                </c:pt>
                <c:pt idx="426">
                  <c:v>1.1080239999999999</c:v>
                </c:pt>
                <c:pt idx="427">
                  <c:v>1.1095839999999999</c:v>
                </c:pt>
                <c:pt idx="428">
                  <c:v>1.1110069999999999</c:v>
                </c:pt>
                <c:pt idx="429">
                  <c:v>1.1128259999999999</c:v>
                </c:pt>
                <c:pt idx="430">
                  <c:v>1.1136109999999999</c:v>
                </c:pt>
                <c:pt idx="431">
                  <c:v>1.1180310000000002</c:v>
                </c:pt>
                <c:pt idx="432">
                  <c:v>1.1192689999999998</c:v>
                </c:pt>
                <c:pt idx="433">
                  <c:v>1.1310250000000002</c:v>
                </c:pt>
                <c:pt idx="434">
                  <c:v>1.1344130000000001</c:v>
                </c:pt>
                <c:pt idx="435">
                  <c:v>1.1363939999999999</c:v>
                </c:pt>
                <c:pt idx="436">
                  <c:v>1.1385170000000036</c:v>
                </c:pt>
                <c:pt idx="437">
                  <c:v>1.1396329999999999</c:v>
                </c:pt>
                <c:pt idx="438">
                  <c:v>1.142074</c:v>
                </c:pt>
                <c:pt idx="439">
                  <c:v>1.1493730000000002</c:v>
                </c:pt>
                <c:pt idx="440">
                  <c:v>1.1520160000000021</c:v>
                </c:pt>
                <c:pt idx="441">
                  <c:v>1.1585420000000033</c:v>
                </c:pt>
                <c:pt idx="442">
                  <c:v>1.162779</c:v>
                </c:pt>
                <c:pt idx="443">
                  <c:v>1.1647850000000033</c:v>
                </c:pt>
                <c:pt idx="444">
                  <c:v>1.1659729999999999</c:v>
                </c:pt>
                <c:pt idx="445">
                  <c:v>1.1678089999999999</c:v>
                </c:pt>
                <c:pt idx="446">
                  <c:v>1.1767080000000001</c:v>
                </c:pt>
                <c:pt idx="447">
                  <c:v>1.1803900000000001</c:v>
                </c:pt>
                <c:pt idx="448">
                  <c:v>1.1826219999999998</c:v>
                </c:pt>
                <c:pt idx="449">
                  <c:v>1.1845310000000002</c:v>
                </c:pt>
                <c:pt idx="450">
                  <c:v>1.186988000000003</c:v>
                </c:pt>
                <c:pt idx="451">
                  <c:v>1.191443</c:v>
                </c:pt>
                <c:pt idx="452">
                  <c:v>1.1945320000000001</c:v>
                </c:pt>
                <c:pt idx="453">
                  <c:v>1.1955880000000001</c:v>
                </c:pt>
                <c:pt idx="454">
                  <c:v>1.198663</c:v>
                </c:pt>
                <c:pt idx="455">
                  <c:v>1.2033029999999998</c:v>
                </c:pt>
                <c:pt idx="456">
                  <c:v>1.2093369999999968</c:v>
                </c:pt>
                <c:pt idx="457">
                  <c:v>1.2150979999999998</c:v>
                </c:pt>
                <c:pt idx="458">
                  <c:v>1.2180810000000002</c:v>
                </c:pt>
                <c:pt idx="459">
                  <c:v>1.2198039999999966</c:v>
                </c:pt>
                <c:pt idx="460">
                  <c:v>1.220062</c:v>
                </c:pt>
                <c:pt idx="461">
                  <c:v>1.2270679999999998</c:v>
                </c:pt>
                <c:pt idx="462">
                  <c:v>1.2295449999999966</c:v>
                </c:pt>
                <c:pt idx="463">
                  <c:v>1.2308759999999999</c:v>
                </c:pt>
                <c:pt idx="464">
                  <c:v>1.2358029999999998</c:v>
                </c:pt>
                <c:pt idx="465">
                  <c:v>1.2476659999999971</c:v>
                </c:pt>
                <c:pt idx="466">
                  <c:v>1.2519879999999999</c:v>
                </c:pt>
                <c:pt idx="467">
                  <c:v>1.2540199999999999</c:v>
                </c:pt>
                <c:pt idx="468">
                  <c:v>1.2576170000000002</c:v>
                </c:pt>
                <c:pt idx="469">
                  <c:v>1.2656949999999951</c:v>
                </c:pt>
                <c:pt idx="470">
                  <c:v>1.2678409999999998</c:v>
                </c:pt>
                <c:pt idx="471">
                  <c:v>1.2701870000000031</c:v>
                </c:pt>
                <c:pt idx="472">
                  <c:v>1.2715739999999998</c:v>
                </c:pt>
                <c:pt idx="473">
                  <c:v>1.2729289999999998</c:v>
                </c:pt>
                <c:pt idx="474">
                  <c:v>1.2747139999999999</c:v>
                </c:pt>
                <c:pt idx="475">
                  <c:v>1.2760050000000001</c:v>
                </c:pt>
                <c:pt idx="476">
                  <c:v>1.2796399999999968</c:v>
                </c:pt>
                <c:pt idx="477">
                  <c:v>1.2821799999999999</c:v>
                </c:pt>
                <c:pt idx="478">
                  <c:v>1.2850079999999999</c:v>
                </c:pt>
                <c:pt idx="479">
                  <c:v>1.2908819999999999</c:v>
                </c:pt>
                <c:pt idx="480">
                  <c:v>1.2941799999999999</c:v>
                </c:pt>
                <c:pt idx="481">
                  <c:v>1.2948659999999999</c:v>
                </c:pt>
                <c:pt idx="482">
                  <c:v>1.2961450000000001</c:v>
                </c:pt>
                <c:pt idx="483">
                  <c:v>1.298683</c:v>
                </c:pt>
                <c:pt idx="484">
                  <c:v>1.3037800000000002</c:v>
                </c:pt>
                <c:pt idx="485">
                  <c:v>1.3057389999999998</c:v>
                </c:pt>
                <c:pt idx="486">
                  <c:v>1.3078009999999998</c:v>
                </c:pt>
                <c:pt idx="487">
                  <c:v>1.3101980000000002</c:v>
                </c:pt>
                <c:pt idx="488">
                  <c:v>1.312484</c:v>
                </c:pt>
                <c:pt idx="489">
                  <c:v>1.3155770000000002</c:v>
                </c:pt>
                <c:pt idx="490">
                  <c:v>1.3172759999999999</c:v>
                </c:pt>
                <c:pt idx="491">
                  <c:v>1.3194979999999998</c:v>
                </c:pt>
                <c:pt idx="492">
                  <c:v>1.320862</c:v>
                </c:pt>
                <c:pt idx="493">
                  <c:v>1.3269609999999998</c:v>
                </c:pt>
                <c:pt idx="494">
                  <c:v>1.3333470000000003</c:v>
                </c:pt>
                <c:pt idx="495">
                  <c:v>1.3355659999999998</c:v>
                </c:pt>
                <c:pt idx="496">
                  <c:v>1.3379939999999966</c:v>
                </c:pt>
                <c:pt idx="497">
                  <c:v>1.339248</c:v>
                </c:pt>
                <c:pt idx="498">
                  <c:v>1.3414160000000002</c:v>
                </c:pt>
                <c:pt idx="499">
                  <c:v>1.3449370000000003</c:v>
                </c:pt>
                <c:pt idx="500">
                  <c:v>1.3498049999999966</c:v>
                </c:pt>
                <c:pt idx="501">
                  <c:v>1.3511000000000002</c:v>
                </c:pt>
                <c:pt idx="502">
                  <c:v>1.3531309999999999</c:v>
                </c:pt>
                <c:pt idx="503">
                  <c:v>1.3603890000000001</c:v>
                </c:pt>
                <c:pt idx="504">
                  <c:v>1.4195259999999963</c:v>
                </c:pt>
                <c:pt idx="505">
                  <c:v>1.433324999999994</c:v>
                </c:pt>
                <c:pt idx="506">
                  <c:v>1.4451729999999998</c:v>
                </c:pt>
                <c:pt idx="507">
                  <c:v>1.4691659999999978</c:v>
                </c:pt>
                <c:pt idx="508">
                  <c:v>1.496448</c:v>
                </c:pt>
                <c:pt idx="509">
                  <c:v>1.510437</c:v>
                </c:pt>
                <c:pt idx="510">
                  <c:v>1.5267289999999998</c:v>
                </c:pt>
                <c:pt idx="511">
                  <c:v>1.5416659999999998</c:v>
                </c:pt>
                <c:pt idx="512">
                  <c:v>1.5516529999999999</c:v>
                </c:pt>
                <c:pt idx="513">
                  <c:v>1.5544160000000002</c:v>
                </c:pt>
                <c:pt idx="514">
                  <c:v>1.5679109999999998</c:v>
                </c:pt>
                <c:pt idx="515">
                  <c:v>1.5792379999999999</c:v>
                </c:pt>
                <c:pt idx="516">
                  <c:v>1.588295</c:v>
                </c:pt>
                <c:pt idx="517">
                  <c:v>1.5969730000000002</c:v>
                </c:pt>
                <c:pt idx="518">
                  <c:v>1.6016570000000003</c:v>
                </c:pt>
                <c:pt idx="519">
                  <c:v>1.6033309999999998</c:v>
                </c:pt>
                <c:pt idx="520">
                  <c:v>1.612422</c:v>
                </c:pt>
                <c:pt idx="521">
                  <c:v>1.6178820000000003</c:v>
                </c:pt>
                <c:pt idx="522">
                  <c:v>1.6227800000000001</c:v>
                </c:pt>
                <c:pt idx="523">
                  <c:v>1.6317409999999999</c:v>
                </c:pt>
                <c:pt idx="524">
                  <c:v>1.6356209999999998</c:v>
                </c:pt>
                <c:pt idx="525">
                  <c:v>1.6543070000000033</c:v>
                </c:pt>
                <c:pt idx="526">
                  <c:v>1.6589670000000001</c:v>
                </c:pt>
                <c:pt idx="527">
                  <c:v>1.662893</c:v>
                </c:pt>
                <c:pt idx="528">
                  <c:v>1.6670050000000001</c:v>
                </c:pt>
                <c:pt idx="529">
                  <c:v>1.6707239999999999</c:v>
                </c:pt>
                <c:pt idx="530">
                  <c:v>1.6743530000000033</c:v>
                </c:pt>
                <c:pt idx="531">
                  <c:v>1.6774170000000033</c:v>
                </c:pt>
                <c:pt idx="532">
                  <c:v>1.679535</c:v>
                </c:pt>
                <c:pt idx="533">
                  <c:v>1.6808510000000001</c:v>
                </c:pt>
                <c:pt idx="534">
                  <c:v>1.688123</c:v>
                </c:pt>
                <c:pt idx="535">
                  <c:v>1.6912730000000002</c:v>
                </c:pt>
                <c:pt idx="536">
                  <c:v>1.6941180000000033</c:v>
                </c:pt>
                <c:pt idx="537">
                  <c:v>1.696968</c:v>
                </c:pt>
                <c:pt idx="538">
                  <c:v>1.6997209999999998</c:v>
                </c:pt>
                <c:pt idx="539">
                  <c:v>1.7021540000000002</c:v>
                </c:pt>
                <c:pt idx="540">
                  <c:v>1.7038309999999961</c:v>
                </c:pt>
                <c:pt idx="541">
                  <c:v>1.7053679999999998</c:v>
                </c:pt>
                <c:pt idx="542">
                  <c:v>1.7092909999999968</c:v>
                </c:pt>
                <c:pt idx="543">
                  <c:v>1.71468</c:v>
                </c:pt>
                <c:pt idx="544">
                  <c:v>1.7168559999999999</c:v>
                </c:pt>
                <c:pt idx="545">
                  <c:v>1.7195119999999968</c:v>
                </c:pt>
                <c:pt idx="546">
                  <c:v>1.7221920000000002</c:v>
                </c:pt>
                <c:pt idx="547">
                  <c:v>1.725839999999996</c:v>
                </c:pt>
                <c:pt idx="548">
                  <c:v>1.7289059999999998</c:v>
                </c:pt>
                <c:pt idx="549">
                  <c:v>1.7317119999999966</c:v>
                </c:pt>
                <c:pt idx="550">
                  <c:v>1.7347270000000004</c:v>
                </c:pt>
                <c:pt idx="551">
                  <c:v>1.7374079999999998</c:v>
                </c:pt>
                <c:pt idx="552">
                  <c:v>1.7391379999999999</c:v>
                </c:pt>
                <c:pt idx="553">
                  <c:v>1.7411429999999999</c:v>
                </c:pt>
                <c:pt idx="554">
                  <c:v>1.742632</c:v>
                </c:pt>
                <c:pt idx="555">
                  <c:v>1.7465439999999999</c:v>
                </c:pt>
                <c:pt idx="556">
                  <c:v>1.7475359999999998</c:v>
                </c:pt>
                <c:pt idx="557">
                  <c:v>1.7486899999999999</c:v>
                </c:pt>
                <c:pt idx="558">
                  <c:v>1.750705</c:v>
                </c:pt>
                <c:pt idx="559">
                  <c:v>1.7518449999999968</c:v>
                </c:pt>
                <c:pt idx="560">
                  <c:v>1.7531229999999998</c:v>
                </c:pt>
                <c:pt idx="561">
                  <c:v>1.7555039999999971</c:v>
                </c:pt>
                <c:pt idx="562">
                  <c:v>1.7592659999999998</c:v>
                </c:pt>
                <c:pt idx="563">
                  <c:v>1.7612959999999998</c:v>
                </c:pt>
                <c:pt idx="564">
                  <c:v>1.7634859999999999</c:v>
                </c:pt>
                <c:pt idx="565">
                  <c:v>1.7649899999999998</c:v>
                </c:pt>
                <c:pt idx="566">
                  <c:v>1.7663909999999998</c:v>
                </c:pt>
                <c:pt idx="567">
                  <c:v>1.7671079999999999</c:v>
                </c:pt>
                <c:pt idx="568">
                  <c:v>1.7683520000000001</c:v>
                </c:pt>
                <c:pt idx="569">
                  <c:v>1.7693789999999998</c:v>
                </c:pt>
                <c:pt idx="570">
                  <c:v>1.7702989999999998</c:v>
                </c:pt>
                <c:pt idx="571">
                  <c:v>1.7715759999999998</c:v>
                </c:pt>
                <c:pt idx="572">
                  <c:v>1.7726089999999999</c:v>
                </c:pt>
                <c:pt idx="573">
                  <c:v>1.7734159999999999</c:v>
                </c:pt>
                <c:pt idx="574">
                  <c:v>1.7740480000000001</c:v>
                </c:pt>
                <c:pt idx="575">
                  <c:v>1.7745329999999999</c:v>
                </c:pt>
                <c:pt idx="576">
                  <c:v>1.7750409999999999</c:v>
                </c:pt>
                <c:pt idx="577">
                  <c:v>1.7755309999999969</c:v>
                </c:pt>
                <c:pt idx="578">
                  <c:v>1.7762659999999999</c:v>
                </c:pt>
                <c:pt idx="579">
                  <c:v>1.7774699999999968</c:v>
                </c:pt>
                <c:pt idx="580">
                  <c:v>1.7779329999999998</c:v>
                </c:pt>
                <c:pt idx="581">
                  <c:v>1.7799829999999999</c:v>
                </c:pt>
                <c:pt idx="582">
                  <c:v>1.7805959999999998</c:v>
                </c:pt>
                <c:pt idx="583">
                  <c:v>1.7817359999999998</c:v>
                </c:pt>
                <c:pt idx="584">
                  <c:v>1.7823100000000003</c:v>
                </c:pt>
                <c:pt idx="585">
                  <c:v>1.7831219999999965</c:v>
                </c:pt>
                <c:pt idx="586">
                  <c:v>1.7837259999999966</c:v>
                </c:pt>
                <c:pt idx="587">
                  <c:v>1.7865220000000002</c:v>
                </c:pt>
                <c:pt idx="588">
                  <c:v>1.7871629999999998</c:v>
                </c:pt>
                <c:pt idx="589">
                  <c:v>1.7882160000000002</c:v>
                </c:pt>
                <c:pt idx="590">
                  <c:v>1.7889309999999998</c:v>
                </c:pt>
                <c:pt idx="591">
                  <c:v>1.7897109999999998</c:v>
                </c:pt>
                <c:pt idx="592">
                  <c:v>1.7917479999999999</c:v>
                </c:pt>
                <c:pt idx="593">
                  <c:v>1.7921840000000002</c:v>
                </c:pt>
                <c:pt idx="594">
                  <c:v>1.7925370000000003</c:v>
                </c:pt>
                <c:pt idx="595">
                  <c:v>1.7939299999999956</c:v>
                </c:pt>
                <c:pt idx="596">
                  <c:v>1.7955170000000003</c:v>
                </c:pt>
                <c:pt idx="597">
                  <c:v>1.7964209999999998</c:v>
                </c:pt>
                <c:pt idx="598">
                  <c:v>1.797437</c:v>
                </c:pt>
                <c:pt idx="599">
                  <c:v>1.798778</c:v>
                </c:pt>
                <c:pt idx="600">
                  <c:v>1.7992120000000003</c:v>
                </c:pt>
                <c:pt idx="601">
                  <c:v>1.801847</c:v>
                </c:pt>
                <c:pt idx="602">
                  <c:v>1.8024959999999999</c:v>
                </c:pt>
                <c:pt idx="603">
                  <c:v>1.802908</c:v>
                </c:pt>
                <c:pt idx="604">
                  <c:v>1.8039259999999966</c:v>
                </c:pt>
                <c:pt idx="605">
                  <c:v>1.8204609999999999</c:v>
                </c:pt>
                <c:pt idx="606">
                  <c:v>1.8304810000000002</c:v>
                </c:pt>
                <c:pt idx="607">
                  <c:v>1.8329</c:v>
                </c:pt>
                <c:pt idx="608">
                  <c:v>1.8373259999999998</c:v>
                </c:pt>
                <c:pt idx="609">
                  <c:v>1.8419720000000002</c:v>
                </c:pt>
                <c:pt idx="610">
                  <c:v>1.8448329999999999</c:v>
                </c:pt>
                <c:pt idx="611">
                  <c:v>1.8534800000000002</c:v>
                </c:pt>
                <c:pt idx="612">
                  <c:v>1.858619</c:v>
                </c:pt>
                <c:pt idx="613">
                  <c:v>1.8628279999999999</c:v>
                </c:pt>
                <c:pt idx="614">
                  <c:v>1.8648750000000001</c:v>
                </c:pt>
                <c:pt idx="615">
                  <c:v>1.8669770000000003</c:v>
                </c:pt>
                <c:pt idx="616">
                  <c:v>1.8721710000000003</c:v>
                </c:pt>
                <c:pt idx="617">
                  <c:v>1.8776300000000004</c:v>
                </c:pt>
                <c:pt idx="618">
                  <c:v>1.8800319999999999</c:v>
                </c:pt>
                <c:pt idx="619">
                  <c:v>1.8817729999999999</c:v>
                </c:pt>
                <c:pt idx="620">
                  <c:v>1.8821540000000003</c:v>
                </c:pt>
                <c:pt idx="621">
                  <c:v>1.8849140000000002</c:v>
                </c:pt>
                <c:pt idx="622">
                  <c:v>1.8892510000000002</c:v>
                </c:pt>
                <c:pt idx="623">
                  <c:v>1.8911339999999999</c:v>
                </c:pt>
                <c:pt idx="624">
                  <c:v>1.8933599999999999</c:v>
                </c:pt>
                <c:pt idx="625">
                  <c:v>1.8975569999999999</c:v>
                </c:pt>
                <c:pt idx="626">
                  <c:v>1.9002510000000001</c:v>
                </c:pt>
                <c:pt idx="627">
                  <c:v>1.9036759999999999</c:v>
                </c:pt>
                <c:pt idx="628">
                  <c:v>1.9069950000000002</c:v>
                </c:pt>
                <c:pt idx="629">
                  <c:v>1.9091400000000003</c:v>
                </c:pt>
                <c:pt idx="630">
                  <c:v>1.9126639999999999</c:v>
                </c:pt>
                <c:pt idx="631">
                  <c:v>1.9219850000000003</c:v>
                </c:pt>
                <c:pt idx="632">
                  <c:v>1.9283570000000045</c:v>
                </c:pt>
                <c:pt idx="633">
                  <c:v>1.9400160000000031</c:v>
                </c:pt>
                <c:pt idx="634">
                  <c:v>1.9439659999999999</c:v>
                </c:pt>
                <c:pt idx="635">
                  <c:v>1.9479489999999999</c:v>
                </c:pt>
                <c:pt idx="636">
                  <c:v>1.9508870000000043</c:v>
                </c:pt>
                <c:pt idx="637">
                  <c:v>1.9538500000000001</c:v>
                </c:pt>
                <c:pt idx="638">
                  <c:v>1.9556360000000002</c:v>
                </c:pt>
                <c:pt idx="639">
                  <c:v>1.9598929999999999</c:v>
                </c:pt>
                <c:pt idx="640">
                  <c:v>1.9619659999999999</c:v>
                </c:pt>
                <c:pt idx="641">
                  <c:v>1.9655810000000002</c:v>
                </c:pt>
                <c:pt idx="642">
                  <c:v>1.9743300000000001</c:v>
                </c:pt>
                <c:pt idx="643">
                  <c:v>1.9781620000000035</c:v>
                </c:pt>
                <c:pt idx="644">
                  <c:v>1.9811470000000033</c:v>
                </c:pt>
                <c:pt idx="645">
                  <c:v>1.9840590000000036</c:v>
                </c:pt>
                <c:pt idx="646">
                  <c:v>1.9881170000000052</c:v>
                </c:pt>
                <c:pt idx="647">
                  <c:v>1.9949870000000045</c:v>
                </c:pt>
                <c:pt idx="648">
                  <c:v>1.9983690000000003</c:v>
                </c:pt>
                <c:pt idx="649">
                  <c:v>2.0015230000000002</c:v>
                </c:pt>
                <c:pt idx="650">
                  <c:v>2.0042340000000012</c:v>
                </c:pt>
                <c:pt idx="651">
                  <c:v>2.018634</c:v>
                </c:pt>
                <c:pt idx="652">
                  <c:v>2.022268999999993</c:v>
                </c:pt>
                <c:pt idx="653">
                  <c:v>2.0264610000000003</c:v>
                </c:pt>
                <c:pt idx="654">
                  <c:v>2.0305240000000002</c:v>
                </c:pt>
                <c:pt idx="655">
                  <c:v>2.0330310000000011</c:v>
                </c:pt>
                <c:pt idx="656">
                  <c:v>2.034843999999993</c:v>
                </c:pt>
                <c:pt idx="657">
                  <c:v>2.0383619999999998</c:v>
                </c:pt>
                <c:pt idx="658">
                  <c:v>2.0402610000000001</c:v>
                </c:pt>
                <c:pt idx="659">
                  <c:v>2.0438200000000002</c:v>
                </c:pt>
                <c:pt idx="660">
                  <c:v>2.0468310000000001</c:v>
                </c:pt>
                <c:pt idx="661">
                  <c:v>2.0485480000000003</c:v>
                </c:pt>
                <c:pt idx="662">
                  <c:v>2.052008999999992</c:v>
                </c:pt>
                <c:pt idx="663">
                  <c:v>2.0563749999999987</c:v>
                </c:pt>
                <c:pt idx="664">
                  <c:v>2.0589820000000003</c:v>
                </c:pt>
                <c:pt idx="665">
                  <c:v>2.061302</c:v>
                </c:pt>
                <c:pt idx="666">
                  <c:v>2.0641730000000011</c:v>
                </c:pt>
                <c:pt idx="667">
                  <c:v>2.0680700000000001</c:v>
                </c:pt>
                <c:pt idx="668">
                  <c:v>2.0729819999999997</c:v>
                </c:pt>
                <c:pt idx="669">
                  <c:v>2.0767379999999998</c:v>
                </c:pt>
                <c:pt idx="670">
                  <c:v>2.0825960000000001</c:v>
                </c:pt>
                <c:pt idx="671">
                  <c:v>2.0918039999999967</c:v>
                </c:pt>
                <c:pt idx="672">
                  <c:v>2.096018999999993</c:v>
                </c:pt>
                <c:pt idx="673">
                  <c:v>2.098706</c:v>
                </c:pt>
                <c:pt idx="674">
                  <c:v>2.1008079999999998</c:v>
                </c:pt>
                <c:pt idx="675">
                  <c:v>2.1025620000000003</c:v>
                </c:pt>
                <c:pt idx="676">
                  <c:v>2.1064419999999977</c:v>
                </c:pt>
                <c:pt idx="677">
                  <c:v>2.110201</c:v>
                </c:pt>
                <c:pt idx="678">
                  <c:v>2.1197419999999987</c:v>
                </c:pt>
                <c:pt idx="679">
                  <c:v>2.1222570000000003</c:v>
                </c:pt>
                <c:pt idx="680">
                  <c:v>2.1258840000000001</c:v>
                </c:pt>
                <c:pt idx="681">
                  <c:v>2.131878999999993</c:v>
                </c:pt>
                <c:pt idx="682">
                  <c:v>2.1340730000000003</c:v>
                </c:pt>
                <c:pt idx="683">
                  <c:v>2.1375360000000012</c:v>
                </c:pt>
                <c:pt idx="684">
                  <c:v>2.1424579999999978</c:v>
                </c:pt>
                <c:pt idx="685">
                  <c:v>2.149629</c:v>
                </c:pt>
                <c:pt idx="686">
                  <c:v>2.1542649999999997</c:v>
                </c:pt>
                <c:pt idx="687">
                  <c:v>2.1576930000000001</c:v>
                </c:pt>
                <c:pt idx="688">
                  <c:v>2.1646390000000002</c:v>
                </c:pt>
                <c:pt idx="689">
                  <c:v>2.170703</c:v>
                </c:pt>
                <c:pt idx="690">
                  <c:v>2.173556</c:v>
                </c:pt>
                <c:pt idx="691">
                  <c:v>2.1818880000000003</c:v>
                </c:pt>
                <c:pt idx="692">
                  <c:v>2.186668999999994</c:v>
                </c:pt>
                <c:pt idx="693">
                  <c:v>2.1945270000000012</c:v>
                </c:pt>
                <c:pt idx="694">
                  <c:v>2.2019869999999999</c:v>
                </c:pt>
                <c:pt idx="695">
                  <c:v>2.2056150000000003</c:v>
                </c:pt>
                <c:pt idx="696">
                  <c:v>2.2078800000000012</c:v>
                </c:pt>
                <c:pt idx="697">
                  <c:v>2.2110950000000003</c:v>
                </c:pt>
                <c:pt idx="698">
                  <c:v>2.2144779999999997</c:v>
                </c:pt>
                <c:pt idx="699">
                  <c:v>2.2167940000000002</c:v>
                </c:pt>
                <c:pt idx="700">
                  <c:v>2.2212430000000003</c:v>
                </c:pt>
                <c:pt idx="701">
                  <c:v>2.2242489999999977</c:v>
                </c:pt>
                <c:pt idx="702">
                  <c:v>2.231455999999993</c:v>
                </c:pt>
                <c:pt idx="703">
                  <c:v>2.2347110000000012</c:v>
                </c:pt>
                <c:pt idx="704">
                  <c:v>2.239805999999994</c:v>
                </c:pt>
                <c:pt idx="705">
                  <c:v>2.2461200000000012</c:v>
                </c:pt>
                <c:pt idx="706">
                  <c:v>2.2861070000000012</c:v>
                </c:pt>
                <c:pt idx="707">
                  <c:v>2.3013380000000003</c:v>
                </c:pt>
                <c:pt idx="708">
                  <c:v>2.314133</c:v>
                </c:pt>
                <c:pt idx="709">
                  <c:v>2.3192809999999939</c:v>
                </c:pt>
                <c:pt idx="710">
                  <c:v>2.326012999999993</c:v>
                </c:pt>
                <c:pt idx="711">
                  <c:v>2.3439320000000001</c:v>
                </c:pt>
                <c:pt idx="712">
                  <c:v>2.3565539999999929</c:v>
                </c:pt>
                <c:pt idx="713">
                  <c:v>2.3867849999999997</c:v>
                </c:pt>
                <c:pt idx="714">
                  <c:v>2.3985290000000004</c:v>
                </c:pt>
                <c:pt idx="715">
                  <c:v>2.4069990000000003</c:v>
                </c:pt>
                <c:pt idx="716">
                  <c:v>2.415962999999993</c:v>
                </c:pt>
                <c:pt idx="717">
                  <c:v>2.4262449999999967</c:v>
                </c:pt>
                <c:pt idx="718">
                  <c:v>2.4542189999999939</c:v>
                </c:pt>
                <c:pt idx="719">
                  <c:v>2.504969</c:v>
                </c:pt>
                <c:pt idx="720">
                  <c:v>2.52406</c:v>
                </c:pt>
                <c:pt idx="721">
                  <c:v>2.5367549999999977</c:v>
                </c:pt>
                <c:pt idx="722">
                  <c:v>2.5455170000000011</c:v>
                </c:pt>
                <c:pt idx="723">
                  <c:v>2.5709310000000012</c:v>
                </c:pt>
                <c:pt idx="724">
                  <c:v>2.5839360000000067</c:v>
                </c:pt>
                <c:pt idx="725">
                  <c:v>2.595923</c:v>
                </c:pt>
                <c:pt idx="726">
                  <c:v>2.6144479999999977</c:v>
                </c:pt>
                <c:pt idx="727">
                  <c:v>2.6611009999999999</c:v>
                </c:pt>
                <c:pt idx="728">
                  <c:v>2.6731229999999999</c:v>
                </c:pt>
                <c:pt idx="729">
                  <c:v>2.6877510000000067</c:v>
                </c:pt>
                <c:pt idx="730">
                  <c:v>2.7177739999999999</c:v>
                </c:pt>
                <c:pt idx="731">
                  <c:v>2.7365649999999997</c:v>
                </c:pt>
                <c:pt idx="732">
                  <c:v>2.762359</c:v>
                </c:pt>
                <c:pt idx="733">
                  <c:v>2.7871150000000067</c:v>
                </c:pt>
                <c:pt idx="734">
                  <c:v>2.8190999999999939</c:v>
                </c:pt>
                <c:pt idx="735">
                  <c:v>2.8356899999999929</c:v>
                </c:pt>
                <c:pt idx="736">
                  <c:v>2.8571940000000002</c:v>
                </c:pt>
                <c:pt idx="737">
                  <c:v>2.8716499999999892</c:v>
                </c:pt>
                <c:pt idx="738">
                  <c:v>2.8833850000000001</c:v>
                </c:pt>
                <c:pt idx="739">
                  <c:v>2.9456649999999978</c:v>
                </c:pt>
                <c:pt idx="740">
                  <c:v>2.9587980000000003</c:v>
                </c:pt>
                <c:pt idx="741">
                  <c:v>2.9677480000000003</c:v>
                </c:pt>
                <c:pt idx="742">
                  <c:v>2.9844910000000002</c:v>
                </c:pt>
                <c:pt idx="743">
                  <c:v>3.006999</c:v>
                </c:pt>
                <c:pt idx="744">
                  <c:v>3.0156370000000003</c:v>
                </c:pt>
                <c:pt idx="745">
                  <c:v>3.0218079999999987</c:v>
                </c:pt>
                <c:pt idx="746">
                  <c:v>3.0403480000000003</c:v>
                </c:pt>
                <c:pt idx="747">
                  <c:v>3.0533330000000012</c:v>
                </c:pt>
                <c:pt idx="748">
                  <c:v>3.0686619999999998</c:v>
                </c:pt>
                <c:pt idx="749">
                  <c:v>3.0860950000000003</c:v>
                </c:pt>
                <c:pt idx="750">
                  <c:v>3.0931670000000002</c:v>
                </c:pt>
                <c:pt idx="751">
                  <c:v>3.096765999999993</c:v>
                </c:pt>
                <c:pt idx="752">
                  <c:v>3.1120919999999987</c:v>
                </c:pt>
                <c:pt idx="753">
                  <c:v>3.122433</c:v>
                </c:pt>
                <c:pt idx="754">
                  <c:v>3.2261200000000012</c:v>
                </c:pt>
                <c:pt idx="755">
                  <c:v>3.2637540000000071</c:v>
                </c:pt>
                <c:pt idx="756">
                  <c:v>3.2706399999999998</c:v>
                </c:pt>
                <c:pt idx="757">
                  <c:v>3.2843390000000077</c:v>
                </c:pt>
                <c:pt idx="758">
                  <c:v>3.2933479999999999</c:v>
                </c:pt>
                <c:pt idx="759">
                  <c:v>3.3011940000000002</c:v>
                </c:pt>
                <c:pt idx="760">
                  <c:v>3.3050649999999977</c:v>
                </c:pt>
                <c:pt idx="761">
                  <c:v>3.3121559999999892</c:v>
                </c:pt>
                <c:pt idx="762">
                  <c:v>3.3464419999999935</c:v>
                </c:pt>
                <c:pt idx="763">
                  <c:v>3.3645519999999998</c:v>
                </c:pt>
                <c:pt idx="764">
                  <c:v>3.3951179999999987</c:v>
                </c:pt>
                <c:pt idx="765">
                  <c:v>3.4923639999999967</c:v>
                </c:pt>
                <c:pt idx="766">
                  <c:v>3.511870999999994</c:v>
                </c:pt>
                <c:pt idx="767">
                  <c:v>3.5261050000000003</c:v>
                </c:pt>
                <c:pt idx="768">
                  <c:v>3.624447</c:v>
                </c:pt>
                <c:pt idx="769">
                  <c:v>3.6464350000000003</c:v>
                </c:pt>
                <c:pt idx="770">
                  <c:v>3.665152</c:v>
                </c:pt>
                <c:pt idx="771">
                  <c:v>3.7183820000000001</c:v>
                </c:pt>
                <c:pt idx="772">
                  <c:v>3.7499910000000076</c:v>
                </c:pt>
                <c:pt idx="773">
                  <c:v>3.7812749999999999</c:v>
                </c:pt>
                <c:pt idx="774">
                  <c:v>3.7904280000000004</c:v>
                </c:pt>
                <c:pt idx="775">
                  <c:v>3.8034610000000004</c:v>
                </c:pt>
                <c:pt idx="776">
                  <c:v>3.8238619999999997</c:v>
                </c:pt>
                <c:pt idx="777">
                  <c:v>3.8425019999999988</c:v>
                </c:pt>
                <c:pt idx="778">
                  <c:v>3.8742829999999939</c:v>
                </c:pt>
                <c:pt idx="779">
                  <c:v>3.8976019999999987</c:v>
                </c:pt>
                <c:pt idx="780">
                  <c:v>3.904668999999994</c:v>
                </c:pt>
                <c:pt idx="781">
                  <c:v>3.9213740000000001</c:v>
                </c:pt>
                <c:pt idx="782">
                  <c:v>3.936598999999994</c:v>
                </c:pt>
                <c:pt idx="783">
                  <c:v>3.9459689999999967</c:v>
                </c:pt>
                <c:pt idx="784">
                  <c:v>3.9633880000000001</c:v>
                </c:pt>
                <c:pt idx="785">
                  <c:v>3.9751950000000003</c:v>
                </c:pt>
                <c:pt idx="786">
                  <c:v>3.9819070000000005</c:v>
                </c:pt>
                <c:pt idx="787">
                  <c:v>3.9901</c:v>
                </c:pt>
                <c:pt idx="788">
                  <c:v>4.0022310000000001</c:v>
                </c:pt>
                <c:pt idx="789">
                  <c:v>4.0207239999999995</c:v>
                </c:pt>
                <c:pt idx="790">
                  <c:v>4.0304620000000124</c:v>
                </c:pt>
                <c:pt idx="791">
                  <c:v>4.0391510000000004</c:v>
                </c:pt>
                <c:pt idx="792">
                  <c:v>4.0489410000000001</c:v>
                </c:pt>
                <c:pt idx="793">
                  <c:v>4.0549759999999786</c:v>
                </c:pt>
                <c:pt idx="794">
                  <c:v>4.056</c:v>
                </c:pt>
                <c:pt idx="795">
                  <c:v>4.0684990000000001</c:v>
                </c:pt>
                <c:pt idx="796">
                  <c:v>4.0824020000000001</c:v>
                </c:pt>
                <c:pt idx="797">
                  <c:v>4.0998669999999997</c:v>
                </c:pt>
                <c:pt idx="798">
                  <c:v>4.1072670000000002</c:v>
                </c:pt>
                <c:pt idx="799">
                  <c:v>4.1137730000000001</c:v>
                </c:pt>
                <c:pt idx="800">
                  <c:v>4.1173479999999945</c:v>
                </c:pt>
                <c:pt idx="801">
                  <c:v>4.1240959999999767</c:v>
                </c:pt>
                <c:pt idx="802">
                  <c:v>4.1302159999999946</c:v>
                </c:pt>
                <c:pt idx="803">
                  <c:v>4.1353520000000001</c:v>
                </c:pt>
                <c:pt idx="804">
                  <c:v>4.1381000000000006</c:v>
                </c:pt>
                <c:pt idx="805">
                  <c:v>4.1496490000000135</c:v>
                </c:pt>
                <c:pt idx="806">
                  <c:v>3.9091260000000005</c:v>
                </c:pt>
                <c:pt idx="807">
                  <c:v>3.8257749999999997</c:v>
                </c:pt>
                <c:pt idx="808">
                  <c:v>3.7481460000000002</c:v>
                </c:pt>
                <c:pt idx="809">
                  <c:v>3.6909070000000002</c:v>
                </c:pt>
                <c:pt idx="810">
                  <c:v>3.5471250000000012</c:v>
                </c:pt>
                <c:pt idx="811">
                  <c:v>3.4645270000000012</c:v>
                </c:pt>
                <c:pt idx="812">
                  <c:v>3.3780809999999977</c:v>
                </c:pt>
                <c:pt idx="813">
                  <c:v>3.3328669999999891</c:v>
                </c:pt>
                <c:pt idx="814">
                  <c:v>3.2330320000000001</c:v>
                </c:pt>
                <c:pt idx="815">
                  <c:v>3.1984870000000001</c:v>
                </c:pt>
                <c:pt idx="816">
                  <c:v>3.17571</c:v>
                </c:pt>
                <c:pt idx="817">
                  <c:v>3.1585360000000002</c:v>
                </c:pt>
                <c:pt idx="818">
                  <c:v>3.1440200000000011</c:v>
                </c:pt>
                <c:pt idx="819">
                  <c:v>3.1434740000000012</c:v>
                </c:pt>
                <c:pt idx="820">
                  <c:v>3.1309370000000012</c:v>
                </c:pt>
                <c:pt idx="821">
                  <c:v>3.1141220000000001</c:v>
                </c:pt>
                <c:pt idx="822">
                  <c:v>3.1009760000000002</c:v>
                </c:pt>
                <c:pt idx="823">
                  <c:v>3.0917820000000003</c:v>
                </c:pt>
                <c:pt idx="824">
                  <c:v>3.0866079999999987</c:v>
                </c:pt>
                <c:pt idx="825">
                  <c:v>3.0779610000000002</c:v>
                </c:pt>
                <c:pt idx="826">
                  <c:v>3.0716939999999977</c:v>
                </c:pt>
                <c:pt idx="827">
                  <c:v>3.0622549999999977</c:v>
                </c:pt>
                <c:pt idx="828">
                  <c:v>3.0535970000000012</c:v>
                </c:pt>
                <c:pt idx="829">
                  <c:v>3.0486579999999988</c:v>
                </c:pt>
                <c:pt idx="830">
                  <c:v>3.0432760000000001</c:v>
                </c:pt>
                <c:pt idx="831">
                  <c:v>3.03979</c:v>
                </c:pt>
                <c:pt idx="832">
                  <c:v>3.0388179999999987</c:v>
                </c:pt>
                <c:pt idx="833">
                  <c:v>3.0358019999999977</c:v>
                </c:pt>
                <c:pt idx="834">
                  <c:v>3.0282560000000003</c:v>
                </c:pt>
                <c:pt idx="835">
                  <c:v>3.0228679999999977</c:v>
                </c:pt>
                <c:pt idx="836">
                  <c:v>3.015914</c:v>
                </c:pt>
                <c:pt idx="837">
                  <c:v>3.0096049999999988</c:v>
                </c:pt>
                <c:pt idx="838">
                  <c:v>2.9948719999999978</c:v>
                </c:pt>
                <c:pt idx="839">
                  <c:v>2.9838170000000002</c:v>
                </c:pt>
                <c:pt idx="840">
                  <c:v>2.9816610000000003</c:v>
                </c:pt>
                <c:pt idx="841">
                  <c:v>2.9735279999999999</c:v>
                </c:pt>
                <c:pt idx="842">
                  <c:v>2.9646399999999997</c:v>
                </c:pt>
                <c:pt idx="843">
                  <c:v>2.955139</c:v>
                </c:pt>
                <c:pt idx="844">
                  <c:v>2.9475450000000003</c:v>
                </c:pt>
                <c:pt idx="845">
                  <c:v>2.9409110000000012</c:v>
                </c:pt>
                <c:pt idx="846">
                  <c:v>2.9341889999999977</c:v>
                </c:pt>
                <c:pt idx="847">
                  <c:v>2.9267879999999997</c:v>
                </c:pt>
                <c:pt idx="848">
                  <c:v>2.9222489999999892</c:v>
                </c:pt>
                <c:pt idx="849">
                  <c:v>2.9181429999999939</c:v>
                </c:pt>
                <c:pt idx="850">
                  <c:v>2.9152659999999893</c:v>
                </c:pt>
                <c:pt idx="851">
                  <c:v>2.9055559999999967</c:v>
                </c:pt>
                <c:pt idx="852">
                  <c:v>2.900185</c:v>
                </c:pt>
                <c:pt idx="853">
                  <c:v>2.8930549999999977</c:v>
                </c:pt>
                <c:pt idx="854">
                  <c:v>2.8859440000000003</c:v>
                </c:pt>
                <c:pt idx="855">
                  <c:v>2.8802300000000001</c:v>
                </c:pt>
                <c:pt idx="856">
                  <c:v>2.874625999999993</c:v>
                </c:pt>
                <c:pt idx="857">
                  <c:v>2.8678340000000002</c:v>
                </c:pt>
                <c:pt idx="858">
                  <c:v>2.8631120000000001</c:v>
                </c:pt>
                <c:pt idx="859">
                  <c:v>2.8617240000000002</c:v>
                </c:pt>
                <c:pt idx="860">
                  <c:v>2.8573719999999998</c:v>
                </c:pt>
                <c:pt idx="861">
                  <c:v>2.8534519999999977</c:v>
                </c:pt>
                <c:pt idx="862">
                  <c:v>2.8505890000000003</c:v>
                </c:pt>
                <c:pt idx="863">
                  <c:v>2.8459060000000003</c:v>
                </c:pt>
                <c:pt idx="864">
                  <c:v>2.842802999999992</c:v>
                </c:pt>
                <c:pt idx="865">
                  <c:v>2.840001</c:v>
                </c:pt>
                <c:pt idx="866">
                  <c:v>2.8373410000000003</c:v>
                </c:pt>
                <c:pt idx="867">
                  <c:v>2.8337149999999998</c:v>
                </c:pt>
                <c:pt idx="868">
                  <c:v>2.8283940000000012</c:v>
                </c:pt>
                <c:pt idx="869">
                  <c:v>2.8253159999999977</c:v>
                </c:pt>
                <c:pt idx="870">
                  <c:v>2.8217970000000001</c:v>
                </c:pt>
                <c:pt idx="871">
                  <c:v>2.8193300000000003</c:v>
                </c:pt>
                <c:pt idx="872">
                  <c:v>2.8171349999999999</c:v>
                </c:pt>
                <c:pt idx="873">
                  <c:v>2.814702999999994</c:v>
                </c:pt>
                <c:pt idx="874">
                  <c:v>2.8123559999999892</c:v>
                </c:pt>
                <c:pt idx="875">
                  <c:v>2.805266999999994</c:v>
                </c:pt>
                <c:pt idx="876">
                  <c:v>2.8024779999999967</c:v>
                </c:pt>
                <c:pt idx="877">
                  <c:v>2.799922</c:v>
                </c:pt>
                <c:pt idx="878">
                  <c:v>2.7954559999999939</c:v>
                </c:pt>
                <c:pt idx="879">
                  <c:v>2.7889020000000002</c:v>
                </c:pt>
                <c:pt idx="880">
                  <c:v>2.7814520000000003</c:v>
                </c:pt>
                <c:pt idx="881">
                  <c:v>2.7777330000000067</c:v>
                </c:pt>
                <c:pt idx="882">
                  <c:v>2.773244</c:v>
                </c:pt>
                <c:pt idx="883">
                  <c:v>2.770222</c:v>
                </c:pt>
                <c:pt idx="884">
                  <c:v>2.7673870000000109</c:v>
                </c:pt>
                <c:pt idx="885">
                  <c:v>2.7642790000000002</c:v>
                </c:pt>
                <c:pt idx="886">
                  <c:v>2.762378</c:v>
                </c:pt>
                <c:pt idx="887">
                  <c:v>2.7594320000000003</c:v>
                </c:pt>
                <c:pt idx="888">
                  <c:v>2.7541350000000002</c:v>
                </c:pt>
                <c:pt idx="889">
                  <c:v>2.751658999999993</c:v>
                </c:pt>
                <c:pt idx="890">
                  <c:v>2.7445530000000002</c:v>
                </c:pt>
                <c:pt idx="891">
                  <c:v>2.7417880000000001</c:v>
                </c:pt>
                <c:pt idx="892">
                  <c:v>2.7411370000000082</c:v>
                </c:pt>
                <c:pt idx="893">
                  <c:v>2.736907</c:v>
                </c:pt>
                <c:pt idx="894">
                  <c:v>2.731579</c:v>
                </c:pt>
                <c:pt idx="895">
                  <c:v>2.7275740000000082</c:v>
                </c:pt>
                <c:pt idx="896">
                  <c:v>2.7234670000000012</c:v>
                </c:pt>
                <c:pt idx="897">
                  <c:v>2.721638</c:v>
                </c:pt>
                <c:pt idx="898">
                  <c:v>2.716653999999993</c:v>
                </c:pt>
                <c:pt idx="899">
                  <c:v>2.7136979999999999</c:v>
                </c:pt>
                <c:pt idx="900">
                  <c:v>2.710944</c:v>
                </c:pt>
                <c:pt idx="901">
                  <c:v>2.703662</c:v>
                </c:pt>
                <c:pt idx="902">
                  <c:v>2.6984820000000003</c:v>
                </c:pt>
                <c:pt idx="903">
                  <c:v>2.6949179999999999</c:v>
                </c:pt>
                <c:pt idx="904">
                  <c:v>2.6932679999999998</c:v>
                </c:pt>
                <c:pt idx="905">
                  <c:v>2.6912049999999987</c:v>
                </c:pt>
                <c:pt idx="906">
                  <c:v>2.6894390000000001</c:v>
                </c:pt>
                <c:pt idx="907">
                  <c:v>2.6871860000000072</c:v>
                </c:pt>
                <c:pt idx="908">
                  <c:v>2.679786</c:v>
                </c:pt>
                <c:pt idx="909">
                  <c:v>2.6761019999999998</c:v>
                </c:pt>
                <c:pt idx="910">
                  <c:v>2.6722010000000003</c:v>
                </c:pt>
                <c:pt idx="911">
                  <c:v>2.6692400000000003</c:v>
                </c:pt>
                <c:pt idx="912">
                  <c:v>2.6648309999999999</c:v>
                </c:pt>
                <c:pt idx="913">
                  <c:v>2.6617999999999999</c:v>
                </c:pt>
                <c:pt idx="914">
                  <c:v>2.656605999999992</c:v>
                </c:pt>
                <c:pt idx="915">
                  <c:v>2.653775</c:v>
                </c:pt>
                <c:pt idx="916">
                  <c:v>2.6496759999999977</c:v>
                </c:pt>
                <c:pt idx="917">
                  <c:v>2.6483200000000067</c:v>
                </c:pt>
                <c:pt idx="918">
                  <c:v>2.6433940000000109</c:v>
                </c:pt>
                <c:pt idx="919">
                  <c:v>2.6407959999999999</c:v>
                </c:pt>
                <c:pt idx="920">
                  <c:v>2.6383579999999998</c:v>
                </c:pt>
                <c:pt idx="921">
                  <c:v>2.6316949999999997</c:v>
                </c:pt>
                <c:pt idx="922">
                  <c:v>2.6269100000000001</c:v>
                </c:pt>
                <c:pt idx="923">
                  <c:v>2.6239890000000012</c:v>
                </c:pt>
                <c:pt idx="924">
                  <c:v>2.6215649999999999</c:v>
                </c:pt>
                <c:pt idx="925">
                  <c:v>2.6191930000000001</c:v>
                </c:pt>
                <c:pt idx="926">
                  <c:v>2.617318</c:v>
                </c:pt>
                <c:pt idx="927">
                  <c:v>2.6162709999999967</c:v>
                </c:pt>
                <c:pt idx="928">
                  <c:v>2.610738</c:v>
                </c:pt>
                <c:pt idx="929">
                  <c:v>2.6058579999999987</c:v>
                </c:pt>
                <c:pt idx="930">
                  <c:v>2.6026009999999977</c:v>
                </c:pt>
                <c:pt idx="931">
                  <c:v>2.5988830000000003</c:v>
                </c:pt>
                <c:pt idx="932">
                  <c:v>2.5965059999999967</c:v>
                </c:pt>
                <c:pt idx="933">
                  <c:v>2.5941010000000002</c:v>
                </c:pt>
                <c:pt idx="934">
                  <c:v>2.5919840000000001</c:v>
                </c:pt>
                <c:pt idx="935">
                  <c:v>2.5899300000000012</c:v>
                </c:pt>
                <c:pt idx="936">
                  <c:v>2.5845770000000012</c:v>
                </c:pt>
                <c:pt idx="937">
                  <c:v>2.5808679999999997</c:v>
                </c:pt>
                <c:pt idx="938">
                  <c:v>2.5726659999999892</c:v>
                </c:pt>
                <c:pt idx="939">
                  <c:v>2.5688390000000001</c:v>
                </c:pt>
                <c:pt idx="940">
                  <c:v>2.5655540000000001</c:v>
                </c:pt>
                <c:pt idx="941">
                  <c:v>2.56325</c:v>
                </c:pt>
                <c:pt idx="942">
                  <c:v>2.5611310000000072</c:v>
                </c:pt>
                <c:pt idx="943">
                  <c:v>2.555304</c:v>
                </c:pt>
                <c:pt idx="944">
                  <c:v>2.5526459999999869</c:v>
                </c:pt>
                <c:pt idx="945">
                  <c:v>2.5468989999999967</c:v>
                </c:pt>
                <c:pt idx="946">
                  <c:v>2.5442300000000002</c:v>
                </c:pt>
                <c:pt idx="947">
                  <c:v>2.5424800000000003</c:v>
                </c:pt>
                <c:pt idx="948">
                  <c:v>2.540613</c:v>
                </c:pt>
                <c:pt idx="949">
                  <c:v>2.5394389999999967</c:v>
                </c:pt>
                <c:pt idx="950">
                  <c:v>2.5357119999999997</c:v>
                </c:pt>
                <c:pt idx="951">
                  <c:v>2.533757</c:v>
                </c:pt>
                <c:pt idx="952">
                  <c:v>2.5287970000000062</c:v>
                </c:pt>
                <c:pt idx="953">
                  <c:v>2.5265090000000003</c:v>
                </c:pt>
                <c:pt idx="954">
                  <c:v>2.5243800000000012</c:v>
                </c:pt>
                <c:pt idx="955">
                  <c:v>2.5224559999999929</c:v>
                </c:pt>
                <c:pt idx="956">
                  <c:v>2.519205999999993</c:v>
                </c:pt>
                <c:pt idx="957">
                  <c:v>2.517074</c:v>
                </c:pt>
                <c:pt idx="958">
                  <c:v>2.5145770000000001</c:v>
                </c:pt>
                <c:pt idx="959">
                  <c:v>2.5126229999999929</c:v>
                </c:pt>
                <c:pt idx="960">
                  <c:v>2.50942</c:v>
                </c:pt>
                <c:pt idx="961">
                  <c:v>2.5077210000000072</c:v>
                </c:pt>
                <c:pt idx="962">
                  <c:v>2.5007440000000001</c:v>
                </c:pt>
                <c:pt idx="963">
                  <c:v>2.494796</c:v>
                </c:pt>
                <c:pt idx="964">
                  <c:v>2.4927489999999892</c:v>
                </c:pt>
                <c:pt idx="965">
                  <c:v>2.4896079999999987</c:v>
                </c:pt>
                <c:pt idx="966">
                  <c:v>2.4875300000000067</c:v>
                </c:pt>
                <c:pt idx="967">
                  <c:v>2.4845240000000062</c:v>
                </c:pt>
                <c:pt idx="968">
                  <c:v>2.4798499999999892</c:v>
                </c:pt>
                <c:pt idx="969">
                  <c:v>2.4756629999999915</c:v>
                </c:pt>
                <c:pt idx="970">
                  <c:v>2.4727949999999987</c:v>
                </c:pt>
                <c:pt idx="971">
                  <c:v>2.4696960000000003</c:v>
                </c:pt>
                <c:pt idx="972">
                  <c:v>2.4675140000000062</c:v>
                </c:pt>
                <c:pt idx="973">
                  <c:v>2.4629220000000003</c:v>
                </c:pt>
                <c:pt idx="974">
                  <c:v>2.4598919999999977</c:v>
                </c:pt>
                <c:pt idx="975">
                  <c:v>2.4579360000000001</c:v>
                </c:pt>
                <c:pt idx="976">
                  <c:v>2.4549089999999967</c:v>
                </c:pt>
                <c:pt idx="977">
                  <c:v>2.4531700000000001</c:v>
                </c:pt>
                <c:pt idx="978">
                  <c:v>2.4497660000000003</c:v>
                </c:pt>
                <c:pt idx="979">
                  <c:v>2.448455999999994</c:v>
                </c:pt>
                <c:pt idx="980">
                  <c:v>2.444572</c:v>
                </c:pt>
                <c:pt idx="981">
                  <c:v>2.4361390000000003</c:v>
                </c:pt>
                <c:pt idx="982">
                  <c:v>2.4324569999999892</c:v>
                </c:pt>
                <c:pt idx="983">
                  <c:v>2.430196</c:v>
                </c:pt>
                <c:pt idx="984">
                  <c:v>2.4267380000000003</c:v>
                </c:pt>
                <c:pt idx="985">
                  <c:v>2.4247890000000001</c:v>
                </c:pt>
                <c:pt idx="986">
                  <c:v>2.4212009999999977</c:v>
                </c:pt>
                <c:pt idx="987">
                  <c:v>2.415415999999992</c:v>
                </c:pt>
                <c:pt idx="988">
                  <c:v>2.4126839999999929</c:v>
                </c:pt>
                <c:pt idx="989">
                  <c:v>2.410456999999993</c:v>
                </c:pt>
                <c:pt idx="990">
                  <c:v>2.4073340000000072</c:v>
                </c:pt>
                <c:pt idx="991">
                  <c:v>2.4049860000000001</c:v>
                </c:pt>
                <c:pt idx="992">
                  <c:v>2.4013110000000002</c:v>
                </c:pt>
                <c:pt idx="993">
                  <c:v>2.39893</c:v>
                </c:pt>
                <c:pt idx="994">
                  <c:v>2.3953399999999987</c:v>
                </c:pt>
                <c:pt idx="995">
                  <c:v>2.3929940000000003</c:v>
                </c:pt>
                <c:pt idx="996">
                  <c:v>2.3906210000000003</c:v>
                </c:pt>
                <c:pt idx="997">
                  <c:v>2.3834589999999967</c:v>
                </c:pt>
                <c:pt idx="998">
                  <c:v>2.3796909999999967</c:v>
                </c:pt>
                <c:pt idx="999">
                  <c:v>2.375666999999992</c:v>
                </c:pt>
                <c:pt idx="1000">
                  <c:v>2.3722919999999967</c:v>
                </c:pt>
                <c:pt idx="1001">
                  <c:v>2.3702649999999967</c:v>
                </c:pt>
                <c:pt idx="1002">
                  <c:v>2.3696699999999939</c:v>
                </c:pt>
                <c:pt idx="1003">
                  <c:v>2.3679190000000001</c:v>
                </c:pt>
                <c:pt idx="1004">
                  <c:v>2.3658679999999968</c:v>
                </c:pt>
                <c:pt idx="1005">
                  <c:v>2.362050999999993</c:v>
                </c:pt>
                <c:pt idx="1006">
                  <c:v>2.3561599999999929</c:v>
                </c:pt>
                <c:pt idx="1007">
                  <c:v>2.3527649999999967</c:v>
                </c:pt>
                <c:pt idx="1008">
                  <c:v>2.3515200000000003</c:v>
                </c:pt>
              </c:numCache>
            </c:numRef>
          </c:yVal>
          <c:smooth val="0"/>
        </c:ser>
        <c:ser>
          <c:idx val="12"/>
          <c:order val="6"/>
          <c:spPr>
            <a:ln w="12700">
              <a:solidFill>
                <a:schemeClr val="tx1"/>
              </a:solidFill>
            </a:ln>
          </c:spPr>
          <c:marker>
            <c:symbol val="none"/>
          </c:marker>
          <c:xVal>
            <c:numRef>
              <c:f>coil!$EN$2:$EN$1014</c:f>
              <c:numCache>
                <c:formatCode>General</c:formatCode>
                <c:ptCount val="1013"/>
                <c:pt idx="0">
                  <c:v>5.0000500000000003E-2</c:v>
                </c:pt>
                <c:pt idx="1">
                  <c:v>0.10000050000000002</c:v>
                </c:pt>
                <c:pt idx="2">
                  <c:v>0.15000100000000038</c:v>
                </c:pt>
                <c:pt idx="3">
                  <c:v>0.20000100000000001</c:v>
                </c:pt>
                <c:pt idx="4">
                  <c:v>0.25000100000000003</c:v>
                </c:pt>
                <c:pt idx="5">
                  <c:v>0.30000100000000002</c:v>
                </c:pt>
                <c:pt idx="6">
                  <c:v>0.35000100000000001</c:v>
                </c:pt>
                <c:pt idx="7">
                  <c:v>0.40000050000000031</c:v>
                </c:pt>
                <c:pt idx="8">
                  <c:v>0.45000050000000008</c:v>
                </c:pt>
                <c:pt idx="9">
                  <c:v>0.50000049999999996</c:v>
                </c:pt>
                <c:pt idx="10">
                  <c:v>0.55000099999999996</c:v>
                </c:pt>
                <c:pt idx="11">
                  <c:v>0.60000100000000178</c:v>
                </c:pt>
                <c:pt idx="12">
                  <c:v>0.65000100000000205</c:v>
                </c:pt>
                <c:pt idx="13">
                  <c:v>0.70000099999999998</c:v>
                </c:pt>
                <c:pt idx="14">
                  <c:v>0.75000100000000203</c:v>
                </c:pt>
                <c:pt idx="15">
                  <c:v>0.80000099999999996</c:v>
                </c:pt>
                <c:pt idx="16">
                  <c:v>0.85000100000000178</c:v>
                </c:pt>
                <c:pt idx="17">
                  <c:v>0.90000100000000005</c:v>
                </c:pt>
                <c:pt idx="18">
                  <c:v>0.95000099999999998</c:v>
                </c:pt>
                <c:pt idx="19">
                  <c:v>1.0000009999999999</c:v>
                </c:pt>
                <c:pt idx="20">
                  <c:v>1.050001</c:v>
                </c:pt>
                <c:pt idx="21">
                  <c:v>1.100001</c:v>
                </c:pt>
                <c:pt idx="22">
                  <c:v>1.1500010000000001</c:v>
                </c:pt>
                <c:pt idx="23">
                  <c:v>1.2000009999999999</c:v>
                </c:pt>
                <c:pt idx="24">
                  <c:v>1.2500009999999999</c:v>
                </c:pt>
                <c:pt idx="25">
                  <c:v>1.3000004999999999</c:v>
                </c:pt>
                <c:pt idx="26">
                  <c:v>1.3500004999999999</c:v>
                </c:pt>
                <c:pt idx="27">
                  <c:v>1.4000005</c:v>
                </c:pt>
                <c:pt idx="28">
                  <c:v>1.4500005</c:v>
                </c:pt>
                <c:pt idx="29">
                  <c:v>1.5000005000000001</c:v>
                </c:pt>
                <c:pt idx="30">
                  <c:v>1.5500004999999999</c:v>
                </c:pt>
                <c:pt idx="31">
                  <c:v>1.6000004999999999</c:v>
                </c:pt>
                <c:pt idx="32">
                  <c:v>1.6500005000000033</c:v>
                </c:pt>
                <c:pt idx="33">
                  <c:v>1.7000005</c:v>
                </c:pt>
                <c:pt idx="34">
                  <c:v>1.7500005000000001</c:v>
                </c:pt>
                <c:pt idx="35">
                  <c:v>1.8000004999999999</c:v>
                </c:pt>
                <c:pt idx="36">
                  <c:v>1.8500004999999999</c:v>
                </c:pt>
                <c:pt idx="37">
                  <c:v>1.9000005000000033</c:v>
                </c:pt>
                <c:pt idx="38">
                  <c:v>1.9500005000000038</c:v>
                </c:pt>
                <c:pt idx="39">
                  <c:v>2.0000005000000001</c:v>
                </c:pt>
                <c:pt idx="40">
                  <c:v>2.0500004999999977</c:v>
                </c:pt>
                <c:pt idx="41">
                  <c:v>2.1000005000000002</c:v>
                </c:pt>
                <c:pt idx="42">
                  <c:v>2.1500005</c:v>
                </c:pt>
                <c:pt idx="43">
                  <c:v>2.2000004999999998</c:v>
                </c:pt>
                <c:pt idx="44">
                  <c:v>2.2500005000000001</c:v>
                </c:pt>
                <c:pt idx="45">
                  <c:v>2.3000004999999977</c:v>
                </c:pt>
                <c:pt idx="46">
                  <c:v>2.3500004999999939</c:v>
                </c:pt>
                <c:pt idx="47">
                  <c:v>2.4000005</c:v>
                </c:pt>
                <c:pt idx="48">
                  <c:v>2.4500004999999967</c:v>
                </c:pt>
                <c:pt idx="49">
                  <c:v>2.5000005000000001</c:v>
                </c:pt>
                <c:pt idx="50">
                  <c:v>2.5500004999999977</c:v>
                </c:pt>
                <c:pt idx="51">
                  <c:v>2.6000005000000002</c:v>
                </c:pt>
                <c:pt idx="52">
                  <c:v>2.6500005</c:v>
                </c:pt>
                <c:pt idx="53">
                  <c:v>2.7000004999999998</c:v>
                </c:pt>
                <c:pt idx="54">
                  <c:v>2.7500005000000001</c:v>
                </c:pt>
                <c:pt idx="55">
                  <c:v>2.8000004999999977</c:v>
                </c:pt>
                <c:pt idx="56">
                  <c:v>2.8500004999999939</c:v>
                </c:pt>
                <c:pt idx="57">
                  <c:v>2.9000005</c:v>
                </c:pt>
                <c:pt idx="58">
                  <c:v>2.9500004999999967</c:v>
                </c:pt>
                <c:pt idx="59">
                  <c:v>3.0000005000000001</c:v>
                </c:pt>
                <c:pt idx="60">
                  <c:v>3.0500004999999977</c:v>
                </c:pt>
                <c:pt idx="61">
                  <c:v>3.1000005000000002</c:v>
                </c:pt>
                <c:pt idx="62">
                  <c:v>3.1500005</c:v>
                </c:pt>
                <c:pt idx="63">
                  <c:v>3.2000004999999998</c:v>
                </c:pt>
                <c:pt idx="64">
                  <c:v>3.2500005000000001</c:v>
                </c:pt>
                <c:pt idx="65">
                  <c:v>3.3000004999999977</c:v>
                </c:pt>
                <c:pt idx="66">
                  <c:v>3.3500004999999939</c:v>
                </c:pt>
                <c:pt idx="67">
                  <c:v>3.4000005</c:v>
                </c:pt>
                <c:pt idx="68">
                  <c:v>3.4500004999999967</c:v>
                </c:pt>
                <c:pt idx="69">
                  <c:v>3.5000005000000001</c:v>
                </c:pt>
                <c:pt idx="70">
                  <c:v>3.5500004999999977</c:v>
                </c:pt>
                <c:pt idx="71">
                  <c:v>3.6000005000000002</c:v>
                </c:pt>
                <c:pt idx="72">
                  <c:v>3.6500005</c:v>
                </c:pt>
                <c:pt idx="73">
                  <c:v>3.7000004999999998</c:v>
                </c:pt>
                <c:pt idx="74">
                  <c:v>3.7500005000000001</c:v>
                </c:pt>
                <c:pt idx="75">
                  <c:v>3.8000004999999977</c:v>
                </c:pt>
                <c:pt idx="76">
                  <c:v>3.8500004999999939</c:v>
                </c:pt>
                <c:pt idx="77">
                  <c:v>3.9000005</c:v>
                </c:pt>
                <c:pt idx="78">
                  <c:v>3.9500004999999967</c:v>
                </c:pt>
                <c:pt idx="79">
                  <c:v>4.0000004999999996</c:v>
                </c:pt>
                <c:pt idx="80">
                  <c:v>4.0500004999999986</c:v>
                </c:pt>
                <c:pt idx="81">
                  <c:v>4.1000004999999975</c:v>
                </c:pt>
                <c:pt idx="82">
                  <c:v>4.1500004999999955</c:v>
                </c:pt>
                <c:pt idx="83">
                  <c:v>4.2000004999999998</c:v>
                </c:pt>
                <c:pt idx="84">
                  <c:v>4.2500004999999996</c:v>
                </c:pt>
                <c:pt idx="85">
                  <c:v>4.3000004999999986</c:v>
                </c:pt>
                <c:pt idx="86">
                  <c:v>4.3500004999999975</c:v>
                </c:pt>
                <c:pt idx="87">
                  <c:v>4.4000005</c:v>
                </c:pt>
                <c:pt idx="88">
                  <c:v>4.4500004999999998</c:v>
                </c:pt>
                <c:pt idx="89">
                  <c:v>4.5000004999999996</c:v>
                </c:pt>
                <c:pt idx="90">
                  <c:v>4.550001</c:v>
                </c:pt>
                <c:pt idx="91">
                  <c:v>4.6000009999999945</c:v>
                </c:pt>
                <c:pt idx="92">
                  <c:v>4.6500009999999863</c:v>
                </c:pt>
                <c:pt idx="93">
                  <c:v>4.7000010000000003</c:v>
                </c:pt>
                <c:pt idx="94">
                  <c:v>4.7500010000000001</c:v>
                </c:pt>
                <c:pt idx="95">
                  <c:v>4.800001</c:v>
                </c:pt>
                <c:pt idx="96">
                  <c:v>4.8500009999999945</c:v>
                </c:pt>
                <c:pt idx="97">
                  <c:v>4.9000009999999996</c:v>
                </c:pt>
                <c:pt idx="98">
                  <c:v>4.9500010000000003</c:v>
                </c:pt>
                <c:pt idx="99">
                  <c:v>5.0000010000000001</c:v>
                </c:pt>
                <c:pt idx="100">
                  <c:v>5.050001</c:v>
                </c:pt>
                <c:pt idx="101">
                  <c:v>5.1000009999999945</c:v>
                </c:pt>
                <c:pt idx="102">
                  <c:v>5.1500009999999863</c:v>
                </c:pt>
                <c:pt idx="103">
                  <c:v>5.2000009990000002</c:v>
                </c:pt>
                <c:pt idx="104">
                  <c:v>5.2500009990000001</c:v>
                </c:pt>
                <c:pt idx="105">
                  <c:v>5.3000009989999946</c:v>
                </c:pt>
                <c:pt idx="106">
                  <c:v>5.3500009989999873</c:v>
                </c:pt>
                <c:pt idx="107">
                  <c:v>5.4000009990000004</c:v>
                </c:pt>
                <c:pt idx="108">
                  <c:v>5.4500009990000002</c:v>
                </c:pt>
                <c:pt idx="109">
                  <c:v>5.5000009990000001</c:v>
                </c:pt>
                <c:pt idx="110">
                  <c:v>5.5500009989999946</c:v>
                </c:pt>
                <c:pt idx="111">
                  <c:v>5.6000009989999873</c:v>
                </c:pt>
                <c:pt idx="112">
                  <c:v>5.6500009989999871</c:v>
                </c:pt>
                <c:pt idx="113">
                  <c:v>5.7000009990000002</c:v>
                </c:pt>
                <c:pt idx="114">
                  <c:v>5.7500009990000001</c:v>
                </c:pt>
                <c:pt idx="115">
                  <c:v>5.8000009989999946</c:v>
                </c:pt>
                <c:pt idx="116">
                  <c:v>5.8500009989999873</c:v>
                </c:pt>
                <c:pt idx="117">
                  <c:v>5.9000009990000004</c:v>
                </c:pt>
                <c:pt idx="118">
                  <c:v>5.9500009990000002</c:v>
                </c:pt>
                <c:pt idx="119">
                  <c:v>6.0000009990000001</c:v>
                </c:pt>
                <c:pt idx="120">
                  <c:v>6.0500009989999946</c:v>
                </c:pt>
                <c:pt idx="121">
                  <c:v>6.1000009989999873</c:v>
                </c:pt>
                <c:pt idx="122">
                  <c:v>6.1500009989999871</c:v>
                </c:pt>
                <c:pt idx="123">
                  <c:v>6.2000009990000002</c:v>
                </c:pt>
                <c:pt idx="124">
                  <c:v>6.2500009990000001</c:v>
                </c:pt>
                <c:pt idx="125">
                  <c:v>6.3000009989999946</c:v>
                </c:pt>
                <c:pt idx="126">
                  <c:v>6.3500009989999873</c:v>
                </c:pt>
                <c:pt idx="127">
                  <c:v>6.4000009990000004</c:v>
                </c:pt>
                <c:pt idx="128">
                  <c:v>6.4500009990000002</c:v>
                </c:pt>
                <c:pt idx="129">
                  <c:v>6.5000009990000001</c:v>
                </c:pt>
                <c:pt idx="130">
                  <c:v>6.5500009979999945</c:v>
                </c:pt>
                <c:pt idx="131">
                  <c:v>6.6000009979999863</c:v>
                </c:pt>
                <c:pt idx="132">
                  <c:v>6.6500009979999852</c:v>
                </c:pt>
                <c:pt idx="133">
                  <c:v>6.7000009980000002</c:v>
                </c:pt>
                <c:pt idx="134">
                  <c:v>6.750000998</c:v>
                </c:pt>
                <c:pt idx="135">
                  <c:v>6.8000009979999945</c:v>
                </c:pt>
                <c:pt idx="136">
                  <c:v>6.8500009979999863</c:v>
                </c:pt>
                <c:pt idx="137">
                  <c:v>6.9000009980000003</c:v>
                </c:pt>
                <c:pt idx="138">
                  <c:v>6.9500009980000002</c:v>
                </c:pt>
                <c:pt idx="139">
                  <c:v>7.000000998</c:v>
                </c:pt>
                <c:pt idx="140">
                  <c:v>7.0500009979999945</c:v>
                </c:pt>
                <c:pt idx="141">
                  <c:v>7.1000009979999863</c:v>
                </c:pt>
                <c:pt idx="142">
                  <c:v>7.1500009979999852</c:v>
                </c:pt>
                <c:pt idx="143">
                  <c:v>7.2000009980000002</c:v>
                </c:pt>
                <c:pt idx="144">
                  <c:v>7.250000998</c:v>
                </c:pt>
                <c:pt idx="145">
                  <c:v>7.3000009979999945</c:v>
                </c:pt>
                <c:pt idx="146">
                  <c:v>7.3500009979999863</c:v>
                </c:pt>
                <c:pt idx="147">
                  <c:v>7.4000009980000003</c:v>
                </c:pt>
                <c:pt idx="148">
                  <c:v>7.4500009980000002</c:v>
                </c:pt>
                <c:pt idx="149">
                  <c:v>7.500000998</c:v>
                </c:pt>
                <c:pt idx="150">
                  <c:v>7.5500009979999945</c:v>
                </c:pt>
                <c:pt idx="151">
                  <c:v>7.6000009979999863</c:v>
                </c:pt>
                <c:pt idx="152">
                  <c:v>7.6500009979999852</c:v>
                </c:pt>
                <c:pt idx="153">
                  <c:v>7.7000009980000002</c:v>
                </c:pt>
                <c:pt idx="154">
                  <c:v>7.750000998</c:v>
                </c:pt>
                <c:pt idx="155">
                  <c:v>7.8000009979999945</c:v>
                </c:pt>
                <c:pt idx="156">
                  <c:v>7.8500009979999863</c:v>
                </c:pt>
                <c:pt idx="157">
                  <c:v>7.9000009970000002</c:v>
                </c:pt>
                <c:pt idx="158">
                  <c:v>7.9500009970000001</c:v>
                </c:pt>
                <c:pt idx="159">
                  <c:v>8.0000009970000008</c:v>
                </c:pt>
                <c:pt idx="160">
                  <c:v>8.0500009970000068</c:v>
                </c:pt>
                <c:pt idx="161">
                  <c:v>8.1000009970000004</c:v>
                </c:pt>
                <c:pt idx="162">
                  <c:v>8.1500009980000048</c:v>
                </c:pt>
                <c:pt idx="163">
                  <c:v>8.2000009980000002</c:v>
                </c:pt>
                <c:pt idx="164">
                  <c:v>8.2500009980000026</c:v>
                </c:pt>
                <c:pt idx="165">
                  <c:v>8.3000009980000247</c:v>
                </c:pt>
                <c:pt idx="166">
                  <c:v>8.3500009980000289</c:v>
                </c:pt>
                <c:pt idx="167">
                  <c:v>8.4000009980000048</c:v>
                </c:pt>
                <c:pt idx="168">
                  <c:v>8.4500009980000268</c:v>
                </c:pt>
                <c:pt idx="169">
                  <c:v>8.5000009980000026</c:v>
                </c:pt>
                <c:pt idx="170">
                  <c:v>8.5500009980000247</c:v>
                </c:pt>
                <c:pt idx="171">
                  <c:v>8.6000009980000005</c:v>
                </c:pt>
                <c:pt idx="172">
                  <c:v>8.6500009980000048</c:v>
                </c:pt>
                <c:pt idx="173">
                  <c:v>8.7000009980000002</c:v>
                </c:pt>
                <c:pt idx="174">
                  <c:v>8.7500009980000026</c:v>
                </c:pt>
                <c:pt idx="175">
                  <c:v>8.8000009980000247</c:v>
                </c:pt>
                <c:pt idx="176">
                  <c:v>8.8500009980000289</c:v>
                </c:pt>
                <c:pt idx="177">
                  <c:v>8.9000009980000048</c:v>
                </c:pt>
                <c:pt idx="178">
                  <c:v>8.9500009980000268</c:v>
                </c:pt>
                <c:pt idx="179">
                  <c:v>9.0000009980000026</c:v>
                </c:pt>
                <c:pt idx="180">
                  <c:v>9.0500009980000247</c:v>
                </c:pt>
                <c:pt idx="181">
                  <c:v>9.1000009990000006</c:v>
                </c:pt>
                <c:pt idx="182">
                  <c:v>9.1500009990000066</c:v>
                </c:pt>
                <c:pt idx="183">
                  <c:v>9.2000009990000002</c:v>
                </c:pt>
                <c:pt idx="184">
                  <c:v>9.2500009990000027</c:v>
                </c:pt>
                <c:pt idx="185">
                  <c:v>9.3000009990000247</c:v>
                </c:pt>
                <c:pt idx="186">
                  <c:v>9.3500009990000326</c:v>
                </c:pt>
                <c:pt idx="187">
                  <c:v>9.4000009990000066</c:v>
                </c:pt>
                <c:pt idx="188">
                  <c:v>9.4500009990000287</c:v>
                </c:pt>
                <c:pt idx="189">
                  <c:v>9.5000009990000027</c:v>
                </c:pt>
                <c:pt idx="190">
                  <c:v>9.5500009990000247</c:v>
                </c:pt>
                <c:pt idx="191">
                  <c:v>9.6000009990000006</c:v>
                </c:pt>
                <c:pt idx="192">
                  <c:v>9.6500009990000066</c:v>
                </c:pt>
                <c:pt idx="193">
                  <c:v>9.7000009990000002</c:v>
                </c:pt>
                <c:pt idx="194">
                  <c:v>9.7500009990000027</c:v>
                </c:pt>
                <c:pt idx="195">
                  <c:v>9.8000009990000247</c:v>
                </c:pt>
                <c:pt idx="196">
                  <c:v>9.8500009990000326</c:v>
                </c:pt>
                <c:pt idx="197">
                  <c:v>9.9000009990000066</c:v>
                </c:pt>
                <c:pt idx="198">
                  <c:v>9.9500009990000287</c:v>
                </c:pt>
                <c:pt idx="199">
                  <c:v>10.000000999000004</c:v>
                </c:pt>
                <c:pt idx="200">
                  <c:v>10.050000999000028</c:v>
                </c:pt>
                <c:pt idx="201">
                  <c:v>10.100001000000001</c:v>
                </c:pt>
                <c:pt idx="202">
                  <c:v>10.150001</c:v>
                </c:pt>
                <c:pt idx="203">
                  <c:v>10.200001</c:v>
                </c:pt>
                <c:pt idx="204">
                  <c:v>10.250001000000001</c:v>
                </c:pt>
                <c:pt idx="205">
                  <c:v>10.300001</c:v>
                </c:pt>
                <c:pt idx="206">
                  <c:v>10.350001000000002</c:v>
                </c:pt>
                <c:pt idx="207">
                  <c:v>10.400001</c:v>
                </c:pt>
                <c:pt idx="208">
                  <c:v>10.450001</c:v>
                </c:pt>
                <c:pt idx="209">
                  <c:v>10.500001000000001</c:v>
                </c:pt>
                <c:pt idx="210">
                  <c:v>10.550000500000024</c:v>
                </c:pt>
                <c:pt idx="211">
                  <c:v>10.6000005</c:v>
                </c:pt>
                <c:pt idx="212">
                  <c:v>10.650000500000004</c:v>
                </c:pt>
                <c:pt idx="213">
                  <c:v>10.7000005</c:v>
                </c:pt>
                <c:pt idx="214">
                  <c:v>10.750000500000002</c:v>
                </c:pt>
                <c:pt idx="215">
                  <c:v>10.800000500000024</c:v>
                </c:pt>
                <c:pt idx="216">
                  <c:v>10.850000500000029</c:v>
                </c:pt>
                <c:pt idx="217">
                  <c:v>10.900000500000004</c:v>
                </c:pt>
                <c:pt idx="218">
                  <c:v>10.950000500000026</c:v>
                </c:pt>
                <c:pt idx="219">
                  <c:v>11.000000500000002</c:v>
                </c:pt>
                <c:pt idx="220">
                  <c:v>11.050000501000024</c:v>
                </c:pt>
                <c:pt idx="221">
                  <c:v>11.100000501</c:v>
                </c:pt>
                <c:pt idx="222">
                  <c:v>11.150000501000006</c:v>
                </c:pt>
                <c:pt idx="223">
                  <c:v>11.200000501</c:v>
                </c:pt>
                <c:pt idx="224">
                  <c:v>11.250000501000002</c:v>
                </c:pt>
                <c:pt idx="225">
                  <c:v>11.300000501000024</c:v>
                </c:pt>
                <c:pt idx="226">
                  <c:v>11.350000501000029</c:v>
                </c:pt>
                <c:pt idx="227">
                  <c:v>11.400000501000006</c:v>
                </c:pt>
                <c:pt idx="228">
                  <c:v>11.450000501000028</c:v>
                </c:pt>
                <c:pt idx="229">
                  <c:v>11.500000501000002</c:v>
                </c:pt>
                <c:pt idx="230">
                  <c:v>11.550000501000024</c:v>
                </c:pt>
                <c:pt idx="231">
                  <c:v>11.600000501</c:v>
                </c:pt>
                <c:pt idx="232">
                  <c:v>11.650000501000006</c:v>
                </c:pt>
                <c:pt idx="233">
                  <c:v>11.700000501</c:v>
                </c:pt>
                <c:pt idx="234">
                  <c:v>11.750000501000002</c:v>
                </c:pt>
                <c:pt idx="235">
                  <c:v>11.800000501000024</c:v>
                </c:pt>
                <c:pt idx="236">
                  <c:v>11.850000501000029</c:v>
                </c:pt>
                <c:pt idx="237">
                  <c:v>11.900000501000006</c:v>
                </c:pt>
                <c:pt idx="238">
                  <c:v>11.950000501000028</c:v>
                </c:pt>
                <c:pt idx="239">
                  <c:v>12.000000502000002</c:v>
                </c:pt>
                <c:pt idx="240">
                  <c:v>12.050000502000024</c:v>
                </c:pt>
                <c:pt idx="241">
                  <c:v>12.100000502</c:v>
                </c:pt>
                <c:pt idx="242">
                  <c:v>12.150000502000006</c:v>
                </c:pt>
                <c:pt idx="243">
                  <c:v>12.200000502</c:v>
                </c:pt>
                <c:pt idx="244">
                  <c:v>12.250000502000002</c:v>
                </c:pt>
                <c:pt idx="245">
                  <c:v>12.300000502000024</c:v>
                </c:pt>
                <c:pt idx="246">
                  <c:v>12.350000502000031</c:v>
                </c:pt>
                <c:pt idx="247">
                  <c:v>12.400000502000006</c:v>
                </c:pt>
                <c:pt idx="248">
                  <c:v>12.450000502000028</c:v>
                </c:pt>
                <c:pt idx="249">
                  <c:v>12.500000502000002</c:v>
                </c:pt>
                <c:pt idx="250">
                  <c:v>12.550000502000024</c:v>
                </c:pt>
                <c:pt idx="251">
                  <c:v>12.600000502</c:v>
                </c:pt>
                <c:pt idx="252">
                  <c:v>12.650000502000006</c:v>
                </c:pt>
                <c:pt idx="253">
                  <c:v>12.700000502</c:v>
                </c:pt>
                <c:pt idx="254">
                  <c:v>12.750000502000002</c:v>
                </c:pt>
                <c:pt idx="255">
                  <c:v>12.768418419</c:v>
                </c:pt>
                <c:pt idx="256">
                  <c:v>12.818418419</c:v>
                </c:pt>
                <c:pt idx="257">
                  <c:v>12.868418419000006</c:v>
                </c:pt>
                <c:pt idx="258">
                  <c:v>12.91841842</c:v>
                </c:pt>
                <c:pt idx="259">
                  <c:v>12.968418420000001</c:v>
                </c:pt>
                <c:pt idx="260">
                  <c:v>12.994090497</c:v>
                </c:pt>
                <c:pt idx="261">
                  <c:v>13.044090496999999</c:v>
                </c:pt>
                <c:pt idx="262">
                  <c:v>13.094090497</c:v>
                </c:pt>
                <c:pt idx="263">
                  <c:v>13.144090497000001</c:v>
                </c:pt>
                <c:pt idx="264">
                  <c:v>13.194090498</c:v>
                </c:pt>
                <c:pt idx="265">
                  <c:v>13.244090497999998</c:v>
                </c:pt>
                <c:pt idx="266">
                  <c:v>13.294090497999999</c:v>
                </c:pt>
                <c:pt idx="267">
                  <c:v>13.344090498</c:v>
                </c:pt>
                <c:pt idx="268">
                  <c:v>13.394090498000002</c:v>
                </c:pt>
                <c:pt idx="269">
                  <c:v>13.444090498</c:v>
                </c:pt>
                <c:pt idx="270">
                  <c:v>13.494090498</c:v>
                </c:pt>
                <c:pt idx="271">
                  <c:v>13.544090497999999</c:v>
                </c:pt>
                <c:pt idx="272">
                  <c:v>13.594090498</c:v>
                </c:pt>
                <c:pt idx="273">
                  <c:v>13.644090498000001</c:v>
                </c:pt>
                <c:pt idx="274">
                  <c:v>13.694090498</c:v>
                </c:pt>
                <c:pt idx="275">
                  <c:v>13.744090497999998</c:v>
                </c:pt>
                <c:pt idx="276">
                  <c:v>13.794090497999999</c:v>
                </c:pt>
                <c:pt idx="277">
                  <c:v>13.844090498</c:v>
                </c:pt>
                <c:pt idx="278">
                  <c:v>13.894090498000002</c:v>
                </c:pt>
                <c:pt idx="279">
                  <c:v>13.944090498</c:v>
                </c:pt>
                <c:pt idx="280">
                  <c:v>13.994090498</c:v>
                </c:pt>
                <c:pt idx="281">
                  <c:v>14.044090497999999</c:v>
                </c:pt>
                <c:pt idx="282">
                  <c:v>14.094090498</c:v>
                </c:pt>
                <c:pt idx="283">
                  <c:v>14.144090499000001</c:v>
                </c:pt>
                <c:pt idx="284">
                  <c:v>14.194090499</c:v>
                </c:pt>
                <c:pt idx="285">
                  <c:v>14.244090498999999</c:v>
                </c:pt>
                <c:pt idx="286">
                  <c:v>14.261663480999998</c:v>
                </c:pt>
                <c:pt idx="287">
                  <c:v>14.311663480999998</c:v>
                </c:pt>
                <c:pt idx="288">
                  <c:v>14.361663481000001</c:v>
                </c:pt>
                <c:pt idx="289">
                  <c:v>14.411663480999998</c:v>
                </c:pt>
                <c:pt idx="290">
                  <c:v>14.461663480999999</c:v>
                </c:pt>
                <c:pt idx="291">
                  <c:v>14.511663480999998</c:v>
                </c:pt>
                <c:pt idx="292">
                  <c:v>14.561663480999998</c:v>
                </c:pt>
                <c:pt idx="293">
                  <c:v>14.611663480999972</c:v>
                </c:pt>
                <c:pt idx="294">
                  <c:v>14.661663480999998</c:v>
                </c:pt>
                <c:pt idx="295">
                  <c:v>14.711663480999967</c:v>
                </c:pt>
                <c:pt idx="296">
                  <c:v>14.761663481999998</c:v>
                </c:pt>
                <c:pt idx="297">
                  <c:v>14.811663481999998</c:v>
                </c:pt>
                <c:pt idx="298">
                  <c:v>14.861663482000001</c:v>
                </c:pt>
                <c:pt idx="299">
                  <c:v>14.911663481999998</c:v>
                </c:pt>
                <c:pt idx="300">
                  <c:v>14.961663482000001</c:v>
                </c:pt>
                <c:pt idx="301">
                  <c:v>15.011663481999998</c:v>
                </c:pt>
                <c:pt idx="302">
                  <c:v>15.061663481999998</c:v>
                </c:pt>
                <c:pt idx="303">
                  <c:v>15.111663481999976</c:v>
                </c:pt>
                <c:pt idx="304">
                  <c:v>15.161663481999998</c:v>
                </c:pt>
                <c:pt idx="305">
                  <c:v>15.211663481999969</c:v>
                </c:pt>
                <c:pt idx="306">
                  <c:v>15.261663481999998</c:v>
                </c:pt>
                <c:pt idx="307">
                  <c:v>15.311663481999998</c:v>
                </c:pt>
                <c:pt idx="308">
                  <c:v>15.361663482000001</c:v>
                </c:pt>
                <c:pt idx="309">
                  <c:v>15.411663481999998</c:v>
                </c:pt>
                <c:pt idx="310">
                  <c:v>15.461663482000001</c:v>
                </c:pt>
                <c:pt idx="311">
                  <c:v>15.511663481999998</c:v>
                </c:pt>
                <c:pt idx="312">
                  <c:v>15.561663481999998</c:v>
                </c:pt>
                <c:pt idx="313">
                  <c:v>15.611663481999976</c:v>
                </c:pt>
                <c:pt idx="314">
                  <c:v>15.661663481999998</c:v>
                </c:pt>
                <c:pt idx="315">
                  <c:v>15.711663481999969</c:v>
                </c:pt>
                <c:pt idx="316">
                  <c:v>15.761663482999998</c:v>
                </c:pt>
                <c:pt idx="317">
                  <c:v>15.811663482999998</c:v>
                </c:pt>
                <c:pt idx="318">
                  <c:v>15.861663482999999</c:v>
                </c:pt>
                <c:pt idx="319">
                  <c:v>15.911663482999998</c:v>
                </c:pt>
                <c:pt idx="320">
                  <c:v>15.961663483000001</c:v>
                </c:pt>
                <c:pt idx="321">
                  <c:v>16.011663483000035</c:v>
                </c:pt>
                <c:pt idx="322">
                  <c:v>16.061663483</c:v>
                </c:pt>
                <c:pt idx="323">
                  <c:v>16.111663483000061</c:v>
                </c:pt>
                <c:pt idx="324">
                  <c:v>16.161663482000005</c:v>
                </c:pt>
                <c:pt idx="325">
                  <c:v>16.211663481999999</c:v>
                </c:pt>
                <c:pt idx="326">
                  <c:v>16.261663481999989</c:v>
                </c:pt>
                <c:pt idx="327">
                  <c:v>16.311663482000053</c:v>
                </c:pt>
                <c:pt idx="328">
                  <c:v>16.361663482000001</c:v>
                </c:pt>
                <c:pt idx="329">
                  <c:v>16.411663482000005</c:v>
                </c:pt>
                <c:pt idx="330">
                  <c:v>16.461663481999945</c:v>
                </c:pt>
                <c:pt idx="331">
                  <c:v>16.511663480999999</c:v>
                </c:pt>
                <c:pt idx="332">
                  <c:v>16.561663481</c:v>
                </c:pt>
                <c:pt idx="333">
                  <c:v>16.611663481000058</c:v>
                </c:pt>
                <c:pt idx="334">
                  <c:v>16.661663481000001</c:v>
                </c:pt>
                <c:pt idx="335">
                  <c:v>16.711663981000001</c:v>
                </c:pt>
                <c:pt idx="336">
                  <c:v>16.761663981000002</c:v>
                </c:pt>
                <c:pt idx="337">
                  <c:v>16.811663980999999</c:v>
                </c:pt>
                <c:pt idx="338">
                  <c:v>16.861663981</c:v>
                </c:pt>
                <c:pt idx="339">
                  <c:v>16.91166398</c:v>
                </c:pt>
                <c:pt idx="340">
                  <c:v>16.961663979999923</c:v>
                </c:pt>
                <c:pt idx="341">
                  <c:v>17.011663980000005</c:v>
                </c:pt>
                <c:pt idx="342">
                  <c:v>17.061663979999945</c:v>
                </c:pt>
                <c:pt idx="343">
                  <c:v>17.111663979999999</c:v>
                </c:pt>
                <c:pt idx="344">
                  <c:v>17.16166398</c:v>
                </c:pt>
                <c:pt idx="345">
                  <c:v>17.211663980000001</c:v>
                </c:pt>
                <c:pt idx="346">
                  <c:v>17.261663980000002</c:v>
                </c:pt>
                <c:pt idx="347">
                  <c:v>17.311663978999999</c:v>
                </c:pt>
                <c:pt idx="348">
                  <c:v>17.361663978999989</c:v>
                </c:pt>
                <c:pt idx="349">
                  <c:v>17.411663979</c:v>
                </c:pt>
                <c:pt idx="350">
                  <c:v>17.461663978999923</c:v>
                </c:pt>
                <c:pt idx="351">
                  <c:v>17.511663979000001</c:v>
                </c:pt>
                <c:pt idx="352">
                  <c:v>17.561663978999945</c:v>
                </c:pt>
                <c:pt idx="353">
                  <c:v>17.611663978999999</c:v>
                </c:pt>
                <c:pt idx="354">
                  <c:v>17.661663979</c:v>
                </c:pt>
                <c:pt idx="355">
                  <c:v>17.711663978000001</c:v>
                </c:pt>
                <c:pt idx="356">
                  <c:v>17.761663977999934</c:v>
                </c:pt>
                <c:pt idx="357">
                  <c:v>17.811663977999999</c:v>
                </c:pt>
                <c:pt idx="358">
                  <c:v>17.861663977999989</c:v>
                </c:pt>
                <c:pt idx="359">
                  <c:v>17.911663978</c:v>
                </c:pt>
                <c:pt idx="360">
                  <c:v>17.961663977999923</c:v>
                </c:pt>
                <c:pt idx="361">
                  <c:v>18.011663978000001</c:v>
                </c:pt>
                <c:pt idx="362">
                  <c:v>18.061663977999945</c:v>
                </c:pt>
                <c:pt idx="363">
                  <c:v>18.111663976999999</c:v>
                </c:pt>
                <c:pt idx="364">
                  <c:v>18.161663977</c:v>
                </c:pt>
                <c:pt idx="365">
                  <c:v>18.211663977000001</c:v>
                </c:pt>
                <c:pt idx="366">
                  <c:v>18.261663976999934</c:v>
                </c:pt>
                <c:pt idx="367">
                  <c:v>18.311663976999988</c:v>
                </c:pt>
                <c:pt idx="368">
                  <c:v>18.361663976999989</c:v>
                </c:pt>
                <c:pt idx="369">
                  <c:v>18.411663977</c:v>
                </c:pt>
                <c:pt idx="370">
                  <c:v>18.461663976999922</c:v>
                </c:pt>
                <c:pt idx="371">
                  <c:v>18.511663976000001</c:v>
                </c:pt>
                <c:pt idx="372">
                  <c:v>18.561663975999938</c:v>
                </c:pt>
                <c:pt idx="373">
                  <c:v>18.611663975999999</c:v>
                </c:pt>
                <c:pt idx="374">
                  <c:v>18.661663976</c:v>
                </c:pt>
                <c:pt idx="375">
                  <c:v>18.711663976000001</c:v>
                </c:pt>
                <c:pt idx="376">
                  <c:v>18.761663975999934</c:v>
                </c:pt>
                <c:pt idx="377">
                  <c:v>18.811663975999988</c:v>
                </c:pt>
                <c:pt idx="378">
                  <c:v>18.861663975999949</c:v>
                </c:pt>
                <c:pt idx="379">
                  <c:v>18.911663975</c:v>
                </c:pt>
                <c:pt idx="380">
                  <c:v>18.961663974999922</c:v>
                </c:pt>
                <c:pt idx="381">
                  <c:v>19.011663975000001</c:v>
                </c:pt>
                <c:pt idx="382">
                  <c:v>19.061663974999938</c:v>
                </c:pt>
                <c:pt idx="383">
                  <c:v>19.111663974999999</c:v>
                </c:pt>
                <c:pt idx="384">
                  <c:v>19.161663975</c:v>
                </c:pt>
                <c:pt idx="385">
                  <c:v>19.211663975</c:v>
                </c:pt>
                <c:pt idx="386">
                  <c:v>19.261663974999934</c:v>
                </c:pt>
                <c:pt idx="387">
                  <c:v>19.311663973999988</c:v>
                </c:pt>
                <c:pt idx="388">
                  <c:v>19.361663973999946</c:v>
                </c:pt>
                <c:pt idx="389">
                  <c:v>19.411663974</c:v>
                </c:pt>
                <c:pt idx="390">
                  <c:v>19.461663973999919</c:v>
                </c:pt>
                <c:pt idx="391">
                  <c:v>19.511663974000001</c:v>
                </c:pt>
                <c:pt idx="392">
                  <c:v>19.561663973999934</c:v>
                </c:pt>
                <c:pt idx="393">
                  <c:v>19.611663973999999</c:v>
                </c:pt>
                <c:pt idx="394">
                  <c:v>19.661663974</c:v>
                </c:pt>
                <c:pt idx="395">
                  <c:v>19.711663973</c:v>
                </c:pt>
                <c:pt idx="396">
                  <c:v>19.761663972999923</c:v>
                </c:pt>
                <c:pt idx="397">
                  <c:v>19.811663973000005</c:v>
                </c:pt>
                <c:pt idx="398">
                  <c:v>19.861663972999946</c:v>
                </c:pt>
                <c:pt idx="399">
                  <c:v>19.911663973</c:v>
                </c:pt>
                <c:pt idx="400">
                  <c:v>19.961663972999919</c:v>
                </c:pt>
                <c:pt idx="401">
                  <c:v>20.011663973000001</c:v>
                </c:pt>
                <c:pt idx="402">
                  <c:v>20.061663973000002</c:v>
                </c:pt>
                <c:pt idx="403">
                  <c:v>20.111663971999999</c:v>
                </c:pt>
                <c:pt idx="404">
                  <c:v>20.161663971999989</c:v>
                </c:pt>
                <c:pt idx="405">
                  <c:v>20.211663972</c:v>
                </c:pt>
                <c:pt idx="406">
                  <c:v>20.261663971999923</c:v>
                </c:pt>
                <c:pt idx="407">
                  <c:v>20.311663972000005</c:v>
                </c:pt>
                <c:pt idx="408">
                  <c:v>20.361663971999945</c:v>
                </c:pt>
                <c:pt idx="409">
                  <c:v>20.411663971999989</c:v>
                </c:pt>
                <c:pt idx="410">
                  <c:v>20.461663971999918</c:v>
                </c:pt>
                <c:pt idx="411">
                  <c:v>20.511663971000001</c:v>
                </c:pt>
                <c:pt idx="412">
                  <c:v>20.561663971000002</c:v>
                </c:pt>
                <c:pt idx="413">
                  <c:v>20.611663970999999</c:v>
                </c:pt>
                <c:pt idx="414">
                  <c:v>20.661663970999989</c:v>
                </c:pt>
                <c:pt idx="415">
                  <c:v>20.711663971</c:v>
                </c:pt>
                <c:pt idx="416">
                  <c:v>20.761663970999923</c:v>
                </c:pt>
                <c:pt idx="417">
                  <c:v>20.811663971000005</c:v>
                </c:pt>
                <c:pt idx="418">
                  <c:v>20.861663970999945</c:v>
                </c:pt>
                <c:pt idx="419">
                  <c:v>20.911663969999999</c:v>
                </c:pt>
                <c:pt idx="420">
                  <c:v>20.961663969999989</c:v>
                </c:pt>
                <c:pt idx="421">
                  <c:v>21.011663970000001</c:v>
                </c:pt>
                <c:pt idx="422">
                  <c:v>21.061663969999987</c:v>
                </c:pt>
                <c:pt idx="423">
                  <c:v>21.111663970000031</c:v>
                </c:pt>
                <c:pt idx="424">
                  <c:v>21.161663969999999</c:v>
                </c:pt>
                <c:pt idx="425">
                  <c:v>21.21166397</c:v>
                </c:pt>
                <c:pt idx="426">
                  <c:v>21.261663969999987</c:v>
                </c:pt>
                <c:pt idx="427">
                  <c:v>21.311663969000062</c:v>
                </c:pt>
                <c:pt idx="428">
                  <c:v>21.361663968999999</c:v>
                </c:pt>
                <c:pt idx="429">
                  <c:v>21.411663968999999</c:v>
                </c:pt>
                <c:pt idx="430">
                  <c:v>21.461663969</c:v>
                </c:pt>
                <c:pt idx="431">
                  <c:v>21.511663969000058</c:v>
                </c:pt>
                <c:pt idx="432">
                  <c:v>21.561663969000001</c:v>
                </c:pt>
                <c:pt idx="433">
                  <c:v>21.611663969000073</c:v>
                </c:pt>
                <c:pt idx="434">
                  <c:v>21.661663967999999</c:v>
                </c:pt>
                <c:pt idx="435">
                  <c:v>21.711663968000035</c:v>
                </c:pt>
                <c:pt idx="436">
                  <c:v>21.761663968000001</c:v>
                </c:pt>
                <c:pt idx="437">
                  <c:v>21.811663968000062</c:v>
                </c:pt>
                <c:pt idx="438">
                  <c:v>21.861663967999988</c:v>
                </c:pt>
                <c:pt idx="439">
                  <c:v>21.911663967999999</c:v>
                </c:pt>
                <c:pt idx="440">
                  <c:v>21.961663968</c:v>
                </c:pt>
                <c:pt idx="441">
                  <c:v>22.011663968000057</c:v>
                </c:pt>
                <c:pt idx="442">
                  <c:v>22.061663967000001</c:v>
                </c:pt>
                <c:pt idx="443">
                  <c:v>22.111663966999998</c:v>
                </c:pt>
                <c:pt idx="444">
                  <c:v>22.134701052000057</c:v>
                </c:pt>
                <c:pt idx="445">
                  <c:v>22.184701552</c:v>
                </c:pt>
                <c:pt idx="446">
                  <c:v>22.234701552000001</c:v>
                </c:pt>
                <c:pt idx="447">
                  <c:v>22.284701551999934</c:v>
                </c:pt>
                <c:pt idx="448">
                  <c:v>22.301227397000005</c:v>
                </c:pt>
                <c:pt idx="449">
                  <c:v>22.351227897000001</c:v>
                </c:pt>
                <c:pt idx="450">
                  <c:v>22.401227896000002</c:v>
                </c:pt>
                <c:pt idx="451">
                  <c:v>22.451227895999946</c:v>
                </c:pt>
                <c:pt idx="452">
                  <c:v>22.501227896</c:v>
                </c:pt>
                <c:pt idx="453">
                  <c:v>22.551227896</c:v>
                </c:pt>
                <c:pt idx="454">
                  <c:v>22.601227896000001</c:v>
                </c:pt>
                <c:pt idx="455">
                  <c:v>22.651227896000005</c:v>
                </c:pt>
                <c:pt idx="456">
                  <c:v>22.701227895999946</c:v>
                </c:pt>
                <c:pt idx="457">
                  <c:v>22.751227896</c:v>
                </c:pt>
                <c:pt idx="458">
                  <c:v>22.801227895</c:v>
                </c:pt>
                <c:pt idx="459">
                  <c:v>22.851227895000001</c:v>
                </c:pt>
                <c:pt idx="460">
                  <c:v>22.901227895000002</c:v>
                </c:pt>
                <c:pt idx="461">
                  <c:v>22.951227894999946</c:v>
                </c:pt>
                <c:pt idx="462">
                  <c:v>23.001227895</c:v>
                </c:pt>
                <c:pt idx="463">
                  <c:v>23.051227895</c:v>
                </c:pt>
                <c:pt idx="464">
                  <c:v>23.101227895000001</c:v>
                </c:pt>
                <c:pt idx="465">
                  <c:v>23.151227895000005</c:v>
                </c:pt>
                <c:pt idx="466">
                  <c:v>23.201227893999945</c:v>
                </c:pt>
                <c:pt idx="467">
                  <c:v>23.251227893999989</c:v>
                </c:pt>
                <c:pt idx="468">
                  <c:v>23.301227894</c:v>
                </c:pt>
                <c:pt idx="469">
                  <c:v>23.351227894000001</c:v>
                </c:pt>
                <c:pt idx="470">
                  <c:v>23.401227894000002</c:v>
                </c:pt>
                <c:pt idx="471">
                  <c:v>23.451227893999945</c:v>
                </c:pt>
                <c:pt idx="472">
                  <c:v>23.501227893999989</c:v>
                </c:pt>
                <c:pt idx="473">
                  <c:v>23.551227894</c:v>
                </c:pt>
                <c:pt idx="474">
                  <c:v>23.601227893000001</c:v>
                </c:pt>
                <c:pt idx="475">
                  <c:v>23.651227893000005</c:v>
                </c:pt>
                <c:pt idx="476">
                  <c:v>23.701227892999945</c:v>
                </c:pt>
                <c:pt idx="477">
                  <c:v>23.751227892999989</c:v>
                </c:pt>
                <c:pt idx="478">
                  <c:v>23.801227893</c:v>
                </c:pt>
                <c:pt idx="479">
                  <c:v>23.851227893000001</c:v>
                </c:pt>
                <c:pt idx="480">
                  <c:v>23.901227893000002</c:v>
                </c:pt>
                <c:pt idx="481">
                  <c:v>23.951227892999945</c:v>
                </c:pt>
                <c:pt idx="482">
                  <c:v>24.001227891999989</c:v>
                </c:pt>
                <c:pt idx="483">
                  <c:v>24.051227892</c:v>
                </c:pt>
                <c:pt idx="484">
                  <c:v>24.101227892000001</c:v>
                </c:pt>
                <c:pt idx="485">
                  <c:v>24.151227892000001</c:v>
                </c:pt>
                <c:pt idx="486">
                  <c:v>24.201227891999945</c:v>
                </c:pt>
                <c:pt idx="487">
                  <c:v>24.251227891999989</c:v>
                </c:pt>
                <c:pt idx="488">
                  <c:v>24.301227892</c:v>
                </c:pt>
                <c:pt idx="489">
                  <c:v>24.351227892000001</c:v>
                </c:pt>
                <c:pt idx="490">
                  <c:v>24.401227890999934</c:v>
                </c:pt>
                <c:pt idx="491">
                  <c:v>24.451227890999938</c:v>
                </c:pt>
                <c:pt idx="492">
                  <c:v>24.501227890999989</c:v>
                </c:pt>
                <c:pt idx="493">
                  <c:v>24.551227891</c:v>
                </c:pt>
                <c:pt idx="494">
                  <c:v>24.601227891000001</c:v>
                </c:pt>
                <c:pt idx="495">
                  <c:v>24.651227891000001</c:v>
                </c:pt>
                <c:pt idx="496">
                  <c:v>24.701227890999938</c:v>
                </c:pt>
                <c:pt idx="497">
                  <c:v>24.751227889999949</c:v>
                </c:pt>
                <c:pt idx="498">
                  <c:v>24.80122789</c:v>
                </c:pt>
                <c:pt idx="499">
                  <c:v>24.851227890000001</c:v>
                </c:pt>
                <c:pt idx="500">
                  <c:v>24.901227889999934</c:v>
                </c:pt>
                <c:pt idx="501">
                  <c:v>24.951227889999938</c:v>
                </c:pt>
                <c:pt idx="502">
                  <c:v>25.001227889999949</c:v>
                </c:pt>
                <c:pt idx="503">
                  <c:v>25.05122789</c:v>
                </c:pt>
                <c:pt idx="504">
                  <c:v>25.101227890000001</c:v>
                </c:pt>
                <c:pt idx="505">
                  <c:v>25.151227889000001</c:v>
                </c:pt>
                <c:pt idx="506">
                  <c:v>25.201227888999938</c:v>
                </c:pt>
                <c:pt idx="507">
                  <c:v>25.251227888999946</c:v>
                </c:pt>
                <c:pt idx="508">
                  <c:v>25.301227889</c:v>
                </c:pt>
                <c:pt idx="509">
                  <c:v>25.351227889</c:v>
                </c:pt>
                <c:pt idx="510">
                  <c:v>25.401227888999934</c:v>
                </c:pt>
                <c:pt idx="511">
                  <c:v>25.451227888999938</c:v>
                </c:pt>
                <c:pt idx="512">
                  <c:v>25.501227888999946</c:v>
                </c:pt>
                <c:pt idx="513">
                  <c:v>25.551227888</c:v>
                </c:pt>
                <c:pt idx="514">
                  <c:v>25.601227888</c:v>
                </c:pt>
                <c:pt idx="515">
                  <c:v>25.651227888000001</c:v>
                </c:pt>
                <c:pt idx="516">
                  <c:v>25.701227887999938</c:v>
                </c:pt>
                <c:pt idx="517">
                  <c:v>25.751227887999946</c:v>
                </c:pt>
                <c:pt idx="518">
                  <c:v>25.801227888</c:v>
                </c:pt>
                <c:pt idx="519">
                  <c:v>25.851227888</c:v>
                </c:pt>
                <c:pt idx="520">
                  <c:v>25.90122788799993</c:v>
                </c:pt>
                <c:pt idx="521">
                  <c:v>25.951227887000002</c:v>
                </c:pt>
                <c:pt idx="522">
                  <c:v>26.001227886999946</c:v>
                </c:pt>
                <c:pt idx="523">
                  <c:v>26.051227887</c:v>
                </c:pt>
                <c:pt idx="524">
                  <c:v>26.101227887</c:v>
                </c:pt>
                <c:pt idx="525">
                  <c:v>26.151227887000001</c:v>
                </c:pt>
                <c:pt idx="526">
                  <c:v>26.201227887000002</c:v>
                </c:pt>
                <c:pt idx="527">
                  <c:v>26.251227886999946</c:v>
                </c:pt>
                <c:pt idx="528">
                  <c:v>26.301227887</c:v>
                </c:pt>
                <c:pt idx="529">
                  <c:v>26.351227886</c:v>
                </c:pt>
                <c:pt idx="530">
                  <c:v>26.401227885999923</c:v>
                </c:pt>
                <c:pt idx="531">
                  <c:v>26.451227886000002</c:v>
                </c:pt>
                <c:pt idx="532">
                  <c:v>26.501227885999945</c:v>
                </c:pt>
                <c:pt idx="533">
                  <c:v>26.551227886</c:v>
                </c:pt>
                <c:pt idx="534">
                  <c:v>26.601227886</c:v>
                </c:pt>
                <c:pt idx="535">
                  <c:v>26.651227886000001</c:v>
                </c:pt>
                <c:pt idx="536">
                  <c:v>26.701227886000002</c:v>
                </c:pt>
                <c:pt idx="537">
                  <c:v>26.751227884999945</c:v>
                </c:pt>
                <c:pt idx="538">
                  <c:v>26.801227884999989</c:v>
                </c:pt>
                <c:pt idx="539">
                  <c:v>26.851227885</c:v>
                </c:pt>
                <c:pt idx="540">
                  <c:v>26.901227884999923</c:v>
                </c:pt>
                <c:pt idx="541">
                  <c:v>26.951227885000002</c:v>
                </c:pt>
                <c:pt idx="542">
                  <c:v>26.971016356</c:v>
                </c:pt>
                <c:pt idx="543">
                  <c:v>27.021016855999989</c:v>
                </c:pt>
                <c:pt idx="544">
                  <c:v>27.071016856</c:v>
                </c:pt>
                <c:pt idx="545">
                  <c:v>27.121016856000001</c:v>
                </c:pt>
                <c:pt idx="546">
                  <c:v>27.171016856000001</c:v>
                </c:pt>
                <c:pt idx="547">
                  <c:v>27.221016855999945</c:v>
                </c:pt>
                <c:pt idx="548">
                  <c:v>27.271016854999989</c:v>
                </c:pt>
                <c:pt idx="549">
                  <c:v>27.321016855</c:v>
                </c:pt>
                <c:pt idx="550">
                  <c:v>27.371016855000001</c:v>
                </c:pt>
                <c:pt idx="551">
                  <c:v>27.421016854999934</c:v>
                </c:pt>
                <c:pt idx="552">
                  <c:v>27.471016854999938</c:v>
                </c:pt>
                <c:pt idx="553">
                  <c:v>27.521016854999989</c:v>
                </c:pt>
                <c:pt idx="554">
                  <c:v>27.571016855</c:v>
                </c:pt>
                <c:pt idx="555">
                  <c:v>27.621016855000001</c:v>
                </c:pt>
                <c:pt idx="556">
                  <c:v>27.671016854000001</c:v>
                </c:pt>
                <c:pt idx="557">
                  <c:v>27.721016853999938</c:v>
                </c:pt>
                <c:pt idx="558">
                  <c:v>27.771016853999949</c:v>
                </c:pt>
                <c:pt idx="559">
                  <c:v>27.821016854</c:v>
                </c:pt>
                <c:pt idx="560">
                  <c:v>27.859921151999998</c:v>
                </c:pt>
                <c:pt idx="561">
                  <c:v>27.909921652000001</c:v>
                </c:pt>
                <c:pt idx="562">
                  <c:v>27.959921651999988</c:v>
                </c:pt>
                <c:pt idx="563">
                  <c:v>28.009921651999999</c:v>
                </c:pt>
                <c:pt idx="564">
                  <c:v>28.059921652000035</c:v>
                </c:pt>
                <c:pt idx="565">
                  <c:v>28.109921652000057</c:v>
                </c:pt>
                <c:pt idx="566">
                  <c:v>28.159921651000062</c:v>
                </c:pt>
                <c:pt idx="567">
                  <c:v>28.209921650999988</c:v>
                </c:pt>
                <c:pt idx="568">
                  <c:v>28.259921650999999</c:v>
                </c:pt>
                <c:pt idx="569">
                  <c:v>28.309921651000035</c:v>
                </c:pt>
                <c:pt idx="570">
                  <c:v>28.359921651000057</c:v>
                </c:pt>
                <c:pt idx="571">
                  <c:v>28.409921651000001</c:v>
                </c:pt>
                <c:pt idx="572">
                  <c:v>28.459921650999988</c:v>
                </c:pt>
                <c:pt idx="573">
                  <c:v>28.509921650999999</c:v>
                </c:pt>
                <c:pt idx="574">
                  <c:v>28.559921650000035</c:v>
                </c:pt>
                <c:pt idx="575">
                  <c:v>28.609921650000057</c:v>
                </c:pt>
                <c:pt idx="576">
                  <c:v>28.659921650000062</c:v>
                </c:pt>
                <c:pt idx="577">
                  <c:v>28.704918141000057</c:v>
                </c:pt>
                <c:pt idx="578">
                  <c:v>28.754918641000035</c:v>
                </c:pt>
                <c:pt idx="579">
                  <c:v>28.804918641000057</c:v>
                </c:pt>
                <c:pt idx="580">
                  <c:v>28.854918641000062</c:v>
                </c:pt>
                <c:pt idx="581">
                  <c:v>28.904918640999988</c:v>
                </c:pt>
                <c:pt idx="582">
                  <c:v>28.954918640999999</c:v>
                </c:pt>
                <c:pt idx="583">
                  <c:v>29.004918641000035</c:v>
                </c:pt>
                <c:pt idx="584">
                  <c:v>29.054918640000057</c:v>
                </c:pt>
                <c:pt idx="585">
                  <c:v>29.104918640000061</c:v>
                </c:pt>
                <c:pt idx="586">
                  <c:v>29.15491864000008</c:v>
                </c:pt>
                <c:pt idx="587">
                  <c:v>29.204918639999999</c:v>
                </c:pt>
                <c:pt idx="588">
                  <c:v>29.254918640000035</c:v>
                </c:pt>
                <c:pt idx="589">
                  <c:v>29.304918640000057</c:v>
                </c:pt>
                <c:pt idx="590">
                  <c:v>29.354918640000061</c:v>
                </c:pt>
                <c:pt idx="591">
                  <c:v>29.404918640000005</c:v>
                </c:pt>
                <c:pt idx="592">
                  <c:v>29.454918638999999</c:v>
                </c:pt>
                <c:pt idx="593">
                  <c:v>29.504918639000035</c:v>
                </c:pt>
                <c:pt idx="594">
                  <c:v>29.554918639000057</c:v>
                </c:pt>
                <c:pt idx="595">
                  <c:v>29.604918639000061</c:v>
                </c:pt>
                <c:pt idx="596">
                  <c:v>29.654918639000073</c:v>
                </c:pt>
                <c:pt idx="597">
                  <c:v>29.704918638999999</c:v>
                </c:pt>
                <c:pt idx="598">
                  <c:v>29.754918639000035</c:v>
                </c:pt>
                <c:pt idx="599">
                  <c:v>29.804918639000057</c:v>
                </c:pt>
                <c:pt idx="600">
                  <c:v>29.854918638000061</c:v>
                </c:pt>
                <c:pt idx="601">
                  <c:v>29.904918638000005</c:v>
                </c:pt>
                <c:pt idx="602">
                  <c:v>29.954918637999999</c:v>
                </c:pt>
                <c:pt idx="603">
                  <c:v>30.004918637999999</c:v>
                </c:pt>
                <c:pt idx="604">
                  <c:v>30.054918638000057</c:v>
                </c:pt>
                <c:pt idx="605">
                  <c:v>30.104918638000061</c:v>
                </c:pt>
                <c:pt idx="606">
                  <c:v>30.154918638000069</c:v>
                </c:pt>
                <c:pt idx="607">
                  <c:v>30.204918637999999</c:v>
                </c:pt>
                <c:pt idx="608">
                  <c:v>30.254918636999999</c:v>
                </c:pt>
                <c:pt idx="609">
                  <c:v>30.304918637000053</c:v>
                </c:pt>
                <c:pt idx="610">
                  <c:v>30.354918637000058</c:v>
                </c:pt>
                <c:pt idx="611">
                  <c:v>30.404918637000005</c:v>
                </c:pt>
                <c:pt idx="612">
                  <c:v>30.454918636999999</c:v>
                </c:pt>
                <c:pt idx="613">
                  <c:v>30.504918636999999</c:v>
                </c:pt>
                <c:pt idx="614">
                  <c:v>30.554918637000053</c:v>
                </c:pt>
                <c:pt idx="615">
                  <c:v>30.604918637000058</c:v>
                </c:pt>
                <c:pt idx="616">
                  <c:v>30.654918636000062</c:v>
                </c:pt>
                <c:pt idx="617">
                  <c:v>30.704918635999999</c:v>
                </c:pt>
                <c:pt idx="618">
                  <c:v>30.754918635999999</c:v>
                </c:pt>
                <c:pt idx="619">
                  <c:v>30.80491863600005</c:v>
                </c:pt>
                <c:pt idx="620">
                  <c:v>30.854918636000058</c:v>
                </c:pt>
                <c:pt idx="621">
                  <c:v>30.904918636000001</c:v>
                </c:pt>
                <c:pt idx="622">
                  <c:v>30.954918635999999</c:v>
                </c:pt>
                <c:pt idx="623">
                  <c:v>31.004918635999999</c:v>
                </c:pt>
                <c:pt idx="624">
                  <c:v>31.054918635000035</c:v>
                </c:pt>
                <c:pt idx="625">
                  <c:v>31.104918635000057</c:v>
                </c:pt>
                <c:pt idx="626">
                  <c:v>31.154918635000062</c:v>
                </c:pt>
                <c:pt idx="627">
                  <c:v>31.204918634999999</c:v>
                </c:pt>
                <c:pt idx="628">
                  <c:v>31.254918634999999</c:v>
                </c:pt>
                <c:pt idx="629">
                  <c:v>31.304918635000035</c:v>
                </c:pt>
                <c:pt idx="630">
                  <c:v>31.354918635000057</c:v>
                </c:pt>
                <c:pt idx="631">
                  <c:v>31.404918635000001</c:v>
                </c:pt>
                <c:pt idx="632">
                  <c:v>31.454918633999988</c:v>
                </c:pt>
                <c:pt idx="633">
                  <c:v>31.504918633999999</c:v>
                </c:pt>
                <c:pt idx="634">
                  <c:v>31.554918634000035</c:v>
                </c:pt>
                <c:pt idx="635">
                  <c:v>31.604918634000057</c:v>
                </c:pt>
                <c:pt idx="636">
                  <c:v>31.654918634000062</c:v>
                </c:pt>
                <c:pt idx="637">
                  <c:v>31.704918633999988</c:v>
                </c:pt>
                <c:pt idx="638">
                  <c:v>31.754918633999999</c:v>
                </c:pt>
                <c:pt idx="639">
                  <c:v>31.804918634000035</c:v>
                </c:pt>
                <c:pt idx="640">
                  <c:v>31.854918633000057</c:v>
                </c:pt>
                <c:pt idx="641">
                  <c:v>31.904918633000001</c:v>
                </c:pt>
                <c:pt idx="642">
                  <c:v>31.954918632999988</c:v>
                </c:pt>
                <c:pt idx="643">
                  <c:v>32.004918633000003</c:v>
                </c:pt>
                <c:pt idx="644">
                  <c:v>32.054918633</c:v>
                </c:pt>
                <c:pt idx="645">
                  <c:v>32.104918633000011</c:v>
                </c:pt>
                <c:pt idx="646">
                  <c:v>32.154918633000001</c:v>
                </c:pt>
                <c:pt idx="647">
                  <c:v>32.204918633000013</c:v>
                </c:pt>
                <c:pt idx="648">
                  <c:v>32.254918632000013</c:v>
                </c:pt>
                <c:pt idx="649">
                  <c:v>32.304918632000003</c:v>
                </c:pt>
                <c:pt idx="650">
                  <c:v>32.354918632</c:v>
                </c:pt>
                <c:pt idx="651">
                  <c:v>32.404918632000012</c:v>
                </c:pt>
                <c:pt idx="652">
                  <c:v>32.454918632000002</c:v>
                </c:pt>
                <c:pt idx="653">
                  <c:v>32.504918632000013</c:v>
                </c:pt>
                <c:pt idx="654">
                  <c:v>32.554918632000003</c:v>
                </c:pt>
                <c:pt idx="655">
                  <c:v>32.6049186320001</c:v>
                </c:pt>
                <c:pt idx="656">
                  <c:v>32.654918631000001</c:v>
                </c:pt>
                <c:pt idx="657">
                  <c:v>32.704918631000012</c:v>
                </c:pt>
                <c:pt idx="658">
                  <c:v>32.754918631000002</c:v>
                </c:pt>
                <c:pt idx="659">
                  <c:v>32.804918631</c:v>
                </c:pt>
                <c:pt idx="660">
                  <c:v>32.854918631000004</c:v>
                </c:pt>
                <c:pt idx="661">
                  <c:v>32.904918631000001</c:v>
                </c:pt>
                <c:pt idx="662">
                  <c:v>32.954918631000005</c:v>
                </c:pt>
                <c:pt idx="663">
                  <c:v>33.004918631000002</c:v>
                </c:pt>
                <c:pt idx="664">
                  <c:v>33.054918630000003</c:v>
                </c:pt>
                <c:pt idx="665">
                  <c:v>33.1049186300001</c:v>
                </c:pt>
                <c:pt idx="666">
                  <c:v>33.154918630000012</c:v>
                </c:pt>
                <c:pt idx="667">
                  <c:v>33.204918630000115</c:v>
                </c:pt>
                <c:pt idx="668">
                  <c:v>33.254918630000013</c:v>
                </c:pt>
                <c:pt idx="669">
                  <c:v>33.304918630000003</c:v>
                </c:pt>
                <c:pt idx="670">
                  <c:v>33.35491863</c:v>
                </c:pt>
                <c:pt idx="671">
                  <c:v>33.404918630000012</c:v>
                </c:pt>
                <c:pt idx="672">
                  <c:v>33.454918629000005</c:v>
                </c:pt>
                <c:pt idx="673">
                  <c:v>33.504918629000002</c:v>
                </c:pt>
                <c:pt idx="674">
                  <c:v>33.554918629000007</c:v>
                </c:pt>
                <c:pt idx="675">
                  <c:v>33.604918629000011</c:v>
                </c:pt>
                <c:pt idx="676">
                  <c:v>33.654918629000001</c:v>
                </c:pt>
                <c:pt idx="677">
                  <c:v>33.704918629000012</c:v>
                </c:pt>
                <c:pt idx="678">
                  <c:v>33.754918629000002</c:v>
                </c:pt>
                <c:pt idx="679">
                  <c:v>33.804918628000003</c:v>
                </c:pt>
                <c:pt idx="680">
                  <c:v>33.854918628</c:v>
                </c:pt>
                <c:pt idx="681">
                  <c:v>33.904918628000011</c:v>
                </c:pt>
                <c:pt idx="682">
                  <c:v>33.954918628000001</c:v>
                </c:pt>
                <c:pt idx="683">
                  <c:v>34.004918628000013</c:v>
                </c:pt>
                <c:pt idx="684">
                  <c:v>34.054918628000003</c:v>
                </c:pt>
                <c:pt idx="685">
                  <c:v>34.1049186280001</c:v>
                </c:pt>
                <c:pt idx="686">
                  <c:v>34.154918628000011</c:v>
                </c:pt>
                <c:pt idx="687">
                  <c:v>34.204918627000012</c:v>
                </c:pt>
                <c:pt idx="688">
                  <c:v>34.254918627000002</c:v>
                </c:pt>
                <c:pt idx="689">
                  <c:v>34.305807143000003</c:v>
                </c:pt>
                <c:pt idx="690">
                  <c:v>34.355807642999999</c:v>
                </c:pt>
                <c:pt idx="691">
                  <c:v>34.405807643000003</c:v>
                </c:pt>
                <c:pt idx="692">
                  <c:v>34.455807642999993</c:v>
                </c:pt>
                <c:pt idx="693">
                  <c:v>34.505807643000004</c:v>
                </c:pt>
                <c:pt idx="694">
                  <c:v>34.555807641999998</c:v>
                </c:pt>
                <c:pt idx="695">
                  <c:v>34.605807642000002</c:v>
                </c:pt>
                <c:pt idx="696">
                  <c:v>34.655807641999999</c:v>
                </c:pt>
                <c:pt idx="697">
                  <c:v>34.705807642000003</c:v>
                </c:pt>
                <c:pt idx="698">
                  <c:v>34.755807642000001</c:v>
                </c:pt>
                <c:pt idx="699">
                  <c:v>34.805807641999998</c:v>
                </c:pt>
                <c:pt idx="700">
                  <c:v>34.855807641999995</c:v>
                </c:pt>
                <c:pt idx="701">
                  <c:v>34.905807641999999</c:v>
                </c:pt>
                <c:pt idx="702">
                  <c:v>34.955807640999993</c:v>
                </c:pt>
                <c:pt idx="703">
                  <c:v>35.005807641000004</c:v>
                </c:pt>
                <c:pt idx="704">
                  <c:v>35.055807641000001</c:v>
                </c:pt>
                <c:pt idx="705">
                  <c:v>35.105807641000006</c:v>
                </c:pt>
                <c:pt idx="706">
                  <c:v>35.155807641000003</c:v>
                </c:pt>
                <c:pt idx="707">
                  <c:v>35.205807641</c:v>
                </c:pt>
                <c:pt idx="708">
                  <c:v>35.255807641000004</c:v>
                </c:pt>
                <c:pt idx="709">
                  <c:v>35.305807641000001</c:v>
                </c:pt>
                <c:pt idx="710">
                  <c:v>35.355807639999995</c:v>
                </c:pt>
                <c:pt idx="711">
                  <c:v>35.405807639999999</c:v>
                </c:pt>
                <c:pt idx="712">
                  <c:v>35.455807639999996</c:v>
                </c:pt>
                <c:pt idx="713">
                  <c:v>35.50580764</c:v>
                </c:pt>
                <c:pt idx="714">
                  <c:v>35.555807639999998</c:v>
                </c:pt>
                <c:pt idx="715">
                  <c:v>35.605807640000002</c:v>
                </c:pt>
                <c:pt idx="716">
                  <c:v>35.655807639999999</c:v>
                </c:pt>
                <c:pt idx="717">
                  <c:v>35.705807640000003</c:v>
                </c:pt>
                <c:pt idx="718">
                  <c:v>35.755807639000004</c:v>
                </c:pt>
                <c:pt idx="719">
                  <c:v>35.805807639000001</c:v>
                </c:pt>
                <c:pt idx="720">
                  <c:v>35.855807638999998</c:v>
                </c:pt>
                <c:pt idx="721">
                  <c:v>35.905807639000002</c:v>
                </c:pt>
                <c:pt idx="722">
                  <c:v>35.955807638999993</c:v>
                </c:pt>
                <c:pt idx="723">
                  <c:v>36.005807639000004</c:v>
                </c:pt>
                <c:pt idx="724">
                  <c:v>36.055807639000001</c:v>
                </c:pt>
                <c:pt idx="725">
                  <c:v>36.105807639000005</c:v>
                </c:pt>
                <c:pt idx="726">
                  <c:v>36.155807637999999</c:v>
                </c:pt>
                <c:pt idx="727">
                  <c:v>36.205807638000003</c:v>
                </c:pt>
                <c:pt idx="728">
                  <c:v>36.255807638</c:v>
                </c:pt>
                <c:pt idx="729">
                  <c:v>36.305807637999997</c:v>
                </c:pt>
                <c:pt idx="730">
                  <c:v>36.355807637999995</c:v>
                </c:pt>
                <c:pt idx="731">
                  <c:v>36.405807637999999</c:v>
                </c:pt>
                <c:pt idx="732">
                  <c:v>36.455807637999996</c:v>
                </c:pt>
                <c:pt idx="733">
                  <c:v>36.505807638</c:v>
                </c:pt>
                <c:pt idx="734">
                  <c:v>36.555807637000001</c:v>
                </c:pt>
                <c:pt idx="735">
                  <c:v>36.605807637000005</c:v>
                </c:pt>
                <c:pt idx="736">
                  <c:v>36.655807637000002</c:v>
                </c:pt>
                <c:pt idx="737">
                  <c:v>36.705807637000007</c:v>
                </c:pt>
                <c:pt idx="738">
                  <c:v>36.755807637000004</c:v>
                </c:pt>
                <c:pt idx="739">
                  <c:v>36.805807637000001</c:v>
                </c:pt>
                <c:pt idx="740">
                  <c:v>36.855807636999998</c:v>
                </c:pt>
                <c:pt idx="741">
                  <c:v>36.905807637000002</c:v>
                </c:pt>
                <c:pt idx="742">
                  <c:v>36.955807635999996</c:v>
                </c:pt>
                <c:pt idx="743">
                  <c:v>37.005807636</c:v>
                </c:pt>
                <c:pt idx="744">
                  <c:v>37.055807635999997</c:v>
                </c:pt>
                <c:pt idx="745">
                  <c:v>37.105807636000002</c:v>
                </c:pt>
                <c:pt idx="746">
                  <c:v>37.155807635999999</c:v>
                </c:pt>
                <c:pt idx="747">
                  <c:v>37.205807636000003</c:v>
                </c:pt>
                <c:pt idx="748">
                  <c:v>37.255807636</c:v>
                </c:pt>
                <c:pt idx="749">
                  <c:v>37.305807635000001</c:v>
                </c:pt>
                <c:pt idx="750">
                  <c:v>37.355807634999998</c:v>
                </c:pt>
                <c:pt idx="751">
                  <c:v>37.405807635000002</c:v>
                </c:pt>
                <c:pt idx="752">
                  <c:v>37.455807634999999</c:v>
                </c:pt>
                <c:pt idx="753">
                  <c:v>37.505807635000004</c:v>
                </c:pt>
                <c:pt idx="754">
                  <c:v>37.555807635000001</c:v>
                </c:pt>
                <c:pt idx="755">
                  <c:v>37.605807635000005</c:v>
                </c:pt>
                <c:pt idx="756">
                  <c:v>37.655807635000002</c:v>
                </c:pt>
                <c:pt idx="757">
                  <c:v>37.705807634000003</c:v>
                </c:pt>
                <c:pt idx="758">
                  <c:v>37.755807634</c:v>
                </c:pt>
                <c:pt idx="759">
                  <c:v>37.805807633999997</c:v>
                </c:pt>
                <c:pt idx="760">
                  <c:v>37.855807633999994</c:v>
                </c:pt>
                <c:pt idx="761">
                  <c:v>37.905807633999999</c:v>
                </c:pt>
                <c:pt idx="762">
                  <c:v>37.955807633999996</c:v>
                </c:pt>
                <c:pt idx="763">
                  <c:v>38.005807634</c:v>
                </c:pt>
                <c:pt idx="764">
                  <c:v>38.055807633999997</c:v>
                </c:pt>
                <c:pt idx="765">
                  <c:v>38.105807633000005</c:v>
                </c:pt>
                <c:pt idx="766">
                  <c:v>38.155807633000002</c:v>
                </c:pt>
                <c:pt idx="767">
                  <c:v>38.205807633000006</c:v>
                </c:pt>
                <c:pt idx="768">
                  <c:v>38.255807633000003</c:v>
                </c:pt>
                <c:pt idx="769">
                  <c:v>38.305807632999993</c:v>
                </c:pt>
                <c:pt idx="770">
                  <c:v>38.355807632999998</c:v>
                </c:pt>
                <c:pt idx="771">
                  <c:v>38.405807633000002</c:v>
                </c:pt>
                <c:pt idx="772">
                  <c:v>38.455807632999999</c:v>
                </c:pt>
                <c:pt idx="773">
                  <c:v>38.505807632</c:v>
                </c:pt>
                <c:pt idx="774">
                  <c:v>38.555807631999997</c:v>
                </c:pt>
                <c:pt idx="775">
                  <c:v>38.605807632000001</c:v>
                </c:pt>
                <c:pt idx="776">
                  <c:v>38.655807631999998</c:v>
                </c:pt>
                <c:pt idx="777">
                  <c:v>38.705807632000003</c:v>
                </c:pt>
                <c:pt idx="778">
                  <c:v>38.755807632</c:v>
                </c:pt>
                <c:pt idx="779">
                  <c:v>38.805807631999997</c:v>
                </c:pt>
                <c:pt idx="780">
                  <c:v>38.855807631999994</c:v>
                </c:pt>
                <c:pt idx="781">
                  <c:v>38.905807631000002</c:v>
                </c:pt>
                <c:pt idx="782">
                  <c:v>38.955807630999999</c:v>
                </c:pt>
                <c:pt idx="783">
                  <c:v>39.005807631000003</c:v>
                </c:pt>
                <c:pt idx="784">
                  <c:v>39.055807630999993</c:v>
                </c:pt>
                <c:pt idx="785">
                  <c:v>39.105807631000005</c:v>
                </c:pt>
                <c:pt idx="786">
                  <c:v>39.155807631000002</c:v>
                </c:pt>
                <c:pt idx="787">
                  <c:v>39.205807631000006</c:v>
                </c:pt>
                <c:pt idx="788">
                  <c:v>39.255807631000003</c:v>
                </c:pt>
                <c:pt idx="789">
                  <c:v>39.305807629999997</c:v>
                </c:pt>
                <c:pt idx="790">
                  <c:v>39.355807629999994</c:v>
                </c:pt>
                <c:pt idx="791">
                  <c:v>39.405807629999998</c:v>
                </c:pt>
                <c:pt idx="792">
                  <c:v>39.455807629999995</c:v>
                </c:pt>
                <c:pt idx="793">
                  <c:v>39.498559742000168</c:v>
                </c:pt>
                <c:pt idx="794">
                  <c:v>39.5485602420001</c:v>
                </c:pt>
                <c:pt idx="795">
                  <c:v>39.598560242000168</c:v>
                </c:pt>
                <c:pt idx="796">
                  <c:v>39.648560242000116</c:v>
                </c:pt>
                <c:pt idx="797">
                  <c:v>39.69856024200017</c:v>
                </c:pt>
                <c:pt idx="798">
                  <c:v>39.748560242000138</c:v>
                </c:pt>
                <c:pt idx="799">
                  <c:v>39.79856024100016</c:v>
                </c:pt>
                <c:pt idx="800">
                  <c:v>39.848560241000001</c:v>
                </c:pt>
                <c:pt idx="801">
                  <c:v>39.898560241000013</c:v>
                </c:pt>
                <c:pt idx="802">
                  <c:v>39.948560241000003</c:v>
                </c:pt>
                <c:pt idx="803">
                  <c:v>39.998560241000099</c:v>
                </c:pt>
                <c:pt idx="804">
                  <c:v>40.048560241000011</c:v>
                </c:pt>
                <c:pt idx="805">
                  <c:v>40.098560241000115</c:v>
                </c:pt>
                <c:pt idx="806">
                  <c:v>40.148560241000013</c:v>
                </c:pt>
                <c:pt idx="807">
                  <c:v>40.19856024000017</c:v>
                </c:pt>
                <c:pt idx="808">
                  <c:v>40.248560240000138</c:v>
                </c:pt>
                <c:pt idx="809">
                  <c:v>40.298560240000199</c:v>
                </c:pt>
                <c:pt idx="810">
                  <c:v>40.348560240000012</c:v>
                </c:pt>
                <c:pt idx="811">
                  <c:v>40.398560240000116</c:v>
                </c:pt>
                <c:pt idx="812">
                  <c:v>40.448560240000013</c:v>
                </c:pt>
                <c:pt idx="813">
                  <c:v>40.498560240000138</c:v>
                </c:pt>
                <c:pt idx="814">
                  <c:v>40.548560239000011</c:v>
                </c:pt>
                <c:pt idx="815">
                  <c:v>40.598560239000108</c:v>
                </c:pt>
                <c:pt idx="816">
                  <c:v>40.648560239000012</c:v>
                </c:pt>
                <c:pt idx="817">
                  <c:v>40.69856023900013</c:v>
                </c:pt>
                <c:pt idx="818">
                  <c:v>40.748560239000099</c:v>
                </c:pt>
                <c:pt idx="819">
                  <c:v>40.798560239000146</c:v>
                </c:pt>
                <c:pt idx="820">
                  <c:v>40.848560239000001</c:v>
                </c:pt>
                <c:pt idx="821">
                  <c:v>40.898560239000012</c:v>
                </c:pt>
                <c:pt idx="822">
                  <c:v>40.948560238000013</c:v>
                </c:pt>
                <c:pt idx="823">
                  <c:v>40.998560238000138</c:v>
                </c:pt>
                <c:pt idx="824">
                  <c:v>41.0485602380001</c:v>
                </c:pt>
                <c:pt idx="825">
                  <c:v>41.098560238000168</c:v>
                </c:pt>
                <c:pt idx="826">
                  <c:v>41.148560238000115</c:v>
                </c:pt>
                <c:pt idx="827">
                  <c:v>41.198560238000169</c:v>
                </c:pt>
                <c:pt idx="828">
                  <c:v>41.248560238000138</c:v>
                </c:pt>
                <c:pt idx="829">
                  <c:v>41.298560238000199</c:v>
                </c:pt>
                <c:pt idx="830">
                  <c:v>41.348560237000001</c:v>
                </c:pt>
                <c:pt idx="831">
                  <c:v>41.398560237000012</c:v>
                </c:pt>
                <c:pt idx="832">
                  <c:v>41.448560237000002</c:v>
                </c:pt>
                <c:pt idx="833">
                  <c:v>41.498560237000063</c:v>
                </c:pt>
                <c:pt idx="834">
                  <c:v>41.548560237000011</c:v>
                </c:pt>
                <c:pt idx="835">
                  <c:v>41.598560237000108</c:v>
                </c:pt>
                <c:pt idx="836">
                  <c:v>41.648560237000012</c:v>
                </c:pt>
                <c:pt idx="837">
                  <c:v>41.698560237000123</c:v>
                </c:pt>
                <c:pt idx="838">
                  <c:v>41.748560236000138</c:v>
                </c:pt>
                <c:pt idx="839">
                  <c:v>41.798560236000199</c:v>
                </c:pt>
                <c:pt idx="840">
                  <c:v>41.848560236000012</c:v>
                </c:pt>
                <c:pt idx="841">
                  <c:v>41.898560236000115</c:v>
                </c:pt>
                <c:pt idx="842">
                  <c:v>41.948560236000013</c:v>
                </c:pt>
                <c:pt idx="843">
                  <c:v>41.998560236000138</c:v>
                </c:pt>
                <c:pt idx="844">
                  <c:v>42.0485602360001</c:v>
                </c:pt>
                <c:pt idx="845">
                  <c:v>42.098560236000161</c:v>
                </c:pt>
                <c:pt idx="846">
                  <c:v>42.148560235000012</c:v>
                </c:pt>
                <c:pt idx="847">
                  <c:v>42.198560235000123</c:v>
                </c:pt>
                <c:pt idx="848">
                  <c:v>42.248560235000063</c:v>
                </c:pt>
                <c:pt idx="849">
                  <c:v>42.298560235000146</c:v>
                </c:pt>
                <c:pt idx="850">
                  <c:v>42.348560235000001</c:v>
                </c:pt>
                <c:pt idx="851">
                  <c:v>42.398560235000012</c:v>
                </c:pt>
                <c:pt idx="852">
                  <c:v>42.448560235000002</c:v>
                </c:pt>
                <c:pt idx="853">
                  <c:v>42.498560235000063</c:v>
                </c:pt>
                <c:pt idx="854">
                  <c:v>42.548560234000099</c:v>
                </c:pt>
                <c:pt idx="855">
                  <c:v>42.598560234000161</c:v>
                </c:pt>
                <c:pt idx="856">
                  <c:v>42.648560234000115</c:v>
                </c:pt>
                <c:pt idx="857">
                  <c:v>42.698560234000169</c:v>
                </c:pt>
                <c:pt idx="858">
                  <c:v>42.748560234000138</c:v>
                </c:pt>
                <c:pt idx="859">
                  <c:v>42.798560234000199</c:v>
                </c:pt>
                <c:pt idx="860">
                  <c:v>42.848560234000011</c:v>
                </c:pt>
                <c:pt idx="861">
                  <c:v>42.898560234000115</c:v>
                </c:pt>
                <c:pt idx="862">
                  <c:v>42.948560233000002</c:v>
                </c:pt>
                <c:pt idx="863">
                  <c:v>42.998560233000013</c:v>
                </c:pt>
                <c:pt idx="864">
                  <c:v>43.048560233000003</c:v>
                </c:pt>
                <c:pt idx="865">
                  <c:v>43.0985602330001</c:v>
                </c:pt>
                <c:pt idx="866">
                  <c:v>43.148560233000012</c:v>
                </c:pt>
                <c:pt idx="867">
                  <c:v>43.198560233000116</c:v>
                </c:pt>
                <c:pt idx="868">
                  <c:v>43.248560233000013</c:v>
                </c:pt>
                <c:pt idx="869">
                  <c:v>43.298560233000138</c:v>
                </c:pt>
                <c:pt idx="870">
                  <c:v>43.348560232000011</c:v>
                </c:pt>
                <c:pt idx="871">
                  <c:v>43.398560232000115</c:v>
                </c:pt>
                <c:pt idx="872">
                  <c:v>43.448560232000013</c:v>
                </c:pt>
                <c:pt idx="873">
                  <c:v>43.498560232000131</c:v>
                </c:pt>
                <c:pt idx="874">
                  <c:v>43.548560232000099</c:v>
                </c:pt>
                <c:pt idx="875">
                  <c:v>43.598560232000146</c:v>
                </c:pt>
                <c:pt idx="876">
                  <c:v>43.648560232000115</c:v>
                </c:pt>
                <c:pt idx="877">
                  <c:v>43.698560232000169</c:v>
                </c:pt>
                <c:pt idx="878">
                  <c:v>43.748560231000013</c:v>
                </c:pt>
                <c:pt idx="879">
                  <c:v>43.798560231000138</c:v>
                </c:pt>
                <c:pt idx="880">
                  <c:v>43.848560231</c:v>
                </c:pt>
                <c:pt idx="881">
                  <c:v>43.898560231000012</c:v>
                </c:pt>
                <c:pt idx="882">
                  <c:v>43.948560231000002</c:v>
                </c:pt>
                <c:pt idx="883">
                  <c:v>43.998560231000013</c:v>
                </c:pt>
                <c:pt idx="884">
                  <c:v>44.048560231000003</c:v>
                </c:pt>
                <c:pt idx="885">
                  <c:v>44.0985602310001</c:v>
                </c:pt>
                <c:pt idx="886">
                  <c:v>44.148560230000108</c:v>
                </c:pt>
                <c:pt idx="887">
                  <c:v>44.198560230000169</c:v>
                </c:pt>
                <c:pt idx="888">
                  <c:v>44.24856023000013</c:v>
                </c:pt>
                <c:pt idx="889">
                  <c:v>44.298560230000184</c:v>
                </c:pt>
                <c:pt idx="890">
                  <c:v>44.348560230000011</c:v>
                </c:pt>
                <c:pt idx="891">
                  <c:v>44.398560230000108</c:v>
                </c:pt>
                <c:pt idx="892">
                  <c:v>44.448560230000012</c:v>
                </c:pt>
                <c:pt idx="893">
                  <c:v>44.49856023000013</c:v>
                </c:pt>
                <c:pt idx="894">
                  <c:v>44.548560229000003</c:v>
                </c:pt>
                <c:pt idx="895">
                  <c:v>44.600372632000131</c:v>
                </c:pt>
                <c:pt idx="896">
                  <c:v>44.650373132000013</c:v>
                </c:pt>
                <c:pt idx="897">
                  <c:v>44.700373132000138</c:v>
                </c:pt>
                <c:pt idx="898">
                  <c:v>44.750373132000099</c:v>
                </c:pt>
                <c:pt idx="899">
                  <c:v>44.800373131000001</c:v>
                </c:pt>
                <c:pt idx="900">
                  <c:v>44.850373131000005</c:v>
                </c:pt>
                <c:pt idx="901">
                  <c:v>44.900373131000002</c:v>
                </c:pt>
                <c:pt idx="902">
                  <c:v>44.950373131000006</c:v>
                </c:pt>
                <c:pt idx="903">
                  <c:v>45.000373131000003</c:v>
                </c:pt>
                <c:pt idx="904">
                  <c:v>45.050373131000001</c:v>
                </c:pt>
                <c:pt idx="905">
                  <c:v>45.101663817999999</c:v>
                </c:pt>
                <c:pt idx="906">
                  <c:v>45.151664317999995</c:v>
                </c:pt>
                <c:pt idx="907">
                  <c:v>45.201664317999999</c:v>
                </c:pt>
                <c:pt idx="908">
                  <c:v>45.251664317999996</c:v>
                </c:pt>
                <c:pt idx="909">
                  <c:v>45.301664317999901</c:v>
                </c:pt>
                <c:pt idx="910">
                  <c:v>45.35166431799987</c:v>
                </c:pt>
                <c:pt idx="911">
                  <c:v>45.401664316999998</c:v>
                </c:pt>
                <c:pt idx="912">
                  <c:v>45.451664316999974</c:v>
                </c:pt>
                <c:pt idx="913">
                  <c:v>45.501664316999999</c:v>
                </c:pt>
                <c:pt idx="914">
                  <c:v>45.551664316999997</c:v>
                </c:pt>
                <c:pt idx="915">
                  <c:v>45.601664317000001</c:v>
                </c:pt>
                <c:pt idx="916">
                  <c:v>45.651664316999998</c:v>
                </c:pt>
                <c:pt idx="917">
                  <c:v>45.701664317000002</c:v>
                </c:pt>
                <c:pt idx="918">
                  <c:v>45.751664316999999</c:v>
                </c:pt>
                <c:pt idx="919">
                  <c:v>45.801664315999901</c:v>
                </c:pt>
                <c:pt idx="920">
                  <c:v>45.851664315999869</c:v>
                </c:pt>
                <c:pt idx="921">
                  <c:v>45.901664315999994</c:v>
                </c:pt>
                <c:pt idx="922">
                  <c:v>45.951664315999885</c:v>
                </c:pt>
                <c:pt idx="923">
                  <c:v>46.001664315999996</c:v>
                </c:pt>
                <c:pt idx="924">
                  <c:v>46.051664315999901</c:v>
                </c:pt>
                <c:pt idx="925">
                  <c:v>46.101664315999997</c:v>
                </c:pt>
                <c:pt idx="926">
                  <c:v>46.151664315999994</c:v>
                </c:pt>
                <c:pt idx="927">
                  <c:v>46.201664315000002</c:v>
                </c:pt>
                <c:pt idx="928">
                  <c:v>46.251664314999999</c:v>
                </c:pt>
                <c:pt idx="929">
                  <c:v>46.301664314999996</c:v>
                </c:pt>
                <c:pt idx="930">
                  <c:v>46.351664314999944</c:v>
                </c:pt>
                <c:pt idx="931">
                  <c:v>46.401664314999998</c:v>
                </c:pt>
                <c:pt idx="932">
                  <c:v>46.451664314999974</c:v>
                </c:pt>
                <c:pt idx="933">
                  <c:v>46.501664314999999</c:v>
                </c:pt>
                <c:pt idx="934">
                  <c:v>46.551664314999996</c:v>
                </c:pt>
                <c:pt idx="935">
                  <c:v>46.601664313999997</c:v>
                </c:pt>
                <c:pt idx="936">
                  <c:v>46.651664313999994</c:v>
                </c:pt>
                <c:pt idx="937">
                  <c:v>46.701664313999999</c:v>
                </c:pt>
                <c:pt idx="938">
                  <c:v>46.751664313999996</c:v>
                </c:pt>
                <c:pt idx="939">
                  <c:v>46.8016643139999</c:v>
                </c:pt>
                <c:pt idx="940">
                  <c:v>46.851664313999855</c:v>
                </c:pt>
                <c:pt idx="941">
                  <c:v>46.901664313999994</c:v>
                </c:pt>
                <c:pt idx="942">
                  <c:v>46.951664313999885</c:v>
                </c:pt>
                <c:pt idx="943">
                  <c:v>47.001664312999999</c:v>
                </c:pt>
                <c:pt idx="944">
                  <c:v>47.051664312999975</c:v>
                </c:pt>
                <c:pt idx="945">
                  <c:v>47.101664312999993</c:v>
                </c:pt>
                <c:pt idx="946">
                  <c:v>47.151664312999998</c:v>
                </c:pt>
                <c:pt idx="947">
                  <c:v>47.202904649000011</c:v>
                </c:pt>
                <c:pt idx="948">
                  <c:v>47.2529051490001</c:v>
                </c:pt>
                <c:pt idx="949">
                  <c:v>47.302905149000011</c:v>
                </c:pt>
                <c:pt idx="950">
                  <c:v>47.352905149000001</c:v>
                </c:pt>
                <c:pt idx="951">
                  <c:v>47.402905148000116</c:v>
                </c:pt>
                <c:pt idx="952">
                  <c:v>47.452905148000013</c:v>
                </c:pt>
                <c:pt idx="953">
                  <c:v>47.502905148000146</c:v>
                </c:pt>
                <c:pt idx="954">
                  <c:v>47.5529051480001</c:v>
                </c:pt>
                <c:pt idx="955">
                  <c:v>47.602905148000168</c:v>
                </c:pt>
                <c:pt idx="956">
                  <c:v>47.652905148000116</c:v>
                </c:pt>
                <c:pt idx="957">
                  <c:v>47.70290514800017</c:v>
                </c:pt>
                <c:pt idx="958">
                  <c:v>47.752905148000146</c:v>
                </c:pt>
                <c:pt idx="959">
                  <c:v>47.802905147000011</c:v>
                </c:pt>
                <c:pt idx="960">
                  <c:v>47.852905147000001</c:v>
                </c:pt>
                <c:pt idx="961">
                  <c:v>47.902905147000013</c:v>
                </c:pt>
                <c:pt idx="962">
                  <c:v>47.952905147000003</c:v>
                </c:pt>
                <c:pt idx="963">
                  <c:v>48.002905147000099</c:v>
                </c:pt>
                <c:pt idx="964">
                  <c:v>48.052905147000011</c:v>
                </c:pt>
                <c:pt idx="965">
                  <c:v>48.102905147000115</c:v>
                </c:pt>
                <c:pt idx="966">
                  <c:v>48.152905147000013</c:v>
                </c:pt>
                <c:pt idx="967">
                  <c:v>48.20290514600017</c:v>
                </c:pt>
                <c:pt idx="968">
                  <c:v>48.252905146000138</c:v>
                </c:pt>
                <c:pt idx="969">
                  <c:v>48.3029051460001</c:v>
                </c:pt>
                <c:pt idx="970">
                  <c:v>48.352905146000012</c:v>
                </c:pt>
                <c:pt idx="971">
                  <c:v>48.402905146000116</c:v>
                </c:pt>
                <c:pt idx="972">
                  <c:v>48.452905146000013</c:v>
                </c:pt>
                <c:pt idx="973">
                  <c:v>48.502905146000138</c:v>
                </c:pt>
                <c:pt idx="974">
                  <c:v>48.5529051460001</c:v>
                </c:pt>
                <c:pt idx="975">
                  <c:v>48.602905145000115</c:v>
                </c:pt>
                <c:pt idx="976">
                  <c:v>48.652905145000013</c:v>
                </c:pt>
                <c:pt idx="977">
                  <c:v>48.70290514500013</c:v>
                </c:pt>
                <c:pt idx="978">
                  <c:v>48.752905145000099</c:v>
                </c:pt>
                <c:pt idx="979">
                  <c:v>48.802905145000011</c:v>
                </c:pt>
                <c:pt idx="980">
                  <c:v>48.852905145000001</c:v>
                </c:pt>
                <c:pt idx="981">
                  <c:v>48.902905145000013</c:v>
                </c:pt>
                <c:pt idx="982">
                  <c:v>48.952905145000003</c:v>
                </c:pt>
                <c:pt idx="983">
                  <c:v>49.002905144000138</c:v>
                </c:pt>
                <c:pt idx="984">
                  <c:v>49.0529051440001</c:v>
                </c:pt>
                <c:pt idx="985">
                  <c:v>49.102905144000168</c:v>
                </c:pt>
                <c:pt idx="986">
                  <c:v>49.152905144000115</c:v>
                </c:pt>
                <c:pt idx="987">
                  <c:v>49.202905144000169</c:v>
                </c:pt>
                <c:pt idx="988">
                  <c:v>49.252905144000138</c:v>
                </c:pt>
                <c:pt idx="989">
                  <c:v>49.3029051440001</c:v>
                </c:pt>
                <c:pt idx="990">
                  <c:v>49.352905144000012</c:v>
                </c:pt>
                <c:pt idx="991">
                  <c:v>49.402905143000012</c:v>
                </c:pt>
                <c:pt idx="992">
                  <c:v>49.452905143000002</c:v>
                </c:pt>
                <c:pt idx="993">
                  <c:v>49.502905143000099</c:v>
                </c:pt>
                <c:pt idx="994">
                  <c:v>49.552905143000011</c:v>
                </c:pt>
                <c:pt idx="995">
                  <c:v>49.602905143000108</c:v>
                </c:pt>
                <c:pt idx="996">
                  <c:v>49.652905143000012</c:v>
                </c:pt>
                <c:pt idx="997">
                  <c:v>49.702905143000123</c:v>
                </c:pt>
                <c:pt idx="998">
                  <c:v>49.752905143000099</c:v>
                </c:pt>
                <c:pt idx="999">
                  <c:v>49.8029051420001</c:v>
                </c:pt>
                <c:pt idx="1000">
                  <c:v>49.852905142000012</c:v>
                </c:pt>
                <c:pt idx="1001">
                  <c:v>49.902905142000115</c:v>
                </c:pt>
                <c:pt idx="1002">
                  <c:v>49.952905142000013</c:v>
                </c:pt>
                <c:pt idx="1003">
                  <c:v>50.000000142000012</c:v>
                </c:pt>
              </c:numCache>
            </c:numRef>
          </c:xVal>
          <c:yVal>
            <c:numRef>
              <c:f>coil!$EP$2:$EP$1014</c:f>
              <c:numCache>
                <c:formatCode>General</c:formatCode>
                <c:ptCount val="1013"/>
                <c:pt idx="0">
                  <c:v>0</c:v>
                </c:pt>
                <c:pt idx="1">
                  <c:v>-8.8339999999998177E-3</c:v>
                </c:pt>
                <c:pt idx="2">
                  <c:v>-8.9169999999998729E-3</c:v>
                </c:pt>
                <c:pt idx="3">
                  <c:v>-8.9169999999998729E-3</c:v>
                </c:pt>
                <c:pt idx="4">
                  <c:v>-7.8789999999999832E-3</c:v>
                </c:pt>
                <c:pt idx="5">
                  <c:v>-7.9789999999997606E-3</c:v>
                </c:pt>
                <c:pt idx="6">
                  <c:v>-6.9919999999999123E-3</c:v>
                </c:pt>
                <c:pt idx="7">
                  <c:v>-6.8239999999999412E-3</c:v>
                </c:pt>
                <c:pt idx="8">
                  <c:v>-6.8409999999996746E-3</c:v>
                </c:pt>
                <c:pt idx="9">
                  <c:v>-6.6939999999999803E-3</c:v>
                </c:pt>
                <c:pt idx="10">
                  <c:v>-6.9159999999999422E-3</c:v>
                </c:pt>
                <c:pt idx="11">
                  <c:v>-6.8969999999999457E-3</c:v>
                </c:pt>
                <c:pt idx="12">
                  <c:v>-6.8969999999999457E-3</c:v>
                </c:pt>
                <c:pt idx="13">
                  <c:v>-3.8709999999997358E-3</c:v>
                </c:pt>
                <c:pt idx="14">
                  <c:v>-3.8709999999997358E-3</c:v>
                </c:pt>
                <c:pt idx="15">
                  <c:v>-3.8709999999997358E-3</c:v>
                </c:pt>
                <c:pt idx="16">
                  <c:v>-3.8709999999997358E-3</c:v>
                </c:pt>
                <c:pt idx="17">
                  <c:v>-3.9149999999996687E-3</c:v>
                </c:pt>
                <c:pt idx="18">
                  <c:v>-3.9460000000000051E-3</c:v>
                </c:pt>
                <c:pt idx="19">
                  <c:v>-4.0339999999998918E-3</c:v>
                </c:pt>
                <c:pt idx="20">
                  <c:v>-4.4549999999996702E-3</c:v>
                </c:pt>
                <c:pt idx="21">
                  <c:v>-4.5029999999997034E-3</c:v>
                </c:pt>
                <c:pt idx="22">
                  <c:v>-4.8009999999996259E-3</c:v>
                </c:pt>
                <c:pt idx="23">
                  <c:v>-4.9899999999998574E-3</c:v>
                </c:pt>
                <c:pt idx="24">
                  <c:v>-5.1239999999999064E-3</c:v>
                </c:pt>
                <c:pt idx="25">
                  <c:v>-5.1569999999996497E-3</c:v>
                </c:pt>
                <c:pt idx="26">
                  <c:v>-5.3039999999997534E-3</c:v>
                </c:pt>
                <c:pt idx="27">
                  <c:v>-5.5119999999999753E-3</c:v>
                </c:pt>
                <c:pt idx="28">
                  <c:v>-5.5279999999999774E-3</c:v>
                </c:pt>
                <c:pt idx="29">
                  <c:v>-5.571999999999926E-3</c:v>
                </c:pt>
                <c:pt idx="30">
                  <c:v>-5.5589999999998843E-3</c:v>
                </c:pt>
                <c:pt idx="31">
                  <c:v>-5.7109999999998134E-3</c:v>
                </c:pt>
                <c:pt idx="32">
                  <c:v>-4.4209999999997914E-3</c:v>
                </c:pt>
                <c:pt idx="33">
                  <c:v>-4.9109999999999016E-3</c:v>
                </c:pt>
                <c:pt idx="34">
                  <c:v>-3.4999999999998366E-3</c:v>
                </c:pt>
                <c:pt idx="35">
                  <c:v>-3.7639999999998872E-3</c:v>
                </c:pt>
                <c:pt idx="36">
                  <c:v>-6.0259999999998795E-3</c:v>
                </c:pt>
                <c:pt idx="37">
                  <c:v>-6.1009999999997004E-3</c:v>
                </c:pt>
                <c:pt idx="38">
                  <c:v>-6.1989999999996423E-3</c:v>
                </c:pt>
                <c:pt idx="39">
                  <c:v>-6.2669999999998187E-3</c:v>
                </c:pt>
                <c:pt idx="40">
                  <c:v>-7.1319999999999387E-3</c:v>
                </c:pt>
                <c:pt idx="41">
                  <c:v>-6.8639999999997592E-3</c:v>
                </c:pt>
                <c:pt idx="42">
                  <c:v>-6.8639999999997592E-3</c:v>
                </c:pt>
                <c:pt idx="43">
                  <c:v>-6.8569999999996932E-3</c:v>
                </c:pt>
                <c:pt idx="44">
                  <c:v>-6.8549999999998334E-3</c:v>
                </c:pt>
                <c:pt idx="45">
                  <c:v>-6.8629999999996194E-3</c:v>
                </c:pt>
                <c:pt idx="46">
                  <c:v>-6.8639999999997592E-3</c:v>
                </c:pt>
                <c:pt idx="47">
                  <c:v>-6.4879999999996277E-3</c:v>
                </c:pt>
                <c:pt idx="48">
                  <c:v>-6.4879999999996277E-3</c:v>
                </c:pt>
                <c:pt idx="49">
                  <c:v>-7.1109999999996619E-3</c:v>
                </c:pt>
                <c:pt idx="50">
                  <c:v>-7.434999999999665E-3</c:v>
                </c:pt>
                <c:pt idx="51">
                  <c:v>-7.5159999999998795E-3</c:v>
                </c:pt>
                <c:pt idx="52">
                  <c:v>-5.6209999999996584E-3</c:v>
                </c:pt>
                <c:pt idx="53">
                  <c:v>-7.0699999999997076E-3</c:v>
                </c:pt>
                <c:pt idx="54">
                  <c:v>-3.5939999999996552E-3</c:v>
                </c:pt>
                <c:pt idx="55">
                  <c:v>-4.1449999999998433E-3</c:v>
                </c:pt>
                <c:pt idx="56">
                  <c:v>-4.1959999999998734E-3</c:v>
                </c:pt>
                <c:pt idx="57">
                  <c:v>-4.0629999999999304E-3</c:v>
                </c:pt>
                <c:pt idx="58">
                  <c:v>-3.9929999999999142E-3</c:v>
                </c:pt>
                <c:pt idx="59">
                  <c:v>-4.0199999999997052E-3</c:v>
                </c:pt>
                <c:pt idx="60">
                  <c:v>-4.0199999999997052E-3</c:v>
                </c:pt>
                <c:pt idx="61">
                  <c:v>-4.0119999999999123E-3</c:v>
                </c:pt>
                <c:pt idx="62">
                  <c:v>-4.0119999999999123E-3</c:v>
                </c:pt>
                <c:pt idx="63">
                  <c:v>-3.8190000000000212E-3</c:v>
                </c:pt>
                <c:pt idx="64">
                  <c:v>-4.1179999999996324E-3</c:v>
                </c:pt>
                <c:pt idx="65">
                  <c:v>-3.953999999999791E-3</c:v>
                </c:pt>
                <c:pt idx="66">
                  <c:v>-3.7609999999999163E-3</c:v>
                </c:pt>
                <c:pt idx="67">
                  <c:v>-3.7799999999998946E-3</c:v>
                </c:pt>
                <c:pt idx="68">
                  <c:v>-3.5419999999999423E-3</c:v>
                </c:pt>
                <c:pt idx="69">
                  <c:v>-3.6119999999999486E-3</c:v>
                </c:pt>
                <c:pt idx="70">
                  <c:v>-4.2719999999998584E-3</c:v>
                </c:pt>
                <c:pt idx="71">
                  <c:v>-4.9549999999998371E-3</c:v>
                </c:pt>
                <c:pt idx="72">
                  <c:v>-4.9609999999997824E-3</c:v>
                </c:pt>
                <c:pt idx="73">
                  <c:v>-4.9609999999997824E-3</c:v>
                </c:pt>
                <c:pt idx="74">
                  <c:v>-5.0569999999998845E-3</c:v>
                </c:pt>
                <c:pt idx="75">
                  <c:v>-5.0569999999998845E-3</c:v>
                </c:pt>
                <c:pt idx="76">
                  <c:v>-5.0299999999996606E-3</c:v>
                </c:pt>
                <c:pt idx="77">
                  <c:v>-5.0219999999998781E-3</c:v>
                </c:pt>
                <c:pt idx="78">
                  <c:v>-5.0209999999997314E-3</c:v>
                </c:pt>
                <c:pt idx="79">
                  <c:v>-4.9869999999998804E-3</c:v>
                </c:pt>
                <c:pt idx="80">
                  <c:v>-4.951999999999868E-3</c:v>
                </c:pt>
                <c:pt idx="81">
                  <c:v>-4.9690000000000133E-3</c:v>
                </c:pt>
                <c:pt idx="82">
                  <c:v>-4.9819999999996256E-3</c:v>
                </c:pt>
                <c:pt idx="83">
                  <c:v>-4.9819999999996256E-3</c:v>
                </c:pt>
                <c:pt idx="84">
                  <c:v>-4.9819999999996256E-3</c:v>
                </c:pt>
                <c:pt idx="85">
                  <c:v>-4.9549999999998371E-3</c:v>
                </c:pt>
                <c:pt idx="86">
                  <c:v>-4.9449999999997682E-3</c:v>
                </c:pt>
                <c:pt idx="87">
                  <c:v>-4.9479999999997434E-3</c:v>
                </c:pt>
                <c:pt idx="88">
                  <c:v>-4.9500000000000134E-3</c:v>
                </c:pt>
                <c:pt idx="89">
                  <c:v>-4.8759999999998934E-3</c:v>
                </c:pt>
                <c:pt idx="90">
                  <c:v>-4.8139999999996675E-3</c:v>
                </c:pt>
                <c:pt idx="91">
                  <c:v>-4.8099999999999914E-3</c:v>
                </c:pt>
                <c:pt idx="92">
                  <c:v>-4.8169999999996445E-3</c:v>
                </c:pt>
                <c:pt idx="93">
                  <c:v>-4.8159999999999314E-3</c:v>
                </c:pt>
                <c:pt idx="94">
                  <c:v>-4.8169999999996445E-3</c:v>
                </c:pt>
                <c:pt idx="95">
                  <c:v>-4.8789999999998739E-3</c:v>
                </c:pt>
                <c:pt idx="96">
                  <c:v>-4.9059999999996528E-3</c:v>
                </c:pt>
                <c:pt idx="97">
                  <c:v>-4.9909999999999816E-3</c:v>
                </c:pt>
                <c:pt idx="98">
                  <c:v>-4.9589999999999487E-3</c:v>
                </c:pt>
                <c:pt idx="99">
                  <c:v>-4.8969999999997123E-3</c:v>
                </c:pt>
                <c:pt idx="100">
                  <c:v>-4.8969999999997123E-3</c:v>
                </c:pt>
                <c:pt idx="101">
                  <c:v>-4.8969999999997123E-3</c:v>
                </c:pt>
                <c:pt idx="102">
                  <c:v>-4.7690000000000388E-3</c:v>
                </c:pt>
                <c:pt idx="103">
                  <c:v>-4.6339999999998197E-3</c:v>
                </c:pt>
                <c:pt idx="104">
                  <c:v>-4.2009999999996946E-3</c:v>
                </c:pt>
                <c:pt idx="105">
                  <c:v>-3.953999999999791E-3</c:v>
                </c:pt>
                <c:pt idx="106">
                  <c:v>-3.953999999999791E-3</c:v>
                </c:pt>
                <c:pt idx="107">
                  <c:v>-3.9399999999996105E-3</c:v>
                </c:pt>
                <c:pt idx="108">
                  <c:v>-3.8969999999998173E-3</c:v>
                </c:pt>
                <c:pt idx="109">
                  <c:v>-3.9679999999999802E-3</c:v>
                </c:pt>
                <c:pt idx="110">
                  <c:v>-4.2480000000000434E-3</c:v>
                </c:pt>
                <c:pt idx="111">
                  <c:v>-4.2480000000000434E-3</c:v>
                </c:pt>
                <c:pt idx="112">
                  <c:v>-4.3299999999999493E-3</c:v>
                </c:pt>
                <c:pt idx="113">
                  <c:v>-4.3809999999999804E-3</c:v>
                </c:pt>
                <c:pt idx="114">
                  <c:v>-4.3079999999999794E-3</c:v>
                </c:pt>
                <c:pt idx="115">
                  <c:v>-4.3229999999998573E-3</c:v>
                </c:pt>
                <c:pt idx="116">
                  <c:v>-4.257999999999664E-3</c:v>
                </c:pt>
                <c:pt idx="117">
                  <c:v>-4.257999999999664E-3</c:v>
                </c:pt>
                <c:pt idx="118">
                  <c:v>-4.2639999999996171E-3</c:v>
                </c:pt>
                <c:pt idx="119">
                  <c:v>-4.3249999999996902E-3</c:v>
                </c:pt>
                <c:pt idx="120">
                  <c:v>-4.3249999999996902E-3</c:v>
                </c:pt>
                <c:pt idx="121">
                  <c:v>-4.2939999999998136E-3</c:v>
                </c:pt>
                <c:pt idx="122">
                  <c:v>-4.3039999999998808E-3</c:v>
                </c:pt>
                <c:pt idx="123">
                  <c:v>-4.3039999999998808E-3</c:v>
                </c:pt>
                <c:pt idx="124">
                  <c:v>-4.2929999999996764E-3</c:v>
                </c:pt>
                <c:pt idx="125">
                  <c:v>-3.2239999999999019E-3</c:v>
                </c:pt>
                <c:pt idx="126">
                  <c:v>-3.1909999999997218E-3</c:v>
                </c:pt>
                <c:pt idx="127">
                  <c:v>-3.1189999999998719E-3</c:v>
                </c:pt>
                <c:pt idx="128">
                  <c:v>-3.1189999999998719E-3</c:v>
                </c:pt>
                <c:pt idx="129">
                  <c:v>-3.1639999999999546E-3</c:v>
                </c:pt>
                <c:pt idx="130">
                  <c:v>-3.1679999999996247E-3</c:v>
                </c:pt>
                <c:pt idx="131">
                  <c:v>-3.2139999999998281E-3</c:v>
                </c:pt>
                <c:pt idx="132">
                  <c:v>-3.2259999999997291E-3</c:v>
                </c:pt>
                <c:pt idx="133">
                  <c:v>-3.2569999999996213E-3</c:v>
                </c:pt>
                <c:pt idx="134">
                  <c:v>-3.1029999999998559E-3</c:v>
                </c:pt>
                <c:pt idx="135">
                  <c:v>-2.7329999999996532E-3</c:v>
                </c:pt>
                <c:pt idx="136">
                  <c:v>-2.7649999999996852E-3</c:v>
                </c:pt>
                <c:pt idx="137">
                  <c:v>-2.7649999999996852E-3</c:v>
                </c:pt>
                <c:pt idx="138">
                  <c:v>-2.7669999999999652E-3</c:v>
                </c:pt>
                <c:pt idx="139">
                  <c:v>-1.7499999999999179E-3</c:v>
                </c:pt>
                <c:pt idx="140">
                  <c:v>-1.2299999999996199E-3</c:v>
                </c:pt>
                <c:pt idx="141">
                  <c:v>-2.2699999999975648E-4</c:v>
                </c:pt>
                <c:pt idx="142">
                  <c:v>-2.2699999999975648E-4</c:v>
                </c:pt>
                <c:pt idx="143">
                  <c:v>-2.2699999999975648E-4</c:v>
                </c:pt>
                <c:pt idx="144">
                  <c:v>-2.2999999999973159E-4</c:v>
                </c:pt>
                <c:pt idx="145">
                  <c:v>-2.2999999999973159E-4</c:v>
                </c:pt>
                <c:pt idx="146">
                  <c:v>-2.1599999999999406E-4</c:v>
                </c:pt>
                <c:pt idx="147">
                  <c:v>-2.1599999999999406E-4</c:v>
                </c:pt>
                <c:pt idx="148">
                  <c:v>-2.1499999999985441E-4</c:v>
                </c:pt>
                <c:pt idx="149">
                  <c:v>-2.1499999999985441E-4</c:v>
                </c:pt>
                <c:pt idx="150">
                  <c:v>-2.0799999999976401E-4</c:v>
                </c:pt>
                <c:pt idx="151">
                  <c:v>-1.9999999999997857E-4</c:v>
                </c:pt>
                <c:pt idx="152">
                  <c:v>-2.0699999999962415E-4</c:v>
                </c:pt>
                <c:pt idx="153">
                  <c:v>-2.6599999999987745E-4</c:v>
                </c:pt>
                <c:pt idx="154">
                  <c:v>-2.9099999999981918E-4</c:v>
                </c:pt>
                <c:pt idx="155">
                  <c:v>-2.2699999999975648E-4</c:v>
                </c:pt>
                <c:pt idx="156">
                  <c:v>-3.949999999997025E-4</c:v>
                </c:pt>
                <c:pt idx="157">
                  <c:v>-3.949999999997025E-4</c:v>
                </c:pt>
                <c:pt idx="158">
                  <c:v>-3.949999999997025E-4</c:v>
                </c:pt>
                <c:pt idx="159">
                  <c:v>-3.949999999997025E-4</c:v>
                </c:pt>
                <c:pt idx="160">
                  <c:v>-4.5999999999990688E-4</c:v>
                </c:pt>
                <c:pt idx="161">
                  <c:v>-4.9599999999960982E-4</c:v>
                </c:pt>
                <c:pt idx="162">
                  <c:v>-5.6999999999973912E-4</c:v>
                </c:pt>
                <c:pt idx="163">
                  <c:v>-6.0599999999988723E-4</c:v>
                </c:pt>
                <c:pt idx="164">
                  <c:v>-6.0099999999963167E-4</c:v>
                </c:pt>
                <c:pt idx="165">
                  <c:v>-7.3899999999982573E-4</c:v>
                </c:pt>
                <c:pt idx="166">
                  <c:v>-8.0199999999974768E-4</c:v>
                </c:pt>
                <c:pt idx="167">
                  <c:v>-8.169999999996289E-4</c:v>
                </c:pt>
                <c:pt idx="168">
                  <c:v>-8.169999999996289E-4</c:v>
                </c:pt>
                <c:pt idx="169">
                  <c:v>-8.4399999999984813E-4</c:v>
                </c:pt>
                <c:pt idx="170">
                  <c:v>-8.5999999999986586E-4</c:v>
                </c:pt>
                <c:pt idx="171">
                  <c:v>-8.2699999999969332E-4</c:v>
                </c:pt>
                <c:pt idx="172">
                  <c:v>-8.2699999999969332E-4</c:v>
                </c:pt>
                <c:pt idx="173">
                  <c:v>-9.1399999999986295E-4</c:v>
                </c:pt>
                <c:pt idx="174">
                  <c:v>-9.3299999999985419E-4</c:v>
                </c:pt>
                <c:pt idx="175">
                  <c:v>-9.3299999999985419E-4</c:v>
                </c:pt>
                <c:pt idx="176">
                  <c:v>-9.5000000000000726E-4</c:v>
                </c:pt>
                <c:pt idx="177">
                  <c:v>-9.5099999999970653E-4</c:v>
                </c:pt>
                <c:pt idx="178">
                  <c:v>-9.6399999999974588E-4</c:v>
                </c:pt>
                <c:pt idx="179">
                  <c:v>-9.9499999999963767E-4</c:v>
                </c:pt>
                <c:pt idx="180">
                  <c:v>-9.4599999999989853E-4</c:v>
                </c:pt>
                <c:pt idx="181">
                  <c:v>-9.8200000000004165E-4</c:v>
                </c:pt>
                <c:pt idx="182">
                  <c:v>-9.8200000000004165E-4</c:v>
                </c:pt>
                <c:pt idx="183">
                  <c:v>-1.0390000000000121E-3</c:v>
                </c:pt>
                <c:pt idx="184">
                  <c:v>-1.080999999999666E-3</c:v>
                </c:pt>
                <c:pt idx="185">
                  <c:v>-1.080999999999666E-3</c:v>
                </c:pt>
                <c:pt idx="186">
                  <c:v>-1.0709999999996E-3</c:v>
                </c:pt>
                <c:pt idx="187">
                  <c:v>-1.0909999999997341E-3</c:v>
                </c:pt>
                <c:pt idx="188">
                  <c:v>-1.255999999999702E-3</c:v>
                </c:pt>
                <c:pt idx="189">
                  <c:v>-1.255999999999702E-3</c:v>
                </c:pt>
                <c:pt idx="190">
                  <c:v>-1.255999999999702E-3</c:v>
                </c:pt>
                <c:pt idx="191">
                  <c:v>-1.6509999999998481E-3</c:v>
                </c:pt>
                <c:pt idx="192">
                  <c:v>-1.6509999999998481E-3</c:v>
                </c:pt>
                <c:pt idx="193">
                  <c:v>-1.7819999999999499E-3</c:v>
                </c:pt>
                <c:pt idx="194">
                  <c:v>-1.7819999999999499E-3</c:v>
                </c:pt>
                <c:pt idx="195">
                  <c:v>-1.7529999999998935E-3</c:v>
                </c:pt>
                <c:pt idx="196">
                  <c:v>-1.7529999999998935E-3</c:v>
                </c:pt>
                <c:pt idx="197">
                  <c:v>-1.7579999999997042E-3</c:v>
                </c:pt>
                <c:pt idx="198">
                  <c:v>-1.758999999999844E-3</c:v>
                </c:pt>
                <c:pt idx="199">
                  <c:v>-1.255999999999702E-3</c:v>
                </c:pt>
                <c:pt idx="200">
                  <c:v>1.6612999999999989E-2</c:v>
                </c:pt>
                <c:pt idx="201">
                  <c:v>2.6894000000000012E-2</c:v>
                </c:pt>
                <c:pt idx="202">
                  <c:v>2.7162000000000141E-2</c:v>
                </c:pt>
                <c:pt idx="203">
                  <c:v>2.6643000000000052E-2</c:v>
                </c:pt>
                <c:pt idx="204">
                  <c:v>2.6861000000000256E-2</c:v>
                </c:pt>
                <c:pt idx="205">
                  <c:v>2.706100000000029E-2</c:v>
                </c:pt>
                <c:pt idx="206">
                  <c:v>2.7353000000000249E-2</c:v>
                </c:pt>
                <c:pt idx="207">
                  <c:v>2.7661000000000248E-2</c:v>
                </c:pt>
                <c:pt idx="208">
                  <c:v>2.7829000000000194E-2</c:v>
                </c:pt>
                <c:pt idx="209">
                  <c:v>2.8015000000000352E-2</c:v>
                </c:pt>
                <c:pt idx="210">
                  <c:v>2.8059000000000282E-2</c:v>
                </c:pt>
                <c:pt idx="211">
                  <c:v>2.8376000000000182E-2</c:v>
                </c:pt>
                <c:pt idx="212">
                  <c:v>2.8402000000000271E-2</c:v>
                </c:pt>
                <c:pt idx="213">
                  <c:v>2.8268000000000182E-2</c:v>
                </c:pt>
                <c:pt idx="214">
                  <c:v>2.839400000000003E-2</c:v>
                </c:pt>
                <c:pt idx="215">
                  <c:v>2.875700000000015E-2</c:v>
                </c:pt>
                <c:pt idx="216">
                  <c:v>2.8855000000000082E-2</c:v>
                </c:pt>
                <c:pt idx="217">
                  <c:v>2.906100000000001E-2</c:v>
                </c:pt>
                <c:pt idx="218">
                  <c:v>2.9146000000000342E-2</c:v>
                </c:pt>
                <c:pt idx="219">
                  <c:v>2.9239000000000084E-2</c:v>
                </c:pt>
                <c:pt idx="220">
                  <c:v>2.9563000000000006E-2</c:v>
                </c:pt>
                <c:pt idx="221">
                  <c:v>2.9951000000000082E-2</c:v>
                </c:pt>
                <c:pt idx="222">
                  <c:v>3.0111000000000242E-2</c:v>
                </c:pt>
                <c:pt idx="223">
                  <c:v>3.0348000000000042E-2</c:v>
                </c:pt>
                <c:pt idx="224">
                  <c:v>3.173800000000028E-2</c:v>
                </c:pt>
                <c:pt idx="225">
                  <c:v>3.1158000000000019E-2</c:v>
                </c:pt>
                <c:pt idx="226">
                  <c:v>3.1157000000000396E-2</c:v>
                </c:pt>
                <c:pt idx="227">
                  <c:v>3.101600000000021E-2</c:v>
                </c:pt>
                <c:pt idx="228">
                  <c:v>3.1133000000000174E-2</c:v>
                </c:pt>
                <c:pt idx="229">
                  <c:v>3.096699999999997E-2</c:v>
                </c:pt>
                <c:pt idx="230">
                  <c:v>3.3046000000000145E-2</c:v>
                </c:pt>
                <c:pt idx="231">
                  <c:v>3.2499000000000153E-2</c:v>
                </c:pt>
                <c:pt idx="232">
                  <c:v>3.2568000000000381E-2</c:v>
                </c:pt>
                <c:pt idx="233">
                  <c:v>3.2615999999999992E-2</c:v>
                </c:pt>
                <c:pt idx="234">
                  <c:v>3.2393000000000352E-2</c:v>
                </c:pt>
                <c:pt idx="235">
                  <c:v>3.2399999999999991E-2</c:v>
                </c:pt>
                <c:pt idx="236">
                  <c:v>3.2559000000000012E-2</c:v>
                </c:pt>
                <c:pt idx="237">
                  <c:v>3.3845000000000416E-2</c:v>
                </c:pt>
                <c:pt idx="238">
                  <c:v>3.42520000000004E-2</c:v>
                </c:pt>
                <c:pt idx="239">
                  <c:v>3.3600999999999992E-2</c:v>
                </c:pt>
                <c:pt idx="240">
                  <c:v>3.4144000000000396E-2</c:v>
                </c:pt>
                <c:pt idx="241">
                  <c:v>3.4278000000000045E-2</c:v>
                </c:pt>
                <c:pt idx="242">
                  <c:v>3.4356999999999971E-2</c:v>
                </c:pt>
                <c:pt idx="243">
                  <c:v>3.4371000000000242E-2</c:v>
                </c:pt>
                <c:pt idx="244">
                  <c:v>3.4408000000000001E-2</c:v>
                </c:pt>
                <c:pt idx="245">
                  <c:v>3.4406000000000186E-2</c:v>
                </c:pt>
                <c:pt idx="246">
                  <c:v>3.4578000000000234E-2</c:v>
                </c:pt>
                <c:pt idx="247">
                  <c:v>3.4386000000000035E-2</c:v>
                </c:pt>
                <c:pt idx="248">
                  <c:v>3.4451000000000245E-2</c:v>
                </c:pt>
                <c:pt idx="249">
                  <c:v>3.440900000000021E-2</c:v>
                </c:pt>
                <c:pt idx="250">
                  <c:v>3.4460000000000171E-2</c:v>
                </c:pt>
                <c:pt idx="251">
                  <c:v>3.4518999999999966E-2</c:v>
                </c:pt>
                <c:pt idx="252">
                  <c:v>3.4574000000000112E-2</c:v>
                </c:pt>
                <c:pt idx="253">
                  <c:v>3.5011000000000445E-2</c:v>
                </c:pt>
                <c:pt idx="254">
                  <c:v>3.4618000000000045E-2</c:v>
                </c:pt>
                <c:pt idx="255">
                  <c:v>3.4661999999999984E-2</c:v>
                </c:pt>
                <c:pt idx="256">
                  <c:v>3.7708999999999999E-2</c:v>
                </c:pt>
                <c:pt idx="257">
                  <c:v>3.8034000000000151E-2</c:v>
                </c:pt>
                <c:pt idx="258">
                  <c:v>3.8229999999999986E-2</c:v>
                </c:pt>
                <c:pt idx="259">
                  <c:v>3.8437000000000082E-2</c:v>
                </c:pt>
                <c:pt idx="260">
                  <c:v>3.849700000000001E-2</c:v>
                </c:pt>
                <c:pt idx="261">
                  <c:v>3.9670000000000198E-2</c:v>
                </c:pt>
                <c:pt idx="262">
                  <c:v>3.9941000000000254E-2</c:v>
                </c:pt>
                <c:pt idx="263">
                  <c:v>4.0325000000000173E-2</c:v>
                </c:pt>
                <c:pt idx="264">
                  <c:v>4.0456000000000408E-2</c:v>
                </c:pt>
                <c:pt idx="265">
                  <c:v>4.0570000000000224E-2</c:v>
                </c:pt>
                <c:pt idx="266">
                  <c:v>4.0745000000000274E-2</c:v>
                </c:pt>
                <c:pt idx="267">
                  <c:v>4.0876000000000384E-2</c:v>
                </c:pt>
                <c:pt idx="268">
                  <c:v>4.1005000000000166E-2</c:v>
                </c:pt>
                <c:pt idx="269">
                  <c:v>4.1135000000000116E-2</c:v>
                </c:pt>
                <c:pt idx="270">
                  <c:v>4.1246000000000095E-2</c:v>
                </c:pt>
                <c:pt idx="271">
                  <c:v>4.1376000000000093E-2</c:v>
                </c:pt>
                <c:pt idx="272">
                  <c:v>4.1482000000000324E-2</c:v>
                </c:pt>
                <c:pt idx="273">
                  <c:v>4.1571000000000254E-2</c:v>
                </c:pt>
                <c:pt idx="274">
                  <c:v>4.1659000000000085E-2</c:v>
                </c:pt>
                <c:pt idx="275">
                  <c:v>4.1732000000000123E-2</c:v>
                </c:pt>
                <c:pt idx="276">
                  <c:v>4.1805000000000085E-2</c:v>
                </c:pt>
                <c:pt idx="277">
                  <c:v>4.1883000000000392E-2</c:v>
                </c:pt>
                <c:pt idx="278">
                  <c:v>4.2048999999999996E-2</c:v>
                </c:pt>
                <c:pt idx="279">
                  <c:v>4.2133000000000344E-2</c:v>
                </c:pt>
                <c:pt idx="280">
                  <c:v>4.2334000000000434E-2</c:v>
                </c:pt>
                <c:pt idx="281">
                  <c:v>4.2390000000000344E-2</c:v>
                </c:pt>
                <c:pt idx="282">
                  <c:v>4.2478000000000023E-2</c:v>
                </c:pt>
                <c:pt idx="283">
                  <c:v>4.2564000000000102E-2</c:v>
                </c:pt>
                <c:pt idx="284">
                  <c:v>4.2638000000000183E-2</c:v>
                </c:pt>
                <c:pt idx="285">
                  <c:v>4.2708000000000336E-2</c:v>
                </c:pt>
                <c:pt idx="286">
                  <c:v>4.2745000000000026E-2</c:v>
                </c:pt>
                <c:pt idx="287">
                  <c:v>4.2836000000000485E-2</c:v>
                </c:pt>
                <c:pt idx="288">
                  <c:v>4.28930000000005E-2</c:v>
                </c:pt>
                <c:pt idx="289">
                  <c:v>4.2954000000000402E-2</c:v>
                </c:pt>
                <c:pt idx="290">
                  <c:v>4.3000000000000163E-2</c:v>
                </c:pt>
                <c:pt idx="291">
                  <c:v>4.3106000000000332E-2</c:v>
                </c:pt>
                <c:pt idx="292">
                  <c:v>4.3163999999999994E-2</c:v>
                </c:pt>
                <c:pt idx="293">
                  <c:v>4.3280000000000214E-2</c:v>
                </c:pt>
                <c:pt idx="294">
                  <c:v>4.3346000000000114E-2</c:v>
                </c:pt>
                <c:pt idx="295">
                  <c:v>4.3404000000000234E-2</c:v>
                </c:pt>
                <c:pt idx="296">
                  <c:v>4.3453000000000012E-2</c:v>
                </c:pt>
                <c:pt idx="297">
                  <c:v>4.3515000000000185E-2</c:v>
                </c:pt>
                <c:pt idx="298">
                  <c:v>4.3565000000000083E-2</c:v>
                </c:pt>
                <c:pt idx="299">
                  <c:v>4.3614000000000284E-2</c:v>
                </c:pt>
                <c:pt idx="300">
                  <c:v>4.3597000000000122E-2</c:v>
                </c:pt>
                <c:pt idx="301">
                  <c:v>5.5307000000000134E-2</c:v>
                </c:pt>
                <c:pt idx="302">
                  <c:v>6.2310000000000296E-2</c:v>
                </c:pt>
                <c:pt idx="303">
                  <c:v>7.1752000000000093E-2</c:v>
                </c:pt>
                <c:pt idx="304">
                  <c:v>9.5390000000000127E-2</c:v>
                </c:pt>
                <c:pt idx="305">
                  <c:v>0.10082400000000026</c:v>
                </c:pt>
                <c:pt idx="306">
                  <c:v>0.10587900000000028</c:v>
                </c:pt>
                <c:pt idx="307">
                  <c:v>0.11000800000000011</c:v>
                </c:pt>
                <c:pt idx="308">
                  <c:v>0.11492100000000027</c:v>
                </c:pt>
                <c:pt idx="309">
                  <c:v>0.11935000000000028</c:v>
                </c:pt>
                <c:pt idx="310">
                  <c:v>0.12302400000000027</c:v>
                </c:pt>
                <c:pt idx="311">
                  <c:v>0.1266440000000002</c:v>
                </c:pt>
                <c:pt idx="312">
                  <c:v>0.12927800000000023</c:v>
                </c:pt>
                <c:pt idx="313">
                  <c:v>0.13124800000000064</c:v>
                </c:pt>
                <c:pt idx="314">
                  <c:v>0.13282400000000028</c:v>
                </c:pt>
                <c:pt idx="315">
                  <c:v>0.13482600000000033</c:v>
                </c:pt>
                <c:pt idx="316">
                  <c:v>0.1383560000000004</c:v>
                </c:pt>
                <c:pt idx="317">
                  <c:v>0.14032200000000028</c:v>
                </c:pt>
                <c:pt idx="318">
                  <c:v>0.14952300000000029</c:v>
                </c:pt>
                <c:pt idx="319">
                  <c:v>0.15156200000000059</c:v>
                </c:pt>
                <c:pt idx="320">
                  <c:v>0.15587499999999999</c:v>
                </c:pt>
                <c:pt idx="321">
                  <c:v>0.15839000000000064</c:v>
                </c:pt>
                <c:pt idx="322">
                  <c:v>0.16117900000000018</c:v>
                </c:pt>
                <c:pt idx="323">
                  <c:v>0.16248700000000021</c:v>
                </c:pt>
                <c:pt idx="324">
                  <c:v>0.16354000000000024</c:v>
                </c:pt>
                <c:pt idx="325">
                  <c:v>0.16460200000000036</c:v>
                </c:pt>
                <c:pt idx="326">
                  <c:v>0.16759500000000041</c:v>
                </c:pt>
                <c:pt idx="327">
                  <c:v>0.17212100000000019</c:v>
                </c:pt>
                <c:pt idx="328">
                  <c:v>0.17666599999999999</c:v>
                </c:pt>
                <c:pt idx="329">
                  <c:v>0.17816000000000021</c:v>
                </c:pt>
                <c:pt idx="330">
                  <c:v>0.17948700000000084</c:v>
                </c:pt>
                <c:pt idx="331">
                  <c:v>0.18046600000000063</c:v>
                </c:pt>
                <c:pt idx="332">
                  <c:v>0.18196500000000099</c:v>
                </c:pt>
                <c:pt idx="333">
                  <c:v>0.18294700000000069</c:v>
                </c:pt>
                <c:pt idx="334">
                  <c:v>0.18883800000000053</c:v>
                </c:pt>
                <c:pt idx="335">
                  <c:v>0.19262800000000002</c:v>
                </c:pt>
                <c:pt idx="336">
                  <c:v>0.20192399999999999</c:v>
                </c:pt>
                <c:pt idx="337">
                  <c:v>0.20483099999999999</c:v>
                </c:pt>
                <c:pt idx="338">
                  <c:v>0.20788800000000021</c:v>
                </c:pt>
                <c:pt idx="339">
                  <c:v>0.21326600000000093</c:v>
                </c:pt>
                <c:pt idx="340">
                  <c:v>0.21708300000000041</c:v>
                </c:pt>
                <c:pt idx="341">
                  <c:v>0.21907300000000041</c:v>
                </c:pt>
                <c:pt idx="342">
                  <c:v>0.22090300000000029</c:v>
                </c:pt>
                <c:pt idx="343">
                  <c:v>0.2232560000000002</c:v>
                </c:pt>
                <c:pt idx="344">
                  <c:v>0.22605399999999998</c:v>
                </c:pt>
                <c:pt idx="345">
                  <c:v>0.2328560000000004</c:v>
                </c:pt>
                <c:pt idx="346">
                  <c:v>0.23628500000000024</c:v>
                </c:pt>
                <c:pt idx="347">
                  <c:v>0.23762499999999998</c:v>
                </c:pt>
                <c:pt idx="348">
                  <c:v>0.23948500000000059</c:v>
                </c:pt>
                <c:pt idx="349">
                  <c:v>0.24099100000000073</c:v>
                </c:pt>
                <c:pt idx="350">
                  <c:v>0.24684800000000093</c:v>
                </c:pt>
                <c:pt idx="351">
                  <c:v>0.24860600000000024</c:v>
                </c:pt>
                <c:pt idx="352">
                  <c:v>0.25056600000000007</c:v>
                </c:pt>
                <c:pt idx="353">
                  <c:v>0.25311000000000039</c:v>
                </c:pt>
                <c:pt idx="354">
                  <c:v>0.26168700000000022</c:v>
                </c:pt>
                <c:pt idx="355">
                  <c:v>0.27117300000000011</c:v>
                </c:pt>
                <c:pt idx="356">
                  <c:v>0.29946100000000031</c:v>
                </c:pt>
                <c:pt idx="357">
                  <c:v>0.30430400000000113</c:v>
                </c:pt>
                <c:pt idx="358">
                  <c:v>0.30825500000000039</c:v>
                </c:pt>
                <c:pt idx="359">
                  <c:v>0.31220500000000007</c:v>
                </c:pt>
                <c:pt idx="360">
                  <c:v>0.31695800000000107</c:v>
                </c:pt>
                <c:pt idx="361">
                  <c:v>0.3224790000000014</c:v>
                </c:pt>
                <c:pt idx="362">
                  <c:v>0.32464400000000032</c:v>
                </c:pt>
                <c:pt idx="363">
                  <c:v>0.32630000000000142</c:v>
                </c:pt>
                <c:pt idx="364">
                  <c:v>0.32784800000000147</c:v>
                </c:pt>
                <c:pt idx="365">
                  <c:v>0.3312590000000003</c:v>
                </c:pt>
                <c:pt idx="366">
                  <c:v>0.33904500000000032</c:v>
                </c:pt>
                <c:pt idx="367">
                  <c:v>0.34432400000000124</c:v>
                </c:pt>
                <c:pt idx="368">
                  <c:v>0.346916000000001</c:v>
                </c:pt>
                <c:pt idx="369">
                  <c:v>0.34910700000000006</c:v>
                </c:pt>
                <c:pt idx="370">
                  <c:v>0.35116100000000028</c:v>
                </c:pt>
                <c:pt idx="371">
                  <c:v>0.35387300000000038</c:v>
                </c:pt>
                <c:pt idx="372">
                  <c:v>0.36255400000000032</c:v>
                </c:pt>
                <c:pt idx="373">
                  <c:v>0.36545700000000031</c:v>
                </c:pt>
                <c:pt idx="374">
                  <c:v>0.36732600000000165</c:v>
                </c:pt>
                <c:pt idx="375">
                  <c:v>0.36891500000000038</c:v>
                </c:pt>
                <c:pt idx="376">
                  <c:v>0.37056600000000106</c:v>
                </c:pt>
                <c:pt idx="377">
                  <c:v>0.38056900000000038</c:v>
                </c:pt>
                <c:pt idx="378">
                  <c:v>0.3829980000000015</c:v>
                </c:pt>
                <c:pt idx="379">
                  <c:v>0.38493900000000031</c:v>
                </c:pt>
                <c:pt idx="380">
                  <c:v>0.38962700000000083</c:v>
                </c:pt>
                <c:pt idx="381">
                  <c:v>0.40790500000000041</c:v>
                </c:pt>
                <c:pt idx="382">
                  <c:v>0.41172600000000031</c:v>
                </c:pt>
                <c:pt idx="383">
                  <c:v>0.41719300000000015</c:v>
                </c:pt>
                <c:pt idx="384">
                  <c:v>0.42354300000000045</c:v>
                </c:pt>
                <c:pt idx="385">
                  <c:v>0.4386650000000003</c:v>
                </c:pt>
                <c:pt idx="386">
                  <c:v>0.44470800000000033</c:v>
                </c:pt>
                <c:pt idx="387">
                  <c:v>0.449681</c:v>
                </c:pt>
                <c:pt idx="388">
                  <c:v>0.45278100000000004</c:v>
                </c:pt>
                <c:pt idx="389">
                  <c:v>0.45815600000000001</c:v>
                </c:pt>
                <c:pt idx="390">
                  <c:v>0.46159200000000045</c:v>
                </c:pt>
                <c:pt idx="391">
                  <c:v>0.46951200000000032</c:v>
                </c:pt>
                <c:pt idx="392">
                  <c:v>0.47359500000000043</c:v>
                </c:pt>
                <c:pt idx="393">
                  <c:v>0.49163100000000004</c:v>
                </c:pt>
                <c:pt idx="394">
                  <c:v>0.507822</c:v>
                </c:pt>
                <c:pt idx="395">
                  <c:v>0.5289850000000007</c:v>
                </c:pt>
                <c:pt idx="396">
                  <c:v>0.53612899999999986</c:v>
                </c:pt>
                <c:pt idx="397">
                  <c:v>0.53950800000000054</c:v>
                </c:pt>
                <c:pt idx="398">
                  <c:v>0.54583199999999987</c:v>
                </c:pt>
                <c:pt idx="399">
                  <c:v>0.54836000000000051</c:v>
                </c:pt>
                <c:pt idx="400">
                  <c:v>0.55245999999999951</c:v>
                </c:pt>
                <c:pt idx="401">
                  <c:v>0.64905300000000188</c:v>
                </c:pt>
                <c:pt idx="402">
                  <c:v>1.121448</c:v>
                </c:pt>
                <c:pt idx="403">
                  <c:v>1.8495050000000006</c:v>
                </c:pt>
                <c:pt idx="404">
                  <c:v>1.8696949999999968</c:v>
                </c:pt>
                <c:pt idx="405">
                  <c:v>1.9664740000000001</c:v>
                </c:pt>
                <c:pt idx="406">
                  <c:v>1.9702250000000001</c:v>
                </c:pt>
                <c:pt idx="407">
                  <c:v>1.9751060000000003</c:v>
                </c:pt>
                <c:pt idx="408">
                  <c:v>1.9807810000000003</c:v>
                </c:pt>
                <c:pt idx="409">
                  <c:v>1.9883780000000033</c:v>
                </c:pt>
                <c:pt idx="410">
                  <c:v>1.9967010000000001</c:v>
                </c:pt>
                <c:pt idx="411">
                  <c:v>2.006659999999993</c:v>
                </c:pt>
                <c:pt idx="412">
                  <c:v>2.0104699999999935</c:v>
                </c:pt>
                <c:pt idx="413">
                  <c:v>2.0124509999999924</c:v>
                </c:pt>
                <c:pt idx="414">
                  <c:v>2.0254070000000004</c:v>
                </c:pt>
                <c:pt idx="415">
                  <c:v>2.0308010000000003</c:v>
                </c:pt>
                <c:pt idx="416">
                  <c:v>2.0339160000000005</c:v>
                </c:pt>
                <c:pt idx="417">
                  <c:v>2.0484900000000001</c:v>
                </c:pt>
                <c:pt idx="418">
                  <c:v>2.0546360000000004</c:v>
                </c:pt>
                <c:pt idx="419">
                  <c:v>2.057156</c:v>
                </c:pt>
                <c:pt idx="420">
                  <c:v>2.0619930000000002</c:v>
                </c:pt>
                <c:pt idx="421">
                  <c:v>2.0639950000000002</c:v>
                </c:pt>
                <c:pt idx="422">
                  <c:v>2.06724</c:v>
                </c:pt>
                <c:pt idx="423">
                  <c:v>2.0703170000000002</c:v>
                </c:pt>
                <c:pt idx="424">
                  <c:v>2.0715870000000001</c:v>
                </c:pt>
                <c:pt idx="425">
                  <c:v>2.0725230000000003</c:v>
                </c:pt>
                <c:pt idx="426">
                  <c:v>2.0764769999999935</c:v>
                </c:pt>
                <c:pt idx="427">
                  <c:v>2.078589</c:v>
                </c:pt>
                <c:pt idx="428">
                  <c:v>2.0866119999999997</c:v>
                </c:pt>
                <c:pt idx="429">
                  <c:v>2.0910179999999987</c:v>
                </c:pt>
                <c:pt idx="430">
                  <c:v>2.0931860000000002</c:v>
                </c:pt>
                <c:pt idx="431">
                  <c:v>2.1007110000000075</c:v>
                </c:pt>
                <c:pt idx="432">
                  <c:v>2.1055900000000012</c:v>
                </c:pt>
                <c:pt idx="433">
                  <c:v>2.1094059999999977</c:v>
                </c:pt>
                <c:pt idx="434">
                  <c:v>2.112488999999993</c:v>
                </c:pt>
                <c:pt idx="435">
                  <c:v>2.1153110000000002</c:v>
                </c:pt>
                <c:pt idx="436">
                  <c:v>2.1310619999999987</c:v>
                </c:pt>
                <c:pt idx="437">
                  <c:v>2.139424</c:v>
                </c:pt>
                <c:pt idx="438">
                  <c:v>2.1420469999999967</c:v>
                </c:pt>
                <c:pt idx="439">
                  <c:v>2.1451460000000004</c:v>
                </c:pt>
                <c:pt idx="440">
                  <c:v>2.1458279999999998</c:v>
                </c:pt>
                <c:pt idx="441">
                  <c:v>2.1540740000000005</c:v>
                </c:pt>
                <c:pt idx="442">
                  <c:v>2.1570999999999998</c:v>
                </c:pt>
                <c:pt idx="443">
                  <c:v>2.1597970000000002</c:v>
                </c:pt>
                <c:pt idx="444">
                  <c:v>2.1605590000000001</c:v>
                </c:pt>
                <c:pt idx="445">
                  <c:v>2.1759049999999998</c:v>
                </c:pt>
                <c:pt idx="446">
                  <c:v>2.1859310000000072</c:v>
                </c:pt>
                <c:pt idx="447">
                  <c:v>2.1906740000000005</c:v>
                </c:pt>
                <c:pt idx="448">
                  <c:v>2.1919820000000003</c:v>
                </c:pt>
                <c:pt idx="449">
                  <c:v>2.1943799999999998</c:v>
                </c:pt>
                <c:pt idx="450">
                  <c:v>2.1990829999999977</c:v>
                </c:pt>
                <c:pt idx="451">
                  <c:v>2.2038520000000004</c:v>
                </c:pt>
                <c:pt idx="452">
                  <c:v>2.207446</c:v>
                </c:pt>
                <c:pt idx="453">
                  <c:v>2.209212</c:v>
                </c:pt>
                <c:pt idx="454">
                  <c:v>2.2115780000000003</c:v>
                </c:pt>
                <c:pt idx="455">
                  <c:v>2.214302</c:v>
                </c:pt>
                <c:pt idx="456">
                  <c:v>2.2375270000000071</c:v>
                </c:pt>
                <c:pt idx="457">
                  <c:v>2.2492310000000062</c:v>
                </c:pt>
                <c:pt idx="458">
                  <c:v>2.2554699999999968</c:v>
                </c:pt>
                <c:pt idx="459">
                  <c:v>2.2594159999999968</c:v>
                </c:pt>
                <c:pt idx="460">
                  <c:v>2.2614010000000002</c:v>
                </c:pt>
                <c:pt idx="461">
                  <c:v>2.2657550000000004</c:v>
                </c:pt>
                <c:pt idx="462">
                  <c:v>2.2690579999999998</c:v>
                </c:pt>
                <c:pt idx="463">
                  <c:v>2.2717790000000004</c:v>
                </c:pt>
                <c:pt idx="464">
                  <c:v>2.2749860000000002</c:v>
                </c:pt>
                <c:pt idx="465">
                  <c:v>2.2850860000000006</c:v>
                </c:pt>
                <c:pt idx="466">
                  <c:v>2.3028339999999967</c:v>
                </c:pt>
                <c:pt idx="467">
                  <c:v>2.3107649999999977</c:v>
                </c:pt>
                <c:pt idx="468">
                  <c:v>2.3169709999999935</c:v>
                </c:pt>
                <c:pt idx="469">
                  <c:v>2.3193449999999967</c:v>
                </c:pt>
                <c:pt idx="470">
                  <c:v>2.3258899999999967</c:v>
                </c:pt>
                <c:pt idx="471">
                  <c:v>2.3405839999999998</c:v>
                </c:pt>
                <c:pt idx="472">
                  <c:v>2.3450779999999987</c:v>
                </c:pt>
                <c:pt idx="473">
                  <c:v>2.3503449999999977</c:v>
                </c:pt>
                <c:pt idx="474">
                  <c:v>2.3529289999999934</c:v>
                </c:pt>
                <c:pt idx="475">
                  <c:v>2.3584829999999934</c:v>
                </c:pt>
                <c:pt idx="476">
                  <c:v>2.3635820000000001</c:v>
                </c:pt>
                <c:pt idx="477">
                  <c:v>2.3776710000000003</c:v>
                </c:pt>
                <c:pt idx="478">
                  <c:v>2.3850979999999997</c:v>
                </c:pt>
                <c:pt idx="479">
                  <c:v>2.3895499999999967</c:v>
                </c:pt>
                <c:pt idx="480">
                  <c:v>2.3919759999999934</c:v>
                </c:pt>
                <c:pt idx="481">
                  <c:v>2.3963829999999939</c:v>
                </c:pt>
                <c:pt idx="482">
                  <c:v>2.4000390000000005</c:v>
                </c:pt>
                <c:pt idx="483">
                  <c:v>2.4019870000000001</c:v>
                </c:pt>
                <c:pt idx="484">
                  <c:v>2.4041160000000001</c:v>
                </c:pt>
                <c:pt idx="485">
                  <c:v>2.4051549999999997</c:v>
                </c:pt>
                <c:pt idx="486">
                  <c:v>2.405964</c:v>
                </c:pt>
                <c:pt idx="487">
                  <c:v>2.4088210000000005</c:v>
                </c:pt>
                <c:pt idx="488">
                  <c:v>2.4103399999999997</c:v>
                </c:pt>
                <c:pt idx="489">
                  <c:v>2.4265479999999977</c:v>
                </c:pt>
                <c:pt idx="490">
                  <c:v>2.4343120000000003</c:v>
                </c:pt>
                <c:pt idx="491">
                  <c:v>2.4504549999999967</c:v>
                </c:pt>
                <c:pt idx="492">
                  <c:v>2.4562929999999934</c:v>
                </c:pt>
                <c:pt idx="493">
                  <c:v>2.4600230000000005</c:v>
                </c:pt>
                <c:pt idx="494">
                  <c:v>2.4655990000000001</c:v>
                </c:pt>
                <c:pt idx="495">
                  <c:v>2.4689589999999977</c:v>
                </c:pt>
                <c:pt idx="496">
                  <c:v>2.4727489999999892</c:v>
                </c:pt>
                <c:pt idx="497">
                  <c:v>2.4783439999999977</c:v>
                </c:pt>
                <c:pt idx="498">
                  <c:v>2.4802980000000003</c:v>
                </c:pt>
                <c:pt idx="499">
                  <c:v>2.4877780000000005</c:v>
                </c:pt>
                <c:pt idx="500">
                  <c:v>2.4936910000000001</c:v>
                </c:pt>
                <c:pt idx="501">
                  <c:v>2.5078479999999987</c:v>
                </c:pt>
                <c:pt idx="502">
                  <c:v>2.5487190000000002</c:v>
                </c:pt>
                <c:pt idx="503">
                  <c:v>2.8011679999999997</c:v>
                </c:pt>
                <c:pt idx="504">
                  <c:v>3.1102220000000003</c:v>
                </c:pt>
                <c:pt idx="505">
                  <c:v>3.2014870000000002</c:v>
                </c:pt>
                <c:pt idx="506">
                  <c:v>3.2262310000000012</c:v>
                </c:pt>
                <c:pt idx="507">
                  <c:v>3.238308</c:v>
                </c:pt>
                <c:pt idx="508">
                  <c:v>3.2538459999999967</c:v>
                </c:pt>
                <c:pt idx="509">
                  <c:v>3.2847260000000071</c:v>
                </c:pt>
                <c:pt idx="510">
                  <c:v>3.5570029999999977</c:v>
                </c:pt>
                <c:pt idx="511">
                  <c:v>3.5876020000000004</c:v>
                </c:pt>
                <c:pt idx="512">
                  <c:v>3.6524389999999967</c:v>
                </c:pt>
                <c:pt idx="513">
                  <c:v>3.6746979999999998</c:v>
                </c:pt>
                <c:pt idx="514">
                  <c:v>3.6861800000000002</c:v>
                </c:pt>
                <c:pt idx="515">
                  <c:v>3.6966489999999879</c:v>
                </c:pt>
                <c:pt idx="516">
                  <c:v>3.7047750000000006</c:v>
                </c:pt>
                <c:pt idx="517">
                  <c:v>3.7255970000000076</c:v>
                </c:pt>
                <c:pt idx="518">
                  <c:v>3.7326479999999935</c:v>
                </c:pt>
                <c:pt idx="519">
                  <c:v>3.8064979999999977</c:v>
                </c:pt>
                <c:pt idx="520">
                  <c:v>3.8196179999999935</c:v>
                </c:pt>
                <c:pt idx="521">
                  <c:v>3.8265589999999934</c:v>
                </c:pt>
                <c:pt idx="522">
                  <c:v>3.8338429999999879</c:v>
                </c:pt>
                <c:pt idx="523">
                  <c:v>3.8404379999999998</c:v>
                </c:pt>
                <c:pt idx="524">
                  <c:v>3.8465040000000004</c:v>
                </c:pt>
                <c:pt idx="525">
                  <c:v>3.850276999999994</c:v>
                </c:pt>
                <c:pt idx="526">
                  <c:v>3.8535700000000004</c:v>
                </c:pt>
                <c:pt idx="527">
                  <c:v>3.8558359999999929</c:v>
                </c:pt>
                <c:pt idx="528">
                  <c:v>3.8579990000000004</c:v>
                </c:pt>
                <c:pt idx="529">
                  <c:v>3.859885999999991</c:v>
                </c:pt>
                <c:pt idx="530">
                  <c:v>3.8623449999999977</c:v>
                </c:pt>
                <c:pt idx="531">
                  <c:v>3.8647419999999997</c:v>
                </c:pt>
                <c:pt idx="532">
                  <c:v>3.8666859999999934</c:v>
                </c:pt>
                <c:pt idx="533">
                  <c:v>3.8684579999999977</c:v>
                </c:pt>
                <c:pt idx="534">
                  <c:v>3.869942999999993</c:v>
                </c:pt>
                <c:pt idx="535">
                  <c:v>3.8714709999999934</c:v>
                </c:pt>
                <c:pt idx="536">
                  <c:v>3.8736930000000003</c:v>
                </c:pt>
                <c:pt idx="537">
                  <c:v>3.8760979999999967</c:v>
                </c:pt>
                <c:pt idx="538">
                  <c:v>3.8780840000000003</c:v>
                </c:pt>
                <c:pt idx="539">
                  <c:v>3.8802439999999967</c:v>
                </c:pt>
                <c:pt idx="540">
                  <c:v>3.8820839999999968</c:v>
                </c:pt>
                <c:pt idx="541">
                  <c:v>3.8853</c:v>
                </c:pt>
                <c:pt idx="542">
                  <c:v>3.8858449999999967</c:v>
                </c:pt>
                <c:pt idx="543">
                  <c:v>3.8882010000000005</c:v>
                </c:pt>
                <c:pt idx="544">
                  <c:v>3.8896759999999935</c:v>
                </c:pt>
                <c:pt idx="545">
                  <c:v>3.8909409999999967</c:v>
                </c:pt>
                <c:pt idx="546">
                  <c:v>3.892835999999992</c:v>
                </c:pt>
                <c:pt idx="547">
                  <c:v>3.894577</c:v>
                </c:pt>
                <c:pt idx="548">
                  <c:v>3.8976949999999997</c:v>
                </c:pt>
                <c:pt idx="549">
                  <c:v>3.8992509999999925</c:v>
                </c:pt>
                <c:pt idx="550">
                  <c:v>3.9006699999999968</c:v>
                </c:pt>
                <c:pt idx="551">
                  <c:v>3.9023910000000006</c:v>
                </c:pt>
                <c:pt idx="552">
                  <c:v>3.9038370000000002</c:v>
                </c:pt>
                <c:pt idx="553">
                  <c:v>3.9055079999999998</c:v>
                </c:pt>
                <c:pt idx="554">
                  <c:v>3.9064170000000003</c:v>
                </c:pt>
                <c:pt idx="555">
                  <c:v>3.9073229999999999</c:v>
                </c:pt>
                <c:pt idx="556">
                  <c:v>3.9089130000000001</c:v>
                </c:pt>
                <c:pt idx="557">
                  <c:v>3.910952999999993</c:v>
                </c:pt>
                <c:pt idx="558">
                  <c:v>3.9122189999999892</c:v>
                </c:pt>
                <c:pt idx="559">
                  <c:v>3.9137940000000002</c:v>
                </c:pt>
                <c:pt idx="560">
                  <c:v>3.9146149999999977</c:v>
                </c:pt>
                <c:pt idx="561">
                  <c:v>3.916956999999992</c:v>
                </c:pt>
                <c:pt idx="562">
                  <c:v>3.9178740000000003</c:v>
                </c:pt>
                <c:pt idx="563">
                  <c:v>3.919748999999991</c:v>
                </c:pt>
                <c:pt idx="564">
                  <c:v>3.9209079999999998</c:v>
                </c:pt>
                <c:pt idx="565">
                  <c:v>3.9216300000000004</c:v>
                </c:pt>
                <c:pt idx="566">
                  <c:v>3.922339</c:v>
                </c:pt>
                <c:pt idx="567">
                  <c:v>3.9233710000000066</c:v>
                </c:pt>
                <c:pt idx="568">
                  <c:v>3.9245970000000012</c:v>
                </c:pt>
                <c:pt idx="569">
                  <c:v>3.926139</c:v>
                </c:pt>
                <c:pt idx="570">
                  <c:v>3.9270209999999999</c:v>
                </c:pt>
                <c:pt idx="571">
                  <c:v>3.9283780000000004</c:v>
                </c:pt>
                <c:pt idx="572">
                  <c:v>3.9300759999999935</c:v>
                </c:pt>
                <c:pt idx="573">
                  <c:v>3.931208999999992</c:v>
                </c:pt>
                <c:pt idx="574">
                  <c:v>3.9322379999999977</c:v>
                </c:pt>
                <c:pt idx="575">
                  <c:v>3.9341759999999977</c:v>
                </c:pt>
                <c:pt idx="576">
                  <c:v>3.9367270000000003</c:v>
                </c:pt>
                <c:pt idx="577">
                  <c:v>3.937989</c:v>
                </c:pt>
                <c:pt idx="578">
                  <c:v>3.9393759999999967</c:v>
                </c:pt>
                <c:pt idx="579">
                  <c:v>3.9404840000000005</c:v>
                </c:pt>
                <c:pt idx="580">
                  <c:v>3.9415120000000003</c:v>
                </c:pt>
                <c:pt idx="581">
                  <c:v>3.9434040000000001</c:v>
                </c:pt>
                <c:pt idx="582">
                  <c:v>3.9454589999999934</c:v>
                </c:pt>
                <c:pt idx="583">
                  <c:v>3.9480589999999967</c:v>
                </c:pt>
                <c:pt idx="584">
                  <c:v>3.9496320000000003</c:v>
                </c:pt>
                <c:pt idx="585">
                  <c:v>3.9504809999999977</c:v>
                </c:pt>
                <c:pt idx="586">
                  <c:v>3.9511669999999977</c:v>
                </c:pt>
                <c:pt idx="587">
                  <c:v>3.9523959999999967</c:v>
                </c:pt>
                <c:pt idx="588">
                  <c:v>3.9538770000000003</c:v>
                </c:pt>
                <c:pt idx="589">
                  <c:v>3.954777</c:v>
                </c:pt>
                <c:pt idx="590">
                  <c:v>3.9556589999999878</c:v>
                </c:pt>
                <c:pt idx="591">
                  <c:v>3.9569549999999967</c:v>
                </c:pt>
                <c:pt idx="592">
                  <c:v>3.9580089999999934</c:v>
                </c:pt>
                <c:pt idx="593">
                  <c:v>3.9587119999999998</c:v>
                </c:pt>
                <c:pt idx="594">
                  <c:v>3.9596149999999977</c:v>
                </c:pt>
                <c:pt idx="595">
                  <c:v>3.9606429999999935</c:v>
                </c:pt>
                <c:pt idx="596">
                  <c:v>3.961087</c:v>
                </c:pt>
                <c:pt idx="597">
                  <c:v>3.961519</c:v>
                </c:pt>
                <c:pt idx="598">
                  <c:v>3.9632120000000004</c:v>
                </c:pt>
                <c:pt idx="599">
                  <c:v>3.9649980000000005</c:v>
                </c:pt>
                <c:pt idx="600">
                  <c:v>3.9677759999999997</c:v>
                </c:pt>
                <c:pt idx="601">
                  <c:v>3.9694449999999977</c:v>
                </c:pt>
                <c:pt idx="602">
                  <c:v>3.9704360000000003</c:v>
                </c:pt>
                <c:pt idx="603">
                  <c:v>3.9916599999999924</c:v>
                </c:pt>
                <c:pt idx="604">
                  <c:v>4.005503</c:v>
                </c:pt>
                <c:pt idx="605">
                  <c:v>4.010408</c:v>
                </c:pt>
                <c:pt idx="606">
                  <c:v>4.013536999999987</c:v>
                </c:pt>
                <c:pt idx="607">
                  <c:v>4.0166849999999945</c:v>
                </c:pt>
                <c:pt idx="608">
                  <c:v>4.0186489999999999</c:v>
                </c:pt>
                <c:pt idx="609">
                  <c:v>4.0237590000000001</c:v>
                </c:pt>
                <c:pt idx="610">
                  <c:v>4.0271249999999785</c:v>
                </c:pt>
                <c:pt idx="611">
                  <c:v>4.0299640000000005</c:v>
                </c:pt>
                <c:pt idx="612">
                  <c:v>4.0344859999999851</c:v>
                </c:pt>
                <c:pt idx="613">
                  <c:v>4.0439169999999871</c:v>
                </c:pt>
                <c:pt idx="614">
                  <c:v>4.0486750000000002</c:v>
                </c:pt>
                <c:pt idx="615">
                  <c:v>4.0533000000000001</c:v>
                </c:pt>
                <c:pt idx="616">
                  <c:v>4.0575099999999882</c:v>
                </c:pt>
                <c:pt idx="617">
                  <c:v>4.0599680000000014</c:v>
                </c:pt>
                <c:pt idx="618">
                  <c:v>4.0624669999999945</c:v>
                </c:pt>
                <c:pt idx="619">
                  <c:v>4.0691559999999871</c:v>
                </c:pt>
                <c:pt idx="620">
                  <c:v>4.0717300000000014</c:v>
                </c:pt>
                <c:pt idx="621">
                  <c:v>4.0750850000000005</c:v>
                </c:pt>
                <c:pt idx="622">
                  <c:v>4.0788440000000001</c:v>
                </c:pt>
                <c:pt idx="623">
                  <c:v>4.0871900000000005</c:v>
                </c:pt>
                <c:pt idx="624">
                  <c:v>4.091075</c:v>
                </c:pt>
                <c:pt idx="625">
                  <c:v>4.0946759999999873</c:v>
                </c:pt>
                <c:pt idx="626">
                  <c:v>4.0988039999999986</c:v>
                </c:pt>
                <c:pt idx="627">
                  <c:v>4.1020479999999955</c:v>
                </c:pt>
                <c:pt idx="628">
                  <c:v>4.1052439999999999</c:v>
                </c:pt>
                <c:pt idx="629">
                  <c:v>4.1080099999999975</c:v>
                </c:pt>
                <c:pt idx="630">
                  <c:v>4.1108980000000006</c:v>
                </c:pt>
                <c:pt idx="631">
                  <c:v>4.1131669999999945</c:v>
                </c:pt>
                <c:pt idx="632">
                  <c:v>4.1167420000000003</c:v>
                </c:pt>
                <c:pt idx="633">
                  <c:v>4.1182059999999945</c:v>
                </c:pt>
                <c:pt idx="634">
                  <c:v>4.1203059999999851</c:v>
                </c:pt>
                <c:pt idx="635">
                  <c:v>4.1235019999999851</c:v>
                </c:pt>
                <c:pt idx="636">
                  <c:v>4.1254089999999852</c:v>
                </c:pt>
                <c:pt idx="637">
                  <c:v>4.1269039999999881</c:v>
                </c:pt>
                <c:pt idx="638">
                  <c:v>4.1335199999999945</c:v>
                </c:pt>
                <c:pt idx="639">
                  <c:v>4.1361730000000003</c:v>
                </c:pt>
                <c:pt idx="640">
                  <c:v>4.1387830000000001</c:v>
                </c:pt>
                <c:pt idx="641">
                  <c:v>4.1409270000000005</c:v>
                </c:pt>
                <c:pt idx="642">
                  <c:v>4.1433369999999945</c:v>
                </c:pt>
                <c:pt idx="643">
                  <c:v>4.1456759999999955</c:v>
                </c:pt>
                <c:pt idx="644">
                  <c:v>4.1477939999999975</c:v>
                </c:pt>
                <c:pt idx="645">
                  <c:v>4.1502210000000002</c:v>
                </c:pt>
                <c:pt idx="646">
                  <c:v>4.1521389999999831</c:v>
                </c:pt>
                <c:pt idx="647">
                  <c:v>4.1540859999999746</c:v>
                </c:pt>
                <c:pt idx="648">
                  <c:v>4.1550639999999985</c:v>
                </c:pt>
                <c:pt idx="649">
                  <c:v>4.1561309999999851</c:v>
                </c:pt>
                <c:pt idx="650">
                  <c:v>4.1574059999999786</c:v>
                </c:pt>
                <c:pt idx="651">
                  <c:v>4.1627610000000006</c:v>
                </c:pt>
                <c:pt idx="652">
                  <c:v>4.1640969999999795</c:v>
                </c:pt>
                <c:pt idx="653">
                  <c:v>4.1695269999999871</c:v>
                </c:pt>
                <c:pt idx="654">
                  <c:v>4.1717659999999999</c:v>
                </c:pt>
                <c:pt idx="655">
                  <c:v>4.1732510000000014</c:v>
                </c:pt>
                <c:pt idx="656">
                  <c:v>4.1764460000000003</c:v>
                </c:pt>
                <c:pt idx="657">
                  <c:v>4.1803870000000005</c:v>
                </c:pt>
                <c:pt idx="658">
                  <c:v>4.1841569999999786</c:v>
                </c:pt>
                <c:pt idx="659">
                  <c:v>4.1983990000000002</c:v>
                </c:pt>
                <c:pt idx="660">
                  <c:v>4.2016360000000024</c:v>
                </c:pt>
                <c:pt idx="661">
                  <c:v>4.2064010000000014</c:v>
                </c:pt>
                <c:pt idx="662">
                  <c:v>4.2104499999999998</c:v>
                </c:pt>
                <c:pt idx="663">
                  <c:v>4.2135159999999852</c:v>
                </c:pt>
                <c:pt idx="664">
                  <c:v>4.2179299999999955</c:v>
                </c:pt>
                <c:pt idx="665">
                  <c:v>4.2202570000000001</c:v>
                </c:pt>
                <c:pt idx="666">
                  <c:v>4.2251710000000005</c:v>
                </c:pt>
                <c:pt idx="667">
                  <c:v>4.2371099999999995</c:v>
                </c:pt>
                <c:pt idx="668">
                  <c:v>4.2441279999999955</c:v>
                </c:pt>
                <c:pt idx="669">
                  <c:v>4.2516460000000134</c:v>
                </c:pt>
                <c:pt idx="670">
                  <c:v>4.2542660000000003</c:v>
                </c:pt>
                <c:pt idx="671">
                  <c:v>4.2566500000000014</c:v>
                </c:pt>
                <c:pt idx="672">
                  <c:v>4.2607980000000003</c:v>
                </c:pt>
                <c:pt idx="673">
                  <c:v>4.2643089999999955</c:v>
                </c:pt>
                <c:pt idx="674">
                  <c:v>4.2669000000000006</c:v>
                </c:pt>
                <c:pt idx="675">
                  <c:v>4.2690600000000014</c:v>
                </c:pt>
                <c:pt idx="676">
                  <c:v>4.2714070000000124</c:v>
                </c:pt>
                <c:pt idx="677">
                  <c:v>4.2735400000000014</c:v>
                </c:pt>
                <c:pt idx="678">
                  <c:v>4.2788279999999999</c:v>
                </c:pt>
                <c:pt idx="679">
                  <c:v>4.2807209999999998</c:v>
                </c:pt>
                <c:pt idx="680">
                  <c:v>4.2835049999999955</c:v>
                </c:pt>
                <c:pt idx="681">
                  <c:v>4.2875109999999852</c:v>
                </c:pt>
                <c:pt idx="682">
                  <c:v>4.2901720000000001</c:v>
                </c:pt>
                <c:pt idx="683">
                  <c:v>4.2966680000000146</c:v>
                </c:pt>
                <c:pt idx="684">
                  <c:v>4.2997470000000124</c:v>
                </c:pt>
                <c:pt idx="685">
                  <c:v>4.3036669999999999</c:v>
                </c:pt>
                <c:pt idx="686">
                  <c:v>4.3055520000000005</c:v>
                </c:pt>
                <c:pt idx="687">
                  <c:v>4.3074699999999995</c:v>
                </c:pt>
                <c:pt idx="688">
                  <c:v>4.309812</c:v>
                </c:pt>
                <c:pt idx="689">
                  <c:v>4.3112180000000002</c:v>
                </c:pt>
                <c:pt idx="690">
                  <c:v>4.3230690000000003</c:v>
                </c:pt>
                <c:pt idx="691">
                  <c:v>4.3256820000000005</c:v>
                </c:pt>
                <c:pt idx="692">
                  <c:v>4.3352149999999945</c:v>
                </c:pt>
                <c:pt idx="693">
                  <c:v>4.3441839999999852</c:v>
                </c:pt>
                <c:pt idx="694">
                  <c:v>4.3472629999999999</c:v>
                </c:pt>
                <c:pt idx="695">
                  <c:v>4.3498600000000014</c:v>
                </c:pt>
                <c:pt idx="696">
                  <c:v>4.3534410000000001</c:v>
                </c:pt>
                <c:pt idx="697">
                  <c:v>4.3561250000000005</c:v>
                </c:pt>
                <c:pt idx="698">
                  <c:v>4.3594119999999945</c:v>
                </c:pt>
                <c:pt idx="699">
                  <c:v>4.3647420000000006</c:v>
                </c:pt>
                <c:pt idx="700">
                  <c:v>4.3679589999999786</c:v>
                </c:pt>
                <c:pt idx="701">
                  <c:v>4.3698700000000006</c:v>
                </c:pt>
                <c:pt idx="702">
                  <c:v>4.3718690000000135</c:v>
                </c:pt>
                <c:pt idx="703">
                  <c:v>4.3918809999999873</c:v>
                </c:pt>
                <c:pt idx="704">
                  <c:v>4.4089839999999985</c:v>
                </c:pt>
                <c:pt idx="705">
                  <c:v>4.4530680000000133</c:v>
                </c:pt>
                <c:pt idx="706">
                  <c:v>4.4737250000000124</c:v>
                </c:pt>
                <c:pt idx="707">
                  <c:v>4.482717000000001</c:v>
                </c:pt>
                <c:pt idx="708">
                  <c:v>4.4994040000000002</c:v>
                </c:pt>
                <c:pt idx="709">
                  <c:v>4.5157810000000005</c:v>
                </c:pt>
                <c:pt idx="710">
                  <c:v>4.5259409999999862</c:v>
                </c:pt>
                <c:pt idx="711">
                  <c:v>4.5452740000000009</c:v>
                </c:pt>
                <c:pt idx="712">
                  <c:v>4.5550460000000008</c:v>
                </c:pt>
                <c:pt idx="713">
                  <c:v>4.5642349999999832</c:v>
                </c:pt>
                <c:pt idx="714">
                  <c:v>4.5714430000000146</c:v>
                </c:pt>
                <c:pt idx="715">
                  <c:v>4.5811980000000014</c:v>
                </c:pt>
                <c:pt idx="716">
                  <c:v>4.6230759999999842</c:v>
                </c:pt>
                <c:pt idx="717">
                  <c:v>4.6438640000000007</c:v>
                </c:pt>
                <c:pt idx="718">
                  <c:v>4.6542790000000007</c:v>
                </c:pt>
                <c:pt idx="719">
                  <c:v>4.6610379999999862</c:v>
                </c:pt>
                <c:pt idx="720">
                  <c:v>4.6667769999999873</c:v>
                </c:pt>
                <c:pt idx="721">
                  <c:v>4.67056</c:v>
                </c:pt>
                <c:pt idx="722">
                  <c:v>4.6833980000000004</c:v>
                </c:pt>
                <c:pt idx="723">
                  <c:v>4.6895169999999871</c:v>
                </c:pt>
                <c:pt idx="724">
                  <c:v>4.7039179999999945</c:v>
                </c:pt>
                <c:pt idx="725">
                  <c:v>4.7127610000000004</c:v>
                </c:pt>
                <c:pt idx="726">
                  <c:v>4.7169869999999863</c:v>
                </c:pt>
                <c:pt idx="727">
                  <c:v>4.7194509999999985</c:v>
                </c:pt>
                <c:pt idx="728">
                  <c:v>4.7334680000000136</c:v>
                </c:pt>
                <c:pt idx="729">
                  <c:v>4.7538549999999873</c:v>
                </c:pt>
                <c:pt idx="730">
                  <c:v>4.7669589999999955</c:v>
                </c:pt>
                <c:pt idx="731">
                  <c:v>4.7736710000000135</c:v>
                </c:pt>
                <c:pt idx="732">
                  <c:v>4.7827590000000004</c:v>
                </c:pt>
                <c:pt idx="733">
                  <c:v>4.7896579999999993</c:v>
                </c:pt>
                <c:pt idx="734">
                  <c:v>4.7976130000000001</c:v>
                </c:pt>
                <c:pt idx="735">
                  <c:v>4.8021499999999975</c:v>
                </c:pt>
                <c:pt idx="736">
                  <c:v>4.8168149999999832</c:v>
                </c:pt>
                <c:pt idx="737">
                  <c:v>4.8250769999999852</c:v>
                </c:pt>
                <c:pt idx="738">
                  <c:v>4.8360870000000009</c:v>
                </c:pt>
                <c:pt idx="739">
                  <c:v>4.8508109999999851</c:v>
                </c:pt>
                <c:pt idx="740">
                  <c:v>4.8567110000000007</c:v>
                </c:pt>
                <c:pt idx="741">
                  <c:v>4.8709579999999955</c:v>
                </c:pt>
                <c:pt idx="742">
                  <c:v>4.8784159999999863</c:v>
                </c:pt>
                <c:pt idx="743">
                  <c:v>4.8891939999999998</c:v>
                </c:pt>
                <c:pt idx="744">
                  <c:v>4.8978069999999851</c:v>
                </c:pt>
                <c:pt idx="745">
                  <c:v>4.9031640000000003</c:v>
                </c:pt>
                <c:pt idx="746">
                  <c:v>4.9504239999999999</c:v>
                </c:pt>
                <c:pt idx="747">
                  <c:v>4.9725619999999999</c:v>
                </c:pt>
                <c:pt idx="748">
                  <c:v>4.9853090000000124</c:v>
                </c:pt>
                <c:pt idx="749">
                  <c:v>5.0182370000000009</c:v>
                </c:pt>
                <c:pt idx="750">
                  <c:v>5.0238960000000006</c:v>
                </c:pt>
                <c:pt idx="751">
                  <c:v>5.0279769999999786</c:v>
                </c:pt>
                <c:pt idx="752">
                  <c:v>5.0431900000000009</c:v>
                </c:pt>
                <c:pt idx="753">
                  <c:v>5.0543630000000004</c:v>
                </c:pt>
                <c:pt idx="754">
                  <c:v>5.0835339999999976</c:v>
                </c:pt>
                <c:pt idx="755">
                  <c:v>5.0931709999999955</c:v>
                </c:pt>
                <c:pt idx="756">
                  <c:v>5.0991520000000001</c:v>
                </c:pt>
                <c:pt idx="757">
                  <c:v>5.1049349999999718</c:v>
                </c:pt>
                <c:pt idx="758">
                  <c:v>5.108721000000001</c:v>
                </c:pt>
                <c:pt idx="759">
                  <c:v>5.1333500000000001</c:v>
                </c:pt>
                <c:pt idx="760">
                  <c:v>5.1426289999999995</c:v>
                </c:pt>
                <c:pt idx="761">
                  <c:v>5.1516210000000004</c:v>
                </c:pt>
                <c:pt idx="762">
                  <c:v>5.1771530000000006</c:v>
                </c:pt>
                <c:pt idx="763">
                  <c:v>5.1805189999999852</c:v>
                </c:pt>
                <c:pt idx="764">
                  <c:v>5.1860750000000007</c:v>
                </c:pt>
                <c:pt idx="765">
                  <c:v>5.1888149999999813</c:v>
                </c:pt>
                <c:pt idx="766">
                  <c:v>5.199758000000001</c:v>
                </c:pt>
                <c:pt idx="767">
                  <c:v>5.2047450000000008</c:v>
                </c:pt>
                <c:pt idx="768">
                  <c:v>5.2086170000000003</c:v>
                </c:pt>
                <c:pt idx="769">
                  <c:v>5.215720000000001</c:v>
                </c:pt>
                <c:pt idx="770">
                  <c:v>5.2292000000000014</c:v>
                </c:pt>
                <c:pt idx="771">
                  <c:v>5.2408970000000004</c:v>
                </c:pt>
                <c:pt idx="772">
                  <c:v>5.2904640000000001</c:v>
                </c:pt>
                <c:pt idx="773">
                  <c:v>5.3060810000000007</c:v>
                </c:pt>
                <c:pt idx="774">
                  <c:v>5.3107439999999997</c:v>
                </c:pt>
                <c:pt idx="775">
                  <c:v>5.3204910000000005</c:v>
                </c:pt>
                <c:pt idx="776">
                  <c:v>5.3548399999999843</c:v>
                </c:pt>
                <c:pt idx="777">
                  <c:v>5.3751420000000003</c:v>
                </c:pt>
                <c:pt idx="778">
                  <c:v>5.3882670000000124</c:v>
                </c:pt>
                <c:pt idx="779">
                  <c:v>5.3967880000000008</c:v>
                </c:pt>
                <c:pt idx="780">
                  <c:v>5.4026829999999997</c:v>
                </c:pt>
                <c:pt idx="781">
                  <c:v>5.4086350000000003</c:v>
                </c:pt>
                <c:pt idx="782">
                  <c:v>5.4142469999999996</c:v>
                </c:pt>
                <c:pt idx="783">
                  <c:v>5.4346030000000134</c:v>
                </c:pt>
                <c:pt idx="784">
                  <c:v>5.4550579999999975</c:v>
                </c:pt>
                <c:pt idx="785">
                  <c:v>5.4618529999999996</c:v>
                </c:pt>
                <c:pt idx="786">
                  <c:v>5.4678179999999843</c:v>
                </c:pt>
                <c:pt idx="787">
                  <c:v>5.472035</c:v>
                </c:pt>
                <c:pt idx="788">
                  <c:v>5.4746509999999997</c:v>
                </c:pt>
                <c:pt idx="789">
                  <c:v>5.4860530000000134</c:v>
                </c:pt>
                <c:pt idx="790">
                  <c:v>5.4913830000000114</c:v>
                </c:pt>
                <c:pt idx="791">
                  <c:v>5.5058739999999995</c:v>
                </c:pt>
                <c:pt idx="792">
                  <c:v>5.5368689999999994</c:v>
                </c:pt>
                <c:pt idx="793">
                  <c:v>5.5460460000000014</c:v>
                </c:pt>
                <c:pt idx="794">
                  <c:v>5.5750170000000008</c:v>
                </c:pt>
                <c:pt idx="795">
                  <c:v>5.586684</c:v>
                </c:pt>
                <c:pt idx="796">
                  <c:v>5.5944219999999945</c:v>
                </c:pt>
                <c:pt idx="797">
                  <c:v>5.6002019999999995</c:v>
                </c:pt>
                <c:pt idx="798">
                  <c:v>5.6039480000000008</c:v>
                </c:pt>
                <c:pt idx="799">
                  <c:v>5.6180169999999832</c:v>
                </c:pt>
                <c:pt idx="800">
                  <c:v>5.640448000000001</c:v>
                </c:pt>
                <c:pt idx="801">
                  <c:v>5.6443069999999862</c:v>
                </c:pt>
                <c:pt idx="802">
                  <c:v>5.646942000000001</c:v>
                </c:pt>
                <c:pt idx="803">
                  <c:v>5.659339000000001</c:v>
                </c:pt>
                <c:pt idx="804">
                  <c:v>5.5310790000000134</c:v>
                </c:pt>
                <c:pt idx="805">
                  <c:v>5.5163209999999996</c:v>
                </c:pt>
                <c:pt idx="806">
                  <c:v>5.5074889999999863</c:v>
                </c:pt>
                <c:pt idx="807">
                  <c:v>5.5026100000000007</c:v>
                </c:pt>
                <c:pt idx="808">
                  <c:v>5.4976350000000007</c:v>
                </c:pt>
                <c:pt idx="809">
                  <c:v>5.4928489999999996</c:v>
                </c:pt>
                <c:pt idx="810">
                  <c:v>5.4894730000000145</c:v>
                </c:pt>
                <c:pt idx="811">
                  <c:v>5.4805810000000008</c:v>
                </c:pt>
                <c:pt idx="812">
                  <c:v>5.4742410000000143</c:v>
                </c:pt>
                <c:pt idx="813">
                  <c:v>5.4693369999999986</c:v>
                </c:pt>
                <c:pt idx="814">
                  <c:v>5.4645729999999872</c:v>
                </c:pt>
                <c:pt idx="815">
                  <c:v>5.4563670000000135</c:v>
                </c:pt>
                <c:pt idx="816">
                  <c:v>5.4461200000000014</c:v>
                </c:pt>
                <c:pt idx="817">
                  <c:v>5.4400030000000124</c:v>
                </c:pt>
                <c:pt idx="818">
                  <c:v>5.4350380000000014</c:v>
                </c:pt>
                <c:pt idx="819">
                  <c:v>5.4291219999999996</c:v>
                </c:pt>
                <c:pt idx="820">
                  <c:v>5.4237520000000004</c:v>
                </c:pt>
                <c:pt idx="821">
                  <c:v>5.4191230000000123</c:v>
                </c:pt>
                <c:pt idx="822">
                  <c:v>5.4158589999999975</c:v>
                </c:pt>
                <c:pt idx="823">
                  <c:v>5.4124590000000001</c:v>
                </c:pt>
                <c:pt idx="824">
                  <c:v>5.4090330000000124</c:v>
                </c:pt>
                <c:pt idx="825">
                  <c:v>5.4054920000000024</c:v>
                </c:pt>
                <c:pt idx="826">
                  <c:v>5.4018800000000002</c:v>
                </c:pt>
                <c:pt idx="827">
                  <c:v>5.3975039999999863</c:v>
                </c:pt>
                <c:pt idx="828">
                  <c:v>5.3944670000000006</c:v>
                </c:pt>
                <c:pt idx="829">
                  <c:v>5.3867250000000002</c:v>
                </c:pt>
                <c:pt idx="830">
                  <c:v>5.3792300000000024</c:v>
                </c:pt>
                <c:pt idx="831">
                  <c:v>5.3763839999999998</c:v>
                </c:pt>
                <c:pt idx="832">
                  <c:v>5.3742079999999985</c:v>
                </c:pt>
                <c:pt idx="833">
                  <c:v>5.3723630000000124</c:v>
                </c:pt>
                <c:pt idx="834">
                  <c:v>5.3695549999999832</c:v>
                </c:pt>
                <c:pt idx="835">
                  <c:v>5.3673039999999945</c:v>
                </c:pt>
                <c:pt idx="836">
                  <c:v>5.3654309999999841</c:v>
                </c:pt>
                <c:pt idx="837">
                  <c:v>5.3637770000000007</c:v>
                </c:pt>
                <c:pt idx="838">
                  <c:v>5.3616779999999995</c:v>
                </c:pt>
                <c:pt idx="839">
                  <c:v>5.3595889999999873</c:v>
                </c:pt>
                <c:pt idx="840">
                  <c:v>5.357463000000001</c:v>
                </c:pt>
                <c:pt idx="841">
                  <c:v>5.3557480000000002</c:v>
                </c:pt>
                <c:pt idx="842">
                  <c:v>5.3544879999999786</c:v>
                </c:pt>
                <c:pt idx="843">
                  <c:v>5.3512710000000014</c:v>
                </c:pt>
                <c:pt idx="844">
                  <c:v>5.3473539999999975</c:v>
                </c:pt>
                <c:pt idx="845">
                  <c:v>5.3452950000000001</c:v>
                </c:pt>
                <c:pt idx="846">
                  <c:v>5.3438130000000008</c:v>
                </c:pt>
                <c:pt idx="847">
                  <c:v>5.3413629999999994</c:v>
                </c:pt>
                <c:pt idx="848">
                  <c:v>5.3398450000000004</c:v>
                </c:pt>
                <c:pt idx="849">
                  <c:v>5.3384479999999996</c:v>
                </c:pt>
                <c:pt idx="850">
                  <c:v>5.3352880000000003</c:v>
                </c:pt>
                <c:pt idx="851">
                  <c:v>5.3337669999999999</c:v>
                </c:pt>
                <c:pt idx="852">
                  <c:v>5.3321049999999852</c:v>
                </c:pt>
                <c:pt idx="853">
                  <c:v>5.3307289999999998</c:v>
                </c:pt>
                <c:pt idx="854">
                  <c:v>5.3288339999999872</c:v>
                </c:pt>
                <c:pt idx="855">
                  <c:v>5.3268269999999873</c:v>
                </c:pt>
                <c:pt idx="856">
                  <c:v>5.3255209999999851</c:v>
                </c:pt>
                <c:pt idx="857">
                  <c:v>5.3234999999999975</c:v>
                </c:pt>
                <c:pt idx="858">
                  <c:v>5.3223329999999871</c:v>
                </c:pt>
                <c:pt idx="859">
                  <c:v>5.3212930000000034</c:v>
                </c:pt>
                <c:pt idx="860">
                  <c:v>5.3175819999999785</c:v>
                </c:pt>
                <c:pt idx="861">
                  <c:v>5.3162680000000124</c:v>
                </c:pt>
                <c:pt idx="862">
                  <c:v>5.3135309999999842</c:v>
                </c:pt>
                <c:pt idx="863">
                  <c:v>5.3107559999999863</c:v>
                </c:pt>
                <c:pt idx="864">
                  <c:v>5.3088879999999863</c:v>
                </c:pt>
                <c:pt idx="865">
                  <c:v>5.306852000000001</c:v>
                </c:pt>
                <c:pt idx="866">
                  <c:v>5.3049199999999841</c:v>
                </c:pt>
                <c:pt idx="867">
                  <c:v>5.3030179999999945</c:v>
                </c:pt>
                <c:pt idx="868">
                  <c:v>5.3019400000000001</c:v>
                </c:pt>
                <c:pt idx="869">
                  <c:v>5.3002269999999996</c:v>
                </c:pt>
                <c:pt idx="870">
                  <c:v>5.299100000000001</c:v>
                </c:pt>
                <c:pt idx="871">
                  <c:v>5.2969489999999997</c:v>
                </c:pt>
                <c:pt idx="872">
                  <c:v>5.2950029999999995</c:v>
                </c:pt>
                <c:pt idx="873">
                  <c:v>5.2931989999999995</c:v>
                </c:pt>
                <c:pt idx="874">
                  <c:v>5.2899949999999976</c:v>
                </c:pt>
                <c:pt idx="875">
                  <c:v>5.2863330000000124</c:v>
                </c:pt>
                <c:pt idx="876">
                  <c:v>5.2850540000000006</c:v>
                </c:pt>
                <c:pt idx="877">
                  <c:v>5.2840109999999862</c:v>
                </c:pt>
                <c:pt idx="878">
                  <c:v>5.2828250000000008</c:v>
                </c:pt>
                <c:pt idx="879">
                  <c:v>5.2816320000000134</c:v>
                </c:pt>
                <c:pt idx="880">
                  <c:v>5.2805870000000006</c:v>
                </c:pt>
                <c:pt idx="881">
                  <c:v>5.2797260000000135</c:v>
                </c:pt>
                <c:pt idx="882">
                  <c:v>5.2772369999999995</c:v>
                </c:pt>
                <c:pt idx="883">
                  <c:v>5.2760210000000134</c:v>
                </c:pt>
                <c:pt idx="884">
                  <c:v>5.2748460000000001</c:v>
                </c:pt>
                <c:pt idx="885">
                  <c:v>5.2736220000000165</c:v>
                </c:pt>
                <c:pt idx="886">
                  <c:v>5.2716849999999997</c:v>
                </c:pt>
                <c:pt idx="887">
                  <c:v>5.2697040000000008</c:v>
                </c:pt>
                <c:pt idx="888">
                  <c:v>5.2681979999999955</c:v>
                </c:pt>
                <c:pt idx="889">
                  <c:v>5.2670129999999871</c:v>
                </c:pt>
                <c:pt idx="890">
                  <c:v>5.2653039999999995</c:v>
                </c:pt>
                <c:pt idx="891">
                  <c:v>5.2641649999999851</c:v>
                </c:pt>
                <c:pt idx="892">
                  <c:v>5.2634749999999872</c:v>
                </c:pt>
                <c:pt idx="893">
                  <c:v>5.2618620000000034</c:v>
                </c:pt>
                <c:pt idx="894">
                  <c:v>5.2607770000000009</c:v>
                </c:pt>
                <c:pt idx="895">
                  <c:v>5.2600809999999862</c:v>
                </c:pt>
                <c:pt idx="896">
                  <c:v>5.2589459999999955</c:v>
                </c:pt>
                <c:pt idx="897">
                  <c:v>5.2574489999999985</c:v>
                </c:pt>
                <c:pt idx="898">
                  <c:v>5.2561920000000004</c:v>
                </c:pt>
                <c:pt idx="899">
                  <c:v>5.2555709999999873</c:v>
                </c:pt>
                <c:pt idx="900">
                  <c:v>5.2549849999999756</c:v>
                </c:pt>
                <c:pt idx="901">
                  <c:v>5.2541630000000001</c:v>
                </c:pt>
                <c:pt idx="902">
                  <c:v>5.251754</c:v>
                </c:pt>
                <c:pt idx="903">
                  <c:v>5.2493970000000134</c:v>
                </c:pt>
                <c:pt idx="904">
                  <c:v>5.2483009999999997</c:v>
                </c:pt>
                <c:pt idx="905">
                  <c:v>5.2477040000000006</c:v>
                </c:pt>
                <c:pt idx="906">
                  <c:v>5.2448399999999955</c:v>
                </c:pt>
                <c:pt idx="907">
                  <c:v>5.2437100000000001</c:v>
                </c:pt>
                <c:pt idx="908">
                  <c:v>5.2423260000000003</c:v>
                </c:pt>
                <c:pt idx="909">
                  <c:v>5.2401900000000001</c:v>
                </c:pt>
                <c:pt idx="910">
                  <c:v>5.2386879999999998</c:v>
                </c:pt>
                <c:pt idx="911">
                  <c:v>5.2378260000000001</c:v>
                </c:pt>
                <c:pt idx="912">
                  <c:v>5.2370040000000007</c:v>
                </c:pt>
                <c:pt idx="913">
                  <c:v>5.2353600000000124</c:v>
                </c:pt>
                <c:pt idx="914">
                  <c:v>5.2338730000000124</c:v>
                </c:pt>
                <c:pt idx="915">
                  <c:v>5.2307440000000014</c:v>
                </c:pt>
                <c:pt idx="916">
                  <c:v>5.2285059999999843</c:v>
                </c:pt>
                <c:pt idx="917">
                  <c:v>5.2274109999999832</c:v>
                </c:pt>
                <c:pt idx="918">
                  <c:v>5.2265829999999873</c:v>
                </c:pt>
                <c:pt idx="919">
                  <c:v>5.2256940000000007</c:v>
                </c:pt>
                <c:pt idx="920">
                  <c:v>5.224278</c:v>
                </c:pt>
                <c:pt idx="921">
                  <c:v>5.2234979999999975</c:v>
                </c:pt>
                <c:pt idx="922">
                  <c:v>5.2201549999999832</c:v>
                </c:pt>
                <c:pt idx="923">
                  <c:v>5.2193199999999997</c:v>
                </c:pt>
                <c:pt idx="924">
                  <c:v>5.2185000000000006</c:v>
                </c:pt>
                <c:pt idx="925">
                  <c:v>5.2172090000000004</c:v>
                </c:pt>
                <c:pt idx="926">
                  <c:v>5.2153390000000002</c:v>
                </c:pt>
                <c:pt idx="927">
                  <c:v>5.2142239999999997</c:v>
                </c:pt>
                <c:pt idx="928">
                  <c:v>5.2132730000000134</c:v>
                </c:pt>
                <c:pt idx="929">
                  <c:v>5.2124559999999862</c:v>
                </c:pt>
                <c:pt idx="930">
                  <c:v>5.2108799999999995</c:v>
                </c:pt>
                <c:pt idx="931">
                  <c:v>5.2093660000000144</c:v>
                </c:pt>
                <c:pt idx="932">
                  <c:v>5.2078760000000006</c:v>
                </c:pt>
                <c:pt idx="933">
                  <c:v>5.2053630000000135</c:v>
                </c:pt>
                <c:pt idx="934">
                  <c:v>5.2043110000000006</c:v>
                </c:pt>
                <c:pt idx="935">
                  <c:v>5.2034780000000014</c:v>
                </c:pt>
                <c:pt idx="936">
                  <c:v>5.2018660000000034</c:v>
                </c:pt>
                <c:pt idx="937">
                  <c:v>5.2000449999999985</c:v>
                </c:pt>
                <c:pt idx="938">
                  <c:v>5.1984569999999843</c:v>
                </c:pt>
                <c:pt idx="939">
                  <c:v>5.1971639999999955</c:v>
                </c:pt>
                <c:pt idx="940">
                  <c:v>5.1961080000000006</c:v>
                </c:pt>
                <c:pt idx="941">
                  <c:v>5.1942139999999872</c:v>
                </c:pt>
                <c:pt idx="942">
                  <c:v>5.1935219999999873</c:v>
                </c:pt>
                <c:pt idx="943">
                  <c:v>5.1928199999999842</c:v>
                </c:pt>
                <c:pt idx="944">
                  <c:v>5.1907700000000006</c:v>
                </c:pt>
                <c:pt idx="945">
                  <c:v>5.1896389999999997</c:v>
                </c:pt>
                <c:pt idx="946">
                  <c:v>5.1873190000000005</c:v>
                </c:pt>
                <c:pt idx="947">
                  <c:v>5.1866470000000024</c:v>
                </c:pt>
                <c:pt idx="948">
                  <c:v>5.1856480000000014</c:v>
                </c:pt>
                <c:pt idx="949">
                  <c:v>5.1844519999999852</c:v>
                </c:pt>
                <c:pt idx="950">
                  <c:v>5.1834910000000001</c:v>
                </c:pt>
                <c:pt idx="951">
                  <c:v>5.1815180000000005</c:v>
                </c:pt>
                <c:pt idx="952">
                  <c:v>5.1797210000000034</c:v>
                </c:pt>
                <c:pt idx="953">
                  <c:v>5.1784820000000007</c:v>
                </c:pt>
                <c:pt idx="954">
                  <c:v>5.1761569999999955</c:v>
                </c:pt>
                <c:pt idx="955">
                  <c:v>5.1761750000000006</c:v>
                </c:pt>
                <c:pt idx="956">
                  <c:v>5.1733069999999985</c:v>
                </c:pt>
                <c:pt idx="957">
                  <c:v>5.1739899999999945</c:v>
                </c:pt>
                <c:pt idx="958">
                  <c:v>5.1728819999999862</c:v>
                </c:pt>
                <c:pt idx="959">
                  <c:v>5.1725779999999872</c:v>
                </c:pt>
                <c:pt idx="960">
                  <c:v>5.1720869999999843</c:v>
                </c:pt>
                <c:pt idx="961">
                  <c:v>5.1708510000000008</c:v>
                </c:pt>
                <c:pt idx="962">
                  <c:v>5.1697430000000004</c:v>
                </c:pt>
                <c:pt idx="963">
                  <c:v>5.1678349999999726</c:v>
                </c:pt>
                <c:pt idx="964">
                  <c:v>5.1658089999999843</c:v>
                </c:pt>
                <c:pt idx="965">
                  <c:v>5.1640359999999719</c:v>
                </c:pt>
                <c:pt idx="966">
                  <c:v>5.1627670000000006</c:v>
                </c:pt>
                <c:pt idx="967">
                  <c:v>5.1618809999999851</c:v>
                </c:pt>
                <c:pt idx="968">
                  <c:v>5.1594519999999955</c:v>
                </c:pt>
                <c:pt idx="969">
                  <c:v>5.158595999999986</c:v>
                </c:pt>
                <c:pt idx="970">
                  <c:v>5.1569739999999955</c:v>
                </c:pt>
                <c:pt idx="971">
                  <c:v>5.1562660000000013</c:v>
                </c:pt>
                <c:pt idx="972">
                  <c:v>5.1542239999999975</c:v>
                </c:pt>
                <c:pt idx="973">
                  <c:v>5.1544959999999813</c:v>
                </c:pt>
                <c:pt idx="974">
                  <c:v>5.1541019999999813</c:v>
                </c:pt>
                <c:pt idx="975">
                  <c:v>5.1521759999999803</c:v>
                </c:pt>
                <c:pt idx="976">
                  <c:v>5.1512659999999997</c:v>
                </c:pt>
                <c:pt idx="977">
                  <c:v>5.1504189999999843</c:v>
                </c:pt>
                <c:pt idx="978">
                  <c:v>5.1486339999999995</c:v>
                </c:pt>
                <c:pt idx="979">
                  <c:v>5.1481019999999873</c:v>
                </c:pt>
                <c:pt idx="980">
                  <c:v>5.1466370000000001</c:v>
                </c:pt>
                <c:pt idx="981">
                  <c:v>5.1460450000000009</c:v>
                </c:pt>
                <c:pt idx="982">
                  <c:v>5.14527</c:v>
                </c:pt>
                <c:pt idx="983">
                  <c:v>5.1433070000000001</c:v>
                </c:pt>
                <c:pt idx="984">
                  <c:v>5.1414149999999852</c:v>
                </c:pt>
                <c:pt idx="985">
                  <c:v>5.1380820000000007</c:v>
                </c:pt>
                <c:pt idx="986">
                  <c:v>5.1366940000000003</c:v>
                </c:pt>
                <c:pt idx="987">
                  <c:v>5.135961</c:v>
                </c:pt>
                <c:pt idx="988">
                  <c:v>5.1352150000000005</c:v>
                </c:pt>
                <c:pt idx="989">
                  <c:v>5.1334610000000014</c:v>
                </c:pt>
                <c:pt idx="990">
                  <c:v>5.132733</c:v>
                </c:pt>
                <c:pt idx="991">
                  <c:v>5.1320969999999955</c:v>
                </c:pt>
                <c:pt idx="992">
                  <c:v>5.1294830000000005</c:v>
                </c:pt>
                <c:pt idx="993">
                  <c:v>5.1281349999999746</c:v>
                </c:pt>
                <c:pt idx="994">
                  <c:v>5.1247690000000006</c:v>
                </c:pt>
                <c:pt idx="995">
                  <c:v>5.1228279999999842</c:v>
                </c:pt>
                <c:pt idx="996">
                  <c:v>5.1210299999999975</c:v>
                </c:pt>
                <c:pt idx="997">
                  <c:v>5.1200999999999945</c:v>
                </c:pt>
                <c:pt idx="998">
                  <c:v>5.1190539999999976</c:v>
                </c:pt>
                <c:pt idx="999">
                  <c:v>5.1174639999999965</c:v>
                </c:pt>
                <c:pt idx="1000">
                  <c:v>5.1167460000000009</c:v>
                </c:pt>
                <c:pt idx="1001">
                  <c:v>5.1153949999999861</c:v>
                </c:pt>
                <c:pt idx="1002">
                  <c:v>5.1140249999999785</c:v>
                </c:pt>
                <c:pt idx="1003">
                  <c:v>5.1142409999999945</c:v>
                </c:pt>
              </c:numCache>
            </c:numRef>
          </c:yVal>
          <c:smooth val="0"/>
        </c:ser>
        <c:ser>
          <c:idx val="13"/>
          <c:order val="7"/>
          <c:spPr>
            <a:ln w="12700">
              <a:solidFill>
                <a:schemeClr val="tx1"/>
              </a:solidFill>
            </a:ln>
          </c:spPr>
          <c:marker>
            <c:symbol val="none"/>
          </c:marker>
          <c:xVal>
            <c:numRef>
              <c:f>coil!$EV$2:$EV$1014</c:f>
              <c:numCache>
                <c:formatCode>General</c:formatCode>
                <c:ptCount val="1013"/>
                <c:pt idx="0">
                  <c:v>5.0000500000000003E-2</c:v>
                </c:pt>
                <c:pt idx="1">
                  <c:v>0.10000050000000002</c:v>
                </c:pt>
                <c:pt idx="2">
                  <c:v>0.15000100000000038</c:v>
                </c:pt>
                <c:pt idx="3">
                  <c:v>0.20000100000000001</c:v>
                </c:pt>
                <c:pt idx="4">
                  <c:v>0.25000100000000003</c:v>
                </c:pt>
                <c:pt idx="5">
                  <c:v>0.30000100000000002</c:v>
                </c:pt>
                <c:pt idx="6">
                  <c:v>0.35000100000000001</c:v>
                </c:pt>
                <c:pt idx="7">
                  <c:v>0.40000050000000031</c:v>
                </c:pt>
                <c:pt idx="8">
                  <c:v>0.45000050000000008</c:v>
                </c:pt>
                <c:pt idx="9">
                  <c:v>0.50000049999999996</c:v>
                </c:pt>
                <c:pt idx="10">
                  <c:v>0.55000099999999996</c:v>
                </c:pt>
                <c:pt idx="11">
                  <c:v>0.60000100000000178</c:v>
                </c:pt>
                <c:pt idx="12">
                  <c:v>0.65000100000000205</c:v>
                </c:pt>
                <c:pt idx="13">
                  <c:v>0.70000099999999998</c:v>
                </c:pt>
                <c:pt idx="14">
                  <c:v>0.75000100000000203</c:v>
                </c:pt>
                <c:pt idx="15">
                  <c:v>0.80000099999999996</c:v>
                </c:pt>
                <c:pt idx="16">
                  <c:v>0.85000100000000178</c:v>
                </c:pt>
                <c:pt idx="17">
                  <c:v>0.90000100000000005</c:v>
                </c:pt>
                <c:pt idx="18">
                  <c:v>0.95000099999999998</c:v>
                </c:pt>
                <c:pt idx="19">
                  <c:v>1.0000009999999999</c:v>
                </c:pt>
                <c:pt idx="20">
                  <c:v>1.050001</c:v>
                </c:pt>
                <c:pt idx="21">
                  <c:v>1.100001</c:v>
                </c:pt>
                <c:pt idx="22">
                  <c:v>1.1500010000000001</c:v>
                </c:pt>
                <c:pt idx="23">
                  <c:v>1.2000009999999999</c:v>
                </c:pt>
                <c:pt idx="24">
                  <c:v>1.2500009999999999</c:v>
                </c:pt>
                <c:pt idx="25">
                  <c:v>1.3000004999999999</c:v>
                </c:pt>
                <c:pt idx="26">
                  <c:v>1.3500004999999999</c:v>
                </c:pt>
                <c:pt idx="27">
                  <c:v>1.4000005</c:v>
                </c:pt>
                <c:pt idx="28">
                  <c:v>1.4500005</c:v>
                </c:pt>
                <c:pt idx="29">
                  <c:v>1.5000005000000001</c:v>
                </c:pt>
                <c:pt idx="30">
                  <c:v>1.5500004999999999</c:v>
                </c:pt>
                <c:pt idx="31">
                  <c:v>1.6000004999999999</c:v>
                </c:pt>
                <c:pt idx="32">
                  <c:v>1.6500005000000033</c:v>
                </c:pt>
                <c:pt idx="33">
                  <c:v>1.7000005</c:v>
                </c:pt>
                <c:pt idx="34">
                  <c:v>1.7500005000000001</c:v>
                </c:pt>
                <c:pt idx="35">
                  <c:v>1.8000004999999999</c:v>
                </c:pt>
                <c:pt idx="36">
                  <c:v>1.8500004999999999</c:v>
                </c:pt>
                <c:pt idx="37">
                  <c:v>1.9000005000000033</c:v>
                </c:pt>
                <c:pt idx="38">
                  <c:v>1.9500005000000038</c:v>
                </c:pt>
                <c:pt idx="39">
                  <c:v>2.0000005000000001</c:v>
                </c:pt>
                <c:pt idx="40">
                  <c:v>2.0500004999999977</c:v>
                </c:pt>
                <c:pt idx="41">
                  <c:v>2.1000005000000002</c:v>
                </c:pt>
                <c:pt idx="42">
                  <c:v>2.1500005</c:v>
                </c:pt>
                <c:pt idx="43">
                  <c:v>2.2000004999999998</c:v>
                </c:pt>
                <c:pt idx="44">
                  <c:v>2.2500005000000001</c:v>
                </c:pt>
                <c:pt idx="45">
                  <c:v>2.3000004999999977</c:v>
                </c:pt>
                <c:pt idx="46">
                  <c:v>2.3500004999999939</c:v>
                </c:pt>
                <c:pt idx="47">
                  <c:v>2.4000005</c:v>
                </c:pt>
                <c:pt idx="48">
                  <c:v>2.4500004999999967</c:v>
                </c:pt>
                <c:pt idx="49">
                  <c:v>2.5000005000000001</c:v>
                </c:pt>
                <c:pt idx="50">
                  <c:v>2.5500004999999977</c:v>
                </c:pt>
                <c:pt idx="51">
                  <c:v>2.6000005000000002</c:v>
                </c:pt>
                <c:pt idx="52">
                  <c:v>2.6500005</c:v>
                </c:pt>
                <c:pt idx="53">
                  <c:v>2.7000004999999998</c:v>
                </c:pt>
                <c:pt idx="54">
                  <c:v>2.7500005000000001</c:v>
                </c:pt>
                <c:pt idx="55">
                  <c:v>2.8000004999999977</c:v>
                </c:pt>
                <c:pt idx="56">
                  <c:v>2.8500004999999939</c:v>
                </c:pt>
                <c:pt idx="57">
                  <c:v>2.9000005</c:v>
                </c:pt>
                <c:pt idx="58">
                  <c:v>2.9500004999999967</c:v>
                </c:pt>
                <c:pt idx="59">
                  <c:v>3.0000005000000001</c:v>
                </c:pt>
                <c:pt idx="60">
                  <c:v>3.0500004999999977</c:v>
                </c:pt>
                <c:pt idx="61">
                  <c:v>3.1000005000000002</c:v>
                </c:pt>
                <c:pt idx="62">
                  <c:v>3.1500005</c:v>
                </c:pt>
                <c:pt idx="63">
                  <c:v>3.2000004999999998</c:v>
                </c:pt>
                <c:pt idx="64">
                  <c:v>3.2500005000000001</c:v>
                </c:pt>
                <c:pt idx="65">
                  <c:v>3.3000004999999977</c:v>
                </c:pt>
                <c:pt idx="66">
                  <c:v>3.3500004999999939</c:v>
                </c:pt>
                <c:pt idx="67">
                  <c:v>3.4000005</c:v>
                </c:pt>
                <c:pt idx="68">
                  <c:v>3.4500004999999967</c:v>
                </c:pt>
                <c:pt idx="69">
                  <c:v>3.5000005000000001</c:v>
                </c:pt>
                <c:pt idx="70">
                  <c:v>3.5500004999999977</c:v>
                </c:pt>
                <c:pt idx="71">
                  <c:v>3.6000005000000002</c:v>
                </c:pt>
                <c:pt idx="72">
                  <c:v>3.6500005</c:v>
                </c:pt>
                <c:pt idx="73">
                  <c:v>3.7000004999999998</c:v>
                </c:pt>
                <c:pt idx="74">
                  <c:v>3.7500005000000001</c:v>
                </c:pt>
                <c:pt idx="75">
                  <c:v>3.8000004999999977</c:v>
                </c:pt>
                <c:pt idx="76">
                  <c:v>3.8500004999999939</c:v>
                </c:pt>
                <c:pt idx="77">
                  <c:v>3.9000005</c:v>
                </c:pt>
                <c:pt idx="78">
                  <c:v>3.9500004999999967</c:v>
                </c:pt>
                <c:pt idx="79">
                  <c:v>4.0000004999999996</c:v>
                </c:pt>
                <c:pt idx="80">
                  <c:v>4.0500004999999986</c:v>
                </c:pt>
                <c:pt idx="81">
                  <c:v>4.1000004999999975</c:v>
                </c:pt>
                <c:pt idx="82">
                  <c:v>4.1500004999999955</c:v>
                </c:pt>
                <c:pt idx="83">
                  <c:v>4.2000004999999998</c:v>
                </c:pt>
                <c:pt idx="84">
                  <c:v>4.2500004999999996</c:v>
                </c:pt>
                <c:pt idx="85">
                  <c:v>4.3000004999999986</c:v>
                </c:pt>
                <c:pt idx="86">
                  <c:v>4.3500004999999975</c:v>
                </c:pt>
                <c:pt idx="87">
                  <c:v>4.4000005</c:v>
                </c:pt>
                <c:pt idx="88">
                  <c:v>4.4500004999999998</c:v>
                </c:pt>
                <c:pt idx="89">
                  <c:v>4.5000004999999996</c:v>
                </c:pt>
                <c:pt idx="90">
                  <c:v>4.550001</c:v>
                </c:pt>
                <c:pt idx="91">
                  <c:v>4.6000009999999945</c:v>
                </c:pt>
                <c:pt idx="92">
                  <c:v>4.6500009999999863</c:v>
                </c:pt>
                <c:pt idx="93">
                  <c:v>4.7000010000000003</c:v>
                </c:pt>
                <c:pt idx="94">
                  <c:v>4.7500010000000001</c:v>
                </c:pt>
                <c:pt idx="95">
                  <c:v>4.800001</c:v>
                </c:pt>
                <c:pt idx="96">
                  <c:v>4.8500009999999945</c:v>
                </c:pt>
                <c:pt idx="97">
                  <c:v>4.9000009999999996</c:v>
                </c:pt>
                <c:pt idx="98">
                  <c:v>4.9500010000000003</c:v>
                </c:pt>
                <c:pt idx="99">
                  <c:v>5.0000010000000001</c:v>
                </c:pt>
                <c:pt idx="100">
                  <c:v>5.050001</c:v>
                </c:pt>
                <c:pt idx="101">
                  <c:v>5.1000009999999945</c:v>
                </c:pt>
                <c:pt idx="102">
                  <c:v>5.1500009999999863</c:v>
                </c:pt>
                <c:pt idx="103">
                  <c:v>5.2000009990000002</c:v>
                </c:pt>
                <c:pt idx="104">
                  <c:v>5.2500009990000001</c:v>
                </c:pt>
                <c:pt idx="105">
                  <c:v>5.3000009989999946</c:v>
                </c:pt>
                <c:pt idx="106">
                  <c:v>5.3500009989999873</c:v>
                </c:pt>
                <c:pt idx="107">
                  <c:v>5.4000009990000004</c:v>
                </c:pt>
                <c:pt idx="108">
                  <c:v>5.4500009990000002</c:v>
                </c:pt>
                <c:pt idx="109">
                  <c:v>5.5000009990000001</c:v>
                </c:pt>
                <c:pt idx="110">
                  <c:v>5.5500009989999946</c:v>
                </c:pt>
                <c:pt idx="111">
                  <c:v>5.6000009989999873</c:v>
                </c:pt>
                <c:pt idx="112">
                  <c:v>5.6500009989999871</c:v>
                </c:pt>
                <c:pt idx="113">
                  <c:v>5.7000009990000002</c:v>
                </c:pt>
                <c:pt idx="114">
                  <c:v>5.7500009990000001</c:v>
                </c:pt>
                <c:pt idx="115">
                  <c:v>5.8000009989999946</c:v>
                </c:pt>
                <c:pt idx="116">
                  <c:v>5.8500009989999873</c:v>
                </c:pt>
                <c:pt idx="117">
                  <c:v>5.9000009990000004</c:v>
                </c:pt>
                <c:pt idx="118">
                  <c:v>5.9500009990000002</c:v>
                </c:pt>
                <c:pt idx="119">
                  <c:v>6.0000009990000001</c:v>
                </c:pt>
                <c:pt idx="120">
                  <c:v>6.0500009989999946</c:v>
                </c:pt>
                <c:pt idx="121">
                  <c:v>6.1000009989999873</c:v>
                </c:pt>
                <c:pt idx="122">
                  <c:v>6.1500009989999871</c:v>
                </c:pt>
                <c:pt idx="123">
                  <c:v>6.2000009990000002</c:v>
                </c:pt>
                <c:pt idx="124">
                  <c:v>6.2500009990000001</c:v>
                </c:pt>
                <c:pt idx="125">
                  <c:v>6.3000009989999946</c:v>
                </c:pt>
                <c:pt idx="126">
                  <c:v>6.3500009989999873</c:v>
                </c:pt>
                <c:pt idx="127">
                  <c:v>6.4000009990000004</c:v>
                </c:pt>
                <c:pt idx="128">
                  <c:v>6.4500009990000002</c:v>
                </c:pt>
                <c:pt idx="129">
                  <c:v>6.5000009990000001</c:v>
                </c:pt>
                <c:pt idx="130">
                  <c:v>6.5500009979999945</c:v>
                </c:pt>
                <c:pt idx="131">
                  <c:v>6.6000009979999863</c:v>
                </c:pt>
                <c:pt idx="132">
                  <c:v>6.6500009979999852</c:v>
                </c:pt>
                <c:pt idx="133">
                  <c:v>6.7000009980000002</c:v>
                </c:pt>
                <c:pt idx="134">
                  <c:v>6.750000998</c:v>
                </c:pt>
                <c:pt idx="135">
                  <c:v>6.8000009979999945</c:v>
                </c:pt>
                <c:pt idx="136">
                  <c:v>6.8500009979999863</c:v>
                </c:pt>
                <c:pt idx="137">
                  <c:v>6.9000009980000003</c:v>
                </c:pt>
                <c:pt idx="138">
                  <c:v>6.9500009980000002</c:v>
                </c:pt>
                <c:pt idx="139">
                  <c:v>7.000000998</c:v>
                </c:pt>
                <c:pt idx="140">
                  <c:v>7.0500009979999945</c:v>
                </c:pt>
                <c:pt idx="141">
                  <c:v>7.1000009979999863</c:v>
                </c:pt>
                <c:pt idx="142">
                  <c:v>7.1500009979999852</c:v>
                </c:pt>
                <c:pt idx="143">
                  <c:v>7.2000009980000002</c:v>
                </c:pt>
                <c:pt idx="144">
                  <c:v>7.250000998</c:v>
                </c:pt>
                <c:pt idx="145">
                  <c:v>7.3000009979999945</c:v>
                </c:pt>
                <c:pt idx="146">
                  <c:v>7.3500009979999863</c:v>
                </c:pt>
                <c:pt idx="147">
                  <c:v>7.4000009980000003</c:v>
                </c:pt>
                <c:pt idx="148">
                  <c:v>7.4500009980000002</c:v>
                </c:pt>
                <c:pt idx="149">
                  <c:v>7.500000998</c:v>
                </c:pt>
                <c:pt idx="150">
                  <c:v>7.5500009979999945</c:v>
                </c:pt>
                <c:pt idx="151">
                  <c:v>7.6000009979999863</c:v>
                </c:pt>
                <c:pt idx="152">
                  <c:v>7.6500009979999852</c:v>
                </c:pt>
                <c:pt idx="153">
                  <c:v>7.7000009980000002</c:v>
                </c:pt>
                <c:pt idx="154">
                  <c:v>7.750000998</c:v>
                </c:pt>
                <c:pt idx="155">
                  <c:v>7.8000009979999945</c:v>
                </c:pt>
                <c:pt idx="156">
                  <c:v>7.8500009979999863</c:v>
                </c:pt>
                <c:pt idx="157">
                  <c:v>7.9000009970000002</c:v>
                </c:pt>
                <c:pt idx="158">
                  <c:v>7.9500009970000001</c:v>
                </c:pt>
                <c:pt idx="159">
                  <c:v>8.0000009970000008</c:v>
                </c:pt>
                <c:pt idx="160">
                  <c:v>8.0500009970000068</c:v>
                </c:pt>
                <c:pt idx="161">
                  <c:v>8.1000009970000004</c:v>
                </c:pt>
                <c:pt idx="162">
                  <c:v>8.1500009980000048</c:v>
                </c:pt>
                <c:pt idx="163">
                  <c:v>8.2000009980000002</c:v>
                </c:pt>
                <c:pt idx="164">
                  <c:v>8.2500009980000026</c:v>
                </c:pt>
                <c:pt idx="165">
                  <c:v>8.3000009980000247</c:v>
                </c:pt>
                <c:pt idx="166">
                  <c:v>8.3500009980000289</c:v>
                </c:pt>
                <c:pt idx="167">
                  <c:v>8.4000009980000048</c:v>
                </c:pt>
                <c:pt idx="168">
                  <c:v>8.4500009980000268</c:v>
                </c:pt>
                <c:pt idx="169">
                  <c:v>8.5000009980000026</c:v>
                </c:pt>
                <c:pt idx="170">
                  <c:v>8.5500009980000247</c:v>
                </c:pt>
                <c:pt idx="171">
                  <c:v>8.6000009980000005</c:v>
                </c:pt>
                <c:pt idx="172">
                  <c:v>8.6500009980000048</c:v>
                </c:pt>
                <c:pt idx="173">
                  <c:v>8.7000009980000002</c:v>
                </c:pt>
                <c:pt idx="174">
                  <c:v>8.7500009980000026</c:v>
                </c:pt>
                <c:pt idx="175">
                  <c:v>8.8000009980000247</c:v>
                </c:pt>
                <c:pt idx="176">
                  <c:v>8.8500009980000289</c:v>
                </c:pt>
                <c:pt idx="177">
                  <c:v>8.9000009980000048</c:v>
                </c:pt>
                <c:pt idx="178">
                  <c:v>8.9500009980000268</c:v>
                </c:pt>
                <c:pt idx="179">
                  <c:v>9.0000009980000026</c:v>
                </c:pt>
                <c:pt idx="180">
                  <c:v>9.0500009980000247</c:v>
                </c:pt>
                <c:pt idx="181">
                  <c:v>9.1000009990000006</c:v>
                </c:pt>
                <c:pt idx="182">
                  <c:v>9.1500009990000066</c:v>
                </c:pt>
                <c:pt idx="183">
                  <c:v>9.2000009990000002</c:v>
                </c:pt>
                <c:pt idx="184">
                  <c:v>9.2500009990000027</c:v>
                </c:pt>
                <c:pt idx="185">
                  <c:v>9.3000009990000247</c:v>
                </c:pt>
                <c:pt idx="186">
                  <c:v>9.3500009990000326</c:v>
                </c:pt>
                <c:pt idx="187">
                  <c:v>9.4000009990000066</c:v>
                </c:pt>
                <c:pt idx="188">
                  <c:v>9.4500009990000287</c:v>
                </c:pt>
                <c:pt idx="189">
                  <c:v>9.5000009990000027</c:v>
                </c:pt>
                <c:pt idx="190">
                  <c:v>9.5500009990000247</c:v>
                </c:pt>
                <c:pt idx="191">
                  <c:v>9.6000009990000006</c:v>
                </c:pt>
                <c:pt idx="192">
                  <c:v>9.6500009990000066</c:v>
                </c:pt>
                <c:pt idx="193">
                  <c:v>9.7000009990000002</c:v>
                </c:pt>
                <c:pt idx="194">
                  <c:v>9.7500009990000027</c:v>
                </c:pt>
                <c:pt idx="195">
                  <c:v>9.8000009990000247</c:v>
                </c:pt>
                <c:pt idx="196">
                  <c:v>9.8500009990000326</c:v>
                </c:pt>
                <c:pt idx="197">
                  <c:v>9.9000009990000066</c:v>
                </c:pt>
                <c:pt idx="198">
                  <c:v>9.9500009990000287</c:v>
                </c:pt>
                <c:pt idx="199">
                  <c:v>10.000000999000004</c:v>
                </c:pt>
                <c:pt idx="200">
                  <c:v>10.050000999000028</c:v>
                </c:pt>
                <c:pt idx="201">
                  <c:v>10.100001000000001</c:v>
                </c:pt>
                <c:pt idx="202">
                  <c:v>10.150001</c:v>
                </c:pt>
                <c:pt idx="203">
                  <c:v>10.200001</c:v>
                </c:pt>
                <c:pt idx="204">
                  <c:v>10.250001000000001</c:v>
                </c:pt>
                <c:pt idx="205">
                  <c:v>10.300001</c:v>
                </c:pt>
                <c:pt idx="206">
                  <c:v>10.350001000000002</c:v>
                </c:pt>
                <c:pt idx="207">
                  <c:v>10.400001</c:v>
                </c:pt>
                <c:pt idx="208">
                  <c:v>10.450001</c:v>
                </c:pt>
                <c:pt idx="209">
                  <c:v>10.500001000000001</c:v>
                </c:pt>
                <c:pt idx="210">
                  <c:v>10.550000500000024</c:v>
                </c:pt>
                <c:pt idx="211">
                  <c:v>10.6000005</c:v>
                </c:pt>
                <c:pt idx="212">
                  <c:v>10.650000500000004</c:v>
                </c:pt>
                <c:pt idx="213">
                  <c:v>10.7000005</c:v>
                </c:pt>
                <c:pt idx="214">
                  <c:v>10.750000500000002</c:v>
                </c:pt>
                <c:pt idx="215">
                  <c:v>10.800000500000024</c:v>
                </c:pt>
                <c:pt idx="216">
                  <c:v>10.850000500000029</c:v>
                </c:pt>
                <c:pt idx="217">
                  <c:v>10.900000500000004</c:v>
                </c:pt>
                <c:pt idx="218">
                  <c:v>10.950000500000026</c:v>
                </c:pt>
                <c:pt idx="219">
                  <c:v>11.000000500000002</c:v>
                </c:pt>
                <c:pt idx="220">
                  <c:v>11.050000501000024</c:v>
                </c:pt>
                <c:pt idx="221">
                  <c:v>11.100000501</c:v>
                </c:pt>
                <c:pt idx="222">
                  <c:v>11.150000501000006</c:v>
                </c:pt>
                <c:pt idx="223">
                  <c:v>11.200000501</c:v>
                </c:pt>
                <c:pt idx="224">
                  <c:v>11.250000501000002</c:v>
                </c:pt>
                <c:pt idx="225">
                  <c:v>11.300000501000024</c:v>
                </c:pt>
                <c:pt idx="226">
                  <c:v>11.350000501000029</c:v>
                </c:pt>
                <c:pt idx="227">
                  <c:v>11.400000501000006</c:v>
                </c:pt>
                <c:pt idx="228">
                  <c:v>11.450000501000028</c:v>
                </c:pt>
                <c:pt idx="229">
                  <c:v>11.500000501000002</c:v>
                </c:pt>
                <c:pt idx="230">
                  <c:v>11.550000501000024</c:v>
                </c:pt>
                <c:pt idx="231">
                  <c:v>11.600000501</c:v>
                </c:pt>
                <c:pt idx="232">
                  <c:v>11.650000501000006</c:v>
                </c:pt>
                <c:pt idx="233">
                  <c:v>11.700000501</c:v>
                </c:pt>
                <c:pt idx="234">
                  <c:v>11.750000501000002</c:v>
                </c:pt>
                <c:pt idx="235">
                  <c:v>11.800000501000024</c:v>
                </c:pt>
                <c:pt idx="236">
                  <c:v>11.850000501000029</c:v>
                </c:pt>
                <c:pt idx="237">
                  <c:v>11.900000501000006</c:v>
                </c:pt>
                <c:pt idx="238">
                  <c:v>11.950000501000028</c:v>
                </c:pt>
                <c:pt idx="239">
                  <c:v>12.000000502000002</c:v>
                </c:pt>
                <c:pt idx="240">
                  <c:v>12.050000502000024</c:v>
                </c:pt>
                <c:pt idx="241">
                  <c:v>12.100000502</c:v>
                </c:pt>
                <c:pt idx="242">
                  <c:v>12.150000502000006</c:v>
                </c:pt>
                <c:pt idx="243">
                  <c:v>12.200000502</c:v>
                </c:pt>
                <c:pt idx="244">
                  <c:v>12.250000502000002</c:v>
                </c:pt>
                <c:pt idx="245">
                  <c:v>12.300000502000024</c:v>
                </c:pt>
                <c:pt idx="246">
                  <c:v>12.350000502000031</c:v>
                </c:pt>
                <c:pt idx="247">
                  <c:v>12.400000502000006</c:v>
                </c:pt>
                <c:pt idx="248">
                  <c:v>12.414012122000001</c:v>
                </c:pt>
                <c:pt idx="249">
                  <c:v>12.464012122</c:v>
                </c:pt>
                <c:pt idx="250">
                  <c:v>12.514012121999999</c:v>
                </c:pt>
                <c:pt idx="251">
                  <c:v>12.564012121999999</c:v>
                </c:pt>
                <c:pt idx="252">
                  <c:v>12.614012121999998</c:v>
                </c:pt>
                <c:pt idx="253">
                  <c:v>12.664012122000001</c:v>
                </c:pt>
                <c:pt idx="254">
                  <c:v>12.714012121999998</c:v>
                </c:pt>
                <c:pt idx="255">
                  <c:v>12.764012123000001</c:v>
                </c:pt>
                <c:pt idx="256">
                  <c:v>12.814012122999999</c:v>
                </c:pt>
                <c:pt idx="257">
                  <c:v>12.864012123</c:v>
                </c:pt>
                <c:pt idx="258">
                  <c:v>12.914012122999999</c:v>
                </c:pt>
                <c:pt idx="259">
                  <c:v>12.964012123</c:v>
                </c:pt>
                <c:pt idx="260">
                  <c:v>13.014012123000001</c:v>
                </c:pt>
                <c:pt idx="261">
                  <c:v>13.064012122999999</c:v>
                </c:pt>
                <c:pt idx="262">
                  <c:v>13.114012122999998</c:v>
                </c:pt>
                <c:pt idx="263">
                  <c:v>13.164012122999999</c:v>
                </c:pt>
                <c:pt idx="264">
                  <c:v>13.214012122999998</c:v>
                </c:pt>
                <c:pt idx="265">
                  <c:v>13.264012123000001</c:v>
                </c:pt>
                <c:pt idx="266">
                  <c:v>13.314012122999999</c:v>
                </c:pt>
                <c:pt idx="267">
                  <c:v>13.364012123</c:v>
                </c:pt>
                <c:pt idx="268">
                  <c:v>13.414012122999999</c:v>
                </c:pt>
                <c:pt idx="269">
                  <c:v>13.447196296000024</c:v>
                </c:pt>
                <c:pt idx="270">
                  <c:v>13.497196296000029</c:v>
                </c:pt>
                <c:pt idx="271">
                  <c:v>13.547196296000006</c:v>
                </c:pt>
                <c:pt idx="272">
                  <c:v>13.597196296000028</c:v>
                </c:pt>
                <c:pt idx="273">
                  <c:v>13.647196296000002</c:v>
                </c:pt>
                <c:pt idx="274">
                  <c:v>13.697196296000024</c:v>
                </c:pt>
                <c:pt idx="275">
                  <c:v>13.747196296</c:v>
                </c:pt>
                <c:pt idx="276">
                  <c:v>13.797196296000006</c:v>
                </c:pt>
                <c:pt idx="277">
                  <c:v>13.847196296000028</c:v>
                </c:pt>
                <c:pt idx="278">
                  <c:v>13.897196296000036</c:v>
                </c:pt>
                <c:pt idx="279">
                  <c:v>13.947196297000025</c:v>
                </c:pt>
                <c:pt idx="280">
                  <c:v>13.997196297000031</c:v>
                </c:pt>
                <c:pt idx="281">
                  <c:v>14.047196297000006</c:v>
                </c:pt>
                <c:pt idx="282">
                  <c:v>14.097196297000028</c:v>
                </c:pt>
                <c:pt idx="283">
                  <c:v>14.147196297000002</c:v>
                </c:pt>
                <c:pt idx="284">
                  <c:v>14.197196297000025</c:v>
                </c:pt>
                <c:pt idx="285">
                  <c:v>14.247196297</c:v>
                </c:pt>
                <c:pt idx="286">
                  <c:v>14.297196297000006</c:v>
                </c:pt>
                <c:pt idx="287">
                  <c:v>14.347196297000028</c:v>
                </c:pt>
                <c:pt idx="288">
                  <c:v>14.397196297000036</c:v>
                </c:pt>
                <c:pt idx="289">
                  <c:v>14.447196297000025</c:v>
                </c:pt>
                <c:pt idx="290">
                  <c:v>14.497196297000031</c:v>
                </c:pt>
                <c:pt idx="291">
                  <c:v>14.547196297000006</c:v>
                </c:pt>
                <c:pt idx="292">
                  <c:v>14.591392763999998</c:v>
                </c:pt>
                <c:pt idx="293">
                  <c:v>14.641392763999972</c:v>
                </c:pt>
                <c:pt idx="294">
                  <c:v>14.691392764999998</c:v>
                </c:pt>
                <c:pt idx="295">
                  <c:v>14.741392764999969</c:v>
                </c:pt>
                <c:pt idx="296">
                  <c:v>14.791392764999998</c:v>
                </c:pt>
                <c:pt idx="297">
                  <c:v>14.826119459000004</c:v>
                </c:pt>
                <c:pt idx="298">
                  <c:v>14.876119459000028</c:v>
                </c:pt>
                <c:pt idx="299">
                  <c:v>14.909574525000028</c:v>
                </c:pt>
                <c:pt idx="300">
                  <c:v>14.959574525000036</c:v>
                </c:pt>
                <c:pt idx="301">
                  <c:v>14.970008048</c:v>
                </c:pt>
                <c:pt idx="302">
                  <c:v>15.020008047999999</c:v>
                </c:pt>
                <c:pt idx="303">
                  <c:v>15.070008048</c:v>
                </c:pt>
                <c:pt idx="304">
                  <c:v>15.120008048000001</c:v>
                </c:pt>
                <c:pt idx="305">
                  <c:v>15.170008048</c:v>
                </c:pt>
                <c:pt idx="306">
                  <c:v>15.220008047999999</c:v>
                </c:pt>
                <c:pt idx="307">
                  <c:v>15.270008047999999</c:v>
                </c:pt>
                <c:pt idx="308">
                  <c:v>15.320008048</c:v>
                </c:pt>
                <c:pt idx="309">
                  <c:v>15.370008048000004</c:v>
                </c:pt>
                <c:pt idx="310">
                  <c:v>15.420008048</c:v>
                </c:pt>
                <c:pt idx="311">
                  <c:v>15.470008048</c:v>
                </c:pt>
                <c:pt idx="312">
                  <c:v>15.520008048999999</c:v>
                </c:pt>
                <c:pt idx="313">
                  <c:v>15.570008049</c:v>
                </c:pt>
                <c:pt idx="314">
                  <c:v>15.620008049000001</c:v>
                </c:pt>
                <c:pt idx="315">
                  <c:v>15.670008049</c:v>
                </c:pt>
                <c:pt idx="316">
                  <c:v>15.720008048999999</c:v>
                </c:pt>
                <c:pt idx="317">
                  <c:v>15.770008048999999</c:v>
                </c:pt>
                <c:pt idx="318">
                  <c:v>15.820008049</c:v>
                </c:pt>
                <c:pt idx="319">
                  <c:v>15.870008049000004</c:v>
                </c:pt>
                <c:pt idx="320">
                  <c:v>15.920008049</c:v>
                </c:pt>
                <c:pt idx="321">
                  <c:v>15.970008049</c:v>
                </c:pt>
                <c:pt idx="322">
                  <c:v>16.020008049000001</c:v>
                </c:pt>
                <c:pt idx="323">
                  <c:v>16.070008048999988</c:v>
                </c:pt>
                <c:pt idx="324">
                  <c:v>16.120008048999999</c:v>
                </c:pt>
                <c:pt idx="325">
                  <c:v>16.170008049000035</c:v>
                </c:pt>
                <c:pt idx="326">
                  <c:v>16.220008048</c:v>
                </c:pt>
                <c:pt idx="327">
                  <c:v>16.270008048000001</c:v>
                </c:pt>
                <c:pt idx="328">
                  <c:v>16.276509704999945</c:v>
                </c:pt>
                <c:pt idx="329">
                  <c:v>16.326510205000002</c:v>
                </c:pt>
                <c:pt idx="330">
                  <c:v>16.376510204999946</c:v>
                </c:pt>
                <c:pt idx="331">
                  <c:v>16.426510204999911</c:v>
                </c:pt>
                <c:pt idx="332">
                  <c:v>16.476510204999919</c:v>
                </c:pt>
                <c:pt idx="333">
                  <c:v>16.526510204999923</c:v>
                </c:pt>
                <c:pt idx="334">
                  <c:v>16.576510205000002</c:v>
                </c:pt>
                <c:pt idx="335">
                  <c:v>16.626510203999946</c:v>
                </c:pt>
                <c:pt idx="336">
                  <c:v>16.676510204</c:v>
                </c:pt>
                <c:pt idx="337">
                  <c:v>16.726510203999919</c:v>
                </c:pt>
                <c:pt idx="338">
                  <c:v>16.776510203999923</c:v>
                </c:pt>
                <c:pt idx="339">
                  <c:v>16.826510204000002</c:v>
                </c:pt>
                <c:pt idx="340">
                  <c:v>16.876510203999946</c:v>
                </c:pt>
                <c:pt idx="341">
                  <c:v>16.926510203999907</c:v>
                </c:pt>
                <c:pt idx="342">
                  <c:v>16.976510203999919</c:v>
                </c:pt>
                <c:pt idx="343">
                  <c:v>17.026510202999923</c:v>
                </c:pt>
                <c:pt idx="344">
                  <c:v>17.076510203000002</c:v>
                </c:pt>
                <c:pt idx="345">
                  <c:v>17.126510202999945</c:v>
                </c:pt>
                <c:pt idx="346">
                  <c:v>17.176510202999989</c:v>
                </c:pt>
                <c:pt idx="347">
                  <c:v>17.226510202999922</c:v>
                </c:pt>
                <c:pt idx="348">
                  <c:v>17.276510202999923</c:v>
                </c:pt>
                <c:pt idx="349">
                  <c:v>17.326510203000002</c:v>
                </c:pt>
                <c:pt idx="350">
                  <c:v>17.376510202999945</c:v>
                </c:pt>
                <c:pt idx="351">
                  <c:v>17.426510201999896</c:v>
                </c:pt>
                <c:pt idx="352">
                  <c:v>17.476510201999918</c:v>
                </c:pt>
                <c:pt idx="353">
                  <c:v>17.526510201999923</c:v>
                </c:pt>
                <c:pt idx="354">
                  <c:v>17.576510201999934</c:v>
                </c:pt>
                <c:pt idx="355">
                  <c:v>17.614634431999999</c:v>
                </c:pt>
                <c:pt idx="356">
                  <c:v>17.664634930999938</c:v>
                </c:pt>
                <c:pt idx="357">
                  <c:v>17.714634930999949</c:v>
                </c:pt>
                <c:pt idx="358">
                  <c:v>17.764634930999918</c:v>
                </c:pt>
                <c:pt idx="359">
                  <c:v>17.814634931000001</c:v>
                </c:pt>
                <c:pt idx="360">
                  <c:v>17.864634930999934</c:v>
                </c:pt>
                <c:pt idx="361">
                  <c:v>17.914634930999938</c:v>
                </c:pt>
                <c:pt idx="362">
                  <c:v>17.964634930999896</c:v>
                </c:pt>
                <c:pt idx="363">
                  <c:v>18.014634931</c:v>
                </c:pt>
                <c:pt idx="364">
                  <c:v>18.064634929999986</c:v>
                </c:pt>
                <c:pt idx="365">
                  <c:v>18.114634930000001</c:v>
                </c:pt>
                <c:pt idx="366">
                  <c:v>18.133203317000035</c:v>
                </c:pt>
                <c:pt idx="367">
                  <c:v>18.183203816999946</c:v>
                </c:pt>
                <c:pt idx="368">
                  <c:v>18.233203817</c:v>
                </c:pt>
                <c:pt idx="369">
                  <c:v>18.283203816999922</c:v>
                </c:pt>
                <c:pt idx="370">
                  <c:v>18.333203817000001</c:v>
                </c:pt>
                <c:pt idx="371">
                  <c:v>18.383203816999938</c:v>
                </c:pt>
                <c:pt idx="372">
                  <c:v>18.433203815999946</c:v>
                </c:pt>
                <c:pt idx="373">
                  <c:v>18.483203815999911</c:v>
                </c:pt>
                <c:pt idx="374">
                  <c:v>18.533203816</c:v>
                </c:pt>
                <c:pt idx="375">
                  <c:v>18.58320381599993</c:v>
                </c:pt>
                <c:pt idx="376">
                  <c:v>18.633203816000005</c:v>
                </c:pt>
                <c:pt idx="377">
                  <c:v>18.683203815999946</c:v>
                </c:pt>
                <c:pt idx="378">
                  <c:v>18.733203816</c:v>
                </c:pt>
                <c:pt idx="379">
                  <c:v>18.783203815999919</c:v>
                </c:pt>
                <c:pt idx="380">
                  <c:v>18.833203815000001</c:v>
                </c:pt>
                <c:pt idx="381">
                  <c:v>18.883203815000002</c:v>
                </c:pt>
                <c:pt idx="382">
                  <c:v>18.933203814999946</c:v>
                </c:pt>
                <c:pt idx="383">
                  <c:v>18.983203814999907</c:v>
                </c:pt>
                <c:pt idx="384">
                  <c:v>19.033203815</c:v>
                </c:pt>
                <c:pt idx="385">
                  <c:v>19.083203814999923</c:v>
                </c:pt>
                <c:pt idx="386">
                  <c:v>19.133203815000005</c:v>
                </c:pt>
                <c:pt idx="387">
                  <c:v>19.183203814999946</c:v>
                </c:pt>
                <c:pt idx="388">
                  <c:v>19.233203813999989</c:v>
                </c:pt>
                <c:pt idx="389">
                  <c:v>19.283203813999918</c:v>
                </c:pt>
                <c:pt idx="390">
                  <c:v>19.333203814000001</c:v>
                </c:pt>
                <c:pt idx="391">
                  <c:v>19.383203814000002</c:v>
                </c:pt>
                <c:pt idx="392">
                  <c:v>19.433203813999945</c:v>
                </c:pt>
                <c:pt idx="393">
                  <c:v>19.4832038139999</c:v>
                </c:pt>
                <c:pt idx="394">
                  <c:v>19.533203814</c:v>
                </c:pt>
                <c:pt idx="395">
                  <c:v>19.583203813999923</c:v>
                </c:pt>
                <c:pt idx="396">
                  <c:v>19.633203813000005</c:v>
                </c:pt>
                <c:pt idx="397">
                  <c:v>19.683203812999945</c:v>
                </c:pt>
                <c:pt idx="398">
                  <c:v>19.733203812999989</c:v>
                </c:pt>
                <c:pt idx="399">
                  <c:v>19.783203812999918</c:v>
                </c:pt>
                <c:pt idx="400">
                  <c:v>19.833203813000001</c:v>
                </c:pt>
                <c:pt idx="401">
                  <c:v>19.883203813000002</c:v>
                </c:pt>
                <c:pt idx="402">
                  <c:v>19.933203812999945</c:v>
                </c:pt>
                <c:pt idx="403">
                  <c:v>19.983203812999896</c:v>
                </c:pt>
                <c:pt idx="404">
                  <c:v>20.033203812</c:v>
                </c:pt>
                <c:pt idx="405">
                  <c:v>20.083203811999923</c:v>
                </c:pt>
                <c:pt idx="406">
                  <c:v>20.133203812000001</c:v>
                </c:pt>
                <c:pt idx="407">
                  <c:v>20.183203811999945</c:v>
                </c:pt>
                <c:pt idx="408">
                  <c:v>20.233395957999999</c:v>
                </c:pt>
                <c:pt idx="409">
                  <c:v>20.283396457999945</c:v>
                </c:pt>
                <c:pt idx="410">
                  <c:v>20.333396456999999</c:v>
                </c:pt>
                <c:pt idx="411">
                  <c:v>20.383396457</c:v>
                </c:pt>
                <c:pt idx="412">
                  <c:v>20.433396457000001</c:v>
                </c:pt>
                <c:pt idx="413">
                  <c:v>20.483396456999934</c:v>
                </c:pt>
                <c:pt idx="414">
                  <c:v>20.533396456999988</c:v>
                </c:pt>
                <c:pt idx="415">
                  <c:v>20.583396456999989</c:v>
                </c:pt>
                <c:pt idx="416">
                  <c:v>20.633396457000035</c:v>
                </c:pt>
                <c:pt idx="417">
                  <c:v>20.683396457000001</c:v>
                </c:pt>
                <c:pt idx="418">
                  <c:v>20.733396456000001</c:v>
                </c:pt>
                <c:pt idx="419">
                  <c:v>20.783396455999938</c:v>
                </c:pt>
                <c:pt idx="420">
                  <c:v>20.833396455999999</c:v>
                </c:pt>
                <c:pt idx="421">
                  <c:v>20.883396456</c:v>
                </c:pt>
                <c:pt idx="422">
                  <c:v>20.933396456000001</c:v>
                </c:pt>
                <c:pt idx="423">
                  <c:v>20.983396455999934</c:v>
                </c:pt>
                <c:pt idx="424">
                  <c:v>21.033396455999988</c:v>
                </c:pt>
                <c:pt idx="425">
                  <c:v>21.083396454999946</c:v>
                </c:pt>
                <c:pt idx="426">
                  <c:v>21.133396455000035</c:v>
                </c:pt>
                <c:pt idx="427">
                  <c:v>21.183396455</c:v>
                </c:pt>
                <c:pt idx="428">
                  <c:v>21.233396455000001</c:v>
                </c:pt>
                <c:pt idx="429">
                  <c:v>21.283396454999938</c:v>
                </c:pt>
                <c:pt idx="430">
                  <c:v>21.333396454999999</c:v>
                </c:pt>
                <c:pt idx="431">
                  <c:v>21.383396455</c:v>
                </c:pt>
                <c:pt idx="432">
                  <c:v>21.433396455</c:v>
                </c:pt>
                <c:pt idx="433">
                  <c:v>21.48339645399993</c:v>
                </c:pt>
                <c:pt idx="434">
                  <c:v>21.533396453999988</c:v>
                </c:pt>
                <c:pt idx="435">
                  <c:v>21.583396453999946</c:v>
                </c:pt>
                <c:pt idx="436">
                  <c:v>21.633396454000035</c:v>
                </c:pt>
                <c:pt idx="437">
                  <c:v>21.683396454</c:v>
                </c:pt>
                <c:pt idx="438">
                  <c:v>21.733396454000001</c:v>
                </c:pt>
                <c:pt idx="439">
                  <c:v>21.783396453999938</c:v>
                </c:pt>
                <c:pt idx="440">
                  <c:v>21.833396453999999</c:v>
                </c:pt>
                <c:pt idx="441">
                  <c:v>21.883396453</c:v>
                </c:pt>
                <c:pt idx="442">
                  <c:v>21.933396453</c:v>
                </c:pt>
                <c:pt idx="443">
                  <c:v>21.983396452999923</c:v>
                </c:pt>
                <c:pt idx="444">
                  <c:v>22.033396453000005</c:v>
                </c:pt>
                <c:pt idx="445">
                  <c:v>22.083396452999946</c:v>
                </c:pt>
                <c:pt idx="446">
                  <c:v>22.133396453000035</c:v>
                </c:pt>
                <c:pt idx="447">
                  <c:v>22.183396453</c:v>
                </c:pt>
                <c:pt idx="448">
                  <c:v>22.233396453000001</c:v>
                </c:pt>
                <c:pt idx="449">
                  <c:v>22.283396452000002</c:v>
                </c:pt>
                <c:pt idx="450">
                  <c:v>22.333396451999999</c:v>
                </c:pt>
                <c:pt idx="451">
                  <c:v>22.383396451999989</c:v>
                </c:pt>
                <c:pt idx="452">
                  <c:v>22.433396452</c:v>
                </c:pt>
                <c:pt idx="453">
                  <c:v>22.483396451999923</c:v>
                </c:pt>
                <c:pt idx="454">
                  <c:v>22.533396452000005</c:v>
                </c:pt>
                <c:pt idx="455">
                  <c:v>22.583396451999945</c:v>
                </c:pt>
                <c:pt idx="456">
                  <c:v>22.633396451999999</c:v>
                </c:pt>
                <c:pt idx="457">
                  <c:v>22.683396451</c:v>
                </c:pt>
                <c:pt idx="458">
                  <c:v>22.733396451000001</c:v>
                </c:pt>
                <c:pt idx="459">
                  <c:v>22.783396451000002</c:v>
                </c:pt>
                <c:pt idx="460">
                  <c:v>22.833396450999999</c:v>
                </c:pt>
                <c:pt idx="461">
                  <c:v>22.883396450999989</c:v>
                </c:pt>
                <c:pt idx="462">
                  <c:v>22.933396451</c:v>
                </c:pt>
                <c:pt idx="463">
                  <c:v>22.983396450999923</c:v>
                </c:pt>
                <c:pt idx="464">
                  <c:v>23.033396451000005</c:v>
                </c:pt>
                <c:pt idx="465">
                  <c:v>23.083396449999945</c:v>
                </c:pt>
                <c:pt idx="466">
                  <c:v>23.133396449999999</c:v>
                </c:pt>
                <c:pt idx="467">
                  <c:v>23.18339645</c:v>
                </c:pt>
                <c:pt idx="468">
                  <c:v>23.233396450000001</c:v>
                </c:pt>
                <c:pt idx="469">
                  <c:v>23.283396449999934</c:v>
                </c:pt>
                <c:pt idx="470">
                  <c:v>23.333396449999999</c:v>
                </c:pt>
                <c:pt idx="471">
                  <c:v>23.383396449999989</c:v>
                </c:pt>
                <c:pt idx="472">
                  <c:v>23.43339645</c:v>
                </c:pt>
                <c:pt idx="473">
                  <c:v>23.483396448999923</c:v>
                </c:pt>
                <c:pt idx="474">
                  <c:v>23.533396449000001</c:v>
                </c:pt>
                <c:pt idx="475">
                  <c:v>23.583396448999945</c:v>
                </c:pt>
                <c:pt idx="476">
                  <c:v>23.633396448999999</c:v>
                </c:pt>
                <c:pt idx="477">
                  <c:v>23.683396449</c:v>
                </c:pt>
                <c:pt idx="478">
                  <c:v>23.733396449000001</c:v>
                </c:pt>
                <c:pt idx="479">
                  <c:v>23.783396448999934</c:v>
                </c:pt>
                <c:pt idx="480">
                  <c:v>23.833396448999999</c:v>
                </c:pt>
                <c:pt idx="481">
                  <c:v>23.883396447999989</c:v>
                </c:pt>
                <c:pt idx="482">
                  <c:v>23.933396448</c:v>
                </c:pt>
                <c:pt idx="483">
                  <c:v>23.983396447999922</c:v>
                </c:pt>
                <c:pt idx="484">
                  <c:v>24.033396448000001</c:v>
                </c:pt>
                <c:pt idx="485">
                  <c:v>24.083396447999938</c:v>
                </c:pt>
                <c:pt idx="486">
                  <c:v>24.133396447999999</c:v>
                </c:pt>
                <c:pt idx="487">
                  <c:v>24.183396448</c:v>
                </c:pt>
                <c:pt idx="488">
                  <c:v>24.233396448000001</c:v>
                </c:pt>
                <c:pt idx="489">
                  <c:v>24.283396446999934</c:v>
                </c:pt>
                <c:pt idx="490">
                  <c:v>24.333396446999988</c:v>
                </c:pt>
                <c:pt idx="491">
                  <c:v>24.383396446999949</c:v>
                </c:pt>
                <c:pt idx="492">
                  <c:v>24.433396447</c:v>
                </c:pt>
                <c:pt idx="493">
                  <c:v>24.483396446999926</c:v>
                </c:pt>
                <c:pt idx="494">
                  <c:v>24.533396447000001</c:v>
                </c:pt>
                <c:pt idx="495">
                  <c:v>24.583396446999938</c:v>
                </c:pt>
                <c:pt idx="496">
                  <c:v>24.633396446999999</c:v>
                </c:pt>
                <c:pt idx="497">
                  <c:v>24.683396446</c:v>
                </c:pt>
                <c:pt idx="498">
                  <c:v>24.733396446</c:v>
                </c:pt>
                <c:pt idx="499">
                  <c:v>24.783396445999934</c:v>
                </c:pt>
                <c:pt idx="500">
                  <c:v>24.833396445999988</c:v>
                </c:pt>
                <c:pt idx="501">
                  <c:v>24.883396445999946</c:v>
                </c:pt>
                <c:pt idx="502">
                  <c:v>24.933396446</c:v>
                </c:pt>
                <c:pt idx="503">
                  <c:v>24.983396445999922</c:v>
                </c:pt>
                <c:pt idx="504">
                  <c:v>25.033396446000001</c:v>
                </c:pt>
                <c:pt idx="505">
                  <c:v>25.083396445000002</c:v>
                </c:pt>
                <c:pt idx="506">
                  <c:v>25.133396444999999</c:v>
                </c:pt>
                <c:pt idx="507">
                  <c:v>25.183396445</c:v>
                </c:pt>
                <c:pt idx="508">
                  <c:v>25.233396445</c:v>
                </c:pt>
                <c:pt idx="509">
                  <c:v>25.28339644499993</c:v>
                </c:pt>
                <c:pt idx="510">
                  <c:v>25.333396445000005</c:v>
                </c:pt>
                <c:pt idx="511">
                  <c:v>25.383396444999946</c:v>
                </c:pt>
                <c:pt idx="512">
                  <c:v>25.433396445</c:v>
                </c:pt>
                <c:pt idx="513">
                  <c:v>25.483396443999919</c:v>
                </c:pt>
                <c:pt idx="514">
                  <c:v>25.533396444000001</c:v>
                </c:pt>
                <c:pt idx="515">
                  <c:v>25.583396444000002</c:v>
                </c:pt>
                <c:pt idx="516">
                  <c:v>25.633396443999999</c:v>
                </c:pt>
                <c:pt idx="517">
                  <c:v>25.683396444</c:v>
                </c:pt>
                <c:pt idx="518">
                  <c:v>25.733396444</c:v>
                </c:pt>
                <c:pt idx="519">
                  <c:v>25.783396443999923</c:v>
                </c:pt>
                <c:pt idx="520">
                  <c:v>25.833396443000005</c:v>
                </c:pt>
                <c:pt idx="521">
                  <c:v>25.883396442999945</c:v>
                </c:pt>
                <c:pt idx="522">
                  <c:v>25.933396442999989</c:v>
                </c:pt>
                <c:pt idx="523">
                  <c:v>25.983396442999918</c:v>
                </c:pt>
                <c:pt idx="524">
                  <c:v>26.033396443000001</c:v>
                </c:pt>
                <c:pt idx="525">
                  <c:v>26.083396443000002</c:v>
                </c:pt>
                <c:pt idx="526">
                  <c:v>26.133396442999999</c:v>
                </c:pt>
                <c:pt idx="527">
                  <c:v>26.183396442999989</c:v>
                </c:pt>
                <c:pt idx="528">
                  <c:v>26.233396442</c:v>
                </c:pt>
                <c:pt idx="529">
                  <c:v>26.283396441999923</c:v>
                </c:pt>
                <c:pt idx="530">
                  <c:v>26.333396442000005</c:v>
                </c:pt>
                <c:pt idx="531">
                  <c:v>26.383396441999945</c:v>
                </c:pt>
                <c:pt idx="532">
                  <c:v>26.433396441999989</c:v>
                </c:pt>
                <c:pt idx="533">
                  <c:v>26.483396441999918</c:v>
                </c:pt>
                <c:pt idx="534">
                  <c:v>26.533396442000001</c:v>
                </c:pt>
                <c:pt idx="535">
                  <c:v>26.583396442000002</c:v>
                </c:pt>
                <c:pt idx="536">
                  <c:v>26.633396440999999</c:v>
                </c:pt>
                <c:pt idx="537">
                  <c:v>26.683396440999989</c:v>
                </c:pt>
                <c:pt idx="538">
                  <c:v>26.733396441</c:v>
                </c:pt>
                <c:pt idx="539">
                  <c:v>26.782280087999919</c:v>
                </c:pt>
                <c:pt idx="540">
                  <c:v>26.832280588</c:v>
                </c:pt>
                <c:pt idx="541">
                  <c:v>26.882280587999922</c:v>
                </c:pt>
                <c:pt idx="542">
                  <c:v>26.93228058799993</c:v>
                </c:pt>
                <c:pt idx="543">
                  <c:v>26.982280586999895</c:v>
                </c:pt>
                <c:pt idx="544">
                  <c:v>27.032280586999946</c:v>
                </c:pt>
                <c:pt idx="545">
                  <c:v>27.082280586999911</c:v>
                </c:pt>
                <c:pt idx="546">
                  <c:v>27.132280587</c:v>
                </c:pt>
                <c:pt idx="547">
                  <c:v>27.18228058699993</c:v>
                </c:pt>
                <c:pt idx="548">
                  <c:v>27.232280587000002</c:v>
                </c:pt>
                <c:pt idx="549">
                  <c:v>27.282280586999896</c:v>
                </c:pt>
                <c:pt idx="550">
                  <c:v>27.332280587</c:v>
                </c:pt>
                <c:pt idx="551">
                  <c:v>27.382280585999919</c:v>
                </c:pt>
                <c:pt idx="552">
                  <c:v>27.432280585999923</c:v>
                </c:pt>
                <c:pt idx="553">
                  <c:v>27.482280585999895</c:v>
                </c:pt>
                <c:pt idx="554">
                  <c:v>27.532280585999946</c:v>
                </c:pt>
                <c:pt idx="555">
                  <c:v>27.582280585999907</c:v>
                </c:pt>
                <c:pt idx="556">
                  <c:v>27.632280586</c:v>
                </c:pt>
                <c:pt idx="557">
                  <c:v>27.682280585999923</c:v>
                </c:pt>
                <c:pt idx="558">
                  <c:v>27.732280586000002</c:v>
                </c:pt>
                <c:pt idx="559">
                  <c:v>27.782280584999896</c:v>
                </c:pt>
                <c:pt idx="560">
                  <c:v>27.832280584999989</c:v>
                </c:pt>
                <c:pt idx="561">
                  <c:v>27.882280584999918</c:v>
                </c:pt>
                <c:pt idx="562">
                  <c:v>27.932280584999923</c:v>
                </c:pt>
                <c:pt idx="563">
                  <c:v>27.982280584999895</c:v>
                </c:pt>
                <c:pt idx="564">
                  <c:v>28.032280584999945</c:v>
                </c:pt>
                <c:pt idx="565">
                  <c:v>28.0822805849999</c:v>
                </c:pt>
                <c:pt idx="566">
                  <c:v>28.132280585</c:v>
                </c:pt>
                <c:pt idx="567">
                  <c:v>28.182280583999923</c:v>
                </c:pt>
                <c:pt idx="568">
                  <c:v>28.232280584000002</c:v>
                </c:pt>
                <c:pt idx="569">
                  <c:v>28.282280583999896</c:v>
                </c:pt>
                <c:pt idx="570">
                  <c:v>28.332280583999989</c:v>
                </c:pt>
                <c:pt idx="571">
                  <c:v>28.382280583999918</c:v>
                </c:pt>
                <c:pt idx="572">
                  <c:v>28.432280583999923</c:v>
                </c:pt>
                <c:pt idx="573">
                  <c:v>28.482280583999895</c:v>
                </c:pt>
                <c:pt idx="574">
                  <c:v>28.532280583999945</c:v>
                </c:pt>
                <c:pt idx="575">
                  <c:v>28.582280582999896</c:v>
                </c:pt>
                <c:pt idx="576">
                  <c:v>28.632280583</c:v>
                </c:pt>
                <c:pt idx="577">
                  <c:v>28.682280582999923</c:v>
                </c:pt>
                <c:pt idx="578">
                  <c:v>28.732280582999934</c:v>
                </c:pt>
                <c:pt idx="579">
                  <c:v>28.782280582999888</c:v>
                </c:pt>
                <c:pt idx="580">
                  <c:v>28.832280582999989</c:v>
                </c:pt>
                <c:pt idx="581">
                  <c:v>28.882280582999918</c:v>
                </c:pt>
                <c:pt idx="582">
                  <c:v>28.932280582999923</c:v>
                </c:pt>
                <c:pt idx="583">
                  <c:v>28.982280581999884</c:v>
                </c:pt>
                <c:pt idx="584">
                  <c:v>29.032280581999945</c:v>
                </c:pt>
                <c:pt idx="585">
                  <c:v>29.082280581999896</c:v>
                </c:pt>
                <c:pt idx="586">
                  <c:v>29.132280582</c:v>
                </c:pt>
                <c:pt idx="587">
                  <c:v>29.182280581999922</c:v>
                </c:pt>
                <c:pt idx="588">
                  <c:v>29.190778437999999</c:v>
                </c:pt>
                <c:pt idx="589">
                  <c:v>29.240778937999938</c:v>
                </c:pt>
                <c:pt idx="590">
                  <c:v>29.290778937999946</c:v>
                </c:pt>
                <c:pt idx="591">
                  <c:v>29.340778938</c:v>
                </c:pt>
                <c:pt idx="592">
                  <c:v>29.390778938</c:v>
                </c:pt>
                <c:pt idx="593">
                  <c:v>29.44077893699993</c:v>
                </c:pt>
                <c:pt idx="594">
                  <c:v>29.490778937000002</c:v>
                </c:pt>
                <c:pt idx="595">
                  <c:v>29.540778936999946</c:v>
                </c:pt>
                <c:pt idx="596">
                  <c:v>29.590778937</c:v>
                </c:pt>
                <c:pt idx="597">
                  <c:v>29.640778937</c:v>
                </c:pt>
                <c:pt idx="598">
                  <c:v>29.690778937000001</c:v>
                </c:pt>
                <c:pt idx="599">
                  <c:v>29.740778937000002</c:v>
                </c:pt>
                <c:pt idx="600">
                  <c:v>29.790778936999946</c:v>
                </c:pt>
                <c:pt idx="601">
                  <c:v>29.840778936</c:v>
                </c:pt>
                <c:pt idx="602">
                  <c:v>29.890778936</c:v>
                </c:pt>
                <c:pt idx="603">
                  <c:v>29.940778935999923</c:v>
                </c:pt>
                <c:pt idx="604">
                  <c:v>29.990778936000002</c:v>
                </c:pt>
                <c:pt idx="605">
                  <c:v>30.040778935999946</c:v>
                </c:pt>
                <c:pt idx="606">
                  <c:v>30.090778936</c:v>
                </c:pt>
                <c:pt idx="607">
                  <c:v>30.140778936</c:v>
                </c:pt>
                <c:pt idx="608">
                  <c:v>30.190778936000001</c:v>
                </c:pt>
                <c:pt idx="609">
                  <c:v>30.240778935000002</c:v>
                </c:pt>
                <c:pt idx="610">
                  <c:v>30.290778934999945</c:v>
                </c:pt>
                <c:pt idx="611">
                  <c:v>30.340778934999989</c:v>
                </c:pt>
                <c:pt idx="612">
                  <c:v>30.390778935</c:v>
                </c:pt>
                <c:pt idx="613">
                  <c:v>30.440778934999923</c:v>
                </c:pt>
                <c:pt idx="614">
                  <c:v>30.490778935000002</c:v>
                </c:pt>
                <c:pt idx="615">
                  <c:v>30.540778934999945</c:v>
                </c:pt>
                <c:pt idx="616">
                  <c:v>30.590778934999989</c:v>
                </c:pt>
                <c:pt idx="617">
                  <c:v>30.640778934</c:v>
                </c:pt>
                <c:pt idx="618">
                  <c:v>30.690778934000001</c:v>
                </c:pt>
                <c:pt idx="619">
                  <c:v>30.740778933999934</c:v>
                </c:pt>
                <c:pt idx="620">
                  <c:v>30.798143799000002</c:v>
                </c:pt>
                <c:pt idx="621">
                  <c:v>30.848144298999934</c:v>
                </c:pt>
                <c:pt idx="622">
                  <c:v>30.898144298999938</c:v>
                </c:pt>
                <c:pt idx="623">
                  <c:v>30.948144298999896</c:v>
                </c:pt>
                <c:pt idx="624">
                  <c:v>30.998144298999918</c:v>
                </c:pt>
                <c:pt idx="625">
                  <c:v>31.048144298999926</c:v>
                </c:pt>
                <c:pt idx="626">
                  <c:v>31.098144298999934</c:v>
                </c:pt>
                <c:pt idx="627">
                  <c:v>31.148144298999938</c:v>
                </c:pt>
                <c:pt idx="628">
                  <c:v>31.198144297999946</c:v>
                </c:pt>
                <c:pt idx="629">
                  <c:v>31.248144297999911</c:v>
                </c:pt>
                <c:pt idx="630">
                  <c:v>31.298144297999922</c:v>
                </c:pt>
                <c:pt idx="631">
                  <c:v>31.34814429799993</c:v>
                </c:pt>
                <c:pt idx="632">
                  <c:v>31.398144297999938</c:v>
                </c:pt>
                <c:pt idx="633">
                  <c:v>31.448144297999896</c:v>
                </c:pt>
                <c:pt idx="634">
                  <c:v>31.498144297999911</c:v>
                </c:pt>
                <c:pt idx="635">
                  <c:v>31.548144297999922</c:v>
                </c:pt>
                <c:pt idx="636">
                  <c:v>31.59814429699993</c:v>
                </c:pt>
                <c:pt idx="637">
                  <c:v>31.648144297000002</c:v>
                </c:pt>
                <c:pt idx="638">
                  <c:v>31.698144296999946</c:v>
                </c:pt>
                <c:pt idx="639">
                  <c:v>31.748144296999911</c:v>
                </c:pt>
                <c:pt idx="640">
                  <c:v>31.798144296999919</c:v>
                </c:pt>
                <c:pt idx="641">
                  <c:v>31.84814429699993</c:v>
                </c:pt>
                <c:pt idx="642">
                  <c:v>31.898144297000002</c:v>
                </c:pt>
                <c:pt idx="643">
                  <c:v>31.948144296999896</c:v>
                </c:pt>
                <c:pt idx="644">
                  <c:v>31.998144295999907</c:v>
                </c:pt>
                <c:pt idx="645">
                  <c:v>32.048144296000011</c:v>
                </c:pt>
                <c:pt idx="646">
                  <c:v>32.098144296000108</c:v>
                </c:pt>
                <c:pt idx="647">
                  <c:v>32.148144296000012</c:v>
                </c:pt>
                <c:pt idx="648">
                  <c:v>32.198144296000123</c:v>
                </c:pt>
                <c:pt idx="649">
                  <c:v>32.248144296000063</c:v>
                </c:pt>
                <c:pt idx="650">
                  <c:v>32.298144296000139</c:v>
                </c:pt>
                <c:pt idx="651">
                  <c:v>32.348144296000001</c:v>
                </c:pt>
                <c:pt idx="652">
                  <c:v>32.398144295000002</c:v>
                </c:pt>
                <c:pt idx="653">
                  <c:v>32.448144295000006</c:v>
                </c:pt>
                <c:pt idx="654">
                  <c:v>32.498144295000003</c:v>
                </c:pt>
                <c:pt idx="655">
                  <c:v>32.548144295</c:v>
                </c:pt>
                <c:pt idx="656">
                  <c:v>32.598144295000012</c:v>
                </c:pt>
                <c:pt idx="657">
                  <c:v>32.648144295000002</c:v>
                </c:pt>
                <c:pt idx="658">
                  <c:v>32.698144295000013</c:v>
                </c:pt>
                <c:pt idx="659">
                  <c:v>32.748144295000003</c:v>
                </c:pt>
                <c:pt idx="660">
                  <c:v>32.798144294000139</c:v>
                </c:pt>
                <c:pt idx="661">
                  <c:v>32.848144294000001</c:v>
                </c:pt>
                <c:pt idx="662">
                  <c:v>32.898144294000012</c:v>
                </c:pt>
                <c:pt idx="663">
                  <c:v>32.948144294000002</c:v>
                </c:pt>
                <c:pt idx="664">
                  <c:v>32.998144294000063</c:v>
                </c:pt>
                <c:pt idx="665">
                  <c:v>33.048144294000011</c:v>
                </c:pt>
                <c:pt idx="666">
                  <c:v>33.0981442940001</c:v>
                </c:pt>
                <c:pt idx="667">
                  <c:v>33.148144293000001</c:v>
                </c:pt>
                <c:pt idx="668">
                  <c:v>33.198144293000013</c:v>
                </c:pt>
                <c:pt idx="669">
                  <c:v>33.248144293000003</c:v>
                </c:pt>
                <c:pt idx="670">
                  <c:v>33.298144293000099</c:v>
                </c:pt>
                <c:pt idx="671">
                  <c:v>33.348144293000004</c:v>
                </c:pt>
                <c:pt idx="672">
                  <c:v>33.398144293000001</c:v>
                </c:pt>
                <c:pt idx="673">
                  <c:v>33.448144293000006</c:v>
                </c:pt>
                <c:pt idx="674">
                  <c:v>33.498144293000003</c:v>
                </c:pt>
                <c:pt idx="675">
                  <c:v>33.548144292000003</c:v>
                </c:pt>
                <c:pt idx="676">
                  <c:v>33.5981442920001</c:v>
                </c:pt>
                <c:pt idx="677">
                  <c:v>33.648144292000012</c:v>
                </c:pt>
                <c:pt idx="678">
                  <c:v>33.698144292000116</c:v>
                </c:pt>
                <c:pt idx="679">
                  <c:v>33.748144292000013</c:v>
                </c:pt>
                <c:pt idx="680">
                  <c:v>33.798144292000138</c:v>
                </c:pt>
                <c:pt idx="681">
                  <c:v>33.848144292000001</c:v>
                </c:pt>
                <c:pt idx="682">
                  <c:v>33.898144292000012</c:v>
                </c:pt>
                <c:pt idx="683">
                  <c:v>33.948144291000006</c:v>
                </c:pt>
                <c:pt idx="684">
                  <c:v>33.974313226000099</c:v>
                </c:pt>
                <c:pt idx="685">
                  <c:v>34.02431372600013</c:v>
                </c:pt>
                <c:pt idx="686">
                  <c:v>34.074313726000099</c:v>
                </c:pt>
                <c:pt idx="687">
                  <c:v>34.124313726000146</c:v>
                </c:pt>
                <c:pt idx="688">
                  <c:v>34.174313725000012</c:v>
                </c:pt>
                <c:pt idx="689">
                  <c:v>34.224313725000115</c:v>
                </c:pt>
                <c:pt idx="690">
                  <c:v>34.274313725000013</c:v>
                </c:pt>
                <c:pt idx="691">
                  <c:v>34.324313725000003</c:v>
                </c:pt>
                <c:pt idx="692">
                  <c:v>34.374313725</c:v>
                </c:pt>
                <c:pt idx="693">
                  <c:v>34.424313725000012</c:v>
                </c:pt>
                <c:pt idx="694">
                  <c:v>34.474313725000002</c:v>
                </c:pt>
                <c:pt idx="695">
                  <c:v>34.524313725000013</c:v>
                </c:pt>
                <c:pt idx="696">
                  <c:v>34.574313724000099</c:v>
                </c:pt>
                <c:pt idx="697">
                  <c:v>34.624313724000139</c:v>
                </c:pt>
                <c:pt idx="698">
                  <c:v>34.674313724000108</c:v>
                </c:pt>
                <c:pt idx="699">
                  <c:v>34.724313724000169</c:v>
                </c:pt>
                <c:pt idx="700">
                  <c:v>34.774313724000123</c:v>
                </c:pt>
                <c:pt idx="701">
                  <c:v>34.824313724000099</c:v>
                </c:pt>
                <c:pt idx="702">
                  <c:v>34.873326873000003</c:v>
                </c:pt>
                <c:pt idx="703">
                  <c:v>34.923327373000006</c:v>
                </c:pt>
                <c:pt idx="704">
                  <c:v>34.973327373000004</c:v>
                </c:pt>
                <c:pt idx="705">
                  <c:v>35.023327373000001</c:v>
                </c:pt>
                <c:pt idx="706">
                  <c:v>35.073327372000001</c:v>
                </c:pt>
                <c:pt idx="707">
                  <c:v>35.123327372000013</c:v>
                </c:pt>
                <c:pt idx="708">
                  <c:v>35.173327372000003</c:v>
                </c:pt>
                <c:pt idx="709">
                  <c:v>35.223327372000099</c:v>
                </c:pt>
                <c:pt idx="710">
                  <c:v>35.273327372000011</c:v>
                </c:pt>
                <c:pt idx="711">
                  <c:v>35.323327372000001</c:v>
                </c:pt>
                <c:pt idx="712">
                  <c:v>35.373327371999999</c:v>
                </c:pt>
                <c:pt idx="713">
                  <c:v>35.423327371000006</c:v>
                </c:pt>
                <c:pt idx="714">
                  <c:v>35.473327371000003</c:v>
                </c:pt>
                <c:pt idx="715">
                  <c:v>35.523327371000001</c:v>
                </c:pt>
                <c:pt idx="716">
                  <c:v>35.573327371000005</c:v>
                </c:pt>
                <c:pt idx="717">
                  <c:v>35.623327371000002</c:v>
                </c:pt>
                <c:pt idx="718">
                  <c:v>35.673327371000006</c:v>
                </c:pt>
                <c:pt idx="719">
                  <c:v>35.723327371000003</c:v>
                </c:pt>
                <c:pt idx="720">
                  <c:v>35.773327371000001</c:v>
                </c:pt>
                <c:pt idx="721">
                  <c:v>35.823327370000001</c:v>
                </c:pt>
                <c:pt idx="722">
                  <c:v>35.873327369999998</c:v>
                </c:pt>
                <c:pt idx="723">
                  <c:v>35.923327370000003</c:v>
                </c:pt>
                <c:pt idx="724">
                  <c:v>35.963019557999999</c:v>
                </c:pt>
                <c:pt idx="725">
                  <c:v>36.013020057999995</c:v>
                </c:pt>
                <c:pt idx="726">
                  <c:v>36.063020057000003</c:v>
                </c:pt>
                <c:pt idx="727">
                  <c:v>36.113020056999993</c:v>
                </c:pt>
                <c:pt idx="728">
                  <c:v>36.163020057000004</c:v>
                </c:pt>
                <c:pt idx="729">
                  <c:v>36.213020057000001</c:v>
                </c:pt>
                <c:pt idx="730">
                  <c:v>36.263020057000006</c:v>
                </c:pt>
                <c:pt idx="731">
                  <c:v>36.313020056999974</c:v>
                </c:pt>
                <c:pt idx="732">
                  <c:v>36.363020056999993</c:v>
                </c:pt>
                <c:pt idx="733">
                  <c:v>36.413020056999997</c:v>
                </c:pt>
                <c:pt idx="734">
                  <c:v>36.463020055999998</c:v>
                </c:pt>
                <c:pt idx="735">
                  <c:v>36.474422063999995</c:v>
                </c:pt>
                <c:pt idx="736">
                  <c:v>36.524422563999998</c:v>
                </c:pt>
                <c:pt idx="737">
                  <c:v>36.574422563999995</c:v>
                </c:pt>
                <c:pt idx="738">
                  <c:v>36.624422563000003</c:v>
                </c:pt>
                <c:pt idx="739">
                  <c:v>36.674422562999993</c:v>
                </c:pt>
                <c:pt idx="740">
                  <c:v>36.724422563000005</c:v>
                </c:pt>
                <c:pt idx="741">
                  <c:v>36.774422563000002</c:v>
                </c:pt>
                <c:pt idx="742">
                  <c:v>36.824422562999999</c:v>
                </c:pt>
                <c:pt idx="743">
                  <c:v>36.874422562999975</c:v>
                </c:pt>
                <c:pt idx="744">
                  <c:v>36.924422562999993</c:v>
                </c:pt>
                <c:pt idx="745">
                  <c:v>36.974422562999997</c:v>
                </c:pt>
                <c:pt idx="746">
                  <c:v>37.024422561999998</c:v>
                </c:pt>
                <c:pt idx="747">
                  <c:v>37.074422561999995</c:v>
                </c:pt>
                <c:pt idx="748">
                  <c:v>37.124422561999999</c:v>
                </c:pt>
                <c:pt idx="749">
                  <c:v>37.174422561999997</c:v>
                </c:pt>
                <c:pt idx="750">
                  <c:v>37.224422562000001</c:v>
                </c:pt>
                <c:pt idx="751">
                  <c:v>37.274422561999998</c:v>
                </c:pt>
                <c:pt idx="752">
                  <c:v>37.324422561999995</c:v>
                </c:pt>
                <c:pt idx="753">
                  <c:v>37.3744225619999</c:v>
                </c:pt>
                <c:pt idx="754">
                  <c:v>37.424422560999993</c:v>
                </c:pt>
                <c:pt idx="755">
                  <c:v>37.474422560999997</c:v>
                </c:pt>
                <c:pt idx="756">
                  <c:v>37.524422561000002</c:v>
                </c:pt>
                <c:pt idx="757">
                  <c:v>37.574422560999999</c:v>
                </c:pt>
                <c:pt idx="758">
                  <c:v>37.624422561000003</c:v>
                </c:pt>
                <c:pt idx="759">
                  <c:v>37.674422560999993</c:v>
                </c:pt>
                <c:pt idx="760">
                  <c:v>37.724422561000004</c:v>
                </c:pt>
                <c:pt idx="761">
                  <c:v>37.774422561000002</c:v>
                </c:pt>
                <c:pt idx="762">
                  <c:v>37.824422559999995</c:v>
                </c:pt>
                <c:pt idx="763">
                  <c:v>37.8744225599999</c:v>
                </c:pt>
                <c:pt idx="764">
                  <c:v>37.924422559999996</c:v>
                </c:pt>
                <c:pt idx="765">
                  <c:v>37.974422559999994</c:v>
                </c:pt>
                <c:pt idx="766">
                  <c:v>38.024422559999998</c:v>
                </c:pt>
                <c:pt idx="767">
                  <c:v>38.074422559999995</c:v>
                </c:pt>
                <c:pt idx="768">
                  <c:v>38.124422559999999</c:v>
                </c:pt>
                <c:pt idx="769">
                  <c:v>38.174422559999996</c:v>
                </c:pt>
                <c:pt idx="770">
                  <c:v>38.224422559000004</c:v>
                </c:pt>
                <c:pt idx="771">
                  <c:v>38.274422559000001</c:v>
                </c:pt>
                <c:pt idx="772">
                  <c:v>38.324422558999999</c:v>
                </c:pt>
                <c:pt idx="773">
                  <c:v>38.374422558999974</c:v>
                </c:pt>
                <c:pt idx="774">
                  <c:v>38.424422558999993</c:v>
                </c:pt>
                <c:pt idx="775">
                  <c:v>38.474422558999997</c:v>
                </c:pt>
                <c:pt idx="776">
                  <c:v>38.524422559000001</c:v>
                </c:pt>
                <c:pt idx="777">
                  <c:v>38.574422558999999</c:v>
                </c:pt>
                <c:pt idx="778">
                  <c:v>38.624422557999999</c:v>
                </c:pt>
                <c:pt idx="779">
                  <c:v>38.674422557999996</c:v>
                </c:pt>
                <c:pt idx="780">
                  <c:v>38.724422558000001</c:v>
                </c:pt>
                <c:pt idx="781">
                  <c:v>38.774422557999998</c:v>
                </c:pt>
                <c:pt idx="782">
                  <c:v>38.824422557999995</c:v>
                </c:pt>
                <c:pt idx="783">
                  <c:v>38.8744225579999</c:v>
                </c:pt>
                <c:pt idx="784">
                  <c:v>38.924422557999996</c:v>
                </c:pt>
                <c:pt idx="785">
                  <c:v>38.974422557999944</c:v>
                </c:pt>
                <c:pt idx="786">
                  <c:v>39.024422557000001</c:v>
                </c:pt>
                <c:pt idx="787">
                  <c:v>39.074422556999998</c:v>
                </c:pt>
                <c:pt idx="788">
                  <c:v>39.124422557000003</c:v>
                </c:pt>
                <c:pt idx="789">
                  <c:v>39.174422556999993</c:v>
                </c:pt>
                <c:pt idx="790">
                  <c:v>39.224422557000004</c:v>
                </c:pt>
                <c:pt idx="791">
                  <c:v>39.274422557000001</c:v>
                </c:pt>
                <c:pt idx="792">
                  <c:v>39.324422556999998</c:v>
                </c:pt>
                <c:pt idx="793">
                  <c:v>39.374422555999892</c:v>
                </c:pt>
                <c:pt idx="794">
                  <c:v>39.424422555999996</c:v>
                </c:pt>
                <c:pt idx="795">
                  <c:v>39.474422555999944</c:v>
                </c:pt>
                <c:pt idx="796">
                  <c:v>39.524422555999998</c:v>
                </c:pt>
                <c:pt idx="797">
                  <c:v>39.574422555999995</c:v>
                </c:pt>
                <c:pt idx="798">
                  <c:v>39.624422555999999</c:v>
                </c:pt>
                <c:pt idx="799">
                  <c:v>39.674422555999996</c:v>
                </c:pt>
                <c:pt idx="800">
                  <c:v>39.724422556</c:v>
                </c:pt>
                <c:pt idx="801">
                  <c:v>39.774422555000001</c:v>
                </c:pt>
                <c:pt idx="802">
                  <c:v>39.824422554999998</c:v>
                </c:pt>
                <c:pt idx="803">
                  <c:v>39.874422554999974</c:v>
                </c:pt>
                <c:pt idx="804">
                  <c:v>39.924422554999992</c:v>
                </c:pt>
                <c:pt idx="805">
                  <c:v>39.974422554999997</c:v>
                </c:pt>
                <c:pt idx="806">
                  <c:v>40.024422555000001</c:v>
                </c:pt>
                <c:pt idx="807">
                  <c:v>40.074422554999998</c:v>
                </c:pt>
                <c:pt idx="808">
                  <c:v>40.124422555000002</c:v>
                </c:pt>
                <c:pt idx="809">
                  <c:v>40.174422553999996</c:v>
                </c:pt>
                <c:pt idx="810">
                  <c:v>40.224422554</c:v>
                </c:pt>
                <c:pt idx="811">
                  <c:v>40.274422553999997</c:v>
                </c:pt>
                <c:pt idx="812">
                  <c:v>40.324422553999995</c:v>
                </c:pt>
                <c:pt idx="813">
                  <c:v>40.374422553999892</c:v>
                </c:pt>
                <c:pt idx="814">
                  <c:v>40.424422553999996</c:v>
                </c:pt>
                <c:pt idx="815">
                  <c:v>40.474422553999901</c:v>
                </c:pt>
                <c:pt idx="816">
                  <c:v>40.524422553999997</c:v>
                </c:pt>
                <c:pt idx="817">
                  <c:v>40.574422552999998</c:v>
                </c:pt>
                <c:pt idx="818">
                  <c:v>40.624422553000002</c:v>
                </c:pt>
                <c:pt idx="819">
                  <c:v>40.674422552999999</c:v>
                </c:pt>
                <c:pt idx="820">
                  <c:v>40.724422553000004</c:v>
                </c:pt>
                <c:pt idx="821">
                  <c:v>40.774422553000001</c:v>
                </c:pt>
                <c:pt idx="822">
                  <c:v>40.824422552999998</c:v>
                </c:pt>
                <c:pt idx="823">
                  <c:v>40.874422552999974</c:v>
                </c:pt>
                <c:pt idx="824">
                  <c:v>40.924422552999999</c:v>
                </c:pt>
                <c:pt idx="825">
                  <c:v>40.974422551999901</c:v>
                </c:pt>
                <c:pt idx="826">
                  <c:v>41.024422551999997</c:v>
                </c:pt>
                <c:pt idx="827">
                  <c:v>41.074422551999994</c:v>
                </c:pt>
                <c:pt idx="828">
                  <c:v>41.124422551999999</c:v>
                </c:pt>
                <c:pt idx="829">
                  <c:v>41.174422551999996</c:v>
                </c:pt>
                <c:pt idx="830">
                  <c:v>41.224422552</c:v>
                </c:pt>
                <c:pt idx="831">
                  <c:v>41.274422551999997</c:v>
                </c:pt>
                <c:pt idx="832">
                  <c:v>41.324422551999994</c:v>
                </c:pt>
                <c:pt idx="833">
                  <c:v>41.374422550999974</c:v>
                </c:pt>
                <c:pt idx="834">
                  <c:v>41.424422550999999</c:v>
                </c:pt>
                <c:pt idx="835">
                  <c:v>41.474422550999996</c:v>
                </c:pt>
                <c:pt idx="836">
                  <c:v>41.483580207000003</c:v>
                </c:pt>
                <c:pt idx="837">
                  <c:v>41.533580707000006</c:v>
                </c:pt>
                <c:pt idx="838">
                  <c:v>41.583580707000003</c:v>
                </c:pt>
                <c:pt idx="839">
                  <c:v>41.633580707</c:v>
                </c:pt>
                <c:pt idx="840">
                  <c:v>41.683580707000004</c:v>
                </c:pt>
                <c:pt idx="841">
                  <c:v>41.733580707000002</c:v>
                </c:pt>
                <c:pt idx="842">
                  <c:v>41.783580707000006</c:v>
                </c:pt>
                <c:pt idx="843">
                  <c:v>41.833580707000003</c:v>
                </c:pt>
                <c:pt idx="844">
                  <c:v>41.883580705999996</c:v>
                </c:pt>
                <c:pt idx="845">
                  <c:v>41.933580706000001</c:v>
                </c:pt>
                <c:pt idx="846">
                  <c:v>41.983580705999998</c:v>
                </c:pt>
                <c:pt idx="847">
                  <c:v>42.033580706000002</c:v>
                </c:pt>
                <c:pt idx="848">
                  <c:v>42.083580705999999</c:v>
                </c:pt>
                <c:pt idx="849">
                  <c:v>42.133580706000011</c:v>
                </c:pt>
                <c:pt idx="850">
                  <c:v>42.183580706000001</c:v>
                </c:pt>
                <c:pt idx="851">
                  <c:v>42.233580706000012</c:v>
                </c:pt>
                <c:pt idx="852">
                  <c:v>42.283580705000006</c:v>
                </c:pt>
                <c:pt idx="853">
                  <c:v>42.333580705000003</c:v>
                </c:pt>
                <c:pt idx="854">
                  <c:v>42.383580704999993</c:v>
                </c:pt>
                <c:pt idx="855">
                  <c:v>42.433580705000004</c:v>
                </c:pt>
                <c:pt idx="856">
                  <c:v>42.483580705000001</c:v>
                </c:pt>
                <c:pt idx="857">
                  <c:v>42.533580705000006</c:v>
                </c:pt>
                <c:pt idx="858">
                  <c:v>42.583580705000003</c:v>
                </c:pt>
                <c:pt idx="859">
                  <c:v>42.633580705</c:v>
                </c:pt>
                <c:pt idx="860">
                  <c:v>42.683580704000001</c:v>
                </c:pt>
                <c:pt idx="861">
                  <c:v>42.733580704000012</c:v>
                </c:pt>
                <c:pt idx="862">
                  <c:v>42.783580704000002</c:v>
                </c:pt>
                <c:pt idx="863">
                  <c:v>42.833580703999999</c:v>
                </c:pt>
                <c:pt idx="864">
                  <c:v>42.883580703999996</c:v>
                </c:pt>
                <c:pt idx="865">
                  <c:v>42.933580704000001</c:v>
                </c:pt>
                <c:pt idx="866">
                  <c:v>42.983580703999998</c:v>
                </c:pt>
                <c:pt idx="867">
                  <c:v>43.033580704000002</c:v>
                </c:pt>
                <c:pt idx="868">
                  <c:v>43.083580703000003</c:v>
                </c:pt>
                <c:pt idx="869">
                  <c:v>43.133580703</c:v>
                </c:pt>
                <c:pt idx="870">
                  <c:v>43.183580703000004</c:v>
                </c:pt>
                <c:pt idx="871">
                  <c:v>43.233580703000001</c:v>
                </c:pt>
                <c:pt idx="872">
                  <c:v>43.283580703000005</c:v>
                </c:pt>
                <c:pt idx="873">
                  <c:v>43.333580703000003</c:v>
                </c:pt>
                <c:pt idx="874">
                  <c:v>43.383580702999993</c:v>
                </c:pt>
                <c:pt idx="875">
                  <c:v>43.433580703000004</c:v>
                </c:pt>
                <c:pt idx="876">
                  <c:v>43.483580701999998</c:v>
                </c:pt>
                <c:pt idx="877">
                  <c:v>43.533580702000002</c:v>
                </c:pt>
                <c:pt idx="878">
                  <c:v>43.583580701999999</c:v>
                </c:pt>
                <c:pt idx="879">
                  <c:v>43.633580702000003</c:v>
                </c:pt>
                <c:pt idx="880">
                  <c:v>43.683580702</c:v>
                </c:pt>
                <c:pt idx="881">
                  <c:v>43.733580702000012</c:v>
                </c:pt>
                <c:pt idx="882">
                  <c:v>43.783580702000002</c:v>
                </c:pt>
                <c:pt idx="883">
                  <c:v>43.833580701000002</c:v>
                </c:pt>
                <c:pt idx="884">
                  <c:v>43.883580700999993</c:v>
                </c:pt>
                <c:pt idx="885">
                  <c:v>43.933580701000004</c:v>
                </c:pt>
                <c:pt idx="886">
                  <c:v>43.983580701000001</c:v>
                </c:pt>
                <c:pt idx="887">
                  <c:v>44.033580701000005</c:v>
                </c:pt>
                <c:pt idx="888">
                  <c:v>44.083580701000002</c:v>
                </c:pt>
                <c:pt idx="889">
                  <c:v>44.133580701</c:v>
                </c:pt>
                <c:pt idx="890">
                  <c:v>44.183580701000004</c:v>
                </c:pt>
                <c:pt idx="891">
                  <c:v>44.233580700000012</c:v>
                </c:pt>
                <c:pt idx="892">
                  <c:v>44.283580700000002</c:v>
                </c:pt>
                <c:pt idx="893">
                  <c:v>44.333580699999999</c:v>
                </c:pt>
                <c:pt idx="894">
                  <c:v>44.383580699999996</c:v>
                </c:pt>
                <c:pt idx="895">
                  <c:v>44.4335807</c:v>
                </c:pt>
                <c:pt idx="896">
                  <c:v>44.483580699999997</c:v>
                </c:pt>
                <c:pt idx="897">
                  <c:v>44.533580700000002</c:v>
                </c:pt>
                <c:pt idx="898">
                  <c:v>44.583580699999999</c:v>
                </c:pt>
                <c:pt idx="899">
                  <c:v>44.633580699000007</c:v>
                </c:pt>
                <c:pt idx="900">
                  <c:v>44.683580699000004</c:v>
                </c:pt>
                <c:pt idx="901">
                  <c:v>44.733580699000001</c:v>
                </c:pt>
                <c:pt idx="902">
                  <c:v>44.783580699000005</c:v>
                </c:pt>
                <c:pt idx="903">
                  <c:v>44.833580699000002</c:v>
                </c:pt>
                <c:pt idx="904">
                  <c:v>44.883580698999999</c:v>
                </c:pt>
                <c:pt idx="905">
                  <c:v>44.933580699000004</c:v>
                </c:pt>
                <c:pt idx="906">
                  <c:v>44.983580699000001</c:v>
                </c:pt>
                <c:pt idx="907">
                  <c:v>45.033580698000002</c:v>
                </c:pt>
                <c:pt idx="908">
                  <c:v>45.083580697999999</c:v>
                </c:pt>
                <c:pt idx="909">
                  <c:v>45.133580698000003</c:v>
                </c:pt>
                <c:pt idx="910">
                  <c:v>45.183580698</c:v>
                </c:pt>
                <c:pt idx="911">
                  <c:v>45.233580698000011</c:v>
                </c:pt>
                <c:pt idx="912">
                  <c:v>45.283580698000002</c:v>
                </c:pt>
                <c:pt idx="913">
                  <c:v>45.333580697999999</c:v>
                </c:pt>
                <c:pt idx="914">
                  <c:v>45.366039281000006</c:v>
                </c:pt>
                <c:pt idx="915">
                  <c:v>45.416039781000002</c:v>
                </c:pt>
                <c:pt idx="916">
                  <c:v>45.466039781000006</c:v>
                </c:pt>
                <c:pt idx="917">
                  <c:v>45.516039781000003</c:v>
                </c:pt>
                <c:pt idx="918">
                  <c:v>45.566039781000001</c:v>
                </c:pt>
                <c:pt idx="919">
                  <c:v>45.616039780000001</c:v>
                </c:pt>
                <c:pt idx="920">
                  <c:v>45.666039780000013</c:v>
                </c:pt>
                <c:pt idx="921">
                  <c:v>45.716039780000003</c:v>
                </c:pt>
                <c:pt idx="922">
                  <c:v>45.766039780000099</c:v>
                </c:pt>
                <c:pt idx="923">
                  <c:v>45.816039779999997</c:v>
                </c:pt>
                <c:pt idx="924">
                  <c:v>45.866039780000001</c:v>
                </c:pt>
                <c:pt idx="925">
                  <c:v>45.916039779999998</c:v>
                </c:pt>
                <c:pt idx="926">
                  <c:v>45.966039780000003</c:v>
                </c:pt>
                <c:pt idx="927">
                  <c:v>46.016039779000003</c:v>
                </c:pt>
                <c:pt idx="928">
                  <c:v>46.066039779</c:v>
                </c:pt>
                <c:pt idx="929">
                  <c:v>46.116039779000005</c:v>
                </c:pt>
                <c:pt idx="930">
                  <c:v>46.166039779000002</c:v>
                </c:pt>
                <c:pt idx="931">
                  <c:v>46.216039779000006</c:v>
                </c:pt>
                <c:pt idx="932">
                  <c:v>46.266039779000003</c:v>
                </c:pt>
                <c:pt idx="933">
                  <c:v>46.316039778999993</c:v>
                </c:pt>
                <c:pt idx="934">
                  <c:v>46.366039779000005</c:v>
                </c:pt>
                <c:pt idx="935">
                  <c:v>46.416039777999998</c:v>
                </c:pt>
                <c:pt idx="936">
                  <c:v>46.466039778000003</c:v>
                </c:pt>
                <c:pt idx="937">
                  <c:v>46.516039778</c:v>
                </c:pt>
                <c:pt idx="938">
                  <c:v>46.566039778000011</c:v>
                </c:pt>
                <c:pt idx="939">
                  <c:v>46.616039778000001</c:v>
                </c:pt>
                <c:pt idx="940">
                  <c:v>46.666039778000012</c:v>
                </c:pt>
                <c:pt idx="941">
                  <c:v>46.716039778000003</c:v>
                </c:pt>
                <c:pt idx="942">
                  <c:v>46.766039778000099</c:v>
                </c:pt>
                <c:pt idx="943">
                  <c:v>46.816039776999993</c:v>
                </c:pt>
                <c:pt idx="944">
                  <c:v>46.866039777000005</c:v>
                </c:pt>
                <c:pt idx="945">
                  <c:v>46.916039777000002</c:v>
                </c:pt>
                <c:pt idx="946">
                  <c:v>46.966039777000006</c:v>
                </c:pt>
                <c:pt idx="947">
                  <c:v>47.016039777000003</c:v>
                </c:pt>
                <c:pt idx="948">
                  <c:v>47.066039777</c:v>
                </c:pt>
                <c:pt idx="949">
                  <c:v>47.116039777000005</c:v>
                </c:pt>
                <c:pt idx="950">
                  <c:v>47.166039777000002</c:v>
                </c:pt>
                <c:pt idx="951">
                  <c:v>47.216039776000002</c:v>
                </c:pt>
                <c:pt idx="952">
                  <c:v>47.266039776000063</c:v>
                </c:pt>
                <c:pt idx="953">
                  <c:v>47.316039775999997</c:v>
                </c:pt>
                <c:pt idx="954">
                  <c:v>47.366039776000001</c:v>
                </c:pt>
                <c:pt idx="955">
                  <c:v>47.416039775999998</c:v>
                </c:pt>
                <c:pt idx="956">
                  <c:v>47.466039776000002</c:v>
                </c:pt>
                <c:pt idx="957">
                  <c:v>47.516039776</c:v>
                </c:pt>
                <c:pt idx="958">
                  <c:v>47.566039776000011</c:v>
                </c:pt>
                <c:pt idx="959">
                  <c:v>47.616039775000004</c:v>
                </c:pt>
                <c:pt idx="960">
                  <c:v>47.666039775000002</c:v>
                </c:pt>
                <c:pt idx="961">
                  <c:v>47.716039775000006</c:v>
                </c:pt>
                <c:pt idx="962">
                  <c:v>47.766039775000003</c:v>
                </c:pt>
                <c:pt idx="963">
                  <c:v>47.816039774999993</c:v>
                </c:pt>
                <c:pt idx="964">
                  <c:v>47.866039775000004</c:v>
                </c:pt>
                <c:pt idx="965">
                  <c:v>47.916039775000002</c:v>
                </c:pt>
                <c:pt idx="966">
                  <c:v>47.966039775000006</c:v>
                </c:pt>
                <c:pt idx="967">
                  <c:v>48.016039773999999</c:v>
                </c:pt>
                <c:pt idx="968">
                  <c:v>48.066039774000011</c:v>
                </c:pt>
                <c:pt idx="969">
                  <c:v>48.116039774000001</c:v>
                </c:pt>
                <c:pt idx="970">
                  <c:v>48.166039774000012</c:v>
                </c:pt>
                <c:pt idx="971">
                  <c:v>48.216039774000002</c:v>
                </c:pt>
                <c:pt idx="972">
                  <c:v>48.266039774000063</c:v>
                </c:pt>
                <c:pt idx="973">
                  <c:v>48.316039773999996</c:v>
                </c:pt>
                <c:pt idx="974">
                  <c:v>48.366039773000004</c:v>
                </c:pt>
                <c:pt idx="975">
                  <c:v>48.416039773000001</c:v>
                </c:pt>
                <c:pt idx="976">
                  <c:v>48.466039773000006</c:v>
                </c:pt>
                <c:pt idx="977">
                  <c:v>48.516039773000003</c:v>
                </c:pt>
                <c:pt idx="978">
                  <c:v>48.566039773</c:v>
                </c:pt>
                <c:pt idx="979">
                  <c:v>48.616039773000004</c:v>
                </c:pt>
                <c:pt idx="980">
                  <c:v>48.666039773000001</c:v>
                </c:pt>
                <c:pt idx="981">
                  <c:v>48.716039773000006</c:v>
                </c:pt>
                <c:pt idx="982">
                  <c:v>48.766039772000013</c:v>
                </c:pt>
                <c:pt idx="983">
                  <c:v>48.816039771999996</c:v>
                </c:pt>
                <c:pt idx="984">
                  <c:v>48.866039772000001</c:v>
                </c:pt>
                <c:pt idx="985">
                  <c:v>48.916039771999998</c:v>
                </c:pt>
                <c:pt idx="986">
                  <c:v>48.966039772000002</c:v>
                </c:pt>
                <c:pt idx="987">
                  <c:v>49.016039771999999</c:v>
                </c:pt>
                <c:pt idx="988">
                  <c:v>49.066039772000003</c:v>
                </c:pt>
                <c:pt idx="989">
                  <c:v>49.116039772000001</c:v>
                </c:pt>
                <c:pt idx="990">
                  <c:v>49.166039771000001</c:v>
                </c:pt>
                <c:pt idx="991">
                  <c:v>49.216039771000005</c:v>
                </c:pt>
                <c:pt idx="992">
                  <c:v>49.266039771000003</c:v>
                </c:pt>
                <c:pt idx="993">
                  <c:v>49.316039770999993</c:v>
                </c:pt>
                <c:pt idx="994">
                  <c:v>49.366039771000004</c:v>
                </c:pt>
                <c:pt idx="995">
                  <c:v>49.416039771000001</c:v>
                </c:pt>
                <c:pt idx="996">
                  <c:v>49.466039771000005</c:v>
                </c:pt>
                <c:pt idx="997">
                  <c:v>49.516039771000003</c:v>
                </c:pt>
                <c:pt idx="998">
                  <c:v>49.566039770000003</c:v>
                </c:pt>
                <c:pt idx="999">
                  <c:v>49.61603977</c:v>
                </c:pt>
                <c:pt idx="1000">
                  <c:v>49.636204092</c:v>
                </c:pt>
                <c:pt idx="1001">
                  <c:v>49.686204591999996</c:v>
                </c:pt>
                <c:pt idx="1002">
                  <c:v>49.736204592</c:v>
                </c:pt>
                <c:pt idx="1003">
                  <c:v>49.786204591999997</c:v>
                </c:pt>
                <c:pt idx="1004">
                  <c:v>49.836204591999994</c:v>
                </c:pt>
                <c:pt idx="1005">
                  <c:v>49.886204590999974</c:v>
                </c:pt>
                <c:pt idx="1006">
                  <c:v>49.936204590999999</c:v>
                </c:pt>
                <c:pt idx="1007">
                  <c:v>49.986204590999975</c:v>
                </c:pt>
                <c:pt idx="1008">
                  <c:v>50.000000091000004</c:v>
                </c:pt>
              </c:numCache>
            </c:numRef>
          </c:xVal>
          <c:yVal>
            <c:numRef>
              <c:f>coil!$EX$2:$EX$1014</c:f>
              <c:numCache>
                <c:formatCode>General</c:formatCode>
                <c:ptCount val="1013"/>
                <c:pt idx="0">
                  <c:v>0</c:v>
                </c:pt>
                <c:pt idx="1">
                  <c:v>1.0000000001397824E-6</c:v>
                </c:pt>
                <c:pt idx="2">
                  <c:v>1.0000000001397824E-6</c:v>
                </c:pt>
                <c:pt idx="3">
                  <c:v>1.0000000001397824E-6</c:v>
                </c:pt>
                <c:pt idx="4">
                  <c:v>1.0000000001397824E-6</c:v>
                </c:pt>
                <c:pt idx="5">
                  <c:v>1.0000000001397824E-6</c:v>
                </c:pt>
                <c:pt idx="6">
                  <c:v>1.0000000001397824E-6</c:v>
                </c:pt>
                <c:pt idx="7">
                  <c:v>1.0000000001397824E-6</c:v>
                </c:pt>
                <c:pt idx="8">
                  <c:v>1.0000000001397824E-6</c:v>
                </c:pt>
                <c:pt idx="9">
                  <c:v>1.0000000001397824E-6</c:v>
                </c:pt>
                <c:pt idx="10">
                  <c:v>1.0000000001397824E-6</c:v>
                </c:pt>
                <c:pt idx="11">
                  <c:v>1.0000000001397824E-6</c:v>
                </c:pt>
                <c:pt idx="12">
                  <c:v>1.0000000001397824E-6</c:v>
                </c:pt>
                <c:pt idx="13">
                  <c:v>1.0000000001397824E-6</c:v>
                </c:pt>
                <c:pt idx="14">
                  <c:v>1.0000000001397824E-6</c:v>
                </c:pt>
                <c:pt idx="15">
                  <c:v>0</c:v>
                </c:pt>
                <c:pt idx="16">
                  <c:v>0</c:v>
                </c:pt>
                <c:pt idx="17">
                  <c:v>0</c:v>
                </c:pt>
                <c:pt idx="18">
                  <c:v>-1.0000000001397824E-6</c:v>
                </c:pt>
                <c:pt idx="19">
                  <c:v>-1.0000000001397824E-6</c:v>
                </c:pt>
                <c:pt idx="20">
                  <c:v>-1.0000000001397824E-6</c:v>
                </c:pt>
                <c:pt idx="21">
                  <c:v>-1.0000000001397824E-6</c:v>
                </c:pt>
                <c:pt idx="22">
                  <c:v>-1.0000000001397824E-6</c:v>
                </c:pt>
                <c:pt idx="23">
                  <c:v>-1.0000000001397824E-6</c:v>
                </c:pt>
                <c:pt idx="24">
                  <c:v>-1.9999999998354739E-6</c:v>
                </c:pt>
                <c:pt idx="25">
                  <c:v>-1.9999999998354739E-6</c:v>
                </c:pt>
                <c:pt idx="26">
                  <c:v>-1.9999999998354739E-6</c:v>
                </c:pt>
                <c:pt idx="27">
                  <c:v>-1.9999999998354739E-6</c:v>
                </c:pt>
                <c:pt idx="28">
                  <c:v>-2.9999999999752451E-6</c:v>
                </c:pt>
                <c:pt idx="29">
                  <c:v>-2.9999999999752451E-6</c:v>
                </c:pt>
                <c:pt idx="30">
                  <c:v>-2.9999999999752451E-6</c:v>
                </c:pt>
                <c:pt idx="31">
                  <c:v>-1.9999999998354739E-6</c:v>
                </c:pt>
                <c:pt idx="32">
                  <c:v>-1.9999999998354739E-6</c:v>
                </c:pt>
                <c:pt idx="33">
                  <c:v>-2.9999999999752451E-6</c:v>
                </c:pt>
                <c:pt idx="34">
                  <c:v>-5.999999999950525E-6</c:v>
                </c:pt>
                <c:pt idx="35">
                  <c:v>-5.999999999950525E-6</c:v>
                </c:pt>
                <c:pt idx="36">
                  <c:v>-5.999999999950525E-6</c:v>
                </c:pt>
                <c:pt idx="37">
                  <c:v>-5.999999999950525E-6</c:v>
                </c:pt>
                <c:pt idx="38">
                  <c:v>-5.999999999950525E-6</c:v>
                </c:pt>
                <c:pt idx="39">
                  <c:v>-5.999999999950525E-6</c:v>
                </c:pt>
                <c:pt idx="40">
                  <c:v>-5.999999999950525E-6</c:v>
                </c:pt>
                <c:pt idx="41">
                  <c:v>-5.999999999950525E-6</c:v>
                </c:pt>
                <c:pt idx="42">
                  <c:v>-5.999999999950525E-6</c:v>
                </c:pt>
                <c:pt idx="43">
                  <c:v>-5.999999999950525E-6</c:v>
                </c:pt>
                <c:pt idx="44">
                  <c:v>-5.999999999950525E-6</c:v>
                </c:pt>
                <c:pt idx="45">
                  <c:v>-5.999999999950525E-6</c:v>
                </c:pt>
                <c:pt idx="46">
                  <c:v>-4.9999999998107453E-6</c:v>
                </c:pt>
                <c:pt idx="47">
                  <c:v>-4.0000000001150388E-6</c:v>
                </c:pt>
                <c:pt idx="48">
                  <c:v>-2.9999999999752451E-6</c:v>
                </c:pt>
                <c:pt idx="49">
                  <c:v>-2.9999999999752451E-6</c:v>
                </c:pt>
                <c:pt idx="50">
                  <c:v>-2.9999999999752451E-6</c:v>
                </c:pt>
                <c:pt idx="51">
                  <c:v>-2.9999999999752451E-6</c:v>
                </c:pt>
                <c:pt idx="52">
                  <c:v>-2.9999999999752451E-6</c:v>
                </c:pt>
                <c:pt idx="53">
                  <c:v>-2.9999999999752451E-6</c:v>
                </c:pt>
                <c:pt idx="54">
                  <c:v>-2.9999999999752451E-6</c:v>
                </c:pt>
                <c:pt idx="55">
                  <c:v>-2.9999999999752451E-6</c:v>
                </c:pt>
                <c:pt idx="56">
                  <c:v>-2.9999999999752451E-6</c:v>
                </c:pt>
                <c:pt idx="57">
                  <c:v>-2.9999999999752451E-6</c:v>
                </c:pt>
                <c:pt idx="58">
                  <c:v>-2.9999999999752451E-6</c:v>
                </c:pt>
                <c:pt idx="59">
                  <c:v>-2.9999999999752451E-6</c:v>
                </c:pt>
                <c:pt idx="60">
                  <c:v>-2.9999999999752451E-6</c:v>
                </c:pt>
                <c:pt idx="61">
                  <c:v>-2.9999999999752451E-6</c:v>
                </c:pt>
                <c:pt idx="62">
                  <c:v>-2.9999999999752451E-6</c:v>
                </c:pt>
                <c:pt idx="63">
                  <c:v>-2.9999999999752451E-6</c:v>
                </c:pt>
                <c:pt idx="64">
                  <c:v>-2.9999999999752451E-6</c:v>
                </c:pt>
                <c:pt idx="65">
                  <c:v>-2.9999999999752451E-6</c:v>
                </c:pt>
                <c:pt idx="66">
                  <c:v>-2.9999999999752451E-6</c:v>
                </c:pt>
                <c:pt idx="67">
                  <c:v>-2.9999999999752451E-6</c:v>
                </c:pt>
                <c:pt idx="68">
                  <c:v>-2.9999999999752451E-6</c:v>
                </c:pt>
                <c:pt idx="69">
                  <c:v>-2.9999999999752451E-6</c:v>
                </c:pt>
                <c:pt idx="70">
                  <c:v>-2.9999999999752451E-6</c:v>
                </c:pt>
                <c:pt idx="71">
                  <c:v>-2.9999999999752451E-6</c:v>
                </c:pt>
                <c:pt idx="72">
                  <c:v>-2.9999999999752451E-6</c:v>
                </c:pt>
                <c:pt idx="73">
                  <c:v>-2.9999999999752451E-6</c:v>
                </c:pt>
                <c:pt idx="74">
                  <c:v>-2.9999999999752451E-6</c:v>
                </c:pt>
                <c:pt idx="75">
                  <c:v>-1.0000000001397824E-6</c:v>
                </c:pt>
                <c:pt idx="76">
                  <c:v>0</c:v>
                </c:pt>
                <c:pt idx="77">
                  <c:v>-1.0000000001397824E-6</c:v>
                </c:pt>
                <c:pt idx="78">
                  <c:v>-1.0000000001397824E-6</c:v>
                </c:pt>
                <c:pt idx="79">
                  <c:v>-1.0000000001397824E-6</c:v>
                </c:pt>
                <c:pt idx="80">
                  <c:v>-1.0000000001397824E-6</c:v>
                </c:pt>
                <c:pt idx="81">
                  <c:v>-1.0000000001397824E-6</c:v>
                </c:pt>
                <c:pt idx="82">
                  <c:v>-1.0000000001397824E-6</c:v>
                </c:pt>
                <c:pt idx="83">
                  <c:v>-1.0000000001397824E-6</c:v>
                </c:pt>
                <c:pt idx="84">
                  <c:v>-1.0000000001397824E-6</c:v>
                </c:pt>
                <c:pt idx="85">
                  <c:v>-1.0000000001397824E-6</c:v>
                </c:pt>
                <c:pt idx="86">
                  <c:v>-1.0000000001397824E-6</c:v>
                </c:pt>
                <c:pt idx="87">
                  <c:v>-1.0000000001397824E-6</c:v>
                </c:pt>
                <c:pt idx="88">
                  <c:v>-1.0000000001397824E-6</c:v>
                </c:pt>
                <c:pt idx="89">
                  <c:v>-4.0000000001150388E-6</c:v>
                </c:pt>
                <c:pt idx="90">
                  <c:v>-4.0000000001150388E-6</c:v>
                </c:pt>
                <c:pt idx="91">
                  <c:v>-4.9999999998107453E-6</c:v>
                </c:pt>
                <c:pt idx="92">
                  <c:v>-4.9999999998107453E-6</c:v>
                </c:pt>
                <c:pt idx="93">
                  <c:v>-5.999999999950525E-6</c:v>
                </c:pt>
                <c:pt idx="94">
                  <c:v>-5.999999999950525E-6</c:v>
                </c:pt>
                <c:pt idx="95">
                  <c:v>-5.999999999950525E-6</c:v>
                </c:pt>
                <c:pt idx="96">
                  <c:v>-5.999999999950525E-6</c:v>
                </c:pt>
                <c:pt idx="97">
                  <c:v>-5.999999999950525E-6</c:v>
                </c:pt>
                <c:pt idx="98">
                  <c:v>-4.9999999998107453E-6</c:v>
                </c:pt>
                <c:pt idx="99">
                  <c:v>-5.999999999950525E-6</c:v>
                </c:pt>
                <c:pt idx="100">
                  <c:v>-2.9999999999752451E-6</c:v>
                </c:pt>
                <c:pt idx="101">
                  <c:v>-1.0000000001397824E-6</c:v>
                </c:pt>
                <c:pt idx="102">
                  <c:v>-1.0000000001397824E-6</c:v>
                </c:pt>
                <c:pt idx="103">
                  <c:v>-1.0000000001397824E-6</c:v>
                </c:pt>
                <c:pt idx="104">
                  <c:v>-1.0000000001397824E-6</c:v>
                </c:pt>
                <c:pt idx="105">
                  <c:v>-1.9999999998354739E-6</c:v>
                </c:pt>
                <c:pt idx="106">
                  <c:v>-2.9999999999752451E-6</c:v>
                </c:pt>
                <c:pt idx="107">
                  <c:v>-2.9999999999752451E-6</c:v>
                </c:pt>
                <c:pt idx="108">
                  <c:v>-2.9999999999752451E-6</c:v>
                </c:pt>
                <c:pt idx="109">
                  <c:v>-2.9999999999752451E-6</c:v>
                </c:pt>
                <c:pt idx="110">
                  <c:v>-8.9999999999258052E-6</c:v>
                </c:pt>
                <c:pt idx="111">
                  <c:v>-8.9999999999258052E-6</c:v>
                </c:pt>
                <c:pt idx="112">
                  <c:v>-8.9999999999258052E-6</c:v>
                </c:pt>
                <c:pt idx="113">
                  <c:v>-8.9999999999258052E-6</c:v>
                </c:pt>
                <c:pt idx="114">
                  <c:v>-8.9999999999258052E-6</c:v>
                </c:pt>
                <c:pt idx="115">
                  <c:v>-8.9999999999258052E-6</c:v>
                </c:pt>
                <c:pt idx="116">
                  <c:v>-8.9999999999258052E-6</c:v>
                </c:pt>
                <c:pt idx="117">
                  <c:v>-8.9999999999258052E-6</c:v>
                </c:pt>
                <c:pt idx="118">
                  <c:v>-8.9999999999258052E-6</c:v>
                </c:pt>
                <c:pt idx="119">
                  <c:v>-8.9999999999258052E-6</c:v>
                </c:pt>
                <c:pt idx="120">
                  <c:v>-8.9999999999258052E-6</c:v>
                </c:pt>
                <c:pt idx="121">
                  <c:v>-8.9999999999258052E-6</c:v>
                </c:pt>
                <c:pt idx="122">
                  <c:v>-8.9999999999258052E-6</c:v>
                </c:pt>
                <c:pt idx="123">
                  <c:v>-8.9999999999258052E-6</c:v>
                </c:pt>
                <c:pt idx="124">
                  <c:v>-7.9999999997859985E-6</c:v>
                </c:pt>
                <c:pt idx="125">
                  <c:v>-7.9999999997859985E-6</c:v>
                </c:pt>
                <c:pt idx="126">
                  <c:v>-7.9999999997859985E-6</c:v>
                </c:pt>
                <c:pt idx="127">
                  <c:v>-7.9999999997859985E-6</c:v>
                </c:pt>
                <c:pt idx="128">
                  <c:v>-7.9999999997859985E-6</c:v>
                </c:pt>
                <c:pt idx="129">
                  <c:v>-7.9999999997859985E-6</c:v>
                </c:pt>
                <c:pt idx="130">
                  <c:v>-7.9999999997859985E-6</c:v>
                </c:pt>
                <c:pt idx="131">
                  <c:v>-7.9999999997859985E-6</c:v>
                </c:pt>
                <c:pt idx="132">
                  <c:v>-7.9999999997859985E-6</c:v>
                </c:pt>
                <c:pt idx="133">
                  <c:v>-7.9999999997859985E-6</c:v>
                </c:pt>
                <c:pt idx="134">
                  <c:v>-7.9999999997859985E-6</c:v>
                </c:pt>
                <c:pt idx="135">
                  <c:v>-7.9999999997859985E-6</c:v>
                </c:pt>
                <c:pt idx="136">
                  <c:v>-7.9999999997859985E-6</c:v>
                </c:pt>
                <c:pt idx="137">
                  <c:v>-7.9999999997859985E-6</c:v>
                </c:pt>
                <c:pt idx="138">
                  <c:v>-7.9999999997859985E-6</c:v>
                </c:pt>
                <c:pt idx="139">
                  <c:v>-7.000000000090297E-6</c:v>
                </c:pt>
                <c:pt idx="140">
                  <c:v>-7.000000000090297E-6</c:v>
                </c:pt>
                <c:pt idx="141">
                  <c:v>-7.000000000090297E-6</c:v>
                </c:pt>
                <c:pt idx="142">
                  <c:v>-7.000000000090297E-6</c:v>
                </c:pt>
                <c:pt idx="143">
                  <c:v>-7.9999999997859985E-6</c:v>
                </c:pt>
                <c:pt idx="144">
                  <c:v>-7.000000000090297E-6</c:v>
                </c:pt>
                <c:pt idx="145">
                  <c:v>-5.999999999950525E-6</c:v>
                </c:pt>
                <c:pt idx="146">
                  <c:v>-5.999999999950525E-6</c:v>
                </c:pt>
                <c:pt idx="147">
                  <c:v>-5.999999999950525E-6</c:v>
                </c:pt>
                <c:pt idx="148">
                  <c:v>-5.999999999950525E-6</c:v>
                </c:pt>
                <c:pt idx="149">
                  <c:v>-5.999999999950525E-6</c:v>
                </c:pt>
                <c:pt idx="150">
                  <c:v>-5.999999999950525E-6</c:v>
                </c:pt>
                <c:pt idx="151">
                  <c:v>-5.999999999950525E-6</c:v>
                </c:pt>
                <c:pt idx="152">
                  <c:v>-5.999999999950525E-6</c:v>
                </c:pt>
                <c:pt idx="153">
                  <c:v>-5.999999999950525E-6</c:v>
                </c:pt>
                <c:pt idx="154">
                  <c:v>-5.999999999950525E-6</c:v>
                </c:pt>
                <c:pt idx="155">
                  <c:v>-5.999999999950525E-6</c:v>
                </c:pt>
                <c:pt idx="156">
                  <c:v>-5.999999999950525E-6</c:v>
                </c:pt>
                <c:pt idx="157">
                  <c:v>-5.999999999950525E-6</c:v>
                </c:pt>
                <c:pt idx="158">
                  <c:v>-5.999999999950525E-6</c:v>
                </c:pt>
                <c:pt idx="159">
                  <c:v>-5.999999999950525E-6</c:v>
                </c:pt>
                <c:pt idx="160">
                  <c:v>-5.999999999950525E-6</c:v>
                </c:pt>
                <c:pt idx="161">
                  <c:v>-5.999999999950525E-6</c:v>
                </c:pt>
                <c:pt idx="162">
                  <c:v>-5.999999999950525E-6</c:v>
                </c:pt>
                <c:pt idx="163">
                  <c:v>-5.999999999950525E-6</c:v>
                </c:pt>
                <c:pt idx="164">
                  <c:v>-5.999999999950525E-6</c:v>
                </c:pt>
                <c:pt idx="165">
                  <c:v>-5.999999999950525E-6</c:v>
                </c:pt>
                <c:pt idx="166">
                  <c:v>-5.999999999950525E-6</c:v>
                </c:pt>
                <c:pt idx="167">
                  <c:v>-5.999999999950525E-6</c:v>
                </c:pt>
                <c:pt idx="168">
                  <c:v>-5.999999999950525E-6</c:v>
                </c:pt>
                <c:pt idx="169">
                  <c:v>-5.999999999950525E-6</c:v>
                </c:pt>
                <c:pt idx="170">
                  <c:v>-5.999999999950525E-6</c:v>
                </c:pt>
                <c:pt idx="171">
                  <c:v>-5.999999999950525E-6</c:v>
                </c:pt>
                <c:pt idx="172">
                  <c:v>-5.999999999950525E-6</c:v>
                </c:pt>
                <c:pt idx="173">
                  <c:v>-7.000000000090297E-6</c:v>
                </c:pt>
                <c:pt idx="174">
                  <c:v>-7.000000000090297E-6</c:v>
                </c:pt>
                <c:pt idx="175">
                  <c:v>-7.000000000090297E-6</c:v>
                </c:pt>
                <c:pt idx="176">
                  <c:v>-7.000000000090297E-6</c:v>
                </c:pt>
                <c:pt idx="177">
                  <c:v>-7.9999999997859985E-6</c:v>
                </c:pt>
                <c:pt idx="178">
                  <c:v>-7.9999999997859985E-6</c:v>
                </c:pt>
                <c:pt idx="179">
                  <c:v>-7.9999999997859985E-6</c:v>
                </c:pt>
                <c:pt idx="180">
                  <c:v>-7.9999999997859985E-6</c:v>
                </c:pt>
                <c:pt idx="181">
                  <c:v>-7.000000000090297E-6</c:v>
                </c:pt>
                <c:pt idx="182">
                  <c:v>-7.000000000090297E-6</c:v>
                </c:pt>
                <c:pt idx="183">
                  <c:v>-7.000000000090297E-6</c:v>
                </c:pt>
                <c:pt idx="184">
                  <c:v>-7.000000000090297E-6</c:v>
                </c:pt>
                <c:pt idx="185">
                  <c:v>-7.000000000090297E-6</c:v>
                </c:pt>
                <c:pt idx="186">
                  <c:v>-7.000000000090297E-6</c:v>
                </c:pt>
                <c:pt idx="187">
                  <c:v>-7.9999999997859985E-6</c:v>
                </c:pt>
                <c:pt idx="188">
                  <c:v>-7.9999999997859985E-6</c:v>
                </c:pt>
                <c:pt idx="189">
                  <c:v>-7.9999999997859985E-6</c:v>
                </c:pt>
                <c:pt idx="190">
                  <c:v>-7.9999999997859985E-6</c:v>
                </c:pt>
                <c:pt idx="191">
                  <c:v>-7.9999999997859985E-6</c:v>
                </c:pt>
                <c:pt idx="192">
                  <c:v>-7.9999999997859985E-6</c:v>
                </c:pt>
                <c:pt idx="193">
                  <c:v>-7.9999999997859985E-6</c:v>
                </c:pt>
                <c:pt idx="194">
                  <c:v>-7.9999999997859985E-6</c:v>
                </c:pt>
                <c:pt idx="195">
                  <c:v>-7.000000000090297E-6</c:v>
                </c:pt>
                <c:pt idx="196">
                  <c:v>-7.000000000090297E-6</c:v>
                </c:pt>
                <c:pt idx="197">
                  <c:v>-7.000000000090297E-6</c:v>
                </c:pt>
                <c:pt idx="198">
                  <c:v>-7.000000000090297E-6</c:v>
                </c:pt>
                <c:pt idx="199">
                  <c:v>5.8000000000024839E-4</c:v>
                </c:pt>
                <c:pt idx="200">
                  <c:v>2.8774999999999995E-2</c:v>
                </c:pt>
                <c:pt idx="201">
                  <c:v>2.9905999999999992E-2</c:v>
                </c:pt>
                <c:pt idx="202">
                  <c:v>3.0863000000000092E-2</c:v>
                </c:pt>
                <c:pt idx="203">
                  <c:v>3.2748999999999931E-2</c:v>
                </c:pt>
                <c:pt idx="204">
                  <c:v>3.3923000000000154E-2</c:v>
                </c:pt>
                <c:pt idx="205">
                  <c:v>3.4947999999999986E-2</c:v>
                </c:pt>
                <c:pt idx="206">
                  <c:v>3.6029000000000096E-2</c:v>
                </c:pt>
                <c:pt idx="207">
                  <c:v>3.6869999999999986E-2</c:v>
                </c:pt>
                <c:pt idx="208">
                  <c:v>3.7816999999999996E-2</c:v>
                </c:pt>
                <c:pt idx="209">
                  <c:v>3.9280000000000211E-2</c:v>
                </c:pt>
                <c:pt idx="210">
                  <c:v>4.0095000000000013E-2</c:v>
                </c:pt>
                <c:pt idx="211">
                  <c:v>4.6870000000000175E-2</c:v>
                </c:pt>
                <c:pt idx="212">
                  <c:v>5.4529000000000064E-2</c:v>
                </c:pt>
                <c:pt idx="213">
                  <c:v>5.5845999999999854E-2</c:v>
                </c:pt>
                <c:pt idx="214">
                  <c:v>5.6750000000000092E-2</c:v>
                </c:pt>
                <c:pt idx="215">
                  <c:v>5.7783000000000362E-2</c:v>
                </c:pt>
                <c:pt idx="216">
                  <c:v>5.9229000000000198E-2</c:v>
                </c:pt>
                <c:pt idx="217">
                  <c:v>6.0387000000000114E-2</c:v>
                </c:pt>
                <c:pt idx="218">
                  <c:v>6.1504999999999921E-2</c:v>
                </c:pt>
                <c:pt idx="219">
                  <c:v>6.2918000000000404E-2</c:v>
                </c:pt>
                <c:pt idx="220">
                  <c:v>6.4576999999999912E-2</c:v>
                </c:pt>
                <c:pt idx="221">
                  <c:v>6.7391000000000409E-2</c:v>
                </c:pt>
                <c:pt idx="222">
                  <c:v>7.8648999999999969E-2</c:v>
                </c:pt>
                <c:pt idx="223">
                  <c:v>7.9852000000000492E-2</c:v>
                </c:pt>
                <c:pt idx="224">
                  <c:v>8.0595000000000527E-2</c:v>
                </c:pt>
                <c:pt idx="225">
                  <c:v>7.9359999999999931E-2</c:v>
                </c:pt>
                <c:pt idx="226">
                  <c:v>8.0280000000000143E-2</c:v>
                </c:pt>
                <c:pt idx="227">
                  <c:v>8.0818000000000001E-2</c:v>
                </c:pt>
                <c:pt idx="228">
                  <c:v>8.1547000000000064E-2</c:v>
                </c:pt>
                <c:pt idx="229">
                  <c:v>6.9923999999999903E-2</c:v>
                </c:pt>
                <c:pt idx="230">
                  <c:v>7.6760000000000314E-2</c:v>
                </c:pt>
                <c:pt idx="231">
                  <c:v>7.6951999999999909E-2</c:v>
                </c:pt>
                <c:pt idx="232">
                  <c:v>7.6445000000000096E-2</c:v>
                </c:pt>
                <c:pt idx="233">
                  <c:v>7.7523000000000314E-2</c:v>
                </c:pt>
                <c:pt idx="234">
                  <c:v>7.8085999999999892E-2</c:v>
                </c:pt>
                <c:pt idx="235">
                  <c:v>7.8535000000000021E-2</c:v>
                </c:pt>
                <c:pt idx="236">
                  <c:v>7.7650999999999928E-2</c:v>
                </c:pt>
                <c:pt idx="237">
                  <c:v>7.8208000000000069E-2</c:v>
                </c:pt>
                <c:pt idx="238">
                  <c:v>7.8762000000000457E-2</c:v>
                </c:pt>
                <c:pt idx="239">
                  <c:v>7.8999000000000083E-2</c:v>
                </c:pt>
                <c:pt idx="240">
                  <c:v>7.9351000000000033E-2</c:v>
                </c:pt>
                <c:pt idx="241">
                  <c:v>8.0123E-2</c:v>
                </c:pt>
                <c:pt idx="242">
                  <c:v>8.0485000000000001E-2</c:v>
                </c:pt>
                <c:pt idx="243">
                  <c:v>8.0995000000000206E-2</c:v>
                </c:pt>
                <c:pt idx="244">
                  <c:v>8.1532000000000202E-2</c:v>
                </c:pt>
                <c:pt idx="245">
                  <c:v>8.1652000000000224E-2</c:v>
                </c:pt>
                <c:pt idx="246">
                  <c:v>8.2673000000000232E-2</c:v>
                </c:pt>
                <c:pt idx="247">
                  <c:v>8.2893000000000022E-2</c:v>
                </c:pt>
                <c:pt idx="248">
                  <c:v>8.290800000000019E-2</c:v>
                </c:pt>
                <c:pt idx="249">
                  <c:v>8.3033000000000023E-2</c:v>
                </c:pt>
                <c:pt idx="250">
                  <c:v>8.3146000000000206E-2</c:v>
                </c:pt>
                <c:pt idx="251">
                  <c:v>8.3336000000000243E-2</c:v>
                </c:pt>
                <c:pt idx="252">
                  <c:v>8.3568000000000267E-2</c:v>
                </c:pt>
                <c:pt idx="253">
                  <c:v>8.4140000000000145E-2</c:v>
                </c:pt>
                <c:pt idx="254">
                  <c:v>8.4405000000000022E-2</c:v>
                </c:pt>
                <c:pt idx="255">
                  <c:v>8.5092000000000043E-2</c:v>
                </c:pt>
                <c:pt idx="256">
                  <c:v>8.5570000000000243E-2</c:v>
                </c:pt>
                <c:pt idx="257">
                  <c:v>8.6293000000000022E-2</c:v>
                </c:pt>
                <c:pt idx="258">
                  <c:v>8.6682000000000134E-2</c:v>
                </c:pt>
                <c:pt idx="259">
                  <c:v>8.8895000000000363E-2</c:v>
                </c:pt>
                <c:pt idx="260">
                  <c:v>8.9635000000000312E-2</c:v>
                </c:pt>
                <c:pt idx="261">
                  <c:v>8.9945000000000205E-2</c:v>
                </c:pt>
                <c:pt idx="262">
                  <c:v>9.0190000000000228E-2</c:v>
                </c:pt>
                <c:pt idx="263">
                  <c:v>9.0392000000000014E-2</c:v>
                </c:pt>
                <c:pt idx="264">
                  <c:v>9.0531000000000028E-2</c:v>
                </c:pt>
                <c:pt idx="265">
                  <c:v>9.0910000000000032E-2</c:v>
                </c:pt>
                <c:pt idx="266">
                  <c:v>9.1642000000000209E-2</c:v>
                </c:pt>
                <c:pt idx="267">
                  <c:v>9.1901000000000024E-2</c:v>
                </c:pt>
                <c:pt idx="268">
                  <c:v>9.2083000000000109E-2</c:v>
                </c:pt>
                <c:pt idx="269">
                  <c:v>9.2191000000000148E-2</c:v>
                </c:pt>
                <c:pt idx="270">
                  <c:v>9.2452999999999994E-2</c:v>
                </c:pt>
                <c:pt idx="271">
                  <c:v>9.2604000000000228E-2</c:v>
                </c:pt>
                <c:pt idx="272">
                  <c:v>9.2717000000000022E-2</c:v>
                </c:pt>
                <c:pt idx="273">
                  <c:v>9.2975000000000044E-2</c:v>
                </c:pt>
                <c:pt idx="274">
                  <c:v>9.3041000000000026E-2</c:v>
                </c:pt>
                <c:pt idx="275">
                  <c:v>9.3176000000000245E-2</c:v>
                </c:pt>
                <c:pt idx="276">
                  <c:v>9.3604000000000451E-2</c:v>
                </c:pt>
                <c:pt idx="277">
                  <c:v>9.3881000000000145E-2</c:v>
                </c:pt>
                <c:pt idx="278">
                  <c:v>9.4033000000000047E-2</c:v>
                </c:pt>
                <c:pt idx="279">
                  <c:v>9.4142000000000198E-2</c:v>
                </c:pt>
                <c:pt idx="280">
                  <c:v>9.4229000000000063E-2</c:v>
                </c:pt>
                <c:pt idx="281">
                  <c:v>9.4464000000000048E-2</c:v>
                </c:pt>
                <c:pt idx="282">
                  <c:v>9.5020000000000202E-2</c:v>
                </c:pt>
                <c:pt idx="283">
                  <c:v>9.5601000000000297E-2</c:v>
                </c:pt>
                <c:pt idx="284">
                  <c:v>9.5789000000000041E-2</c:v>
                </c:pt>
                <c:pt idx="285">
                  <c:v>9.7141999999999867E-2</c:v>
                </c:pt>
                <c:pt idx="286">
                  <c:v>9.7336000000000006E-2</c:v>
                </c:pt>
                <c:pt idx="287">
                  <c:v>9.7521000000000066E-2</c:v>
                </c:pt>
                <c:pt idx="288">
                  <c:v>9.8006000000000579E-2</c:v>
                </c:pt>
                <c:pt idx="289">
                  <c:v>9.8356000000000304E-2</c:v>
                </c:pt>
                <c:pt idx="290">
                  <c:v>9.8601000000000258E-2</c:v>
                </c:pt>
                <c:pt idx="291">
                  <c:v>9.8890000000000269E-2</c:v>
                </c:pt>
                <c:pt idx="292">
                  <c:v>9.9075000000000066E-2</c:v>
                </c:pt>
                <c:pt idx="293">
                  <c:v>9.9351000000000064E-2</c:v>
                </c:pt>
                <c:pt idx="294">
                  <c:v>9.9573000000000023E-2</c:v>
                </c:pt>
                <c:pt idx="295">
                  <c:v>9.9774000000000265E-2</c:v>
                </c:pt>
                <c:pt idx="296">
                  <c:v>9.9889000000000144E-2</c:v>
                </c:pt>
                <c:pt idx="297">
                  <c:v>9.9979000000000262E-2</c:v>
                </c:pt>
                <c:pt idx="298">
                  <c:v>0.10010600000000026</c:v>
                </c:pt>
                <c:pt idx="299">
                  <c:v>0.10020600000000023</c:v>
                </c:pt>
                <c:pt idx="300">
                  <c:v>0.10067400000000019</c:v>
                </c:pt>
                <c:pt idx="301">
                  <c:v>0.10072500000000047</c:v>
                </c:pt>
                <c:pt idx="302">
                  <c:v>0.11486499999999998</c:v>
                </c:pt>
                <c:pt idx="303">
                  <c:v>0.12015799999999995</c:v>
                </c:pt>
                <c:pt idx="304">
                  <c:v>0.12522600000000006</c:v>
                </c:pt>
                <c:pt idx="305">
                  <c:v>0.13303200000000004</c:v>
                </c:pt>
                <c:pt idx="306">
                  <c:v>0.16450800000000021</c:v>
                </c:pt>
                <c:pt idx="307">
                  <c:v>0.17469800000000024</c:v>
                </c:pt>
                <c:pt idx="308">
                  <c:v>0.17856199999999994</c:v>
                </c:pt>
                <c:pt idx="309">
                  <c:v>0.18129800000000049</c:v>
                </c:pt>
                <c:pt idx="310">
                  <c:v>0.18650700000000062</c:v>
                </c:pt>
                <c:pt idx="311">
                  <c:v>0.21932399999999991</c:v>
                </c:pt>
                <c:pt idx="312">
                  <c:v>0.2311580000000002</c:v>
                </c:pt>
                <c:pt idx="313">
                  <c:v>0.23870800000000034</c:v>
                </c:pt>
                <c:pt idx="314">
                  <c:v>0.24225099999999999</c:v>
                </c:pt>
                <c:pt idx="315">
                  <c:v>0.24455699999999991</c:v>
                </c:pt>
                <c:pt idx="316">
                  <c:v>0.25004099999999996</c:v>
                </c:pt>
                <c:pt idx="317">
                  <c:v>0.25322600000000017</c:v>
                </c:pt>
                <c:pt idx="318">
                  <c:v>0.29846800000000107</c:v>
                </c:pt>
                <c:pt idx="319">
                  <c:v>0.30879000000000012</c:v>
                </c:pt>
                <c:pt idx="320">
                  <c:v>0.32075500000000012</c:v>
                </c:pt>
                <c:pt idx="321">
                  <c:v>0.33417200000000113</c:v>
                </c:pt>
                <c:pt idx="322">
                  <c:v>0.34297500000000031</c:v>
                </c:pt>
                <c:pt idx="323">
                  <c:v>0.34911400000000031</c:v>
                </c:pt>
                <c:pt idx="324">
                  <c:v>0.36020400000000002</c:v>
                </c:pt>
                <c:pt idx="325">
                  <c:v>0.37685500000000038</c:v>
                </c:pt>
                <c:pt idx="326">
                  <c:v>0.39690300000000089</c:v>
                </c:pt>
                <c:pt idx="327">
                  <c:v>0.41275300000000004</c:v>
                </c:pt>
                <c:pt idx="328">
                  <c:v>0.41494500000000001</c:v>
                </c:pt>
                <c:pt idx="329">
                  <c:v>0.43016600000000038</c:v>
                </c:pt>
                <c:pt idx="330">
                  <c:v>0.46458600000000094</c:v>
                </c:pt>
                <c:pt idx="331">
                  <c:v>0.49307500000000032</c:v>
                </c:pt>
                <c:pt idx="332">
                  <c:v>0.50497700000000023</c:v>
                </c:pt>
                <c:pt idx="333">
                  <c:v>0.5221400000000006</c:v>
                </c:pt>
                <c:pt idx="334">
                  <c:v>0.55240800000000023</c:v>
                </c:pt>
                <c:pt idx="335">
                  <c:v>0.58416299999999732</c:v>
                </c:pt>
                <c:pt idx="336">
                  <c:v>0.60709400000000191</c:v>
                </c:pt>
                <c:pt idx="337">
                  <c:v>0.62452100000000166</c:v>
                </c:pt>
                <c:pt idx="338">
                  <c:v>0.65149299999999988</c:v>
                </c:pt>
                <c:pt idx="339">
                  <c:v>0.65757800000000155</c:v>
                </c:pt>
                <c:pt idx="340">
                  <c:v>0.68813900000000061</c:v>
                </c:pt>
                <c:pt idx="341">
                  <c:v>0.71109400000000189</c:v>
                </c:pt>
                <c:pt idx="342">
                  <c:v>0.72003899999999987</c:v>
                </c:pt>
                <c:pt idx="343">
                  <c:v>0.72823400000000005</c:v>
                </c:pt>
                <c:pt idx="344">
                  <c:v>0.7346010000000025</c:v>
                </c:pt>
                <c:pt idx="345">
                  <c:v>0.74344400000000177</c:v>
                </c:pt>
                <c:pt idx="346">
                  <c:v>0.75569600000000192</c:v>
                </c:pt>
                <c:pt idx="347">
                  <c:v>0.77096700000000062</c:v>
                </c:pt>
                <c:pt idx="348">
                  <c:v>0.77642699999999998</c:v>
                </c:pt>
                <c:pt idx="349">
                  <c:v>0.77945600000000015</c:v>
                </c:pt>
                <c:pt idx="350">
                  <c:v>0.78171100000000004</c:v>
                </c:pt>
                <c:pt idx="351">
                  <c:v>0.79364699999999999</c:v>
                </c:pt>
                <c:pt idx="352">
                  <c:v>0.79415300000000011</c:v>
                </c:pt>
                <c:pt idx="353">
                  <c:v>0.80168099999999987</c:v>
                </c:pt>
                <c:pt idx="354">
                  <c:v>0.84407100000000179</c:v>
                </c:pt>
                <c:pt idx="355">
                  <c:v>0.84905300000000061</c:v>
                </c:pt>
                <c:pt idx="356">
                  <c:v>0.85331199999999952</c:v>
                </c:pt>
                <c:pt idx="357">
                  <c:v>0.85988000000000064</c:v>
                </c:pt>
                <c:pt idx="358">
                  <c:v>0.87366600000000005</c:v>
                </c:pt>
                <c:pt idx="359">
                  <c:v>0.8797570000000019</c:v>
                </c:pt>
                <c:pt idx="360">
                  <c:v>0.89144999999999952</c:v>
                </c:pt>
                <c:pt idx="361">
                  <c:v>0.90086699999999809</c:v>
                </c:pt>
                <c:pt idx="362">
                  <c:v>0.90621300000000016</c:v>
                </c:pt>
                <c:pt idx="363">
                  <c:v>0.90905199999999997</c:v>
                </c:pt>
                <c:pt idx="364">
                  <c:v>0.91750200000000026</c:v>
                </c:pt>
                <c:pt idx="365">
                  <c:v>0.92291699999999832</c:v>
                </c:pt>
                <c:pt idx="366">
                  <c:v>0.9234650000000002</c:v>
                </c:pt>
                <c:pt idx="367">
                  <c:v>0.93620299999999956</c:v>
                </c:pt>
                <c:pt idx="368">
                  <c:v>0.94290200000000013</c:v>
                </c:pt>
                <c:pt idx="369">
                  <c:v>0.94944499999999987</c:v>
                </c:pt>
                <c:pt idx="370">
                  <c:v>0.95535900000000062</c:v>
                </c:pt>
                <c:pt idx="371">
                  <c:v>0.96092099999999991</c:v>
                </c:pt>
                <c:pt idx="372">
                  <c:v>0.9645740000000006</c:v>
                </c:pt>
                <c:pt idx="373">
                  <c:v>0.96785100000000179</c:v>
                </c:pt>
                <c:pt idx="374">
                  <c:v>0.97031199999999951</c:v>
                </c:pt>
                <c:pt idx="375">
                  <c:v>0.97456299999999785</c:v>
                </c:pt>
                <c:pt idx="376">
                  <c:v>0.97934799999999989</c:v>
                </c:pt>
                <c:pt idx="377">
                  <c:v>0.98213099999999809</c:v>
                </c:pt>
                <c:pt idx="378">
                  <c:v>0.98806899999999809</c:v>
                </c:pt>
                <c:pt idx="379">
                  <c:v>0.99254200000000026</c:v>
                </c:pt>
                <c:pt idx="380">
                  <c:v>0.9958499999999999</c:v>
                </c:pt>
                <c:pt idx="381">
                  <c:v>0.99849699999999819</c:v>
                </c:pt>
                <c:pt idx="382">
                  <c:v>1.000718</c:v>
                </c:pt>
                <c:pt idx="383">
                  <c:v>1.0023880000000001</c:v>
                </c:pt>
                <c:pt idx="384">
                  <c:v>1.0044379999999999</c:v>
                </c:pt>
                <c:pt idx="385">
                  <c:v>1.0079159999999998</c:v>
                </c:pt>
                <c:pt idx="386">
                  <c:v>1.0100580000000001</c:v>
                </c:pt>
                <c:pt idx="387">
                  <c:v>1.0132899999999998</c:v>
                </c:pt>
                <c:pt idx="388">
                  <c:v>1.0188359999999999</c:v>
                </c:pt>
                <c:pt idx="389">
                  <c:v>1.0214089999999998</c:v>
                </c:pt>
                <c:pt idx="390">
                  <c:v>1.0238189999999998</c:v>
                </c:pt>
                <c:pt idx="391">
                  <c:v>1.0272019999999968</c:v>
                </c:pt>
                <c:pt idx="392">
                  <c:v>1.0298120000000002</c:v>
                </c:pt>
                <c:pt idx="393">
                  <c:v>1.0319789999999998</c:v>
                </c:pt>
                <c:pt idx="394">
                  <c:v>1.033452</c:v>
                </c:pt>
                <c:pt idx="395">
                  <c:v>1.0378669999999961</c:v>
                </c:pt>
                <c:pt idx="396">
                  <c:v>1.0395089999999998</c:v>
                </c:pt>
                <c:pt idx="397">
                  <c:v>1.0497659999999998</c:v>
                </c:pt>
                <c:pt idx="398">
                  <c:v>1.0511180000000002</c:v>
                </c:pt>
                <c:pt idx="399">
                  <c:v>1.0552199999999998</c:v>
                </c:pt>
                <c:pt idx="400">
                  <c:v>1.056562</c:v>
                </c:pt>
                <c:pt idx="401">
                  <c:v>1.0575979999999998</c:v>
                </c:pt>
                <c:pt idx="402">
                  <c:v>1.0609239999999998</c:v>
                </c:pt>
                <c:pt idx="403">
                  <c:v>1.065086</c:v>
                </c:pt>
                <c:pt idx="404">
                  <c:v>1.2544689999999998</c:v>
                </c:pt>
                <c:pt idx="405">
                  <c:v>1.3148339999999998</c:v>
                </c:pt>
                <c:pt idx="406">
                  <c:v>1.3768050000000001</c:v>
                </c:pt>
                <c:pt idx="407">
                  <c:v>1.4128529999999999</c:v>
                </c:pt>
                <c:pt idx="408">
                  <c:v>1.4373089999999968</c:v>
                </c:pt>
                <c:pt idx="409">
                  <c:v>1.4479059999999964</c:v>
                </c:pt>
                <c:pt idx="410">
                  <c:v>1.4733069999999968</c:v>
                </c:pt>
                <c:pt idx="411">
                  <c:v>1.4824089999999996</c:v>
                </c:pt>
                <c:pt idx="412">
                  <c:v>1.4921410000000002</c:v>
                </c:pt>
                <c:pt idx="413">
                  <c:v>1.4997959999999966</c:v>
                </c:pt>
                <c:pt idx="414">
                  <c:v>1.5197259999999968</c:v>
                </c:pt>
                <c:pt idx="415">
                  <c:v>1.5301239999999998</c:v>
                </c:pt>
                <c:pt idx="416">
                  <c:v>1.53714</c:v>
                </c:pt>
                <c:pt idx="417">
                  <c:v>1.5475580000000004</c:v>
                </c:pt>
                <c:pt idx="418">
                  <c:v>1.5554880000000004</c:v>
                </c:pt>
                <c:pt idx="419">
                  <c:v>1.5605250000000002</c:v>
                </c:pt>
                <c:pt idx="420">
                  <c:v>1.5634670000000002</c:v>
                </c:pt>
                <c:pt idx="421">
                  <c:v>1.5708299999999968</c:v>
                </c:pt>
                <c:pt idx="422">
                  <c:v>1.5779599999999998</c:v>
                </c:pt>
                <c:pt idx="423">
                  <c:v>1.5840570000000045</c:v>
                </c:pt>
                <c:pt idx="424">
                  <c:v>1.593712</c:v>
                </c:pt>
                <c:pt idx="425">
                  <c:v>1.6016070000000004</c:v>
                </c:pt>
                <c:pt idx="426">
                  <c:v>1.6088089999999999</c:v>
                </c:pt>
                <c:pt idx="427">
                  <c:v>1.6127070000000003</c:v>
                </c:pt>
                <c:pt idx="428">
                  <c:v>1.6169320000000003</c:v>
                </c:pt>
                <c:pt idx="429">
                  <c:v>1.6276489999999999</c:v>
                </c:pt>
                <c:pt idx="430">
                  <c:v>1.6319459999999999</c:v>
                </c:pt>
                <c:pt idx="431">
                  <c:v>1.6355450000000005</c:v>
                </c:pt>
                <c:pt idx="432">
                  <c:v>1.6380910000000002</c:v>
                </c:pt>
                <c:pt idx="433">
                  <c:v>1.640973</c:v>
                </c:pt>
                <c:pt idx="434">
                  <c:v>1.6435019999999998</c:v>
                </c:pt>
                <c:pt idx="435">
                  <c:v>1.6471909999999998</c:v>
                </c:pt>
                <c:pt idx="436">
                  <c:v>1.6579909999999998</c:v>
                </c:pt>
                <c:pt idx="437">
                  <c:v>1.6631020000000003</c:v>
                </c:pt>
                <c:pt idx="438">
                  <c:v>1.6691140000000004</c:v>
                </c:pt>
                <c:pt idx="439">
                  <c:v>1.6730400000000003</c:v>
                </c:pt>
                <c:pt idx="440">
                  <c:v>1.6757959999999998</c:v>
                </c:pt>
                <c:pt idx="441">
                  <c:v>1.6809620000000001</c:v>
                </c:pt>
                <c:pt idx="442">
                  <c:v>1.683368</c:v>
                </c:pt>
                <c:pt idx="443">
                  <c:v>1.6902140000000001</c:v>
                </c:pt>
                <c:pt idx="444">
                  <c:v>1.6934550000000033</c:v>
                </c:pt>
                <c:pt idx="445">
                  <c:v>1.6953989999999999</c:v>
                </c:pt>
                <c:pt idx="446">
                  <c:v>1.7011839999999998</c:v>
                </c:pt>
                <c:pt idx="447">
                  <c:v>1.7039299999999935</c:v>
                </c:pt>
                <c:pt idx="448">
                  <c:v>1.7055129999999998</c:v>
                </c:pt>
                <c:pt idx="449">
                  <c:v>1.7069009999999998</c:v>
                </c:pt>
                <c:pt idx="450">
                  <c:v>1.71204</c:v>
                </c:pt>
                <c:pt idx="451">
                  <c:v>1.7163289999999998</c:v>
                </c:pt>
                <c:pt idx="452">
                  <c:v>1.7184309999999998</c:v>
                </c:pt>
                <c:pt idx="453">
                  <c:v>1.7201229999999998</c:v>
                </c:pt>
                <c:pt idx="454">
                  <c:v>1.7211139999999998</c:v>
                </c:pt>
                <c:pt idx="455">
                  <c:v>1.7246810000000004</c:v>
                </c:pt>
                <c:pt idx="456">
                  <c:v>1.7288089999999998</c:v>
                </c:pt>
                <c:pt idx="457">
                  <c:v>1.7310489999999996</c:v>
                </c:pt>
                <c:pt idx="458">
                  <c:v>1.7360560000000005</c:v>
                </c:pt>
                <c:pt idx="459">
                  <c:v>1.7386459999999999</c:v>
                </c:pt>
                <c:pt idx="460">
                  <c:v>1.740202</c:v>
                </c:pt>
                <c:pt idx="461">
                  <c:v>1.742273</c:v>
                </c:pt>
                <c:pt idx="462">
                  <c:v>1.7463689999999996</c:v>
                </c:pt>
                <c:pt idx="463">
                  <c:v>1.7473419999999966</c:v>
                </c:pt>
                <c:pt idx="464">
                  <c:v>1.750418</c:v>
                </c:pt>
                <c:pt idx="465">
                  <c:v>1.7535850000000002</c:v>
                </c:pt>
                <c:pt idx="466">
                  <c:v>1.7555979999999998</c:v>
                </c:pt>
                <c:pt idx="467">
                  <c:v>1.7625409999999997</c:v>
                </c:pt>
                <c:pt idx="468">
                  <c:v>1.7722949999999966</c:v>
                </c:pt>
                <c:pt idx="469">
                  <c:v>1.775277</c:v>
                </c:pt>
                <c:pt idx="470">
                  <c:v>1.7775759999999998</c:v>
                </c:pt>
                <c:pt idx="471">
                  <c:v>1.7796659999999966</c:v>
                </c:pt>
                <c:pt idx="472">
                  <c:v>1.7808450000000002</c:v>
                </c:pt>
                <c:pt idx="473">
                  <c:v>1.7910109999999999</c:v>
                </c:pt>
                <c:pt idx="474">
                  <c:v>1.7926770000000003</c:v>
                </c:pt>
                <c:pt idx="475">
                  <c:v>1.7978500000000004</c:v>
                </c:pt>
                <c:pt idx="476">
                  <c:v>1.8017580000000004</c:v>
                </c:pt>
                <c:pt idx="477">
                  <c:v>1.8046410000000002</c:v>
                </c:pt>
                <c:pt idx="478">
                  <c:v>1.8106999999999998</c:v>
                </c:pt>
                <c:pt idx="479">
                  <c:v>1.812697</c:v>
                </c:pt>
                <c:pt idx="480">
                  <c:v>1.8155639999999971</c:v>
                </c:pt>
                <c:pt idx="481">
                  <c:v>1.8183300000000004</c:v>
                </c:pt>
                <c:pt idx="482">
                  <c:v>1.8240110000000005</c:v>
                </c:pt>
                <c:pt idx="483">
                  <c:v>1.826179</c:v>
                </c:pt>
                <c:pt idx="484">
                  <c:v>1.8272000000000004</c:v>
                </c:pt>
                <c:pt idx="485">
                  <c:v>1.828004</c:v>
                </c:pt>
                <c:pt idx="486">
                  <c:v>1.8287760000000004</c:v>
                </c:pt>
                <c:pt idx="487">
                  <c:v>1.8297249999999954</c:v>
                </c:pt>
                <c:pt idx="488">
                  <c:v>1.8309739999999999</c:v>
                </c:pt>
                <c:pt idx="489">
                  <c:v>1.8350850000000003</c:v>
                </c:pt>
                <c:pt idx="490">
                  <c:v>1.8390899999999997</c:v>
                </c:pt>
                <c:pt idx="491">
                  <c:v>1.8405310000000004</c:v>
                </c:pt>
                <c:pt idx="492">
                  <c:v>1.8413999999999968</c:v>
                </c:pt>
                <c:pt idx="493">
                  <c:v>1.8425339999999997</c:v>
                </c:pt>
                <c:pt idx="494">
                  <c:v>1.844989</c:v>
                </c:pt>
                <c:pt idx="495">
                  <c:v>1.8574720000000005</c:v>
                </c:pt>
                <c:pt idx="496">
                  <c:v>1.8608909999999996</c:v>
                </c:pt>
                <c:pt idx="497">
                  <c:v>1.8626430000000003</c:v>
                </c:pt>
                <c:pt idx="498">
                  <c:v>1.8675389999999998</c:v>
                </c:pt>
                <c:pt idx="499">
                  <c:v>1.8695899999999996</c:v>
                </c:pt>
                <c:pt idx="500">
                  <c:v>1.870919</c:v>
                </c:pt>
                <c:pt idx="501">
                  <c:v>1.8733750000000002</c:v>
                </c:pt>
                <c:pt idx="502">
                  <c:v>1.8747199999999999</c:v>
                </c:pt>
                <c:pt idx="503">
                  <c:v>1.8797489999999999</c:v>
                </c:pt>
                <c:pt idx="504">
                  <c:v>1.989401</c:v>
                </c:pt>
                <c:pt idx="505">
                  <c:v>2.0083950000000002</c:v>
                </c:pt>
                <c:pt idx="506">
                  <c:v>2.0531069999999998</c:v>
                </c:pt>
                <c:pt idx="507">
                  <c:v>2.06724</c:v>
                </c:pt>
                <c:pt idx="508">
                  <c:v>2.0780570000000003</c:v>
                </c:pt>
                <c:pt idx="509">
                  <c:v>2.1280380000000001</c:v>
                </c:pt>
                <c:pt idx="510">
                  <c:v>2.1677460000000002</c:v>
                </c:pt>
                <c:pt idx="511">
                  <c:v>2.2595479999999997</c:v>
                </c:pt>
                <c:pt idx="512">
                  <c:v>2.6003180000000001</c:v>
                </c:pt>
                <c:pt idx="513">
                  <c:v>2.6704160000000003</c:v>
                </c:pt>
                <c:pt idx="514">
                  <c:v>2.7603489999999997</c:v>
                </c:pt>
                <c:pt idx="515">
                  <c:v>2.7832750000000002</c:v>
                </c:pt>
                <c:pt idx="516">
                  <c:v>2.7920019999999997</c:v>
                </c:pt>
                <c:pt idx="517">
                  <c:v>2.8269759999999939</c:v>
                </c:pt>
                <c:pt idx="518">
                  <c:v>2.8698829999999935</c:v>
                </c:pt>
                <c:pt idx="519">
                  <c:v>2.9397889999999967</c:v>
                </c:pt>
                <c:pt idx="520">
                  <c:v>3.0030989999999997</c:v>
                </c:pt>
                <c:pt idx="521">
                  <c:v>3.0255289999999997</c:v>
                </c:pt>
                <c:pt idx="522">
                  <c:v>3.0757979999999998</c:v>
                </c:pt>
                <c:pt idx="523">
                  <c:v>3.4184919999999988</c:v>
                </c:pt>
                <c:pt idx="524">
                  <c:v>3.5831489999999997</c:v>
                </c:pt>
                <c:pt idx="525">
                  <c:v>3.6174100000000005</c:v>
                </c:pt>
                <c:pt idx="526">
                  <c:v>3.6662330000000001</c:v>
                </c:pt>
                <c:pt idx="527">
                  <c:v>3.703462</c:v>
                </c:pt>
                <c:pt idx="528">
                  <c:v>3.7412710000000002</c:v>
                </c:pt>
                <c:pt idx="529">
                  <c:v>4.0845149999999766</c:v>
                </c:pt>
                <c:pt idx="530">
                  <c:v>4.1237869999999832</c:v>
                </c:pt>
                <c:pt idx="531">
                  <c:v>4.1530809999999851</c:v>
                </c:pt>
                <c:pt idx="532">
                  <c:v>4.4781779999999998</c:v>
                </c:pt>
                <c:pt idx="533">
                  <c:v>4.5428149999999832</c:v>
                </c:pt>
                <c:pt idx="534">
                  <c:v>4.5752980000000134</c:v>
                </c:pt>
                <c:pt idx="535">
                  <c:v>4.6713209999999998</c:v>
                </c:pt>
                <c:pt idx="536">
                  <c:v>4.908455</c:v>
                </c:pt>
                <c:pt idx="537">
                  <c:v>5.5363410000000135</c:v>
                </c:pt>
                <c:pt idx="538">
                  <c:v>5.5616219999999998</c:v>
                </c:pt>
                <c:pt idx="539">
                  <c:v>5.5641509999999803</c:v>
                </c:pt>
                <c:pt idx="540">
                  <c:v>5.5659769999999851</c:v>
                </c:pt>
                <c:pt idx="541">
                  <c:v>5.5854859999999862</c:v>
                </c:pt>
                <c:pt idx="542">
                  <c:v>5.6421089999999863</c:v>
                </c:pt>
                <c:pt idx="543">
                  <c:v>5.6505459999999852</c:v>
                </c:pt>
                <c:pt idx="544">
                  <c:v>5.6722660000000014</c:v>
                </c:pt>
                <c:pt idx="545">
                  <c:v>5.9452529999999992</c:v>
                </c:pt>
                <c:pt idx="546">
                  <c:v>5.9600679999999997</c:v>
                </c:pt>
                <c:pt idx="547">
                  <c:v>5.9412830000000145</c:v>
                </c:pt>
                <c:pt idx="548">
                  <c:v>5.9470039999999997</c:v>
                </c:pt>
                <c:pt idx="549">
                  <c:v>5.9418460000000124</c:v>
                </c:pt>
                <c:pt idx="550">
                  <c:v>5.9460350000000002</c:v>
                </c:pt>
                <c:pt idx="551">
                  <c:v>5.9516259999999992</c:v>
                </c:pt>
                <c:pt idx="552">
                  <c:v>5.9546270000000003</c:v>
                </c:pt>
                <c:pt idx="553">
                  <c:v>5.9574750000000005</c:v>
                </c:pt>
                <c:pt idx="554">
                  <c:v>6.2311879999999995</c:v>
                </c:pt>
                <c:pt idx="555">
                  <c:v>6.5783780000000034</c:v>
                </c:pt>
                <c:pt idx="556">
                  <c:v>7.2608720000000009</c:v>
                </c:pt>
                <c:pt idx="557">
                  <c:v>6.8313839999999999</c:v>
                </c:pt>
                <c:pt idx="558">
                  <c:v>6.8349019999999863</c:v>
                </c:pt>
                <c:pt idx="559">
                  <c:v>6.8380589999999986</c:v>
                </c:pt>
                <c:pt idx="560">
                  <c:v>6.8417729999999999</c:v>
                </c:pt>
                <c:pt idx="561">
                  <c:v>6.8452800000000007</c:v>
                </c:pt>
                <c:pt idx="562">
                  <c:v>6.8494089999999996</c:v>
                </c:pt>
                <c:pt idx="563">
                  <c:v>6.8531019999999945</c:v>
                </c:pt>
                <c:pt idx="564">
                  <c:v>6.8563969999999985</c:v>
                </c:pt>
                <c:pt idx="565">
                  <c:v>6.8604129999999843</c:v>
                </c:pt>
                <c:pt idx="566">
                  <c:v>6.8641609999999842</c:v>
                </c:pt>
                <c:pt idx="567">
                  <c:v>6.8675829999999776</c:v>
                </c:pt>
                <c:pt idx="568">
                  <c:v>6.8794970000000024</c:v>
                </c:pt>
                <c:pt idx="569">
                  <c:v>6.8834110000000006</c:v>
                </c:pt>
                <c:pt idx="570">
                  <c:v>6.8932660000000014</c:v>
                </c:pt>
                <c:pt idx="571">
                  <c:v>6.8967740000000006</c:v>
                </c:pt>
                <c:pt idx="572">
                  <c:v>6.8997349999999873</c:v>
                </c:pt>
                <c:pt idx="573">
                  <c:v>6.9063759999999998</c:v>
                </c:pt>
                <c:pt idx="574">
                  <c:v>6.9119430000000124</c:v>
                </c:pt>
                <c:pt idx="575">
                  <c:v>6.9140929999999985</c:v>
                </c:pt>
                <c:pt idx="576">
                  <c:v>6.9228869999999842</c:v>
                </c:pt>
                <c:pt idx="577">
                  <c:v>6.9331849999999955</c:v>
                </c:pt>
                <c:pt idx="578">
                  <c:v>6.9475610000000003</c:v>
                </c:pt>
                <c:pt idx="579">
                  <c:v>6.9713820000000135</c:v>
                </c:pt>
                <c:pt idx="580">
                  <c:v>6.9977540000000005</c:v>
                </c:pt>
                <c:pt idx="581">
                  <c:v>7.0601319999999843</c:v>
                </c:pt>
                <c:pt idx="582">
                  <c:v>7.0607710000000008</c:v>
                </c:pt>
                <c:pt idx="583">
                  <c:v>7.062156999999984</c:v>
                </c:pt>
                <c:pt idx="584">
                  <c:v>7.0634849999999831</c:v>
                </c:pt>
                <c:pt idx="585">
                  <c:v>7.0725539999999985</c:v>
                </c:pt>
                <c:pt idx="586">
                  <c:v>7.0777979999999996</c:v>
                </c:pt>
                <c:pt idx="587">
                  <c:v>7.0802669999999992</c:v>
                </c:pt>
                <c:pt idx="588">
                  <c:v>7.0809259999999945</c:v>
                </c:pt>
                <c:pt idx="589">
                  <c:v>7.0824470000000002</c:v>
                </c:pt>
                <c:pt idx="590">
                  <c:v>7.0874239999999995</c:v>
                </c:pt>
                <c:pt idx="591">
                  <c:v>7.0890339999999998</c:v>
                </c:pt>
                <c:pt idx="592">
                  <c:v>7.0899260000000002</c:v>
                </c:pt>
                <c:pt idx="593">
                  <c:v>7.0908049999999863</c:v>
                </c:pt>
                <c:pt idx="594">
                  <c:v>7.0917680000000134</c:v>
                </c:pt>
                <c:pt idx="595">
                  <c:v>7.0939549999999842</c:v>
                </c:pt>
                <c:pt idx="596">
                  <c:v>7.0966500000000003</c:v>
                </c:pt>
                <c:pt idx="597">
                  <c:v>7.0997439999999994</c:v>
                </c:pt>
                <c:pt idx="598">
                  <c:v>7.0992759999999997</c:v>
                </c:pt>
                <c:pt idx="599">
                  <c:v>7.1000069999999873</c:v>
                </c:pt>
                <c:pt idx="600">
                  <c:v>7.1009309999999815</c:v>
                </c:pt>
                <c:pt idx="601">
                  <c:v>7.1025690000000008</c:v>
                </c:pt>
                <c:pt idx="602">
                  <c:v>7.1042999999999985</c:v>
                </c:pt>
                <c:pt idx="603">
                  <c:v>7.1055069999999843</c:v>
                </c:pt>
                <c:pt idx="604">
                  <c:v>7.1086419999999997</c:v>
                </c:pt>
                <c:pt idx="605">
                  <c:v>7.1307700000000001</c:v>
                </c:pt>
                <c:pt idx="606">
                  <c:v>7.1345139999999843</c:v>
                </c:pt>
                <c:pt idx="607">
                  <c:v>7.1449069999999786</c:v>
                </c:pt>
                <c:pt idx="608">
                  <c:v>7.1487349999999852</c:v>
                </c:pt>
                <c:pt idx="609">
                  <c:v>7.1511499999999995</c:v>
                </c:pt>
                <c:pt idx="610">
                  <c:v>7.1533949999999873</c:v>
                </c:pt>
                <c:pt idx="611">
                  <c:v>7.1548709999999813</c:v>
                </c:pt>
                <c:pt idx="612">
                  <c:v>7.1564999999999985</c:v>
                </c:pt>
                <c:pt idx="613">
                  <c:v>7.1579509999999784</c:v>
                </c:pt>
                <c:pt idx="614">
                  <c:v>7.1592959999999985</c:v>
                </c:pt>
                <c:pt idx="615">
                  <c:v>7.1609549999999746</c:v>
                </c:pt>
                <c:pt idx="616">
                  <c:v>7.162229</c:v>
                </c:pt>
                <c:pt idx="617">
                  <c:v>7.1630559999999814</c:v>
                </c:pt>
                <c:pt idx="618">
                  <c:v>7.1645609999999831</c:v>
                </c:pt>
                <c:pt idx="619">
                  <c:v>7.1659039999999843</c:v>
                </c:pt>
                <c:pt idx="620">
                  <c:v>7.1666589999999966</c:v>
                </c:pt>
                <c:pt idx="621">
                  <c:v>7.1677369999999803</c:v>
                </c:pt>
                <c:pt idx="622">
                  <c:v>7.1692750000000007</c:v>
                </c:pt>
                <c:pt idx="623">
                  <c:v>7.1709859999999814</c:v>
                </c:pt>
                <c:pt idx="624">
                  <c:v>7.1715510000000009</c:v>
                </c:pt>
                <c:pt idx="625">
                  <c:v>7.1746029999999985</c:v>
                </c:pt>
                <c:pt idx="626">
                  <c:v>7.1761700000000008</c:v>
                </c:pt>
                <c:pt idx="627">
                  <c:v>7.1767769999999995</c:v>
                </c:pt>
                <c:pt idx="628">
                  <c:v>7.1774730000000009</c:v>
                </c:pt>
                <c:pt idx="629">
                  <c:v>7.1780220000000003</c:v>
                </c:pt>
                <c:pt idx="630">
                  <c:v>7.1788220000000003</c:v>
                </c:pt>
                <c:pt idx="631">
                  <c:v>7.1792580000000124</c:v>
                </c:pt>
                <c:pt idx="632">
                  <c:v>7.1805459999999863</c:v>
                </c:pt>
                <c:pt idx="633">
                  <c:v>7.1818139999999975</c:v>
                </c:pt>
                <c:pt idx="634">
                  <c:v>7.1832779999999996</c:v>
                </c:pt>
                <c:pt idx="635">
                  <c:v>7.1849439999999873</c:v>
                </c:pt>
                <c:pt idx="636">
                  <c:v>7.1913169999999873</c:v>
                </c:pt>
                <c:pt idx="637">
                  <c:v>7.1924549999999803</c:v>
                </c:pt>
                <c:pt idx="638">
                  <c:v>7.1931869999999831</c:v>
                </c:pt>
                <c:pt idx="639">
                  <c:v>7.1938159999999813</c:v>
                </c:pt>
                <c:pt idx="640">
                  <c:v>7.1946200000000005</c:v>
                </c:pt>
                <c:pt idx="641">
                  <c:v>7.1954039999999955</c:v>
                </c:pt>
                <c:pt idx="642">
                  <c:v>7.1959239999999873</c:v>
                </c:pt>
                <c:pt idx="643">
                  <c:v>7.1967409999999985</c:v>
                </c:pt>
                <c:pt idx="644">
                  <c:v>7.1980210000000007</c:v>
                </c:pt>
                <c:pt idx="645">
                  <c:v>7.1995149999999786</c:v>
                </c:pt>
                <c:pt idx="646">
                  <c:v>7.2005200000000009</c:v>
                </c:pt>
                <c:pt idx="647">
                  <c:v>7.2011529999999997</c:v>
                </c:pt>
                <c:pt idx="648">
                  <c:v>7.2021549999999843</c:v>
                </c:pt>
                <c:pt idx="649">
                  <c:v>7.2029949999999863</c:v>
                </c:pt>
                <c:pt idx="650">
                  <c:v>7.2038620000000124</c:v>
                </c:pt>
                <c:pt idx="651">
                  <c:v>7.2047570000000007</c:v>
                </c:pt>
                <c:pt idx="652">
                  <c:v>7.2056930000000134</c:v>
                </c:pt>
                <c:pt idx="653">
                  <c:v>7.2061740000000007</c:v>
                </c:pt>
                <c:pt idx="654">
                  <c:v>7.2068150000000006</c:v>
                </c:pt>
                <c:pt idx="655">
                  <c:v>7.2072380000000003</c:v>
                </c:pt>
                <c:pt idx="656">
                  <c:v>7.2078139999999955</c:v>
                </c:pt>
                <c:pt idx="657">
                  <c:v>7.2082840000000008</c:v>
                </c:pt>
                <c:pt idx="658">
                  <c:v>7.2098929999999992</c:v>
                </c:pt>
                <c:pt idx="659">
                  <c:v>7.2132000000000014</c:v>
                </c:pt>
                <c:pt idx="660">
                  <c:v>7.2144729999999955</c:v>
                </c:pt>
                <c:pt idx="661">
                  <c:v>7.2152069999999995</c:v>
                </c:pt>
                <c:pt idx="662">
                  <c:v>7.2158359999999862</c:v>
                </c:pt>
                <c:pt idx="663">
                  <c:v>7.2176089999999995</c:v>
                </c:pt>
                <c:pt idx="664">
                  <c:v>7.2190089999999998</c:v>
                </c:pt>
                <c:pt idx="665">
                  <c:v>7.2200469999999966</c:v>
                </c:pt>
                <c:pt idx="666">
                  <c:v>7.2208039999999976</c:v>
                </c:pt>
                <c:pt idx="667">
                  <c:v>7.2222270000000002</c:v>
                </c:pt>
                <c:pt idx="668">
                  <c:v>7.2239059999999862</c:v>
                </c:pt>
                <c:pt idx="669">
                  <c:v>7.2245709999999814</c:v>
                </c:pt>
                <c:pt idx="670">
                  <c:v>7.2254949999999871</c:v>
                </c:pt>
                <c:pt idx="671">
                  <c:v>7.2260729999999995</c:v>
                </c:pt>
                <c:pt idx="672">
                  <c:v>7.2267720000000004</c:v>
                </c:pt>
                <c:pt idx="673">
                  <c:v>7.2271949999999832</c:v>
                </c:pt>
                <c:pt idx="674">
                  <c:v>7.2280700000000007</c:v>
                </c:pt>
                <c:pt idx="675">
                  <c:v>7.2288069999999873</c:v>
                </c:pt>
                <c:pt idx="676">
                  <c:v>7.2306550000000014</c:v>
                </c:pt>
                <c:pt idx="677">
                  <c:v>7.2317450000000134</c:v>
                </c:pt>
                <c:pt idx="678">
                  <c:v>7.2323090000000034</c:v>
                </c:pt>
                <c:pt idx="679">
                  <c:v>7.2330880000000004</c:v>
                </c:pt>
                <c:pt idx="680">
                  <c:v>7.2337889999999998</c:v>
                </c:pt>
                <c:pt idx="681">
                  <c:v>7.2347669999999997</c:v>
                </c:pt>
                <c:pt idx="682">
                  <c:v>7.2359270000000002</c:v>
                </c:pt>
                <c:pt idx="683">
                  <c:v>7.2369149999999873</c:v>
                </c:pt>
                <c:pt idx="684">
                  <c:v>7.2371239999999997</c:v>
                </c:pt>
                <c:pt idx="685">
                  <c:v>7.2376660000000124</c:v>
                </c:pt>
                <c:pt idx="686">
                  <c:v>7.2382460000000135</c:v>
                </c:pt>
                <c:pt idx="687">
                  <c:v>7.2393420000000193</c:v>
                </c:pt>
                <c:pt idx="688">
                  <c:v>7.2406179999999996</c:v>
                </c:pt>
                <c:pt idx="689">
                  <c:v>7.2422319999999996</c:v>
                </c:pt>
                <c:pt idx="690">
                  <c:v>7.243487</c:v>
                </c:pt>
                <c:pt idx="691">
                  <c:v>7.2441399999999945</c:v>
                </c:pt>
                <c:pt idx="692">
                  <c:v>7.2462870000000024</c:v>
                </c:pt>
                <c:pt idx="693">
                  <c:v>7.2483059999999995</c:v>
                </c:pt>
                <c:pt idx="694">
                  <c:v>7.2489489999999996</c:v>
                </c:pt>
                <c:pt idx="695">
                  <c:v>7.2496369999999999</c:v>
                </c:pt>
                <c:pt idx="696">
                  <c:v>7.2506240000000002</c:v>
                </c:pt>
                <c:pt idx="697">
                  <c:v>7.2520410000000002</c:v>
                </c:pt>
                <c:pt idx="698">
                  <c:v>7.2529559999999842</c:v>
                </c:pt>
                <c:pt idx="699">
                  <c:v>7.2539400000000001</c:v>
                </c:pt>
                <c:pt idx="700">
                  <c:v>7.2546619999999997</c:v>
                </c:pt>
                <c:pt idx="701">
                  <c:v>7.2552409999999998</c:v>
                </c:pt>
                <c:pt idx="702">
                  <c:v>7.2556550000000009</c:v>
                </c:pt>
                <c:pt idx="703">
                  <c:v>7.2565080000000002</c:v>
                </c:pt>
                <c:pt idx="704">
                  <c:v>7.2571099999999955</c:v>
                </c:pt>
                <c:pt idx="705">
                  <c:v>7.2659680000000009</c:v>
                </c:pt>
                <c:pt idx="706">
                  <c:v>7.2718240000000014</c:v>
                </c:pt>
                <c:pt idx="707">
                  <c:v>7.2753169999999985</c:v>
                </c:pt>
                <c:pt idx="708">
                  <c:v>7.2809170000000005</c:v>
                </c:pt>
                <c:pt idx="709">
                  <c:v>7.2828359999999863</c:v>
                </c:pt>
                <c:pt idx="710">
                  <c:v>7.288475</c:v>
                </c:pt>
                <c:pt idx="711">
                  <c:v>7.2908249999999946</c:v>
                </c:pt>
                <c:pt idx="712">
                  <c:v>7.2935400000000001</c:v>
                </c:pt>
                <c:pt idx="713">
                  <c:v>7.2958250000000007</c:v>
                </c:pt>
                <c:pt idx="714">
                  <c:v>7.2979739999999955</c:v>
                </c:pt>
                <c:pt idx="715">
                  <c:v>7.2999849999999862</c:v>
                </c:pt>
                <c:pt idx="716">
                  <c:v>7.3019999999999996</c:v>
                </c:pt>
                <c:pt idx="717">
                  <c:v>7.3042809999999863</c:v>
                </c:pt>
                <c:pt idx="718">
                  <c:v>7.3078799999999955</c:v>
                </c:pt>
                <c:pt idx="719">
                  <c:v>7.3094029999999997</c:v>
                </c:pt>
                <c:pt idx="720">
                  <c:v>7.3121319999999832</c:v>
                </c:pt>
                <c:pt idx="721">
                  <c:v>7.3146620000000002</c:v>
                </c:pt>
                <c:pt idx="722">
                  <c:v>7.316001</c:v>
                </c:pt>
                <c:pt idx="723">
                  <c:v>7.3170889999999842</c:v>
                </c:pt>
                <c:pt idx="724">
                  <c:v>7.3180499999999995</c:v>
                </c:pt>
                <c:pt idx="725">
                  <c:v>7.3217130000000008</c:v>
                </c:pt>
                <c:pt idx="726">
                  <c:v>7.3239299999999945</c:v>
                </c:pt>
                <c:pt idx="727">
                  <c:v>7.3265379999999842</c:v>
                </c:pt>
                <c:pt idx="728">
                  <c:v>7.3302560000000003</c:v>
                </c:pt>
                <c:pt idx="729">
                  <c:v>7.3323780000000003</c:v>
                </c:pt>
                <c:pt idx="730">
                  <c:v>7.333971</c:v>
                </c:pt>
                <c:pt idx="731">
                  <c:v>7.3352730000000124</c:v>
                </c:pt>
                <c:pt idx="732">
                  <c:v>7.3389600000000002</c:v>
                </c:pt>
                <c:pt idx="733">
                  <c:v>7.3419790000000003</c:v>
                </c:pt>
                <c:pt idx="734">
                  <c:v>7.3438079999999966</c:v>
                </c:pt>
                <c:pt idx="735">
                  <c:v>7.3442969999999965</c:v>
                </c:pt>
                <c:pt idx="736">
                  <c:v>7.3481549999999851</c:v>
                </c:pt>
                <c:pt idx="737">
                  <c:v>7.3500739999999976</c:v>
                </c:pt>
                <c:pt idx="738">
                  <c:v>7.3559499999999955</c:v>
                </c:pt>
                <c:pt idx="739">
                  <c:v>7.3589449999999852</c:v>
                </c:pt>
                <c:pt idx="740">
                  <c:v>7.3651389999999815</c:v>
                </c:pt>
                <c:pt idx="741">
                  <c:v>7.3708760000000009</c:v>
                </c:pt>
                <c:pt idx="742">
                  <c:v>7.3725389999999873</c:v>
                </c:pt>
                <c:pt idx="743">
                  <c:v>7.3737499999999994</c:v>
                </c:pt>
                <c:pt idx="744">
                  <c:v>7.3749569999999851</c:v>
                </c:pt>
                <c:pt idx="745">
                  <c:v>7.3812780000000124</c:v>
                </c:pt>
                <c:pt idx="746">
                  <c:v>7.3864750000000008</c:v>
                </c:pt>
                <c:pt idx="747">
                  <c:v>7.3883019999999995</c:v>
                </c:pt>
                <c:pt idx="748">
                  <c:v>7.3905410000000007</c:v>
                </c:pt>
                <c:pt idx="749">
                  <c:v>7.3922830000000008</c:v>
                </c:pt>
                <c:pt idx="750">
                  <c:v>7.3951620000000009</c:v>
                </c:pt>
                <c:pt idx="751">
                  <c:v>7.4005360000000007</c:v>
                </c:pt>
                <c:pt idx="752">
                  <c:v>7.4036150000000003</c:v>
                </c:pt>
                <c:pt idx="753">
                  <c:v>7.4053869999999975</c:v>
                </c:pt>
                <c:pt idx="754">
                  <c:v>7.4066379999999992</c:v>
                </c:pt>
                <c:pt idx="755">
                  <c:v>7.4077509999999975</c:v>
                </c:pt>
                <c:pt idx="756">
                  <c:v>7.4103990000000124</c:v>
                </c:pt>
                <c:pt idx="757">
                  <c:v>7.4121629999999996</c:v>
                </c:pt>
                <c:pt idx="758">
                  <c:v>7.4165139999999985</c:v>
                </c:pt>
                <c:pt idx="759">
                  <c:v>7.4185730000000003</c:v>
                </c:pt>
                <c:pt idx="760">
                  <c:v>7.4197330000000123</c:v>
                </c:pt>
                <c:pt idx="761">
                  <c:v>7.4213009999999997</c:v>
                </c:pt>
                <c:pt idx="762">
                  <c:v>7.4225619999999966</c:v>
                </c:pt>
                <c:pt idx="763">
                  <c:v>7.4245119999999831</c:v>
                </c:pt>
                <c:pt idx="764">
                  <c:v>7.4294390000000003</c:v>
                </c:pt>
                <c:pt idx="765">
                  <c:v>7.4328319999999986</c:v>
                </c:pt>
                <c:pt idx="766">
                  <c:v>7.4355309999999966</c:v>
                </c:pt>
                <c:pt idx="767">
                  <c:v>7.4367220000000165</c:v>
                </c:pt>
                <c:pt idx="768">
                  <c:v>7.4376069999999999</c:v>
                </c:pt>
                <c:pt idx="769">
                  <c:v>7.440925</c:v>
                </c:pt>
                <c:pt idx="770">
                  <c:v>7.4433209999999992</c:v>
                </c:pt>
                <c:pt idx="771">
                  <c:v>7.4456690000000183</c:v>
                </c:pt>
                <c:pt idx="772">
                  <c:v>7.44693</c:v>
                </c:pt>
                <c:pt idx="773">
                  <c:v>7.4535830000000001</c:v>
                </c:pt>
                <c:pt idx="774">
                  <c:v>7.4560770000000014</c:v>
                </c:pt>
                <c:pt idx="775">
                  <c:v>7.4581130000000009</c:v>
                </c:pt>
                <c:pt idx="776">
                  <c:v>7.4638000000000009</c:v>
                </c:pt>
                <c:pt idx="777">
                  <c:v>7.4662179999999996</c:v>
                </c:pt>
                <c:pt idx="778">
                  <c:v>7.4686570000000003</c:v>
                </c:pt>
                <c:pt idx="779">
                  <c:v>7.4706069999999993</c:v>
                </c:pt>
                <c:pt idx="780">
                  <c:v>7.4721209999999996</c:v>
                </c:pt>
                <c:pt idx="781">
                  <c:v>7.4759240000000009</c:v>
                </c:pt>
                <c:pt idx="782">
                  <c:v>7.4777710000000024</c:v>
                </c:pt>
                <c:pt idx="783">
                  <c:v>7.4804110000000001</c:v>
                </c:pt>
                <c:pt idx="784">
                  <c:v>7.4816990000000221</c:v>
                </c:pt>
                <c:pt idx="785">
                  <c:v>7.4842019999999998</c:v>
                </c:pt>
                <c:pt idx="786">
                  <c:v>7.4859989999999996</c:v>
                </c:pt>
                <c:pt idx="787">
                  <c:v>7.4877059999999975</c:v>
                </c:pt>
                <c:pt idx="788">
                  <c:v>7.4888759999999985</c:v>
                </c:pt>
                <c:pt idx="789">
                  <c:v>7.4904670000000024</c:v>
                </c:pt>
                <c:pt idx="790">
                  <c:v>7.4917890000000034</c:v>
                </c:pt>
                <c:pt idx="791">
                  <c:v>7.4933049999999986</c:v>
                </c:pt>
                <c:pt idx="792">
                  <c:v>7.4944790000000001</c:v>
                </c:pt>
                <c:pt idx="793">
                  <c:v>7.4964860000000009</c:v>
                </c:pt>
                <c:pt idx="794">
                  <c:v>7.4980580000000003</c:v>
                </c:pt>
                <c:pt idx="795">
                  <c:v>7.4993690000000184</c:v>
                </c:pt>
                <c:pt idx="796">
                  <c:v>7.5006579999999996</c:v>
                </c:pt>
                <c:pt idx="797">
                  <c:v>7.5099239999999998</c:v>
                </c:pt>
                <c:pt idx="798">
                  <c:v>7.5125699999999975</c:v>
                </c:pt>
                <c:pt idx="799">
                  <c:v>7.5164819999999946</c:v>
                </c:pt>
                <c:pt idx="800">
                  <c:v>7.5185759999999862</c:v>
                </c:pt>
                <c:pt idx="801">
                  <c:v>7.5200230000000001</c:v>
                </c:pt>
                <c:pt idx="802">
                  <c:v>7.5223889999999871</c:v>
                </c:pt>
                <c:pt idx="803">
                  <c:v>7.5252970000000001</c:v>
                </c:pt>
                <c:pt idx="804">
                  <c:v>7.5263489999999997</c:v>
                </c:pt>
                <c:pt idx="805">
                  <c:v>7.5274799999999882</c:v>
                </c:pt>
                <c:pt idx="806">
                  <c:v>7.4251819999999862</c:v>
                </c:pt>
                <c:pt idx="807">
                  <c:v>7.3893009999999997</c:v>
                </c:pt>
                <c:pt idx="808">
                  <c:v>7.3689490000000006</c:v>
                </c:pt>
                <c:pt idx="809">
                  <c:v>7.3482629999999993</c:v>
                </c:pt>
                <c:pt idx="810">
                  <c:v>6.2246470000000009</c:v>
                </c:pt>
                <c:pt idx="811">
                  <c:v>6.2202690000000134</c:v>
                </c:pt>
                <c:pt idx="812">
                  <c:v>6.2186570000000003</c:v>
                </c:pt>
                <c:pt idx="813">
                  <c:v>6.2160969999999995</c:v>
                </c:pt>
                <c:pt idx="814">
                  <c:v>6.2150379999999945</c:v>
                </c:pt>
                <c:pt idx="815">
                  <c:v>6.2139780000000009</c:v>
                </c:pt>
                <c:pt idx="816">
                  <c:v>6.2100220000000004</c:v>
                </c:pt>
                <c:pt idx="817">
                  <c:v>6.2091200000000004</c:v>
                </c:pt>
                <c:pt idx="818">
                  <c:v>6.2077120000000008</c:v>
                </c:pt>
                <c:pt idx="819">
                  <c:v>6.2051320000000008</c:v>
                </c:pt>
                <c:pt idx="820">
                  <c:v>6.2034850000000006</c:v>
                </c:pt>
                <c:pt idx="821">
                  <c:v>6.2013060000000024</c:v>
                </c:pt>
                <c:pt idx="822">
                  <c:v>6.1961200000000005</c:v>
                </c:pt>
                <c:pt idx="823">
                  <c:v>6.194002999999987</c:v>
                </c:pt>
                <c:pt idx="824">
                  <c:v>6.1905529999999862</c:v>
                </c:pt>
                <c:pt idx="825">
                  <c:v>6.186992</c:v>
                </c:pt>
                <c:pt idx="826">
                  <c:v>6.1856259999999965</c:v>
                </c:pt>
                <c:pt idx="827">
                  <c:v>6.1848519999999843</c:v>
                </c:pt>
                <c:pt idx="828">
                  <c:v>6.1842070000000007</c:v>
                </c:pt>
                <c:pt idx="829">
                  <c:v>6.1831779999999945</c:v>
                </c:pt>
                <c:pt idx="830">
                  <c:v>6.1827470000000009</c:v>
                </c:pt>
                <c:pt idx="831">
                  <c:v>6.182169</c:v>
                </c:pt>
                <c:pt idx="832">
                  <c:v>6.1779279999999863</c:v>
                </c:pt>
                <c:pt idx="833">
                  <c:v>6.17361</c:v>
                </c:pt>
                <c:pt idx="834">
                  <c:v>6.1712930000000146</c:v>
                </c:pt>
                <c:pt idx="835">
                  <c:v>6.1706179999999975</c:v>
                </c:pt>
                <c:pt idx="836">
                  <c:v>6.1704950000000007</c:v>
                </c:pt>
                <c:pt idx="837">
                  <c:v>6.1550209999999863</c:v>
                </c:pt>
                <c:pt idx="838">
                  <c:v>6.1471349999999765</c:v>
                </c:pt>
                <c:pt idx="839">
                  <c:v>6.1449549999999746</c:v>
                </c:pt>
                <c:pt idx="840">
                  <c:v>6.1424330000000005</c:v>
                </c:pt>
                <c:pt idx="841">
                  <c:v>6.1388869999999871</c:v>
                </c:pt>
                <c:pt idx="842">
                  <c:v>6.1380320000000008</c:v>
                </c:pt>
                <c:pt idx="843">
                  <c:v>6.1348970000000005</c:v>
                </c:pt>
                <c:pt idx="844">
                  <c:v>6.1320749999999871</c:v>
                </c:pt>
                <c:pt idx="845">
                  <c:v>6.1309579999999873</c:v>
                </c:pt>
                <c:pt idx="846">
                  <c:v>6.1290039999999975</c:v>
                </c:pt>
                <c:pt idx="847">
                  <c:v>6.1262900000000009</c:v>
                </c:pt>
                <c:pt idx="848">
                  <c:v>6.1251109999999747</c:v>
                </c:pt>
                <c:pt idx="849">
                  <c:v>6.1228509999999803</c:v>
                </c:pt>
                <c:pt idx="850">
                  <c:v>6.1223589999999843</c:v>
                </c:pt>
                <c:pt idx="851">
                  <c:v>6.1219649999999843</c:v>
                </c:pt>
                <c:pt idx="852">
                  <c:v>6.1204349999999765</c:v>
                </c:pt>
                <c:pt idx="853">
                  <c:v>6.1183539999999965</c:v>
                </c:pt>
                <c:pt idx="854">
                  <c:v>6.1145329999999776</c:v>
                </c:pt>
                <c:pt idx="855">
                  <c:v>6.1134029999999955</c:v>
                </c:pt>
                <c:pt idx="856">
                  <c:v>6.1120280000000005</c:v>
                </c:pt>
                <c:pt idx="857">
                  <c:v>6.1111809999999851</c:v>
                </c:pt>
                <c:pt idx="858">
                  <c:v>6.1067269999999985</c:v>
                </c:pt>
                <c:pt idx="859">
                  <c:v>6.1061589999999955</c:v>
                </c:pt>
                <c:pt idx="860">
                  <c:v>6.1051849999999765</c:v>
                </c:pt>
                <c:pt idx="861">
                  <c:v>6.1030339999999965</c:v>
                </c:pt>
                <c:pt idx="862">
                  <c:v>6.1003710000000009</c:v>
                </c:pt>
                <c:pt idx="863">
                  <c:v>6.0932929999999992</c:v>
                </c:pt>
                <c:pt idx="864">
                  <c:v>6.0816119999999998</c:v>
                </c:pt>
                <c:pt idx="865">
                  <c:v>6.0809700000000007</c:v>
                </c:pt>
                <c:pt idx="866">
                  <c:v>6.0799129999999995</c:v>
                </c:pt>
                <c:pt idx="867">
                  <c:v>6.0792290000000193</c:v>
                </c:pt>
                <c:pt idx="868">
                  <c:v>6.0780320000000003</c:v>
                </c:pt>
                <c:pt idx="869">
                  <c:v>6.077216</c:v>
                </c:pt>
                <c:pt idx="870">
                  <c:v>6.0775509999999873</c:v>
                </c:pt>
                <c:pt idx="871">
                  <c:v>6.060962</c:v>
                </c:pt>
                <c:pt idx="872">
                  <c:v>6.0564800000000005</c:v>
                </c:pt>
                <c:pt idx="873">
                  <c:v>6.0547039999999965</c:v>
                </c:pt>
                <c:pt idx="874">
                  <c:v>6.0525329999999871</c:v>
                </c:pt>
                <c:pt idx="875">
                  <c:v>6.0496230000000164</c:v>
                </c:pt>
                <c:pt idx="876">
                  <c:v>6.0484570000000009</c:v>
                </c:pt>
                <c:pt idx="877">
                  <c:v>6.0457849999999871</c:v>
                </c:pt>
                <c:pt idx="878">
                  <c:v>6.0447139999999955</c:v>
                </c:pt>
                <c:pt idx="879">
                  <c:v>6.0362030000000164</c:v>
                </c:pt>
                <c:pt idx="880">
                  <c:v>6.0352779999999999</c:v>
                </c:pt>
                <c:pt idx="881">
                  <c:v>6.0346259999999985</c:v>
                </c:pt>
                <c:pt idx="882">
                  <c:v>6.0342529999999996</c:v>
                </c:pt>
                <c:pt idx="883">
                  <c:v>6.0326050000000002</c:v>
                </c:pt>
                <c:pt idx="884">
                  <c:v>6.0327859999999873</c:v>
                </c:pt>
                <c:pt idx="885">
                  <c:v>6.0273990000000008</c:v>
                </c:pt>
                <c:pt idx="886">
                  <c:v>6.0257400000000008</c:v>
                </c:pt>
                <c:pt idx="887">
                  <c:v>6.0235249999999843</c:v>
                </c:pt>
                <c:pt idx="888">
                  <c:v>6.0224009999999861</c:v>
                </c:pt>
                <c:pt idx="889">
                  <c:v>6.0214090000000002</c:v>
                </c:pt>
                <c:pt idx="890">
                  <c:v>6.0184230000000003</c:v>
                </c:pt>
                <c:pt idx="891">
                  <c:v>6.0174939999999975</c:v>
                </c:pt>
                <c:pt idx="892">
                  <c:v>6.0165380000000006</c:v>
                </c:pt>
                <c:pt idx="893">
                  <c:v>6.0160129999999965</c:v>
                </c:pt>
                <c:pt idx="894">
                  <c:v>6.0153370000000006</c:v>
                </c:pt>
                <c:pt idx="895">
                  <c:v>6.0109339999999882</c:v>
                </c:pt>
                <c:pt idx="896">
                  <c:v>6.0102229999999999</c:v>
                </c:pt>
                <c:pt idx="897">
                  <c:v>6.0088240000000006</c:v>
                </c:pt>
                <c:pt idx="898">
                  <c:v>6.0078410000000009</c:v>
                </c:pt>
                <c:pt idx="899">
                  <c:v>6.0035679999999996</c:v>
                </c:pt>
                <c:pt idx="900">
                  <c:v>5.9977599999999995</c:v>
                </c:pt>
                <c:pt idx="901">
                  <c:v>5.9948720000000009</c:v>
                </c:pt>
                <c:pt idx="902">
                  <c:v>5.9851740000000007</c:v>
                </c:pt>
                <c:pt idx="903">
                  <c:v>5.9834099999999992</c:v>
                </c:pt>
                <c:pt idx="904">
                  <c:v>5.9814740000000004</c:v>
                </c:pt>
                <c:pt idx="905">
                  <c:v>5.9784450000000033</c:v>
                </c:pt>
                <c:pt idx="906">
                  <c:v>5.9759709999999995</c:v>
                </c:pt>
                <c:pt idx="907">
                  <c:v>5.9729670000000024</c:v>
                </c:pt>
                <c:pt idx="908">
                  <c:v>5.972035</c:v>
                </c:pt>
                <c:pt idx="909">
                  <c:v>5.9690370000000001</c:v>
                </c:pt>
                <c:pt idx="910">
                  <c:v>5.9663409999999999</c:v>
                </c:pt>
                <c:pt idx="911">
                  <c:v>5.9652019999999997</c:v>
                </c:pt>
                <c:pt idx="912">
                  <c:v>5.9630589999999986</c:v>
                </c:pt>
                <c:pt idx="913">
                  <c:v>5.9615279999999995</c:v>
                </c:pt>
                <c:pt idx="914">
                  <c:v>5.9610230000000124</c:v>
                </c:pt>
                <c:pt idx="915">
                  <c:v>5.9602439999999994</c:v>
                </c:pt>
                <c:pt idx="916">
                  <c:v>5.9596950000000124</c:v>
                </c:pt>
                <c:pt idx="917">
                  <c:v>5.9591600000000033</c:v>
                </c:pt>
                <c:pt idx="918">
                  <c:v>5.9577679999999997</c:v>
                </c:pt>
                <c:pt idx="919">
                  <c:v>5.9574110000000005</c:v>
                </c:pt>
                <c:pt idx="920">
                  <c:v>5.9567720000000124</c:v>
                </c:pt>
                <c:pt idx="921">
                  <c:v>5.9565219999999997</c:v>
                </c:pt>
                <c:pt idx="922">
                  <c:v>5.9554589999999985</c:v>
                </c:pt>
                <c:pt idx="923">
                  <c:v>5.9548039999999975</c:v>
                </c:pt>
                <c:pt idx="924">
                  <c:v>5.9500670000000024</c:v>
                </c:pt>
                <c:pt idx="925">
                  <c:v>5.9487269999999999</c:v>
                </c:pt>
                <c:pt idx="926">
                  <c:v>5.9480000000000004</c:v>
                </c:pt>
                <c:pt idx="927">
                  <c:v>5.9476279999999999</c:v>
                </c:pt>
                <c:pt idx="928">
                  <c:v>5.9478919999999995</c:v>
                </c:pt>
                <c:pt idx="929">
                  <c:v>5.9471699999999998</c:v>
                </c:pt>
                <c:pt idx="930">
                  <c:v>5.9440399999999975</c:v>
                </c:pt>
                <c:pt idx="931">
                  <c:v>5.9412600000000193</c:v>
                </c:pt>
                <c:pt idx="932">
                  <c:v>5.9403579999999998</c:v>
                </c:pt>
                <c:pt idx="933">
                  <c:v>5.9387460000000134</c:v>
                </c:pt>
                <c:pt idx="934">
                  <c:v>5.9376630000000192</c:v>
                </c:pt>
                <c:pt idx="935">
                  <c:v>5.9339650000000024</c:v>
                </c:pt>
                <c:pt idx="936">
                  <c:v>5.9298280000000014</c:v>
                </c:pt>
                <c:pt idx="937">
                  <c:v>5.9288600000000002</c:v>
                </c:pt>
                <c:pt idx="938">
                  <c:v>5.9282610000000124</c:v>
                </c:pt>
                <c:pt idx="939">
                  <c:v>5.9268610000000024</c:v>
                </c:pt>
                <c:pt idx="940">
                  <c:v>5.9260520000000003</c:v>
                </c:pt>
                <c:pt idx="941">
                  <c:v>5.9237110000000008</c:v>
                </c:pt>
                <c:pt idx="942">
                  <c:v>5.9231139999999955</c:v>
                </c:pt>
                <c:pt idx="943">
                  <c:v>5.9218919999999997</c:v>
                </c:pt>
                <c:pt idx="944">
                  <c:v>5.9208719999999975</c:v>
                </c:pt>
                <c:pt idx="945">
                  <c:v>5.9164170000000009</c:v>
                </c:pt>
                <c:pt idx="946">
                  <c:v>5.9154990000000014</c:v>
                </c:pt>
                <c:pt idx="947">
                  <c:v>5.9121179999999862</c:v>
                </c:pt>
                <c:pt idx="948">
                  <c:v>5.9093809999999998</c:v>
                </c:pt>
                <c:pt idx="949">
                  <c:v>5.9064910000000124</c:v>
                </c:pt>
                <c:pt idx="950">
                  <c:v>5.9014959999999999</c:v>
                </c:pt>
                <c:pt idx="951">
                  <c:v>5.9000620000000135</c:v>
                </c:pt>
                <c:pt idx="952">
                  <c:v>5.8984459999999945</c:v>
                </c:pt>
                <c:pt idx="953">
                  <c:v>5.8974999999999955</c:v>
                </c:pt>
                <c:pt idx="954">
                  <c:v>5.8963239999999999</c:v>
                </c:pt>
                <c:pt idx="955">
                  <c:v>5.8942700000000006</c:v>
                </c:pt>
                <c:pt idx="956">
                  <c:v>5.8937000000000008</c:v>
                </c:pt>
                <c:pt idx="957">
                  <c:v>5.8932610000000034</c:v>
                </c:pt>
                <c:pt idx="958">
                  <c:v>5.8929149999999746</c:v>
                </c:pt>
                <c:pt idx="959">
                  <c:v>5.8925579999999842</c:v>
                </c:pt>
                <c:pt idx="960">
                  <c:v>5.8881720000000008</c:v>
                </c:pt>
                <c:pt idx="961">
                  <c:v>5.8874099999999965</c:v>
                </c:pt>
                <c:pt idx="962">
                  <c:v>5.8842669999999995</c:v>
                </c:pt>
                <c:pt idx="963">
                  <c:v>5.8827610000000004</c:v>
                </c:pt>
                <c:pt idx="964">
                  <c:v>5.8794350000000009</c:v>
                </c:pt>
                <c:pt idx="965">
                  <c:v>5.8777570000000008</c:v>
                </c:pt>
                <c:pt idx="966">
                  <c:v>5.8765859999999863</c:v>
                </c:pt>
                <c:pt idx="967">
                  <c:v>5.8767200000000024</c:v>
                </c:pt>
                <c:pt idx="968">
                  <c:v>5.8713370000000014</c:v>
                </c:pt>
                <c:pt idx="969">
                  <c:v>5.8691829999999863</c:v>
                </c:pt>
                <c:pt idx="970">
                  <c:v>5.8678219999999852</c:v>
                </c:pt>
                <c:pt idx="971">
                  <c:v>5.8670249999999786</c:v>
                </c:pt>
                <c:pt idx="972">
                  <c:v>5.8645299999999851</c:v>
                </c:pt>
                <c:pt idx="973">
                  <c:v>5.8621069999999813</c:v>
                </c:pt>
                <c:pt idx="974">
                  <c:v>5.8613909999999985</c:v>
                </c:pt>
                <c:pt idx="975">
                  <c:v>5.8508999999999975</c:v>
                </c:pt>
                <c:pt idx="976">
                  <c:v>5.8491739999999997</c:v>
                </c:pt>
                <c:pt idx="977">
                  <c:v>5.8483680000000033</c:v>
                </c:pt>
                <c:pt idx="978">
                  <c:v>5.8477359999999843</c:v>
                </c:pt>
                <c:pt idx="979">
                  <c:v>5.8475889999999833</c:v>
                </c:pt>
                <c:pt idx="980">
                  <c:v>5.8471709999999861</c:v>
                </c:pt>
                <c:pt idx="981">
                  <c:v>5.8464380000000009</c:v>
                </c:pt>
                <c:pt idx="982">
                  <c:v>5.8383430000000134</c:v>
                </c:pt>
                <c:pt idx="983">
                  <c:v>5.8344889999999863</c:v>
                </c:pt>
                <c:pt idx="984">
                  <c:v>5.8323029999999996</c:v>
                </c:pt>
                <c:pt idx="985">
                  <c:v>5.8303860000000007</c:v>
                </c:pt>
                <c:pt idx="986">
                  <c:v>5.8268830000000005</c:v>
                </c:pt>
                <c:pt idx="987">
                  <c:v>5.8237070000000006</c:v>
                </c:pt>
                <c:pt idx="988">
                  <c:v>5.8226639999999996</c:v>
                </c:pt>
                <c:pt idx="989">
                  <c:v>5.8218819999999871</c:v>
                </c:pt>
                <c:pt idx="990">
                  <c:v>5.8200039999999955</c:v>
                </c:pt>
                <c:pt idx="991">
                  <c:v>5.8172440000000005</c:v>
                </c:pt>
                <c:pt idx="992">
                  <c:v>5.8164940000000005</c:v>
                </c:pt>
                <c:pt idx="993">
                  <c:v>5.8147739999999946</c:v>
                </c:pt>
                <c:pt idx="994">
                  <c:v>5.8131690000000003</c:v>
                </c:pt>
                <c:pt idx="995">
                  <c:v>5.8098050000000008</c:v>
                </c:pt>
                <c:pt idx="996">
                  <c:v>5.8059939999999965</c:v>
                </c:pt>
                <c:pt idx="997">
                  <c:v>5.8018420000000024</c:v>
                </c:pt>
                <c:pt idx="998">
                  <c:v>5.7990619999999993</c:v>
                </c:pt>
                <c:pt idx="999">
                  <c:v>5.7909299999999995</c:v>
                </c:pt>
                <c:pt idx="1000">
                  <c:v>5.7904009999999975</c:v>
                </c:pt>
                <c:pt idx="1001">
                  <c:v>5.7880889999999985</c:v>
                </c:pt>
                <c:pt idx="1002">
                  <c:v>5.7871489999999985</c:v>
                </c:pt>
                <c:pt idx="1003">
                  <c:v>5.7866879999999998</c:v>
                </c:pt>
                <c:pt idx="1004">
                  <c:v>5.7850389999999985</c:v>
                </c:pt>
                <c:pt idx="1005">
                  <c:v>5.7829789999999965</c:v>
                </c:pt>
                <c:pt idx="1006">
                  <c:v>5.7811029999999999</c:v>
                </c:pt>
                <c:pt idx="1007">
                  <c:v>5.7796680000000276</c:v>
                </c:pt>
                <c:pt idx="1008">
                  <c:v>5.7794000000000034</c:v>
                </c:pt>
              </c:numCache>
            </c:numRef>
          </c:yVal>
          <c:smooth val="0"/>
        </c:ser>
        <c:ser>
          <c:idx val="14"/>
          <c:order val="8"/>
          <c:spPr>
            <a:ln w="12700">
              <a:solidFill>
                <a:schemeClr val="tx1"/>
              </a:solidFill>
            </a:ln>
          </c:spPr>
          <c:marker>
            <c:symbol val="none"/>
          </c:marker>
          <c:xVal>
            <c:numRef>
              <c:f>coil!$FD$2:$FD$1014</c:f>
              <c:numCache>
                <c:formatCode>General</c:formatCode>
                <c:ptCount val="1013"/>
                <c:pt idx="0">
                  <c:v>5.0000500000000003E-2</c:v>
                </c:pt>
                <c:pt idx="1">
                  <c:v>0.10000050000000002</c:v>
                </c:pt>
                <c:pt idx="2">
                  <c:v>0.15000100000000038</c:v>
                </c:pt>
                <c:pt idx="3">
                  <c:v>0.20000100000000001</c:v>
                </c:pt>
                <c:pt idx="4">
                  <c:v>0.25000100000000003</c:v>
                </c:pt>
                <c:pt idx="5">
                  <c:v>0.30000100000000002</c:v>
                </c:pt>
                <c:pt idx="6">
                  <c:v>0.35000100000000001</c:v>
                </c:pt>
                <c:pt idx="7">
                  <c:v>0.40000050000000031</c:v>
                </c:pt>
                <c:pt idx="8">
                  <c:v>0.45000050000000008</c:v>
                </c:pt>
                <c:pt idx="9">
                  <c:v>0.50000049999999996</c:v>
                </c:pt>
                <c:pt idx="10">
                  <c:v>0.55000099999999996</c:v>
                </c:pt>
                <c:pt idx="11">
                  <c:v>0.60000100000000178</c:v>
                </c:pt>
                <c:pt idx="12">
                  <c:v>0.65000100000000205</c:v>
                </c:pt>
                <c:pt idx="13">
                  <c:v>0.70000099999999998</c:v>
                </c:pt>
                <c:pt idx="14">
                  <c:v>0.75000100000000203</c:v>
                </c:pt>
                <c:pt idx="15">
                  <c:v>0.80000099999999996</c:v>
                </c:pt>
                <c:pt idx="16">
                  <c:v>0.85000100000000178</c:v>
                </c:pt>
                <c:pt idx="17">
                  <c:v>0.90000100000000005</c:v>
                </c:pt>
                <c:pt idx="18">
                  <c:v>0.95000099999999998</c:v>
                </c:pt>
                <c:pt idx="19">
                  <c:v>1.0000009999999999</c:v>
                </c:pt>
                <c:pt idx="20">
                  <c:v>1.050001</c:v>
                </c:pt>
                <c:pt idx="21">
                  <c:v>1.100001</c:v>
                </c:pt>
                <c:pt idx="22">
                  <c:v>1.1500010000000001</c:v>
                </c:pt>
                <c:pt idx="23">
                  <c:v>1.2000009999999999</c:v>
                </c:pt>
                <c:pt idx="24">
                  <c:v>1.2500009999999999</c:v>
                </c:pt>
                <c:pt idx="25">
                  <c:v>1.3000004999999999</c:v>
                </c:pt>
                <c:pt idx="26">
                  <c:v>1.3500004999999999</c:v>
                </c:pt>
                <c:pt idx="27">
                  <c:v>1.4000005</c:v>
                </c:pt>
                <c:pt idx="28">
                  <c:v>1.4500005</c:v>
                </c:pt>
                <c:pt idx="29">
                  <c:v>1.5000005000000001</c:v>
                </c:pt>
                <c:pt idx="30">
                  <c:v>1.5500004999999999</c:v>
                </c:pt>
                <c:pt idx="31">
                  <c:v>1.6000004999999999</c:v>
                </c:pt>
                <c:pt idx="32">
                  <c:v>1.6500005000000033</c:v>
                </c:pt>
                <c:pt idx="33">
                  <c:v>1.7000005</c:v>
                </c:pt>
                <c:pt idx="34">
                  <c:v>1.7500005000000001</c:v>
                </c:pt>
                <c:pt idx="35">
                  <c:v>1.8000004999999999</c:v>
                </c:pt>
                <c:pt idx="36">
                  <c:v>1.8500004999999999</c:v>
                </c:pt>
                <c:pt idx="37">
                  <c:v>1.9000005000000033</c:v>
                </c:pt>
                <c:pt idx="38">
                  <c:v>1.9500005000000038</c:v>
                </c:pt>
                <c:pt idx="39">
                  <c:v>2.0000005000000001</c:v>
                </c:pt>
                <c:pt idx="40">
                  <c:v>2.0500004999999977</c:v>
                </c:pt>
                <c:pt idx="41">
                  <c:v>2.1000005000000002</c:v>
                </c:pt>
                <c:pt idx="42">
                  <c:v>2.1500005</c:v>
                </c:pt>
                <c:pt idx="43">
                  <c:v>2.2000004999999998</c:v>
                </c:pt>
                <c:pt idx="44">
                  <c:v>2.2500005000000001</c:v>
                </c:pt>
                <c:pt idx="45">
                  <c:v>2.3000004999999977</c:v>
                </c:pt>
                <c:pt idx="46">
                  <c:v>2.3500004999999939</c:v>
                </c:pt>
                <c:pt idx="47">
                  <c:v>2.4000005</c:v>
                </c:pt>
                <c:pt idx="48">
                  <c:v>2.4500004999999967</c:v>
                </c:pt>
                <c:pt idx="49">
                  <c:v>2.5000005000000001</c:v>
                </c:pt>
                <c:pt idx="50">
                  <c:v>2.5500004999999977</c:v>
                </c:pt>
                <c:pt idx="51">
                  <c:v>2.6000005000000002</c:v>
                </c:pt>
                <c:pt idx="52">
                  <c:v>2.6500005</c:v>
                </c:pt>
                <c:pt idx="53">
                  <c:v>2.7000004999999998</c:v>
                </c:pt>
                <c:pt idx="54">
                  <c:v>2.7500005000000001</c:v>
                </c:pt>
                <c:pt idx="55">
                  <c:v>2.8000004999999977</c:v>
                </c:pt>
                <c:pt idx="56">
                  <c:v>2.8500004999999939</c:v>
                </c:pt>
                <c:pt idx="57">
                  <c:v>2.9000005</c:v>
                </c:pt>
                <c:pt idx="58">
                  <c:v>2.9500004999999967</c:v>
                </c:pt>
                <c:pt idx="59">
                  <c:v>3.0000005000000001</c:v>
                </c:pt>
                <c:pt idx="60">
                  <c:v>3.0500004999999977</c:v>
                </c:pt>
                <c:pt idx="61">
                  <c:v>3.1000005000000002</c:v>
                </c:pt>
                <c:pt idx="62">
                  <c:v>3.1500005</c:v>
                </c:pt>
                <c:pt idx="63">
                  <c:v>3.2000004999999998</c:v>
                </c:pt>
                <c:pt idx="64">
                  <c:v>3.2500005000000001</c:v>
                </c:pt>
                <c:pt idx="65">
                  <c:v>3.3000004999999977</c:v>
                </c:pt>
                <c:pt idx="66">
                  <c:v>3.3500004999999939</c:v>
                </c:pt>
                <c:pt idx="67">
                  <c:v>3.4000005</c:v>
                </c:pt>
                <c:pt idx="68">
                  <c:v>3.4500004999999967</c:v>
                </c:pt>
                <c:pt idx="69">
                  <c:v>3.5000005000000001</c:v>
                </c:pt>
                <c:pt idx="70">
                  <c:v>3.5500004999999977</c:v>
                </c:pt>
                <c:pt idx="71">
                  <c:v>3.6000005000000002</c:v>
                </c:pt>
                <c:pt idx="72">
                  <c:v>3.6500005</c:v>
                </c:pt>
                <c:pt idx="73">
                  <c:v>3.7000004999999998</c:v>
                </c:pt>
                <c:pt idx="74">
                  <c:v>3.7500005000000001</c:v>
                </c:pt>
                <c:pt idx="75">
                  <c:v>3.8000004999999977</c:v>
                </c:pt>
                <c:pt idx="76">
                  <c:v>3.8500004999999939</c:v>
                </c:pt>
                <c:pt idx="77">
                  <c:v>3.9000005</c:v>
                </c:pt>
                <c:pt idx="78">
                  <c:v>3.9500004999999967</c:v>
                </c:pt>
                <c:pt idx="79">
                  <c:v>4.0000004999999996</c:v>
                </c:pt>
                <c:pt idx="80">
                  <c:v>4.0500004999999986</c:v>
                </c:pt>
                <c:pt idx="81">
                  <c:v>4.1000004999999975</c:v>
                </c:pt>
                <c:pt idx="82">
                  <c:v>4.1500004999999955</c:v>
                </c:pt>
                <c:pt idx="83">
                  <c:v>4.2000004999999998</c:v>
                </c:pt>
                <c:pt idx="84">
                  <c:v>4.2500004999999996</c:v>
                </c:pt>
                <c:pt idx="85">
                  <c:v>4.3000004999999986</c:v>
                </c:pt>
                <c:pt idx="86">
                  <c:v>4.3500004999999975</c:v>
                </c:pt>
                <c:pt idx="87">
                  <c:v>4.4000005</c:v>
                </c:pt>
                <c:pt idx="88">
                  <c:v>4.4500004999999998</c:v>
                </c:pt>
                <c:pt idx="89">
                  <c:v>4.5000004999999996</c:v>
                </c:pt>
                <c:pt idx="90">
                  <c:v>4.550001</c:v>
                </c:pt>
                <c:pt idx="91">
                  <c:v>4.6000009999999945</c:v>
                </c:pt>
                <c:pt idx="92">
                  <c:v>4.6500009999999863</c:v>
                </c:pt>
                <c:pt idx="93">
                  <c:v>4.7000010000000003</c:v>
                </c:pt>
                <c:pt idx="94">
                  <c:v>4.7500010000000001</c:v>
                </c:pt>
                <c:pt idx="95">
                  <c:v>4.800001</c:v>
                </c:pt>
                <c:pt idx="96">
                  <c:v>4.8500009999999945</c:v>
                </c:pt>
                <c:pt idx="97">
                  <c:v>4.9000009999999996</c:v>
                </c:pt>
                <c:pt idx="98">
                  <c:v>4.9500010000000003</c:v>
                </c:pt>
                <c:pt idx="99">
                  <c:v>5.0000010000000001</c:v>
                </c:pt>
                <c:pt idx="100">
                  <c:v>5.050001</c:v>
                </c:pt>
                <c:pt idx="101">
                  <c:v>5.1000009999999945</c:v>
                </c:pt>
                <c:pt idx="102">
                  <c:v>5.1500009999999863</c:v>
                </c:pt>
                <c:pt idx="103">
                  <c:v>5.2000009990000002</c:v>
                </c:pt>
                <c:pt idx="104">
                  <c:v>5.2500009990000001</c:v>
                </c:pt>
                <c:pt idx="105">
                  <c:v>5.3000009989999946</c:v>
                </c:pt>
                <c:pt idx="106">
                  <c:v>5.3500009989999873</c:v>
                </c:pt>
                <c:pt idx="107">
                  <c:v>5.4000009990000004</c:v>
                </c:pt>
                <c:pt idx="108">
                  <c:v>5.4500009990000002</c:v>
                </c:pt>
                <c:pt idx="109">
                  <c:v>5.5000009990000001</c:v>
                </c:pt>
                <c:pt idx="110">
                  <c:v>5.5500009989999946</c:v>
                </c:pt>
                <c:pt idx="111">
                  <c:v>5.6000009989999873</c:v>
                </c:pt>
                <c:pt idx="112">
                  <c:v>5.6500009989999871</c:v>
                </c:pt>
                <c:pt idx="113">
                  <c:v>5.7000009990000002</c:v>
                </c:pt>
                <c:pt idx="114">
                  <c:v>5.7500009990000001</c:v>
                </c:pt>
                <c:pt idx="115">
                  <c:v>5.8000009989999946</c:v>
                </c:pt>
                <c:pt idx="116">
                  <c:v>5.8500009989999873</c:v>
                </c:pt>
                <c:pt idx="117">
                  <c:v>5.9000009990000004</c:v>
                </c:pt>
                <c:pt idx="118">
                  <c:v>5.9500009990000002</c:v>
                </c:pt>
                <c:pt idx="119">
                  <c:v>6.0000009990000001</c:v>
                </c:pt>
                <c:pt idx="120">
                  <c:v>6.0500009989999946</c:v>
                </c:pt>
                <c:pt idx="121">
                  <c:v>6.1000009989999873</c:v>
                </c:pt>
                <c:pt idx="122">
                  <c:v>6.1500009989999871</c:v>
                </c:pt>
                <c:pt idx="123">
                  <c:v>6.2000009990000002</c:v>
                </c:pt>
                <c:pt idx="124">
                  <c:v>6.2500009990000001</c:v>
                </c:pt>
                <c:pt idx="125">
                  <c:v>6.3000009989999946</c:v>
                </c:pt>
                <c:pt idx="126">
                  <c:v>6.3500009989999873</c:v>
                </c:pt>
                <c:pt idx="127">
                  <c:v>6.4000009990000004</c:v>
                </c:pt>
                <c:pt idx="128">
                  <c:v>6.4500009990000002</c:v>
                </c:pt>
                <c:pt idx="129">
                  <c:v>6.5000009990000001</c:v>
                </c:pt>
                <c:pt idx="130">
                  <c:v>6.5500009979999945</c:v>
                </c:pt>
                <c:pt idx="131">
                  <c:v>6.6000009979999863</c:v>
                </c:pt>
                <c:pt idx="132">
                  <c:v>6.6500009979999852</c:v>
                </c:pt>
                <c:pt idx="133">
                  <c:v>6.7000009980000002</c:v>
                </c:pt>
                <c:pt idx="134">
                  <c:v>6.750000998</c:v>
                </c:pt>
                <c:pt idx="135">
                  <c:v>6.8000009979999945</c:v>
                </c:pt>
                <c:pt idx="136">
                  <c:v>6.8500009979999863</c:v>
                </c:pt>
                <c:pt idx="137">
                  <c:v>6.9000009980000003</c:v>
                </c:pt>
                <c:pt idx="138">
                  <c:v>6.9500009980000002</c:v>
                </c:pt>
                <c:pt idx="139">
                  <c:v>7.000000998</c:v>
                </c:pt>
                <c:pt idx="140">
                  <c:v>7.0500009979999945</c:v>
                </c:pt>
                <c:pt idx="141">
                  <c:v>7.1000009979999863</c:v>
                </c:pt>
                <c:pt idx="142">
                  <c:v>7.1500009979999852</c:v>
                </c:pt>
                <c:pt idx="143">
                  <c:v>7.2000009980000002</c:v>
                </c:pt>
                <c:pt idx="144">
                  <c:v>7.250000998</c:v>
                </c:pt>
                <c:pt idx="145">
                  <c:v>7.3000009979999945</c:v>
                </c:pt>
                <c:pt idx="146">
                  <c:v>7.3500009979999863</c:v>
                </c:pt>
                <c:pt idx="147">
                  <c:v>7.4000009980000003</c:v>
                </c:pt>
                <c:pt idx="148">
                  <c:v>7.4500009980000002</c:v>
                </c:pt>
                <c:pt idx="149">
                  <c:v>7.500000998</c:v>
                </c:pt>
                <c:pt idx="150">
                  <c:v>7.5500009979999945</c:v>
                </c:pt>
                <c:pt idx="151">
                  <c:v>7.6000009979999863</c:v>
                </c:pt>
                <c:pt idx="152">
                  <c:v>7.6500009979999852</c:v>
                </c:pt>
                <c:pt idx="153">
                  <c:v>7.7000009980000002</c:v>
                </c:pt>
                <c:pt idx="154">
                  <c:v>7.750000998</c:v>
                </c:pt>
                <c:pt idx="155">
                  <c:v>7.8000009979999945</c:v>
                </c:pt>
                <c:pt idx="156">
                  <c:v>7.8500009979999863</c:v>
                </c:pt>
                <c:pt idx="157">
                  <c:v>7.9000009970000002</c:v>
                </c:pt>
                <c:pt idx="158">
                  <c:v>7.9500009970000001</c:v>
                </c:pt>
                <c:pt idx="159">
                  <c:v>8.0000009970000008</c:v>
                </c:pt>
                <c:pt idx="160">
                  <c:v>8.0500009970000068</c:v>
                </c:pt>
                <c:pt idx="161">
                  <c:v>8.1000009970000004</c:v>
                </c:pt>
                <c:pt idx="162">
                  <c:v>8.1500009980000048</c:v>
                </c:pt>
                <c:pt idx="163">
                  <c:v>8.2000009980000002</c:v>
                </c:pt>
                <c:pt idx="164">
                  <c:v>8.2500009980000026</c:v>
                </c:pt>
                <c:pt idx="165">
                  <c:v>8.3000009980000247</c:v>
                </c:pt>
                <c:pt idx="166">
                  <c:v>8.3500009980000289</c:v>
                </c:pt>
                <c:pt idx="167">
                  <c:v>8.4000009980000048</c:v>
                </c:pt>
                <c:pt idx="168">
                  <c:v>8.4500009980000268</c:v>
                </c:pt>
                <c:pt idx="169">
                  <c:v>8.5000009980000026</c:v>
                </c:pt>
                <c:pt idx="170">
                  <c:v>8.5500009980000247</c:v>
                </c:pt>
                <c:pt idx="171">
                  <c:v>8.6000009980000005</c:v>
                </c:pt>
                <c:pt idx="172">
                  <c:v>8.6500009980000048</c:v>
                </c:pt>
                <c:pt idx="173">
                  <c:v>8.7000009980000002</c:v>
                </c:pt>
                <c:pt idx="174">
                  <c:v>8.7500009980000026</c:v>
                </c:pt>
                <c:pt idx="175">
                  <c:v>8.8000009980000247</c:v>
                </c:pt>
                <c:pt idx="176">
                  <c:v>8.8500009980000289</c:v>
                </c:pt>
                <c:pt idx="177">
                  <c:v>8.9000009980000048</c:v>
                </c:pt>
                <c:pt idx="178">
                  <c:v>8.9500009980000268</c:v>
                </c:pt>
                <c:pt idx="179">
                  <c:v>9.0000009980000026</c:v>
                </c:pt>
                <c:pt idx="180">
                  <c:v>9.0500009980000247</c:v>
                </c:pt>
                <c:pt idx="181">
                  <c:v>9.1000009990000006</c:v>
                </c:pt>
                <c:pt idx="182">
                  <c:v>9.1500009990000066</c:v>
                </c:pt>
                <c:pt idx="183">
                  <c:v>9.2000009990000002</c:v>
                </c:pt>
                <c:pt idx="184">
                  <c:v>9.2500009990000027</c:v>
                </c:pt>
                <c:pt idx="185">
                  <c:v>9.3000009990000247</c:v>
                </c:pt>
                <c:pt idx="186">
                  <c:v>9.3500009990000326</c:v>
                </c:pt>
                <c:pt idx="187">
                  <c:v>9.4000009990000066</c:v>
                </c:pt>
                <c:pt idx="188">
                  <c:v>9.4500009990000287</c:v>
                </c:pt>
                <c:pt idx="189">
                  <c:v>9.5000009990000027</c:v>
                </c:pt>
                <c:pt idx="190">
                  <c:v>9.5500009990000247</c:v>
                </c:pt>
                <c:pt idx="191">
                  <c:v>9.6000009990000006</c:v>
                </c:pt>
                <c:pt idx="192">
                  <c:v>9.6500009990000066</c:v>
                </c:pt>
                <c:pt idx="193">
                  <c:v>9.7000009990000002</c:v>
                </c:pt>
                <c:pt idx="194">
                  <c:v>9.7500009990000027</c:v>
                </c:pt>
                <c:pt idx="195">
                  <c:v>9.8000009990000247</c:v>
                </c:pt>
                <c:pt idx="196">
                  <c:v>9.8500009990000326</c:v>
                </c:pt>
                <c:pt idx="197">
                  <c:v>9.9000009990000066</c:v>
                </c:pt>
                <c:pt idx="198">
                  <c:v>9.9500009990000287</c:v>
                </c:pt>
                <c:pt idx="199">
                  <c:v>10.000000999000004</c:v>
                </c:pt>
                <c:pt idx="200">
                  <c:v>10.050000999000028</c:v>
                </c:pt>
                <c:pt idx="201">
                  <c:v>10.100001000000001</c:v>
                </c:pt>
                <c:pt idx="202">
                  <c:v>10.150001</c:v>
                </c:pt>
                <c:pt idx="203">
                  <c:v>10.200001</c:v>
                </c:pt>
                <c:pt idx="204">
                  <c:v>10.250001000000001</c:v>
                </c:pt>
                <c:pt idx="205">
                  <c:v>10.300001</c:v>
                </c:pt>
                <c:pt idx="206">
                  <c:v>10.350001000000002</c:v>
                </c:pt>
                <c:pt idx="207">
                  <c:v>10.400001</c:v>
                </c:pt>
                <c:pt idx="208">
                  <c:v>10.450001</c:v>
                </c:pt>
                <c:pt idx="209">
                  <c:v>10.500001000000001</c:v>
                </c:pt>
                <c:pt idx="210">
                  <c:v>10.550000500000024</c:v>
                </c:pt>
                <c:pt idx="211">
                  <c:v>10.6000005</c:v>
                </c:pt>
                <c:pt idx="212">
                  <c:v>10.650000500000004</c:v>
                </c:pt>
                <c:pt idx="213">
                  <c:v>10.7000005</c:v>
                </c:pt>
                <c:pt idx="214">
                  <c:v>10.750000500000002</c:v>
                </c:pt>
                <c:pt idx="215">
                  <c:v>10.800000500000024</c:v>
                </c:pt>
                <c:pt idx="216">
                  <c:v>10.850000500000029</c:v>
                </c:pt>
                <c:pt idx="217">
                  <c:v>10.900000500000004</c:v>
                </c:pt>
                <c:pt idx="218">
                  <c:v>10.950000500000026</c:v>
                </c:pt>
                <c:pt idx="219">
                  <c:v>11.000000500000002</c:v>
                </c:pt>
                <c:pt idx="220">
                  <c:v>11.050000501000024</c:v>
                </c:pt>
                <c:pt idx="221">
                  <c:v>11.100000501</c:v>
                </c:pt>
                <c:pt idx="222">
                  <c:v>11.150000501000006</c:v>
                </c:pt>
                <c:pt idx="223">
                  <c:v>11.200000501</c:v>
                </c:pt>
                <c:pt idx="224">
                  <c:v>11.250000501000002</c:v>
                </c:pt>
                <c:pt idx="225">
                  <c:v>11.300000501000024</c:v>
                </c:pt>
                <c:pt idx="226">
                  <c:v>11.350000501000029</c:v>
                </c:pt>
                <c:pt idx="227">
                  <c:v>11.400000501000006</c:v>
                </c:pt>
                <c:pt idx="228">
                  <c:v>11.450000501000028</c:v>
                </c:pt>
                <c:pt idx="229">
                  <c:v>11.500000501000002</c:v>
                </c:pt>
                <c:pt idx="230">
                  <c:v>11.550000501000024</c:v>
                </c:pt>
                <c:pt idx="231">
                  <c:v>11.600000501</c:v>
                </c:pt>
                <c:pt idx="232">
                  <c:v>11.650000501000006</c:v>
                </c:pt>
                <c:pt idx="233">
                  <c:v>11.700000501</c:v>
                </c:pt>
                <c:pt idx="234">
                  <c:v>11.750000501000002</c:v>
                </c:pt>
                <c:pt idx="235">
                  <c:v>11.800000501000024</c:v>
                </c:pt>
                <c:pt idx="236">
                  <c:v>11.850000501000029</c:v>
                </c:pt>
                <c:pt idx="237">
                  <c:v>11.900000501000006</c:v>
                </c:pt>
                <c:pt idx="238">
                  <c:v>11.950000501000028</c:v>
                </c:pt>
                <c:pt idx="239">
                  <c:v>12.000000502000002</c:v>
                </c:pt>
                <c:pt idx="240">
                  <c:v>12.050000502000024</c:v>
                </c:pt>
                <c:pt idx="241">
                  <c:v>12.100000502</c:v>
                </c:pt>
                <c:pt idx="242">
                  <c:v>12.150000502000006</c:v>
                </c:pt>
                <c:pt idx="243">
                  <c:v>12.200000502</c:v>
                </c:pt>
                <c:pt idx="244">
                  <c:v>12.250000502000002</c:v>
                </c:pt>
                <c:pt idx="245">
                  <c:v>12.300000502000024</c:v>
                </c:pt>
                <c:pt idx="246">
                  <c:v>12.350000502000031</c:v>
                </c:pt>
                <c:pt idx="247">
                  <c:v>12.400000502000006</c:v>
                </c:pt>
                <c:pt idx="248">
                  <c:v>12.450000502000028</c:v>
                </c:pt>
                <c:pt idx="249">
                  <c:v>12.500000502000002</c:v>
                </c:pt>
                <c:pt idx="250">
                  <c:v>12.550000502000024</c:v>
                </c:pt>
                <c:pt idx="251">
                  <c:v>12.583294181999999</c:v>
                </c:pt>
                <c:pt idx="252">
                  <c:v>12.633294181999998</c:v>
                </c:pt>
                <c:pt idx="253">
                  <c:v>12.683294181999999</c:v>
                </c:pt>
                <c:pt idx="254">
                  <c:v>12.733294181999998</c:v>
                </c:pt>
                <c:pt idx="255">
                  <c:v>12.783294182000001</c:v>
                </c:pt>
                <c:pt idx="256">
                  <c:v>12.833294181999999</c:v>
                </c:pt>
                <c:pt idx="257">
                  <c:v>12.883294182</c:v>
                </c:pt>
                <c:pt idx="258">
                  <c:v>12.904957246</c:v>
                </c:pt>
                <c:pt idx="259">
                  <c:v>12.954957246000006</c:v>
                </c:pt>
                <c:pt idx="260">
                  <c:v>13.004957246</c:v>
                </c:pt>
                <c:pt idx="261">
                  <c:v>13.054957246000004</c:v>
                </c:pt>
                <c:pt idx="262">
                  <c:v>13.104957246</c:v>
                </c:pt>
                <c:pt idx="263">
                  <c:v>13.154957246</c:v>
                </c:pt>
                <c:pt idx="264">
                  <c:v>13.204957245999999</c:v>
                </c:pt>
                <c:pt idx="265">
                  <c:v>13.254957246</c:v>
                </c:pt>
                <c:pt idx="266">
                  <c:v>13.288398882999973</c:v>
                </c:pt>
                <c:pt idx="267">
                  <c:v>13.338398882999998</c:v>
                </c:pt>
                <c:pt idx="268">
                  <c:v>13.388398883000001</c:v>
                </c:pt>
                <c:pt idx="269">
                  <c:v>13.438398882999998</c:v>
                </c:pt>
                <c:pt idx="270">
                  <c:v>13.488398882999999</c:v>
                </c:pt>
                <c:pt idx="271">
                  <c:v>13.538398882999973</c:v>
                </c:pt>
                <c:pt idx="272">
                  <c:v>13.588398883999998</c:v>
                </c:pt>
                <c:pt idx="273">
                  <c:v>13.611300233</c:v>
                </c:pt>
                <c:pt idx="274">
                  <c:v>13.661300233</c:v>
                </c:pt>
                <c:pt idx="275">
                  <c:v>13.711300233999999</c:v>
                </c:pt>
                <c:pt idx="276">
                  <c:v>13.761300234</c:v>
                </c:pt>
                <c:pt idx="277">
                  <c:v>13.804563622</c:v>
                </c:pt>
                <c:pt idx="278">
                  <c:v>13.854563622000002</c:v>
                </c:pt>
                <c:pt idx="279">
                  <c:v>13.892519808000046</c:v>
                </c:pt>
                <c:pt idx="280">
                  <c:v>13.942519808000029</c:v>
                </c:pt>
                <c:pt idx="281">
                  <c:v>13.992519808000038</c:v>
                </c:pt>
                <c:pt idx="282">
                  <c:v>14.042519808000026</c:v>
                </c:pt>
                <c:pt idx="283">
                  <c:v>14.092519808000034</c:v>
                </c:pt>
                <c:pt idx="284">
                  <c:v>14.142519808000024</c:v>
                </c:pt>
                <c:pt idx="285">
                  <c:v>14.192519809000029</c:v>
                </c:pt>
                <c:pt idx="286">
                  <c:v>14.242519809000004</c:v>
                </c:pt>
                <c:pt idx="287">
                  <c:v>14.292519809000026</c:v>
                </c:pt>
                <c:pt idx="288">
                  <c:v>14.342519809000036</c:v>
                </c:pt>
                <c:pt idx="289">
                  <c:v>14.392519809000046</c:v>
                </c:pt>
                <c:pt idx="290">
                  <c:v>14.442519809000029</c:v>
                </c:pt>
                <c:pt idx="291">
                  <c:v>14.492519809000042</c:v>
                </c:pt>
                <c:pt idx="292">
                  <c:v>14.509789684000006</c:v>
                </c:pt>
                <c:pt idx="293">
                  <c:v>14.559789684000028</c:v>
                </c:pt>
                <c:pt idx="294">
                  <c:v>14.589271439999999</c:v>
                </c:pt>
                <c:pt idx="295">
                  <c:v>14.639271439999995</c:v>
                </c:pt>
                <c:pt idx="296">
                  <c:v>14.689271439999999</c:v>
                </c:pt>
                <c:pt idx="297">
                  <c:v>14.720495656000002</c:v>
                </c:pt>
                <c:pt idx="298">
                  <c:v>14.770495656000024</c:v>
                </c:pt>
                <c:pt idx="299">
                  <c:v>14.822723787999999</c:v>
                </c:pt>
                <c:pt idx="300">
                  <c:v>14.872723788</c:v>
                </c:pt>
                <c:pt idx="301">
                  <c:v>14.922723788000001</c:v>
                </c:pt>
                <c:pt idx="302">
                  <c:v>14.972723788</c:v>
                </c:pt>
                <c:pt idx="303">
                  <c:v>15.022723788999999</c:v>
                </c:pt>
                <c:pt idx="304">
                  <c:v>15.072723788999999</c:v>
                </c:pt>
                <c:pt idx="305">
                  <c:v>15.122723788999998</c:v>
                </c:pt>
                <c:pt idx="306">
                  <c:v>15.172723789000001</c:v>
                </c:pt>
                <c:pt idx="307">
                  <c:v>15.222723788999998</c:v>
                </c:pt>
                <c:pt idx="308">
                  <c:v>15.272723788999999</c:v>
                </c:pt>
                <c:pt idx="309">
                  <c:v>15.322723788999999</c:v>
                </c:pt>
                <c:pt idx="310">
                  <c:v>15.372723789</c:v>
                </c:pt>
                <c:pt idx="311">
                  <c:v>15.422723789000001</c:v>
                </c:pt>
                <c:pt idx="312">
                  <c:v>15.472723789</c:v>
                </c:pt>
                <c:pt idx="313">
                  <c:v>15.522723788999999</c:v>
                </c:pt>
                <c:pt idx="314">
                  <c:v>15.572723788999999</c:v>
                </c:pt>
                <c:pt idx="315">
                  <c:v>15.622723788999998</c:v>
                </c:pt>
                <c:pt idx="316">
                  <c:v>15.672723789000001</c:v>
                </c:pt>
                <c:pt idx="317">
                  <c:v>15.722723788999998</c:v>
                </c:pt>
                <c:pt idx="318">
                  <c:v>15.749612603999999</c:v>
                </c:pt>
                <c:pt idx="319">
                  <c:v>15.799612604</c:v>
                </c:pt>
                <c:pt idx="320">
                  <c:v>15.849612604000002</c:v>
                </c:pt>
                <c:pt idx="321">
                  <c:v>15.899612604000025</c:v>
                </c:pt>
                <c:pt idx="322">
                  <c:v>15.949612604</c:v>
                </c:pt>
                <c:pt idx="323">
                  <c:v>15.999612604000006</c:v>
                </c:pt>
                <c:pt idx="324">
                  <c:v>16.049612603999918</c:v>
                </c:pt>
                <c:pt idx="325">
                  <c:v>16.099612603999923</c:v>
                </c:pt>
                <c:pt idx="326">
                  <c:v>16.149613104</c:v>
                </c:pt>
                <c:pt idx="327">
                  <c:v>16.199613104000001</c:v>
                </c:pt>
                <c:pt idx="328">
                  <c:v>16.264573575999918</c:v>
                </c:pt>
                <c:pt idx="329">
                  <c:v>16.314574076000035</c:v>
                </c:pt>
                <c:pt idx="330">
                  <c:v>16.364574076</c:v>
                </c:pt>
                <c:pt idx="331">
                  <c:v>16.414574076000001</c:v>
                </c:pt>
                <c:pt idx="332">
                  <c:v>16.464574075000002</c:v>
                </c:pt>
                <c:pt idx="333">
                  <c:v>16.514574074999999</c:v>
                </c:pt>
                <c:pt idx="334">
                  <c:v>16.564574074999989</c:v>
                </c:pt>
                <c:pt idx="335">
                  <c:v>16.614574075000053</c:v>
                </c:pt>
                <c:pt idx="336">
                  <c:v>16.664574075000001</c:v>
                </c:pt>
                <c:pt idx="337">
                  <c:v>16.714574075000005</c:v>
                </c:pt>
                <c:pt idx="338">
                  <c:v>16.764574074999945</c:v>
                </c:pt>
                <c:pt idx="339">
                  <c:v>16.852200270999923</c:v>
                </c:pt>
                <c:pt idx="340">
                  <c:v>16.902200770999922</c:v>
                </c:pt>
                <c:pt idx="341">
                  <c:v>16.952200769999987</c:v>
                </c:pt>
                <c:pt idx="342">
                  <c:v>17.002200770000002</c:v>
                </c:pt>
                <c:pt idx="343">
                  <c:v>17.052200769999999</c:v>
                </c:pt>
                <c:pt idx="344">
                  <c:v>17.10220077</c:v>
                </c:pt>
                <c:pt idx="345">
                  <c:v>17.15220077</c:v>
                </c:pt>
                <c:pt idx="346">
                  <c:v>17.202200769999987</c:v>
                </c:pt>
                <c:pt idx="347">
                  <c:v>17.252200770000002</c:v>
                </c:pt>
                <c:pt idx="348">
                  <c:v>17.29204164399993</c:v>
                </c:pt>
                <c:pt idx="349">
                  <c:v>17.342042143999926</c:v>
                </c:pt>
                <c:pt idx="350">
                  <c:v>17.392042143999934</c:v>
                </c:pt>
                <c:pt idx="351">
                  <c:v>17.442042143999885</c:v>
                </c:pt>
                <c:pt idx="352">
                  <c:v>17.492042143999896</c:v>
                </c:pt>
                <c:pt idx="353">
                  <c:v>17.542042143999918</c:v>
                </c:pt>
                <c:pt idx="354">
                  <c:v>17.592042142999922</c:v>
                </c:pt>
                <c:pt idx="355">
                  <c:v>17.642042142999934</c:v>
                </c:pt>
                <c:pt idx="356">
                  <c:v>17.692042142999938</c:v>
                </c:pt>
                <c:pt idx="357">
                  <c:v>17.742042142999896</c:v>
                </c:pt>
                <c:pt idx="358">
                  <c:v>17.792042142999918</c:v>
                </c:pt>
                <c:pt idx="359">
                  <c:v>17.842042142999922</c:v>
                </c:pt>
                <c:pt idx="360">
                  <c:v>17.892042142999934</c:v>
                </c:pt>
                <c:pt idx="361">
                  <c:v>17.942042142999885</c:v>
                </c:pt>
                <c:pt idx="362">
                  <c:v>18.005356269999989</c:v>
                </c:pt>
                <c:pt idx="363">
                  <c:v>18.055356769999999</c:v>
                </c:pt>
                <c:pt idx="364">
                  <c:v>18.10535677</c:v>
                </c:pt>
                <c:pt idx="365">
                  <c:v>18.155356770000001</c:v>
                </c:pt>
                <c:pt idx="366">
                  <c:v>18.205356770000002</c:v>
                </c:pt>
                <c:pt idx="367">
                  <c:v>18.255356769999999</c:v>
                </c:pt>
                <c:pt idx="368">
                  <c:v>18.305356769999999</c:v>
                </c:pt>
                <c:pt idx="369">
                  <c:v>18.355356769000053</c:v>
                </c:pt>
                <c:pt idx="370">
                  <c:v>18.405356769000001</c:v>
                </c:pt>
                <c:pt idx="371">
                  <c:v>18.455356769000005</c:v>
                </c:pt>
                <c:pt idx="372">
                  <c:v>18.505356768999999</c:v>
                </c:pt>
                <c:pt idx="373">
                  <c:v>18.555356768999999</c:v>
                </c:pt>
                <c:pt idx="374">
                  <c:v>18.605356769000053</c:v>
                </c:pt>
                <c:pt idx="375">
                  <c:v>18.655356769000058</c:v>
                </c:pt>
                <c:pt idx="376">
                  <c:v>18.705356769000005</c:v>
                </c:pt>
                <c:pt idx="377">
                  <c:v>18.755356767999999</c:v>
                </c:pt>
                <c:pt idx="378">
                  <c:v>18.805356767999999</c:v>
                </c:pt>
                <c:pt idx="379">
                  <c:v>18.85535676800005</c:v>
                </c:pt>
                <c:pt idx="380">
                  <c:v>18.905356768000001</c:v>
                </c:pt>
                <c:pt idx="381">
                  <c:v>18.955356768000001</c:v>
                </c:pt>
                <c:pt idx="382">
                  <c:v>19.005356767999999</c:v>
                </c:pt>
                <c:pt idx="383">
                  <c:v>19.055356767999999</c:v>
                </c:pt>
                <c:pt idx="384">
                  <c:v>19.10535676800005</c:v>
                </c:pt>
                <c:pt idx="385">
                  <c:v>19.155356767000058</c:v>
                </c:pt>
                <c:pt idx="386">
                  <c:v>19.205356767000001</c:v>
                </c:pt>
                <c:pt idx="387">
                  <c:v>19.255356766999999</c:v>
                </c:pt>
                <c:pt idx="388">
                  <c:v>19.305356766999999</c:v>
                </c:pt>
                <c:pt idx="389">
                  <c:v>19.355356767000035</c:v>
                </c:pt>
                <c:pt idx="390">
                  <c:v>19.405356767000001</c:v>
                </c:pt>
                <c:pt idx="391">
                  <c:v>19.455356767000001</c:v>
                </c:pt>
                <c:pt idx="392">
                  <c:v>19.505356766999999</c:v>
                </c:pt>
                <c:pt idx="393">
                  <c:v>19.555356765999999</c:v>
                </c:pt>
                <c:pt idx="394">
                  <c:v>19.605356766000035</c:v>
                </c:pt>
                <c:pt idx="395">
                  <c:v>19.655356766000057</c:v>
                </c:pt>
                <c:pt idx="396">
                  <c:v>19.715998577000001</c:v>
                </c:pt>
                <c:pt idx="397">
                  <c:v>19.765999076999918</c:v>
                </c:pt>
                <c:pt idx="398">
                  <c:v>19.820499641999934</c:v>
                </c:pt>
                <c:pt idx="399">
                  <c:v>19.870500141000001</c:v>
                </c:pt>
                <c:pt idx="400">
                  <c:v>19.920500141000002</c:v>
                </c:pt>
                <c:pt idx="401">
                  <c:v>19.970500140999945</c:v>
                </c:pt>
                <c:pt idx="402">
                  <c:v>19.997738944999938</c:v>
                </c:pt>
                <c:pt idx="403">
                  <c:v>20.047739444999934</c:v>
                </c:pt>
                <c:pt idx="404">
                  <c:v>20.097739444999938</c:v>
                </c:pt>
                <c:pt idx="405">
                  <c:v>20.147739444999949</c:v>
                </c:pt>
                <c:pt idx="406">
                  <c:v>20.197739445</c:v>
                </c:pt>
                <c:pt idx="407">
                  <c:v>20.247739444999922</c:v>
                </c:pt>
                <c:pt idx="408">
                  <c:v>20.297739444999934</c:v>
                </c:pt>
                <c:pt idx="409">
                  <c:v>20.347739443999938</c:v>
                </c:pt>
                <c:pt idx="410">
                  <c:v>20.397739443999949</c:v>
                </c:pt>
                <c:pt idx="411">
                  <c:v>20.447739443999918</c:v>
                </c:pt>
                <c:pt idx="412">
                  <c:v>20.497739443999926</c:v>
                </c:pt>
                <c:pt idx="413">
                  <c:v>20.547739443999934</c:v>
                </c:pt>
                <c:pt idx="414">
                  <c:v>20.597739443999938</c:v>
                </c:pt>
                <c:pt idx="415">
                  <c:v>20.647739443999949</c:v>
                </c:pt>
                <c:pt idx="416">
                  <c:v>20.697739444</c:v>
                </c:pt>
                <c:pt idx="417">
                  <c:v>20.747739442999922</c:v>
                </c:pt>
                <c:pt idx="418">
                  <c:v>20.79773944299993</c:v>
                </c:pt>
                <c:pt idx="419">
                  <c:v>20.847739442999938</c:v>
                </c:pt>
                <c:pt idx="420">
                  <c:v>20.897739442999946</c:v>
                </c:pt>
                <c:pt idx="421">
                  <c:v>20.947739442999911</c:v>
                </c:pt>
                <c:pt idx="422">
                  <c:v>20.997739442999922</c:v>
                </c:pt>
                <c:pt idx="423">
                  <c:v>21.04773944299993</c:v>
                </c:pt>
                <c:pt idx="424">
                  <c:v>21.097739442999938</c:v>
                </c:pt>
                <c:pt idx="425">
                  <c:v>21.147739441999946</c:v>
                </c:pt>
                <c:pt idx="426">
                  <c:v>21.197739442</c:v>
                </c:pt>
                <c:pt idx="427">
                  <c:v>21.247739441999919</c:v>
                </c:pt>
                <c:pt idx="428">
                  <c:v>21.297739441999923</c:v>
                </c:pt>
                <c:pt idx="429">
                  <c:v>21.347739442000002</c:v>
                </c:pt>
                <c:pt idx="430">
                  <c:v>21.397739441999946</c:v>
                </c:pt>
                <c:pt idx="431">
                  <c:v>21.447739441999911</c:v>
                </c:pt>
                <c:pt idx="432">
                  <c:v>21.497739441999919</c:v>
                </c:pt>
                <c:pt idx="433">
                  <c:v>21.547739440999923</c:v>
                </c:pt>
                <c:pt idx="434">
                  <c:v>21.597739441000002</c:v>
                </c:pt>
                <c:pt idx="435">
                  <c:v>21.647739440999946</c:v>
                </c:pt>
                <c:pt idx="436">
                  <c:v>21.697739441</c:v>
                </c:pt>
                <c:pt idx="437">
                  <c:v>21.747739440999919</c:v>
                </c:pt>
                <c:pt idx="438">
                  <c:v>21.797739440999923</c:v>
                </c:pt>
                <c:pt idx="439">
                  <c:v>21.847739441000002</c:v>
                </c:pt>
                <c:pt idx="440">
                  <c:v>21.897739440999946</c:v>
                </c:pt>
                <c:pt idx="441">
                  <c:v>21.947739439999896</c:v>
                </c:pt>
                <c:pt idx="442">
                  <c:v>21.997739439999922</c:v>
                </c:pt>
                <c:pt idx="443">
                  <c:v>22.047739439999923</c:v>
                </c:pt>
                <c:pt idx="444">
                  <c:v>22.097739440000002</c:v>
                </c:pt>
                <c:pt idx="445">
                  <c:v>22.147739439999945</c:v>
                </c:pt>
                <c:pt idx="446">
                  <c:v>22.197739439999989</c:v>
                </c:pt>
                <c:pt idx="447">
                  <c:v>22.247739439999922</c:v>
                </c:pt>
                <c:pt idx="448">
                  <c:v>22.297739439999923</c:v>
                </c:pt>
                <c:pt idx="449">
                  <c:v>22.347739438999934</c:v>
                </c:pt>
                <c:pt idx="450">
                  <c:v>22.397739438999945</c:v>
                </c:pt>
                <c:pt idx="451">
                  <c:v>22.447739438999896</c:v>
                </c:pt>
                <c:pt idx="452">
                  <c:v>22.497739438999918</c:v>
                </c:pt>
                <c:pt idx="453">
                  <c:v>22.547739438999923</c:v>
                </c:pt>
                <c:pt idx="454">
                  <c:v>22.597739438999934</c:v>
                </c:pt>
                <c:pt idx="455">
                  <c:v>22.647739438999945</c:v>
                </c:pt>
                <c:pt idx="456">
                  <c:v>22.697739438999989</c:v>
                </c:pt>
                <c:pt idx="457">
                  <c:v>22.747739437999918</c:v>
                </c:pt>
                <c:pt idx="458">
                  <c:v>22.797739437999923</c:v>
                </c:pt>
                <c:pt idx="459">
                  <c:v>22.847739437999934</c:v>
                </c:pt>
                <c:pt idx="460">
                  <c:v>22.897739437999945</c:v>
                </c:pt>
                <c:pt idx="461">
                  <c:v>22.947739437999896</c:v>
                </c:pt>
                <c:pt idx="462">
                  <c:v>22.997739437999918</c:v>
                </c:pt>
                <c:pt idx="463">
                  <c:v>23.047739437999923</c:v>
                </c:pt>
                <c:pt idx="464">
                  <c:v>23.097739437999934</c:v>
                </c:pt>
                <c:pt idx="465">
                  <c:v>23.147739436999938</c:v>
                </c:pt>
                <c:pt idx="466">
                  <c:v>23.197739436999989</c:v>
                </c:pt>
                <c:pt idx="467">
                  <c:v>23.247739436999918</c:v>
                </c:pt>
                <c:pt idx="468">
                  <c:v>23.297739436999922</c:v>
                </c:pt>
                <c:pt idx="469">
                  <c:v>23.347739436999934</c:v>
                </c:pt>
                <c:pt idx="470">
                  <c:v>23.397739436999938</c:v>
                </c:pt>
                <c:pt idx="471">
                  <c:v>23.447739436999896</c:v>
                </c:pt>
                <c:pt idx="472">
                  <c:v>23.497739436999918</c:v>
                </c:pt>
                <c:pt idx="473">
                  <c:v>23.547739435999926</c:v>
                </c:pt>
                <c:pt idx="474">
                  <c:v>23.597739435999934</c:v>
                </c:pt>
                <c:pt idx="475">
                  <c:v>23.647739435999938</c:v>
                </c:pt>
                <c:pt idx="476">
                  <c:v>23.697739435999949</c:v>
                </c:pt>
                <c:pt idx="477">
                  <c:v>23.747739435999918</c:v>
                </c:pt>
                <c:pt idx="478">
                  <c:v>23.797739435999926</c:v>
                </c:pt>
                <c:pt idx="479">
                  <c:v>23.847739435999934</c:v>
                </c:pt>
                <c:pt idx="480">
                  <c:v>23.897739435999938</c:v>
                </c:pt>
                <c:pt idx="481">
                  <c:v>23.947739434999896</c:v>
                </c:pt>
                <c:pt idx="482">
                  <c:v>23.997739434999918</c:v>
                </c:pt>
                <c:pt idx="483">
                  <c:v>24.047739434999922</c:v>
                </c:pt>
                <c:pt idx="484">
                  <c:v>24.097739434999934</c:v>
                </c:pt>
                <c:pt idx="485">
                  <c:v>24.147739434999938</c:v>
                </c:pt>
                <c:pt idx="486">
                  <c:v>24.197739434999946</c:v>
                </c:pt>
                <c:pt idx="487">
                  <c:v>24.247739434999918</c:v>
                </c:pt>
                <c:pt idx="488">
                  <c:v>24.297739433999919</c:v>
                </c:pt>
                <c:pt idx="489">
                  <c:v>24.34773943399993</c:v>
                </c:pt>
                <c:pt idx="490">
                  <c:v>24.397739433999934</c:v>
                </c:pt>
                <c:pt idx="491">
                  <c:v>24.447739433999896</c:v>
                </c:pt>
                <c:pt idx="492">
                  <c:v>24.497739433999911</c:v>
                </c:pt>
                <c:pt idx="493">
                  <c:v>24.547739433999919</c:v>
                </c:pt>
                <c:pt idx="494">
                  <c:v>24.59773943399993</c:v>
                </c:pt>
                <c:pt idx="495">
                  <c:v>24.647739433999934</c:v>
                </c:pt>
                <c:pt idx="496">
                  <c:v>24.697739432999946</c:v>
                </c:pt>
                <c:pt idx="497">
                  <c:v>24.747739432999911</c:v>
                </c:pt>
                <c:pt idx="498">
                  <c:v>24.797739432999919</c:v>
                </c:pt>
                <c:pt idx="499">
                  <c:v>24.847739432999923</c:v>
                </c:pt>
                <c:pt idx="500">
                  <c:v>24.897739433000002</c:v>
                </c:pt>
                <c:pt idx="501">
                  <c:v>24.947739432999896</c:v>
                </c:pt>
                <c:pt idx="502">
                  <c:v>24.997739432999911</c:v>
                </c:pt>
                <c:pt idx="503">
                  <c:v>25.047739432999919</c:v>
                </c:pt>
                <c:pt idx="504">
                  <c:v>25.097739431999923</c:v>
                </c:pt>
                <c:pt idx="505">
                  <c:v>25.147739432000002</c:v>
                </c:pt>
                <c:pt idx="506">
                  <c:v>25.197739431999945</c:v>
                </c:pt>
                <c:pt idx="507">
                  <c:v>25.2477394319999</c:v>
                </c:pt>
                <c:pt idx="508">
                  <c:v>25.297739431999918</c:v>
                </c:pt>
                <c:pt idx="509">
                  <c:v>25.347739431999923</c:v>
                </c:pt>
                <c:pt idx="510">
                  <c:v>25.397739432000002</c:v>
                </c:pt>
                <c:pt idx="511">
                  <c:v>25.447739431999896</c:v>
                </c:pt>
                <c:pt idx="512">
                  <c:v>25.497739430999896</c:v>
                </c:pt>
                <c:pt idx="513">
                  <c:v>25.547739430999922</c:v>
                </c:pt>
                <c:pt idx="514">
                  <c:v>25.597739430999923</c:v>
                </c:pt>
                <c:pt idx="515">
                  <c:v>25.647739431000002</c:v>
                </c:pt>
                <c:pt idx="516">
                  <c:v>25.697739430999945</c:v>
                </c:pt>
                <c:pt idx="517">
                  <c:v>25.747739430999896</c:v>
                </c:pt>
                <c:pt idx="518">
                  <c:v>25.797739430999922</c:v>
                </c:pt>
                <c:pt idx="519">
                  <c:v>25.847739430999923</c:v>
                </c:pt>
                <c:pt idx="520">
                  <c:v>25.897739429999987</c:v>
                </c:pt>
                <c:pt idx="521">
                  <c:v>25.947739429999945</c:v>
                </c:pt>
                <c:pt idx="522">
                  <c:v>25.997739429999989</c:v>
                </c:pt>
                <c:pt idx="523">
                  <c:v>26.047739429999989</c:v>
                </c:pt>
                <c:pt idx="524">
                  <c:v>26.097739429999987</c:v>
                </c:pt>
                <c:pt idx="525">
                  <c:v>26.147739429999987</c:v>
                </c:pt>
                <c:pt idx="526">
                  <c:v>26.197739429999999</c:v>
                </c:pt>
                <c:pt idx="527">
                  <c:v>26.247739429999989</c:v>
                </c:pt>
                <c:pt idx="528">
                  <c:v>26.297739429</c:v>
                </c:pt>
                <c:pt idx="529">
                  <c:v>26.347739429000001</c:v>
                </c:pt>
                <c:pt idx="530">
                  <c:v>26.397739429000001</c:v>
                </c:pt>
                <c:pt idx="531">
                  <c:v>26.447739428999945</c:v>
                </c:pt>
                <c:pt idx="532">
                  <c:v>26.497739428999989</c:v>
                </c:pt>
                <c:pt idx="533">
                  <c:v>26.524918451000062</c:v>
                </c:pt>
                <c:pt idx="534">
                  <c:v>26.574918951000058</c:v>
                </c:pt>
                <c:pt idx="535">
                  <c:v>26.624918950000062</c:v>
                </c:pt>
                <c:pt idx="536">
                  <c:v>26.674918950000073</c:v>
                </c:pt>
                <c:pt idx="537">
                  <c:v>26.724918949999999</c:v>
                </c:pt>
                <c:pt idx="538">
                  <c:v>26.77491895000005</c:v>
                </c:pt>
                <c:pt idx="539">
                  <c:v>26.824918950000058</c:v>
                </c:pt>
                <c:pt idx="540">
                  <c:v>26.874918950000062</c:v>
                </c:pt>
                <c:pt idx="541">
                  <c:v>26.924918949999999</c:v>
                </c:pt>
                <c:pt idx="542">
                  <c:v>26.974918949999999</c:v>
                </c:pt>
                <c:pt idx="543">
                  <c:v>27.024918949000035</c:v>
                </c:pt>
                <c:pt idx="544">
                  <c:v>27.074918949000057</c:v>
                </c:pt>
                <c:pt idx="545">
                  <c:v>27.124918949000062</c:v>
                </c:pt>
                <c:pt idx="546">
                  <c:v>27.174918948999998</c:v>
                </c:pt>
                <c:pt idx="547">
                  <c:v>27.224918948999999</c:v>
                </c:pt>
                <c:pt idx="548">
                  <c:v>27.233582899999938</c:v>
                </c:pt>
                <c:pt idx="549">
                  <c:v>27.283583399999934</c:v>
                </c:pt>
                <c:pt idx="550">
                  <c:v>27.333583399999988</c:v>
                </c:pt>
                <c:pt idx="551">
                  <c:v>27.383583399999949</c:v>
                </c:pt>
                <c:pt idx="552">
                  <c:v>27.4335834</c:v>
                </c:pt>
                <c:pt idx="553">
                  <c:v>27.483583398999922</c:v>
                </c:pt>
                <c:pt idx="554">
                  <c:v>27.533583399000001</c:v>
                </c:pt>
                <c:pt idx="555">
                  <c:v>27.583583398999938</c:v>
                </c:pt>
                <c:pt idx="556">
                  <c:v>27.633583398999999</c:v>
                </c:pt>
                <c:pt idx="557">
                  <c:v>27.683583399</c:v>
                </c:pt>
                <c:pt idx="558">
                  <c:v>27.733583399</c:v>
                </c:pt>
                <c:pt idx="559">
                  <c:v>27.783583398999934</c:v>
                </c:pt>
                <c:pt idx="560">
                  <c:v>27.833583398999988</c:v>
                </c:pt>
                <c:pt idx="561">
                  <c:v>27.883583397999946</c:v>
                </c:pt>
                <c:pt idx="562">
                  <c:v>27.933583398</c:v>
                </c:pt>
                <c:pt idx="563">
                  <c:v>27.983583397999922</c:v>
                </c:pt>
                <c:pt idx="564">
                  <c:v>28.033583398000001</c:v>
                </c:pt>
                <c:pt idx="565">
                  <c:v>28.083583397999938</c:v>
                </c:pt>
                <c:pt idx="566">
                  <c:v>28.133583397999999</c:v>
                </c:pt>
                <c:pt idx="567">
                  <c:v>28.183583398</c:v>
                </c:pt>
                <c:pt idx="568">
                  <c:v>28.233583398</c:v>
                </c:pt>
                <c:pt idx="569">
                  <c:v>28.283583396999923</c:v>
                </c:pt>
                <c:pt idx="570">
                  <c:v>28.333583397000005</c:v>
                </c:pt>
                <c:pt idx="571">
                  <c:v>28.383583396999946</c:v>
                </c:pt>
                <c:pt idx="572">
                  <c:v>28.433583397</c:v>
                </c:pt>
                <c:pt idx="573">
                  <c:v>28.483583396999919</c:v>
                </c:pt>
                <c:pt idx="574">
                  <c:v>28.533583397000001</c:v>
                </c:pt>
                <c:pt idx="575">
                  <c:v>28.583583397000002</c:v>
                </c:pt>
                <c:pt idx="576">
                  <c:v>28.633583396999999</c:v>
                </c:pt>
                <c:pt idx="577">
                  <c:v>28.683583396</c:v>
                </c:pt>
                <c:pt idx="578">
                  <c:v>28.733583396</c:v>
                </c:pt>
                <c:pt idx="579">
                  <c:v>28.783583395999923</c:v>
                </c:pt>
                <c:pt idx="580">
                  <c:v>28.833583396000005</c:v>
                </c:pt>
                <c:pt idx="581">
                  <c:v>28.883583395999946</c:v>
                </c:pt>
                <c:pt idx="582">
                  <c:v>28.933583396</c:v>
                </c:pt>
                <c:pt idx="583">
                  <c:v>28.983583395999919</c:v>
                </c:pt>
                <c:pt idx="584">
                  <c:v>29.033583396000001</c:v>
                </c:pt>
                <c:pt idx="585">
                  <c:v>29.083583395000002</c:v>
                </c:pt>
                <c:pt idx="586">
                  <c:v>29.133583394999999</c:v>
                </c:pt>
                <c:pt idx="587">
                  <c:v>29.183583394999989</c:v>
                </c:pt>
                <c:pt idx="588">
                  <c:v>29.233583395</c:v>
                </c:pt>
                <c:pt idx="589">
                  <c:v>29.283583394999923</c:v>
                </c:pt>
                <c:pt idx="590">
                  <c:v>29.333583395000005</c:v>
                </c:pt>
                <c:pt idx="591">
                  <c:v>29.383583394999945</c:v>
                </c:pt>
                <c:pt idx="592">
                  <c:v>29.433583394999989</c:v>
                </c:pt>
                <c:pt idx="593">
                  <c:v>29.483583393999918</c:v>
                </c:pt>
                <c:pt idx="594">
                  <c:v>29.533583394000001</c:v>
                </c:pt>
                <c:pt idx="595">
                  <c:v>29.583583393999934</c:v>
                </c:pt>
                <c:pt idx="596">
                  <c:v>29.633583393999999</c:v>
                </c:pt>
                <c:pt idx="597">
                  <c:v>29.683583393999989</c:v>
                </c:pt>
                <c:pt idx="598">
                  <c:v>29.733583394</c:v>
                </c:pt>
                <c:pt idx="599">
                  <c:v>29.783583393999923</c:v>
                </c:pt>
                <c:pt idx="600">
                  <c:v>29.833583394000001</c:v>
                </c:pt>
                <c:pt idx="601">
                  <c:v>29.883583392999945</c:v>
                </c:pt>
                <c:pt idx="602">
                  <c:v>29.933583392999989</c:v>
                </c:pt>
                <c:pt idx="603">
                  <c:v>29.983583392999918</c:v>
                </c:pt>
                <c:pt idx="604">
                  <c:v>30.033583393000001</c:v>
                </c:pt>
                <c:pt idx="605">
                  <c:v>30.083583392999934</c:v>
                </c:pt>
                <c:pt idx="606">
                  <c:v>30.133583392999999</c:v>
                </c:pt>
                <c:pt idx="607">
                  <c:v>30.183583392999989</c:v>
                </c:pt>
                <c:pt idx="608">
                  <c:v>30.233583393</c:v>
                </c:pt>
                <c:pt idx="609">
                  <c:v>30.283583391999922</c:v>
                </c:pt>
                <c:pt idx="610">
                  <c:v>30.333583392000001</c:v>
                </c:pt>
                <c:pt idx="611">
                  <c:v>30.383583391999938</c:v>
                </c:pt>
                <c:pt idx="612">
                  <c:v>30.433583391999989</c:v>
                </c:pt>
                <c:pt idx="613">
                  <c:v>30.483583391999918</c:v>
                </c:pt>
                <c:pt idx="614">
                  <c:v>30.533583392000001</c:v>
                </c:pt>
                <c:pt idx="615">
                  <c:v>30.583583391999934</c:v>
                </c:pt>
                <c:pt idx="616">
                  <c:v>30.633583391999988</c:v>
                </c:pt>
                <c:pt idx="617">
                  <c:v>30.683583390999949</c:v>
                </c:pt>
                <c:pt idx="618">
                  <c:v>30.733583391</c:v>
                </c:pt>
                <c:pt idx="619">
                  <c:v>30.783583390999926</c:v>
                </c:pt>
                <c:pt idx="620">
                  <c:v>30.833583391000001</c:v>
                </c:pt>
                <c:pt idx="621">
                  <c:v>30.883583390999938</c:v>
                </c:pt>
                <c:pt idx="622">
                  <c:v>30.933583390999949</c:v>
                </c:pt>
                <c:pt idx="623">
                  <c:v>30.983583390999918</c:v>
                </c:pt>
                <c:pt idx="624">
                  <c:v>31.033583391000001</c:v>
                </c:pt>
                <c:pt idx="625">
                  <c:v>31.083583389999934</c:v>
                </c:pt>
                <c:pt idx="626">
                  <c:v>31.133583389999988</c:v>
                </c:pt>
                <c:pt idx="627">
                  <c:v>31.183583389999946</c:v>
                </c:pt>
                <c:pt idx="628">
                  <c:v>31.23358339</c:v>
                </c:pt>
                <c:pt idx="629">
                  <c:v>31.283583389999922</c:v>
                </c:pt>
                <c:pt idx="630">
                  <c:v>31.333583390000001</c:v>
                </c:pt>
                <c:pt idx="631">
                  <c:v>31.383583389999938</c:v>
                </c:pt>
                <c:pt idx="632">
                  <c:v>31.433583389999946</c:v>
                </c:pt>
                <c:pt idx="633">
                  <c:v>31.483583388999911</c:v>
                </c:pt>
                <c:pt idx="634">
                  <c:v>31.533583389</c:v>
                </c:pt>
                <c:pt idx="635">
                  <c:v>31.58358338899993</c:v>
                </c:pt>
                <c:pt idx="636">
                  <c:v>31.633583389000005</c:v>
                </c:pt>
                <c:pt idx="637">
                  <c:v>31.683583388999946</c:v>
                </c:pt>
                <c:pt idx="638">
                  <c:v>31.733583389</c:v>
                </c:pt>
                <c:pt idx="639">
                  <c:v>31.783583388999919</c:v>
                </c:pt>
                <c:pt idx="640">
                  <c:v>31.833583389000001</c:v>
                </c:pt>
                <c:pt idx="641">
                  <c:v>31.883583388000002</c:v>
                </c:pt>
                <c:pt idx="642">
                  <c:v>31.933583387999946</c:v>
                </c:pt>
                <c:pt idx="643">
                  <c:v>31.983583387999911</c:v>
                </c:pt>
                <c:pt idx="644">
                  <c:v>32.033583388000011</c:v>
                </c:pt>
                <c:pt idx="645">
                  <c:v>32.083583388000001</c:v>
                </c:pt>
                <c:pt idx="646">
                  <c:v>32.133583388000012</c:v>
                </c:pt>
                <c:pt idx="647">
                  <c:v>32.183583388000002</c:v>
                </c:pt>
                <c:pt idx="648">
                  <c:v>32.233583388000099</c:v>
                </c:pt>
                <c:pt idx="649">
                  <c:v>32.283583387</c:v>
                </c:pt>
                <c:pt idx="650">
                  <c:v>32.333583387000004</c:v>
                </c:pt>
                <c:pt idx="651">
                  <c:v>32.383583387000002</c:v>
                </c:pt>
                <c:pt idx="652">
                  <c:v>32.433583387000006</c:v>
                </c:pt>
                <c:pt idx="653">
                  <c:v>32.483583387000003</c:v>
                </c:pt>
                <c:pt idx="654">
                  <c:v>32.533583387</c:v>
                </c:pt>
                <c:pt idx="655">
                  <c:v>32.583583387000004</c:v>
                </c:pt>
                <c:pt idx="656">
                  <c:v>32.633583386000012</c:v>
                </c:pt>
                <c:pt idx="657">
                  <c:v>32.683583386000002</c:v>
                </c:pt>
                <c:pt idx="658">
                  <c:v>32.733583386000063</c:v>
                </c:pt>
                <c:pt idx="659">
                  <c:v>32.783583386000011</c:v>
                </c:pt>
                <c:pt idx="660">
                  <c:v>32.833583386000001</c:v>
                </c:pt>
                <c:pt idx="661">
                  <c:v>32.883583385999998</c:v>
                </c:pt>
                <c:pt idx="662">
                  <c:v>32.933583386000002</c:v>
                </c:pt>
                <c:pt idx="663">
                  <c:v>32.983583385999999</c:v>
                </c:pt>
                <c:pt idx="664">
                  <c:v>33.033583385</c:v>
                </c:pt>
                <c:pt idx="665">
                  <c:v>33.083583385000004</c:v>
                </c:pt>
                <c:pt idx="666">
                  <c:v>33.133583385000001</c:v>
                </c:pt>
                <c:pt idx="667">
                  <c:v>33.183583385000006</c:v>
                </c:pt>
                <c:pt idx="668">
                  <c:v>33.233583385000003</c:v>
                </c:pt>
                <c:pt idx="669">
                  <c:v>33.283583385</c:v>
                </c:pt>
                <c:pt idx="670">
                  <c:v>33.333583385000004</c:v>
                </c:pt>
                <c:pt idx="671">
                  <c:v>33.383583385000001</c:v>
                </c:pt>
                <c:pt idx="672">
                  <c:v>33.433583384000002</c:v>
                </c:pt>
                <c:pt idx="673">
                  <c:v>33.483583383999999</c:v>
                </c:pt>
                <c:pt idx="674">
                  <c:v>33.533583384000003</c:v>
                </c:pt>
                <c:pt idx="675">
                  <c:v>33.583583384000001</c:v>
                </c:pt>
                <c:pt idx="676">
                  <c:v>33.633583384000012</c:v>
                </c:pt>
                <c:pt idx="677">
                  <c:v>33.683583384000002</c:v>
                </c:pt>
                <c:pt idx="678">
                  <c:v>33.733583384000013</c:v>
                </c:pt>
                <c:pt idx="679">
                  <c:v>33.783583384000003</c:v>
                </c:pt>
                <c:pt idx="680">
                  <c:v>33.833583383000004</c:v>
                </c:pt>
                <c:pt idx="681">
                  <c:v>33.883583383000001</c:v>
                </c:pt>
                <c:pt idx="682">
                  <c:v>33.933583383000006</c:v>
                </c:pt>
                <c:pt idx="683">
                  <c:v>33.983583383000003</c:v>
                </c:pt>
                <c:pt idx="684">
                  <c:v>34.033583383</c:v>
                </c:pt>
                <c:pt idx="685">
                  <c:v>34.083583383000004</c:v>
                </c:pt>
                <c:pt idx="686">
                  <c:v>34.133583383000001</c:v>
                </c:pt>
                <c:pt idx="687">
                  <c:v>34.183583383000006</c:v>
                </c:pt>
                <c:pt idx="688">
                  <c:v>34.233583382000013</c:v>
                </c:pt>
                <c:pt idx="689">
                  <c:v>34.283583382000003</c:v>
                </c:pt>
                <c:pt idx="690">
                  <c:v>34.333583382</c:v>
                </c:pt>
                <c:pt idx="691">
                  <c:v>34.383583381999998</c:v>
                </c:pt>
                <c:pt idx="692">
                  <c:v>34.433583382000002</c:v>
                </c:pt>
                <c:pt idx="693">
                  <c:v>34.483583381999999</c:v>
                </c:pt>
                <c:pt idx="694">
                  <c:v>34.533583382000003</c:v>
                </c:pt>
                <c:pt idx="695">
                  <c:v>34.583583382</c:v>
                </c:pt>
                <c:pt idx="696">
                  <c:v>34.633583381000001</c:v>
                </c:pt>
                <c:pt idx="697">
                  <c:v>34.683583381000005</c:v>
                </c:pt>
                <c:pt idx="698">
                  <c:v>34.733583381000003</c:v>
                </c:pt>
                <c:pt idx="699">
                  <c:v>34.783583381</c:v>
                </c:pt>
                <c:pt idx="700">
                  <c:v>34.833583381000004</c:v>
                </c:pt>
                <c:pt idx="701">
                  <c:v>34.883583381000001</c:v>
                </c:pt>
                <c:pt idx="702">
                  <c:v>34.933583381000005</c:v>
                </c:pt>
                <c:pt idx="703">
                  <c:v>34.983583381000003</c:v>
                </c:pt>
                <c:pt idx="704">
                  <c:v>35.033583380000003</c:v>
                </c:pt>
                <c:pt idx="705">
                  <c:v>35.08358338</c:v>
                </c:pt>
                <c:pt idx="706">
                  <c:v>35.133583380000012</c:v>
                </c:pt>
                <c:pt idx="707">
                  <c:v>35.183583380000002</c:v>
                </c:pt>
                <c:pt idx="708">
                  <c:v>35.233583380000013</c:v>
                </c:pt>
                <c:pt idx="709">
                  <c:v>35.283583380000003</c:v>
                </c:pt>
                <c:pt idx="710">
                  <c:v>35.33358338</c:v>
                </c:pt>
                <c:pt idx="711">
                  <c:v>35.383583379999997</c:v>
                </c:pt>
                <c:pt idx="712">
                  <c:v>35.433583379000005</c:v>
                </c:pt>
                <c:pt idx="713">
                  <c:v>35.483583379000002</c:v>
                </c:pt>
                <c:pt idx="714">
                  <c:v>35.533583379</c:v>
                </c:pt>
                <c:pt idx="715">
                  <c:v>35.583583379000004</c:v>
                </c:pt>
                <c:pt idx="716">
                  <c:v>35.633583379000001</c:v>
                </c:pt>
                <c:pt idx="717">
                  <c:v>35.683583379000005</c:v>
                </c:pt>
                <c:pt idx="718">
                  <c:v>35.733583379000002</c:v>
                </c:pt>
                <c:pt idx="719">
                  <c:v>35.783583379</c:v>
                </c:pt>
                <c:pt idx="720">
                  <c:v>35.833583378</c:v>
                </c:pt>
                <c:pt idx="721">
                  <c:v>35.883583377999997</c:v>
                </c:pt>
                <c:pt idx="722">
                  <c:v>35.933583378000002</c:v>
                </c:pt>
                <c:pt idx="723">
                  <c:v>35.983583377999999</c:v>
                </c:pt>
                <c:pt idx="724">
                  <c:v>36.005895672000001</c:v>
                </c:pt>
                <c:pt idx="725">
                  <c:v>36.055896171999997</c:v>
                </c:pt>
                <c:pt idx="726">
                  <c:v>36.105896172000001</c:v>
                </c:pt>
                <c:pt idx="727">
                  <c:v>36.155896171999999</c:v>
                </c:pt>
                <c:pt idx="728">
                  <c:v>36.205896171000006</c:v>
                </c:pt>
                <c:pt idx="729">
                  <c:v>36.255896171000003</c:v>
                </c:pt>
                <c:pt idx="730">
                  <c:v>36.305896170999993</c:v>
                </c:pt>
                <c:pt idx="731">
                  <c:v>36.355896170999998</c:v>
                </c:pt>
                <c:pt idx="732">
                  <c:v>36.405896171000002</c:v>
                </c:pt>
                <c:pt idx="733">
                  <c:v>36.455896170999999</c:v>
                </c:pt>
                <c:pt idx="734">
                  <c:v>36.505896171000003</c:v>
                </c:pt>
                <c:pt idx="735">
                  <c:v>36.555896169999997</c:v>
                </c:pt>
                <c:pt idx="736">
                  <c:v>36.605896170000001</c:v>
                </c:pt>
                <c:pt idx="737">
                  <c:v>36.655896169999998</c:v>
                </c:pt>
                <c:pt idx="738">
                  <c:v>36.705896170000003</c:v>
                </c:pt>
                <c:pt idx="739">
                  <c:v>36.75589617</c:v>
                </c:pt>
                <c:pt idx="740">
                  <c:v>36.805896169999997</c:v>
                </c:pt>
                <c:pt idx="741">
                  <c:v>36.855896169999994</c:v>
                </c:pt>
                <c:pt idx="742">
                  <c:v>36.905896169999998</c:v>
                </c:pt>
                <c:pt idx="743">
                  <c:v>36.955896168999999</c:v>
                </c:pt>
                <c:pt idx="744">
                  <c:v>37.005896169000003</c:v>
                </c:pt>
                <c:pt idx="745">
                  <c:v>37.055896168999993</c:v>
                </c:pt>
                <c:pt idx="746">
                  <c:v>37.105896169000005</c:v>
                </c:pt>
                <c:pt idx="747">
                  <c:v>37.155896169000002</c:v>
                </c:pt>
                <c:pt idx="748">
                  <c:v>37.205896169000006</c:v>
                </c:pt>
                <c:pt idx="749">
                  <c:v>37.255896169000003</c:v>
                </c:pt>
                <c:pt idx="750">
                  <c:v>37.305896168999993</c:v>
                </c:pt>
                <c:pt idx="751">
                  <c:v>37.355896167999994</c:v>
                </c:pt>
                <c:pt idx="752">
                  <c:v>37.405896167999998</c:v>
                </c:pt>
                <c:pt idx="753">
                  <c:v>37.455896167999995</c:v>
                </c:pt>
                <c:pt idx="754">
                  <c:v>37.505896168</c:v>
                </c:pt>
                <c:pt idx="755">
                  <c:v>37.555896167999997</c:v>
                </c:pt>
                <c:pt idx="756">
                  <c:v>37.605896168000001</c:v>
                </c:pt>
                <c:pt idx="757">
                  <c:v>37.655896167999998</c:v>
                </c:pt>
                <c:pt idx="758">
                  <c:v>37.705896168000002</c:v>
                </c:pt>
                <c:pt idx="759">
                  <c:v>37.755896167000003</c:v>
                </c:pt>
                <c:pt idx="760">
                  <c:v>37.805896166999993</c:v>
                </c:pt>
                <c:pt idx="761">
                  <c:v>37.855896166999997</c:v>
                </c:pt>
                <c:pt idx="762">
                  <c:v>37.905896167000002</c:v>
                </c:pt>
                <c:pt idx="763">
                  <c:v>37.955896166999999</c:v>
                </c:pt>
                <c:pt idx="764">
                  <c:v>38.005896167000003</c:v>
                </c:pt>
                <c:pt idx="765">
                  <c:v>38.055896166999993</c:v>
                </c:pt>
                <c:pt idx="766">
                  <c:v>38.105896167000004</c:v>
                </c:pt>
                <c:pt idx="767">
                  <c:v>38.155896165999998</c:v>
                </c:pt>
                <c:pt idx="768">
                  <c:v>38.205896166000002</c:v>
                </c:pt>
                <c:pt idx="769">
                  <c:v>38.255896165999999</c:v>
                </c:pt>
                <c:pt idx="770">
                  <c:v>38.305896165999997</c:v>
                </c:pt>
                <c:pt idx="771">
                  <c:v>38.355896165999994</c:v>
                </c:pt>
                <c:pt idx="772">
                  <c:v>38.405896165999998</c:v>
                </c:pt>
                <c:pt idx="773">
                  <c:v>38.455896165999995</c:v>
                </c:pt>
                <c:pt idx="774">
                  <c:v>38.505896165999999</c:v>
                </c:pt>
                <c:pt idx="775">
                  <c:v>38.555896164999993</c:v>
                </c:pt>
                <c:pt idx="776">
                  <c:v>38.605896165000004</c:v>
                </c:pt>
                <c:pt idx="777">
                  <c:v>38.655896165000001</c:v>
                </c:pt>
                <c:pt idx="778">
                  <c:v>38.705896165000006</c:v>
                </c:pt>
                <c:pt idx="779">
                  <c:v>38.755896165000003</c:v>
                </c:pt>
                <c:pt idx="780">
                  <c:v>38.805896164999993</c:v>
                </c:pt>
                <c:pt idx="781">
                  <c:v>38.855896164999997</c:v>
                </c:pt>
                <c:pt idx="782">
                  <c:v>38.905896165000001</c:v>
                </c:pt>
                <c:pt idx="783">
                  <c:v>38.955896163999995</c:v>
                </c:pt>
                <c:pt idx="784">
                  <c:v>39.005896163999999</c:v>
                </c:pt>
                <c:pt idx="785">
                  <c:v>39.055896164000004</c:v>
                </c:pt>
                <c:pt idx="786">
                  <c:v>39.105896164000001</c:v>
                </c:pt>
                <c:pt idx="787">
                  <c:v>39.155896163999998</c:v>
                </c:pt>
                <c:pt idx="788">
                  <c:v>39.205896164000002</c:v>
                </c:pt>
                <c:pt idx="789">
                  <c:v>39.255896163999999</c:v>
                </c:pt>
                <c:pt idx="790">
                  <c:v>39.305896164000004</c:v>
                </c:pt>
                <c:pt idx="791">
                  <c:v>39.355896162999997</c:v>
                </c:pt>
                <c:pt idx="792">
                  <c:v>39.405896163000001</c:v>
                </c:pt>
                <c:pt idx="793">
                  <c:v>39.455896162999998</c:v>
                </c:pt>
                <c:pt idx="794">
                  <c:v>39.505896163000003</c:v>
                </c:pt>
                <c:pt idx="795">
                  <c:v>39.555896162999993</c:v>
                </c:pt>
                <c:pt idx="796">
                  <c:v>39.605896163000004</c:v>
                </c:pt>
                <c:pt idx="797">
                  <c:v>39.655896163000001</c:v>
                </c:pt>
                <c:pt idx="798">
                  <c:v>39.705896163000006</c:v>
                </c:pt>
                <c:pt idx="799">
                  <c:v>39.755896161999999</c:v>
                </c:pt>
                <c:pt idx="800">
                  <c:v>39.805896161999996</c:v>
                </c:pt>
                <c:pt idx="801">
                  <c:v>39.855896161999944</c:v>
                </c:pt>
                <c:pt idx="802">
                  <c:v>39.905896161999998</c:v>
                </c:pt>
                <c:pt idx="803">
                  <c:v>39.955896161999995</c:v>
                </c:pt>
                <c:pt idx="804">
                  <c:v>40.005896161999999</c:v>
                </c:pt>
                <c:pt idx="805">
                  <c:v>40.055896161999996</c:v>
                </c:pt>
                <c:pt idx="806">
                  <c:v>40.105896162000001</c:v>
                </c:pt>
                <c:pt idx="807">
                  <c:v>40.155896161000001</c:v>
                </c:pt>
                <c:pt idx="808">
                  <c:v>40.205896161000005</c:v>
                </c:pt>
                <c:pt idx="809">
                  <c:v>40.255896161000003</c:v>
                </c:pt>
                <c:pt idx="810">
                  <c:v>40.305896160999993</c:v>
                </c:pt>
                <c:pt idx="811">
                  <c:v>40.355896160999997</c:v>
                </c:pt>
                <c:pt idx="812">
                  <c:v>40.405896161000001</c:v>
                </c:pt>
                <c:pt idx="813">
                  <c:v>40.455896160999998</c:v>
                </c:pt>
                <c:pt idx="814">
                  <c:v>40.505896161000003</c:v>
                </c:pt>
                <c:pt idx="815">
                  <c:v>40.555896159999996</c:v>
                </c:pt>
                <c:pt idx="816">
                  <c:v>40.60589616</c:v>
                </c:pt>
                <c:pt idx="817">
                  <c:v>40.655896159999998</c:v>
                </c:pt>
                <c:pt idx="818">
                  <c:v>40.705896160000002</c:v>
                </c:pt>
                <c:pt idx="819">
                  <c:v>40.755896159999999</c:v>
                </c:pt>
                <c:pt idx="820">
                  <c:v>40.805896159999996</c:v>
                </c:pt>
                <c:pt idx="821">
                  <c:v>40.855896159999944</c:v>
                </c:pt>
                <c:pt idx="822">
                  <c:v>40.905896159999998</c:v>
                </c:pt>
                <c:pt idx="823">
                  <c:v>40.955896158999998</c:v>
                </c:pt>
                <c:pt idx="824">
                  <c:v>41.005896159000002</c:v>
                </c:pt>
                <c:pt idx="825">
                  <c:v>41.055896158999992</c:v>
                </c:pt>
                <c:pt idx="826">
                  <c:v>41.105896159000004</c:v>
                </c:pt>
                <c:pt idx="827">
                  <c:v>41.155896159000001</c:v>
                </c:pt>
                <c:pt idx="828">
                  <c:v>41.205896159000005</c:v>
                </c:pt>
                <c:pt idx="829">
                  <c:v>41.255896159000002</c:v>
                </c:pt>
                <c:pt idx="830">
                  <c:v>41.305896158999992</c:v>
                </c:pt>
                <c:pt idx="831">
                  <c:v>41.355896157999901</c:v>
                </c:pt>
                <c:pt idx="832">
                  <c:v>41.405896157999997</c:v>
                </c:pt>
                <c:pt idx="833">
                  <c:v>41.455896157999995</c:v>
                </c:pt>
                <c:pt idx="834">
                  <c:v>41.505896157999999</c:v>
                </c:pt>
                <c:pt idx="835">
                  <c:v>41.555896157999996</c:v>
                </c:pt>
                <c:pt idx="836">
                  <c:v>41.605896158</c:v>
                </c:pt>
                <c:pt idx="837">
                  <c:v>41.655896157999997</c:v>
                </c:pt>
                <c:pt idx="838">
                  <c:v>41.705896157000005</c:v>
                </c:pt>
                <c:pt idx="839">
                  <c:v>41.755896157000002</c:v>
                </c:pt>
                <c:pt idx="840">
                  <c:v>41.805896156999999</c:v>
                </c:pt>
                <c:pt idx="841">
                  <c:v>41.855896156999997</c:v>
                </c:pt>
                <c:pt idx="842">
                  <c:v>41.905896157000001</c:v>
                </c:pt>
                <c:pt idx="843">
                  <c:v>41.955896156999998</c:v>
                </c:pt>
                <c:pt idx="844">
                  <c:v>42.005896157000002</c:v>
                </c:pt>
                <c:pt idx="845">
                  <c:v>42.055896156999999</c:v>
                </c:pt>
                <c:pt idx="846">
                  <c:v>42.105896156</c:v>
                </c:pt>
                <c:pt idx="847">
                  <c:v>42.155896155999997</c:v>
                </c:pt>
                <c:pt idx="848">
                  <c:v>42.205896156000001</c:v>
                </c:pt>
                <c:pt idx="849">
                  <c:v>42.255896155999999</c:v>
                </c:pt>
                <c:pt idx="850">
                  <c:v>42.305896155999996</c:v>
                </c:pt>
                <c:pt idx="851">
                  <c:v>42.355896155999901</c:v>
                </c:pt>
                <c:pt idx="852">
                  <c:v>42.405896155999997</c:v>
                </c:pt>
                <c:pt idx="853">
                  <c:v>42.455896155999994</c:v>
                </c:pt>
                <c:pt idx="854">
                  <c:v>42.505896155000002</c:v>
                </c:pt>
                <c:pt idx="855">
                  <c:v>42.555896154999999</c:v>
                </c:pt>
                <c:pt idx="856">
                  <c:v>42.605896155000003</c:v>
                </c:pt>
                <c:pt idx="857">
                  <c:v>42.655896155000001</c:v>
                </c:pt>
                <c:pt idx="858">
                  <c:v>42.705896155000005</c:v>
                </c:pt>
                <c:pt idx="859">
                  <c:v>42.755896155000002</c:v>
                </c:pt>
                <c:pt idx="860">
                  <c:v>42.805896154999999</c:v>
                </c:pt>
                <c:pt idx="861">
                  <c:v>42.855896154999975</c:v>
                </c:pt>
                <c:pt idx="862">
                  <c:v>42.905896153999997</c:v>
                </c:pt>
                <c:pt idx="863">
                  <c:v>42.955896153999994</c:v>
                </c:pt>
                <c:pt idx="864">
                  <c:v>43.005896153999998</c:v>
                </c:pt>
                <c:pt idx="865">
                  <c:v>43.055896153999996</c:v>
                </c:pt>
                <c:pt idx="866">
                  <c:v>43.105896154</c:v>
                </c:pt>
                <c:pt idx="867">
                  <c:v>43.155896153999997</c:v>
                </c:pt>
                <c:pt idx="868">
                  <c:v>43.205896154000001</c:v>
                </c:pt>
                <c:pt idx="869">
                  <c:v>43.255896153999998</c:v>
                </c:pt>
                <c:pt idx="870">
                  <c:v>43.305896152999999</c:v>
                </c:pt>
                <c:pt idx="871">
                  <c:v>43.355896152999975</c:v>
                </c:pt>
                <c:pt idx="872">
                  <c:v>43.405896152999993</c:v>
                </c:pt>
                <c:pt idx="873">
                  <c:v>43.455896152999998</c:v>
                </c:pt>
                <c:pt idx="874">
                  <c:v>43.505896153000002</c:v>
                </c:pt>
                <c:pt idx="875">
                  <c:v>43.555896152999999</c:v>
                </c:pt>
                <c:pt idx="876">
                  <c:v>43.605896153000003</c:v>
                </c:pt>
                <c:pt idx="877">
                  <c:v>43.655896152999993</c:v>
                </c:pt>
                <c:pt idx="878">
                  <c:v>43.705896152000001</c:v>
                </c:pt>
                <c:pt idx="879">
                  <c:v>43.755896151999998</c:v>
                </c:pt>
                <c:pt idx="880">
                  <c:v>43.805896151999995</c:v>
                </c:pt>
                <c:pt idx="881">
                  <c:v>43.8558961519999</c:v>
                </c:pt>
                <c:pt idx="882">
                  <c:v>43.905896151999997</c:v>
                </c:pt>
                <c:pt idx="883">
                  <c:v>43.955896151999994</c:v>
                </c:pt>
                <c:pt idx="884">
                  <c:v>44.005896151999998</c:v>
                </c:pt>
                <c:pt idx="885">
                  <c:v>44.055896151999995</c:v>
                </c:pt>
                <c:pt idx="886">
                  <c:v>44.105896151000003</c:v>
                </c:pt>
                <c:pt idx="887">
                  <c:v>44.155896150999993</c:v>
                </c:pt>
                <c:pt idx="888">
                  <c:v>44.205896151000005</c:v>
                </c:pt>
                <c:pt idx="889">
                  <c:v>44.255896151000002</c:v>
                </c:pt>
                <c:pt idx="890">
                  <c:v>44.305896150999999</c:v>
                </c:pt>
                <c:pt idx="891">
                  <c:v>44.355896150999975</c:v>
                </c:pt>
                <c:pt idx="892">
                  <c:v>44.405896150999993</c:v>
                </c:pt>
                <c:pt idx="893">
                  <c:v>44.455896150999997</c:v>
                </c:pt>
                <c:pt idx="894">
                  <c:v>44.505896150000005</c:v>
                </c:pt>
                <c:pt idx="895">
                  <c:v>44.555896150000002</c:v>
                </c:pt>
                <c:pt idx="896">
                  <c:v>44.60589615</c:v>
                </c:pt>
                <c:pt idx="897">
                  <c:v>44.655896150000004</c:v>
                </c:pt>
                <c:pt idx="898">
                  <c:v>44.705896150000001</c:v>
                </c:pt>
                <c:pt idx="899">
                  <c:v>44.755896150000005</c:v>
                </c:pt>
                <c:pt idx="900">
                  <c:v>44.805896150000002</c:v>
                </c:pt>
                <c:pt idx="901">
                  <c:v>44.855896149999992</c:v>
                </c:pt>
                <c:pt idx="902">
                  <c:v>44.905896149</c:v>
                </c:pt>
                <c:pt idx="903">
                  <c:v>44.955896149000004</c:v>
                </c:pt>
                <c:pt idx="904">
                  <c:v>45.005896149000002</c:v>
                </c:pt>
                <c:pt idx="905">
                  <c:v>45.055896149000006</c:v>
                </c:pt>
                <c:pt idx="906">
                  <c:v>45.105896149000003</c:v>
                </c:pt>
                <c:pt idx="907">
                  <c:v>45.155896149</c:v>
                </c:pt>
                <c:pt idx="908">
                  <c:v>45.205896149000012</c:v>
                </c:pt>
                <c:pt idx="909">
                  <c:v>45.255896149000002</c:v>
                </c:pt>
                <c:pt idx="910">
                  <c:v>45.305896148000002</c:v>
                </c:pt>
                <c:pt idx="911">
                  <c:v>45.355896147999999</c:v>
                </c:pt>
                <c:pt idx="912">
                  <c:v>45.405896148000011</c:v>
                </c:pt>
                <c:pt idx="913">
                  <c:v>45.455896148000001</c:v>
                </c:pt>
                <c:pt idx="914">
                  <c:v>45.505896148000012</c:v>
                </c:pt>
                <c:pt idx="915">
                  <c:v>45.555896148000002</c:v>
                </c:pt>
                <c:pt idx="916">
                  <c:v>45.605896148000063</c:v>
                </c:pt>
                <c:pt idx="917">
                  <c:v>45.655896148000011</c:v>
                </c:pt>
                <c:pt idx="918">
                  <c:v>45.705896147000011</c:v>
                </c:pt>
                <c:pt idx="919">
                  <c:v>45.755896147000001</c:v>
                </c:pt>
                <c:pt idx="920">
                  <c:v>45.805896147000006</c:v>
                </c:pt>
                <c:pt idx="921">
                  <c:v>45.855896147000003</c:v>
                </c:pt>
                <c:pt idx="922">
                  <c:v>45.905896147</c:v>
                </c:pt>
                <c:pt idx="923">
                  <c:v>45.955896147000004</c:v>
                </c:pt>
                <c:pt idx="924">
                  <c:v>46.005896147000001</c:v>
                </c:pt>
                <c:pt idx="925">
                  <c:v>46.055896147000006</c:v>
                </c:pt>
                <c:pt idx="926">
                  <c:v>46.105896146000013</c:v>
                </c:pt>
                <c:pt idx="927">
                  <c:v>46.155896146000003</c:v>
                </c:pt>
                <c:pt idx="928">
                  <c:v>46.2058961460001</c:v>
                </c:pt>
                <c:pt idx="929">
                  <c:v>46.255896146000012</c:v>
                </c:pt>
                <c:pt idx="930">
                  <c:v>46.305896146000002</c:v>
                </c:pt>
                <c:pt idx="931">
                  <c:v>46.355896145999999</c:v>
                </c:pt>
                <c:pt idx="932">
                  <c:v>46.405896146000003</c:v>
                </c:pt>
                <c:pt idx="933">
                  <c:v>46.455896146000001</c:v>
                </c:pt>
                <c:pt idx="934">
                  <c:v>46.505896145000001</c:v>
                </c:pt>
                <c:pt idx="935">
                  <c:v>46.555896145000006</c:v>
                </c:pt>
                <c:pt idx="936">
                  <c:v>46.605896145000003</c:v>
                </c:pt>
                <c:pt idx="937">
                  <c:v>46.655896145</c:v>
                </c:pt>
                <c:pt idx="938">
                  <c:v>46.705896145000011</c:v>
                </c:pt>
                <c:pt idx="939">
                  <c:v>46.755896145000001</c:v>
                </c:pt>
                <c:pt idx="940">
                  <c:v>46.805896145000006</c:v>
                </c:pt>
                <c:pt idx="941">
                  <c:v>46.855896143999999</c:v>
                </c:pt>
                <c:pt idx="942">
                  <c:v>46.905896144000003</c:v>
                </c:pt>
                <c:pt idx="943">
                  <c:v>46.955896144</c:v>
                </c:pt>
                <c:pt idx="944">
                  <c:v>46.981447033999885</c:v>
                </c:pt>
                <c:pt idx="945">
                  <c:v>47.031447533999994</c:v>
                </c:pt>
                <c:pt idx="946">
                  <c:v>47.081447533999885</c:v>
                </c:pt>
                <c:pt idx="947">
                  <c:v>47.131447533999996</c:v>
                </c:pt>
                <c:pt idx="948">
                  <c:v>47.181447533999901</c:v>
                </c:pt>
                <c:pt idx="949">
                  <c:v>47.231447533999997</c:v>
                </c:pt>
                <c:pt idx="950">
                  <c:v>47.281447533999994</c:v>
                </c:pt>
                <c:pt idx="951">
                  <c:v>47.331447532999974</c:v>
                </c:pt>
                <c:pt idx="952">
                  <c:v>47.3814475329999</c:v>
                </c:pt>
                <c:pt idx="953">
                  <c:v>47.431447532999996</c:v>
                </c:pt>
                <c:pt idx="954">
                  <c:v>47.481447532999944</c:v>
                </c:pt>
                <c:pt idx="955">
                  <c:v>47.531447532999998</c:v>
                </c:pt>
                <c:pt idx="956">
                  <c:v>47.581447532999974</c:v>
                </c:pt>
                <c:pt idx="957">
                  <c:v>47.631447532999999</c:v>
                </c:pt>
                <c:pt idx="958">
                  <c:v>47.681447532999996</c:v>
                </c:pt>
                <c:pt idx="959">
                  <c:v>47.731447531999997</c:v>
                </c:pt>
                <c:pt idx="960">
                  <c:v>47.781447531999994</c:v>
                </c:pt>
                <c:pt idx="961">
                  <c:v>47.831447531999885</c:v>
                </c:pt>
                <c:pt idx="962">
                  <c:v>47.881447531999839</c:v>
                </c:pt>
                <c:pt idx="963">
                  <c:v>47.9314475319999</c:v>
                </c:pt>
                <c:pt idx="964">
                  <c:v>47.981447531999855</c:v>
                </c:pt>
                <c:pt idx="965">
                  <c:v>48.031447531999994</c:v>
                </c:pt>
                <c:pt idx="966">
                  <c:v>48.081447531999885</c:v>
                </c:pt>
                <c:pt idx="967">
                  <c:v>48.131447530999999</c:v>
                </c:pt>
                <c:pt idx="968">
                  <c:v>48.181447530999975</c:v>
                </c:pt>
                <c:pt idx="969">
                  <c:v>48.231447530999993</c:v>
                </c:pt>
                <c:pt idx="970">
                  <c:v>48.281447530999998</c:v>
                </c:pt>
                <c:pt idx="971">
                  <c:v>48.331447530999974</c:v>
                </c:pt>
                <c:pt idx="972">
                  <c:v>48.3814475309999</c:v>
                </c:pt>
                <c:pt idx="973">
                  <c:v>48.431447530999975</c:v>
                </c:pt>
                <c:pt idx="974">
                  <c:v>48.481447530999944</c:v>
                </c:pt>
                <c:pt idx="975">
                  <c:v>48.531447529999994</c:v>
                </c:pt>
                <c:pt idx="976">
                  <c:v>48.581447529999885</c:v>
                </c:pt>
                <c:pt idx="977">
                  <c:v>48.631447529999996</c:v>
                </c:pt>
                <c:pt idx="978">
                  <c:v>48.6814475299999</c:v>
                </c:pt>
                <c:pt idx="979">
                  <c:v>48.731447529999997</c:v>
                </c:pt>
                <c:pt idx="980">
                  <c:v>48.781447529999994</c:v>
                </c:pt>
                <c:pt idx="981">
                  <c:v>48.831447529999885</c:v>
                </c:pt>
                <c:pt idx="982">
                  <c:v>48.881447529999825</c:v>
                </c:pt>
                <c:pt idx="983">
                  <c:v>48.931447528999975</c:v>
                </c:pt>
                <c:pt idx="984">
                  <c:v>48.981447528999944</c:v>
                </c:pt>
                <c:pt idx="985">
                  <c:v>49.031447528999998</c:v>
                </c:pt>
                <c:pt idx="986">
                  <c:v>49.081447528999945</c:v>
                </c:pt>
                <c:pt idx="987">
                  <c:v>49.131447528999999</c:v>
                </c:pt>
                <c:pt idx="988">
                  <c:v>49.181447528999975</c:v>
                </c:pt>
                <c:pt idx="989">
                  <c:v>49.231447528999993</c:v>
                </c:pt>
                <c:pt idx="990">
                  <c:v>49.281447528999998</c:v>
                </c:pt>
                <c:pt idx="991">
                  <c:v>49.331447527999885</c:v>
                </c:pt>
                <c:pt idx="992">
                  <c:v>49.381447527999825</c:v>
                </c:pt>
                <c:pt idx="993">
                  <c:v>49.4314475279999</c:v>
                </c:pt>
                <c:pt idx="994">
                  <c:v>49.481447527999855</c:v>
                </c:pt>
                <c:pt idx="995">
                  <c:v>49.531447527999994</c:v>
                </c:pt>
                <c:pt idx="996">
                  <c:v>49.581447527999885</c:v>
                </c:pt>
                <c:pt idx="997">
                  <c:v>49.631447527999995</c:v>
                </c:pt>
                <c:pt idx="998">
                  <c:v>49.6814475279999</c:v>
                </c:pt>
                <c:pt idx="999">
                  <c:v>49.731447526999993</c:v>
                </c:pt>
                <c:pt idx="1000">
                  <c:v>49.781447526999997</c:v>
                </c:pt>
                <c:pt idx="1001">
                  <c:v>49.831447526999945</c:v>
                </c:pt>
                <c:pt idx="1002">
                  <c:v>49.881447526999892</c:v>
                </c:pt>
                <c:pt idx="1003">
                  <c:v>49.931447526999975</c:v>
                </c:pt>
                <c:pt idx="1004">
                  <c:v>49.981447526999894</c:v>
                </c:pt>
                <c:pt idx="1005">
                  <c:v>50.000000027000006</c:v>
                </c:pt>
              </c:numCache>
            </c:numRef>
          </c:xVal>
          <c:yVal>
            <c:numRef>
              <c:f>coil!$FF$2:$FF$1014</c:f>
              <c:numCache>
                <c:formatCode>General</c:formatCode>
                <c:ptCount val="1013"/>
                <c:pt idx="0">
                  <c:v>0</c:v>
                </c:pt>
                <c:pt idx="1">
                  <c:v>0</c:v>
                </c:pt>
                <c:pt idx="2">
                  <c:v>0</c:v>
                </c:pt>
                <c:pt idx="3">
                  <c:v>0</c:v>
                </c:pt>
                <c:pt idx="4">
                  <c:v>0</c:v>
                </c:pt>
                <c:pt idx="5">
                  <c:v>0</c:v>
                </c:pt>
                <c:pt idx="6">
                  <c:v>-1.0000000001397824E-6</c:v>
                </c:pt>
                <c:pt idx="7">
                  <c:v>-2.9999999999752451E-6</c:v>
                </c:pt>
                <c:pt idx="8">
                  <c:v>-2.9999999999752451E-6</c:v>
                </c:pt>
                <c:pt idx="9">
                  <c:v>-4.0000000001150388E-6</c:v>
                </c:pt>
                <c:pt idx="10">
                  <c:v>-1.9999999998354739E-6</c:v>
                </c:pt>
                <c:pt idx="11">
                  <c:v>-1.9999999998354739E-6</c:v>
                </c:pt>
                <c:pt idx="12">
                  <c:v>-1.9999999998354739E-6</c:v>
                </c:pt>
                <c:pt idx="13">
                  <c:v>-2.9999999999752451E-6</c:v>
                </c:pt>
                <c:pt idx="14">
                  <c:v>-2.9999999999752451E-6</c:v>
                </c:pt>
                <c:pt idx="15">
                  <c:v>-7.000000000090297E-6</c:v>
                </c:pt>
                <c:pt idx="16">
                  <c:v>-7.000000000090297E-6</c:v>
                </c:pt>
                <c:pt idx="17">
                  <c:v>-7.000000000090297E-6</c:v>
                </c:pt>
                <c:pt idx="18">
                  <c:v>-7.000000000090297E-6</c:v>
                </c:pt>
                <c:pt idx="19">
                  <c:v>-7.000000000090297E-6</c:v>
                </c:pt>
                <c:pt idx="20">
                  <c:v>-7.000000000090297E-6</c:v>
                </c:pt>
                <c:pt idx="21">
                  <c:v>-7.000000000090297E-6</c:v>
                </c:pt>
                <c:pt idx="22">
                  <c:v>-7.000000000090297E-6</c:v>
                </c:pt>
                <c:pt idx="23">
                  <c:v>-5.999999999950525E-6</c:v>
                </c:pt>
                <c:pt idx="24">
                  <c:v>-5.999999999950525E-6</c:v>
                </c:pt>
                <c:pt idx="25">
                  <c:v>-5.999999999950525E-6</c:v>
                </c:pt>
                <c:pt idx="26">
                  <c:v>-5.999999999950525E-6</c:v>
                </c:pt>
                <c:pt idx="27">
                  <c:v>-1.0000000001397824E-6</c:v>
                </c:pt>
                <c:pt idx="28">
                  <c:v>-1.0000000001397824E-6</c:v>
                </c:pt>
                <c:pt idx="29">
                  <c:v>-1.0000000001397824E-6</c:v>
                </c:pt>
                <c:pt idx="30">
                  <c:v>-1.0000000001397824E-6</c:v>
                </c:pt>
                <c:pt idx="31">
                  <c:v>-1.0000000001397824E-6</c:v>
                </c:pt>
                <c:pt idx="32">
                  <c:v>-1.0000000001397824E-6</c:v>
                </c:pt>
                <c:pt idx="33">
                  <c:v>-1.0000000001397824E-6</c:v>
                </c:pt>
                <c:pt idx="34">
                  <c:v>-1.0000000001397824E-6</c:v>
                </c:pt>
                <c:pt idx="35">
                  <c:v>-1.0000000001397824E-6</c:v>
                </c:pt>
                <c:pt idx="36">
                  <c:v>-1.0000000001397824E-6</c:v>
                </c:pt>
                <c:pt idx="37">
                  <c:v>-1.0000000001397824E-6</c:v>
                </c:pt>
                <c:pt idx="38">
                  <c:v>1.9999999998354739E-6</c:v>
                </c:pt>
                <c:pt idx="39">
                  <c:v>1.0000000001397824E-6</c:v>
                </c:pt>
                <c:pt idx="40">
                  <c:v>1.0000000001397824E-6</c:v>
                </c:pt>
                <c:pt idx="41">
                  <c:v>1.0000000001397824E-6</c:v>
                </c:pt>
                <c:pt idx="42">
                  <c:v>1.0000000001397824E-6</c:v>
                </c:pt>
                <c:pt idx="43">
                  <c:v>1.0000000001397824E-6</c:v>
                </c:pt>
                <c:pt idx="44">
                  <c:v>1.0000000001397824E-6</c:v>
                </c:pt>
                <c:pt idx="45">
                  <c:v>1.0000000001397824E-6</c:v>
                </c:pt>
                <c:pt idx="46">
                  <c:v>1.0000000001397824E-6</c:v>
                </c:pt>
                <c:pt idx="47">
                  <c:v>1.0000000001397824E-6</c:v>
                </c:pt>
                <c:pt idx="48">
                  <c:v>1.0000000001397824E-6</c:v>
                </c:pt>
                <c:pt idx="49">
                  <c:v>1.0000000001397824E-6</c:v>
                </c:pt>
                <c:pt idx="50">
                  <c:v>1.0000000001397824E-6</c:v>
                </c:pt>
                <c:pt idx="51">
                  <c:v>1.0000000001397824E-6</c:v>
                </c:pt>
                <c:pt idx="52">
                  <c:v>1.0000000001397824E-6</c:v>
                </c:pt>
                <c:pt idx="53">
                  <c:v>1.0000000001397824E-6</c:v>
                </c:pt>
                <c:pt idx="54">
                  <c:v>1.0000000001397824E-6</c:v>
                </c:pt>
                <c:pt idx="55">
                  <c:v>1.0000000001397824E-6</c:v>
                </c:pt>
                <c:pt idx="56">
                  <c:v>1.0000000001397824E-6</c:v>
                </c:pt>
                <c:pt idx="57">
                  <c:v>1.0000000001397824E-6</c:v>
                </c:pt>
                <c:pt idx="58">
                  <c:v>1.0000000001397824E-6</c:v>
                </c:pt>
                <c:pt idx="59">
                  <c:v>1.0000000001397824E-6</c:v>
                </c:pt>
                <c:pt idx="60">
                  <c:v>1.0000000001397824E-6</c:v>
                </c:pt>
                <c:pt idx="61">
                  <c:v>1.0000000001397824E-6</c:v>
                </c:pt>
                <c:pt idx="62">
                  <c:v>1.0000000001397824E-6</c:v>
                </c:pt>
                <c:pt idx="63">
                  <c:v>1.0000000001397824E-6</c:v>
                </c:pt>
                <c:pt idx="64">
                  <c:v>1.0000000001397824E-6</c:v>
                </c:pt>
                <c:pt idx="65">
                  <c:v>1.0000000001397824E-6</c:v>
                </c:pt>
                <c:pt idx="66">
                  <c:v>1.0000000001397824E-6</c:v>
                </c:pt>
                <c:pt idx="67">
                  <c:v>1.0000000001397824E-6</c:v>
                </c:pt>
                <c:pt idx="68">
                  <c:v>1.0000000001397824E-6</c:v>
                </c:pt>
                <c:pt idx="69">
                  <c:v>1.0000000001397824E-6</c:v>
                </c:pt>
                <c:pt idx="70">
                  <c:v>1.0000000001397824E-6</c:v>
                </c:pt>
                <c:pt idx="71">
                  <c:v>1.0000000001397824E-6</c:v>
                </c:pt>
                <c:pt idx="72">
                  <c:v>1.0000000001397824E-6</c:v>
                </c:pt>
                <c:pt idx="73">
                  <c:v>1.0000000001397824E-6</c:v>
                </c:pt>
                <c:pt idx="74">
                  <c:v>1.0000000001397824E-6</c:v>
                </c:pt>
                <c:pt idx="75">
                  <c:v>1.0000000001397824E-6</c:v>
                </c:pt>
                <c:pt idx="76">
                  <c:v>1.0000000001397824E-6</c:v>
                </c:pt>
                <c:pt idx="77">
                  <c:v>1.0000000001397824E-6</c:v>
                </c:pt>
                <c:pt idx="78">
                  <c:v>1.0000000001397824E-6</c:v>
                </c:pt>
                <c:pt idx="79">
                  <c:v>1.0000000001397824E-6</c:v>
                </c:pt>
                <c:pt idx="80">
                  <c:v>1.0000000001397824E-6</c:v>
                </c:pt>
                <c:pt idx="81">
                  <c:v>1.0000000001397824E-6</c:v>
                </c:pt>
                <c:pt idx="82">
                  <c:v>0</c:v>
                </c:pt>
                <c:pt idx="83">
                  <c:v>-1.0000000001397824E-6</c:v>
                </c:pt>
                <c:pt idx="84">
                  <c:v>-1.0000000001397824E-6</c:v>
                </c:pt>
                <c:pt idx="85">
                  <c:v>-1.0000000001397824E-6</c:v>
                </c:pt>
                <c:pt idx="86">
                  <c:v>-1.0000000001397824E-6</c:v>
                </c:pt>
                <c:pt idx="87">
                  <c:v>0</c:v>
                </c:pt>
                <c:pt idx="88">
                  <c:v>0</c:v>
                </c:pt>
                <c:pt idx="89">
                  <c:v>-1.0000000001397824E-6</c:v>
                </c:pt>
                <c:pt idx="90">
                  <c:v>0</c:v>
                </c:pt>
                <c:pt idx="91">
                  <c:v>0</c:v>
                </c:pt>
                <c:pt idx="92">
                  <c:v>0</c:v>
                </c:pt>
                <c:pt idx="93">
                  <c:v>0</c:v>
                </c:pt>
                <c:pt idx="94">
                  <c:v>0</c:v>
                </c:pt>
                <c:pt idx="95">
                  <c:v>0</c:v>
                </c:pt>
                <c:pt idx="96">
                  <c:v>0</c:v>
                </c:pt>
                <c:pt idx="97">
                  <c:v>0</c:v>
                </c:pt>
                <c:pt idx="98">
                  <c:v>0</c:v>
                </c:pt>
                <c:pt idx="99">
                  <c:v>0</c:v>
                </c:pt>
                <c:pt idx="100">
                  <c:v>0</c:v>
                </c:pt>
                <c:pt idx="101">
                  <c:v>0</c:v>
                </c:pt>
                <c:pt idx="102">
                  <c:v>1.0000000001397824E-6</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5.8200000000008419E-4</c:v>
                </c:pt>
                <c:pt idx="200">
                  <c:v>2.9552000000000245E-2</c:v>
                </c:pt>
                <c:pt idx="201">
                  <c:v>3.1824999999999992E-2</c:v>
                </c:pt>
                <c:pt idx="202">
                  <c:v>3.2589000000000215E-2</c:v>
                </c:pt>
                <c:pt idx="203">
                  <c:v>3.3031000000000282E-2</c:v>
                </c:pt>
                <c:pt idx="204">
                  <c:v>3.3277000000000015E-2</c:v>
                </c:pt>
                <c:pt idx="205">
                  <c:v>3.374299999999985E-2</c:v>
                </c:pt>
                <c:pt idx="206">
                  <c:v>3.4492000000000196E-2</c:v>
                </c:pt>
                <c:pt idx="207">
                  <c:v>3.4885000000000096E-2</c:v>
                </c:pt>
                <c:pt idx="208">
                  <c:v>3.5709999999999915E-2</c:v>
                </c:pt>
                <c:pt idx="209">
                  <c:v>3.6589000000000212E-2</c:v>
                </c:pt>
                <c:pt idx="210">
                  <c:v>3.7205999999999892E-2</c:v>
                </c:pt>
                <c:pt idx="211">
                  <c:v>3.7865000000000142E-2</c:v>
                </c:pt>
                <c:pt idx="212">
                  <c:v>3.8513000000000019E-2</c:v>
                </c:pt>
                <c:pt idx="213">
                  <c:v>3.898899999999994E-2</c:v>
                </c:pt>
                <c:pt idx="214">
                  <c:v>4.0626000000000072E-2</c:v>
                </c:pt>
                <c:pt idx="215">
                  <c:v>4.0928000000000082E-2</c:v>
                </c:pt>
                <c:pt idx="216">
                  <c:v>4.1774000000000214E-2</c:v>
                </c:pt>
                <c:pt idx="217">
                  <c:v>4.2403000000000343E-2</c:v>
                </c:pt>
                <c:pt idx="218">
                  <c:v>4.3369999999999923E-2</c:v>
                </c:pt>
                <c:pt idx="219">
                  <c:v>4.3801000000000222E-2</c:v>
                </c:pt>
                <c:pt idx="220">
                  <c:v>4.4198000000000334E-2</c:v>
                </c:pt>
                <c:pt idx="221">
                  <c:v>4.4578000000000013E-2</c:v>
                </c:pt>
                <c:pt idx="222">
                  <c:v>4.4859999999999914E-2</c:v>
                </c:pt>
                <c:pt idx="223">
                  <c:v>4.5252000000000084E-2</c:v>
                </c:pt>
                <c:pt idx="224">
                  <c:v>4.6263999999999882E-2</c:v>
                </c:pt>
                <c:pt idx="225">
                  <c:v>4.6759999999999906E-2</c:v>
                </c:pt>
                <c:pt idx="226">
                  <c:v>4.7708000000000104E-2</c:v>
                </c:pt>
                <c:pt idx="227">
                  <c:v>4.8198000000000192E-2</c:v>
                </c:pt>
                <c:pt idx="228">
                  <c:v>4.8696000000000093E-2</c:v>
                </c:pt>
                <c:pt idx="229">
                  <c:v>4.9133000000000038E-2</c:v>
                </c:pt>
                <c:pt idx="230">
                  <c:v>4.9585000000000004E-2</c:v>
                </c:pt>
                <c:pt idx="231">
                  <c:v>5.0003000000000401E-2</c:v>
                </c:pt>
                <c:pt idx="232">
                  <c:v>5.0727000000000327E-2</c:v>
                </c:pt>
                <c:pt idx="233">
                  <c:v>5.1549000000000067E-2</c:v>
                </c:pt>
                <c:pt idx="234">
                  <c:v>5.2083000000000122E-2</c:v>
                </c:pt>
                <c:pt idx="235">
                  <c:v>5.2608000000000224E-2</c:v>
                </c:pt>
                <c:pt idx="236">
                  <c:v>5.3000000000000012E-2</c:v>
                </c:pt>
                <c:pt idx="237">
                  <c:v>5.3318000000000094E-2</c:v>
                </c:pt>
                <c:pt idx="238">
                  <c:v>5.3926000000000154E-2</c:v>
                </c:pt>
                <c:pt idx="239">
                  <c:v>5.4429999999999992E-2</c:v>
                </c:pt>
                <c:pt idx="240">
                  <c:v>5.4819000000000194E-2</c:v>
                </c:pt>
                <c:pt idx="241">
                  <c:v>5.5175999999999892E-2</c:v>
                </c:pt>
                <c:pt idx="242">
                  <c:v>5.5855000000000224E-2</c:v>
                </c:pt>
                <c:pt idx="243">
                  <c:v>5.6302000000000123E-2</c:v>
                </c:pt>
                <c:pt idx="244">
                  <c:v>5.6714000000000014E-2</c:v>
                </c:pt>
                <c:pt idx="245">
                  <c:v>5.7256000000000327E-2</c:v>
                </c:pt>
                <c:pt idx="246">
                  <c:v>5.7822000000000449E-2</c:v>
                </c:pt>
                <c:pt idx="247">
                  <c:v>5.8361000000000114E-2</c:v>
                </c:pt>
                <c:pt idx="248">
                  <c:v>5.8887000000000023E-2</c:v>
                </c:pt>
                <c:pt idx="249">
                  <c:v>5.9960000000000423E-2</c:v>
                </c:pt>
                <c:pt idx="250">
                  <c:v>6.0080000000000133E-2</c:v>
                </c:pt>
                <c:pt idx="251">
                  <c:v>6.0243999999999964E-2</c:v>
                </c:pt>
                <c:pt idx="252">
                  <c:v>6.0434000000000015E-2</c:v>
                </c:pt>
                <c:pt idx="253">
                  <c:v>6.0640000000000263E-2</c:v>
                </c:pt>
                <c:pt idx="254">
                  <c:v>6.1311000000000004E-2</c:v>
                </c:pt>
                <c:pt idx="255">
                  <c:v>6.1836000000000113E-2</c:v>
                </c:pt>
                <c:pt idx="256">
                  <c:v>6.2856000000000134E-2</c:v>
                </c:pt>
                <c:pt idx="257">
                  <c:v>6.3582000000000333E-2</c:v>
                </c:pt>
                <c:pt idx="258">
                  <c:v>6.3629999999999853E-2</c:v>
                </c:pt>
                <c:pt idx="259">
                  <c:v>6.493800000000019E-2</c:v>
                </c:pt>
                <c:pt idx="260">
                  <c:v>6.5329000000000192E-2</c:v>
                </c:pt>
                <c:pt idx="261">
                  <c:v>6.5797000000000092E-2</c:v>
                </c:pt>
                <c:pt idx="262">
                  <c:v>6.6168999999999922E-2</c:v>
                </c:pt>
                <c:pt idx="263">
                  <c:v>6.660300000000019E-2</c:v>
                </c:pt>
                <c:pt idx="264">
                  <c:v>6.6965000000000163E-2</c:v>
                </c:pt>
                <c:pt idx="265">
                  <c:v>6.7723000000000033E-2</c:v>
                </c:pt>
                <c:pt idx="266">
                  <c:v>6.7944999999999922E-2</c:v>
                </c:pt>
                <c:pt idx="267">
                  <c:v>6.8572000000000091E-2</c:v>
                </c:pt>
                <c:pt idx="268">
                  <c:v>6.8983000000000294E-2</c:v>
                </c:pt>
                <c:pt idx="269">
                  <c:v>6.9582000000000227E-2</c:v>
                </c:pt>
                <c:pt idx="270">
                  <c:v>7.0011000000000073E-2</c:v>
                </c:pt>
                <c:pt idx="271">
                  <c:v>7.0520999999999834E-2</c:v>
                </c:pt>
                <c:pt idx="272">
                  <c:v>7.142200000000011E-2</c:v>
                </c:pt>
                <c:pt idx="273">
                  <c:v>7.1619000000000099E-2</c:v>
                </c:pt>
                <c:pt idx="274">
                  <c:v>7.2347999999999912E-2</c:v>
                </c:pt>
                <c:pt idx="275">
                  <c:v>7.3818000000000314E-2</c:v>
                </c:pt>
                <c:pt idx="276">
                  <c:v>7.4273999999999993E-2</c:v>
                </c:pt>
                <c:pt idx="277">
                  <c:v>7.4376000000000192E-2</c:v>
                </c:pt>
                <c:pt idx="278">
                  <c:v>7.499600000000034E-2</c:v>
                </c:pt>
                <c:pt idx="279">
                  <c:v>7.5321000000000193E-2</c:v>
                </c:pt>
                <c:pt idx="280">
                  <c:v>8.0066000000000026E-2</c:v>
                </c:pt>
                <c:pt idx="281">
                  <c:v>8.1363000000000033E-2</c:v>
                </c:pt>
                <c:pt idx="282">
                  <c:v>8.3202000000000026E-2</c:v>
                </c:pt>
                <c:pt idx="283">
                  <c:v>8.4291000000000046E-2</c:v>
                </c:pt>
                <c:pt idx="284">
                  <c:v>8.4713000000000233E-2</c:v>
                </c:pt>
                <c:pt idx="285">
                  <c:v>8.5119000000000153E-2</c:v>
                </c:pt>
                <c:pt idx="286">
                  <c:v>8.5952000000000264E-2</c:v>
                </c:pt>
                <c:pt idx="287">
                  <c:v>8.6334000000000008E-2</c:v>
                </c:pt>
                <c:pt idx="288">
                  <c:v>8.7530000000000205E-2</c:v>
                </c:pt>
                <c:pt idx="289">
                  <c:v>8.845400000000038E-2</c:v>
                </c:pt>
                <c:pt idx="290">
                  <c:v>8.9164000000000548E-2</c:v>
                </c:pt>
                <c:pt idx="291">
                  <c:v>9.0159000000000045E-2</c:v>
                </c:pt>
                <c:pt idx="292">
                  <c:v>9.0334000000000025E-2</c:v>
                </c:pt>
                <c:pt idx="293">
                  <c:v>9.088600000000023E-2</c:v>
                </c:pt>
                <c:pt idx="294">
                  <c:v>9.1192000000000023E-2</c:v>
                </c:pt>
                <c:pt idx="295">
                  <c:v>9.1768000000000224E-2</c:v>
                </c:pt>
                <c:pt idx="296">
                  <c:v>9.2337000000000127E-2</c:v>
                </c:pt>
                <c:pt idx="297">
                  <c:v>9.2564000000000216E-2</c:v>
                </c:pt>
                <c:pt idx="298">
                  <c:v>9.3009000000000064E-2</c:v>
                </c:pt>
                <c:pt idx="299">
                  <c:v>9.3151000000000247E-2</c:v>
                </c:pt>
                <c:pt idx="300">
                  <c:v>9.3587000000000226E-2</c:v>
                </c:pt>
                <c:pt idx="301">
                  <c:v>9.450700000000048E-2</c:v>
                </c:pt>
                <c:pt idx="302">
                  <c:v>9.6617000000000217E-2</c:v>
                </c:pt>
                <c:pt idx="303">
                  <c:v>0.12461499999999992</c:v>
                </c:pt>
                <c:pt idx="304">
                  <c:v>0.1318679999999999</c:v>
                </c:pt>
                <c:pt idx="305">
                  <c:v>0.14199300000000073</c:v>
                </c:pt>
                <c:pt idx="306">
                  <c:v>0.15821500000000094</c:v>
                </c:pt>
                <c:pt idx="307">
                  <c:v>0.17326800000000062</c:v>
                </c:pt>
                <c:pt idx="308">
                  <c:v>0.18614300000000036</c:v>
                </c:pt>
                <c:pt idx="309">
                  <c:v>0.21634200000000051</c:v>
                </c:pt>
                <c:pt idx="310">
                  <c:v>0.2341039999999999</c:v>
                </c:pt>
                <c:pt idx="311">
                  <c:v>0.24543000000000073</c:v>
                </c:pt>
                <c:pt idx="312">
                  <c:v>0.25002800000000008</c:v>
                </c:pt>
                <c:pt idx="313">
                  <c:v>0.25708300000000017</c:v>
                </c:pt>
                <c:pt idx="314">
                  <c:v>0.26709700000000014</c:v>
                </c:pt>
                <c:pt idx="315">
                  <c:v>0.31000500000000031</c:v>
                </c:pt>
                <c:pt idx="316">
                  <c:v>0.32213100000000017</c:v>
                </c:pt>
                <c:pt idx="317">
                  <c:v>0.32765400000000072</c:v>
                </c:pt>
                <c:pt idx="318">
                  <c:v>0.32907600000000137</c:v>
                </c:pt>
                <c:pt idx="319">
                  <c:v>0.34098300000000031</c:v>
                </c:pt>
                <c:pt idx="320">
                  <c:v>0.36754500000000034</c:v>
                </c:pt>
                <c:pt idx="321">
                  <c:v>0.37677900000000031</c:v>
                </c:pt>
                <c:pt idx="322">
                  <c:v>0.3817690000000003</c:v>
                </c:pt>
                <c:pt idx="323">
                  <c:v>0.39202100000000106</c:v>
                </c:pt>
                <c:pt idx="324">
                  <c:v>0.41293200000000008</c:v>
                </c:pt>
                <c:pt idx="325">
                  <c:v>0.42830900000000038</c:v>
                </c:pt>
                <c:pt idx="326">
                  <c:v>0.43705500000000008</c:v>
                </c:pt>
                <c:pt idx="327">
                  <c:v>0.45753000000000021</c:v>
                </c:pt>
                <c:pt idx="328">
                  <c:v>0.46465600000000018</c:v>
                </c:pt>
                <c:pt idx="329">
                  <c:v>0.48805000000000032</c:v>
                </c:pt>
                <c:pt idx="330">
                  <c:v>0.52990000000000004</c:v>
                </c:pt>
                <c:pt idx="331">
                  <c:v>0.54366199999999987</c:v>
                </c:pt>
                <c:pt idx="332">
                  <c:v>0.55512700000000015</c:v>
                </c:pt>
                <c:pt idx="333">
                  <c:v>0.56863900000000189</c:v>
                </c:pt>
                <c:pt idx="334">
                  <c:v>0.58116799999999713</c:v>
                </c:pt>
                <c:pt idx="335">
                  <c:v>0.59037199999999956</c:v>
                </c:pt>
                <c:pt idx="336">
                  <c:v>0.59854099999999844</c:v>
                </c:pt>
                <c:pt idx="337">
                  <c:v>0.65421299999999949</c:v>
                </c:pt>
                <c:pt idx="338">
                  <c:v>0.68826199999999949</c:v>
                </c:pt>
                <c:pt idx="339">
                  <c:v>0.71547099999999997</c:v>
                </c:pt>
                <c:pt idx="340">
                  <c:v>0.73567699999999991</c:v>
                </c:pt>
                <c:pt idx="341">
                  <c:v>0.74219100000000204</c:v>
                </c:pt>
                <c:pt idx="342">
                  <c:v>0.74763700000000166</c:v>
                </c:pt>
                <c:pt idx="343">
                  <c:v>0.75503100000000201</c:v>
                </c:pt>
                <c:pt idx="344">
                  <c:v>0.76497600000000143</c:v>
                </c:pt>
                <c:pt idx="345">
                  <c:v>0.76726500000000064</c:v>
                </c:pt>
                <c:pt idx="346">
                  <c:v>0.77750000000000064</c:v>
                </c:pt>
                <c:pt idx="347">
                  <c:v>0.80459000000000014</c:v>
                </c:pt>
                <c:pt idx="348">
                  <c:v>0.81739799999999951</c:v>
                </c:pt>
                <c:pt idx="349">
                  <c:v>0.8212739999999995</c:v>
                </c:pt>
                <c:pt idx="350">
                  <c:v>0.82370799999999988</c:v>
                </c:pt>
                <c:pt idx="351">
                  <c:v>0.83428600000000008</c:v>
                </c:pt>
                <c:pt idx="352">
                  <c:v>0.83702399999999999</c:v>
                </c:pt>
                <c:pt idx="353">
                  <c:v>0.83920500000000064</c:v>
                </c:pt>
                <c:pt idx="354">
                  <c:v>0.86013600000000023</c:v>
                </c:pt>
                <c:pt idx="355">
                  <c:v>0.86428100000000063</c:v>
                </c:pt>
                <c:pt idx="356">
                  <c:v>0.86383400000000177</c:v>
                </c:pt>
                <c:pt idx="357">
                  <c:v>0.8751139999999995</c:v>
                </c:pt>
                <c:pt idx="358">
                  <c:v>0.88532600000000006</c:v>
                </c:pt>
                <c:pt idx="359">
                  <c:v>0.90575900000000065</c:v>
                </c:pt>
                <c:pt idx="360">
                  <c:v>0.90858700000000026</c:v>
                </c:pt>
                <c:pt idx="361">
                  <c:v>0.92147399999999957</c:v>
                </c:pt>
                <c:pt idx="362">
                  <c:v>0.92784000000000177</c:v>
                </c:pt>
                <c:pt idx="363">
                  <c:v>0.9443640000000002</c:v>
                </c:pt>
                <c:pt idx="364">
                  <c:v>0.94916800000000023</c:v>
                </c:pt>
                <c:pt idx="365">
                  <c:v>0.95670600000000061</c:v>
                </c:pt>
                <c:pt idx="366">
                  <c:v>0.96134399999999998</c:v>
                </c:pt>
                <c:pt idx="367">
                  <c:v>0.967387</c:v>
                </c:pt>
                <c:pt idx="368">
                  <c:v>0.99515500000000001</c:v>
                </c:pt>
                <c:pt idx="369">
                  <c:v>1.0225810000000002</c:v>
                </c:pt>
                <c:pt idx="370">
                  <c:v>1.0393370000000002</c:v>
                </c:pt>
                <c:pt idx="371">
                  <c:v>1.0509949999999966</c:v>
                </c:pt>
                <c:pt idx="372">
                  <c:v>1.0590659999999998</c:v>
                </c:pt>
                <c:pt idx="373">
                  <c:v>1.0645980000000002</c:v>
                </c:pt>
                <c:pt idx="374">
                  <c:v>1.076613</c:v>
                </c:pt>
                <c:pt idx="375">
                  <c:v>1.1134530000000002</c:v>
                </c:pt>
                <c:pt idx="376">
                  <c:v>1.1264190000000001</c:v>
                </c:pt>
                <c:pt idx="377">
                  <c:v>1.159646</c:v>
                </c:pt>
                <c:pt idx="378">
                  <c:v>1.1753840000000002</c:v>
                </c:pt>
                <c:pt idx="379">
                  <c:v>1.1862420000000036</c:v>
                </c:pt>
                <c:pt idx="380">
                  <c:v>1.20411</c:v>
                </c:pt>
                <c:pt idx="381">
                  <c:v>1.2157159999999998</c:v>
                </c:pt>
                <c:pt idx="382">
                  <c:v>1.2244989999999998</c:v>
                </c:pt>
                <c:pt idx="383">
                  <c:v>1.2293639999999966</c:v>
                </c:pt>
                <c:pt idx="384">
                  <c:v>1.2315589999999998</c:v>
                </c:pt>
                <c:pt idx="385">
                  <c:v>1.2351129999999999</c:v>
                </c:pt>
                <c:pt idx="386">
                  <c:v>1.2418089999999968</c:v>
                </c:pt>
                <c:pt idx="387">
                  <c:v>1.2683460000000002</c:v>
                </c:pt>
                <c:pt idx="388">
                  <c:v>1.3003469999999999</c:v>
                </c:pt>
                <c:pt idx="389">
                  <c:v>1.3420320000000001</c:v>
                </c:pt>
                <c:pt idx="390">
                  <c:v>1.3802540000000001</c:v>
                </c:pt>
                <c:pt idx="391">
                  <c:v>1.3983490000000001</c:v>
                </c:pt>
                <c:pt idx="392">
                  <c:v>1.4406309999999998</c:v>
                </c:pt>
                <c:pt idx="393">
                  <c:v>1.4661279999999999</c:v>
                </c:pt>
                <c:pt idx="394">
                  <c:v>1.4715339999999966</c:v>
                </c:pt>
                <c:pt idx="395">
                  <c:v>1.4971349999999968</c:v>
                </c:pt>
                <c:pt idx="396">
                  <c:v>1.5042140000000002</c:v>
                </c:pt>
                <c:pt idx="397">
                  <c:v>1.5303059999999999</c:v>
                </c:pt>
                <c:pt idx="398">
                  <c:v>1.5397979999999998</c:v>
                </c:pt>
                <c:pt idx="399">
                  <c:v>1.5478699999999963</c:v>
                </c:pt>
                <c:pt idx="400">
                  <c:v>1.5699959999999971</c:v>
                </c:pt>
                <c:pt idx="401">
                  <c:v>1.5792439999999999</c:v>
                </c:pt>
                <c:pt idx="402">
                  <c:v>1.582506</c:v>
                </c:pt>
                <c:pt idx="403">
                  <c:v>1.768408</c:v>
                </c:pt>
                <c:pt idx="404">
                  <c:v>1.8062659999999999</c:v>
                </c:pt>
                <c:pt idx="405">
                  <c:v>1.8587220000000002</c:v>
                </c:pt>
                <c:pt idx="406">
                  <c:v>1.8690880000000001</c:v>
                </c:pt>
                <c:pt idx="407">
                  <c:v>1.8779679999999999</c:v>
                </c:pt>
                <c:pt idx="408">
                  <c:v>1.8841239999999999</c:v>
                </c:pt>
                <c:pt idx="409">
                  <c:v>1.8911359999999999</c:v>
                </c:pt>
                <c:pt idx="410">
                  <c:v>1.8937620000000002</c:v>
                </c:pt>
                <c:pt idx="411">
                  <c:v>1.9042810000000001</c:v>
                </c:pt>
                <c:pt idx="412">
                  <c:v>1.916809</c:v>
                </c:pt>
                <c:pt idx="413">
                  <c:v>1.9227850000000033</c:v>
                </c:pt>
                <c:pt idx="414">
                  <c:v>1.9300750000000038</c:v>
                </c:pt>
                <c:pt idx="415">
                  <c:v>1.9320130000000038</c:v>
                </c:pt>
                <c:pt idx="416">
                  <c:v>1.9361800000000036</c:v>
                </c:pt>
                <c:pt idx="417">
                  <c:v>1.9404630000000003</c:v>
                </c:pt>
                <c:pt idx="418">
                  <c:v>1.9455229999999997</c:v>
                </c:pt>
                <c:pt idx="419">
                  <c:v>1.947443</c:v>
                </c:pt>
                <c:pt idx="420">
                  <c:v>1.9504810000000001</c:v>
                </c:pt>
                <c:pt idx="421">
                  <c:v>1.9533630000000004</c:v>
                </c:pt>
                <c:pt idx="422">
                  <c:v>1.9567480000000033</c:v>
                </c:pt>
                <c:pt idx="423">
                  <c:v>1.9727810000000003</c:v>
                </c:pt>
                <c:pt idx="424">
                  <c:v>1.9744180000000033</c:v>
                </c:pt>
                <c:pt idx="425">
                  <c:v>1.9765370000000038</c:v>
                </c:pt>
                <c:pt idx="426">
                  <c:v>1.9791800000000035</c:v>
                </c:pt>
                <c:pt idx="427">
                  <c:v>1.9815950000000004</c:v>
                </c:pt>
                <c:pt idx="428">
                  <c:v>1.9844230000000005</c:v>
                </c:pt>
                <c:pt idx="429">
                  <c:v>1.9876289999999999</c:v>
                </c:pt>
                <c:pt idx="430">
                  <c:v>1.9890930000000004</c:v>
                </c:pt>
                <c:pt idx="431">
                  <c:v>1.9958410000000004</c:v>
                </c:pt>
                <c:pt idx="432">
                  <c:v>2.0057369999999999</c:v>
                </c:pt>
                <c:pt idx="433">
                  <c:v>2.0083590000000004</c:v>
                </c:pt>
                <c:pt idx="434">
                  <c:v>2.0111369999999997</c:v>
                </c:pt>
                <c:pt idx="435">
                  <c:v>2.0135259999999997</c:v>
                </c:pt>
                <c:pt idx="436">
                  <c:v>2.0157429999999925</c:v>
                </c:pt>
                <c:pt idx="437">
                  <c:v>2.0173490000000003</c:v>
                </c:pt>
                <c:pt idx="438">
                  <c:v>2.0220589999999925</c:v>
                </c:pt>
                <c:pt idx="439">
                  <c:v>2.0243229999999999</c:v>
                </c:pt>
                <c:pt idx="440">
                  <c:v>2.0273570000000012</c:v>
                </c:pt>
                <c:pt idx="441">
                  <c:v>2.0296659999999935</c:v>
                </c:pt>
                <c:pt idx="442">
                  <c:v>2.0319529999999926</c:v>
                </c:pt>
                <c:pt idx="443">
                  <c:v>2.037992</c:v>
                </c:pt>
                <c:pt idx="444">
                  <c:v>2.0417300000000012</c:v>
                </c:pt>
                <c:pt idx="445">
                  <c:v>2.045426</c:v>
                </c:pt>
                <c:pt idx="446">
                  <c:v>2.0520709999999935</c:v>
                </c:pt>
                <c:pt idx="447">
                  <c:v>2.0536519999999987</c:v>
                </c:pt>
                <c:pt idx="448">
                  <c:v>2.055040999999993</c:v>
                </c:pt>
                <c:pt idx="449">
                  <c:v>2.0567640000000003</c:v>
                </c:pt>
                <c:pt idx="450">
                  <c:v>2.0593700000000004</c:v>
                </c:pt>
                <c:pt idx="451">
                  <c:v>2.0634209999999999</c:v>
                </c:pt>
                <c:pt idx="452">
                  <c:v>2.0775790000000001</c:v>
                </c:pt>
                <c:pt idx="453">
                  <c:v>2.0811130000000002</c:v>
                </c:pt>
                <c:pt idx="454">
                  <c:v>2.0841450000000004</c:v>
                </c:pt>
                <c:pt idx="455">
                  <c:v>2.0926989999999925</c:v>
                </c:pt>
                <c:pt idx="456">
                  <c:v>2.0956619999999977</c:v>
                </c:pt>
                <c:pt idx="457">
                  <c:v>2.0972239999999998</c:v>
                </c:pt>
                <c:pt idx="458">
                  <c:v>2.0984670000000003</c:v>
                </c:pt>
                <c:pt idx="459">
                  <c:v>2.0997179999999998</c:v>
                </c:pt>
                <c:pt idx="460">
                  <c:v>2.1010020000000003</c:v>
                </c:pt>
                <c:pt idx="461">
                  <c:v>2.1033380000000061</c:v>
                </c:pt>
                <c:pt idx="462">
                  <c:v>2.1054479999999987</c:v>
                </c:pt>
                <c:pt idx="463">
                  <c:v>2.1081820000000002</c:v>
                </c:pt>
                <c:pt idx="464">
                  <c:v>2.1106040000000004</c:v>
                </c:pt>
                <c:pt idx="465">
                  <c:v>2.1112399999999987</c:v>
                </c:pt>
                <c:pt idx="466">
                  <c:v>2.1149440000000004</c:v>
                </c:pt>
                <c:pt idx="467">
                  <c:v>2.1161849999999998</c:v>
                </c:pt>
                <c:pt idx="468">
                  <c:v>2.117229</c:v>
                </c:pt>
                <c:pt idx="469">
                  <c:v>2.1251769999999999</c:v>
                </c:pt>
                <c:pt idx="470">
                  <c:v>2.1286620000000003</c:v>
                </c:pt>
                <c:pt idx="471">
                  <c:v>2.1314910000000005</c:v>
                </c:pt>
                <c:pt idx="472">
                  <c:v>2.1337619999999999</c:v>
                </c:pt>
                <c:pt idx="473">
                  <c:v>2.1371650000000004</c:v>
                </c:pt>
                <c:pt idx="474">
                  <c:v>2.1386849999999997</c:v>
                </c:pt>
                <c:pt idx="475">
                  <c:v>2.1397649999999997</c:v>
                </c:pt>
                <c:pt idx="476">
                  <c:v>2.1408589999999967</c:v>
                </c:pt>
                <c:pt idx="477">
                  <c:v>2.1576630000000003</c:v>
                </c:pt>
                <c:pt idx="478">
                  <c:v>2.1641440000000012</c:v>
                </c:pt>
                <c:pt idx="479">
                  <c:v>2.1692</c:v>
                </c:pt>
                <c:pt idx="480">
                  <c:v>2.1722779999999977</c:v>
                </c:pt>
                <c:pt idx="481">
                  <c:v>2.1747829999999997</c:v>
                </c:pt>
                <c:pt idx="482">
                  <c:v>2.1805200000000076</c:v>
                </c:pt>
                <c:pt idx="483">
                  <c:v>2.1837559999999998</c:v>
                </c:pt>
                <c:pt idx="484">
                  <c:v>2.1863039999999998</c:v>
                </c:pt>
                <c:pt idx="485">
                  <c:v>2.1880030000000001</c:v>
                </c:pt>
                <c:pt idx="486">
                  <c:v>2.196802999999993</c:v>
                </c:pt>
                <c:pt idx="487">
                  <c:v>2.2091640000000012</c:v>
                </c:pt>
                <c:pt idx="488">
                  <c:v>2.2131410000000002</c:v>
                </c:pt>
                <c:pt idx="489">
                  <c:v>2.2162099999999967</c:v>
                </c:pt>
                <c:pt idx="490">
                  <c:v>2.2197089999999977</c:v>
                </c:pt>
                <c:pt idx="491">
                  <c:v>2.2227259999999998</c:v>
                </c:pt>
                <c:pt idx="492">
                  <c:v>2.2278760000000002</c:v>
                </c:pt>
                <c:pt idx="493">
                  <c:v>2.2299550000000004</c:v>
                </c:pt>
                <c:pt idx="494">
                  <c:v>2.2326259999999967</c:v>
                </c:pt>
                <c:pt idx="495">
                  <c:v>2.2369510000000004</c:v>
                </c:pt>
                <c:pt idx="496">
                  <c:v>2.2411070000000066</c:v>
                </c:pt>
                <c:pt idx="497">
                  <c:v>2.2428470000000003</c:v>
                </c:pt>
                <c:pt idx="498">
                  <c:v>2.2438750000000001</c:v>
                </c:pt>
                <c:pt idx="499">
                  <c:v>2.2481540000000071</c:v>
                </c:pt>
                <c:pt idx="500">
                  <c:v>2.2521560000000003</c:v>
                </c:pt>
                <c:pt idx="501">
                  <c:v>2.2544269999999997</c:v>
                </c:pt>
                <c:pt idx="502">
                  <c:v>2.2611410000000012</c:v>
                </c:pt>
                <c:pt idx="503">
                  <c:v>2.3933049999999998</c:v>
                </c:pt>
                <c:pt idx="504">
                  <c:v>2.538977</c:v>
                </c:pt>
                <c:pt idx="505">
                  <c:v>2.5608870000000001</c:v>
                </c:pt>
                <c:pt idx="506">
                  <c:v>2.5874320000000002</c:v>
                </c:pt>
                <c:pt idx="507">
                  <c:v>2.65076</c:v>
                </c:pt>
                <c:pt idx="508">
                  <c:v>2.6698870000000001</c:v>
                </c:pt>
                <c:pt idx="509">
                  <c:v>2.8049359999999997</c:v>
                </c:pt>
                <c:pt idx="510">
                  <c:v>2.8700249999999987</c:v>
                </c:pt>
                <c:pt idx="511">
                  <c:v>2.9063290000000004</c:v>
                </c:pt>
                <c:pt idx="512">
                  <c:v>2.9224829999999935</c:v>
                </c:pt>
                <c:pt idx="513">
                  <c:v>2.937646999999993</c:v>
                </c:pt>
                <c:pt idx="514">
                  <c:v>2.9463290000000004</c:v>
                </c:pt>
                <c:pt idx="515">
                  <c:v>2.9630210000000012</c:v>
                </c:pt>
                <c:pt idx="516">
                  <c:v>2.9723179999999987</c:v>
                </c:pt>
                <c:pt idx="517">
                  <c:v>2.9774270000000005</c:v>
                </c:pt>
                <c:pt idx="518">
                  <c:v>2.9873099999999999</c:v>
                </c:pt>
                <c:pt idx="519">
                  <c:v>2.9989910000000002</c:v>
                </c:pt>
                <c:pt idx="520">
                  <c:v>3.0150759999999925</c:v>
                </c:pt>
                <c:pt idx="521">
                  <c:v>3.0213219999999996</c:v>
                </c:pt>
                <c:pt idx="522">
                  <c:v>3.0258929999999977</c:v>
                </c:pt>
                <c:pt idx="523">
                  <c:v>3.0301799999999997</c:v>
                </c:pt>
                <c:pt idx="524">
                  <c:v>3.0327840000000004</c:v>
                </c:pt>
                <c:pt idx="525">
                  <c:v>3.0398959999999935</c:v>
                </c:pt>
                <c:pt idx="526">
                  <c:v>3.0525789999999935</c:v>
                </c:pt>
                <c:pt idx="527">
                  <c:v>3.1033790000000012</c:v>
                </c:pt>
                <c:pt idx="528">
                  <c:v>3.1420469999999967</c:v>
                </c:pt>
                <c:pt idx="529">
                  <c:v>3.1898670000000005</c:v>
                </c:pt>
                <c:pt idx="530">
                  <c:v>3.3289229999999987</c:v>
                </c:pt>
                <c:pt idx="531">
                  <c:v>3.3646799999999977</c:v>
                </c:pt>
                <c:pt idx="532">
                  <c:v>3.3719219999999988</c:v>
                </c:pt>
                <c:pt idx="533">
                  <c:v>3.375546999999993</c:v>
                </c:pt>
                <c:pt idx="534">
                  <c:v>3.5571460000000004</c:v>
                </c:pt>
                <c:pt idx="535">
                  <c:v>3.6364140000000003</c:v>
                </c:pt>
                <c:pt idx="536">
                  <c:v>3.6618139999999997</c:v>
                </c:pt>
                <c:pt idx="537">
                  <c:v>3.6885839999999996</c:v>
                </c:pt>
                <c:pt idx="538">
                  <c:v>3.6958289999999967</c:v>
                </c:pt>
                <c:pt idx="539">
                  <c:v>3.7036610000000012</c:v>
                </c:pt>
                <c:pt idx="540">
                  <c:v>3.7116959999999977</c:v>
                </c:pt>
                <c:pt idx="541">
                  <c:v>3.7465659999999987</c:v>
                </c:pt>
                <c:pt idx="542">
                  <c:v>3.7560359999999977</c:v>
                </c:pt>
                <c:pt idx="543">
                  <c:v>3.764456</c:v>
                </c:pt>
                <c:pt idx="544">
                  <c:v>3.7705760000000001</c:v>
                </c:pt>
                <c:pt idx="545">
                  <c:v>3.7768269999999977</c:v>
                </c:pt>
                <c:pt idx="546">
                  <c:v>3.7807950000000012</c:v>
                </c:pt>
                <c:pt idx="547">
                  <c:v>3.7842419999999999</c:v>
                </c:pt>
                <c:pt idx="548">
                  <c:v>3.7844930000000012</c:v>
                </c:pt>
                <c:pt idx="549">
                  <c:v>3.7883760000000066</c:v>
                </c:pt>
                <c:pt idx="550">
                  <c:v>3.7973670000000066</c:v>
                </c:pt>
                <c:pt idx="551">
                  <c:v>3.806934</c:v>
                </c:pt>
                <c:pt idx="552">
                  <c:v>3.8161579999999935</c:v>
                </c:pt>
                <c:pt idx="553">
                  <c:v>3.8210940000000004</c:v>
                </c:pt>
                <c:pt idx="554">
                  <c:v>3.8251660000000003</c:v>
                </c:pt>
                <c:pt idx="555">
                  <c:v>3.827655999999994</c:v>
                </c:pt>
                <c:pt idx="556">
                  <c:v>3.8298399999999977</c:v>
                </c:pt>
                <c:pt idx="557">
                  <c:v>3.8342149999999977</c:v>
                </c:pt>
                <c:pt idx="558">
                  <c:v>3.8400160000000003</c:v>
                </c:pt>
                <c:pt idx="559">
                  <c:v>3.8423059999999967</c:v>
                </c:pt>
                <c:pt idx="560">
                  <c:v>3.8471099999999998</c:v>
                </c:pt>
                <c:pt idx="561">
                  <c:v>3.8549479999999967</c:v>
                </c:pt>
                <c:pt idx="562">
                  <c:v>3.8573700000000004</c:v>
                </c:pt>
                <c:pt idx="563">
                  <c:v>3.8624679999999967</c:v>
                </c:pt>
                <c:pt idx="564">
                  <c:v>3.8717199999999967</c:v>
                </c:pt>
                <c:pt idx="565">
                  <c:v>3.8743030000000003</c:v>
                </c:pt>
                <c:pt idx="566">
                  <c:v>3.8787149999999997</c:v>
                </c:pt>
                <c:pt idx="567">
                  <c:v>3.8894719999999987</c:v>
                </c:pt>
                <c:pt idx="568">
                  <c:v>3.895912999999994</c:v>
                </c:pt>
                <c:pt idx="569">
                  <c:v>3.9286279999999998</c:v>
                </c:pt>
                <c:pt idx="570">
                  <c:v>3.9525949999999987</c:v>
                </c:pt>
                <c:pt idx="571">
                  <c:v>3.9553029999999967</c:v>
                </c:pt>
                <c:pt idx="572">
                  <c:v>3.9585569999999977</c:v>
                </c:pt>
                <c:pt idx="573">
                  <c:v>3.9602940000000002</c:v>
                </c:pt>
                <c:pt idx="574">
                  <c:v>3.9644679999999997</c:v>
                </c:pt>
                <c:pt idx="575">
                  <c:v>3.9736409999999935</c:v>
                </c:pt>
                <c:pt idx="576">
                  <c:v>3.9780489999999915</c:v>
                </c:pt>
                <c:pt idx="577">
                  <c:v>3.9799810000000004</c:v>
                </c:pt>
                <c:pt idx="578">
                  <c:v>3.9817830000000001</c:v>
                </c:pt>
                <c:pt idx="579">
                  <c:v>3.9833090000000002</c:v>
                </c:pt>
                <c:pt idx="580">
                  <c:v>3.9865209999999998</c:v>
                </c:pt>
                <c:pt idx="581">
                  <c:v>3.9913220000000003</c:v>
                </c:pt>
                <c:pt idx="582">
                  <c:v>4.0001249999999873</c:v>
                </c:pt>
                <c:pt idx="583">
                  <c:v>4.0082760000000004</c:v>
                </c:pt>
                <c:pt idx="584">
                  <c:v>4.010961</c:v>
                </c:pt>
                <c:pt idx="585">
                  <c:v>4.0127889999999873</c:v>
                </c:pt>
                <c:pt idx="586">
                  <c:v>4.0140009999999871</c:v>
                </c:pt>
                <c:pt idx="587">
                  <c:v>4.0159379999999851</c:v>
                </c:pt>
                <c:pt idx="588">
                  <c:v>4.0194479999999997</c:v>
                </c:pt>
                <c:pt idx="589">
                  <c:v>4.0217159999999863</c:v>
                </c:pt>
                <c:pt idx="590">
                  <c:v>4.0241479999999852</c:v>
                </c:pt>
                <c:pt idx="591">
                  <c:v>4.0259499999999955</c:v>
                </c:pt>
                <c:pt idx="592">
                  <c:v>4.0271099999999862</c:v>
                </c:pt>
                <c:pt idx="593">
                  <c:v>4.0281419999999946</c:v>
                </c:pt>
                <c:pt idx="594">
                  <c:v>4.0302100000000003</c:v>
                </c:pt>
                <c:pt idx="595">
                  <c:v>4.0312420000000193</c:v>
                </c:pt>
                <c:pt idx="596">
                  <c:v>4.0318860000000001</c:v>
                </c:pt>
                <c:pt idx="597">
                  <c:v>4.0326000000000004</c:v>
                </c:pt>
                <c:pt idx="598">
                  <c:v>4.0341099999999965</c:v>
                </c:pt>
                <c:pt idx="599">
                  <c:v>4.0357719999999997</c:v>
                </c:pt>
                <c:pt idx="600">
                  <c:v>4.0405410000000002</c:v>
                </c:pt>
                <c:pt idx="601">
                  <c:v>4.0417820000000004</c:v>
                </c:pt>
                <c:pt idx="602">
                  <c:v>4.0434400000000004</c:v>
                </c:pt>
                <c:pt idx="603">
                  <c:v>4.0445359999999786</c:v>
                </c:pt>
                <c:pt idx="604">
                  <c:v>4.0709100000000005</c:v>
                </c:pt>
                <c:pt idx="605">
                  <c:v>4.0772750000000002</c:v>
                </c:pt>
                <c:pt idx="606">
                  <c:v>4.0834850000000005</c:v>
                </c:pt>
                <c:pt idx="607">
                  <c:v>4.0878680000000003</c:v>
                </c:pt>
                <c:pt idx="608">
                  <c:v>4.0993339999999998</c:v>
                </c:pt>
                <c:pt idx="609">
                  <c:v>4.110012999999987</c:v>
                </c:pt>
                <c:pt idx="610">
                  <c:v>4.1145959999999766</c:v>
                </c:pt>
                <c:pt idx="611">
                  <c:v>4.1181179999999795</c:v>
                </c:pt>
                <c:pt idx="612">
                  <c:v>4.125629</c:v>
                </c:pt>
                <c:pt idx="613">
                  <c:v>4.1304530000000002</c:v>
                </c:pt>
                <c:pt idx="614">
                  <c:v>4.1433849999999852</c:v>
                </c:pt>
                <c:pt idx="615">
                  <c:v>4.1487379999999945</c:v>
                </c:pt>
                <c:pt idx="616">
                  <c:v>4.152566999999987</c:v>
                </c:pt>
                <c:pt idx="617">
                  <c:v>4.1576789999999955</c:v>
                </c:pt>
                <c:pt idx="618">
                  <c:v>4.1626189999999852</c:v>
                </c:pt>
                <c:pt idx="619">
                  <c:v>4.1664939999999975</c:v>
                </c:pt>
                <c:pt idx="620">
                  <c:v>4.1693980000000002</c:v>
                </c:pt>
                <c:pt idx="621">
                  <c:v>4.1769509999999945</c:v>
                </c:pt>
                <c:pt idx="622">
                  <c:v>4.1847779999999863</c:v>
                </c:pt>
                <c:pt idx="623">
                  <c:v>4.1914039999999995</c:v>
                </c:pt>
                <c:pt idx="624">
                  <c:v>4.195654999999987</c:v>
                </c:pt>
                <c:pt idx="625">
                  <c:v>4.1991719999999955</c:v>
                </c:pt>
                <c:pt idx="626">
                  <c:v>4.2056730000000124</c:v>
                </c:pt>
                <c:pt idx="627">
                  <c:v>4.2094129999999996</c:v>
                </c:pt>
                <c:pt idx="628">
                  <c:v>4.2158829999999945</c:v>
                </c:pt>
                <c:pt idx="629">
                  <c:v>4.2214460000000003</c:v>
                </c:pt>
                <c:pt idx="630">
                  <c:v>4.2243339999999945</c:v>
                </c:pt>
                <c:pt idx="631">
                  <c:v>4.2276129999999945</c:v>
                </c:pt>
                <c:pt idx="632">
                  <c:v>4.2300310000000003</c:v>
                </c:pt>
                <c:pt idx="633">
                  <c:v>4.2334110000000003</c:v>
                </c:pt>
                <c:pt idx="634">
                  <c:v>4.2397060000000124</c:v>
                </c:pt>
                <c:pt idx="635">
                  <c:v>4.2483040000000001</c:v>
                </c:pt>
                <c:pt idx="636">
                  <c:v>4.2525189999999871</c:v>
                </c:pt>
                <c:pt idx="637">
                  <c:v>4.257009</c:v>
                </c:pt>
                <c:pt idx="638">
                  <c:v>4.2594469999999998</c:v>
                </c:pt>
                <c:pt idx="639">
                  <c:v>4.2629329999999852</c:v>
                </c:pt>
                <c:pt idx="640">
                  <c:v>4.2709469999999996</c:v>
                </c:pt>
                <c:pt idx="641">
                  <c:v>4.2744660000000003</c:v>
                </c:pt>
                <c:pt idx="642">
                  <c:v>4.2793650000000145</c:v>
                </c:pt>
                <c:pt idx="643">
                  <c:v>4.2823070000000003</c:v>
                </c:pt>
                <c:pt idx="644">
                  <c:v>4.2863280000000135</c:v>
                </c:pt>
                <c:pt idx="645">
                  <c:v>4.296017</c:v>
                </c:pt>
                <c:pt idx="646">
                  <c:v>4.299417</c:v>
                </c:pt>
                <c:pt idx="647">
                  <c:v>4.3037029999999996</c:v>
                </c:pt>
                <c:pt idx="648">
                  <c:v>4.3082190000000002</c:v>
                </c:pt>
                <c:pt idx="649">
                  <c:v>4.3106910000000003</c:v>
                </c:pt>
                <c:pt idx="650">
                  <c:v>4.3158769999999871</c:v>
                </c:pt>
                <c:pt idx="651">
                  <c:v>4.3204649999999871</c:v>
                </c:pt>
                <c:pt idx="652">
                  <c:v>4.3245319999999765</c:v>
                </c:pt>
                <c:pt idx="653">
                  <c:v>4.3274269999999841</c:v>
                </c:pt>
                <c:pt idx="654">
                  <c:v>4.3330669999999998</c:v>
                </c:pt>
                <c:pt idx="655">
                  <c:v>4.3417120000000002</c:v>
                </c:pt>
                <c:pt idx="656">
                  <c:v>4.3503210000000001</c:v>
                </c:pt>
                <c:pt idx="657">
                  <c:v>4.3554960000000005</c:v>
                </c:pt>
                <c:pt idx="658">
                  <c:v>4.3577519999999863</c:v>
                </c:pt>
                <c:pt idx="659">
                  <c:v>4.3602910000000001</c:v>
                </c:pt>
                <c:pt idx="660">
                  <c:v>4.3645009999999766</c:v>
                </c:pt>
                <c:pt idx="661">
                  <c:v>4.3679039999999851</c:v>
                </c:pt>
                <c:pt idx="662">
                  <c:v>4.3706959999999997</c:v>
                </c:pt>
                <c:pt idx="663">
                  <c:v>4.3751889999999873</c:v>
                </c:pt>
                <c:pt idx="664">
                  <c:v>4.3792249999999999</c:v>
                </c:pt>
                <c:pt idx="665">
                  <c:v>4.3830330000000002</c:v>
                </c:pt>
                <c:pt idx="666">
                  <c:v>4.386317</c:v>
                </c:pt>
                <c:pt idx="667">
                  <c:v>4.388058</c:v>
                </c:pt>
                <c:pt idx="668">
                  <c:v>4.3896490000000146</c:v>
                </c:pt>
                <c:pt idx="669">
                  <c:v>4.3917419999999998</c:v>
                </c:pt>
                <c:pt idx="670">
                  <c:v>4.3929709999999851</c:v>
                </c:pt>
                <c:pt idx="671">
                  <c:v>4.3982460000000003</c:v>
                </c:pt>
                <c:pt idx="672">
                  <c:v>4.4019320000000004</c:v>
                </c:pt>
                <c:pt idx="673">
                  <c:v>4.4041759999999863</c:v>
                </c:pt>
                <c:pt idx="674">
                  <c:v>4.4110640000000014</c:v>
                </c:pt>
                <c:pt idx="675">
                  <c:v>4.4188200000000002</c:v>
                </c:pt>
                <c:pt idx="676">
                  <c:v>4.4220339999999965</c:v>
                </c:pt>
                <c:pt idx="677">
                  <c:v>4.4322130000000124</c:v>
                </c:pt>
                <c:pt idx="678">
                  <c:v>4.4392080000000202</c:v>
                </c:pt>
                <c:pt idx="679">
                  <c:v>4.4428109999999945</c:v>
                </c:pt>
                <c:pt idx="680">
                  <c:v>4.4544939999999995</c:v>
                </c:pt>
                <c:pt idx="681">
                  <c:v>4.4611559999999955</c:v>
                </c:pt>
                <c:pt idx="682">
                  <c:v>4.4650359999999871</c:v>
                </c:pt>
                <c:pt idx="683">
                  <c:v>4.4678589999999945</c:v>
                </c:pt>
                <c:pt idx="684">
                  <c:v>4.4705529999999998</c:v>
                </c:pt>
                <c:pt idx="685">
                  <c:v>4.473014</c:v>
                </c:pt>
                <c:pt idx="686">
                  <c:v>4.4754329999999998</c:v>
                </c:pt>
                <c:pt idx="687">
                  <c:v>4.4791129999999999</c:v>
                </c:pt>
                <c:pt idx="688">
                  <c:v>4.4838009999999997</c:v>
                </c:pt>
                <c:pt idx="689">
                  <c:v>4.4877950000000002</c:v>
                </c:pt>
                <c:pt idx="690">
                  <c:v>4.5002930000000134</c:v>
                </c:pt>
                <c:pt idx="691">
                  <c:v>4.504632</c:v>
                </c:pt>
                <c:pt idx="692">
                  <c:v>4.5082649999999997</c:v>
                </c:pt>
                <c:pt idx="693">
                  <c:v>4.5110429999999999</c:v>
                </c:pt>
                <c:pt idx="694">
                  <c:v>4.5146039999999985</c:v>
                </c:pt>
                <c:pt idx="695">
                  <c:v>4.5167210000000004</c:v>
                </c:pt>
                <c:pt idx="696">
                  <c:v>4.5201599999999873</c:v>
                </c:pt>
                <c:pt idx="697">
                  <c:v>4.5263960000000001</c:v>
                </c:pt>
                <c:pt idx="698">
                  <c:v>4.529547</c:v>
                </c:pt>
                <c:pt idx="699">
                  <c:v>4.533131</c:v>
                </c:pt>
                <c:pt idx="700">
                  <c:v>4.5348660000000001</c:v>
                </c:pt>
                <c:pt idx="701">
                  <c:v>4.5368440000000003</c:v>
                </c:pt>
                <c:pt idx="702">
                  <c:v>4.538888</c:v>
                </c:pt>
                <c:pt idx="703">
                  <c:v>4.5451839999999955</c:v>
                </c:pt>
                <c:pt idx="704">
                  <c:v>4.581086</c:v>
                </c:pt>
                <c:pt idx="705">
                  <c:v>4.5879069999999871</c:v>
                </c:pt>
                <c:pt idx="706">
                  <c:v>4.5920459999999945</c:v>
                </c:pt>
                <c:pt idx="707">
                  <c:v>4.5975389999999852</c:v>
                </c:pt>
                <c:pt idx="708">
                  <c:v>4.6093609999999998</c:v>
                </c:pt>
                <c:pt idx="709">
                  <c:v>4.628749</c:v>
                </c:pt>
                <c:pt idx="710">
                  <c:v>4.6408480000000001</c:v>
                </c:pt>
                <c:pt idx="711">
                  <c:v>4.6510439999999997</c:v>
                </c:pt>
                <c:pt idx="712">
                  <c:v>4.6552680000000004</c:v>
                </c:pt>
                <c:pt idx="713">
                  <c:v>4.6635749999999785</c:v>
                </c:pt>
                <c:pt idx="714">
                  <c:v>4.7115609999999997</c:v>
                </c:pt>
                <c:pt idx="715">
                  <c:v>4.7346219999999999</c:v>
                </c:pt>
                <c:pt idx="716">
                  <c:v>4.7595859999999863</c:v>
                </c:pt>
                <c:pt idx="717">
                  <c:v>4.7774229999999998</c:v>
                </c:pt>
                <c:pt idx="718">
                  <c:v>4.7940809999999852</c:v>
                </c:pt>
                <c:pt idx="719">
                  <c:v>4.802969</c:v>
                </c:pt>
                <c:pt idx="720">
                  <c:v>4.8171479999999871</c:v>
                </c:pt>
                <c:pt idx="721">
                  <c:v>4.8360320000000003</c:v>
                </c:pt>
                <c:pt idx="722">
                  <c:v>4.8652549999999852</c:v>
                </c:pt>
                <c:pt idx="723">
                  <c:v>4.8863380000000003</c:v>
                </c:pt>
                <c:pt idx="724">
                  <c:v>4.8925269999999852</c:v>
                </c:pt>
                <c:pt idx="725">
                  <c:v>4.9005270000000003</c:v>
                </c:pt>
                <c:pt idx="726">
                  <c:v>4.9085650000000003</c:v>
                </c:pt>
                <c:pt idx="727">
                  <c:v>4.9173229999999997</c:v>
                </c:pt>
                <c:pt idx="728">
                  <c:v>4.9262610000000135</c:v>
                </c:pt>
                <c:pt idx="729">
                  <c:v>4.9405070000000002</c:v>
                </c:pt>
                <c:pt idx="730">
                  <c:v>4.9547550000000005</c:v>
                </c:pt>
                <c:pt idx="731">
                  <c:v>4.9922399999999998</c:v>
                </c:pt>
                <c:pt idx="732">
                  <c:v>5.0129439999999965</c:v>
                </c:pt>
                <c:pt idx="733">
                  <c:v>5.0334159999999946</c:v>
                </c:pt>
                <c:pt idx="734">
                  <c:v>5.0477020000000001</c:v>
                </c:pt>
                <c:pt idx="735">
                  <c:v>5.084168</c:v>
                </c:pt>
                <c:pt idx="736">
                  <c:v>5.0994029999999997</c:v>
                </c:pt>
                <c:pt idx="737">
                  <c:v>5.1104729999999945</c:v>
                </c:pt>
                <c:pt idx="738">
                  <c:v>5.1240779999999786</c:v>
                </c:pt>
                <c:pt idx="739">
                  <c:v>5.1385579999999873</c:v>
                </c:pt>
                <c:pt idx="740">
                  <c:v>5.1714039999999999</c:v>
                </c:pt>
                <c:pt idx="741">
                  <c:v>5.185257</c:v>
                </c:pt>
                <c:pt idx="742">
                  <c:v>5.2240439999999975</c:v>
                </c:pt>
                <c:pt idx="743">
                  <c:v>5.2432129999999999</c:v>
                </c:pt>
                <c:pt idx="744">
                  <c:v>5.267639</c:v>
                </c:pt>
                <c:pt idx="745">
                  <c:v>5.2826420000000134</c:v>
                </c:pt>
                <c:pt idx="746">
                  <c:v>5.3007839999999975</c:v>
                </c:pt>
                <c:pt idx="747">
                  <c:v>5.3168819999999863</c:v>
                </c:pt>
                <c:pt idx="748">
                  <c:v>5.3354549999999863</c:v>
                </c:pt>
                <c:pt idx="749">
                  <c:v>5.3600969999999872</c:v>
                </c:pt>
                <c:pt idx="750">
                  <c:v>5.4031190000000002</c:v>
                </c:pt>
                <c:pt idx="751">
                  <c:v>5.4175849999999786</c:v>
                </c:pt>
                <c:pt idx="752">
                  <c:v>5.4221269999999873</c:v>
                </c:pt>
                <c:pt idx="753">
                  <c:v>5.4313410000000193</c:v>
                </c:pt>
                <c:pt idx="754">
                  <c:v>5.4446570000000003</c:v>
                </c:pt>
                <c:pt idx="755">
                  <c:v>5.4640969999999873</c:v>
                </c:pt>
                <c:pt idx="756">
                  <c:v>5.503044</c:v>
                </c:pt>
                <c:pt idx="757">
                  <c:v>5.5266820000000001</c:v>
                </c:pt>
                <c:pt idx="758">
                  <c:v>5.5550470000000001</c:v>
                </c:pt>
                <c:pt idx="759">
                  <c:v>5.5752329999999999</c:v>
                </c:pt>
                <c:pt idx="760">
                  <c:v>5.5836920000000134</c:v>
                </c:pt>
                <c:pt idx="761">
                  <c:v>5.6596080000000004</c:v>
                </c:pt>
                <c:pt idx="762">
                  <c:v>5.6663310000000005</c:v>
                </c:pt>
                <c:pt idx="763">
                  <c:v>5.6835139999999873</c:v>
                </c:pt>
                <c:pt idx="764">
                  <c:v>5.6908710000000005</c:v>
                </c:pt>
                <c:pt idx="765">
                  <c:v>5.7103669999999997</c:v>
                </c:pt>
                <c:pt idx="766">
                  <c:v>5.7283849999999852</c:v>
                </c:pt>
                <c:pt idx="767">
                  <c:v>5.7779259999999955</c:v>
                </c:pt>
                <c:pt idx="768">
                  <c:v>5.8039749999999852</c:v>
                </c:pt>
                <c:pt idx="769">
                  <c:v>5.8310370000000002</c:v>
                </c:pt>
                <c:pt idx="770">
                  <c:v>5.8707520000000004</c:v>
                </c:pt>
                <c:pt idx="771">
                  <c:v>5.8825179999999841</c:v>
                </c:pt>
                <c:pt idx="772">
                  <c:v>5.9055679999999997</c:v>
                </c:pt>
                <c:pt idx="773">
                  <c:v>5.9355249999999975</c:v>
                </c:pt>
                <c:pt idx="774">
                  <c:v>5.9568210000000024</c:v>
                </c:pt>
                <c:pt idx="775">
                  <c:v>5.9766160000000124</c:v>
                </c:pt>
                <c:pt idx="776">
                  <c:v>5.9832280000000146</c:v>
                </c:pt>
                <c:pt idx="777">
                  <c:v>5.9977100000000005</c:v>
                </c:pt>
                <c:pt idx="778">
                  <c:v>6.0062199999999999</c:v>
                </c:pt>
                <c:pt idx="779">
                  <c:v>6.0189309999999843</c:v>
                </c:pt>
                <c:pt idx="780">
                  <c:v>6.0853430000000124</c:v>
                </c:pt>
                <c:pt idx="781">
                  <c:v>6.1063579999999975</c:v>
                </c:pt>
                <c:pt idx="782">
                  <c:v>6.1258659999999843</c:v>
                </c:pt>
                <c:pt idx="783">
                  <c:v>6.1434229999999985</c:v>
                </c:pt>
                <c:pt idx="784">
                  <c:v>6.2154999999999996</c:v>
                </c:pt>
                <c:pt idx="785">
                  <c:v>6.2275649999999843</c:v>
                </c:pt>
                <c:pt idx="786">
                  <c:v>6.2342839999999997</c:v>
                </c:pt>
                <c:pt idx="787">
                  <c:v>6.2420040000000006</c:v>
                </c:pt>
                <c:pt idx="788">
                  <c:v>6.2486129999999998</c:v>
                </c:pt>
                <c:pt idx="789">
                  <c:v>6.2880750000000001</c:v>
                </c:pt>
                <c:pt idx="790">
                  <c:v>6.3049879999999803</c:v>
                </c:pt>
                <c:pt idx="791">
                  <c:v>6.3378939999999995</c:v>
                </c:pt>
                <c:pt idx="792">
                  <c:v>6.3648049999999756</c:v>
                </c:pt>
                <c:pt idx="793">
                  <c:v>6.374695</c:v>
                </c:pt>
                <c:pt idx="794">
                  <c:v>6.3815180000000007</c:v>
                </c:pt>
                <c:pt idx="795">
                  <c:v>6.3859079999999873</c:v>
                </c:pt>
                <c:pt idx="796">
                  <c:v>6.3901999999999965</c:v>
                </c:pt>
                <c:pt idx="797">
                  <c:v>6.4002539999999994</c:v>
                </c:pt>
                <c:pt idx="798">
                  <c:v>6.4644579999999863</c:v>
                </c:pt>
                <c:pt idx="799">
                  <c:v>6.4719319999999998</c:v>
                </c:pt>
                <c:pt idx="800">
                  <c:v>6.5135200000000006</c:v>
                </c:pt>
                <c:pt idx="801">
                  <c:v>6.5377750000000008</c:v>
                </c:pt>
                <c:pt idx="802">
                  <c:v>6.5539799999999975</c:v>
                </c:pt>
                <c:pt idx="803">
                  <c:v>6.5641669999999852</c:v>
                </c:pt>
                <c:pt idx="804">
                  <c:v>6.2726020000000124</c:v>
                </c:pt>
                <c:pt idx="805">
                  <c:v>6.2332050000000034</c:v>
                </c:pt>
                <c:pt idx="806">
                  <c:v>6.2107370000000008</c:v>
                </c:pt>
                <c:pt idx="807">
                  <c:v>6.2010870000000002</c:v>
                </c:pt>
                <c:pt idx="808">
                  <c:v>6.1964759999999863</c:v>
                </c:pt>
                <c:pt idx="809">
                  <c:v>6.1850410000000009</c:v>
                </c:pt>
                <c:pt idx="810">
                  <c:v>6.1499490000000003</c:v>
                </c:pt>
                <c:pt idx="811">
                  <c:v>6.1173969999999862</c:v>
                </c:pt>
                <c:pt idx="812">
                  <c:v>6.1080990000000002</c:v>
                </c:pt>
                <c:pt idx="813">
                  <c:v>6.0874949999999863</c:v>
                </c:pt>
                <c:pt idx="814">
                  <c:v>6.0633039999999996</c:v>
                </c:pt>
                <c:pt idx="815">
                  <c:v>6.0450570000000008</c:v>
                </c:pt>
                <c:pt idx="816">
                  <c:v>6.0334619999999992</c:v>
                </c:pt>
                <c:pt idx="817">
                  <c:v>6.0259670000000005</c:v>
                </c:pt>
                <c:pt idx="818">
                  <c:v>6.0120230000000001</c:v>
                </c:pt>
                <c:pt idx="819">
                  <c:v>6.0027029999999995</c:v>
                </c:pt>
                <c:pt idx="820">
                  <c:v>5.9853180000000004</c:v>
                </c:pt>
                <c:pt idx="821">
                  <c:v>5.9761020000000133</c:v>
                </c:pt>
                <c:pt idx="822">
                  <c:v>5.9676479999999996</c:v>
                </c:pt>
                <c:pt idx="823">
                  <c:v>5.9561210000000004</c:v>
                </c:pt>
                <c:pt idx="824">
                  <c:v>5.9279829999999851</c:v>
                </c:pt>
                <c:pt idx="825">
                  <c:v>5.9197400000000124</c:v>
                </c:pt>
                <c:pt idx="826">
                  <c:v>5.9140380000000006</c:v>
                </c:pt>
                <c:pt idx="827">
                  <c:v>5.8996939999999993</c:v>
                </c:pt>
                <c:pt idx="828">
                  <c:v>5.8913820000000001</c:v>
                </c:pt>
                <c:pt idx="829">
                  <c:v>5.8845429999999945</c:v>
                </c:pt>
                <c:pt idx="830">
                  <c:v>5.8769549999999873</c:v>
                </c:pt>
                <c:pt idx="831">
                  <c:v>5.8690389999999955</c:v>
                </c:pt>
                <c:pt idx="832">
                  <c:v>5.8635699999999975</c:v>
                </c:pt>
                <c:pt idx="833">
                  <c:v>5.8598920000000003</c:v>
                </c:pt>
                <c:pt idx="834">
                  <c:v>5.851146</c:v>
                </c:pt>
                <c:pt idx="835">
                  <c:v>5.846781</c:v>
                </c:pt>
                <c:pt idx="836">
                  <c:v>5.842346</c:v>
                </c:pt>
                <c:pt idx="837">
                  <c:v>5.8359809999999852</c:v>
                </c:pt>
                <c:pt idx="838">
                  <c:v>5.8323929999999997</c:v>
                </c:pt>
                <c:pt idx="839">
                  <c:v>5.8258679999999945</c:v>
                </c:pt>
                <c:pt idx="840">
                  <c:v>5.8220789999999871</c:v>
                </c:pt>
                <c:pt idx="841">
                  <c:v>5.8176859999999841</c:v>
                </c:pt>
                <c:pt idx="842">
                  <c:v>5.8060299999999998</c:v>
                </c:pt>
                <c:pt idx="843">
                  <c:v>5.8021509999999852</c:v>
                </c:pt>
                <c:pt idx="844">
                  <c:v>5.7997820000000004</c:v>
                </c:pt>
                <c:pt idx="845">
                  <c:v>5.7976809999999945</c:v>
                </c:pt>
                <c:pt idx="846">
                  <c:v>5.7920339999999975</c:v>
                </c:pt>
                <c:pt idx="847">
                  <c:v>5.7764920000000135</c:v>
                </c:pt>
                <c:pt idx="848">
                  <c:v>5.7669189999999872</c:v>
                </c:pt>
                <c:pt idx="849">
                  <c:v>5.7625869999999786</c:v>
                </c:pt>
                <c:pt idx="850">
                  <c:v>5.7554480000000003</c:v>
                </c:pt>
                <c:pt idx="851">
                  <c:v>5.7487250000000003</c:v>
                </c:pt>
                <c:pt idx="852">
                  <c:v>5.7422000000000004</c:v>
                </c:pt>
                <c:pt idx="853">
                  <c:v>5.7366650000000146</c:v>
                </c:pt>
                <c:pt idx="854">
                  <c:v>5.7312930000000231</c:v>
                </c:pt>
                <c:pt idx="855">
                  <c:v>5.7281379999999871</c:v>
                </c:pt>
                <c:pt idx="856">
                  <c:v>5.7243630000000003</c:v>
                </c:pt>
                <c:pt idx="857">
                  <c:v>5.7170199999999873</c:v>
                </c:pt>
                <c:pt idx="858">
                  <c:v>5.7102029999999999</c:v>
                </c:pt>
                <c:pt idx="859">
                  <c:v>5.7067220000000134</c:v>
                </c:pt>
                <c:pt idx="860">
                  <c:v>5.6919549999999832</c:v>
                </c:pt>
                <c:pt idx="861">
                  <c:v>5.6752390000000004</c:v>
                </c:pt>
                <c:pt idx="862">
                  <c:v>5.6637339999999945</c:v>
                </c:pt>
                <c:pt idx="863">
                  <c:v>5.656549</c:v>
                </c:pt>
                <c:pt idx="864">
                  <c:v>5.6531080000000005</c:v>
                </c:pt>
                <c:pt idx="865">
                  <c:v>5.6504539999999945</c:v>
                </c:pt>
                <c:pt idx="866">
                  <c:v>5.643256</c:v>
                </c:pt>
                <c:pt idx="867">
                  <c:v>5.6396819999999996</c:v>
                </c:pt>
                <c:pt idx="868">
                  <c:v>5.634277</c:v>
                </c:pt>
                <c:pt idx="869">
                  <c:v>5.6218959999999871</c:v>
                </c:pt>
                <c:pt idx="870">
                  <c:v>5.6162919999999996</c:v>
                </c:pt>
                <c:pt idx="871">
                  <c:v>5.6123249999999851</c:v>
                </c:pt>
                <c:pt idx="872">
                  <c:v>5.6043159999999785</c:v>
                </c:pt>
                <c:pt idx="873">
                  <c:v>5.5992660000000134</c:v>
                </c:pt>
                <c:pt idx="874">
                  <c:v>5.5926220000000004</c:v>
                </c:pt>
                <c:pt idx="875">
                  <c:v>5.5899349999999863</c:v>
                </c:pt>
                <c:pt idx="876">
                  <c:v>5.5833300000000001</c:v>
                </c:pt>
                <c:pt idx="877">
                  <c:v>5.57803</c:v>
                </c:pt>
                <c:pt idx="878">
                  <c:v>5.5746000000000002</c:v>
                </c:pt>
                <c:pt idx="879">
                  <c:v>5.5723989999999999</c:v>
                </c:pt>
                <c:pt idx="880">
                  <c:v>5.568943</c:v>
                </c:pt>
                <c:pt idx="881">
                  <c:v>5.5639139999999871</c:v>
                </c:pt>
                <c:pt idx="882">
                  <c:v>5.5592690000000173</c:v>
                </c:pt>
                <c:pt idx="883">
                  <c:v>5.5541179999999786</c:v>
                </c:pt>
                <c:pt idx="884">
                  <c:v>5.5515309999999873</c:v>
                </c:pt>
                <c:pt idx="885">
                  <c:v>5.5498779999999996</c:v>
                </c:pt>
                <c:pt idx="886">
                  <c:v>5.5454109999999863</c:v>
                </c:pt>
                <c:pt idx="887">
                  <c:v>5.542389</c:v>
                </c:pt>
                <c:pt idx="888">
                  <c:v>5.5347379999999955</c:v>
                </c:pt>
                <c:pt idx="889">
                  <c:v>5.5325430000000004</c:v>
                </c:pt>
                <c:pt idx="890">
                  <c:v>5.5282879999999945</c:v>
                </c:pt>
                <c:pt idx="891">
                  <c:v>5.5236369999999955</c:v>
                </c:pt>
                <c:pt idx="892">
                  <c:v>5.5214910000000001</c:v>
                </c:pt>
                <c:pt idx="893">
                  <c:v>5.5184829999999945</c:v>
                </c:pt>
                <c:pt idx="894">
                  <c:v>5.5167659999999996</c:v>
                </c:pt>
                <c:pt idx="895">
                  <c:v>5.5154449999999873</c:v>
                </c:pt>
                <c:pt idx="896">
                  <c:v>5.5117630000000135</c:v>
                </c:pt>
                <c:pt idx="897">
                  <c:v>5.5079369999999832</c:v>
                </c:pt>
                <c:pt idx="898">
                  <c:v>5.5058299999999996</c:v>
                </c:pt>
                <c:pt idx="899">
                  <c:v>5.5034929999999997</c:v>
                </c:pt>
                <c:pt idx="900">
                  <c:v>5.5017329999999998</c:v>
                </c:pt>
                <c:pt idx="901">
                  <c:v>5.4997530000000134</c:v>
                </c:pt>
                <c:pt idx="902">
                  <c:v>5.4983389999999996</c:v>
                </c:pt>
                <c:pt idx="903">
                  <c:v>5.4950619999999999</c:v>
                </c:pt>
                <c:pt idx="904">
                  <c:v>5.4933490000000145</c:v>
                </c:pt>
                <c:pt idx="905">
                  <c:v>5.49207</c:v>
                </c:pt>
                <c:pt idx="906">
                  <c:v>5.4913700000000034</c:v>
                </c:pt>
                <c:pt idx="907">
                  <c:v>5.4906720000000124</c:v>
                </c:pt>
                <c:pt idx="908">
                  <c:v>5.4899230000000134</c:v>
                </c:pt>
                <c:pt idx="909">
                  <c:v>5.4891630000000173</c:v>
                </c:pt>
                <c:pt idx="910">
                  <c:v>5.4859520000000002</c:v>
                </c:pt>
                <c:pt idx="911">
                  <c:v>5.4783630000000203</c:v>
                </c:pt>
                <c:pt idx="912">
                  <c:v>5.474882</c:v>
                </c:pt>
                <c:pt idx="913">
                  <c:v>5.4721349999999873</c:v>
                </c:pt>
                <c:pt idx="914">
                  <c:v>5.4700569999999997</c:v>
                </c:pt>
                <c:pt idx="915">
                  <c:v>5.4682729999999999</c:v>
                </c:pt>
                <c:pt idx="916">
                  <c:v>5.4628759999999863</c:v>
                </c:pt>
                <c:pt idx="917">
                  <c:v>5.4592049999999999</c:v>
                </c:pt>
                <c:pt idx="918">
                  <c:v>5.4572250000000002</c:v>
                </c:pt>
                <c:pt idx="919">
                  <c:v>5.4523539999999997</c:v>
                </c:pt>
                <c:pt idx="920">
                  <c:v>5.4502899999999999</c:v>
                </c:pt>
                <c:pt idx="921">
                  <c:v>5.4491750000000003</c:v>
                </c:pt>
                <c:pt idx="922">
                  <c:v>5.4474479999999996</c:v>
                </c:pt>
                <c:pt idx="923">
                  <c:v>5.4460810000000004</c:v>
                </c:pt>
                <c:pt idx="924">
                  <c:v>5.4426059999999996</c:v>
                </c:pt>
                <c:pt idx="925">
                  <c:v>5.4411149999999955</c:v>
                </c:pt>
                <c:pt idx="926">
                  <c:v>5.4387509999999999</c:v>
                </c:pt>
                <c:pt idx="927">
                  <c:v>5.4363890000000135</c:v>
                </c:pt>
                <c:pt idx="928">
                  <c:v>5.4329609999999997</c:v>
                </c:pt>
                <c:pt idx="929">
                  <c:v>5.429176</c:v>
                </c:pt>
                <c:pt idx="930">
                  <c:v>5.4282750000000002</c:v>
                </c:pt>
                <c:pt idx="931">
                  <c:v>5.4256339999999996</c:v>
                </c:pt>
                <c:pt idx="932">
                  <c:v>5.4223030000000003</c:v>
                </c:pt>
                <c:pt idx="933">
                  <c:v>5.4173080000000002</c:v>
                </c:pt>
                <c:pt idx="934">
                  <c:v>5.4163120000000013</c:v>
                </c:pt>
                <c:pt idx="935">
                  <c:v>5.4123580000000002</c:v>
                </c:pt>
                <c:pt idx="936">
                  <c:v>5.4082920000000145</c:v>
                </c:pt>
                <c:pt idx="937">
                  <c:v>5.4067160000000003</c:v>
                </c:pt>
                <c:pt idx="938">
                  <c:v>5.4045030000000001</c:v>
                </c:pt>
                <c:pt idx="939">
                  <c:v>5.403314</c:v>
                </c:pt>
                <c:pt idx="940">
                  <c:v>5.4007069999999997</c:v>
                </c:pt>
                <c:pt idx="941">
                  <c:v>5.3995069999999945</c:v>
                </c:pt>
                <c:pt idx="942">
                  <c:v>5.3972230000000003</c:v>
                </c:pt>
                <c:pt idx="943">
                  <c:v>5.395022</c:v>
                </c:pt>
                <c:pt idx="944">
                  <c:v>5.3946499999999995</c:v>
                </c:pt>
                <c:pt idx="945">
                  <c:v>5.3938249999999863</c:v>
                </c:pt>
                <c:pt idx="946">
                  <c:v>5.3933309999999945</c:v>
                </c:pt>
                <c:pt idx="947">
                  <c:v>5.3927739999999975</c:v>
                </c:pt>
                <c:pt idx="948">
                  <c:v>5.3919159999999842</c:v>
                </c:pt>
                <c:pt idx="949">
                  <c:v>5.3905419999999955</c:v>
                </c:pt>
                <c:pt idx="950">
                  <c:v>5.3877660000000001</c:v>
                </c:pt>
                <c:pt idx="951">
                  <c:v>5.3857990000000004</c:v>
                </c:pt>
                <c:pt idx="952">
                  <c:v>5.3846139999999965</c:v>
                </c:pt>
                <c:pt idx="953">
                  <c:v>5.3817680000000134</c:v>
                </c:pt>
                <c:pt idx="954">
                  <c:v>5.3803640000000001</c:v>
                </c:pt>
                <c:pt idx="955">
                  <c:v>5.3784539999999996</c:v>
                </c:pt>
                <c:pt idx="956">
                  <c:v>5.3768270000000014</c:v>
                </c:pt>
                <c:pt idx="957">
                  <c:v>5.3756659999999998</c:v>
                </c:pt>
                <c:pt idx="958">
                  <c:v>5.3746049999999945</c:v>
                </c:pt>
                <c:pt idx="959">
                  <c:v>5.3738839999999986</c:v>
                </c:pt>
                <c:pt idx="960">
                  <c:v>5.3733450000000014</c:v>
                </c:pt>
                <c:pt idx="961">
                  <c:v>5.3694839999999955</c:v>
                </c:pt>
                <c:pt idx="962">
                  <c:v>5.3681429999999946</c:v>
                </c:pt>
                <c:pt idx="963">
                  <c:v>5.3667620000000014</c:v>
                </c:pt>
                <c:pt idx="964">
                  <c:v>5.3624809999999785</c:v>
                </c:pt>
                <c:pt idx="965">
                  <c:v>5.3579649999999832</c:v>
                </c:pt>
                <c:pt idx="966">
                  <c:v>5.3531099999999965</c:v>
                </c:pt>
                <c:pt idx="967">
                  <c:v>5.3512430000000135</c:v>
                </c:pt>
                <c:pt idx="968">
                  <c:v>5.3495900000000001</c:v>
                </c:pt>
                <c:pt idx="969">
                  <c:v>5.3474999999999975</c:v>
                </c:pt>
                <c:pt idx="970">
                  <c:v>5.345256</c:v>
                </c:pt>
                <c:pt idx="971">
                  <c:v>5.343904999999987</c:v>
                </c:pt>
                <c:pt idx="972">
                  <c:v>5.3420569999999863</c:v>
                </c:pt>
                <c:pt idx="973">
                  <c:v>5.3390110000000002</c:v>
                </c:pt>
                <c:pt idx="974">
                  <c:v>5.3378449999999873</c:v>
                </c:pt>
                <c:pt idx="975">
                  <c:v>5.3352230000000134</c:v>
                </c:pt>
                <c:pt idx="976">
                  <c:v>5.3331210000000002</c:v>
                </c:pt>
                <c:pt idx="977">
                  <c:v>5.3295159999999786</c:v>
                </c:pt>
                <c:pt idx="978">
                  <c:v>5.3279989999999842</c:v>
                </c:pt>
                <c:pt idx="979">
                  <c:v>5.3267119999999872</c:v>
                </c:pt>
                <c:pt idx="980">
                  <c:v>5.326003</c:v>
                </c:pt>
                <c:pt idx="981">
                  <c:v>5.3256290000000002</c:v>
                </c:pt>
                <c:pt idx="982">
                  <c:v>5.3243589999999852</c:v>
                </c:pt>
                <c:pt idx="983">
                  <c:v>5.3231179999999831</c:v>
                </c:pt>
                <c:pt idx="984">
                  <c:v>5.3199519999999945</c:v>
                </c:pt>
                <c:pt idx="985">
                  <c:v>5.3188069999999863</c:v>
                </c:pt>
                <c:pt idx="986">
                  <c:v>5.3175569999999786</c:v>
                </c:pt>
                <c:pt idx="987">
                  <c:v>5.3150389999999863</c:v>
                </c:pt>
                <c:pt idx="988">
                  <c:v>5.3139269999999863</c:v>
                </c:pt>
                <c:pt idx="989">
                  <c:v>5.3098139999999985</c:v>
                </c:pt>
                <c:pt idx="990">
                  <c:v>5.3081480000000001</c:v>
                </c:pt>
                <c:pt idx="991">
                  <c:v>5.3065660000000001</c:v>
                </c:pt>
                <c:pt idx="992">
                  <c:v>5.304729</c:v>
                </c:pt>
                <c:pt idx="993">
                  <c:v>5.3030600000000003</c:v>
                </c:pt>
                <c:pt idx="994">
                  <c:v>5.3013310000000002</c:v>
                </c:pt>
                <c:pt idx="995">
                  <c:v>5.3005779999999945</c:v>
                </c:pt>
                <c:pt idx="996">
                  <c:v>5.2987789999999997</c:v>
                </c:pt>
                <c:pt idx="997">
                  <c:v>5.2967139999999997</c:v>
                </c:pt>
                <c:pt idx="998">
                  <c:v>5.2952649999999997</c:v>
                </c:pt>
                <c:pt idx="999">
                  <c:v>5.2923650000000002</c:v>
                </c:pt>
                <c:pt idx="1000">
                  <c:v>5.290508</c:v>
                </c:pt>
                <c:pt idx="1001">
                  <c:v>5.288424</c:v>
                </c:pt>
                <c:pt idx="1002">
                  <c:v>5.2858070000000001</c:v>
                </c:pt>
                <c:pt idx="1003">
                  <c:v>5.2830500000000002</c:v>
                </c:pt>
                <c:pt idx="1004">
                  <c:v>5.2819320000000003</c:v>
                </c:pt>
                <c:pt idx="1005">
                  <c:v>5.2813049999999997</c:v>
                </c:pt>
              </c:numCache>
            </c:numRef>
          </c:yVal>
          <c:smooth val="0"/>
        </c:ser>
        <c:dLbls>
          <c:showLegendKey val="0"/>
          <c:showVal val="0"/>
          <c:showCatName val="0"/>
          <c:showSerName val="0"/>
          <c:showPercent val="0"/>
          <c:showBubbleSize val="0"/>
        </c:dLbls>
        <c:axId val="-1262777648"/>
        <c:axId val="-1262782000"/>
      </c:scatterChart>
      <c:scatterChart>
        <c:scatterStyle val="lineMarker"/>
        <c:varyColors val="0"/>
        <c:ser>
          <c:idx val="0"/>
          <c:order val="9"/>
          <c:spPr>
            <a:ln w="63500">
              <a:solidFill>
                <a:srgbClr val="0070C0">
                  <a:alpha val="50000"/>
                </a:srgbClr>
              </a:solidFill>
            </a:ln>
          </c:spPr>
          <c:marker>
            <c:symbol val="none"/>
          </c:marker>
          <c:xVal>
            <c:numRef>
              <c:f>coil!$FX$3:$FX$18</c:f>
              <c:numCache>
                <c:formatCode>General</c:formatCode>
                <c:ptCount val="16"/>
                <c:pt idx="0">
                  <c:v>0</c:v>
                </c:pt>
                <c:pt idx="1">
                  <c:v>10</c:v>
                </c:pt>
                <c:pt idx="2">
                  <c:v>10</c:v>
                </c:pt>
                <c:pt idx="3">
                  <c:v>15</c:v>
                </c:pt>
                <c:pt idx="4">
                  <c:v>15</c:v>
                </c:pt>
                <c:pt idx="5">
                  <c:v>20</c:v>
                </c:pt>
                <c:pt idx="6">
                  <c:v>20</c:v>
                </c:pt>
                <c:pt idx="7">
                  <c:v>25</c:v>
                </c:pt>
                <c:pt idx="8">
                  <c:v>25</c:v>
                </c:pt>
                <c:pt idx="9">
                  <c:v>30</c:v>
                </c:pt>
                <c:pt idx="10">
                  <c:v>30</c:v>
                </c:pt>
                <c:pt idx="11">
                  <c:v>35</c:v>
                </c:pt>
                <c:pt idx="12">
                  <c:v>35</c:v>
                </c:pt>
                <c:pt idx="13">
                  <c:v>40</c:v>
                </c:pt>
                <c:pt idx="14">
                  <c:v>40</c:v>
                </c:pt>
                <c:pt idx="15">
                  <c:v>50</c:v>
                </c:pt>
              </c:numCache>
            </c:numRef>
          </c:xVal>
          <c:yVal>
            <c:numRef>
              <c:f>coil!$FY$3:$FY$18</c:f>
              <c:numCache>
                <c:formatCode>General</c:formatCode>
                <c:ptCount val="16"/>
                <c:pt idx="0">
                  <c:v>1</c:v>
                </c:pt>
                <c:pt idx="1">
                  <c:v>1</c:v>
                </c:pt>
                <c:pt idx="2">
                  <c:v>2.5</c:v>
                </c:pt>
                <c:pt idx="3">
                  <c:v>2.5</c:v>
                </c:pt>
                <c:pt idx="4">
                  <c:v>5</c:v>
                </c:pt>
                <c:pt idx="5">
                  <c:v>5</c:v>
                </c:pt>
                <c:pt idx="6">
                  <c:v>10</c:v>
                </c:pt>
                <c:pt idx="7">
                  <c:v>10</c:v>
                </c:pt>
                <c:pt idx="8">
                  <c:v>15</c:v>
                </c:pt>
                <c:pt idx="9">
                  <c:v>15</c:v>
                </c:pt>
                <c:pt idx="10">
                  <c:v>20</c:v>
                </c:pt>
                <c:pt idx="11">
                  <c:v>20</c:v>
                </c:pt>
                <c:pt idx="12">
                  <c:v>25</c:v>
                </c:pt>
                <c:pt idx="13">
                  <c:v>25</c:v>
                </c:pt>
                <c:pt idx="14">
                  <c:v>1.0000000000000005E-2</c:v>
                </c:pt>
                <c:pt idx="15">
                  <c:v>1.0000000000000005E-2</c:v>
                </c:pt>
              </c:numCache>
            </c:numRef>
          </c:yVal>
          <c:smooth val="0"/>
        </c:ser>
        <c:dLbls>
          <c:showLegendKey val="0"/>
          <c:showVal val="0"/>
          <c:showCatName val="0"/>
          <c:showSerName val="0"/>
          <c:showPercent val="0"/>
          <c:showBubbleSize val="0"/>
        </c:dLbls>
        <c:axId val="-1262780912"/>
        <c:axId val="-1262777104"/>
      </c:scatterChart>
      <c:valAx>
        <c:axId val="-1262777648"/>
        <c:scaling>
          <c:orientation val="minMax"/>
          <c:max val="40"/>
          <c:min val="0"/>
        </c:scaling>
        <c:delete val="0"/>
        <c:axPos val="b"/>
        <c:title>
          <c:tx>
            <c:rich>
              <a:bodyPr/>
              <a:lstStyle/>
              <a:p>
                <a:pPr>
                  <a:defRPr b="0"/>
                </a:pPr>
                <a:r>
                  <a:rPr lang="en-US" b="0"/>
                  <a:t>Time (s)</a:t>
                </a:r>
              </a:p>
            </c:rich>
          </c:tx>
          <c:layout/>
          <c:overlay val="0"/>
        </c:title>
        <c:numFmt formatCode="General" sourceLinked="1"/>
        <c:majorTickMark val="out"/>
        <c:minorTickMark val="out"/>
        <c:tickLblPos val="nextTo"/>
        <c:spPr>
          <a:ln>
            <a:solidFill>
              <a:schemeClr val="tx1"/>
            </a:solidFill>
          </a:ln>
        </c:spPr>
        <c:crossAx val="-1262782000"/>
        <c:crosses val="autoZero"/>
        <c:crossBetween val="midCat"/>
        <c:majorUnit val="10"/>
        <c:minorUnit val="5"/>
      </c:valAx>
      <c:valAx>
        <c:axId val="-1262782000"/>
        <c:scaling>
          <c:orientation val="minMax"/>
          <c:max val="8"/>
          <c:min val="0"/>
        </c:scaling>
        <c:delete val="0"/>
        <c:axPos val="l"/>
        <c:title>
          <c:tx>
            <c:rich>
              <a:bodyPr rot="-5400000" vert="horz"/>
              <a:lstStyle/>
              <a:p>
                <a:pPr>
                  <a:defRPr b="0"/>
                </a:pPr>
                <a:r>
                  <a:rPr lang="en-US" b="0"/>
                  <a:t>Distance (um)</a:t>
                </a:r>
              </a:p>
            </c:rich>
          </c:tx>
          <c:layout/>
          <c:overlay val="0"/>
        </c:title>
        <c:numFmt formatCode="General" sourceLinked="1"/>
        <c:majorTickMark val="out"/>
        <c:minorTickMark val="none"/>
        <c:tickLblPos val="nextTo"/>
        <c:spPr>
          <a:ln>
            <a:solidFill>
              <a:schemeClr val="tx1"/>
            </a:solidFill>
          </a:ln>
        </c:spPr>
        <c:crossAx val="-1262777648"/>
        <c:crosses val="autoZero"/>
        <c:crossBetween val="midCat"/>
      </c:valAx>
      <c:valAx>
        <c:axId val="-1262777104"/>
        <c:scaling>
          <c:orientation val="minMax"/>
        </c:scaling>
        <c:delete val="0"/>
        <c:axPos val="r"/>
        <c:title>
          <c:tx>
            <c:rich>
              <a:bodyPr rot="5400000" vert="horz"/>
              <a:lstStyle/>
              <a:p>
                <a:pPr>
                  <a:defRPr b="1">
                    <a:solidFill>
                      <a:srgbClr val="0070C0"/>
                    </a:solidFill>
                  </a:defRPr>
                </a:pPr>
                <a:r>
                  <a:rPr lang="en-US" b="1">
                    <a:solidFill>
                      <a:srgbClr val="0070C0"/>
                    </a:solidFill>
                  </a:rPr>
                  <a:t>Shear Stress (Pa)</a:t>
                </a:r>
              </a:p>
            </c:rich>
          </c:tx>
          <c:layout/>
          <c:overlay val="0"/>
        </c:title>
        <c:numFmt formatCode="General" sourceLinked="1"/>
        <c:majorTickMark val="out"/>
        <c:minorTickMark val="none"/>
        <c:tickLblPos val="nextTo"/>
        <c:spPr>
          <a:ln>
            <a:solidFill>
              <a:srgbClr val="0070C0"/>
            </a:solidFill>
          </a:ln>
        </c:spPr>
        <c:txPr>
          <a:bodyPr/>
          <a:lstStyle/>
          <a:p>
            <a:pPr>
              <a:defRPr>
                <a:solidFill>
                  <a:srgbClr val="0070C0"/>
                </a:solidFill>
              </a:defRPr>
            </a:pPr>
            <a:endParaRPr lang="en-US"/>
          </a:p>
        </c:txPr>
        <c:crossAx val="-1262780912"/>
        <c:crosses val="max"/>
        <c:crossBetween val="midCat"/>
      </c:valAx>
      <c:valAx>
        <c:axId val="-1262780912"/>
        <c:scaling>
          <c:orientation val="minMax"/>
        </c:scaling>
        <c:delete val="1"/>
        <c:axPos val="b"/>
        <c:numFmt formatCode="General" sourceLinked="1"/>
        <c:majorTickMark val="out"/>
        <c:minorTickMark val="none"/>
        <c:tickLblPos val="none"/>
        <c:crossAx val="-1262777104"/>
        <c:crosses val="autoZero"/>
        <c:crossBetween val="midCat"/>
      </c:valAx>
    </c:plotArea>
    <c:plotVisOnly val="1"/>
    <c:dispBlanksAs val="gap"/>
    <c:showDLblsOverMax val="0"/>
  </c:chart>
  <c:spPr>
    <a:ln>
      <a:noFill/>
    </a:ln>
  </c:spPr>
  <c:txPr>
    <a:bodyPr/>
    <a:lstStyle/>
    <a:p>
      <a:pPr>
        <a:defRPr sz="16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125608742803194"/>
          <c:y val="5.1594216250474535E-2"/>
          <c:w val="0.5360192352537646"/>
          <c:h val="0.72544702068279765"/>
        </c:manualLayout>
      </c:layout>
      <c:scatterChart>
        <c:scatterStyle val="lineMarker"/>
        <c:varyColors val="0"/>
        <c:ser>
          <c:idx val="0"/>
          <c:order val="0"/>
          <c:spPr>
            <a:ln w="12700">
              <a:solidFill>
                <a:schemeClr val="tx1"/>
              </a:solidFill>
            </a:ln>
          </c:spPr>
          <c:marker>
            <c:symbol val="none"/>
          </c:marker>
          <c:xVal>
            <c:numRef>
              <c:f>coil!$A$1:$A$1000</c:f>
              <c:numCache>
                <c:formatCode>General</c:formatCode>
                <c:ptCount val="1000"/>
                <c:pt idx="0">
                  <c:v>5.0000000000000315E-7</c:v>
                </c:pt>
                <c:pt idx="1">
                  <c:v>5.0000500000000003E-2</c:v>
                </c:pt>
                <c:pt idx="2">
                  <c:v>0.10000050000000002</c:v>
                </c:pt>
                <c:pt idx="3">
                  <c:v>0.15000100000000041</c:v>
                </c:pt>
                <c:pt idx="4">
                  <c:v>0.20000100000000001</c:v>
                </c:pt>
                <c:pt idx="5">
                  <c:v>0.25000100000000003</c:v>
                </c:pt>
                <c:pt idx="6">
                  <c:v>0.30000100000000002</c:v>
                </c:pt>
                <c:pt idx="7">
                  <c:v>0.35000100000000001</c:v>
                </c:pt>
                <c:pt idx="8">
                  <c:v>0.40000050000000031</c:v>
                </c:pt>
                <c:pt idx="9">
                  <c:v>0.45000050000000008</c:v>
                </c:pt>
                <c:pt idx="10">
                  <c:v>0.50000049999999996</c:v>
                </c:pt>
                <c:pt idx="11">
                  <c:v>0.55000099999999996</c:v>
                </c:pt>
                <c:pt idx="12">
                  <c:v>0.600001000000002</c:v>
                </c:pt>
                <c:pt idx="13">
                  <c:v>0.65000100000000238</c:v>
                </c:pt>
                <c:pt idx="14">
                  <c:v>0.70000099999999998</c:v>
                </c:pt>
                <c:pt idx="15">
                  <c:v>0.75000100000000225</c:v>
                </c:pt>
                <c:pt idx="16">
                  <c:v>0.80000099999999996</c:v>
                </c:pt>
                <c:pt idx="17">
                  <c:v>0.850001000000002</c:v>
                </c:pt>
                <c:pt idx="18">
                  <c:v>0.90000100000000005</c:v>
                </c:pt>
                <c:pt idx="19">
                  <c:v>0.95000099999999998</c:v>
                </c:pt>
                <c:pt idx="20">
                  <c:v>1.0000009999999999</c:v>
                </c:pt>
                <c:pt idx="21">
                  <c:v>1.050001</c:v>
                </c:pt>
                <c:pt idx="22">
                  <c:v>1.100001</c:v>
                </c:pt>
                <c:pt idx="23">
                  <c:v>1.1500010000000001</c:v>
                </c:pt>
                <c:pt idx="24">
                  <c:v>1.2000009999999999</c:v>
                </c:pt>
                <c:pt idx="25">
                  <c:v>1.2500009999999999</c:v>
                </c:pt>
                <c:pt idx="26">
                  <c:v>1.3000004999999999</c:v>
                </c:pt>
                <c:pt idx="27">
                  <c:v>1.3500004999999999</c:v>
                </c:pt>
                <c:pt idx="28">
                  <c:v>1.4000005</c:v>
                </c:pt>
                <c:pt idx="29">
                  <c:v>1.4500005</c:v>
                </c:pt>
                <c:pt idx="30">
                  <c:v>1.5000005000000001</c:v>
                </c:pt>
                <c:pt idx="31">
                  <c:v>1.5500004999999999</c:v>
                </c:pt>
                <c:pt idx="32">
                  <c:v>1.6000004999999999</c:v>
                </c:pt>
                <c:pt idx="33">
                  <c:v>1.6500005000000038</c:v>
                </c:pt>
                <c:pt idx="34">
                  <c:v>1.7000005</c:v>
                </c:pt>
                <c:pt idx="35">
                  <c:v>1.7500005000000001</c:v>
                </c:pt>
                <c:pt idx="36">
                  <c:v>1.8000004999999999</c:v>
                </c:pt>
                <c:pt idx="37">
                  <c:v>1.8500004999999999</c:v>
                </c:pt>
                <c:pt idx="38">
                  <c:v>1.9000005000000038</c:v>
                </c:pt>
                <c:pt idx="39">
                  <c:v>1.9500005000000045</c:v>
                </c:pt>
                <c:pt idx="40">
                  <c:v>2.0000005000000001</c:v>
                </c:pt>
                <c:pt idx="41">
                  <c:v>2.0500004999999977</c:v>
                </c:pt>
                <c:pt idx="42">
                  <c:v>2.1000005000000002</c:v>
                </c:pt>
                <c:pt idx="43">
                  <c:v>2.1500005</c:v>
                </c:pt>
                <c:pt idx="44">
                  <c:v>2.2000004999999998</c:v>
                </c:pt>
                <c:pt idx="45">
                  <c:v>2.2500005000000001</c:v>
                </c:pt>
                <c:pt idx="46">
                  <c:v>2.3000004999999977</c:v>
                </c:pt>
                <c:pt idx="47">
                  <c:v>2.3500004999999931</c:v>
                </c:pt>
                <c:pt idx="48">
                  <c:v>2.4000005</c:v>
                </c:pt>
                <c:pt idx="49">
                  <c:v>2.4500004999999967</c:v>
                </c:pt>
                <c:pt idx="50">
                  <c:v>2.5000005000000001</c:v>
                </c:pt>
                <c:pt idx="51">
                  <c:v>2.5500004999999977</c:v>
                </c:pt>
                <c:pt idx="52">
                  <c:v>2.6000005000000002</c:v>
                </c:pt>
                <c:pt idx="53">
                  <c:v>2.6500005</c:v>
                </c:pt>
                <c:pt idx="54">
                  <c:v>2.7000004999999998</c:v>
                </c:pt>
                <c:pt idx="55">
                  <c:v>2.7500005000000001</c:v>
                </c:pt>
                <c:pt idx="56">
                  <c:v>2.8000004999999977</c:v>
                </c:pt>
                <c:pt idx="57">
                  <c:v>2.8500004999999931</c:v>
                </c:pt>
                <c:pt idx="58">
                  <c:v>2.9000005</c:v>
                </c:pt>
                <c:pt idx="59">
                  <c:v>2.9500004999999967</c:v>
                </c:pt>
                <c:pt idx="60">
                  <c:v>3.0000005000000001</c:v>
                </c:pt>
                <c:pt idx="61">
                  <c:v>3.0500004999999977</c:v>
                </c:pt>
                <c:pt idx="62">
                  <c:v>3.1000005000000002</c:v>
                </c:pt>
                <c:pt idx="63">
                  <c:v>3.1500005</c:v>
                </c:pt>
                <c:pt idx="64">
                  <c:v>3.2000004999999998</c:v>
                </c:pt>
                <c:pt idx="65">
                  <c:v>3.2500005000000001</c:v>
                </c:pt>
                <c:pt idx="66">
                  <c:v>3.3000004999999977</c:v>
                </c:pt>
                <c:pt idx="67">
                  <c:v>3.3500004999999931</c:v>
                </c:pt>
                <c:pt idx="68">
                  <c:v>3.4000005</c:v>
                </c:pt>
                <c:pt idx="69">
                  <c:v>3.4500004999999967</c:v>
                </c:pt>
                <c:pt idx="70">
                  <c:v>3.5000005000000001</c:v>
                </c:pt>
                <c:pt idx="71">
                  <c:v>3.5500004999999977</c:v>
                </c:pt>
                <c:pt idx="72">
                  <c:v>3.6000005000000002</c:v>
                </c:pt>
                <c:pt idx="73">
                  <c:v>3.6500005</c:v>
                </c:pt>
                <c:pt idx="74">
                  <c:v>3.7000004999999998</c:v>
                </c:pt>
                <c:pt idx="75">
                  <c:v>3.7500005000000001</c:v>
                </c:pt>
                <c:pt idx="76">
                  <c:v>3.8000004999999977</c:v>
                </c:pt>
                <c:pt idx="77">
                  <c:v>3.8500004999999931</c:v>
                </c:pt>
                <c:pt idx="78">
                  <c:v>3.9000005</c:v>
                </c:pt>
                <c:pt idx="79">
                  <c:v>3.9500004999999967</c:v>
                </c:pt>
                <c:pt idx="80">
                  <c:v>4.0000004999999996</c:v>
                </c:pt>
                <c:pt idx="81">
                  <c:v>4.0500004999999986</c:v>
                </c:pt>
                <c:pt idx="82">
                  <c:v>4.1000004999999975</c:v>
                </c:pt>
                <c:pt idx="83">
                  <c:v>4.1500004999999955</c:v>
                </c:pt>
                <c:pt idx="84">
                  <c:v>4.2000004999999998</c:v>
                </c:pt>
                <c:pt idx="85">
                  <c:v>4.2500004999999996</c:v>
                </c:pt>
                <c:pt idx="86">
                  <c:v>4.3000004999999986</c:v>
                </c:pt>
                <c:pt idx="87">
                  <c:v>4.3500004999999975</c:v>
                </c:pt>
                <c:pt idx="88">
                  <c:v>4.4000005</c:v>
                </c:pt>
                <c:pt idx="89">
                  <c:v>4.4500004999999998</c:v>
                </c:pt>
                <c:pt idx="90">
                  <c:v>4.5000004999999996</c:v>
                </c:pt>
                <c:pt idx="91">
                  <c:v>4.550001</c:v>
                </c:pt>
                <c:pt idx="92">
                  <c:v>4.6000009999999945</c:v>
                </c:pt>
                <c:pt idx="93">
                  <c:v>4.6500009999999845</c:v>
                </c:pt>
                <c:pt idx="94">
                  <c:v>4.7000010000000003</c:v>
                </c:pt>
                <c:pt idx="95">
                  <c:v>4.7500010000000001</c:v>
                </c:pt>
                <c:pt idx="96">
                  <c:v>4.800001</c:v>
                </c:pt>
                <c:pt idx="97">
                  <c:v>4.8500009999999945</c:v>
                </c:pt>
                <c:pt idx="98">
                  <c:v>4.9000009999999996</c:v>
                </c:pt>
                <c:pt idx="99">
                  <c:v>4.9500010000000003</c:v>
                </c:pt>
                <c:pt idx="100">
                  <c:v>5.0000010000000001</c:v>
                </c:pt>
                <c:pt idx="101">
                  <c:v>5.050001</c:v>
                </c:pt>
                <c:pt idx="102">
                  <c:v>5.1000009999999945</c:v>
                </c:pt>
                <c:pt idx="103">
                  <c:v>5.1500009999999845</c:v>
                </c:pt>
                <c:pt idx="104">
                  <c:v>5.2000009990000002</c:v>
                </c:pt>
                <c:pt idx="105">
                  <c:v>5.2500009990000001</c:v>
                </c:pt>
                <c:pt idx="106">
                  <c:v>5.3000009989999946</c:v>
                </c:pt>
                <c:pt idx="107">
                  <c:v>5.3500009989999855</c:v>
                </c:pt>
                <c:pt idx="108">
                  <c:v>5.4000009990000004</c:v>
                </c:pt>
                <c:pt idx="109">
                  <c:v>5.4500009990000002</c:v>
                </c:pt>
                <c:pt idx="110">
                  <c:v>5.5000009990000001</c:v>
                </c:pt>
                <c:pt idx="111">
                  <c:v>5.5500009989999946</c:v>
                </c:pt>
                <c:pt idx="112">
                  <c:v>5.6000009989999855</c:v>
                </c:pt>
                <c:pt idx="113">
                  <c:v>5.6500009989999853</c:v>
                </c:pt>
                <c:pt idx="114">
                  <c:v>5.7000009990000002</c:v>
                </c:pt>
                <c:pt idx="115">
                  <c:v>5.7500009990000001</c:v>
                </c:pt>
                <c:pt idx="116">
                  <c:v>5.8000009989999946</c:v>
                </c:pt>
                <c:pt idx="117">
                  <c:v>5.8500009989999855</c:v>
                </c:pt>
                <c:pt idx="118">
                  <c:v>5.9000009990000004</c:v>
                </c:pt>
                <c:pt idx="119">
                  <c:v>5.9500009990000002</c:v>
                </c:pt>
                <c:pt idx="120">
                  <c:v>6.0000009990000001</c:v>
                </c:pt>
                <c:pt idx="121">
                  <c:v>6.0500009989999946</c:v>
                </c:pt>
                <c:pt idx="122">
                  <c:v>6.1000009989999855</c:v>
                </c:pt>
                <c:pt idx="123">
                  <c:v>6.1500009989999853</c:v>
                </c:pt>
                <c:pt idx="124">
                  <c:v>6.2000009990000002</c:v>
                </c:pt>
                <c:pt idx="125">
                  <c:v>6.2500009990000001</c:v>
                </c:pt>
                <c:pt idx="126">
                  <c:v>6.3000009989999946</c:v>
                </c:pt>
                <c:pt idx="127">
                  <c:v>6.3500009989999855</c:v>
                </c:pt>
                <c:pt idx="128">
                  <c:v>6.4000009990000004</c:v>
                </c:pt>
                <c:pt idx="129">
                  <c:v>6.4500009990000002</c:v>
                </c:pt>
                <c:pt idx="130">
                  <c:v>6.5000009990000001</c:v>
                </c:pt>
                <c:pt idx="131">
                  <c:v>6.5500009979999945</c:v>
                </c:pt>
                <c:pt idx="132">
                  <c:v>6.6000009979999845</c:v>
                </c:pt>
                <c:pt idx="133">
                  <c:v>6.6500009979999835</c:v>
                </c:pt>
                <c:pt idx="134">
                  <c:v>6.7000009980000002</c:v>
                </c:pt>
                <c:pt idx="135">
                  <c:v>6.750000998</c:v>
                </c:pt>
                <c:pt idx="136">
                  <c:v>6.8000009979999945</c:v>
                </c:pt>
                <c:pt idx="137">
                  <c:v>6.8500009979999845</c:v>
                </c:pt>
                <c:pt idx="138">
                  <c:v>6.9000009980000003</c:v>
                </c:pt>
                <c:pt idx="139">
                  <c:v>6.9500009980000002</c:v>
                </c:pt>
                <c:pt idx="140">
                  <c:v>7.000000998</c:v>
                </c:pt>
                <c:pt idx="141">
                  <c:v>7.0500009979999945</c:v>
                </c:pt>
                <c:pt idx="142">
                  <c:v>7.1000009979999845</c:v>
                </c:pt>
                <c:pt idx="143">
                  <c:v>7.1500009979999835</c:v>
                </c:pt>
                <c:pt idx="144">
                  <c:v>7.2000009980000002</c:v>
                </c:pt>
                <c:pt idx="145">
                  <c:v>7.250000998</c:v>
                </c:pt>
                <c:pt idx="146">
                  <c:v>7.3000009979999945</c:v>
                </c:pt>
                <c:pt idx="147">
                  <c:v>7.3500009979999845</c:v>
                </c:pt>
                <c:pt idx="148">
                  <c:v>7.4000009980000003</c:v>
                </c:pt>
                <c:pt idx="149">
                  <c:v>7.4500009980000002</c:v>
                </c:pt>
                <c:pt idx="150">
                  <c:v>7.500000998</c:v>
                </c:pt>
                <c:pt idx="151">
                  <c:v>7.5500009979999945</c:v>
                </c:pt>
                <c:pt idx="152">
                  <c:v>7.6000009979999845</c:v>
                </c:pt>
                <c:pt idx="153">
                  <c:v>7.6500009979999835</c:v>
                </c:pt>
                <c:pt idx="154">
                  <c:v>7.7000009980000002</c:v>
                </c:pt>
                <c:pt idx="155">
                  <c:v>7.750000998</c:v>
                </c:pt>
                <c:pt idx="156">
                  <c:v>7.8000009979999945</c:v>
                </c:pt>
                <c:pt idx="157">
                  <c:v>7.8500009979999845</c:v>
                </c:pt>
                <c:pt idx="158">
                  <c:v>7.9000009970000002</c:v>
                </c:pt>
                <c:pt idx="159">
                  <c:v>7.9500009970000001</c:v>
                </c:pt>
                <c:pt idx="160">
                  <c:v>8.0000009970000008</c:v>
                </c:pt>
                <c:pt idx="161">
                  <c:v>8.0500009970000068</c:v>
                </c:pt>
                <c:pt idx="162">
                  <c:v>8.1000009970000004</c:v>
                </c:pt>
                <c:pt idx="163">
                  <c:v>8.1500009980000048</c:v>
                </c:pt>
                <c:pt idx="164">
                  <c:v>8.2000009980000002</c:v>
                </c:pt>
                <c:pt idx="165">
                  <c:v>8.2500009980000026</c:v>
                </c:pt>
                <c:pt idx="166">
                  <c:v>8.3000009980000247</c:v>
                </c:pt>
                <c:pt idx="167">
                  <c:v>8.3500009980000343</c:v>
                </c:pt>
                <c:pt idx="168">
                  <c:v>8.4000009980000048</c:v>
                </c:pt>
                <c:pt idx="169">
                  <c:v>8.4500009980000268</c:v>
                </c:pt>
                <c:pt idx="170">
                  <c:v>8.5000009980000026</c:v>
                </c:pt>
                <c:pt idx="171">
                  <c:v>8.5500009980000247</c:v>
                </c:pt>
                <c:pt idx="172">
                  <c:v>8.6000009980000005</c:v>
                </c:pt>
                <c:pt idx="173">
                  <c:v>8.6500009980000048</c:v>
                </c:pt>
                <c:pt idx="174">
                  <c:v>8.7000009980000002</c:v>
                </c:pt>
                <c:pt idx="175">
                  <c:v>8.7500009980000026</c:v>
                </c:pt>
                <c:pt idx="176">
                  <c:v>8.8000009980000247</c:v>
                </c:pt>
                <c:pt idx="177">
                  <c:v>8.8500009980000343</c:v>
                </c:pt>
                <c:pt idx="178">
                  <c:v>8.9000009980000048</c:v>
                </c:pt>
                <c:pt idx="179">
                  <c:v>8.9500009980000268</c:v>
                </c:pt>
                <c:pt idx="180">
                  <c:v>9.0000009980000026</c:v>
                </c:pt>
                <c:pt idx="181">
                  <c:v>9.0500009980000247</c:v>
                </c:pt>
                <c:pt idx="182">
                  <c:v>9.1000009990000006</c:v>
                </c:pt>
                <c:pt idx="183">
                  <c:v>9.1500009990000066</c:v>
                </c:pt>
                <c:pt idx="184">
                  <c:v>9.2000009990000002</c:v>
                </c:pt>
                <c:pt idx="185">
                  <c:v>9.2500009990000027</c:v>
                </c:pt>
                <c:pt idx="186">
                  <c:v>9.3000009990000247</c:v>
                </c:pt>
                <c:pt idx="187">
                  <c:v>9.3500009990000361</c:v>
                </c:pt>
                <c:pt idx="188">
                  <c:v>9.4000009990000066</c:v>
                </c:pt>
                <c:pt idx="189">
                  <c:v>9.4500009990000322</c:v>
                </c:pt>
                <c:pt idx="190">
                  <c:v>9.5000009990000027</c:v>
                </c:pt>
                <c:pt idx="191">
                  <c:v>9.5500009990000247</c:v>
                </c:pt>
                <c:pt idx="192">
                  <c:v>9.6000009990000006</c:v>
                </c:pt>
                <c:pt idx="193">
                  <c:v>9.6500009990000066</c:v>
                </c:pt>
                <c:pt idx="194">
                  <c:v>9.7000009990000002</c:v>
                </c:pt>
                <c:pt idx="195">
                  <c:v>9.7500009990000027</c:v>
                </c:pt>
                <c:pt idx="196">
                  <c:v>9.8000009990000247</c:v>
                </c:pt>
                <c:pt idx="197">
                  <c:v>9.8500009990000361</c:v>
                </c:pt>
                <c:pt idx="198">
                  <c:v>9.9000009990000066</c:v>
                </c:pt>
                <c:pt idx="199">
                  <c:v>9.9500009990000322</c:v>
                </c:pt>
                <c:pt idx="200">
                  <c:v>10.000000999000004</c:v>
                </c:pt>
                <c:pt idx="201">
                  <c:v>10.050000999000032</c:v>
                </c:pt>
                <c:pt idx="202">
                  <c:v>10.100001000000001</c:v>
                </c:pt>
                <c:pt idx="203">
                  <c:v>10.150001</c:v>
                </c:pt>
                <c:pt idx="204">
                  <c:v>10.200001</c:v>
                </c:pt>
                <c:pt idx="205">
                  <c:v>10.250001000000001</c:v>
                </c:pt>
                <c:pt idx="206">
                  <c:v>10.300001</c:v>
                </c:pt>
                <c:pt idx="207">
                  <c:v>10.350001000000002</c:v>
                </c:pt>
                <c:pt idx="208">
                  <c:v>10.400001</c:v>
                </c:pt>
                <c:pt idx="209">
                  <c:v>10.450001</c:v>
                </c:pt>
                <c:pt idx="210">
                  <c:v>10.500001000000001</c:v>
                </c:pt>
                <c:pt idx="211">
                  <c:v>10.550000500000024</c:v>
                </c:pt>
                <c:pt idx="212">
                  <c:v>10.6000005</c:v>
                </c:pt>
                <c:pt idx="213">
                  <c:v>10.650000500000004</c:v>
                </c:pt>
                <c:pt idx="214">
                  <c:v>10.7000005</c:v>
                </c:pt>
                <c:pt idx="215">
                  <c:v>10.750000500000002</c:v>
                </c:pt>
                <c:pt idx="216">
                  <c:v>10.800000500000024</c:v>
                </c:pt>
                <c:pt idx="217">
                  <c:v>10.850000500000032</c:v>
                </c:pt>
                <c:pt idx="218">
                  <c:v>10.900000500000004</c:v>
                </c:pt>
                <c:pt idx="219">
                  <c:v>10.950000500000026</c:v>
                </c:pt>
                <c:pt idx="220">
                  <c:v>11.000000500000002</c:v>
                </c:pt>
                <c:pt idx="221">
                  <c:v>11.050000501000024</c:v>
                </c:pt>
                <c:pt idx="222">
                  <c:v>11.100000501</c:v>
                </c:pt>
                <c:pt idx="223">
                  <c:v>11.150000501000006</c:v>
                </c:pt>
                <c:pt idx="224">
                  <c:v>11.200000501</c:v>
                </c:pt>
                <c:pt idx="225">
                  <c:v>11.250000501000002</c:v>
                </c:pt>
                <c:pt idx="226">
                  <c:v>11.300000501000024</c:v>
                </c:pt>
                <c:pt idx="227">
                  <c:v>11.350000501000032</c:v>
                </c:pt>
                <c:pt idx="228">
                  <c:v>11.400000501000006</c:v>
                </c:pt>
                <c:pt idx="229">
                  <c:v>11.450000501000032</c:v>
                </c:pt>
                <c:pt idx="230">
                  <c:v>11.500000501000002</c:v>
                </c:pt>
                <c:pt idx="231">
                  <c:v>11.550000501000024</c:v>
                </c:pt>
                <c:pt idx="232">
                  <c:v>11.600000501</c:v>
                </c:pt>
                <c:pt idx="233">
                  <c:v>11.650000501000006</c:v>
                </c:pt>
                <c:pt idx="234">
                  <c:v>11.700000501</c:v>
                </c:pt>
                <c:pt idx="235">
                  <c:v>11.750000501000002</c:v>
                </c:pt>
                <c:pt idx="236">
                  <c:v>11.800000501000024</c:v>
                </c:pt>
                <c:pt idx="237">
                  <c:v>11.850000501000032</c:v>
                </c:pt>
                <c:pt idx="238">
                  <c:v>11.900000501000006</c:v>
                </c:pt>
                <c:pt idx="239">
                  <c:v>11.950000501000032</c:v>
                </c:pt>
                <c:pt idx="240">
                  <c:v>12.000000502000002</c:v>
                </c:pt>
                <c:pt idx="241">
                  <c:v>12.050000502000024</c:v>
                </c:pt>
                <c:pt idx="242">
                  <c:v>12.100000502</c:v>
                </c:pt>
                <c:pt idx="243">
                  <c:v>12.150000502000006</c:v>
                </c:pt>
                <c:pt idx="244">
                  <c:v>12.200000502</c:v>
                </c:pt>
                <c:pt idx="245">
                  <c:v>12.250000502000002</c:v>
                </c:pt>
                <c:pt idx="246">
                  <c:v>12.300000502000024</c:v>
                </c:pt>
                <c:pt idx="247">
                  <c:v>12.304924936000004</c:v>
                </c:pt>
                <c:pt idx="248">
                  <c:v>12.354924936000026</c:v>
                </c:pt>
                <c:pt idx="249">
                  <c:v>12.404924936</c:v>
                </c:pt>
                <c:pt idx="250">
                  <c:v>12.454924936000006</c:v>
                </c:pt>
                <c:pt idx="251">
                  <c:v>12.504924936</c:v>
                </c:pt>
                <c:pt idx="252">
                  <c:v>12.554924936000004</c:v>
                </c:pt>
                <c:pt idx="253">
                  <c:v>12.604924936</c:v>
                </c:pt>
                <c:pt idx="254">
                  <c:v>12.654924936</c:v>
                </c:pt>
                <c:pt idx="255">
                  <c:v>12.704924935999999</c:v>
                </c:pt>
                <c:pt idx="256">
                  <c:v>12.754924936</c:v>
                </c:pt>
                <c:pt idx="257">
                  <c:v>12.804924936000004</c:v>
                </c:pt>
                <c:pt idx="258">
                  <c:v>12.854924936000026</c:v>
                </c:pt>
                <c:pt idx="259">
                  <c:v>12.904924936</c:v>
                </c:pt>
                <c:pt idx="260">
                  <c:v>12.954924936000006</c:v>
                </c:pt>
                <c:pt idx="261">
                  <c:v>13.004924936</c:v>
                </c:pt>
                <c:pt idx="262">
                  <c:v>13.054924936000004</c:v>
                </c:pt>
                <c:pt idx="263">
                  <c:v>13.104924936</c:v>
                </c:pt>
                <c:pt idx="264">
                  <c:v>13.154924937000002</c:v>
                </c:pt>
                <c:pt idx="265">
                  <c:v>13.204924936999999</c:v>
                </c:pt>
                <c:pt idx="266">
                  <c:v>13.254924937</c:v>
                </c:pt>
                <c:pt idx="267">
                  <c:v>13.304924937000004</c:v>
                </c:pt>
                <c:pt idx="268">
                  <c:v>13.354924937000026</c:v>
                </c:pt>
                <c:pt idx="269">
                  <c:v>13.404924937000002</c:v>
                </c:pt>
                <c:pt idx="270">
                  <c:v>13.454924937000024</c:v>
                </c:pt>
                <c:pt idx="271">
                  <c:v>13.504924937</c:v>
                </c:pt>
                <c:pt idx="272">
                  <c:v>13.554924937000004</c:v>
                </c:pt>
                <c:pt idx="273">
                  <c:v>13.604924937</c:v>
                </c:pt>
                <c:pt idx="274">
                  <c:v>13.654924937000002</c:v>
                </c:pt>
                <c:pt idx="275">
                  <c:v>13.704924936999999</c:v>
                </c:pt>
                <c:pt idx="276">
                  <c:v>13.754924937</c:v>
                </c:pt>
                <c:pt idx="277">
                  <c:v>13.804924937000004</c:v>
                </c:pt>
                <c:pt idx="278">
                  <c:v>13.854924937000026</c:v>
                </c:pt>
                <c:pt idx="279">
                  <c:v>13.904924937000002</c:v>
                </c:pt>
                <c:pt idx="280">
                  <c:v>13.954924937000024</c:v>
                </c:pt>
                <c:pt idx="281">
                  <c:v>14.004924937</c:v>
                </c:pt>
                <c:pt idx="282">
                  <c:v>14.054924937000004</c:v>
                </c:pt>
                <c:pt idx="283">
                  <c:v>14.104924938</c:v>
                </c:pt>
                <c:pt idx="284">
                  <c:v>14.154924938000002</c:v>
                </c:pt>
                <c:pt idx="285">
                  <c:v>14.204924938</c:v>
                </c:pt>
                <c:pt idx="286">
                  <c:v>14.254924938</c:v>
                </c:pt>
                <c:pt idx="287">
                  <c:v>14.259395846</c:v>
                </c:pt>
                <c:pt idx="288">
                  <c:v>14.309395846000006</c:v>
                </c:pt>
                <c:pt idx="289">
                  <c:v>14.359395846000032</c:v>
                </c:pt>
                <c:pt idx="290">
                  <c:v>14.409395847000004</c:v>
                </c:pt>
                <c:pt idx="291">
                  <c:v>14.459395847000026</c:v>
                </c:pt>
                <c:pt idx="292">
                  <c:v>14.509395847</c:v>
                </c:pt>
                <c:pt idx="293">
                  <c:v>14.559395847000006</c:v>
                </c:pt>
                <c:pt idx="294">
                  <c:v>14.609395847</c:v>
                </c:pt>
                <c:pt idx="295">
                  <c:v>14.659395847000004</c:v>
                </c:pt>
                <c:pt idx="296">
                  <c:v>14.725042973000004</c:v>
                </c:pt>
                <c:pt idx="297">
                  <c:v>14.775042973000026</c:v>
                </c:pt>
                <c:pt idx="298">
                  <c:v>14.825042973000038</c:v>
                </c:pt>
                <c:pt idx="299">
                  <c:v>14.875042973000049</c:v>
                </c:pt>
                <c:pt idx="300">
                  <c:v>14.925042973000032</c:v>
                </c:pt>
                <c:pt idx="301">
                  <c:v>14.975042974000045</c:v>
                </c:pt>
                <c:pt idx="302">
                  <c:v>15.025042974000026</c:v>
                </c:pt>
                <c:pt idx="303">
                  <c:v>15.075042974000038</c:v>
                </c:pt>
                <c:pt idx="304">
                  <c:v>15.125042974000024</c:v>
                </c:pt>
                <c:pt idx="305">
                  <c:v>15.175042974000032</c:v>
                </c:pt>
                <c:pt idx="306">
                  <c:v>15.225042974000004</c:v>
                </c:pt>
                <c:pt idx="307">
                  <c:v>15.275042974000026</c:v>
                </c:pt>
                <c:pt idx="308">
                  <c:v>15.325042974000038</c:v>
                </c:pt>
                <c:pt idx="309">
                  <c:v>15.375042974000053</c:v>
                </c:pt>
                <c:pt idx="310">
                  <c:v>15.425042974000032</c:v>
                </c:pt>
                <c:pt idx="311">
                  <c:v>15.475042974000045</c:v>
                </c:pt>
                <c:pt idx="312">
                  <c:v>15.525042974000026</c:v>
                </c:pt>
                <c:pt idx="313">
                  <c:v>15.575042974000038</c:v>
                </c:pt>
                <c:pt idx="314">
                  <c:v>15.625042974000024</c:v>
                </c:pt>
                <c:pt idx="315">
                  <c:v>15.675042974000032</c:v>
                </c:pt>
                <c:pt idx="316">
                  <c:v>15.725042974000004</c:v>
                </c:pt>
                <c:pt idx="317">
                  <c:v>15.775042974000026</c:v>
                </c:pt>
                <c:pt idx="318">
                  <c:v>15.825042974000038</c:v>
                </c:pt>
                <c:pt idx="319">
                  <c:v>15.875042974000053</c:v>
                </c:pt>
                <c:pt idx="320">
                  <c:v>15.925042975000032</c:v>
                </c:pt>
                <c:pt idx="321">
                  <c:v>15.975042975000049</c:v>
                </c:pt>
                <c:pt idx="322">
                  <c:v>16.025042974999877</c:v>
                </c:pt>
                <c:pt idx="323">
                  <c:v>16.075042973999885</c:v>
                </c:pt>
                <c:pt idx="324">
                  <c:v>16.125042973999886</c:v>
                </c:pt>
                <c:pt idx="325">
                  <c:v>16.175042973999911</c:v>
                </c:pt>
                <c:pt idx="326">
                  <c:v>16.225042973999866</c:v>
                </c:pt>
                <c:pt idx="327">
                  <c:v>16.275042973999877</c:v>
                </c:pt>
                <c:pt idx="328">
                  <c:v>16.325042973999885</c:v>
                </c:pt>
                <c:pt idx="329">
                  <c:v>16.375042973999886</c:v>
                </c:pt>
                <c:pt idx="330">
                  <c:v>16.425042973999854</c:v>
                </c:pt>
                <c:pt idx="331">
                  <c:v>16.475042972999862</c:v>
                </c:pt>
                <c:pt idx="332">
                  <c:v>16.525043472999904</c:v>
                </c:pt>
                <c:pt idx="333">
                  <c:v>16.575043472999916</c:v>
                </c:pt>
                <c:pt idx="334">
                  <c:v>16.625043473000002</c:v>
                </c:pt>
                <c:pt idx="335">
                  <c:v>16.675043472999931</c:v>
                </c:pt>
                <c:pt idx="336">
                  <c:v>16.725043472999886</c:v>
                </c:pt>
                <c:pt idx="337">
                  <c:v>16.775043472999904</c:v>
                </c:pt>
                <c:pt idx="338">
                  <c:v>16.825043472999916</c:v>
                </c:pt>
                <c:pt idx="339">
                  <c:v>16.875043472000002</c:v>
                </c:pt>
                <c:pt idx="340">
                  <c:v>16.925043471999885</c:v>
                </c:pt>
                <c:pt idx="341">
                  <c:v>16.975043471999886</c:v>
                </c:pt>
                <c:pt idx="342">
                  <c:v>17.025043471999911</c:v>
                </c:pt>
                <c:pt idx="343">
                  <c:v>17.075043471999916</c:v>
                </c:pt>
                <c:pt idx="344">
                  <c:v>17.125043472000002</c:v>
                </c:pt>
                <c:pt idx="345">
                  <c:v>17.175043471999931</c:v>
                </c:pt>
                <c:pt idx="346">
                  <c:v>17.225043470999886</c:v>
                </c:pt>
                <c:pt idx="347">
                  <c:v>17.275043470999904</c:v>
                </c:pt>
                <c:pt idx="348">
                  <c:v>17.325043470999915</c:v>
                </c:pt>
                <c:pt idx="349">
                  <c:v>17.375043470999923</c:v>
                </c:pt>
                <c:pt idx="350">
                  <c:v>17.425043470999881</c:v>
                </c:pt>
                <c:pt idx="351">
                  <c:v>17.475043470999886</c:v>
                </c:pt>
                <c:pt idx="352">
                  <c:v>17.525043470999904</c:v>
                </c:pt>
                <c:pt idx="353">
                  <c:v>17.575043470999915</c:v>
                </c:pt>
                <c:pt idx="354">
                  <c:v>17.625043469999987</c:v>
                </c:pt>
                <c:pt idx="355">
                  <c:v>17.675043469999999</c:v>
                </c:pt>
                <c:pt idx="356">
                  <c:v>17.725043469999989</c:v>
                </c:pt>
                <c:pt idx="357">
                  <c:v>17.775043469999989</c:v>
                </c:pt>
                <c:pt idx="358">
                  <c:v>17.825043469999986</c:v>
                </c:pt>
                <c:pt idx="359">
                  <c:v>17.875043469999987</c:v>
                </c:pt>
                <c:pt idx="360">
                  <c:v>17.925043469999931</c:v>
                </c:pt>
                <c:pt idx="361">
                  <c:v>17.975043469999989</c:v>
                </c:pt>
                <c:pt idx="362">
                  <c:v>18.025043469</c:v>
                </c:pt>
                <c:pt idx="363">
                  <c:v>18.075043469000001</c:v>
                </c:pt>
                <c:pt idx="364">
                  <c:v>18.125043469000001</c:v>
                </c:pt>
                <c:pt idx="365">
                  <c:v>18.175043468999988</c:v>
                </c:pt>
                <c:pt idx="366">
                  <c:v>18.225043468999989</c:v>
                </c:pt>
                <c:pt idx="367">
                  <c:v>18.275043469</c:v>
                </c:pt>
                <c:pt idx="368">
                  <c:v>18.325043469000001</c:v>
                </c:pt>
                <c:pt idx="369">
                  <c:v>18.375043469000001</c:v>
                </c:pt>
                <c:pt idx="370">
                  <c:v>18.425043467999924</c:v>
                </c:pt>
                <c:pt idx="371">
                  <c:v>18.475043467999942</c:v>
                </c:pt>
                <c:pt idx="372">
                  <c:v>18.525043468</c:v>
                </c:pt>
                <c:pt idx="373">
                  <c:v>18.575043468000001</c:v>
                </c:pt>
                <c:pt idx="374">
                  <c:v>18.625043468000001</c:v>
                </c:pt>
                <c:pt idx="375">
                  <c:v>18.675043467999988</c:v>
                </c:pt>
                <c:pt idx="376">
                  <c:v>18.725043467999942</c:v>
                </c:pt>
                <c:pt idx="377">
                  <c:v>18.775043468</c:v>
                </c:pt>
                <c:pt idx="378">
                  <c:v>18.825043467</c:v>
                </c:pt>
                <c:pt idx="379">
                  <c:v>18.875043467000001</c:v>
                </c:pt>
                <c:pt idx="380">
                  <c:v>18.919541248000002</c:v>
                </c:pt>
                <c:pt idx="381">
                  <c:v>18.969541746999916</c:v>
                </c:pt>
                <c:pt idx="382">
                  <c:v>19.019541747000005</c:v>
                </c:pt>
                <c:pt idx="383">
                  <c:v>19.069541746999938</c:v>
                </c:pt>
                <c:pt idx="384">
                  <c:v>19.119541747000035</c:v>
                </c:pt>
                <c:pt idx="385">
                  <c:v>19.169541747</c:v>
                </c:pt>
                <c:pt idx="386">
                  <c:v>19.219541747000001</c:v>
                </c:pt>
                <c:pt idx="387">
                  <c:v>19.269541747000002</c:v>
                </c:pt>
                <c:pt idx="388">
                  <c:v>19.319541746999999</c:v>
                </c:pt>
                <c:pt idx="389">
                  <c:v>19.369541745999989</c:v>
                </c:pt>
                <c:pt idx="390">
                  <c:v>19.419541746</c:v>
                </c:pt>
                <c:pt idx="391">
                  <c:v>19.469541745999916</c:v>
                </c:pt>
                <c:pt idx="392">
                  <c:v>19.519541746000005</c:v>
                </c:pt>
                <c:pt idx="393">
                  <c:v>19.585685510999923</c:v>
                </c:pt>
                <c:pt idx="394">
                  <c:v>19.635686011000001</c:v>
                </c:pt>
                <c:pt idx="395">
                  <c:v>19.685686010999923</c:v>
                </c:pt>
                <c:pt idx="396">
                  <c:v>19.735686010999931</c:v>
                </c:pt>
                <c:pt idx="397">
                  <c:v>19.785686010999886</c:v>
                </c:pt>
                <c:pt idx="398">
                  <c:v>19.83568601</c:v>
                </c:pt>
                <c:pt idx="399">
                  <c:v>19.885686009999915</c:v>
                </c:pt>
                <c:pt idx="400">
                  <c:v>19.935686009999923</c:v>
                </c:pt>
                <c:pt idx="401">
                  <c:v>19.985686009999871</c:v>
                </c:pt>
                <c:pt idx="402">
                  <c:v>20.035686009999942</c:v>
                </c:pt>
                <c:pt idx="403">
                  <c:v>20.085686009999904</c:v>
                </c:pt>
                <c:pt idx="404">
                  <c:v>20.135686010000001</c:v>
                </c:pt>
                <c:pt idx="405">
                  <c:v>20.185686009999923</c:v>
                </c:pt>
                <c:pt idx="406">
                  <c:v>20.235686008999924</c:v>
                </c:pt>
                <c:pt idx="407">
                  <c:v>20.282146168999915</c:v>
                </c:pt>
                <c:pt idx="408">
                  <c:v>20.332146669</c:v>
                </c:pt>
                <c:pt idx="409">
                  <c:v>20.358836544999942</c:v>
                </c:pt>
                <c:pt idx="410">
                  <c:v>20.408837044999931</c:v>
                </c:pt>
                <c:pt idx="411">
                  <c:v>20.458837043999942</c:v>
                </c:pt>
                <c:pt idx="412">
                  <c:v>20.508837044</c:v>
                </c:pt>
                <c:pt idx="413">
                  <c:v>20.558837044000001</c:v>
                </c:pt>
                <c:pt idx="414">
                  <c:v>20.608837044000001</c:v>
                </c:pt>
                <c:pt idx="415">
                  <c:v>20.658837043999988</c:v>
                </c:pt>
                <c:pt idx="416">
                  <c:v>20.708837043999942</c:v>
                </c:pt>
                <c:pt idx="417">
                  <c:v>20.758837044</c:v>
                </c:pt>
                <c:pt idx="418">
                  <c:v>20.808837044000001</c:v>
                </c:pt>
                <c:pt idx="419">
                  <c:v>20.858837043000001</c:v>
                </c:pt>
                <c:pt idx="420">
                  <c:v>20.908837042999924</c:v>
                </c:pt>
                <c:pt idx="421">
                  <c:v>20.958837042999942</c:v>
                </c:pt>
                <c:pt idx="422">
                  <c:v>21.002412264999908</c:v>
                </c:pt>
                <c:pt idx="423">
                  <c:v>21.052412765</c:v>
                </c:pt>
                <c:pt idx="424">
                  <c:v>21.102412765</c:v>
                </c:pt>
                <c:pt idx="425">
                  <c:v>21.152412765000001</c:v>
                </c:pt>
                <c:pt idx="426">
                  <c:v>21.202412764999924</c:v>
                </c:pt>
                <c:pt idx="427">
                  <c:v>21.252412764999939</c:v>
                </c:pt>
                <c:pt idx="428">
                  <c:v>21.302412765</c:v>
                </c:pt>
                <c:pt idx="429">
                  <c:v>21.352412765</c:v>
                </c:pt>
                <c:pt idx="430">
                  <c:v>21.402412763999919</c:v>
                </c:pt>
                <c:pt idx="431">
                  <c:v>21.452412764000002</c:v>
                </c:pt>
                <c:pt idx="432">
                  <c:v>21.502412763999939</c:v>
                </c:pt>
                <c:pt idx="433">
                  <c:v>21.552412764</c:v>
                </c:pt>
                <c:pt idx="434">
                  <c:v>21.602412764</c:v>
                </c:pt>
                <c:pt idx="435">
                  <c:v>21.652412764000001</c:v>
                </c:pt>
                <c:pt idx="436">
                  <c:v>21.702412764000002</c:v>
                </c:pt>
                <c:pt idx="437">
                  <c:v>21.752412763999939</c:v>
                </c:pt>
                <c:pt idx="438">
                  <c:v>21.802412763</c:v>
                </c:pt>
                <c:pt idx="439">
                  <c:v>21.852412763</c:v>
                </c:pt>
                <c:pt idx="440">
                  <c:v>21.902412762999916</c:v>
                </c:pt>
                <c:pt idx="441">
                  <c:v>21.952412763000002</c:v>
                </c:pt>
                <c:pt idx="442">
                  <c:v>22.002412762999938</c:v>
                </c:pt>
                <c:pt idx="443">
                  <c:v>22.052412763</c:v>
                </c:pt>
                <c:pt idx="444">
                  <c:v>22.102412763</c:v>
                </c:pt>
                <c:pt idx="445">
                  <c:v>22.152412763000001</c:v>
                </c:pt>
                <c:pt idx="446">
                  <c:v>22.202412762000002</c:v>
                </c:pt>
                <c:pt idx="447">
                  <c:v>22.252412761999931</c:v>
                </c:pt>
                <c:pt idx="448">
                  <c:v>22.302412761999989</c:v>
                </c:pt>
                <c:pt idx="449">
                  <c:v>22.352412762</c:v>
                </c:pt>
                <c:pt idx="450">
                  <c:v>22.402412761999916</c:v>
                </c:pt>
                <c:pt idx="451">
                  <c:v>22.452412762000002</c:v>
                </c:pt>
                <c:pt idx="452">
                  <c:v>22.484877691000001</c:v>
                </c:pt>
                <c:pt idx="453">
                  <c:v>22.534878191000121</c:v>
                </c:pt>
                <c:pt idx="454">
                  <c:v>22.584878191000076</c:v>
                </c:pt>
                <c:pt idx="455">
                  <c:v>22.634878191000148</c:v>
                </c:pt>
                <c:pt idx="456">
                  <c:v>22.684878191000099</c:v>
                </c:pt>
                <c:pt idx="457">
                  <c:v>22.734878191000114</c:v>
                </c:pt>
                <c:pt idx="458">
                  <c:v>22.784878191000065</c:v>
                </c:pt>
                <c:pt idx="459">
                  <c:v>22.834878190000133</c:v>
                </c:pt>
                <c:pt idx="460">
                  <c:v>22.884878189999998</c:v>
                </c:pt>
                <c:pt idx="461">
                  <c:v>22.934878190000099</c:v>
                </c:pt>
                <c:pt idx="462">
                  <c:v>22.984878190000035</c:v>
                </c:pt>
                <c:pt idx="463">
                  <c:v>23.034878190000121</c:v>
                </c:pt>
                <c:pt idx="464">
                  <c:v>23.084878190000076</c:v>
                </c:pt>
                <c:pt idx="465">
                  <c:v>23.134878190000137</c:v>
                </c:pt>
                <c:pt idx="466">
                  <c:v>23.184878190000099</c:v>
                </c:pt>
                <c:pt idx="467">
                  <c:v>23.234878189000113</c:v>
                </c:pt>
                <c:pt idx="468">
                  <c:v>23.284878189000064</c:v>
                </c:pt>
                <c:pt idx="469">
                  <c:v>23.334878189000133</c:v>
                </c:pt>
                <c:pt idx="470">
                  <c:v>23.384878188999998</c:v>
                </c:pt>
                <c:pt idx="471">
                  <c:v>23.434878189000095</c:v>
                </c:pt>
                <c:pt idx="472">
                  <c:v>23.484878189000035</c:v>
                </c:pt>
                <c:pt idx="473">
                  <c:v>23.534878189000121</c:v>
                </c:pt>
                <c:pt idx="474">
                  <c:v>23.584878189000076</c:v>
                </c:pt>
                <c:pt idx="475">
                  <c:v>23.634878188000137</c:v>
                </c:pt>
                <c:pt idx="476">
                  <c:v>23.684878188000095</c:v>
                </c:pt>
                <c:pt idx="477">
                  <c:v>23.734878188000113</c:v>
                </c:pt>
                <c:pt idx="478">
                  <c:v>23.784878188000064</c:v>
                </c:pt>
                <c:pt idx="479">
                  <c:v>23.834878188000133</c:v>
                </c:pt>
                <c:pt idx="480">
                  <c:v>23.884878187999998</c:v>
                </c:pt>
                <c:pt idx="481">
                  <c:v>23.934878188000095</c:v>
                </c:pt>
                <c:pt idx="482">
                  <c:v>23.984878188000035</c:v>
                </c:pt>
                <c:pt idx="483">
                  <c:v>24.034878187000121</c:v>
                </c:pt>
                <c:pt idx="484">
                  <c:v>24.084878187000069</c:v>
                </c:pt>
                <c:pt idx="485">
                  <c:v>24.13487818700014</c:v>
                </c:pt>
                <c:pt idx="486">
                  <c:v>24.184878187000095</c:v>
                </c:pt>
                <c:pt idx="487">
                  <c:v>24.23487818700011</c:v>
                </c:pt>
                <c:pt idx="488">
                  <c:v>24.284878187000064</c:v>
                </c:pt>
                <c:pt idx="489">
                  <c:v>24.334878187000125</c:v>
                </c:pt>
                <c:pt idx="490">
                  <c:v>24.384878187000087</c:v>
                </c:pt>
                <c:pt idx="491">
                  <c:v>24.434878186000091</c:v>
                </c:pt>
                <c:pt idx="492">
                  <c:v>24.484878186000035</c:v>
                </c:pt>
                <c:pt idx="493">
                  <c:v>24.534878186000121</c:v>
                </c:pt>
                <c:pt idx="494">
                  <c:v>24.584878186000068</c:v>
                </c:pt>
                <c:pt idx="495">
                  <c:v>24.63487818600014</c:v>
                </c:pt>
                <c:pt idx="496">
                  <c:v>24.684878186000091</c:v>
                </c:pt>
                <c:pt idx="497">
                  <c:v>24.734878186000106</c:v>
                </c:pt>
                <c:pt idx="498">
                  <c:v>24.784878186000064</c:v>
                </c:pt>
                <c:pt idx="499">
                  <c:v>24.834878185000122</c:v>
                </c:pt>
                <c:pt idx="500">
                  <c:v>24.884878185000083</c:v>
                </c:pt>
                <c:pt idx="501">
                  <c:v>24.934878185000088</c:v>
                </c:pt>
                <c:pt idx="502">
                  <c:v>24.984878184999999</c:v>
                </c:pt>
                <c:pt idx="503">
                  <c:v>25.034878185000121</c:v>
                </c:pt>
                <c:pt idx="504">
                  <c:v>25.084878185000068</c:v>
                </c:pt>
                <c:pt idx="505">
                  <c:v>25.13487818500014</c:v>
                </c:pt>
                <c:pt idx="506">
                  <c:v>25.184878185000088</c:v>
                </c:pt>
                <c:pt idx="507">
                  <c:v>25.234878184000099</c:v>
                </c:pt>
                <c:pt idx="508">
                  <c:v>25.254821165000099</c:v>
                </c:pt>
                <c:pt idx="509">
                  <c:v>25.304821665000087</c:v>
                </c:pt>
                <c:pt idx="510">
                  <c:v>25.354821665000099</c:v>
                </c:pt>
                <c:pt idx="511">
                  <c:v>25.404821665000057</c:v>
                </c:pt>
                <c:pt idx="512">
                  <c:v>25.454821665000065</c:v>
                </c:pt>
                <c:pt idx="513">
                  <c:v>25.504821665000076</c:v>
                </c:pt>
                <c:pt idx="514">
                  <c:v>25.554821664000087</c:v>
                </c:pt>
                <c:pt idx="515">
                  <c:v>25.604821664000099</c:v>
                </c:pt>
                <c:pt idx="516">
                  <c:v>25.654821664000114</c:v>
                </c:pt>
                <c:pt idx="517">
                  <c:v>25.704821664000065</c:v>
                </c:pt>
                <c:pt idx="518">
                  <c:v>25.754821664000076</c:v>
                </c:pt>
                <c:pt idx="519">
                  <c:v>25.804821664000087</c:v>
                </c:pt>
                <c:pt idx="520">
                  <c:v>25.854821664000099</c:v>
                </c:pt>
                <c:pt idx="521">
                  <c:v>25.904821664000035</c:v>
                </c:pt>
                <c:pt idx="522">
                  <c:v>25.954821663000065</c:v>
                </c:pt>
                <c:pt idx="523">
                  <c:v>26.004821663000076</c:v>
                </c:pt>
                <c:pt idx="524">
                  <c:v>26.054821662999998</c:v>
                </c:pt>
                <c:pt idx="525">
                  <c:v>26.104821663000099</c:v>
                </c:pt>
                <c:pt idx="526">
                  <c:v>26.154821663000114</c:v>
                </c:pt>
                <c:pt idx="527">
                  <c:v>26.204821663000065</c:v>
                </c:pt>
                <c:pt idx="528">
                  <c:v>26.254821663000076</c:v>
                </c:pt>
                <c:pt idx="529">
                  <c:v>26.304821662999998</c:v>
                </c:pt>
                <c:pt idx="530">
                  <c:v>26.354821662000095</c:v>
                </c:pt>
                <c:pt idx="531">
                  <c:v>26.386959914999988</c:v>
                </c:pt>
                <c:pt idx="532">
                  <c:v>26.436960414000076</c:v>
                </c:pt>
                <c:pt idx="533">
                  <c:v>26.486960413999999</c:v>
                </c:pt>
                <c:pt idx="534">
                  <c:v>26.536960414000099</c:v>
                </c:pt>
                <c:pt idx="535">
                  <c:v>26.586960414000057</c:v>
                </c:pt>
                <c:pt idx="536">
                  <c:v>26.636960414000121</c:v>
                </c:pt>
                <c:pt idx="537">
                  <c:v>26.686960414000076</c:v>
                </c:pt>
                <c:pt idx="538">
                  <c:v>26.736960414000087</c:v>
                </c:pt>
                <c:pt idx="539">
                  <c:v>26.786960413999999</c:v>
                </c:pt>
                <c:pt idx="540">
                  <c:v>26.836960413000114</c:v>
                </c:pt>
                <c:pt idx="541">
                  <c:v>26.886960413000065</c:v>
                </c:pt>
                <c:pt idx="542">
                  <c:v>26.936960413000076</c:v>
                </c:pt>
                <c:pt idx="543">
                  <c:v>26.973183358</c:v>
                </c:pt>
                <c:pt idx="544">
                  <c:v>27.023183857999989</c:v>
                </c:pt>
                <c:pt idx="545">
                  <c:v>27.073183858</c:v>
                </c:pt>
                <c:pt idx="546">
                  <c:v>27.123183858000001</c:v>
                </c:pt>
                <c:pt idx="547">
                  <c:v>27.173183857000001</c:v>
                </c:pt>
                <c:pt idx="548">
                  <c:v>27.223183856999931</c:v>
                </c:pt>
                <c:pt idx="549">
                  <c:v>27.273183856999989</c:v>
                </c:pt>
                <c:pt idx="550">
                  <c:v>27.323183857</c:v>
                </c:pt>
                <c:pt idx="551">
                  <c:v>27.373183857000001</c:v>
                </c:pt>
                <c:pt idx="552">
                  <c:v>27.423183856999923</c:v>
                </c:pt>
                <c:pt idx="553">
                  <c:v>27.473183856999931</c:v>
                </c:pt>
                <c:pt idx="554">
                  <c:v>27.524471528999999</c:v>
                </c:pt>
                <c:pt idx="555">
                  <c:v>27.588748790999915</c:v>
                </c:pt>
                <c:pt idx="556">
                  <c:v>27.588749290999832</c:v>
                </c:pt>
                <c:pt idx="557">
                  <c:v>27.638749790999931</c:v>
                </c:pt>
                <c:pt idx="558">
                  <c:v>27.688749790999886</c:v>
                </c:pt>
                <c:pt idx="559">
                  <c:v>27.738749790999904</c:v>
                </c:pt>
                <c:pt idx="560">
                  <c:v>27.788749790999862</c:v>
                </c:pt>
                <c:pt idx="561">
                  <c:v>27.838749790999923</c:v>
                </c:pt>
                <c:pt idx="562">
                  <c:v>27.888749790999881</c:v>
                </c:pt>
                <c:pt idx="563">
                  <c:v>27.938749790999886</c:v>
                </c:pt>
                <c:pt idx="564">
                  <c:v>27.988749789999851</c:v>
                </c:pt>
                <c:pt idx="565">
                  <c:v>28.038749789999915</c:v>
                </c:pt>
                <c:pt idx="566">
                  <c:v>28.08874978999987</c:v>
                </c:pt>
                <c:pt idx="567">
                  <c:v>28.138749789999931</c:v>
                </c:pt>
                <c:pt idx="568">
                  <c:v>28.163070729000069</c:v>
                </c:pt>
                <c:pt idx="569">
                  <c:v>28.213071229000064</c:v>
                </c:pt>
                <c:pt idx="570">
                  <c:v>28.263071228000001</c:v>
                </c:pt>
                <c:pt idx="571">
                  <c:v>28.313071227999998</c:v>
                </c:pt>
                <c:pt idx="572">
                  <c:v>28.363071227999999</c:v>
                </c:pt>
                <c:pt idx="573">
                  <c:v>28.413071228000035</c:v>
                </c:pt>
                <c:pt idx="574">
                  <c:v>28.442711567999904</c:v>
                </c:pt>
                <c:pt idx="575">
                  <c:v>28.492712067999886</c:v>
                </c:pt>
                <c:pt idx="576">
                  <c:v>28.542712067999904</c:v>
                </c:pt>
                <c:pt idx="577">
                  <c:v>28.592712067999916</c:v>
                </c:pt>
                <c:pt idx="578">
                  <c:v>28.642712066999923</c:v>
                </c:pt>
                <c:pt idx="579">
                  <c:v>28.692712066999931</c:v>
                </c:pt>
                <c:pt idx="580">
                  <c:v>28.742712066999886</c:v>
                </c:pt>
                <c:pt idx="581">
                  <c:v>28.792712066999904</c:v>
                </c:pt>
                <c:pt idx="582">
                  <c:v>28.842712066999916</c:v>
                </c:pt>
                <c:pt idx="583">
                  <c:v>28.892712066999923</c:v>
                </c:pt>
                <c:pt idx="584">
                  <c:v>28.942712066999885</c:v>
                </c:pt>
                <c:pt idx="585">
                  <c:v>28.992712066999886</c:v>
                </c:pt>
                <c:pt idx="586">
                  <c:v>29.042712065999904</c:v>
                </c:pt>
                <c:pt idx="587">
                  <c:v>29.092712065999915</c:v>
                </c:pt>
                <c:pt idx="588">
                  <c:v>29.142712065999923</c:v>
                </c:pt>
                <c:pt idx="589">
                  <c:v>29.192712065999931</c:v>
                </c:pt>
                <c:pt idx="590">
                  <c:v>29.242712065999886</c:v>
                </c:pt>
                <c:pt idx="591">
                  <c:v>29.292712065999904</c:v>
                </c:pt>
                <c:pt idx="592">
                  <c:v>29.342712065999915</c:v>
                </c:pt>
                <c:pt idx="593">
                  <c:v>29.392712065999923</c:v>
                </c:pt>
                <c:pt idx="594">
                  <c:v>29.442712064999871</c:v>
                </c:pt>
                <c:pt idx="595">
                  <c:v>29.492712064999886</c:v>
                </c:pt>
                <c:pt idx="596">
                  <c:v>29.542712064999904</c:v>
                </c:pt>
                <c:pt idx="597">
                  <c:v>29.592712064999915</c:v>
                </c:pt>
                <c:pt idx="598">
                  <c:v>29.642712064999923</c:v>
                </c:pt>
                <c:pt idx="599">
                  <c:v>29.692712064999924</c:v>
                </c:pt>
                <c:pt idx="600">
                  <c:v>29.742712064999886</c:v>
                </c:pt>
                <c:pt idx="601">
                  <c:v>29.792712063999904</c:v>
                </c:pt>
                <c:pt idx="602">
                  <c:v>29.842712063999919</c:v>
                </c:pt>
                <c:pt idx="603">
                  <c:v>29.892712063999923</c:v>
                </c:pt>
                <c:pt idx="604">
                  <c:v>29.932916324000001</c:v>
                </c:pt>
                <c:pt idx="605">
                  <c:v>29.982916823999911</c:v>
                </c:pt>
                <c:pt idx="606">
                  <c:v>30.032916824000001</c:v>
                </c:pt>
                <c:pt idx="607">
                  <c:v>30.082916824000002</c:v>
                </c:pt>
                <c:pt idx="608">
                  <c:v>30.132916823999999</c:v>
                </c:pt>
                <c:pt idx="609">
                  <c:v>30.182916822999989</c:v>
                </c:pt>
                <c:pt idx="610">
                  <c:v>30.232916823</c:v>
                </c:pt>
                <c:pt idx="611">
                  <c:v>30.282916822999915</c:v>
                </c:pt>
                <c:pt idx="612">
                  <c:v>30.332916823000001</c:v>
                </c:pt>
                <c:pt idx="613">
                  <c:v>30.382916822999931</c:v>
                </c:pt>
                <c:pt idx="614">
                  <c:v>30.432916822999989</c:v>
                </c:pt>
                <c:pt idx="615">
                  <c:v>30.482916822999904</c:v>
                </c:pt>
                <c:pt idx="616">
                  <c:v>30.532916823000001</c:v>
                </c:pt>
                <c:pt idx="617">
                  <c:v>30.582916821999923</c:v>
                </c:pt>
                <c:pt idx="618">
                  <c:v>30.632916821999999</c:v>
                </c:pt>
                <c:pt idx="619">
                  <c:v>30.682916821999989</c:v>
                </c:pt>
                <c:pt idx="620">
                  <c:v>30.732916822</c:v>
                </c:pt>
                <c:pt idx="621">
                  <c:v>30.782916821999915</c:v>
                </c:pt>
                <c:pt idx="622">
                  <c:v>30.832916822000001</c:v>
                </c:pt>
                <c:pt idx="623">
                  <c:v>30.882916821999931</c:v>
                </c:pt>
                <c:pt idx="624">
                  <c:v>30.932916821999989</c:v>
                </c:pt>
                <c:pt idx="625">
                  <c:v>30.982916820999904</c:v>
                </c:pt>
                <c:pt idx="626">
                  <c:v>31.032916821000001</c:v>
                </c:pt>
                <c:pt idx="627">
                  <c:v>31.082916820999923</c:v>
                </c:pt>
                <c:pt idx="628">
                  <c:v>31.132916820999988</c:v>
                </c:pt>
                <c:pt idx="629">
                  <c:v>31.182916820999989</c:v>
                </c:pt>
                <c:pt idx="630">
                  <c:v>31.232916821</c:v>
                </c:pt>
                <c:pt idx="631">
                  <c:v>31.282916820999915</c:v>
                </c:pt>
                <c:pt idx="632">
                  <c:v>31.332916821000001</c:v>
                </c:pt>
                <c:pt idx="633">
                  <c:v>31.382916819999924</c:v>
                </c:pt>
                <c:pt idx="634">
                  <c:v>31.432916819999942</c:v>
                </c:pt>
                <c:pt idx="635">
                  <c:v>31.482916819999904</c:v>
                </c:pt>
                <c:pt idx="636">
                  <c:v>31.532916820000001</c:v>
                </c:pt>
                <c:pt idx="637">
                  <c:v>31.582916819999923</c:v>
                </c:pt>
                <c:pt idx="638">
                  <c:v>31.632916819999988</c:v>
                </c:pt>
                <c:pt idx="639">
                  <c:v>31.682916819999942</c:v>
                </c:pt>
                <c:pt idx="640">
                  <c:v>31.73291682</c:v>
                </c:pt>
                <c:pt idx="641">
                  <c:v>31.782916818999915</c:v>
                </c:pt>
                <c:pt idx="642">
                  <c:v>31.832916819000001</c:v>
                </c:pt>
                <c:pt idx="643">
                  <c:v>31.882916818999924</c:v>
                </c:pt>
                <c:pt idx="644">
                  <c:v>31.932916818999939</c:v>
                </c:pt>
                <c:pt idx="645">
                  <c:v>31.982916818999904</c:v>
                </c:pt>
                <c:pt idx="646">
                  <c:v>32.032916819000114</c:v>
                </c:pt>
                <c:pt idx="647">
                  <c:v>32.082916819000012</c:v>
                </c:pt>
                <c:pt idx="648">
                  <c:v>32.13291681900013</c:v>
                </c:pt>
                <c:pt idx="649">
                  <c:v>32.182916818000145</c:v>
                </c:pt>
                <c:pt idx="650">
                  <c:v>32.232916818000213</c:v>
                </c:pt>
                <c:pt idx="651">
                  <c:v>32.28291681800016</c:v>
                </c:pt>
                <c:pt idx="652">
                  <c:v>32.332916818000122</c:v>
                </c:pt>
                <c:pt idx="653">
                  <c:v>32.382916818000012</c:v>
                </c:pt>
                <c:pt idx="654">
                  <c:v>32.432916818000145</c:v>
                </c:pt>
                <c:pt idx="655">
                  <c:v>32.482916818000113</c:v>
                </c:pt>
                <c:pt idx="656">
                  <c:v>32.532916817000114</c:v>
                </c:pt>
                <c:pt idx="657">
                  <c:v>32.582916817000012</c:v>
                </c:pt>
                <c:pt idx="658">
                  <c:v>32.607220536</c:v>
                </c:pt>
                <c:pt idx="659">
                  <c:v>32.657221035999996</c:v>
                </c:pt>
                <c:pt idx="660">
                  <c:v>32.707221035000003</c:v>
                </c:pt>
                <c:pt idx="661">
                  <c:v>32.757221034999993</c:v>
                </c:pt>
                <c:pt idx="662">
                  <c:v>32.807221034999998</c:v>
                </c:pt>
                <c:pt idx="663">
                  <c:v>32.857221034999974</c:v>
                </c:pt>
                <c:pt idx="664">
                  <c:v>32.907221034999999</c:v>
                </c:pt>
                <c:pt idx="665">
                  <c:v>32.957221034999975</c:v>
                </c:pt>
                <c:pt idx="666">
                  <c:v>33.007221034999993</c:v>
                </c:pt>
                <c:pt idx="667">
                  <c:v>33.057221034999998</c:v>
                </c:pt>
                <c:pt idx="668">
                  <c:v>33.107221033999998</c:v>
                </c:pt>
                <c:pt idx="669">
                  <c:v>33.157221033999996</c:v>
                </c:pt>
                <c:pt idx="670">
                  <c:v>33.207221034</c:v>
                </c:pt>
                <c:pt idx="671">
                  <c:v>33.237634725000007</c:v>
                </c:pt>
                <c:pt idx="672">
                  <c:v>33.287635225000002</c:v>
                </c:pt>
                <c:pt idx="673">
                  <c:v>33.337635225</c:v>
                </c:pt>
                <c:pt idx="674">
                  <c:v>33.387635225000004</c:v>
                </c:pt>
                <c:pt idx="675">
                  <c:v>33.437635224000012</c:v>
                </c:pt>
                <c:pt idx="676">
                  <c:v>33.487635224000002</c:v>
                </c:pt>
                <c:pt idx="677">
                  <c:v>33.537635224000013</c:v>
                </c:pt>
                <c:pt idx="678">
                  <c:v>33.587635224000003</c:v>
                </c:pt>
                <c:pt idx="679">
                  <c:v>33.637635224000114</c:v>
                </c:pt>
                <c:pt idx="680">
                  <c:v>33.687635224000012</c:v>
                </c:pt>
                <c:pt idx="681">
                  <c:v>33.73763522400013</c:v>
                </c:pt>
                <c:pt idx="682">
                  <c:v>33.787635224000013</c:v>
                </c:pt>
                <c:pt idx="683">
                  <c:v>33.837635223000007</c:v>
                </c:pt>
                <c:pt idx="684">
                  <c:v>33.887635223000004</c:v>
                </c:pt>
                <c:pt idx="685">
                  <c:v>33.937635223000001</c:v>
                </c:pt>
                <c:pt idx="686">
                  <c:v>33.987635223000005</c:v>
                </c:pt>
                <c:pt idx="687">
                  <c:v>34.037635223000002</c:v>
                </c:pt>
                <c:pt idx="688">
                  <c:v>34.087635223000007</c:v>
                </c:pt>
                <c:pt idx="689">
                  <c:v>34.137635223000011</c:v>
                </c:pt>
                <c:pt idx="690">
                  <c:v>34.187635223000001</c:v>
                </c:pt>
                <c:pt idx="691">
                  <c:v>34.237635222000129</c:v>
                </c:pt>
                <c:pt idx="692">
                  <c:v>34.287635222000013</c:v>
                </c:pt>
                <c:pt idx="693">
                  <c:v>34.337635222000003</c:v>
                </c:pt>
                <c:pt idx="694">
                  <c:v>34.387635222</c:v>
                </c:pt>
                <c:pt idx="695">
                  <c:v>34.437635222000011</c:v>
                </c:pt>
                <c:pt idx="696">
                  <c:v>34.487635222000002</c:v>
                </c:pt>
                <c:pt idx="697">
                  <c:v>34.537635222000013</c:v>
                </c:pt>
                <c:pt idx="698">
                  <c:v>34.587635222000003</c:v>
                </c:pt>
                <c:pt idx="699">
                  <c:v>34.637635221000011</c:v>
                </c:pt>
                <c:pt idx="700">
                  <c:v>34.687635221000001</c:v>
                </c:pt>
                <c:pt idx="701">
                  <c:v>34.737635221000012</c:v>
                </c:pt>
                <c:pt idx="702">
                  <c:v>34.787635221000002</c:v>
                </c:pt>
                <c:pt idx="703">
                  <c:v>34.837635221000006</c:v>
                </c:pt>
                <c:pt idx="704">
                  <c:v>34.887635221000004</c:v>
                </c:pt>
                <c:pt idx="705">
                  <c:v>34.937635221000001</c:v>
                </c:pt>
                <c:pt idx="706">
                  <c:v>34.987635221000005</c:v>
                </c:pt>
                <c:pt idx="707">
                  <c:v>35.037635220000013</c:v>
                </c:pt>
                <c:pt idx="708">
                  <c:v>35.087635220000003</c:v>
                </c:pt>
                <c:pt idx="709">
                  <c:v>35.137635220000114</c:v>
                </c:pt>
                <c:pt idx="710">
                  <c:v>35.187635220000011</c:v>
                </c:pt>
                <c:pt idx="711">
                  <c:v>35.237635220000129</c:v>
                </c:pt>
                <c:pt idx="712">
                  <c:v>35.287635220000013</c:v>
                </c:pt>
                <c:pt idx="713">
                  <c:v>35.337635220000003</c:v>
                </c:pt>
                <c:pt idx="714">
                  <c:v>35.38763522</c:v>
                </c:pt>
                <c:pt idx="715">
                  <c:v>35.437635219000001</c:v>
                </c:pt>
                <c:pt idx="716">
                  <c:v>35.487635219000005</c:v>
                </c:pt>
                <c:pt idx="717">
                  <c:v>35.537635219000002</c:v>
                </c:pt>
                <c:pt idx="718">
                  <c:v>35.587635219000006</c:v>
                </c:pt>
                <c:pt idx="719">
                  <c:v>35.637635219000003</c:v>
                </c:pt>
                <c:pt idx="720">
                  <c:v>35.687635219000001</c:v>
                </c:pt>
                <c:pt idx="721">
                  <c:v>35.737635219000012</c:v>
                </c:pt>
                <c:pt idx="722">
                  <c:v>35.787635219000002</c:v>
                </c:pt>
                <c:pt idx="723">
                  <c:v>35.837635218000003</c:v>
                </c:pt>
                <c:pt idx="724">
                  <c:v>35.887635218</c:v>
                </c:pt>
                <c:pt idx="725">
                  <c:v>35.937635218000011</c:v>
                </c:pt>
                <c:pt idx="726">
                  <c:v>35.987635218000001</c:v>
                </c:pt>
                <c:pt idx="727">
                  <c:v>36.048945040000063</c:v>
                </c:pt>
                <c:pt idx="728">
                  <c:v>36.098945540000145</c:v>
                </c:pt>
                <c:pt idx="729">
                  <c:v>36.148945540000113</c:v>
                </c:pt>
                <c:pt idx="730">
                  <c:v>36.198945539000114</c:v>
                </c:pt>
                <c:pt idx="731">
                  <c:v>36.248945539000012</c:v>
                </c:pt>
                <c:pt idx="732">
                  <c:v>36.29894553900013</c:v>
                </c:pt>
                <c:pt idx="733">
                  <c:v>36.348945539000006</c:v>
                </c:pt>
                <c:pt idx="734">
                  <c:v>36.398945539000003</c:v>
                </c:pt>
                <c:pt idx="735">
                  <c:v>36.448945539</c:v>
                </c:pt>
                <c:pt idx="736">
                  <c:v>36.498945539000012</c:v>
                </c:pt>
                <c:pt idx="737">
                  <c:v>36.548945539000002</c:v>
                </c:pt>
                <c:pt idx="738">
                  <c:v>36.598945538000137</c:v>
                </c:pt>
                <c:pt idx="739">
                  <c:v>36.648945538000063</c:v>
                </c:pt>
                <c:pt idx="740">
                  <c:v>36.69894553800016</c:v>
                </c:pt>
                <c:pt idx="741">
                  <c:v>36.748945538000122</c:v>
                </c:pt>
                <c:pt idx="742">
                  <c:v>36.79894553800019</c:v>
                </c:pt>
                <c:pt idx="743">
                  <c:v>36.848945538000002</c:v>
                </c:pt>
                <c:pt idx="744">
                  <c:v>36.898945538000063</c:v>
                </c:pt>
                <c:pt idx="745">
                  <c:v>36.948945538000011</c:v>
                </c:pt>
                <c:pt idx="746">
                  <c:v>36.998945537000012</c:v>
                </c:pt>
                <c:pt idx="747">
                  <c:v>37.048945537000002</c:v>
                </c:pt>
                <c:pt idx="748">
                  <c:v>37.098945537000013</c:v>
                </c:pt>
                <c:pt idx="749">
                  <c:v>37.148945537000003</c:v>
                </c:pt>
                <c:pt idx="750">
                  <c:v>37.198945537000114</c:v>
                </c:pt>
                <c:pt idx="751">
                  <c:v>37.248945537000012</c:v>
                </c:pt>
                <c:pt idx="752">
                  <c:v>37.298945537000129</c:v>
                </c:pt>
                <c:pt idx="753">
                  <c:v>37.348945537000006</c:v>
                </c:pt>
                <c:pt idx="754">
                  <c:v>37.398945536000063</c:v>
                </c:pt>
                <c:pt idx="755">
                  <c:v>37.448945536000011</c:v>
                </c:pt>
                <c:pt idx="756">
                  <c:v>37.498945536000114</c:v>
                </c:pt>
                <c:pt idx="757">
                  <c:v>37.548945536000012</c:v>
                </c:pt>
                <c:pt idx="758">
                  <c:v>37.598945536000137</c:v>
                </c:pt>
                <c:pt idx="759">
                  <c:v>37.648945536000063</c:v>
                </c:pt>
                <c:pt idx="760">
                  <c:v>37.69894553600016</c:v>
                </c:pt>
                <c:pt idx="761">
                  <c:v>37.748945536000114</c:v>
                </c:pt>
                <c:pt idx="762">
                  <c:v>37.798945535000129</c:v>
                </c:pt>
                <c:pt idx="763">
                  <c:v>37.848945535000006</c:v>
                </c:pt>
                <c:pt idx="764">
                  <c:v>37.898945535000003</c:v>
                </c:pt>
                <c:pt idx="765">
                  <c:v>37.948945535</c:v>
                </c:pt>
                <c:pt idx="766">
                  <c:v>37.99237920200013</c:v>
                </c:pt>
                <c:pt idx="767">
                  <c:v>38.042379702000012</c:v>
                </c:pt>
                <c:pt idx="768">
                  <c:v>38.092379702000137</c:v>
                </c:pt>
                <c:pt idx="769">
                  <c:v>38.142379701000003</c:v>
                </c:pt>
                <c:pt idx="770">
                  <c:v>38.192379701000114</c:v>
                </c:pt>
                <c:pt idx="771">
                  <c:v>38.242379701000011</c:v>
                </c:pt>
                <c:pt idx="772">
                  <c:v>38.292379701000129</c:v>
                </c:pt>
                <c:pt idx="773">
                  <c:v>38.342379701000006</c:v>
                </c:pt>
                <c:pt idx="774">
                  <c:v>38.392379701000003</c:v>
                </c:pt>
                <c:pt idx="775">
                  <c:v>38.442379701</c:v>
                </c:pt>
                <c:pt idx="776">
                  <c:v>38.492379701000011</c:v>
                </c:pt>
                <c:pt idx="777">
                  <c:v>38.542379700000012</c:v>
                </c:pt>
                <c:pt idx="778">
                  <c:v>38.583210317000002</c:v>
                </c:pt>
                <c:pt idx="779">
                  <c:v>38.633210817000013</c:v>
                </c:pt>
                <c:pt idx="780">
                  <c:v>38.683210817000003</c:v>
                </c:pt>
                <c:pt idx="781">
                  <c:v>38.708231578000003</c:v>
                </c:pt>
                <c:pt idx="782">
                  <c:v>38.758232078000013</c:v>
                </c:pt>
                <c:pt idx="783">
                  <c:v>38.831264489999803</c:v>
                </c:pt>
                <c:pt idx="784">
                  <c:v>38.88126498999987</c:v>
                </c:pt>
                <c:pt idx="785">
                  <c:v>38.910497175999886</c:v>
                </c:pt>
                <c:pt idx="786">
                  <c:v>38.960497674999999</c:v>
                </c:pt>
                <c:pt idx="787">
                  <c:v>39.010497674999975</c:v>
                </c:pt>
                <c:pt idx="788">
                  <c:v>39.060497674999993</c:v>
                </c:pt>
                <c:pt idx="789">
                  <c:v>39.110497674999998</c:v>
                </c:pt>
                <c:pt idx="790">
                  <c:v>39.160497675000002</c:v>
                </c:pt>
                <c:pt idx="791">
                  <c:v>39.210497674999999</c:v>
                </c:pt>
                <c:pt idx="792">
                  <c:v>39.260497675000003</c:v>
                </c:pt>
                <c:pt idx="793">
                  <c:v>39.310497674999944</c:v>
                </c:pt>
                <c:pt idx="794">
                  <c:v>39.360497673999994</c:v>
                </c:pt>
                <c:pt idx="795">
                  <c:v>39.41049767399987</c:v>
                </c:pt>
                <c:pt idx="796">
                  <c:v>39.460497673999996</c:v>
                </c:pt>
                <c:pt idx="797">
                  <c:v>39.510497673999886</c:v>
                </c:pt>
                <c:pt idx="798">
                  <c:v>39.560497673999997</c:v>
                </c:pt>
                <c:pt idx="799">
                  <c:v>39.610497673999994</c:v>
                </c:pt>
                <c:pt idx="800">
                  <c:v>39.660497673999998</c:v>
                </c:pt>
                <c:pt idx="801">
                  <c:v>39.710497673999996</c:v>
                </c:pt>
                <c:pt idx="802">
                  <c:v>39.760497673000003</c:v>
                </c:pt>
                <c:pt idx="803">
                  <c:v>39.810497672999944</c:v>
                </c:pt>
                <c:pt idx="804">
                  <c:v>39.860497672999998</c:v>
                </c:pt>
                <c:pt idx="805">
                  <c:v>39.910497672999945</c:v>
                </c:pt>
                <c:pt idx="806">
                  <c:v>39.960497672999999</c:v>
                </c:pt>
                <c:pt idx="807">
                  <c:v>40.010497672999975</c:v>
                </c:pt>
                <c:pt idx="808">
                  <c:v>40.060497672999993</c:v>
                </c:pt>
                <c:pt idx="809">
                  <c:v>40.110497672999998</c:v>
                </c:pt>
                <c:pt idx="810">
                  <c:v>40.160497671999998</c:v>
                </c:pt>
                <c:pt idx="811">
                  <c:v>40.210497671999995</c:v>
                </c:pt>
                <c:pt idx="812">
                  <c:v>40.260497672</c:v>
                </c:pt>
                <c:pt idx="813">
                  <c:v>40.31049767199984</c:v>
                </c:pt>
                <c:pt idx="814">
                  <c:v>40.377879616999998</c:v>
                </c:pt>
                <c:pt idx="815">
                  <c:v>40.427880117000001</c:v>
                </c:pt>
                <c:pt idx="816">
                  <c:v>40.477880116999998</c:v>
                </c:pt>
                <c:pt idx="817">
                  <c:v>40.527880117000002</c:v>
                </c:pt>
                <c:pt idx="818">
                  <c:v>40.577880116999999</c:v>
                </c:pt>
                <c:pt idx="819">
                  <c:v>40.627880117000004</c:v>
                </c:pt>
                <c:pt idx="820">
                  <c:v>40.677880117000001</c:v>
                </c:pt>
                <c:pt idx="821">
                  <c:v>40.727880117000005</c:v>
                </c:pt>
                <c:pt idx="822">
                  <c:v>40.777880115999999</c:v>
                </c:pt>
                <c:pt idx="823">
                  <c:v>40.827880115999996</c:v>
                </c:pt>
                <c:pt idx="824">
                  <c:v>40.855479695999996</c:v>
                </c:pt>
                <c:pt idx="825">
                  <c:v>40.905480195999999</c:v>
                </c:pt>
                <c:pt idx="826">
                  <c:v>40.955480195999996</c:v>
                </c:pt>
                <c:pt idx="827">
                  <c:v>41.005480196000001</c:v>
                </c:pt>
                <c:pt idx="828">
                  <c:v>41.055480195999998</c:v>
                </c:pt>
                <c:pt idx="829">
                  <c:v>41.105480196000002</c:v>
                </c:pt>
                <c:pt idx="830">
                  <c:v>41.155480195999999</c:v>
                </c:pt>
                <c:pt idx="831">
                  <c:v>41.205480195</c:v>
                </c:pt>
                <c:pt idx="832">
                  <c:v>41.255480195000004</c:v>
                </c:pt>
                <c:pt idx="833">
                  <c:v>41.305480195000001</c:v>
                </c:pt>
                <c:pt idx="834">
                  <c:v>41.355480194999998</c:v>
                </c:pt>
                <c:pt idx="835">
                  <c:v>41.405480195000003</c:v>
                </c:pt>
                <c:pt idx="836">
                  <c:v>41.455480194999993</c:v>
                </c:pt>
                <c:pt idx="837">
                  <c:v>41.505480195000004</c:v>
                </c:pt>
                <c:pt idx="838">
                  <c:v>41.555480195000001</c:v>
                </c:pt>
                <c:pt idx="839">
                  <c:v>41.605480194000002</c:v>
                </c:pt>
                <c:pt idx="840">
                  <c:v>41.655480193999999</c:v>
                </c:pt>
                <c:pt idx="841">
                  <c:v>41.705480194000003</c:v>
                </c:pt>
                <c:pt idx="842">
                  <c:v>41.755480194</c:v>
                </c:pt>
                <c:pt idx="843">
                  <c:v>41.805480193999998</c:v>
                </c:pt>
                <c:pt idx="844">
                  <c:v>41.855480193999995</c:v>
                </c:pt>
                <c:pt idx="845">
                  <c:v>41.905480193999999</c:v>
                </c:pt>
                <c:pt idx="846">
                  <c:v>41.955480193999996</c:v>
                </c:pt>
                <c:pt idx="847">
                  <c:v>41.983030321000001</c:v>
                </c:pt>
                <c:pt idx="848">
                  <c:v>42.033030820000114</c:v>
                </c:pt>
                <c:pt idx="849">
                  <c:v>42.083030820000012</c:v>
                </c:pt>
                <c:pt idx="850">
                  <c:v>42.13303082000013</c:v>
                </c:pt>
                <c:pt idx="851">
                  <c:v>42.183030820000013</c:v>
                </c:pt>
                <c:pt idx="852">
                  <c:v>42.23303082000016</c:v>
                </c:pt>
                <c:pt idx="853">
                  <c:v>42.283030820000114</c:v>
                </c:pt>
                <c:pt idx="854">
                  <c:v>42.333030820000012</c:v>
                </c:pt>
                <c:pt idx="855">
                  <c:v>42.383030820000002</c:v>
                </c:pt>
                <c:pt idx="856">
                  <c:v>42.433030819000003</c:v>
                </c:pt>
                <c:pt idx="857">
                  <c:v>42.483030819</c:v>
                </c:pt>
                <c:pt idx="858">
                  <c:v>42.533030819000011</c:v>
                </c:pt>
                <c:pt idx="859">
                  <c:v>42.583030819000001</c:v>
                </c:pt>
                <c:pt idx="860">
                  <c:v>42.633030819000012</c:v>
                </c:pt>
                <c:pt idx="861">
                  <c:v>42.683030819000003</c:v>
                </c:pt>
                <c:pt idx="862">
                  <c:v>42.733030819000113</c:v>
                </c:pt>
                <c:pt idx="863">
                  <c:v>42.783030819000011</c:v>
                </c:pt>
                <c:pt idx="864">
                  <c:v>42.833030818000012</c:v>
                </c:pt>
                <c:pt idx="865">
                  <c:v>42.883030818000002</c:v>
                </c:pt>
                <c:pt idx="866">
                  <c:v>42.933030818000013</c:v>
                </c:pt>
                <c:pt idx="867">
                  <c:v>42.983030818000003</c:v>
                </c:pt>
                <c:pt idx="868">
                  <c:v>43.033030818000114</c:v>
                </c:pt>
                <c:pt idx="869">
                  <c:v>43.083030818000012</c:v>
                </c:pt>
                <c:pt idx="870">
                  <c:v>43.13303081800013</c:v>
                </c:pt>
                <c:pt idx="871">
                  <c:v>43.183030817000002</c:v>
                </c:pt>
                <c:pt idx="872">
                  <c:v>43.233030817000063</c:v>
                </c:pt>
                <c:pt idx="873">
                  <c:v>43.283030817000011</c:v>
                </c:pt>
                <c:pt idx="874">
                  <c:v>43.333030817000001</c:v>
                </c:pt>
                <c:pt idx="875">
                  <c:v>43.383030817000005</c:v>
                </c:pt>
                <c:pt idx="876">
                  <c:v>43.433030817000002</c:v>
                </c:pt>
                <c:pt idx="877">
                  <c:v>43.483030817</c:v>
                </c:pt>
                <c:pt idx="878">
                  <c:v>43.533030817000011</c:v>
                </c:pt>
                <c:pt idx="879">
                  <c:v>43.583030816000011</c:v>
                </c:pt>
                <c:pt idx="880">
                  <c:v>43.633030816000129</c:v>
                </c:pt>
                <c:pt idx="881">
                  <c:v>43.683030816000013</c:v>
                </c:pt>
                <c:pt idx="882">
                  <c:v>43.733030816000159</c:v>
                </c:pt>
                <c:pt idx="883">
                  <c:v>43.783030816000114</c:v>
                </c:pt>
                <c:pt idx="884">
                  <c:v>43.833030816000011</c:v>
                </c:pt>
                <c:pt idx="885">
                  <c:v>43.883030816000002</c:v>
                </c:pt>
                <c:pt idx="886">
                  <c:v>43.933030816000013</c:v>
                </c:pt>
                <c:pt idx="887">
                  <c:v>43.983030815000006</c:v>
                </c:pt>
                <c:pt idx="888">
                  <c:v>44.033030815000011</c:v>
                </c:pt>
                <c:pt idx="889">
                  <c:v>44.083030815000001</c:v>
                </c:pt>
                <c:pt idx="890">
                  <c:v>44.133030815000012</c:v>
                </c:pt>
                <c:pt idx="891">
                  <c:v>44.183030815000002</c:v>
                </c:pt>
                <c:pt idx="892">
                  <c:v>44.233030815000063</c:v>
                </c:pt>
                <c:pt idx="893">
                  <c:v>44.283030815000011</c:v>
                </c:pt>
                <c:pt idx="894">
                  <c:v>44.333030815000001</c:v>
                </c:pt>
                <c:pt idx="895">
                  <c:v>44.383030814000001</c:v>
                </c:pt>
                <c:pt idx="896">
                  <c:v>44.433030814000013</c:v>
                </c:pt>
                <c:pt idx="897">
                  <c:v>44.483030814000003</c:v>
                </c:pt>
                <c:pt idx="898">
                  <c:v>44.533030814000114</c:v>
                </c:pt>
                <c:pt idx="899">
                  <c:v>44.583030814000011</c:v>
                </c:pt>
                <c:pt idx="900">
                  <c:v>44.633030814000129</c:v>
                </c:pt>
                <c:pt idx="901">
                  <c:v>44.683030814000013</c:v>
                </c:pt>
                <c:pt idx="902">
                  <c:v>44.749000337000012</c:v>
                </c:pt>
                <c:pt idx="903">
                  <c:v>44.799000837000129</c:v>
                </c:pt>
                <c:pt idx="904">
                  <c:v>44.849000837000006</c:v>
                </c:pt>
                <c:pt idx="905">
                  <c:v>44.899000837000003</c:v>
                </c:pt>
                <c:pt idx="906">
                  <c:v>44.949000837</c:v>
                </c:pt>
                <c:pt idx="907">
                  <c:v>44.999000837000011</c:v>
                </c:pt>
                <c:pt idx="908">
                  <c:v>45.049000837000001</c:v>
                </c:pt>
                <c:pt idx="909">
                  <c:v>45.09900083600013</c:v>
                </c:pt>
                <c:pt idx="910">
                  <c:v>45.149000836000013</c:v>
                </c:pt>
                <c:pt idx="911">
                  <c:v>45.168388535000012</c:v>
                </c:pt>
                <c:pt idx="912">
                  <c:v>45.218389035000001</c:v>
                </c:pt>
                <c:pt idx="913">
                  <c:v>45.268389035000013</c:v>
                </c:pt>
                <c:pt idx="914">
                  <c:v>45.318389035000003</c:v>
                </c:pt>
                <c:pt idx="915">
                  <c:v>45.368389034000003</c:v>
                </c:pt>
                <c:pt idx="916">
                  <c:v>45.418389034</c:v>
                </c:pt>
                <c:pt idx="917">
                  <c:v>45.468389034000012</c:v>
                </c:pt>
                <c:pt idx="918">
                  <c:v>45.518389034000002</c:v>
                </c:pt>
                <c:pt idx="919">
                  <c:v>45.568389034000013</c:v>
                </c:pt>
                <c:pt idx="920">
                  <c:v>45.618389034000003</c:v>
                </c:pt>
                <c:pt idx="921">
                  <c:v>45.668389034000114</c:v>
                </c:pt>
                <c:pt idx="922">
                  <c:v>45.718389034000012</c:v>
                </c:pt>
                <c:pt idx="923">
                  <c:v>45.768389033000012</c:v>
                </c:pt>
                <c:pt idx="924">
                  <c:v>45.818389033000003</c:v>
                </c:pt>
                <c:pt idx="925">
                  <c:v>45.868389033</c:v>
                </c:pt>
                <c:pt idx="926">
                  <c:v>45.918389033000004</c:v>
                </c:pt>
                <c:pt idx="927">
                  <c:v>45.968389033000001</c:v>
                </c:pt>
                <c:pt idx="928">
                  <c:v>46.018389033000005</c:v>
                </c:pt>
                <c:pt idx="929">
                  <c:v>46.068389033000003</c:v>
                </c:pt>
                <c:pt idx="930">
                  <c:v>46.118389033</c:v>
                </c:pt>
                <c:pt idx="931">
                  <c:v>46.168389032000114</c:v>
                </c:pt>
                <c:pt idx="932">
                  <c:v>46.218389032000012</c:v>
                </c:pt>
                <c:pt idx="933">
                  <c:v>46.26838903200013</c:v>
                </c:pt>
                <c:pt idx="934">
                  <c:v>46.318389031999999</c:v>
                </c:pt>
                <c:pt idx="935">
                  <c:v>46.368389032000003</c:v>
                </c:pt>
                <c:pt idx="936">
                  <c:v>46.418389032</c:v>
                </c:pt>
                <c:pt idx="937">
                  <c:v>46.468389032000012</c:v>
                </c:pt>
                <c:pt idx="938">
                  <c:v>46.518389032000002</c:v>
                </c:pt>
                <c:pt idx="939">
                  <c:v>46.568389031000002</c:v>
                </c:pt>
                <c:pt idx="940">
                  <c:v>46.618389031</c:v>
                </c:pt>
                <c:pt idx="941">
                  <c:v>46.668389031000011</c:v>
                </c:pt>
                <c:pt idx="942">
                  <c:v>46.718389031000001</c:v>
                </c:pt>
                <c:pt idx="943">
                  <c:v>46.768389031000012</c:v>
                </c:pt>
                <c:pt idx="944">
                  <c:v>46.818389031000002</c:v>
                </c:pt>
                <c:pt idx="945">
                  <c:v>46.868389031</c:v>
                </c:pt>
                <c:pt idx="946">
                  <c:v>46.918389031000004</c:v>
                </c:pt>
                <c:pt idx="947">
                  <c:v>46.968389030000012</c:v>
                </c:pt>
                <c:pt idx="948">
                  <c:v>47.018389030000002</c:v>
                </c:pt>
                <c:pt idx="949">
                  <c:v>47.068389030000013</c:v>
                </c:pt>
                <c:pt idx="950">
                  <c:v>47.118389030000003</c:v>
                </c:pt>
                <c:pt idx="951">
                  <c:v>47.168389030000114</c:v>
                </c:pt>
                <c:pt idx="952">
                  <c:v>47.218389030000012</c:v>
                </c:pt>
                <c:pt idx="953">
                  <c:v>47.268389030000129</c:v>
                </c:pt>
                <c:pt idx="954">
                  <c:v>47.318389029999999</c:v>
                </c:pt>
                <c:pt idx="955">
                  <c:v>47.368389029000006</c:v>
                </c:pt>
                <c:pt idx="956">
                  <c:v>47.418389029000004</c:v>
                </c:pt>
                <c:pt idx="957">
                  <c:v>47.468389029000001</c:v>
                </c:pt>
                <c:pt idx="958">
                  <c:v>47.518389029000005</c:v>
                </c:pt>
                <c:pt idx="959">
                  <c:v>47.558228851999999</c:v>
                </c:pt>
                <c:pt idx="960">
                  <c:v>47.608229351000006</c:v>
                </c:pt>
                <c:pt idx="961">
                  <c:v>47.658229351000003</c:v>
                </c:pt>
                <c:pt idx="962">
                  <c:v>47.708229351</c:v>
                </c:pt>
                <c:pt idx="963">
                  <c:v>47.758229351000004</c:v>
                </c:pt>
                <c:pt idx="964">
                  <c:v>47.808229351000001</c:v>
                </c:pt>
                <c:pt idx="965">
                  <c:v>47.858229350999999</c:v>
                </c:pt>
                <c:pt idx="966">
                  <c:v>47.908229351000003</c:v>
                </c:pt>
                <c:pt idx="967">
                  <c:v>47.958229350999993</c:v>
                </c:pt>
                <c:pt idx="968">
                  <c:v>48.008229350000001</c:v>
                </c:pt>
                <c:pt idx="969">
                  <c:v>48.058229350000005</c:v>
                </c:pt>
                <c:pt idx="970">
                  <c:v>48.108229350000002</c:v>
                </c:pt>
                <c:pt idx="971">
                  <c:v>48.158229350000006</c:v>
                </c:pt>
                <c:pt idx="972">
                  <c:v>48.208229350000003</c:v>
                </c:pt>
                <c:pt idx="973">
                  <c:v>48.258229350000001</c:v>
                </c:pt>
                <c:pt idx="974">
                  <c:v>48.308229350000005</c:v>
                </c:pt>
                <c:pt idx="975">
                  <c:v>48.358229349000005</c:v>
                </c:pt>
                <c:pt idx="976">
                  <c:v>48.408229349000003</c:v>
                </c:pt>
                <c:pt idx="977">
                  <c:v>48.458229349</c:v>
                </c:pt>
                <c:pt idx="978">
                  <c:v>48.508229349000011</c:v>
                </c:pt>
                <c:pt idx="979">
                  <c:v>48.558229349000001</c:v>
                </c:pt>
                <c:pt idx="980">
                  <c:v>48.608229349000013</c:v>
                </c:pt>
                <c:pt idx="981">
                  <c:v>48.658229349000003</c:v>
                </c:pt>
                <c:pt idx="982">
                  <c:v>48.708229349000113</c:v>
                </c:pt>
                <c:pt idx="983">
                  <c:v>48.758229348000114</c:v>
                </c:pt>
                <c:pt idx="984">
                  <c:v>48.808229348000012</c:v>
                </c:pt>
                <c:pt idx="985">
                  <c:v>48.858229348000002</c:v>
                </c:pt>
                <c:pt idx="986">
                  <c:v>48.908229348000013</c:v>
                </c:pt>
                <c:pt idx="987">
                  <c:v>48.958229348000003</c:v>
                </c:pt>
                <c:pt idx="988">
                  <c:v>49.008229348000114</c:v>
                </c:pt>
                <c:pt idx="989">
                  <c:v>49.016606458999945</c:v>
                </c:pt>
                <c:pt idx="990">
                  <c:v>49.066606959000005</c:v>
                </c:pt>
                <c:pt idx="991">
                  <c:v>49.116606959000002</c:v>
                </c:pt>
                <c:pt idx="992">
                  <c:v>49.166606958000003</c:v>
                </c:pt>
                <c:pt idx="993">
                  <c:v>49.216606958</c:v>
                </c:pt>
                <c:pt idx="994">
                  <c:v>49.266606958000011</c:v>
                </c:pt>
                <c:pt idx="995">
                  <c:v>49.316606957999994</c:v>
                </c:pt>
                <c:pt idx="996">
                  <c:v>49.366606957999998</c:v>
                </c:pt>
                <c:pt idx="997">
                  <c:v>49.416606957999996</c:v>
                </c:pt>
                <c:pt idx="998">
                  <c:v>49.466606958</c:v>
                </c:pt>
                <c:pt idx="999">
                  <c:v>49.505136656000012</c:v>
                </c:pt>
              </c:numCache>
            </c:numRef>
          </c:xVal>
          <c:yVal>
            <c:numRef>
              <c:f>coil!$FN$1:$FN$1000</c:f>
              <c:numCache>
                <c:formatCode>General</c:formatCode>
                <c:ptCount val="1000"/>
                <c:pt idx="0">
                  <c:v>16.135052767857211</c:v>
                </c:pt>
                <c:pt idx="1">
                  <c:v>16.135052767857211</c:v>
                </c:pt>
                <c:pt idx="2">
                  <c:v>16.078320175714286</c:v>
                </c:pt>
                <c:pt idx="3">
                  <c:v>15.990372810714286</c:v>
                </c:pt>
                <c:pt idx="4">
                  <c:v>16.015192677142796</c:v>
                </c:pt>
                <c:pt idx="5">
                  <c:v>16.144633695714283</c:v>
                </c:pt>
                <c:pt idx="6">
                  <c:v>16.096055467857237</c:v>
                </c:pt>
                <c:pt idx="7">
                  <c:v>16.060597440714286</c:v>
                </c:pt>
                <c:pt idx="8">
                  <c:v>16.068890423571428</c:v>
                </c:pt>
                <c:pt idx="9">
                  <c:v>16.114949688571425</c:v>
                </c:pt>
                <c:pt idx="10">
                  <c:v>16.057736485714287</c:v>
                </c:pt>
                <c:pt idx="11">
                  <c:v>16.04688400928573</c:v>
                </c:pt>
                <c:pt idx="12">
                  <c:v>15.968480438571452</c:v>
                </c:pt>
                <c:pt idx="13">
                  <c:v>15.912439400000032</c:v>
                </c:pt>
                <c:pt idx="14">
                  <c:v>15.888584882142856</c:v>
                </c:pt>
                <c:pt idx="15">
                  <c:v>15.946575850714284</c:v>
                </c:pt>
                <c:pt idx="16">
                  <c:v>16.052404409999987</c:v>
                </c:pt>
                <c:pt idx="17">
                  <c:v>16.034710584999942</c:v>
                </c:pt>
                <c:pt idx="18">
                  <c:v>15.97980522142857</c:v>
                </c:pt>
                <c:pt idx="19">
                  <c:v>15.978237892857146</c:v>
                </c:pt>
                <c:pt idx="20">
                  <c:v>15.347458576428574</c:v>
                </c:pt>
                <c:pt idx="21">
                  <c:v>15.302255617857154</c:v>
                </c:pt>
                <c:pt idx="22">
                  <c:v>15.303078807857142</c:v>
                </c:pt>
                <c:pt idx="23">
                  <c:v>15.314637341785724</c:v>
                </c:pt>
                <c:pt idx="24">
                  <c:v>15.300868067142858</c:v>
                </c:pt>
                <c:pt idx="25">
                  <c:v>15.301294171428571</c:v>
                </c:pt>
                <c:pt idx="26">
                  <c:v>15.299023117857143</c:v>
                </c:pt>
                <c:pt idx="27">
                  <c:v>15.319297892857152</c:v>
                </c:pt>
                <c:pt idx="28">
                  <c:v>15.315470597142889</c:v>
                </c:pt>
                <c:pt idx="29">
                  <c:v>15.285370586428568</c:v>
                </c:pt>
                <c:pt idx="30">
                  <c:v>15.313937153571429</c:v>
                </c:pt>
                <c:pt idx="31">
                  <c:v>15.33705032214286</c:v>
                </c:pt>
                <c:pt idx="32">
                  <c:v>15.055902312857175</c:v>
                </c:pt>
                <c:pt idx="33">
                  <c:v>15.223508778214287</c:v>
                </c:pt>
                <c:pt idx="34">
                  <c:v>15.221181832499999</c:v>
                </c:pt>
                <c:pt idx="35">
                  <c:v>15.257877736785716</c:v>
                </c:pt>
                <c:pt idx="36">
                  <c:v>15.310227934642858</c:v>
                </c:pt>
                <c:pt idx="37">
                  <c:v>15.224194510357142</c:v>
                </c:pt>
                <c:pt idx="38">
                  <c:v>15.205031010357144</c:v>
                </c:pt>
                <c:pt idx="39">
                  <c:v>15.290333036071418</c:v>
                </c:pt>
                <c:pt idx="40">
                  <c:v>15.297584987857146</c:v>
                </c:pt>
                <c:pt idx="41">
                  <c:v>15.340007067142858</c:v>
                </c:pt>
                <c:pt idx="42">
                  <c:v>15.415476390357156</c:v>
                </c:pt>
                <c:pt idx="43">
                  <c:v>15.402104378214327</c:v>
                </c:pt>
                <c:pt idx="44">
                  <c:v>15.437071448928538</c:v>
                </c:pt>
                <c:pt idx="45">
                  <c:v>15.46119973785715</c:v>
                </c:pt>
                <c:pt idx="46">
                  <c:v>15.496262834285726</c:v>
                </c:pt>
                <c:pt idx="47">
                  <c:v>15.486301332142855</c:v>
                </c:pt>
                <c:pt idx="48">
                  <c:v>15.50287260428572</c:v>
                </c:pt>
                <c:pt idx="49">
                  <c:v>15.519311716785714</c:v>
                </c:pt>
                <c:pt idx="50">
                  <c:v>15.350435713214335</c:v>
                </c:pt>
                <c:pt idx="51">
                  <c:v>15.373759602500026</c:v>
                </c:pt>
                <c:pt idx="52">
                  <c:v>15.36589095535718</c:v>
                </c:pt>
                <c:pt idx="53">
                  <c:v>15.395137050357176</c:v>
                </c:pt>
                <c:pt idx="54">
                  <c:v>15.320774291785726</c:v>
                </c:pt>
                <c:pt idx="55">
                  <c:v>15.414001566785714</c:v>
                </c:pt>
                <c:pt idx="56">
                  <c:v>15.424025500357143</c:v>
                </c:pt>
                <c:pt idx="57">
                  <c:v>15.434469597500026</c:v>
                </c:pt>
                <c:pt idx="58">
                  <c:v>15.42787972107139</c:v>
                </c:pt>
                <c:pt idx="59">
                  <c:v>15.425445434285756</c:v>
                </c:pt>
                <c:pt idx="60">
                  <c:v>15.442846445714284</c:v>
                </c:pt>
                <c:pt idx="61">
                  <c:v>15.445674006785724</c:v>
                </c:pt>
                <c:pt idx="62">
                  <c:v>15.40172816857139</c:v>
                </c:pt>
                <c:pt idx="63">
                  <c:v>15.38437723178572</c:v>
                </c:pt>
                <c:pt idx="64">
                  <c:v>15.412516279285777</c:v>
                </c:pt>
                <c:pt idx="65">
                  <c:v>15.410768986428568</c:v>
                </c:pt>
                <c:pt idx="66">
                  <c:v>15.412034535714346</c:v>
                </c:pt>
                <c:pt idx="67">
                  <c:v>15.433912268571428</c:v>
                </c:pt>
                <c:pt idx="68">
                  <c:v>15.406300364999996</c:v>
                </c:pt>
                <c:pt idx="69">
                  <c:v>15.391549837857179</c:v>
                </c:pt>
                <c:pt idx="70">
                  <c:v>15.32765883607143</c:v>
                </c:pt>
                <c:pt idx="71">
                  <c:v>15.353339014285767</c:v>
                </c:pt>
                <c:pt idx="72">
                  <c:v>15.40754827285715</c:v>
                </c:pt>
                <c:pt idx="73">
                  <c:v>15.407558693214286</c:v>
                </c:pt>
                <c:pt idx="74">
                  <c:v>15.424324101785713</c:v>
                </c:pt>
                <c:pt idx="75">
                  <c:v>15.457542883214325</c:v>
                </c:pt>
                <c:pt idx="76">
                  <c:v>15.423935415714286</c:v>
                </c:pt>
                <c:pt idx="77">
                  <c:v>15.426816250357152</c:v>
                </c:pt>
                <c:pt idx="78">
                  <c:v>15.417806781071418</c:v>
                </c:pt>
                <c:pt idx="79">
                  <c:v>15.386807983928573</c:v>
                </c:pt>
                <c:pt idx="80">
                  <c:v>15.385221576071428</c:v>
                </c:pt>
                <c:pt idx="81">
                  <c:v>15.347634638214327</c:v>
                </c:pt>
                <c:pt idx="82">
                  <c:v>15.337250914642857</c:v>
                </c:pt>
                <c:pt idx="83">
                  <c:v>15.366455350357175</c:v>
                </c:pt>
                <c:pt idx="84">
                  <c:v>15.332450856071466</c:v>
                </c:pt>
                <c:pt idx="85">
                  <c:v>15.331011474285713</c:v>
                </c:pt>
                <c:pt idx="86">
                  <c:v>15.339881032142856</c:v>
                </c:pt>
                <c:pt idx="87">
                  <c:v>15.319704027142874</c:v>
                </c:pt>
                <c:pt idx="88">
                  <c:v>15.315325884285716</c:v>
                </c:pt>
                <c:pt idx="89">
                  <c:v>15.312315119642859</c:v>
                </c:pt>
                <c:pt idx="90">
                  <c:v>15.318259325357143</c:v>
                </c:pt>
                <c:pt idx="91">
                  <c:v>15.349268371785717</c:v>
                </c:pt>
                <c:pt idx="92">
                  <c:v>15.386258379285724</c:v>
                </c:pt>
                <c:pt idx="93">
                  <c:v>15.340374427142848</c:v>
                </c:pt>
                <c:pt idx="94">
                  <c:v>15.322381118928572</c:v>
                </c:pt>
                <c:pt idx="95">
                  <c:v>15.321579012500004</c:v>
                </c:pt>
                <c:pt idx="96">
                  <c:v>15.369208467500002</c:v>
                </c:pt>
                <c:pt idx="97">
                  <c:v>15.369301593571427</c:v>
                </c:pt>
                <c:pt idx="98">
                  <c:v>15.354789348928616</c:v>
                </c:pt>
                <c:pt idx="99">
                  <c:v>15.316027335714304</c:v>
                </c:pt>
                <c:pt idx="100">
                  <c:v>15.314946063928572</c:v>
                </c:pt>
                <c:pt idx="101">
                  <c:v>15.314721498571418</c:v>
                </c:pt>
                <c:pt idx="102">
                  <c:v>15.314095772142858</c:v>
                </c:pt>
                <c:pt idx="103">
                  <c:v>15.353695263214327</c:v>
                </c:pt>
                <c:pt idx="104">
                  <c:v>15.286277734642848</c:v>
                </c:pt>
                <c:pt idx="105">
                  <c:v>15.279175820357143</c:v>
                </c:pt>
                <c:pt idx="106">
                  <c:v>15.369397827500032</c:v>
                </c:pt>
                <c:pt idx="107">
                  <c:v>15.371678175357145</c:v>
                </c:pt>
                <c:pt idx="108">
                  <c:v>15.3246058457143</c:v>
                </c:pt>
                <c:pt idx="109">
                  <c:v>15.315826252500045</c:v>
                </c:pt>
                <c:pt idx="110">
                  <c:v>15.311070604642849</c:v>
                </c:pt>
                <c:pt idx="111">
                  <c:v>15.272989211785758</c:v>
                </c:pt>
                <c:pt idx="112">
                  <c:v>15.264370188928533</c:v>
                </c:pt>
                <c:pt idx="113">
                  <c:v>15.258569027142855</c:v>
                </c:pt>
                <c:pt idx="114">
                  <c:v>15.253709120000002</c:v>
                </c:pt>
                <c:pt idx="115">
                  <c:v>15.262261080714268</c:v>
                </c:pt>
                <c:pt idx="116">
                  <c:v>15.324866098571425</c:v>
                </c:pt>
                <c:pt idx="117">
                  <c:v>15.328730510714317</c:v>
                </c:pt>
                <c:pt idx="118">
                  <c:v>15.330880848214306</c:v>
                </c:pt>
                <c:pt idx="119">
                  <c:v>15.329933190357142</c:v>
                </c:pt>
                <c:pt idx="120">
                  <c:v>15.324045656071428</c:v>
                </c:pt>
                <c:pt idx="121">
                  <c:v>15.309520178928574</c:v>
                </c:pt>
                <c:pt idx="122">
                  <c:v>15.315216177857154</c:v>
                </c:pt>
                <c:pt idx="123">
                  <c:v>15.298356476785711</c:v>
                </c:pt>
                <c:pt idx="124">
                  <c:v>15.28736687</c:v>
                </c:pt>
                <c:pt idx="125">
                  <c:v>15.305144795357156</c:v>
                </c:pt>
                <c:pt idx="126">
                  <c:v>15.323717231785752</c:v>
                </c:pt>
                <c:pt idx="127">
                  <c:v>15.279025550357142</c:v>
                </c:pt>
                <c:pt idx="128">
                  <c:v>15.28670791107143</c:v>
                </c:pt>
                <c:pt idx="129">
                  <c:v>15.305090510357179</c:v>
                </c:pt>
                <c:pt idx="130">
                  <c:v>15.30074296535715</c:v>
                </c:pt>
                <c:pt idx="131">
                  <c:v>15.307294320357142</c:v>
                </c:pt>
                <c:pt idx="132">
                  <c:v>15.360435516785794</c:v>
                </c:pt>
                <c:pt idx="133">
                  <c:v>15.3291783660714</c:v>
                </c:pt>
                <c:pt idx="134">
                  <c:v>15.322888617500036</c:v>
                </c:pt>
                <c:pt idx="135">
                  <c:v>15.337223939642849</c:v>
                </c:pt>
                <c:pt idx="136">
                  <c:v>15.332800639642874</c:v>
                </c:pt>
                <c:pt idx="137">
                  <c:v>15.315118654642855</c:v>
                </c:pt>
                <c:pt idx="138">
                  <c:v>15.315442173214327</c:v>
                </c:pt>
                <c:pt idx="139">
                  <c:v>15.310460203928574</c:v>
                </c:pt>
                <c:pt idx="140">
                  <c:v>15.324873086071392</c:v>
                </c:pt>
                <c:pt idx="141">
                  <c:v>15.3343847125</c:v>
                </c:pt>
                <c:pt idx="142">
                  <c:v>15.330099926071425</c:v>
                </c:pt>
                <c:pt idx="143">
                  <c:v>15.330289713214286</c:v>
                </c:pt>
                <c:pt idx="144">
                  <c:v>15.329985191071428</c:v>
                </c:pt>
                <c:pt idx="145">
                  <c:v>15.318263197499999</c:v>
                </c:pt>
                <c:pt idx="146">
                  <c:v>15.31690479392857</c:v>
                </c:pt>
                <c:pt idx="147">
                  <c:v>15.29268972392857</c:v>
                </c:pt>
                <c:pt idx="148">
                  <c:v>15.286593074642855</c:v>
                </c:pt>
                <c:pt idx="149">
                  <c:v>15.286334124642858</c:v>
                </c:pt>
                <c:pt idx="150">
                  <c:v>15.295136596785765</c:v>
                </c:pt>
                <c:pt idx="151">
                  <c:v>15.299652265357144</c:v>
                </c:pt>
                <c:pt idx="152">
                  <c:v>15.298414965357143</c:v>
                </c:pt>
                <c:pt idx="153">
                  <c:v>15.296748095357142</c:v>
                </c:pt>
                <c:pt idx="154">
                  <c:v>15.303326473214284</c:v>
                </c:pt>
                <c:pt idx="155">
                  <c:v>15.351231268214304</c:v>
                </c:pt>
                <c:pt idx="156">
                  <c:v>15.357361367500001</c:v>
                </c:pt>
                <c:pt idx="157">
                  <c:v>15.355732814642945</c:v>
                </c:pt>
                <c:pt idx="158">
                  <c:v>15.363009156785756</c:v>
                </c:pt>
                <c:pt idx="159">
                  <c:v>15.3496034925</c:v>
                </c:pt>
                <c:pt idx="160">
                  <c:v>15.299091446785715</c:v>
                </c:pt>
                <c:pt idx="161">
                  <c:v>15.330069323214287</c:v>
                </c:pt>
                <c:pt idx="162">
                  <c:v>15.323149966785722</c:v>
                </c:pt>
                <c:pt idx="163">
                  <c:v>15.334324744642826</c:v>
                </c:pt>
                <c:pt idx="164">
                  <c:v>15.335934922500032</c:v>
                </c:pt>
                <c:pt idx="165">
                  <c:v>15.346098329642857</c:v>
                </c:pt>
                <c:pt idx="166">
                  <c:v>15.342682711071429</c:v>
                </c:pt>
                <c:pt idx="167">
                  <c:v>15.292107863928569</c:v>
                </c:pt>
                <c:pt idx="168">
                  <c:v>15.279198884642851</c:v>
                </c:pt>
                <c:pt idx="169">
                  <c:v>15.267902283214283</c:v>
                </c:pt>
                <c:pt idx="170">
                  <c:v>15.265100876785754</c:v>
                </c:pt>
                <c:pt idx="171">
                  <c:v>15.290123121071368</c:v>
                </c:pt>
                <c:pt idx="172">
                  <c:v>15.290835134642853</c:v>
                </c:pt>
                <c:pt idx="173">
                  <c:v>15.2900982575</c:v>
                </c:pt>
                <c:pt idx="174">
                  <c:v>15.283260303928568</c:v>
                </c:pt>
                <c:pt idx="175">
                  <c:v>15.280877863928568</c:v>
                </c:pt>
                <c:pt idx="176">
                  <c:v>15.283482598214327</c:v>
                </c:pt>
                <c:pt idx="177">
                  <c:v>15.248213573928536</c:v>
                </c:pt>
                <c:pt idx="178">
                  <c:v>15.260499635357156</c:v>
                </c:pt>
                <c:pt idx="179">
                  <c:v>15.337931907499996</c:v>
                </c:pt>
                <c:pt idx="180">
                  <c:v>15.286173947499998</c:v>
                </c:pt>
                <c:pt idx="181">
                  <c:v>15.302467381071427</c:v>
                </c:pt>
                <c:pt idx="182">
                  <c:v>15.305547625357176</c:v>
                </c:pt>
                <c:pt idx="183">
                  <c:v>15.303431475357154</c:v>
                </c:pt>
                <c:pt idx="184">
                  <c:v>15.261977836785714</c:v>
                </c:pt>
                <c:pt idx="185">
                  <c:v>15.267706861071428</c:v>
                </c:pt>
                <c:pt idx="186">
                  <c:v>15.268802478214283</c:v>
                </c:pt>
                <c:pt idx="187">
                  <c:v>15.285238603214284</c:v>
                </c:pt>
                <c:pt idx="188">
                  <c:v>15.304189320357144</c:v>
                </c:pt>
                <c:pt idx="189">
                  <c:v>15.299931442499998</c:v>
                </c:pt>
                <c:pt idx="190">
                  <c:v>15.300320412499996</c:v>
                </c:pt>
                <c:pt idx="191">
                  <c:v>15.307590634642876</c:v>
                </c:pt>
                <c:pt idx="192">
                  <c:v>15.326320910357142</c:v>
                </c:pt>
                <c:pt idx="193">
                  <c:v>15.335690964642854</c:v>
                </c:pt>
                <c:pt idx="194">
                  <c:v>15.349713252500004</c:v>
                </c:pt>
                <c:pt idx="195">
                  <c:v>15.349683623928573</c:v>
                </c:pt>
                <c:pt idx="196">
                  <c:v>15.348912118214287</c:v>
                </c:pt>
                <c:pt idx="197">
                  <c:v>15.350237776785752</c:v>
                </c:pt>
                <c:pt idx="198">
                  <c:v>15.350804822500038</c:v>
                </c:pt>
                <c:pt idx="199">
                  <c:v>15.340212205357142</c:v>
                </c:pt>
                <c:pt idx="200">
                  <c:v>15.327316678214284</c:v>
                </c:pt>
                <c:pt idx="201">
                  <c:v>34.621450066071432</c:v>
                </c:pt>
                <c:pt idx="202">
                  <c:v>34.891291304642728</c:v>
                </c:pt>
                <c:pt idx="203">
                  <c:v>34.300476679642564</c:v>
                </c:pt>
                <c:pt idx="204">
                  <c:v>34.368190466071432</c:v>
                </c:pt>
                <c:pt idx="205">
                  <c:v>34.152430357857142</c:v>
                </c:pt>
                <c:pt idx="206">
                  <c:v>33.744663210714194</c:v>
                </c:pt>
                <c:pt idx="207">
                  <c:v>33.693544652142855</c:v>
                </c:pt>
                <c:pt idx="208">
                  <c:v>33.374265413928441</c:v>
                </c:pt>
                <c:pt idx="209">
                  <c:v>33.302920210714291</c:v>
                </c:pt>
                <c:pt idx="210">
                  <c:v>33.24039282107158</c:v>
                </c:pt>
                <c:pt idx="211">
                  <c:v>33.26653072428595</c:v>
                </c:pt>
                <c:pt idx="212">
                  <c:v>33.202463820714286</c:v>
                </c:pt>
                <c:pt idx="213">
                  <c:v>33.440344137499999</c:v>
                </c:pt>
                <c:pt idx="214">
                  <c:v>33.475620376785713</c:v>
                </c:pt>
                <c:pt idx="215">
                  <c:v>33.344895594285539</c:v>
                </c:pt>
                <c:pt idx="216">
                  <c:v>33.084755003928571</c:v>
                </c:pt>
                <c:pt idx="217">
                  <c:v>33.024077075714096</c:v>
                </c:pt>
                <c:pt idx="218">
                  <c:v>33.009532798928745</c:v>
                </c:pt>
                <c:pt idx="219">
                  <c:v>33.003659612500002</c:v>
                </c:pt>
                <c:pt idx="220">
                  <c:v>32.923862563571426</c:v>
                </c:pt>
                <c:pt idx="221">
                  <c:v>32.952140334285843</c:v>
                </c:pt>
                <c:pt idx="222">
                  <c:v>32.784775736428692</c:v>
                </c:pt>
                <c:pt idx="223">
                  <c:v>32.675147797857143</c:v>
                </c:pt>
                <c:pt idx="224">
                  <c:v>32.64705219928571</c:v>
                </c:pt>
                <c:pt idx="225">
                  <c:v>32.802888225714163</c:v>
                </c:pt>
                <c:pt idx="226">
                  <c:v>32.343372660357147</c:v>
                </c:pt>
                <c:pt idx="227">
                  <c:v>32.695613571785763</c:v>
                </c:pt>
                <c:pt idx="228">
                  <c:v>32.590758670714301</c:v>
                </c:pt>
                <c:pt idx="229">
                  <c:v>32.79650872285734</c:v>
                </c:pt>
                <c:pt idx="230">
                  <c:v>32.498643187857148</c:v>
                </c:pt>
                <c:pt idx="231">
                  <c:v>32.343616253571426</c:v>
                </c:pt>
                <c:pt idx="232">
                  <c:v>32.304373131785731</c:v>
                </c:pt>
                <c:pt idx="233">
                  <c:v>32.358779904285711</c:v>
                </c:pt>
                <c:pt idx="234">
                  <c:v>32.359909145714148</c:v>
                </c:pt>
                <c:pt idx="235">
                  <c:v>32.448685936428568</c:v>
                </c:pt>
                <c:pt idx="236">
                  <c:v>32.476411141785711</c:v>
                </c:pt>
                <c:pt idx="237">
                  <c:v>32.433766210357142</c:v>
                </c:pt>
                <c:pt idx="238">
                  <c:v>32.531202641428578</c:v>
                </c:pt>
                <c:pt idx="239">
                  <c:v>32.549257157857014</c:v>
                </c:pt>
                <c:pt idx="240">
                  <c:v>32.309610817500001</c:v>
                </c:pt>
                <c:pt idx="241">
                  <c:v>32.349469690714088</c:v>
                </c:pt>
                <c:pt idx="242">
                  <c:v>32.330071873571434</c:v>
                </c:pt>
                <c:pt idx="243">
                  <c:v>32.31539317</c:v>
                </c:pt>
                <c:pt idx="244">
                  <c:v>32.389276234642743</c:v>
                </c:pt>
                <c:pt idx="245">
                  <c:v>32.296815067500013</c:v>
                </c:pt>
                <c:pt idx="246">
                  <c:v>32.227624398928569</c:v>
                </c:pt>
                <c:pt idx="247">
                  <c:v>32.245771586071463</c:v>
                </c:pt>
                <c:pt idx="248">
                  <c:v>32.369790740000013</c:v>
                </c:pt>
                <c:pt idx="249">
                  <c:v>32.232977673928573</c:v>
                </c:pt>
                <c:pt idx="250">
                  <c:v>32.195248990357257</c:v>
                </c:pt>
                <c:pt idx="251">
                  <c:v>32.084548086785709</c:v>
                </c:pt>
                <c:pt idx="252">
                  <c:v>31.988387007142769</c:v>
                </c:pt>
                <c:pt idx="253">
                  <c:v>32.059872955714134</c:v>
                </c:pt>
                <c:pt idx="254">
                  <c:v>32.102942920357272</c:v>
                </c:pt>
                <c:pt idx="255">
                  <c:v>32.142230346785979</c:v>
                </c:pt>
                <c:pt idx="256">
                  <c:v>32.103980583214089</c:v>
                </c:pt>
                <c:pt idx="257">
                  <c:v>32.168438137857279</c:v>
                </c:pt>
                <c:pt idx="258">
                  <c:v>32.255495536428569</c:v>
                </c:pt>
                <c:pt idx="259">
                  <c:v>32.188321292500063</c:v>
                </c:pt>
                <c:pt idx="260">
                  <c:v>32.323420985357146</c:v>
                </c:pt>
                <c:pt idx="261">
                  <c:v>32.300972461428458</c:v>
                </c:pt>
                <c:pt idx="262">
                  <c:v>32.463808225357134</c:v>
                </c:pt>
                <c:pt idx="263">
                  <c:v>32.399434618214244</c:v>
                </c:pt>
                <c:pt idx="264">
                  <c:v>32.445352576071542</c:v>
                </c:pt>
                <c:pt idx="265">
                  <c:v>32.426695756428572</c:v>
                </c:pt>
                <c:pt idx="266">
                  <c:v>32.45783818142845</c:v>
                </c:pt>
                <c:pt idx="267">
                  <c:v>32.418812625000001</c:v>
                </c:pt>
                <c:pt idx="268">
                  <c:v>32.296619849285896</c:v>
                </c:pt>
                <c:pt idx="269">
                  <c:v>32.226160415714276</c:v>
                </c:pt>
                <c:pt idx="270">
                  <c:v>32.176487010714133</c:v>
                </c:pt>
                <c:pt idx="271">
                  <c:v>32.229835579642845</c:v>
                </c:pt>
                <c:pt idx="272">
                  <c:v>30.837731310000031</c:v>
                </c:pt>
                <c:pt idx="273">
                  <c:v>30.88243336071422</c:v>
                </c:pt>
                <c:pt idx="274">
                  <c:v>30.868307605357089</c:v>
                </c:pt>
                <c:pt idx="275">
                  <c:v>30.915491960000001</c:v>
                </c:pt>
                <c:pt idx="276">
                  <c:v>30.980035338928495</c:v>
                </c:pt>
                <c:pt idx="277">
                  <c:v>31.021628386428567</c:v>
                </c:pt>
                <c:pt idx="278">
                  <c:v>29.795129676071316</c:v>
                </c:pt>
                <c:pt idx="279">
                  <c:v>29.863686029999986</c:v>
                </c:pt>
                <c:pt idx="280">
                  <c:v>29.775401674285689</c:v>
                </c:pt>
                <c:pt idx="281">
                  <c:v>29.863931773928567</c:v>
                </c:pt>
                <c:pt idx="282">
                  <c:v>29.665994370714284</c:v>
                </c:pt>
                <c:pt idx="283">
                  <c:v>29.61452126785721</c:v>
                </c:pt>
                <c:pt idx="284">
                  <c:v>29.666845334285714</c:v>
                </c:pt>
                <c:pt idx="285">
                  <c:v>29.570617832142769</c:v>
                </c:pt>
                <c:pt idx="286">
                  <c:v>29.573629148928529</c:v>
                </c:pt>
                <c:pt idx="287">
                  <c:v>29.539090407142851</c:v>
                </c:pt>
                <c:pt idx="288">
                  <c:v>29.366862438214291</c:v>
                </c:pt>
                <c:pt idx="289">
                  <c:v>29.669842582142785</c:v>
                </c:pt>
                <c:pt idx="290">
                  <c:v>29.724733001428572</c:v>
                </c:pt>
                <c:pt idx="291">
                  <c:v>29.811568372142858</c:v>
                </c:pt>
                <c:pt idx="292">
                  <c:v>29.85500556928573</c:v>
                </c:pt>
                <c:pt idx="293">
                  <c:v>29.837330684642861</c:v>
                </c:pt>
                <c:pt idx="294">
                  <c:v>29.79686117535714</c:v>
                </c:pt>
                <c:pt idx="295">
                  <c:v>29.751565232142859</c:v>
                </c:pt>
                <c:pt idx="296">
                  <c:v>29.79998800571429</c:v>
                </c:pt>
                <c:pt idx="297">
                  <c:v>29.776551768571434</c:v>
                </c:pt>
                <c:pt idx="298">
                  <c:v>29.809474082857143</c:v>
                </c:pt>
                <c:pt idx="299">
                  <c:v>29.732597097857127</c:v>
                </c:pt>
                <c:pt idx="300">
                  <c:v>33.643129797142855</c:v>
                </c:pt>
                <c:pt idx="301">
                  <c:v>37.719361492142845</c:v>
                </c:pt>
                <c:pt idx="302">
                  <c:v>45.775175552857213</c:v>
                </c:pt>
                <c:pt idx="303">
                  <c:v>47.143197480714164</c:v>
                </c:pt>
                <c:pt idx="304">
                  <c:v>51.420306830000136</c:v>
                </c:pt>
                <c:pt idx="305">
                  <c:v>51.480767671071284</c:v>
                </c:pt>
                <c:pt idx="306">
                  <c:v>50.612563713571433</c:v>
                </c:pt>
                <c:pt idx="307">
                  <c:v>50.214488883690244</c:v>
                </c:pt>
                <c:pt idx="308">
                  <c:v>49.792284974523945</c:v>
                </c:pt>
                <c:pt idx="309">
                  <c:v>50.116170044285859</c:v>
                </c:pt>
                <c:pt idx="310">
                  <c:v>50.226273048095379</c:v>
                </c:pt>
                <c:pt idx="311">
                  <c:v>49.431392207857137</c:v>
                </c:pt>
                <c:pt idx="312">
                  <c:v>50.332114211428582</c:v>
                </c:pt>
                <c:pt idx="313">
                  <c:v>48.536999033809529</c:v>
                </c:pt>
                <c:pt idx="314">
                  <c:v>48.575826730595232</c:v>
                </c:pt>
                <c:pt idx="315">
                  <c:v>50.392939554761902</c:v>
                </c:pt>
                <c:pt idx="316">
                  <c:v>51.133979707976202</c:v>
                </c:pt>
                <c:pt idx="317">
                  <c:v>50.984973404999998</c:v>
                </c:pt>
                <c:pt idx="318">
                  <c:v>49.604968075119025</c:v>
                </c:pt>
                <c:pt idx="319">
                  <c:v>49.886492762261895</c:v>
                </c:pt>
                <c:pt idx="320">
                  <c:v>49.225049042857258</c:v>
                </c:pt>
                <c:pt idx="321">
                  <c:v>50.543172831071566</c:v>
                </c:pt>
                <c:pt idx="322">
                  <c:v>50.427788232023921</c:v>
                </c:pt>
                <c:pt idx="323">
                  <c:v>51.064131405119049</c:v>
                </c:pt>
                <c:pt idx="324">
                  <c:v>50.589699394642743</c:v>
                </c:pt>
                <c:pt idx="325">
                  <c:v>51.061061129404756</c:v>
                </c:pt>
                <c:pt idx="326">
                  <c:v>50.359812030357148</c:v>
                </c:pt>
                <c:pt idx="327">
                  <c:v>50.149149596904763</c:v>
                </c:pt>
                <c:pt idx="328">
                  <c:v>50.182326112142853</c:v>
                </c:pt>
                <c:pt idx="329">
                  <c:v>51.078873849047625</c:v>
                </c:pt>
                <c:pt idx="330">
                  <c:v>51.579522812619039</c:v>
                </c:pt>
                <c:pt idx="331">
                  <c:v>52.336531695119042</c:v>
                </c:pt>
                <c:pt idx="332">
                  <c:v>50.333871247023808</c:v>
                </c:pt>
                <c:pt idx="333">
                  <c:v>50.182482492619044</c:v>
                </c:pt>
                <c:pt idx="334">
                  <c:v>50.934704751428434</c:v>
                </c:pt>
                <c:pt idx="335">
                  <c:v>50.785420960357143</c:v>
                </c:pt>
                <c:pt idx="336">
                  <c:v>50.859423628928575</c:v>
                </c:pt>
                <c:pt idx="337">
                  <c:v>50.188736978809644</c:v>
                </c:pt>
                <c:pt idx="338">
                  <c:v>49.791738650119164</c:v>
                </c:pt>
                <c:pt idx="339">
                  <c:v>49.953595434404761</c:v>
                </c:pt>
                <c:pt idx="340">
                  <c:v>48.723804273571432</c:v>
                </c:pt>
                <c:pt idx="341">
                  <c:v>50.50495906583317</c:v>
                </c:pt>
                <c:pt idx="342">
                  <c:v>50.984880890237875</c:v>
                </c:pt>
                <c:pt idx="343">
                  <c:v>49.787343114166646</c:v>
                </c:pt>
                <c:pt idx="344">
                  <c:v>48.969720438095237</c:v>
                </c:pt>
                <c:pt idx="345">
                  <c:v>49.718525654761912</c:v>
                </c:pt>
                <c:pt idx="346">
                  <c:v>49.380336858452374</c:v>
                </c:pt>
                <c:pt idx="347">
                  <c:v>49.593351823690455</c:v>
                </c:pt>
                <c:pt idx="348">
                  <c:v>50.155728168571549</c:v>
                </c:pt>
                <c:pt idx="349">
                  <c:v>50.768105352976413</c:v>
                </c:pt>
                <c:pt idx="350">
                  <c:v>50.465873915357143</c:v>
                </c:pt>
                <c:pt idx="351">
                  <c:v>50.273554058452376</c:v>
                </c:pt>
                <c:pt idx="352">
                  <c:v>50.08250292440497</c:v>
                </c:pt>
                <c:pt idx="353">
                  <c:v>49.593598594762</c:v>
                </c:pt>
                <c:pt idx="354">
                  <c:v>49.574730193214194</c:v>
                </c:pt>
                <c:pt idx="355">
                  <c:v>50.940147412142736</c:v>
                </c:pt>
                <c:pt idx="356">
                  <c:v>50.814137851904754</c:v>
                </c:pt>
                <c:pt idx="357">
                  <c:v>50.641577515357021</c:v>
                </c:pt>
                <c:pt idx="358">
                  <c:v>50.639329824285873</c:v>
                </c:pt>
                <c:pt idx="359">
                  <c:v>49.995668932976322</c:v>
                </c:pt>
                <c:pt idx="360">
                  <c:v>50.237167383809528</c:v>
                </c:pt>
                <c:pt idx="361">
                  <c:v>49.937325567142736</c:v>
                </c:pt>
                <c:pt idx="362">
                  <c:v>50.645227871904773</c:v>
                </c:pt>
                <c:pt idx="363">
                  <c:v>50.109185683571432</c:v>
                </c:pt>
                <c:pt idx="364">
                  <c:v>49.649643321428577</c:v>
                </c:pt>
                <c:pt idx="365">
                  <c:v>49.255828575119054</c:v>
                </c:pt>
                <c:pt idx="366">
                  <c:v>49.309998419285705</c:v>
                </c:pt>
                <c:pt idx="367">
                  <c:v>49.329606217857147</c:v>
                </c:pt>
                <c:pt idx="368">
                  <c:v>50.120240426666527</c:v>
                </c:pt>
                <c:pt idx="369">
                  <c:v>49.987011411547378</c:v>
                </c:pt>
                <c:pt idx="370">
                  <c:v>51.052043269523821</c:v>
                </c:pt>
                <c:pt idx="371">
                  <c:v>50.343213679523821</c:v>
                </c:pt>
                <c:pt idx="372">
                  <c:v>51.0420415347619</c:v>
                </c:pt>
                <c:pt idx="373">
                  <c:v>51.516461458213961</c:v>
                </c:pt>
                <c:pt idx="374">
                  <c:v>51.454503503095083</c:v>
                </c:pt>
                <c:pt idx="375">
                  <c:v>50.670064501309348</c:v>
                </c:pt>
                <c:pt idx="376">
                  <c:v>51.298372926309824</c:v>
                </c:pt>
                <c:pt idx="377">
                  <c:v>50.854340530595195</c:v>
                </c:pt>
                <c:pt idx="378">
                  <c:v>51.196824951904773</c:v>
                </c:pt>
                <c:pt idx="379">
                  <c:v>50.47033000595237</c:v>
                </c:pt>
                <c:pt idx="380">
                  <c:v>50.627727502142854</c:v>
                </c:pt>
                <c:pt idx="381">
                  <c:v>51.060610217976212</c:v>
                </c:pt>
                <c:pt idx="382">
                  <c:v>52.828871507857144</c:v>
                </c:pt>
                <c:pt idx="383">
                  <c:v>51.945780235357155</c:v>
                </c:pt>
                <c:pt idx="384">
                  <c:v>52.078530761666542</c:v>
                </c:pt>
                <c:pt idx="385">
                  <c:v>51.339510148928767</c:v>
                </c:pt>
                <c:pt idx="386">
                  <c:v>51.501356245000011</c:v>
                </c:pt>
                <c:pt idx="387">
                  <c:v>51.086362202380961</c:v>
                </c:pt>
                <c:pt idx="388">
                  <c:v>50.810981757023612</c:v>
                </c:pt>
                <c:pt idx="389">
                  <c:v>50.558842237380951</c:v>
                </c:pt>
                <c:pt idx="390">
                  <c:v>51.289700815952379</c:v>
                </c:pt>
                <c:pt idx="391">
                  <c:v>50.931381547737971</c:v>
                </c:pt>
                <c:pt idx="392">
                  <c:v>51.355063946666505</c:v>
                </c:pt>
                <c:pt idx="393">
                  <c:v>51.3486328954762</c:v>
                </c:pt>
                <c:pt idx="394">
                  <c:v>51.309408916071433</c:v>
                </c:pt>
                <c:pt idx="395">
                  <c:v>51.112030594880963</c:v>
                </c:pt>
                <c:pt idx="396">
                  <c:v>51.910208534999988</c:v>
                </c:pt>
                <c:pt idx="397">
                  <c:v>52.282751998214287</c:v>
                </c:pt>
                <c:pt idx="398">
                  <c:v>52.912601896666459</c:v>
                </c:pt>
                <c:pt idx="399">
                  <c:v>52.413958193690341</c:v>
                </c:pt>
                <c:pt idx="400">
                  <c:v>53.444750361666429</c:v>
                </c:pt>
                <c:pt idx="401">
                  <c:v>56.9311342815475</c:v>
                </c:pt>
                <c:pt idx="402">
                  <c:v>59.620123101410258</c:v>
                </c:pt>
                <c:pt idx="403">
                  <c:v>60.275113610897463</c:v>
                </c:pt>
                <c:pt idx="404">
                  <c:v>62.883783116410157</c:v>
                </c:pt>
                <c:pt idx="405">
                  <c:v>56.681065596923077</c:v>
                </c:pt>
                <c:pt idx="406">
                  <c:v>61.998182383077058</c:v>
                </c:pt>
                <c:pt idx="407">
                  <c:v>61.27894834166667</c:v>
                </c:pt>
                <c:pt idx="408">
                  <c:v>61.370276819615249</c:v>
                </c:pt>
                <c:pt idx="409">
                  <c:v>64.079297662564088</c:v>
                </c:pt>
                <c:pt idx="410">
                  <c:v>63.936861542307518</c:v>
                </c:pt>
                <c:pt idx="411">
                  <c:v>61.957247606666307</c:v>
                </c:pt>
                <c:pt idx="412">
                  <c:v>63.8140499056408</c:v>
                </c:pt>
                <c:pt idx="413">
                  <c:v>63.555830425640892</c:v>
                </c:pt>
                <c:pt idx="414">
                  <c:v>62.306416914358962</c:v>
                </c:pt>
                <c:pt idx="415">
                  <c:v>61.607381153717753</c:v>
                </c:pt>
                <c:pt idx="416">
                  <c:v>58.897400302435912</c:v>
                </c:pt>
                <c:pt idx="417">
                  <c:v>58.598784668333295</c:v>
                </c:pt>
                <c:pt idx="418">
                  <c:v>58.515575146410313</c:v>
                </c:pt>
                <c:pt idx="419">
                  <c:v>58.223638112564245</c:v>
                </c:pt>
                <c:pt idx="420">
                  <c:v>58.126720077948711</c:v>
                </c:pt>
                <c:pt idx="421">
                  <c:v>58.108352454102565</c:v>
                </c:pt>
                <c:pt idx="422">
                  <c:v>58.816088115512684</c:v>
                </c:pt>
                <c:pt idx="423">
                  <c:v>58.452868285897239</c:v>
                </c:pt>
                <c:pt idx="424">
                  <c:v>58.016223266538454</c:v>
                </c:pt>
                <c:pt idx="425">
                  <c:v>57.573565963589871</c:v>
                </c:pt>
                <c:pt idx="426">
                  <c:v>57.1933572676922</c:v>
                </c:pt>
                <c:pt idx="427">
                  <c:v>57.414116574102451</c:v>
                </c:pt>
                <c:pt idx="428">
                  <c:v>56.502598140897433</c:v>
                </c:pt>
                <c:pt idx="429">
                  <c:v>56.812406097948724</c:v>
                </c:pt>
                <c:pt idx="430">
                  <c:v>56.576958362692295</c:v>
                </c:pt>
                <c:pt idx="431">
                  <c:v>57.294376086410253</c:v>
                </c:pt>
                <c:pt idx="432">
                  <c:v>57.12862018756411</c:v>
                </c:pt>
                <c:pt idx="433">
                  <c:v>56.85793982730754</c:v>
                </c:pt>
                <c:pt idx="434">
                  <c:v>56.42979536038461</c:v>
                </c:pt>
                <c:pt idx="435">
                  <c:v>56.173000680512814</c:v>
                </c:pt>
                <c:pt idx="436">
                  <c:v>51.937449995256195</c:v>
                </c:pt>
                <c:pt idx="437">
                  <c:v>52.477258540384604</c:v>
                </c:pt>
                <c:pt idx="438">
                  <c:v>52.198529748846163</c:v>
                </c:pt>
                <c:pt idx="439">
                  <c:v>52.234049887820525</c:v>
                </c:pt>
                <c:pt idx="440">
                  <c:v>52.352875532307579</c:v>
                </c:pt>
                <c:pt idx="441">
                  <c:v>51.903052096282046</c:v>
                </c:pt>
                <c:pt idx="442">
                  <c:v>52.197017408846094</c:v>
                </c:pt>
                <c:pt idx="443">
                  <c:v>51.839204344743479</c:v>
                </c:pt>
                <c:pt idx="444">
                  <c:v>51.602253379871968</c:v>
                </c:pt>
                <c:pt idx="445">
                  <c:v>51.499341715769226</c:v>
                </c:pt>
                <c:pt idx="446">
                  <c:v>51.549841047307503</c:v>
                </c:pt>
                <c:pt idx="447">
                  <c:v>52.282467707179485</c:v>
                </c:pt>
                <c:pt idx="448">
                  <c:v>51.810873517051157</c:v>
                </c:pt>
                <c:pt idx="449">
                  <c:v>51.583575184615377</c:v>
                </c:pt>
                <c:pt idx="450">
                  <c:v>51.01594774102562</c:v>
                </c:pt>
                <c:pt idx="451">
                  <c:v>51.821042262692117</c:v>
                </c:pt>
                <c:pt idx="452">
                  <c:v>51.4185569444873</c:v>
                </c:pt>
                <c:pt idx="453">
                  <c:v>51.079968798589896</c:v>
                </c:pt>
                <c:pt idx="454">
                  <c:v>50.870978516153862</c:v>
                </c:pt>
                <c:pt idx="455">
                  <c:v>51.155371841923113</c:v>
                </c:pt>
                <c:pt idx="456">
                  <c:v>50.978127780000008</c:v>
                </c:pt>
                <c:pt idx="457">
                  <c:v>50.851326954230636</c:v>
                </c:pt>
                <c:pt idx="458">
                  <c:v>51.00352362064104</c:v>
                </c:pt>
                <c:pt idx="459">
                  <c:v>51.211993516666467</c:v>
                </c:pt>
                <c:pt idx="460">
                  <c:v>50.759603678974351</c:v>
                </c:pt>
                <c:pt idx="461">
                  <c:v>50.625738955384612</c:v>
                </c:pt>
                <c:pt idx="462">
                  <c:v>50.497614085897254</c:v>
                </c:pt>
                <c:pt idx="463">
                  <c:v>51.086989955128196</c:v>
                </c:pt>
                <c:pt idx="464">
                  <c:v>50.91478372602564</c:v>
                </c:pt>
                <c:pt idx="465">
                  <c:v>50.466500587307578</c:v>
                </c:pt>
                <c:pt idx="466">
                  <c:v>50.028453818461657</c:v>
                </c:pt>
                <c:pt idx="467">
                  <c:v>50.573277982435911</c:v>
                </c:pt>
                <c:pt idx="468">
                  <c:v>50.477287007948462</c:v>
                </c:pt>
                <c:pt idx="469">
                  <c:v>51.116128486410247</c:v>
                </c:pt>
                <c:pt idx="470">
                  <c:v>50.617206494102398</c:v>
                </c:pt>
                <c:pt idx="471">
                  <c:v>50.676765051538446</c:v>
                </c:pt>
                <c:pt idx="472">
                  <c:v>50.684279428205095</c:v>
                </c:pt>
                <c:pt idx="473">
                  <c:v>50.295321935769365</c:v>
                </c:pt>
                <c:pt idx="474">
                  <c:v>50.353722717564104</c:v>
                </c:pt>
                <c:pt idx="475">
                  <c:v>50.36495478371782</c:v>
                </c:pt>
                <c:pt idx="476">
                  <c:v>49.941618300641025</c:v>
                </c:pt>
                <c:pt idx="477">
                  <c:v>49.996205108333342</c:v>
                </c:pt>
                <c:pt idx="478">
                  <c:v>50.259094401153845</c:v>
                </c:pt>
                <c:pt idx="479">
                  <c:v>50.274648396923112</c:v>
                </c:pt>
                <c:pt idx="480">
                  <c:v>50.296031565640995</c:v>
                </c:pt>
                <c:pt idx="481">
                  <c:v>50.47331981371795</c:v>
                </c:pt>
                <c:pt idx="482">
                  <c:v>50.423512725769342</c:v>
                </c:pt>
                <c:pt idx="483">
                  <c:v>50.342209207692079</c:v>
                </c:pt>
                <c:pt idx="484">
                  <c:v>49.896478754615345</c:v>
                </c:pt>
                <c:pt idx="485">
                  <c:v>49.997014734487188</c:v>
                </c:pt>
                <c:pt idx="486">
                  <c:v>49.833785926153972</c:v>
                </c:pt>
                <c:pt idx="487">
                  <c:v>49.680412587692118</c:v>
                </c:pt>
                <c:pt idx="488">
                  <c:v>49.366262969487174</c:v>
                </c:pt>
                <c:pt idx="489">
                  <c:v>49.478647403589747</c:v>
                </c:pt>
                <c:pt idx="490">
                  <c:v>49.645024991538456</c:v>
                </c:pt>
                <c:pt idx="491">
                  <c:v>49.787816308974413</c:v>
                </c:pt>
                <c:pt idx="492">
                  <c:v>50.325763269615344</c:v>
                </c:pt>
                <c:pt idx="493">
                  <c:v>49.660545842948935</c:v>
                </c:pt>
                <c:pt idx="494">
                  <c:v>49.445760334872013</c:v>
                </c:pt>
                <c:pt idx="495">
                  <c:v>49.580559745128213</c:v>
                </c:pt>
                <c:pt idx="496">
                  <c:v>49.652594485640869</c:v>
                </c:pt>
                <c:pt idx="497">
                  <c:v>49.017568446794854</c:v>
                </c:pt>
                <c:pt idx="498">
                  <c:v>48.599151882692304</c:v>
                </c:pt>
                <c:pt idx="499">
                  <c:v>48.746087325897314</c:v>
                </c:pt>
                <c:pt idx="500">
                  <c:v>49.324693337820506</c:v>
                </c:pt>
                <c:pt idx="501">
                  <c:v>50.415940111538454</c:v>
                </c:pt>
                <c:pt idx="502">
                  <c:v>51.917557362948706</c:v>
                </c:pt>
                <c:pt idx="503">
                  <c:v>60.216712021282056</c:v>
                </c:pt>
                <c:pt idx="504">
                  <c:v>63.262638533589985</c:v>
                </c:pt>
                <c:pt idx="505">
                  <c:v>66.161966163846174</c:v>
                </c:pt>
                <c:pt idx="506">
                  <c:v>64.662522979743585</c:v>
                </c:pt>
                <c:pt idx="507">
                  <c:v>66.732898033333115</c:v>
                </c:pt>
                <c:pt idx="508">
                  <c:v>64.676611526281704</c:v>
                </c:pt>
                <c:pt idx="509">
                  <c:v>65.675910707115378</c:v>
                </c:pt>
                <c:pt idx="510">
                  <c:v>67.008148311730366</c:v>
                </c:pt>
                <c:pt idx="511">
                  <c:v>68.92606376711575</c:v>
                </c:pt>
                <c:pt idx="512">
                  <c:v>69.008802426153437</c:v>
                </c:pt>
                <c:pt idx="513">
                  <c:v>70.577819913782051</c:v>
                </c:pt>
                <c:pt idx="514">
                  <c:v>69.531932964487169</c:v>
                </c:pt>
                <c:pt idx="515">
                  <c:v>69.247439657820507</c:v>
                </c:pt>
                <c:pt idx="516">
                  <c:v>68.116819744038466</c:v>
                </c:pt>
                <c:pt idx="517">
                  <c:v>66.449959165448988</c:v>
                </c:pt>
                <c:pt idx="518">
                  <c:v>65.952745329102555</c:v>
                </c:pt>
                <c:pt idx="519">
                  <c:v>66.139954216025558</c:v>
                </c:pt>
                <c:pt idx="520">
                  <c:v>66.258276075833308</c:v>
                </c:pt>
                <c:pt idx="521">
                  <c:v>68.100940295448709</c:v>
                </c:pt>
                <c:pt idx="522">
                  <c:v>66.982775836794261</c:v>
                </c:pt>
                <c:pt idx="523">
                  <c:v>68.350733474807683</c:v>
                </c:pt>
                <c:pt idx="524">
                  <c:v>67.493385395192291</c:v>
                </c:pt>
                <c:pt idx="525">
                  <c:v>68.02939681628142</c:v>
                </c:pt>
                <c:pt idx="526">
                  <c:v>67.663462849871749</c:v>
                </c:pt>
                <c:pt idx="527">
                  <c:v>66.671577845576508</c:v>
                </c:pt>
                <c:pt idx="528">
                  <c:v>67.158281912755882</c:v>
                </c:pt>
                <c:pt idx="529">
                  <c:v>65.178798839743052</c:v>
                </c:pt>
                <c:pt idx="530">
                  <c:v>65.805459700641009</c:v>
                </c:pt>
                <c:pt idx="531">
                  <c:v>66.821812391410248</c:v>
                </c:pt>
                <c:pt idx="532">
                  <c:v>65.324037846217948</c:v>
                </c:pt>
                <c:pt idx="533">
                  <c:v>65.942063068397943</c:v>
                </c:pt>
                <c:pt idx="534">
                  <c:v>65.329870504679107</c:v>
                </c:pt>
                <c:pt idx="535">
                  <c:v>66.487785817435508</c:v>
                </c:pt>
                <c:pt idx="536">
                  <c:v>65.008752211730396</c:v>
                </c:pt>
                <c:pt idx="537">
                  <c:v>67.07632318974359</c:v>
                </c:pt>
                <c:pt idx="538">
                  <c:v>67.342535412730484</c:v>
                </c:pt>
                <c:pt idx="539">
                  <c:v>67.202864693435899</c:v>
                </c:pt>
                <c:pt idx="540">
                  <c:v>65.839672415999772</c:v>
                </c:pt>
                <c:pt idx="541">
                  <c:v>66.461429503384622</c:v>
                </c:pt>
                <c:pt idx="542">
                  <c:v>66.904339290128206</c:v>
                </c:pt>
                <c:pt idx="543">
                  <c:v>64.387829227705126</c:v>
                </c:pt>
                <c:pt idx="544">
                  <c:v>64.248017097217996</c:v>
                </c:pt>
                <c:pt idx="545">
                  <c:v>64.107498517384158</c:v>
                </c:pt>
                <c:pt idx="546">
                  <c:v>63.398287230038456</c:v>
                </c:pt>
                <c:pt idx="547">
                  <c:v>60.867726090628196</c:v>
                </c:pt>
                <c:pt idx="548">
                  <c:v>59.894572137256397</c:v>
                </c:pt>
                <c:pt idx="549">
                  <c:v>60.079034539397298</c:v>
                </c:pt>
                <c:pt idx="550">
                  <c:v>60.880597334025637</c:v>
                </c:pt>
                <c:pt idx="551">
                  <c:v>60.641326602423085</c:v>
                </c:pt>
                <c:pt idx="552">
                  <c:v>60.948420255256217</c:v>
                </c:pt>
                <c:pt idx="553">
                  <c:v>60.054819718256269</c:v>
                </c:pt>
                <c:pt idx="554">
                  <c:v>59.745656110936011</c:v>
                </c:pt>
                <c:pt idx="555">
                  <c:v>59.249826938115383</c:v>
                </c:pt>
                <c:pt idx="556">
                  <c:v>59.071625088666444</c:v>
                </c:pt>
                <c:pt idx="557">
                  <c:v>58.87537335041025</c:v>
                </c:pt>
                <c:pt idx="558">
                  <c:v>56.61294612573078</c:v>
                </c:pt>
                <c:pt idx="559">
                  <c:v>56.118321254948732</c:v>
                </c:pt>
                <c:pt idx="560">
                  <c:v>55.756273345294858</c:v>
                </c:pt>
                <c:pt idx="561">
                  <c:v>56.018120375064115</c:v>
                </c:pt>
                <c:pt idx="562">
                  <c:v>55.497031076461525</c:v>
                </c:pt>
                <c:pt idx="563">
                  <c:v>55.740880729615263</c:v>
                </c:pt>
                <c:pt idx="564">
                  <c:v>55.522565975154009</c:v>
                </c:pt>
                <c:pt idx="565">
                  <c:v>55.262805641615373</c:v>
                </c:pt>
                <c:pt idx="566">
                  <c:v>55.174728572602419</c:v>
                </c:pt>
                <c:pt idx="567">
                  <c:v>55.261745830717963</c:v>
                </c:pt>
                <c:pt idx="568">
                  <c:v>55.134918759871937</c:v>
                </c:pt>
                <c:pt idx="569">
                  <c:v>55.064278369833325</c:v>
                </c:pt>
                <c:pt idx="570">
                  <c:v>55.209186556884596</c:v>
                </c:pt>
                <c:pt idx="571">
                  <c:v>54.982746422884624</c:v>
                </c:pt>
                <c:pt idx="572">
                  <c:v>54.442153272641015</c:v>
                </c:pt>
                <c:pt idx="573">
                  <c:v>54.395209514846144</c:v>
                </c:pt>
                <c:pt idx="574">
                  <c:v>54.463207700128208</c:v>
                </c:pt>
                <c:pt idx="575">
                  <c:v>55.054218769512794</c:v>
                </c:pt>
                <c:pt idx="576">
                  <c:v>54.703517198602555</c:v>
                </c:pt>
                <c:pt idx="577">
                  <c:v>54.392119657141023</c:v>
                </c:pt>
                <c:pt idx="578">
                  <c:v>55.087798797820504</c:v>
                </c:pt>
                <c:pt idx="579">
                  <c:v>54.915299591217753</c:v>
                </c:pt>
                <c:pt idx="580">
                  <c:v>54.886297833525646</c:v>
                </c:pt>
                <c:pt idx="581">
                  <c:v>55.262148182500191</c:v>
                </c:pt>
                <c:pt idx="582">
                  <c:v>53.087961536776398</c:v>
                </c:pt>
                <c:pt idx="583">
                  <c:v>52.932498691199605</c:v>
                </c:pt>
                <c:pt idx="584">
                  <c:v>53.24817197578755</c:v>
                </c:pt>
                <c:pt idx="585">
                  <c:v>52.920103587280195</c:v>
                </c:pt>
                <c:pt idx="586">
                  <c:v>52.006756287106228</c:v>
                </c:pt>
                <c:pt idx="587">
                  <c:v>51.352275156620856</c:v>
                </c:pt>
                <c:pt idx="588">
                  <c:v>51.199388605567769</c:v>
                </c:pt>
                <c:pt idx="589">
                  <c:v>50.999502256996351</c:v>
                </c:pt>
                <c:pt idx="590">
                  <c:v>50.875061939038446</c:v>
                </c:pt>
                <c:pt idx="591">
                  <c:v>50.188526410027478</c:v>
                </c:pt>
                <c:pt idx="592">
                  <c:v>50.036588918827995</c:v>
                </c:pt>
                <c:pt idx="593">
                  <c:v>49.781114301822342</c:v>
                </c:pt>
                <c:pt idx="594">
                  <c:v>49.048777254505502</c:v>
                </c:pt>
                <c:pt idx="595">
                  <c:v>48.985961045970697</c:v>
                </c:pt>
                <c:pt idx="596">
                  <c:v>49.146120921529459</c:v>
                </c:pt>
                <c:pt idx="597">
                  <c:v>49.149014840082415</c:v>
                </c:pt>
                <c:pt idx="598">
                  <c:v>49.051723845439554</c:v>
                </c:pt>
                <c:pt idx="599">
                  <c:v>49.408498946456113</c:v>
                </c:pt>
                <c:pt idx="600">
                  <c:v>49.579848225668393</c:v>
                </c:pt>
                <c:pt idx="601">
                  <c:v>52.304267925970571</c:v>
                </c:pt>
                <c:pt idx="602">
                  <c:v>53.197970192710606</c:v>
                </c:pt>
                <c:pt idx="603">
                  <c:v>53.438775891456061</c:v>
                </c:pt>
                <c:pt idx="604">
                  <c:v>53.795811647692304</c:v>
                </c:pt>
                <c:pt idx="605">
                  <c:v>54.844578481062072</c:v>
                </c:pt>
                <c:pt idx="606">
                  <c:v>56.395149395723436</c:v>
                </c:pt>
                <c:pt idx="607">
                  <c:v>56.600953114294867</c:v>
                </c:pt>
                <c:pt idx="608">
                  <c:v>56.283608175531121</c:v>
                </c:pt>
                <c:pt idx="609">
                  <c:v>58.150748931483498</c:v>
                </c:pt>
                <c:pt idx="610">
                  <c:v>57.674406037756277</c:v>
                </c:pt>
                <c:pt idx="611">
                  <c:v>56.960782445723424</c:v>
                </c:pt>
                <c:pt idx="612">
                  <c:v>59.342383199972524</c:v>
                </c:pt>
                <c:pt idx="613">
                  <c:v>59.084801955485197</c:v>
                </c:pt>
                <c:pt idx="614">
                  <c:v>58.411765233388245</c:v>
                </c:pt>
                <c:pt idx="615">
                  <c:v>58.61202335698718</c:v>
                </c:pt>
                <c:pt idx="616">
                  <c:v>58.290531568278389</c:v>
                </c:pt>
                <c:pt idx="617">
                  <c:v>58.08302803261904</c:v>
                </c:pt>
                <c:pt idx="618">
                  <c:v>57.413667589533418</c:v>
                </c:pt>
                <c:pt idx="619">
                  <c:v>56.889740298829366</c:v>
                </c:pt>
                <c:pt idx="620">
                  <c:v>56.9281410449208</c:v>
                </c:pt>
                <c:pt idx="621">
                  <c:v>57.395883900555553</c:v>
                </c:pt>
                <c:pt idx="622">
                  <c:v>58.541554267251975</c:v>
                </c:pt>
                <c:pt idx="623">
                  <c:v>58.518826600773828</c:v>
                </c:pt>
                <c:pt idx="624">
                  <c:v>58.626934778502012</c:v>
                </c:pt>
                <c:pt idx="625">
                  <c:v>58.092240320833362</c:v>
                </c:pt>
                <c:pt idx="626">
                  <c:v>58.531844515922423</c:v>
                </c:pt>
                <c:pt idx="627">
                  <c:v>57.796970770337289</c:v>
                </c:pt>
                <c:pt idx="628">
                  <c:v>57.438105127420663</c:v>
                </c:pt>
                <c:pt idx="629">
                  <c:v>55.984803927291473</c:v>
                </c:pt>
                <c:pt idx="630">
                  <c:v>56.408182541825383</c:v>
                </c:pt>
                <c:pt idx="631">
                  <c:v>56.232488411527783</c:v>
                </c:pt>
                <c:pt idx="632">
                  <c:v>56.476610052093143</c:v>
                </c:pt>
                <c:pt idx="633">
                  <c:v>56.23025398011918</c:v>
                </c:pt>
                <c:pt idx="634">
                  <c:v>56.553829372212064</c:v>
                </c:pt>
                <c:pt idx="635">
                  <c:v>56.348840739464244</c:v>
                </c:pt>
                <c:pt idx="636">
                  <c:v>57.168550045972374</c:v>
                </c:pt>
                <c:pt idx="637">
                  <c:v>56.361494184632768</c:v>
                </c:pt>
                <c:pt idx="638">
                  <c:v>57.761200971410737</c:v>
                </c:pt>
                <c:pt idx="639">
                  <c:v>57.067232614678566</c:v>
                </c:pt>
                <c:pt idx="640">
                  <c:v>56.260854390273813</c:v>
                </c:pt>
                <c:pt idx="641">
                  <c:v>55.987147299991975</c:v>
                </c:pt>
                <c:pt idx="642">
                  <c:v>55.606657478946239</c:v>
                </c:pt>
                <c:pt idx="643">
                  <c:v>55.20853285189893</c:v>
                </c:pt>
                <c:pt idx="644">
                  <c:v>55.516935362500114</c:v>
                </c:pt>
                <c:pt idx="645">
                  <c:v>55.805667913111094</c:v>
                </c:pt>
                <c:pt idx="646">
                  <c:v>55.753710331488207</c:v>
                </c:pt>
                <c:pt idx="647">
                  <c:v>55.639669205954341</c:v>
                </c:pt>
                <c:pt idx="648">
                  <c:v>55.398402496525975</c:v>
                </c:pt>
                <c:pt idx="649">
                  <c:v>55.076322274730181</c:v>
                </c:pt>
                <c:pt idx="650">
                  <c:v>55.042402897767865</c:v>
                </c:pt>
                <c:pt idx="651">
                  <c:v>55.272567911049599</c:v>
                </c:pt>
                <c:pt idx="652">
                  <c:v>56.38567020258332</c:v>
                </c:pt>
                <c:pt idx="653">
                  <c:v>56.379470289329355</c:v>
                </c:pt>
                <c:pt idx="654">
                  <c:v>56.536736948726322</c:v>
                </c:pt>
                <c:pt idx="655">
                  <c:v>56.44787527271609</c:v>
                </c:pt>
                <c:pt idx="656">
                  <c:v>54.960869258079377</c:v>
                </c:pt>
                <c:pt idx="657">
                  <c:v>54.801367189448193</c:v>
                </c:pt>
                <c:pt idx="658">
                  <c:v>53.786187238404864</c:v>
                </c:pt>
                <c:pt idx="659">
                  <c:v>54.067052832226189</c:v>
                </c:pt>
                <c:pt idx="660">
                  <c:v>54.763989883990071</c:v>
                </c:pt>
                <c:pt idx="661">
                  <c:v>54.253554243859163</c:v>
                </c:pt>
                <c:pt idx="662">
                  <c:v>54.103074451876864</c:v>
                </c:pt>
                <c:pt idx="663">
                  <c:v>54.383291320509912</c:v>
                </c:pt>
                <c:pt idx="664">
                  <c:v>54.958534970583322</c:v>
                </c:pt>
                <c:pt idx="665">
                  <c:v>54.436527965521833</c:v>
                </c:pt>
                <c:pt idx="666">
                  <c:v>53.996207095603019</c:v>
                </c:pt>
                <c:pt idx="667">
                  <c:v>54.049615981138913</c:v>
                </c:pt>
                <c:pt idx="668">
                  <c:v>54.259984600561495</c:v>
                </c:pt>
                <c:pt idx="669">
                  <c:v>54.388900384615091</c:v>
                </c:pt>
                <c:pt idx="670">
                  <c:v>53.937696127045491</c:v>
                </c:pt>
                <c:pt idx="671">
                  <c:v>53.590303140621188</c:v>
                </c:pt>
                <c:pt idx="672">
                  <c:v>53.977564369958294</c:v>
                </c:pt>
                <c:pt idx="673">
                  <c:v>53.939708417488106</c:v>
                </c:pt>
                <c:pt idx="674">
                  <c:v>54.280094298303574</c:v>
                </c:pt>
                <c:pt idx="675">
                  <c:v>53.423326503585308</c:v>
                </c:pt>
                <c:pt idx="676">
                  <c:v>53.348157290660716</c:v>
                </c:pt>
                <c:pt idx="677">
                  <c:v>54.253860095892698</c:v>
                </c:pt>
                <c:pt idx="678">
                  <c:v>53.041344889186355</c:v>
                </c:pt>
                <c:pt idx="679">
                  <c:v>53.152208783025813</c:v>
                </c:pt>
                <c:pt idx="680">
                  <c:v>53.216457806365071</c:v>
                </c:pt>
                <c:pt idx="681">
                  <c:v>53.256650567347009</c:v>
                </c:pt>
                <c:pt idx="682">
                  <c:v>54.71019124709921</c:v>
                </c:pt>
                <c:pt idx="683">
                  <c:v>54.004654041624995</c:v>
                </c:pt>
                <c:pt idx="684">
                  <c:v>54.378160380948408</c:v>
                </c:pt>
                <c:pt idx="685">
                  <c:v>53.802694383724194</c:v>
                </c:pt>
                <c:pt idx="686">
                  <c:v>53.90436446605144</c:v>
                </c:pt>
                <c:pt idx="687">
                  <c:v>53.763165015432541</c:v>
                </c:pt>
                <c:pt idx="688">
                  <c:v>53.825518370180724</c:v>
                </c:pt>
                <c:pt idx="689">
                  <c:v>53.383396017656594</c:v>
                </c:pt>
                <c:pt idx="690">
                  <c:v>53.525269931325411</c:v>
                </c:pt>
                <c:pt idx="691">
                  <c:v>53.757200038781761</c:v>
                </c:pt>
                <c:pt idx="692">
                  <c:v>53.132709794412698</c:v>
                </c:pt>
                <c:pt idx="693">
                  <c:v>53.242730790059674</c:v>
                </c:pt>
                <c:pt idx="694">
                  <c:v>53.20031043539683</c:v>
                </c:pt>
                <c:pt idx="695">
                  <c:v>52.879622032718245</c:v>
                </c:pt>
                <c:pt idx="696">
                  <c:v>53.213863947267846</c:v>
                </c:pt>
                <c:pt idx="697">
                  <c:v>53.121387573027775</c:v>
                </c:pt>
                <c:pt idx="698">
                  <c:v>52.829571042879138</c:v>
                </c:pt>
                <c:pt idx="699">
                  <c:v>52.448719871015868</c:v>
                </c:pt>
                <c:pt idx="700">
                  <c:v>53.631299782632894</c:v>
                </c:pt>
                <c:pt idx="701">
                  <c:v>52.710614676235998</c:v>
                </c:pt>
                <c:pt idx="702">
                  <c:v>54.756313852007963</c:v>
                </c:pt>
                <c:pt idx="703">
                  <c:v>54.180149907394828</c:v>
                </c:pt>
                <c:pt idx="704">
                  <c:v>58.827117819904863</c:v>
                </c:pt>
                <c:pt idx="705">
                  <c:v>60.008933401367045</c:v>
                </c:pt>
                <c:pt idx="706">
                  <c:v>59.528964551251974</c:v>
                </c:pt>
                <c:pt idx="707">
                  <c:v>60.093165047184563</c:v>
                </c:pt>
                <c:pt idx="708">
                  <c:v>58.584591548648795</c:v>
                </c:pt>
                <c:pt idx="709">
                  <c:v>58.994667658809377</c:v>
                </c:pt>
                <c:pt idx="710">
                  <c:v>58.995916599198416</c:v>
                </c:pt>
                <c:pt idx="711">
                  <c:v>59.424934326249989</c:v>
                </c:pt>
                <c:pt idx="712">
                  <c:v>60.981410667430367</c:v>
                </c:pt>
                <c:pt idx="713">
                  <c:v>60.088073101930554</c:v>
                </c:pt>
                <c:pt idx="714">
                  <c:v>59.775544822162821</c:v>
                </c:pt>
                <c:pt idx="715">
                  <c:v>59.615351892890963</c:v>
                </c:pt>
                <c:pt idx="716">
                  <c:v>59.513857471275642</c:v>
                </c:pt>
                <c:pt idx="717">
                  <c:v>59.052608191823396</c:v>
                </c:pt>
                <c:pt idx="718">
                  <c:v>60.657121202690334</c:v>
                </c:pt>
                <c:pt idx="719">
                  <c:v>60.137674985345122</c:v>
                </c:pt>
                <c:pt idx="720">
                  <c:v>59.904897502708138</c:v>
                </c:pt>
                <c:pt idx="721">
                  <c:v>59.151477213696111</c:v>
                </c:pt>
                <c:pt idx="722">
                  <c:v>58.950370546174611</c:v>
                </c:pt>
                <c:pt idx="723">
                  <c:v>59.257793979930554</c:v>
                </c:pt>
                <c:pt idx="724">
                  <c:v>59.190989633714274</c:v>
                </c:pt>
                <c:pt idx="725">
                  <c:v>59.830563206616944</c:v>
                </c:pt>
                <c:pt idx="726">
                  <c:v>59.665855438131139</c:v>
                </c:pt>
                <c:pt idx="727">
                  <c:v>59.145635029263893</c:v>
                </c:pt>
                <c:pt idx="728">
                  <c:v>58.569437406507951</c:v>
                </c:pt>
                <c:pt idx="729">
                  <c:v>58.8530953988869</c:v>
                </c:pt>
                <c:pt idx="730">
                  <c:v>59.263468893192446</c:v>
                </c:pt>
                <c:pt idx="731">
                  <c:v>58.676502813609162</c:v>
                </c:pt>
                <c:pt idx="732">
                  <c:v>58.725578080869241</c:v>
                </c:pt>
                <c:pt idx="733">
                  <c:v>58.490776814260009</c:v>
                </c:pt>
                <c:pt idx="734">
                  <c:v>57.692219814930723</c:v>
                </c:pt>
                <c:pt idx="735">
                  <c:v>57.900812493488097</c:v>
                </c:pt>
                <c:pt idx="736">
                  <c:v>58.211657545922478</c:v>
                </c:pt>
                <c:pt idx="737">
                  <c:v>58.080393923507962</c:v>
                </c:pt>
                <c:pt idx="738">
                  <c:v>58.032208660914677</c:v>
                </c:pt>
                <c:pt idx="739">
                  <c:v>59.253170447075412</c:v>
                </c:pt>
                <c:pt idx="740">
                  <c:v>58.992346914014</c:v>
                </c:pt>
                <c:pt idx="741">
                  <c:v>57.366226072554554</c:v>
                </c:pt>
                <c:pt idx="742">
                  <c:v>56.964976381789675</c:v>
                </c:pt>
                <c:pt idx="743">
                  <c:v>56.365984624291528</c:v>
                </c:pt>
                <c:pt idx="744">
                  <c:v>56.810783152018736</c:v>
                </c:pt>
                <c:pt idx="745">
                  <c:v>56.593981938611101</c:v>
                </c:pt>
                <c:pt idx="746">
                  <c:v>56.624896070125011</c:v>
                </c:pt>
                <c:pt idx="747">
                  <c:v>56.88289003077778</c:v>
                </c:pt>
                <c:pt idx="748">
                  <c:v>56.643723524810504</c:v>
                </c:pt>
                <c:pt idx="749">
                  <c:v>56.658043288311497</c:v>
                </c:pt>
                <c:pt idx="750">
                  <c:v>57.488364144744047</c:v>
                </c:pt>
                <c:pt idx="751">
                  <c:v>57.316187488046317</c:v>
                </c:pt>
                <c:pt idx="752">
                  <c:v>56.964436731359136</c:v>
                </c:pt>
                <c:pt idx="753">
                  <c:v>57.172029544430551</c:v>
                </c:pt>
                <c:pt idx="754">
                  <c:v>57.277962924699416</c:v>
                </c:pt>
                <c:pt idx="755">
                  <c:v>57.147777863235994</c:v>
                </c:pt>
                <c:pt idx="756">
                  <c:v>57.457523485354997</c:v>
                </c:pt>
                <c:pt idx="757">
                  <c:v>57.250254265617897</c:v>
                </c:pt>
                <c:pt idx="758">
                  <c:v>57.034512935902939</c:v>
                </c:pt>
                <c:pt idx="759">
                  <c:v>56.879111856220241</c:v>
                </c:pt>
                <c:pt idx="760">
                  <c:v>57.001715669644845</c:v>
                </c:pt>
                <c:pt idx="761">
                  <c:v>56.975365894241072</c:v>
                </c:pt>
                <c:pt idx="762">
                  <c:v>57.28981607154352</c:v>
                </c:pt>
                <c:pt idx="763">
                  <c:v>57.934066718847092</c:v>
                </c:pt>
                <c:pt idx="764">
                  <c:v>57.410240700465245</c:v>
                </c:pt>
                <c:pt idx="765">
                  <c:v>56.678877974638887</c:v>
                </c:pt>
                <c:pt idx="766">
                  <c:v>57.015363930703359</c:v>
                </c:pt>
                <c:pt idx="767">
                  <c:v>56.592436764037821</c:v>
                </c:pt>
                <c:pt idx="768">
                  <c:v>56.578618812906917</c:v>
                </c:pt>
                <c:pt idx="769">
                  <c:v>56.18681401189275</c:v>
                </c:pt>
                <c:pt idx="770">
                  <c:v>56.685627258743928</c:v>
                </c:pt>
                <c:pt idx="771">
                  <c:v>56.888899746430546</c:v>
                </c:pt>
                <c:pt idx="772">
                  <c:v>56.912607801679421</c:v>
                </c:pt>
                <c:pt idx="773">
                  <c:v>57.595479643037692</c:v>
                </c:pt>
                <c:pt idx="774">
                  <c:v>57.529710096694437</c:v>
                </c:pt>
                <c:pt idx="775">
                  <c:v>57.432182316142011</c:v>
                </c:pt>
                <c:pt idx="776">
                  <c:v>57.091576278058533</c:v>
                </c:pt>
                <c:pt idx="777">
                  <c:v>57.672435496908911</c:v>
                </c:pt>
                <c:pt idx="778">
                  <c:v>58.005468498266794</c:v>
                </c:pt>
                <c:pt idx="779">
                  <c:v>57.851712540476193</c:v>
                </c:pt>
                <c:pt idx="780">
                  <c:v>57.438757607932494</c:v>
                </c:pt>
                <c:pt idx="781">
                  <c:v>57.485901503282513</c:v>
                </c:pt>
                <c:pt idx="782">
                  <c:v>56.989773797165675</c:v>
                </c:pt>
                <c:pt idx="783">
                  <c:v>56.582409846076402</c:v>
                </c:pt>
                <c:pt idx="784">
                  <c:v>57.128720608589475</c:v>
                </c:pt>
                <c:pt idx="785">
                  <c:v>57.319960995389891</c:v>
                </c:pt>
                <c:pt idx="786">
                  <c:v>57.071238238819461</c:v>
                </c:pt>
                <c:pt idx="787">
                  <c:v>56.674453829578383</c:v>
                </c:pt>
                <c:pt idx="788">
                  <c:v>56.653968074733044</c:v>
                </c:pt>
                <c:pt idx="789">
                  <c:v>56.650257330563484</c:v>
                </c:pt>
                <c:pt idx="790">
                  <c:v>56.634799306969263</c:v>
                </c:pt>
                <c:pt idx="791">
                  <c:v>57.349204885811318</c:v>
                </c:pt>
                <c:pt idx="792">
                  <c:v>57.263446602721231</c:v>
                </c:pt>
                <c:pt idx="793">
                  <c:v>57.492161984330352</c:v>
                </c:pt>
                <c:pt idx="794">
                  <c:v>57.188951456395841</c:v>
                </c:pt>
                <c:pt idx="795">
                  <c:v>57.081762450038497</c:v>
                </c:pt>
                <c:pt idx="796">
                  <c:v>56.693146782035896</c:v>
                </c:pt>
                <c:pt idx="797">
                  <c:v>56.137146351398805</c:v>
                </c:pt>
                <c:pt idx="798">
                  <c:v>56.054513281066335</c:v>
                </c:pt>
                <c:pt idx="799">
                  <c:v>56.482417388990086</c:v>
                </c:pt>
                <c:pt idx="800">
                  <c:v>56.26220695874008</c:v>
                </c:pt>
                <c:pt idx="801">
                  <c:v>57.169298253122037</c:v>
                </c:pt>
                <c:pt idx="802">
                  <c:v>57.186046696549596</c:v>
                </c:pt>
                <c:pt idx="803">
                  <c:v>54.620464634439486</c:v>
                </c:pt>
                <c:pt idx="804">
                  <c:v>52.654996275970241</c:v>
                </c:pt>
                <c:pt idx="805">
                  <c:v>46.358523974845241</c:v>
                </c:pt>
                <c:pt idx="806">
                  <c:v>44.081725031713141</c:v>
                </c:pt>
                <c:pt idx="807">
                  <c:v>40.134239233253624</c:v>
                </c:pt>
                <c:pt idx="808">
                  <c:v>39.267052019053963</c:v>
                </c:pt>
                <c:pt idx="809">
                  <c:v>35.690765558030101</c:v>
                </c:pt>
                <c:pt idx="810">
                  <c:v>35.025992785230159</c:v>
                </c:pt>
                <c:pt idx="811">
                  <c:v>33.232852162691131</c:v>
                </c:pt>
                <c:pt idx="812">
                  <c:v>30.892197178552909</c:v>
                </c:pt>
                <c:pt idx="813">
                  <c:v>30.233453501540989</c:v>
                </c:pt>
                <c:pt idx="814">
                  <c:v>29.889187025419321</c:v>
                </c:pt>
                <c:pt idx="815">
                  <c:v>29.732630518955922</c:v>
                </c:pt>
                <c:pt idx="816">
                  <c:v>29.511627708930877</c:v>
                </c:pt>
                <c:pt idx="817">
                  <c:v>29.278002495264559</c:v>
                </c:pt>
                <c:pt idx="818">
                  <c:v>28.983693745230759</c:v>
                </c:pt>
                <c:pt idx="819">
                  <c:v>28.8191618391951</c:v>
                </c:pt>
                <c:pt idx="820">
                  <c:v>28.759220084204685</c:v>
                </c:pt>
                <c:pt idx="821">
                  <c:v>29.032237131292657</c:v>
                </c:pt>
                <c:pt idx="822">
                  <c:v>29.034137571782082</c:v>
                </c:pt>
                <c:pt idx="823">
                  <c:v>28.957155863518231</c:v>
                </c:pt>
                <c:pt idx="824">
                  <c:v>29.035718558585248</c:v>
                </c:pt>
                <c:pt idx="825">
                  <c:v>28.857828828723541</c:v>
                </c:pt>
                <c:pt idx="826">
                  <c:v>28.821668350140591</c:v>
                </c:pt>
                <c:pt idx="827">
                  <c:v>28.892148212980487</c:v>
                </c:pt>
                <c:pt idx="828">
                  <c:v>29.023539453001916</c:v>
                </c:pt>
                <c:pt idx="829">
                  <c:v>28.979425821275129</c:v>
                </c:pt>
                <c:pt idx="830">
                  <c:v>28.63823211020669</c:v>
                </c:pt>
                <c:pt idx="831">
                  <c:v>28.684189501519182</c:v>
                </c:pt>
                <c:pt idx="832">
                  <c:v>28.577986217119378</c:v>
                </c:pt>
                <c:pt idx="833">
                  <c:v>28.518644340021069</c:v>
                </c:pt>
                <c:pt idx="834">
                  <c:v>28.479392185668626</c:v>
                </c:pt>
                <c:pt idx="835">
                  <c:v>28.513047265566787</c:v>
                </c:pt>
                <c:pt idx="836">
                  <c:v>28.546507853829631</c:v>
                </c:pt>
                <c:pt idx="837">
                  <c:v>28.531362811438161</c:v>
                </c:pt>
                <c:pt idx="838">
                  <c:v>28.707826672307817</c:v>
                </c:pt>
                <c:pt idx="839">
                  <c:v>28.529458071577313</c:v>
                </c:pt>
                <c:pt idx="840">
                  <c:v>28.620236327693124</c:v>
                </c:pt>
                <c:pt idx="841">
                  <c:v>28.454271835093593</c:v>
                </c:pt>
                <c:pt idx="842">
                  <c:v>28.276199286969117</c:v>
                </c:pt>
                <c:pt idx="843">
                  <c:v>28.35618699487269</c:v>
                </c:pt>
                <c:pt idx="844">
                  <c:v>28.382510699083266</c:v>
                </c:pt>
                <c:pt idx="845">
                  <c:v>28.419047455761572</c:v>
                </c:pt>
                <c:pt idx="846">
                  <c:v>28.371288438427246</c:v>
                </c:pt>
                <c:pt idx="847">
                  <c:v>28.302462606366973</c:v>
                </c:pt>
                <c:pt idx="848">
                  <c:v>28.362935150605164</c:v>
                </c:pt>
                <c:pt idx="849">
                  <c:v>28.188355303217932</c:v>
                </c:pt>
                <c:pt idx="850">
                  <c:v>28.112448608827719</c:v>
                </c:pt>
                <c:pt idx="851">
                  <c:v>28.181460449913374</c:v>
                </c:pt>
                <c:pt idx="852">
                  <c:v>28.197658438051658</c:v>
                </c:pt>
                <c:pt idx="853">
                  <c:v>28.326304959426594</c:v>
                </c:pt>
                <c:pt idx="854">
                  <c:v>28.297877788217004</c:v>
                </c:pt>
                <c:pt idx="855">
                  <c:v>28.270655493064158</c:v>
                </c:pt>
                <c:pt idx="856">
                  <c:v>28.365685879854823</c:v>
                </c:pt>
                <c:pt idx="857">
                  <c:v>28.506748385116062</c:v>
                </c:pt>
                <c:pt idx="858">
                  <c:v>28.476651596527716</c:v>
                </c:pt>
                <c:pt idx="859">
                  <c:v>28.412012316921551</c:v>
                </c:pt>
                <c:pt idx="860">
                  <c:v>28.409753022028113</c:v>
                </c:pt>
                <c:pt idx="861">
                  <c:v>28.541326635953624</c:v>
                </c:pt>
                <c:pt idx="862">
                  <c:v>28.671108823354835</c:v>
                </c:pt>
                <c:pt idx="863">
                  <c:v>28.37065430184029</c:v>
                </c:pt>
                <c:pt idx="864">
                  <c:v>28.489161336061098</c:v>
                </c:pt>
                <c:pt idx="865">
                  <c:v>28.537508450381946</c:v>
                </c:pt>
                <c:pt idx="866">
                  <c:v>28.504459200069729</c:v>
                </c:pt>
                <c:pt idx="867">
                  <c:v>28.417302831740319</c:v>
                </c:pt>
                <c:pt idx="868">
                  <c:v>28.18233830712823</c:v>
                </c:pt>
                <c:pt idx="869">
                  <c:v>28.113831459024876</c:v>
                </c:pt>
                <c:pt idx="870">
                  <c:v>28.12300477230259</c:v>
                </c:pt>
                <c:pt idx="871">
                  <c:v>28.086425168571086</c:v>
                </c:pt>
                <c:pt idx="872">
                  <c:v>28.180452281264163</c:v>
                </c:pt>
                <c:pt idx="873">
                  <c:v>28.36488450931683</c:v>
                </c:pt>
                <c:pt idx="874">
                  <c:v>28.295366967172889</c:v>
                </c:pt>
                <c:pt idx="875">
                  <c:v>28.366244235211589</c:v>
                </c:pt>
                <c:pt idx="876">
                  <c:v>28.244518102720889</c:v>
                </c:pt>
                <c:pt idx="877">
                  <c:v>28.326195738032435</c:v>
                </c:pt>
                <c:pt idx="878">
                  <c:v>28.349651292693785</c:v>
                </c:pt>
                <c:pt idx="879">
                  <c:v>28.656826353459991</c:v>
                </c:pt>
                <c:pt idx="880">
                  <c:v>28.682746605214589</c:v>
                </c:pt>
                <c:pt idx="881">
                  <c:v>28.716001279439126</c:v>
                </c:pt>
                <c:pt idx="882">
                  <c:v>28.751489579105417</c:v>
                </c:pt>
                <c:pt idx="883">
                  <c:v>28.652856939233136</c:v>
                </c:pt>
                <c:pt idx="884">
                  <c:v>28.609541884512229</c:v>
                </c:pt>
                <c:pt idx="885">
                  <c:v>28.548111358025789</c:v>
                </c:pt>
                <c:pt idx="886">
                  <c:v>28.616374319085736</c:v>
                </c:pt>
                <c:pt idx="887">
                  <c:v>28.591562932196421</c:v>
                </c:pt>
                <c:pt idx="888">
                  <c:v>28.669126001767754</c:v>
                </c:pt>
                <c:pt idx="889">
                  <c:v>28.519598221903106</c:v>
                </c:pt>
                <c:pt idx="890">
                  <c:v>28.580897472311502</c:v>
                </c:pt>
                <c:pt idx="891">
                  <c:v>28.723545584772065</c:v>
                </c:pt>
                <c:pt idx="892">
                  <c:v>28.680932276335856</c:v>
                </c:pt>
                <c:pt idx="893">
                  <c:v>28.63967585047159</c:v>
                </c:pt>
                <c:pt idx="894">
                  <c:v>28.704854967598951</c:v>
                </c:pt>
                <c:pt idx="895">
                  <c:v>28.695440987981065</c:v>
                </c:pt>
                <c:pt idx="896">
                  <c:v>28.664990836110785</c:v>
                </c:pt>
                <c:pt idx="897">
                  <c:v>28.601070580676918</c:v>
                </c:pt>
                <c:pt idx="898">
                  <c:v>28.723225427748691</c:v>
                </c:pt>
                <c:pt idx="899">
                  <c:v>28.579738927788359</c:v>
                </c:pt>
                <c:pt idx="900">
                  <c:v>28.445298283897486</c:v>
                </c:pt>
                <c:pt idx="901">
                  <c:v>28.420848409811505</c:v>
                </c:pt>
                <c:pt idx="902">
                  <c:v>28.625173117565485</c:v>
                </c:pt>
                <c:pt idx="903">
                  <c:v>28.706575994664327</c:v>
                </c:pt>
                <c:pt idx="904">
                  <c:v>28.83632647668222</c:v>
                </c:pt>
                <c:pt idx="905">
                  <c:v>28.65602037541699</c:v>
                </c:pt>
                <c:pt idx="906">
                  <c:v>28.620334237636889</c:v>
                </c:pt>
                <c:pt idx="907">
                  <c:v>28.544639910255221</c:v>
                </c:pt>
                <c:pt idx="908">
                  <c:v>28.616329848931141</c:v>
                </c:pt>
                <c:pt idx="909">
                  <c:v>28.449555997324406</c:v>
                </c:pt>
                <c:pt idx="910">
                  <c:v>28.376857592107491</c:v>
                </c:pt>
                <c:pt idx="911">
                  <c:v>28.24890402455291</c:v>
                </c:pt>
                <c:pt idx="912">
                  <c:v>28.429859492387227</c:v>
                </c:pt>
                <c:pt idx="913">
                  <c:v>28.341519657347163</c:v>
                </c:pt>
                <c:pt idx="914">
                  <c:v>28.337238485499075</c:v>
                </c:pt>
                <c:pt idx="915">
                  <c:v>28.300087584158721</c:v>
                </c:pt>
                <c:pt idx="916">
                  <c:v>28.397252004356531</c:v>
                </c:pt>
                <c:pt idx="917">
                  <c:v>28.785482586816396</c:v>
                </c:pt>
                <c:pt idx="918">
                  <c:v>28.379931539208332</c:v>
                </c:pt>
                <c:pt idx="919">
                  <c:v>28.619640104213634</c:v>
                </c:pt>
                <c:pt idx="920">
                  <c:v>28.31618270020039</c:v>
                </c:pt>
                <c:pt idx="921">
                  <c:v>28.159613856364416</c:v>
                </c:pt>
                <c:pt idx="922">
                  <c:v>28.522829202610787</c:v>
                </c:pt>
                <c:pt idx="923">
                  <c:v>28.639306227431216</c:v>
                </c:pt>
                <c:pt idx="924">
                  <c:v>28.381193976948413</c:v>
                </c:pt>
                <c:pt idx="925">
                  <c:v>28.674797199123329</c:v>
                </c:pt>
                <c:pt idx="926">
                  <c:v>28.380169153692801</c:v>
                </c:pt>
                <c:pt idx="927">
                  <c:v>28.817369904677591</c:v>
                </c:pt>
                <c:pt idx="928">
                  <c:v>28.758007786416655</c:v>
                </c:pt>
                <c:pt idx="929">
                  <c:v>29.006364593868383</c:v>
                </c:pt>
                <c:pt idx="930">
                  <c:v>28.555542702951634</c:v>
                </c:pt>
                <c:pt idx="931">
                  <c:v>29.231399044954028</c:v>
                </c:pt>
                <c:pt idx="932">
                  <c:v>28.444125409578373</c:v>
                </c:pt>
                <c:pt idx="933">
                  <c:v>28.524708816315787</c:v>
                </c:pt>
                <c:pt idx="934">
                  <c:v>28.720467283493313</c:v>
                </c:pt>
                <c:pt idx="935">
                  <c:v>28.580415594214625</c:v>
                </c:pt>
                <c:pt idx="936">
                  <c:v>28.442146633272035</c:v>
                </c:pt>
                <c:pt idx="937">
                  <c:v>28.529974672247363</c:v>
                </c:pt>
                <c:pt idx="938">
                  <c:v>28.739583271982731</c:v>
                </c:pt>
                <c:pt idx="939">
                  <c:v>29.304894658399835</c:v>
                </c:pt>
                <c:pt idx="940">
                  <c:v>29.449840257138163</c:v>
                </c:pt>
                <c:pt idx="941">
                  <c:v>28.730872322716291</c:v>
                </c:pt>
                <c:pt idx="942">
                  <c:v>28.839632624455326</c:v>
                </c:pt>
                <c:pt idx="943">
                  <c:v>28.632218431821752</c:v>
                </c:pt>
                <c:pt idx="944">
                  <c:v>28.679971134141891</c:v>
                </c:pt>
                <c:pt idx="945">
                  <c:v>28.543926364908074</c:v>
                </c:pt>
                <c:pt idx="946">
                  <c:v>28.823160845395492</c:v>
                </c:pt>
                <c:pt idx="947">
                  <c:v>30.440207915299929</c:v>
                </c:pt>
                <c:pt idx="948">
                  <c:v>28.342418129105159</c:v>
                </c:pt>
                <c:pt idx="949">
                  <c:v>28.989024023160294</c:v>
                </c:pt>
                <c:pt idx="950">
                  <c:v>28.409996483485781</c:v>
                </c:pt>
                <c:pt idx="951">
                  <c:v>30.189125448945433</c:v>
                </c:pt>
                <c:pt idx="952">
                  <c:v>28.739202718509226</c:v>
                </c:pt>
                <c:pt idx="953">
                  <c:v>29.395981295854195</c:v>
                </c:pt>
                <c:pt idx="954">
                  <c:v>30.362006177692788</c:v>
                </c:pt>
                <c:pt idx="955">
                  <c:v>28.969925980784382</c:v>
                </c:pt>
                <c:pt idx="956">
                  <c:v>29.199038155465271</c:v>
                </c:pt>
                <c:pt idx="957">
                  <c:v>28.529580127441491</c:v>
                </c:pt>
                <c:pt idx="958">
                  <c:v>29.238861196845647</c:v>
                </c:pt>
                <c:pt idx="959">
                  <c:v>28.404557453161029</c:v>
                </c:pt>
                <c:pt idx="960">
                  <c:v>28.782157240570022</c:v>
                </c:pt>
                <c:pt idx="961">
                  <c:v>28.993331755810203</c:v>
                </c:pt>
                <c:pt idx="962">
                  <c:v>28.999776707319089</c:v>
                </c:pt>
                <c:pt idx="963">
                  <c:v>28.992004952624939</c:v>
                </c:pt>
                <c:pt idx="964">
                  <c:v>28.914357246280431</c:v>
                </c:pt>
                <c:pt idx="965">
                  <c:v>28.995838253040016</c:v>
                </c:pt>
                <c:pt idx="966">
                  <c:v>28.704208991539019</c:v>
                </c:pt>
                <c:pt idx="967">
                  <c:v>28.65907956092558</c:v>
                </c:pt>
                <c:pt idx="968">
                  <c:v>28.620376049540987</c:v>
                </c:pt>
                <c:pt idx="969">
                  <c:v>28.748254060482143</c:v>
                </c:pt>
                <c:pt idx="970">
                  <c:v>28.736425225401124</c:v>
                </c:pt>
                <c:pt idx="971">
                  <c:v>28.75371826191865</c:v>
                </c:pt>
                <c:pt idx="972">
                  <c:v>28.646106205022473</c:v>
                </c:pt>
                <c:pt idx="973">
                  <c:v>28.52291445519181</c:v>
                </c:pt>
                <c:pt idx="974">
                  <c:v>28.53724040230259</c:v>
                </c:pt>
                <c:pt idx="975">
                  <c:v>28.623360897524787</c:v>
                </c:pt>
                <c:pt idx="976">
                  <c:v>29.375850713973875</c:v>
                </c:pt>
                <c:pt idx="977">
                  <c:v>28.578810282560777</c:v>
                </c:pt>
                <c:pt idx="978">
                  <c:v>28.754417030292004</c:v>
                </c:pt>
                <c:pt idx="979">
                  <c:v>28.654981777025831</c:v>
                </c:pt>
                <c:pt idx="980">
                  <c:v>28.945387148843889</c:v>
                </c:pt>
                <c:pt idx="981">
                  <c:v>28.7571711000381</c:v>
                </c:pt>
                <c:pt idx="982">
                  <c:v>28.748073782715586</c:v>
                </c:pt>
                <c:pt idx="983">
                  <c:v>28.622088272587231</c:v>
                </c:pt>
                <c:pt idx="984">
                  <c:v>29.044124429241396</c:v>
                </c:pt>
                <c:pt idx="985">
                  <c:v>28.666014197087964</c:v>
                </c:pt>
                <c:pt idx="986">
                  <c:v>28.731115044221887</c:v>
                </c:pt>
                <c:pt idx="987">
                  <c:v>28.556948490817831</c:v>
                </c:pt>
                <c:pt idx="988">
                  <c:v>28.623959290405097</c:v>
                </c:pt>
                <c:pt idx="989">
                  <c:v>28.519998421635997</c:v>
                </c:pt>
                <c:pt idx="990">
                  <c:v>28.667081543486791</c:v>
                </c:pt>
                <c:pt idx="991">
                  <c:v>28.611202113763216</c:v>
                </c:pt>
                <c:pt idx="992">
                  <c:v>28.480834027084978</c:v>
                </c:pt>
                <c:pt idx="993">
                  <c:v>28.430700368796632</c:v>
                </c:pt>
                <c:pt idx="994">
                  <c:v>28.54391282347687</c:v>
                </c:pt>
                <c:pt idx="995">
                  <c:v>28.555843181855824</c:v>
                </c:pt>
                <c:pt idx="996">
                  <c:v>28.52114484001488</c:v>
                </c:pt>
                <c:pt idx="997">
                  <c:v>28.455021713340287</c:v>
                </c:pt>
                <c:pt idx="998">
                  <c:v>28.611279505591273</c:v>
                </c:pt>
                <c:pt idx="999">
                  <c:v>28.780979836250289</c:v>
                </c:pt>
              </c:numCache>
            </c:numRef>
          </c:yVal>
          <c:smooth val="0"/>
        </c:ser>
        <c:dLbls>
          <c:showLegendKey val="0"/>
          <c:showVal val="0"/>
          <c:showCatName val="0"/>
          <c:showSerName val="0"/>
          <c:showPercent val="0"/>
          <c:showBubbleSize val="0"/>
        </c:dLbls>
        <c:axId val="-1326416048"/>
        <c:axId val="-1274068560"/>
      </c:scatterChart>
      <c:scatterChart>
        <c:scatterStyle val="lineMarker"/>
        <c:varyColors val="0"/>
        <c:ser>
          <c:idx val="2"/>
          <c:order val="1"/>
          <c:spPr>
            <a:ln w="25400">
              <a:solidFill>
                <a:schemeClr val="accent1">
                  <a:lumMod val="50000"/>
                </a:schemeClr>
              </a:solidFill>
              <a:prstDash val="solid"/>
            </a:ln>
          </c:spPr>
          <c:marker>
            <c:symbol val="none"/>
          </c:marker>
          <c:xVal>
            <c:numRef>
              <c:f>coil!$A$1:$A$1003</c:f>
              <c:numCache>
                <c:formatCode>General</c:formatCode>
                <c:ptCount val="1003"/>
                <c:pt idx="0">
                  <c:v>5.0000000000000315E-7</c:v>
                </c:pt>
                <c:pt idx="1">
                  <c:v>5.0000500000000003E-2</c:v>
                </c:pt>
                <c:pt idx="2">
                  <c:v>0.10000050000000002</c:v>
                </c:pt>
                <c:pt idx="3">
                  <c:v>0.15000100000000041</c:v>
                </c:pt>
                <c:pt idx="4">
                  <c:v>0.20000100000000001</c:v>
                </c:pt>
                <c:pt idx="5">
                  <c:v>0.25000100000000003</c:v>
                </c:pt>
                <c:pt idx="6">
                  <c:v>0.30000100000000002</c:v>
                </c:pt>
                <c:pt idx="7">
                  <c:v>0.35000100000000001</c:v>
                </c:pt>
                <c:pt idx="8">
                  <c:v>0.40000050000000031</c:v>
                </c:pt>
                <c:pt idx="9">
                  <c:v>0.45000050000000008</c:v>
                </c:pt>
                <c:pt idx="10">
                  <c:v>0.50000049999999996</c:v>
                </c:pt>
                <c:pt idx="11">
                  <c:v>0.55000099999999996</c:v>
                </c:pt>
                <c:pt idx="12">
                  <c:v>0.600001000000002</c:v>
                </c:pt>
                <c:pt idx="13">
                  <c:v>0.65000100000000238</c:v>
                </c:pt>
                <c:pt idx="14">
                  <c:v>0.70000099999999998</c:v>
                </c:pt>
                <c:pt idx="15">
                  <c:v>0.75000100000000225</c:v>
                </c:pt>
                <c:pt idx="16">
                  <c:v>0.80000099999999996</c:v>
                </c:pt>
                <c:pt idx="17">
                  <c:v>0.850001000000002</c:v>
                </c:pt>
                <c:pt idx="18">
                  <c:v>0.90000100000000005</c:v>
                </c:pt>
                <c:pt idx="19">
                  <c:v>0.95000099999999998</c:v>
                </c:pt>
                <c:pt idx="20">
                  <c:v>1.0000009999999999</c:v>
                </c:pt>
                <c:pt idx="21">
                  <c:v>1.050001</c:v>
                </c:pt>
                <c:pt idx="22">
                  <c:v>1.100001</c:v>
                </c:pt>
                <c:pt idx="23">
                  <c:v>1.1500010000000001</c:v>
                </c:pt>
                <c:pt idx="24">
                  <c:v>1.2000009999999999</c:v>
                </c:pt>
                <c:pt idx="25">
                  <c:v>1.2500009999999999</c:v>
                </c:pt>
                <c:pt idx="26">
                  <c:v>1.3000004999999999</c:v>
                </c:pt>
                <c:pt idx="27">
                  <c:v>1.3500004999999999</c:v>
                </c:pt>
                <c:pt idx="28">
                  <c:v>1.4000005</c:v>
                </c:pt>
                <c:pt idx="29">
                  <c:v>1.4500005</c:v>
                </c:pt>
                <c:pt idx="30">
                  <c:v>1.5000005000000001</c:v>
                </c:pt>
                <c:pt idx="31">
                  <c:v>1.5500004999999999</c:v>
                </c:pt>
                <c:pt idx="32">
                  <c:v>1.6000004999999999</c:v>
                </c:pt>
                <c:pt idx="33">
                  <c:v>1.6500005000000038</c:v>
                </c:pt>
                <c:pt idx="34">
                  <c:v>1.7000005</c:v>
                </c:pt>
                <c:pt idx="35">
                  <c:v>1.7500005000000001</c:v>
                </c:pt>
                <c:pt idx="36">
                  <c:v>1.8000004999999999</c:v>
                </c:pt>
                <c:pt idx="37">
                  <c:v>1.8500004999999999</c:v>
                </c:pt>
                <c:pt idx="38">
                  <c:v>1.9000005000000038</c:v>
                </c:pt>
                <c:pt idx="39">
                  <c:v>1.9500005000000045</c:v>
                </c:pt>
                <c:pt idx="40">
                  <c:v>2.0000005000000001</c:v>
                </c:pt>
                <c:pt idx="41">
                  <c:v>2.0500004999999977</c:v>
                </c:pt>
                <c:pt idx="42">
                  <c:v>2.1000005000000002</c:v>
                </c:pt>
                <c:pt idx="43">
                  <c:v>2.1500005</c:v>
                </c:pt>
                <c:pt idx="44">
                  <c:v>2.2000004999999998</c:v>
                </c:pt>
                <c:pt idx="45">
                  <c:v>2.2500005000000001</c:v>
                </c:pt>
                <c:pt idx="46">
                  <c:v>2.3000004999999977</c:v>
                </c:pt>
                <c:pt idx="47">
                  <c:v>2.3500004999999931</c:v>
                </c:pt>
                <c:pt idx="48">
                  <c:v>2.4000005</c:v>
                </c:pt>
                <c:pt idx="49">
                  <c:v>2.4500004999999967</c:v>
                </c:pt>
                <c:pt idx="50">
                  <c:v>2.5000005000000001</c:v>
                </c:pt>
                <c:pt idx="51">
                  <c:v>2.5500004999999977</c:v>
                </c:pt>
                <c:pt idx="52">
                  <c:v>2.6000005000000002</c:v>
                </c:pt>
                <c:pt idx="53">
                  <c:v>2.6500005</c:v>
                </c:pt>
                <c:pt idx="54">
                  <c:v>2.7000004999999998</c:v>
                </c:pt>
                <c:pt idx="55">
                  <c:v>2.7500005000000001</c:v>
                </c:pt>
                <c:pt idx="56">
                  <c:v>2.8000004999999977</c:v>
                </c:pt>
                <c:pt idx="57">
                  <c:v>2.8500004999999931</c:v>
                </c:pt>
                <c:pt idx="58">
                  <c:v>2.9000005</c:v>
                </c:pt>
                <c:pt idx="59">
                  <c:v>2.9500004999999967</c:v>
                </c:pt>
                <c:pt idx="60">
                  <c:v>3.0000005000000001</c:v>
                </c:pt>
                <c:pt idx="61">
                  <c:v>3.0500004999999977</c:v>
                </c:pt>
                <c:pt idx="62">
                  <c:v>3.1000005000000002</c:v>
                </c:pt>
                <c:pt idx="63">
                  <c:v>3.1500005</c:v>
                </c:pt>
                <c:pt idx="64">
                  <c:v>3.2000004999999998</c:v>
                </c:pt>
                <c:pt idx="65">
                  <c:v>3.2500005000000001</c:v>
                </c:pt>
                <c:pt idx="66">
                  <c:v>3.3000004999999977</c:v>
                </c:pt>
                <c:pt idx="67">
                  <c:v>3.3500004999999931</c:v>
                </c:pt>
                <c:pt idx="68">
                  <c:v>3.4000005</c:v>
                </c:pt>
                <c:pt idx="69">
                  <c:v>3.4500004999999967</c:v>
                </c:pt>
                <c:pt idx="70">
                  <c:v>3.5000005000000001</c:v>
                </c:pt>
                <c:pt idx="71">
                  <c:v>3.5500004999999977</c:v>
                </c:pt>
                <c:pt idx="72">
                  <c:v>3.6000005000000002</c:v>
                </c:pt>
                <c:pt idx="73">
                  <c:v>3.6500005</c:v>
                </c:pt>
                <c:pt idx="74">
                  <c:v>3.7000004999999998</c:v>
                </c:pt>
                <c:pt idx="75">
                  <c:v>3.7500005000000001</c:v>
                </c:pt>
                <c:pt idx="76">
                  <c:v>3.8000004999999977</c:v>
                </c:pt>
                <c:pt idx="77">
                  <c:v>3.8500004999999931</c:v>
                </c:pt>
                <c:pt idx="78">
                  <c:v>3.9000005</c:v>
                </c:pt>
                <c:pt idx="79">
                  <c:v>3.9500004999999967</c:v>
                </c:pt>
                <c:pt idx="80">
                  <c:v>4.0000004999999996</c:v>
                </c:pt>
                <c:pt idx="81">
                  <c:v>4.0500004999999986</c:v>
                </c:pt>
                <c:pt idx="82">
                  <c:v>4.1000004999999975</c:v>
                </c:pt>
                <c:pt idx="83">
                  <c:v>4.1500004999999955</c:v>
                </c:pt>
                <c:pt idx="84">
                  <c:v>4.2000004999999998</c:v>
                </c:pt>
                <c:pt idx="85">
                  <c:v>4.2500004999999996</c:v>
                </c:pt>
                <c:pt idx="86">
                  <c:v>4.3000004999999986</c:v>
                </c:pt>
                <c:pt idx="87">
                  <c:v>4.3500004999999975</c:v>
                </c:pt>
                <c:pt idx="88">
                  <c:v>4.4000005</c:v>
                </c:pt>
                <c:pt idx="89">
                  <c:v>4.4500004999999998</c:v>
                </c:pt>
                <c:pt idx="90">
                  <c:v>4.5000004999999996</c:v>
                </c:pt>
                <c:pt idx="91">
                  <c:v>4.550001</c:v>
                </c:pt>
                <c:pt idx="92">
                  <c:v>4.6000009999999945</c:v>
                </c:pt>
                <c:pt idx="93">
                  <c:v>4.6500009999999845</c:v>
                </c:pt>
                <c:pt idx="94">
                  <c:v>4.7000010000000003</c:v>
                </c:pt>
                <c:pt idx="95">
                  <c:v>4.7500010000000001</c:v>
                </c:pt>
                <c:pt idx="96">
                  <c:v>4.800001</c:v>
                </c:pt>
                <c:pt idx="97">
                  <c:v>4.8500009999999945</c:v>
                </c:pt>
                <c:pt idx="98">
                  <c:v>4.9000009999999996</c:v>
                </c:pt>
                <c:pt idx="99">
                  <c:v>4.9500010000000003</c:v>
                </c:pt>
                <c:pt idx="100">
                  <c:v>5.0000010000000001</c:v>
                </c:pt>
                <c:pt idx="101">
                  <c:v>5.050001</c:v>
                </c:pt>
                <c:pt idx="102">
                  <c:v>5.1000009999999945</c:v>
                </c:pt>
                <c:pt idx="103">
                  <c:v>5.1500009999999845</c:v>
                </c:pt>
                <c:pt idx="104">
                  <c:v>5.2000009990000002</c:v>
                </c:pt>
                <c:pt idx="105">
                  <c:v>5.2500009990000001</c:v>
                </c:pt>
                <c:pt idx="106">
                  <c:v>5.3000009989999946</c:v>
                </c:pt>
                <c:pt idx="107">
                  <c:v>5.3500009989999855</c:v>
                </c:pt>
                <c:pt idx="108">
                  <c:v>5.4000009990000004</c:v>
                </c:pt>
                <c:pt idx="109">
                  <c:v>5.4500009990000002</c:v>
                </c:pt>
                <c:pt idx="110">
                  <c:v>5.5000009990000001</c:v>
                </c:pt>
                <c:pt idx="111">
                  <c:v>5.5500009989999946</c:v>
                </c:pt>
                <c:pt idx="112">
                  <c:v>5.6000009989999855</c:v>
                </c:pt>
                <c:pt idx="113">
                  <c:v>5.6500009989999853</c:v>
                </c:pt>
                <c:pt idx="114">
                  <c:v>5.7000009990000002</c:v>
                </c:pt>
                <c:pt idx="115">
                  <c:v>5.7500009990000001</c:v>
                </c:pt>
                <c:pt idx="116">
                  <c:v>5.8000009989999946</c:v>
                </c:pt>
                <c:pt idx="117">
                  <c:v>5.8500009989999855</c:v>
                </c:pt>
                <c:pt idx="118">
                  <c:v>5.9000009990000004</c:v>
                </c:pt>
                <c:pt idx="119">
                  <c:v>5.9500009990000002</c:v>
                </c:pt>
                <c:pt idx="120">
                  <c:v>6.0000009990000001</c:v>
                </c:pt>
                <c:pt idx="121">
                  <c:v>6.0500009989999946</c:v>
                </c:pt>
                <c:pt idx="122">
                  <c:v>6.1000009989999855</c:v>
                </c:pt>
                <c:pt idx="123">
                  <c:v>6.1500009989999853</c:v>
                </c:pt>
                <c:pt idx="124">
                  <c:v>6.2000009990000002</c:v>
                </c:pt>
                <c:pt idx="125">
                  <c:v>6.2500009990000001</c:v>
                </c:pt>
                <c:pt idx="126">
                  <c:v>6.3000009989999946</c:v>
                </c:pt>
                <c:pt idx="127">
                  <c:v>6.3500009989999855</c:v>
                </c:pt>
                <c:pt idx="128">
                  <c:v>6.4000009990000004</c:v>
                </c:pt>
                <c:pt idx="129">
                  <c:v>6.4500009990000002</c:v>
                </c:pt>
                <c:pt idx="130">
                  <c:v>6.5000009990000001</c:v>
                </c:pt>
                <c:pt idx="131">
                  <c:v>6.5500009979999945</c:v>
                </c:pt>
                <c:pt idx="132">
                  <c:v>6.6000009979999845</c:v>
                </c:pt>
                <c:pt idx="133">
                  <c:v>6.6500009979999835</c:v>
                </c:pt>
                <c:pt idx="134">
                  <c:v>6.7000009980000002</c:v>
                </c:pt>
                <c:pt idx="135">
                  <c:v>6.750000998</c:v>
                </c:pt>
                <c:pt idx="136">
                  <c:v>6.8000009979999945</c:v>
                </c:pt>
                <c:pt idx="137">
                  <c:v>6.8500009979999845</c:v>
                </c:pt>
                <c:pt idx="138">
                  <c:v>6.9000009980000003</c:v>
                </c:pt>
                <c:pt idx="139">
                  <c:v>6.9500009980000002</c:v>
                </c:pt>
                <c:pt idx="140">
                  <c:v>7.000000998</c:v>
                </c:pt>
                <c:pt idx="141">
                  <c:v>7.0500009979999945</c:v>
                </c:pt>
                <c:pt idx="142">
                  <c:v>7.1000009979999845</c:v>
                </c:pt>
                <c:pt idx="143">
                  <c:v>7.1500009979999835</c:v>
                </c:pt>
                <c:pt idx="144">
                  <c:v>7.2000009980000002</c:v>
                </c:pt>
                <c:pt idx="145">
                  <c:v>7.250000998</c:v>
                </c:pt>
                <c:pt idx="146">
                  <c:v>7.3000009979999945</c:v>
                </c:pt>
                <c:pt idx="147">
                  <c:v>7.3500009979999845</c:v>
                </c:pt>
                <c:pt idx="148">
                  <c:v>7.4000009980000003</c:v>
                </c:pt>
                <c:pt idx="149">
                  <c:v>7.4500009980000002</c:v>
                </c:pt>
                <c:pt idx="150">
                  <c:v>7.500000998</c:v>
                </c:pt>
                <c:pt idx="151">
                  <c:v>7.5500009979999945</c:v>
                </c:pt>
                <c:pt idx="152">
                  <c:v>7.6000009979999845</c:v>
                </c:pt>
                <c:pt idx="153">
                  <c:v>7.6500009979999835</c:v>
                </c:pt>
                <c:pt idx="154">
                  <c:v>7.7000009980000002</c:v>
                </c:pt>
                <c:pt idx="155">
                  <c:v>7.750000998</c:v>
                </c:pt>
                <c:pt idx="156">
                  <c:v>7.8000009979999945</c:v>
                </c:pt>
                <c:pt idx="157">
                  <c:v>7.8500009979999845</c:v>
                </c:pt>
                <c:pt idx="158">
                  <c:v>7.9000009970000002</c:v>
                </c:pt>
                <c:pt idx="159">
                  <c:v>7.9500009970000001</c:v>
                </c:pt>
                <c:pt idx="160">
                  <c:v>8.0000009970000008</c:v>
                </c:pt>
                <c:pt idx="161">
                  <c:v>8.0500009970000068</c:v>
                </c:pt>
                <c:pt idx="162">
                  <c:v>8.1000009970000004</c:v>
                </c:pt>
                <c:pt idx="163">
                  <c:v>8.1500009980000048</c:v>
                </c:pt>
                <c:pt idx="164">
                  <c:v>8.2000009980000002</c:v>
                </c:pt>
                <c:pt idx="165">
                  <c:v>8.2500009980000026</c:v>
                </c:pt>
                <c:pt idx="166">
                  <c:v>8.3000009980000247</c:v>
                </c:pt>
                <c:pt idx="167">
                  <c:v>8.3500009980000343</c:v>
                </c:pt>
                <c:pt idx="168">
                  <c:v>8.4000009980000048</c:v>
                </c:pt>
                <c:pt idx="169">
                  <c:v>8.4500009980000268</c:v>
                </c:pt>
                <c:pt idx="170">
                  <c:v>8.5000009980000026</c:v>
                </c:pt>
                <c:pt idx="171">
                  <c:v>8.5500009980000247</c:v>
                </c:pt>
                <c:pt idx="172">
                  <c:v>8.6000009980000005</c:v>
                </c:pt>
                <c:pt idx="173">
                  <c:v>8.6500009980000048</c:v>
                </c:pt>
                <c:pt idx="174">
                  <c:v>8.7000009980000002</c:v>
                </c:pt>
                <c:pt idx="175">
                  <c:v>8.7500009980000026</c:v>
                </c:pt>
                <c:pt idx="176">
                  <c:v>8.8000009980000247</c:v>
                </c:pt>
                <c:pt idx="177">
                  <c:v>8.8500009980000343</c:v>
                </c:pt>
                <c:pt idx="178">
                  <c:v>8.9000009980000048</c:v>
                </c:pt>
                <c:pt idx="179">
                  <c:v>8.9500009980000268</c:v>
                </c:pt>
                <c:pt idx="180">
                  <c:v>9.0000009980000026</c:v>
                </c:pt>
                <c:pt idx="181">
                  <c:v>9.0500009980000247</c:v>
                </c:pt>
                <c:pt idx="182">
                  <c:v>9.1000009990000006</c:v>
                </c:pt>
                <c:pt idx="183">
                  <c:v>9.1500009990000066</c:v>
                </c:pt>
                <c:pt idx="184">
                  <c:v>9.2000009990000002</c:v>
                </c:pt>
                <c:pt idx="185">
                  <c:v>9.2500009990000027</c:v>
                </c:pt>
                <c:pt idx="186">
                  <c:v>9.3000009990000247</c:v>
                </c:pt>
                <c:pt idx="187">
                  <c:v>9.3500009990000361</c:v>
                </c:pt>
                <c:pt idx="188">
                  <c:v>9.4000009990000066</c:v>
                </c:pt>
                <c:pt idx="189">
                  <c:v>9.4500009990000322</c:v>
                </c:pt>
                <c:pt idx="190">
                  <c:v>9.5000009990000027</c:v>
                </c:pt>
                <c:pt idx="191">
                  <c:v>9.5500009990000247</c:v>
                </c:pt>
                <c:pt idx="192">
                  <c:v>9.6000009990000006</c:v>
                </c:pt>
                <c:pt idx="193">
                  <c:v>9.6500009990000066</c:v>
                </c:pt>
                <c:pt idx="194">
                  <c:v>9.7000009990000002</c:v>
                </c:pt>
                <c:pt idx="195">
                  <c:v>9.7500009990000027</c:v>
                </c:pt>
                <c:pt idx="196">
                  <c:v>9.8000009990000247</c:v>
                </c:pt>
                <c:pt idx="197">
                  <c:v>9.8500009990000361</c:v>
                </c:pt>
                <c:pt idx="198">
                  <c:v>9.9000009990000066</c:v>
                </c:pt>
                <c:pt idx="199">
                  <c:v>9.9500009990000322</c:v>
                </c:pt>
                <c:pt idx="200">
                  <c:v>10.000000999000004</c:v>
                </c:pt>
                <c:pt idx="201">
                  <c:v>10.050000999000032</c:v>
                </c:pt>
                <c:pt idx="202">
                  <c:v>10.100001000000001</c:v>
                </c:pt>
                <c:pt idx="203">
                  <c:v>10.150001</c:v>
                </c:pt>
                <c:pt idx="204">
                  <c:v>10.200001</c:v>
                </c:pt>
                <c:pt idx="205">
                  <c:v>10.250001000000001</c:v>
                </c:pt>
                <c:pt idx="206">
                  <c:v>10.300001</c:v>
                </c:pt>
                <c:pt idx="207">
                  <c:v>10.350001000000002</c:v>
                </c:pt>
                <c:pt idx="208">
                  <c:v>10.400001</c:v>
                </c:pt>
                <c:pt idx="209">
                  <c:v>10.450001</c:v>
                </c:pt>
                <c:pt idx="210">
                  <c:v>10.500001000000001</c:v>
                </c:pt>
                <c:pt idx="211">
                  <c:v>10.550000500000024</c:v>
                </c:pt>
                <c:pt idx="212">
                  <c:v>10.6000005</c:v>
                </c:pt>
                <c:pt idx="213">
                  <c:v>10.650000500000004</c:v>
                </c:pt>
                <c:pt idx="214">
                  <c:v>10.7000005</c:v>
                </c:pt>
                <c:pt idx="215">
                  <c:v>10.750000500000002</c:v>
                </c:pt>
                <c:pt idx="216">
                  <c:v>10.800000500000024</c:v>
                </c:pt>
                <c:pt idx="217">
                  <c:v>10.850000500000032</c:v>
                </c:pt>
                <c:pt idx="218">
                  <c:v>10.900000500000004</c:v>
                </c:pt>
                <c:pt idx="219">
                  <c:v>10.950000500000026</c:v>
                </c:pt>
                <c:pt idx="220">
                  <c:v>11.000000500000002</c:v>
                </c:pt>
                <c:pt idx="221">
                  <c:v>11.050000501000024</c:v>
                </c:pt>
                <c:pt idx="222">
                  <c:v>11.100000501</c:v>
                </c:pt>
                <c:pt idx="223">
                  <c:v>11.150000501000006</c:v>
                </c:pt>
                <c:pt idx="224">
                  <c:v>11.200000501</c:v>
                </c:pt>
                <c:pt idx="225">
                  <c:v>11.250000501000002</c:v>
                </c:pt>
                <c:pt idx="226">
                  <c:v>11.300000501000024</c:v>
                </c:pt>
                <c:pt idx="227">
                  <c:v>11.350000501000032</c:v>
                </c:pt>
                <c:pt idx="228">
                  <c:v>11.400000501000006</c:v>
                </c:pt>
                <c:pt idx="229">
                  <c:v>11.450000501000032</c:v>
                </c:pt>
                <c:pt idx="230">
                  <c:v>11.500000501000002</c:v>
                </c:pt>
                <c:pt idx="231">
                  <c:v>11.550000501000024</c:v>
                </c:pt>
                <c:pt idx="232">
                  <c:v>11.600000501</c:v>
                </c:pt>
                <c:pt idx="233">
                  <c:v>11.650000501000006</c:v>
                </c:pt>
                <c:pt idx="234">
                  <c:v>11.700000501</c:v>
                </c:pt>
                <c:pt idx="235">
                  <c:v>11.750000501000002</c:v>
                </c:pt>
                <c:pt idx="236">
                  <c:v>11.800000501000024</c:v>
                </c:pt>
                <c:pt idx="237">
                  <c:v>11.850000501000032</c:v>
                </c:pt>
                <c:pt idx="238">
                  <c:v>11.900000501000006</c:v>
                </c:pt>
                <c:pt idx="239">
                  <c:v>11.950000501000032</c:v>
                </c:pt>
                <c:pt idx="240">
                  <c:v>12.000000502000002</c:v>
                </c:pt>
                <c:pt idx="241">
                  <c:v>12.050000502000024</c:v>
                </c:pt>
                <c:pt idx="242">
                  <c:v>12.100000502</c:v>
                </c:pt>
                <c:pt idx="243">
                  <c:v>12.150000502000006</c:v>
                </c:pt>
                <c:pt idx="244">
                  <c:v>12.200000502</c:v>
                </c:pt>
                <c:pt idx="245">
                  <c:v>12.250000502000002</c:v>
                </c:pt>
                <c:pt idx="246">
                  <c:v>12.300000502000024</c:v>
                </c:pt>
                <c:pt idx="247">
                  <c:v>12.304924936000004</c:v>
                </c:pt>
                <c:pt idx="248">
                  <c:v>12.354924936000026</c:v>
                </c:pt>
                <c:pt idx="249">
                  <c:v>12.404924936</c:v>
                </c:pt>
                <c:pt idx="250">
                  <c:v>12.454924936000006</c:v>
                </c:pt>
                <c:pt idx="251">
                  <c:v>12.504924936</c:v>
                </c:pt>
                <c:pt idx="252">
                  <c:v>12.554924936000004</c:v>
                </c:pt>
                <c:pt idx="253">
                  <c:v>12.604924936</c:v>
                </c:pt>
                <c:pt idx="254">
                  <c:v>12.654924936</c:v>
                </c:pt>
                <c:pt idx="255">
                  <c:v>12.704924935999999</c:v>
                </c:pt>
                <c:pt idx="256">
                  <c:v>12.754924936</c:v>
                </c:pt>
                <c:pt idx="257">
                  <c:v>12.804924936000004</c:v>
                </c:pt>
                <c:pt idx="258">
                  <c:v>12.854924936000026</c:v>
                </c:pt>
                <c:pt idx="259">
                  <c:v>12.904924936</c:v>
                </c:pt>
                <c:pt idx="260">
                  <c:v>12.954924936000006</c:v>
                </c:pt>
                <c:pt idx="261">
                  <c:v>13.004924936</c:v>
                </c:pt>
                <c:pt idx="262">
                  <c:v>13.054924936000004</c:v>
                </c:pt>
                <c:pt idx="263">
                  <c:v>13.104924936</c:v>
                </c:pt>
                <c:pt idx="264">
                  <c:v>13.154924937000002</c:v>
                </c:pt>
                <c:pt idx="265">
                  <c:v>13.204924936999999</c:v>
                </c:pt>
                <c:pt idx="266">
                  <c:v>13.254924937</c:v>
                </c:pt>
                <c:pt idx="267">
                  <c:v>13.304924937000004</c:v>
                </c:pt>
                <c:pt idx="268">
                  <c:v>13.354924937000026</c:v>
                </c:pt>
                <c:pt idx="269">
                  <c:v>13.404924937000002</c:v>
                </c:pt>
                <c:pt idx="270">
                  <c:v>13.454924937000024</c:v>
                </c:pt>
                <c:pt idx="271">
                  <c:v>13.504924937</c:v>
                </c:pt>
                <c:pt idx="272">
                  <c:v>13.554924937000004</c:v>
                </c:pt>
                <c:pt idx="273">
                  <c:v>13.604924937</c:v>
                </c:pt>
                <c:pt idx="274">
                  <c:v>13.654924937000002</c:v>
                </c:pt>
                <c:pt idx="275">
                  <c:v>13.704924936999999</c:v>
                </c:pt>
                <c:pt idx="276">
                  <c:v>13.754924937</c:v>
                </c:pt>
                <c:pt idx="277">
                  <c:v>13.804924937000004</c:v>
                </c:pt>
                <c:pt idx="278">
                  <c:v>13.854924937000026</c:v>
                </c:pt>
                <c:pt idx="279">
                  <c:v>13.904924937000002</c:v>
                </c:pt>
                <c:pt idx="280">
                  <c:v>13.954924937000024</c:v>
                </c:pt>
                <c:pt idx="281">
                  <c:v>14.004924937</c:v>
                </c:pt>
                <c:pt idx="282">
                  <c:v>14.054924937000004</c:v>
                </c:pt>
                <c:pt idx="283">
                  <c:v>14.104924938</c:v>
                </c:pt>
                <c:pt idx="284">
                  <c:v>14.154924938000002</c:v>
                </c:pt>
                <c:pt idx="285">
                  <c:v>14.204924938</c:v>
                </c:pt>
                <c:pt idx="286">
                  <c:v>14.254924938</c:v>
                </c:pt>
                <c:pt idx="287">
                  <c:v>14.259395846</c:v>
                </c:pt>
                <c:pt idx="288">
                  <c:v>14.309395846000006</c:v>
                </c:pt>
                <c:pt idx="289">
                  <c:v>14.359395846000032</c:v>
                </c:pt>
                <c:pt idx="290">
                  <c:v>14.409395847000004</c:v>
                </c:pt>
                <c:pt idx="291">
                  <c:v>14.459395847000026</c:v>
                </c:pt>
                <c:pt idx="292">
                  <c:v>14.509395847</c:v>
                </c:pt>
                <c:pt idx="293">
                  <c:v>14.559395847000006</c:v>
                </c:pt>
                <c:pt idx="294">
                  <c:v>14.609395847</c:v>
                </c:pt>
                <c:pt idx="295">
                  <c:v>14.659395847000004</c:v>
                </c:pt>
                <c:pt idx="296">
                  <c:v>14.725042973000004</c:v>
                </c:pt>
                <c:pt idx="297">
                  <c:v>14.775042973000026</c:v>
                </c:pt>
                <c:pt idx="298">
                  <c:v>14.825042973000038</c:v>
                </c:pt>
                <c:pt idx="299">
                  <c:v>14.875042973000049</c:v>
                </c:pt>
                <c:pt idx="300">
                  <c:v>14.925042973000032</c:v>
                </c:pt>
                <c:pt idx="301">
                  <c:v>14.975042974000045</c:v>
                </c:pt>
                <c:pt idx="302">
                  <c:v>15.025042974000026</c:v>
                </c:pt>
                <c:pt idx="303">
                  <c:v>15.075042974000038</c:v>
                </c:pt>
                <c:pt idx="304">
                  <c:v>15.125042974000024</c:v>
                </c:pt>
                <c:pt idx="305">
                  <c:v>15.175042974000032</c:v>
                </c:pt>
                <c:pt idx="306">
                  <c:v>15.225042974000004</c:v>
                </c:pt>
                <c:pt idx="307">
                  <c:v>15.275042974000026</c:v>
                </c:pt>
                <c:pt idx="308">
                  <c:v>15.325042974000038</c:v>
                </c:pt>
                <c:pt idx="309">
                  <c:v>15.375042974000053</c:v>
                </c:pt>
                <c:pt idx="310">
                  <c:v>15.425042974000032</c:v>
                </c:pt>
                <c:pt idx="311">
                  <c:v>15.475042974000045</c:v>
                </c:pt>
                <c:pt idx="312">
                  <c:v>15.525042974000026</c:v>
                </c:pt>
                <c:pt idx="313">
                  <c:v>15.575042974000038</c:v>
                </c:pt>
                <c:pt idx="314">
                  <c:v>15.625042974000024</c:v>
                </c:pt>
                <c:pt idx="315">
                  <c:v>15.675042974000032</c:v>
                </c:pt>
                <c:pt idx="316">
                  <c:v>15.725042974000004</c:v>
                </c:pt>
                <c:pt idx="317">
                  <c:v>15.775042974000026</c:v>
                </c:pt>
                <c:pt idx="318">
                  <c:v>15.825042974000038</c:v>
                </c:pt>
                <c:pt idx="319">
                  <c:v>15.875042974000053</c:v>
                </c:pt>
                <c:pt idx="320">
                  <c:v>15.925042975000032</c:v>
                </c:pt>
                <c:pt idx="321">
                  <c:v>15.975042975000049</c:v>
                </c:pt>
                <c:pt idx="322">
                  <c:v>16.025042974999877</c:v>
                </c:pt>
                <c:pt idx="323">
                  <c:v>16.075042973999885</c:v>
                </c:pt>
                <c:pt idx="324">
                  <c:v>16.125042973999886</c:v>
                </c:pt>
                <c:pt idx="325">
                  <c:v>16.175042973999911</c:v>
                </c:pt>
                <c:pt idx="326">
                  <c:v>16.225042973999866</c:v>
                </c:pt>
                <c:pt idx="327">
                  <c:v>16.275042973999877</c:v>
                </c:pt>
                <c:pt idx="328">
                  <c:v>16.325042973999885</c:v>
                </c:pt>
                <c:pt idx="329">
                  <c:v>16.375042973999886</c:v>
                </c:pt>
                <c:pt idx="330">
                  <c:v>16.425042973999854</c:v>
                </c:pt>
                <c:pt idx="331">
                  <c:v>16.475042972999862</c:v>
                </c:pt>
                <c:pt idx="332">
                  <c:v>16.525043472999904</c:v>
                </c:pt>
                <c:pt idx="333">
                  <c:v>16.575043472999916</c:v>
                </c:pt>
                <c:pt idx="334">
                  <c:v>16.625043473000002</c:v>
                </c:pt>
                <c:pt idx="335">
                  <c:v>16.675043472999931</c:v>
                </c:pt>
                <c:pt idx="336">
                  <c:v>16.725043472999886</c:v>
                </c:pt>
                <c:pt idx="337">
                  <c:v>16.775043472999904</c:v>
                </c:pt>
                <c:pt idx="338">
                  <c:v>16.825043472999916</c:v>
                </c:pt>
                <c:pt idx="339">
                  <c:v>16.875043472000002</c:v>
                </c:pt>
                <c:pt idx="340">
                  <c:v>16.925043471999885</c:v>
                </c:pt>
                <c:pt idx="341">
                  <c:v>16.975043471999886</c:v>
                </c:pt>
                <c:pt idx="342">
                  <c:v>17.025043471999911</c:v>
                </c:pt>
                <c:pt idx="343">
                  <c:v>17.075043471999916</c:v>
                </c:pt>
                <c:pt idx="344">
                  <c:v>17.125043472000002</c:v>
                </c:pt>
                <c:pt idx="345">
                  <c:v>17.175043471999931</c:v>
                </c:pt>
                <c:pt idx="346">
                  <c:v>17.225043470999886</c:v>
                </c:pt>
                <c:pt idx="347">
                  <c:v>17.275043470999904</c:v>
                </c:pt>
                <c:pt idx="348">
                  <c:v>17.325043470999915</c:v>
                </c:pt>
                <c:pt idx="349">
                  <c:v>17.375043470999923</c:v>
                </c:pt>
                <c:pt idx="350">
                  <c:v>17.425043470999881</c:v>
                </c:pt>
                <c:pt idx="351">
                  <c:v>17.475043470999886</c:v>
                </c:pt>
                <c:pt idx="352">
                  <c:v>17.525043470999904</c:v>
                </c:pt>
                <c:pt idx="353">
                  <c:v>17.575043470999915</c:v>
                </c:pt>
                <c:pt idx="354">
                  <c:v>17.625043469999987</c:v>
                </c:pt>
                <c:pt idx="355">
                  <c:v>17.675043469999999</c:v>
                </c:pt>
                <c:pt idx="356">
                  <c:v>17.725043469999989</c:v>
                </c:pt>
                <c:pt idx="357">
                  <c:v>17.775043469999989</c:v>
                </c:pt>
                <c:pt idx="358">
                  <c:v>17.825043469999986</c:v>
                </c:pt>
                <c:pt idx="359">
                  <c:v>17.875043469999987</c:v>
                </c:pt>
                <c:pt idx="360">
                  <c:v>17.925043469999931</c:v>
                </c:pt>
                <c:pt idx="361">
                  <c:v>17.975043469999989</c:v>
                </c:pt>
                <c:pt idx="362">
                  <c:v>18.025043469</c:v>
                </c:pt>
                <c:pt idx="363">
                  <c:v>18.075043469000001</c:v>
                </c:pt>
                <c:pt idx="364">
                  <c:v>18.125043469000001</c:v>
                </c:pt>
                <c:pt idx="365">
                  <c:v>18.175043468999988</c:v>
                </c:pt>
                <c:pt idx="366">
                  <c:v>18.225043468999989</c:v>
                </c:pt>
                <c:pt idx="367">
                  <c:v>18.275043469</c:v>
                </c:pt>
                <c:pt idx="368">
                  <c:v>18.325043469000001</c:v>
                </c:pt>
                <c:pt idx="369">
                  <c:v>18.375043469000001</c:v>
                </c:pt>
                <c:pt idx="370">
                  <c:v>18.425043467999924</c:v>
                </c:pt>
                <c:pt idx="371">
                  <c:v>18.475043467999942</c:v>
                </c:pt>
                <c:pt idx="372">
                  <c:v>18.525043468</c:v>
                </c:pt>
                <c:pt idx="373">
                  <c:v>18.575043468000001</c:v>
                </c:pt>
                <c:pt idx="374">
                  <c:v>18.625043468000001</c:v>
                </c:pt>
                <c:pt idx="375">
                  <c:v>18.675043467999988</c:v>
                </c:pt>
                <c:pt idx="376">
                  <c:v>18.725043467999942</c:v>
                </c:pt>
                <c:pt idx="377">
                  <c:v>18.775043468</c:v>
                </c:pt>
                <c:pt idx="378">
                  <c:v>18.825043467</c:v>
                </c:pt>
                <c:pt idx="379">
                  <c:v>18.875043467000001</c:v>
                </c:pt>
                <c:pt idx="380">
                  <c:v>18.919541248000002</c:v>
                </c:pt>
                <c:pt idx="381">
                  <c:v>18.969541746999916</c:v>
                </c:pt>
                <c:pt idx="382">
                  <c:v>19.019541747000005</c:v>
                </c:pt>
                <c:pt idx="383">
                  <c:v>19.069541746999938</c:v>
                </c:pt>
                <c:pt idx="384">
                  <c:v>19.119541747000035</c:v>
                </c:pt>
                <c:pt idx="385">
                  <c:v>19.169541747</c:v>
                </c:pt>
                <c:pt idx="386">
                  <c:v>19.219541747000001</c:v>
                </c:pt>
                <c:pt idx="387">
                  <c:v>19.269541747000002</c:v>
                </c:pt>
                <c:pt idx="388">
                  <c:v>19.319541746999999</c:v>
                </c:pt>
                <c:pt idx="389">
                  <c:v>19.369541745999989</c:v>
                </c:pt>
                <c:pt idx="390">
                  <c:v>19.419541746</c:v>
                </c:pt>
                <c:pt idx="391">
                  <c:v>19.469541745999916</c:v>
                </c:pt>
                <c:pt idx="392">
                  <c:v>19.519541746000005</c:v>
                </c:pt>
                <c:pt idx="393">
                  <c:v>19.585685510999923</c:v>
                </c:pt>
                <c:pt idx="394">
                  <c:v>19.635686011000001</c:v>
                </c:pt>
                <c:pt idx="395">
                  <c:v>19.685686010999923</c:v>
                </c:pt>
                <c:pt idx="396">
                  <c:v>19.735686010999931</c:v>
                </c:pt>
                <c:pt idx="397">
                  <c:v>19.785686010999886</c:v>
                </c:pt>
                <c:pt idx="398">
                  <c:v>19.83568601</c:v>
                </c:pt>
                <c:pt idx="399">
                  <c:v>19.885686009999915</c:v>
                </c:pt>
                <c:pt idx="400">
                  <c:v>19.935686009999923</c:v>
                </c:pt>
                <c:pt idx="401">
                  <c:v>19.985686009999871</c:v>
                </c:pt>
                <c:pt idx="402">
                  <c:v>20.035686009999942</c:v>
                </c:pt>
                <c:pt idx="403">
                  <c:v>20.085686009999904</c:v>
                </c:pt>
                <c:pt idx="404">
                  <c:v>20.135686010000001</c:v>
                </c:pt>
                <c:pt idx="405">
                  <c:v>20.185686009999923</c:v>
                </c:pt>
                <c:pt idx="406">
                  <c:v>20.235686008999924</c:v>
                </c:pt>
                <c:pt idx="407">
                  <c:v>20.282146168999915</c:v>
                </c:pt>
                <c:pt idx="408">
                  <c:v>20.332146669</c:v>
                </c:pt>
                <c:pt idx="409">
                  <c:v>20.358836544999942</c:v>
                </c:pt>
                <c:pt idx="410">
                  <c:v>20.408837044999931</c:v>
                </c:pt>
                <c:pt idx="411">
                  <c:v>20.458837043999942</c:v>
                </c:pt>
                <c:pt idx="412">
                  <c:v>20.508837044</c:v>
                </c:pt>
                <c:pt idx="413">
                  <c:v>20.558837044000001</c:v>
                </c:pt>
                <c:pt idx="414">
                  <c:v>20.608837044000001</c:v>
                </c:pt>
                <c:pt idx="415">
                  <c:v>20.658837043999988</c:v>
                </c:pt>
                <c:pt idx="416">
                  <c:v>20.708837043999942</c:v>
                </c:pt>
                <c:pt idx="417">
                  <c:v>20.758837044</c:v>
                </c:pt>
                <c:pt idx="418">
                  <c:v>20.808837044000001</c:v>
                </c:pt>
                <c:pt idx="419">
                  <c:v>20.858837043000001</c:v>
                </c:pt>
                <c:pt idx="420">
                  <c:v>20.908837042999924</c:v>
                </c:pt>
                <c:pt idx="421">
                  <c:v>20.958837042999942</c:v>
                </c:pt>
                <c:pt idx="422">
                  <c:v>21.002412264999908</c:v>
                </c:pt>
                <c:pt idx="423">
                  <c:v>21.052412765</c:v>
                </c:pt>
                <c:pt idx="424">
                  <c:v>21.102412765</c:v>
                </c:pt>
                <c:pt idx="425">
                  <c:v>21.152412765000001</c:v>
                </c:pt>
                <c:pt idx="426">
                  <c:v>21.202412764999924</c:v>
                </c:pt>
                <c:pt idx="427">
                  <c:v>21.252412764999939</c:v>
                </c:pt>
                <c:pt idx="428">
                  <c:v>21.302412765</c:v>
                </c:pt>
                <c:pt idx="429">
                  <c:v>21.352412765</c:v>
                </c:pt>
                <c:pt idx="430">
                  <c:v>21.402412763999919</c:v>
                </c:pt>
                <c:pt idx="431">
                  <c:v>21.452412764000002</c:v>
                </c:pt>
                <c:pt idx="432">
                  <c:v>21.502412763999939</c:v>
                </c:pt>
                <c:pt idx="433">
                  <c:v>21.552412764</c:v>
                </c:pt>
                <c:pt idx="434">
                  <c:v>21.602412764</c:v>
                </c:pt>
                <c:pt idx="435">
                  <c:v>21.652412764000001</c:v>
                </c:pt>
                <c:pt idx="436">
                  <c:v>21.702412764000002</c:v>
                </c:pt>
                <c:pt idx="437">
                  <c:v>21.752412763999939</c:v>
                </c:pt>
                <c:pt idx="438">
                  <c:v>21.802412763</c:v>
                </c:pt>
                <c:pt idx="439">
                  <c:v>21.852412763</c:v>
                </c:pt>
                <c:pt idx="440">
                  <c:v>21.902412762999916</c:v>
                </c:pt>
                <c:pt idx="441">
                  <c:v>21.952412763000002</c:v>
                </c:pt>
                <c:pt idx="442">
                  <c:v>22.002412762999938</c:v>
                </c:pt>
                <c:pt idx="443">
                  <c:v>22.052412763</c:v>
                </c:pt>
                <c:pt idx="444">
                  <c:v>22.102412763</c:v>
                </c:pt>
                <c:pt idx="445">
                  <c:v>22.152412763000001</c:v>
                </c:pt>
                <c:pt idx="446">
                  <c:v>22.202412762000002</c:v>
                </c:pt>
                <c:pt idx="447">
                  <c:v>22.252412761999931</c:v>
                </c:pt>
                <c:pt idx="448">
                  <c:v>22.302412761999989</c:v>
                </c:pt>
                <c:pt idx="449">
                  <c:v>22.352412762</c:v>
                </c:pt>
                <c:pt idx="450">
                  <c:v>22.402412761999916</c:v>
                </c:pt>
                <c:pt idx="451">
                  <c:v>22.452412762000002</c:v>
                </c:pt>
                <c:pt idx="452">
                  <c:v>22.484877691000001</c:v>
                </c:pt>
                <c:pt idx="453">
                  <c:v>22.534878191000121</c:v>
                </c:pt>
                <c:pt idx="454">
                  <c:v>22.584878191000076</c:v>
                </c:pt>
                <c:pt idx="455">
                  <c:v>22.634878191000148</c:v>
                </c:pt>
                <c:pt idx="456">
                  <c:v>22.684878191000099</c:v>
                </c:pt>
                <c:pt idx="457">
                  <c:v>22.734878191000114</c:v>
                </c:pt>
                <c:pt idx="458">
                  <c:v>22.784878191000065</c:v>
                </c:pt>
                <c:pt idx="459">
                  <c:v>22.834878190000133</c:v>
                </c:pt>
                <c:pt idx="460">
                  <c:v>22.884878189999998</c:v>
                </c:pt>
                <c:pt idx="461">
                  <c:v>22.934878190000099</c:v>
                </c:pt>
                <c:pt idx="462">
                  <c:v>22.984878190000035</c:v>
                </c:pt>
                <c:pt idx="463">
                  <c:v>23.034878190000121</c:v>
                </c:pt>
                <c:pt idx="464">
                  <c:v>23.084878190000076</c:v>
                </c:pt>
                <c:pt idx="465">
                  <c:v>23.134878190000137</c:v>
                </c:pt>
                <c:pt idx="466">
                  <c:v>23.184878190000099</c:v>
                </c:pt>
                <c:pt idx="467">
                  <c:v>23.234878189000113</c:v>
                </c:pt>
                <c:pt idx="468">
                  <c:v>23.284878189000064</c:v>
                </c:pt>
                <c:pt idx="469">
                  <c:v>23.334878189000133</c:v>
                </c:pt>
                <c:pt idx="470">
                  <c:v>23.384878188999998</c:v>
                </c:pt>
                <c:pt idx="471">
                  <c:v>23.434878189000095</c:v>
                </c:pt>
                <c:pt idx="472">
                  <c:v>23.484878189000035</c:v>
                </c:pt>
                <c:pt idx="473">
                  <c:v>23.534878189000121</c:v>
                </c:pt>
                <c:pt idx="474">
                  <c:v>23.584878189000076</c:v>
                </c:pt>
                <c:pt idx="475">
                  <c:v>23.634878188000137</c:v>
                </c:pt>
                <c:pt idx="476">
                  <c:v>23.684878188000095</c:v>
                </c:pt>
                <c:pt idx="477">
                  <c:v>23.734878188000113</c:v>
                </c:pt>
                <c:pt idx="478">
                  <c:v>23.784878188000064</c:v>
                </c:pt>
                <c:pt idx="479">
                  <c:v>23.834878188000133</c:v>
                </c:pt>
                <c:pt idx="480">
                  <c:v>23.884878187999998</c:v>
                </c:pt>
                <c:pt idx="481">
                  <c:v>23.934878188000095</c:v>
                </c:pt>
                <c:pt idx="482">
                  <c:v>23.984878188000035</c:v>
                </c:pt>
                <c:pt idx="483">
                  <c:v>24.034878187000121</c:v>
                </c:pt>
                <c:pt idx="484">
                  <c:v>24.084878187000069</c:v>
                </c:pt>
                <c:pt idx="485">
                  <c:v>24.13487818700014</c:v>
                </c:pt>
                <c:pt idx="486">
                  <c:v>24.184878187000095</c:v>
                </c:pt>
                <c:pt idx="487">
                  <c:v>24.23487818700011</c:v>
                </c:pt>
                <c:pt idx="488">
                  <c:v>24.284878187000064</c:v>
                </c:pt>
                <c:pt idx="489">
                  <c:v>24.334878187000125</c:v>
                </c:pt>
                <c:pt idx="490">
                  <c:v>24.384878187000087</c:v>
                </c:pt>
                <c:pt idx="491">
                  <c:v>24.434878186000091</c:v>
                </c:pt>
                <c:pt idx="492">
                  <c:v>24.484878186000035</c:v>
                </c:pt>
                <c:pt idx="493">
                  <c:v>24.534878186000121</c:v>
                </c:pt>
                <c:pt idx="494">
                  <c:v>24.584878186000068</c:v>
                </c:pt>
                <c:pt idx="495">
                  <c:v>24.63487818600014</c:v>
                </c:pt>
                <c:pt idx="496">
                  <c:v>24.684878186000091</c:v>
                </c:pt>
                <c:pt idx="497">
                  <c:v>24.734878186000106</c:v>
                </c:pt>
                <c:pt idx="498">
                  <c:v>24.784878186000064</c:v>
                </c:pt>
                <c:pt idx="499">
                  <c:v>24.834878185000122</c:v>
                </c:pt>
                <c:pt idx="500">
                  <c:v>24.884878185000083</c:v>
                </c:pt>
                <c:pt idx="501">
                  <c:v>24.934878185000088</c:v>
                </c:pt>
                <c:pt idx="502">
                  <c:v>24.984878184999999</c:v>
                </c:pt>
                <c:pt idx="503">
                  <c:v>25.034878185000121</c:v>
                </c:pt>
                <c:pt idx="504">
                  <c:v>25.084878185000068</c:v>
                </c:pt>
                <c:pt idx="505">
                  <c:v>25.13487818500014</c:v>
                </c:pt>
                <c:pt idx="506">
                  <c:v>25.184878185000088</c:v>
                </c:pt>
                <c:pt idx="507">
                  <c:v>25.234878184000099</c:v>
                </c:pt>
                <c:pt idx="508">
                  <c:v>25.254821165000099</c:v>
                </c:pt>
                <c:pt idx="509">
                  <c:v>25.304821665000087</c:v>
                </c:pt>
                <c:pt idx="510">
                  <c:v>25.354821665000099</c:v>
                </c:pt>
                <c:pt idx="511">
                  <c:v>25.404821665000057</c:v>
                </c:pt>
                <c:pt idx="512">
                  <c:v>25.454821665000065</c:v>
                </c:pt>
                <c:pt idx="513">
                  <c:v>25.504821665000076</c:v>
                </c:pt>
                <c:pt idx="514">
                  <c:v>25.554821664000087</c:v>
                </c:pt>
                <c:pt idx="515">
                  <c:v>25.604821664000099</c:v>
                </c:pt>
                <c:pt idx="516">
                  <c:v>25.654821664000114</c:v>
                </c:pt>
                <c:pt idx="517">
                  <c:v>25.704821664000065</c:v>
                </c:pt>
                <c:pt idx="518">
                  <c:v>25.754821664000076</c:v>
                </c:pt>
                <c:pt idx="519">
                  <c:v>25.804821664000087</c:v>
                </c:pt>
                <c:pt idx="520">
                  <c:v>25.854821664000099</c:v>
                </c:pt>
                <c:pt idx="521">
                  <c:v>25.904821664000035</c:v>
                </c:pt>
                <c:pt idx="522">
                  <c:v>25.954821663000065</c:v>
                </c:pt>
                <c:pt idx="523">
                  <c:v>26.004821663000076</c:v>
                </c:pt>
                <c:pt idx="524">
                  <c:v>26.054821662999998</c:v>
                </c:pt>
                <c:pt idx="525">
                  <c:v>26.104821663000099</c:v>
                </c:pt>
                <c:pt idx="526">
                  <c:v>26.154821663000114</c:v>
                </c:pt>
                <c:pt idx="527">
                  <c:v>26.204821663000065</c:v>
                </c:pt>
                <c:pt idx="528">
                  <c:v>26.254821663000076</c:v>
                </c:pt>
                <c:pt idx="529">
                  <c:v>26.304821662999998</c:v>
                </c:pt>
                <c:pt idx="530">
                  <c:v>26.354821662000095</c:v>
                </c:pt>
                <c:pt idx="531">
                  <c:v>26.386959914999988</c:v>
                </c:pt>
                <c:pt idx="532">
                  <c:v>26.436960414000076</c:v>
                </c:pt>
                <c:pt idx="533">
                  <c:v>26.486960413999999</c:v>
                </c:pt>
                <c:pt idx="534">
                  <c:v>26.536960414000099</c:v>
                </c:pt>
                <c:pt idx="535">
                  <c:v>26.586960414000057</c:v>
                </c:pt>
                <c:pt idx="536">
                  <c:v>26.636960414000121</c:v>
                </c:pt>
                <c:pt idx="537">
                  <c:v>26.686960414000076</c:v>
                </c:pt>
                <c:pt idx="538">
                  <c:v>26.736960414000087</c:v>
                </c:pt>
                <c:pt idx="539">
                  <c:v>26.786960413999999</c:v>
                </c:pt>
                <c:pt idx="540">
                  <c:v>26.836960413000114</c:v>
                </c:pt>
                <c:pt idx="541">
                  <c:v>26.886960413000065</c:v>
                </c:pt>
                <c:pt idx="542">
                  <c:v>26.936960413000076</c:v>
                </c:pt>
                <c:pt idx="543">
                  <c:v>26.973183358</c:v>
                </c:pt>
                <c:pt idx="544">
                  <c:v>27.023183857999989</c:v>
                </c:pt>
                <c:pt idx="545">
                  <c:v>27.073183858</c:v>
                </c:pt>
                <c:pt idx="546">
                  <c:v>27.123183858000001</c:v>
                </c:pt>
                <c:pt idx="547">
                  <c:v>27.173183857000001</c:v>
                </c:pt>
                <c:pt idx="548">
                  <c:v>27.223183856999931</c:v>
                </c:pt>
                <c:pt idx="549">
                  <c:v>27.273183856999989</c:v>
                </c:pt>
                <c:pt idx="550">
                  <c:v>27.323183857</c:v>
                </c:pt>
                <c:pt idx="551">
                  <c:v>27.373183857000001</c:v>
                </c:pt>
                <c:pt idx="552">
                  <c:v>27.423183856999923</c:v>
                </c:pt>
                <c:pt idx="553">
                  <c:v>27.473183856999931</c:v>
                </c:pt>
                <c:pt idx="554">
                  <c:v>27.524471528999999</c:v>
                </c:pt>
                <c:pt idx="555">
                  <c:v>27.588748790999915</c:v>
                </c:pt>
                <c:pt idx="556">
                  <c:v>27.588749290999832</c:v>
                </c:pt>
                <c:pt idx="557">
                  <c:v>27.638749790999931</c:v>
                </c:pt>
                <c:pt idx="558">
                  <c:v>27.688749790999886</c:v>
                </c:pt>
                <c:pt idx="559">
                  <c:v>27.738749790999904</c:v>
                </c:pt>
                <c:pt idx="560">
                  <c:v>27.788749790999862</c:v>
                </c:pt>
                <c:pt idx="561">
                  <c:v>27.838749790999923</c:v>
                </c:pt>
                <c:pt idx="562">
                  <c:v>27.888749790999881</c:v>
                </c:pt>
                <c:pt idx="563">
                  <c:v>27.938749790999886</c:v>
                </c:pt>
                <c:pt idx="564">
                  <c:v>27.988749789999851</c:v>
                </c:pt>
                <c:pt idx="565">
                  <c:v>28.038749789999915</c:v>
                </c:pt>
                <c:pt idx="566">
                  <c:v>28.08874978999987</c:v>
                </c:pt>
                <c:pt idx="567">
                  <c:v>28.138749789999931</c:v>
                </c:pt>
                <c:pt idx="568">
                  <c:v>28.163070729000069</c:v>
                </c:pt>
                <c:pt idx="569">
                  <c:v>28.213071229000064</c:v>
                </c:pt>
                <c:pt idx="570">
                  <c:v>28.263071228000001</c:v>
                </c:pt>
                <c:pt idx="571">
                  <c:v>28.313071227999998</c:v>
                </c:pt>
                <c:pt idx="572">
                  <c:v>28.363071227999999</c:v>
                </c:pt>
                <c:pt idx="573">
                  <c:v>28.413071228000035</c:v>
                </c:pt>
                <c:pt idx="574">
                  <c:v>28.442711567999904</c:v>
                </c:pt>
                <c:pt idx="575">
                  <c:v>28.492712067999886</c:v>
                </c:pt>
                <c:pt idx="576">
                  <c:v>28.542712067999904</c:v>
                </c:pt>
                <c:pt idx="577">
                  <c:v>28.592712067999916</c:v>
                </c:pt>
                <c:pt idx="578">
                  <c:v>28.642712066999923</c:v>
                </c:pt>
                <c:pt idx="579">
                  <c:v>28.692712066999931</c:v>
                </c:pt>
                <c:pt idx="580">
                  <c:v>28.742712066999886</c:v>
                </c:pt>
                <c:pt idx="581">
                  <c:v>28.792712066999904</c:v>
                </c:pt>
                <c:pt idx="582">
                  <c:v>28.842712066999916</c:v>
                </c:pt>
                <c:pt idx="583">
                  <c:v>28.892712066999923</c:v>
                </c:pt>
                <c:pt idx="584">
                  <c:v>28.942712066999885</c:v>
                </c:pt>
                <c:pt idx="585">
                  <c:v>28.992712066999886</c:v>
                </c:pt>
                <c:pt idx="586">
                  <c:v>29.042712065999904</c:v>
                </c:pt>
                <c:pt idx="587">
                  <c:v>29.092712065999915</c:v>
                </c:pt>
                <c:pt idx="588">
                  <c:v>29.142712065999923</c:v>
                </c:pt>
                <c:pt idx="589">
                  <c:v>29.192712065999931</c:v>
                </c:pt>
                <c:pt idx="590">
                  <c:v>29.242712065999886</c:v>
                </c:pt>
                <c:pt idx="591">
                  <c:v>29.292712065999904</c:v>
                </c:pt>
                <c:pt idx="592">
                  <c:v>29.342712065999915</c:v>
                </c:pt>
                <c:pt idx="593">
                  <c:v>29.392712065999923</c:v>
                </c:pt>
                <c:pt idx="594">
                  <c:v>29.442712064999871</c:v>
                </c:pt>
                <c:pt idx="595">
                  <c:v>29.492712064999886</c:v>
                </c:pt>
                <c:pt idx="596">
                  <c:v>29.542712064999904</c:v>
                </c:pt>
                <c:pt idx="597">
                  <c:v>29.592712064999915</c:v>
                </c:pt>
                <c:pt idx="598">
                  <c:v>29.642712064999923</c:v>
                </c:pt>
                <c:pt idx="599">
                  <c:v>29.692712064999924</c:v>
                </c:pt>
                <c:pt idx="600">
                  <c:v>29.742712064999886</c:v>
                </c:pt>
                <c:pt idx="601">
                  <c:v>29.792712063999904</c:v>
                </c:pt>
                <c:pt idx="602">
                  <c:v>29.842712063999919</c:v>
                </c:pt>
                <c:pt idx="603">
                  <c:v>29.892712063999923</c:v>
                </c:pt>
                <c:pt idx="604">
                  <c:v>29.932916324000001</c:v>
                </c:pt>
                <c:pt idx="605">
                  <c:v>29.982916823999911</c:v>
                </c:pt>
                <c:pt idx="606">
                  <c:v>30.032916824000001</c:v>
                </c:pt>
                <c:pt idx="607">
                  <c:v>30.082916824000002</c:v>
                </c:pt>
                <c:pt idx="608">
                  <c:v>30.132916823999999</c:v>
                </c:pt>
                <c:pt idx="609">
                  <c:v>30.182916822999989</c:v>
                </c:pt>
                <c:pt idx="610">
                  <c:v>30.232916823</c:v>
                </c:pt>
                <c:pt idx="611">
                  <c:v>30.282916822999915</c:v>
                </c:pt>
                <c:pt idx="612">
                  <c:v>30.332916823000001</c:v>
                </c:pt>
                <c:pt idx="613">
                  <c:v>30.382916822999931</c:v>
                </c:pt>
                <c:pt idx="614">
                  <c:v>30.432916822999989</c:v>
                </c:pt>
                <c:pt idx="615">
                  <c:v>30.482916822999904</c:v>
                </c:pt>
                <c:pt idx="616">
                  <c:v>30.532916823000001</c:v>
                </c:pt>
                <c:pt idx="617">
                  <c:v>30.582916821999923</c:v>
                </c:pt>
                <c:pt idx="618">
                  <c:v>30.632916821999999</c:v>
                </c:pt>
                <c:pt idx="619">
                  <c:v>30.682916821999989</c:v>
                </c:pt>
                <c:pt idx="620">
                  <c:v>30.732916822</c:v>
                </c:pt>
                <c:pt idx="621">
                  <c:v>30.782916821999915</c:v>
                </c:pt>
                <c:pt idx="622">
                  <c:v>30.832916822000001</c:v>
                </c:pt>
                <c:pt idx="623">
                  <c:v>30.882916821999931</c:v>
                </c:pt>
                <c:pt idx="624">
                  <c:v>30.932916821999989</c:v>
                </c:pt>
                <c:pt idx="625">
                  <c:v>30.982916820999904</c:v>
                </c:pt>
                <c:pt idx="626">
                  <c:v>31.032916821000001</c:v>
                </c:pt>
                <c:pt idx="627">
                  <c:v>31.082916820999923</c:v>
                </c:pt>
                <c:pt idx="628">
                  <c:v>31.132916820999988</c:v>
                </c:pt>
                <c:pt idx="629">
                  <c:v>31.182916820999989</c:v>
                </c:pt>
                <c:pt idx="630">
                  <c:v>31.232916821</c:v>
                </c:pt>
                <c:pt idx="631">
                  <c:v>31.282916820999915</c:v>
                </c:pt>
                <c:pt idx="632">
                  <c:v>31.332916821000001</c:v>
                </c:pt>
                <c:pt idx="633">
                  <c:v>31.382916819999924</c:v>
                </c:pt>
                <c:pt idx="634">
                  <c:v>31.432916819999942</c:v>
                </c:pt>
                <c:pt idx="635">
                  <c:v>31.482916819999904</c:v>
                </c:pt>
                <c:pt idx="636">
                  <c:v>31.532916820000001</c:v>
                </c:pt>
                <c:pt idx="637">
                  <c:v>31.582916819999923</c:v>
                </c:pt>
                <c:pt idx="638">
                  <c:v>31.632916819999988</c:v>
                </c:pt>
                <c:pt idx="639">
                  <c:v>31.682916819999942</c:v>
                </c:pt>
                <c:pt idx="640">
                  <c:v>31.73291682</c:v>
                </c:pt>
                <c:pt idx="641">
                  <c:v>31.782916818999915</c:v>
                </c:pt>
                <c:pt idx="642">
                  <c:v>31.832916819000001</c:v>
                </c:pt>
                <c:pt idx="643">
                  <c:v>31.882916818999924</c:v>
                </c:pt>
                <c:pt idx="644">
                  <c:v>31.932916818999939</c:v>
                </c:pt>
                <c:pt idx="645">
                  <c:v>31.982916818999904</c:v>
                </c:pt>
                <c:pt idx="646">
                  <c:v>32.032916819000114</c:v>
                </c:pt>
                <c:pt idx="647">
                  <c:v>32.082916819000012</c:v>
                </c:pt>
                <c:pt idx="648">
                  <c:v>32.13291681900013</c:v>
                </c:pt>
                <c:pt idx="649">
                  <c:v>32.182916818000145</c:v>
                </c:pt>
                <c:pt idx="650">
                  <c:v>32.232916818000213</c:v>
                </c:pt>
                <c:pt idx="651">
                  <c:v>32.28291681800016</c:v>
                </c:pt>
                <c:pt idx="652">
                  <c:v>32.332916818000122</c:v>
                </c:pt>
                <c:pt idx="653">
                  <c:v>32.382916818000012</c:v>
                </c:pt>
                <c:pt idx="654">
                  <c:v>32.432916818000145</c:v>
                </c:pt>
                <c:pt idx="655">
                  <c:v>32.482916818000113</c:v>
                </c:pt>
                <c:pt idx="656">
                  <c:v>32.532916817000114</c:v>
                </c:pt>
                <c:pt idx="657">
                  <c:v>32.582916817000012</c:v>
                </c:pt>
                <c:pt idx="658">
                  <c:v>32.607220536</c:v>
                </c:pt>
                <c:pt idx="659">
                  <c:v>32.657221035999996</c:v>
                </c:pt>
                <c:pt idx="660">
                  <c:v>32.707221035000003</c:v>
                </c:pt>
                <c:pt idx="661">
                  <c:v>32.757221034999993</c:v>
                </c:pt>
                <c:pt idx="662">
                  <c:v>32.807221034999998</c:v>
                </c:pt>
                <c:pt idx="663">
                  <c:v>32.857221034999974</c:v>
                </c:pt>
                <c:pt idx="664">
                  <c:v>32.907221034999999</c:v>
                </c:pt>
                <c:pt idx="665">
                  <c:v>32.957221034999975</c:v>
                </c:pt>
                <c:pt idx="666">
                  <c:v>33.007221034999993</c:v>
                </c:pt>
                <c:pt idx="667">
                  <c:v>33.057221034999998</c:v>
                </c:pt>
                <c:pt idx="668">
                  <c:v>33.107221033999998</c:v>
                </c:pt>
                <c:pt idx="669">
                  <c:v>33.157221033999996</c:v>
                </c:pt>
                <c:pt idx="670">
                  <c:v>33.207221034</c:v>
                </c:pt>
                <c:pt idx="671">
                  <c:v>33.237634725000007</c:v>
                </c:pt>
                <c:pt idx="672">
                  <c:v>33.287635225000002</c:v>
                </c:pt>
                <c:pt idx="673">
                  <c:v>33.337635225</c:v>
                </c:pt>
                <c:pt idx="674">
                  <c:v>33.387635225000004</c:v>
                </c:pt>
                <c:pt idx="675">
                  <c:v>33.437635224000012</c:v>
                </c:pt>
                <c:pt idx="676">
                  <c:v>33.487635224000002</c:v>
                </c:pt>
                <c:pt idx="677">
                  <c:v>33.537635224000013</c:v>
                </c:pt>
                <c:pt idx="678">
                  <c:v>33.587635224000003</c:v>
                </c:pt>
                <c:pt idx="679">
                  <c:v>33.637635224000114</c:v>
                </c:pt>
                <c:pt idx="680">
                  <c:v>33.687635224000012</c:v>
                </c:pt>
                <c:pt idx="681">
                  <c:v>33.73763522400013</c:v>
                </c:pt>
                <c:pt idx="682">
                  <c:v>33.787635224000013</c:v>
                </c:pt>
                <c:pt idx="683">
                  <c:v>33.837635223000007</c:v>
                </c:pt>
                <c:pt idx="684">
                  <c:v>33.887635223000004</c:v>
                </c:pt>
                <c:pt idx="685">
                  <c:v>33.937635223000001</c:v>
                </c:pt>
                <c:pt idx="686">
                  <c:v>33.987635223000005</c:v>
                </c:pt>
                <c:pt idx="687">
                  <c:v>34.037635223000002</c:v>
                </c:pt>
                <c:pt idx="688">
                  <c:v>34.087635223000007</c:v>
                </c:pt>
                <c:pt idx="689">
                  <c:v>34.137635223000011</c:v>
                </c:pt>
                <c:pt idx="690">
                  <c:v>34.187635223000001</c:v>
                </c:pt>
                <c:pt idx="691">
                  <c:v>34.237635222000129</c:v>
                </c:pt>
                <c:pt idx="692">
                  <c:v>34.287635222000013</c:v>
                </c:pt>
                <c:pt idx="693">
                  <c:v>34.337635222000003</c:v>
                </c:pt>
                <c:pt idx="694">
                  <c:v>34.387635222</c:v>
                </c:pt>
                <c:pt idx="695">
                  <c:v>34.437635222000011</c:v>
                </c:pt>
                <c:pt idx="696">
                  <c:v>34.487635222000002</c:v>
                </c:pt>
                <c:pt idx="697">
                  <c:v>34.537635222000013</c:v>
                </c:pt>
                <c:pt idx="698">
                  <c:v>34.587635222000003</c:v>
                </c:pt>
                <c:pt idx="699">
                  <c:v>34.637635221000011</c:v>
                </c:pt>
                <c:pt idx="700">
                  <c:v>34.687635221000001</c:v>
                </c:pt>
                <c:pt idx="701">
                  <c:v>34.737635221000012</c:v>
                </c:pt>
                <c:pt idx="702">
                  <c:v>34.787635221000002</c:v>
                </c:pt>
                <c:pt idx="703">
                  <c:v>34.837635221000006</c:v>
                </c:pt>
                <c:pt idx="704">
                  <c:v>34.887635221000004</c:v>
                </c:pt>
                <c:pt idx="705">
                  <c:v>34.937635221000001</c:v>
                </c:pt>
                <c:pt idx="706">
                  <c:v>34.987635221000005</c:v>
                </c:pt>
                <c:pt idx="707">
                  <c:v>35.037635220000013</c:v>
                </c:pt>
                <c:pt idx="708">
                  <c:v>35.087635220000003</c:v>
                </c:pt>
                <c:pt idx="709">
                  <c:v>35.137635220000114</c:v>
                </c:pt>
                <c:pt idx="710">
                  <c:v>35.187635220000011</c:v>
                </c:pt>
                <c:pt idx="711">
                  <c:v>35.237635220000129</c:v>
                </c:pt>
                <c:pt idx="712">
                  <c:v>35.287635220000013</c:v>
                </c:pt>
                <c:pt idx="713">
                  <c:v>35.337635220000003</c:v>
                </c:pt>
                <c:pt idx="714">
                  <c:v>35.38763522</c:v>
                </c:pt>
                <c:pt idx="715">
                  <c:v>35.437635219000001</c:v>
                </c:pt>
                <c:pt idx="716">
                  <c:v>35.487635219000005</c:v>
                </c:pt>
                <c:pt idx="717">
                  <c:v>35.537635219000002</c:v>
                </c:pt>
                <c:pt idx="718">
                  <c:v>35.587635219000006</c:v>
                </c:pt>
                <c:pt idx="719">
                  <c:v>35.637635219000003</c:v>
                </c:pt>
                <c:pt idx="720">
                  <c:v>35.687635219000001</c:v>
                </c:pt>
                <c:pt idx="721">
                  <c:v>35.737635219000012</c:v>
                </c:pt>
                <c:pt idx="722">
                  <c:v>35.787635219000002</c:v>
                </c:pt>
                <c:pt idx="723">
                  <c:v>35.837635218000003</c:v>
                </c:pt>
                <c:pt idx="724">
                  <c:v>35.887635218</c:v>
                </c:pt>
                <c:pt idx="725">
                  <c:v>35.937635218000011</c:v>
                </c:pt>
                <c:pt idx="726">
                  <c:v>35.987635218000001</c:v>
                </c:pt>
                <c:pt idx="727">
                  <c:v>36.048945040000063</c:v>
                </c:pt>
                <c:pt idx="728">
                  <c:v>36.098945540000145</c:v>
                </c:pt>
                <c:pt idx="729">
                  <c:v>36.148945540000113</c:v>
                </c:pt>
                <c:pt idx="730">
                  <c:v>36.198945539000114</c:v>
                </c:pt>
                <c:pt idx="731">
                  <c:v>36.248945539000012</c:v>
                </c:pt>
                <c:pt idx="732">
                  <c:v>36.29894553900013</c:v>
                </c:pt>
                <c:pt idx="733">
                  <c:v>36.348945539000006</c:v>
                </c:pt>
                <c:pt idx="734">
                  <c:v>36.398945539000003</c:v>
                </c:pt>
                <c:pt idx="735">
                  <c:v>36.448945539</c:v>
                </c:pt>
                <c:pt idx="736">
                  <c:v>36.498945539000012</c:v>
                </c:pt>
                <c:pt idx="737">
                  <c:v>36.548945539000002</c:v>
                </c:pt>
                <c:pt idx="738">
                  <c:v>36.598945538000137</c:v>
                </c:pt>
                <c:pt idx="739">
                  <c:v>36.648945538000063</c:v>
                </c:pt>
                <c:pt idx="740">
                  <c:v>36.69894553800016</c:v>
                </c:pt>
                <c:pt idx="741">
                  <c:v>36.748945538000122</c:v>
                </c:pt>
                <c:pt idx="742">
                  <c:v>36.79894553800019</c:v>
                </c:pt>
                <c:pt idx="743">
                  <c:v>36.848945538000002</c:v>
                </c:pt>
                <c:pt idx="744">
                  <c:v>36.898945538000063</c:v>
                </c:pt>
                <c:pt idx="745">
                  <c:v>36.948945538000011</c:v>
                </c:pt>
                <c:pt idx="746">
                  <c:v>36.998945537000012</c:v>
                </c:pt>
                <c:pt idx="747">
                  <c:v>37.048945537000002</c:v>
                </c:pt>
                <c:pt idx="748">
                  <c:v>37.098945537000013</c:v>
                </c:pt>
                <c:pt idx="749">
                  <c:v>37.148945537000003</c:v>
                </c:pt>
                <c:pt idx="750">
                  <c:v>37.198945537000114</c:v>
                </c:pt>
                <c:pt idx="751">
                  <c:v>37.248945537000012</c:v>
                </c:pt>
                <c:pt idx="752">
                  <c:v>37.298945537000129</c:v>
                </c:pt>
                <c:pt idx="753">
                  <c:v>37.348945537000006</c:v>
                </c:pt>
                <c:pt idx="754">
                  <c:v>37.398945536000063</c:v>
                </c:pt>
                <c:pt idx="755">
                  <c:v>37.448945536000011</c:v>
                </c:pt>
                <c:pt idx="756">
                  <c:v>37.498945536000114</c:v>
                </c:pt>
                <c:pt idx="757">
                  <c:v>37.548945536000012</c:v>
                </c:pt>
                <c:pt idx="758">
                  <c:v>37.598945536000137</c:v>
                </c:pt>
                <c:pt idx="759">
                  <c:v>37.648945536000063</c:v>
                </c:pt>
                <c:pt idx="760">
                  <c:v>37.69894553600016</c:v>
                </c:pt>
                <c:pt idx="761">
                  <c:v>37.748945536000114</c:v>
                </c:pt>
                <c:pt idx="762">
                  <c:v>37.798945535000129</c:v>
                </c:pt>
                <c:pt idx="763">
                  <c:v>37.848945535000006</c:v>
                </c:pt>
                <c:pt idx="764">
                  <c:v>37.898945535000003</c:v>
                </c:pt>
                <c:pt idx="765">
                  <c:v>37.948945535</c:v>
                </c:pt>
                <c:pt idx="766">
                  <c:v>37.99237920200013</c:v>
                </c:pt>
                <c:pt idx="767">
                  <c:v>38.042379702000012</c:v>
                </c:pt>
                <c:pt idx="768">
                  <c:v>38.092379702000137</c:v>
                </c:pt>
                <c:pt idx="769">
                  <c:v>38.142379701000003</c:v>
                </c:pt>
                <c:pt idx="770">
                  <c:v>38.192379701000114</c:v>
                </c:pt>
                <c:pt idx="771">
                  <c:v>38.242379701000011</c:v>
                </c:pt>
                <c:pt idx="772">
                  <c:v>38.292379701000129</c:v>
                </c:pt>
                <c:pt idx="773">
                  <c:v>38.342379701000006</c:v>
                </c:pt>
                <c:pt idx="774">
                  <c:v>38.392379701000003</c:v>
                </c:pt>
                <c:pt idx="775">
                  <c:v>38.442379701</c:v>
                </c:pt>
                <c:pt idx="776">
                  <c:v>38.492379701000011</c:v>
                </c:pt>
                <c:pt idx="777">
                  <c:v>38.542379700000012</c:v>
                </c:pt>
                <c:pt idx="778">
                  <c:v>38.583210317000002</c:v>
                </c:pt>
                <c:pt idx="779">
                  <c:v>38.633210817000013</c:v>
                </c:pt>
                <c:pt idx="780">
                  <c:v>38.683210817000003</c:v>
                </c:pt>
                <c:pt idx="781">
                  <c:v>38.708231578000003</c:v>
                </c:pt>
                <c:pt idx="782">
                  <c:v>38.758232078000013</c:v>
                </c:pt>
                <c:pt idx="783">
                  <c:v>38.831264489999803</c:v>
                </c:pt>
                <c:pt idx="784">
                  <c:v>38.88126498999987</c:v>
                </c:pt>
                <c:pt idx="785">
                  <c:v>38.910497175999886</c:v>
                </c:pt>
                <c:pt idx="786">
                  <c:v>38.960497674999999</c:v>
                </c:pt>
                <c:pt idx="787">
                  <c:v>39.010497674999975</c:v>
                </c:pt>
                <c:pt idx="788">
                  <c:v>39.060497674999993</c:v>
                </c:pt>
                <c:pt idx="789">
                  <c:v>39.110497674999998</c:v>
                </c:pt>
                <c:pt idx="790">
                  <c:v>39.160497675000002</c:v>
                </c:pt>
                <c:pt idx="791">
                  <c:v>39.210497674999999</c:v>
                </c:pt>
                <c:pt idx="792">
                  <c:v>39.260497675000003</c:v>
                </c:pt>
                <c:pt idx="793">
                  <c:v>39.310497674999944</c:v>
                </c:pt>
                <c:pt idx="794">
                  <c:v>39.360497673999994</c:v>
                </c:pt>
                <c:pt idx="795">
                  <c:v>39.41049767399987</c:v>
                </c:pt>
                <c:pt idx="796">
                  <c:v>39.460497673999996</c:v>
                </c:pt>
                <c:pt idx="797">
                  <c:v>39.510497673999886</c:v>
                </c:pt>
                <c:pt idx="798">
                  <c:v>39.560497673999997</c:v>
                </c:pt>
                <c:pt idx="799">
                  <c:v>39.610497673999994</c:v>
                </c:pt>
                <c:pt idx="800">
                  <c:v>39.660497673999998</c:v>
                </c:pt>
                <c:pt idx="801">
                  <c:v>39.710497673999996</c:v>
                </c:pt>
                <c:pt idx="802">
                  <c:v>39.760497673000003</c:v>
                </c:pt>
                <c:pt idx="803">
                  <c:v>39.810497672999944</c:v>
                </c:pt>
                <c:pt idx="804">
                  <c:v>39.860497672999998</c:v>
                </c:pt>
                <c:pt idx="805">
                  <c:v>39.910497672999945</c:v>
                </c:pt>
                <c:pt idx="806">
                  <c:v>39.960497672999999</c:v>
                </c:pt>
                <c:pt idx="807">
                  <c:v>40.010497672999975</c:v>
                </c:pt>
                <c:pt idx="808">
                  <c:v>40.060497672999993</c:v>
                </c:pt>
                <c:pt idx="809">
                  <c:v>40.110497672999998</c:v>
                </c:pt>
                <c:pt idx="810">
                  <c:v>40.160497671999998</c:v>
                </c:pt>
                <c:pt idx="811">
                  <c:v>40.210497671999995</c:v>
                </c:pt>
                <c:pt idx="812">
                  <c:v>40.260497672</c:v>
                </c:pt>
                <c:pt idx="813">
                  <c:v>40.31049767199984</c:v>
                </c:pt>
                <c:pt idx="814">
                  <c:v>40.377879616999998</c:v>
                </c:pt>
                <c:pt idx="815">
                  <c:v>40.427880117000001</c:v>
                </c:pt>
                <c:pt idx="816">
                  <c:v>40.477880116999998</c:v>
                </c:pt>
                <c:pt idx="817">
                  <c:v>40.527880117000002</c:v>
                </c:pt>
                <c:pt idx="818">
                  <c:v>40.577880116999999</c:v>
                </c:pt>
                <c:pt idx="819">
                  <c:v>40.627880117000004</c:v>
                </c:pt>
                <c:pt idx="820">
                  <c:v>40.677880117000001</c:v>
                </c:pt>
                <c:pt idx="821">
                  <c:v>40.727880117000005</c:v>
                </c:pt>
                <c:pt idx="822">
                  <c:v>40.777880115999999</c:v>
                </c:pt>
                <c:pt idx="823">
                  <c:v>40.827880115999996</c:v>
                </c:pt>
                <c:pt idx="824">
                  <c:v>40.855479695999996</c:v>
                </c:pt>
                <c:pt idx="825">
                  <c:v>40.905480195999999</c:v>
                </c:pt>
                <c:pt idx="826">
                  <c:v>40.955480195999996</c:v>
                </c:pt>
                <c:pt idx="827">
                  <c:v>41.005480196000001</c:v>
                </c:pt>
                <c:pt idx="828">
                  <c:v>41.055480195999998</c:v>
                </c:pt>
                <c:pt idx="829">
                  <c:v>41.105480196000002</c:v>
                </c:pt>
                <c:pt idx="830">
                  <c:v>41.155480195999999</c:v>
                </c:pt>
                <c:pt idx="831">
                  <c:v>41.205480195</c:v>
                </c:pt>
                <c:pt idx="832">
                  <c:v>41.255480195000004</c:v>
                </c:pt>
                <c:pt idx="833">
                  <c:v>41.305480195000001</c:v>
                </c:pt>
                <c:pt idx="834">
                  <c:v>41.355480194999998</c:v>
                </c:pt>
                <c:pt idx="835">
                  <c:v>41.405480195000003</c:v>
                </c:pt>
                <c:pt idx="836">
                  <c:v>41.455480194999993</c:v>
                </c:pt>
                <c:pt idx="837">
                  <c:v>41.505480195000004</c:v>
                </c:pt>
                <c:pt idx="838">
                  <c:v>41.555480195000001</c:v>
                </c:pt>
                <c:pt idx="839">
                  <c:v>41.605480194000002</c:v>
                </c:pt>
                <c:pt idx="840">
                  <c:v>41.655480193999999</c:v>
                </c:pt>
                <c:pt idx="841">
                  <c:v>41.705480194000003</c:v>
                </c:pt>
                <c:pt idx="842">
                  <c:v>41.755480194</c:v>
                </c:pt>
                <c:pt idx="843">
                  <c:v>41.805480193999998</c:v>
                </c:pt>
                <c:pt idx="844">
                  <c:v>41.855480193999995</c:v>
                </c:pt>
                <c:pt idx="845">
                  <c:v>41.905480193999999</c:v>
                </c:pt>
                <c:pt idx="846">
                  <c:v>41.955480193999996</c:v>
                </c:pt>
                <c:pt idx="847">
                  <c:v>41.983030321000001</c:v>
                </c:pt>
                <c:pt idx="848">
                  <c:v>42.033030820000114</c:v>
                </c:pt>
                <c:pt idx="849">
                  <c:v>42.083030820000012</c:v>
                </c:pt>
                <c:pt idx="850">
                  <c:v>42.13303082000013</c:v>
                </c:pt>
                <c:pt idx="851">
                  <c:v>42.183030820000013</c:v>
                </c:pt>
                <c:pt idx="852">
                  <c:v>42.23303082000016</c:v>
                </c:pt>
                <c:pt idx="853">
                  <c:v>42.283030820000114</c:v>
                </c:pt>
                <c:pt idx="854">
                  <c:v>42.333030820000012</c:v>
                </c:pt>
                <c:pt idx="855">
                  <c:v>42.383030820000002</c:v>
                </c:pt>
                <c:pt idx="856">
                  <c:v>42.433030819000003</c:v>
                </c:pt>
                <c:pt idx="857">
                  <c:v>42.483030819</c:v>
                </c:pt>
                <c:pt idx="858">
                  <c:v>42.533030819000011</c:v>
                </c:pt>
                <c:pt idx="859">
                  <c:v>42.583030819000001</c:v>
                </c:pt>
                <c:pt idx="860">
                  <c:v>42.633030819000012</c:v>
                </c:pt>
                <c:pt idx="861">
                  <c:v>42.683030819000003</c:v>
                </c:pt>
                <c:pt idx="862">
                  <c:v>42.733030819000113</c:v>
                </c:pt>
                <c:pt idx="863">
                  <c:v>42.783030819000011</c:v>
                </c:pt>
                <c:pt idx="864">
                  <c:v>42.833030818000012</c:v>
                </c:pt>
                <c:pt idx="865">
                  <c:v>42.883030818000002</c:v>
                </c:pt>
                <c:pt idx="866">
                  <c:v>42.933030818000013</c:v>
                </c:pt>
                <c:pt idx="867">
                  <c:v>42.983030818000003</c:v>
                </c:pt>
                <c:pt idx="868">
                  <c:v>43.033030818000114</c:v>
                </c:pt>
                <c:pt idx="869">
                  <c:v>43.083030818000012</c:v>
                </c:pt>
                <c:pt idx="870">
                  <c:v>43.13303081800013</c:v>
                </c:pt>
                <c:pt idx="871">
                  <c:v>43.183030817000002</c:v>
                </c:pt>
                <c:pt idx="872">
                  <c:v>43.233030817000063</c:v>
                </c:pt>
                <c:pt idx="873">
                  <c:v>43.283030817000011</c:v>
                </c:pt>
                <c:pt idx="874">
                  <c:v>43.333030817000001</c:v>
                </c:pt>
                <c:pt idx="875">
                  <c:v>43.383030817000005</c:v>
                </c:pt>
                <c:pt idx="876">
                  <c:v>43.433030817000002</c:v>
                </c:pt>
                <c:pt idx="877">
                  <c:v>43.483030817</c:v>
                </c:pt>
                <c:pt idx="878">
                  <c:v>43.533030817000011</c:v>
                </c:pt>
                <c:pt idx="879">
                  <c:v>43.583030816000011</c:v>
                </c:pt>
                <c:pt idx="880">
                  <c:v>43.633030816000129</c:v>
                </c:pt>
                <c:pt idx="881">
                  <c:v>43.683030816000013</c:v>
                </c:pt>
                <c:pt idx="882">
                  <c:v>43.733030816000159</c:v>
                </c:pt>
                <c:pt idx="883">
                  <c:v>43.783030816000114</c:v>
                </c:pt>
                <c:pt idx="884">
                  <c:v>43.833030816000011</c:v>
                </c:pt>
                <c:pt idx="885">
                  <c:v>43.883030816000002</c:v>
                </c:pt>
                <c:pt idx="886">
                  <c:v>43.933030816000013</c:v>
                </c:pt>
                <c:pt idx="887">
                  <c:v>43.983030815000006</c:v>
                </c:pt>
                <c:pt idx="888">
                  <c:v>44.033030815000011</c:v>
                </c:pt>
                <c:pt idx="889">
                  <c:v>44.083030815000001</c:v>
                </c:pt>
                <c:pt idx="890">
                  <c:v>44.133030815000012</c:v>
                </c:pt>
                <c:pt idx="891">
                  <c:v>44.183030815000002</c:v>
                </c:pt>
                <c:pt idx="892">
                  <c:v>44.233030815000063</c:v>
                </c:pt>
                <c:pt idx="893">
                  <c:v>44.283030815000011</c:v>
                </c:pt>
                <c:pt idx="894">
                  <c:v>44.333030815000001</c:v>
                </c:pt>
                <c:pt idx="895">
                  <c:v>44.383030814000001</c:v>
                </c:pt>
                <c:pt idx="896">
                  <c:v>44.433030814000013</c:v>
                </c:pt>
                <c:pt idx="897">
                  <c:v>44.483030814000003</c:v>
                </c:pt>
                <c:pt idx="898">
                  <c:v>44.533030814000114</c:v>
                </c:pt>
                <c:pt idx="899">
                  <c:v>44.583030814000011</c:v>
                </c:pt>
                <c:pt idx="900">
                  <c:v>44.633030814000129</c:v>
                </c:pt>
                <c:pt idx="901">
                  <c:v>44.683030814000013</c:v>
                </c:pt>
                <c:pt idx="902">
                  <c:v>44.749000337000012</c:v>
                </c:pt>
                <c:pt idx="903">
                  <c:v>44.799000837000129</c:v>
                </c:pt>
                <c:pt idx="904">
                  <c:v>44.849000837000006</c:v>
                </c:pt>
                <c:pt idx="905">
                  <c:v>44.899000837000003</c:v>
                </c:pt>
                <c:pt idx="906">
                  <c:v>44.949000837</c:v>
                </c:pt>
                <c:pt idx="907">
                  <c:v>44.999000837000011</c:v>
                </c:pt>
                <c:pt idx="908">
                  <c:v>45.049000837000001</c:v>
                </c:pt>
                <c:pt idx="909">
                  <c:v>45.09900083600013</c:v>
                </c:pt>
                <c:pt idx="910">
                  <c:v>45.149000836000013</c:v>
                </c:pt>
                <c:pt idx="911">
                  <c:v>45.168388535000012</c:v>
                </c:pt>
                <c:pt idx="912">
                  <c:v>45.218389035000001</c:v>
                </c:pt>
                <c:pt idx="913">
                  <c:v>45.268389035000013</c:v>
                </c:pt>
                <c:pt idx="914">
                  <c:v>45.318389035000003</c:v>
                </c:pt>
                <c:pt idx="915">
                  <c:v>45.368389034000003</c:v>
                </c:pt>
                <c:pt idx="916">
                  <c:v>45.418389034</c:v>
                </c:pt>
                <c:pt idx="917">
                  <c:v>45.468389034000012</c:v>
                </c:pt>
                <c:pt idx="918">
                  <c:v>45.518389034000002</c:v>
                </c:pt>
                <c:pt idx="919">
                  <c:v>45.568389034000013</c:v>
                </c:pt>
                <c:pt idx="920">
                  <c:v>45.618389034000003</c:v>
                </c:pt>
                <c:pt idx="921">
                  <c:v>45.668389034000114</c:v>
                </c:pt>
                <c:pt idx="922">
                  <c:v>45.718389034000012</c:v>
                </c:pt>
                <c:pt idx="923">
                  <c:v>45.768389033000012</c:v>
                </c:pt>
                <c:pt idx="924">
                  <c:v>45.818389033000003</c:v>
                </c:pt>
                <c:pt idx="925">
                  <c:v>45.868389033</c:v>
                </c:pt>
                <c:pt idx="926">
                  <c:v>45.918389033000004</c:v>
                </c:pt>
                <c:pt idx="927">
                  <c:v>45.968389033000001</c:v>
                </c:pt>
                <c:pt idx="928">
                  <c:v>46.018389033000005</c:v>
                </c:pt>
                <c:pt idx="929">
                  <c:v>46.068389033000003</c:v>
                </c:pt>
                <c:pt idx="930">
                  <c:v>46.118389033</c:v>
                </c:pt>
                <c:pt idx="931">
                  <c:v>46.168389032000114</c:v>
                </c:pt>
                <c:pt idx="932">
                  <c:v>46.218389032000012</c:v>
                </c:pt>
                <c:pt idx="933">
                  <c:v>46.26838903200013</c:v>
                </c:pt>
                <c:pt idx="934">
                  <c:v>46.318389031999999</c:v>
                </c:pt>
                <c:pt idx="935">
                  <c:v>46.368389032000003</c:v>
                </c:pt>
                <c:pt idx="936">
                  <c:v>46.418389032</c:v>
                </c:pt>
                <c:pt idx="937">
                  <c:v>46.468389032000012</c:v>
                </c:pt>
                <c:pt idx="938">
                  <c:v>46.518389032000002</c:v>
                </c:pt>
                <c:pt idx="939">
                  <c:v>46.568389031000002</c:v>
                </c:pt>
                <c:pt idx="940">
                  <c:v>46.618389031</c:v>
                </c:pt>
                <c:pt idx="941">
                  <c:v>46.668389031000011</c:v>
                </c:pt>
                <c:pt idx="942">
                  <c:v>46.718389031000001</c:v>
                </c:pt>
                <c:pt idx="943">
                  <c:v>46.768389031000012</c:v>
                </c:pt>
                <c:pt idx="944">
                  <c:v>46.818389031000002</c:v>
                </c:pt>
                <c:pt idx="945">
                  <c:v>46.868389031</c:v>
                </c:pt>
                <c:pt idx="946">
                  <c:v>46.918389031000004</c:v>
                </c:pt>
                <c:pt idx="947">
                  <c:v>46.968389030000012</c:v>
                </c:pt>
                <c:pt idx="948">
                  <c:v>47.018389030000002</c:v>
                </c:pt>
                <c:pt idx="949">
                  <c:v>47.068389030000013</c:v>
                </c:pt>
                <c:pt idx="950">
                  <c:v>47.118389030000003</c:v>
                </c:pt>
                <c:pt idx="951">
                  <c:v>47.168389030000114</c:v>
                </c:pt>
                <c:pt idx="952">
                  <c:v>47.218389030000012</c:v>
                </c:pt>
                <c:pt idx="953">
                  <c:v>47.268389030000129</c:v>
                </c:pt>
                <c:pt idx="954">
                  <c:v>47.318389029999999</c:v>
                </c:pt>
                <c:pt idx="955">
                  <c:v>47.368389029000006</c:v>
                </c:pt>
                <c:pt idx="956">
                  <c:v>47.418389029000004</c:v>
                </c:pt>
                <c:pt idx="957">
                  <c:v>47.468389029000001</c:v>
                </c:pt>
                <c:pt idx="958">
                  <c:v>47.518389029000005</c:v>
                </c:pt>
                <c:pt idx="959">
                  <c:v>47.558228851999999</c:v>
                </c:pt>
                <c:pt idx="960">
                  <c:v>47.608229351000006</c:v>
                </c:pt>
                <c:pt idx="961">
                  <c:v>47.658229351000003</c:v>
                </c:pt>
                <c:pt idx="962">
                  <c:v>47.708229351</c:v>
                </c:pt>
                <c:pt idx="963">
                  <c:v>47.758229351000004</c:v>
                </c:pt>
                <c:pt idx="964">
                  <c:v>47.808229351000001</c:v>
                </c:pt>
                <c:pt idx="965">
                  <c:v>47.858229350999999</c:v>
                </c:pt>
                <c:pt idx="966">
                  <c:v>47.908229351000003</c:v>
                </c:pt>
                <c:pt idx="967">
                  <c:v>47.958229350999993</c:v>
                </c:pt>
                <c:pt idx="968">
                  <c:v>48.008229350000001</c:v>
                </c:pt>
                <c:pt idx="969">
                  <c:v>48.058229350000005</c:v>
                </c:pt>
                <c:pt idx="970">
                  <c:v>48.108229350000002</c:v>
                </c:pt>
                <c:pt idx="971">
                  <c:v>48.158229350000006</c:v>
                </c:pt>
                <c:pt idx="972">
                  <c:v>48.208229350000003</c:v>
                </c:pt>
                <c:pt idx="973">
                  <c:v>48.258229350000001</c:v>
                </c:pt>
                <c:pt idx="974">
                  <c:v>48.308229350000005</c:v>
                </c:pt>
                <c:pt idx="975">
                  <c:v>48.358229349000005</c:v>
                </c:pt>
                <c:pt idx="976">
                  <c:v>48.408229349000003</c:v>
                </c:pt>
                <c:pt idx="977">
                  <c:v>48.458229349</c:v>
                </c:pt>
                <c:pt idx="978">
                  <c:v>48.508229349000011</c:v>
                </c:pt>
                <c:pt idx="979">
                  <c:v>48.558229349000001</c:v>
                </c:pt>
                <c:pt idx="980">
                  <c:v>48.608229349000013</c:v>
                </c:pt>
                <c:pt idx="981">
                  <c:v>48.658229349000003</c:v>
                </c:pt>
                <c:pt idx="982">
                  <c:v>48.708229349000113</c:v>
                </c:pt>
                <c:pt idx="983">
                  <c:v>48.758229348000114</c:v>
                </c:pt>
                <c:pt idx="984">
                  <c:v>48.808229348000012</c:v>
                </c:pt>
                <c:pt idx="985">
                  <c:v>48.858229348000002</c:v>
                </c:pt>
                <c:pt idx="986">
                  <c:v>48.908229348000013</c:v>
                </c:pt>
                <c:pt idx="987">
                  <c:v>48.958229348000003</c:v>
                </c:pt>
                <c:pt idx="988">
                  <c:v>49.008229348000114</c:v>
                </c:pt>
                <c:pt idx="989">
                  <c:v>49.016606458999945</c:v>
                </c:pt>
                <c:pt idx="990">
                  <c:v>49.066606959000005</c:v>
                </c:pt>
                <c:pt idx="991">
                  <c:v>49.116606959000002</c:v>
                </c:pt>
                <c:pt idx="992">
                  <c:v>49.166606958000003</c:v>
                </c:pt>
                <c:pt idx="993">
                  <c:v>49.216606958</c:v>
                </c:pt>
                <c:pt idx="994">
                  <c:v>49.266606958000011</c:v>
                </c:pt>
                <c:pt idx="995">
                  <c:v>49.316606957999994</c:v>
                </c:pt>
                <c:pt idx="996">
                  <c:v>49.366606957999998</c:v>
                </c:pt>
                <c:pt idx="997">
                  <c:v>49.416606957999996</c:v>
                </c:pt>
                <c:pt idx="998">
                  <c:v>49.466606958</c:v>
                </c:pt>
                <c:pt idx="999">
                  <c:v>49.505136656000012</c:v>
                </c:pt>
                <c:pt idx="1000">
                  <c:v>49.555137156000001</c:v>
                </c:pt>
                <c:pt idx="1001">
                  <c:v>49.605137156000012</c:v>
                </c:pt>
                <c:pt idx="1002">
                  <c:v>49.655137155000006</c:v>
                </c:pt>
              </c:numCache>
            </c:numRef>
          </c:xVal>
          <c:yVal>
            <c:numRef>
              <c:f>coil!$FM$1:$FM$1003</c:f>
              <c:numCache>
                <c:formatCode>General</c:formatCode>
                <c:ptCount val="1003"/>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1.0714285714285721</c:v>
                </c:pt>
                <c:pt idx="21">
                  <c:v>1.0714285714285721</c:v>
                </c:pt>
                <c:pt idx="22">
                  <c:v>1.0714285714285721</c:v>
                </c:pt>
                <c:pt idx="23">
                  <c:v>1.0714285714285721</c:v>
                </c:pt>
                <c:pt idx="24">
                  <c:v>1.0714285714285721</c:v>
                </c:pt>
                <c:pt idx="25">
                  <c:v>1.0714285714285721</c:v>
                </c:pt>
                <c:pt idx="26">
                  <c:v>1.0714285714285721</c:v>
                </c:pt>
                <c:pt idx="27">
                  <c:v>1.0714285714285721</c:v>
                </c:pt>
                <c:pt idx="28">
                  <c:v>1.0714285714285721</c:v>
                </c:pt>
                <c:pt idx="29">
                  <c:v>1.0714285714285721</c:v>
                </c:pt>
                <c:pt idx="30">
                  <c:v>1.0714285714285721</c:v>
                </c:pt>
                <c:pt idx="31">
                  <c:v>1.0714285714285721</c:v>
                </c:pt>
                <c:pt idx="32">
                  <c:v>1.0714285714285721</c:v>
                </c:pt>
                <c:pt idx="33">
                  <c:v>1.0714285714285721</c:v>
                </c:pt>
                <c:pt idx="34">
                  <c:v>1.0714285714285721</c:v>
                </c:pt>
                <c:pt idx="35">
                  <c:v>1.0714285714285721</c:v>
                </c:pt>
                <c:pt idx="36">
                  <c:v>1.0714285714285721</c:v>
                </c:pt>
                <c:pt idx="37">
                  <c:v>1.0714285714285721</c:v>
                </c:pt>
                <c:pt idx="38">
                  <c:v>1.0714285714285721</c:v>
                </c:pt>
                <c:pt idx="39">
                  <c:v>1.0714285714285721</c:v>
                </c:pt>
                <c:pt idx="40">
                  <c:v>1.0714285714285721</c:v>
                </c:pt>
                <c:pt idx="41">
                  <c:v>1.0714285714285721</c:v>
                </c:pt>
                <c:pt idx="42">
                  <c:v>1.0714285714285721</c:v>
                </c:pt>
                <c:pt idx="43">
                  <c:v>1.0714285714285721</c:v>
                </c:pt>
                <c:pt idx="44">
                  <c:v>1.0714285714285721</c:v>
                </c:pt>
                <c:pt idx="45">
                  <c:v>1.0714285714285721</c:v>
                </c:pt>
                <c:pt idx="46">
                  <c:v>1.0714285714285721</c:v>
                </c:pt>
                <c:pt idx="47">
                  <c:v>1.0714285714285721</c:v>
                </c:pt>
                <c:pt idx="48">
                  <c:v>1.0714285714285721</c:v>
                </c:pt>
                <c:pt idx="49">
                  <c:v>1.0714285714285721</c:v>
                </c:pt>
                <c:pt idx="50">
                  <c:v>1.0714285714285721</c:v>
                </c:pt>
                <c:pt idx="51">
                  <c:v>1.0714285714285721</c:v>
                </c:pt>
                <c:pt idx="52">
                  <c:v>1.0714285714285721</c:v>
                </c:pt>
                <c:pt idx="53">
                  <c:v>1.0714285714285721</c:v>
                </c:pt>
                <c:pt idx="54">
                  <c:v>1.0714285714285721</c:v>
                </c:pt>
                <c:pt idx="55">
                  <c:v>1.0714285714285721</c:v>
                </c:pt>
                <c:pt idx="56">
                  <c:v>1.0714285714285721</c:v>
                </c:pt>
                <c:pt idx="57">
                  <c:v>1.0714285714285721</c:v>
                </c:pt>
                <c:pt idx="58">
                  <c:v>1.0714285714285721</c:v>
                </c:pt>
                <c:pt idx="59">
                  <c:v>1.0714285714285721</c:v>
                </c:pt>
                <c:pt idx="60">
                  <c:v>1.0714285714285721</c:v>
                </c:pt>
                <c:pt idx="61">
                  <c:v>1.0714285714285721</c:v>
                </c:pt>
                <c:pt idx="62">
                  <c:v>1.0714285714285721</c:v>
                </c:pt>
                <c:pt idx="63">
                  <c:v>1.0714285714285721</c:v>
                </c:pt>
                <c:pt idx="64">
                  <c:v>1.0714285714285721</c:v>
                </c:pt>
                <c:pt idx="65">
                  <c:v>1.0714285714285721</c:v>
                </c:pt>
                <c:pt idx="66">
                  <c:v>1.0714285714285721</c:v>
                </c:pt>
                <c:pt idx="67">
                  <c:v>1.0714285714285721</c:v>
                </c:pt>
                <c:pt idx="68">
                  <c:v>1.0714285714285721</c:v>
                </c:pt>
                <c:pt idx="69">
                  <c:v>1.0714285714285721</c:v>
                </c:pt>
                <c:pt idx="70">
                  <c:v>1.0714285714285721</c:v>
                </c:pt>
                <c:pt idx="71">
                  <c:v>1.0714285714285721</c:v>
                </c:pt>
                <c:pt idx="72">
                  <c:v>1.0714285714285721</c:v>
                </c:pt>
                <c:pt idx="73">
                  <c:v>1.0714285714285721</c:v>
                </c:pt>
                <c:pt idx="74">
                  <c:v>1.0714285714285721</c:v>
                </c:pt>
                <c:pt idx="75">
                  <c:v>1.0714285714285721</c:v>
                </c:pt>
                <c:pt idx="76">
                  <c:v>1.0714285714285721</c:v>
                </c:pt>
                <c:pt idx="77">
                  <c:v>1.0714285714285721</c:v>
                </c:pt>
                <c:pt idx="78">
                  <c:v>1.0714285714285721</c:v>
                </c:pt>
                <c:pt idx="79">
                  <c:v>1.0714285714285721</c:v>
                </c:pt>
                <c:pt idx="80">
                  <c:v>1.0714285714285721</c:v>
                </c:pt>
                <c:pt idx="81">
                  <c:v>1.0714285714285721</c:v>
                </c:pt>
                <c:pt idx="82">
                  <c:v>1.0714285714285721</c:v>
                </c:pt>
                <c:pt idx="83">
                  <c:v>1.0714285714285721</c:v>
                </c:pt>
                <c:pt idx="84">
                  <c:v>1.0714285714285721</c:v>
                </c:pt>
                <c:pt idx="85">
                  <c:v>1.0714285714285721</c:v>
                </c:pt>
                <c:pt idx="86">
                  <c:v>1.0714285714285721</c:v>
                </c:pt>
                <c:pt idx="87">
                  <c:v>1.0714285714285721</c:v>
                </c:pt>
                <c:pt idx="88">
                  <c:v>1.0714285714285721</c:v>
                </c:pt>
                <c:pt idx="89">
                  <c:v>1.0714285714285721</c:v>
                </c:pt>
                <c:pt idx="90">
                  <c:v>1.0714285714285721</c:v>
                </c:pt>
                <c:pt idx="91">
                  <c:v>1.0714285714285721</c:v>
                </c:pt>
                <c:pt idx="92">
                  <c:v>1.0714285714285721</c:v>
                </c:pt>
                <c:pt idx="93">
                  <c:v>1.0714285714285721</c:v>
                </c:pt>
                <c:pt idx="94">
                  <c:v>1.0714285714285721</c:v>
                </c:pt>
                <c:pt idx="95">
                  <c:v>1.0714285714285721</c:v>
                </c:pt>
                <c:pt idx="96">
                  <c:v>1.0714285714285721</c:v>
                </c:pt>
                <c:pt idx="97">
                  <c:v>1.0714285714285721</c:v>
                </c:pt>
                <c:pt idx="98">
                  <c:v>1.0714285714285721</c:v>
                </c:pt>
                <c:pt idx="99">
                  <c:v>1.0714285714285721</c:v>
                </c:pt>
                <c:pt idx="100">
                  <c:v>1.0714285714285721</c:v>
                </c:pt>
                <c:pt idx="101">
                  <c:v>1.0714285714285721</c:v>
                </c:pt>
                <c:pt idx="102">
                  <c:v>1.0714285714285721</c:v>
                </c:pt>
                <c:pt idx="103">
                  <c:v>1.0714285714285721</c:v>
                </c:pt>
                <c:pt idx="104">
                  <c:v>1.0714285714285721</c:v>
                </c:pt>
                <c:pt idx="105">
                  <c:v>1.0714285714285721</c:v>
                </c:pt>
                <c:pt idx="106">
                  <c:v>1.0714285714285721</c:v>
                </c:pt>
                <c:pt idx="107">
                  <c:v>1.0714285714285721</c:v>
                </c:pt>
                <c:pt idx="108">
                  <c:v>1.0714285714285721</c:v>
                </c:pt>
                <c:pt idx="109">
                  <c:v>1.0714285714285721</c:v>
                </c:pt>
                <c:pt idx="110">
                  <c:v>1.0714285714285721</c:v>
                </c:pt>
                <c:pt idx="111">
                  <c:v>1.0714285714285721</c:v>
                </c:pt>
                <c:pt idx="112">
                  <c:v>1.0714285714285721</c:v>
                </c:pt>
                <c:pt idx="113">
                  <c:v>1.0714285714285721</c:v>
                </c:pt>
                <c:pt idx="114">
                  <c:v>1.0714285714285721</c:v>
                </c:pt>
                <c:pt idx="115">
                  <c:v>1.0714285714285721</c:v>
                </c:pt>
                <c:pt idx="116">
                  <c:v>1.0714285714285721</c:v>
                </c:pt>
                <c:pt idx="117">
                  <c:v>1.0714285714285721</c:v>
                </c:pt>
                <c:pt idx="118">
                  <c:v>1.0714285714285721</c:v>
                </c:pt>
                <c:pt idx="119">
                  <c:v>1.0714285714285721</c:v>
                </c:pt>
                <c:pt idx="120">
                  <c:v>1.0714285714285721</c:v>
                </c:pt>
                <c:pt idx="121">
                  <c:v>1.0714285714285721</c:v>
                </c:pt>
                <c:pt idx="122">
                  <c:v>1.0714285714285721</c:v>
                </c:pt>
                <c:pt idx="123">
                  <c:v>1.0714285714285721</c:v>
                </c:pt>
                <c:pt idx="124">
                  <c:v>1.0714285714285721</c:v>
                </c:pt>
                <c:pt idx="125">
                  <c:v>1.0714285714285721</c:v>
                </c:pt>
                <c:pt idx="126">
                  <c:v>1.0714285714285721</c:v>
                </c:pt>
                <c:pt idx="127">
                  <c:v>1.0714285714285721</c:v>
                </c:pt>
                <c:pt idx="128">
                  <c:v>1.0714285714285721</c:v>
                </c:pt>
                <c:pt idx="129">
                  <c:v>1.0714285714285721</c:v>
                </c:pt>
                <c:pt idx="130">
                  <c:v>1.0714285714285721</c:v>
                </c:pt>
                <c:pt idx="131">
                  <c:v>1.0714285714285721</c:v>
                </c:pt>
                <c:pt idx="132">
                  <c:v>1.0714285714285721</c:v>
                </c:pt>
                <c:pt idx="133">
                  <c:v>1.0714285714285721</c:v>
                </c:pt>
                <c:pt idx="134">
                  <c:v>1.0714285714285721</c:v>
                </c:pt>
                <c:pt idx="135">
                  <c:v>1.0714285714285721</c:v>
                </c:pt>
                <c:pt idx="136">
                  <c:v>1.0714285714285721</c:v>
                </c:pt>
                <c:pt idx="137">
                  <c:v>1.0714285714285721</c:v>
                </c:pt>
                <c:pt idx="138">
                  <c:v>1.0714285714285721</c:v>
                </c:pt>
                <c:pt idx="139">
                  <c:v>1.0714285714285721</c:v>
                </c:pt>
                <c:pt idx="140">
                  <c:v>1.0714285714285721</c:v>
                </c:pt>
                <c:pt idx="141">
                  <c:v>1.0714285714285721</c:v>
                </c:pt>
                <c:pt idx="142">
                  <c:v>1.0714285714285721</c:v>
                </c:pt>
                <c:pt idx="143">
                  <c:v>1.0714285714285721</c:v>
                </c:pt>
                <c:pt idx="144">
                  <c:v>1.0714285714285721</c:v>
                </c:pt>
                <c:pt idx="145">
                  <c:v>1.0714285714285721</c:v>
                </c:pt>
                <c:pt idx="146">
                  <c:v>1.0714285714285721</c:v>
                </c:pt>
                <c:pt idx="147">
                  <c:v>1.0714285714285721</c:v>
                </c:pt>
                <c:pt idx="148">
                  <c:v>1.0714285714285721</c:v>
                </c:pt>
                <c:pt idx="149">
                  <c:v>1.0714285714285721</c:v>
                </c:pt>
                <c:pt idx="150">
                  <c:v>1.0714285714285721</c:v>
                </c:pt>
                <c:pt idx="151">
                  <c:v>1.0714285714285721</c:v>
                </c:pt>
                <c:pt idx="152">
                  <c:v>1.0714285714285721</c:v>
                </c:pt>
                <c:pt idx="153">
                  <c:v>1.0714285714285721</c:v>
                </c:pt>
                <c:pt idx="154">
                  <c:v>1.0714285714285721</c:v>
                </c:pt>
                <c:pt idx="155">
                  <c:v>1.0714285714285721</c:v>
                </c:pt>
                <c:pt idx="156">
                  <c:v>1.0714285714285721</c:v>
                </c:pt>
                <c:pt idx="157">
                  <c:v>1.0714285714285721</c:v>
                </c:pt>
                <c:pt idx="158">
                  <c:v>1.0714285714285721</c:v>
                </c:pt>
                <c:pt idx="159">
                  <c:v>1.0714285714285721</c:v>
                </c:pt>
                <c:pt idx="160">
                  <c:v>1.0714285714285721</c:v>
                </c:pt>
                <c:pt idx="161">
                  <c:v>1.0714285714285721</c:v>
                </c:pt>
                <c:pt idx="162">
                  <c:v>1.0714285714285721</c:v>
                </c:pt>
                <c:pt idx="163">
                  <c:v>1.0714285714285721</c:v>
                </c:pt>
                <c:pt idx="164">
                  <c:v>1.0714285714285721</c:v>
                </c:pt>
                <c:pt idx="165">
                  <c:v>1.0714285714285721</c:v>
                </c:pt>
                <c:pt idx="166">
                  <c:v>1.0714285714285721</c:v>
                </c:pt>
                <c:pt idx="167">
                  <c:v>1.0714285714285721</c:v>
                </c:pt>
                <c:pt idx="168">
                  <c:v>1.0714285714285721</c:v>
                </c:pt>
                <c:pt idx="169">
                  <c:v>1.0714285714285721</c:v>
                </c:pt>
                <c:pt idx="170">
                  <c:v>1.0714285714285721</c:v>
                </c:pt>
                <c:pt idx="171">
                  <c:v>1.0714285714285721</c:v>
                </c:pt>
                <c:pt idx="172">
                  <c:v>1.0714285714285721</c:v>
                </c:pt>
                <c:pt idx="173">
                  <c:v>1.0714285714285721</c:v>
                </c:pt>
                <c:pt idx="174">
                  <c:v>1.0714285714285721</c:v>
                </c:pt>
                <c:pt idx="175">
                  <c:v>1.0714285714285721</c:v>
                </c:pt>
                <c:pt idx="176">
                  <c:v>1.0714285714285721</c:v>
                </c:pt>
                <c:pt idx="177">
                  <c:v>1.0714285714285721</c:v>
                </c:pt>
                <c:pt idx="178">
                  <c:v>1.0714285714285721</c:v>
                </c:pt>
                <c:pt idx="179">
                  <c:v>1.0714285714285721</c:v>
                </c:pt>
                <c:pt idx="180">
                  <c:v>1.0714285714285721</c:v>
                </c:pt>
                <c:pt idx="181">
                  <c:v>1.0714285714285721</c:v>
                </c:pt>
                <c:pt idx="182">
                  <c:v>1.0714285714285721</c:v>
                </c:pt>
                <c:pt idx="183">
                  <c:v>1.0714285714285721</c:v>
                </c:pt>
                <c:pt idx="184">
                  <c:v>1.0714285714285721</c:v>
                </c:pt>
                <c:pt idx="185">
                  <c:v>1.0714285714285721</c:v>
                </c:pt>
                <c:pt idx="186">
                  <c:v>1.0714285714285721</c:v>
                </c:pt>
                <c:pt idx="187">
                  <c:v>1.0714285714285721</c:v>
                </c:pt>
                <c:pt idx="188">
                  <c:v>1.0714285714285721</c:v>
                </c:pt>
                <c:pt idx="189">
                  <c:v>1.0714285714285721</c:v>
                </c:pt>
                <c:pt idx="190">
                  <c:v>1.0714285714285721</c:v>
                </c:pt>
                <c:pt idx="191">
                  <c:v>1.0714285714285721</c:v>
                </c:pt>
                <c:pt idx="192">
                  <c:v>1.0714285714285721</c:v>
                </c:pt>
                <c:pt idx="193">
                  <c:v>1.0714285714285721</c:v>
                </c:pt>
                <c:pt idx="194">
                  <c:v>1.0714285714285721</c:v>
                </c:pt>
                <c:pt idx="195">
                  <c:v>1.0714285714285721</c:v>
                </c:pt>
                <c:pt idx="196">
                  <c:v>1.0714285714285721</c:v>
                </c:pt>
                <c:pt idx="197">
                  <c:v>1.0714285714285721</c:v>
                </c:pt>
                <c:pt idx="198">
                  <c:v>1.0714285714285721</c:v>
                </c:pt>
                <c:pt idx="199">
                  <c:v>1.0714285714285721</c:v>
                </c:pt>
                <c:pt idx="200">
                  <c:v>1.0714285714285721</c:v>
                </c:pt>
                <c:pt idx="201">
                  <c:v>1.0714285714285721</c:v>
                </c:pt>
                <c:pt idx="202">
                  <c:v>1.0714285714285721</c:v>
                </c:pt>
                <c:pt idx="203">
                  <c:v>1.0714285714285721</c:v>
                </c:pt>
                <c:pt idx="204">
                  <c:v>1.0714285714285721</c:v>
                </c:pt>
                <c:pt idx="205">
                  <c:v>1.0714285714285721</c:v>
                </c:pt>
                <c:pt idx="206">
                  <c:v>1.0714285714285721</c:v>
                </c:pt>
                <c:pt idx="207">
                  <c:v>1.0714285714285721</c:v>
                </c:pt>
                <c:pt idx="208">
                  <c:v>1.0714285714285721</c:v>
                </c:pt>
                <c:pt idx="209">
                  <c:v>1.0714285714285721</c:v>
                </c:pt>
                <c:pt idx="210">
                  <c:v>1.0714285714285721</c:v>
                </c:pt>
                <c:pt idx="211">
                  <c:v>1.0714285714285721</c:v>
                </c:pt>
                <c:pt idx="212">
                  <c:v>1.0714285714285721</c:v>
                </c:pt>
                <c:pt idx="213">
                  <c:v>1.0714285714285721</c:v>
                </c:pt>
                <c:pt idx="214">
                  <c:v>1.0714285714285721</c:v>
                </c:pt>
                <c:pt idx="215">
                  <c:v>1.0714285714285721</c:v>
                </c:pt>
                <c:pt idx="216">
                  <c:v>1.0714285714285721</c:v>
                </c:pt>
                <c:pt idx="217">
                  <c:v>1.0714285714285721</c:v>
                </c:pt>
                <c:pt idx="218">
                  <c:v>1.0714285714285721</c:v>
                </c:pt>
                <c:pt idx="219">
                  <c:v>1.0714285714285721</c:v>
                </c:pt>
                <c:pt idx="220">
                  <c:v>1.0714285714285721</c:v>
                </c:pt>
                <c:pt idx="221">
                  <c:v>1.0714285714285721</c:v>
                </c:pt>
                <c:pt idx="222">
                  <c:v>1.0714285714285721</c:v>
                </c:pt>
                <c:pt idx="223">
                  <c:v>1.0714285714285721</c:v>
                </c:pt>
                <c:pt idx="224">
                  <c:v>1.0714285714285721</c:v>
                </c:pt>
                <c:pt idx="225">
                  <c:v>1.0714285714285721</c:v>
                </c:pt>
                <c:pt idx="226">
                  <c:v>1.0714285714285721</c:v>
                </c:pt>
                <c:pt idx="227">
                  <c:v>1.0714285714285721</c:v>
                </c:pt>
                <c:pt idx="228">
                  <c:v>1.0714285714285721</c:v>
                </c:pt>
                <c:pt idx="229">
                  <c:v>1.0714285714285721</c:v>
                </c:pt>
                <c:pt idx="230">
                  <c:v>1.0714285714285721</c:v>
                </c:pt>
                <c:pt idx="231">
                  <c:v>1.0714285714285721</c:v>
                </c:pt>
                <c:pt idx="232">
                  <c:v>1.0714285714285721</c:v>
                </c:pt>
                <c:pt idx="233">
                  <c:v>1.0714285714285721</c:v>
                </c:pt>
                <c:pt idx="234">
                  <c:v>1.0714285714285721</c:v>
                </c:pt>
                <c:pt idx="235">
                  <c:v>1.0714285714285721</c:v>
                </c:pt>
                <c:pt idx="236">
                  <c:v>1.0714285714285721</c:v>
                </c:pt>
                <c:pt idx="237">
                  <c:v>1.0714285714285721</c:v>
                </c:pt>
                <c:pt idx="238">
                  <c:v>1.0714285714285721</c:v>
                </c:pt>
                <c:pt idx="239">
                  <c:v>1.0714285714285721</c:v>
                </c:pt>
                <c:pt idx="240">
                  <c:v>1.0714285714285721</c:v>
                </c:pt>
                <c:pt idx="241">
                  <c:v>1.0714285714285721</c:v>
                </c:pt>
                <c:pt idx="242">
                  <c:v>1.0714285714285721</c:v>
                </c:pt>
                <c:pt idx="243">
                  <c:v>1.0714285714285721</c:v>
                </c:pt>
                <c:pt idx="244">
                  <c:v>1.0714285714285721</c:v>
                </c:pt>
                <c:pt idx="245">
                  <c:v>1.0714285714285721</c:v>
                </c:pt>
                <c:pt idx="246">
                  <c:v>1.0714285714285721</c:v>
                </c:pt>
                <c:pt idx="247">
                  <c:v>1.0714285714285721</c:v>
                </c:pt>
                <c:pt idx="248">
                  <c:v>1.0714285714285721</c:v>
                </c:pt>
                <c:pt idx="249">
                  <c:v>1.0714285714285721</c:v>
                </c:pt>
                <c:pt idx="250">
                  <c:v>1.0714285714285721</c:v>
                </c:pt>
                <c:pt idx="251">
                  <c:v>1.0714285714285721</c:v>
                </c:pt>
                <c:pt idx="252">
                  <c:v>1.0714285714285721</c:v>
                </c:pt>
                <c:pt idx="253">
                  <c:v>1.0714285714285721</c:v>
                </c:pt>
                <c:pt idx="254">
                  <c:v>1.0714285714285721</c:v>
                </c:pt>
                <c:pt idx="255">
                  <c:v>1.0714285714285721</c:v>
                </c:pt>
                <c:pt idx="256">
                  <c:v>1.0714285714285721</c:v>
                </c:pt>
                <c:pt idx="257">
                  <c:v>1.0714285714285721</c:v>
                </c:pt>
                <c:pt idx="258">
                  <c:v>1.0714285714285721</c:v>
                </c:pt>
                <c:pt idx="259">
                  <c:v>1.0714285714285721</c:v>
                </c:pt>
                <c:pt idx="260">
                  <c:v>1.0714285714285721</c:v>
                </c:pt>
                <c:pt idx="261">
                  <c:v>1.0714285714285721</c:v>
                </c:pt>
                <c:pt idx="262">
                  <c:v>1.0714285714285721</c:v>
                </c:pt>
                <c:pt idx="263">
                  <c:v>1.0714285714285721</c:v>
                </c:pt>
                <c:pt idx="264">
                  <c:v>1.0714285714285721</c:v>
                </c:pt>
                <c:pt idx="265">
                  <c:v>1.0714285714285721</c:v>
                </c:pt>
                <c:pt idx="266">
                  <c:v>1.0714285714285721</c:v>
                </c:pt>
                <c:pt idx="267">
                  <c:v>1.0714285714285721</c:v>
                </c:pt>
                <c:pt idx="268">
                  <c:v>1.0714285714285721</c:v>
                </c:pt>
                <c:pt idx="269">
                  <c:v>1.0714285714285721</c:v>
                </c:pt>
                <c:pt idx="270">
                  <c:v>1.0714285714285721</c:v>
                </c:pt>
                <c:pt idx="271">
                  <c:v>1.0714285714285721</c:v>
                </c:pt>
                <c:pt idx="272">
                  <c:v>1.1428571428571441</c:v>
                </c:pt>
                <c:pt idx="273">
                  <c:v>1.1428571428571441</c:v>
                </c:pt>
                <c:pt idx="274">
                  <c:v>1.1428571428571441</c:v>
                </c:pt>
                <c:pt idx="275">
                  <c:v>1.1428571428571441</c:v>
                </c:pt>
                <c:pt idx="276">
                  <c:v>1.1428571428571441</c:v>
                </c:pt>
                <c:pt idx="277">
                  <c:v>1.1428571428571441</c:v>
                </c:pt>
                <c:pt idx="278">
                  <c:v>1.2142857142857177</c:v>
                </c:pt>
                <c:pt idx="279">
                  <c:v>1.2142857142857177</c:v>
                </c:pt>
                <c:pt idx="280">
                  <c:v>1.2142857142857177</c:v>
                </c:pt>
                <c:pt idx="281">
                  <c:v>1.2142857142857177</c:v>
                </c:pt>
                <c:pt idx="282">
                  <c:v>1.2142857142857177</c:v>
                </c:pt>
                <c:pt idx="283">
                  <c:v>1.2142857142857177</c:v>
                </c:pt>
                <c:pt idx="284">
                  <c:v>1.2142857142857177</c:v>
                </c:pt>
                <c:pt idx="285">
                  <c:v>1.2142857142857177</c:v>
                </c:pt>
                <c:pt idx="286">
                  <c:v>1.2142857142857177</c:v>
                </c:pt>
                <c:pt idx="287">
                  <c:v>1.2142857142857177</c:v>
                </c:pt>
                <c:pt idx="288">
                  <c:v>1.2142857142857177</c:v>
                </c:pt>
                <c:pt idx="289">
                  <c:v>1.2142857142857177</c:v>
                </c:pt>
                <c:pt idx="290">
                  <c:v>1.2142857142857177</c:v>
                </c:pt>
                <c:pt idx="291">
                  <c:v>1.2142857142857177</c:v>
                </c:pt>
                <c:pt idx="292">
                  <c:v>1.2142857142857177</c:v>
                </c:pt>
                <c:pt idx="293">
                  <c:v>1.2142857142857177</c:v>
                </c:pt>
                <c:pt idx="294">
                  <c:v>1.2142857142857177</c:v>
                </c:pt>
                <c:pt idx="295">
                  <c:v>1.2142857142857177</c:v>
                </c:pt>
                <c:pt idx="296">
                  <c:v>1.2142857142857177</c:v>
                </c:pt>
                <c:pt idx="297">
                  <c:v>1.2142857142857177</c:v>
                </c:pt>
                <c:pt idx="298">
                  <c:v>1.2142857142857177</c:v>
                </c:pt>
                <c:pt idx="299">
                  <c:v>1.2142857142857177</c:v>
                </c:pt>
                <c:pt idx="300">
                  <c:v>1.2142857142857177</c:v>
                </c:pt>
                <c:pt idx="301">
                  <c:v>1.2142857142857177</c:v>
                </c:pt>
                <c:pt idx="302">
                  <c:v>1.2142857142857177</c:v>
                </c:pt>
                <c:pt idx="303">
                  <c:v>1.2142857142857177</c:v>
                </c:pt>
                <c:pt idx="304">
                  <c:v>1.2142857142857177</c:v>
                </c:pt>
                <c:pt idx="305">
                  <c:v>1.2142857142857177</c:v>
                </c:pt>
                <c:pt idx="306">
                  <c:v>1.2142857142857177</c:v>
                </c:pt>
                <c:pt idx="307">
                  <c:v>1.2857142857142807</c:v>
                </c:pt>
                <c:pt idx="308">
                  <c:v>1.2857142857142807</c:v>
                </c:pt>
                <c:pt idx="309">
                  <c:v>1.2857142857142807</c:v>
                </c:pt>
                <c:pt idx="310">
                  <c:v>1.2857142857142807</c:v>
                </c:pt>
                <c:pt idx="311">
                  <c:v>1.2857142857142807</c:v>
                </c:pt>
                <c:pt idx="312">
                  <c:v>1.2857142857142807</c:v>
                </c:pt>
                <c:pt idx="313">
                  <c:v>1.2857142857142807</c:v>
                </c:pt>
                <c:pt idx="314">
                  <c:v>1.2857142857142807</c:v>
                </c:pt>
                <c:pt idx="315">
                  <c:v>1.2857142857142807</c:v>
                </c:pt>
                <c:pt idx="316">
                  <c:v>1.2857142857142807</c:v>
                </c:pt>
                <c:pt idx="317">
                  <c:v>1.2857142857142807</c:v>
                </c:pt>
                <c:pt idx="318">
                  <c:v>1.2857142857142807</c:v>
                </c:pt>
                <c:pt idx="319">
                  <c:v>1.2857142857142807</c:v>
                </c:pt>
                <c:pt idx="320">
                  <c:v>1.2857142857142807</c:v>
                </c:pt>
                <c:pt idx="321">
                  <c:v>1.2857142857142807</c:v>
                </c:pt>
                <c:pt idx="322">
                  <c:v>1.2857142857142807</c:v>
                </c:pt>
                <c:pt idx="323">
                  <c:v>1.2857142857142807</c:v>
                </c:pt>
                <c:pt idx="324">
                  <c:v>1.2857142857142807</c:v>
                </c:pt>
                <c:pt idx="325">
                  <c:v>1.2857142857142807</c:v>
                </c:pt>
                <c:pt idx="326">
                  <c:v>1.2857142857142807</c:v>
                </c:pt>
                <c:pt idx="327">
                  <c:v>1.2857142857142807</c:v>
                </c:pt>
                <c:pt idx="328">
                  <c:v>1.2857142857142807</c:v>
                </c:pt>
                <c:pt idx="329">
                  <c:v>1.2857142857142807</c:v>
                </c:pt>
                <c:pt idx="330">
                  <c:v>1.2857142857142807</c:v>
                </c:pt>
                <c:pt idx="331">
                  <c:v>1.2857142857142807</c:v>
                </c:pt>
                <c:pt idx="332">
                  <c:v>1.2857142857142807</c:v>
                </c:pt>
                <c:pt idx="333">
                  <c:v>1.2857142857142807</c:v>
                </c:pt>
                <c:pt idx="334">
                  <c:v>1.2857142857142807</c:v>
                </c:pt>
                <c:pt idx="335">
                  <c:v>1.2857142857142807</c:v>
                </c:pt>
                <c:pt idx="336">
                  <c:v>1.2857142857142807</c:v>
                </c:pt>
                <c:pt idx="337">
                  <c:v>1.2857142857142807</c:v>
                </c:pt>
                <c:pt idx="338">
                  <c:v>1.2857142857142807</c:v>
                </c:pt>
                <c:pt idx="339">
                  <c:v>1.2857142857142807</c:v>
                </c:pt>
                <c:pt idx="340">
                  <c:v>1.2857142857142807</c:v>
                </c:pt>
                <c:pt idx="341">
                  <c:v>1.2857142857142807</c:v>
                </c:pt>
                <c:pt idx="342">
                  <c:v>1.2857142857142807</c:v>
                </c:pt>
                <c:pt idx="343">
                  <c:v>1.2857142857142807</c:v>
                </c:pt>
                <c:pt idx="344">
                  <c:v>1.2857142857142807</c:v>
                </c:pt>
                <c:pt idx="345">
                  <c:v>1.2857142857142807</c:v>
                </c:pt>
                <c:pt idx="346">
                  <c:v>1.2857142857142807</c:v>
                </c:pt>
                <c:pt idx="347">
                  <c:v>1.2857142857142807</c:v>
                </c:pt>
                <c:pt idx="348">
                  <c:v>1.2857142857142807</c:v>
                </c:pt>
                <c:pt idx="349">
                  <c:v>1.2857142857142807</c:v>
                </c:pt>
                <c:pt idx="350">
                  <c:v>1.2857142857142807</c:v>
                </c:pt>
                <c:pt idx="351">
                  <c:v>1.2857142857142807</c:v>
                </c:pt>
                <c:pt idx="352">
                  <c:v>1.2857142857142807</c:v>
                </c:pt>
                <c:pt idx="353">
                  <c:v>1.2857142857142807</c:v>
                </c:pt>
                <c:pt idx="354">
                  <c:v>1.2857142857142807</c:v>
                </c:pt>
                <c:pt idx="355">
                  <c:v>1.2857142857142807</c:v>
                </c:pt>
                <c:pt idx="356">
                  <c:v>1.2857142857142807</c:v>
                </c:pt>
                <c:pt idx="357">
                  <c:v>1.2857142857142807</c:v>
                </c:pt>
                <c:pt idx="358">
                  <c:v>1.2857142857142807</c:v>
                </c:pt>
                <c:pt idx="359">
                  <c:v>1.2857142857142807</c:v>
                </c:pt>
                <c:pt idx="360">
                  <c:v>1.2857142857142807</c:v>
                </c:pt>
                <c:pt idx="361">
                  <c:v>1.2857142857142807</c:v>
                </c:pt>
                <c:pt idx="362">
                  <c:v>1.2857142857142807</c:v>
                </c:pt>
                <c:pt idx="363">
                  <c:v>1.2857142857142807</c:v>
                </c:pt>
                <c:pt idx="364">
                  <c:v>1.2857142857142807</c:v>
                </c:pt>
                <c:pt idx="365">
                  <c:v>1.2857142857142807</c:v>
                </c:pt>
                <c:pt idx="366">
                  <c:v>1.2857142857142807</c:v>
                </c:pt>
                <c:pt idx="367">
                  <c:v>1.2857142857142807</c:v>
                </c:pt>
                <c:pt idx="368">
                  <c:v>1.2857142857142807</c:v>
                </c:pt>
                <c:pt idx="369">
                  <c:v>1.2857142857142807</c:v>
                </c:pt>
                <c:pt idx="370">
                  <c:v>1.2857142857142807</c:v>
                </c:pt>
                <c:pt idx="371">
                  <c:v>1.2857142857142807</c:v>
                </c:pt>
                <c:pt idx="372">
                  <c:v>1.2857142857142807</c:v>
                </c:pt>
                <c:pt idx="373">
                  <c:v>1.2857142857142807</c:v>
                </c:pt>
                <c:pt idx="374">
                  <c:v>1.2857142857142807</c:v>
                </c:pt>
                <c:pt idx="375">
                  <c:v>1.2857142857142807</c:v>
                </c:pt>
                <c:pt idx="376">
                  <c:v>1.2857142857142807</c:v>
                </c:pt>
                <c:pt idx="377">
                  <c:v>1.2857142857142807</c:v>
                </c:pt>
                <c:pt idx="378">
                  <c:v>1.2857142857142807</c:v>
                </c:pt>
                <c:pt idx="379">
                  <c:v>1.2857142857142807</c:v>
                </c:pt>
                <c:pt idx="380">
                  <c:v>1.2857142857142807</c:v>
                </c:pt>
                <c:pt idx="381">
                  <c:v>1.2857142857142807</c:v>
                </c:pt>
                <c:pt idx="382">
                  <c:v>1.2857142857142807</c:v>
                </c:pt>
                <c:pt idx="383">
                  <c:v>1.2857142857142807</c:v>
                </c:pt>
                <c:pt idx="384">
                  <c:v>1.2857142857142807</c:v>
                </c:pt>
                <c:pt idx="385">
                  <c:v>1.2857142857142807</c:v>
                </c:pt>
                <c:pt idx="386">
                  <c:v>1.2857142857142807</c:v>
                </c:pt>
                <c:pt idx="387">
                  <c:v>1.2857142857142807</c:v>
                </c:pt>
                <c:pt idx="388">
                  <c:v>1.2857142857142807</c:v>
                </c:pt>
                <c:pt idx="389">
                  <c:v>1.2857142857142807</c:v>
                </c:pt>
                <c:pt idx="390">
                  <c:v>1.2857142857142807</c:v>
                </c:pt>
                <c:pt idx="391">
                  <c:v>1.2857142857142807</c:v>
                </c:pt>
                <c:pt idx="392">
                  <c:v>1.2857142857142807</c:v>
                </c:pt>
                <c:pt idx="393">
                  <c:v>1.2857142857142807</c:v>
                </c:pt>
                <c:pt idx="394">
                  <c:v>1.2857142857142807</c:v>
                </c:pt>
                <c:pt idx="395">
                  <c:v>1.2857142857142807</c:v>
                </c:pt>
                <c:pt idx="396">
                  <c:v>1.2857142857142807</c:v>
                </c:pt>
                <c:pt idx="397">
                  <c:v>1.2857142857142807</c:v>
                </c:pt>
                <c:pt idx="398">
                  <c:v>1.2857142857142807</c:v>
                </c:pt>
                <c:pt idx="399">
                  <c:v>1.2857142857142807</c:v>
                </c:pt>
                <c:pt idx="400">
                  <c:v>1.2857142857142807</c:v>
                </c:pt>
                <c:pt idx="401">
                  <c:v>1.5714285714285721</c:v>
                </c:pt>
                <c:pt idx="402">
                  <c:v>1.6923076923076918</c:v>
                </c:pt>
                <c:pt idx="403">
                  <c:v>1.7692307692307701</c:v>
                </c:pt>
                <c:pt idx="404">
                  <c:v>1.9230769230769273</c:v>
                </c:pt>
                <c:pt idx="405">
                  <c:v>2.0769230769230771</c:v>
                </c:pt>
                <c:pt idx="406">
                  <c:v>2.0769230769230771</c:v>
                </c:pt>
                <c:pt idx="407">
                  <c:v>2.0769230769230771</c:v>
                </c:pt>
                <c:pt idx="408">
                  <c:v>2.0769230769230771</c:v>
                </c:pt>
                <c:pt idx="409">
                  <c:v>2.0769230769230771</c:v>
                </c:pt>
                <c:pt idx="410">
                  <c:v>2.0769230769230771</c:v>
                </c:pt>
                <c:pt idx="411">
                  <c:v>2.0769230769230771</c:v>
                </c:pt>
                <c:pt idx="412">
                  <c:v>2.0769230769230771</c:v>
                </c:pt>
                <c:pt idx="413">
                  <c:v>2.0769230769230771</c:v>
                </c:pt>
                <c:pt idx="414">
                  <c:v>2.0769230769230771</c:v>
                </c:pt>
                <c:pt idx="415">
                  <c:v>2.0769230769230771</c:v>
                </c:pt>
                <c:pt idx="416">
                  <c:v>2.2307692307692308</c:v>
                </c:pt>
                <c:pt idx="417">
                  <c:v>2.2307692307692308</c:v>
                </c:pt>
                <c:pt idx="418">
                  <c:v>2.2307692307692308</c:v>
                </c:pt>
                <c:pt idx="419">
                  <c:v>2.2307692307692308</c:v>
                </c:pt>
                <c:pt idx="420">
                  <c:v>2.2307692307692308</c:v>
                </c:pt>
                <c:pt idx="421">
                  <c:v>2.2307692307692308</c:v>
                </c:pt>
                <c:pt idx="422">
                  <c:v>2.2307692307692308</c:v>
                </c:pt>
                <c:pt idx="423">
                  <c:v>2.2307692307692308</c:v>
                </c:pt>
                <c:pt idx="424">
                  <c:v>2.2307692307692308</c:v>
                </c:pt>
                <c:pt idx="425">
                  <c:v>2.2307692307692308</c:v>
                </c:pt>
                <c:pt idx="426">
                  <c:v>2.2307692307692308</c:v>
                </c:pt>
                <c:pt idx="427">
                  <c:v>2.2307692307692308</c:v>
                </c:pt>
                <c:pt idx="428">
                  <c:v>2.2307692307692308</c:v>
                </c:pt>
                <c:pt idx="429">
                  <c:v>2.2307692307692308</c:v>
                </c:pt>
                <c:pt idx="430">
                  <c:v>2.2307692307692308</c:v>
                </c:pt>
                <c:pt idx="431">
                  <c:v>2.2307692307692308</c:v>
                </c:pt>
                <c:pt idx="432">
                  <c:v>2.2307692307692308</c:v>
                </c:pt>
                <c:pt idx="433">
                  <c:v>2.2307692307692308</c:v>
                </c:pt>
                <c:pt idx="434">
                  <c:v>2.2307692307692308</c:v>
                </c:pt>
                <c:pt idx="435">
                  <c:v>2.2307692307692308</c:v>
                </c:pt>
                <c:pt idx="436">
                  <c:v>2.3076923076923155</c:v>
                </c:pt>
                <c:pt idx="437">
                  <c:v>2.3076923076923155</c:v>
                </c:pt>
                <c:pt idx="438">
                  <c:v>2.3076923076923155</c:v>
                </c:pt>
                <c:pt idx="439">
                  <c:v>2.3076923076923155</c:v>
                </c:pt>
                <c:pt idx="440">
                  <c:v>2.3076923076923155</c:v>
                </c:pt>
                <c:pt idx="441">
                  <c:v>2.3076923076923155</c:v>
                </c:pt>
                <c:pt idx="442">
                  <c:v>2.3076923076923155</c:v>
                </c:pt>
                <c:pt idx="443">
                  <c:v>2.3076923076923155</c:v>
                </c:pt>
                <c:pt idx="444">
                  <c:v>2.3076923076923155</c:v>
                </c:pt>
                <c:pt idx="445">
                  <c:v>2.3076923076923155</c:v>
                </c:pt>
                <c:pt idx="446">
                  <c:v>2.3076923076923155</c:v>
                </c:pt>
                <c:pt idx="447">
                  <c:v>2.3076923076923155</c:v>
                </c:pt>
                <c:pt idx="448">
                  <c:v>2.3076923076923155</c:v>
                </c:pt>
                <c:pt idx="449">
                  <c:v>2.3076923076923155</c:v>
                </c:pt>
                <c:pt idx="450">
                  <c:v>2.3076923076923155</c:v>
                </c:pt>
                <c:pt idx="451">
                  <c:v>2.3076923076923155</c:v>
                </c:pt>
                <c:pt idx="452">
                  <c:v>2.3076923076923155</c:v>
                </c:pt>
                <c:pt idx="453">
                  <c:v>2.3076923076923155</c:v>
                </c:pt>
                <c:pt idx="454">
                  <c:v>2.3076923076923155</c:v>
                </c:pt>
                <c:pt idx="455">
                  <c:v>2.3076923076923155</c:v>
                </c:pt>
                <c:pt idx="456">
                  <c:v>2.3076923076923155</c:v>
                </c:pt>
                <c:pt idx="457">
                  <c:v>2.3076923076923155</c:v>
                </c:pt>
                <c:pt idx="458">
                  <c:v>2.3076923076923155</c:v>
                </c:pt>
                <c:pt idx="459">
                  <c:v>2.3076923076923155</c:v>
                </c:pt>
                <c:pt idx="460">
                  <c:v>2.3076923076923155</c:v>
                </c:pt>
                <c:pt idx="461">
                  <c:v>2.3076923076923155</c:v>
                </c:pt>
                <c:pt idx="462">
                  <c:v>2.3076923076923155</c:v>
                </c:pt>
                <c:pt idx="463">
                  <c:v>2.3076923076923155</c:v>
                </c:pt>
                <c:pt idx="464">
                  <c:v>2.3076923076923155</c:v>
                </c:pt>
                <c:pt idx="465">
                  <c:v>2.3076923076923155</c:v>
                </c:pt>
                <c:pt idx="466">
                  <c:v>2.3076923076923155</c:v>
                </c:pt>
                <c:pt idx="467">
                  <c:v>2.3076923076923155</c:v>
                </c:pt>
                <c:pt idx="468">
                  <c:v>2.3076923076923155</c:v>
                </c:pt>
                <c:pt idx="469">
                  <c:v>2.3076923076923155</c:v>
                </c:pt>
                <c:pt idx="470">
                  <c:v>2.3076923076923155</c:v>
                </c:pt>
                <c:pt idx="471">
                  <c:v>2.3076923076923155</c:v>
                </c:pt>
                <c:pt idx="472">
                  <c:v>2.3076923076923155</c:v>
                </c:pt>
                <c:pt idx="473">
                  <c:v>2.3076923076923155</c:v>
                </c:pt>
                <c:pt idx="474">
                  <c:v>2.3076923076923155</c:v>
                </c:pt>
                <c:pt idx="475">
                  <c:v>2.3076923076923155</c:v>
                </c:pt>
                <c:pt idx="476">
                  <c:v>2.3076923076923155</c:v>
                </c:pt>
                <c:pt idx="477">
                  <c:v>2.3076923076923155</c:v>
                </c:pt>
                <c:pt idx="478">
                  <c:v>2.3076923076923155</c:v>
                </c:pt>
                <c:pt idx="479">
                  <c:v>2.3076923076923155</c:v>
                </c:pt>
                <c:pt idx="480">
                  <c:v>2.3076923076923155</c:v>
                </c:pt>
                <c:pt idx="481">
                  <c:v>2.3076923076923155</c:v>
                </c:pt>
                <c:pt idx="482">
                  <c:v>2.3076923076923155</c:v>
                </c:pt>
                <c:pt idx="483">
                  <c:v>2.3076923076923155</c:v>
                </c:pt>
                <c:pt idx="484">
                  <c:v>2.3076923076923155</c:v>
                </c:pt>
                <c:pt idx="485">
                  <c:v>2.3076923076923155</c:v>
                </c:pt>
                <c:pt idx="486">
                  <c:v>2.3076923076923155</c:v>
                </c:pt>
                <c:pt idx="487">
                  <c:v>2.3076923076923155</c:v>
                </c:pt>
                <c:pt idx="488">
                  <c:v>2.3076923076923155</c:v>
                </c:pt>
                <c:pt idx="489">
                  <c:v>2.3076923076923155</c:v>
                </c:pt>
                <c:pt idx="490">
                  <c:v>2.3076923076923155</c:v>
                </c:pt>
                <c:pt idx="491">
                  <c:v>2.3076923076923155</c:v>
                </c:pt>
                <c:pt idx="492">
                  <c:v>2.3076923076923155</c:v>
                </c:pt>
                <c:pt idx="493">
                  <c:v>2.3076923076923155</c:v>
                </c:pt>
                <c:pt idx="494">
                  <c:v>2.3076923076923155</c:v>
                </c:pt>
                <c:pt idx="495">
                  <c:v>2.3076923076923155</c:v>
                </c:pt>
                <c:pt idx="496">
                  <c:v>2.3076923076923155</c:v>
                </c:pt>
                <c:pt idx="497">
                  <c:v>2.3076923076923155</c:v>
                </c:pt>
                <c:pt idx="498">
                  <c:v>2.3076923076923155</c:v>
                </c:pt>
                <c:pt idx="499">
                  <c:v>2.3076923076923155</c:v>
                </c:pt>
                <c:pt idx="500">
                  <c:v>2.3076923076923155</c:v>
                </c:pt>
                <c:pt idx="501">
                  <c:v>2.3076923076923155</c:v>
                </c:pt>
                <c:pt idx="502">
                  <c:v>2.3076923076923155</c:v>
                </c:pt>
                <c:pt idx="503">
                  <c:v>2.3076923076923155</c:v>
                </c:pt>
                <c:pt idx="504">
                  <c:v>2.3076923076923155</c:v>
                </c:pt>
                <c:pt idx="505">
                  <c:v>2.3076923076923155</c:v>
                </c:pt>
                <c:pt idx="506">
                  <c:v>2.3076923076923155</c:v>
                </c:pt>
                <c:pt idx="507">
                  <c:v>2.4615384615384617</c:v>
                </c:pt>
                <c:pt idx="508">
                  <c:v>2.4615384615384617</c:v>
                </c:pt>
                <c:pt idx="509">
                  <c:v>2.4615384615384617</c:v>
                </c:pt>
                <c:pt idx="510">
                  <c:v>2.4615384615384617</c:v>
                </c:pt>
                <c:pt idx="511">
                  <c:v>2.5384615384615392</c:v>
                </c:pt>
                <c:pt idx="512">
                  <c:v>2.5384615384615392</c:v>
                </c:pt>
                <c:pt idx="513">
                  <c:v>2.5384615384615392</c:v>
                </c:pt>
                <c:pt idx="514">
                  <c:v>2.5384615384615392</c:v>
                </c:pt>
                <c:pt idx="515">
                  <c:v>2.5384615384615392</c:v>
                </c:pt>
                <c:pt idx="516">
                  <c:v>2.5384615384615392</c:v>
                </c:pt>
                <c:pt idx="517">
                  <c:v>2.5384615384615392</c:v>
                </c:pt>
                <c:pt idx="518">
                  <c:v>2.5384615384615392</c:v>
                </c:pt>
                <c:pt idx="519">
                  <c:v>2.5384615384615392</c:v>
                </c:pt>
                <c:pt idx="520">
                  <c:v>2.5384615384615392</c:v>
                </c:pt>
                <c:pt idx="521">
                  <c:v>2.5384615384615392</c:v>
                </c:pt>
                <c:pt idx="522">
                  <c:v>2.5384615384615392</c:v>
                </c:pt>
                <c:pt idx="523">
                  <c:v>2.5384615384615392</c:v>
                </c:pt>
                <c:pt idx="524">
                  <c:v>2.6153846153846154</c:v>
                </c:pt>
                <c:pt idx="525">
                  <c:v>2.6153846153846154</c:v>
                </c:pt>
                <c:pt idx="526">
                  <c:v>2.6923076923076952</c:v>
                </c:pt>
                <c:pt idx="527">
                  <c:v>2.6923076923076952</c:v>
                </c:pt>
                <c:pt idx="528">
                  <c:v>2.7692307692307692</c:v>
                </c:pt>
                <c:pt idx="529">
                  <c:v>2.7692307692307692</c:v>
                </c:pt>
                <c:pt idx="530">
                  <c:v>2.7692307692307692</c:v>
                </c:pt>
                <c:pt idx="531">
                  <c:v>2.7692307692307692</c:v>
                </c:pt>
                <c:pt idx="532">
                  <c:v>2.7692307692307692</c:v>
                </c:pt>
                <c:pt idx="533">
                  <c:v>2.7692307692307692</c:v>
                </c:pt>
                <c:pt idx="534">
                  <c:v>2.7692307692307692</c:v>
                </c:pt>
                <c:pt idx="535">
                  <c:v>2.7692307692307692</c:v>
                </c:pt>
                <c:pt idx="536">
                  <c:v>2.7692307692307692</c:v>
                </c:pt>
                <c:pt idx="537">
                  <c:v>2.9230769230769229</c:v>
                </c:pt>
                <c:pt idx="538">
                  <c:v>2.9230769230769229</c:v>
                </c:pt>
                <c:pt idx="539">
                  <c:v>2.9230769230769229</c:v>
                </c:pt>
                <c:pt idx="540">
                  <c:v>2.9230769230769229</c:v>
                </c:pt>
                <c:pt idx="541">
                  <c:v>2.9230769230769229</c:v>
                </c:pt>
                <c:pt idx="542">
                  <c:v>2.9230769230769229</c:v>
                </c:pt>
                <c:pt idx="543">
                  <c:v>3</c:v>
                </c:pt>
                <c:pt idx="544">
                  <c:v>3</c:v>
                </c:pt>
                <c:pt idx="545">
                  <c:v>3</c:v>
                </c:pt>
                <c:pt idx="546">
                  <c:v>3</c:v>
                </c:pt>
                <c:pt idx="547">
                  <c:v>3.0769230769230771</c:v>
                </c:pt>
                <c:pt idx="548">
                  <c:v>3.0769230769230771</c:v>
                </c:pt>
                <c:pt idx="549">
                  <c:v>3.0769230769230771</c:v>
                </c:pt>
                <c:pt idx="550">
                  <c:v>3.0769230769230771</c:v>
                </c:pt>
                <c:pt idx="551">
                  <c:v>3.0769230769230771</c:v>
                </c:pt>
                <c:pt idx="552">
                  <c:v>3.0769230769230771</c:v>
                </c:pt>
                <c:pt idx="553">
                  <c:v>3.1538461538461537</c:v>
                </c:pt>
                <c:pt idx="554">
                  <c:v>3.1538461538461537</c:v>
                </c:pt>
                <c:pt idx="555">
                  <c:v>3.1538461538461537</c:v>
                </c:pt>
                <c:pt idx="556">
                  <c:v>3.1538461538461537</c:v>
                </c:pt>
                <c:pt idx="557">
                  <c:v>3.1538461538461537</c:v>
                </c:pt>
                <c:pt idx="558">
                  <c:v>3.2307692307692308</c:v>
                </c:pt>
                <c:pt idx="559">
                  <c:v>3.2307692307692308</c:v>
                </c:pt>
                <c:pt idx="560">
                  <c:v>3.2307692307692308</c:v>
                </c:pt>
                <c:pt idx="561">
                  <c:v>3.2307692307692308</c:v>
                </c:pt>
                <c:pt idx="562">
                  <c:v>3.2307692307692308</c:v>
                </c:pt>
                <c:pt idx="563">
                  <c:v>3.2307692307692308</c:v>
                </c:pt>
                <c:pt idx="564">
                  <c:v>3.2307692307692308</c:v>
                </c:pt>
                <c:pt idx="565">
                  <c:v>3.2307692307692308</c:v>
                </c:pt>
                <c:pt idx="566">
                  <c:v>3.2307692307692308</c:v>
                </c:pt>
                <c:pt idx="567">
                  <c:v>3.2307692307692308</c:v>
                </c:pt>
                <c:pt idx="568">
                  <c:v>3.2307692307692308</c:v>
                </c:pt>
                <c:pt idx="569">
                  <c:v>3.2307692307692308</c:v>
                </c:pt>
                <c:pt idx="570">
                  <c:v>3.2307692307692308</c:v>
                </c:pt>
                <c:pt idx="571">
                  <c:v>3.2307692307692308</c:v>
                </c:pt>
                <c:pt idx="572">
                  <c:v>3.2307692307692308</c:v>
                </c:pt>
                <c:pt idx="573">
                  <c:v>3.2307692307692308</c:v>
                </c:pt>
                <c:pt idx="574">
                  <c:v>3.2307692307692308</c:v>
                </c:pt>
                <c:pt idx="575">
                  <c:v>3.2307692307692308</c:v>
                </c:pt>
                <c:pt idx="576">
                  <c:v>3.2307692307692308</c:v>
                </c:pt>
                <c:pt idx="577">
                  <c:v>3.2307692307692308</c:v>
                </c:pt>
                <c:pt idx="578">
                  <c:v>3.3076923076923155</c:v>
                </c:pt>
                <c:pt idx="579">
                  <c:v>3.3076923076923155</c:v>
                </c:pt>
                <c:pt idx="580">
                  <c:v>3.3076923076923155</c:v>
                </c:pt>
                <c:pt idx="581">
                  <c:v>3.3076923076923155</c:v>
                </c:pt>
                <c:pt idx="582">
                  <c:v>3.6153846153846154</c:v>
                </c:pt>
                <c:pt idx="583">
                  <c:v>3.6153846153846154</c:v>
                </c:pt>
                <c:pt idx="584">
                  <c:v>3.6153846153846154</c:v>
                </c:pt>
                <c:pt idx="585">
                  <c:v>3.6153846153846154</c:v>
                </c:pt>
                <c:pt idx="586">
                  <c:v>3.7692307692307692</c:v>
                </c:pt>
                <c:pt idx="587">
                  <c:v>3.7692307692307692</c:v>
                </c:pt>
                <c:pt idx="588">
                  <c:v>3.7692307692307692</c:v>
                </c:pt>
                <c:pt idx="589">
                  <c:v>3.7692307692307692</c:v>
                </c:pt>
                <c:pt idx="590">
                  <c:v>3.7692307692307692</c:v>
                </c:pt>
                <c:pt idx="591">
                  <c:v>3.7692307692307692</c:v>
                </c:pt>
                <c:pt idx="592">
                  <c:v>3.7692307692307692</c:v>
                </c:pt>
                <c:pt idx="593">
                  <c:v>3.7692307692307692</c:v>
                </c:pt>
                <c:pt idx="594">
                  <c:v>3.8461538461538463</c:v>
                </c:pt>
                <c:pt idx="595">
                  <c:v>3.8461538461538463</c:v>
                </c:pt>
                <c:pt idx="596">
                  <c:v>3.8461538461538463</c:v>
                </c:pt>
                <c:pt idx="597">
                  <c:v>3.8461538461538463</c:v>
                </c:pt>
                <c:pt idx="598">
                  <c:v>3.8461538461538463</c:v>
                </c:pt>
                <c:pt idx="599">
                  <c:v>3.8461538461538463</c:v>
                </c:pt>
                <c:pt idx="600">
                  <c:v>3.8461538461538463</c:v>
                </c:pt>
                <c:pt idx="601">
                  <c:v>3.8461538461538463</c:v>
                </c:pt>
                <c:pt idx="602">
                  <c:v>3.8461538461538463</c:v>
                </c:pt>
                <c:pt idx="603">
                  <c:v>3.8461538461538463</c:v>
                </c:pt>
                <c:pt idx="604">
                  <c:v>3.9230769230769229</c:v>
                </c:pt>
                <c:pt idx="605">
                  <c:v>3.9230769230769229</c:v>
                </c:pt>
                <c:pt idx="606">
                  <c:v>3.9230769230769229</c:v>
                </c:pt>
                <c:pt idx="607">
                  <c:v>3.9230769230769229</c:v>
                </c:pt>
                <c:pt idx="608">
                  <c:v>3.9230769230769229</c:v>
                </c:pt>
                <c:pt idx="609">
                  <c:v>3.9230769230769229</c:v>
                </c:pt>
                <c:pt idx="610">
                  <c:v>3.9230769230769229</c:v>
                </c:pt>
                <c:pt idx="611">
                  <c:v>3.9230769230769229</c:v>
                </c:pt>
                <c:pt idx="612">
                  <c:v>3.9230769230769229</c:v>
                </c:pt>
                <c:pt idx="613">
                  <c:v>3.9230769230769229</c:v>
                </c:pt>
                <c:pt idx="614">
                  <c:v>3.9230769230769229</c:v>
                </c:pt>
                <c:pt idx="615">
                  <c:v>3.9230769230769229</c:v>
                </c:pt>
                <c:pt idx="616">
                  <c:v>3.9230769230769229</c:v>
                </c:pt>
                <c:pt idx="617">
                  <c:v>4</c:v>
                </c:pt>
                <c:pt idx="618">
                  <c:v>4</c:v>
                </c:pt>
                <c:pt idx="619">
                  <c:v>4</c:v>
                </c:pt>
                <c:pt idx="620">
                  <c:v>4</c:v>
                </c:pt>
                <c:pt idx="621">
                  <c:v>4</c:v>
                </c:pt>
                <c:pt idx="622">
                  <c:v>4</c:v>
                </c:pt>
                <c:pt idx="623">
                  <c:v>4</c:v>
                </c:pt>
                <c:pt idx="624">
                  <c:v>4</c:v>
                </c:pt>
                <c:pt idx="625">
                  <c:v>4</c:v>
                </c:pt>
                <c:pt idx="626">
                  <c:v>4</c:v>
                </c:pt>
                <c:pt idx="627">
                  <c:v>4</c:v>
                </c:pt>
                <c:pt idx="628">
                  <c:v>4</c:v>
                </c:pt>
                <c:pt idx="629">
                  <c:v>4.0833333333333499</c:v>
                </c:pt>
                <c:pt idx="630">
                  <c:v>4.0833333333333499</c:v>
                </c:pt>
                <c:pt idx="631">
                  <c:v>4.0833333333333499</c:v>
                </c:pt>
                <c:pt idx="632">
                  <c:v>4.0833333333333499</c:v>
                </c:pt>
                <c:pt idx="633">
                  <c:v>4.0833333333333499</c:v>
                </c:pt>
                <c:pt idx="634">
                  <c:v>4.0833333333333499</c:v>
                </c:pt>
                <c:pt idx="635">
                  <c:v>4.0833333333333499</c:v>
                </c:pt>
                <c:pt idx="636">
                  <c:v>4.0833333333333499</c:v>
                </c:pt>
                <c:pt idx="637">
                  <c:v>4.166666666666667</c:v>
                </c:pt>
                <c:pt idx="638">
                  <c:v>4.166666666666667</c:v>
                </c:pt>
                <c:pt idx="639">
                  <c:v>4.166666666666667</c:v>
                </c:pt>
                <c:pt idx="640">
                  <c:v>4.166666666666667</c:v>
                </c:pt>
                <c:pt idx="641">
                  <c:v>4.166666666666667</c:v>
                </c:pt>
                <c:pt idx="642">
                  <c:v>4.166666666666667</c:v>
                </c:pt>
                <c:pt idx="643">
                  <c:v>4.166666666666667</c:v>
                </c:pt>
                <c:pt idx="644">
                  <c:v>4.166666666666667</c:v>
                </c:pt>
                <c:pt idx="645">
                  <c:v>4.166666666666667</c:v>
                </c:pt>
                <c:pt idx="646">
                  <c:v>4.166666666666667</c:v>
                </c:pt>
                <c:pt idx="647">
                  <c:v>4.166666666666667</c:v>
                </c:pt>
                <c:pt idx="648">
                  <c:v>4.166666666666667</c:v>
                </c:pt>
                <c:pt idx="649">
                  <c:v>4.166666666666667</c:v>
                </c:pt>
                <c:pt idx="650">
                  <c:v>4.166666666666667</c:v>
                </c:pt>
                <c:pt idx="651">
                  <c:v>4.166666666666667</c:v>
                </c:pt>
                <c:pt idx="652">
                  <c:v>4.166666666666667</c:v>
                </c:pt>
                <c:pt idx="653">
                  <c:v>4.166666666666667</c:v>
                </c:pt>
                <c:pt idx="654">
                  <c:v>4.166666666666667</c:v>
                </c:pt>
                <c:pt idx="655">
                  <c:v>4.166666666666667</c:v>
                </c:pt>
                <c:pt idx="656">
                  <c:v>4.25</c:v>
                </c:pt>
                <c:pt idx="657">
                  <c:v>4.25</c:v>
                </c:pt>
                <c:pt idx="658">
                  <c:v>4.25</c:v>
                </c:pt>
                <c:pt idx="659">
                  <c:v>4.25</c:v>
                </c:pt>
                <c:pt idx="660">
                  <c:v>4.25</c:v>
                </c:pt>
                <c:pt idx="661">
                  <c:v>4.25</c:v>
                </c:pt>
                <c:pt idx="662">
                  <c:v>4.25</c:v>
                </c:pt>
                <c:pt idx="663">
                  <c:v>4.25</c:v>
                </c:pt>
                <c:pt idx="664">
                  <c:v>4.25</c:v>
                </c:pt>
                <c:pt idx="665">
                  <c:v>4.25</c:v>
                </c:pt>
                <c:pt idx="666">
                  <c:v>4.25</c:v>
                </c:pt>
                <c:pt idx="667">
                  <c:v>4.25</c:v>
                </c:pt>
                <c:pt idx="668">
                  <c:v>4.25</c:v>
                </c:pt>
                <c:pt idx="669">
                  <c:v>4.25</c:v>
                </c:pt>
                <c:pt idx="670">
                  <c:v>4.25</c:v>
                </c:pt>
                <c:pt idx="671">
                  <c:v>4.25</c:v>
                </c:pt>
                <c:pt idx="672">
                  <c:v>4.25</c:v>
                </c:pt>
                <c:pt idx="673">
                  <c:v>4.25</c:v>
                </c:pt>
                <c:pt idx="674">
                  <c:v>4.25</c:v>
                </c:pt>
                <c:pt idx="675">
                  <c:v>4.25</c:v>
                </c:pt>
                <c:pt idx="676">
                  <c:v>4.25</c:v>
                </c:pt>
                <c:pt idx="677">
                  <c:v>4.25</c:v>
                </c:pt>
                <c:pt idx="678">
                  <c:v>4.25</c:v>
                </c:pt>
                <c:pt idx="679">
                  <c:v>4.25</c:v>
                </c:pt>
                <c:pt idx="680">
                  <c:v>4.25</c:v>
                </c:pt>
                <c:pt idx="681">
                  <c:v>4.25</c:v>
                </c:pt>
                <c:pt idx="682">
                  <c:v>4.25</c:v>
                </c:pt>
                <c:pt idx="683">
                  <c:v>4.25</c:v>
                </c:pt>
                <c:pt idx="684">
                  <c:v>4.25</c:v>
                </c:pt>
                <c:pt idx="685">
                  <c:v>4.25</c:v>
                </c:pt>
                <c:pt idx="686">
                  <c:v>4.25</c:v>
                </c:pt>
                <c:pt idx="687">
                  <c:v>4.25</c:v>
                </c:pt>
                <c:pt idx="688">
                  <c:v>4.25</c:v>
                </c:pt>
                <c:pt idx="689">
                  <c:v>4.25</c:v>
                </c:pt>
                <c:pt idx="690">
                  <c:v>4.25</c:v>
                </c:pt>
                <c:pt idx="691">
                  <c:v>4.25</c:v>
                </c:pt>
                <c:pt idx="692">
                  <c:v>4.25</c:v>
                </c:pt>
                <c:pt idx="693">
                  <c:v>4.25</c:v>
                </c:pt>
                <c:pt idx="694">
                  <c:v>4.25</c:v>
                </c:pt>
                <c:pt idx="695">
                  <c:v>4.25</c:v>
                </c:pt>
                <c:pt idx="696">
                  <c:v>4.25</c:v>
                </c:pt>
                <c:pt idx="697">
                  <c:v>4.25</c:v>
                </c:pt>
                <c:pt idx="698">
                  <c:v>4.25</c:v>
                </c:pt>
                <c:pt idx="699">
                  <c:v>4.25</c:v>
                </c:pt>
                <c:pt idx="700">
                  <c:v>4.25</c:v>
                </c:pt>
                <c:pt idx="701">
                  <c:v>4.25</c:v>
                </c:pt>
                <c:pt idx="702">
                  <c:v>4.25</c:v>
                </c:pt>
                <c:pt idx="703">
                  <c:v>4.25</c:v>
                </c:pt>
                <c:pt idx="704">
                  <c:v>4.25</c:v>
                </c:pt>
                <c:pt idx="705">
                  <c:v>4.25</c:v>
                </c:pt>
                <c:pt idx="706">
                  <c:v>4.4166666666666714</c:v>
                </c:pt>
                <c:pt idx="707">
                  <c:v>4.4166666666666714</c:v>
                </c:pt>
                <c:pt idx="708">
                  <c:v>4.5</c:v>
                </c:pt>
                <c:pt idx="709">
                  <c:v>4.666666666666667</c:v>
                </c:pt>
                <c:pt idx="710">
                  <c:v>4.666666666666667</c:v>
                </c:pt>
                <c:pt idx="711">
                  <c:v>4.666666666666667</c:v>
                </c:pt>
                <c:pt idx="712">
                  <c:v>4.666666666666667</c:v>
                </c:pt>
                <c:pt idx="713">
                  <c:v>4.666666666666667</c:v>
                </c:pt>
                <c:pt idx="714">
                  <c:v>4.666666666666667</c:v>
                </c:pt>
                <c:pt idx="715">
                  <c:v>4.666666666666667</c:v>
                </c:pt>
                <c:pt idx="716">
                  <c:v>4.666666666666667</c:v>
                </c:pt>
                <c:pt idx="717">
                  <c:v>4.666666666666667</c:v>
                </c:pt>
                <c:pt idx="718">
                  <c:v>4.666666666666667</c:v>
                </c:pt>
                <c:pt idx="719">
                  <c:v>4.666666666666667</c:v>
                </c:pt>
                <c:pt idx="720">
                  <c:v>4.666666666666667</c:v>
                </c:pt>
                <c:pt idx="721">
                  <c:v>4.666666666666667</c:v>
                </c:pt>
                <c:pt idx="722">
                  <c:v>4.666666666666667</c:v>
                </c:pt>
                <c:pt idx="723">
                  <c:v>4.666666666666667</c:v>
                </c:pt>
                <c:pt idx="724">
                  <c:v>4.666666666666667</c:v>
                </c:pt>
                <c:pt idx="725">
                  <c:v>4.666666666666667</c:v>
                </c:pt>
                <c:pt idx="726">
                  <c:v>4.666666666666667</c:v>
                </c:pt>
                <c:pt idx="727">
                  <c:v>4.666666666666667</c:v>
                </c:pt>
                <c:pt idx="728">
                  <c:v>4.666666666666667</c:v>
                </c:pt>
                <c:pt idx="729">
                  <c:v>4.666666666666667</c:v>
                </c:pt>
                <c:pt idx="730">
                  <c:v>4.666666666666667</c:v>
                </c:pt>
                <c:pt idx="731">
                  <c:v>4.666666666666667</c:v>
                </c:pt>
                <c:pt idx="732">
                  <c:v>4.666666666666667</c:v>
                </c:pt>
                <c:pt idx="733">
                  <c:v>4.666666666666667</c:v>
                </c:pt>
                <c:pt idx="734">
                  <c:v>4.666666666666667</c:v>
                </c:pt>
                <c:pt idx="735">
                  <c:v>4.666666666666667</c:v>
                </c:pt>
                <c:pt idx="736">
                  <c:v>4.666666666666667</c:v>
                </c:pt>
                <c:pt idx="737">
                  <c:v>4.666666666666667</c:v>
                </c:pt>
                <c:pt idx="738">
                  <c:v>4.666666666666667</c:v>
                </c:pt>
                <c:pt idx="739">
                  <c:v>4.666666666666667</c:v>
                </c:pt>
                <c:pt idx="740">
                  <c:v>4.9166666666666714</c:v>
                </c:pt>
                <c:pt idx="741">
                  <c:v>5</c:v>
                </c:pt>
                <c:pt idx="742">
                  <c:v>5</c:v>
                </c:pt>
                <c:pt idx="743">
                  <c:v>5</c:v>
                </c:pt>
                <c:pt idx="744">
                  <c:v>5</c:v>
                </c:pt>
                <c:pt idx="745">
                  <c:v>5</c:v>
                </c:pt>
                <c:pt idx="746">
                  <c:v>5</c:v>
                </c:pt>
                <c:pt idx="747">
                  <c:v>5</c:v>
                </c:pt>
                <c:pt idx="748">
                  <c:v>5</c:v>
                </c:pt>
                <c:pt idx="749">
                  <c:v>5</c:v>
                </c:pt>
                <c:pt idx="750">
                  <c:v>5</c:v>
                </c:pt>
                <c:pt idx="751">
                  <c:v>5</c:v>
                </c:pt>
                <c:pt idx="752">
                  <c:v>5</c:v>
                </c:pt>
                <c:pt idx="753">
                  <c:v>5</c:v>
                </c:pt>
                <c:pt idx="754">
                  <c:v>5</c:v>
                </c:pt>
                <c:pt idx="755">
                  <c:v>5</c:v>
                </c:pt>
                <c:pt idx="756">
                  <c:v>5.0833333333333499</c:v>
                </c:pt>
                <c:pt idx="757">
                  <c:v>5.0833333333333499</c:v>
                </c:pt>
                <c:pt idx="758">
                  <c:v>5.0833333333333499</c:v>
                </c:pt>
                <c:pt idx="759">
                  <c:v>5.0833333333333499</c:v>
                </c:pt>
                <c:pt idx="760">
                  <c:v>5.0833333333333499</c:v>
                </c:pt>
                <c:pt idx="761">
                  <c:v>5.0833333333333499</c:v>
                </c:pt>
                <c:pt idx="762">
                  <c:v>5.0833333333333499</c:v>
                </c:pt>
                <c:pt idx="763">
                  <c:v>5.0833333333333499</c:v>
                </c:pt>
                <c:pt idx="764">
                  <c:v>5.0833333333333499</c:v>
                </c:pt>
                <c:pt idx="765">
                  <c:v>5.0833333333333499</c:v>
                </c:pt>
                <c:pt idx="766">
                  <c:v>5.0833333333333499</c:v>
                </c:pt>
                <c:pt idx="767">
                  <c:v>5.0833333333333499</c:v>
                </c:pt>
                <c:pt idx="768">
                  <c:v>5.0833333333333499</c:v>
                </c:pt>
                <c:pt idx="769">
                  <c:v>5.0833333333333499</c:v>
                </c:pt>
                <c:pt idx="770">
                  <c:v>5.0833333333333499</c:v>
                </c:pt>
                <c:pt idx="771">
                  <c:v>5.0833333333333499</c:v>
                </c:pt>
                <c:pt idx="772">
                  <c:v>5.0833333333333499</c:v>
                </c:pt>
                <c:pt idx="773">
                  <c:v>5.0833333333333499</c:v>
                </c:pt>
                <c:pt idx="774">
                  <c:v>5.0833333333333499</c:v>
                </c:pt>
                <c:pt idx="775">
                  <c:v>5.0833333333333499</c:v>
                </c:pt>
                <c:pt idx="776">
                  <c:v>5.0833333333333499</c:v>
                </c:pt>
                <c:pt idx="777">
                  <c:v>5.0833333333333499</c:v>
                </c:pt>
                <c:pt idx="778">
                  <c:v>5.0833333333333499</c:v>
                </c:pt>
                <c:pt idx="779">
                  <c:v>5.0833333333333499</c:v>
                </c:pt>
                <c:pt idx="780">
                  <c:v>5.0833333333333499</c:v>
                </c:pt>
                <c:pt idx="781">
                  <c:v>5.0833333333333499</c:v>
                </c:pt>
                <c:pt idx="782">
                  <c:v>5.0833333333333499</c:v>
                </c:pt>
                <c:pt idx="783">
                  <c:v>5.0833333333333499</c:v>
                </c:pt>
                <c:pt idx="784">
                  <c:v>5.0833333333333499</c:v>
                </c:pt>
                <c:pt idx="785">
                  <c:v>5.0833333333333499</c:v>
                </c:pt>
                <c:pt idx="786">
                  <c:v>5.0833333333333499</c:v>
                </c:pt>
                <c:pt idx="787">
                  <c:v>5.0833333333333499</c:v>
                </c:pt>
                <c:pt idx="788">
                  <c:v>5.0833333333333499</c:v>
                </c:pt>
                <c:pt idx="789">
                  <c:v>5.0833333333333499</c:v>
                </c:pt>
                <c:pt idx="790">
                  <c:v>5.0833333333333499</c:v>
                </c:pt>
                <c:pt idx="791">
                  <c:v>5.0833333333333499</c:v>
                </c:pt>
                <c:pt idx="792">
                  <c:v>5.0833333333333499</c:v>
                </c:pt>
                <c:pt idx="793">
                  <c:v>5.0833333333333499</c:v>
                </c:pt>
                <c:pt idx="794">
                  <c:v>5.0833333333333499</c:v>
                </c:pt>
                <c:pt idx="795">
                  <c:v>5.0833333333333499</c:v>
                </c:pt>
                <c:pt idx="796">
                  <c:v>5.0833333333333499</c:v>
                </c:pt>
                <c:pt idx="797">
                  <c:v>5.0833333333333499</c:v>
                </c:pt>
                <c:pt idx="798">
                  <c:v>5.0833333333333499</c:v>
                </c:pt>
                <c:pt idx="799">
                  <c:v>5.0833333333333499</c:v>
                </c:pt>
                <c:pt idx="800">
                  <c:v>5.0833333333333499</c:v>
                </c:pt>
                <c:pt idx="801">
                  <c:v>5.0833333333333499</c:v>
                </c:pt>
                <c:pt idx="802">
                  <c:v>5.0833333333333499</c:v>
                </c:pt>
                <c:pt idx="803">
                  <c:v>5.25</c:v>
                </c:pt>
                <c:pt idx="804">
                  <c:v>5.666666666666667</c:v>
                </c:pt>
                <c:pt idx="805">
                  <c:v>6.5833333333333499</c:v>
                </c:pt>
                <c:pt idx="806">
                  <c:v>6.8333333333333499</c:v>
                </c:pt>
                <c:pt idx="807">
                  <c:v>7.25</c:v>
                </c:pt>
                <c:pt idx="808">
                  <c:v>7.25</c:v>
                </c:pt>
                <c:pt idx="809">
                  <c:v>7.5833333333333499</c:v>
                </c:pt>
                <c:pt idx="810">
                  <c:v>7.666666666666667</c:v>
                </c:pt>
                <c:pt idx="811">
                  <c:v>7.3333333333333499</c:v>
                </c:pt>
                <c:pt idx="812">
                  <c:v>7.5</c:v>
                </c:pt>
                <c:pt idx="813">
                  <c:v>7.5</c:v>
                </c:pt>
                <c:pt idx="814">
                  <c:v>7.5</c:v>
                </c:pt>
                <c:pt idx="815">
                  <c:v>7.5</c:v>
                </c:pt>
                <c:pt idx="816">
                  <c:v>7.5</c:v>
                </c:pt>
                <c:pt idx="817">
                  <c:v>7.5</c:v>
                </c:pt>
                <c:pt idx="818">
                  <c:v>7.5</c:v>
                </c:pt>
                <c:pt idx="819">
                  <c:v>7.5</c:v>
                </c:pt>
                <c:pt idx="820">
                  <c:v>7.5</c:v>
                </c:pt>
                <c:pt idx="821">
                  <c:v>7.5</c:v>
                </c:pt>
                <c:pt idx="822">
                  <c:v>7.5</c:v>
                </c:pt>
                <c:pt idx="823">
                  <c:v>7.5</c:v>
                </c:pt>
                <c:pt idx="824">
                  <c:v>7.5</c:v>
                </c:pt>
                <c:pt idx="825">
                  <c:v>7.5</c:v>
                </c:pt>
                <c:pt idx="826">
                  <c:v>7.5</c:v>
                </c:pt>
                <c:pt idx="827">
                  <c:v>7.5</c:v>
                </c:pt>
                <c:pt idx="828">
                  <c:v>7.5</c:v>
                </c:pt>
                <c:pt idx="829">
                  <c:v>7.5</c:v>
                </c:pt>
                <c:pt idx="830">
                  <c:v>7.5</c:v>
                </c:pt>
                <c:pt idx="831">
                  <c:v>7.5</c:v>
                </c:pt>
                <c:pt idx="832">
                  <c:v>7.5833333333333499</c:v>
                </c:pt>
                <c:pt idx="833">
                  <c:v>7.5833333333333499</c:v>
                </c:pt>
                <c:pt idx="834">
                  <c:v>7.5833333333333499</c:v>
                </c:pt>
                <c:pt idx="835">
                  <c:v>7.5833333333333499</c:v>
                </c:pt>
                <c:pt idx="836">
                  <c:v>7.5833333333333499</c:v>
                </c:pt>
                <c:pt idx="837">
                  <c:v>7.5833333333333499</c:v>
                </c:pt>
                <c:pt idx="838">
                  <c:v>7.5833333333333499</c:v>
                </c:pt>
                <c:pt idx="839">
                  <c:v>7.5833333333333499</c:v>
                </c:pt>
                <c:pt idx="840">
                  <c:v>7.5833333333333499</c:v>
                </c:pt>
                <c:pt idx="841">
                  <c:v>7.5833333333333499</c:v>
                </c:pt>
                <c:pt idx="842">
                  <c:v>7.5833333333333499</c:v>
                </c:pt>
                <c:pt idx="843">
                  <c:v>7.5833333333333499</c:v>
                </c:pt>
                <c:pt idx="844">
                  <c:v>7.5833333333333499</c:v>
                </c:pt>
                <c:pt idx="845">
                  <c:v>7.5833333333333499</c:v>
                </c:pt>
                <c:pt idx="846">
                  <c:v>7.5833333333333499</c:v>
                </c:pt>
                <c:pt idx="847">
                  <c:v>7.5833333333333499</c:v>
                </c:pt>
                <c:pt idx="848">
                  <c:v>7.5833333333333499</c:v>
                </c:pt>
                <c:pt idx="849">
                  <c:v>7.5833333333333499</c:v>
                </c:pt>
                <c:pt idx="850">
                  <c:v>7.5833333333333499</c:v>
                </c:pt>
                <c:pt idx="851">
                  <c:v>7.5833333333333499</c:v>
                </c:pt>
                <c:pt idx="852">
                  <c:v>7.5833333333333499</c:v>
                </c:pt>
                <c:pt idx="853">
                  <c:v>7.5833333333333499</c:v>
                </c:pt>
                <c:pt idx="854">
                  <c:v>7.5833333333333499</c:v>
                </c:pt>
                <c:pt idx="855">
                  <c:v>7.5833333333333499</c:v>
                </c:pt>
                <c:pt idx="856">
                  <c:v>7.5833333333333499</c:v>
                </c:pt>
                <c:pt idx="857">
                  <c:v>7.5833333333333499</c:v>
                </c:pt>
                <c:pt idx="858">
                  <c:v>7.5833333333333499</c:v>
                </c:pt>
                <c:pt idx="859">
                  <c:v>7.5833333333333499</c:v>
                </c:pt>
                <c:pt idx="860">
                  <c:v>7.5833333333333499</c:v>
                </c:pt>
                <c:pt idx="861">
                  <c:v>7.5833333333333499</c:v>
                </c:pt>
                <c:pt idx="862">
                  <c:v>7.5833333333333499</c:v>
                </c:pt>
                <c:pt idx="863">
                  <c:v>7.5833333333333499</c:v>
                </c:pt>
                <c:pt idx="864">
                  <c:v>7.5833333333333499</c:v>
                </c:pt>
                <c:pt idx="865">
                  <c:v>7.5833333333333499</c:v>
                </c:pt>
                <c:pt idx="866">
                  <c:v>7.5833333333333499</c:v>
                </c:pt>
                <c:pt idx="867">
                  <c:v>7.5833333333333499</c:v>
                </c:pt>
                <c:pt idx="868">
                  <c:v>7.5833333333333499</c:v>
                </c:pt>
                <c:pt idx="869">
                  <c:v>7.5833333333333499</c:v>
                </c:pt>
                <c:pt idx="870">
                  <c:v>7.5833333333333499</c:v>
                </c:pt>
                <c:pt idx="871">
                  <c:v>7.5833333333333499</c:v>
                </c:pt>
                <c:pt idx="872">
                  <c:v>7.5833333333333499</c:v>
                </c:pt>
                <c:pt idx="873">
                  <c:v>7.5833333333333499</c:v>
                </c:pt>
                <c:pt idx="874">
                  <c:v>7.5833333333333499</c:v>
                </c:pt>
                <c:pt idx="875">
                  <c:v>7.5833333333333499</c:v>
                </c:pt>
                <c:pt idx="876">
                  <c:v>7.666666666666667</c:v>
                </c:pt>
                <c:pt idx="877">
                  <c:v>7.666666666666667</c:v>
                </c:pt>
                <c:pt idx="878">
                  <c:v>7.666666666666667</c:v>
                </c:pt>
                <c:pt idx="879">
                  <c:v>7.666666666666667</c:v>
                </c:pt>
                <c:pt idx="880">
                  <c:v>7.666666666666667</c:v>
                </c:pt>
                <c:pt idx="881">
                  <c:v>7.666666666666667</c:v>
                </c:pt>
                <c:pt idx="882">
                  <c:v>7.666666666666667</c:v>
                </c:pt>
                <c:pt idx="883">
                  <c:v>7.666666666666667</c:v>
                </c:pt>
                <c:pt idx="884">
                  <c:v>7.666666666666667</c:v>
                </c:pt>
                <c:pt idx="885">
                  <c:v>7.666666666666667</c:v>
                </c:pt>
                <c:pt idx="886">
                  <c:v>7.666666666666667</c:v>
                </c:pt>
                <c:pt idx="887">
                  <c:v>7.666666666666667</c:v>
                </c:pt>
                <c:pt idx="888">
                  <c:v>7.666666666666667</c:v>
                </c:pt>
                <c:pt idx="889">
                  <c:v>7.666666666666667</c:v>
                </c:pt>
                <c:pt idx="890">
                  <c:v>7.666666666666667</c:v>
                </c:pt>
                <c:pt idx="891">
                  <c:v>7.666666666666667</c:v>
                </c:pt>
                <c:pt idx="892">
                  <c:v>7.666666666666667</c:v>
                </c:pt>
                <c:pt idx="893">
                  <c:v>7.666666666666667</c:v>
                </c:pt>
                <c:pt idx="894">
                  <c:v>7.666666666666667</c:v>
                </c:pt>
                <c:pt idx="895">
                  <c:v>7.666666666666667</c:v>
                </c:pt>
                <c:pt idx="896">
                  <c:v>7.666666666666667</c:v>
                </c:pt>
                <c:pt idx="897">
                  <c:v>7.666666666666667</c:v>
                </c:pt>
                <c:pt idx="898">
                  <c:v>7.666666666666667</c:v>
                </c:pt>
                <c:pt idx="899">
                  <c:v>7.666666666666667</c:v>
                </c:pt>
                <c:pt idx="900">
                  <c:v>7.666666666666667</c:v>
                </c:pt>
                <c:pt idx="901">
                  <c:v>7.666666666666667</c:v>
                </c:pt>
                <c:pt idx="902">
                  <c:v>7.666666666666667</c:v>
                </c:pt>
                <c:pt idx="903">
                  <c:v>7.666666666666667</c:v>
                </c:pt>
                <c:pt idx="904">
                  <c:v>7.666666666666667</c:v>
                </c:pt>
                <c:pt idx="905">
                  <c:v>7.666666666666667</c:v>
                </c:pt>
                <c:pt idx="906">
                  <c:v>7.666666666666667</c:v>
                </c:pt>
                <c:pt idx="907">
                  <c:v>7.666666666666667</c:v>
                </c:pt>
                <c:pt idx="908">
                  <c:v>7.666666666666667</c:v>
                </c:pt>
                <c:pt idx="909">
                  <c:v>7.666666666666667</c:v>
                </c:pt>
                <c:pt idx="910">
                  <c:v>7.666666666666667</c:v>
                </c:pt>
                <c:pt idx="911">
                  <c:v>7.666666666666667</c:v>
                </c:pt>
                <c:pt idx="912">
                  <c:v>7.666666666666667</c:v>
                </c:pt>
                <c:pt idx="913">
                  <c:v>7.666666666666667</c:v>
                </c:pt>
                <c:pt idx="914">
                  <c:v>7.666666666666667</c:v>
                </c:pt>
                <c:pt idx="915">
                  <c:v>7.666666666666667</c:v>
                </c:pt>
                <c:pt idx="916">
                  <c:v>7.666666666666667</c:v>
                </c:pt>
                <c:pt idx="917">
                  <c:v>7.666666666666667</c:v>
                </c:pt>
                <c:pt idx="918">
                  <c:v>7.666666666666667</c:v>
                </c:pt>
                <c:pt idx="919">
                  <c:v>7.666666666666667</c:v>
                </c:pt>
                <c:pt idx="920">
                  <c:v>7.666666666666667</c:v>
                </c:pt>
                <c:pt idx="921">
                  <c:v>7.666666666666667</c:v>
                </c:pt>
                <c:pt idx="922">
                  <c:v>7.666666666666667</c:v>
                </c:pt>
                <c:pt idx="923">
                  <c:v>7.666666666666667</c:v>
                </c:pt>
                <c:pt idx="924">
                  <c:v>7.666666666666667</c:v>
                </c:pt>
                <c:pt idx="925">
                  <c:v>7.666666666666667</c:v>
                </c:pt>
                <c:pt idx="926">
                  <c:v>7.666666666666667</c:v>
                </c:pt>
                <c:pt idx="927">
                  <c:v>7.666666666666667</c:v>
                </c:pt>
                <c:pt idx="928">
                  <c:v>7.666666666666667</c:v>
                </c:pt>
                <c:pt idx="929">
                  <c:v>7.666666666666667</c:v>
                </c:pt>
                <c:pt idx="930">
                  <c:v>7.666666666666667</c:v>
                </c:pt>
                <c:pt idx="931">
                  <c:v>7.666666666666667</c:v>
                </c:pt>
                <c:pt idx="932">
                  <c:v>7.666666666666667</c:v>
                </c:pt>
                <c:pt idx="933">
                  <c:v>7.666666666666667</c:v>
                </c:pt>
                <c:pt idx="934">
                  <c:v>7.666666666666667</c:v>
                </c:pt>
                <c:pt idx="935">
                  <c:v>7.666666666666667</c:v>
                </c:pt>
                <c:pt idx="936">
                  <c:v>7.666666666666667</c:v>
                </c:pt>
                <c:pt idx="937">
                  <c:v>7.666666666666667</c:v>
                </c:pt>
                <c:pt idx="938">
                  <c:v>7.666666666666667</c:v>
                </c:pt>
                <c:pt idx="939">
                  <c:v>7.666666666666667</c:v>
                </c:pt>
                <c:pt idx="940">
                  <c:v>7.666666666666667</c:v>
                </c:pt>
                <c:pt idx="941">
                  <c:v>7.666666666666667</c:v>
                </c:pt>
                <c:pt idx="942">
                  <c:v>7.666666666666667</c:v>
                </c:pt>
                <c:pt idx="943">
                  <c:v>7.666666666666667</c:v>
                </c:pt>
                <c:pt idx="944">
                  <c:v>7.666666666666667</c:v>
                </c:pt>
                <c:pt idx="945">
                  <c:v>7.666666666666667</c:v>
                </c:pt>
                <c:pt idx="946">
                  <c:v>7.666666666666667</c:v>
                </c:pt>
                <c:pt idx="947">
                  <c:v>7.666666666666667</c:v>
                </c:pt>
                <c:pt idx="948">
                  <c:v>7.666666666666667</c:v>
                </c:pt>
                <c:pt idx="949">
                  <c:v>7.666666666666667</c:v>
                </c:pt>
                <c:pt idx="950">
                  <c:v>7.666666666666667</c:v>
                </c:pt>
                <c:pt idx="951">
                  <c:v>7.666666666666667</c:v>
                </c:pt>
                <c:pt idx="952">
                  <c:v>7.666666666666667</c:v>
                </c:pt>
                <c:pt idx="953">
                  <c:v>7.666666666666667</c:v>
                </c:pt>
                <c:pt idx="954">
                  <c:v>7.666666666666667</c:v>
                </c:pt>
                <c:pt idx="955">
                  <c:v>7.666666666666667</c:v>
                </c:pt>
                <c:pt idx="956">
                  <c:v>7.666666666666667</c:v>
                </c:pt>
                <c:pt idx="957">
                  <c:v>7.666666666666667</c:v>
                </c:pt>
                <c:pt idx="958">
                  <c:v>7.666666666666667</c:v>
                </c:pt>
                <c:pt idx="959">
                  <c:v>7.666666666666667</c:v>
                </c:pt>
                <c:pt idx="960">
                  <c:v>7.666666666666667</c:v>
                </c:pt>
                <c:pt idx="961">
                  <c:v>7.666666666666667</c:v>
                </c:pt>
                <c:pt idx="962">
                  <c:v>7.666666666666667</c:v>
                </c:pt>
                <c:pt idx="963">
                  <c:v>7.666666666666667</c:v>
                </c:pt>
                <c:pt idx="964">
                  <c:v>7.666666666666667</c:v>
                </c:pt>
                <c:pt idx="965">
                  <c:v>7.666666666666667</c:v>
                </c:pt>
                <c:pt idx="966">
                  <c:v>7.666666666666667</c:v>
                </c:pt>
                <c:pt idx="967">
                  <c:v>7.666666666666667</c:v>
                </c:pt>
                <c:pt idx="968">
                  <c:v>7.666666666666667</c:v>
                </c:pt>
                <c:pt idx="969">
                  <c:v>7.666666666666667</c:v>
                </c:pt>
                <c:pt idx="970">
                  <c:v>7.666666666666667</c:v>
                </c:pt>
                <c:pt idx="971">
                  <c:v>7.666666666666667</c:v>
                </c:pt>
                <c:pt idx="972">
                  <c:v>7.666666666666667</c:v>
                </c:pt>
                <c:pt idx="973">
                  <c:v>7.666666666666667</c:v>
                </c:pt>
                <c:pt idx="974">
                  <c:v>7.666666666666667</c:v>
                </c:pt>
                <c:pt idx="975">
                  <c:v>7.666666666666667</c:v>
                </c:pt>
                <c:pt idx="976">
                  <c:v>7.666666666666667</c:v>
                </c:pt>
                <c:pt idx="977">
                  <c:v>7.666666666666667</c:v>
                </c:pt>
                <c:pt idx="978">
                  <c:v>7.666666666666667</c:v>
                </c:pt>
                <c:pt idx="979">
                  <c:v>7.666666666666667</c:v>
                </c:pt>
                <c:pt idx="980">
                  <c:v>7.666666666666667</c:v>
                </c:pt>
                <c:pt idx="981">
                  <c:v>7.666666666666667</c:v>
                </c:pt>
                <c:pt idx="982">
                  <c:v>7.666666666666667</c:v>
                </c:pt>
                <c:pt idx="983">
                  <c:v>7.666666666666667</c:v>
                </c:pt>
                <c:pt idx="984">
                  <c:v>7.666666666666667</c:v>
                </c:pt>
                <c:pt idx="985">
                  <c:v>7.666666666666667</c:v>
                </c:pt>
                <c:pt idx="986">
                  <c:v>7.666666666666667</c:v>
                </c:pt>
                <c:pt idx="987">
                  <c:v>7.666666666666667</c:v>
                </c:pt>
                <c:pt idx="988">
                  <c:v>7.666666666666667</c:v>
                </c:pt>
                <c:pt idx="989">
                  <c:v>7.666666666666667</c:v>
                </c:pt>
                <c:pt idx="990">
                  <c:v>7.666666666666667</c:v>
                </c:pt>
                <c:pt idx="991">
                  <c:v>7.666666666666667</c:v>
                </c:pt>
                <c:pt idx="992">
                  <c:v>7.666666666666667</c:v>
                </c:pt>
                <c:pt idx="993">
                  <c:v>7.666666666666667</c:v>
                </c:pt>
                <c:pt idx="994">
                  <c:v>7.666666666666667</c:v>
                </c:pt>
                <c:pt idx="995">
                  <c:v>7.666666666666667</c:v>
                </c:pt>
                <c:pt idx="996">
                  <c:v>7.666666666666667</c:v>
                </c:pt>
                <c:pt idx="997">
                  <c:v>7.666666666666667</c:v>
                </c:pt>
                <c:pt idx="998">
                  <c:v>7.666666666666667</c:v>
                </c:pt>
                <c:pt idx="999">
                  <c:v>7.666666666666667</c:v>
                </c:pt>
                <c:pt idx="1000">
                  <c:v>7.666666666666667</c:v>
                </c:pt>
                <c:pt idx="1001">
                  <c:v>7.666666666666667</c:v>
                </c:pt>
                <c:pt idx="1002">
                  <c:v>7.666666666666667</c:v>
                </c:pt>
              </c:numCache>
            </c:numRef>
          </c:yVal>
          <c:smooth val="0"/>
        </c:ser>
        <c:dLbls>
          <c:showLegendKey val="0"/>
          <c:showVal val="0"/>
          <c:showCatName val="0"/>
          <c:showSerName val="0"/>
          <c:showPercent val="0"/>
          <c:showBubbleSize val="0"/>
        </c:dLbls>
        <c:axId val="-1274065296"/>
        <c:axId val="-1274065840"/>
      </c:scatterChart>
      <c:valAx>
        <c:axId val="-1326416048"/>
        <c:scaling>
          <c:orientation val="minMax"/>
          <c:max val="50"/>
          <c:min val="0"/>
        </c:scaling>
        <c:delete val="0"/>
        <c:axPos val="b"/>
        <c:title>
          <c:tx>
            <c:rich>
              <a:bodyPr/>
              <a:lstStyle/>
              <a:p>
                <a:pPr>
                  <a:defRPr b="0"/>
                </a:pPr>
                <a:r>
                  <a:rPr lang="en-US" b="0"/>
                  <a:t>Time (s)</a:t>
                </a:r>
              </a:p>
            </c:rich>
          </c:tx>
          <c:layout/>
          <c:overlay val="0"/>
        </c:title>
        <c:numFmt formatCode="General" sourceLinked="1"/>
        <c:majorTickMark val="out"/>
        <c:minorTickMark val="out"/>
        <c:tickLblPos val="nextTo"/>
        <c:spPr>
          <a:ln>
            <a:solidFill>
              <a:schemeClr val="tx1"/>
            </a:solidFill>
          </a:ln>
        </c:spPr>
        <c:crossAx val="-1274068560"/>
        <c:crosses val="autoZero"/>
        <c:crossBetween val="midCat"/>
        <c:majorUnit val="10"/>
        <c:minorUnit val="5"/>
      </c:valAx>
      <c:valAx>
        <c:axId val="-1274068560"/>
        <c:scaling>
          <c:orientation val="minMax"/>
        </c:scaling>
        <c:delete val="0"/>
        <c:axPos val="l"/>
        <c:title>
          <c:tx>
            <c:rich>
              <a:bodyPr rot="-5400000" vert="horz"/>
              <a:lstStyle/>
              <a:p>
                <a:pPr>
                  <a:defRPr b="0"/>
                </a:pPr>
                <a:r>
                  <a:rPr lang="en-US" b="0" dirty="0" smtClean="0"/>
                  <a:t>Force per</a:t>
                </a:r>
                <a:r>
                  <a:rPr lang="en-US" b="0" baseline="0" dirty="0" smtClean="0"/>
                  <a:t> bond, </a:t>
                </a:r>
                <a:r>
                  <a:rPr lang="en-US" b="0" baseline="0" dirty="0" err="1" smtClean="0"/>
                  <a:t>pN</a:t>
                </a:r>
                <a:r>
                  <a:rPr lang="en-US" b="0" baseline="0" dirty="0" smtClean="0"/>
                  <a:t> </a:t>
                </a:r>
                <a:endParaRPr lang="en-US" b="0" dirty="0"/>
              </a:p>
            </c:rich>
          </c:tx>
          <c:layout>
            <c:manualLayout>
              <c:xMode val="edge"/>
              <c:yMode val="edge"/>
              <c:x val="2.300261043403843E-2"/>
              <c:y val="0.21895515417984412"/>
            </c:manualLayout>
          </c:layout>
          <c:overlay val="0"/>
        </c:title>
        <c:numFmt formatCode="General" sourceLinked="1"/>
        <c:majorTickMark val="out"/>
        <c:minorTickMark val="none"/>
        <c:tickLblPos val="nextTo"/>
        <c:spPr>
          <a:ln>
            <a:solidFill>
              <a:schemeClr val="tx1"/>
            </a:solidFill>
          </a:ln>
        </c:spPr>
        <c:crossAx val="-1326416048"/>
        <c:crosses val="autoZero"/>
        <c:crossBetween val="midCat"/>
      </c:valAx>
      <c:valAx>
        <c:axId val="-1274065840"/>
        <c:scaling>
          <c:orientation val="minMax"/>
          <c:max val="8"/>
          <c:min val="0"/>
        </c:scaling>
        <c:delete val="0"/>
        <c:axPos val="r"/>
        <c:title>
          <c:tx>
            <c:rich>
              <a:bodyPr rot="5400000" vert="horz"/>
              <a:lstStyle/>
              <a:p>
                <a:pPr>
                  <a:defRPr>
                    <a:solidFill>
                      <a:schemeClr val="accent1">
                        <a:lumMod val="50000"/>
                      </a:schemeClr>
                    </a:solidFill>
                  </a:defRPr>
                </a:pPr>
                <a:r>
                  <a:rPr lang="en-US" dirty="0" smtClean="0">
                    <a:solidFill>
                      <a:schemeClr val="accent1">
                        <a:lumMod val="50000"/>
                      </a:schemeClr>
                    </a:solidFill>
                  </a:rPr>
                  <a:t>activated </a:t>
                </a:r>
                <a:r>
                  <a:rPr lang="en-US" dirty="0">
                    <a:solidFill>
                      <a:schemeClr val="accent1">
                        <a:lumMod val="50000"/>
                      </a:schemeClr>
                    </a:solidFill>
                  </a:rPr>
                  <a:t>bonds</a:t>
                </a:r>
              </a:p>
            </c:rich>
          </c:tx>
          <c:layout>
            <c:manualLayout>
              <c:xMode val="edge"/>
              <c:yMode val="edge"/>
              <c:x val="0.82195737232696098"/>
              <c:y val="0.10712215097282739"/>
            </c:manualLayout>
          </c:layout>
          <c:overlay val="0"/>
        </c:title>
        <c:numFmt formatCode="General" sourceLinked="1"/>
        <c:majorTickMark val="out"/>
        <c:minorTickMark val="none"/>
        <c:tickLblPos val="nextTo"/>
        <c:txPr>
          <a:bodyPr/>
          <a:lstStyle/>
          <a:p>
            <a:pPr>
              <a:defRPr>
                <a:solidFill>
                  <a:schemeClr val="accent1">
                    <a:lumMod val="50000"/>
                  </a:schemeClr>
                </a:solidFill>
              </a:defRPr>
            </a:pPr>
            <a:endParaRPr lang="en-US"/>
          </a:p>
        </c:txPr>
        <c:crossAx val="-1274065296"/>
        <c:crosses val="max"/>
        <c:crossBetween val="midCat"/>
      </c:valAx>
      <c:valAx>
        <c:axId val="-1274065296"/>
        <c:scaling>
          <c:orientation val="minMax"/>
        </c:scaling>
        <c:delete val="1"/>
        <c:axPos val="b"/>
        <c:numFmt formatCode="General" sourceLinked="1"/>
        <c:majorTickMark val="out"/>
        <c:minorTickMark val="none"/>
        <c:tickLblPos val="none"/>
        <c:crossAx val="-1274065840"/>
        <c:crosses val="autoZero"/>
        <c:crossBetween val="midCat"/>
      </c:valAx>
    </c:plotArea>
    <c:plotVisOnly val="1"/>
    <c:dispBlanksAs val="gap"/>
    <c:showDLblsOverMax val="0"/>
  </c:chart>
  <c:spPr>
    <a:ln>
      <a:noFill/>
    </a:ln>
  </c:spPr>
  <c:txPr>
    <a:bodyPr/>
    <a:lstStyle/>
    <a:p>
      <a:pPr>
        <a:defRPr sz="16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028488785840544"/>
          <c:y val="5.1400554097404488E-2"/>
          <c:w val="0.76865575476534864"/>
          <c:h val="0.7664318598039116"/>
        </c:manualLayout>
      </c:layout>
      <c:scatterChart>
        <c:scatterStyle val="lineMarker"/>
        <c:varyColors val="0"/>
        <c:ser>
          <c:idx val="0"/>
          <c:order val="0"/>
          <c:tx>
            <c:strRef>
              <c:f>Sheet1!$C$4</c:f>
              <c:strCache>
                <c:ptCount val="1"/>
                <c:pt idx="0">
                  <c:v>spring</c:v>
                </c:pt>
              </c:strCache>
            </c:strRef>
          </c:tx>
          <c:spPr>
            <a:ln w="38100">
              <a:solidFill>
                <a:srgbClr val="0070C0"/>
              </a:solidFill>
            </a:ln>
          </c:spPr>
          <c:marker>
            <c:symbol val="none"/>
          </c:marker>
          <c:xVal>
            <c:numRef>
              <c:f>Sheet1!$B$5:$B$63</c:f>
              <c:numCache>
                <c:formatCode>General</c:formatCode>
                <c:ptCount val="59"/>
                <c:pt idx="0">
                  <c:v>0</c:v>
                </c:pt>
                <c:pt idx="1">
                  <c:v>3.1622776601683791E-2</c:v>
                </c:pt>
                <c:pt idx="2">
                  <c:v>6.3245553203367347E-2</c:v>
                </c:pt>
                <c:pt idx="3">
                  <c:v>9.4868329805051568E-2</c:v>
                </c:pt>
                <c:pt idx="4">
                  <c:v>0.12649110640673544</c:v>
                </c:pt>
                <c:pt idx="5">
                  <c:v>0.15811388300841894</c:v>
                </c:pt>
                <c:pt idx="6">
                  <c:v>0.18973665961010291</c:v>
                </c:pt>
                <c:pt idx="7">
                  <c:v>0.2213594362117865</c:v>
                </c:pt>
                <c:pt idx="8">
                  <c:v>0.25298221281347189</c:v>
                </c:pt>
                <c:pt idx="9">
                  <c:v>0.28460498941515538</c:v>
                </c:pt>
                <c:pt idx="10">
                  <c:v>0.31622776601683888</c:v>
                </c:pt>
                <c:pt idx="11">
                  <c:v>0.34785054261852161</c:v>
                </c:pt>
                <c:pt idx="12">
                  <c:v>0.37947331922020838</c:v>
                </c:pt>
                <c:pt idx="13">
                  <c:v>0.41109609582188938</c:v>
                </c:pt>
                <c:pt idx="14">
                  <c:v>0.44271887242357294</c:v>
                </c:pt>
                <c:pt idx="15">
                  <c:v>0.47434164902525688</c:v>
                </c:pt>
                <c:pt idx="16">
                  <c:v>0.50596442562693733</c:v>
                </c:pt>
                <c:pt idx="17">
                  <c:v>0.53758720222862433</c:v>
                </c:pt>
                <c:pt idx="18">
                  <c:v>0.56920997883030811</c:v>
                </c:pt>
                <c:pt idx="19">
                  <c:v>0.60083275543199188</c:v>
                </c:pt>
                <c:pt idx="20">
                  <c:v>0.6324555320336821</c:v>
                </c:pt>
                <c:pt idx="21">
                  <c:v>0.66407830863536266</c:v>
                </c:pt>
                <c:pt idx="22">
                  <c:v>0.69570108523704322</c:v>
                </c:pt>
                <c:pt idx="23">
                  <c:v>0.72732386183872699</c:v>
                </c:pt>
                <c:pt idx="24">
                  <c:v>0.75894663844041721</c:v>
                </c:pt>
                <c:pt idx="25">
                  <c:v>0.79056941504209455</c:v>
                </c:pt>
                <c:pt idx="26">
                  <c:v>0.82219219164378154</c:v>
                </c:pt>
                <c:pt idx="27">
                  <c:v>0.8538149682454621</c:v>
                </c:pt>
                <c:pt idx="28">
                  <c:v>0.88543774484713944</c:v>
                </c:pt>
                <c:pt idx="29">
                  <c:v>0.91706052144882966</c:v>
                </c:pt>
                <c:pt idx="30">
                  <c:v>0.94868329805051665</c:v>
                </c:pt>
                <c:pt idx="31">
                  <c:v>0.98030607465219721</c:v>
                </c:pt>
                <c:pt idx="32">
                  <c:v>1.0119288512538798</c:v>
                </c:pt>
                <c:pt idx="33">
                  <c:v>1.043551627855565</c:v>
                </c:pt>
                <c:pt idx="34">
                  <c:v>1.0751744044572489</c:v>
                </c:pt>
                <c:pt idx="35">
                  <c:v>1.1067971810589341</c:v>
                </c:pt>
                <c:pt idx="36">
                  <c:v>1.1384199576606167</c:v>
                </c:pt>
                <c:pt idx="37">
                  <c:v>1.1700427342623103</c:v>
                </c:pt>
                <c:pt idx="38">
                  <c:v>1.2016655108639838</c:v>
                </c:pt>
                <c:pt idx="39">
                  <c:v>1.2332882874656601</c:v>
                </c:pt>
                <c:pt idx="40">
                  <c:v>1.2649110640673522</c:v>
                </c:pt>
                <c:pt idx="41">
                  <c:v>1.2965338406690359</c:v>
                </c:pt>
                <c:pt idx="42">
                  <c:v>1.32815661727072</c:v>
                </c:pt>
                <c:pt idx="43">
                  <c:v>1.3597793938723957</c:v>
                </c:pt>
                <c:pt idx="44">
                  <c:v>1.391402170474088</c:v>
                </c:pt>
                <c:pt idx="45">
                  <c:v>1.4230249470757634</c:v>
                </c:pt>
                <c:pt idx="46">
                  <c:v>1.4546477236774555</c:v>
                </c:pt>
                <c:pt idx="47">
                  <c:v>1.4862705002791394</c:v>
                </c:pt>
                <c:pt idx="48">
                  <c:v>1.5178932768808218</c:v>
                </c:pt>
                <c:pt idx="49">
                  <c:v>1.5495160534825072</c:v>
                </c:pt>
                <c:pt idx="50">
                  <c:v>1.5811388300841898</c:v>
                </c:pt>
                <c:pt idx="51">
                  <c:v>1.612761606685875</c:v>
                </c:pt>
                <c:pt idx="52">
                  <c:v>1.6443843832875589</c:v>
                </c:pt>
                <c:pt idx="53">
                  <c:v>1.6760071598892525</c:v>
                </c:pt>
                <c:pt idx="54">
                  <c:v>1.7076299364909258</c:v>
                </c:pt>
                <c:pt idx="55">
                  <c:v>1.7392527130926099</c:v>
                </c:pt>
                <c:pt idx="56">
                  <c:v>1.7708754896942944</c:v>
                </c:pt>
                <c:pt idx="57">
                  <c:v>1.8024982662959779</c:v>
                </c:pt>
                <c:pt idx="58">
                  <c:v>1.8341210428976618</c:v>
                </c:pt>
              </c:numCache>
            </c:numRef>
          </c:xVal>
          <c:yVal>
            <c:numRef>
              <c:f>Sheet1!$C$5:$C$63</c:f>
              <c:numCache>
                <c:formatCode>General</c:formatCode>
                <c:ptCount val="59"/>
                <c:pt idx="0">
                  <c:v>0</c:v>
                </c:pt>
                <c:pt idx="1">
                  <c:v>2.5298221281346978</c:v>
                </c:pt>
                <c:pt idx="2">
                  <c:v>5.0596442562693955</c:v>
                </c:pt>
                <c:pt idx="3">
                  <c:v>7.5894663844041732</c:v>
                </c:pt>
                <c:pt idx="4">
                  <c:v>10.119288512538812</c:v>
                </c:pt>
                <c:pt idx="5">
                  <c:v>12.649110640673445</c:v>
                </c:pt>
                <c:pt idx="6">
                  <c:v>15.17893276880822</c:v>
                </c:pt>
              </c:numCache>
            </c:numRef>
          </c:yVal>
          <c:smooth val="0"/>
        </c:ser>
        <c:ser>
          <c:idx val="1"/>
          <c:order val="1"/>
          <c:tx>
            <c:strRef>
              <c:f>Sheet1!$D$4</c:f>
              <c:strCache>
                <c:ptCount val="1"/>
                <c:pt idx="0">
                  <c:v>entropic polymer</c:v>
                </c:pt>
              </c:strCache>
            </c:strRef>
          </c:tx>
          <c:spPr>
            <a:ln w="38100">
              <a:solidFill>
                <a:schemeClr val="accent1">
                  <a:lumMod val="75000"/>
                </a:schemeClr>
              </a:solidFill>
            </a:ln>
          </c:spPr>
          <c:marker>
            <c:symbol val="none"/>
          </c:marker>
          <c:xVal>
            <c:numRef>
              <c:f>Sheet1!$B$5:$B$63</c:f>
              <c:numCache>
                <c:formatCode>General</c:formatCode>
                <c:ptCount val="59"/>
                <c:pt idx="0">
                  <c:v>0</c:v>
                </c:pt>
                <c:pt idx="1">
                  <c:v>3.1622776601683791E-2</c:v>
                </c:pt>
                <c:pt idx="2">
                  <c:v>6.3245553203367347E-2</c:v>
                </c:pt>
                <c:pt idx="3">
                  <c:v>9.4868329805051568E-2</c:v>
                </c:pt>
                <c:pt idx="4">
                  <c:v>0.12649110640673544</c:v>
                </c:pt>
                <c:pt idx="5">
                  <c:v>0.15811388300841894</c:v>
                </c:pt>
                <c:pt idx="6">
                  <c:v>0.18973665961010291</c:v>
                </c:pt>
                <c:pt idx="7">
                  <c:v>0.2213594362117865</c:v>
                </c:pt>
                <c:pt idx="8">
                  <c:v>0.25298221281347189</c:v>
                </c:pt>
                <c:pt idx="9">
                  <c:v>0.28460498941515538</c:v>
                </c:pt>
                <c:pt idx="10">
                  <c:v>0.31622776601683888</c:v>
                </c:pt>
                <c:pt idx="11">
                  <c:v>0.34785054261852161</c:v>
                </c:pt>
                <c:pt idx="12">
                  <c:v>0.37947331922020838</c:v>
                </c:pt>
                <c:pt idx="13">
                  <c:v>0.41109609582188938</c:v>
                </c:pt>
                <c:pt idx="14">
                  <c:v>0.44271887242357294</c:v>
                </c:pt>
                <c:pt idx="15">
                  <c:v>0.47434164902525688</c:v>
                </c:pt>
                <c:pt idx="16">
                  <c:v>0.50596442562693733</c:v>
                </c:pt>
                <c:pt idx="17">
                  <c:v>0.53758720222862433</c:v>
                </c:pt>
                <c:pt idx="18">
                  <c:v>0.56920997883030811</c:v>
                </c:pt>
                <c:pt idx="19">
                  <c:v>0.60083275543199188</c:v>
                </c:pt>
                <c:pt idx="20">
                  <c:v>0.6324555320336821</c:v>
                </c:pt>
                <c:pt idx="21">
                  <c:v>0.66407830863536266</c:v>
                </c:pt>
                <c:pt idx="22">
                  <c:v>0.69570108523704322</c:v>
                </c:pt>
                <c:pt idx="23">
                  <c:v>0.72732386183872699</c:v>
                </c:pt>
                <c:pt idx="24">
                  <c:v>0.75894663844041721</c:v>
                </c:pt>
                <c:pt idx="25">
                  <c:v>0.79056941504209455</c:v>
                </c:pt>
                <c:pt idx="26">
                  <c:v>0.82219219164378154</c:v>
                </c:pt>
                <c:pt idx="27">
                  <c:v>0.8538149682454621</c:v>
                </c:pt>
                <c:pt idx="28">
                  <c:v>0.88543774484713944</c:v>
                </c:pt>
                <c:pt idx="29">
                  <c:v>0.91706052144882966</c:v>
                </c:pt>
                <c:pt idx="30">
                  <c:v>0.94868329805051665</c:v>
                </c:pt>
                <c:pt idx="31">
                  <c:v>0.98030607465219721</c:v>
                </c:pt>
                <c:pt idx="32">
                  <c:v>1.0119288512538798</c:v>
                </c:pt>
                <c:pt idx="33">
                  <c:v>1.043551627855565</c:v>
                </c:pt>
                <c:pt idx="34">
                  <c:v>1.0751744044572489</c:v>
                </c:pt>
                <c:pt idx="35">
                  <c:v>1.1067971810589341</c:v>
                </c:pt>
                <c:pt idx="36">
                  <c:v>1.1384199576606167</c:v>
                </c:pt>
                <c:pt idx="37">
                  <c:v>1.1700427342623103</c:v>
                </c:pt>
                <c:pt idx="38">
                  <c:v>1.2016655108639838</c:v>
                </c:pt>
                <c:pt idx="39">
                  <c:v>1.2332882874656601</c:v>
                </c:pt>
                <c:pt idx="40">
                  <c:v>1.2649110640673522</c:v>
                </c:pt>
                <c:pt idx="41">
                  <c:v>1.2965338406690359</c:v>
                </c:pt>
                <c:pt idx="42">
                  <c:v>1.32815661727072</c:v>
                </c:pt>
                <c:pt idx="43">
                  <c:v>1.3597793938723957</c:v>
                </c:pt>
                <c:pt idx="44">
                  <c:v>1.391402170474088</c:v>
                </c:pt>
                <c:pt idx="45">
                  <c:v>1.4230249470757634</c:v>
                </c:pt>
                <c:pt idx="46">
                  <c:v>1.4546477236774555</c:v>
                </c:pt>
                <c:pt idx="47">
                  <c:v>1.4862705002791394</c:v>
                </c:pt>
                <c:pt idx="48">
                  <c:v>1.5178932768808218</c:v>
                </c:pt>
                <c:pt idx="49">
                  <c:v>1.5495160534825072</c:v>
                </c:pt>
                <c:pt idx="50">
                  <c:v>1.5811388300841898</c:v>
                </c:pt>
                <c:pt idx="51">
                  <c:v>1.612761606685875</c:v>
                </c:pt>
                <c:pt idx="52">
                  <c:v>1.6443843832875589</c:v>
                </c:pt>
                <c:pt idx="53">
                  <c:v>1.6760071598892525</c:v>
                </c:pt>
                <c:pt idx="54">
                  <c:v>1.7076299364909258</c:v>
                </c:pt>
                <c:pt idx="55">
                  <c:v>1.7392527130926099</c:v>
                </c:pt>
                <c:pt idx="56">
                  <c:v>1.7708754896942944</c:v>
                </c:pt>
                <c:pt idx="57">
                  <c:v>1.8024982662959779</c:v>
                </c:pt>
                <c:pt idx="58">
                  <c:v>1.8341210428976618</c:v>
                </c:pt>
              </c:numCache>
            </c:numRef>
          </c:xVal>
          <c:yVal>
            <c:numRef>
              <c:f>Sheet1!$D$5:$D$63</c:f>
              <c:numCache>
                <c:formatCode>General</c:formatCode>
                <c:ptCount val="59"/>
                <c:pt idx="0">
                  <c:v>0</c:v>
                </c:pt>
                <c:pt idx="1">
                  <c:v>2.2761245673594343E-2</c:v>
                </c:pt>
                <c:pt idx="2">
                  <c:v>4.5884051093907433E-2</c:v>
                </c:pt>
                <c:pt idx="3">
                  <c:v>6.9391403723299522E-2</c:v>
                </c:pt>
                <c:pt idx="4">
                  <c:v>9.3308147378881268E-2</c:v>
                </c:pt>
                <c:pt idx="5">
                  <c:v>0.11766116507368002</c:v>
                </c:pt>
                <c:pt idx="6">
                  <c:v>0.14247958321833731</c:v>
                </c:pt>
                <c:pt idx="7">
                  <c:v>0.16779500008364123</c:v>
                </c:pt>
                <c:pt idx="8">
                  <c:v>0.19364174187481259</c:v>
                </c:pt>
                <c:pt idx="9">
                  <c:v>0.22005715029834577</c:v>
                </c:pt>
                <c:pt idx="10">
                  <c:v>0.24708190612672695</c:v>
                </c:pt>
                <c:pt idx="11">
                  <c:v>0.27476039400466062</c:v>
                </c:pt>
                <c:pt idx="12">
                  <c:v>0.30314111461563803</c:v>
                </c:pt>
                <c:pt idx="13">
                  <c:v>0.33227715136825314</c:v>
                </c:pt>
                <c:pt idx="14">
                  <c:v>0.36222670000259038</c:v>
                </c:pt>
                <c:pt idx="15">
                  <c:v>0.39305367100181027</c:v>
                </c:pt>
                <c:pt idx="16">
                  <c:v>0.42482837647590055</c:v>
                </c:pt>
                <c:pt idx="17">
                  <c:v>0.45762831533105608</c:v>
                </c:pt>
                <c:pt idx="18">
                  <c:v>0.49153907313211131</c:v>
                </c:pt>
                <c:pt idx="19">
                  <c:v>0.52665535621249771</c:v>
                </c:pt>
                <c:pt idx="20">
                  <c:v>0.56308218341827321</c:v>
                </c:pt>
                <c:pt idx="21">
                  <c:v>0.6009362635580997</c:v>
                </c:pt>
                <c:pt idx="22">
                  <c:v>0.64034759238246763</c:v>
                </c:pt>
                <c:pt idx="23">
                  <c:v>0.68146131000754351</c:v>
                </c:pt>
                <c:pt idx="24">
                  <c:v>0.72443986848158548</c:v>
                </c:pt>
                <c:pt idx="25">
                  <c:v>0.76946557012124539</c:v>
                </c:pt>
                <c:pt idx="26">
                  <c:v>0.81674355091114514</c:v>
                </c:pt>
                <c:pt idx="27">
                  <c:v>0.8665053004366956</c:v>
                </c:pt>
                <c:pt idx="28">
                  <c:v>0.91901283152578461</c:v>
                </c:pt>
                <c:pt idx="29">
                  <c:v>0.97456364035754051</c:v>
                </c:pt>
                <c:pt idx="30">
                  <c:v>1.0334966330560877</c:v>
                </c:pt>
                <c:pt idx="31">
                  <c:v>1.0961992401408938</c:v>
                </c:pt>
                <c:pt idx="32">
                  <c:v>1.1631159989250943</c:v>
                </c:pt>
                <c:pt idx="33">
                  <c:v>1.2347589605040465</c:v>
                </c:pt>
                <c:pt idx="34">
                  <c:v>1.3117203784988578</c:v>
                </c:pt>
                <c:pt idx="35">
                  <c:v>1.3946882697393823</c:v>
                </c:pt>
                <c:pt idx="36">
                  <c:v>1.4844656145276178</c:v>
                </c:pt>
                <c:pt idx="37">
                  <c:v>1.5819942029084855</c:v>
                </c:pt>
                <c:pt idx="38">
                  <c:v>1.6883844576375484</c:v>
                </c:pt>
                <c:pt idx="39">
                  <c:v>1.8049530091766701</c:v>
                </c:pt>
                <c:pt idx="40">
                  <c:v>1.9332704141180241</c:v>
                </c:pt>
                <c:pt idx="41">
                  <c:v>2.0752222715377981</c:v>
                </c:pt>
                <c:pt idx="42">
                  <c:v>2.2330882154137837</c:v>
                </c:pt>
                <c:pt idx="43">
                  <c:v>2.4096450182562177</c:v>
                </c:pt>
                <c:pt idx="44">
                  <c:v>2.6083025988638271</c:v>
                </c:pt>
                <c:pt idx="45">
                  <c:v>2.8332855061441427</c:v>
                </c:pt>
                <c:pt idx="46">
                  <c:v>3.0898781246867024</c:v>
                </c:pt>
                <c:pt idx="47">
                  <c:v>3.3847605161251604</c:v>
                </c:pt>
                <c:pt idx="48">
                  <c:v>3.7264753082804614</c:v>
                </c:pt>
                <c:pt idx="49">
                  <c:v>4.1260875053138149</c:v>
                </c:pt>
                <c:pt idx="50">
                  <c:v>4.5981340067053882</c:v>
                </c:pt>
                <c:pt idx="51">
                  <c:v>5.1620178844507265</c:v>
                </c:pt>
                <c:pt idx="52">
                  <c:v>5.8441024724336001</c:v>
                </c:pt>
                <c:pt idx="53">
                  <c:v>6.6809374900399341</c:v>
                </c:pt>
                <c:pt idx="54">
                  <c:v>7.7243746829950251</c:v>
                </c:pt>
                <c:pt idx="55">
                  <c:v>9.049952307178966</c:v>
                </c:pt>
                <c:pt idx="56">
                  <c:v>10.771173263098998</c:v>
                </c:pt>
                <c:pt idx="57">
                  <c:v>13.064934728575405</c:v>
                </c:pt>
                <c:pt idx="58">
                  <c:v>16.219298983602396</c:v>
                </c:pt>
              </c:numCache>
            </c:numRef>
          </c:yVal>
          <c:smooth val="0"/>
        </c:ser>
        <c:ser>
          <c:idx val="3"/>
          <c:order val="2"/>
          <c:tx>
            <c:strRef>
              <c:f>Sheet1!$F$4</c:f>
              <c:strCache>
                <c:ptCount val="1"/>
                <c:pt idx="0">
                  <c:v>helical coil</c:v>
                </c:pt>
              </c:strCache>
            </c:strRef>
          </c:tx>
          <c:spPr>
            <a:ln w="38100">
              <a:solidFill>
                <a:schemeClr val="tx1"/>
              </a:solidFill>
            </a:ln>
          </c:spPr>
          <c:marker>
            <c:symbol val="none"/>
          </c:marker>
          <c:xVal>
            <c:numRef>
              <c:f>Sheet1!$B$5:$B$63</c:f>
              <c:numCache>
                <c:formatCode>General</c:formatCode>
                <c:ptCount val="59"/>
                <c:pt idx="0">
                  <c:v>0</c:v>
                </c:pt>
                <c:pt idx="1">
                  <c:v>3.1622776601683791E-2</c:v>
                </c:pt>
                <c:pt idx="2">
                  <c:v>6.3245553203367347E-2</c:v>
                </c:pt>
                <c:pt idx="3">
                  <c:v>9.4868329805051568E-2</c:v>
                </c:pt>
                <c:pt idx="4">
                  <c:v>0.12649110640673544</c:v>
                </c:pt>
                <c:pt idx="5">
                  <c:v>0.15811388300841894</c:v>
                </c:pt>
                <c:pt idx="6">
                  <c:v>0.18973665961010291</c:v>
                </c:pt>
                <c:pt idx="7">
                  <c:v>0.2213594362117865</c:v>
                </c:pt>
                <c:pt idx="8">
                  <c:v>0.25298221281347189</c:v>
                </c:pt>
                <c:pt idx="9">
                  <c:v>0.28460498941515538</c:v>
                </c:pt>
                <c:pt idx="10">
                  <c:v>0.31622776601683888</c:v>
                </c:pt>
                <c:pt idx="11">
                  <c:v>0.34785054261852161</c:v>
                </c:pt>
                <c:pt idx="12">
                  <c:v>0.37947331922020838</c:v>
                </c:pt>
                <c:pt idx="13">
                  <c:v>0.41109609582188938</c:v>
                </c:pt>
                <c:pt idx="14">
                  <c:v>0.44271887242357294</c:v>
                </c:pt>
                <c:pt idx="15">
                  <c:v>0.47434164902525688</c:v>
                </c:pt>
                <c:pt idx="16">
                  <c:v>0.50596442562693733</c:v>
                </c:pt>
                <c:pt idx="17">
                  <c:v>0.53758720222862433</c:v>
                </c:pt>
                <c:pt idx="18">
                  <c:v>0.56920997883030811</c:v>
                </c:pt>
                <c:pt idx="19">
                  <c:v>0.60083275543199188</c:v>
                </c:pt>
                <c:pt idx="20">
                  <c:v>0.6324555320336821</c:v>
                </c:pt>
                <c:pt idx="21">
                  <c:v>0.66407830863536266</c:v>
                </c:pt>
                <c:pt idx="22">
                  <c:v>0.69570108523704322</c:v>
                </c:pt>
                <c:pt idx="23">
                  <c:v>0.72732386183872699</c:v>
                </c:pt>
                <c:pt idx="24">
                  <c:v>0.75894663844041721</c:v>
                </c:pt>
                <c:pt idx="25">
                  <c:v>0.79056941504209455</c:v>
                </c:pt>
                <c:pt idx="26">
                  <c:v>0.82219219164378154</c:v>
                </c:pt>
                <c:pt idx="27">
                  <c:v>0.8538149682454621</c:v>
                </c:pt>
                <c:pt idx="28">
                  <c:v>0.88543774484713944</c:v>
                </c:pt>
                <c:pt idx="29">
                  <c:v>0.91706052144882966</c:v>
                </c:pt>
                <c:pt idx="30">
                  <c:v>0.94868329805051665</c:v>
                </c:pt>
                <c:pt idx="31">
                  <c:v>0.98030607465219721</c:v>
                </c:pt>
                <c:pt idx="32">
                  <c:v>1.0119288512538798</c:v>
                </c:pt>
                <c:pt idx="33">
                  <c:v>1.043551627855565</c:v>
                </c:pt>
                <c:pt idx="34">
                  <c:v>1.0751744044572489</c:v>
                </c:pt>
                <c:pt idx="35">
                  <c:v>1.1067971810589341</c:v>
                </c:pt>
                <c:pt idx="36">
                  <c:v>1.1384199576606167</c:v>
                </c:pt>
                <c:pt idx="37">
                  <c:v>1.1700427342623103</c:v>
                </c:pt>
                <c:pt idx="38">
                  <c:v>1.2016655108639838</c:v>
                </c:pt>
                <c:pt idx="39">
                  <c:v>1.2332882874656601</c:v>
                </c:pt>
                <c:pt idx="40">
                  <c:v>1.2649110640673522</c:v>
                </c:pt>
                <c:pt idx="41">
                  <c:v>1.2965338406690359</c:v>
                </c:pt>
                <c:pt idx="42">
                  <c:v>1.32815661727072</c:v>
                </c:pt>
                <c:pt idx="43">
                  <c:v>1.3597793938723957</c:v>
                </c:pt>
                <c:pt idx="44">
                  <c:v>1.391402170474088</c:v>
                </c:pt>
                <c:pt idx="45">
                  <c:v>1.4230249470757634</c:v>
                </c:pt>
                <c:pt idx="46">
                  <c:v>1.4546477236774555</c:v>
                </c:pt>
                <c:pt idx="47">
                  <c:v>1.4862705002791394</c:v>
                </c:pt>
                <c:pt idx="48">
                  <c:v>1.5178932768808218</c:v>
                </c:pt>
                <c:pt idx="49">
                  <c:v>1.5495160534825072</c:v>
                </c:pt>
                <c:pt idx="50">
                  <c:v>1.5811388300841898</c:v>
                </c:pt>
                <c:pt idx="51">
                  <c:v>1.612761606685875</c:v>
                </c:pt>
                <c:pt idx="52">
                  <c:v>1.6443843832875589</c:v>
                </c:pt>
                <c:pt idx="53">
                  <c:v>1.6760071598892525</c:v>
                </c:pt>
                <c:pt idx="54">
                  <c:v>1.7076299364909258</c:v>
                </c:pt>
                <c:pt idx="55">
                  <c:v>1.7392527130926099</c:v>
                </c:pt>
                <c:pt idx="56">
                  <c:v>1.7708754896942944</c:v>
                </c:pt>
                <c:pt idx="57">
                  <c:v>1.8024982662959779</c:v>
                </c:pt>
                <c:pt idx="58">
                  <c:v>1.8341210428976618</c:v>
                </c:pt>
              </c:numCache>
            </c:numRef>
          </c:xVal>
          <c:yVal>
            <c:numRef>
              <c:f>Sheet1!$F$5:$F$63</c:f>
              <c:numCache>
                <c:formatCode>General</c:formatCode>
                <c:ptCount val="59"/>
                <c:pt idx="0">
                  <c:v>0</c:v>
                </c:pt>
                <c:pt idx="1">
                  <c:v>2.2135943621178868</c:v>
                </c:pt>
                <c:pt idx="2">
                  <c:v>4.4271887242357275</c:v>
                </c:pt>
                <c:pt idx="3">
                  <c:v>4.6485481604475165</c:v>
                </c:pt>
                <c:pt idx="4">
                  <c:v>4.8699075966593046</c:v>
                </c:pt>
                <c:pt idx="5">
                  <c:v>4.4271887242357275</c:v>
                </c:pt>
                <c:pt idx="6">
                  <c:v>4.6485481604475165</c:v>
                </c:pt>
                <c:pt idx="7">
                  <c:v>4.8699075966593046</c:v>
                </c:pt>
                <c:pt idx="8">
                  <c:v>4.4271887242357275</c:v>
                </c:pt>
                <c:pt idx="9">
                  <c:v>4.6485481604475165</c:v>
                </c:pt>
                <c:pt idx="10">
                  <c:v>4.8699075966593046</c:v>
                </c:pt>
                <c:pt idx="11">
                  <c:v>4.4271887242357275</c:v>
                </c:pt>
                <c:pt idx="12">
                  <c:v>4.6485481604475165</c:v>
                </c:pt>
                <c:pt idx="13">
                  <c:v>4.8699075966593046</c:v>
                </c:pt>
                <c:pt idx="14">
                  <c:v>4.4271887242357275</c:v>
                </c:pt>
                <c:pt idx="15">
                  <c:v>4.6485481604475165</c:v>
                </c:pt>
                <c:pt idx="16">
                  <c:v>4.8699075966593046</c:v>
                </c:pt>
                <c:pt idx="17">
                  <c:v>4.4271887242357275</c:v>
                </c:pt>
                <c:pt idx="18">
                  <c:v>4.6485481604475165</c:v>
                </c:pt>
                <c:pt idx="19">
                  <c:v>4.8699075966593046</c:v>
                </c:pt>
                <c:pt idx="20">
                  <c:v>4.4271887242357275</c:v>
                </c:pt>
                <c:pt idx="21">
                  <c:v>4.6485481604475165</c:v>
                </c:pt>
                <c:pt idx="22">
                  <c:v>4.8699075966593046</c:v>
                </c:pt>
                <c:pt idx="23">
                  <c:v>4.4271887242357275</c:v>
                </c:pt>
                <c:pt idx="24">
                  <c:v>4.6485481604475165</c:v>
                </c:pt>
                <c:pt idx="25">
                  <c:v>4.8699075966593046</c:v>
                </c:pt>
                <c:pt idx="26">
                  <c:v>4.4271887242357275</c:v>
                </c:pt>
                <c:pt idx="27">
                  <c:v>4.6485481604475165</c:v>
                </c:pt>
                <c:pt idx="28">
                  <c:v>4.8699075966593046</c:v>
                </c:pt>
                <c:pt idx="29">
                  <c:v>4.4271887242357275</c:v>
                </c:pt>
                <c:pt idx="30">
                  <c:v>4.6485481604475165</c:v>
                </c:pt>
                <c:pt idx="31">
                  <c:v>4.8699075966593046</c:v>
                </c:pt>
                <c:pt idx="32">
                  <c:v>4.4271887242357275</c:v>
                </c:pt>
                <c:pt idx="33">
                  <c:v>4.6485481604475165</c:v>
                </c:pt>
                <c:pt idx="34">
                  <c:v>4.8699075966593046</c:v>
                </c:pt>
                <c:pt idx="35">
                  <c:v>4.4271887242357275</c:v>
                </c:pt>
                <c:pt idx="36">
                  <c:v>4.6485481604475165</c:v>
                </c:pt>
                <c:pt idx="37">
                  <c:v>4.8699075966593046</c:v>
                </c:pt>
                <c:pt idx="38">
                  <c:v>4.4271887242357275</c:v>
                </c:pt>
                <c:pt idx="39">
                  <c:v>4.6485481604475165</c:v>
                </c:pt>
                <c:pt idx="40">
                  <c:v>4.8699075966593046</c:v>
                </c:pt>
                <c:pt idx="41">
                  <c:v>4.4271887242357275</c:v>
                </c:pt>
                <c:pt idx="42">
                  <c:v>4.6485481604475165</c:v>
                </c:pt>
                <c:pt idx="43">
                  <c:v>4.8699075966593046</c:v>
                </c:pt>
                <c:pt idx="44">
                  <c:v>4.4271887242357275</c:v>
                </c:pt>
                <c:pt idx="45">
                  <c:v>4.6485481604475165</c:v>
                </c:pt>
                <c:pt idx="46">
                  <c:v>4.8699075966593046</c:v>
                </c:pt>
                <c:pt idx="47">
                  <c:v>4.4271887242357275</c:v>
                </c:pt>
                <c:pt idx="48">
                  <c:v>4.6485481604475165</c:v>
                </c:pt>
                <c:pt idx="49">
                  <c:v>4.8699075966593046</c:v>
                </c:pt>
                <c:pt idx="50">
                  <c:v>4.4271887242357275</c:v>
                </c:pt>
                <c:pt idx="51">
                  <c:v>4.6485481604475165</c:v>
                </c:pt>
                <c:pt idx="52">
                  <c:v>5.1620178844507265</c:v>
                </c:pt>
                <c:pt idx="53">
                  <c:v>5.8441024724336001</c:v>
                </c:pt>
                <c:pt idx="54">
                  <c:v>6.6809374900399341</c:v>
                </c:pt>
                <c:pt idx="55">
                  <c:v>7.7243746829950251</c:v>
                </c:pt>
                <c:pt idx="56">
                  <c:v>9.049952307178966</c:v>
                </c:pt>
                <c:pt idx="57">
                  <c:v>10.771173263098998</c:v>
                </c:pt>
                <c:pt idx="58">
                  <c:v>13.064934728575405</c:v>
                </c:pt>
              </c:numCache>
            </c:numRef>
          </c:yVal>
          <c:smooth val="0"/>
        </c:ser>
        <c:dLbls>
          <c:showLegendKey val="0"/>
          <c:showVal val="0"/>
          <c:showCatName val="0"/>
          <c:showSerName val="0"/>
          <c:showPercent val="0"/>
          <c:showBubbleSize val="0"/>
        </c:dLbls>
        <c:axId val="-1262776560"/>
        <c:axId val="-1262779280"/>
      </c:scatterChart>
      <c:valAx>
        <c:axId val="-1262776560"/>
        <c:scaling>
          <c:orientation val="minMax"/>
        </c:scaling>
        <c:delete val="0"/>
        <c:axPos val="b"/>
        <c:title>
          <c:tx>
            <c:rich>
              <a:bodyPr/>
              <a:lstStyle/>
              <a:p>
                <a:pPr>
                  <a:defRPr/>
                </a:pPr>
                <a:r>
                  <a:rPr lang="en-US"/>
                  <a:t>Elongation</a:t>
                </a:r>
              </a:p>
            </c:rich>
          </c:tx>
          <c:layout/>
          <c:overlay val="0"/>
        </c:title>
        <c:numFmt formatCode="General" sourceLinked="1"/>
        <c:majorTickMark val="out"/>
        <c:minorTickMark val="none"/>
        <c:tickLblPos val="nextTo"/>
        <c:spPr>
          <a:ln w="28575"/>
        </c:spPr>
        <c:txPr>
          <a:bodyPr/>
          <a:lstStyle/>
          <a:p>
            <a:pPr>
              <a:defRPr sz="600">
                <a:solidFill>
                  <a:schemeClr val="bg1"/>
                </a:solidFill>
              </a:defRPr>
            </a:pPr>
            <a:endParaRPr lang="en-US"/>
          </a:p>
        </c:txPr>
        <c:crossAx val="-1262779280"/>
        <c:crosses val="autoZero"/>
        <c:crossBetween val="midCat"/>
      </c:valAx>
      <c:valAx>
        <c:axId val="-1262779280"/>
        <c:scaling>
          <c:orientation val="minMax"/>
          <c:max val="15"/>
        </c:scaling>
        <c:delete val="0"/>
        <c:axPos val="l"/>
        <c:title>
          <c:tx>
            <c:rich>
              <a:bodyPr rot="-5400000" vert="horz"/>
              <a:lstStyle/>
              <a:p>
                <a:pPr>
                  <a:defRPr/>
                </a:pPr>
                <a:r>
                  <a:rPr lang="en-US"/>
                  <a:t>Force</a:t>
                </a:r>
              </a:p>
            </c:rich>
          </c:tx>
          <c:layout/>
          <c:overlay val="0"/>
        </c:title>
        <c:numFmt formatCode="General" sourceLinked="1"/>
        <c:majorTickMark val="out"/>
        <c:minorTickMark val="none"/>
        <c:tickLblPos val="nextTo"/>
        <c:spPr>
          <a:ln w="28575"/>
        </c:spPr>
        <c:txPr>
          <a:bodyPr/>
          <a:lstStyle/>
          <a:p>
            <a:pPr>
              <a:defRPr sz="600">
                <a:solidFill>
                  <a:schemeClr val="bg1"/>
                </a:solidFill>
              </a:defRPr>
            </a:pPr>
            <a:endParaRPr lang="en-US"/>
          </a:p>
        </c:txPr>
        <c:crossAx val="-1262776560"/>
        <c:crosses val="autoZero"/>
        <c:crossBetween val="midCat"/>
      </c:valAx>
    </c:plotArea>
    <c:plotVisOnly val="1"/>
    <c:dispBlanksAs val="gap"/>
    <c:showDLblsOverMax val="0"/>
  </c:chart>
  <c:spPr>
    <a:noFill/>
    <a:ln>
      <a:noFill/>
    </a:ln>
  </c:spPr>
  <c:txPr>
    <a:bodyPr/>
    <a:lstStyle/>
    <a:p>
      <a:pPr>
        <a:defRPr sz="1600">
          <a:ln>
            <a:noFill/>
          </a:ln>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028488785840544"/>
          <c:y val="5.1400554097404488E-2"/>
          <c:w val="0.76865575476534864"/>
          <c:h val="0.7664318598039116"/>
        </c:manualLayout>
      </c:layout>
      <c:scatterChart>
        <c:scatterStyle val="lineMarker"/>
        <c:varyColors val="0"/>
        <c:ser>
          <c:idx val="0"/>
          <c:order val="0"/>
          <c:tx>
            <c:strRef>
              <c:f>Sheet1!$C$4</c:f>
              <c:strCache>
                <c:ptCount val="1"/>
                <c:pt idx="0">
                  <c:v>spring</c:v>
                </c:pt>
              </c:strCache>
            </c:strRef>
          </c:tx>
          <c:spPr>
            <a:ln w="38100">
              <a:solidFill>
                <a:srgbClr val="0070C0"/>
              </a:solidFill>
            </a:ln>
          </c:spPr>
          <c:marker>
            <c:symbol val="none"/>
          </c:marker>
          <c:xVal>
            <c:numRef>
              <c:f>Sheet1!$B$5:$B$63</c:f>
              <c:numCache>
                <c:formatCode>General</c:formatCode>
                <c:ptCount val="59"/>
                <c:pt idx="0">
                  <c:v>0</c:v>
                </c:pt>
                <c:pt idx="1">
                  <c:v>3.1622776601683791E-2</c:v>
                </c:pt>
                <c:pt idx="2">
                  <c:v>6.3245553203367347E-2</c:v>
                </c:pt>
                <c:pt idx="3">
                  <c:v>9.4868329805051568E-2</c:v>
                </c:pt>
                <c:pt idx="4">
                  <c:v>0.12649110640673544</c:v>
                </c:pt>
                <c:pt idx="5">
                  <c:v>0.15811388300841894</c:v>
                </c:pt>
                <c:pt idx="6">
                  <c:v>0.18973665961010291</c:v>
                </c:pt>
                <c:pt idx="7">
                  <c:v>0.2213594362117865</c:v>
                </c:pt>
                <c:pt idx="8">
                  <c:v>0.252982212813472</c:v>
                </c:pt>
                <c:pt idx="9">
                  <c:v>0.28460498941515538</c:v>
                </c:pt>
                <c:pt idx="10">
                  <c:v>0.31622776601683888</c:v>
                </c:pt>
                <c:pt idx="11">
                  <c:v>0.34785054261852161</c:v>
                </c:pt>
                <c:pt idx="12">
                  <c:v>0.37947331922020855</c:v>
                </c:pt>
                <c:pt idx="13">
                  <c:v>0.41109609582188938</c:v>
                </c:pt>
                <c:pt idx="14">
                  <c:v>0.44271887242357294</c:v>
                </c:pt>
                <c:pt idx="15">
                  <c:v>0.47434164902525688</c:v>
                </c:pt>
                <c:pt idx="16">
                  <c:v>0.50596442562693711</c:v>
                </c:pt>
                <c:pt idx="17">
                  <c:v>0.53758720222862433</c:v>
                </c:pt>
                <c:pt idx="18">
                  <c:v>0.56920997883030811</c:v>
                </c:pt>
                <c:pt idx="19">
                  <c:v>0.60083275543199188</c:v>
                </c:pt>
                <c:pt idx="20">
                  <c:v>0.63245553203368254</c:v>
                </c:pt>
                <c:pt idx="21">
                  <c:v>0.66407830863536288</c:v>
                </c:pt>
                <c:pt idx="22">
                  <c:v>0.69570108523704322</c:v>
                </c:pt>
                <c:pt idx="23">
                  <c:v>0.72732386183872699</c:v>
                </c:pt>
                <c:pt idx="24">
                  <c:v>0.75894663844041765</c:v>
                </c:pt>
                <c:pt idx="25">
                  <c:v>0.79056941504209455</c:v>
                </c:pt>
                <c:pt idx="26">
                  <c:v>0.82219219164378177</c:v>
                </c:pt>
                <c:pt idx="27">
                  <c:v>0.8538149682454621</c:v>
                </c:pt>
                <c:pt idx="28">
                  <c:v>0.885437744847139</c:v>
                </c:pt>
                <c:pt idx="29">
                  <c:v>0.91706052144882966</c:v>
                </c:pt>
                <c:pt idx="30">
                  <c:v>0.94868329805051665</c:v>
                </c:pt>
                <c:pt idx="31">
                  <c:v>0.98030607465219721</c:v>
                </c:pt>
                <c:pt idx="32">
                  <c:v>1.0119288512538798</c:v>
                </c:pt>
                <c:pt idx="33">
                  <c:v>1.043551627855565</c:v>
                </c:pt>
                <c:pt idx="34">
                  <c:v>1.0751744044572489</c:v>
                </c:pt>
                <c:pt idx="35">
                  <c:v>1.1067971810589341</c:v>
                </c:pt>
                <c:pt idx="36">
                  <c:v>1.1384199576606167</c:v>
                </c:pt>
                <c:pt idx="37">
                  <c:v>1.1700427342623108</c:v>
                </c:pt>
                <c:pt idx="38">
                  <c:v>1.2016655108639838</c:v>
                </c:pt>
                <c:pt idx="39">
                  <c:v>1.2332882874656594</c:v>
                </c:pt>
                <c:pt idx="40">
                  <c:v>1.2649110640673522</c:v>
                </c:pt>
                <c:pt idx="41">
                  <c:v>1.2965338406690359</c:v>
                </c:pt>
                <c:pt idx="42">
                  <c:v>1.32815661727072</c:v>
                </c:pt>
                <c:pt idx="43">
                  <c:v>1.3597793938723952</c:v>
                </c:pt>
                <c:pt idx="44">
                  <c:v>1.391402170474088</c:v>
                </c:pt>
                <c:pt idx="45">
                  <c:v>1.423024947075763</c:v>
                </c:pt>
                <c:pt idx="46">
                  <c:v>1.4546477236774555</c:v>
                </c:pt>
                <c:pt idx="47">
                  <c:v>1.4862705002791394</c:v>
                </c:pt>
                <c:pt idx="48">
                  <c:v>1.5178932768808218</c:v>
                </c:pt>
                <c:pt idx="49">
                  <c:v>1.5495160534825072</c:v>
                </c:pt>
                <c:pt idx="50">
                  <c:v>1.5811388300841898</c:v>
                </c:pt>
                <c:pt idx="51">
                  <c:v>1.612761606685875</c:v>
                </c:pt>
                <c:pt idx="52">
                  <c:v>1.6443843832875589</c:v>
                </c:pt>
                <c:pt idx="53">
                  <c:v>1.6760071598892532</c:v>
                </c:pt>
                <c:pt idx="54">
                  <c:v>1.7076299364909258</c:v>
                </c:pt>
                <c:pt idx="55">
                  <c:v>1.7392527130926099</c:v>
                </c:pt>
                <c:pt idx="56">
                  <c:v>1.7708754896942944</c:v>
                </c:pt>
                <c:pt idx="57">
                  <c:v>1.8024982662959779</c:v>
                </c:pt>
                <c:pt idx="58">
                  <c:v>1.8341210428976618</c:v>
                </c:pt>
              </c:numCache>
            </c:numRef>
          </c:xVal>
          <c:yVal>
            <c:numRef>
              <c:f>Sheet1!$C$5:$C$63</c:f>
              <c:numCache>
                <c:formatCode>General</c:formatCode>
                <c:ptCount val="59"/>
                <c:pt idx="0">
                  <c:v>0</c:v>
                </c:pt>
                <c:pt idx="1">
                  <c:v>2.5298221281346978</c:v>
                </c:pt>
                <c:pt idx="2">
                  <c:v>5.0596442562693955</c:v>
                </c:pt>
                <c:pt idx="3">
                  <c:v>7.5894663844041776</c:v>
                </c:pt>
                <c:pt idx="4">
                  <c:v>10.119288512538812</c:v>
                </c:pt>
                <c:pt idx="5">
                  <c:v>12.649110640673442</c:v>
                </c:pt>
                <c:pt idx="6">
                  <c:v>15.17893276880822</c:v>
                </c:pt>
              </c:numCache>
            </c:numRef>
          </c:yVal>
          <c:smooth val="0"/>
        </c:ser>
        <c:ser>
          <c:idx val="1"/>
          <c:order val="1"/>
          <c:tx>
            <c:strRef>
              <c:f>Sheet1!$D$4</c:f>
              <c:strCache>
                <c:ptCount val="1"/>
                <c:pt idx="0">
                  <c:v>entropic polymer</c:v>
                </c:pt>
              </c:strCache>
            </c:strRef>
          </c:tx>
          <c:spPr>
            <a:ln w="38100">
              <a:solidFill>
                <a:schemeClr val="accent1">
                  <a:lumMod val="75000"/>
                </a:schemeClr>
              </a:solidFill>
            </a:ln>
          </c:spPr>
          <c:marker>
            <c:symbol val="none"/>
          </c:marker>
          <c:xVal>
            <c:numRef>
              <c:f>Sheet1!$B$5:$B$63</c:f>
              <c:numCache>
                <c:formatCode>General</c:formatCode>
                <c:ptCount val="59"/>
                <c:pt idx="0">
                  <c:v>0</c:v>
                </c:pt>
                <c:pt idx="1">
                  <c:v>3.1622776601683791E-2</c:v>
                </c:pt>
                <c:pt idx="2">
                  <c:v>6.3245553203367347E-2</c:v>
                </c:pt>
                <c:pt idx="3">
                  <c:v>9.4868329805051568E-2</c:v>
                </c:pt>
                <c:pt idx="4">
                  <c:v>0.12649110640673544</c:v>
                </c:pt>
                <c:pt idx="5">
                  <c:v>0.15811388300841894</c:v>
                </c:pt>
                <c:pt idx="6">
                  <c:v>0.18973665961010291</c:v>
                </c:pt>
                <c:pt idx="7">
                  <c:v>0.2213594362117865</c:v>
                </c:pt>
                <c:pt idx="8">
                  <c:v>0.252982212813472</c:v>
                </c:pt>
                <c:pt idx="9">
                  <c:v>0.28460498941515538</c:v>
                </c:pt>
                <c:pt idx="10">
                  <c:v>0.31622776601683888</c:v>
                </c:pt>
                <c:pt idx="11">
                  <c:v>0.34785054261852161</c:v>
                </c:pt>
                <c:pt idx="12">
                  <c:v>0.37947331922020855</c:v>
                </c:pt>
                <c:pt idx="13">
                  <c:v>0.41109609582188938</c:v>
                </c:pt>
                <c:pt idx="14">
                  <c:v>0.44271887242357294</c:v>
                </c:pt>
                <c:pt idx="15">
                  <c:v>0.47434164902525688</c:v>
                </c:pt>
                <c:pt idx="16">
                  <c:v>0.50596442562693711</c:v>
                </c:pt>
                <c:pt idx="17">
                  <c:v>0.53758720222862433</c:v>
                </c:pt>
                <c:pt idx="18">
                  <c:v>0.56920997883030811</c:v>
                </c:pt>
                <c:pt idx="19">
                  <c:v>0.60083275543199188</c:v>
                </c:pt>
                <c:pt idx="20">
                  <c:v>0.63245553203368254</c:v>
                </c:pt>
                <c:pt idx="21">
                  <c:v>0.66407830863536288</c:v>
                </c:pt>
                <c:pt idx="22">
                  <c:v>0.69570108523704322</c:v>
                </c:pt>
                <c:pt idx="23">
                  <c:v>0.72732386183872699</c:v>
                </c:pt>
                <c:pt idx="24">
                  <c:v>0.75894663844041765</c:v>
                </c:pt>
                <c:pt idx="25">
                  <c:v>0.79056941504209455</c:v>
                </c:pt>
                <c:pt idx="26">
                  <c:v>0.82219219164378177</c:v>
                </c:pt>
                <c:pt idx="27">
                  <c:v>0.8538149682454621</c:v>
                </c:pt>
                <c:pt idx="28">
                  <c:v>0.885437744847139</c:v>
                </c:pt>
                <c:pt idx="29">
                  <c:v>0.91706052144882966</c:v>
                </c:pt>
                <c:pt idx="30">
                  <c:v>0.94868329805051665</c:v>
                </c:pt>
                <c:pt idx="31">
                  <c:v>0.98030607465219721</c:v>
                </c:pt>
                <c:pt idx="32">
                  <c:v>1.0119288512538798</c:v>
                </c:pt>
                <c:pt idx="33">
                  <c:v>1.043551627855565</c:v>
                </c:pt>
                <c:pt idx="34">
                  <c:v>1.0751744044572489</c:v>
                </c:pt>
                <c:pt idx="35">
                  <c:v>1.1067971810589341</c:v>
                </c:pt>
                <c:pt idx="36">
                  <c:v>1.1384199576606167</c:v>
                </c:pt>
                <c:pt idx="37">
                  <c:v>1.1700427342623108</c:v>
                </c:pt>
                <c:pt idx="38">
                  <c:v>1.2016655108639838</c:v>
                </c:pt>
                <c:pt idx="39">
                  <c:v>1.2332882874656594</c:v>
                </c:pt>
                <c:pt idx="40">
                  <c:v>1.2649110640673522</c:v>
                </c:pt>
                <c:pt idx="41">
                  <c:v>1.2965338406690359</c:v>
                </c:pt>
                <c:pt idx="42">
                  <c:v>1.32815661727072</c:v>
                </c:pt>
                <c:pt idx="43">
                  <c:v>1.3597793938723952</c:v>
                </c:pt>
                <c:pt idx="44">
                  <c:v>1.391402170474088</c:v>
                </c:pt>
                <c:pt idx="45">
                  <c:v>1.423024947075763</c:v>
                </c:pt>
                <c:pt idx="46">
                  <c:v>1.4546477236774555</c:v>
                </c:pt>
                <c:pt idx="47">
                  <c:v>1.4862705002791394</c:v>
                </c:pt>
                <c:pt idx="48">
                  <c:v>1.5178932768808218</c:v>
                </c:pt>
                <c:pt idx="49">
                  <c:v>1.5495160534825072</c:v>
                </c:pt>
                <c:pt idx="50">
                  <c:v>1.5811388300841898</c:v>
                </c:pt>
                <c:pt idx="51">
                  <c:v>1.612761606685875</c:v>
                </c:pt>
                <c:pt idx="52">
                  <c:v>1.6443843832875589</c:v>
                </c:pt>
                <c:pt idx="53">
                  <c:v>1.6760071598892532</c:v>
                </c:pt>
                <c:pt idx="54">
                  <c:v>1.7076299364909258</c:v>
                </c:pt>
                <c:pt idx="55">
                  <c:v>1.7392527130926099</c:v>
                </c:pt>
                <c:pt idx="56">
                  <c:v>1.7708754896942944</c:v>
                </c:pt>
                <c:pt idx="57">
                  <c:v>1.8024982662959779</c:v>
                </c:pt>
                <c:pt idx="58">
                  <c:v>1.8341210428976618</c:v>
                </c:pt>
              </c:numCache>
            </c:numRef>
          </c:xVal>
          <c:yVal>
            <c:numRef>
              <c:f>Sheet1!$D$5:$D$63</c:f>
              <c:numCache>
                <c:formatCode>General</c:formatCode>
                <c:ptCount val="59"/>
                <c:pt idx="0">
                  <c:v>0</c:v>
                </c:pt>
                <c:pt idx="1">
                  <c:v>2.2761245673594364E-2</c:v>
                </c:pt>
                <c:pt idx="2">
                  <c:v>4.5884051093907433E-2</c:v>
                </c:pt>
                <c:pt idx="3">
                  <c:v>6.9391403723299522E-2</c:v>
                </c:pt>
                <c:pt idx="4">
                  <c:v>9.3308147378881268E-2</c:v>
                </c:pt>
                <c:pt idx="5">
                  <c:v>0.11766116507368009</c:v>
                </c:pt>
                <c:pt idx="6">
                  <c:v>0.14247958321833731</c:v>
                </c:pt>
                <c:pt idx="7">
                  <c:v>0.16779500008364123</c:v>
                </c:pt>
                <c:pt idx="8">
                  <c:v>0.19364174187481259</c:v>
                </c:pt>
                <c:pt idx="9">
                  <c:v>0.22005715029834577</c:v>
                </c:pt>
                <c:pt idx="10">
                  <c:v>0.24708190612672701</c:v>
                </c:pt>
                <c:pt idx="11">
                  <c:v>0.27476039400466074</c:v>
                </c:pt>
                <c:pt idx="12">
                  <c:v>0.30314111461563803</c:v>
                </c:pt>
                <c:pt idx="13">
                  <c:v>0.33227715136825337</c:v>
                </c:pt>
                <c:pt idx="14">
                  <c:v>0.36222670000259038</c:v>
                </c:pt>
                <c:pt idx="15">
                  <c:v>0.39305367100181043</c:v>
                </c:pt>
                <c:pt idx="16">
                  <c:v>0.42482837647590077</c:v>
                </c:pt>
                <c:pt idx="17">
                  <c:v>0.45762831533105625</c:v>
                </c:pt>
                <c:pt idx="18">
                  <c:v>0.49153907313211131</c:v>
                </c:pt>
                <c:pt idx="19">
                  <c:v>0.52665535621249793</c:v>
                </c:pt>
                <c:pt idx="20">
                  <c:v>0.56308218341827321</c:v>
                </c:pt>
                <c:pt idx="21">
                  <c:v>0.60093626355809993</c:v>
                </c:pt>
                <c:pt idx="22">
                  <c:v>0.64034759238246763</c:v>
                </c:pt>
                <c:pt idx="23">
                  <c:v>0.68146131000754351</c:v>
                </c:pt>
                <c:pt idx="24">
                  <c:v>0.72443986848158581</c:v>
                </c:pt>
                <c:pt idx="25">
                  <c:v>0.76946557012124539</c:v>
                </c:pt>
                <c:pt idx="26">
                  <c:v>0.81674355091114514</c:v>
                </c:pt>
                <c:pt idx="27">
                  <c:v>0.8665053004366956</c:v>
                </c:pt>
                <c:pt idx="28">
                  <c:v>0.91901283152578461</c:v>
                </c:pt>
                <c:pt idx="29">
                  <c:v>0.97456364035754051</c:v>
                </c:pt>
                <c:pt idx="30">
                  <c:v>1.0334966330560873</c:v>
                </c:pt>
                <c:pt idx="31">
                  <c:v>1.0961992401408938</c:v>
                </c:pt>
                <c:pt idx="32">
                  <c:v>1.1631159989250943</c:v>
                </c:pt>
                <c:pt idx="33">
                  <c:v>1.2347589605040465</c:v>
                </c:pt>
                <c:pt idx="34">
                  <c:v>1.3117203784988578</c:v>
                </c:pt>
                <c:pt idx="35">
                  <c:v>1.3946882697393823</c:v>
                </c:pt>
                <c:pt idx="36">
                  <c:v>1.4844656145276178</c:v>
                </c:pt>
                <c:pt idx="37">
                  <c:v>1.5819942029084846</c:v>
                </c:pt>
                <c:pt idx="38">
                  <c:v>1.6883844576375484</c:v>
                </c:pt>
                <c:pt idx="39">
                  <c:v>1.8049530091766701</c:v>
                </c:pt>
                <c:pt idx="40">
                  <c:v>1.9332704141180241</c:v>
                </c:pt>
                <c:pt idx="41">
                  <c:v>2.0752222715377981</c:v>
                </c:pt>
                <c:pt idx="42">
                  <c:v>2.2330882154137837</c:v>
                </c:pt>
                <c:pt idx="43">
                  <c:v>2.4096450182562177</c:v>
                </c:pt>
                <c:pt idx="44">
                  <c:v>2.6083025988638271</c:v>
                </c:pt>
                <c:pt idx="45">
                  <c:v>2.8332855061441427</c:v>
                </c:pt>
                <c:pt idx="46">
                  <c:v>3.0898781246867015</c:v>
                </c:pt>
                <c:pt idx="47">
                  <c:v>3.3847605161251604</c:v>
                </c:pt>
                <c:pt idx="48">
                  <c:v>3.7264753082804614</c:v>
                </c:pt>
                <c:pt idx="49">
                  <c:v>4.1260875053138149</c:v>
                </c:pt>
                <c:pt idx="50">
                  <c:v>4.5981340067053846</c:v>
                </c:pt>
                <c:pt idx="51">
                  <c:v>5.1620178844507265</c:v>
                </c:pt>
                <c:pt idx="52">
                  <c:v>5.8441024724336001</c:v>
                </c:pt>
                <c:pt idx="53">
                  <c:v>6.6809374900399341</c:v>
                </c:pt>
                <c:pt idx="54">
                  <c:v>7.7243746829950251</c:v>
                </c:pt>
                <c:pt idx="55">
                  <c:v>9.049952307178966</c:v>
                </c:pt>
                <c:pt idx="56">
                  <c:v>10.771173263098998</c:v>
                </c:pt>
                <c:pt idx="57">
                  <c:v>13.064934728575405</c:v>
                </c:pt>
                <c:pt idx="58">
                  <c:v>16.219298983602396</c:v>
                </c:pt>
              </c:numCache>
            </c:numRef>
          </c:yVal>
          <c:smooth val="0"/>
        </c:ser>
        <c:ser>
          <c:idx val="3"/>
          <c:order val="2"/>
          <c:tx>
            <c:strRef>
              <c:f>Sheet1!$F$4</c:f>
              <c:strCache>
                <c:ptCount val="1"/>
                <c:pt idx="0">
                  <c:v>helical coil</c:v>
                </c:pt>
              </c:strCache>
            </c:strRef>
          </c:tx>
          <c:spPr>
            <a:ln w="38100">
              <a:solidFill>
                <a:schemeClr val="tx1"/>
              </a:solidFill>
            </a:ln>
          </c:spPr>
          <c:marker>
            <c:symbol val="none"/>
          </c:marker>
          <c:xVal>
            <c:numRef>
              <c:f>Sheet1!$B$5:$B$63</c:f>
              <c:numCache>
                <c:formatCode>General</c:formatCode>
                <c:ptCount val="59"/>
                <c:pt idx="0">
                  <c:v>0</c:v>
                </c:pt>
                <c:pt idx="1">
                  <c:v>3.1622776601683791E-2</c:v>
                </c:pt>
                <c:pt idx="2">
                  <c:v>6.3245553203367347E-2</c:v>
                </c:pt>
                <c:pt idx="3">
                  <c:v>9.4868329805051568E-2</c:v>
                </c:pt>
                <c:pt idx="4">
                  <c:v>0.12649110640673544</c:v>
                </c:pt>
                <c:pt idx="5">
                  <c:v>0.15811388300841894</c:v>
                </c:pt>
                <c:pt idx="6">
                  <c:v>0.18973665961010291</c:v>
                </c:pt>
                <c:pt idx="7">
                  <c:v>0.2213594362117865</c:v>
                </c:pt>
                <c:pt idx="8">
                  <c:v>0.252982212813472</c:v>
                </c:pt>
                <c:pt idx="9">
                  <c:v>0.28460498941515538</c:v>
                </c:pt>
                <c:pt idx="10">
                  <c:v>0.31622776601683888</c:v>
                </c:pt>
                <c:pt idx="11">
                  <c:v>0.34785054261852161</c:v>
                </c:pt>
                <c:pt idx="12">
                  <c:v>0.37947331922020855</c:v>
                </c:pt>
                <c:pt idx="13">
                  <c:v>0.41109609582188938</c:v>
                </c:pt>
                <c:pt idx="14">
                  <c:v>0.44271887242357294</c:v>
                </c:pt>
                <c:pt idx="15">
                  <c:v>0.47434164902525688</c:v>
                </c:pt>
                <c:pt idx="16">
                  <c:v>0.50596442562693711</c:v>
                </c:pt>
                <c:pt idx="17">
                  <c:v>0.53758720222862433</c:v>
                </c:pt>
                <c:pt idx="18">
                  <c:v>0.56920997883030811</c:v>
                </c:pt>
                <c:pt idx="19">
                  <c:v>0.60083275543199188</c:v>
                </c:pt>
                <c:pt idx="20">
                  <c:v>0.63245553203368254</c:v>
                </c:pt>
                <c:pt idx="21">
                  <c:v>0.66407830863536288</c:v>
                </c:pt>
                <c:pt idx="22">
                  <c:v>0.69570108523704322</c:v>
                </c:pt>
                <c:pt idx="23">
                  <c:v>0.72732386183872699</c:v>
                </c:pt>
                <c:pt idx="24">
                  <c:v>0.75894663844041765</c:v>
                </c:pt>
                <c:pt idx="25">
                  <c:v>0.79056941504209455</c:v>
                </c:pt>
                <c:pt idx="26">
                  <c:v>0.82219219164378177</c:v>
                </c:pt>
                <c:pt idx="27">
                  <c:v>0.8538149682454621</c:v>
                </c:pt>
                <c:pt idx="28">
                  <c:v>0.885437744847139</c:v>
                </c:pt>
                <c:pt idx="29">
                  <c:v>0.91706052144882966</c:v>
                </c:pt>
                <c:pt idx="30">
                  <c:v>0.94868329805051665</c:v>
                </c:pt>
                <c:pt idx="31">
                  <c:v>0.98030607465219721</c:v>
                </c:pt>
                <c:pt idx="32">
                  <c:v>1.0119288512538798</c:v>
                </c:pt>
                <c:pt idx="33">
                  <c:v>1.043551627855565</c:v>
                </c:pt>
                <c:pt idx="34">
                  <c:v>1.0751744044572489</c:v>
                </c:pt>
                <c:pt idx="35">
                  <c:v>1.1067971810589341</c:v>
                </c:pt>
                <c:pt idx="36">
                  <c:v>1.1384199576606167</c:v>
                </c:pt>
                <c:pt idx="37">
                  <c:v>1.1700427342623108</c:v>
                </c:pt>
                <c:pt idx="38">
                  <c:v>1.2016655108639838</c:v>
                </c:pt>
                <c:pt idx="39">
                  <c:v>1.2332882874656594</c:v>
                </c:pt>
                <c:pt idx="40">
                  <c:v>1.2649110640673522</c:v>
                </c:pt>
                <c:pt idx="41">
                  <c:v>1.2965338406690359</c:v>
                </c:pt>
                <c:pt idx="42">
                  <c:v>1.32815661727072</c:v>
                </c:pt>
                <c:pt idx="43">
                  <c:v>1.3597793938723952</c:v>
                </c:pt>
                <c:pt idx="44">
                  <c:v>1.391402170474088</c:v>
                </c:pt>
                <c:pt idx="45">
                  <c:v>1.423024947075763</c:v>
                </c:pt>
                <c:pt idx="46">
                  <c:v>1.4546477236774555</c:v>
                </c:pt>
                <c:pt idx="47">
                  <c:v>1.4862705002791394</c:v>
                </c:pt>
                <c:pt idx="48">
                  <c:v>1.5178932768808218</c:v>
                </c:pt>
                <c:pt idx="49">
                  <c:v>1.5495160534825072</c:v>
                </c:pt>
                <c:pt idx="50">
                  <c:v>1.5811388300841898</c:v>
                </c:pt>
                <c:pt idx="51">
                  <c:v>1.612761606685875</c:v>
                </c:pt>
                <c:pt idx="52">
                  <c:v>1.6443843832875589</c:v>
                </c:pt>
                <c:pt idx="53">
                  <c:v>1.6760071598892532</c:v>
                </c:pt>
                <c:pt idx="54">
                  <c:v>1.7076299364909258</c:v>
                </c:pt>
                <c:pt idx="55">
                  <c:v>1.7392527130926099</c:v>
                </c:pt>
                <c:pt idx="56">
                  <c:v>1.7708754896942944</c:v>
                </c:pt>
                <c:pt idx="57">
                  <c:v>1.8024982662959779</c:v>
                </c:pt>
                <c:pt idx="58">
                  <c:v>1.8341210428976618</c:v>
                </c:pt>
              </c:numCache>
            </c:numRef>
          </c:xVal>
          <c:yVal>
            <c:numRef>
              <c:f>Sheet1!$F$5:$F$63</c:f>
              <c:numCache>
                <c:formatCode>General</c:formatCode>
                <c:ptCount val="59"/>
                <c:pt idx="0">
                  <c:v>0</c:v>
                </c:pt>
                <c:pt idx="1">
                  <c:v>2.2135943621178886</c:v>
                </c:pt>
                <c:pt idx="2">
                  <c:v>4.4271887242357275</c:v>
                </c:pt>
                <c:pt idx="3">
                  <c:v>4.6485481604475165</c:v>
                </c:pt>
                <c:pt idx="4">
                  <c:v>4.8699075966593046</c:v>
                </c:pt>
                <c:pt idx="5">
                  <c:v>4.4271887242357275</c:v>
                </c:pt>
                <c:pt idx="6">
                  <c:v>4.6485481604475165</c:v>
                </c:pt>
                <c:pt idx="7">
                  <c:v>4.8699075966593046</c:v>
                </c:pt>
                <c:pt idx="8">
                  <c:v>4.4271887242357275</c:v>
                </c:pt>
                <c:pt idx="9">
                  <c:v>4.6485481604475165</c:v>
                </c:pt>
                <c:pt idx="10">
                  <c:v>4.8699075966593046</c:v>
                </c:pt>
                <c:pt idx="11">
                  <c:v>4.4271887242357275</c:v>
                </c:pt>
                <c:pt idx="12">
                  <c:v>4.6485481604475165</c:v>
                </c:pt>
                <c:pt idx="13">
                  <c:v>4.8699075966593046</c:v>
                </c:pt>
                <c:pt idx="14">
                  <c:v>4.4271887242357275</c:v>
                </c:pt>
                <c:pt idx="15">
                  <c:v>4.6485481604475165</c:v>
                </c:pt>
                <c:pt idx="16">
                  <c:v>4.8699075966593046</c:v>
                </c:pt>
                <c:pt idx="17">
                  <c:v>4.4271887242357275</c:v>
                </c:pt>
                <c:pt idx="18">
                  <c:v>4.6485481604475165</c:v>
                </c:pt>
                <c:pt idx="19">
                  <c:v>4.8699075966593046</c:v>
                </c:pt>
                <c:pt idx="20">
                  <c:v>4.4271887242357275</c:v>
                </c:pt>
                <c:pt idx="21">
                  <c:v>4.6485481604475165</c:v>
                </c:pt>
                <c:pt idx="22">
                  <c:v>4.8699075966593046</c:v>
                </c:pt>
                <c:pt idx="23">
                  <c:v>4.4271887242357275</c:v>
                </c:pt>
                <c:pt idx="24">
                  <c:v>4.6485481604475165</c:v>
                </c:pt>
                <c:pt idx="25">
                  <c:v>4.8699075966593046</c:v>
                </c:pt>
                <c:pt idx="26">
                  <c:v>4.4271887242357275</c:v>
                </c:pt>
                <c:pt idx="27">
                  <c:v>4.6485481604475165</c:v>
                </c:pt>
                <c:pt idx="28">
                  <c:v>4.8699075966593046</c:v>
                </c:pt>
                <c:pt idx="29">
                  <c:v>4.4271887242357275</c:v>
                </c:pt>
                <c:pt idx="30">
                  <c:v>4.6485481604475165</c:v>
                </c:pt>
                <c:pt idx="31">
                  <c:v>4.8699075966593046</c:v>
                </c:pt>
                <c:pt idx="32">
                  <c:v>4.4271887242357275</c:v>
                </c:pt>
                <c:pt idx="33">
                  <c:v>4.6485481604475165</c:v>
                </c:pt>
                <c:pt idx="34">
                  <c:v>4.8699075966593046</c:v>
                </c:pt>
                <c:pt idx="35">
                  <c:v>4.4271887242357275</c:v>
                </c:pt>
                <c:pt idx="36">
                  <c:v>4.6485481604475165</c:v>
                </c:pt>
                <c:pt idx="37">
                  <c:v>4.8699075966593046</c:v>
                </c:pt>
                <c:pt idx="38">
                  <c:v>4.4271887242357275</c:v>
                </c:pt>
                <c:pt idx="39">
                  <c:v>4.6485481604475165</c:v>
                </c:pt>
                <c:pt idx="40">
                  <c:v>4.8699075966593046</c:v>
                </c:pt>
                <c:pt idx="41">
                  <c:v>4.4271887242357275</c:v>
                </c:pt>
                <c:pt idx="42">
                  <c:v>4.6485481604475165</c:v>
                </c:pt>
                <c:pt idx="43">
                  <c:v>4.8699075966593046</c:v>
                </c:pt>
                <c:pt idx="44">
                  <c:v>4.4271887242357275</c:v>
                </c:pt>
                <c:pt idx="45">
                  <c:v>4.6485481604475165</c:v>
                </c:pt>
                <c:pt idx="46">
                  <c:v>4.8699075966593046</c:v>
                </c:pt>
                <c:pt idx="47">
                  <c:v>4.4271887242357275</c:v>
                </c:pt>
                <c:pt idx="48">
                  <c:v>4.6485481604475165</c:v>
                </c:pt>
                <c:pt idx="49">
                  <c:v>4.8699075966593046</c:v>
                </c:pt>
                <c:pt idx="50">
                  <c:v>4.4271887242357275</c:v>
                </c:pt>
                <c:pt idx="51">
                  <c:v>4.6485481604475165</c:v>
                </c:pt>
                <c:pt idx="52">
                  <c:v>5.1620178844507265</c:v>
                </c:pt>
                <c:pt idx="53">
                  <c:v>5.8441024724336001</c:v>
                </c:pt>
                <c:pt idx="54">
                  <c:v>6.6809374900399341</c:v>
                </c:pt>
                <c:pt idx="55">
                  <c:v>7.7243746829950251</c:v>
                </c:pt>
                <c:pt idx="56">
                  <c:v>9.049952307178966</c:v>
                </c:pt>
                <c:pt idx="57">
                  <c:v>10.771173263098998</c:v>
                </c:pt>
                <c:pt idx="58">
                  <c:v>13.064934728575405</c:v>
                </c:pt>
              </c:numCache>
            </c:numRef>
          </c:yVal>
          <c:smooth val="0"/>
        </c:ser>
        <c:dLbls>
          <c:showLegendKey val="0"/>
          <c:showVal val="0"/>
          <c:showCatName val="0"/>
          <c:showSerName val="0"/>
          <c:showPercent val="0"/>
          <c:showBubbleSize val="0"/>
        </c:dLbls>
        <c:axId val="-1262778736"/>
        <c:axId val="-1262775472"/>
      </c:scatterChart>
      <c:valAx>
        <c:axId val="-1262778736"/>
        <c:scaling>
          <c:orientation val="minMax"/>
        </c:scaling>
        <c:delete val="0"/>
        <c:axPos val="b"/>
        <c:title>
          <c:tx>
            <c:rich>
              <a:bodyPr/>
              <a:lstStyle/>
              <a:p>
                <a:pPr>
                  <a:defRPr/>
                </a:pPr>
                <a:r>
                  <a:rPr lang="en-US"/>
                  <a:t>Elongation</a:t>
                </a:r>
              </a:p>
            </c:rich>
          </c:tx>
          <c:layout/>
          <c:overlay val="0"/>
        </c:title>
        <c:numFmt formatCode="General" sourceLinked="1"/>
        <c:majorTickMark val="out"/>
        <c:minorTickMark val="none"/>
        <c:tickLblPos val="nextTo"/>
        <c:spPr>
          <a:ln w="28575"/>
        </c:spPr>
        <c:txPr>
          <a:bodyPr/>
          <a:lstStyle/>
          <a:p>
            <a:pPr>
              <a:defRPr sz="600">
                <a:solidFill>
                  <a:schemeClr val="bg1"/>
                </a:solidFill>
              </a:defRPr>
            </a:pPr>
            <a:endParaRPr lang="en-US"/>
          </a:p>
        </c:txPr>
        <c:crossAx val="-1262775472"/>
        <c:crosses val="autoZero"/>
        <c:crossBetween val="midCat"/>
      </c:valAx>
      <c:valAx>
        <c:axId val="-1262775472"/>
        <c:scaling>
          <c:orientation val="minMax"/>
          <c:max val="15"/>
        </c:scaling>
        <c:delete val="0"/>
        <c:axPos val="l"/>
        <c:title>
          <c:tx>
            <c:rich>
              <a:bodyPr rot="-5400000" vert="horz"/>
              <a:lstStyle/>
              <a:p>
                <a:pPr>
                  <a:defRPr/>
                </a:pPr>
                <a:r>
                  <a:rPr lang="en-US"/>
                  <a:t>Force</a:t>
                </a:r>
              </a:p>
            </c:rich>
          </c:tx>
          <c:layout/>
          <c:overlay val="0"/>
        </c:title>
        <c:numFmt formatCode="General" sourceLinked="1"/>
        <c:majorTickMark val="out"/>
        <c:minorTickMark val="none"/>
        <c:tickLblPos val="nextTo"/>
        <c:spPr>
          <a:ln w="28575"/>
        </c:spPr>
        <c:txPr>
          <a:bodyPr/>
          <a:lstStyle/>
          <a:p>
            <a:pPr>
              <a:defRPr sz="600">
                <a:solidFill>
                  <a:schemeClr val="bg1"/>
                </a:solidFill>
              </a:defRPr>
            </a:pPr>
            <a:endParaRPr lang="en-US"/>
          </a:p>
        </c:txPr>
        <c:crossAx val="-1262778736"/>
        <c:crosses val="autoZero"/>
        <c:crossBetween val="midCat"/>
      </c:valAx>
    </c:plotArea>
    <c:plotVisOnly val="1"/>
    <c:dispBlanksAs val="gap"/>
    <c:showDLblsOverMax val="0"/>
  </c:chart>
  <c:spPr>
    <a:noFill/>
    <a:ln>
      <a:noFill/>
    </a:ln>
  </c:spPr>
  <c:txPr>
    <a:bodyPr/>
    <a:lstStyle/>
    <a:p>
      <a:pPr>
        <a:defRPr sz="1600">
          <a:ln>
            <a:noFill/>
          </a:ln>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6726865872535166"/>
          <c:y val="6.4250692621755631E-2"/>
          <c:w val="0.65004980146712799"/>
          <c:h val="0.68665979906633701"/>
        </c:manualLayout>
      </c:layout>
      <c:scatterChart>
        <c:scatterStyle val="lineMarker"/>
        <c:varyColors val="0"/>
        <c:ser>
          <c:idx val="1"/>
          <c:order val="0"/>
          <c:spPr>
            <a:ln w="12700">
              <a:solidFill>
                <a:schemeClr val="accent4">
                  <a:lumMod val="75000"/>
                </a:schemeClr>
              </a:solidFill>
            </a:ln>
          </c:spPr>
          <c:marker>
            <c:symbol val="none"/>
          </c:marker>
          <c:xVal>
            <c:numRef>
              <c:f>Sheet1!$H$2:$H$41</c:f>
              <c:numCache>
                <c:formatCode>0.00E+00</c:formatCode>
                <c:ptCount val="40"/>
                <c:pt idx="0">
                  <c:v>0.65115000000000511</c:v>
                </c:pt>
                <c:pt idx="1">
                  <c:v>1.2896800000000006</c:v>
                </c:pt>
                <c:pt idx="2">
                  <c:v>3.0110399999999977</c:v>
                </c:pt>
                <c:pt idx="3">
                  <c:v>3.3881999999999994</c:v>
                </c:pt>
                <c:pt idx="4">
                  <c:v>4.0138799999999986</c:v>
                </c:pt>
                <c:pt idx="5">
                  <c:v>7.2951000000000015</c:v>
                </c:pt>
                <c:pt idx="6">
                  <c:v>7.38476</c:v>
                </c:pt>
                <c:pt idx="7">
                  <c:v>8.2481399999999994</c:v>
                </c:pt>
                <c:pt idx="8">
                  <c:v>8.2973499999999998</c:v>
                </c:pt>
                <c:pt idx="9">
                  <c:v>11.9253</c:v>
                </c:pt>
                <c:pt idx="10">
                  <c:v>17.121929999999999</c:v>
                </c:pt>
                <c:pt idx="11">
                  <c:v>18.328099999999989</c:v>
                </c:pt>
                <c:pt idx="12">
                  <c:v>20.801250000000035</c:v>
                </c:pt>
                <c:pt idx="13">
                  <c:v>22.090629999999774</c:v>
                </c:pt>
                <c:pt idx="14">
                  <c:v>25.809690000000003</c:v>
                </c:pt>
                <c:pt idx="15">
                  <c:v>26.734760000000001</c:v>
                </c:pt>
                <c:pt idx="16">
                  <c:v>27.388129999999759</c:v>
                </c:pt>
                <c:pt idx="17">
                  <c:v>27.492069999999806</c:v>
                </c:pt>
                <c:pt idx="18">
                  <c:v>27.901339999999788</c:v>
                </c:pt>
                <c:pt idx="19">
                  <c:v>29.51829</c:v>
                </c:pt>
                <c:pt idx="20">
                  <c:v>29.812159999999999</c:v>
                </c:pt>
                <c:pt idx="21">
                  <c:v>38.285160000000012</c:v>
                </c:pt>
                <c:pt idx="22">
                  <c:v>47.907769999999999</c:v>
                </c:pt>
                <c:pt idx="23">
                  <c:v>51.478340000000003</c:v>
                </c:pt>
                <c:pt idx="24">
                  <c:v>52.026970000000013</c:v>
                </c:pt>
                <c:pt idx="25">
                  <c:v>63.661180000000002</c:v>
                </c:pt>
                <c:pt idx="26">
                  <c:v>66.334940000000003</c:v>
                </c:pt>
                <c:pt idx="27">
                  <c:v>70.883960000000002</c:v>
                </c:pt>
                <c:pt idx="28">
                  <c:v>73.084329999999994</c:v>
                </c:pt>
                <c:pt idx="29">
                  <c:v>79.473869999999991</c:v>
                </c:pt>
                <c:pt idx="30">
                  <c:v>96.730199999999996</c:v>
                </c:pt>
                <c:pt idx="31">
                  <c:v>97.936300000000003</c:v>
                </c:pt>
                <c:pt idx="32">
                  <c:v>103.90130000000002</c:v>
                </c:pt>
                <c:pt idx="33">
                  <c:v>129.10959999999992</c:v>
                </c:pt>
                <c:pt idx="34">
                  <c:v>134.74559999999852</c:v>
                </c:pt>
                <c:pt idx="35">
                  <c:v>138.03540000000001</c:v>
                </c:pt>
                <c:pt idx="36">
                  <c:v>138.1071</c:v>
                </c:pt>
                <c:pt idx="37">
                  <c:v>173.38070000000027</c:v>
                </c:pt>
                <c:pt idx="38">
                  <c:v>178.81010000000001</c:v>
                </c:pt>
                <c:pt idx="39">
                  <c:v>293.18529999999993</c:v>
                </c:pt>
              </c:numCache>
            </c:numRef>
          </c:xVal>
          <c:yVal>
            <c:numRef>
              <c:f>Sheet1!$J$2:$J$41</c:f>
              <c:numCache>
                <c:formatCode>General</c:formatCode>
                <c:ptCount val="40"/>
                <c:pt idx="0">
                  <c:v>1</c:v>
                </c:pt>
                <c:pt idx="1">
                  <c:v>0.97500000000000064</c:v>
                </c:pt>
                <c:pt idx="2">
                  <c:v>0.95000000000000062</c:v>
                </c:pt>
                <c:pt idx="3">
                  <c:v>0.92500000000000004</c:v>
                </c:pt>
                <c:pt idx="4">
                  <c:v>0.9</c:v>
                </c:pt>
                <c:pt idx="5">
                  <c:v>0.87500000000000511</c:v>
                </c:pt>
                <c:pt idx="6">
                  <c:v>0.85000000000000064</c:v>
                </c:pt>
                <c:pt idx="7">
                  <c:v>0.82500000000000062</c:v>
                </c:pt>
                <c:pt idx="8">
                  <c:v>0.8</c:v>
                </c:pt>
                <c:pt idx="9">
                  <c:v>0.7750000000000058</c:v>
                </c:pt>
                <c:pt idx="10">
                  <c:v>0.75000000000000511</c:v>
                </c:pt>
                <c:pt idx="11">
                  <c:v>0.72500000000000064</c:v>
                </c:pt>
                <c:pt idx="12">
                  <c:v>0.70000000000000062</c:v>
                </c:pt>
                <c:pt idx="13">
                  <c:v>0.67500000000000648</c:v>
                </c:pt>
                <c:pt idx="14">
                  <c:v>0.6500000000000058</c:v>
                </c:pt>
                <c:pt idx="15">
                  <c:v>0.62500000000000511</c:v>
                </c:pt>
                <c:pt idx="16">
                  <c:v>0.60000000000000064</c:v>
                </c:pt>
                <c:pt idx="17">
                  <c:v>0.57500000000000062</c:v>
                </c:pt>
                <c:pt idx="18">
                  <c:v>0.55000000000000004</c:v>
                </c:pt>
                <c:pt idx="19">
                  <c:v>0.52500000000000002</c:v>
                </c:pt>
                <c:pt idx="20">
                  <c:v>0.5</c:v>
                </c:pt>
                <c:pt idx="21">
                  <c:v>0.47500000000000031</c:v>
                </c:pt>
                <c:pt idx="22">
                  <c:v>0.45</c:v>
                </c:pt>
                <c:pt idx="23">
                  <c:v>0.42500000000000032</c:v>
                </c:pt>
                <c:pt idx="24">
                  <c:v>0.4</c:v>
                </c:pt>
                <c:pt idx="25">
                  <c:v>0.3750000000000025</c:v>
                </c:pt>
                <c:pt idx="26">
                  <c:v>0.35000000000000031</c:v>
                </c:pt>
                <c:pt idx="27">
                  <c:v>0.32500000000000284</c:v>
                </c:pt>
                <c:pt idx="28">
                  <c:v>0.30000000000000032</c:v>
                </c:pt>
                <c:pt idx="29">
                  <c:v>0.27500000000000002</c:v>
                </c:pt>
                <c:pt idx="30">
                  <c:v>0.25</c:v>
                </c:pt>
                <c:pt idx="31">
                  <c:v>0.22500000000000001</c:v>
                </c:pt>
                <c:pt idx="32">
                  <c:v>0.2</c:v>
                </c:pt>
                <c:pt idx="33">
                  <c:v>0.17500000000000004</c:v>
                </c:pt>
                <c:pt idx="34">
                  <c:v>0.15000000000000024</c:v>
                </c:pt>
                <c:pt idx="35">
                  <c:v>0.125</c:v>
                </c:pt>
                <c:pt idx="36">
                  <c:v>0.1</c:v>
                </c:pt>
                <c:pt idx="37">
                  <c:v>7.5000000000000011E-2</c:v>
                </c:pt>
                <c:pt idx="38">
                  <c:v>0.05</c:v>
                </c:pt>
                <c:pt idx="39">
                  <c:v>2.5000000000000001E-2</c:v>
                </c:pt>
              </c:numCache>
            </c:numRef>
          </c:yVal>
          <c:smooth val="0"/>
        </c:ser>
        <c:ser>
          <c:idx val="2"/>
          <c:order val="1"/>
          <c:spPr>
            <a:ln w="12700">
              <a:solidFill>
                <a:schemeClr val="accent3">
                  <a:lumMod val="75000"/>
                </a:schemeClr>
              </a:solidFill>
            </a:ln>
          </c:spPr>
          <c:marker>
            <c:symbol val="none"/>
          </c:marker>
          <c:xVal>
            <c:numRef>
              <c:f>Sheet1!$N$2:$N$41</c:f>
              <c:numCache>
                <c:formatCode>0.00E+00</c:formatCode>
                <c:ptCount val="40"/>
                <c:pt idx="0">
                  <c:v>1.7654999999999867</c:v>
                </c:pt>
                <c:pt idx="1">
                  <c:v>2.0875599999999999</c:v>
                </c:pt>
                <c:pt idx="2">
                  <c:v>3.0714900000000007</c:v>
                </c:pt>
                <c:pt idx="3">
                  <c:v>6.3993900000000004</c:v>
                </c:pt>
                <c:pt idx="4">
                  <c:v>6.5916500000000013</c:v>
                </c:pt>
                <c:pt idx="5">
                  <c:v>6.6335799999999985</c:v>
                </c:pt>
                <c:pt idx="6">
                  <c:v>8.2451299999999996</c:v>
                </c:pt>
                <c:pt idx="7">
                  <c:v>9.3064100000000067</c:v>
                </c:pt>
                <c:pt idx="8">
                  <c:v>12.020410000000002</c:v>
                </c:pt>
                <c:pt idx="9">
                  <c:v>13.229140000000001</c:v>
                </c:pt>
                <c:pt idx="10">
                  <c:v>17.662689999999799</c:v>
                </c:pt>
                <c:pt idx="11">
                  <c:v>18.125539999999777</c:v>
                </c:pt>
                <c:pt idx="12">
                  <c:v>20.37201</c:v>
                </c:pt>
                <c:pt idx="13">
                  <c:v>20.66413</c:v>
                </c:pt>
                <c:pt idx="14">
                  <c:v>21.878230000000002</c:v>
                </c:pt>
                <c:pt idx="15">
                  <c:v>24.10833999999981</c:v>
                </c:pt>
                <c:pt idx="16">
                  <c:v>24.472239999999715</c:v>
                </c:pt>
                <c:pt idx="17">
                  <c:v>29.21734</c:v>
                </c:pt>
                <c:pt idx="18">
                  <c:v>36.915180000000007</c:v>
                </c:pt>
                <c:pt idx="19">
                  <c:v>39.263210000000313</c:v>
                </c:pt>
                <c:pt idx="20">
                  <c:v>47.822720000000011</c:v>
                </c:pt>
                <c:pt idx="21">
                  <c:v>47.988160000000001</c:v>
                </c:pt>
                <c:pt idx="22">
                  <c:v>54.010570000000001</c:v>
                </c:pt>
                <c:pt idx="23">
                  <c:v>63.218070000000012</c:v>
                </c:pt>
                <c:pt idx="24">
                  <c:v>64.061949999999996</c:v>
                </c:pt>
                <c:pt idx="25">
                  <c:v>71.785699999999991</c:v>
                </c:pt>
                <c:pt idx="26">
                  <c:v>84.182069999999982</c:v>
                </c:pt>
                <c:pt idx="27">
                  <c:v>84.33954</c:v>
                </c:pt>
                <c:pt idx="28">
                  <c:v>87.292519999999996</c:v>
                </c:pt>
                <c:pt idx="29">
                  <c:v>94.234399999999994</c:v>
                </c:pt>
                <c:pt idx="30">
                  <c:v>97.569400000000002</c:v>
                </c:pt>
                <c:pt idx="31">
                  <c:v>113.212</c:v>
                </c:pt>
                <c:pt idx="32">
                  <c:v>118.63919999999999</c:v>
                </c:pt>
                <c:pt idx="33">
                  <c:v>151.87730000000047</c:v>
                </c:pt>
                <c:pt idx="34">
                  <c:v>153.20240000000001</c:v>
                </c:pt>
                <c:pt idx="35">
                  <c:v>155.00730000000001</c:v>
                </c:pt>
                <c:pt idx="36">
                  <c:v>164.3655</c:v>
                </c:pt>
                <c:pt idx="37">
                  <c:v>177.71919999999992</c:v>
                </c:pt>
                <c:pt idx="38">
                  <c:v>187.393</c:v>
                </c:pt>
                <c:pt idx="39">
                  <c:v>4333.7970000000005</c:v>
                </c:pt>
              </c:numCache>
            </c:numRef>
          </c:xVal>
          <c:yVal>
            <c:numRef>
              <c:f>Sheet1!$P$2:$P$41</c:f>
              <c:numCache>
                <c:formatCode>General</c:formatCode>
                <c:ptCount val="40"/>
                <c:pt idx="0">
                  <c:v>1</c:v>
                </c:pt>
                <c:pt idx="1">
                  <c:v>0.97500000000000064</c:v>
                </c:pt>
                <c:pt idx="2">
                  <c:v>0.95000000000000062</c:v>
                </c:pt>
                <c:pt idx="3">
                  <c:v>0.92500000000000004</c:v>
                </c:pt>
                <c:pt idx="4">
                  <c:v>0.9</c:v>
                </c:pt>
                <c:pt idx="5">
                  <c:v>0.87500000000000511</c:v>
                </c:pt>
                <c:pt idx="6">
                  <c:v>0.85000000000000064</c:v>
                </c:pt>
                <c:pt idx="7">
                  <c:v>0.82500000000000062</c:v>
                </c:pt>
                <c:pt idx="8">
                  <c:v>0.8</c:v>
                </c:pt>
                <c:pt idx="9">
                  <c:v>0.7750000000000058</c:v>
                </c:pt>
                <c:pt idx="10">
                  <c:v>0.75000000000000511</c:v>
                </c:pt>
                <c:pt idx="11">
                  <c:v>0.72500000000000064</c:v>
                </c:pt>
                <c:pt idx="12">
                  <c:v>0.70000000000000062</c:v>
                </c:pt>
                <c:pt idx="13">
                  <c:v>0.67500000000000648</c:v>
                </c:pt>
                <c:pt idx="14">
                  <c:v>0.6500000000000058</c:v>
                </c:pt>
                <c:pt idx="15">
                  <c:v>0.62500000000000511</c:v>
                </c:pt>
                <c:pt idx="16">
                  <c:v>0.60000000000000064</c:v>
                </c:pt>
                <c:pt idx="17">
                  <c:v>0.57500000000000062</c:v>
                </c:pt>
                <c:pt idx="18">
                  <c:v>0.55000000000000004</c:v>
                </c:pt>
                <c:pt idx="19">
                  <c:v>0.52500000000000002</c:v>
                </c:pt>
                <c:pt idx="20">
                  <c:v>0.5</c:v>
                </c:pt>
                <c:pt idx="21">
                  <c:v>0.47500000000000031</c:v>
                </c:pt>
                <c:pt idx="22">
                  <c:v>0.45</c:v>
                </c:pt>
                <c:pt idx="23">
                  <c:v>0.42500000000000032</c:v>
                </c:pt>
                <c:pt idx="24">
                  <c:v>0.4</c:v>
                </c:pt>
                <c:pt idx="25">
                  <c:v>0.3750000000000025</c:v>
                </c:pt>
                <c:pt idx="26">
                  <c:v>0.35000000000000031</c:v>
                </c:pt>
                <c:pt idx="27">
                  <c:v>0.32500000000000284</c:v>
                </c:pt>
                <c:pt idx="28">
                  <c:v>0.30000000000000032</c:v>
                </c:pt>
                <c:pt idx="29">
                  <c:v>0.27500000000000002</c:v>
                </c:pt>
                <c:pt idx="30">
                  <c:v>0.25</c:v>
                </c:pt>
                <c:pt idx="31">
                  <c:v>0.22500000000000001</c:v>
                </c:pt>
                <c:pt idx="32">
                  <c:v>0.2</c:v>
                </c:pt>
                <c:pt idx="33">
                  <c:v>0.17500000000000004</c:v>
                </c:pt>
                <c:pt idx="34">
                  <c:v>0.15000000000000024</c:v>
                </c:pt>
                <c:pt idx="35">
                  <c:v>0.125</c:v>
                </c:pt>
                <c:pt idx="36">
                  <c:v>0.1</c:v>
                </c:pt>
                <c:pt idx="37">
                  <c:v>7.5000000000000011E-2</c:v>
                </c:pt>
                <c:pt idx="38">
                  <c:v>0.05</c:v>
                </c:pt>
                <c:pt idx="39">
                  <c:v>2.5000000000000001E-2</c:v>
                </c:pt>
              </c:numCache>
            </c:numRef>
          </c:yVal>
          <c:smooth val="0"/>
        </c:ser>
        <c:ser>
          <c:idx val="3"/>
          <c:order val="2"/>
          <c:spPr>
            <a:ln w="12700">
              <a:solidFill>
                <a:schemeClr val="accent1">
                  <a:lumMod val="75000"/>
                </a:schemeClr>
              </a:solidFill>
            </a:ln>
          </c:spPr>
          <c:marker>
            <c:symbol val="none"/>
          </c:marker>
          <c:xVal>
            <c:numRef>
              <c:f>Sheet1!$T$2:$T$45</c:f>
              <c:numCache>
                <c:formatCode>0.00E+00</c:formatCode>
                <c:ptCount val="44"/>
                <c:pt idx="0">
                  <c:v>0.47763</c:v>
                </c:pt>
                <c:pt idx="1">
                  <c:v>1.4553199999999904</c:v>
                </c:pt>
                <c:pt idx="2">
                  <c:v>6.9297499999999994</c:v>
                </c:pt>
                <c:pt idx="3">
                  <c:v>8.54331</c:v>
                </c:pt>
                <c:pt idx="4">
                  <c:v>11.393250000000002</c:v>
                </c:pt>
                <c:pt idx="5">
                  <c:v>11.838380000000001</c:v>
                </c:pt>
                <c:pt idx="6">
                  <c:v>12.528329999999999</c:v>
                </c:pt>
                <c:pt idx="7">
                  <c:v>12.84385</c:v>
                </c:pt>
                <c:pt idx="8">
                  <c:v>14.474150000000002</c:v>
                </c:pt>
                <c:pt idx="9">
                  <c:v>15.485090000000024</c:v>
                </c:pt>
                <c:pt idx="10">
                  <c:v>16.84599</c:v>
                </c:pt>
                <c:pt idx="11">
                  <c:v>20.510149999999989</c:v>
                </c:pt>
                <c:pt idx="12">
                  <c:v>22.831850000000266</c:v>
                </c:pt>
                <c:pt idx="13">
                  <c:v>23.472749999999657</c:v>
                </c:pt>
                <c:pt idx="14">
                  <c:v>26.70637</c:v>
                </c:pt>
                <c:pt idx="15">
                  <c:v>26.807560000000031</c:v>
                </c:pt>
                <c:pt idx="16">
                  <c:v>27.184229999999989</c:v>
                </c:pt>
                <c:pt idx="17">
                  <c:v>29.531120000000001</c:v>
                </c:pt>
                <c:pt idx="18">
                  <c:v>30.066940000000002</c:v>
                </c:pt>
                <c:pt idx="19">
                  <c:v>30.532960000000031</c:v>
                </c:pt>
                <c:pt idx="20">
                  <c:v>37.629720000000013</c:v>
                </c:pt>
                <c:pt idx="21">
                  <c:v>42.383419999999994</c:v>
                </c:pt>
                <c:pt idx="22">
                  <c:v>50.794600000000003</c:v>
                </c:pt>
                <c:pt idx="23">
                  <c:v>52.971649999999997</c:v>
                </c:pt>
                <c:pt idx="24">
                  <c:v>55.097240000000006</c:v>
                </c:pt>
                <c:pt idx="25">
                  <c:v>66.097420000000227</c:v>
                </c:pt>
                <c:pt idx="26">
                  <c:v>68.368669999999995</c:v>
                </c:pt>
                <c:pt idx="27">
                  <c:v>69.297670000000025</c:v>
                </c:pt>
                <c:pt idx="28">
                  <c:v>77.597949999999997</c:v>
                </c:pt>
                <c:pt idx="29">
                  <c:v>85.179209999999998</c:v>
                </c:pt>
                <c:pt idx="30">
                  <c:v>85.894920000000027</c:v>
                </c:pt>
                <c:pt idx="31">
                  <c:v>88.598159999999993</c:v>
                </c:pt>
                <c:pt idx="32">
                  <c:v>96.157399999999981</c:v>
                </c:pt>
                <c:pt idx="33">
                  <c:v>107.40519999999999</c:v>
                </c:pt>
                <c:pt idx="34">
                  <c:v>202.48560000000001</c:v>
                </c:pt>
                <c:pt idx="35">
                  <c:v>292.79790000000003</c:v>
                </c:pt>
                <c:pt idx="36">
                  <c:v>498.11200000000002</c:v>
                </c:pt>
                <c:pt idx="37">
                  <c:v>1688.296</c:v>
                </c:pt>
                <c:pt idx="38">
                  <c:v>1811.4829999999999</c:v>
                </c:pt>
                <c:pt idx="39">
                  <c:v>2227.192</c:v>
                </c:pt>
                <c:pt idx="40">
                  <c:v>2631.0369999999998</c:v>
                </c:pt>
                <c:pt idx="41">
                  <c:v>3129.6190000000001</c:v>
                </c:pt>
                <c:pt idx="42">
                  <c:v>4957.058</c:v>
                </c:pt>
                <c:pt idx="43">
                  <c:v>6294.23</c:v>
                </c:pt>
              </c:numCache>
            </c:numRef>
          </c:xVal>
          <c:yVal>
            <c:numRef>
              <c:f>Sheet1!$V$2:$V$45</c:f>
              <c:numCache>
                <c:formatCode>General</c:formatCode>
                <c:ptCount val="44"/>
                <c:pt idx="0">
                  <c:v>1</c:v>
                </c:pt>
                <c:pt idx="1">
                  <c:v>0.97727272727272729</c:v>
                </c:pt>
                <c:pt idx="2">
                  <c:v>0.95454545454546103</c:v>
                </c:pt>
                <c:pt idx="3">
                  <c:v>0.93181818181818177</c:v>
                </c:pt>
                <c:pt idx="4">
                  <c:v>0.90909090909090906</c:v>
                </c:pt>
                <c:pt idx="5">
                  <c:v>0.88636363636363635</c:v>
                </c:pt>
                <c:pt idx="6">
                  <c:v>0.86363636363636354</c:v>
                </c:pt>
                <c:pt idx="7">
                  <c:v>0.84090909090909738</c:v>
                </c:pt>
                <c:pt idx="8">
                  <c:v>0.81818181818182389</c:v>
                </c:pt>
                <c:pt idx="9">
                  <c:v>0.79545454545454541</c:v>
                </c:pt>
                <c:pt idx="10">
                  <c:v>0.77272727272727904</c:v>
                </c:pt>
                <c:pt idx="11">
                  <c:v>0.75000000000000511</c:v>
                </c:pt>
                <c:pt idx="12">
                  <c:v>0.72727272727272729</c:v>
                </c:pt>
                <c:pt idx="13">
                  <c:v>0.70454545454546103</c:v>
                </c:pt>
                <c:pt idx="14">
                  <c:v>0.68181818181818177</c:v>
                </c:pt>
                <c:pt idx="15">
                  <c:v>0.65909090909090962</c:v>
                </c:pt>
                <c:pt idx="16">
                  <c:v>0.63636363636364202</c:v>
                </c:pt>
                <c:pt idx="17">
                  <c:v>0.61363636363636354</c:v>
                </c:pt>
                <c:pt idx="18">
                  <c:v>0.59090909090909094</c:v>
                </c:pt>
                <c:pt idx="19">
                  <c:v>0.56818181818182389</c:v>
                </c:pt>
                <c:pt idx="20">
                  <c:v>0.54545454545454541</c:v>
                </c:pt>
                <c:pt idx="21">
                  <c:v>0.52272727272727271</c:v>
                </c:pt>
                <c:pt idx="22">
                  <c:v>0.5</c:v>
                </c:pt>
                <c:pt idx="23">
                  <c:v>0.47727272727273035</c:v>
                </c:pt>
                <c:pt idx="24">
                  <c:v>0.45454545454545453</c:v>
                </c:pt>
                <c:pt idx="25">
                  <c:v>0.43181818181818626</c:v>
                </c:pt>
                <c:pt idx="26">
                  <c:v>0.40909090909091195</c:v>
                </c:pt>
                <c:pt idx="27">
                  <c:v>0.38636363636363952</c:v>
                </c:pt>
                <c:pt idx="28">
                  <c:v>0.36363636363636381</c:v>
                </c:pt>
                <c:pt idx="29">
                  <c:v>0.34090909090909088</c:v>
                </c:pt>
                <c:pt idx="30">
                  <c:v>0.31818181818182101</c:v>
                </c:pt>
                <c:pt idx="31">
                  <c:v>0.29545454545454874</c:v>
                </c:pt>
                <c:pt idx="32">
                  <c:v>0.27272727272727282</c:v>
                </c:pt>
                <c:pt idx="33">
                  <c:v>0.25</c:v>
                </c:pt>
                <c:pt idx="34">
                  <c:v>0.22727272727272727</c:v>
                </c:pt>
                <c:pt idx="35">
                  <c:v>0.20454545454545708</c:v>
                </c:pt>
                <c:pt idx="36">
                  <c:v>0.18181818181818388</c:v>
                </c:pt>
                <c:pt idx="37">
                  <c:v>0.15909090909091059</c:v>
                </c:pt>
                <c:pt idx="38">
                  <c:v>0.13636363636363635</c:v>
                </c:pt>
                <c:pt idx="39">
                  <c:v>0.11363636363636358</c:v>
                </c:pt>
                <c:pt idx="40">
                  <c:v>9.0909090909091064E-2</c:v>
                </c:pt>
                <c:pt idx="41">
                  <c:v>6.8181818181818177E-2</c:v>
                </c:pt>
                <c:pt idx="42">
                  <c:v>4.5454545454545463E-2</c:v>
                </c:pt>
                <c:pt idx="43">
                  <c:v>2.2727272727273169E-2</c:v>
                </c:pt>
              </c:numCache>
            </c:numRef>
          </c:yVal>
          <c:smooth val="0"/>
        </c:ser>
        <c:ser>
          <c:idx val="4"/>
          <c:order val="3"/>
          <c:spPr>
            <a:ln w="12700">
              <a:solidFill>
                <a:schemeClr val="accent2">
                  <a:lumMod val="75000"/>
                </a:schemeClr>
              </a:solidFill>
            </a:ln>
          </c:spPr>
          <c:marker>
            <c:symbol val="none"/>
          </c:marker>
          <c:xVal>
            <c:numRef>
              <c:f>Sheet1!$Z$9:$Z$41</c:f>
              <c:numCache>
                <c:formatCode>0.00E+00</c:formatCode>
                <c:ptCount val="33"/>
                <c:pt idx="0">
                  <c:v>4.2948299999999975</c:v>
                </c:pt>
                <c:pt idx="1">
                  <c:v>8.5805800000000048</c:v>
                </c:pt>
                <c:pt idx="2">
                  <c:v>8.8244900000000008</c:v>
                </c:pt>
                <c:pt idx="3">
                  <c:v>34.801310000000001</c:v>
                </c:pt>
                <c:pt idx="4">
                  <c:v>35.362640000000006</c:v>
                </c:pt>
                <c:pt idx="5">
                  <c:v>67.909679999999994</c:v>
                </c:pt>
                <c:pt idx="6">
                  <c:v>88.796690000000027</c:v>
                </c:pt>
                <c:pt idx="7">
                  <c:v>117.97219999999999</c:v>
                </c:pt>
                <c:pt idx="8">
                  <c:v>140.20409999999998</c:v>
                </c:pt>
                <c:pt idx="9">
                  <c:v>158.4151</c:v>
                </c:pt>
                <c:pt idx="10">
                  <c:v>160.55830000000134</c:v>
                </c:pt>
                <c:pt idx="11">
                  <c:v>162.5898</c:v>
                </c:pt>
                <c:pt idx="12">
                  <c:v>176.02200000000047</c:v>
                </c:pt>
                <c:pt idx="13">
                  <c:v>222.047</c:v>
                </c:pt>
                <c:pt idx="14">
                  <c:v>239.9444</c:v>
                </c:pt>
                <c:pt idx="15">
                  <c:v>250.59309999999999</c:v>
                </c:pt>
                <c:pt idx="16">
                  <c:v>296.44119999999668</c:v>
                </c:pt>
                <c:pt idx="17">
                  <c:v>302.05529999999999</c:v>
                </c:pt>
                <c:pt idx="18">
                  <c:v>323.72089999999969</c:v>
                </c:pt>
                <c:pt idx="19">
                  <c:v>373.56319999999869</c:v>
                </c:pt>
                <c:pt idx="20">
                  <c:v>402.01309999999899</c:v>
                </c:pt>
                <c:pt idx="21">
                  <c:v>490.44290000000001</c:v>
                </c:pt>
                <c:pt idx="22">
                  <c:v>506.13649999999899</c:v>
                </c:pt>
                <c:pt idx="23">
                  <c:v>646.06409999999948</c:v>
                </c:pt>
                <c:pt idx="24">
                  <c:v>725.40519999999947</c:v>
                </c:pt>
                <c:pt idx="25">
                  <c:v>883.42119999999738</c:v>
                </c:pt>
                <c:pt idx="26">
                  <c:v>1213.453</c:v>
                </c:pt>
                <c:pt idx="27">
                  <c:v>1673.9390000000001</c:v>
                </c:pt>
                <c:pt idx="28">
                  <c:v>1755.2429999999999</c:v>
                </c:pt>
                <c:pt idx="29">
                  <c:v>2399.6779999999999</c:v>
                </c:pt>
                <c:pt idx="30">
                  <c:v>5614.2430000000004</c:v>
                </c:pt>
                <c:pt idx="31">
                  <c:v>6354.8260000000409</c:v>
                </c:pt>
                <c:pt idx="32">
                  <c:v>6843.68</c:v>
                </c:pt>
              </c:numCache>
            </c:numRef>
          </c:xVal>
          <c:yVal>
            <c:numRef>
              <c:f>Sheet1!$AB$9:$AB$41</c:f>
              <c:numCache>
                <c:formatCode>General</c:formatCode>
                <c:ptCount val="33"/>
                <c:pt idx="0">
                  <c:v>1</c:v>
                </c:pt>
                <c:pt idx="1">
                  <c:v>0.9696969696969695</c:v>
                </c:pt>
                <c:pt idx="2">
                  <c:v>0.93939393939393945</c:v>
                </c:pt>
                <c:pt idx="3">
                  <c:v>0.90909090909090906</c:v>
                </c:pt>
                <c:pt idx="4">
                  <c:v>0.87878787878788434</c:v>
                </c:pt>
                <c:pt idx="5">
                  <c:v>0.84848484848484862</c:v>
                </c:pt>
                <c:pt idx="6">
                  <c:v>0.81818181818182389</c:v>
                </c:pt>
                <c:pt idx="7">
                  <c:v>0.78787878787878785</c:v>
                </c:pt>
                <c:pt idx="8">
                  <c:v>0.75757575757576323</c:v>
                </c:pt>
                <c:pt idx="9">
                  <c:v>0.72727272727272729</c:v>
                </c:pt>
                <c:pt idx="10">
                  <c:v>0.69696969696970268</c:v>
                </c:pt>
                <c:pt idx="11">
                  <c:v>0.66666666666666663</c:v>
                </c:pt>
                <c:pt idx="12">
                  <c:v>0.63636363636364202</c:v>
                </c:pt>
                <c:pt idx="13">
                  <c:v>0.60606060606060663</c:v>
                </c:pt>
                <c:pt idx="14">
                  <c:v>0.5757575757575758</c:v>
                </c:pt>
                <c:pt idx="15">
                  <c:v>0.54545454545454541</c:v>
                </c:pt>
                <c:pt idx="16">
                  <c:v>0.51515151515151514</c:v>
                </c:pt>
                <c:pt idx="17">
                  <c:v>0.48484848484848853</c:v>
                </c:pt>
                <c:pt idx="18">
                  <c:v>0.45454545454545453</c:v>
                </c:pt>
                <c:pt idx="19">
                  <c:v>0.42424242424242431</c:v>
                </c:pt>
                <c:pt idx="20">
                  <c:v>0.39393939393939764</c:v>
                </c:pt>
                <c:pt idx="21">
                  <c:v>0.36363636363636381</c:v>
                </c:pt>
                <c:pt idx="22">
                  <c:v>0.33333333333333331</c:v>
                </c:pt>
                <c:pt idx="23">
                  <c:v>0.30303030303030332</c:v>
                </c:pt>
                <c:pt idx="24">
                  <c:v>0.27272727272727282</c:v>
                </c:pt>
                <c:pt idx="25">
                  <c:v>0.24242424242424412</c:v>
                </c:pt>
                <c:pt idx="26">
                  <c:v>0.21212121212121221</c:v>
                </c:pt>
                <c:pt idx="27">
                  <c:v>0.18181818181818388</c:v>
                </c:pt>
                <c:pt idx="28">
                  <c:v>0.15151515151515357</c:v>
                </c:pt>
                <c:pt idx="29">
                  <c:v>0.12121212121212213</c:v>
                </c:pt>
                <c:pt idx="30">
                  <c:v>9.0909090909091064E-2</c:v>
                </c:pt>
                <c:pt idx="31">
                  <c:v>6.0606060606060622E-2</c:v>
                </c:pt>
                <c:pt idx="32">
                  <c:v>3.0303030303030311E-2</c:v>
                </c:pt>
              </c:numCache>
            </c:numRef>
          </c:yVal>
          <c:smooth val="0"/>
        </c:ser>
        <c:dLbls>
          <c:showLegendKey val="0"/>
          <c:showVal val="0"/>
          <c:showCatName val="0"/>
          <c:showSerName val="0"/>
          <c:showPercent val="0"/>
          <c:showBubbleSize val="0"/>
        </c:dLbls>
        <c:axId val="-1050786896"/>
        <c:axId val="-1050785264"/>
      </c:scatterChart>
      <c:valAx>
        <c:axId val="-1050786896"/>
        <c:scaling>
          <c:orientation val="minMax"/>
          <c:max val="300"/>
          <c:min val="0"/>
        </c:scaling>
        <c:delete val="0"/>
        <c:axPos val="b"/>
        <c:title>
          <c:tx>
            <c:rich>
              <a:bodyPr/>
              <a:lstStyle/>
              <a:p>
                <a:pPr>
                  <a:defRPr b="0"/>
                </a:pPr>
                <a:r>
                  <a:rPr lang="en-US" b="0" dirty="0"/>
                  <a:t>Time (s</a:t>
                </a:r>
                <a:r>
                  <a:rPr lang="en-US" b="0" dirty="0" smtClean="0"/>
                  <a:t>) after decrease to 0.01 Pa</a:t>
                </a:r>
                <a:endParaRPr lang="en-US" b="0" dirty="0"/>
              </a:p>
            </c:rich>
          </c:tx>
          <c:layout>
            <c:manualLayout>
              <c:xMode val="edge"/>
              <c:yMode val="edge"/>
              <c:x val="0.1880760489353509"/>
              <c:y val="0.87588742543469444"/>
            </c:manualLayout>
          </c:layout>
          <c:overlay val="0"/>
        </c:title>
        <c:numFmt formatCode="General" sourceLinked="0"/>
        <c:majorTickMark val="out"/>
        <c:minorTickMark val="none"/>
        <c:tickLblPos val="nextTo"/>
        <c:spPr>
          <a:ln>
            <a:solidFill>
              <a:schemeClr val="tx1"/>
            </a:solidFill>
          </a:ln>
        </c:spPr>
        <c:crossAx val="-1050785264"/>
        <c:crossesAt val="1.0000000000000005E-2"/>
        <c:crossBetween val="midCat"/>
        <c:majorUnit val="60"/>
      </c:valAx>
      <c:valAx>
        <c:axId val="-1050785264"/>
        <c:scaling>
          <c:orientation val="minMax"/>
          <c:max val="1"/>
          <c:min val="0"/>
        </c:scaling>
        <c:delete val="0"/>
        <c:axPos val="l"/>
        <c:title>
          <c:tx>
            <c:rich>
              <a:bodyPr rot="-5400000" vert="horz"/>
              <a:lstStyle/>
              <a:p>
                <a:pPr>
                  <a:defRPr b="0"/>
                </a:pPr>
                <a:r>
                  <a:rPr lang="en-US" b="0" dirty="0"/>
                  <a:t>Fraction </a:t>
                </a:r>
                <a:r>
                  <a:rPr lang="en-US" b="0" dirty="0" smtClean="0"/>
                  <a:t>Left</a:t>
                </a:r>
                <a:endParaRPr lang="en-US" b="0" dirty="0"/>
              </a:p>
            </c:rich>
          </c:tx>
          <c:layout>
            <c:manualLayout>
              <c:xMode val="edge"/>
              <c:yMode val="edge"/>
              <c:x val="8.5470085470085496E-3"/>
              <c:y val="0.13915004374453188"/>
            </c:manualLayout>
          </c:layout>
          <c:overlay val="0"/>
        </c:title>
        <c:numFmt formatCode="General" sourceLinked="1"/>
        <c:majorTickMark val="out"/>
        <c:minorTickMark val="none"/>
        <c:tickLblPos val="nextTo"/>
        <c:crossAx val="-1050786896"/>
        <c:crosses val="autoZero"/>
        <c:crossBetween val="midCat"/>
      </c:valAx>
    </c:plotArea>
    <c:plotVisOnly val="1"/>
    <c:dispBlanksAs val="gap"/>
    <c:showDLblsOverMax val="0"/>
  </c:chart>
  <c:spPr>
    <a:ln>
      <a:noFill/>
    </a:ln>
  </c:spPr>
  <c:txPr>
    <a:bodyPr/>
    <a:lstStyle/>
    <a:p>
      <a:pPr>
        <a:defRPr sz="1600"/>
      </a:pPr>
      <a:endParaRPr lang="en-US"/>
    </a:p>
  </c:txPr>
  <c:externalData r:id="rId1">
    <c:autoUpdate val="0"/>
  </c:externalData>
  <c:userShapes r:id="rId2"/>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5431960428023431"/>
          <c:y val="0.13444444444444556"/>
          <c:w val="0.64829457415474934"/>
          <c:h val="0.58450874890638382"/>
        </c:manualLayout>
      </c:layout>
      <c:scatterChart>
        <c:scatterStyle val="lineMarker"/>
        <c:varyColors val="0"/>
        <c:ser>
          <c:idx val="0"/>
          <c:order val="0"/>
          <c:spPr>
            <a:ln w="12700">
              <a:solidFill>
                <a:schemeClr val="accent4">
                  <a:lumMod val="75000"/>
                </a:schemeClr>
              </a:solidFill>
            </a:ln>
          </c:spPr>
          <c:marker>
            <c:symbol val="none"/>
          </c:marker>
          <c:xVal>
            <c:numRef>
              <c:f>Sheet1!$H$16:$H$62</c:f>
              <c:numCache>
                <c:formatCode>General</c:formatCode>
                <c:ptCount val="47"/>
                <c:pt idx="0">
                  <c:v>3</c:v>
                </c:pt>
                <c:pt idx="1">
                  <c:v>4</c:v>
                </c:pt>
                <c:pt idx="2">
                  <c:v>4</c:v>
                </c:pt>
                <c:pt idx="3">
                  <c:v>5</c:v>
                </c:pt>
                <c:pt idx="4">
                  <c:v>5</c:v>
                </c:pt>
                <c:pt idx="5">
                  <c:v>6</c:v>
                </c:pt>
                <c:pt idx="6">
                  <c:v>8</c:v>
                </c:pt>
                <c:pt idx="7">
                  <c:v>8</c:v>
                </c:pt>
                <c:pt idx="8">
                  <c:v>9</c:v>
                </c:pt>
                <c:pt idx="9">
                  <c:v>9</c:v>
                </c:pt>
                <c:pt idx="10">
                  <c:v>9</c:v>
                </c:pt>
                <c:pt idx="11">
                  <c:v>11</c:v>
                </c:pt>
                <c:pt idx="12">
                  <c:v>12</c:v>
                </c:pt>
                <c:pt idx="13">
                  <c:v>13</c:v>
                </c:pt>
                <c:pt idx="14">
                  <c:v>16</c:v>
                </c:pt>
                <c:pt idx="15">
                  <c:v>18</c:v>
                </c:pt>
                <c:pt idx="16">
                  <c:v>19</c:v>
                </c:pt>
                <c:pt idx="17">
                  <c:v>19</c:v>
                </c:pt>
                <c:pt idx="18">
                  <c:v>20</c:v>
                </c:pt>
                <c:pt idx="19">
                  <c:v>21</c:v>
                </c:pt>
                <c:pt idx="20">
                  <c:v>22</c:v>
                </c:pt>
                <c:pt idx="21">
                  <c:v>22</c:v>
                </c:pt>
                <c:pt idx="22">
                  <c:v>23</c:v>
                </c:pt>
                <c:pt idx="23">
                  <c:v>24</c:v>
                </c:pt>
                <c:pt idx="24">
                  <c:v>25</c:v>
                </c:pt>
                <c:pt idx="25">
                  <c:v>28</c:v>
                </c:pt>
                <c:pt idx="26">
                  <c:v>34</c:v>
                </c:pt>
                <c:pt idx="27">
                  <c:v>38</c:v>
                </c:pt>
                <c:pt idx="28">
                  <c:v>42</c:v>
                </c:pt>
                <c:pt idx="29">
                  <c:v>42</c:v>
                </c:pt>
                <c:pt idx="30">
                  <c:v>68</c:v>
                </c:pt>
                <c:pt idx="31">
                  <c:v>70</c:v>
                </c:pt>
                <c:pt idx="32">
                  <c:v>83</c:v>
                </c:pt>
                <c:pt idx="33">
                  <c:v>94</c:v>
                </c:pt>
                <c:pt idx="34">
                  <c:v>100</c:v>
                </c:pt>
                <c:pt idx="35">
                  <c:v>102</c:v>
                </c:pt>
                <c:pt idx="36">
                  <c:v>109</c:v>
                </c:pt>
                <c:pt idx="37">
                  <c:v>130</c:v>
                </c:pt>
                <c:pt idx="38">
                  <c:v>145</c:v>
                </c:pt>
                <c:pt idx="39">
                  <c:v>147</c:v>
                </c:pt>
                <c:pt idx="40">
                  <c:v>167</c:v>
                </c:pt>
                <c:pt idx="41">
                  <c:v>184</c:v>
                </c:pt>
                <c:pt idx="42">
                  <c:v>199</c:v>
                </c:pt>
                <c:pt idx="43">
                  <c:v>218</c:v>
                </c:pt>
                <c:pt idx="44">
                  <c:v>239</c:v>
                </c:pt>
                <c:pt idx="45">
                  <c:v>288</c:v>
                </c:pt>
                <c:pt idx="46">
                  <c:v>300</c:v>
                </c:pt>
              </c:numCache>
            </c:numRef>
          </c:xVal>
          <c:yVal>
            <c:numRef>
              <c:f>Sheet1!$L$16:$L$62</c:f>
              <c:numCache>
                <c:formatCode>General</c:formatCode>
                <c:ptCount val="47"/>
                <c:pt idx="0">
                  <c:v>1</c:v>
                </c:pt>
                <c:pt idx="1">
                  <c:v>0.98648648648648651</c:v>
                </c:pt>
                <c:pt idx="2">
                  <c:v>0.97297297297297303</c:v>
                </c:pt>
                <c:pt idx="3">
                  <c:v>0.95945945945945965</c:v>
                </c:pt>
                <c:pt idx="4">
                  <c:v>0.9459459459459455</c:v>
                </c:pt>
                <c:pt idx="5">
                  <c:v>0.93243243243243268</c:v>
                </c:pt>
                <c:pt idx="6">
                  <c:v>0.91891891891891897</c:v>
                </c:pt>
                <c:pt idx="7">
                  <c:v>0.90540540540540571</c:v>
                </c:pt>
                <c:pt idx="8">
                  <c:v>0.89189189189189477</c:v>
                </c:pt>
                <c:pt idx="9">
                  <c:v>0.87837837837838273</c:v>
                </c:pt>
                <c:pt idx="10">
                  <c:v>0.86486486486486491</c:v>
                </c:pt>
                <c:pt idx="11">
                  <c:v>0.85135135135135132</c:v>
                </c:pt>
                <c:pt idx="12">
                  <c:v>0.83783783783783783</c:v>
                </c:pt>
                <c:pt idx="13">
                  <c:v>0.82432432432432434</c:v>
                </c:pt>
                <c:pt idx="14">
                  <c:v>0.81081081081081163</c:v>
                </c:pt>
                <c:pt idx="15">
                  <c:v>0.7972972972972977</c:v>
                </c:pt>
                <c:pt idx="16">
                  <c:v>0.78378378378378377</c:v>
                </c:pt>
                <c:pt idx="17">
                  <c:v>0.77027027027027473</c:v>
                </c:pt>
                <c:pt idx="18">
                  <c:v>0.7567567567567568</c:v>
                </c:pt>
                <c:pt idx="19">
                  <c:v>0.74324324324324365</c:v>
                </c:pt>
                <c:pt idx="20">
                  <c:v>0.72972972972972971</c:v>
                </c:pt>
                <c:pt idx="21">
                  <c:v>0.71621621621621623</c:v>
                </c:pt>
                <c:pt idx="22">
                  <c:v>0.70270270270270252</c:v>
                </c:pt>
                <c:pt idx="23">
                  <c:v>0.68918918918918914</c:v>
                </c:pt>
                <c:pt idx="24">
                  <c:v>0.67567567567568421</c:v>
                </c:pt>
                <c:pt idx="25">
                  <c:v>0.66216216216216217</c:v>
                </c:pt>
                <c:pt idx="26">
                  <c:v>0.64864864864865512</c:v>
                </c:pt>
                <c:pt idx="27">
                  <c:v>0.63513513513513564</c:v>
                </c:pt>
                <c:pt idx="28">
                  <c:v>0.62162162162162515</c:v>
                </c:pt>
                <c:pt idx="29">
                  <c:v>0.60810810810811133</c:v>
                </c:pt>
                <c:pt idx="30">
                  <c:v>0.59459459459459463</c:v>
                </c:pt>
                <c:pt idx="31">
                  <c:v>0.58108108108108059</c:v>
                </c:pt>
                <c:pt idx="32">
                  <c:v>0.56756756756756466</c:v>
                </c:pt>
                <c:pt idx="33">
                  <c:v>0.55405405405405461</c:v>
                </c:pt>
                <c:pt idx="34">
                  <c:v>0.54054054054054068</c:v>
                </c:pt>
                <c:pt idx="35">
                  <c:v>0.52702702702702697</c:v>
                </c:pt>
                <c:pt idx="36">
                  <c:v>0.5135135135135136</c:v>
                </c:pt>
                <c:pt idx="37">
                  <c:v>0.5</c:v>
                </c:pt>
                <c:pt idx="38">
                  <c:v>0.48648648648648812</c:v>
                </c:pt>
                <c:pt idx="39">
                  <c:v>0.47297297297297619</c:v>
                </c:pt>
                <c:pt idx="40">
                  <c:v>0.45945945945945948</c:v>
                </c:pt>
                <c:pt idx="41">
                  <c:v>0.44594594594594739</c:v>
                </c:pt>
                <c:pt idx="42">
                  <c:v>0.43243243243243246</c:v>
                </c:pt>
                <c:pt idx="43">
                  <c:v>0.41891891891892091</c:v>
                </c:pt>
                <c:pt idx="44">
                  <c:v>0.40540540540540548</c:v>
                </c:pt>
                <c:pt idx="45">
                  <c:v>0.39189189189189466</c:v>
                </c:pt>
                <c:pt idx="46">
                  <c:v>0.3918900000000019</c:v>
                </c:pt>
              </c:numCache>
            </c:numRef>
          </c:yVal>
          <c:smooth val="0"/>
        </c:ser>
        <c:ser>
          <c:idx val="1"/>
          <c:order val="1"/>
          <c:spPr>
            <a:ln w="12700">
              <a:solidFill>
                <a:schemeClr val="accent3">
                  <a:lumMod val="75000"/>
                </a:schemeClr>
              </a:solidFill>
            </a:ln>
          </c:spPr>
          <c:marker>
            <c:symbol val="none"/>
          </c:marker>
          <c:xVal>
            <c:numRef>
              <c:f>Sheet1!$S$16:$S$69</c:f>
              <c:numCache>
                <c:formatCode>General</c:formatCode>
                <c:ptCount val="54"/>
                <c:pt idx="0">
                  <c:v>2</c:v>
                </c:pt>
                <c:pt idx="1">
                  <c:v>2</c:v>
                </c:pt>
                <c:pt idx="2">
                  <c:v>2</c:v>
                </c:pt>
                <c:pt idx="3">
                  <c:v>3</c:v>
                </c:pt>
                <c:pt idx="4">
                  <c:v>4</c:v>
                </c:pt>
                <c:pt idx="5">
                  <c:v>4</c:v>
                </c:pt>
                <c:pt idx="6">
                  <c:v>4</c:v>
                </c:pt>
                <c:pt idx="7">
                  <c:v>5</c:v>
                </c:pt>
                <c:pt idx="8">
                  <c:v>6</c:v>
                </c:pt>
                <c:pt idx="9">
                  <c:v>6</c:v>
                </c:pt>
                <c:pt idx="10">
                  <c:v>6</c:v>
                </c:pt>
                <c:pt idx="11">
                  <c:v>7</c:v>
                </c:pt>
                <c:pt idx="12">
                  <c:v>8</c:v>
                </c:pt>
                <c:pt idx="13">
                  <c:v>8</c:v>
                </c:pt>
                <c:pt idx="14">
                  <c:v>8</c:v>
                </c:pt>
                <c:pt idx="15">
                  <c:v>9</c:v>
                </c:pt>
                <c:pt idx="16">
                  <c:v>11</c:v>
                </c:pt>
                <c:pt idx="17">
                  <c:v>13</c:v>
                </c:pt>
                <c:pt idx="18">
                  <c:v>14</c:v>
                </c:pt>
                <c:pt idx="19">
                  <c:v>14</c:v>
                </c:pt>
                <c:pt idx="20">
                  <c:v>15</c:v>
                </c:pt>
                <c:pt idx="21">
                  <c:v>15</c:v>
                </c:pt>
                <c:pt idx="22">
                  <c:v>18</c:v>
                </c:pt>
                <c:pt idx="23">
                  <c:v>19</c:v>
                </c:pt>
                <c:pt idx="24">
                  <c:v>19</c:v>
                </c:pt>
                <c:pt idx="25">
                  <c:v>22</c:v>
                </c:pt>
                <c:pt idx="26">
                  <c:v>35</c:v>
                </c:pt>
                <c:pt idx="27">
                  <c:v>36</c:v>
                </c:pt>
                <c:pt idx="28">
                  <c:v>37</c:v>
                </c:pt>
                <c:pt idx="29">
                  <c:v>46</c:v>
                </c:pt>
                <c:pt idx="30">
                  <c:v>47</c:v>
                </c:pt>
                <c:pt idx="31">
                  <c:v>47</c:v>
                </c:pt>
                <c:pt idx="32">
                  <c:v>51</c:v>
                </c:pt>
                <c:pt idx="33">
                  <c:v>53</c:v>
                </c:pt>
                <c:pt idx="34">
                  <c:v>56</c:v>
                </c:pt>
                <c:pt idx="35">
                  <c:v>56</c:v>
                </c:pt>
                <c:pt idx="36">
                  <c:v>57</c:v>
                </c:pt>
                <c:pt idx="37">
                  <c:v>78</c:v>
                </c:pt>
                <c:pt idx="38">
                  <c:v>83</c:v>
                </c:pt>
                <c:pt idx="39">
                  <c:v>112</c:v>
                </c:pt>
                <c:pt idx="40">
                  <c:v>114</c:v>
                </c:pt>
                <c:pt idx="41">
                  <c:v>114</c:v>
                </c:pt>
                <c:pt idx="42">
                  <c:v>114</c:v>
                </c:pt>
                <c:pt idx="43">
                  <c:v>130</c:v>
                </c:pt>
                <c:pt idx="44">
                  <c:v>145</c:v>
                </c:pt>
                <c:pt idx="45">
                  <c:v>146</c:v>
                </c:pt>
                <c:pt idx="46">
                  <c:v>155</c:v>
                </c:pt>
                <c:pt idx="47">
                  <c:v>179</c:v>
                </c:pt>
                <c:pt idx="48">
                  <c:v>189</c:v>
                </c:pt>
                <c:pt idx="49">
                  <c:v>220</c:v>
                </c:pt>
                <c:pt idx="50">
                  <c:v>226</c:v>
                </c:pt>
                <c:pt idx="51">
                  <c:v>226</c:v>
                </c:pt>
                <c:pt idx="52">
                  <c:v>240</c:v>
                </c:pt>
                <c:pt idx="53">
                  <c:v>300</c:v>
                </c:pt>
              </c:numCache>
            </c:numRef>
          </c:xVal>
          <c:yVal>
            <c:numRef>
              <c:f>Sheet1!$W$16:$W$69</c:f>
              <c:numCache>
                <c:formatCode>General</c:formatCode>
                <c:ptCount val="54"/>
                <c:pt idx="0">
                  <c:v>1</c:v>
                </c:pt>
                <c:pt idx="1">
                  <c:v>0.98888888888888893</c:v>
                </c:pt>
                <c:pt idx="2">
                  <c:v>0.97777777777777775</c:v>
                </c:pt>
                <c:pt idx="3">
                  <c:v>0.96666666666666667</c:v>
                </c:pt>
                <c:pt idx="4">
                  <c:v>0.9555555555555556</c:v>
                </c:pt>
                <c:pt idx="5">
                  <c:v>0.94444444444444464</c:v>
                </c:pt>
                <c:pt idx="6">
                  <c:v>0.93333333333333335</c:v>
                </c:pt>
                <c:pt idx="7">
                  <c:v>0.92222222222222228</c:v>
                </c:pt>
                <c:pt idx="8">
                  <c:v>0.91111111111111109</c:v>
                </c:pt>
                <c:pt idx="9">
                  <c:v>0.9</c:v>
                </c:pt>
                <c:pt idx="10">
                  <c:v>0.88888888888888884</c:v>
                </c:pt>
                <c:pt idx="11">
                  <c:v>0.87777777777778065</c:v>
                </c:pt>
                <c:pt idx="12">
                  <c:v>0.8666666666666667</c:v>
                </c:pt>
                <c:pt idx="13">
                  <c:v>0.85555555555555562</c:v>
                </c:pt>
                <c:pt idx="14">
                  <c:v>0.84444444444444733</c:v>
                </c:pt>
                <c:pt idx="15">
                  <c:v>0.8333333333333337</c:v>
                </c:pt>
                <c:pt idx="16">
                  <c:v>0.82222222222222219</c:v>
                </c:pt>
                <c:pt idx="17">
                  <c:v>0.81111111111111112</c:v>
                </c:pt>
                <c:pt idx="18">
                  <c:v>0.8</c:v>
                </c:pt>
                <c:pt idx="19">
                  <c:v>0.78888888888888964</c:v>
                </c:pt>
                <c:pt idx="20">
                  <c:v>0.77777777777778101</c:v>
                </c:pt>
                <c:pt idx="21">
                  <c:v>0.76666666666666672</c:v>
                </c:pt>
                <c:pt idx="22">
                  <c:v>0.75555555555555565</c:v>
                </c:pt>
                <c:pt idx="23">
                  <c:v>0.74444444444444779</c:v>
                </c:pt>
                <c:pt idx="24">
                  <c:v>0.73333333333333361</c:v>
                </c:pt>
                <c:pt idx="25">
                  <c:v>0.72222222222222221</c:v>
                </c:pt>
                <c:pt idx="26">
                  <c:v>0.71111111111111114</c:v>
                </c:pt>
                <c:pt idx="27">
                  <c:v>0.70000000000000062</c:v>
                </c:pt>
                <c:pt idx="28">
                  <c:v>0.68888888888889177</c:v>
                </c:pt>
                <c:pt idx="29">
                  <c:v>0.67777777777778137</c:v>
                </c:pt>
                <c:pt idx="30">
                  <c:v>0.66666666666666663</c:v>
                </c:pt>
                <c:pt idx="31">
                  <c:v>0.65555555555555889</c:v>
                </c:pt>
                <c:pt idx="32">
                  <c:v>0.64444444444444815</c:v>
                </c:pt>
                <c:pt idx="33">
                  <c:v>0.63333333333333364</c:v>
                </c:pt>
                <c:pt idx="34">
                  <c:v>0.62222222222222223</c:v>
                </c:pt>
                <c:pt idx="35">
                  <c:v>0.6111111111111116</c:v>
                </c:pt>
                <c:pt idx="36">
                  <c:v>0.60000000000000064</c:v>
                </c:pt>
                <c:pt idx="37">
                  <c:v>0.58888888888888891</c:v>
                </c:pt>
                <c:pt idx="38">
                  <c:v>0.57777777777777772</c:v>
                </c:pt>
                <c:pt idx="39">
                  <c:v>0.56666666666666654</c:v>
                </c:pt>
                <c:pt idx="40">
                  <c:v>0.55555555555555569</c:v>
                </c:pt>
                <c:pt idx="41">
                  <c:v>0.54444444444444462</c:v>
                </c:pt>
                <c:pt idx="42">
                  <c:v>0.53333333333333333</c:v>
                </c:pt>
                <c:pt idx="43">
                  <c:v>0.52222222222222159</c:v>
                </c:pt>
                <c:pt idx="44">
                  <c:v>0.51111111111111107</c:v>
                </c:pt>
                <c:pt idx="45">
                  <c:v>0.5</c:v>
                </c:pt>
                <c:pt idx="46">
                  <c:v>0.48888888888889309</c:v>
                </c:pt>
                <c:pt idx="47">
                  <c:v>0.47777777777777958</c:v>
                </c:pt>
                <c:pt idx="48">
                  <c:v>0.46666666666666834</c:v>
                </c:pt>
                <c:pt idx="49">
                  <c:v>0.45555555555555555</c:v>
                </c:pt>
                <c:pt idx="50">
                  <c:v>0.44444444444444442</c:v>
                </c:pt>
                <c:pt idx="51">
                  <c:v>0.43333333333333335</c:v>
                </c:pt>
                <c:pt idx="52">
                  <c:v>0.42222222222222366</c:v>
                </c:pt>
                <c:pt idx="53">
                  <c:v>0.42222000000000032</c:v>
                </c:pt>
              </c:numCache>
            </c:numRef>
          </c:yVal>
          <c:smooth val="0"/>
        </c:ser>
        <c:ser>
          <c:idx val="2"/>
          <c:order val="2"/>
          <c:spPr>
            <a:ln w="12700">
              <a:solidFill>
                <a:schemeClr val="accent1">
                  <a:lumMod val="75000"/>
                </a:schemeClr>
              </a:solidFill>
            </a:ln>
          </c:spPr>
          <c:marker>
            <c:symbol val="none"/>
          </c:marker>
          <c:xVal>
            <c:numRef>
              <c:f>Sheet1!$AC$16:$AC$20</c:f>
              <c:numCache>
                <c:formatCode>General</c:formatCode>
                <c:ptCount val="5"/>
                <c:pt idx="0">
                  <c:v>1</c:v>
                </c:pt>
                <c:pt idx="1">
                  <c:v>140</c:v>
                </c:pt>
                <c:pt idx="2">
                  <c:v>143</c:v>
                </c:pt>
                <c:pt idx="3">
                  <c:v>262</c:v>
                </c:pt>
                <c:pt idx="4">
                  <c:v>308</c:v>
                </c:pt>
              </c:numCache>
            </c:numRef>
          </c:xVal>
          <c:yVal>
            <c:numRef>
              <c:f>Sheet1!$AE$16:$AE$20</c:f>
              <c:numCache>
                <c:formatCode>General</c:formatCode>
                <c:ptCount val="5"/>
                <c:pt idx="0">
                  <c:v>1</c:v>
                </c:pt>
                <c:pt idx="1">
                  <c:v>1</c:v>
                </c:pt>
                <c:pt idx="2">
                  <c:v>0.97222222222222221</c:v>
                </c:pt>
                <c:pt idx="3">
                  <c:v>0.94444444444444464</c:v>
                </c:pt>
                <c:pt idx="4">
                  <c:v>0.91666666666666652</c:v>
                </c:pt>
              </c:numCache>
            </c:numRef>
          </c:yVal>
          <c:smooth val="0"/>
        </c:ser>
        <c:ser>
          <c:idx val="3"/>
          <c:order val="3"/>
          <c:marker>
            <c:symbol val="none"/>
          </c:marker>
          <c:dPt>
            <c:idx val="1"/>
            <c:bubble3D val="0"/>
            <c:spPr>
              <a:ln w="12700">
                <a:solidFill>
                  <a:schemeClr val="accent2">
                    <a:lumMod val="75000"/>
                  </a:schemeClr>
                </a:solidFill>
              </a:ln>
            </c:spPr>
          </c:dPt>
          <c:xVal>
            <c:numRef>
              <c:f>Sheet1!$AM$16:$AM$17</c:f>
              <c:numCache>
                <c:formatCode>General</c:formatCode>
                <c:ptCount val="2"/>
                <c:pt idx="0">
                  <c:v>1</c:v>
                </c:pt>
                <c:pt idx="1">
                  <c:v>300</c:v>
                </c:pt>
              </c:numCache>
            </c:numRef>
          </c:xVal>
          <c:yVal>
            <c:numRef>
              <c:f>Sheet1!$AN$16:$AN$17</c:f>
              <c:numCache>
                <c:formatCode>General</c:formatCode>
                <c:ptCount val="2"/>
                <c:pt idx="0">
                  <c:v>1</c:v>
                </c:pt>
                <c:pt idx="1">
                  <c:v>1</c:v>
                </c:pt>
              </c:numCache>
            </c:numRef>
          </c:yVal>
          <c:smooth val="0"/>
        </c:ser>
        <c:dLbls>
          <c:showLegendKey val="0"/>
          <c:showVal val="0"/>
          <c:showCatName val="0"/>
          <c:showSerName val="0"/>
          <c:showPercent val="0"/>
          <c:showBubbleSize val="0"/>
        </c:dLbls>
        <c:axId val="-1050784720"/>
        <c:axId val="-1050786352"/>
      </c:scatterChart>
      <c:valAx>
        <c:axId val="-1050784720"/>
        <c:scaling>
          <c:orientation val="minMax"/>
          <c:max val="300"/>
          <c:min val="0"/>
        </c:scaling>
        <c:delete val="0"/>
        <c:axPos val="b"/>
        <c:title>
          <c:tx>
            <c:rich>
              <a:bodyPr/>
              <a:lstStyle/>
              <a:p>
                <a:pPr>
                  <a:defRPr b="0"/>
                </a:pPr>
                <a:r>
                  <a:rPr lang="en-US" b="0" dirty="0" smtClean="0"/>
                  <a:t>Time (s) after decrease to 0.01 Pa</a:t>
                </a:r>
                <a:endParaRPr lang="en-US" b="0" dirty="0"/>
              </a:p>
            </c:rich>
          </c:tx>
          <c:layout>
            <c:manualLayout>
              <c:xMode val="edge"/>
              <c:yMode val="edge"/>
              <c:x val="0.17413142649681931"/>
              <c:y val="0.83584243857258211"/>
            </c:manualLayout>
          </c:layout>
          <c:overlay val="0"/>
        </c:title>
        <c:numFmt formatCode="General" sourceLinked="1"/>
        <c:majorTickMark val="out"/>
        <c:minorTickMark val="none"/>
        <c:tickLblPos val="nextTo"/>
        <c:spPr>
          <a:ln>
            <a:solidFill>
              <a:schemeClr val="tx1"/>
            </a:solidFill>
          </a:ln>
        </c:spPr>
        <c:crossAx val="-1050786352"/>
        <c:crossesAt val="0"/>
        <c:crossBetween val="midCat"/>
        <c:majorUnit val="60"/>
        <c:minorUnit val="30"/>
      </c:valAx>
      <c:valAx>
        <c:axId val="-1050786352"/>
        <c:scaling>
          <c:orientation val="minMax"/>
          <c:max val="1"/>
          <c:min val="0"/>
        </c:scaling>
        <c:delete val="0"/>
        <c:axPos val="l"/>
        <c:title>
          <c:tx>
            <c:rich>
              <a:bodyPr rot="-5400000" vert="horz"/>
              <a:lstStyle/>
              <a:p>
                <a:pPr>
                  <a:defRPr b="0"/>
                </a:pPr>
                <a:r>
                  <a:rPr lang="en-US" b="0" dirty="0" smtClean="0"/>
                  <a:t>Fraction</a:t>
                </a:r>
                <a:r>
                  <a:rPr lang="en-US" b="0" baseline="0" dirty="0" smtClean="0"/>
                  <a:t> Left</a:t>
                </a:r>
                <a:endParaRPr lang="en-US" b="0" dirty="0"/>
              </a:p>
            </c:rich>
          </c:tx>
          <c:layout>
            <c:manualLayout>
              <c:xMode val="edge"/>
              <c:yMode val="edge"/>
              <c:x val="3.2921100146558309E-2"/>
              <c:y val="0.2430879750600532"/>
            </c:manualLayout>
          </c:layout>
          <c:overlay val="0"/>
        </c:title>
        <c:numFmt formatCode="General" sourceLinked="1"/>
        <c:majorTickMark val="out"/>
        <c:minorTickMark val="none"/>
        <c:tickLblPos val="nextTo"/>
        <c:spPr>
          <a:ln>
            <a:solidFill>
              <a:schemeClr val="tx1"/>
            </a:solidFill>
          </a:ln>
        </c:spPr>
        <c:crossAx val="-1050784720"/>
        <c:crosses val="autoZero"/>
        <c:crossBetween val="midCat"/>
      </c:valAx>
    </c:plotArea>
    <c:plotVisOnly val="1"/>
    <c:dispBlanksAs val="gap"/>
    <c:showDLblsOverMax val="0"/>
  </c:chart>
  <c:spPr>
    <a:ln>
      <a:noFill/>
    </a:ln>
  </c:spPr>
  <c:txPr>
    <a:bodyPr/>
    <a:lstStyle/>
    <a:p>
      <a:pPr>
        <a:defRPr sz="1600"/>
      </a:pPr>
      <a:endParaRPr lang="en-US"/>
    </a:p>
  </c:txPr>
  <c:externalData r:id="rId1">
    <c:autoUpdate val="0"/>
  </c:externalData>
  <c:userShapes r:id="rId2"/>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735802652018034"/>
          <c:y val="4.6467942682440908E-2"/>
          <c:w val="0.6521768172557767"/>
          <c:h val="0.733874082064084"/>
        </c:manualLayout>
      </c:layout>
      <c:scatterChart>
        <c:scatterStyle val="lineMarker"/>
        <c:varyColors val="0"/>
        <c:ser>
          <c:idx val="0"/>
          <c:order val="0"/>
          <c:spPr>
            <a:ln w="22225">
              <a:solidFill>
                <a:schemeClr val="tx1"/>
              </a:solidFill>
            </a:ln>
          </c:spPr>
          <c:marker>
            <c:symbol val="none"/>
          </c:marker>
          <c:yVal>
            <c:numRef>
              <c:f>'KB91 fim - graphs'!$AC$4:$AC$201</c:f>
              <c:numCache>
                <c:formatCode>0.00E+00</c:formatCode>
                <c:ptCount val="198"/>
                <c:pt idx="0">
                  <c:v>1</c:v>
                </c:pt>
                <c:pt idx="1">
                  <c:v>0.90804891456651693</c:v>
                </c:pt>
                <c:pt idx="2">
                  <c:v>1.1887554189437468</c:v>
                </c:pt>
                <c:pt idx="3">
                  <c:v>0.7600362348865829</c:v>
                </c:pt>
                <c:pt idx="4">
                  <c:v>0.82193475822638862</c:v>
                </c:pt>
                <c:pt idx="5">
                  <c:v>1.0475760012196378</c:v>
                </c:pt>
                <c:pt idx="6">
                  <c:v>1.0478695240438842</c:v>
                </c:pt>
                <c:pt idx="7">
                  <c:v>0.98367658845506356</c:v>
                </c:pt>
                <c:pt idx="8">
                  <c:v>0.99609121221763464</c:v>
                </c:pt>
                <c:pt idx="9">
                  <c:v>0.92020164511951963</c:v>
                </c:pt>
                <c:pt idx="10">
                  <c:v>0.965595202926122</c:v>
                </c:pt>
                <c:pt idx="11">
                  <c:v>0.76956307482870989</c:v>
                </c:pt>
                <c:pt idx="12">
                  <c:v>0.91470821364160393</c:v>
                </c:pt>
                <c:pt idx="13">
                  <c:v>0.92563498032954272</c:v>
                </c:pt>
                <c:pt idx="14">
                  <c:v>0.96006571368746285</c:v>
                </c:pt>
                <c:pt idx="15">
                  <c:v>1.0049101813831884</c:v>
                </c:pt>
                <c:pt idx="16">
                  <c:v>0.93711336749753449</c:v>
                </c:pt>
                <c:pt idx="17">
                  <c:v>0.93761754355556104</c:v>
                </c:pt>
                <c:pt idx="18">
                  <c:v>0.95635492729300475</c:v>
                </c:pt>
                <c:pt idx="19">
                  <c:v>0.89872197378917595</c:v>
                </c:pt>
                <c:pt idx="20">
                  <c:v>0.94532378287661156</c:v>
                </c:pt>
                <c:pt idx="21">
                  <c:v>0.78423795085643211</c:v>
                </c:pt>
                <c:pt idx="22">
                  <c:v>0.9581084731309587</c:v>
                </c:pt>
                <c:pt idx="23">
                  <c:v>0.72741408289615939</c:v>
                </c:pt>
                <c:pt idx="24">
                  <c:v>0.99971090532180928</c:v>
                </c:pt>
                <c:pt idx="25">
                  <c:v>0.88844234901760977</c:v>
                </c:pt>
                <c:pt idx="26">
                  <c:v>0.80780454416348546</c:v>
                </c:pt>
                <c:pt idx="27">
                  <c:v>0.93277884510155362</c:v>
                </c:pt>
                <c:pt idx="28">
                  <c:v>0.93983414695245449</c:v>
                </c:pt>
                <c:pt idx="29">
                  <c:v>0.87031857980499716</c:v>
                </c:pt>
                <c:pt idx="30">
                  <c:v>0.93216839353820002</c:v>
                </c:pt>
                <c:pt idx="31">
                  <c:v>0.84013886666030202</c:v>
                </c:pt>
                <c:pt idx="32">
                  <c:v>0.84483965999429733</c:v>
                </c:pt>
                <c:pt idx="33">
                  <c:v>0.8064368796246445</c:v>
                </c:pt>
                <c:pt idx="34">
                  <c:v>0.83528245562206926</c:v>
                </c:pt>
                <c:pt idx="35">
                  <c:v>0.88584112950619365</c:v>
                </c:pt>
                <c:pt idx="36">
                  <c:v>0.78063280737501461</c:v>
                </c:pt>
                <c:pt idx="37">
                  <c:v>0.87400406250771312</c:v>
                </c:pt>
                <c:pt idx="38">
                  <c:v>0.78239584209737589</c:v>
                </c:pt>
                <c:pt idx="39">
                  <c:v>0.8165419089231577</c:v>
                </c:pt>
                <c:pt idx="40">
                  <c:v>0.86977961117082769</c:v>
                </c:pt>
                <c:pt idx="41">
                  <c:v>0.7752292040027946</c:v>
                </c:pt>
                <c:pt idx="42">
                  <c:v>0.82833785742255361</c:v>
                </c:pt>
                <c:pt idx="43">
                  <c:v>0.89810013556452961</c:v>
                </c:pt>
                <c:pt idx="44">
                  <c:v>0.83966948317842593</c:v>
                </c:pt>
                <c:pt idx="45">
                  <c:v>0.92194823244224589</c:v>
                </c:pt>
                <c:pt idx="46">
                  <c:v>0.751957398704581</c:v>
                </c:pt>
                <c:pt idx="47">
                  <c:v>0.77389127130175861</c:v>
                </c:pt>
                <c:pt idx="48">
                  <c:v>0.84472769115832458</c:v>
                </c:pt>
                <c:pt idx="49">
                  <c:v>0.86804504310168062</c:v>
                </c:pt>
                <c:pt idx="50">
                  <c:v>0.7671712433664859</c:v>
                </c:pt>
                <c:pt idx="51">
                  <c:v>0.86602074776204652</c:v>
                </c:pt>
                <c:pt idx="52">
                  <c:v>0.82252496683634857</c:v>
                </c:pt>
                <c:pt idx="53">
                  <c:v>0.80300316865479882</c:v>
                </c:pt>
                <c:pt idx="54">
                  <c:v>0.74886149201953855</c:v>
                </c:pt>
                <c:pt idx="55">
                  <c:v>0.7063493921104389</c:v>
                </c:pt>
                <c:pt idx="56">
                  <c:v>0.92435208315805251</c:v>
                </c:pt>
                <c:pt idx="57">
                  <c:v>0.88666476467250432</c:v>
                </c:pt>
                <c:pt idx="58">
                  <c:v>0.83264897390367565</c:v>
                </c:pt>
                <c:pt idx="59">
                  <c:v>0.75763428194765048</c:v>
                </c:pt>
                <c:pt idx="60">
                  <c:v>0.8615609720919255</c:v>
                </c:pt>
                <c:pt idx="61">
                  <c:v>0.87699242850283765</c:v>
                </c:pt>
                <c:pt idx="62">
                  <c:v>0.82758444000083509</c:v>
                </c:pt>
                <c:pt idx="63">
                  <c:v>0.77033420483464943</c:v>
                </c:pt>
                <c:pt idx="64">
                  <c:v>0.74559415282291153</c:v>
                </c:pt>
                <c:pt idx="65">
                  <c:v>0.85247062083240299</c:v>
                </c:pt>
                <c:pt idx="66">
                  <c:v>0.70488114539691049</c:v>
                </c:pt>
                <c:pt idx="67">
                  <c:v>0.79288295714123957</c:v>
                </c:pt>
                <c:pt idx="68">
                  <c:v>0.72434790804891469</c:v>
                </c:pt>
                <c:pt idx="69">
                  <c:v>0.71860903076106564</c:v>
                </c:pt>
                <c:pt idx="70">
                  <c:v>0.81226431983360259</c:v>
                </c:pt>
                <c:pt idx="71">
                  <c:v>0.82191831082675348</c:v>
                </c:pt>
                <c:pt idx="72">
                  <c:v>0.76562518780084021</c:v>
                </c:pt>
                <c:pt idx="73">
                  <c:v>0.82248574611414371</c:v>
                </c:pt>
                <c:pt idx="74">
                  <c:v>0.92032436802448392</c:v>
                </c:pt>
                <c:pt idx="75">
                  <c:v>0.80938033156692457</c:v>
                </c:pt>
                <c:pt idx="76">
                  <c:v>0.66572874315931041</c:v>
                </c:pt>
                <c:pt idx="77">
                  <c:v>0.79857502259935975</c:v>
                </c:pt>
                <c:pt idx="78">
                  <c:v>0.81254898636573869</c:v>
                </c:pt>
                <c:pt idx="79">
                  <c:v>0.79522924195832867</c:v>
                </c:pt>
                <c:pt idx="80">
                  <c:v>0.85739914739210665</c:v>
                </c:pt>
                <c:pt idx="81">
                  <c:v>0.70819213346179477</c:v>
                </c:pt>
                <c:pt idx="82">
                  <c:v>0.75599903086861164</c:v>
                </c:pt>
                <c:pt idx="83">
                  <c:v>0.69690921731253863</c:v>
                </c:pt>
                <c:pt idx="84">
                  <c:v>0.78886789385354361</c:v>
                </c:pt>
                <c:pt idx="85">
                  <c:v>0.86275404115771981</c:v>
                </c:pt>
                <c:pt idx="86">
                  <c:v>0.7316480231174568</c:v>
                </c:pt>
                <c:pt idx="87">
                  <c:v>0.73223886431970764</c:v>
                </c:pt>
                <c:pt idx="88">
                  <c:v>0.7221306720597308</c:v>
                </c:pt>
                <c:pt idx="89">
                  <c:v>0.77294997396883347</c:v>
                </c:pt>
                <c:pt idx="90">
                  <c:v>0.79343457762128855</c:v>
                </c:pt>
                <c:pt idx="91">
                  <c:v>0.64575780444928066</c:v>
                </c:pt>
                <c:pt idx="92">
                  <c:v>0.67950027739172458</c:v>
                </c:pt>
                <c:pt idx="93">
                  <c:v>0.76087568486023194</c:v>
                </c:pt>
                <c:pt idx="94">
                  <c:v>0.71094770549286224</c:v>
                </c:pt>
                <c:pt idx="95">
                  <c:v>0.70102043462886676</c:v>
                </c:pt>
                <c:pt idx="96">
                  <c:v>0.88638073073265655</c:v>
                </c:pt>
                <c:pt idx="97">
                  <c:v>0.74131403336418877</c:v>
                </c:pt>
                <c:pt idx="98">
                  <c:v>1.0100329137770381</c:v>
                </c:pt>
                <c:pt idx="99">
                  <c:v>0.62085511295884876</c:v>
                </c:pt>
                <c:pt idx="100">
                  <c:v>0.81515400143092376</c:v>
                </c:pt>
                <c:pt idx="101">
                  <c:v>0.71355904648098734</c:v>
                </c:pt>
                <c:pt idx="102">
                  <c:v>0.70242985025908466</c:v>
                </c:pt>
                <c:pt idx="103">
                  <c:v>0.82371677071755556</c:v>
                </c:pt>
                <c:pt idx="104">
                  <c:v>0.63800981403684875</c:v>
                </c:pt>
                <c:pt idx="105">
                  <c:v>0.85273820737261063</c:v>
                </c:pt>
                <c:pt idx="106">
                  <c:v>0.76472627415158956</c:v>
                </c:pt>
                <c:pt idx="107">
                  <c:v>0.66281755342400506</c:v>
                </c:pt>
                <c:pt idx="108">
                  <c:v>0.67491271807828923</c:v>
                </c:pt>
                <c:pt idx="109">
                  <c:v>0.71779298670227754</c:v>
                </c:pt>
                <c:pt idx="110">
                  <c:v>0.85234916311202524</c:v>
                </c:pt>
                <c:pt idx="111">
                  <c:v>0.69466604503930651</c:v>
                </c:pt>
                <c:pt idx="112">
                  <c:v>0.87508136718376883</c:v>
                </c:pt>
                <c:pt idx="113">
                  <c:v>0.69880003567820981</c:v>
                </c:pt>
                <c:pt idx="114">
                  <c:v>0.76274815804939555</c:v>
                </c:pt>
                <c:pt idx="115">
                  <c:v>0.7741221674889317</c:v>
                </c:pt>
                <c:pt idx="116">
                  <c:v>0.59735222169576163</c:v>
                </c:pt>
                <c:pt idx="117">
                  <c:v>0.89209683469794054</c:v>
                </c:pt>
                <c:pt idx="118">
                  <c:v>0.71687319750733369</c:v>
                </c:pt>
                <c:pt idx="119">
                  <c:v>0.68973815107189762</c:v>
                </c:pt>
                <c:pt idx="120">
                  <c:v>0.68838946430186854</c:v>
                </c:pt>
                <c:pt idx="121">
                  <c:v>0.83140529745438985</c:v>
                </c:pt>
                <c:pt idx="122">
                  <c:v>0.7021148192968486</c:v>
                </c:pt>
                <c:pt idx="123">
                  <c:v>0.6899500694902635</c:v>
                </c:pt>
                <c:pt idx="124">
                  <c:v>0.78647542979901919</c:v>
                </c:pt>
                <c:pt idx="125">
                  <c:v>0.69323069312505115</c:v>
                </c:pt>
                <c:pt idx="126">
                  <c:v>0.88546094153771426</c:v>
                </c:pt>
                <c:pt idx="127">
                  <c:v>0.75159871887409069</c:v>
                </c:pt>
                <c:pt idx="128">
                  <c:v>0.69474828203748362</c:v>
                </c:pt>
                <c:pt idx="129">
                  <c:v>0.73664170668341</c:v>
                </c:pt>
                <c:pt idx="130">
                  <c:v>0.74584339418660361</c:v>
                </c:pt>
                <c:pt idx="131">
                  <c:v>0.59289548246865464</c:v>
                </c:pt>
                <c:pt idx="132">
                  <c:v>0.73019875417273694</c:v>
                </c:pt>
                <c:pt idx="133">
                  <c:v>0.76216111240090179</c:v>
                </c:pt>
                <c:pt idx="134">
                  <c:v>0.73996281622498472</c:v>
                </c:pt>
                <c:pt idx="135">
                  <c:v>0.76461873346166565</c:v>
                </c:pt>
                <c:pt idx="136">
                  <c:v>0.68158593418383362</c:v>
                </c:pt>
                <c:pt idx="137">
                  <c:v>0.71219707527278964</c:v>
                </c:pt>
                <c:pt idx="138">
                  <c:v>0.70803588316526411</c:v>
                </c:pt>
                <c:pt idx="139">
                  <c:v>0.85292798506070044</c:v>
                </c:pt>
                <c:pt idx="140">
                  <c:v>0.83994592601074414</c:v>
                </c:pt>
                <c:pt idx="141">
                  <c:v>0.73870965089129481</c:v>
                </c:pt>
                <c:pt idx="142">
                  <c:v>0.66628415919311934</c:v>
                </c:pt>
                <c:pt idx="143">
                  <c:v>0.7699166939208516</c:v>
                </c:pt>
                <c:pt idx="144">
                  <c:v>0.66522203673210756</c:v>
                </c:pt>
                <c:pt idx="145">
                  <c:v>0.61388502128989908</c:v>
                </c:pt>
                <c:pt idx="146">
                  <c:v>0.82650966569395068</c:v>
                </c:pt>
                <c:pt idx="147">
                  <c:v>0.66499493609869853</c:v>
                </c:pt>
                <c:pt idx="148">
                  <c:v>0.62673088321903836</c:v>
                </c:pt>
                <c:pt idx="149">
                  <c:v>0.67694017637939219</c:v>
                </c:pt>
                <c:pt idx="150">
                  <c:v>0.66798899542446299</c:v>
                </c:pt>
                <c:pt idx="151">
                  <c:v>0.62149675132227611</c:v>
                </c:pt>
                <c:pt idx="152">
                  <c:v>0.77960927304392014</c:v>
                </c:pt>
                <c:pt idx="153">
                  <c:v>0.83962330394098683</c:v>
                </c:pt>
                <c:pt idx="154">
                  <c:v>0.75144436635444378</c:v>
                </c:pt>
                <c:pt idx="155">
                  <c:v>0.79943661330328963</c:v>
                </c:pt>
                <c:pt idx="156">
                  <c:v>0.6926246697077485</c:v>
                </c:pt>
                <c:pt idx="157">
                  <c:v>0.64424337849831825</c:v>
                </c:pt>
                <c:pt idx="158">
                  <c:v>0.69699524986446781</c:v>
                </c:pt>
                <c:pt idx="159">
                  <c:v>0.7264538077944227</c:v>
                </c:pt>
                <c:pt idx="160">
                  <c:v>0.86072341989515722</c:v>
                </c:pt>
                <c:pt idx="161">
                  <c:v>0.76451751869468465</c:v>
                </c:pt>
                <c:pt idx="162">
                  <c:v>0.69048714034755598</c:v>
                </c:pt>
                <c:pt idx="163">
                  <c:v>0.68909353952468633</c:v>
                </c:pt>
                <c:pt idx="164">
                  <c:v>0.77933283021159905</c:v>
                </c:pt>
                <c:pt idx="165">
                  <c:v>0.67071167265626674</c:v>
                </c:pt>
                <c:pt idx="166">
                  <c:v>0.71220593156490064</c:v>
                </c:pt>
                <c:pt idx="167">
                  <c:v>0.67624116189491768</c:v>
                </c:pt>
                <c:pt idx="168">
                  <c:v>0.68756646172784375</c:v>
                </c:pt>
                <c:pt idx="169">
                  <c:v>0.80432022581014528</c:v>
                </c:pt>
                <c:pt idx="170">
                  <c:v>0.69629939834147125</c:v>
                </c:pt>
                <c:pt idx="171">
                  <c:v>0.73224202728117915</c:v>
                </c:pt>
                <c:pt idx="172">
                  <c:v>0.91331840837248568</c:v>
                </c:pt>
                <c:pt idx="173">
                  <c:v>0.61985270721035024</c:v>
                </c:pt>
                <c:pt idx="174">
                  <c:v>0.7641208833265819</c:v>
                </c:pt>
                <c:pt idx="175">
                  <c:v>0.65210207256213548</c:v>
                </c:pt>
                <c:pt idx="176">
                  <c:v>0.74060806036449389</c:v>
                </c:pt>
                <c:pt idx="177">
                  <c:v>0.88457467973433657</c:v>
                </c:pt>
                <c:pt idx="178">
                  <c:v>0.81143941948270404</c:v>
                </c:pt>
                <c:pt idx="179">
                  <c:v>0.63921806531768477</c:v>
                </c:pt>
                <c:pt idx="180">
                  <c:v>0.71953830884041359</c:v>
                </c:pt>
                <c:pt idx="181">
                  <c:v>0.7949787354100496</c:v>
                </c:pt>
                <c:pt idx="182">
                  <c:v>0.6400404352994159</c:v>
                </c:pt>
                <c:pt idx="183">
                  <c:v>0.73829024220061501</c:v>
                </c:pt>
                <c:pt idx="184">
                  <c:v>0.64570593188120062</c:v>
                </c:pt>
                <c:pt idx="185">
                  <c:v>0.78005525061092662</c:v>
                </c:pt>
                <c:pt idx="186">
                  <c:v>0.63528460643587237</c:v>
                </c:pt>
                <c:pt idx="187">
                  <c:v>0.67848812972190287</c:v>
                </c:pt>
                <c:pt idx="188">
                  <c:v>0.60607984453412456</c:v>
                </c:pt>
                <c:pt idx="189">
                  <c:v>0.63714126481768385</c:v>
                </c:pt>
                <c:pt idx="190">
                  <c:v>0.67404290367454556</c:v>
                </c:pt>
                <c:pt idx="191">
                  <c:v>0.68535555166160045</c:v>
                </c:pt>
                <c:pt idx="192">
                  <c:v>0.58994450267808463</c:v>
                </c:pt>
                <c:pt idx="193">
                  <c:v>0.74064411812522768</c:v>
                </c:pt>
                <c:pt idx="194">
                  <c:v>0.7416765087484356</c:v>
                </c:pt>
                <c:pt idx="195">
                  <c:v>0.78796391946593958</c:v>
                </c:pt>
                <c:pt idx="196">
                  <c:v>0.65894798636384655</c:v>
                </c:pt>
                <c:pt idx="197">
                  <c:v>0.68721663818947165</c:v>
                </c:pt>
              </c:numCache>
            </c:numRef>
          </c:yVal>
          <c:smooth val="0"/>
        </c:ser>
        <c:dLbls>
          <c:showLegendKey val="0"/>
          <c:showVal val="0"/>
          <c:showCatName val="0"/>
          <c:showSerName val="0"/>
          <c:showPercent val="0"/>
          <c:showBubbleSize val="0"/>
        </c:dLbls>
        <c:axId val="-1070419968"/>
        <c:axId val="-1070423232"/>
      </c:scatterChart>
      <c:valAx>
        <c:axId val="-1070419968"/>
        <c:scaling>
          <c:orientation val="minMax"/>
          <c:max val="200"/>
        </c:scaling>
        <c:delete val="0"/>
        <c:axPos val="b"/>
        <c:title>
          <c:tx>
            <c:rich>
              <a:bodyPr/>
              <a:lstStyle/>
              <a:p>
                <a:pPr>
                  <a:defRPr/>
                </a:pPr>
                <a:r>
                  <a:rPr lang="en-US"/>
                  <a:t>Pull number</a:t>
                </a:r>
              </a:p>
            </c:rich>
          </c:tx>
          <c:overlay val="0"/>
        </c:title>
        <c:majorTickMark val="out"/>
        <c:minorTickMark val="none"/>
        <c:tickLblPos val="nextTo"/>
        <c:crossAx val="-1070423232"/>
        <c:crosses val="autoZero"/>
        <c:crossBetween val="midCat"/>
      </c:valAx>
      <c:valAx>
        <c:axId val="-1070423232"/>
        <c:scaling>
          <c:orientation val="minMax"/>
          <c:max val="1.2"/>
        </c:scaling>
        <c:delete val="0"/>
        <c:axPos val="l"/>
        <c:title>
          <c:tx>
            <c:rich>
              <a:bodyPr rot="-5400000" vert="horz"/>
              <a:lstStyle/>
              <a:p>
                <a:pPr>
                  <a:defRPr/>
                </a:pPr>
                <a:r>
                  <a:rPr lang="en-US"/>
                  <a:t>Adhesion relative to first pull</a:t>
                </a:r>
              </a:p>
            </c:rich>
          </c:tx>
          <c:overlay val="0"/>
        </c:title>
        <c:numFmt formatCode="General" sourceLinked="0"/>
        <c:majorTickMark val="out"/>
        <c:minorTickMark val="none"/>
        <c:tickLblPos val="nextTo"/>
        <c:crossAx val="-1070419968"/>
        <c:crosses val="autoZero"/>
        <c:crossBetween val="midCat"/>
      </c:valAx>
    </c:plotArea>
    <c:plotVisOnly val="1"/>
    <c:dispBlanksAs val="gap"/>
    <c:showDLblsOverMax val="0"/>
  </c:chart>
  <c:spPr>
    <a:solidFill>
      <a:schemeClr val="bg1"/>
    </a:solidFill>
    <a:ln>
      <a:noFill/>
    </a:ln>
  </c:spPr>
  <c:txPr>
    <a:bodyPr/>
    <a:lstStyle/>
    <a:p>
      <a:pPr>
        <a:defRPr sz="1800">
          <a:latin typeface="Arial" pitchFamily="34" charset="0"/>
          <a:cs typeface="Arial" pitchFamily="34" charset="0"/>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446778694548951"/>
          <c:y val="5.3276902887139106E-2"/>
          <c:w val="0.8155322251385243"/>
          <c:h val="0.60674095312543075"/>
        </c:manualLayout>
      </c:layout>
      <c:barChart>
        <c:barDir val="col"/>
        <c:grouping val="clustered"/>
        <c:varyColors val="0"/>
        <c:ser>
          <c:idx val="0"/>
          <c:order val="0"/>
          <c:tx>
            <c:v>KB91</c:v>
          </c:tx>
          <c:spPr>
            <a:solidFill>
              <a:schemeClr val="tx1">
                <a:lumMod val="50000"/>
                <a:lumOff val="50000"/>
              </a:schemeClr>
            </a:solidFill>
            <a:ln>
              <a:solidFill>
                <a:sysClr val="windowText" lastClr="000000"/>
              </a:solidFill>
            </a:ln>
          </c:spPr>
          <c:invertIfNegative val="0"/>
          <c:errBars>
            <c:errBarType val="both"/>
            <c:errValType val="cust"/>
            <c:noEndCap val="0"/>
            <c:plus>
              <c:numRef>
                <c:f>inhibiter!$G$12:$K$12</c:f>
                <c:numCache>
                  <c:formatCode>General</c:formatCode>
                  <c:ptCount val="5"/>
                  <c:pt idx="0">
                    <c:v>0.20701790240584442</c:v>
                  </c:pt>
                  <c:pt idx="1">
                    <c:v>3.304256276018494E-2</c:v>
                  </c:pt>
                  <c:pt idx="2">
                    <c:v>7.2128770257067792E-2</c:v>
                  </c:pt>
                  <c:pt idx="3">
                    <c:v>0.16859510166690247</c:v>
                  </c:pt>
                  <c:pt idx="4">
                    <c:v>0.16124456451986821</c:v>
                  </c:pt>
                </c:numCache>
              </c:numRef>
            </c:plus>
            <c:minus>
              <c:numRef>
                <c:f>inhibiter!$G$12:$K$12</c:f>
                <c:numCache>
                  <c:formatCode>General</c:formatCode>
                  <c:ptCount val="5"/>
                  <c:pt idx="0">
                    <c:v>0.20701790240584442</c:v>
                  </c:pt>
                  <c:pt idx="1">
                    <c:v>3.304256276018494E-2</c:v>
                  </c:pt>
                  <c:pt idx="2">
                    <c:v>7.2128770257067792E-2</c:v>
                  </c:pt>
                  <c:pt idx="3">
                    <c:v>0.16859510166690247</c:v>
                  </c:pt>
                  <c:pt idx="4">
                    <c:v>0.16124456451986821</c:v>
                  </c:pt>
                </c:numCache>
              </c:numRef>
            </c:minus>
          </c:errBars>
          <c:cat>
            <c:strRef>
              <c:f>inhibiter!$G$2:$K$2</c:f>
              <c:strCache>
                <c:ptCount val="5"/>
                <c:pt idx="0">
                  <c:v>norm</c:v>
                </c:pt>
                <c:pt idx="1">
                  <c:v>inhibited</c:v>
                </c:pt>
                <c:pt idx="2">
                  <c:v>1 wash</c:v>
                </c:pt>
                <c:pt idx="3">
                  <c:v>2 wash</c:v>
                </c:pt>
                <c:pt idx="4">
                  <c:v>3 wash</c:v>
                </c:pt>
              </c:strCache>
            </c:strRef>
          </c:cat>
          <c:val>
            <c:numRef>
              <c:f>inhibiter!$G$11:$K$11</c:f>
              <c:numCache>
                <c:formatCode>General</c:formatCode>
                <c:ptCount val="5"/>
                <c:pt idx="0">
                  <c:v>1</c:v>
                </c:pt>
                <c:pt idx="1">
                  <c:v>4.5827577472431422E-2</c:v>
                </c:pt>
                <c:pt idx="2">
                  <c:v>0.29691918086787433</c:v>
                </c:pt>
                <c:pt idx="3">
                  <c:v>0.72752059849058315</c:v>
                </c:pt>
                <c:pt idx="4">
                  <c:v>0.76047329484845261</c:v>
                </c:pt>
              </c:numCache>
            </c:numRef>
          </c:val>
        </c:ser>
        <c:dLbls>
          <c:showLegendKey val="0"/>
          <c:showVal val="0"/>
          <c:showCatName val="0"/>
          <c:showSerName val="0"/>
          <c:showPercent val="0"/>
          <c:showBubbleSize val="0"/>
        </c:dLbls>
        <c:gapWidth val="150"/>
        <c:axId val="-1326419856"/>
        <c:axId val="-1326419312"/>
      </c:barChart>
      <c:catAx>
        <c:axId val="-1326419856"/>
        <c:scaling>
          <c:orientation val="minMax"/>
        </c:scaling>
        <c:delete val="0"/>
        <c:axPos val="b"/>
        <c:numFmt formatCode="General" sourceLinked="0"/>
        <c:majorTickMark val="out"/>
        <c:minorTickMark val="none"/>
        <c:tickLblPos val="nextTo"/>
        <c:crossAx val="-1326419312"/>
        <c:crosses val="autoZero"/>
        <c:auto val="1"/>
        <c:lblAlgn val="ctr"/>
        <c:lblOffset val="100"/>
        <c:noMultiLvlLbl val="0"/>
      </c:catAx>
      <c:valAx>
        <c:axId val="-1326419312"/>
        <c:scaling>
          <c:orientation val="minMax"/>
          <c:max val="1.25"/>
          <c:min val="0"/>
        </c:scaling>
        <c:delete val="0"/>
        <c:axPos val="l"/>
        <c:title>
          <c:tx>
            <c:rich>
              <a:bodyPr rot="-5400000" vert="horz"/>
              <a:lstStyle/>
              <a:p>
                <a:pPr>
                  <a:defRPr/>
                </a:pPr>
                <a:r>
                  <a:rPr lang="en-US"/>
                  <a:t>Fraction</a:t>
                </a:r>
              </a:p>
            </c:rich>
          </c:tx>
          <c:overlay val="0"/>
        </c:title>
        <c:numFmt formatCode="General" sourceLinked="1"/>
        <c:majorTickMark val="out"/>
        <c:minorTickMark val="none"/>
        <c:tickLblPos val="nextTo"/>
        <c:crossAx val="-1326419856"/>
        <c:crosses val="autoZero"/>
        <c:crossBetween val="between"/>
      </c:valAx>
    </c:plotArea>
    <c:plotVisOnly val="1"/>
    <c:dispBlanksAs val="gap"/>
    <c:showDLblsOverMax val="0"/>
  </c:chart>
  <c:spPr>
    <a:solidFill>
      <a:prstClr val="white"/>
    </a:solidFill>
    <a:ln>
      <a:noFill/>
    </a:ln>
  </c:spPr>
  <c:txPr>
    <a:bodyPr/>
    <a:lstStyle/>
    <a:p>
      <a:pPr>
        <a:defRPr sz="1800">
          <a:latin typeface="Arial" pitchFamily="34" charset="0"/>
          <a:cs typeface="Arial"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028488785840544"/>
          <c:y val="5.1400554097404488E-2"/>
          <c:w val="0.76865575476534864"/>
          <c:h val="0.7664318598039116"/>
        </c:manualLayout>
      </c:layout>
      <c:scatterChart>
        <c:scatterStyle val="lineMarker"/>
        <c:varyColors val="0"/>
        <c:ser>
          <c:idx val="0"/>
          <c:order val="0"/>
          <c:tx>
            <c:strRef>
              <c:f>Sheet1!$C$4</c:f>
              <c:strCache>
                <c:ptCount val="1"/>
                <c:pt idx="0">
                  <c:v>spring</c:v>
                </c:pt>
              </c:strCache>
            </c:strRef>
          </c:tx>
          <c:spPr>
            <a:ln w="38100">
              <a:solidFill>
                <a:srgbClr val="0070C0"/>
              </a:solidFill>
            </a:ln>
          </c:spPr>
          <c:marker>
            <c:symbol val="none"/>
          </c:marker>
          <c:xVal>
            <c:numRef>
              <c:f>Sheet1!$B$5:$B$63</c:f>
              <c:numCache>
                <c:formatCode>General</c:formatCode>
                <c:ptCount val="59"/>
                <c:pt idx="0">
                  <c:v>0</c:v>
                </c:pt>
                <c:pt idx="1">
                  <c:v>3.1622776601683791E-2</c:v>
                </c:pt>
                <c:pt idx="2">
                  <c:v>6.3245553203367347E-2</c:v>
                </c:pt>
                <c:pt idx="3">
                  <c:v>9.4868329805051568E-2</c:v>
                </c:pt>
                <c:pt idx="4">
                  <c:v>0.12649110640673544</c:v>
                </c:pt>
                <c:pt idx="5">
                  <c:v>0.15811388300841894</c:v>
                </c:pt>
                <c:pt idx="6">
                  <c:v>0.18973665961010291</c:v>
                </c:pt>
                <c:pt idx="7">
                  <c:v>0.2213594362117865</c:v>
                </c:pt>
                <c:pt idx="8">
                  <c:v>0.25298221281347144</c:v>
                </c:pt>
                <c:pt idx="9">
                  <c:v>0.28460498941515522</c:v>
                </c:pt>
                <c:pt idx="10">
                  <c:v>0.31622776601683888</c:v>
                </c:pt>
                <c:pt idx="11">
                  <c:v>0.34785054261852161</c:v>
                </c:pt>
                <c:pt idx="12">
                  <c:v>0.37947331922020755</c:v>
                </c:pt>
                <c:pt idx="13">
                  <c:v>0.41109609582188938</c:v>
                </c:pt>
                <c:pt idx="14">
                  <c:v>0.44271887242357294</c:v>
                </c:pt>
                <c:pt idx="15">
                  <c:v>0.47434164902525688</c:v>
                </c:pt>
                <c:pt idx="16">
                  <c:v>0.50596442562693822</c:v>
                </c:pt>
                <c:pt idx="17">
                  <c:v>0.53758720222862433</c:v>
                </c:pt>
                <c:pt idx="18">
                  <c:v>0.56920997883030811</c:v>
                </c:pt>
                <c:pt idx="19">
                  <c:v>0.60083275543199188</c:v>
                </c:pt>
                <c:pt idx="20">
                  <c:v>0.63245553203368032</c:v>
                </c:pt>
                <c:pt idx="21">
                  <c:v>0.66407830863536177</c:v>
                </c:pt>
                <c:pt idx="22">
                  <c:v>0.69570108523704322</c:v>
                </c:pt>
                <c:pt idx="23">
                  <c:v>0.72732386183872699</c:v>
                </c:pt>
                <c:pt idx="24">
                  <c:v>0.75894663844041543</c:v>
                </c:pt>
                <c:pt idx="25">
                  <c:v>0.79056941504209455</c:v>
                </c:pt>
                <c:pt idx="26">
                  <c:v>0.82219219164378066</c:v>
                </c:pt>
                <c:pt idx="27">
                  <c:v>0.8538149682454621</c:v>
                </c:pt>
                <c:pt idx="28">
                  <c:v>0.88543774484714122</c:v>
                </c:pt>
                <c:pt idx="29">
                  <c:v>0.91706052144882966</c:v>
                </c:pt>
                <c:pt idx="30">
                  <c:v>0.94868329805051577</c:v>
                </c:pt>
                <c:pt idx="31">
                  <c:v>0.98030607465219721</c:v>
                </c:pt>
                <c:pt idx="32">
                  <c:v>1.0119288512538798</c:v>
                </c:pt>
                <c:pt idx="33">
                  <c:v>1.043551627855565</c:v>
                </c:pt>
                <c:pt idx="34">
                  <c:v>1.0751744044572489</c:v>
                </c:pt>
                <c:pt idx="35">
                  <c:v>1.1067971810589341</c:v>
                </c:pt>
                <c:pt idx="36">
                  <c:v>1.1384199576606167</c:v>
                </c:pt>
                <c:pt idx="37">
                  <c:v>1.1700427342623076</c:v>
                </c:pt>
                <c:pt idx="38">
                  <c:v>1.2016655108639838</c:v>
                </c:pt>
                <c:pt idx="39">
                  <c:v>1.2332882874656625</c:v>
                </c:pt>
                <c:pt idx="40">
                  <c:v>1.2649110640673522</c:v>
                </c:pt>
                <c:pt idx="41">
                  <c:v>1.2965338406690359</c:v>
                </c:pt>
                <c:pt idx="42">
                  <c:v>1.32815661727072</c:v>
                </c:pt>
                <c:pt idx="43">
                  <c:v>1.3597793938723981</c:v>
                </c:pt>
                <c:pt idx="44">
                  <c:v>1.391402170474088</c:v>
                </c:pt>
                <c:pt idx="45">
                  <c:v>1.4230249470757657</c:v>
                </c:pt>
                <c:pt idx="46">
                  <c:v>1.4546477236774555</c:v>
                </c:pt>
                <c:pt idx="47">
                  <c:v>1.4862705002791394</c:v>
                </c:pt>
                <c:pt idx="48">
                  <c:v>1.5178932768808218</c:v>
                </c:pt>
                <c:pt idx="49">
                  <c:v>1.5495160534825072</c:v>
                </c:pt>
                <c:pt idx="50">
                  <c:v>1.5811388300841898</c:v>
                </c:pt>
                <c:pt idx="51">
                  <c:v>1.612761606685875</c:v>
                </c:pt>
                <c:pt idx="52">
                  <c:v>1.6443843832875589</c:v>
                </c:pt>
                <c:pt idx="53">
                  <c:v>1.6760071598892501</c:v>
                </c:pt>
                <c:pt idx="54">
                  <c:v>1.7076299364909258</c:v>
                </c:pt>
                <c:pt idx="55">
                  <c:v>1.7392527130926099</c:v>
                </c:pt>
                <c:pt idx="56">
                  <c:v>1.7708754896942944</c:v>
                </c:pt>
                <c:pt idx="57">
                  <c:v>1.8024982662959779</c:v>
                </c:pt>
                <c:pt idx="58">
                  <c:v>1.8341210428976618</c:v>
                </c:pt>
              </c:numCache>
            </c:numRef>
          </c:xVal>
          <c:yVal>
            <c:numRef>
              <c:f>Sheet1!$C$5:$C$63</c:f>
              <c:numCache>
                <c:formatCode>General</c:formatCode>
                <c:ptCount val="59"/>
                <c:pt idx="0">
                  <c:v>0</c:v>
                </c:pt>
                <c:pt idx="1">
                  <c:v>2.5298221281346978</c:v>
                </c:pt>
                <c:pt idx="2">
                  <c:v>5.0596442562693955</c:v>
                </c:pt>
                <c:pt idx="3">
                  <c:v>7.5894663844041554</c:v>
                </c:pt>
                <c:pt idx="4">
                  <c:v>10.119288512538812</c:v>
                </c:pt>
                <c:pt idx="5">
                  <c:v>12.649110640673465</c:v>
                </c:pt>
                <c:pt idx="6">
                  <c:v>15.17893276880822</c:v>
                </c:pt>
              </c:numCache>
            </c:numRef>
          </c:yVal>
          <c:smooth val="0"/>
        </c:ser>
        <c:ser>
          <c:idx val="1"/>
          <c:order val="1"/>
          <c:tx>
            <c:strRef>
              <c:f>Sheet1!$D$4</c:f>
              <c:strCache>
                <c:ptCount val="1"/>
                <c:pt idx="0">
                  <c:v>entropic polymer</c:v>
                </c:pt>
              </c:strCache>
            </c:strRef>
          </c:tx>
          <c:spPr>
            <a:ln w="38100">
              <a:solidFill>
                <a:schemeClr val="accent1">
                  <a:lumMod val="75000"/>
                </a:schemeClr>
              </a:solidFill>
            </a:ln>
          </c:spPr>
          <c:marker>
            <c:symbol val="none"/>
          </c:marker>
          <c:xVal>
            <c:numRef>
              <c:f>Sheet1!$B$5:$B$63</c:f>
              <c:numCache>
                <c:formatCode>General</c:formatCode>
                <c:ptCount val="59"/>
                <c:pt idx="0">
                  <c:v>0</c:v>
                </c:pt>
                <c:pt idx="1">
                  <c:v>3.1622776601683791E-2</c:v>
                </c:pt>
                <c:pt idx="2">
                  <c:v>6.3245553203367347E-2</c:v>
                </c:pt>
                <c:pt idx="3">
                  <c:v>9.4868329805051568E-2</c:v>
                </c:pt>
                <c:pt idx="4">
                  <c:v>0.12649110640673544</c:v>
                </c:pt>
                <c:pt idx="5">
                  <c:v>0.15811388300841894</c:v>
                </c:pt>
                <c:pt idx="6">
                  <c:v>0.18973665961010291</c:v>
                </c:pt>
                <c:pt idx="7">
                  <c:v>0.2213594362117865</c:v>
                </c:pt>
                <c:pt idx="8">
                  <c:v>0.25298221281347144</c:v>
                </c:pt>
                <c:pt idx="9">
                  <c:v>0.28460498941515522</c:v>
                </c:pt>
                <c:pt idx="10">
                  <c:v>0.31622776601683888</c:v>
                </c:pt>
                <c:pt idx="11">
                  <c:v>0.34785054261852161</c:v>
                </c:pt>
                <c:pt idx="12">
                  <c:v>0.37947331922020755</c:v>
                </c:pt>
                <c:pt idx="13">
                  <c:v>0.41109609582188938</c:v>
                </c:pt>
                <c:pt idx="14">
                  <c:v>0.44271887242357294</c:v>
                </c:pt>
                <c:pt idx="15">
                  <c:v>0.47434164902525688</c:v>
                </c:pt>
                <c:pt idx="16">
                  <c:v>0.50596442562693822</c:v>
                </c:pt>
                <c:pt idx="17">
                  <c:v>0.53758720222862433</c:v>
                </c:pt>
                <c:pt idx="18">
                  <c:v>0.56920997883030811</c:v>
                </c:pt>
                <c:pt idx="19">
                  <c:v>0.60083275543199188</c:v>
                </c:pt>
                <c:pt idx="20">
                  <c:v>0.63245553203368032</c:v>
                </c:pt>
                <c:pt idx="21">
                  <c:v>0.66407830863536177</c:v>
                </c:pt>
                <c:pt idx="22">
                  <c:v>0.69570108523704322</c:v>
                </c:pt>
                <c:pt idx="23">
                  <c:v>0.72732386183872699</c:v>
                </c:pt>
                <c:pt idx="24">
                  <c:v>0.75894663844041543</c:v>
                </c:pt>
                <c:pt idx="25">
                  <c:v>0.79056941504209455</c:v>
                </c:pt>
                <c:pt idx="26">
                  <c:v>0.82219219164378066</c:v>
                </c:pt>
                <c:pt idx="27">
                  <c:v>0.8538149682454621</c:v>
                </c:pt>
                <c:pt idx="28">
                  <c:v>0.88543774484714122</c:v>
                </c:pt>
                <c:pt idx="29">
                  <c:v>0.91706052144882966</c:v>
                </c:pt>
                <c:pt idx="30">
                  <c:v>0.94868329805051577</c:v>
                </c:pt>
                <c:pt idx="31">
                  <c:v>0.98030607465219721</c:v>
                </c:pt>
                <c:pt idx="32">
                  <c:v>1.0119288512538798</c:v>
                </c:pt>
                <c:pt idx="33">
                  <c:v>1.043551627855565</c:v>
                </c:pt>
                <c:pt idx="34">
                  <c:v>1.0751744044572489</c:v>
                </c:pt>
                <c:pt idx="35">
                  <c:v>1.1067971810589341</c:v>
                </c:pt>
                <c:pt idx="36">
                  <c:v>1.1384199576606167</c:v>
                </c:pt>
                <c:pt idx="37">
                  <c:v>1.1700427342623076</c:v>
                </c:pt>
                <c:pt idx="38">
                  <c:v>1.2016655108639838</c:v>
                </c:pt>
                <c:pt idx="39">
                  <c:v>1.2332882874656625</c:v>
                </c:pt>
                <c:pt idx="40">
                  <c:v>1.2649110640673522</c:v>
                </c:pt>
                <c:pt idx="41">
                  <c:v>1.2965338406690359</c:v>
                </c:pt>
                <c:pt idx="42">
                  <c:v>1.32815661727072</c:v>
                </c:pt>
                <c:pt idx="43">
                  <c:v>1.3597793938723981</c:v>
                </c:pt>
                <c:pt idx="44">
                  <c:v>1.391402170474088</c:v>
                </c:pt>
                <c:pt idx="45">
                  <c:v>1.4230249470757657</c:v>
                </c:pt>
                <c:pt idx="46">
                  <c:v>1.4546477236774555</c:v>
                </c:pt>
                <c:pt idx="47">
                  <c:v>1.4862705002791394</c:v>
                </c:pt>
                <c:pt idx="48">
                  <c:v>1.5178932768808218</c:v>
                </c:pt>
                <c:pt idx="49">
                  <c:v>1.5495160534825072</c:v>
                </c:pt>
                <c:pt idx="50">
                  <c:v>1.5811388300841898</c:v>
                </c:pt>
                <c:pt idx="51">
                  <c:v>1.612761606685875</c:v>
                </c:pt>
                <c:pt idx="52">
                  <c:v>1.6443843832875589</c:v>
                </c:pt>
                <c:pt idx="53">
                  <c:v>1.6760071598892501</c:v>
                </c:pt>
                <c:pt idx="54">
                  <c:v>1.7076299364909258</c:v>
                </c:pt>
                <c:pt idx="55">
                  <c:v>1.7392527130926099</c:v>
                </c:pt>
                <c:pt idx="56">
                  <c:v>1.7708754896942944</c:v>
                </c:pt>
                <c:pt idx="57">
                  <c:v>1.8024982662959779</c:v>
                </c:pt>
                <c:pt idx="58">
                  <c:v>1.8341210428976618</c:v>
                </c:pt>
              </c:numCache>
            </c:numRef>
          </c:xVal>
          <c:yVal>
            <c:numRef>
              <c:f>Sheet1!$D$5:$D$63</c:f>
              <c:numCache>
                <c:formatCode>General</c:formatCode>
                <c:ptCount val="59"/>
                <c:pt idx="0">
                  <c:v>0</c:v>
                </c:pt>
                <c:pt idx="1">
                  <c:v>2.2761245673594263E-2</c:v>
                </c:pt>
                <c:pt idx="2">
                  <c:v>4.5884051093907433E-2</c:v>
                </c:pt>
                <c:pt idx="3">
                  <c:v>6.9391403723299522E-2</c:v>
                </c:pt>
                <c:pt idx="4">
                  <c:v>9.3308147378881268E-2</c:v>
                </c:pt>
                <c:pt idx="5">
                  <c:v>0.11766116507367975</c:v>
                </c:pt>
                <c:pt idx="6">
                  <c:v>0.14247958321833731</c:v>
                </c:pt>
                <c:pt idx="7">
                  <c:v>0.16779500008364123</c:v>
                </c:pt>
                <c:pt idx="8">
                  <c:v>0.19364174187481259</c:v>
                </c:pt>
                <c:pt idx="9">
                  <c:v>0.22005715029834577</c:v>
                </c:pt>
                <c:pt idx="10">
                  <c:v>0.24708190612672667</c:v>
                </c:pt>
                <c:pt idx="11">
                  <c:v>0.27476039400466012</c:v>
                </c:pt>
                <c:pt idx="12">
                  <c:v>0.30314111461563803</c:v>
                </c:pt>
                <c:pt idx="13">
                  <c:v>0.33227715136825248</c:v>
                </c:pt>
                <c:pt idx="14">
                  <c:v>0.36222670000259038</c:v>
                </c:pt>
                <c:pt idx="15">
                  <c:v>0.39305367100180943</c:v>
                </c:pt>
                <c:pt idx="16">
                  <c:v>0.42482837647589977</c:v>
                </c:pt>
                <c:pt idx="17">
                  <c:v>0.45762831533105552</c:v>
                </c:pt>
                <c:pt idx="18">
                  <c:v>0.49153907313211131</c:v>
                </c:pt>
                <c:pt idx="19">
                  <c:v>0.52665535621249648</c:v>
                </c:pt>
                <c:pt idx="20">
                  <c:v>0.56308218341827321</c:v>
                </c:pt>
                <c:pt idx="21">
                  <c:v>0.60093626355809848</c:v>
                </c:pt>
                <c:pt idx="22">
                  <c:v>0.64034759238246763</c:v>
                </c:pt>
                <c:pt idx="23">
                  <c:v>0.68146131000754351</c:v>
                </c:pt>
                <c:pt idx="24">
                  <c:v>0.72443986848158426</c:v>
                </c:pt>
                <c:pt idx="25">
                  <c:v>0.76946557012124539</c:v>
                </c:pt>
                <c:pt idx="26">
                  <c:v>0.81674355091114514</c:v>
                </c:pt>
                <c:pt idx="27">
                  <c:v>0.8665053004366956</c:v>
                </c:pt>
                <c:pt idx="28">
                  <c:v>0.91901283152578461</c:v>
                </c:pt>
                <c:pt idx="29">
                  <c:v>0.97456364035754051</c:v>
                </c:pt>
                <c:pt idx="30">
                  <c:v>1.0334966330560895</c:v>
                </c:pt>
                <c:pt idx="31">
                  <c:v>1.0961992401408938</c:v>
                </c:pt>
                <c:pt idx="32">
                  <c:v>1.1631159989250943</c:v>
                </c:pt>
                <c:pt idx="33">
                  <c:v>1.2347589605040465</c:v>
                </c:pt>
                <c:pt idx="34">
                  <c:v>1.3117203784988578</c:v>
                </c:pt>
                <c:pt idx="35">
                  <c:v>1.3946882697393823</c:v>
                </c:pt>
                <c:pt idx="36">
                  <c:v>1.4844656145276178</c:v>
                </c:pt>
                <c:pt idx="37">
                  <c:v>1.5819942029084895</c:v>
                </c:pt>
                <c:pt idx="38">
                  <c:v>1.6883844576375484</c:v>
                </c:pt>
                <c:pt idx="39">
                  <c:v>1.8049530091766701</c:v>
                </c:pt>
                <c:pt idx="40">
                  <c:v>1.9332704141180241</c:v>
                </c:pt>
                <c:pt idx="41">
                  <c:v>2.0752222715377981</c:v>
                </c:pt>
                <c:pt idx="42">
                  <c:v>2.2330882154137837</c:v>
                </c:pt>
                <c:pt idx="43">
                  <c:v>2.4096450182562177</c:v>
                </c:pt>
                <c:pt idx="44">
                  <c:v>2.6083025988638271</c:v>
                </c:pt>
                <c:pt idx="45">
                  <c:v>2.8332855061441427</c:v>
                </c:pt>
                <c:pt idx="46">
                  <c:v>3.0898781246867069</c:v>
                </c:pt>
                <c:pt idx="47">
                  <c:v>3.3847605161251604</c:v>
                </c:pt>
                <c:pt idx="48">
                  <c:v>3.7264753082804614</c:v>
                </c:pt>
                <c:pt idx="49">
                  <c:v>4.1260875053138149</c:v>
                </c:pt>
                <c:pt idx="50">
                  <c:v>4.5981340067054033</c:v>
                </c:pt>
                <c:pt idx="51">
                  <c:v>5.1620178844507265</c:v>
                </c:pt>
                <c:pt idx="52">
                  <c:v>5.8441024724336001</c:v>
                </c:pt>
                <c:pt idx="53">
                  <c:v>6.6809374900399341</c:v>
                </c:pt>
                <c:pt idx="54">
                  <c:v>7.7243746829950251</c:v>
                </c:pt>
                <c:pt idx="55">
                  <c:v>9.049952307178966</c:v>
                </c:pt>
                <c:pt idx="56">
                  <c:v>10.771173263098998</c:v>
                </c:pt>
                <c:pt idx="57">
                  <c:v>13.064934728575405</c:v>
                </c:pt>
                <c:pt idx="58">
                  <c:v>16.219298983602396</c:v>
                </c:pt>
              </c:numCache>
            </c:numRef>
          </c:yVal>
          <c:smooth val="0"/>
        </c:ser>
        <c:ser>
          <c:idx val="3"/>
          <c:order val="2"/>
          <c:tx>
            <c:strRef>
              <c:f>Sheet1!$F$4</c:f>
              <c:strCache>
                <c:ptCount val="1"/>
                <c:pt idx="0">
                  <c:v>helical coil</c:v>
                </c:pt>
              </c:strCache>
            </c:strRef>
          </c:tx>
          <c:spPr>
            <a:ln w="38100">
              <a:solidFill>
                <a:schemeClr val="tx1"/>
              </a:solidFill>
            </a:ln>
          </c:spPr>
          <c:marker>
            <c:symbol val="none"/>
          </c:marker>
          <c:xVal>
            <c:numRef>
              <c:f>Sheet1!$B$5:$B$63</c:f>
              <c:numCache>
                <c:formatCode>General</c:formatCode>
                <c:ptCount val="59"/>
                <c:pt idx="0">
                  <c:v>0</c:v>
                </c:pt>
                <c:pt idx="1">
                  <c:v>3.1622776601683791E-2</c:v>
                </c:pt>
                <c:pt idx="2">
                  <c:v>6.3245553203367347E-2</c:v>
                </c:pt>
                <c:pt idx="3">
                  <c:v>9.4868329805051568E-2</c:v>
                </c:pt>
                <c:pt idx="4">
                  <c:v>0.12649110640673544</c:v>
                </c:pt>
                <c:pt idx="5">
                  <c:v>0.15811388300841894</c:v>
                </c:pt>
                <c:pt idx="6">
                  <c:v>0.18973665961010291</c:v>
                </c:pt>
                <c:pt idx="7">
                  <c:v>0.2213594362117865</c:v>
                </c:pt>
                <c:pt idx="8">
                  <c:v>0.25298221281347144</c:v>
                </c:pt>
                <c:pt idx="9">
                  <c:v>0.28460498941515522</c:v>
                </c:pt>
                <c:pt idx="10">
                  <c:v>0.31622776601683888</c:v>
                </c:pt>
                <c:pt idx="11">
                  <c:v>0.34785054261852161</c:v>
                </c:pt>
                <c:pt idx="12">
                  <c:v>0.37947331922020755</c:v>
                </c:pt>
                <c:pt idx="13">
                  <c:v>0.41109609582188938</c:v>
                </c:pt>
                <c:pt idx="14">
                  <c:v>0.44271887242357294</c:v>
                </c:pt>
                <c:pt idx="15">
                  <c:v>0.47434164902525688</c:v>
                </c:pt>
                <c:pt idx="16">
                  <c:v>0.50596442562693822</c:v>
                </c:pt>
                <c:pt idx="17">
                  <c:v>0.53758720222862433</c:v>
                </c:pt>
                <c:pt idx="18">
                  <c:v>0.56920997883030811</c:v>
                </c:pt>
                <c:pt idx="19">
                  <c:v>0.60083275543199188</c:v>
                </c:pt>
                <c:pt idx="20">
                  <c:v>0.63245553203368032</c:v>
                </c:pt>
                <c:pt idx="21">
                  <c:v>0.66407830863536177</c:v>
                </c:pt>
                <c:pt idx="22">
                  <c:v>0.69570108523704322</c:v>
                </c:pt>
                <c:pt idx="23">
                  <c:v>0.72732386183872699</c:v>
                </c:pt>
                <c:pt idx="24">
                  <c:v>0.75894663844041543</c:v>
                </c:pt>
                <c:pt idx="25">
                  <c:v>0.79056941504209455</c:v>
                </c:pt>
                <c:pt idx="26">
                  <c:v>0.82219219164378066</c:v>
                </c:pt>
                <c:pt idx="27">
                  <c:v>0.8538149682454621</c:v>
                </c:pt>
                <c:pt idx="28">
                  <c:v>0.88543774484714122</c:v>
                </c:pt>
                <c:pt idx="29">
                  <c:v>0.91706052144882966</c:v>
                </c:pt>
                <c:pt idx="30">
                  <c:v>0.94868329805051577</c:v>
                </c:pt>
                <c:pt idx="31">
                  <c:v>0.98030607465219721</c:v>
                </c:pt>
                <c:pt idx="32">
                  <c:v>1.0119288512538798</c:v>
                </c:pt>
                <c:pt idx="33">
                  <c:v>1.043551627855565</c:v>
                </c:pt>
                <c:pt idx="34">
                  <c:v>1.0751744044572489</c:v>
                </c:pt>
                <c:pt idx="35">
                  <c:v>1.1067971810589341</c:v>
                </c:pt>
                <c:pt idx="36">
                  <c:v>1.1384199576606167</c:v>
                </c:pt>
                <c:pt idx="37">
                  <c:v>1.1700427342623076</c:v>
                </c:pt>
                <c:pt idx="38">
                  <c:v>1.2016655108639838</c:v>
                </c:pt>
                <c:pt idx="39">
                  <c:v>1.2332882874656625</c:v>
                </c:pt>
                <c:pt idx="40">
                  <c:v>1.2649110640673522</c:v>
                </c:pt>
                <c:pt idx="41">
                  <c:v>1.2965338406690359</c:v>
                </c:pt>
                <c:pt idx="42">
                  <c:v>1.32815661727072</c:v>
                </c:pt>
                <c:pt idx="43">
                  <c:v>1.3597793938723981</c:v>
                </c:pt>
                <c:pt idx="44">
                  <c:v>1.391402170474088</c:v>
                </c:pt>
                <c:pt idx="45">
                  <c:v>1.4230249470757657</c:v>
                </c:pt>
                <c:pt idx="46">
                  <c:v>1.4546477236774555</c:v>
                </c:pt>
                <c:pt idx="47">
                  <c:v>1.4862705002791394</c:v>
                </c:pt>
                <c:pt idx="48">
                  <c:v>1.5178932768808218</c:v>
                </c:pt>
                <c:pt idx="49">
                  <c:v>1.5495160534825072</c:v>
                </c:pt>
                <c:pt idx="50">
                  <c:v>1.5811388300841898</c:v>
                </c:pt>
                <c:pt idx="51">
                  <c:v>1.612761606685875</c:v>
                </c:pt>
                <c:pt idx="52">
                  <c:v>1.6443843832875589</c:v>
                </c:pt>
                <c:pt idx="53">
                  <c:v>1.6760071598892501</c:v>
                </c:pt>
                <c:pt idx="54">
                  <c:v>1.7076299364909258</c:v>
                </c:pt>
                <c:pt idx="55">
                  <c:v>1.7392527130926099</c:v>
                </c:pt>
                <c:pt idx="56">
                  <c:v>1.7708754896942944</c:v>
                </c:pt>
                <c:pt idx="57">
                  <c:v>1.8024982662959779</c:v>
                </c:pt>
                <c:pt idx="58">
                  <c:v>1.8341210428976618</c:v>
                </c:pt>
              </c:numCache>
            </c:numRef>
          </c:xVal>
          <c:yVal>
            <c:numRef>
              <c:f>Sheet1!$F$5:$F$63</c:f>
              <c:numCache>
                <c:formatCode>General</c:formatCode>
                <c:ptCount val="59"/>
                <c:pt idx="0">
                  <c:v>0</c:v>
                </c:pt>
                <c:pt idx="1">
                  <c:v>2.2135943621178815</c:v>
                </c:pt>
                <c:pt idx="2">
                  <c:v>4.4271887242357275</c:v>
                </c:pt>
                <c:pt idx="3">
                  <c:v>4.6485481604475165</c:v>
                </c:pt>
                <c:pt idx="4">
                  <c:v>4.8699075966593046</c:v>
                </c:pt>
                <c:pt idx="5">
                  <c:v>4.4271887242357275</c:v>
                </c:pt>
                <c:pt idx="6">
                  <c:v>4.6485481604475165</c:v>
                </c:pt>
                <c:pt idx="7">
                  <c:v>4.8699075966593046</c:v>
                </c:pt>
                <c:pt idx="8">
                  <c:v>4.4271887242357275</c:v>
                </c:pt>
                <c:pt idx="9">
                  <c:v>4.6485481604475165</c:v>
                </c:pt>
                <c:pt idx="10">
                  <c:v>4.8699075966593046</c:v>
                </c:pt>
                <c:pt idx="11">
                  <c:v>4.4271887242357275</c:v>
                </c:pt>
                <c:pt idx="12">
                  <c:v>4.6485481604475165</c:v>
                </c:pt>
                <c:pt idx="13">
                  <c:v>4.8699075966593046</c:v>
                </c:pt>
                <c:pt idx="14">
                  <c:v>4.4271887242357275</c:v>
                </c:pt>
                <c:pt idx="15">
                  <c:v>4.6485481604475165</c:v>
                </c:pt>
                <c:pt idx="16">
                  <c:v>4.8699075966593046</c:v>
                </c:pt>
                <c:pt idx="17">
                  <c:v>4.4271887242357275</c:v>
                </c:pt>
                <c:pt idx="18">
                  <c:v>4.6485481604475165</c:v>
                </c:pt>
                <c:pt idx="19">
                  <c:v>4.8699075966593046</c:v>
                </c:pt>
                <c:pt idx="20">
                  <c:v>4.4271887242357275</c:v>
                </c:pt>
                <c:pt idx="21">
                  <c:v>4.6485481604475165</c:v>
                </c:pt>
                <c:pt idx="22">
                  <c:v>4.8699075966593046</c:v>
                </c:pt>
                <c:pt idx="23">
                  <c:v>4.4271887242357275</c:v>
                </c:pt>
                <c:pt idx="24">
                  <c:v>4.6485481604475165</c:v>
                </c:pt>
                <c:pt idx="25">
                  <c:v>4.8699075966593046</c:v>
                </c:pt>
                <c:pt idx="26">
                  <c:v>4.4271887242357275</c:v>
                </c:pt>
                <c:pt idx="27">
                  <c:v>4.6485481604475165</c:v>
                </c:pt>
                <c:pt idx="28">
                  <c:v>4.8699075966593046</c:v>
                </c:pt>
                <c:pt idx="29">
                  <c:v>4.4271887242357275</c:v>
                </c:pt>
                <c:pt idx="30">
                  <c:v>4.6485481604475165</c:v>
                </c:pt>
                <c:pt idx="31">
                  <c:v>4.8699075966593046</c:v>
                </c:pt>
                <c:pt idx="32">
                  <c:v>4.4271887242357275</c:v>
                </c:pt>
                <c:pt idx="33">
                  <c:v>4.6485481604475165</c:v>
                </c:pt>
                <c:pt idx="34">
                  <c:v>4.8699075966593046</c:v>
                </c:pt>
                <c:pt idx="35">
                  <c:v>4.4271887242357275</c:v>
                </c:pt>
                <c:pt idx="36">
                  <c:v>4.6485481604475165</c:v>
                </c:pt>
                <c:pt idx="37">
                  <c:v>4.8699075966593046</c:v>
                </c:pt>
                <c:pt idx="38">
                  <c:v>4.4271887242357275</c:v>
                </c:pt>
                <c:pt idx="39">
                  <c:v>4.6485481604475165</c:v>
                </c:pt>
                <c:pt idx="40">
                  <c:v>4.8699075966593046</c:v>
                </c:pt>
                <c:pt idx="41">
                  <c:v>4.4271887242357275</c:v>
                </c:pt>
                <c:pt idx="42">
                  <c:v>4.6485481604475165</c:v>
                </c:pt>
                <c:pt idx="43">
                  <c:v>4.8699075966593046</c:v>
                </c:pt>
                <c:pt idx="44">
                  <c:v>4.4271887242357275</c:v>
                </c:pt>
                <c:pt idx="45">
                  <c:v>4.6485481604475165</c:v>
                </c:pt>
                <c:pt idx="46">
                  <c:v>4.8699075966593046</c:v>
                </c:pt>
                <c:pt idx="47">
                  <c:v>4.4271887242357275</c:v>
                </c:pt>
                <c:pt idx="48">
                  <c:v>4.6485481604475165</c:v>
                </c:pt>
                <c:pt idx="49">
                  <c:v>4.8699075966593046</c:v>
                </c:pt>
                <c:pt idx="50">
                  <c:v>4.4271887242357275</c:v>
                </c:pt>
                <c:pt idx="51">
                  <c:v>4.6485481604475165</c:v>
                </c:pt>
                <c:pt idx="52">
                  <c:v>5.1620178844507265</c:v>
                </c:pt>
                <c:pt idx="53">
                  <c:v>5.8441024724336001</c:v>
                </c:pt>
                <c:pt idx="54">
                  <c:v>6.6809374900399341</c:v>
                </c:pt>
                <c:pt idx="55">
                  <c:v>7.7243746829950251</c:v>
                </c:pt>
                <c:pt idx="56">
                  <c:v>9.049952307178966</c:v>
                </c:pt>
                <c:pt idx="57">
                  <c:v>10.771173263098998</c:v>
                </c:pt>
                <c:pt idx="58">
                  <c:v>13.064934728575405</c:v>
                </c:pt>
              </c:numCache>
            </c:numRef>
          </c:yVal>
          <c:smooth val="0"/>
        </c:ser>
        <c:dLbls>
          <c:showLegendKey val="0"/>
          <c:showVal val="0"/>
          <c:showCatName val="0"/>
          <c:showSerName val="0"/>
          <c:showPercent val="0"/>
          <c:showBubbleSize val="0"/>
        </c:dLbls>
        <c:axId val="-1243018160"/>
        <c:axId val="-1243024144"/>
      </c:scatterChart>
      <c:valAx>
        <c:axId val="-1243018160"/>
        <c:scaling>
          <c:orientation val="minMax"/>
        </c:scaling>
        <c:delete val="0"/>
        <c:axPos val="b"/>
        <c:title>
          <c:tx>
            <c:rich>
              <a:bodyPr/>
              <a:lstStyle/>
              <a:p>
                <a:pPr>
                  <a:defRPr/>
                </a:pPr>
                <a:r>
                  <a:rPr lang="en-US"/>
                  <a:t>Elongation</a:t>
                </a:r>
              </a:p>
            </c:rich>
          </c:tx>
          <c:layout/>
          <c:overlay val="0"/>
        </c:title>
        <c:numFmt formatCode="General" sourceLinked="1"/>
        <c:majorTickMark val="out"/>
        <c:minorTickMark val="none"/>
        <c:tickLblPos val="nextTo"/>
        <c:spPr>
          <a:ln w="28575"/>
        </c:spPr>
        <c:txPr>
          <a:bodyPr/>
          <a:lstStyle/>
          <a:p>
            <a:pPr>
              <a:defRPr sz="600">
                <a:solidFill>
                  <a:schemeClr val="bg1"/>
                </a:solidFill>
              </a:defRPr>
            </a:pPr>
            <a:endParaRPr lang="en-US"/>
          </a:p>
        </c:txPr>
        <c:crossAx val="-1243024144"/>
        <c:crosses val="autoZero"/>
        <c:crossBetween val="midCat"/>
      </c:valAx>
      <c:valAx>
        <c:axId val="-1243024144"/>
        <c:scaling>
          <c:orientation val="minMax"/>
          <c:max val="15"/>
        </c:scaling>
        <c:delete val="0"/>
        <c:axPos val="l"/>
        <c:title>
          <c:tx>
            <c:rich>
              <a:bodyPr rot="-5400000" vert="horz"/>
              <a:lstStyle/>
              <a:p>
                <a:pPr>
                  <a:defRPr/>
                </a:pPr>
                <a:r>
                  <a:rPr lang="en-US"/>
                  <a:t>Force</a:t>
                </a:r>
              </a:p>
            </c:rich>
          </c:tx>
          <c:layout/>
          <c:overlay val="0"/>
        </c:title>
        <c:numFmt formatCode="General" sourceLinked="1"/>
        <c:majorTickMark val="out"/>
        <c:minorTickMark val="none"/>
        <c:tickLblPos val="nextTo"/>
        <c:spPr>
          <a:ln w="28575"/>
        </c:spPr>
        <c:txPr>
          <a:bodyPr/>
          <a:lstStyle/>
          <a:p>
            <a:pPr>
              <a:defRPr sz="600">
                <a:solidFill>
                  <a:schemeClr val="bg1"/>
                </a:solidFill>
              </a:defRPr>
            </a:pPr>
            <a:endParaRPr lang="en-US"/>
          </a:p>
        </c:txPr>
        <c:crossAx val="-1243018160"/>
        <c:crosses val="autoZero"/>
        <c:crossBetween val="midCat"/>
      </c:valAx>
    </c:plotArea>
    <c:plotVisOnly val="1"/>
    <c:dispBlanksAs val="gap"/>
    <c:showDLblsOverMax val="0"/>
  </c:chart>
  <c:spPr>
    <a:noFill/>
    <a:ln>
      <a:noFill/>
    </a:ln>
  </c:spPr>
  <c:txPr>
    <a:bodyPr/>
    <a:lstStyle/>
    <a:p>
      <a:pPr>
        <a:defRPr sz="1600">
          <a:ln>
            <a:noFill/>
          </a:ln>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2498055007055"/>
          <c:y val="3.7575459317585311E-2"/>
          <c:w val="0.65097369343490208"/>
          <c:h val="0.65258436445444323"/>
        </c:manualLayout>
      </c:layout>
      <c:scatterChart>
        <c:scatterStyle val="lineMarker"/>
        <c:varyColors val="0"/>
        <c:ser>
          <c:idx val="0"/>
          <c:order val="0"/>
          <c:tx>
            <c:v>uncoil</c:v>
          </c:tx>
          <c:spPr>
            <a:ln w="28575">
              <a:noFill/>
            </a:ln>
          </c:spPr>
          <c:marker>
            <c:spPr>
              <a:solidFill>
                <a:sysClr val="windowText" lastClr="000000"/>
              </a:solidFill>
              <a:ln>
                <a:solidFill>
                  <a:sysClr val="windowText" lastClr="000000"/>
                </a:solidFill>
              </a:ln>
            </c:spPr>
          </c:marker>
          <c:trendline>
            <c:trendlineType val="log"/>
            <c:dispRSqr val="0"/>
            <c:dispEq val="0"/>
          </c:trendline>
          <c:errBars>
            <c:errDir val="y"/>
            <c:errBarType val="both"/>
            <c:errValType val="cust"/>
            <c:noEndCap val="0"/>
            <c:plus>
              <c:numRef>
                <c:f>'Combining days'!$Z$10:$Z$15</c:f>
                <c:numCache>
                  <c:formatCode>General</c:formatCode>
                  <c:ptCount val="6"/>
                  <c:pt idx="0">
                    <c:v>4.8764105429740487</c:v>
                  </c:pt>
                  <c:pt idx="1">
                    <c:v>4.0124760395607435</c:v>
                  </c:pt>
                  <c:pt idx="2">
                    <c:v>4.49821639395463</c:v>
                  </c:pt>
                  <c:pt idx="3">
                    <c:v>4.2807857790676955</c:v>
                  </c:pt>
                  <c:pt idx="4">
                    <c:v>3.6582529988092176</c:v>
                  </c:pt>
                  <c:pt idx="5">
                    <c:v>7.1932460389834905</c:v>
                  </c:pt>
                </c:numCache>
              </c:numRef>
            </c:plus>
            <c:minus>
              <c:numRef>
                <c:f>'Combining days'!$Z$10:$Z$15</c:f>
                <c:numCache>
                  <c:formatCode>General</c:formatCode>
                  <c:ptCount val="6"/>
                  <c:pt idx="0">
                    <c:v>4.8764105429740487</c:v>
                  </c:pt>
                  <c:pt idx="1">
                    <c:v>4.0124760395607435</c:v>
                  </c:pt>
                  <c:pt idx="2">
                    <c:v>4.49821639395463</c:v>
                  </c:pt>
                  <c:pt idx="3">
                    <c:v>4.2807857790676955</c:v>
                  </c:pt>
                  <c:pt idx="4">
                    <c:v>3.6582529988092176</c:v>
                  </c:pt>
                  <c:pt idx="5">
                    <c:v>7.1932460389834905</c:v>
                  </c:pt>
                </c:numCache>
              </c:numRef>
            </c:minus>
          </c:errBars>
          <c:xVal>
            <c:numRef>
              <c:f>'Combining days'!$V$10:$V$15</c:f>
              <c:numCache>
                <c:formatCode>General</c:formatCode>
                <c:ptCount val="6"/>
                <c:pt idx="0">
                  <c:v>0.1</c:v>
                </c:pt>
                <c:pt idx="1">
                  <c:v>0.5</c:v>
                </c:pt>
                <c:pt idx="2">
                  <c:v>1</c:v>
                </c:pt>
                <c:pt idx="3">
                  <c:v>2</c:v>
                </c:pt>
                <c:pt idx="4">
                  <c:v>5</c:v>
                </c:pt>
                <c:pt idx="5">
                  <c:v>10</c:v>
                </c:pt>
              </c:numCache>
            </c:numRef>
          </c:xVal>
          <c:yVal>
            <c:numRef>
              <c:f>'Combining days'!$Y$10:$Y$15</c:f>
              <c:numCache>
                <c:formatCode>General</c:formatCode>
                <c:ptCount val="6"/>
                <c:pt idx="0">
                  <c:v>55.918059340726678</c:v>
                </c:pt>
                <c:pt idx="1">
                  <c:v>69.407932800736489</c:v>
                </c:pt>
                <c:pt idx="2">
                  <c:v>70.972222222222229</c:v>
                </c:pt>
                <c:pt idx="3">
                  <c:v>78.936031239815833</c:v>
                </c:pt>
                <c:pt idx="4">
                  <c:v>87.658881813233677</c:v>
                </c:pt>
                <c:pt idx="5">
                  <c:v>93.893495205274391</c:v>
                </c:pt>
              </c:numCache>
            </c:numRef>
          </c:yVal>
          <c:smooth val="0"/>
        </c:ser>
        <c:ser>
          <c:idx val="1"/>
          <c:order val="1"/>
          <c:tx>
            <c:v>recoil</c:v>
          </c:tx>
          <c:spPr>
            <a:ln w="28575">
              <a:noFill/>
            </a:ln>
          </c:spPr>
          <c:marker>
            <c:symbol val="triangle"/>
            <c:size val="5"/>
            <c:spPr>
              <a:solidFill>
                <a:schemeClr val="bg1">
                  <a:lumMod val="75000"/>
                </a:schemeClr>
              </a:solidFill>
              <a:ln>
                <a:solidFill>
                  <a:schemeClr val="bg1">
                    <a:lumMod val="75000"/>
                  </a:schemeClr>
                </a:solidFill>
              </a:ln>
            </c:spPr>
          </c:marker>
          <c:trendline>
            <c:spPr>
              <a:ln>
                <a:solidFill>
                  <a:sysClr val="window" lastClr="FFFFFF">
                    <a:lumMod val="75000"/>
                  </a:sysClr>
                </a:solidFill>
              </a:ln>
            </c:spPr>
            <c:trendlineType val="log"/>
            <c:dispRSqr val="0"/>
            <c:dispEq val="0"/>
          </c:trendline>
          <c:errBars>
            <c:errDir val="y"/>
            <c:errBarType val="both"/>
            <c:errValType val="cust"/>
            <c:noEndCap val="0"/>
            <c:plus>
              <c:numRef>
                <c:f>'Combining days'!$AB$10:$AB$15</c:f>
                <c:numCache>
                  <c:formatCode>General</c:formatCode>
                  <c:ptCount val="6"/>
                  <c:pt idx="0">
                    <c:v>1.916550734511818</c:v>
                  </c:pt>
                  <c:pt idx="1">
                    <c:v>2.1205427696170052</c:v>
                  </c:pt>
                  <c:pt idx="2">
                    <c:v>2.7458892813735476</c:v>
                  </c:pt>
                  <c:pt idx="3">
                    <c:v>2.2136669719414495</c:v>
                  </c:pt>
                  <c:pt idx="4">
                    <c:v>2.1274288357063091</c:v>
                  </c:pt>
                  <c:pt idx="5">
                    <c:v>1.92706290207959</c:v>
                  </c:pt>
                </c:numCache>
              </c:numRef>
            </c:plus>
            <c:minus>
              <c:numRef>
                <c:f>'Combining days'!$AB$10:$AB$15</c:f>
                <c:numCache>
                  <c:formatCode>General</c:formatCode>
                  <c:ptCount val="6"/>
                  <c:pt idx="0">
                    <c:v>1.916550734511818</c:v>
                  </c:pt>
                  <c:pt idx="1">
                    <c:v>2.1205427696170052</c:v>
                  </c:pt>
                  <c:pt idx="2">
                    <c:v>2.7458892813735476</c:v>
                  </c:pt>
                  <c:pt idx="3">
                    <c:v>2.2136669719414495</c:v>
                  </c:pt>
                  <c:pt idx="4">
                    <c:v>2.1274288357063091</c:v>
                  </c:pt>
                  <c:pt idx="5">
                    <c:v>1.92706290207959</c:v>
                  </c:pt>
                </c:numCache>
              </c:numRef>
            </c:minus>
          </c:errBars>
          <c:xVal>
            <c:numRef>
              <c:f>'Combining days'!$V$10:$V$15</c:f>
              <c:numCache>
                <c:formatCode>General</c:formatCode>
                <c:ptCount val="6"/>
                <c:pt idx="0">
                  <c:v>0.1</c:v>
                </c:pt>
                <c:pt idx="1">
                  <c:v>0.5</c:v>
                </c:pt>
                <c:pt idx="2">
                  <c:v>1</c:v>
                </c:pt>
                <c:pt idx="3">
                  <c:v>2</c:v>
                </c:pt>
                <c:pt idx="4">
                  <c:v>5</c:v>
                </c:pt>
                <c:pt idx="5">
                  <c:v>10</c:v>
                </c:pt>
              </c:numCache>
            </c:numRef>
          </c:xVal>
          <c:yVal>
            <c:numRef>
              <c:f>'Combining days'!$AA$10:$AA$15</c:f>
              <c:numCache>
                <c:formatCode>General</c:formatCode>
                <c:ptCount val="6"/>
                <c:pt idx="0">
                  <c:v>30.408239166666629</c:v>
                </c:pt>
                <c:pt idx="1">
                  <c:v>23.374171401315795</c:v>
                </c:pt>
                <c:pt idx="2">
                  <c:v>20.192745098039186</c:v>
                </c:pt>
                <c:pt idx="3">
                  <c:v>20.538832202728969</c:v>
                </c:pt>
                <c:pt idx="4">
                  <c:v>19.292888696969687</c:v>
                </c:pt>
                <c:pt idx="5">
                  <c:v>16.974999999999987</c:v>
                </c:pt>
              </c:numCache>
            </c:numRef>
          </c:yVal>
          <c:smooth val="0"/>
        </c:ser>
        <c:dLbls>
          <c:showLegendKey val="0"/>
          <c:showVal val="0"/>
          <c:showCatName val="0"/>
          <c:showSerName val="0"/>
          <c:showPercent val="0"/>
          <c:showBubbleSize val="0"/>
        </c:dLbls>
        <c:axId val="-1243017616"/>
        <c:axId val="-1243020880"/>
      </c:scatterChart>
      <c:valAx>
        <c:axId val="-1243017616"/>
        <c:scaling>
          <c:logBase val="10"/>
          <c:orientation val="minMax"/>
        </c:scaling>
        <c:delete val="0"/>
        <c:axPos val="b"/>
        <c:title>
          <c:tx>
            <c:rich>
              <a:bodyPr/>
              <a:lstStyle/>
              <a:p>
                <a:pPr>
                  <a:defRPr/>
                </a:pPr>
                <a:r>
                  <a:rPr lang="en-US" dirty="0" smtClean="0"/>
                  <a:t>Elongation Velocity</a:t>
                </a:r>
                <a:endParaRPr lang="en-US" dirty="0"/>
              </a:p>
            </c:rich>
          </c:tx>
          <c:layout/>
          <c:overlay val="0"/>
        </c:title>
        <c:numFmt formatCode="General" sourceLinked="1"/>
        <c:majorTickMark val="out"/>
        <c:minorTickMark val="none"/>
        <c:tickLblPos val="nextTo"/>
        <c:crossAx val="-1243020880"/>
        <c:crosses val="autoZero"/>
        <c:crossBetween val="midCat"/>
      </c:valAx>
      <c:valAx>
        <c:axId val="-1243020880"/>
        <c:scaling>
          <c:orientation val="minMax"/>
        </c:scaling>
        <c:delete val="0"/>
        <c:axPos val="l"/>
        <c:title>
          <c:tx>
            <c:rich>
              <a:bodyPr rot="-5400000" vert="horz"/>
              <a:lstStyle/>
              <a:p>
                <a:pPr>
                  <a:defRPr/>
                </a:pPr>
                <a:r>
                  <a:rPr lang="en-US" dirty="0" smtClean="0"/>
                  <a:t>Force (</a:t>
                </a:r>
                <a:r>
                  <a:rPr lang="en-US" dirty="0" err="1" smtClean="0"/>
                  <a:t>pN</a:t>
                </a:r>
                <a:r>
                  <a:rPr lang="en-US" dirty="0" smtClean="0"/>
                  <a:t>)</a:t>
                </a:r>
                <a:endParaRPr lang="en-US" dirty="0"/>
              </a:p>
            </c:rich>
          </c:tx>
          <c:layout/>
          <c:overlay val="0"/>
        </c:title>
        <c:numFmt formatCode="General" sourceLinked="1"/>
        <c:majorTickMark val="out"/>
        <c:minorTickMark val="none"/>
        <c:tickLblPos val="nextTo"/>
        <c:crossAx val="-1243017616"/>
        <c:crossesAt val="0.1"/>
        <c:crossBetween val="midCat"/>
      </c:valAx>
    </c:plotArea>
    <c:plotVisOnly val="1"/>
    <c:dispBlanksAs val="gap"/>
    <c:showDLblsOverMax val="0"/>
  </c:chart>
  <c:txPr>
    <a:bodyPr/>
    <a:lstStyle/>
    <a:p>
      <a:pPr>
        <a:defRPr sz="16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6400558752604258"/>
          <c:y val="4.4858679665530803E-2"/>
          <c:w val="0.64555401844924865"/>
          <c:h val="0.63150935567222788"/>
        </c:manualLayout>
      </c:layout>
      <c:scatterChart>
        <c:scatterStyle val="lineMarker"/>
        <c:varyColors val="0"/>
        <c:ser>
          <c:idx val="43"/>
          <c:order val="43"/>
          <c:tx>
            <c:strRef>
              <c:f>".1 - 3"</c:f>
            </c:strRef>
          </c:tx>
          <c:spPr>
            <a:ln w="12700">
              <a:solidFill>
                <a:schemeClr val="bg1">
                  <a:lumMod val="75000"/>
                </a:schemeClr>
              </a:solidFill>
            </a:ln>
          </c:spPr>
          <c:marker>
            <c:symbol val="none"/>
          </c:marker>
          <c:xVal>
            <c:numRef>
              <c:f>Offset!$AM$14:$AU$14</c:f>
            </c:numRef>
          </c:xVal>
          <c:yVal>
            <c:numRef>
              <c:f>Offset!$AM$15:$AU$15</c:f>
            </c:numRef>
          </c:yVal>
          <c:smooth val="0"/>
        </c:ser>
        <c:ser>
          <c:idx val="44"/>
          <c:order val="44"/>
          <c:tx>
            <c:strRef>
              <c:f>".1 - 4.6"</c:f>
            </c:strRef>
          </c:tx>
          <c:spPr>
            <a:ln w="12700">
              <a:solidFill>
                <a:schemeClr val="bg1">
                  <a:lumMod val="75000"/>
                </a:schemeClr>
              </a:solidFill>
            </a:ln>
          </c:spPr>
          <c:marker>
            <c:symbol val="none"/>
          </c:marker>
          <c:xVal>
            <c:numRef>
              <c:f>Offset!$AM$7:$AU$7</c:f>
            </c:numRef>
          </c:xVal>
          <c:yVal>
            <c:numRef>
              <c:f>Offset!$AM$8:$AU$8</c:f>
            </c:numRef>
          </c:yVal>
          <c:smooth val="0"/>
        </c:ser>
        <c:ser>
          <c:idx val="45"/>
          <c:order val="45"/>
          <c:tx>
            <c:strRef>
              <c:f>".5 - 3.4"</c:f>
            </c:strRef>
          </c:tx>
          <c:spPr>
            <a:ln w="12700">
              <a:solidFill>
                <a:schemeClr val="bg1">
                  <a:lumMod val="75000"/>
                </a:schemeClr>
              </a:solidFill>
            </a:ln>
          </c:spPr>
          <c:marker>
            <c:symbol val="none"/>
          </c:marker>
          <c:xVal>
            <c:numRef>
              <c:f>Offset!$BA$7:$BI$7</c:f>
            </c:numRef>
          </c:xVal>
          <c:yVal>
            <c:numRef>
              <c:f>Offset!$BA$8:$BI$8</c:f>
            </c:numRef>
          </c:yVal>
          <c:smooth val="0"/>
        </c:ser>
        <c:ser>
          <c:idx val="46"/>
          <c:order val="46"/>
          <c:tx>
            <c:strRef>
              <c:f>".5 - 3.6"</c:f>
            </c:strRef>
          </c:tx>
          <c:spPr>
            <a:ln w="12700">
              <a:solidFill>
                <a:schemeClr val="bg1">
                  <a:lumMod val="75000"/>
                </a:schemeClr>
              </a:solidFill>
            </a:ln>
          </c:spPr>
          <c:marker>
            <c:symbol val="none"/>
          </c:marker>
          <c:xVal>
            <c:numRef>
              <c:f>Offset!$BA$14:$BI$14</c:f>
            </c:numRef>
          </c:xVal>
          <c:yVal>
            <c:numRef>
              <c:f>Offset!$BA$15:$BI$15</c:f>
            </c:numRef>
          </c:yVal>
          <c:smooth val="0"/>
        </c:ser>
        <c:ser>
          <c:idx val="47"/>
          <c:order val="47"/>
          <c:tx>
            <c:strRef>
              <c:f>".5 - 4.3"</c:f>
            </c:strRef>
          </c:tx>
          <c:spPr>
            <a:ln w="12700">
              <a:solidFill>
                <a:schemeClr val="bg1">
                  <a:lumMod val="75000"/>
                </a:schemeClr>
              </a:solidFill>
            </a:ln>
          </c:spPr>
          <c:marker>
            <c:symbol val="none"/>
          </c:marker>
          <c:xVal>
            <c:numRef>
              <c:f>Offset!$BA$21:$BI$21</c:f>
            </c:numRef>
          </c:xVal>
          <c:yVal>
            <c:numRef>
              <c:f>Offset!$BA$22:$BI$22</c:f>
            </c:numRef>
          </c:yVal>
          <c:smooth val="0"/>
        </c:ser>
        <c:ser>
          <c:idx val="48"/>
          <c:order val="48"/>
          <c:tx>
            <c:strRef>
              <c:f>"2 - 3.6"</c:f>
            </c:strRef>
          </c:tx>
          <c:spPr>
            <a:ln w="12700">
              <a:solidFill>
                <a:schemeClr val="bg1">
                  <a:lumMod val="75000"/>
                </a:schemeClr>
              </a:solidFill>
            </a:ln>
          </c:spPr>
          <c:marker>
            <c:symbol val="none"/>
          </c:marker>
          <c:xVal>
            <c:numRef>
              <c:f>Offset!$D$50:$L$50</c:f>
            </c:numRef>
          </c:xVal>
          <c:yVal>
            <c:numRef>
              <c:f>Offset!$D$51:$L$51</c:f>
            </c:numRef>
          </c:yVal>
          <c:smooth val="0"/>
        </c:ser>
        <c:ser>
          <c:idx val="49"/>
          <c:order val="49"/>
          <c:tx>
            <c:strRef>
              <c:f>"2 - 3.8"</c:f>
            </c:strRef>
          </c:tx>
          <c:spPr>
            <a:ln w="12700">
              <a:solidFill>
                <a:schemeClr val="bg1">
                  <a:lumMod val="75000"/>
                </a:schemeClr>
              </a:solidFill>
            </a:ln>
          </c:spPr>
          <c:marker>
            <c:symbol val="none"/>
          </c:marker>
          <c:xVal>
            <c:numRef>
              <c:f>Offset!$D$36:$L$36</c:f>
            </c:numRef>
          </c:xVal>
          <c:yVal>
            <c:numRef>
              <c:f>Offset!$D$37:$L$37</c:f>
            </c:numRef>
          </c:yVal>
          <c:smooth val="0"/>
        </c:ser>
        <c:ser>
          <c:idx val="50"/>
          <c:order val="50"/>
          <c:tx>
            <c:strRef>
              <c:f>"2 - 3.8"</c:f>
            </c:strRef>
          </c:tx>
          <c:spPr>
            <a:ln w="12700">
              <a:solidFill>
                <a:schemeClr val="bg1">
                  <a:lumMod val="75000"/>
                </a:schemeClr>
              </a:solidFill>
            </a:ln>
          </c:spPr>
          <c:marker>
            <c:symbol val="none"/>
          </c:marker>
          <c:xVal>
            <c:numRef>
              <c:f>Offset!$D$71:$L$71</c:f>
            </c:numRef>
          </c:xVal>
          <c:yVal>
            <c:numRef>
              <c:f>Offset!$D$72:$L$72</c:f>
            </c:numRef>
          </c:yVal>
          <c:smooth val="0"/>
        </c:ser>
        <c:ser>
          <c:idx val="51"/>
          <c:order val="51"/>
          <c:tx>
            <c:strRef>
              <c:f>"2 - 4.0"</c:f>
            </c:strRef>
          </c:tx>
          <c:spPr>
            <a:ln w="12700">
              <a:solidFill>
                <a:schemeClr val="bg1">
                  <a:lumMod val="75000"/>
                </a:schemeClr>
              </a:solidFill>
            </a:ln>
          </c:spPr>
          <c:marker>
            <c:symbol val="none"/>
          </c:marker>
          <c:xVal>
            <c:numRef>
              <c:f>Offset!$D$43:$L$43</c:f>
            </c:numRef>
          </c:xVal>
          <c:yVal>
            <c:numRef>
              <c:f>Offset!$D$44:$L$44</c:f>
            </c:numRef>
          </c:yVal>
          <c:smooth val="0"/>
        </c:ser>
        <c:ser>
          <c:idx val="52"/>
          <c:order val="52"/>
          <c:tx>
            <c:strRef>
              <c:f>"2 - 4.1"</c:f>
            </c:strRef>
          </c:tx>
          <c:spPr>
            <a:ln w="12700">
              <a:solidFill>
                <a:schemeClr val="bg1">
                  <a:lumMod val="75000"/>
                </a:schemeClr>
              </a:solidFill>
            </a:ln>
          </c:spPr>
          <c:marker>
            <c:symbol val="none"/>
          </c:marker>
          <c:xVal>
            <c:numRef>
              <c:f>Offset!$D$14:$L$14</c:f>
            </c:numRef>
          </c:xVal>
          <c:yVal>
            <c:numRef>
              <c:f>Offset!$D$15:$L$15</c:f>
            </c:numRef>
          </c:yVal>
          <c:smooth val="0"/>
        </c:ser>
        <c:ser>
          <c:idx val="53"/>
          <c:order val="53"/>
          <c:tx>
            <c:strRef>
              <c:f>"2 - 5.0"</c:f>
            </c:strRef>
          </c:tx>
          <c:spPr>
            <a:ln w="12700">
              <a:solidFill>
                <a:schemeClr val="bg1">
                  <a:lumMod val="75000"/>
                </a:schemeClr>
              </a:solidFill>
            </a:ln>
          </c:spPr>
          <c:marker>
            <c:symbol val="none"/>
          </c:marker>
          <c:xVal>
            <c:numRef>
              <c:f>Offset!$D$57:$L$57</c:f>
            </c:numRef>
          </c:xVal>
          <c:yVal>
            <c:numRef>
              <c:f>Offset!$D$58:$L$58</c:f>
            </c:numRef>
          </c:yVal>
          <c:smooth val="0"/>
        </c:ser>
        <c:ser>
          <c:idx val="54"/>
          <c:order val="54"/>
          <c:tx>
            <c:strRef>
              <c:f>"2 - 4.4"</c:f>
            </c:strRef>
          </c:tx>
          <c:spPr>
            <a:ln w="12700">
              <a:solidFill>
                <a:schemeClr val="bg1">
                  <a:lumMod val="75000"/>
                </a:schemeClr>
              </a:solidFill>
            </a:ln>
          </c:spPr>
          <c:marker>
            <c:symbol val="none"/>
          </c:marker>
          <c:xVal>
            <c:numRef>
              <c:f>Offset!$D$7:$L$7</c:f>
            </c:numRef>
          </c:xVal>
          <c:yVal>
            <c:numRef>
              <c:f>Offset!$D$8:$L$8</c:f>
            </c:numRef>
          </c:yVal>
          <c:smooth val="0"/>
        </c:ser>
        <c:ser>
          <c:idx val="55"/>
          <c:order val="55"/>
          <c:tx>
            <c:strRef>
              <c:f>"2 - 7.0"</c:f>
            </c:strRef>
          </c:tx>
          <c:spPr>
            <a:ln w="12700">
              <a:solidFill>
                <a:schemeClr val="bg1">
                  <a:lumMod val="75000"/>
                </a:schemeClr>
              </a:solidFill>
            </a:ln>
          </c:spPr>
          <c:marker>
            <c:symbol val="none"/>
          </c:marker>
          <c:xVal>
            <c:numRef>
              <c:f>Offset!$D$29:$L$29</c:f>
            </c:numRef>
          </c:xVal>
          <c:yVal>
            <c:numRef>
              <c:f>Offset!$D$30:$L$30</c:f>
            </c:numRef>
          </c:yVal>
          <c:smooth val="0"/>
        </c:ser>
        <c:ser>
          <c:idx val="56"/>
          <c:order val="56"/>
          <c:tx>
            <c:strRef>
              <c:f>"2 - 8.4"</c:f>
            </c:strRef>
          </c:tx>
          <c:spPr>
            <a:ln w="12700">
              <a:solidFill>
                <a:schemeClr val="bg1">
                  <a:lumMod val="75000"/>
                </a:schemeClr>
              </a:solidFill>
            </a:ln>
          </c:spPr>
          <c:marker>
            <c:symbol val="none"/>
          </c:marker>
          <c:xVal>
            <c:numRef>
              <c:f>Offset!$D$21:$L$21</c:f>
            </c:numRef>
          </c:xVal>
          <c:yVal>
            <c:numRef>
              <c:f>Offset!$D$22:$L$22</c:f>
            </c:numRef>
          </c:yVal>
          <c:smooth val="0"/>
        </c:ser>
        <c:ser>
          <c:idx val="57"/>
          <c:order val="57"/>
          <c:tx>
            <c:strRef>
              <c:f>"5 - 3.0"</c:f>
            </c:strRef>
          </c:tx>
          <c:spPr>
            <a:ln w="12700">
              <a:solidFill>
                <a:schemeClr val="bg1">
                  <a:lumMod val="75000"/>
                </a:schemeClr>
              </a:solidFill>
            </a:ln>
          </c:spPr>
          <c:marker>
            <c:symbol val="none"/>
          </c:marker>
          <c:xVal>
            <c:numRef>
              <c:f>Offset!$AA$7:$AH$7</c:f>
            </c:numRef>
          </c:xVal>
          <c:yVal>
            <c:numRef>
              <c:f>Offset!$AA$8:$AH$8</c:f>
            </c:numRef>
          </c:yVal>
          <c:smooth val="0"/>
        </c:ser>
        <c:ser>
          <c:idx val="58"/>
          <c:order val="58"/>
          <c:tx>
            <c:strRef>
              <c:f>"5 - 3.7"</c:f>
            </c:strRef>
          </c:tx>
          <c:spPr>
            <a:ln w="12700">
              <a:solidFill>
                <a:schemeClr val="bg1">
                  <a:lumMod val="75000"/>
                </a:schemeClr>
              </a:solidFill>
            </a:ln>
          </c:spPr>
          <c:marker>
            <c:symbol val="none"/>
          </c:marker>
          <c:xVal>
            <c:numRef>
              <c:f>Offset!$AA$14:$AH$14</c:f>
            </c:numRef>
          </c:xVal>
          <c:yVal>
            <c:numRef>
              <c:f>Offset!$AA$15:$AH$15</c:f>
            </c:numRef>
          </c:yVal>
          <c:smooth val="0"/>
        </c:ser>
        <c:ser>
          <c:idx val="59"/>
          <c:order val="59"/>
          <c:tx>
            <c:strRef>
              <c:f>"5 - 3.1"</c:f>
            </c:strRef>
          </c:tx>
          <c:spPr>
            <a:ln w="12700">
              <a:solidFill>
                <a:schemeClr val="bg1">
                  <a:lumMod val="75000"/>
                </a:schemeClr>
              </a:solidFill>
            </a:ln>
          </c:spPr>
          <c:marker>
            <c:symbol val="none"/>
          </c:marker>
          <c:xVal>
            <c:numRef>
              <c:f>Offset!$AA$21:$AH$21</c:f>
            </c:numRef>
          </c:xVal>
          <c:yVal>
            <c:numRef>
              <c:f>Offset!$AA$22:$AH$22</c:f>
            </c:numRef>
          </c:yVal>
          <c:smooth val="0"/>
        </c:ser>
        <c:ser>
          <c:idx val="60"/>
          <c:order val="60"/>
          <c:tx>
            <c:strRef>
              <c:f>"5 - 3.6"</c:f>
            </c:strRef>
          </c:tx>
          <c:spPr>
            <a:ln w="12700">
              <a:solidFill>
                <a:schemeClr val="bg1">
                  <a:lumMod val="75000"/>
                </a:schemeClr>
              </a:solidFill>
            </a:ln>
          </c:spPr>
          <c:marker>
            <c:symbol val="none"/>
          </c:marker>
          <c:xVal>
            <c:numRef>
              <c:f>Offset!$AA$28:$AH$28</c:f>
            </c:numRef>
          </c:xVal>
          <c:yVal>
            <c:numRef>
              <c:f>Offset!$AA$29:$AH$29</c:f>
            </c:numRef>
          </c:yVal>
          <c:smooth val="0"/>
        </c:ser>
        <c:ser>
          <c:idx val="61"/>
          <c:order val="61"/>
          <c:tx>
            <c:strRef>
              <c:f>"5 - 5.2"</c:f>
            </c:strRef>
          </c:tx>
          <c:spPr>
            <a:ln w="12700">
              <a:solidFill>
                <a:schemeClr val="bg1">
                  <a:lumMod val="75000"/>
                </a:schemeClr>
              </a:solidFill>
            </a:ln>
          </c:spPr>
          <c:marker>
            <c:symbol val="none"/>
          </c:marker>
          <c:xVal>
            <c:numRef>
              <c:f>Offset!$AA$35:$AH$35</c:f>
            </c:numRef>
          </c:xVal>
          <c:yVal>
            <c:numRef>
              <c:f>Offset!$AA$36:$AH$36</c:f>
            </c:numRef>
          </c:yVal>
          <c:smooth val="0"/>
        </c:ser>
        <c:ser>
          <c:idx val="62"/>
          <c:order val="62"/>
          <c:tx>
            <c:strRef>
              <c:f>"5 - 5.4"</c:f>
            </c:strRef>
          </c:tx>
          <c:spPr>
            <a:ln w="12700">
              <a:solidFill>
                <a:schemeClr val="bg1">
                  <a:lumMod val="75000"/>
                </a:schemeClr>
              </a:solidFill>
            </a:ln>
          </c:spPr>
          <c:marker>
            <c:symbol val="none"/>
          </c:marker>
          <c:xVal>
            <c:numRef>
              <c:f>Offset!$AA$42:$AH$42</c:f>
            </c:numRef>
          </c:xVal>
          <c:yVal>
            <c:numRef>
              <c:f>Offset!$AA$43:$AH$43</c:f>
            </c:numRef>
          </c:yVal>
          <c:smooth val="0"/>
        </c:ser>
        <c:ser>
          <c:idx val="63"/>
          <c:order val="63"/>
          <c:tx>
            <c:strRef>
              <c:f>"10 - 3.1"</c:f>
            </c:strRef>
          </c:tx>
          <c:spPr>
            <a:ln w="12700">
              <a:solidFill>
                <a:schemeClr val="bg1">
                  <a:lumMod val="75000"/>
                </a:schemeClr>
              </a:solidFill>
            </a:ln>
          </c:spPr>
          <c:marker>
            <c:symbol val="none"/>
          </c:marker>
          <c:xVal>
            <c:numRef>
              <c:f>Offset!$BN$7:$BT$7</c:f>
            </c:numRef>
          </c:xVal>
          <c:yVal>
            <c:numRef>
              <c:f>Offset!$BN$8:$BT$8</c:f>
            </c:numRef>
          </c:yVal>
          <c:smooth val="0"/>
        </c:ser>
        <c:ser>
          <c:idx val="64"/>
          <c:order val="64"/>
          <c:tx>
            <c:strRef>
              <c:f>"10 - 3.3"</c:f>
            </c:strRef>
          </c:tx>
          <c:spPr>
            <a:ln w="12700">
              <a:solidFill>
                <a:schemeClr val="bg1">
                  <a:lumMod val="75000"/>
                </a:schemeClr>
              </a:solidFill>
            </a:ln>
          </c:spPr>
          <c:marker>
            <c:symbol val="none"/>
          </c:marker>
          <c:xVal>
            <c:numRef>
              <c:f>Offset!$BN$14:$BT$14</c:f>
            </c:numRef>
          </c:xVal>
          <c:yVal>
            <c:numRef>
              <c:f>Offset!$BN$15:$BT$15</c:f>
            </c:numRef>
          </c:yVal>
          <c:smooth val="0"/>
        </c:ser>
        <c:ser>
          <c:idx val="65"/>
          <c:order val="65"/>
          <c:tx>
            <c:strRef>
              <c:f>".1 - 2.5 B"</c:f>
            </c:strRef>
          </c:tx>
          <c:spPr>
            <a:ln w="12700">
              <a:solidFill>
                <a:schemeClr val="bg1">
                  <a:lumMod val="75000"/>
                </a:schemeClr>
              </a:solidFill>
            </a:ln>
          </c:spPr>
          <c:marker>
            <c:symbol val="none"/>
          </c:marker>
          <c:xVal>
            <c:numRef>
              <c:f>Offset!$AM$22:$AU$22</c:f>
            </c:numRef>
          </c:xVal>
          <c:yVal>
            <c:numRef>
              <c:f>Offset!$AM$23:$AU$23</c:f>
            </c:numRef>
          </c:yVal>
          <c:smooth val="0"/>
        </c:ser>
        <c:ser>
          <c:idx val="66"/>
          <c:order val="66"/>
          <c:tx>
            <c:strRef>
              <c:f>".1 - 3 B"</c:f>
            </c:strRef>
          </c:tx>
          <c:spPr>
            <a:ln w="12700">
              <a:solidFill>
                <a:schemeClr val="bg1">
                  <a:lumMod val="75000"/>
                </a:schemeClr>
              </a:solidFill>
            </a:ln>
          </c:spPr>
          <c:marker>
            <c:symbol val="none"/>
          </c:marker>
          <c:xVal>
            <c:numRef>
              <c:f>Offset!$AM$29:$AU$29</c:f>
            </c:numRef>
          </c:xVal>
          <c:yVal>
            <c:numRef>
              <c:f>Offset!$AM$30:$AU$30</c:f>
            </c:numRef>
          </c:yVal>
          <c:smooth val="0"/>
        </c:ser>
        <c:ser>
          <c:idx val="67"/>
          <c:order val="67"/>
          <c:tx>
            <c:strRef>
              <c:f>".1 - 3.2 B"</c:f>
            </c:strRef>
          </c:tx>
          <c:spPr>
            <a:ln w="12700">
              <a:solidFill>
                <a:schemeClr val="bg1">
                  <a:lumMod val="75000"/>
                </a:schemeClr>
              </a:solidFill>
            </a:ln>
          </c:spPr>
          <c:marker>
            <c:symbol val="none"/>
          </c:marker>
          <c:xVal>
            <c:numRef>
              <c:f>Offset!$AM$37:$AU$37</c:f>
            </c:numRef>
          </c:xVal>
          <c:yVal>
            <c:numRef>
              <c:f>Offset!$AM$38:$AU$38</c:f>
            </c:numRef>
          </c:yVal>
          <c:smooth val="0"/>
        </c:ser>
        <c:ser>
          <c:idx val="68"/>
          <c:order val="68"/>
          <c:tx>
            <c:strRef>
              <c:f>".1 - 3.3 B"</c:f>
            </c:strRef>
          </c:tx>
          <c:spPr>
            <a:ln w="12700">
              <a:solidFill>
                <a:schemeClr val="bg1">
                  <a:lumMod val="75000"/>
                </a:schemeClr>
              </a:solidFill>
            </a:ln>
          </c:spPr>
          <c:marker>
            <c:symbol val="none"/>
          </c:marker>
          <c:xVal>
            <c:numRef>
              <c:f>Offset!$AM$44:$AU$44</c:f>
            </c:numRef>
          </c:xVal>
          <c:yVal>
            <c:numRef>
              <c:f>Offset!$AM$45:$AU$45</c:f>
            </c:numRef>
          </c:yVal>
          <c:smooth val="0"/>
        </c:ser>
        <c:ser>
          <c:idx val="69"/>
          <c:order val="69"/>
          <c:tx>
            <c:strRef>
              <c:f>".5 - 2.6 B"</c:f>
            </c:strRef>
          </c:tx>
          <c:spPr>
            <a:ln w="12700">
              <a:solidFill>
                <a:schemeClr val="bg1">
                  <a:lumMod val="75000"/>
                </a:schemeClr>
              </a:solidFill>
            </a:ln>
          </c:spPr>
          <c:marker>
            <c:symbol val="none"/>
          </c:marker>
          <c:xVal>
            <c:numRef>
              <c:f>Offset!$BA$30:$BH$30</c:f>
            </c:numRef>
          </c:xVal>
          <c:yVal>
            <c:numRef>
              <c:f>Offset!$BA$31:$BH$31</c:f>
            </c:numRef>
          </c:yVal>
          <c:smooth val="0"/>
        </c:ser>
        <c:ser>
          <c:idx val="70"/>
          <c:order val="70"/>
          <c:tx>
            <c:strRef>
              <c:f>".5 - 3.4 B"</c:f>
            </c:strRef>
          </c:tx>
          <c:spPr>
            <a:ln w="12700">
              <a:solidFill>
                <a:schemeClr val="bg1">
                  <a:lumMod val="75000"/>
                </a:schemeClr>
              </a:solidFill>
            </a:ln>
          </c:spPr>
          <c:marker>
            <c:symbol val="none"/>
          </c:marker>
          <c:xVal>
            <c:numRef>
              <c:f>Offset!$BA$59:$BI$59</c:f>
            </c:numRef>
          </c:xVal>
          <c:yVal>
            <c:numRef>
              <c:f>Offset!$BA$60:$BI$60</c:f>
            </c:numRef>
          </c:yVal>
          <c:smooth val="0"/>
        </c:ser>
        <c:ser>
          <c:idx val="71"/>
          <c:order val="71"/>
          <c:tx>
            <c:strRef>
              <c:f>".5 - 3.5 B"</c:f>
            </c:strRef>
          </c:tx>
          <c:spPr>
            <a:ln w="12700">
              <a:solidFill>
                <a:schemeClr val="bg1">
                  <a:lumMod val="75000"/>
                </a:schemeClr>
              </a:solidFill>
            </a:ln>
          </c:spPr>
          <c:marker>
            <c:symbol val="none"/>
          </c:marker>
          <c:xVal>
            <c:numRef>
              <c:f>Offset!$BA$37:$BI$37</c:f>
            </c:numRef>
          </c:xVal>
          <c:yVal>
            <c:numRef>
              <c:f>Offset!$BA$38:$BI$38</c:f>
            </c:numRef>
          </c:yVal>
          <c:smooth val="0"/>
        </c:ser>
        <c:ser>
          <c:idx val="72"/>
          <c:order val="72"/>
          <c:tx>
            <c:strRef>
              <c:f>".5 - 4.8 B"</c:f>
            </c:strRef>
          </c:tx>
          <c:spPr>
            <a:ln w="12700">
              <a:solidFill>
                <a:schemeClr val="bg1">
                  <a:lumMod val="75000"/>
                </a:schemeClr>
              </a:solidFill>
            </a:ln>
          </c:spPr>
          <c:marker>
            <c:symbol val="none"/>
          </c:marker>
          <c:xVal>
            <c:numRef>
              <c:f>Offset!$BA$52:$BI$52</c:f>
            </c:numRef>
          </c:xVal>
          <c:yVal>
            <c:numRef>
              <c:f>Offset!$BA$53:$BI$53</c:f>
            </c:numRef>
          </c:yVal>
          <c:smooth val="0"/>
        </c:ser>
        <c:ser>
          <c:idx val="73"/>
          <c:order val="73"/>
          <c:tx>
            <c:strRef>
              <c:f>".5 - 4.9 B"</c:f>
            </c:strRef>
          </c:tx>
          <c:spPr>
            <a:ln w="12700">
              <a:solidFill>
                <a:schemeClr val="bg1">
                  <a:lumMod val="75000"/>
                </a:schemeClr>
              </a:solidFill>
            </a:ln>
          </c:spPr>
          <c:marker>
            <c:symbol val="none"/>
          </c:marker>
          <c:xVal>
            <c:numRef>
              <c:f>Offset!$BA$44:$BI$44</c:f>
            </c:numRef>
          </c:xVal>
          <c:yVal>
            <c:numRef>
              <c:f>Offset!$BA$45:$BI$45</c:f>
            </c:numRef>
          </c:yVal>
          <c:smooth val="0"/>
        </c:ser>
        <c:ser>
          <c:idx val="74"/>
          <c:order val="74"/>
          <c:tx>
            <c:strRef>
              <c:f>"1 - 2.6 B"</c:f>
            </c:strRef>
          </c:tx>
          <c:spPr>
            <a:ln w="12700">
              <a:solidFill>
                <a:schemeClr val="bg1">
                  <a:lumMod val="75000"/>
                </a:schemeClr>
              </a:solidFill>
            </a:ln>
          </c:spPr>
          <c:marker>
            <c:symbol val="none"/>
          </c:marker>
          <c:xVal>
            <c:numRef>
              <c:f>Offset!$BY$14:$CG$14</c:f>
            </c:numRef>
          </c:xVal>
          <c:yVal>
            <c:numRef>
              <c:f>Offset!$BY$15:$CG$15</c:f>
            </c:numRef>
          </c:yVal>
          <c:smooth val="0"/>
        </c:ser>
        <c:ser>
          <c:idx val="75"/>
          <c:order val="75"/>
          <c:tx>
            <c:strRef>
              <c:f>"1 - 3.6 B"</c:f>
            </c:strRef>
          </c:tx>
          <c:spPr>
            <a:ln w="12700">
              <a:solidFill>
                <a:schemeClr val="bg1">
                  <a:lumMod val="75000"/>
                </a:schemeClr>
              </a:solidFill>
            </a:ln>
          </c:spPr>
          <c:marker>
            <c:symbol val="none"/>
          </c:marker>
          <c:xVal>
            <c:numRef>
              <c:f>Offset!$BY$35:$CF$35</c:f>
            </c:numRef>
          </c:xVal>
          <c:yVal>
            <c:numRef>
              <c:f>Offset!$BY$36:$CF$36</c:f>
            </c:numRef>
          </c:yVal>
          <c:smooth val="0"/>
        </c:ser>
        <c:ser>
          <c:idx val="76"/>
          <c:order val="76"/>
          <c:tx>
            <c:strRef>
              <c:f>"1 - 4.7 B"</c:f>
            </c:strRef>
          </c:tx>
          <c:spPr>
            <a:ln w="12700">
              <a:solidFill>
                <a:schemeClr val="bg1">
                  <a:lumMod val="75000"/>
                </a:schemeClr>
              </a:solidFill>
            </a:ln>
          </c:spPr>
          <c:marker>
            <c:symbol val="none"/>
          </c:marker>
          <c:xVal>
            <c:numRef>
              <c:f>Offset!$BY$49:$CG$49</c:f>
            </c:numRef>
          </c:xVal>
          <c:yVal>
            <c:numRef>
              <c:f>Offset!$BY$50:$CG$50</c:f>
            </c:numRef>
          </c:yVal>
          <c:smooth val="0"/>
        </c:ser>
        <c:ser>
          <c:idx val="77"/>
          <c:order val="77"/>
          <c:tx>
            <c:strRef>
              <c:f>"1 - 5.6 B"</c:f>
            </c:strRef>
          </c:tx>
          <c:spPr>
            <a:ln w="12700">
              <a:solidFill>
                <a:schemeClr val="bg1">
                  <a:lumMod val="75000"/>
                </a:schemeClr>
              </a:solidFill>
            </a:ln>
          </c:spPr>
          <c:marker>
            <c:symbol val="none"/>
          </c:marker>
          <c:xVal>
            <c:numRef>
              <c:f>Offset!$BY$7:$CG$7</c:f>
            </c:numRef>
          </c:xVal>
          <c:yVal>
            <c:numRef>
              <c:f>Offset!$BY$8:$CG$8</c:f>
            </c:numRef>
          </c:yVal>
          <c:smooth val="0"/>
        </c:ser>
        <c:ser>
          <c:idx val="78"/>
          <c:order val="78"/>
          <c:tx>
            <c:strRef>
              <c:f>"1 - 5.6 B"</c:f>
            </c:strRef>
          </c:tx>
          <c:spPr>
            <a:ln w="12700">
              <a:solidFill>
                <a:schemeClr val="bg1">
                  <a:lumMod val="75000"/>
                </a:schemeClr>
              </a:solidFill>
            </a:ln>
          </c:spPr>
          <c:marker>
            <c:symbol val="none"/>
          </c:marker>
          <c:xVal>
            <c:numRef>
              <c:f>Offset!$BY$28:$CG$28</c:f>
            </c:numRef>
          </c:xVal>
          <c:yVal>
            <c:numRef>
              <c:f>Offset!$BY$29:$CG$29</c:f>
            </c:numRef>
          </c:yVal>
          <c:smooth val="0"/>
        </c:ser>
        <c:ser>
          <c:idx val="79"/>
          <c:order val="79"/>
          <c:tx>
            <c:strRef>
              <c:f>"1 - 5.9 B"</c:f>
            </c:strRef>
          </c:tx>
          <c:spPr>
            <a:ln w="12700">
              <a:solidFill>
                <a:schemeClr val="bg1">
                  <a:lumMod val="75000"/>
                </a:schemeClr>
              </a:solidFill>
            </a:ln>
          </c:spPr>
          <c:marker>
            <c:symbol val="none"/>
          </c:marker>
          <c:xVal>
            <c:numRef>
              <c:f>Offset!$BY$21:$CG$21</c:f>
            </c:numRef>
          </c:xVal>
          <c:yVal>
            <c:numRef>
              <c:f>Offset!$BY$22:$CG$22</c:f>
            </c:numRef>
          </c:yVal>
          <c:smooth val="0"/>
        </c:ser>
        <c:ser>
          <c:idx val="80"/>
          <c:order val="80"/>
          <c:tx>
            <c:strRef>
              <c:f>"1 - 6.5 B"</c:f>
            </c:strRef>
          </c:tx>
          <c:spPr>
            <a:ln w="12700">
              <a:solidFill>
                <a:schemeClr val="bg1">
                  <a:lumMod val="75000"/>
                </a:schemeClr>
              </a:solidFill>
            </a:ln>
          </c:spPr>
          <c:marker>
            <c:symbol val="none"/>
          </c:marker>
          <c:xVal>
            <c:numRef>
              <c:f>Offset!$BY$42:$CG$42</c:f>
            </c:numRef>
          </c:xVal>
          <c:yVal>
            <c:numRef>
              <c:f>Offset!$BY$43:$CG$43</c:f>
            </c:numRef>
          </c:yVal>
          <c:smooth val="0"/>
        </c:ser>
        <c:ser>
          <c:idx val="81"/>
          <c:order val="81"/>
          <c:tx>
            <c:strRef>
              <c:f>"2 - 3.1 B"</c:f>
            </c:strRef>
          </c:tx>
          <c:spPr>
            <a:ln w="12700">
              <a:solidFill>
                <a:schemeClr val="bg1">
                  <a:lumMod val="75000"/>
                </a:schemeClr>
              </a:solidFill>
            </a:ln>
          </c:spPr>
          <c:marker>
            <c:symbol val="none"/>
          </c:marker>
          <c:xVal>
            <c:numRef>
              <c:f>Offset!$D$81:$L$81</c:f>
            </c:numRef>
          </c:xVal>
          <c:yVal>
            <c:numRef>
              <c:f>Offset!$D$82:$L$82</c:f>
            </c:numRef>
          </c:yVal>
          <c:smooth val="0"/>
        </c:ser>
        <c:ser>
          <c:idx val="82"/>
          <c:order val="82"/>
          <c:tx>
            <c:strRef>
              <c:f>"2 - 5.4 B"</c:f>
            </c:strRef>
          </c:tx>
          <c:spPr>
            <a:ln w="12700">
              <a:solidFill>
                <a:schemeClr val="bg1">
                  <a:lumMod val="75000"/>
                </a:schemeClr>
              </a:solidFill>
            </a:ln>
          </c:spPr>
          <c:marker>
            <c:symbol val="none"/>
          </c:marker>
          <c:xVal>
            <c:numRef>
              <c:f>Offset!$D$88:$L$88</c:f>
            </c:numRef>
          </c:xVal>
          <c:yVal>
            <c:numRef>
              <c:f>Offset!$D$89:$L$89</c:f>
            </c:numRef>
          </c:yVal>
          <c:smooth val="0"/>
        </c:ser>
        <c:ser>
          <c:idx val="83"/>
          <c:order val="83"/>
          <c:tx>
            <c:strRef>
              <c:f>"2 - 5.8 B"</c:f>
            </c:strRef>
          </c:tx>
          <c:spPr>
            <a:ln w="12700">
              <a:solidFill>
                <a:schemeClr val="bg1">
                  <a:lumMod val="75000"/>
                </a:schemeClr>
              </a:solidFill>
            </a:ln>
          </c:spPr>
          <c:marker>
            <c:symbol val="none"/>
          </c:marker>
          <c:xVal>
            <c:numRef>
              <c:f>Offset!$D$95:$L$95</c:f>
            </c:numRef>
          </c:xVal>
          <c:yVal>
            <c:numRef>
              <c:f>Offset!$D$96:$L$96</c:f>
            </c:numRef>
          </c:yVal>
          <c:smooth val="0"/>
        </c:ser>
        <c:ser>
          <c:idx val="84"/>
          <c:order val="84"/>
          <c:tx>
            <c:strRef>
              <c:f>"5 - 2.6 B"</c:f>
            </c:strRef>
          </c:tx>
          <c:spPr>
            <a:ln w="12700">
              <a:solidFill>
                <a:schemeClr val="bg1">
                  <a:lumMod val="75000"/>
                </a:schemeClr>
              </a:solidFill>
            </a:ln>
          </c:spPr>
          <c:marker>
            <c:symbol val="none"/>
          </c:marker>
          <c:xVal>
            <c:numRef>
              <c:f>Offset!$AA$52:$AH$52</c:f>
            </c:numRef>
          </c:xVal>
          <c:yVal>
            <c:numRef>
              <c:f>Offset!$AA$53:$AH$53</c:f>
            </c:numRef>
          </c:yVal>
          <c:smooth val="0"/>
        </c:ser>
        <c:ser>
          <c:idx val="85"/>
          <c:order val="85"/>
          <c:spPr>
            <a:ln>
              <a:solidFill>
                <a:schemeClr val="tx1"/>
              </a:solidFill>
            </a:ln>
          </c:spPr>
          <c:marker>
            <c:symbol val="none"/>
          </c:marker>
          <c:errBars>
            <c:errDir val="y"/>
            <c:errBarType val="both"/>
            <c:errValType val="fixedVal"/>
            <c:noEndCap val="0"/>
            <c:val val="1"/>
          </c:errBars>
          <c:errBars>
            <c:errDir val="x"/>
            <c:errBarType val="both"/>
            <c:errValType val="cust"/>
            <c:noEndCap val="0"/>
            <c:plus>
              <c:numRef>
                <c:f>Offset!$D$145:$Q$145</c:f>
                <c:numCache>
                  <c:formatCode>General</c:formatCode>
                  <c:ptCount val="14"/>
                  <c:pt idx="0">
                    <c:v>4.9495725880365906E-5</c:v>
                  </c:pt>
                  <c:pt idx="1">
                    <c:v>1.3894942629698547E-3</c:v>
                  </c:pt>
                  <c:pt idx="2">
                    <c:v>3.0548052322196791E-3</c:v>
                  </c:pt>
                  <c:pt idx="3">
                    <c:v>5.1281913353432903E-3</c:v>
                  </c:pt>
                  <c:pt idx="4">
                    <c:v>7.7384406973384934E-3</c:v>
                  </c:pt>
                  <c:pt idx="5">
                    <c:v>1.8237075885855058E-2</c:v>
                  </c:pt>
                  <c:pt idx="6">
                    <c:v>2.8454346143771642E-2</c:v>
                  </c:pt>
                  <c:pt idx="7">
                    <c:v>2.5581968990791494E-2</c:v>
                  </c:pt>
                  <c:pt idx="8">
                    <c:v>1.4835136443238061E-2</c:v>
                  </c:pt>
                  <c:pt idx="9">
                    <c:v>1.4924734335553401E-2</c:v>
                  </c:pt>
                  <c:pt idx="10">
                    <c:v>1.6281250591029781E-2</c:v>
                  </c:pt>
                  <c:pt idx="11">
                    <c:v>1.7637157543701761E-2</c:v>
                  </c:pt>
                  <c:pt idx="12">
                    <c:v>1.8985362234639661E-2</c:v>
                  </c:pt>
                  <c:pt idx="13">
                    <c:v>1.4995542631683999E-2</c:v>
                  </c:pt>
                </c:numCache>
              </c:numRef>
            </c:plus>
            <c:minus>
              <c:numRef>
                <c:f>Offset!$D$145:$Q$145</c:f>
                <c:numCache>
                  <c:formatCode>General</c:formatCode>
                  <c:ptCount val="14"/>
                  <c:pt idx="0">
                    <c:v>4.9495725880365906E-5</c:v>
                  </c:pt>
                  <c:pt idx="1">
                    <c:v>1.3894942629698547E-3</c:v>
                  </c:pt>
                  <c:pt idx="2">
                    <c:v>3.0548052322196791E-3</c:v>
                  </c:pt>
                  <c:pt idx="3">
                    <c:v>5.1281913353432903E-3</c:v>
                  </c:pt>
                  <c:pt idx="4">
                    <c:v>7.7384406973384934E-3</c:v>
                  </c:pt>
                  <c:pt idx="5">
                    <c:v>1.8237075885855058E-2</c:v>
                  </c:pt>
                  <c:pt idx="6">
                    <c:v>2.8454346143771642E-2</c:v>
                  </c:pt>
                  <c:pt idx="7">
                    <c:v>2.5581968990791494E-2</c:v>
                  </c:pt>
                  <c:pt idx="8">
                    <c:v>1.4835136443238061E-2</c:v>
                  </c:pt>
                  <c:pt idx="9">
                    <c:v>1.4924734335553401E-2</c:v>
                  </c:pt>
                  <c:pt idx="10">
                    <c:v>1.6281250591029781E-2</c:v>
                  </c:pt>
                  <c:pt idx="11">
                    <c:v>1.7637157543701761E-2</c:v>
                  </c:pt>
                  <c:pt idx="12">
                    <c:v>1.8985362234639661E-2</c:v>
                  </c:pt>
                  <c:pt idx="13">
                    <c:v>1.4995542631683999E-2</c:v>
                  </c:pt>
                </c:numCache>
              </c:numRef>
            </c:minus>
          </c:errBars>
          <c:xVal>
            <c:numRef>
              <c:f>Offset!$D$144:$Q$144</c:f>
            </c:numRef>
          </c:xVal>
          <c:yVal>
            <c:numRef>
              <c:f>Offset!$D$98:$Q$98</c:f>
            </c:numRef>
          </c:yVal>
          <c:smooth val="0"/>
        </c:ser>
        <c:ser>
          <c:idx val="1"/>
          <c:order val="0"/>
          <c:tx>
            <c:v>.1 - 3</c:v>
          </c:tx>
          <c:spPr>
            <a:ln w="12700">
              <a:solidFill>
                <a:schemeClr val="bg1">
                  <a:lumMod val="75000"/>
                </a:schemeClr>
              </a:solidFill>
            </a:ln>
          </c:spPr>
          <c:marker>
            <c:symbol val="none"/>
          </c:marker>
          <c:xVal>
            <c:numRef>
              <c:f>Offset!$AM$14:$AU$14</c:f>
              <c:numCache>
                <c:formatCode>0.00E+00</c:formatCode>
                <c:ptCount val="9"/>
                <c:pt idx="0">
                  <c:v>1.0059738361547599</c:v>
                </c:pt>
                <c:pt idx="1">
                  <c:v>0.98892401045931622</c:v>
                </c:pt>
                <c:pt idx="2">
                  <c:v>0.97404081260390096</c:v>
                </c:pt>
                <c:pt idx="3">
                  <c:v>0.95103702536381163</c:v>
                </c:pt>
                <c:pt idx="4">
                  <c:v>0.918022393899106</c:v>
                </c:pt>
                <c:pt idx="5">
                  <c:v>0.87851129092667024</c:v>
                </c:pt>
                <c:pt idx="6">
                  <c:v>0.83845767799114168</c:v>
                </c:pt>
                <c:pt idx="7">
                  <c:v>0.80435802660025024</c:v>
                </c:pt>
                <c:pt idx="8">
                  <c:v>0.75077578471086082</c:v>
                </c:pt>
              </c:numCache>
            </c:numRef>
          </c:xVal>
          <c:yVal>
            <c:numRef>
              <c:f>Offset!$AM$15:$AU$15</c:f>
              <c:numCache>
                <c:formatCode>0.00E+00</c:formatCode>
                <c:ptCount val="9"/>
                <c:pt idx="0">
                  <c:v>160.739</c:v>
                </c:pt>
                <c:pt idx="1">
                  <c:v>130.089</c:v>
                </c:pt>
                <c:pt idx="2">
                  <c:v>113.06700000000002</c:v>
                </c:pt>
                <c:pt idx="3">
                  <c:v>101.087</c:v>
                </c:pt>
                <c:pt idx="4">
                  <c:v>94.259000000000015</c:v>
                </c:pt>
                <c:pt idx="5">
                  <c:v>86.986000000000033</c:v>
                </c:pt>
                <c:pt idx="6">
                  <c:v>79.570999999999998</c:v>
                </c:pt>
                <c:pt idx="7">
                  <c:v>61.703000000000003</c:v>
                </c:pt>
                <c:pt idx="8">
                  <c:v>21.444999999999986</c:v>
                </c:pt>
              </c:numCache>
            </c:numRef>
          </c:yVal>
          <c:smooth val="0"/>
        </c:ser>
        <c:ser>
          <c:idx val="2"/>
          <c:order val="1"/>
          <c:tx>
            <c:v>.1 - 4.6</c:v>
          </c:tx>
          <c:spPr>
            <a:ln w="12700">
              <a:solidFill>
                <a:schemeClr val="bg1">
                  <a:lumMod val="75000"/>
                </a:schemeClr>
              </a:solidFill>
            </a:ln>
          </c:spPr>
          <c:marker>
            <c:symbol val="none"/>
          </c:marker>
          <c:xVal>
            <c:numRef>
              <c:f>Offset!$AM$7:$AU$7</c:f>
              <c:numCache>
                <c:formatCode>0.00E+00</c:formatCode>
                <c:ptCount val="9"/>
                <c:pt idx="0">
                  <c:v>1.00961764871827</c:v>
                </c:pt>
                <c:pt idx="1">
                  <c:v>0.99300708064820553</c:v>
                </c:pt>
                <c:pt idx="2">
                  <c:v>0.97570431467834795</c:v>
                </c:pt>
                <c:pt idx="3">
                  <c:v>0.94282895025935765</c:v>
                </c:pt>
                <c:pt idx="4">
                  <c:v>0.9016483018053375</c:v>
                </c:pt>
                <c:pt idx="5">
                  <c:v>0.85942940013212465</c:v>
                </c:pt>
                <c:pt idx="6">
                  <c:v>0.82205536019147363</c:v>
                </c:pt>
                <c:pt idx="7">
                  <c:v>0.79212156415598955</c:v>
                </c:pt>
                <c:pt idx="8">
                  <c:v>0.77326140744971583</c:v>
                </c:pt>
              </c:numCache>
            </c:numRef>
          </c:xVal>
          <c:yVal>
            <c:numRef>
              <c:f>Offset!$AM$8:$AU$8</c:f>
              <c:numCache>
                <c:formatCode>0.00E+00</c:formatCode>
                <c:ptCount val="9"/>
                <c:pt idx="0">
                  <c:v>173.191</c:v>
                </c:pt>
                <c:pt idx="1">
                  <c:v>133.13800000000001</c:v>
                </c:pt>
                <c:pt idx="2">
                  <c:v>111.51400000000002</c:v>
                </c:pt>
                <c:pt idx="3">
                  <c:v>98.674999999999969</c:v>
                </c:pt>
                <c:pt idx="4">
                  <c:v>91.542000000000002</c:v>
                </c:pt>
                <c:pt idx="5">
                  <c:v>85.182999999999979</c:v>
                </c:pt>
                <c:pt idx="6">
                  <c:v>67.54800000000003</c:v>
                </c:pt>
                <c:pt idx="7">
                  <c:v>43.426000000000009</c:v>
                </c:pt>
                <c:pt idx="8">
                  <c:v>25.849999999999966</c:v>
                </c:pt>
              </c:numCache>
            </c:numRef>
          </c:yVal>
          <c:smooth val="0"/>
        </c:ser>
        <c:ser>
          <c:idx val="3"/>
          <c:order val="2"/>
          <c:tx>
            <c:v>.5 - 3.4</c:v>
          </c:tx>
          <c:spPr>
            <a:ln w="12700">
              <a:solidFill>
                <a:schemeClr val="bg1">
                  <a:lumMod val="75000"/>
                </a:schemeClr>
              </a:solidFill>
            </a:ln>
          </c:spPr>
          <c:marker>
            <c:symbol val="none"/>
          </c:marker>
          <c:xVal>
            <c:numRef>
              <c:f>Offset!$BA$7:$BI$7</c:f>
              <c:numCache>
                <c:formatCode>0.00E+00</c:formatCode>
                <c:ptCount val="9"/>
                <c:pt idx="0">
                  <c:v>1.0124676507461434</c:v>
                </c:pt>
                <c:pt idx="1">
                  <c:v>0.99863745771124957</c:v>
                </c:pt>
                <c:pt idx="2">
                  <c:v>0.98270022885715058</c:v>
                </c:pt>
                <c:pt idx="3">
                  <c:v>0.95246293502530388</c:v>
                </c:pt>
                <c:pt idx="4">
                  <c:v>0.90910173365757418</c:v>
                </c:pt>
                <c:pt idx="5">
                  <c:v>0.85402033024360224</c:v>
                </c:pt>
                <c:pt idx="6">
                  <c:v>0.81909613766104084</c:v>
                </c:pt>
                <c:pt idx="7">
                  <c:v>0.79401561452276215</c:v>
                </c:pt>
                <c:pt idx="8">
                  <c:v>0.76518498135002178</c:v>
                </c:pt>
              </c:numCache>
            </c:numRef>
          </c:xVal>
          <c:yVal>
            <c:numRef>
              <c:f>Offset!$BA$8:$BI$8</c:f>
              <c:numCache>
                <c:formatCode>0.00E+00</c:formatCode>
                <c:ptCount val="9"/>
                <c:pt idx="0">
                  <c:v>178.86</c:v>
                </c:pt>
                <c:pt idx="1">
                  <c:v>146.846</c:v>
                </c:pt>
                <c:pt idx="2">
                  <c:v>124.85499999999999</c:v>
                </c:pt>
                <c:pt idx="3">
                  <c:v>104.70600000000002</c:v>
                </c:pt>
                <c:pt idx="4">
                  <c:v>98.232000000000014</c:v>
                </c:pt>
                <c:pt idx="5">
                  <c:v>87.316999999999993</c:v>
                </c:pt>
                <c:pt idx="6">
                  <c:v>77.575999999999951</c:v>
                </c:pt>
                <c:pt idx="7">
                  <c:v>61.167000000000009</c:v>
                </c:pt>
                <c:pt idx="8">
                  <c:v>40.07199999999996</c:v>
                </c:pt>
              </c:numCache>
            </c:numRef>
          </c:yVal>
          <c:smooth val="0"/>
        </c:ser>
        <c:ser>
          <c:idx val="4"/>
          <c:order val="3"/>
          <c:tx>
            <c:v>.5 - 3.6</c:v>
          </c:tx>
          <c:spPr>
            <a:ln w="12700">
              <a:solidFill>
                <a:schemeClr val="bg1">
                  <a:lumMod val="75000"/>
                </a:schemeClr>
              </a:solidFill>
            </a:ln>
          </c:spPr>
          <c:marker>
            <c:symbol val="none"/>
          </c:marker>
          <c:xVal>
            <c:numRef>
              <c:f>Offset!$BA$14:$BI$14</c:f>
              <c:numCache>
                <c:formatCode>0.00E+00</c:formatCode>
                <c:ptCount val="9"/>
                <c:pt idx="0">
                  <c:v>1.013060022813139</c:v>
                </c:pt>
                <c:pt idx="1">
                  <c:v>0.9952461088118244</c:v>
                </c:pt>
                <c:pt idx="2">
                  <c:v>0.97453760925726585</c:v>
                </c:pt>
                <c:pt idx="3">
                  <c:v>0.94202616337307765</c:v>
                </c:pt>
                <c:pt idx="4">
                  <c:v>0.89882636908809921</c:v>
                </c:pt>
                <c:pt idx="5">
                  <c:v>0.84627181334490986</c:v>
                </c:pt>
                <c:pt idx="6">
                  <c:v>0.78948908510589433</c:v>
                </c:pt>
                <c:pt idx="7">
                  <c:v>0.76009402134013881</c:v>
                </c:pt>
                <c:pt idx="8">
                  <c:v>0.72980896376217763</c:v>
                </c:pt>
              </c:numCache>
            </c:numRef>
          </c:xVal>
          <c:yVal>
            <c:numRef>
              <c:f>Offset!$BA$15:$BI$15</c:f>
              <c:numCache>
                <c:formatCode>0.00E+00</c:formatCode>
                <c:ptCount val="9"/>
                <c:pt idx="0">
                  <c:v>179.23600000000008</c:v>
                </c:pt>
                <c:pt idx="1">
                  <c:v>139.35800000000057</c:v>
                </c:pt>
                <c:pt idx="2">
                  <c:v>113.36499999999999</c:v>
                </c:pt>
                <c:pt idx="3">
                  <c:v>98.452000000000012</c:v>
                </c:pt>
                <c:pt idx="4">
                  <c:v>91.127999999999986</c:v>
                </c:pt>
                <c:pt idx="5">
                  <c:v>83.094000000000023</c:v>
                </c:pt>
                <c:pt idx="6">
                  <c:v>68.858000000000018</c:v>
                </c:pt>
                <c:pt idx="7">
                  <c:v>52.518000000000022</c:v>
                </c:pt>
                <c:pt idx="8">
                  <c:v>29.901000000000028</c:v>
                </c:pt>
              </c:numCache>
            </c:numRef>
          </c:yVal>
          <c:smooth val="0"/>
        </c:ser>
        <c:ser>
          <c:idx val="5"/>
          <c:order val="4"/>
          <c:tx>
            <c:v>.5 - 4.3</c:v>
          </c:tx>
          <c:spPr>
            <a:ln w="12700">
              <a:solidFill>
                <a:schemeClr val="bg1">
                  <a:lumMod val="75000"/>
                </a:schemeClr>
              </a:solidFill>
            </a:ln>
          </c:spPr>
          <c:marker>
            <c:symbol val="none"/>
          </c:marker>
          <c:xVal>
            <c:numRef>
              <c:f>Offset!$BA$21:$BI$21</c:f>
              <c:numCache>
                <c:formatCode>0.00E+00</c:formatCode>
                <c:ptCount val="9"/>
                <c:pt idx="0">
                  <c:v>1.0120061271315905</c:v>
                </c:pt>
                <c:pt idx="1">
                  <c:v>0.99165151549014363</c:v>
                </c:pt>
                <c:pt idx="2">
                  <c:v>0.96942964004449805</c:v>
                </c:pt>
                <c:pt idx="3">
                  <c:v>0.9251725919897551</c:v>
                </c:pt>
                <c:pt idx="4">
                  <c:v>0.87064500441533721</c:v>
                </c:pt>
                <c:pt idx="5">
                  <c:v>0.81873078567543567</c:v>
                </c:pt>
                <c:pt idx="6">
                  <c:v>0.77783509499461989</c:v>
                </c:pt>
                <c:pt idx="7">
                  <c:v>0.7664445738942266</c:v>
                </c:pt>
                <c:pt idx="8">
                  <c:v>0.75113164515570963</c:v>
                </c:pt>
              </c:numCache>
            </c:numRef>
          </c:xVal>
          <c:yVal>
            <c:numRef>
              <c:f>Offset!$BA$22:$BI$22</c:f>
              <c:numCache>
                <c:formatCode>0.00E+00</c:formatCode>
                <c:ptCount val="9"/>
                <c:pt idx="0">
                  <c:v>178.67899999999997</c:v>
                </c:pt>
                <c:pt idx="1">
                  <c:v>130.05800000000048</c:v>
                </c:pt>
                <c:pt idx="2">
                  <c:v>107.381</c:v>
                </c:pt>
                <c:pt idx="3">
                  <c:v>94.320999999999998</c:v>
                </c:pt>
                <c:pt idx="4">
                  <c:v>83.443000000000026</c:v>
                </c:pt>
                <c:pt idx="5">
                  <c:v>68.031999999999996</c:v>
                </c:pt>
                <c:pt idx="6">
                  <c:v>56.696000000000012</c:v>
                </c:pt>
                <c:pt idx="7">
                  <c:v>45.805999999999983</c:v>
                </c:pt>
                <c:pt idx="8">
                  <c:v>30.978000000000016</c:v>
                </c:pt>
              </c:numCache>
            </c:numRef>
          </c:yVal>
          <c:smooth val="0"/>
        </c:ser>
        <c:ser>
          <c:idx val="6"/>
          <c:order val="5"/>
          <c:tx>
            <c:v>2 - 3.6</c:v>
          </c:tx>
          <c:spPr>
            <a:ln w="12700">
              <a:solidFill>
                <a:schemeClr val="bg1">
                  <a:lumMod val="75000"/>
                </a:schemeClr>
              </a:solidFill>
            </a:ln>
          </c:spPr>
          <c:marker>
            <c:symbol val="none"/>
          </c:marker>
          <c:xVal>
            <c:numRef>
              <c:f>Offset!$D$50:$L$50</c:f>
              <c:numCache>
                <c:formatCode>0.00000E+00</c:formatCode>
                <c:ptCount val="9"/>
                <c:pt idx="0">
                  <c:v>1.0108656485867555</c:v>
                </c:pt>
                <c:pt idx="1">
                  <c:v>0.99259625686286257</c:v>
                </c:pt>
                <c:pt idx="2">
                  <c:v>0.95806247413477463</c:v>
                </c:pt>
                <c:pt idx="3">
                  <c:v>0.91951826861292307</c:v>
                </c:pt>
                <c:pt idx="4">
                  <c:v>0.8542383980310585</c:v>
                </c:pt>
                <c:pt idx="5">
                  <c:v>0.81435720700611214</c:v>
                </c:pt>
                <c:pt idx="6">
                  <c:v>0.77937805271000282</c:v>
                </c:pt>
                <c:pt idx="7">
                  <c:v>0.75420156735699562</c:v>
                </c:pt>
                <c:pt idx="8">
                  <c:v>0.72412388798389515</c:v>
                </c:pt>
              </c:numCache>
            </c:numRef>
          </c:xVal>
          <c:yVal>
            <c:numRef>
              <c:f>Offset!$D$51:$L$51</c:f>
              <c:numCache>
                <c:formatCode>0.00000E+00</c:formatCode>
                <c:ptCount val="9"/>
                <c:pt idx="0">
                  <c:v>175.15300000000008</c:v>
                </c:pt>
                <c:pt idx="1">
                  <c:v>132.86100000000027</c:v>
                </c:pt>
                <c:pt idx="2">
                  <c:v>100.92800000000007</c:v>
                </c:pt>
                <c:pt idx="3">
                  <c:v>90.637999999999991</c:v>
                </c:pt>
                <c:pt idx="4">
                  <c:v>77.748000000000047</c:v>
                </c:pt>
                <c:pt idx="5">
                  <c:v>67.411000000000342</c:v>
                </c:pt>
                <c:pt idx="6">
                  <c:v>46.080000000000005</c:v>
                </c:pt>
                <c:pt idx="7">
                  <c:v>26.051000000000037</c:v>
                </c:pt>
                <c:pt idx="8">
                  <c:v>9.2900000000000684</c:v>
                </c:pt>
              </c:numCache>
            </c:numRef>
          </c:yVal>
          <c:smooth val="0"/>
        </c:ser>
        <c:ser>
          <c:idx val="7"/>
          <c:order val="6"/>
          <c:tx>
            <c:v>2 - 3.8</c:v>
          </c:tx>
          <c:spPr>
            <a:ln w="12700">
              <a:solidFill>
                <a:schemeClr val="bg1">
                  <a:lumMod val="75000"/>
                </a:schemeClr>
              </a:solidFill>
            </a:ln>
          </c:spPr>
          <c:marker>
            <c:symbol val="none"/>
          </c:marker>
          <c:xVal>
            <c:numRef>
              <c:f>Offset!$D$36:$L$36</c:f>
              <c:numCache>
                <c:formatCode>0.00000E+00</c:formatCode>
                <c:ptCount val="9"/>
                <c:pt idx="0">
                  <c:v>1.012234533966982</c:v>
                </c:pt>
                <c:pt idx="1">
                  <c:v>0.99022086061013781</c:v>
                </c:pt>
                <c:pt idx="2">
                  <c:v>0.96101011688963189</c:v>
                </c:pt>
                <c:pt idx="3">
                  <c:v>0.91719386787164459</c:v>
                </c:pt>
                <c:pt idx="4">
                  <c:v>0.87083777464381984</c:v>
                </c:pt>
                <c:pt idx="5">
                  <c:v>0.83062006080766038</c:v>
                </c:pt>
                <c:pt idx="6">
                  <c:v>0.79146077106903656</c:v>
                </c:pt>
                <c:pt idx="7">
                  <c:v>0.76563613046237711</c:v>
                </c:pt>
                <c:pt idx="8">
                  <c:v>0.73621322154833968</c:v>
                </c:pt>
              </c:numCache>
            </c:numRef>
          </c:xVal>
          <c:yVal>
            <c:numRef>
              <c:f>Offset!$D$37:$L$37</c:f>
              <c:numCache>
                <c:formatCode>0.00000E+00</c:formatCode>
                <c:ptCount val="9"/>
                <c:pt idx="0">
                  <c:v>172.19800000000001</c:v>
                </c:pt>
                <c:pt idx="1">
                  <c:v>132.25700000000001</c:v>
                </c:pt>
                <c:pt idx="2">
                  <c:v>106.12199999999999</c:v>
                </c:pt>
                <c:pt idx="3">
                  <c:v>95.470000000000013</c:v>
                </c:pt>
                <c:pt idx="4">
                  <c:v>88.448000000000022</c:v>
                </c:pt>
                <c:pt idx="5">
                  <c:v>78.283999999999992</c:v>
                </c:pt>
                <c:pt idx="6">
                  <c:v>64.064000000000021</c:v>
                </c:pt>
                <c:pt idx="7">
                  <c:v>43.619</c:v>
                </c:pt>
                <c:pt idx="8">
                  <c:v>20.197000000000031</c:v>
                </c:pt>
              </c:numCache>
            </c:numRef>
          </c:yVal>
          <c:smooth val="0"/>
        </c:ser>
        <c:ser>
          <c:idx val="8"/>
          <c:order val="7"/>
          <c:tx>
            <c:v>2 - 3.8</c:v>
          </c:tx>
          <c:spPr>
            <a:ln w="12700">
              <a:solidFill>
                <a:schemeClr val="bg1">
                  <a:lumMod val="75000"/>
                </a:schemeClr>
              </a:solidFill>
            </a:ln>
          </c:spPr>
          <c:marker>
            <c:symbol val="none"/>
          </c:marker>
          <c:xVal>
            <c:numRef>
              <c:f>Offset!$D$71:$L$71</c:f>
              <c:numCache>
                <c:formatCode>0.00000E+00</c:formatCode>
                <c:ptCount val="9"/>
                <c:pt idx="0">
                  <c:v>1.0124169899541291</c:v>
                </c:pt>
                <c:pt idx="1">
                  <c:v>0.99525749175068456</c:v>
                </c:pt>
                <c:pt idx="2">
                  <c:v>0.97454040146606868</c:v>
                </c:pt>
                <c:pt idx="3">
                  <c:v>0.93080476170638349</c:v>
                </c:pt>
                <c:pt idx="4">
                  <c:v>0.85505158473026088</c:v>
                </c:pt>
                <c:pt idx="5">
                  <c:v>0.82177896997525157</c:v>
                </c:pt>
                <c:pt idx="6">
                  <c:v>0.79896753335866177</c:v>
                </c:pt>
                <c:pt idx="7">
                  <c:v>0.77553080059609503</c:v>
                </c:pt>
                <c:pt idx="8">
                  <c:v>0.75334993688620833</c:v>
                </c:pt>
              </c:numCache>
            </c:numRef>
          </c:xVal>
          <c:yVal>
            <c:numRef>
              <c:f>Offset!$D$72:$L$72</c:f>
              <c:numCache>
                <c:formatCode>0.00000E+00</c:formatCode>
                <c:ptCount val="9"/>
                <c:pt idx="0">
                  <c:v>180.90300000000002</c:v>
                </c:pt>
                <c:pt idx="1">
                  <c:v>138.19699999999997</c:v>
                </c:pt>
                <c:pt idx="2">
                  <c:v>111.74299999999999</c:v>
                </c:pt>
                <c:pt idx="3">
                  <c:v>97.399999999999991</c:v>
                </c:pt>
                <c:pt idx="4">
                  <c:v>85.326000000000008</c:v>
                </c:pt>
                <c:pt idx="5">
                  <c:v>67.185999999999979</c:v>
                </c:pt>
                <c:pt idx="6">
                  <c:v>51.769000000000013</c:v>
                </c:pt>
                <c:pt idx="7">
                  <c:v>33.895000000000017</c:v>
                </c:pt>
                <c:pt idx="8">
                  <c:v>14.333000000000016</c:v>
                </c:pt>
              </c:numCache>
            </c:numRef>
          </c:yVal>
          <c:smooth val="0"/>
        </c:ser>
        <c:ser>
          <c:idx val="9"/>
          <c:order val="8"/>
          <c:tx>
            <c:v>2 - 4.0</c:v>
          </c:tx>
          <c:spPr>
            <a:ln w="12700">
              <a:solidFill>
                <a:schemeClr val="bg1">
                  <a:lumMod val="75000"/>
                </a:schemeClr>
              </a:solidFill>
            </a:ln>
          </c:spPr>
          <c:marker>
            <c:symbol val="none"/>
          </c:marker>
          <c:xVal>
            <c:numRef>
              <c:f>Offset!$D$43:$L$43</c:f>
              <c:numCache>
                <c:formatCode>0.00000E+00</c:formatCode>
                <c:ptCount val="9"/>
                <c:pt idx="0">
                  <c:v>1.0113395399269109</c:v>
                </c:pt>
                <c:pt idx="1">
                  <c:v>0.99577619346969115</c:v>
                </c:pt>
                <c:pt idx="2">
                  <c:v>0.98400393793657071</c:v>
                </c:pt>
                <c:pt idx="3">
                  <c:v>0.9510816716591699</c:v>
                </c:pt>
                <c:pt idx="4">
                  <c:v>0.90538949169424554</c:v>
                </c:pt>
                <c:pt idx="5">
                  <c:v>0.86129334339879182</c:v>
                </c:pt>
                <c:pt idx="6">
                  <c:v>0.82078879464702015</c:v>
                </c:pt>
                <c:pt idx="7">
                  <c:v>0.79325370127626438</c:v>
                </c:pt>
                <c:pt idx="8">
                  <c:v>0.74217409683927493</c:v>
                </c:pt>
              </c:numCache>
            </c:numRef>
          </c:xVal>
          <c:yVal>
            <c:numRef>
              <c:f>Offset!$D$44:$L$44</c:f>
              <c:numCache>
                <c:formatCode>0.00000E+00</c:formatCode>
                <c:ptCount val="9"/>
                <c:pt idx="0">
                  <c:v>179.32200000000057</c:v>
                </c:pt>
                <c:pt idx="1">
                  <c:v>139.07800000000003</c:v>
                </c:pt>
                <c:pt idx="2">
                  <c:v>120.51000000000003</c:v>
                </c:pt>
                <c:pt idx="3">
                  <c:v>100.00200000000004</c:v>
                </c:pt>
                <c:pt idx="4">
                  <c:v>92.57</c:v>
                </c:pt>
                <c:pt idx="5">
                  <c:v>86.954000000000022</c:v>
                </c:pt>
                <c:pt idx="6">
                  <c:v>70.739000000000004</c:v>
                </c:pt>
                <c:pt idx="7">
                  <c:v>51.374000000000024</c:v>
                </c:pt>
                <c:pt idx="8">
                  <c:v>13.510000000000039</c:v>
                </c:pt>
              </c:numCache>
            </c:numRef>
          </c:yVal>
          <c:smooth val="0"/>
        </c:ser>
        <c:ser>
          <c:idx val="10"/>
          <c:order val="9"/>
          <c:tx>
            <c:v>2 - 4.1</c:v>
          </c:tx>
          <c:spPr>
            <a:ln w="12700">
              <a:solidFill>
                <a:schemeClr val="bg1">
                  <a:lumMod val="75000"/>
                </a:schemeClr>
              </a:solidFill>
            </a:ln>
          </c:spPr>
          <c:marker>
            <c:symbol val="none"/>
          </c:marker>
          <c:xVal>
            <c:numRef>
              <c:f>Offset!$D$14:$L$14</c:f>
              <c:numCache>
                <c:formatCode>0.00000E+00</c:formatCode>
                <c:ptCount val="9"/>
                <c:pt idx="0">
                  <c:v>1.0160397706007429</c:v>
                </c:pt>
                <c:pt idx="1">
                  <c:v>0.99550975295828525</c:v>
                </c:pt>
                <c:pt idx="2">
                  <c:v>0.981041046704895</c:v>
                </c:pt>
                <c:pt idx="3">
                  <c:v>0.94936633138111659</c:v>
                </c:pt>
                <c:pt idx="4">
                  <c:v>0.89520611799379335</c:v>
                </c:pt>
                <c:pt idx="5">
                  <c:v>0.81953845489724397</c:v>
                </c:pt>
                <c:pt idx="6">
                  <c:v>0.78551716306816022</c:v>
                </c:pt>
                <c:pt idx="7">
                  <c:v>0.75814388838322821</c:v>
                </c:pt>
                <c:pt idx="8">
                  <c:v>0.73448559509707101</c:v>
                </c:pt>
              </c:numCache>
            </c:numRef>
          </c:xVal>
          <c:yVal>
            <c:numRef>
              <c:f>Offset!$D$15:$L$15</c:f>
              <c:numCache>
                <c:formatCode>0.00000E+00</c:formatCode>
                <c:ptCount val="9"/>
                <c:pt idx="0">
                  <c:v>186.81800000000001</c:v>
                </c:pt>
                <c:pt idx="1">
                  <c:v>139.69300000000001</c:v>
                </c:pt>
                <c:pt idx="2">
                  <c:v>114.76099999999992</c:v>
                </c:pt>
                <c:pt idx="3">
                  <c:v>97.046999999999997</c:v>
                </c:pt>
                <c:pt idx="4">
                  <c:v>87.121999999999915</c:v>
                </c:pt>
                <c:pt idx="5">
                  <c:v>71.9110000000002</c:v>
                </c:pt>
                <c:pt idx="6">
                  <c:v>50.751999999999981</c:v>
                </c:pt>
                <c:pt idx="7">
                  <c:v>32.009</c:v>
                </c:pt>
                <c:pt idx="8">
                  <c:v>17.162999999999986</c:v>
                </c:pt>
              </c:numCache>
            </c:numRef>
          </c:yVal>
          <c:smooth val="0"/>
        </c:ser>
        <c:ser>
          <c:idx val="11"/>
          <c:order val="10"/>
          <c:tx>
            <c:v>2 - 5.0</c:v>
          </c:tx>
          <c:spPr>
            <a:ln w="12700">
              <a:solidFill>
                <a:schemeClr val="bg1">
                  <a:lumMod val="75000"/>
                </a:schemeClr>
              </a:solidFill>
            </a:ln>
          </c:spPr>
          <c:marker>
            <c:symbol val="none"/>
          </c:marker>
          <c:xVal>
            <c:numRef>
              <c:f>Offset!$D$57:$L$57</c:f>
              <c:numCache>
                <c:formatCode>0.00000E+00</c:formatCode>
                <c:ptCount val="9"/>
                <c:pt idx="0">
                  <c:v>1.0138830758667881</c:v>
                </c:pt>
                <c:pt idx="1">
                  <c:v>0.9957841331768208</c:v>
                </c:pt>
                <c:pt idx="2">
                  <c:v>0.97509959231836962</c:v>
                </c:pt>
                <c:pt idx="3">
                  <c:v>0.92775148037656163</c:v>
                </c:pt>
                <c:pt idx="4">
                  <c:v>0.86440507909107789</c:v>
                </c:pt>
                <c:pt idx="5">
                  <c:v>0.81948095779193031</c:v>
                </c:pt>
                <c:pt idx="6">
                  <c:v>0.79621085951323189</c:v>
                </c:pt>
                <c:pt idx="7">
                  <c:v>0.77471840327037744</c:v>
                </c:pt>
                <c:pt idx="8">
                  <c:v>0.75063965613892569</c:v>
                </c:pt>
              </c:numCache>
            </c:numRef>
          </c:xVal>
          <c:yVal>
            <c:numRef>
              <c:f>Offset!$D$58:$L$58</c:f>
              <c:numCache>
                <c:formatCode>0.00000E+00</c:formatCode>
                <c:ptCount val="9"/>
                <c:pt idx="0">
                  <c:v>179.67700000000002</c:v>
                </c:pt>
                <c:pt idx="1">
                  <c:v>140.98800000000051</c:v>
                </c:pt>
                <c:pt idx="2">
                  <c:v>112.98300000000003</c:v>
                </c:pt>
                <c:pt idx="3">
                  <c:v>94.018000000000001</c:v>
                </c:pt>
                <c:pt idx="4">
                  <c:v>80.970000000000013</c:v>
                </c:pt>
                <c:pt idx="5">
                  <c:v>67.81</c:v>
                </c:pt>
                <c:pt idx="6">
                  <c:v>53.956999999999994</c:v>
                </c:pt>
                <c:pt idx="7">
                  <c:v>37.611000000000004</c:v>
                </c:pt>
                <c:pt idx="8">
                  <c:v>16.996000000000009</c:v>
                </c:pt>
              </c:numCache>
            </c:numRef>
          </c:yVal>
          <c:smooth val="0"/>
        </c:ser>
        <c:ser>
          <c:idx val="12"/>
          <c:order val="11"/>
          <c:tx>
            <c:v>2 - 4.4</c:v>
          </c:tx>
          <c:spPr>
            <a:ln w="12700">
              <a:solidFill>
                <a:schemeClr val="bg1">
                  <a:lumMod val="75000"/>
                </a:schemeClr>
              </a:solidFill>
            </a:ln>
          </c:spPr>
          <c:marker>
            <c:symbol val="none"/>
          </c:marker>
          <c:xVal>
            <c:numRef>
              <c:f>Offset!$D$7:$L$7</c:f>
              <c:numCache>
                <c:formatCode>0.00000E+00</c:formatCode>
                <c:ptCount val="9"/>
                <c:pt idx="0">
                  <c:v>1.0139219518288638</c:v>
                </c:pt>
                <c:pt idx="1">
                  <c:v>0.9942897127765592</c:v>
                </c:pt>
                <c:pt idx="2">
                  <c:v>0.97283955497381414</c:v>
                </c:pt>
                <c:pt idx="3">
                  <c:v>0.92757608250550694</c:v>
                </c:pt>
                <c:pt idx="4">
                  <c:v>0.86958809553587368</c:v>
                </c:pt>
                <c:pt idx="5">
                  <c:v>0.81650816832931228</c:v>
                </c:pt>
                <c:pt idx="6">
                  <c:v>0.77651624769899563</c:v>
                </c:pt>
                <c:pt idx="7">
                  <c:v>0.74924907075795077</c:v>
                </c:pt>
                <c:pt idx="8">
                  <c:v>0.72398155860480706</c:v>
                </c:pt>
              </c:numCache>
            </c:numRef>
          </c:xVal>
          <c:yVal>
            <c:numRef>
              <c:f>Offset!$D$8:$L$8</c:f>
              <c:numCache>
                <c:formatCode>0.00000E+00</c:formatCode>
                <c:ptCount val="9"/>
                <c:pt idx="0">
                  <c:v>183.11599999999999</c:v>
                </c:pt>
                <c:pt idx="1">
                  <c:v>136.41699999999994</c:v>
                </c:pt>
                <c:pt idx="2">
                  <c:v>107.69699999999997</c:v>
                </c:pt>
                <c:pt idx="3">
                  <c:v>92.484000000000023</c:v>
                </c:pt>
                <c:pt idx="4">
                  <c:v>83.97</c:v>
                </c:pt>
                <c:pt idx="5">
                  <c:v>75.189999999999969</c:v>
                </c:pt>
                <c:pt idx="6">
                  <c:v>55.781000000000006</c:v>
                </c:pt>
                <c:pt idx="7">
                  <c:v>35.009000000000007</c:v>
                </c:pt>
                <c:pt idx="8">
                  <c:v>14.330000000000002</c:v>
                </c:pt>
              </c:numCache>
            </c:numRef>
          </c:yVal>
          <c:smooth val="0"/>
        </c:ser>
        <c:ser>
          <c:idx val="13"/>
          <c:order val="12"/>
          <c:tx>
            <c:v>2 - 7.0</c:v>
          </c:tx>
          <c:spPr>
            <a:ln w="12700">
              <a:solidFill>
                <a:schemeClr val="bg1">
                  <a:lumMod val="75000"/>
                </a:schemeClr>
              </a:solidFill>
            </a:ln>
          </c:spPr>
          <c:marker>
            <c:symbol val="none"/>
          </c:marker>
          <c:xVal>
            <c:numRef>
              <c:f>Offset!$D$29:$L$29</c:f>
              <c:numCache>
                <c:formatCode>0.00000E+00</c:formatCode>
                <c:ptCount val="9"/>
                <c:pt idx="0">
                  <c:v>1.0104276722744963</c:v>
                </c:pt>
                <c:pt idx="1">
                  <c:v>0.99376916474528276</c:v>
                </c:pt>
                <c:pt idx="2">
                  <c:v>0.97357468040200867</c:v>
                </c:pt>
                <c:pt idx="3">
                  <c:v>0.93295410379557664</c:v>
                </c:pt>
                <c:pt idx="4">
                  <c:v>0.88560395048606411</c:v>
                </c:pt>
                <c:pt idx="5">
                  <c:v>0.83197592784516161</c:v>
                </c:pt>
                <c:pt idx="6">
                  <c:v>0.79443818212259054</c:v>
                </c:pt>
                <c:pt idx="7">
                  <c:v>0.7605500593362563</c:v>
                </c:pt>
                <c:pt idx="8">
                  <c:v>0.72255485200796088</c:v>
                </c:pt>
              </c:numCache>
            </c:numRef>
          </c:xVal>
          <c:yVal>
            <c:numRef>
              <c:f>Offset!$D$30:$L$30</c:f>
              <c:numCache>
                <c:formatCode>0.00000E+00</c:formatCode>
                <c:ptCount val="9"/>
                <c:pt idx="0">
                  <c:v>173.55200000000059</c:v>
                </c:pt>
                <c:pt idx="1">
                  <c:v>135.92700000000053</c:v>
                </c:pt>
                <c:pt idx="2">
                  <c:v>110.62099999999998</c:v>
                </c:pt>
                <c:pt idx="3">
                  <c:v>97.524000000000029</c:v>
                </c:pt>
                <c:pt idx="4">
                  <c:v>90.394999999999996</c:v>
                </c:pt>
                <c:pt idx="5">
                  <c:v>80.964000000000027</c:v>
                </c:pt>
                <c:pt idx="6">
                  <c:v>64.182999999999979</c:v>
                </c:pt>
                <c:pt idx="7">
                  <c:v>41.250000000000036</c:v>
                </c:pt>
                <c:pt idx="8">
                  <c:v>20.684000000000008</c:v>
                </c:pt>
              </c:numCache>
            </c:numRef>
          </c:yVal>
          <c:smooth val="0"/>
        </c:ser>
        <c:ser>
          <c:idx val="14"/>
          <c:order val="13"/>
          <c:tx>
            <c:v>2 - 8.4</c:v>
          </c:tx>
          <c:spPr>
            <a:ln w="12700">
              <a:solidFill>
                <a:schemeClr val="bg1">
                  <a:lumMod val="75000"/>
                </a:schemeClr>
              </a:solidFill>
            </a:ln>
          </c:spPr>
          <c:marker>
            <c:symbol val="none"/>
          </c:marker>
          <c:xVal>
            <c:numRef>
              <c:f>Offset!$D$21:$L$21</c:f>
              <c:numCache>
                <c:formatCode>0.00000E+00</c:formatCode>
                <c:ptCount val="9"/>
                <c:pt idx="0">
                  <c:v>1.0108856490594558</c:v>
                </c:pt>
                <c:pt idx="1">
                  <c:v>0.99678120194745956</c:v>
                </c:pt>
                <c:pt idx="2">
                  <c:v>0.97145029723195553</c:v>
                </c:pt>
                <c:pt idx="3">
                  <c:v>0.9292313162077237</c:v>
                </c:pt>
                <c:pt idx="4">
                  <c:v>0.88048816644903749</c:v>
                </c:pt>
                <c:pt idx="5">
                  <c:v>0.83395159628828675</c:v>
                </c:pt>
                <c:pt idx="6">
                  <c:v>0.79969638362654061</c:v>
                </c:pt>
                <c:pt idx="7">
                  <c:v>0.76822480016153238</c:v>
                </c:pt>
                <c:pt idx="8">
                  <c:v>0.74030261611556225</c:v>
                </c:pt>
              </c:numCache>
            </c:numRef>
          </c:xVal>
          <c:yVal>
            <c:numRef>
              <c:f>Offset!$D$22:$L$22</c:f>
              <c:numCache>
                <c:formatCode>0.00000E+00</c:formatCode>
                <c:ptCount val="9"/>
                <c:pt idx="0">
                  <c:v>176.71699999999996</c:v>
                </c:pt>
                <c:pt idx="1">
                  <c:v>142.10000000000005</c:v>
                </c:pt>
                <c:pt idx="2">
                  <c:v>108.45100000000009</c:v>
                </c:pt>
                <c:pt idx="3">
                  <c:v>96.590000000000074</c:v>
                </c:pt>
                <c:pt idx="4">
                  <c:v>87.077000000000055</c:v>
                </c:pt>
                <c:pt idx="5">
                  <c:v>77.799000000000092</c:v>
                </c:pt>
                <c:pt idx="6">
                  <c:v>60.986000000000075</c:v>
                </c:pt>
                <c:pt idx="7">
                  <c:v>39.014000000000074</c:v>
                </c:pt>
                <c:pt idx="8">
                  <c:v>20.12600000000009</c:v>
                </c:pt>
              </c:numCache>
            </c:numRef>
          </c:yVal>
          <c:smooth val="0"/>
        </c:ser>
        <c:ser>
          <c:idx val="15"/>
          <c:order val="14"/>
          <c:tx>
            <c:v>5 - 3.0</c:v>
          </c:tx>
          <c:spPr>
            <a:ln w="12700">
              <a:solidFill>
                <a:schemeClr val="bg1">
                  <a:lumMod val="75000"/>
                </a:schemeClr>
              </a:solidFill>
            </a:ln>
          </c:spPr>
          <c:marker>
            <c:symbol val="none"/>
          </c:marker>
          <c:xVal>
            <c:numRef>
              <c:f>Offset!$AA$7:$AH$7</c:f>
              <c:numCache>
                <c:formatCode>General</c:formatCode>
                <c:ptCount val="8"/>
              </c:numCache>
            </c:numRef>
          </c:xVal>
          <c:yVal>
            <c:numRef>
              <c:f>Offset!$AA$8:$AH$8</c:f>
              <c:numCache>
                <c:formatCode>General</c:formatCode>
                <c:ptCount val="8"/>
              </c:numCache>
            </c:numRef>
          </c:yVal>
          <c:smooth val="0"/>
        </c:ser>
        <c:ser>
          <c:idx val="16"/>
          <c:order val="15"/>
          <c:tx>
            <c:v>5 - 3.7</c:v>
          </c:tx>
          <c:spPr>
            <a:ln w="12700">
              <a:solidFill>
                <a:schemeClr val="bg1">
                  <a:lumMod val="75000"/>
                </a:schemeClr>
              </a:solidFill>
            </a:ln>
          </c:spPr>
          <c:marker>
            <c:symbol val="none"/>
          </c:marker>
          <c:xVal>
            <c:numRef>
              <c:f>Offset!$AA$14:$AH$14</c:f>
              <c:numCache>
                <c:formatCode>0.00E+00</c:formatCode>
                <c:ptCount val="8"/>
                <c:pt idx="0">
                  <c:v>1.0185374568033791</c:v>
                </c:pt>
                <c:pt idx="1">
                  <c:v>0.98851045568560558</c:v>
                </c:pt>
                <c:pt idx="2">
                  <c:v>0.95737945725226481</c:v>
                </c:pt>
                <c:pt idx="3">
                  <c:v>0.88982016615581061</c:v>
                </c:pt>
                <c:pt idx="4">
                  <c:v>0.82027056219845962</c:v>
                </c:pt>
                <c:pt idx="5">
                  <c:v>0.78317836797265294</c:v>
                </c:pt>
                <c:pt idx="6">
                  <c:v>0.74365882715286535</c:v>
                </c:pt>
                <c:pt idx="7">
                  <c:v>0.71870893320570806</c:v>
                </c:pt>
              </c:numCache>
            </c:numRef>
          </c:xVal>
          <c:yVal>
            <c:numRef>
              <c:f>Offset!$AA$15:$AH$15</c:f>
              <c:numCache>
                <c:formatCode>0.00E+00</c:formatCode>
                <c:ptCount val="8"/>
                <c:pt idx="0">
                  <c:v>181.64399999999998</c:v>
                </c:pt>
                <c:pt idx="1">
                  <c:v>130.38700000000048</c:v>
                </c:pt>
                <c:pt idx="2">
                  <c:v>110.59200000000001</c:v>
                </c:pt>
                <c:pt idx="3">
                  <c:v>95.1</c:v>
                </c:pt>
                <c:pt idx="4">
                  <c:v>80.339999999999975</c:v>
                </c:pt>
                <c:pt idx="5">
                  <c:v>59.437999999999988</c:v>
                </c:pt>
                <c:pt idx="6">
                  <c:v>43.002000000000002</c:v>
                </c:pt>
                <c:pt idx="7">
                  <c:v>23.870999999999999</c:v>
                </c:pt>
              </c:numCache>
            </c:numRef>
          </c:yVal>
          <c:smooth val="0"/>
        </c:ser>
        <c:ser>
          <c:idx val="17"/>
          <c:order val="16"/>
          <c:tx>
            <c:v>5 - 3.1</c:v>
          </c:tx>
          <c:spPr>
            <a:ln w="12700">
              <a:solidFill>
                <a:schemeClr val="bg1">
                  <a:lumMod val="75000"/>
                </a:schemeClr>
              </a:solidFill>
            </a:ln>
          </c:spPr>
          <c:marker>
            <c:symbol val="none"/>
          </c:marker>
          <c:xVal>
            <c:numRef>
              <c:f>Offset!$AA$21:$AH$21</c:f>
              <c:numCache>
                <c:formatCode>General</c:formatCode>
                <c:ptCount val="8"/>
              </c:numCache>
            </c:numRef>
          </c:xVal>
          <c:yVal>
            <c:numRef>
              <c:f>Offset!$AA$22:$AH$22</c:f>
              <c:numCache>
                <c:formatCode>General</c:formatCode>
                <c:ptCount val="8"/>
              </c:numCache>
            </c:numRef>
          </c:yVal>
          <c:smooth val="0"/>
        </c:ser>
        <c:ser>
          <c:idx val="18"/>
          <c:order val="17"/>
          <c:tx>
            <c:v>5 - 3.6</c:v>
          </c:tx>
          <c:spPr>
            <a:ln w="12700">
              <a:solidFill>
                <a:schemeClr val="bg1">
                  <a:lumMod val="75000"/>
                </a:schemeClr>
              </a:solidFill>
            </a:ln>
          </c:spPr>
          <c:marker>
            <c:symbol val="none"/>
          </c:marker>
          <c:xVal>
            <c:numRef>
              <c:f>Offset!$AA$28:$AH$28</c:f>
              <c:numCache>
                <c:formatCode>0.00E+00</c:formatCode>
                <c:ptCount val="8"/>
                <c:pt idx="0">
                  <c:v>1.011122233465257</c:v>
                </c:pt>
                <c:pt idx="1">
                  <c:v>0.98420077592420829</c:v>
                </c:pt>
                <c:pt idx="2">
                  <c:v>0.95884943974325165</c:v>
                </c:pt>
                <c:pt idx="3">
                  <c:v>0.88593765389704138</c:v>
                </c:pt>
                <c:pt idx="4">
                  <c:v>0.81302360522055261</c:v>
                </c:pt>
                <c:pt idx="5">
                  <c:v>0.77107073184132602</c:v>
                </c:pt>
                <c:pt idx="6">
                  <c:v>0.72193902940084964</c:v>
                </c:pt>
                <c:pt idx="7">
                  <c:v>0.68761472260089807</c:v>
                </c:pt>
              </c:numCache>
            </c:numRef>
          </c:xVal>
          <c:yVal>
            <c:numRef>
              <c:f>Offset!$AA$29:$AH$29</c:f>
              <c:numCache>
                <c:formatCode>0.00E+00</c:formatCode>
                <c:ptCount val="8"/>
                <c:pt idx="0">
                  <c:v>166.72500000000002</c:v>
                </c:pt>
                <c:pt idx="1">
                  <c:v>126.242</c:v>
                </c:pt>
                <c:pt idx="2">
                  <c:v>106.92599999999997</c:v>
                </c:pt>
                <c:pt idx="3">
                  <c:v>93.927999999999997</c:v>
                </c:pt>
                <c:pt idx="4">
                  <c:v>84.300000000000011</c:v>
                </c:pt>
                <c:pt idx="5">
                  <c:v>67.615999999999985</c:v>
                </c:pt>
                <c:pt idx="6">
                  <c:v>48.327000000000005</c:v>
                </c:pt>
                <c:pt idx="7">
                  <c:v>22.89700000000003</c:v>
                </c:pt>
              </c:numCache>
            </c:numRef>
          </c:yVal>
          <c:smooth val="0"/>
        </c:ser>
        <c:ser>
          <c:idx val="19"/>
          <c:order val="18"/>
          <c:tx>
            <c:v>5 - 5.2</c:v>
          </c:tx>
          <c:spPr>
            <a:ln w="12700">
              <a:solidFill>
                <a:schemeClr val="bg1">
                  <a:lumMod val="75000"/>
                </a:schemeClr>
              </a:solidFill>
            </a:ln>
          </c:spPr>
          <c:marker>
            <c:symbol val="none"/>
          </c:marker>
          <c:xVal>
            <c:numRef>
              <c:f>Offset!$AA$35:$AH$35</c:f>
              <c:numCache>
                <c:formatCode>0.00E+00</c:formatCode>
                <c:ptCount val="8"/>
                <c:pt idx="0">
                  <c:v>1.0122919027252155</c:v>
                </c:pt>
                <c:pt idx="1">
                  <c:v>0.99112440765336862</c:v>
                </c:pt>
                <c:pt idx="2">
                  <c:v>0.9741594459734958</c:v>
                </c:pt>
                <c:pt idx="3">
                  <c:v>0.92637704790226216</c:v>
                </c:pt>
                <c:pt idx="4">
                  <c:v>0.8837309980736926</c:v>
                </c:pt>
                <c:pt idx="5">
                  <c:v>0.83299133361275279</c:v>
                </c:pt>
                <c:pt idx="6">
                  <c:v>0.7855203280381593</c:v>
                </c:pt>
                <c:pt idx="7">
                  <c:v>0.74396359935470802</c:v>
                </c:pt>
              </c:numCache>
            </c:numRef>
          </c:xVal>
          <c:yVal>
            <c:numRef>
              <c:f>Offset!$AA$36:$AH$36</c:f>
              <c:numCache>
                <c:formatCode>0.00E+00</c:formatCode>
                <c:ptCount val="8"/>
                <c:pt idx="0">
                  <c:v>175.97399999999999</c:v>
                </c:pt>
                <c:pt idx="1">
                  <c:v>131.24499999999998</c:v>
                </c:pt>
                <c:pt idx="2">
                  <c:v>106.57199999999999</c:v>
                </c:pt>
                <c:pt idx="3">
                  <c:v>94.225000000000009</c:v>
                </c:pt>
                <c:pt idx="4">
                  <c:v>87.228999999999957</c:v>
                </c:pt>
                <c:pt idx="5">
                  <c:v>76.155999999999949</c:v>
                </c:pt>
                <c:pt idx="6">
                  <c:v>58.76400000000001</c:v>
                </c:pt>
                <c:pt idx="7">
                  <c:v>27.272000000000016</c:v>
                </c:pt>
              </c:numCache>
            </c:numRef>
          </c:yVal>
          <c:smooth val="0"/>
        </c:ser>
        <c:ser>
          <c:idx val="20"/>
          <c:order val="19"/>
          <c:tx>
            <c:v>5 - 5.4</c:v>
          </c:tx>
          <c:spPr>
            <a:ln w="12700">
              <a:solidFill>
                <a:schemeClr val="bg1">
                  <a:lumMod val="75000"/>
                </a:schemeClr>
              </a:solidFill>
            </a:ln>
          </c:spPr>
          <c:marker>
            <c:symbol val="none"/>
          </c:marker>
          <c:xVal>
            <c:numRef>
              <c:f>Offset!$AA$42:$AH$42</c:f>
              <c:numCache>
                <c:formatCode>0.00E+00</c:formatCode>
                <c:ptCount val="8"/>
                <c:pt idx="0">
                  <c:v>1.0229625056159726</c:v>
                </c:pt>
                <c:pt idx="1">
                  <c:v>0.99258915184255325</c:v>
                </c:pt>
                <c:pt idx="2">
                  <c:v>0.95184085326330115</c:v>
                </c:pt>
                <c:pt idx="3">
                  <c:v>0.90357433586864055</c:v>
                </c:pt>
                <c:pt idx="4">
                  <c:v>0.83997090233136174</c:v>
                </c:pt>
                <c:pt idx="5">
                  <c:v>0.79636568818530629</c:v>
                </c:pt>
                <c:pt idx="6">
                  <c:v>0.77320988513910294</c:v>
                </c:pt>
                <c:pt idx="7">
                  <c:v>0.75261013999515869</c:v>
                </c:pt>
              </c:numCache>
            </c:numRef>
          </c:xVal>
          <c:yVal>
            <c:numRef>
              <c:f>Offset!$AA$43:$AH$43</c:f>
              <c:numCache>
                <c:formatCode>0.00E+00</c:formatCode>
                <c:ptCount val="8"/>
                <c:pt idx="0">
                  <c:v>198.09800000000001</c:v>
                </c:pt>
                <c:pt idx="1">
                  <c:v>134.477</c:v>
                </c:pt>
                <c:pt idx="2">
                  <c:v>100.508</c:v>
                </c:pt>
                <c:pt idx="3">
                  <c:v>89.443000000000026</c:v>
                </c:pt>
                <c:pt idx="4">
                  <c:v>78.393000000000001</c:v>
                </c:pt>
                <c:pt idx="5">
                  <c:v>60.884999999999991</c:v>
                </c:pt>
                <c:pt idx="6">
                  <c:v>42.265000000000128</c:v>
                </c:pt>
                <c:pt idx="7">
                  <c:v>25.466999999999921</c:v>
                </c:pt>
              </c:numCache>
            </c:numRef>
          </c:yVal>
          <c:smooth val="0"/>
        </c:ser>
        <c:ser>
          <c:idx val="21"/>
          <c:order val="20"/>
          <c:tx>
            <c:v>10 - 3.1</c:v>
          </c:tx>
          <c:spPr>
            <a:ln w="12700">
              <a:solidFill>
                <a:schemeClr val="bg1">
                  <a:lumMod val="75000"/>
                </a:schemeClr>
              </a:solidFill>
            </a:ln>
          </c:spPr>
          <c:marker>
            <c:symbol val="none"/>
          </c:marker>
          <c:xVal>
            <c:numRef>
              <c:f>Offset!$BN$7:$BT$7</c:f>
              <c:numCache>
                <c:formatCode>0.00E+00</c:formatCode>
                <c:ptCount val="7"/>
                <c:pt idx="0">
                  <c:v>1.0221166927482757</c:v>
                </c:pt>
                <c:pt idx="1">
                  <c:v>0.99554675764505751</c:v>
                </c:pt>
                <c:pt idx="2">
                  <c:v>0.95064152373715982</c:v>
                </c:pt>
                <c:pt idx="3">
                  <c:v>0.88500899333656102</c:v>
                </c:pt>
                <c:pt idx="4">
                  <c:v>0.82787911017993765</c:v>
                </c:pt>
                <c:pt idx="5">
                  <c:v>0.7864278673313535</c:v>
                </c:pt>
                <c:pt idx="6">
                  <c:v>0.75507393685209478</c:v>
                </c:pt>
              </c:numCache>
            </c:numRef>
          </c:xVal>
          <c:yVal>
            <c:numRef>
              <c:f>Offset!$BN$8:$BT$8</c:f>
              <c:numCache>
                <c:formatCode>0.00E+00</c:formatCode>
                <c:ptCount val="7"/>
                <c:pt idx="0">
                  <c:v>193.78400000000002</c:v>
                </c:pt>
                <c:pt idx="1">
                  <c:v>141.184</c:v>
                </c:pt>
                <c:pt idx="2">
                  <c:v>109.94600000000023</c:v>
                </c:pt>
                <c:pt idx="3">
                  <c:v>97.961000000000027</c:v>
                </c:pt>
                <c:pt idx="4">
                  <c:v>84.041000000000025</c:v>
                </c:pt>
                <c:pt idx="5">
                  <c:v>62.631000000000029</c:v>
                </c:pt>
                <c:pt idx="6">
                  <c:v>37.586000000000041</c:v>
                </c:pt>
              </c:numCache>
            </c:numRef>
          </c:yVal>
          <c:smooth val="0"/>
        </c:ser>
        <c:ser>
          <c:idx val="22"/>
          <c:order val="21"/>
          <c:tx>
            <c:v>10 - 3.3</c:v>
          </c:tx>
          <c:spPr>
            <a:ln w="12700">
              <a:solidFill>
                <a:schemeClr val="bg1">
                  <a:lumMod val="75000"/>
                </a:schemeClr>
              </a:solidFill>
            </a:ln>
          </c:spPr>
          <c:marker>
            <c:symbol val="none"/>
          </c:marker>
          <c:xVal>
            <c:numRef>
              <c:f>Offset!$BN$14:$BT$14</c:f>
              <c:numCache>
                <c:formatCode>0.00E+00</c:formatCode>
                <c:ptCount val="7"/>
                <c:pt idx="0">
                  <c:v>1.0326981874105119</c:v>
                </c:pt>
                <c:pt idx="1">
                  <c:v>1.0001925096300561</c:v>
                </c:pt>
                <c:pt idx="2">
                  <c:v>0.95701533359078306</c:v>
                </c:pt>
                <c:pt idx="3">
                  <c:v>0.87264761340738151</c:v>
                </c:pt>
                <c:pt idx="4">
                  <c:v>0.80242408660659781</c:v>
                </c:pt>
                <c:pt idx="5">
                  <c:v>0.75676596711401045</c:v>
                </c:pt>
                <c:pt idx="6">
                  <c:v>0.723512564887973</c:v>
                </c:pt>
              </c:numCache>
            </c:numRef>
          </c:xVal>
          <c:yVal>
            <c:numRef>
              <c:f>Offset!$BN$15:$BT$15</c:f>
              <c:numCache>
                <c:formatCode>0.00E+00</c:formatCode>
                <c:ptCount val="7"/>
                <c:pt idx="0">
                  <c:v>218.96</c:v>
                </c:pt>
                <c:pt idx="1">
                  <c:v>150.40600000000001</c:v>
                </c:pt>
                <c:pt idx="2">
                  <c:v>113.96000000000002</c:v>
                </c:pt>
                <c:pt idx="3">
                  <c:v>86.302999999999969</c:v>
                </c:pt>
                <c:pt idx="4">
                  <c:v>68.159000000000049</c:v>
                </c:pt>
                <c:pt idx="5">
                  <c:v>42.549000000000007</c:v>
                </c:pt>
                <c:pt idx="6">
                  <c:v>18.114000000000107</c:v>
                </c:pt>
              </c:numCache>
            </c:numRef>
          </c:yVal>
          <c:smooth val="0"/>
        </c:ser>
        <c:ser>
          <c:idx val="23"/>
          <c:order val="22"/>
          <c:tx>
            <c:v>.1 - 2.5 B</c:v>
          </c:tx>
          <c:spPr>
            <a:ln w="12700">
              <a:solidFill>
                <a:schemeClr val="bg1">
                  <a:lumMod val="75000"/>
                </a:schemeClr>
              </a:solidFill>
            </a:ln>
          </c:spPr>
          <c:marker>
            <c:symbol val="none"/>
          </c:marker>
          <c:xVal>
            <c:numRef>
              <c:f>Offset!$AM$22:$AU$22</c:f>
              <c:numCache>
                <c:formatCode>0.00E+00</c:formatCode>
                <c:ptCount val="9"/>
                <c:pt idx="0">
                  <c:v>1.0058796611683278</c:v>
                </c:pt>
                <c:pt idx="1">
                  <c:v>0.98420729442849564</c:v>
                </c:pt>
                <c:pt idx="2">
                  <c:v>0.95966625438136743</c:v>
                </c:pt>
                <c:pt idx="3">
                  <c:v>0.91122188048387542</c:v>
                </c:pt>
                <c:pt idx="4">
                  <c:v>0.85831557236530864</c:v>
                </c:pt>
                <c:pt idx="5">
                  <c:v>0.81401367684362269</c:v>
                </c:pt>
                <c:pt idx="6">
                  <c:v>0.77831900673758125</c:v>
                </c:pt>
                <c:pt idx="7">
                  <c:v>0.7458108584590859</c:v>
                </c:pt>
                <c:pt idx="8">
                  <c:v>0.71202488679955256</c:v>
                </c:pt>
              </c:numCache>
            </c:numRef>
          </c:xVal>
          <c:yVal>
            <c:numRef>
              <c:f>Offset!$AM$23:$AU$23</c:f>
              <c:numCache>
                <c:formatCode>0.00E+00</c:formatCode>
                <c:ptCount val="9"/>
                <c:pt idx="0">
                  <c:v>161.334</c:v>
                </c:pt>
                <c:pt idx="1">
                  <c:v>119.557</c:v>
                </c:pt>
                <c:pt idx="2">
                  <c:v>97.765699999999995</c:v>
                </c:pt>
                <c:pt idx="3">
                  <c:v>86.042900000000003</c:v>
                </c:pt>
                <c:pt idx="4">
                  <c:v>77.286799999999999</c:v>
                </c:pt>
                <c:pt idx="5">
                  <c:v>70.908699999999996</c:v>
                </c:pt>
                <c:pt idx="6">
                  <c:v>58.289500000000011</c:v>
                </c:pt>
                <c:pt idx="7">
                  <c:v>36.274900000000002</c:v>
                </c:pt>
                <c:pt idx="8">
                  <c:v>19.563200000000002</c:v>
                </c:pt>
              </c:numCache>
            </c:numRef>
          </c:yVal>
          <c:smooth val="0"/>
        </c:ser>
        <c:ser>
          <c:idx val="24"/>
          <c:order val="23"/>
          <c:tx>
            <c:v>.1 - 3 B</c:v>
          </c:tx>
          <c:spPr>
            <a:ln w="12700">
              <a:solidFill>
                <a:schemeClr val="bg1">
                  <a:lumMod val="75000"/>
                </a:schemeClr>
              </a:solidFill>
            </a:ln>
          </c:spPr>
          <c:marker>
            <c:symbol val="none"/>
          </c:marker>
          <c:xVal>
            <c:numRef>
              <c:f>Offset!$AM$29:$AU$29</c:f>
              <c:numCache>
                <c:formatCode>0.00E+00</c:formatCode>
                <c:ptCount val="9"/>
                <c:pt idx="0">
                  <c:v>1.0021740649704101</c:v>
                </c:pt>
                <c:pt idx="1">
                  <c:v>0.98050550335173559</c:v>
                </c:pt>
                <c:pt idx="2">
                  <c:v>0.95513744258917577</c:v>
                </c:pt>
                <c:pt idx="3">
                  <c:v>0.91734958472591632</c:v>
                </c:pt>
                <c:pt idx="4">
                  <c:v>0.87348406156041813</c:v>
                </c:pt>
                <c:pt idx="5">
                  <c:v>0.82486193954608722</c:v>
                </c:pt>
                <c:pt idx="6">
                  <c:v>0.78416748227980682</c:v>
                </c:pt>
                <c:pt idx="7">
                  <c:v>0.7558924223160407</c:v>
                </c:pt>
                <c:pt idx="8">
                  <c:v>0.73633796015770436</c:v>
                </c:pt>
              </c:numCache>
            </c:numRef>
          </c:xVal>
          <c:yVal>
            <c:numRef>
              <c:f>Offset!$AM$30:$AU$30</c:f>
              <c:numCache>
                <c:formatCode>0.00E+00</c:formatCode>
                <c:ptCount val="9"/>
                <c:pt idx="0">
                  <c:v>153.42600000000004</c:v>
                </c:pt>
                <c:pt idx="1">
                  <c:v>119.2796</c:v>
                </c:pt>
                <c:pt idx="2">
                  <c:v>95.348199999999991</c:v>
                </c:pt>
                <c:pt idx="3">
                  <c:v>88.037400000000005</c:v>
                </c:pt>
                <c:pt idx="4">
                  <c:v>82.084400000000002</c:v>
                </c:pt>
                <c:pt idx="5">
                  <c:v>76.513800000000003</c:v>
                </c:pt>
                <c:pt idx="6">
                  <c:v>60.427300000000002</c:v>
                </c:pt>
                <c:pt idx="7">
                  <c:v>41.318300000000001</c:v>
                </c:pt>
                <c:pt idx="8">
                  <c:v>25.468489999999885</c:v>
                </c:pt>
              </c:numCache>
            </c:numRef>
          </c:yVal>
          <c:smooth val="0"/>
        </c:ser>
        <c:ser>
          <c:idx val="25"/>
          <c:order val="24"/>
          <c:tx>
            <c:v>.1 - 3.2 B</c:v>
          </c:tx>
          <c:spPr>
            <a:ln w="12700">
              <a:solidFill>
                <a:schemeClr val="bg1">
                  <a:lumMod val="75000"/>
                </a:schemeClr>
              </a:solidFill>
            </a:ln>
          </c:spPr>
          <c:marker>
            <c:symbol val="none"/>
          </c:marker>
          <c:xVal>
            <c:numRef>
              <c:f>Offset!$AM$37:$AU$37</c:f>
              <c:numCache>
                <c:formatCode>0.00E+00</c:formatCode>
                <c:ptCount val="9"/>
                <c:pt idx="0">
                  <c:v>1.004149102737621</c:v>
                </c:pt>
                <c:pt idx="1">
                  <c:v>0.98867793400082871</c:v>
                </c:pt>
                <c:pt idx="2">
                  <c:v>0.96485736849153569</c:v>
                </c:pt>
                <c:pt idx="3">
                  <c:v>0.92924943751608946</c:v>
                </c:pt>
                <c:pt idx="4">
                  <c:v>0.88332760045966396</c:v>
                </c:pt>
                <c:pt idx="5">
                  <c:v>0.82684602274529462</c:v>
                </c:pt>
                <c:pt idx="6">
                  <c:v>0.79172925625080592</c:v>
                </c:pt>
                <c:pt idx="7">
                  <c:v>0.7696277772614013</c:v>
                </c:pt>
                <c:pt idx="8">
                  <c:v>0.75096425767719499</c:v>
                </c:pt>
              </c:numCache>
            </c:numRef>
          </c:xVal>
          <c:yVal>
            <c:numRef>
              <c:f>Offset!$AM$38:$AU$38</c:f>
              <c:numCache>
                <c:formatCode>0.00E+00</c:formatCode>
                <c:ptCount val="9"/>
                <c:pt idx="0">
                  <c:v>158.1917</c:v>
                </c:pt>
                <c:pt idx="1">
                  <c:v>127.64649999999999</c:v>
                </c:pt>
                <c:pt idx="2">
                  <c:v>98.981499999999997</c:v>
                </c:pt>
                <c:pt idx="3">
                  <c:v>88.841099999999997</c:v>
                </c:pt>
                <c:pt idx="4">
                  <c:v>84.153399999999948</c:v>
                </c:pt>
                <c:pt idx="5">
                  <c:v>73.382839999999959</c:v>
                </c:pt>
                <c:pt idx="6">
                  <c:v>58.333290000000005</c:v>
                </c:pt>
                <c:pt idx="7">
                  <c:v>43.539700000000003</c:v>
                </c:pt>
                <c:pt idx="8">
                  <c:v>25.8889</c:v>
                </c:pt>
              </c:numCache>
            </c:numRef>
          </c:yVal>
          <c:smooth val="0"/>
        </c:ser>
        <c:ser>
          <c:idx val="26"/>
          <c:order val="25"/>
          <c:tx>
            <c:v>.1 - 3.3 B</c:v>
          </c:tx>
          <c:spPr>
            <a:ln w="12700">
              <a:solidFill>
                <a:schemeClr val="bg1">
                  <a:lumMod val="75000"/>
                </a:schemeClr>
              </a:solidFill>
            </a:ln>
          </c:spPr>
          <c:marker>
            <c:symbol val="none"/>
          </c:marker>
          <c:xVal>
            <c:numRef>
              <c:f>Offset!$AM$44:$AU$44</c:f>
              <c:numCache>
                <c:formatCode>0.00E+00</c:formatCode>
                <c:ptCount val="9"/>
                <c:pt idx="0">
                  <c:v>1.002705884291478</c:v>
                </c:pt>
                <c:pt idx="1">
                  <c:v>0.98976772435986349</c:v>
                </c:pt>
                <c:pt idx="2">
                  <c:v>0.97083928398361075</c:v>
                </c:pt>
                <c:pt idx="3">
                  <c:v>0.94304776603571305</c:v>
                </c:pt>
                <c:pt idx="4">
                  <c:v>0.898242401632799</c:v>
                </c:pt>
                <c:pt idx="5">
                  <c:v>0.84720841431067373</c:v>
                </c:pt>
                <c:pt idx="6">
                  <c:v>0.81606076848884768</c:v>
                </c:pt>
                <c:pt idx="7">
                  <c:v>0.78994489782418165</c:v>
                </c:pt>
                <c:pt idx="8">
                  <c:v>0.75831815039947292</c:v>
                </c:pt>
              </c:numCache>
            </c:numRef>
          </c:xVal>
          <c:yVal>
            <c:numRef>
              <c:f>Offset!$AM$45:$AU$45</c:f>
              <c:numCache>
                <c:formatCode>0.00E+00</c:formatCode>
                <c:ptCount val="9"/>
                <c:pt idx="0">
                  <c:v>156.56548000000001</c:v>
                </c:pt>
                <c:pt idx="1">
                  <c:v>125.17269999999998</c:v>
                </c:pt>
                <c:pt idx="2">
                  <c:v>103.38760000000002</c:v>
                </c:pt>
                <c:pt idx="3">
                  <c:v>90.772299999999987</c:v>
                </c:pt>
                <c:pt idx="4">
                  <c:v>82.522799999999989</c:v>
                </c:pt>
                <c:pt idx="5">
                  <c:v>76.375299999999982</c:v>
                </c:pt>
                <c:pt idx="6">
                  <c:v>67.190799999999982</c:v>
                </c:pt>
                <c:pt idx="7">
                  <c:v>53.543800000000005</c:v>
                </c:pt>
                <c:pt idx="8">
                  <c:v>28.820000000000011</c:v>
                </c:pt>
              </c:numCache>
            </c:numRef>
          </c:yVal>
          <c:smooth val="0"/>
        </c:ser>
        <c:ser>
          <c:idx val="27"/>
          <c:order val="26"/>
          <c:tx>
            <c:v>.5 - 2.6 B</c:v>
          </c:tx>
          <c:spPr>
            <a:ln w="12700">
              <a:solidFill>
                <a:schemeClr val="bg1">
                  <a:lumMod val="75000"/>
                </a:schemeClr>
              </a:solidFill>
            </a:ln>
          </c:spPr>
          <c:marker>
            <c:symbol val="none"/>
          </c:marker>
          <c:xVal>
            <c:numRef>
              <c:f>Offset!$BA$30:$BH$30</c:f>
              <c:numCache>
                <c:formatCode>0.00E+00</c:formatCode>
                <c:ptCount val="8"/>
                <c:pt idx="0">
                  <c:v>1.0034882931474085</c:v>
                </c:pt>
                <c:pt idx="1">
                  <c:v>0.98487054251179762</c:v>
                </c:pt>
                <c:pt idx="2">
                  <c:v>0.96014564630803212</c:v>
                </c:pt>
                <c:pt idx="3">
                  <c:v>0.89910112825660449</c:v>
                </c:pt>
                <c:pt idx="4">
                  <c:v>0.83683672038469981</c:v>
                </c:pt>
                <c:pt idx="5">
                  <c:v>0.75961423133862582</c:v>
                </c:pt>
                <c:pt idx="6">
                  <c:v>0.72603839952883564</c:v>
                </c:pt>
                <c:pt idx="7">
                  <c:v>0.70284125177532264</c:v>
                </c:pt>
              </c:numCache>
            </c:numRef>
          </c:xVal>
          <c:yVal>
            <c:numRef>
              <c:f>Offset!$BA$31:$BH$31</c:f>
              <c:numCache>
                <c:formatCode>0.00E+00</c:formatCode>
                <c:ptCount val="8"/>
                <c:pt idx="0">
                  <c:v>157.65399999999997</c:v>
                </c:pt>
                <c:pt idx="1">
                  <c:v>116.803</c:v>
                </c:pt>
                <c:pt idx="2">
                  <c:v>94.473300000000009</c:v>
                </c:pt>
                <c:pt idx="3">
                  <c:v>82.798699999999997</c:v>
                </c:pt>
                <c:pt idx="4">
                  <c:v>75.565200000000004</c:v>
                </c:pt>
                <c:pt idx="5">
                  <c:v>66.18610000000001</c:v>
                </c:pt>
                <c:pt idx="6">
                  <c:v>45.238000000000063</c:v>
                </c:pt>
                <c:pt idx="7">
                  <c:v>20.38939999999992</c:v>
                </c:pt>
              </c:numCache>
            </c:numRef>
          </c:yVal>
          <c:smooth val="0"/>
        </c:ser>
        <c:ser>
          <c:idx val="28"/>
          <c:order val="27"/>
          <c:tx>
            <c:v>.5 - 3.4 B</c:v>
          </c:tx>
          <c:spPr>
            <a:ln w="12700">
              <a:solidFill>
                <a:schemeClr val="bg1">
                  <a:lumMod val="75000"/>
                </a:schemeClr>
              </a:solidFill>
            </a:ln>
          </c:spPr>
          <c:marker>
            <c:symbol val="none"/>
          </c:marker>
          <c:xVal>
            <c:numRef>
              <c:f>Offset!$BA$59:$BI$59</c:f>
              <c:numCache>
                <c:formatCode>0.00E+00</c:formatCode>
                <c:ptCount val="9"/>
                <c:pt idx="0">
                  <c:v>1.009273083566276</c:v>
                </c:pt>
                <c:pt idx="1">
                  <c:v>0.99070252621703336</c:v>
                </c:pt>
                <c:pt idx="2">
                  <c:v>0.97127804187125033</c:v>
                </c:pt>
                <c:pt idx="3">
                  <c:v>0.94907863119035962</c:v>
                </c:pt>
                <c:pt idx="4">
                  <c:v>0.90660098947949763</c:v>
                </c:pt>
                <c:pt idx="5">
                  <c:v>0.86177542799146101</c:v>
                </c:pt>
                <c:pt idx="6">
                  <c:v>0.81396143688934164</c:v>
                </c:pt>
                <c:pt idx="7">
                  <c:v>0.77895473599783593</c:v>
                </c:pt>
                <c:pt idx="8">
                  <c:v>0.7480037173747982</c:v>
                </c:pt>
              </c:numCache>
            </c:numRef>
          </c:xVal>
          <c:yVal>
            <c:numRef>
              <c:f>Offset!$BA$60:$BI$60</c:f>
              <c:numCache>
                <c:formatCode>0.00E+00</c:formatCode>
                <c:ptCount val="9"/>
                <c:pt idx="0">
                  <c:v>169.31399999999999</c:v>
                </c:pt>
                <c:pt idx="1">
                  <c:v>130.6352</c:v>
                </c:pt>
                <c:pt idx="2">
                  <c:v>105.04320000000024</c:v>
                </c:pt>
                <c:pt idx="3">
                  <c:v>91.092400000000012</c:v>
                </c:pt>
                <c:pt idx="4">
                  <c:v>83.874999999999986</c:v>
                </c:pt>
                <c:pt idx="5">
                  <c:v>77.134900000000002</c:v>
                </c:pt>
                <c:pt idx="6">
                  <c:v>67.536019999999994</c:v>
                </c:pt>
                <c:pt idx="7">
                  <c:v>48.535200000000003</c:v>
                </c:pt>
                <c:pt idx="8">
                  <c:v>23.6297</c:v>
                </c:pt>
              </c:numCache>
            </c:numRef>
          </c:yVal>
          <c:smooth val="0"/>
        </c:ser>
        <c:ser>
          <c:idx val="29"/>
          <c:order val="28"/>
          <c:tx>
            <c:v>.5 - 3.5 B</c:v>
          </c:tx>
          <c:spPr>
            <a:ln w="12700">
              <a:solidFill>
                <a:schemeClr val="bg1">
                  <a:lumMod val="75000"/>
                </a:schemeClr>
              </a:solidFill>
            </a:ln>
          </c:spPr>
          <c:marker>
            <c:symbol val="none"/>
          </c:marker>
          <c:xVal>
            <c:numRef>
              <c:f>Offset!$BA$37:$BI$37</c:f>
              <c:numCache>
                <c:formatCode>0.00E+00</c:formatCode>
                <c:ptCount val="9"/>
                <c:pt idx="0">
                  <c:v>1.0039425581975678</c:v>
                </c:pt>
                <c:pt idx="1">
                  <c:v>0.98688251405182537</c:v>
                </c:pt>
                <c:pt idx="2">
                  <c:v>0.97528153490144631</c:v>
                </c:pt>
                <c:pt idx="3">
                  <c:v>0.95867634114092259</c:v>
                </c:pt>
                <c:pt idx="4">
                  <c:v>0.89794205628680368</c:v>
                </c:pt>
                <c:pt idx="5">
                  <c:v>0.82310482837268473</c:v>
                </c:pt>
                <c:pt idx="6">
                  <c:v>0.75623035010901585</c:v>
                </c:pt>
                <c:pt idx="7">
                  <c:v>0.72779503126003953</c:v>
                </c:pt>
                <c:pt idx="8">
                  <c:v>0.71209896468813083</c:v>
                </c:pt>
              </c:numCache>
            </c:numRef>
          </c:xVal>
          <c:yVal>
            <c:numRef>
              <c:f>Offset!$BA$38:$BI$38</c:f>
              <c:numCache>
                <c:formatCode>0.00E+00</c:formatCode>
                <c:ptCount val="9"/>
                <c:pt idx="0">
                  <c:v>156.416</c:v>
                </c:pt>
                <c:pt idx="1">
                  <c:v>128.65300000000002</c:v>
                </c:pt>
                <c:pt idx="2">
                  <c:v>108.72800000000001</c:v>
                </c:pt>
                <c:pt idx="3">
                  <c:v>91.628799999999742</c:v>
                </c:pt>
                <c:pt idx="4">
                  <c:v>81.078299999999999</c:v>
                </c:pt>
                <c:pt idx="5">
                  <c:v>70.629699999999985</c:v>
                </c:pt>
                <c:pt idx="6">
                  <c:v>55.506800000000005</c:v>
                </c:pt>
                <c:pt idx="7">
                  <c:v>36.012700000000002</c:v>
                </c:pt>
                <c:pt idx="8">
                  <c:v>21.709900000000001</c:v>
                </c:pt>
              </c:numCache>
            </c:numRef>
          </c:yVal>
          <c:smooth val="0"/>
        </c:ser>
        <c:ser>
          <c:idx val="30"/>
          <c:order val="29"/>
          <c:tx>
            <c:v>.5 - 4.8 B</c:v>
          </c:tx>
          <c:spPr>
            <a:ln w="12700">
              <a:solidFill>
                <a:schemeClr val="bg1">
                  <a:lumMod val="75000"/>
                </a:schemeClr>
              </a:solidFill>
            </a:ln>
          </c:spPr>
          <c:marker>
            <c:symbol val="none"/>
          </c:marker>
          <c:xVal>
            <c:numRef>
              <c:f>Offset!$BA$52:$BI$52</c:f>
              <c:numCache>
                <c:formatCode>0.00E+00</c:formatCode>
                <c:ptCount val="9"/>
                <c:pt idx="0">
                  <c:v>1.004580035237882</c:v>
                </c:pt>
                <c:pt idx="1">
                  <c:v>0.98936969393756236</c:v>
                </c:pt>
                <c:pt idx="2">
                  <c:v>0.97315839501495749</c:v>
                </c:pt>
                <c:pt idx="3">
                  <c:v>0.94808809431533181</c:v>
                </c:pt>
                <c:pt idx="4">
                  <c:v>0.90312676374565914</c:v>
                </c:pt>
                <c:pt idx="5">
                  <c:v>0.86535336254360062</c:v>
                </c:pt>
                <c:pt idx="6">
                  <c:v>0.81788584481564852</c:v>
                </c:pt>
                <c:pt idx="7">
                  <c:v>0.78078087257735174</c:v>
                </c:pt>
                <c:pt idx="8">
                  <c:v>0.73097343202038412</c:v>
                </c:pt>
              </c:numCache>
            </c:numRef>
          </c:xVal>
          <c:yVal>
            <c:numRef>
              <c:f>Offset!$BA$53:$BI$53</c:f>
              <c:numCache>
                <c:formatCode>0.00E+00</c:formatCode>
                <c:ptCount val="9"/>
                <c:pt idx="0">
                  <c:v>159.31</c:v>
                </c:pt>
                <c:pt idx="1">
                  <c:v>128.39140000000057</c:v>
                </c:pt>
                <c:pt idx="2">
                  <c:v>108.28250000000001</c:v>
                </c:pt>
                <c:pt idx="3">
                  <c:v>94.353200000000001</c:v>
                </c:pt>
                <c:pt idx="4">
                  <c:v>85.632399999999919</c:v>
                </c:pt>
                <c:pt idx="5">
                  <c:v>79.61539999999998</c:v>
                </c:pt>
                <c:pt idx="6">
                  <c:v>75.300899999999999</c:v>
                </c:pt>
                <c:pt idx="7">
                  <c:v>65.263260000000301</c:v>
                </c:pt>
                <c:pt idx="8">
                  <c:v>32.362100000000012</c:v>
                </c:pt>
              </c:numCache>
            </c:numRef>
          </c:yVal>
          <c:smooth val="0"/>
        </c:ser>
        <c:ser>
          <c:idx val="31"/>
          <c:order val="30"/>
          <c:tx>
            <c:v>.5 - 4.9 B</c:v>
          </c:tx>
          <c:spPr>
            <a:ln w="12700">
              <a:solidFill>
                <a:schemeClr val="bg1">
                  <a:lumMod val="75000"/>
                </a:schemeClr>
              </a:solidFill>
            </a:ln>
          </c:spPr>
          <c:marker>
            <c:symbol val="none"/>
          </c:marker>
          <c:xVal>
            <c:numRef>
              <c:f>Offset!$BA$44:$BI$44</c:f>
              <c:numCache>
                <c:formatCode>0.00E+00</c:formatCode>
                <c:ptCount val="9"/>
                <c:pt idx="0">
                  <c:v>1.009830277978023</c:v>
                </c:pt>
                <c:pt idx="1">
                  <c:v>0.99337763040932725</c:v>
                </c:pt>
                <c:pt idx="2">
                  <c:v>0.97545860032108778</c:v>
                </c:pt>
                <c:pt idx="3">
                  <c:v>0.95525989992935445</c:v>
                </c:pt>
                <c:pt idx="4">
                  <c:v>0.91958614031528241</c:v>
                </c:pt>
                <c:pt idx="5">
                  <c:v>0.8651800628290266</c:v>
                </c:pt>
                <c:pt idx="6">
                  <c:v>0.81126195801313661</c:v>
                </c:pt>
                <c:pt idx="7">
                  <c:v>0.78340705678863054</c:v>
                </c:pt>
                <c:pt idx="8">
                  <c:v>0.75327166375782362</c:v>
                </c:pt>
              </c:numCache>
            </c:numRef>
          </c:xVal>
          <c:yVal>
            <c:numRef>
              <c:f>Offset!$BA$45:$BI$45</c:f>
              <c:numCache>
                <c:formatCode>0.00E+00</c:formatCode>
                <c:ptCount val="9"/>
                <c:pt idx="0">
                  <c:v>174.03399999999999</c:v>
                </c:pt>
                <c:pt idx="1">
                  <c:v>133.809</c:v>
                </c:pt>
                <c:pt idx="2">
                  <c:v>107.637</c:v>
                </c:pt>
                <c:pt idx="3">
                  <c:v>96.660600000000002</c:v>
                </c:pt>
                <c:pt idx="4">
                  <c:v>88.256399999999999</c:v>
                </c:pt>
                <c:pt idx="5">
                  <c:v>79.278599999999983</c:v>
                </c:pt>
                <c:pt idx="6">
                  <c:v>71.029600000000002</c:v>
                </c:pt>
                <c:pt idx="7">
                  <c:v>52.998820000000002</c:v>
                </c:pt>
                <c:pt idx="8">
                  <c:v>30.249699999999901</c:v>
                </c:pt>
              </c:numCache>
            </c:numRef>
          </c:yVal>
          <c:smooth val="0"/>
        </c:ser>
        <c:ser>
          <c:idx val="32"/>
          <c:order val="31"/>
          <c:tx>
            <c:v>1 - 2.6 B</c:v>
          </c:tx>
          <c:spPr>
            <a:ln w="12700">
              <a:solidFill>
                <a:schemeClr val="bg1">
                  <a:lumMod val="75000"/>
                </a:schemeClr>
              </a:solidFill>
            </a:ln>
          </c:spPr>
          <c:marker>
            <c:symbol val="none"/>
          </c:marker>
          <c:xVal>
            <c:numRef>
              <c:f>Offset!$BY$14:$CG$14</c:f>
              <c:numCache>
                <c:formatCode>0.00E+00</c:formatCode>
                <c:ptCount val="9"/>
                <c:pt idx="0">
                  <c:v>1.0053168875386098</c:v>
                </c:pt>
                <c:pt idx="1">
                  <c:v>0.98398822373429851</c:v>
                </c:pt>
                <c:pt idx="2">
                  <c:v>0.96174525481733764</c:v>
                </c:pt>
                <c:pt idx="3">
                  <c:v>0.9334094795614637</c:v>
                </c:pt>
                <c:pt idx="4">
                  <c:v>0.88283073538862844</c:v>
                </c:pt>
                <c:pt idx="5">
                  <c:v>0.83042338099049551</c:v>
                </c:pt>
                <c:pt idx="6">
                  <c:v>0.79203024949548495</c:v>
                </c:pt>
                <c:pt idx="7">
                  <c:v>0.76278016912696256</c:v>
                </c:pt>
                <c:pt idx="8">
                  <c:v>0.72194761012551889</c:v>
                </c:pt>
              </c:numCache>
            </c:numRef>
          </c:xVal>
          <c:yVal>
            <c:numRef>
              <c:f>Offset!$BY$15:$CG$15</c:f>
              <c:numCache>
                <c:formatCode>0.00E+00</c:formatCode>
                <c:ptCount val="9"/>
                <c:pt idx="0">
                  <c:v>160.52700000000004</c:v>
                </c:pt>
                <c:pt idx="1">
                  <c:v>118.298</c:v>
                </c:pt>
                <c:pt idx="2">
                  <c:v>94.35799999999999</c:v>
                </c:pt>
                <c:pt idx="3">
                  <c:v>82.514000000000024</c:v>
                </c:pt>
                <c:pt idx="4">
                  <c:v>73.999000000000024</c:v>
                </c:pt>
                <c:pt idx="5">
                  <c:v>68.055999999999983</c:v>
                </c:pt>
                <c:pt idx="6">
                  <c:v>53.8277</c:v>
                </c:pt>
                <c:pt idx="7">
                  <c:v>33.678100000000114</c:v>
                </c:pt>
                <c:pt idx="8">
                  <c:v>17.551100000000005</c:v>
                </c:pt>
              </c:numCache>
            </c:numRef>
          </c:yVal>
          <c:smooth val="0"/>
        </c:ser>
        <c:ser>
          <c:idx val="33"/>
          <c:order val="32"/>
          <c:tx>
            <c:v>1 - 3.6 B</c:v>
          </c:tx>
          <c:spPr>
            <a:ln w="12700">
              <a:solidFill>
                <a:schemeClr val="bg1">
                  <a:lumMod val="75000"/>
                </a:schemeClr>
              </a:solidFill>
            </a:ln>
          </c:spPr>
          <c:marker>
            <c:symbol val="none"/>
          </c:marker>
          <c:xVal>
            <c:numRef>
              <c:f>Offset!$BY$35:$CF$35</c:f>
              <c:numCache>
                <c:formatCode>0.00E+00</c:formatCode>
                <c:ptCount val="8"/>
                <c:pt idx="0">
                  <c:v>1.0024815233089921</c:v>
                </c:pt>
                <c:pt idx="1">
                  <c:v>0.98571806686306751</c:v>
                </c:pt>
                <c:pt idx="2">
                  <c:v>0.96828391434846761</c:v>
                </c:pt>
                <c:pt idx="3">
                  <c:v>0.93810963638479483</c:v>
                </c:pt>
                <c:pt idx="4">
                  <c:v>0.88580717884098858</c:v>
                </c:pt>
                <c:pt idx="5">
                  <c:v>0.81495208445629386</c:v>
                </c:pt>
                <c:pt idx="6">
                  <c:v>0.78187380523727523</c:v>
                </c:pt>
                <c:pt idx="7">
                  <c:v>0.75393283246026488</c:v>
                </c:pt>
              </c:numCache>
            </c:numRef>
          </c:xVal>
          <c:yVal>
            <c:numRef>
              <c:f>Offset!$BY$36:$CF$36</c:f>
              <c:numCache>
                <c:formatCode>0.00E+00</c:formatCode>
                <c:ptCount val="8"/>
                <c:pt idx="0">
                  <c:v>154.14399999999998</c:v>
                </c:pt>
                <c:pt idx="1">
                  <c:v>126.14999999999999</c:v>
                </c:pt>
                <c:pt idx="2">
                  <c:v>105.39900000000002</c:v>
                </c:pt>
                <c:pt idx="3">
                  <c:v>91.672999999999988</c:v>
                </c:pt>
                <c:pt idx="4">
                  <c:v>82.279000000000011</c:v>
                </c:pt>
                <c:pt idx="5">
                  <c:v>72.427999999999997</c:v>
                </c:pt>
                <c:pt idx="6">
                  <c:v>56.330400000000004</c:v>
                </c:pt>
                <c:pt idx="7">
                  <c:v>39.061700000000002</c:v>
                </c:pt>
              </c:numCache>
            </c:numRef>
          </c:yVal>
          <c:smooth val="0"/>
        </c:ser>
        <c:ser>
          <c:idx val="34"/>
          <c:order val="33"/>
          <c:tx>
            <c:v>1 - 4.7 B</c:v>
          </c:tx>
          <c:spPr>
            <a:ln w="12700">
              <a:solidFill>
                <a:schemeClr val="bg1">
                  <a:lumMod val="75000"/>
                </a:schemeClr>
              </a:solidFill>
            </a:ln>
          </c:spPr>
          <c:marker>
            <c:symbol val="none"/>
          </c:marker>
          <c:xVal>
            <c:numRef>
              <c:f>Offset!$BY$49:$CG$49</c:f>
              <c:numCache>
                <c:formatCode>0.00E+00</c:formatCode>
                <c:ptCount val="9"/>
                <c:pt idx="0">
                  <c:v>0.99904922810840091</c:v>
                </c:pt>
                <c:pt idx="1">
                  <c:v>0.9858003387535037</c:v>
                </c:pt>
                <c:pt idx="2">
                  <c:v>0.96902963288230692</c:v>
                </c:pt>
                <c:pt idx="3">
                  <c:v>0.93817149179043491</c:v>
                </c:pt>
                <c:pt idx="4">
                  <c:v>0.89322578861130553</c:v>
                </c:pt>
                <c:pt idx="5">
                  <c:v>0.84811266382329009</c:v>
                </c:pt>
                <c:pt idx="6">
                  <c:v>0.81792518181081619</c:v>
                </c:pt>
                <c:pt idx="7">
                  <c:v>0.78203589239088556</c:v>
                </c:pt>
                <c:pt idx="8">
                  <c:v>0.73524537984927363</c:v>
                </c:pt>
              </c:numCache>
            </c:numRef>
          </c:xVal>
          <c:yVal>
            <c:numRef>
              <c:f>Offset!$BY$50:$CG$50</c:f>
              <c:numCache>
                <c:formatCode>0.00E+00</c:formatCode>
                <c:ptCount val="9"/>
                <c:pt idx="0">
                  <c:v>147.92700000000048</c:v>
                </c:pt>
                <c:pt idx="1">
                  <c:v>119.03999999999999</c:v>
                </c:pt>
                <c:pt idx="2">
                  <c:v>99.787999999999997</c:v>
                </c:pt>
                <c:pt idx="3">
                  <c:v>88.472999999999999</c:v>
                </c:pt>
                <c:pt idx="4">
                  <c:v>81.915000000000006</c:v>
                </c:pt>
                <c:pt idx="5">
                  <c:v>76.614999999999995</c:v>
                </c:pt>
                <c:pt idx="6">
                  <c:v>70.995000000000005</c:v>
                </c:pt>
                <c:pt idx="7">
                  <c:v>51.104000000000006</c:v>
                </c:pt>
                <c:pt idx="8">
                  <c:v>17.942999999999923</c:v>
                </c:pt>
              </c:numCache>
            </c:numRef>
          </c:yVal>
          <c:smooth val="0"/>
        </c:ser>
        <c:ser>
          <c:idx val="35"/>
          <c:order val="34"/>
          <c:tx>
            <c:v>1 - 5.6 B</c:v>
          </c:tx>
          <c:spPr>
            <a:ln w="12700">
              <a:solidFill>
                <a:schemeClr val="bg1">
                  <a:lumMod val="75000"/>
                </a:schemeClr>
              </a:solidFill>
            </a:ln>
          </c:spPr>
          <c:marker>
            <c:symbol val="none"/>
          </c:marker>
          <c:xVal>
            <c:numRef>
              <c:f>Offset!$BY$7:$CG$7</c:f>
              <c:numCache>
                <c:formatCode>0.00E+00</c:formatCode>
                <c:ptCount val="9"/>
                <c:pt idx="0">
                  <c:v>1.0072888349044715</c:v>
                </c:pt>
                <c:pt idx="1">
                  <c:v>0.99182895016505213</c:v>
                </c:pt>
                <c:pt idx="2">
                  <c:v>0.97636727712201898</c:v>
                </c:pt>
                <c:pt idx="3">
                  <c:v>0.95679429407136063</c:v>
                </c:pt>
                <c:pt idx="4">
                  <c:v>0.90913600276938988</c:v>
                </c:pt>
                <c:pt idx="5">
                  <c:v>0.87083894439344156</c:v>
                </c:pt>
                <c:pt idx="6">
                  <c:v>0.82615943042061579</c:v>
                </c:pt>
                <c:pt idx="7">
                  <c:v>0.7939619180098697</c:v>
                </c:pt>
                <c:pt idx="8">
                  <c:v>0.76658674512351233</c:v>
                </c:pt>
              </c:numCache>
            </c:numRef>
          </c:xVal>
          <c:yVal>
            <c:numRef>
              <c:f>Offset!$BY$8:$CG$8</c:f>
              <c:numCache>
                <c:formatCode>0.00E+00</c:formatCode>
                <c:ptCount val="9"/>
                <c:pt idx="0">
                  <c:v>164.66499999999999</c:v>
                </c:pt>
                <c:pt idx="1">
                  <c:v>133.56</c:v>
                </c:pt>
                <c:pt idx="2">
                  <c:v>110.23099999999999</c:v>
                </c:pt>
                <c:pt idx="3">
                  <c:v>96.332999999999998</c:v>
                </c:pt>
                <c:pt idx="4">
                  <c:v>86.603000000000009</c:v>
                </c:pt>
                <c:pt idx="5">
                  <c:v>76.971000000000004</c:v>
                </c:pt>
                <c:pt idx="6">
                  <c:v>69.519000000000005</c:v>
                </c:pt>
                <c:pt idx="7">
                  <c:v>58.519899999999993</c:v>
                </c:pt>
                <c:pt idx="8">
                  <c:v>40.464300000000001</c:v>
                </c:pt>
              </c:numCache>
            </c:numRef>
          </c:yVal>
          <c:smooth val="0"/>
        </c:ser>
        <c:ser>
          <c:idx val="36"/>
          <c:order val="35"/>
          <c:tx>
            <c:v>1 - 5.6 B</c:v>
          </c:tx>
          <c:spPr>
            <a:ln w="12700">
              <a:solidFill>
                <a:schemeClr val="bg1">
                  <a:lumMod val="75000"/>
                </a:schemeClr>
              </a:solidFill>
            </a:ln>
          </c:spPr>
          <c:marker>
            <c:symbol val="none"/>
          </c:marker>
          <c:xVal>
            <c:numRef>
              <c:f>Offset!$BY$28:$CG$28</c:f>
              <c:numCache>
                <c:formatCode>0.00E+00</c:formatCode>
                <c:ptCount val="9"/>
                <c:pt idx="0">
                  <c:v>0.99570149563660415</c:v>
                </c:pt>
                <c:pt idx="1">
                  <c:v>0.98338179795485958</c:v>
                </c:pt>
                <c:pt idx="2">
                  <c:v>0.9675238245442046</c:v>
                </c:pt>
                <c:pt idx="3">
                  <c:v>0.95251382336928692</c:v>
                </c:pt>
                <c:pt idx="4">
                  <c:v>0.90182472092392452</c:v>
                </c:pt>
                <c:pt idx="5">
                  <c:v>0.85000076384643852</c:v>
                </c:pt>
                <c:pt idx="6">
                  <c:v>0.80596511934338522</c:v>
                </c:pt>
                <c:pt idx="7">
                  <c:v>0.78897371946436967</c:v>
                </c:pt>
                <c:pt idx="8">
                  <c:v>0.76023031700038179</c:v>
                </c:pt>
              </c:numCache>
            </c:numRef>
          </c:xVal>
          <c:yVal>
            <c:numRef>
              <c:f>Offset!$BY$29:$CG$29</c:f>
              <c:numCache>
                <c:formatCode>0.00E+00</c:formatCode>
                <c:ptCount val="9"/>
                <c:pt idx="0">
                  <c:v>141.87800000000001</c:v>
                </c:pt>
                <c:pt idx="1">
                  <c:v>118.60000000000001</c:v>
                </c:pt>
                <c:pt idx="2">
                  <c:v>102.583</c:v>
                </c:pt>
                <c:pt idx="3">
                  <c:v>94.296999999999997</c:v>
                </c:pt>
                <c:pt idx="4">
                  <c:v>84.394999999999996</c:v>
                </c:pt>
                <c:pt idx="5">
                  <c:v>75.162999999999982</c:v>
                </c:pt>
                <c:pt idx="6">
                  <c:v>68.52209999999998</c:v>
                </c:pt>
                <c:pt idx="7">
                  <c:v>53.733400000000003</c:v>
                </c:pt>
                <c:pt idx="8">
                  <c:v>35.529100000000113</c:v>
                </c:pt>
              </c:numCache>
            </c:numRef>
          </c:yVal>
          <c:smooth val="0"/>
        </c:ser>
        <c:ser>
          <c:idx val="37"/>
          <c:order val="36"/>
          <c:tx>
            <c:v>1 - 5.9 B</c:v>
          </c:tx>
          <c:spPr>
            <a:ln w="12700">
              <a:solidFill>
                <a:schemeClr val="bg1">
                  <a:lumMod val="75000"/>
                </a:schemeClr>
              </a:solidFill>
            </a:ln>
          </c:spPr>
          <c:marker>
            <c:symbol val="none"/>
          </c:marker>
          <c:xVal>
            <c:numRef>
              <c:f>Offset!$BY$21:$CG$21</c:f>
              <c:numCache>
                <c:formatCode>0.00E+00</c:formatCode>
                <c:ptCount val="9"/>
                <c:pt idx="0">
                  <c:v>1.0019654426379769</c:v>
                </c:pt>
                <c:pt idx="1">
                  <c:v>0.98965624756390624</c:v>
                </c:pt>
                <c:pt idx="2">
                  <c:v>0.96958738449740056</c:v>
                </c:pt>
                <c:pt idx="3">
                  <c:v>0.95085453383307428</c:v>
                </c:pt>
                <c:pt idx="4">
                  <c:v>0.90068153272463669</c:v>
                </c:pt>
                <c:pt idx="5">
                  <c:v>0.85773345727089512</c:v>
                </c:pt>
                <c:pt idx="6">
                  <c:v>0.8224116172577931</c:v>
                </c:pt>
                <c:pt idx="7">
                  <c:v>0.78869501638852235</c:v>
                </c:pt>
                <c:pt idx="8">
                  <c:v>0.75524612406498015</c:v>
                </c:pt>
              </c:numCache>
            </c:numRef>
          </c:xVal>
          <c:yVal>
            <c:numRef>
              <c:f>Offset!$BY$22:$CG$22</c:f>
              <c:numCache>
                <c:formatCode>0.00E+00</c:formatCode>
                <c:ptCount val="9"/>
                <c:pt idx="0">
                  <c:v>154.54699999999997</c:v>
                </c:pt>
                <c:pt idx="1">
                  <c:v>126.07000000000001</c:v>
                </c:pt>
                <c:pt idx="2">
                  <c:v>99.35199999999999</c:v>
                </c:pt>
                <c:pt idx="3">
                  <c:v>87.623999999999981</c:v>
                </c:pt>
                <c:pt idx="4">
                  <c:v>78.552999999999983</c:v>
                </c:pt>
                <c:pt idx="5">
                  <c:v>72.165999999999983</c:v>
                </c:pt>
                <c:pt idx="6">
                  <c:v>64.018999999999991</c:v>
                </c:pt>
                <c:pt idx="7">
                  <c:v>53.751299999999993</c:v>
                </c:pt>
                <c:pt idx="8">
                  <c:v>27.651599999999988</c:v>
                </c:pt>
              </c:numCache>
            </c:numRef>
          </c:yVal>
          <c:smooth val="0"/>
        </c:ser>
        <c:ser>
          <c:idx val="38"/>
          <c:order val="37"/>
          <c:tx>
            <c:v>1 - 6.5 B</c:v>
          </c:tx>
          <c:spPr>
            <a:ln w="12700">
              <a:solidFill>
                <a:schemeClr val="bg1">
                  <a:lumMod val="75000"/>
                </a:schemeClr>
              </a:solidFill>
            </a:ln>
          </c:spPr>
          <c:marker>
            <c:symbol val="none"/>
          </c:marker>
          <c:xVal>
            <c:numRef>
              <c:f>Offset!$BY$42:$CG$42</c:f>
              <c:numCache>
                <c:formatCode>0.00E+00</c:formatCode>
                <c:ptCount val="9"/>
                <c:pt idx="0">
                  <c:v>1.0046169109353043</c:v>
                </c:pt>
                <c:pt idx="1">
                  <c:v>0.98855692573297027</c:v>
                </c:pt>
                <c:pt idx="2">
                  <c:v>0.96330390887022121</c:v>
                </c:pt>
                <c:pt idx="3">
                  <c:v>0.9288578603470482</c:v>
                </c:pt>
                <c:pt idx="4">
                  <c:v>0.87590055758768126</c:v>
                </c:pt>
                <c:pt idx="5">
                  <c:v>0.80933546599995743</c:v>
                </c:pt>
                <c:pt idx="6">
                  <c:v>0.76826882729174972</c:v>
                </c:pt>
                <c:pt idx="7">
                  <c:v>0.74546769768960564</c:v>
                </c:pt>
                <c:pt idx="8">
                  <c:v>0.72180831481223717</c:v>
                </c:pt>
              </c:numCache>
            </c:numRef>
          </c:xVal>
          <c:yVal>
            <c:numRef>
              <c:f>Offset!$BY$43:$CG$43</c:f>
              <c:numCache>
                <c:formatCode>0.00E+00</c:formatCode>
                <c:ptCount val="9"/>
                <c:pt idx="0">
                  <c:v>159.30800000000048</c:v>
                </c:pt>
                <c:pt idx="1">
                  <c:v>126.93000000000002</c:v>
                </c:pt>
                <c:pt idx="2">
                  <c:v>94.562000000000012</c:v>
                </c:pt>
                <c:pt idx="3">
                  <c:v>83.881999999999991</c:v>
                </c:pt>
                <c:pt idx="4">
                  <c:v>75.495999999999995</c:v>
                </c:pt>
                <c:pt idx="5">
                  <c:v>64.978999999999985</c:v>
                </c:pt>
                <c:pt idx="6">
                  <c:v>49.63300000000001</c:v>
                </c:pt>
                <c:pt idx="7">
                  <c:v>35.801999999999985</c:v>
                </c:pt>
                <c:pt idx="8">
                  <c:v>18.39</c:v>
                </c:pt>
              </c:numCache>
            </c:numRef>
          </c:yVal>
          <c:smooth val="0"/>
        </c:ser>
        <c:ser>
          <c:idx val="39"/>
          <c:order val="38"/>
          <c:tx>
            <c:v>2 - 3.1 B</c:v>
          </c:tx>
          <c:spPr>
            <a:ln w="12700">
              <a:solidFill>
                <a:schemeClr val="bg1">
                  <a:lumMod val="75000"/>
                </a:schemeClr>
              </a:solidFill>
            </a:ln>
          </c:spPr>
          <c:marker>
            <c:symbol val="none"/>
          </c:marker>
          <c:xVal>
            <c:numRef>
              <c:f>Offset!$D$81:$L$81</c:f>
              <c:numCache>
                <c:formatCode>0.00000E+00</c:formatCode>
                <c:ptCount val="9"/>
                <c:pt idx="0">
                  <c:v>1.0071591001501556</c:v>
                </c:pt>
                <c:pt idx="1">
                  <c:v>0.9898832472021043</c:v>
                </c:pt>
                <c:pt idx="2">
                  <c:v>0.96778025174789561</c:v>
                </c:pt>
                <c:pt idx="3">
                  <c:v>0.92890910214273203</c:v>
                </c:pt>
                <c:pt idx="4">
                  <c:v>0.886481498440298</c:v>
                </c:pt>
                <c:pt idx="5">
                  <c:v>0.82804873019870295</c:v>
                </c:pt>
                <c:pt idx="6">
                  <c:v>0.79044698774362809</c:v>
                </c:pt>
                <c:pt idx="7">
                  <c:v>0.75792863955351153</c:v>
                </c:pt>
                <c:pt idx="8">
                  <c:v>0.72820343553416689</c:v>
                </c:pt>
              </c:numCache>
            </c:numRef>
          </c:xVal>
          <c:yVal>
            <c:numRef>
              <c:f>Offset!$D$82:$L$82</c:f>
              <c:numCache>
                <c:formatCode>0.00000E+00</c:formatCode>
                <c:ptCount val="9"/>
                <c:pt idx="0">
                  <c:v>163.768</c:v>
                </c:pt>
                <c:pt idx="1">
                  <c:v>130.54399999999998</c:v>
                </c:pt>
                <c:pt idx="2">
                  <c:v>104.89399999999999</c:v>
                </c:pt>
                <c:pt idx="3">
                  <c:v>87.461900000000227</c:v>
                </c:pt>
                <c:pt idx="4">
                  <c:v>77.86869999999999</c:v>
                </c:pt>
                <c:pt idx="5">
                  <c:v>70.542099999999991</c:v>
                </c:pt>
                <c:pt idx="6">
                  <c:v>58.792900000000159</c:v>
                </c:pt>
                <c:pt idx="7">
                  <c:v>40.430100000000003</c:v>
                </c:pt>
                <c:pt idx="8">
                  <c:v>17.295999999999989</c:v>
                </c:pt>
              </c:numCache>
            </c:numRef>
          </c:yVal>
          <c:smooth val="0"/>
        </c:ser>
        <c:ser>
          <c:idx val="40"/>
          <c:order val="39"/>
          <c:tx>
            <c:v>2 - 5.4 B</c:v>
          </c:tx>
          <c:spPr>
            <a:ln w="12700">
              <a:solidFill>
                <a:schemeClr val="bg1">
                  <a:lumMod val="75000"/>
                </a:schemeClr>
              </a:solidFill>
            </a:ln>
          </c:spPr>
          <c:marker>
            <c:symbol val="none"/>
          </c:marker>
          <c:xVal>
            <c:numRef>
              <c:f>Offset!$D$88:$L$88</c:f>
              <c:numCache>
                <c:formatCode>0.00000E+00</c:formatCode>
                <c:ptCount val="9"/>
                <c:pt idx="0">
                  <c:v>1.0021963123927893</c:v>
                </c:pt>
                <c:pt idx="1">
                  <c:v>0.98424784553614086</c:v>
                </c:pt>
                <c:pt idx="2">
                  <c:v>0.96365051441003058</c:v>
                </c:pt>
                <c:pt idx="3">
                  <c:v>0.94349466066215881</c:v>
                </c:pt>
                <c:pt idx="4">
                  <c:v>0.89361884660245783</c:v>
                </c:pt>
                <c:pt idx="5">
                  <c:v>0.84212459131369422</c:v>
                </c:pt>
                <c:pt idx="6">
                  <c:v>0.79960531143203972</c:v>
                </c:pt>
                <c:pt idx="7">
                  <c:v>0.76988590760430176</c:v>
                </c:pt>
                <c:pt idx="8">
                  <c:v>0.7547321038487449</c:v>
                </c:pt>
              </c:numCache>
            </c:numRef>
          </c:xVal>
          <c:yVal>
            <c:numRef>
              <c:f>Offset!$D$89:$L$89</c:f>
              <c:numCache>
                <c:formatCode>0.00000E+00</c:formatCode>
                <c:ptCount val="9"/>
                <c:pt idx="0">
                  <c:v>154.393</c:v>
                </c:pt>
                <c:pt idx="1">
                  <c:v>118.49299999999999</c:v>
                </c:pt>
                <c:pt idx="2">
                  <c:v>98.917500000000317</c:v>
                </c:pt>
                <c:pt idx="3">
                  <c:v>91.108299999999986</c:v>
                </c:pt>
                <c:pt idx="4">
                  <c:v>81.408599999999993</c:v>
                </c:pt>
                <c:pt idx="5">
                  <c:v>75.781200000000027</c:v>
                </c:pt>
                <c:pt idx="6">
                  <c:v>68.278399999999948</c:v>
                </c:pt>
                <c:pt idx="7">
                  <c:v>57.064300000000003</c:v>
                </c:pt>
                <c:pt idx="8">
                  <c:v>44.366200000000006</c:v>
                </c:pt>
              </c:numCache>
            </c:numRef>
          </c:yVal>
          <c:smooth val="0"/>
        </c:ser>
        <c:ser>
          <c:idx val="41"/>
          <c:order val="40"/>
          <c:tx>
            <c:v>2 - 5.8 B</c:v>
          </c:tx>
          <c:spPr>
            <a:ln w="12700">
              <a:solidFill>
                <a:schemeClr val="bg1">
                  <a:lumMod val="75000"/>
                </a:schemeClr>
              </a:solidFill>
            </a:ln>
          </c:spPr>
          <c:marker>
            <c:symbol val="none"/>
          </c:marker>
          <c:xVal>
            <c:numRef>
              <c:f>Offset!$D$95:$L$95</c:f>
              <c:numCache>
                <c:formatCode>0.00000E+00</c:formatCode>
                <c:ptCount val="9"/>
                <c:pt idx="0">
                  <c:v>1.0045194961247756</c:v>
                </c:pt>
                <c:pt idx="1">
                  <c:v>0.9868641983136015</c:v>
                </c:pt>
                <c:pt idx="2">
                  <c:v>0.96838928884680719</c:v>
                </c:pt>
                <c:pt idx="3">
                  <c:v>0.94224799077807364</c:v>
                </c:pt>
                <c:pt idx="4">
                  <c:v>0.90516013198669343</c:v>
                </c:pt>
                <c:pt idx="5">
                  <c:v>0.86971322200478396</c:v>
                </c:pt>
                <c:pt idx="6">
                  <c:v>0.82263472850594688</c:v>
                </c:pt>
                <c:pt idx="7">
                  <c:v>0.79375679025655188</c:v>
                </c:pt>
                <c:pt idx="8">
                  <c:v>0.77309205099576261</c:v>
                </c:pt>
              </c:numCache>
            </c:numRef>
          </c:xVal>
          <c:yVal>
            <c:numRef>
              <c:f>Offset!$D$96:$L$96</c:f>
              <c:numCache>
                <c:formatCode>0.00000E+00</c:formatCode>
                <c:ptCount val="9"/>
                <c:pt idx="0">
                  <c:v>159.31300000000002</c:v>
                </c:pt>
                <c:pt idx="1">
                  <c:v>122.932</c:v>
                </c:pt>
                <c:pt idx="2">
                  <c:v>101.7013</c:v>
                </c:pt>
                <c:pt idx="3">
                  <c:v>93.33829999999999</c:v>
                </c:pt>
                <c:pt idx="4">
                  <c:v>87.023699999999991</c:v>
                </c:pt>
                <c:pt idx="5">
                  <c:v>80.684200000000004</c:v>
                </c:pt>
                <c:pt idx="6">
                  <c:v>70.976200000000006</c:v>
                </c:pt>
                <c:pt idx="7">
                  <c:v>57.453499999999998</c:v>
                </c:pt>
                <c:pt idx="8">
                  <c:v>41.796800000000012</c:v>
                </c:pt>
              </c:numCache>
            </c:numRef>
          </c:yVal>
          <c:smooth val="0"/>
        </c:ser>
        <c:ser>
          <c:idx val="42"/>
          <c:order val="41"/>
          <c:tx>
            <c:v>5 - 2.6 B</c:v>
          </c:tx>
          <c:spPr>
            <a:ln w="12700">
              <a:solidFill>
                <a:schemeClr val="bg1">
                  <a:lumMod val="75000"/>
                </a:schemeClr>
              </a:solidFill>
            </a:ln>
          </c:spPr>
          <c:marker>
            <c:symbol val="none"/>
          </c:marker>
          <c:xVal>
            <c:numRef>
              <c:f>Offset!$AA$52:$AH$52</c:f>
              <c:numCache>
                <c:formatCode>0.00E+00</c:formatCode>
                <c:ptCount val="8"/>
                <c:pt idx="0">
                  <c:v>1.0067777740299122</c:v>
                </c:pt>
                <c:pt idx="1">
                  <c:v>0.98730255441077841</c:v>
                </c:pt>
                <c:pt idx="2">
                  <c:v>0.96478454753347576</c:v>
                </c:pt>
                <c:pt idx="3">
                  <c:v>0.9240082824773207</c:v>
                </c:pt>
                <c:pt idx="4">
                  <c:v>0.8384987093968177</c:v>
                </c:pt>
                <c:pt idx="5">
                  <c:v>0.77824914300879999</c:v>
                </c:pt>
                <c:pt idx="6">
                  <c:v>0.74447194086411073</c:v>
                </c:pt>
                <c:pt idx="7">
                  <c:v>0.72530057794759661</c:v>
                </c:pt>
              </c:numCache>
            </c:numRef>
          </c:xVal>
          <c:yVal>
            <c:numRef>
              <c:f>Offset!$AA$53:$AH$53</c:f>
              <c:numCache>
                <c:formatCode>0.00E+00</c:formatCode>
                <c:ptCount val="8"/>
                <c:pt idx="0">
                  <c:v>162.06900000000002</c:v>
                </c:pt>
                <c:pt idx="1">
                  <c:v>127.38999999999999</c:v>
                </c:pt>
                <c:pt idx="2">
                  <c:v>105.67089999999995</c:v>
                </c:pt>
                <c:pt idx="3">
                  <c:v>87.278199999999998</c:v>
                </c:pt>
                <c:pt idx="4">
                  <c:v>76.931100000000257</c:v>
                </c:pt>
                <c:pt idx="5">
                  <c:v>65.489599999999996</c:v>
                </c:pt>
                <c:pt idx="6">
                  <c:v>47.602700000000013</c:v>
                </c:pt>
                <c:pt idx="7">
                  <c:v>33.195440000000012</c:v>
                </c:pt>
              </c:numCache>
            </c:numRef>
          </c:yVal>
          <c:smooth val="0"/>
        </c:ser>
        <c:dLbls>
          <c:showLegendKey val="0"/>
          <c:showVal val="0"/>
          <c:showCatName val="0"/>
          <c:showSerName val="0"/>
          <c:showPercent val="0"/>
          <c:showBubbleSize val="0"/>
        </c:dLbls>
        <c:axId val="-1243023056"/>
        <c:axId val="-1369498176"/>
      </c:scatterChart>
      <c:scatterChart>
        <c:scatterStyle val="lineMarker"/>
        <c:varyColors val="0"/>
        <c:ser>
          <c:idx val="0"/>
          <c:order val="42"/>
          <c:spPr>
            <a:ln>
              <a:solidFill>
                <a:schemeClr val="tx1"/>
              </a:solidFill>
            </a:ln>
          </c:spPr>
          <c:marker>
            <c:symbol val="none"/>
          </c:marker>
          <c:errBars>
            <c:errDir val="y"/>
            <c:errBarType val="both"/>
            <c:errValType val="fixedVal"/>
            <c:noEndCap val="0"/>
            <c:val val="1"/>
          </c:errBars>
          <c:errBars>
            <c:errDir val="x"/>
            <c:errBarType val="both"/>
            <c:errValType val="cust"/>
            <c:noEndCap val="0"/>
            <c:plus>
              <c:numRef>
                <c:f>Offset!$D$145:$Q$145</c:f>
                <c:numCache>
                  <c:formatCode>General</c:formatCode>
                  <c:ptCount val="14"/>
                  <c:pt idx="0">
                    <c:v>4.9495725880365933E-5</c:v>
                  </c:pt>
                  <c:pt idx="1">
                    <c:v>1.3894942629698547E-3</c:v>
                  </c:pt>
                  <c:pt idx="2">
                    <c:v>3.0548052322196791E-3</c:v>
                  </c:pt>
                  <c:pt idx="3">
                    <c:v>5.1281913353432903E-3</c:v>
                  </c:pt>
                  <c:pt idx="4">
                    <c:v>7.7384406973384934E-3</c:v>
                  </c:pt>
                  <c:pt idx="5">
                    <c:v>1.8237075885855061E-2</c:v>
                  </c:pt>
                  <c:pt idx="6">
                    <c:v>2.8454346143771642E-2</c:v>
                  </c:pt>
                  <c:pt idx="7">
                    <c:v>2.5581968990791494E-2</c:v>
                  </c:pt>
                  <c:pt idx="8">
                    <c:v>1.4835136443238061E-2</c:v>
                  </c:pt>
                  <c:pt idx="9">
                    <c:v>1.4924734335553401E-2</c:v>
                  </c:pt>
                  <c:pt idx="10">
                    <c:v>1.6281250591029781E-2</c:v>
                  </c:pt>
                  <c:pt idx="11">
                    <c:v>1.7637157543701761E-2</c:v>
                  </c:pt>
                  <c:pt idx="12">
                    <c:v>1.8985362234639661E-2</c:v>
                  </c:pt>
                  <c:pt idx="13">
                    <c:v>1.4995542631683999E-2</c:v>
                  </c:pt>
                </c:numCache>
              </c:numRef>
            </c:plus>
            <c:minus>
              <c:numRef>
                <c:f>Offset!$D$145:$Q$145</c:f>
                <c:numCache>
                  <c:formatCode>General</c:formatCode>
                  <c:ptCount val="14"/>
                  <c:pt idx="0">
                    <c:v>4.9495725880365933E-5</c:v>
                  </c:pt>
                  <c:pt idx="1">
                    <c:v>1.3894942629698547E-3</c:v>
                  </c:pt>
                  <c:pt idx="2">
                    <c:v>3.0548052322196791E-3</c:v>
                  </c:pt>
                  <c:pt idx="3">
                    <c:v>5.1281913353432903E-3</c:v>
                  </c:pt>
                  <c:pt idx="4">
                    <c:v>7.7384406973384934E-3</c:v>
                  </c:pt>
                  <c:pt idx="5">
                    <c:v>1.8237075885855061E-2</c:v>
                  </c:pt>
                  <c:pt idx="6">
                    <c:v>2.8454346143771642E-2</c:v>
                  </c:pt>
                  <c:pt idx="7">
                    <c:v>2.5581968990791494E-2</c:v>
                  </c:pt>
                  <c:pt idx="8">
                    <c:v>1.4835136443238061E-2</c:v>
                  </c:pt>
                  <c:pt idx="9">
                    <c:v>1.4924734335553401E-2</c:v>
                  </c:pt>
                  <c:pt idx="10">
                    <c:v>1.6281250591029781E-2</c:v>
                  </c:pt>
                  <c:pt idx="11">
                    <c:v>1.7637157543701761E-2</c:v>
                  </c:pt>
                  <c:pt idx="12">
                    <c:v>1.8985362234639661E-2</c:v>
                  </c:pt>
                  <c:pt idx="13">
                    <c:v>1.4995542631683999E-2</c:v>
                  </c:pt>
                </c:numCache>
              </c:numRef>
            </c:minus>
          </c:errBars>
          <c:xVal>
            <c:numRef>
              <c:f>Offset!$D$144:$Q$144</c:f>
              <c:numCache>
                <c:formatCode>General</c:formatCode>
                <c:ptCount val="14"/>
                <c:pt idx="0">
                  <c:v>0.99999161410134962</c:v>
                </c:pt>
                <c:pt idx="1">
                  <c:v>0.99475763155819052</c:v>
                </c:pt>
                <c:pt idx="2">
                  <c:v>0.98867538009253941</c:v>
                </c:pt>
                <c:pt idx="3">
                  <c:v>0.980619651307712</c:v>
                </c:pt>
                <c:pt idx="4">
                  <c:v>0.97019981751898621</c:v>
                </c:pt>
                <c:pt idx="5">
                  <c:v>0.95069728779636753</c:v>
                </c:pt>
                <c:pt idx="6">
                  <c:v>0.91401364395099627</c:v>
                </c:pt>
                <c:pt idx="7">
                  <c:v>0.86250965191775752</c:v>
                </c:pt>
                <c:pt idx="8">
                  <c:v>0.81613035311214444</c:v>
                </c:pt>
                <c:pt idx="9">
                  <c:v>0.79070957779063233</c:v>
                </c:pt>
                <c:pt idx="10">
                  <c:v>0.77342488533455189</c:v>
                </c:pt>
                <c:pt idx="11">
                  <c:v>0.75890710973044018</c:v>
                </c:pt>
                <c:pt idx="12">
                  <c:v>0.74693655296399764</c:v>
                </c:pt>
                <c:pt idx="13">
                  <c:v>0.73691534737378783</c:v>
                </c:pt>
              </c:numCache>
            </c:numRef>
          </c:xVal>
          <c:yVal>
            <c:numRef>
              <c:f>Offset!$D$98:$Q$98</c:f>
              <c:numCache>
                <c:formatCode>0.00000E+00</c:formatCode>
                <c:ptCount val="14"/>
                <c:pt idx="0">
                  <c:v>150</c:v>
                </c:pt>
                <c:pt idx="1">
                  <c:v>140</c:v>
                </c:pt>
                <c:pt idx="2">
                  <c:v>130</c:v>
                </c:pt>
                <c:pt idx="3">
                  <c:v>120</c:v>
                </c:pt>
                <c:pt idx="4">
                  <c:v>110</c:v>
                </c:pt>
                <c:pt idx="5">
                  <c:v>100</c:v>
                </c:pt>
                <c:pt idx="6">
                  <c:v>90</c:v>
                </c:pt>
                <c:pt idx="7">
                  <c:v>80</c:v>
                </c:pt>
                <c:pt idx="8">
                  <c:v>70</c:v>
                </c:pt>
                <c:pt idx="9">
                  <c:v>60</c:v>
                </c:pt>
                <c:pt idx="10">
                  <c:v>50</c:v>
                </c:pt>
                <c:pt idx="11">
                  <c:v>40</c:v>
                </c:pt>
                <c:pt idx="12">
                  <c:v>30</c:v>
                </c:pt>
                <c:pt idx="13">
                  <c:v>20</c:v>
                </c:pt>
              </c:numCache>
            </c:numRef>
          </c:yVal>
          <c:smooth val="0"/>
        </c:ser>
        <c:dLbls>
          <c:showLegendKey val="0"/>
          <c:showVal val="0"/>
          <c:showCatName val="0"/>
          <c:showSerName val="0"/>
          <c:showPercent val="0"/>
          <c:showBubbleSize val="0"/>
        </c:dLbls>
        <c:axId val="-1369497632"/>
        <c:axId val="-1369496544"/>
      </c:scatterChart>
      <c:valAx>
        <c:axId val="-1243023056"/>
        <c:scaling>
          <c:orientation val="minMax"/>
          <c:max val="1.05"/>
          <c:min val="0.70000000000000062"/>
        </c:scaling>
        <c:delete val="0"/>
        <c:axPos val="b"/>
        <c:title>
          <c:tx>
            <c:rich>
              <a:bodyPr/>
              <a:lstStyle/>
              <a:p>
                <a:pPr>
                  <a:defRPr/>
                </a:pPr>
                <a:r>
                  <a:rPr lang="en-US"/>
                  <a:t>Scaled Extension</a:t>
                </a:r>
              </a:p>
            </c:rich>
          </c:tx>
          <c:layout/>
          <c:overlay val="0"/>
        </c:title>
        <c:numFmt formatCode="General" sourceLinked="0"/>
        <c:majorTickMark val="out"/>
        <c:minorTickMark val="none"/>
        <c:tickLblPos val="nextTo"/>
        <c:crossAx val="-1369498176"/>
        <c:crosses val="autoZero"/>
        <c:crossBetween val="midCat"/>
        <c:majorUnit val="0.1"/>
      </c:valAx>
      <c:valAx>
        <c:axId val="-1369498176"/>
        <c:scaling>
          <c:orientation val="minMax"/>
          <c:max val="165"/>
          <c:min val="0"/>
        </c:scaling>
        <c:delete val="0"/>
        <c:axPos val="l"/>
        <c:title>
          <c:tx>
            <c:rich>
              <a:bodyPr rot="-5400000" vert="horz"/>
              <a:lstStyle/>
              <a:p>
                <a:pPr>
                  <a:defRPr/>
                </a:pPr>
                <a:r>
                  <a:rPr lang="en-US"/>
                  <a:t>Force (pN)</a:t>
                </a:r>
              </a:p>
            </c:rich>
          </c:tx>
          <c:layout/>
          <c:overlay val="0"/>
        </c:title>
        <c:numFmt formatCode="General" sourceLinked="0"/>
        <c:majorTickMark val="out"/>
        <c:minorTickMark val="none"/>
        <c:tickLblPos val="nextTo"/>
        <c:crossAx val="-1243023056"/>
        <c:crossesAt val="0.65000000000000291"/>
        <c:crossBetween val="midCat"/>
        <c:majorUnit val="50"/>
      </c:valAx>
      <c:valAx>
        <c:axId val="-1369496544"/>
        <c:scaling>
          <c:orientation val="minMax"/>
        </c:scaling>
        <c:delete val="1"/>
        <c:axPos val="r"/>
        <c:numFmt formatCode="0.00000E+00" sourceLinked="1"/>
        <c:majorTickMark val="out"/>
        <c:minorTickMark val="none"/>
        <c:tickLblPos val="none"/>
        <c:crossAx val="-1369497632"/>
        <c:crosses val="max"/>
        <c:crossBetween val="midCat"/>
      </c:valAx>
      <c:valAx>
        <c:axId val="-1369497632"/>
        <c:scaling>
          <c:orientation val="minMax"/>
        </c:scaling>
        <c:delete val="1"/>
        <c:axPos val="b"/>
        <c:numFmt formatCode="General" sourceLinked="1"/>
        <c:majorTickMark val="out"/>
        <c:minorTickMark val="none"/>
        <c:tickLblPos val="none"/>
        <c:crossAx val="-1369496544"/>
        <c:crosses val="autoZero"/>
        <c:crossBetween val="midCat"/>
      </c:valAx>
    </c:plotArea>
    <c:plotVisOnly val="1"/>
    <c:dispBlanksAs val="gap"/>
    <c:showDLblsOverMax val="0"/>
  </c:chart>
  <c:spPr>
    <a:ln>
      <a:noFill/>
    </a:ln>
  </c:spPr>
  <c:txPr>
    <a:bodyPr/>
    <a:lstStyle/>
    <a:p>
      <a:pPr>
        <a:defRPr sz="16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2498055007038"/>
          <c:y val="3.7575459317585304E-2"/>
          <c:w val="0.65097369343490175"/>
          <c:h val="0.65258436445444323"/>
        </c:manualLayout>
      </c:layout>
      <c:scatterChart>
        <c:scatterStyle val="lineMarker"/>
        <c:varyColors val="0"/>
        <c:ser>
          <c:idx val="0"/>
          <c:order val="0"/>
          <c:tx>
            <c:v>uncoil</c:v>
          </c:tx>
          <c:spPr>
            <a:ln w="28575">
              <a:noFill/>
            </a:ln>
          </c:spPr>
          <c:marker>
            <c:spPr>
              <a:solidFill>
                <a:sysClr val="windowText" lastClr="000000"/>
              </a:solidFill>
              <a:ln>
                <a:solidFill>
                  <a:sysClr val="windowText" lastClr="000000"/>
                </a:solidFill>
              </a:ln>
            </c:spPr>
          </c:marker>
          <c:trendline>
            <c:trendlineType val="log"/>
            <c:dispRSqr val="0"/>
            <c:dispEq val="0"/>
          </c:trendline>
          <c:errBars>
            <c:errDir val="y"/>
            <c:errBarType val="both"/>
            <c:errValType val="cust"/>
            <c:noEndCap val="0"/>
            <c:plus>
              <c:numRef>
                <c:f>'Combining days'!$Z$10:$Z$15</c:f>
                <c:numCache>
                  <c:formatCode>General</c:formatCode>
                  <c:ptCount val="6"/>
                  <c:pt idx="0">
                    <c:v>4.8764105429740487</c:v>
                  </c:pt>
                  <c:pt idx="1">
                    <c:v>4.0124760395607453</c:v>
                  </c:pt>
                  <c:pt idx="2">
                    <c:v>4.4982163939546256</c:v>
                  </c:pt>
                  <c:pt idx="3">
                    <c:v>4.2807857790676955</c:v>
                  </c:pt>
                  <c:pt idx="4">
                    <c:v>3.6582529988092185</c:v>
                  </c:pt>
                  <c:pt idx="5">
                    <c:v>7.1932460389834905</c:v>
                  </c:pt>
                </c:numCache>
              </c:numRef>
            </c:plus>
            <c:minus>
              <c:numRef>
                <c:f>'Combining days'!$Z$10:$Z$15</c:f>
                <c:numCache>
                  <c:formatCode>General</c:formatCode>
                  <c:ptCount val="6"/>
                  <c:pt idx="0">
                    <c:v>4.8764105429740487</c:v>
                  </c:pt>
                  <c:pt idx="1">
                    <c:v>4.0124760395607453</c:v>
                  </c:pt>
                  <c:pt idx="2">
                    <c:v>4.4982163939546256</c:v>
                  </c:pt>
                  <c:pt idx="3">
                    <c:v>4.2807857790676955</c:v>
                  </c:pt>
                  <c:pt idx="4">
                    <c:v>3.6582529988092185</c:v>
                  </c:pt>
                  <c:pt idx="5">
                    <c:v>7.1932460389834905</c:v>
                  </c:pt>
                </c:numCache>
              </c:numRef>
            </c:minus>
          </c:errBars>
          <c:xVal>
            <c:numRef>
              <c:f>'Combining days'!$V$10:$V$15</c:f>
              <c:numCache>
                <c:formatCode>General</c:formatCode>
                <c:ptCount val="6"/>
                <c:pt idx="0">
                  <c:v>0.1</c:v>
                </c:pt>
                <c:pt idx="1">
                  <c:v>0.5</c:v>
                </c:pt>
                <c:pt idx="2">
                  <c:v>1</c:v>
                </c:pt>
                <c:pt idx="3">
                  <c:v>2</c:v>
                </c:pt>
                <c:pt idx="4">
                  <c:v>5</c:v>
                </c:pt>
                <c:pt idx="5">
                  <c:v>10</c:v>
                </c:pt>
              </c:numCache>
            </c:numRef>
          </c:xVal>
          <c:yVal>
            <c:numRef>
              <c:f>'Combining days'!$Y$10:$Y$15</c:f>
              <c:numCache>
                <c:formatCode>General</c:formatCode>
                <c:ptCount val="6"/>
                <c:pt idx="0">
                  <c:v>55.918059340726678</c:v>
                </c:pt>
                <c:pt idx="1">
                  <c:v>69.407932800736489</c:v>
                </c:pt>
                <c:pt idx="2">
                  <c:v>70.972222222222229</c:v>
                </c:pt>
                <c:pt idx="3">
                  <c:v>78.936031239815833</c:v>
                </c:pt>
                <c:pt idx="4">
                  <c:v>87.658881813233748</c:v>
                </c:pt>
                <c:pt idx="5">
                  <c:v>93.893495205274391</c:v>
                </c:pt>
              </c:numCache>
            </c:numRef>
          </c:yVal>
          <c:smooth val="0"/>
        </c:ser>
        <c:ser>
          <c:idx val="1"/>
          <c:order val="1"/>
          <c:tx>
            <c:v>recoil</c:v>
          </c:tx>
          <c:spPr>
            <a:ln w="28575">
              <a:noFill/>
            </a:ln>
          </c:spPr>
          <c:marker>
            <c:symbol val="triangle"/>
            <c:size val="5"/>
            <c:spPr>
              <a:solidFill>
                <a:schemeClr val="bg1">
                  <a:lumMod val="75000"/>
                </a:schemeClr>
              </a:solidFill>
              <a:ln>
                <a:solidFill>
                  <a:schemeClr val="bg1">
                    <a:lumMod val="75000"/>
                  </a:schemeClr>
                </a:solidFill>
              </a:ln>
            </c:spPr>
          </c:marker>
          <c:trendline>
            <c:spPr>
              <a:ln>
                <a:solidFill>
                  <a:sysClr val="window" lastClr="FFFFFF">
                    <a:lumMod val="75000"/>
                  </a:sysClr>
                </a:solidFill>
              </a:ln>
            </c:spPr>
            <c:trendlineType val="log"/>
            <c:dispRSqr val="0"/>
            <c:dispEq val="0"/>
          </c:trendline>
          <c:errBars>
            <c:errDir val="y"/>
            <c:errBarType val="both"/>
            <c:errValType val="cust"/>
            <c:noEndCap val="0"/>
            <c:plus>
              <c:numRef>
                <c:f>'Combining days'!$AB$10:$AB$15</c:f>
                <c:numCache>
                  <c:formatCode>General</c:formatCode>
                  <c:ptCount val="6"/>
                  <c:pt idx="0">
                    <c:v>1.9165507345118171</c:v>
                  </c:pt>
                  <c:pt idx="1">
                    <c:v>2.1205427696170052</c:v>
                  </c:pt>
                  <c:pt idx="2">
                    <c:v>2.7458892813735476</c:v>
                  </c:pt>
                  <c:pt idx="3">
                    <c:v>2.2136669719414495</c:v>
                  </c:pt>
                  <c:pt idx="4">
                    <c:v>2.1274288357063091</c:v>
                  </c:pt>
                  <c:pt idx="5">
                    <c:v>1.9270629020795902</c:v>
                  </c:pt>
                </c:numCache>
              </c:numRef>
            </c:plus>
            <c:minus>
              <c:numRef>
                <c:f>'Combining days'!$AB$10:$AB$15</c:f>
                <c:numCache>
                  <c:formatCode>General</c:formatCode>
                  <c:ptCount val="6"/>
                  <c:pt idx="0">
                    <c:v>1.9165507345118171</c:v>
                  </c:pt>
                  <c:pt idx="1">
                    <c:v>2.1205427696170052</c:v>
                  </c:pt>
                  <c:pt idx="2">
                    <c:v>2.7458892813735476</c:v>
                  </c:pt>
                  <c:pt idx="3">
                    <c:v>2.2136669719414495</c:v>
                  </c:pt>
                  <c:pt idx="4">
                    <c:v>2.1274288357063091</c:v>
                  </c:pt>
                  <c:pt idx="5">
                    <c:v>1.9270629020795902</c:v>
                  </c:pt>
                </c:numCache>
              </c:numRef>
            </c:minus>
          </c:errBars>
          <c:xVal>
            <c:numRef>
              <c:f>'Combining days'!$V$10:$V$15</c:f>
              <c:numCache>
                <c:formatCode>General</c:formatCode>
                <c:ptCount val="6"/>
                <c:pt idx="0">
                  <c:v>0.1</c:v>
                </c:pt>
                <c:pt idx="1">
                  <c:v>0.5</c:v>
                </c:pt>
                <c:pt idx="2">
                  <c:v>1</c:v>
                </c:pt>
                <c:pt idx="3">
                  <c:v>2</c:v>
                </c:pt>
                <c:pt idx="4">
                  <c:v>5</c:v>
                </c:pt>
                <c:pt idx="5">
                  <c:v>10</c:v>
                </c:pt>
              </c:numCache>
            </c:numRef>
          </c:xVal>
          <c:yVal>
            <c:numRef>
              <c:f>'Combining days'!$AA$10:$AA$15</c:f>
              <c:numCache>
                <c:formatCode>General</c:formatCode>
                <c:ptCount val="6"/>
                <c:pt idx="0">
                  <c:v>30.408239166666629</c:v>
                </c:pt>
                <c:pt idx="1">
                  <c:v>23.374171401315795</c:v>
                </c:pt>
                <c:pt idx="2">
                  <c:v>20.192745098039186</c:v>
                </c:pt>
                <c:pt idx="3">
                  <c:v>20.538832202728976</c:v>
                </c:pt>
                <c:pt idx="4">
                  <c:v>19.292888696969687</c:v>
                </c:pt>
                <c:pt idx="5">
                  <c:v>16.974999999999987</c:v>
                </c:pt>
              </c:numCache>
            </c:numRef>
          </c:yVal>
          <c:smooth val="0"/>
        </c:ser>
        <c:dLbls>
          <c:showLegendKey val="0"/>
          <c:showVal val="0"/>
          <c:showCatName val="0"/>
          <c:showSerName val="0"/>
          <c:showPercent val="0"/>
          <c:showBubbleSize val="0"/>
        </c:dLbls>
        <c:axId val="-1369497088"/>
        <c:axId val="-1369494912"/>
      </c:scatterChart>
      <c:valAx>
        <c:axId val="-1369497088"/>
        <c:scaling>
          <c:logBase val="10"/>
          <c:orientation val="minMax"/>
        </c:scaling>
        <c:delete val="0"/>
        <c:axPos val="b"/>
        <c:title>
          <c:tx>
            <c:rich>
              <a:bodyPr/>
              <a:lstStyle/>
              <a:p>
                <a:pPr>
                  <a:defRPr/>
                </a:pPr>
                <a:r>
                  <a:rPr lang="en-US" dirty="0" smtClean="0"/>
                  <a:t>Pull</a:t>
                </a:r>
                <a:r>
                  <a:rPr lang="en-US" baseline="0" dirty="0" smtClean="0"/>
                  <a:t> </a:t>
                </a:r>
                <a:r>
                  <a:rPr lang="en-US" dirty="0" smtClean="0"/>
                  <a:t>Velocity</a:t>
                </a:r>
                <a:endParaRPr lang="en-US" dirty="0"/>
              </a:p>
            </c:rich>
          </c:tx>
          <c:layout/>
          <c:overlay val="0"/>
        </c:title>
        <c:numFmt formatCode="General" sourceLinked="1"/>
        <c:majorTickMark val="out"/>
        <c:minorTickMark val="none"/>
        <c:tickLblPos val="nextTo"/>
        <c:crossAx val="-1369494912"/>
        <c:crosses val="autoZero"/>
        <c:crossBetween val="midCat"/>
      </c:valAx>
      <c:valAx>
        <c:axId val="-1369494912"/>
        <c:scaling>
          <c:orientation val="minMax"/>
        </c:scaling>
        <c:delete val="0"/>
        <c:axPos val="l"/>
        <c:title>
          <c:tx>
            <c:rich>
              <a:bodyPr rot="-5400000" vert="horz"/>
              <a:lstStyle/>
              <a:p>
                <a:pPr>
                  <a:defRPr/>
                </a:pPr>
                <a:r>
                  <a:rPr lang="en-US" dirty="0" smtClean="0"/>
                  <a:t>Force (</a:t>
                </a:r>
                <a:r>
                  <a:rPr lang="en-US" dirty="0" err="1" smtClean="0"/>
                  <a:t>pN</a:t>
                </a:r>
                <a:r>
                  <a:rPr lang="en-US" dirty="0" smtClean="0"/>
                  <a:t>)</a:t>
                </a:r>
                <a:endParaRPr lang="en-US" dirty="0"/>
              </a:p>
            </c:rich>
          </c:tx>
          <c:layout/>
          <c:overlay val="0"/>
        </c:title>
        <c:numFmt formatCode="General" sourceLinked="1"/>
        <c:majorTickMark val="out"/>
        <c:minorTickMark val="none"/>
        <c:tickLblPos val="nextTo"/>
        <c:crossAx val="-1369497088"/>
        <c:crossesAt val="0.1"/>
        <c:crossBetween val="midCat"/>
      </c:valAx>
    </c:plotArea>
    <c:plotVisOnly val="1"/>
    <c:dispBlanksAs val="gap"/>
    <c:showDLblsOverMax val="0"/>
  </c:chart>
  <c:txPr>
    <a:bodyPr/>
    <a:lstStyle/>
    <a:p>
      <a:pPr>
        <a:defRPr sz="16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6400558752604258"/>
          <c:y val="4.4858679665530803E-2"/>
          <c:w val="0.64555401844924865"/>
          <c:h val="0.63150935567222788"/>
        </c:manualLayout>
      </c:layout>
      <c:scatterChart>
        <c:scatterStyle val="lineMarker"/>
        <c:varyColors val="0"/>
        <c:ser>
          <c:idx val="43"/>
          <c:order val="43"/>
          <c:tx>
            <c:strRef>
              <c:f>".1 - 3"</c:f>
            </c:strRef>
          </c:tx>
          <c:spPr>
            <a:ln w="12700">
              <a:solidFill>
                <a:schemeClr val="bg1">
                  <a:lumMod val="75000"/>
                </a:schemeClr>
              </a:solidFill>
            </a:ln>
          </c:spPr>
          <c:marker>
            <c:symbol val="none"/>
          </c:marker>
          <c:xVal>
            <c:numRef>
              <c:f>Offset!$AM$14:$AU$14</c:f>
            </c:numRef>
          </c:xVal>
          <c:yVal>
            <c:numRef>
              <c:f>Offset!$AM$15:$AU$15</c:f>
            </c:numRef>
          </c:yVal>
          <c:smooth val="0"/>
        </c:ser>
        <c:ser>
          <c:idx val="44"/>
          <c:order val="44"/>
          <c:tx>
            <c:strRef>
              <c:f>".1 - 4.6"</c:f>
            </c:strRef>
          </c:tx>
          <c:spPr>
            <a:ln w="12700">
              <a:solidFill>
                <a:schemeClr val="bg1">
                  <a:lumMod val="75000"/>
                </a:schemeClr>
              </a:solidFill>
            </a:ln>
          </c:spPr>
          <c:marker>
            <c:symbol val="none"/>
          </c:marker>
          <c:xVal>
            <c:numRef>
              <c:f>Offset!$AM$7:$AU$7</c:f>
            </c:numRef>
          </c:xVal>
          <c:yVal>
            <c:numRef>
              <c:f>Offset!$AM$8:$AU$8</c:f>
            </c:numRef>
          </c:yVal>
          <c:smooth val="0"/>
        </c:ser>
        <c:ser>
          <c:idx val="45"/>
          <c:order val="45"/>
          <c:tx>
            <c:strRef>
              <c:f>".5 - 3.4"</c:f>
            </c:strRef>
          </c:tx>
          <c:spPr>
            <a:ln w="12700">
              <a:solidFill>
                <a:schemeClr val="bg1">
                  <a:lumMod val="75000"/>
                </a:schemeClr>
              </a:solidFill>
            </a:ln>
          </c:spPr>
          <c:marker>
            <c:symbol val="none"/>
          </c:marker>
          <c:xVal>
            <c:numRef>
              <c:f>Offset!$BA$7:$BI$7</c:f>
            </c:numRef>
          </c:xVal>
          <c:yVal>
            <c:numRef>
              <c:f>Offset!$BA$8:$BI$8</c:f>
            </c:numRef>
          </c:yVal>
          <c:smooth val="0"/>
        </c:ser>
        <c:ser>
          <c:idx val="46"/>
          <c:order val="46"/>
          <c:tx>
            <c:strRef>
              <c:f>".5 - 3.6"</c:f>
            </c:strRef>
          </c:tx>
          <c:spPr>
            <a:ln w="12700">
              <a:solidFill>
                <a:schemeClr val="bg1">
                  <a:lumMod val="75000"/>
                </a:schemeClr>
              </a:solidFill>
            </a:ln>
          </c:spPr>
          <c:marker>
            <c:symbol val="none"/>
          </c:marker>
          <c:xVal>
            <c:numRef>
              <c:f>Offset!$BA$14:$BI$14</c:f>
            </c:numRef>
          </c:xVal>
          <c:yVal>
            <c:numRef>
              <c:f>Offset!$BA$15:$BI$15</c:f>
            </c:numRef>
          </c:yVal>
          <c:smooth val="0"/>
        </c:ser>
        <c:ser>
          <c:idx val="47"/>
          <c:order val="47"/>
          <c:tx>
            <c:strRef>
              <c:f>".5 - 4.3"</c:f>
            </c:strRef>
          </c:tx>
          <c:spPr>
            <a:ln w="12700">
              <a:solidFill>
                <a:schemeClr val="bg1">
                  <a:lumMod val="75000"/>
                </a:schemeClr>
              </a:solidFill>
            </a:ln>
          </c:spPr>
          <c:marker>
            <c:symbol val="none"/>
          </c:marker>
          <c:xVal>
            <c:numRef>
              <c:f>Offset!$BA$21:$BI$21</c:f>
            </c:numRef>
          </c:xVal>
          <c:yVal>
            <c:numRef>
              <c:f>Offset!$BA$22:$BI$22</c:f>
            </c:numRef>
          </c:yVal>
          <c:smooth val="0"/>
        </c:ser>
        <c:ser>
          <c:idx val="48"/>
          <c:order val="48"/>
          <c:tx>
            <c:strRef>
              <c:f>"2 - 3.6"</c:f>
            </c:strRef>
          </c:tx>
          <c:spPr>
            <a:ln w="12700">
              <a:solidFill>
                <a:schemeClr val="bg1">
                  <a:lumMod val="75000"/>
                </a:schemeClr>
              </a:solidFill>
            </a:ln>
          </c:spPr>
          <c:marker>
            <c:symbol val="none"/>
          </c:marker>
          <c:xVal>
            <c:numRef>
              <c:f>Offset!$D$50:$L$50</c:f>
            </c:numRef>
          </c:xVal>
          <c:yVal>
            <c:numRef>
              <c:f>Offset!$D$51:$L$51</c:f>
            </c:numRef>
          </c:yVal>
          <c:smooth val="0"/>
        </c:ser>
        <c:ser>
          <c:idx val="49"/>
          <c:order val="49"/>
          <c:tx>
            <c:strRef>
              <c:f>"2 - 3.8"</c:f>
            </c:strRef>
          </c:tx>
          <c:spPr>
            <a:ln w="12700">
              <a:solidFill>
                <a:schemeClr val="bg1">
                  <a:lumMod val="75000"/>
                </a:schemeClr>
              </a:solidFill>
            </a:ln>
          </c:spPr>
          <c:marker>
            <c:symbol val="none"/>
          </c:marker>
          <c:xVal>
            <c:numRef>
              <c:f>Offset!$D$36:$L$36</c:f>
            </c:numRef>
          </c:xVal>
          <c:yVal>
            <c:numRef>
              <c:f>Offset!$D$37:$L$37</c:f>
            </c:numRef>
          </c:yVal>
          <c:smooth val="0"/>
        </c:ser>
        <c:ser>
          <c:idx val="50"/>
          <c:order val="50"/>
          <c:tx>
            <c:strRef>
              <c:f>"2 - 3.8"</c:f>
            </c:strRef>
          </c:tx>
          <c:spPr>
            <a:ln w="12700">
              <a:solidFill>
                <a:schemeClr val="bg1">
                  <a:lumMod val="75000"/>
                </a:schemeClr>
              </a:solidFill>
            </a:ln>
          </c:spPr>
          <c:marker>
            <c:symbol val="none"/>
          </c:marker>
          <c:xVal>
            <c:numRef>
              <c:f>Offset!$D$71:$L$71</c:f>
            </c:numRef>
          </c:xVal>
          <c:yVal>
            <c:numRef>
              <c:f>Offset!$D$72:$L$72</c:f>
            </c:numRef>
          </c:yVal>
          <c:smooth val="0"/>
        </c:ser>
        <c:ser>
          <c:idx val="51"/>
          <c:order val="51"/>
          <c:tx>
            <c:strRef>
              <c:f>"2 - 4.0"</c:f>
            </c:strRef>
          </c:tx>
          <c:spPr>
            <a:ln w="12700">
              <a:solidFill>
                <a:schemeClr val="bg1">
                  <a:lumMod val="75000"/>
                </a:schemeClr>
              </a:solidFill>
            </a:ln>
          </c:spPr>
          <c:marker>
            <c:symbol val="none"/>
          </c:marker>
          <c:xVal>
            <c:numRef>
              <c:f>Offset!$D$43:$L$43</c:f>
            </c:numRef>
          </c:xVal>
          <c:yVal>
            <c:numRef>
              <c:f>Offset!$D$44:$L$44</c:f>
            </c:numRef>
          </c:yVal>
          <c:smooth val="0"/>
        </c:ser>
        <c:ser>
          <c:idx val="52"/>
          <c:order val="52"/>
          <c:tx>
            <c:strRef>
              <c:f>"2 - 4.1"</c:f>
            </c:strRef>
          </c:tx>
          <c:spPr>
            <a:ln w="12700">
              <a:solidFill>
                <a:schemeClr val="bg1">
                  <a:lumMod val="75000"/>
                </a:schemeClr>
              </a:solidFill>
            </a:ln>
          </c:spPr>
          <c:marker>
            <c:symbol val="none"/>
          </c:marker>
          <c:xVal>
            <c:numRef>
              <c:f>Offset!$D$14:$L$14</c:f>
            </c:numRef>
          </c:xVal>
          <c:yVal>
            <c:numRef>
              <c:f>Offset!$D$15:$L$15</c:f>
            </c:numRef>
          </c:yVal>
          <c:smooth val="0"/>
        </c:ser>
        <c:ser>
          <c:idx val="53"/>
          <c:order val="53"/>
          <c:tx>
            <c:strRef>
              <c:f>"2 - 5.0"</c:f>
            </c:strRef>
          </c:tx>
          <c:spPr>
            <a:ln w="12700">
              <a:solidFill>
                <a:schemeClr val="bg1">
                  <a:lumMod val="75000"/>
                </a:schemeClr>
              </a:solidFill>
            </a:ln>
          </c:spPr>
          <c:marker>
            <c:symbol val="none"/>
          </c:marker>
          <c:xVal>
            <c:numRef>
              <c:f>Offset!$D$57:$L$57</c:f>
            </c:numRef>
          </c:xVal>
          <c:yVal>
            <c:numRef>
              <c:f>Offset!$D$58:$L$58</c:f>
            </c:numRef>
          </c:yVal>
          <c:smooth val="0"/>
        </c:ser>
        <c:ser>
          <c:idx val="54"/>
          <c:order val="54"/>
          <c:tx>
            <c:strRef>
              <c:f>"2 - 4.4"</c:f>
            </c:strRef>
          </c:tx>
          <c:spPr>
            <a:ln w="12700">
              <a:solidFill>
                <a:schemeClr val="bg1">
                  <a:lumMod val="75000"/>
                </a:schemeClr>
              </a:solidFill>
            </a:ln>
          </c:spPr>
          <c:marker>
            <c:symbol val="none"/>
          </c:marker>
          <c:xVal>
            <c:numRef>
              <c:f>Offset!$D$7:$L$7</c:f>
            </c:numRef>
          </c:xVal>
          <c:yVal>
            <c:numRef>
              <c:f>Offset!$D$8:$L$8</c:f>
            </c:numRef>
          </c:yVal>
          <c:smooth val="0"/>
        </c:ser>
        <c:ser>
          <c:idx val="55"/>
          <c:order val="55"/>
          <c:tx>
            <c:strRef>
              <c:f>"2 - 7.0"</c:f>
            </c:strRef>
          </c:tx>
          <c:spPr>
            <a:ln w="12700">
              <a:solidFill>
                <a:schemeClr val="bg1">
                  <a:lumMod val="75000"/>
                </a:schemeClr>
              </a:solidFill>
            </a:ln>
          </c:spPr>
          <c:marker>
            <c:symbol val="none"/>
          </c:marker>
          <c:xVal>
            <c:numRef>
              <c:f>Offset!$D$29:$L$29</c:f>
            </c:numRef>
          </c:xVal>
          <c:yVal>
            <c:numRef>
              <c:f>Offset!$D$30:$L$30</c:f>
            </c:numRef>
          </c:yVal>
          <c:smooth val="0"/>
        </c:ser>
        <c:ser>
          <c:idx val="56"/>
          <c:order val="56"/>
          <c:tx>
            <c:strRef>
              <c:f>"2 - 8.4"</c:f>
            </c:strRef>
          </c:tx>
          <c:spPr>
            <a:ln w="12700">
              <a:solidFill>
                <a:schemeClr val="bg1">
                  <a:lumMod val="75000"/>
                </a:schemeClr>
              </a:solidFill>
            </a:ln>
          </c:spPr>
          <c:marker>
            <c:symbol val="none"/>
          </c:marker>
          <c:xVal>
            <c:numRef>
              <c:f>Offset!$D$21:$L$21</c:f>
            </c:numRef>
          </c:xVal>
          <c:yVal>
            <c:numRef>
              <c:f>Offset!$D$22:$L$22</c:f>
            </c:numRef>
          </c:yVal>
          <c:smooth val="0"/>
        </c:ser>
        <c:ser>
          <c:idx val="57"/>
          <c:order val="57"/>
          <c:tx>
            <c:strRef>
              <c:f>"5 - 3.0"</c:f>
            </c:strRef>
          </c:tx>
          <c:spPr>
            <a:ln w="12700">
              <a:solidFill>
                <a:schemeClr val="bg1">
                  <a:lumMod val="75000"/>
                </a:schemeClr>
              </a:solidFill>
            </a:ln>
          </c:spPr>
          <c:marker>
            <c:symbol val="none"/>
          </c:marker>
          <c:xVal>
            <c:numRef>
              <c:f>Offset!$AA$7:$AH$7</c:f>
            </c:numRef>
          </c:xVal>
          <c:yVal>
            <c:numRef>
              <c:f>Offset!$AA$8:$AH$8</c:f>
            </c:numRef>
          </c:yVal>
          <c:smooth val="0"/>
        </c:ser>
        <c:ser>
          <c:idx val="58"/>
          <c:order val="58"/>
          <c:tx>
            <c:strRef>
              <c:f>"5 - 3.7"</c:f>
            </c:strRef>
          </c:tx>
          <c:spPr>
            <a:ln w="12700">
              <a:solidFill>
                <a:schemeClr val="bg1">
                  <a:lumMod val="75000"/>
                </a:schemeClr>
              </a:solidFill>
            </a:ln>
          </c:spPr>
          <c:marker>
            <c:symbol val="none"/>
          </c:marker>
          <c:xVal>
            <c:numRef>
              <c:f>Offset!$AA$14:$AH$14</c:f>
            </c:numRef>
          </c:xVal>
          <c:yVal>
            <c:numRef>
              <c:f>Offset!$AA$15:$AH$15</c:f>
            </c:numRef>
          </c:yVal>
          <c:smooth val="0"/>
        </c:ser>
        <c:ser>
          <c:idx val="59"/>
          <c:order val="59"/>
          <c:tx>
            <c:strRef>
              <c:f>"5 - 3.1"</c:f>
            </c:strRef>
          </c:tx>
          <c:spPr>
            <a:ln w="12700">
              <a:solidFill>
                <a:schemeClr val="bg1">
                  <a:lumMod val="75000"/>
                </a:schemeClr>
              </a:solidFill>
            </a:ln>
          </c:spPr>
          <c:marker>
            <c:symbol val="none"/>
          </c:marker>
          <c:xVal>
            <c:numRef>
              <c:f>Offset!$AA$21:$AH$21</c:f>
            </c:numRef>
          </c:xVal>
          <c:yVal>
            <c:numRef>
              <c:f>Offset!$AA$22:$AH$22</c:f>
            </c:numRef>
          </c:yVal>
          <c:smooth val="0"/>
        </c:ser>
        <c:ser>
          <c:idx val="60"/>
          <c:order val="60"/>
          <c:tx>
            <c:strRef>
              <c:f>"5 - 3.6"</c:f>
            </c:strRef>
          </c:tx>
          <c:spPr>
            <a:ln w="12700">
              <a:solidFill>
                <a:schemeClr val="bg1">
                  <a:lumMod val="75000"/>
                </a:schemeClr>
              </a:solidFill>
            </a:ln>
          </c:spPr>
          <c:marker>
            <c:symbol val="none"/>
          </c:marker>
          <c:xVal>
            <c:numRef>
              <c:f>Offset!$AA$28:$AH$28</c:f>
            </c:numRef>
          </c:xVal>
          <c:yVal>
            <c:numRef>
              <c:f>Offset!$AA$29:$AH$29</c:f>
            </c:numRef>
          </c:yVal>
          <c:smooth val="0"/>
        </c:ser>
        <c:ser>
          <c:idx val="61"/>
          <c:order val="61"/>
          <c:tx>
            <c:strRef>
              <c:f>"5 - 5.2"</c:f>
            </c:strRef>
          </c:tx>
          <c:spPr>
            <a:ln w="12700">
              <a:solidFill>
                <a:schemeClr val="bg1">
                  <a:lumMod val="75000"/>
                </a:schemeClr>
              </a:solidFill>
            </a:ln>
          </c:spPr>
          <c:marker>
            <c:symbol val="none"/>
          </c:marker>
          <c:xVal>
            <c:numRef>
              <c:f>Offset!$AA$35:$AH$35</c:f>
            </c:numRef>
          </c:xVal>
          <c:yVal>
            <c:numRef>
              <c:f>Offset!$AA$36:$AH$36</c:f>
            </c:numRef>
          </c:yVal>
          <c:smooth val="0"/>
        </c:ser>
        <c:ser>
          <c:idx val="62"/>
          <c:order val="62"/>
          <c:tx>
            <c:strRef>
              <c:f>"5 - 5.4"</c:f>
            </c:strRef>
          </c:tx>
          <c:spPr>
            <a:ln w="12700">
              <a:solidFill>
                <a:schemeClr val="bg1">
                  <a:lumMod val="75000"/>
                </a:schemeClr>
              </a:solidFill>
            </a:ln>
          </c:spPr>
          <c:marker>
            <c:symbol val="none"/>
          </c:marker>
          <c:xVal>
            <c:numRef>
              <c:f>Offset!$AA$42:$AH$42</c:f>
            </c:numRef>
          </c:xVal>
          <c:yVal>
            <c:numRef>
              <c:f>Offset!$AA$43:$AH$43</c:f>
            </c:numRef>
          </c:yVal>
          <c:smooth val="0"/>
        </c:ser>
        <c:ser>
          <c:idx val="63"/>
          <c:order val="63"/>
          <c:tx>
            <c:strRef>
              <c:f>"10 - 3.1"</c:f>
            </c:strRef>
          </c:tx>
          <c:spPr>
            <a:ln w="12700">
              <a:solidFill>
                <a:schemeClr val="bg1">
                  <a:lumMod val="75000"/>
                </a:schemeClr>
              </a:solidFill>
            </a:ln>
          </c:spPr>
          <c:marker>
            <c:symbol val="none"/>
          </c:marker>
          <c:xVal>
            <c:numRef>
              <c:f>Offset!$BN$7:$BT$7</c:f>
            </c:numRef>
          </c:xVal>
          <c:yVal>
            <c:numRef>
              <c:f>Offset!$BN$8:$BT$8</c:f>
            </c:numRef>
          </c:yVal>
          <c:smooth val="0"/>
        </c:ser>
        <c:ser>
          <c:idx val="64"/>
          <c:order val="64"/>
          <c:tx>
            <c:strRef>
              <c:f>"10 - 3.3"</c:f>
            </c:strRef>
          </c:tx>
          <c:spPr>
            <a:ln w="12700">
              <a:solidFill>
                <a:schemeClr val="bg1">
                  <a:lumMod val="75000"/>
                </a:schemeClr>
              </a:solidFill>
            </a:ln>
          </c:spPr>
          <c:marker>
            <c:symbol val="none"/>
          </c:marker>
          <c:xVal>
            <c:numRef>
              <c:f>Offset!$BN$14:$BT$14</c:f>
            </c:numRef>
          </c:xVal>
          <c:yVal>
            <c:numRef>
              <c:f>Offset!$BN$15:$BT$15</c:f>
            </c:numRef>
          </c:yVal>
          <c:smooth val="0"/>
        </c:ser>
        <c:ser>
          <c:idx val="65"/>
          <c:order val="65"/>
          <c:tx>
            <c:strRef>
              <c:f>".1 - 2.5 B"</c:f>
            </c:strRef>
          </c:tx>
          <c:spPr>
            <a:ln w="12700">
              <a:solidFill>
                <a:schemeClr val="bg1">
                  <a:lumMod val="75000"/>
                </a:schemeClr>
              </a:solidFill>
            </a:ln>
          </c:spPr>
          <c:marker>
            <c:symbol val="none"/>
          </c:marker>
          <c:xVal>
            <c:numRef>
              <c:f>Offset!$AM$22:$AU$22</c:f>
            </c:numRef>
          </c:xVal>
          <c:yVal>
            <c:numRef>
              <c:f>Offset!$AM$23:$AU$23</c:f>
            </c:numRef>
          </c:yVal>
          <c:smooth val="0"/>
        </c:ser>
        <c:ser>
          <c:idx val="66"/>
          <c:order val="66"/>
          <c:tx>
            <c:strRef>
              <c:f>".1 - 3 B"</c:f>
            </c:strRef>
          </c:tx>
          <c:spPr>
            <a:ln w="12700">
              <a:solidFill>
                <a:schemeClr val="bg1">
                  <a:lumMod val="75000"/>
                </a:schemeClr>
              </a:solidFill>
            </a:ln>
          </c:spPr>
          <c:marker>
            <c:symbol val="none"/>
          </c:marker>
          <c:xVal>
            <c:numRef>
              <c:f>Offset!$AM$29:$AU$29</c:f>
            </c:numRef>
          </c:xVal>
          <c:yVal>
            <c:numRef>
              <c:f>Offset!$AM$30:$AU$30</c:f>
            </c:numRef>
          </c:yVal>
          <c:smooth val="0"/>
        </c:ser>
        <c:ser>
          <c:idx val="67"/>
          <c:order val="67"/>
          <c:tx>
            <c:strRef>
              <c:f>".1 - 3.2 B"</c:f>
            </c:strRef>
          </c:tx>
          <c:spPr>
            <a:ln w="12700">
              <a:solidFill>
                <a:schemeClr val="bg1">
                  <a:lumMod val="75000"/>
                </a:schemeClr>
              </a:solidFill>
            </a:ln>
          </c:spPr>
          <c:marker>
            <c:symbol val="none"/>
          </c:marker>
          <c:xVal>
            <c:numRef>
              <c:f>Offset!$AM$37:$AU$37</c:f>
            </c:numRef>
          </c:xVal>
          <c:yVal>
            <c:numRef>
              <c:f>Offset!$AM$38:$AU$38</c:f>
            </c:numRef>
          </c:yVal>
          <c:smooth val="0"/>
        </c:ser>
        <c:ser>
          <c:idx val="68"/>
          <c:order val="68"/>
          <c:tx>
            <c:strRef>
              <c:f>".1 - 3.3 B"</c:f>
            </c:strRef>
          </c:tx>
          <c:spPr>
            <a:ln w="12700">
              <a:solidFill>
                <a:schemeClr val="bg1">
                  <a:lumMod val="75000"/>
                </a:schemeClr>
              </a:solidFill>
            </a:ln>
          </c:spPr>
          <c:marker>
            <c:symbol val="none"/>
          </c:marker>
          <c:xVal>
            <c:numRef>
              <c:f>Offset!$AM$44:$AU$44</c:f>
            </c:numRef>
          </c:xVal>
          <c:yVal>
            <c:numRef>
              <c:f>Offset!$AM$45:$AU$45</c:f>
            </c:numRef>
          </c:yVal>
          <c:smooth val="0"/>
        </c:ser>
        <c:ser>
          <c:idx val="69"/>
          <c:order val="69"/>
          <c:tx>
            <c:strRef>
              <c:f>".5 - 2.6 B"</c:f>
            </c:strRef>
          </c:tx>
          <c:spPr>
            <a:ln w="12700">
              <a:solidFill>
                <a:schemeClr val="bg1">
                  <a:lumMod val="75000"/>
                </a:schemeClr>
              </a:solidFill>
            </a:ln>
          </c:spPr>
          <c:marker>
            <c:symbol val="none"/>
          </c:marker>
          <c:xVal>
            <c:numRef>
              <c:f>Offset!$BA$30:$BH$30</c:f>
            </c:numRef>
          </c:xVal>
          <c:yVal>
            <c:numRef>
              <c:f>Offset!$BA$31:$BH$31</c:f>
            </c:numRef>
          </c:yVal>
          <c:smooth val="0"/>
        </c:ser>
        <c:ser>
          <c:idx val="70"/>
          <c:order val="70"/>
          <c:tx>
            <c:strRef>
              <c:f>".5 - 3.4 B"</c:f>
            </c:strRef>
          </c:tx>
          <c:spPr>
            <a:ln w="12700">
              <a:solidFill>
                <a:schemeClr val="bg1">
                  <a:lumMod val="75000"/>
                </a:schemeClr>
              </a:solidFill>
            </a:ln>
          </c:spPr>
          <c:marker>
            <c:symbol val="none"/>
          </c:marker>
          <c:xVal>
            <c:numRef>
              <c:f>Offset!$BA$59:$BI$59</c:f>
            </c:numRef>
          </c:xVal>
          <c:yVal>
            <c:numRef>
              <c:f>Offset!$BA$60:$BI$60</c:f>
            </c:numRef>
          </c:yVal>
          <c:smooth val="0"/>
        </c:ser>
        <c:ser>
          <c:idx val="71"/>
          <c:order val="71"/>
          <c:tx>
            <c:strRef>
              <c:f>".5 - 3.5 B"</c:f>
            </c:strRef>
          </c:tx>
          <c:spPr>
            <a:ln w="12700">
              <a:solidFill>
                <a:schemeClr val="bg1">
                  <a:lumMod val="75000"/>
                </a:schemeClr>
              </a:solidFill>
            </a:ln>
          </c:spPr>
          <c:marker>
            <c:symbol val="none"/>
          </c:marker>
          <c:xVal>
            <c:numRef>
              <c:f>Offset!$BA$37:$BI$37</c:f>
            </c:numRef>
          </c:xVal>
          <c:yVal>
            <c:numRef>
              <c:f>Offset!$BA$38:$BI$38</c:f>
            </c:numRef>
          </c:yVal>
          <c:smooth val="0"/>
        </c:ser>
        <c:ser>
          <c:idx val="72"/>
          <c:order val="72"/>
          <c:tx>
            <c:strRef>
              <c:f>".5 - 4.8 B"</c:f>
            </c:strRef>
          </c:tx>
          <c:spPr>
            <a:ln w="12700">
              <a:solidFill>
                <a:schemeClr val="bg1">
                  <a:lumMod val="75000"/>
                </a:schemeClr>
              </a:solidFill>
            </a:ln>
          </c:spPr>
          <c:marker>
            <c:symbol val="none"/>
          </c:marker>
          <c:xVal>
            <c:numRef>
              <c:f>Offset!$BA$52:$BI$52</c:f>
            </c:numRef>
          </c:xVal>
          <c:yVal>
            <c:numRef>
              <c:f>Offset!$BA$53:$BI$53</c:f>
            </c:numRef>
          </c:yVal>
          <c:smooth val="0"/>
        </c:ser>
        <c:ser>
          <c:idx val="73"/>
          <c:order val="73"/>
          <c:tx>
            <c:strRef>
              <c:f>".5 - 4.9 B"</c:f>
            </c:strRef>
          </c:tx>
          <c:spPr>
            <a:ln w="12700">
              <a:solidFill>
                <a:schemeClr val="bg1">
                  <a:lumMod val="75000"/>
                </a:schemeClr>
              </a:solidFill>
            </a:ln>
          </c:spPr>
          <c:marker>
            <c:symbol val="none"/>
          </c:marker>
          <c:xVal>
            <c:numRef>
              <c:f>Offset!$BA$44:$BI$44</c:f>
            </c:numRef>
          </c:xVal>
          <c:yVal>
            <c:numRef>
              <c:f>Offset!$BA$45:$BI$45</c:f>
            </c:numRef>
          </c:yVal>
          <c:smooth val="0"/>
        </c:ser>
        <c:ser>
          <c:idx val="74"/>
          <c:order val="74"/>
          <c:tx>
            <c:strRef>
              <c:f>"1 - 2.6 B"</c:f>
            </c:strRef>
          </c:tx>
          <c:spPr>
            <a:ln w="12700">
              <a:solidFill>
                <a:schemeClr val="bg1">
                  <a:lumMod val="75000"/>
                </a:schemeClr>
              </a:solidFill>
            </a:ln>
          </c:spPr>
          <c:marker>
            <c:symbol val="none"/>
          </c:marker>
          <c:xVal>
            <c:numRef>
              <c:f>Offset!$BY$14:$CG$14</c:f>
            </c:numRef>
          </c:xVal>
          <c:yVal>
            <c:numRef>
              <c:f>Offset!$BY$15:$CG$15</c:f>
            </c:numRef>
          </c:yVal>
          <c:smooth val="0"/>
        </c:ser>
        <c:ser>
          <c:idx val="75"/>
          <c:order val="75"/>
          <c:tx>
            <c:strRef>
              <c:f>"1 - 3.6 B"</c:f>
            </c:strRef>
          </c:tx>
          <c:spPr>
            <a:ln w="12700">
              <a:solidFill>
                <a:schemeClr val="bg1">
                  <a:lumMod val="75000"/>
                </a:schemeClr>
              </a:solidFill>
            </a:ln>
          </c:spPr>
          <c:marker>
            <c:symbol val="none"/>
          </c:marker>
          <c:xVal>
            <c:numRef>
              <c:f>Offset!$BY$35:$CF$35</c:f>
            </c:numRef>
          </c:xVal>
          <c:yVal>
            <c:numRef>
              <c:f>Offset!$BY$36:$CF$36</c:f>
            </c:numRef>
          </c:yVal>
          <c:smooth val="0"/>
        </c:ser>
        <c:ser>
          <c:idx val="76"/>
          <c:order val="76"/>
          <c:tx>
            <c:strRef>
              <c:f>"1 - 4.7 B"</c:f>
            </c:strRef>
          </c:tx>
          <c:spPr>
            <a:ln w="12700">
              <a:solidFill>
                <a:schemeClr val="bg1">
                  <a:lumMod val="75000"/>
                </a:schemeClr>
              </a:solidFill>
            </a:ln>
          </c:spPr>
          <c:marker>
            <c:symbol val="none"/>
          </c:marker>
          <c:xVal>
            <c:numRef>
              <c:f>Offset!$BY$49:$CG$49</c:f>
            </c:numRef>
          </c:xVal>
          <c:yVal>
            <c:numRef>
              <c:f>Offset!$BY$50:$CG$50</c:f>
            </c:numRef>
          </c:yVal>
          <c:smooth val="0"/>
        </c:ser>
        <c:ser>
          <c:idx val="77"/>
          <c:order val="77"/>
          <c:tx>
            <c:strRef>
              <c:f>"1 - 5.6 B"</c:f>
            </c:strRef>
          </c:tx>
          <c:spPr>
            <a:ln w="12700">
              <a:solidFill>
                <a:schemeClr val="bg1">
                  <a:lumMod val="75000"/>
                </a:schemeClr>
              </a:solidFill>
            </a:ln>
          </c:spPr>
          <c:marker>
            <c:symbol val="none"/>
          </c:marker>
          <c:xVal>
            <c:numRef>
              <c:f>Offset!$BY$7:$CG$7</c:f>
            </c:numRef>
          </c:xVal>
          <c:yVal>
            <c:numRef>
              <c:f>Offset!$BY$8:$CG$8</c:f>
            </c:numRef>
          </c:yVal>
          <c:smooth val="0"/>
        </c:ser>
        <c:ser>
          <c:idx val="78"/>
          <c:order val="78"/>
          <c:tx>
            <c:strRef>
              <c:f>"1 - 5.6 B"</c:f>
            </c:strRef>
          </c:tx>
          <c:spPr>
            <a:ln w="12700">
              <a:solidFill>
                <a:schemeClr val="bg1">
                  <a:lumMod val="75000"/>
                </a:schemeClr>
              </a:solidFill>
            </a:ln>
          </c:spPr>
          <c:marker>
            <c:symbol val="none"/>
          </c:marker>
          <c:xVal>
            <c:numRef>
              <c:f>Offset!$BY$28:$CG$28</c:f>
            </c:numRef>
          </c:xVal>
          <c:yVal>
            <c:numRef>
              <c:f>Offset!$BY$29:$CG$29</c:f>
            </c:numRef>
          </c:yVal>
          <c:smooth val="0"/>
        </c:ser>
        <c:ser>
          <c:idx val="79"/>
          <c:order val="79"/>
          <c:tx>
            <c:strRef>
              <c:f>"1 - 5.9 B"</c:f>
            </c:strRef>
          </c:tx>
          <c:spPr>
            <a:ln w="12700">
              <a:solidFill>
                <a:schemeClr val="bg1">
                  <a:lumMod val="75000"/>
                </a:schemeClr>
              </a:solidFill>
            </a:ln>
          </c:spPr>
          <c:marker>
            <c:symbol val="none"/>
          </c:marker>
          <c:xVal>
            <c:numRef>
              <c:f>Offset!$BY$21:$CG$21</c:f>
            </c:numRef>
          </c:xVal>
          <c:yVal>
            <c:numRef>
              <c:f>Offset!$BY$22:$CG$22</c:f>
            </c:numRef>
          </c:yVal>
          <c:smooth val="0"/>
        </c:ser>
        <c:ser>
          <c:idx val="80"/>
          <c:order val="80"/>
          <c:tx>
            <c:strRef>
              <c:f>"1 - 6.5 B"</c:f>
            </c:strRef>
          </c:tx>
          <c:spPr>
            <a:ln w="12700">
              <a:solidFill>
                <a:schemeClr val="bg1">
                  <a:lumMod val="75000"/>
                </a:schemeClr>
              </a:solidFill>
            </a:ln>
          </c:spPr>
          <c:marker>
            <c:symbol val="none"/>
          </c:marker>
          <c:xVal>
            <c:numRef>
              <c:f>Offset!$BY$42:$CG$42</c:f>
            </c:numRef>
          </c:xVal>
          <c:yVal>
            <c:numRef>
              <c:f>Offset!$BY$43:$CG$43</c:f>
            </c:numRef>
          </c:yVal>
          <c:smooth val="0"/>
        </c:ser>
        <c:ser>
          <c:idx val="81"/>
          <c:order val="81"/>
          <c:tx>
            <c:strRef>
              <c:f>"2 - 3.1 B"</c:f>
            </c:strRef>
          </c:tx>
          <c:spPr>
            <a:ln w="12700">
              <a:solidFill>
                <a:schemeClr val="bg1">
                  <a:lumMod val="75000"/>
                </a:schemeClr>
              </a:solidFill>
            </a:ln>
          </c:spPr>
          <c:marker>
            <c:symbol val="none"/>
          </c:marker>
          <c:xVal>
            <c:numRef>
              <c:f>Offset!$D$81:$L$81</c:f>
            </c:numRef>
          </c:xVal>
          <c:yVal>
            <c:numRef>
              <c:f>Offset!$D$82:$L$82</c:f>
            </c:numRef>
          </c:yVal>
          <c:smooth val="0"/>
        </c:ser>
        <c:ser>
          <c:idx val="82"/>
          <c:order val="82"/>
          <c:tx>
            <c:strRef>
              <c:f>"2 - 5.4 B"</c:f>
            </c:strRef>
          </c:tx>
          <c:spPr>
            <a:ln w="12700">
              <a:solidFill>
                <a:schemeClr val="bg1">
                  <a:lumMod val="75000"/>
                </a:schemeClr>
              </a:solidFill>
            </a:ln>
          </c:spPr>
          <c:marker>
            <c:symbol val="none"/>
          </c:marker>
          <c:xVal>
            <c:numRef>
              <c:f>Offset!$D$88:$L$88</c:f>
            </c:numRef>
          </c:xVal>
          <c:yVal>
            <c:numRef>
              <c:f>Offset!$D$89:$L$89</c:f>
            </c:numRef>
          </c:yVal>
          <c:smooth val="0"/>
        </c:ser>
        <c:ser>
          <c:idx val="83"/>
          <c:order val="83"/>
          <c:tx>
            <c:strRef>
              <c:f>"2 - 5.8 B"</c:f>
            </c:strRef>
          </c:tx>
          <c:spPr>
            <a:ln w="12700">
              <a:solidFill>
                <a:schemeClr val="bg1">
                  <a:lumMod val="75000"/>
                </a:schemeClr>
              </a:solidFill>
            </a:ln>
          </c:spPr>
          <c:marker>
            <c:symbol val="none"/>
          </c:marker>
          <c:xVal>
            <c:numRef>
              <c:f>Offset!$D$95:$L$95</c:f>
            </c:numRef>
          </c:xVal>
          <c:yVal>
            <c:numRef>
              <c:f>Offset!$D$96:$L$96</c:f>
            </c:numRef>
          </c:yVal>
          <c:smooth val="0"/>
        </c:ser>
        <c:ser>
          <c:idx val="84"/>
          <c:order val="84"/>
          <c:tx>
            <c:strRef>
              <c:f>"5 - 2.6 B"</c:f>
            </c:strRef>
          </c:tx>
          <c:spPr>
            <a:ln w="12700">
              <a:solidFill>
                <a:schemeClr val="bg1">
                  <a:lumMod val="75000"/>
                </a:schemeClr>
              </a:solidFill>
            </a:ln>
          </c:spPr>
          <c:marker>
            <c:symbol val="none"/>
          </c:marker>
          <c:xVal>
            <c:numRef>
              <c:f>Offset!$AA$52:$AH$52</c:f>
            </c:numRef>
          </c:xVal>
          <c:yVal>
            <c:numRef>
              <c:f>Offset!$AA$53:$AH$53</c:f>
            </c:numRef>
          </c:yVal>
          <c:smooth val="0"/>
        </c:ser>
        <c:ser>
          <c:idx val="85"/>
          <c:order val="85"/>
          <c:spPr>
            <a:ln>
              <a:solidFill>
                <a:schemeClr val="tx1"/>
              </a:solidFill>
            </a:ln>
          </c:spPr>
          <c:marker>
            <c:symbol val="none"/>
          </c:marker>
          <c:errBars>
            <c:errDir val="y"/>
            <c:errBarType val="both"/>
            <c:errValType val="fixedVal"/>
            <c:noEndCap val="0"/>
            <c:val val="1"/>
          </c:errBars>
          <c:errBars>
            <c:errDir val="x"/>
            <c:errBarType val="both"/>
            <c:errValType val="cust"/>
            <c:noEndCap val="0"/>
            <c:plus>
              <c:numRef>
                <c:f>Offset!$D$145:$Q$145</c:f>
                <c:numCache>
                  <c:formatCode>General</c:formatCode>
                  <c:ptCount val="14"/>
                  <c:pt idx="0">
                    <c:v>4.9495725880365872E-5</c:v>
                  </c:pt>
                  <c:pt idx="1">
                    <c:v>1.3894942629698547E-3</c:v>
                  </c:pt>
                  <c:pt idx="2">
                    <c:v>3.0548052322196791E-3</c:v>
                  </c:pt>
                  <c:pt idx="3">
                    <c:v>5.1281913353432903E-3</c:v>
                  </c:pt>
                  <c:pt idx="4">
                    <c:v>7.7384406973384934E-3</c:v>
                  </c:pt>
                  <c:pt idx="5">
                    <c:v>1.8237075885855051E-2</c:v>
                  </c:pt>
                  <c:pt idx="6">
                    <c:v>2.8454346143771642E-2</c:v>
                  </c:pt>
                  <c:pt idx="7">
                    <c:v>2.5581968990791494E-2</c:v>
                  </c:pt>
                  <c:pt idx="8">
                    <c:v>1.4835136443238061E-2</c:v>
                  </c:pt>
                  <c:pt idx="9">
                    <c:v>1.4924734335553401E-2</c:v>
                  </c:pt>
                  <c:pt idx="10">
                    <c:v>1.6281250591029781E-2</c:v>
                  </c:pt>
                  <c:pt idx="11">
                    <c:v>1.7637157543701761E-2</c:v>
                  </c:pt>
                  <c:pt idx="12">
                    <c:v>1.8985362234639661E-2</c:v>
                  </c:pt>
                  <c:pt idx="13">
                    <c:v>1.4995542631683999E-2</c:v>
                  </c:pt>
                </c:numCache>
              </c:numRef>
            </c:plus>
            <c:minus>
              <c:numRef>
                <c:f>Offset!$D$145:$Q$145</c:f>
                <c:numCache>
                  <c:formatCode>General</c:formatCode>
                  <c:ptCount val="14"/>
                  <c:pt idx="0">
                    <c:v>4.9495725880365872E-5</c:v>
                  </c:pt>
                  <c:pt idx="1">
                    <c:v>1.3894942629698547E-3</c:v>
                  </c:pt>
                  <c:pt idx="2">
                    <c:v>3.0548052322196791E-3</c:v>
                  </c:pt>
                  <c:pt idx="3">
                    <c:v>5.1281913353432903E-3</c:v>
                  </c:pt>
                  <c:pt idx="4">
                    <c:v>7.7384406973384934E-3</c:v>
                  </c:pt>
                  <c:pt idx="5">
                    <c:v>1.8237075885855051E-2</c:v>
                  </c:pt>
                  <c:pt idx="6">
                    <c:v>2.8454346143771642E-2</c:v>
                  </c:pt>
                  <c:pt idx="7">
                    <c:v>2.5581968990791494E-2</c:v>
                  </c:pt>
                  <c:pt idx="8">
                    <c:v>1.4835136443238061E-2</c:v>
                  </c:pt>
                  <c:pt idx="9">
                    <c:v>1.4924734335553401E-2</c:v>
                  </c:pt>
                  <c:pt idx="10">
                    <c:v>1.6281250591029781E-2</c:v>
                  </c:pt>
                  <c:pt idx="11">
                    <c:v>1.7637157543701761E-2</c:v>
                  </c:pt>
                  <c:pt idx="12">
                    <c:v>1.8985362234639661E-2</c:v>
                  </c:pt>
                  <c:pt idx="13">
                    <c:v>1.4995542631683999E-2</c:v>
                  </c:pt>
                </c:numCache>
              </c:numRef>
            </c:minus>
          </c:errBars>
          <c:xVal>
            <c:numRef>
              <c:f>Offset!$D$144:$Q$144</c:f>
            </c:numRef>
          </c:xVal>
          <c:yVal>
            <c:numRef>
              <c:f>Offset!$D$98:$Q$98</c:f>
            </c:numRef>
          </c:yVal>
          <c:smooth val="0"/>
        </c:ser>
        <c:ser>
          <c:idx val="1"/>
          <c:order val="0"/>
          <c:tx>
            <c:v>.1 - 3</c:v>
          </c:tx>
          <c:spPr>
            <a:ln w="12700">
              <a:solidFill>
                <a:schemeClr val="bg1">
                  <a:lumMod val="75000"/>
                </a:schemeClr>
              </a:solidFill>
            </a:ln>
          </c:spPr>
          <c:marker>
            <c:symbol val="none"/>
          </c:marker>
          <c:xVal>
            <c:numRef>
              <c:f>Offset!$AM$14:$AU$14</c:f>
              <c:numCache>
                <c:formatCode>0.00E+00</c:formatCode>
                <c:ptCount val="9"/>
                <c:pt idx="0">
                  <c:v>1.0059738361547599</c:v>
                </c:pt>
                <c:pt idx="1">
                  <c:v>0.98892401045931599</c:v>
                </c:pt>
                <c:pt idx="2">
                  <c:v>0.97404081260390041</c:v>
                </c:pt>
                <c:pt idx="3">
                  <c:v>0.95103702536381163</c:v>
                </c:pt>
                <c:pt idx="4">
                  <c:v>0.918022393899106</c:v>
                </c:pt>
                <c:pt idx="5">
                  <c:v>0.87851129092667024</c:v>
                </c:pt>
                <c:pt idx="6">
                  <c:v>0.83845767799114168</c:v>
                </c:pt>
                <c:pt idx="7">
                  <c:v>0.80435802660025024</c:v>
                </c:pt>
                <c:pt idx="8">
                  <c:v>0.75077578471086082</c:v>
                </c:pt>
              </c:numCache>
            </c:numRef>
          </c:xVal>
          <c:yVal>
            <c:numRef>
              <c:f>Offset!$AM$15:$AU$15</c:f>
              <c:numCache>
                <c:formatCode>0.00E+00</c:formatCode>
                <c:ptCount val="9"/>
                <c:pt idx="0">
                  <c:v>160.739</c:v>
                </c:pt>
                <c:pt idx="1">
                  <c:v>130.089</c:v>
                </c:pt>
                <c:pt idx="2">
                  <c:v>113.06700000000002</c:v>
                </c:pt>
                <c:pt idx="3">
                  <c:v>101.087</c:v>
                </c:pt>
                <c:pt idx="4">
                  <c:v>94.259000000000015</c:v>
                </c:pt>
                <c:pt idx="5">
                  <c:v>86.986000000000033</c:v>
                </c:pt>
                <c:pt idx="6">
                  <c:v>79.570999999999998</c:v>
                </c:pt>
                <c:pt idx="7">
                  <c:v>61.703000000000003</c:v>
                </c:pt>
                <c:pt idx="8">
                  <c:v>21.444999999999986</c:v>
                </c:pt>
              </c:numCache>
            </c:numRef>
          </c:yVal>
          <c:smooth val="0"/>
        </c:ser>
        <c:ser>
          <c:idx val="2"/>
          <c:order val="1"/>
          <c:tx>
            <c:v>.1 - 4.6</c:v>
          </c:tx>
          <c:spPr>
            <a:ln w="12700">
              <a:solidFill>
                <a:schemeClr val="bg1">
                  <a:lumMod val="75000"/>
                </a:schemeClr>
              </a:solidFill>
            </a:ln>
          </c:spPr>
          <c:marker>
            <c:symbol val="none"/>
          </c:marker>
          <c:xVal>
            <c:numRef>
              <c:f>Offset!$AM$7:$AU$7</c:f>
              <c:numCache>
                <c:formatCode>0.00E+00</c:formatCode>
                <c:ptCount val="9"/>
                <c:pt idx="0">
                  <c:v>1.00961764871827</c:v>
                </c:pt>
                <c:pt idx="1">
                  <c:v>0.99300708064820553</c:v>
                </c:pt>
                <c:pt idx="2">
                  <c:v>0.97570431467834773</c:v>
                </c:pt>
                <c:pt idx="3">
                  <c:v>0.94282895025935765</c:v>
                </c:pt>
                <c:pt idx="4">
                  <c:v>0.9016483018053375</c:v>
                </c:pt>
                <c:pt idx="5">
                  <c:v>0.85942940013212465</c:v>
                </c:pt>
                <c:pt idx="6">
                  <c:v>0.82205536019147363</c:v>
                </c:pt>
                <c:pt idx="7">
                  <c:v>0.79212156415598955</c:v>
                </c:pt>
                <c:pt idx="8">
                  <c:v>0.77326140744971561</c:v>
                </c:pt>
              </c:numCache>
            </c:numRef>
          </c:xVal>
          <c:yVal>
            <c:numRef>
              <c:f>Offset!$AM$8:$AU$8</c:f>
              <c:numCache>
                <c:formatCode>0.00E+00</c:formatCode>
                <c:ptCount val="9"/>
                <c:pt idx="0">
                  <c:v>173.191</c:v>
                </c:pt>
                <c:pt idx="1">
                  <c:v>133.13800000000001</c:v>
                </c:pt>
                <c:pt idx="2">
                  <c:v>111.51400000000002</c:v>
                </c:pt>
                <c:pt idx="3">
                  <c:v>98.674999999999969</c:v>
                </c:pt>
                <c:pt idx="4">
                  <c:v>91.542000000000002</c:v>
                </c:pt>
                <c:pt idx="5">
                  <c:v>85.182999999999979</c:v>
                </c:pt>
                <c:pt idx="6">
                  <c:v>67.54800000000003</c:v>
                </c:pt>
                <c:pt idx="7">
                  <c:v>43.426000000000009</c:v>
                </c:pt>
                <c:pt idx="8">
                  <c:v>25.849999999999966</c:v>
                </c:pt>
              </c:numCache>
            </c:numRef>
          </c:yVal>
          <c:smooth val="0"/>
        </c:ser>
        <c:ser>
          <c:idx val="3"/>
          <c:order val="2"/>
          <c:tx>
            <c:v>.5 - 3.4</c:v>
          </c:tx>
          <c:spPr>
            <a:ln w="12700">
              <a:solidFill>
                <a:schemeClr val="bg1">
                  <a:lumMod val="75000"/>
                </a:schemeClr>
              </a:solidFill>
            </a:ln>
          </c:spPr>
          <c:marker>
            <c:symbol val="none"/>
          </c:marker>
          <c:xVal>
            <c:numRef>
              <c:f>Offset!$BA$7:$BI$7</c:f>
              <c:numCache>
                <c:formatCode>0.00E+00</c:formatCode>
                <c:ptCount val="9"/>
                <c:pt idx="0">
                  <c:v>1.0124676507461434</c:v>
                </c:pt>
                <c:pt idx="1">
                  <c:v>0.99863745771124957</c:v>
                </c:pt>
                <c:pt idx="2">
                  <c:v>0.98270022885715058</c:v>
                </c:pt>
                <c:pt idx="3">
                  <c:v>0.9524629350253041</c:v>
                </c:pt>
                <c:pt idx="4">
                  <c:v>0.90910173365757385</c:v>
                </c:pt>
                <c:pt idx="5">
                  <c:v>0.85402033024360202</c:v>
                </c:pt>
                <c:pt idx="6">
                  <c:v>0.81909613766104084</c:v>
                </c:pt>
                <c:pt idx="7">
                  <c:v>0.79401561452276215</c:v>
                </c:pt>
                <c:pt idx="8">
                  <c:v>0.76518498135002178</c:v>
                </c:pt>
              </c:numCache>
            </c:numRef>
          </c:xVal>
          <c:yVal>
            <c:numRef>
              <c:f>Offset!$BA$8:$BI$8</c:f>
              <c:numCache>
                <c:formatCode>0.00E+00</c:formatCode>
                <c:ptCount val="9"/>
                <c:pt idx="0">
                  <c:v>178.86</c:v>
                </c:pt>
                <c:pt idx="1">
                  <c:v>146.846</c:v>
                </c:pt>
                <c:pt idx="2">
                  <c:v>124.85499999999999</c:v>
                </c:pt>
                <c:pt idx="3">
                  <c:v>104.70600000000002</c:v>
                </c:pt>
                <c:pt idx="4">
                  <c:v>98.232000000000014</c:v>
                </c:pt>
                <c:pt idx="5">
                  <c:v>87.316999999999993</c:v>
                </c:pt>
                <c:pt idx="6">
                  <c:v>77.575999999999951</c:v>
                </c:pt>
                <c:pt idx="7">
                  <c:v>61.167000000000009</c:v>
                </c:pt>
                <c:pt idx="8">
                  <c:v>40.07199999999996</c:v>
                </c:pt>
              </c:numCache>
            </c:numRef>
          </c:yVal>
          <c:smooth val="0"/>
        </c:ser>
        <c:ser>
          <c:idx val="4"/>
          <c:order val="3"/>
          <c:tx>
            <c:v>.5 - 3.6</c:v>
          </c:tx>
          <c:spPr>
            <a:ln w="12700">
              <a:solidFill>
                <a:schemeClr val="bg1">
                  <a:lumMod val="75000"/>
                </a:schemeClr>
              </a:solidFill>
            </a:ln>
          </c:spPr>
          <c:marker>
            <c:symbol val="none"/>
          </c:marker>
          <c:xVal>
            <c:numRef>
              <c:f>Offset!$BA$14:$BI$14</c:f>
              <c:numCache>
                <c:formatCode>0.00E+00</c:formatCode>
                <c:ptCount val="9"/>
                <c:pt idx="0">
                  <c:v>1.013060022813139</c:v>
                </c:pt>
                <c:pt idx="1">
                  <c:v>0.99524610881182485</c:v>
                </c:pt>
                <c:pt idx="2">
                  <c:v>0.97453760925726607</c:v>
                </c:pt>
                <c:pt idx="3">
                  <c:v>0.94202616337307765</c:v>
                </c:pt>
                <c:pt idx="4">
                  <c:v>0.89882636908809921</c:v>
                </c:pt>
                <c:pt idx="5">
                  <c:v>0.84627181334490953</c:v>
                </c:pt>
                <c:pt idx="6">
                  <c:v>0.78948908510589433</c:v>
                </c:pt>
                <c:pt idx="7">
                  <c:v>0.76009402134013848</c:v>
                </c:pt>
                <c:pt idx="8">
                  <c:v>0.72980896376217763</c:v>
                </c:pt>
              </c:numCache>
            </c:numRef>
          </c:xVal>
          <c:yVal>
            <c:numRef>
              <c:f>Offset!$BA$15:$BI$15</c:f>
              <c:numCache>
                <c:formatCode>0.00E+00</c:formatCode>
                <c:ptCount val="9"/>
                <c:pt idx="0">
                  <c:v>179.23600000000008</c:v>
                </c:pt>
                <c:pt idx="1">
                  <c:v>139.35800000000049</c:v>
                </c:pt>
                <c:pt idx="2">
                  <c:v>113.36499999999999</c:v>
                </c:pt>
                <c:pt idx="3">
                  <c:v>98.452000000000012</c:v>
                </c:pt>
                <c:pt idx="4">
                  <c:v>91.127999999999986</c:v>
                </c:pt>
                <c:pt idx="5">
                  <c:v>83.094000000000023</c:v>
                </c:pt>
                <c:pt idx="6">
                  <c:v>68.858000000000018</c:v>
                </c:pt>
                <c:pt idx="7">
                  <c:v>52.518000000000022</c:v>
                </c:pt>
                <c:pt idx="8">
                  <c:v>29.901000000000028</c:v>
                </c:pt>
              </c:numCache>
            </c:numRef>
          </c:yVal>
          <c:smooth val="0"/>
        </c:ser>
        <c:ser>
          <c:idx val="5"/>
          <c:order val="4"/>
          <c:tx>
            <c:v>.5 - 4.3</c:v>
          </c:tx>
          <c:spPr>
            <a:ln w="12700">
              <a:solidFill>
                <a:schemeClr val="bg1">
                  <a:lumMod val="75000"/>
                </a:schemeClr>
              </a:solidFill>
            </a:ln>
          </c:spPr>
          <c:marker>
            <c:symbol val="none"/>
          </c:marker>
          <c:xVal>
            <c:numRef>
              <c:f>Offset!$BA$21:$BI$21</c:f>
              <c:numCache>
                <c:formatCode>0.00E+00</c:formatCode>
                <c:ptCount val="9"/>
                <c:pt idx="0">
                  <c:v>1.0120061271315905</c:v>
                </c:pt>
                <c:pt idx="1">
                  <c:v>0.99165151549014363</c:v>
                </c:pt>
                <c:pt idx="2">
                  <c:v>0.96942964004449783</c:v>
                </c:pt>
                <c:pt idx="3">
                  <c:v>0.92517259198975532</c:v>
                </c:pt>
                <c:pt idx="4">
                  <c:v>0.87064500441533677</c:v>
                </c:pt>
                <c:pt idx="5">
                  <c:v>0.81873078567543567</c:v>
                </c:pt>
                <c:pt idx="6">
                  <c:v>0.77783509499461956</c:v>
                </c:pt>
                <c:pt idx="7">
                  <c:v>0.7664445738942266</c:v>
                </c:pt>
                <c:pt idx="8">
                  <c:v>0.75113164515570963</c:v>
                </c:pt>
              </c:numCache>
            </c:numRef>
          </c:xVal>
          <c:yVal>
            <c:numRef>
              <c:f>Offset!$BA$22:$BI$22</c:f>
              <c:numCache>
                <c:formatCode>0.00E+00</c:formatCode>
                <c:ptCount val="9"/>
                <c:pt idx="0">
                  <c:v>178.67899999999997</c:v>
                </c:pt>
                <c:pt idx="1">
                  <c:v>130.05800000000042</c:v>
                </c:pt>
                <c:pt idx="2">
                  <c:v>107.381</c:v>
                </c:pt>
                <c:pt idx="3">
                  <c:v>94.320999999999998</c:v>
                </c:pt>
                <c:pt idx="4">
                  <c:v>83.443000000000026</c:v>
                </c:pt>
                <c:pt idx="5">
                  <c:v>68.031999999999996</c:v>
                </c:pt>
                <c:pt idx="6">
                  <c:v>56.696000000000012</c:v>
                </c:pt>
                <c:pt idx="7">
                  <c:v>45.805999999999983</c:v>
                </c:pt>
                <c:pt idx="8">
                  <c:v>30.978000000000016</c:v>
                </c:pt>
              </c:numCache>
            </c:numRef>
          </c:yVal>
          <c:smooth val="0"/>
        </c:ser>
        <c:ser>
          <c:idx val="6"/>
          <c:order val="5"/>
          <c:tx>
            <c:v>2 - 3.6</c:v>
          </c:tx>
          <c:spPr>
            <a:ln w="12700">
              <a:solidFill>
                <a:schemeClr val="bg1">
                  <a:lumMod val="75000"/>
                </a:schemeClr>
              </a:solidFill>
            </a:ln>
          </c:spPr>
          <c:marker>
            <c:symbol val="none"/>
          </c:marker>
          <c:xVal>
            <c:numRef>
              <c:f>Offset!$D$50:$L$50</c:f>
              <c:numCache>
                <c:formatCode>0.00000E+00</c:formatCode>
                <c:ptCount val="9"/>
                <c:pt idx="0">
                  <c:v>1.0108656485867555</c:v>
                </c:pt>
                <c:pt idx="1">
                  <c:v>0.99259625686286257</c:v>
                </c:pt>
                <c:pt idx="2">
                  <c:v>0.95806247413477463</c:v>
                </c:pt>
                <c:pt idx="3">
                  <c:v>0.9195182686129233</c:v>
                </c:pt>
                <c:pt idx="4">
                  <c:v>0.8542383980310585</c:v>
                </c:pt>
                <c:pt idx="5">
                  <c:v>0.81435720700611214</c:v>
                </c:pt>
                <c:pt idx="6">
                  <c:v>0.7793780527100026</c:v>
                </c:pt>
                <c:pt idx="7">
                  <c:v>0.75420156735699562</c:v>
                </c:pt>
                <c:pt idx="8">
                  <c:v>0.72412388798389493</c:v>
                </c:pt>
              </c:numCache>
            </c:numRef>
          </c:xVal>
          <c:yVal>
            <c:numRef>
              <c:f>Offset!$D$51:$L$51</c:f>
              <c:numCache>
                <c:formatCode>0.00000E+00</c:formatCode>
                <c:ptCount val="9"/>
                <c:pt idx="0">
                  <c:v>175.15300000000008</c:v>
                </c:pt>
                <c:pt idx="1">
                  <c:v>132.86100000000027</c:v>
                </c:pt>
                <c:pt idx="2">
                  <c:v>100.92800000000007</c:v>
                </c:pt>
                <c:pt idx="3">
                  <c:v>90.637999999999991</c:v>
                </c:pt>
                <c:pt idx="4">
                  <c:v>77.748000000000047</c:v>
                </c:pt>
                <c:pt idx="5">
                  <c:v>67.411000000000314</c:v>
                </c:pt>
                <c:pt idx="6">
                  <c:v>46.080000000000005</c:v>
                </c:pt>
                <c:pt idx="7">
                  <c:v>26.051000000000037</c:v>
                </c:pt>
                <c:pt idx="8">
                  <c:v>9.2900000000000684</c:v>
                </c:pt>
              </c:numCache>
            </c:numRef>
          </c:yVal>
          <c:smooth val="0"/>
        </c:ser>
        <c:ser>
          <c:idx val="7"/>
          <c:order val="6"/>
          <c:tx>
            <c:v>2 - 3.8</c:v>
          </c:tx>
          <c:spPr>
            <a:ln w="12700">
              <a:solidFill>
                <a:schemeClr val="bg1">
                  <a:lumMod val="75000"/>
                </a:schemeClr>
              </a:solidFill>
            </a:ln>
          </c:spPr>
          <c:marker>
            <c:symbol val="none"/>
          </c:marker>
          <c:xVal>
            <c:numRef>
              <c:f>Offset!$D$36:$L$36</c:f>
              <c:numCache>
                <c:formatCode>0.00000E+00</c:formatCode>
                <c:ptCount val="9"/>
                <c:pt idx="0">
                  <c:v>1.012234533966982</c:v>
                </c:pt>
                <c:pt idx="1">
                  <c:v>0.99022086061013781</c:v>
                </c:pt>
                <c:pt idx="2">
                  <c:v>0.96101011688963189</c:v>
                </c:pt>
                <c:pt idx="3">
                  <c:v>0.91719386787164459</c:v>
                </c:pt>
                <c:pt idx="4">
                  <c:v>0.87083777464381951</c:v>
                </c:pt>
                <c:pt idx="5">
                  <c:v>0.83062006080766038</c:v>
                </c:pt>
                <c:pt idx="6">
                  <c:v>0.79146077106903656</c:v>
                </c:pt>
                <c:pt idx="7">
                  <c:v>0.76563613046237688</c:v>
                </c:pt>
                <c:pt idx="8">
                  <c:v>0.73621322154833968</c:v>
                </c:pt>
              </c:numCache>
            </c:numRef>
          </c:xVal>
          <c:yVal>
            <c:numRef>
              <c:f>Offset!$D$37:$L$37</c:f>
              <c:numCache>
                <c:formatCode>0.00000E+00</c:formatCode>
                <c:ptCount val="9"/>
                <c:pt idx="0">
                  <c:v>172.19800000000001</c:v>
                </c:pt>
                <c:pt idx="1">
                  <c:v>132.25700000000001</c:v>
                </c:pt>
                <c:pt idx="2">
                  <c:v>106.12199999999999</c:v>
                </c:pt>
                <c:pt idx="3">
                  <c:v>95.470000000000013</c:v>
                </c:pt>
                <c:pt idx="4">
                  <c:v>88.448000000000022</c:v>
                </c:pt>
                <c:pt idx="5">
                  <c:v>78.283999999999992</c:v>
                </c:pt>
                <c:pt idx="6">
                  <c:v>64.064000000000021</c:v>
                </c:pt>
                <c:pt idx="7">
                  <c:v>43.619</c:v>
                </c:pt>
                <c:pt idx="8">
                  <c:v>20.197000000000031</c:v>
                </c:pt>
              </c:numCache>
            </c:numRef>
          </c:yVal>
          <c:smooth val="0"/>
        </c:ser>
        <c:ser>
          <c:idx val="8"/>
          <c:order val="7"/>
          <c:tx>
            <c:v>2 - 3.8</c:v>
          </c:tx>
          <c:spPr>
            <a:ln w="12700">
              <a:solidFill>
                <a:schemeClr val="bg1">
                  <a:lumMod val="75000"/>
                </a:schemeClr>
              </a:solidFill>
            </a:ln>
          </c:spPr>
          <c:marker>
            <c:symbol val="none"/>
          </c:marker>
          <c:xVal>
            <c:numRef>
              <c:f>Offset!$D$71:$L$71</c:f>
              <c:numCache>
                <c:formatCode>0.00000E+00</c:formatCode>
                <c:ptCount val="9"/>
                <c:pt idx="0">
                  <c:v>1.0124169899541291</c:v>
                </c:pt>
                <c:pt idx="1">
                  <c:v>0.99525749175068456</c:v>
                </c:pt>
                <c:pt idx="2">
                  <c:v>0.97454040146606868</c:v>
                </c:pt>
                <c:pt idx="3">
                  <c:v>0.93080476170638349</c:v>
                </c:pt>
                <c:pt idx="4">
                  <c:v>0.8550515847302611</c:v>
                </c:pt>
                <c:pt idx="5">
                  <c:v>0.82177896997525157</c:v>
                </c:pt>
                <c:pt idx="6">
                  <c:v>0.79896753335866177</c:v>
                </c:pt>
                <c:pt idx="7">
                  <c:v>0.7755308005960948</c:v>
                </c:pt>
                <c:pt idx="8">
                  <c:v>0.7533499368862081</c:v>
                </c:pt>
              </c:numCache>
            </c:numRef>
          </c:xVal>
          <c:yVal>
            <c:numRef>
              <c:f>Offset!$D$72:$L$72</c:f>
              <c:numCache>
                <c:formatCode>0.00000E+00</c:formatCode>
                <c:ptCount val="9"/>
                <c:pt idx="0">
                  <c:v>180.90300000000002</c:v>
                </c:pt>
                <c:pt idx="1">
                  <c:v>138.19699999999997</c:v>
                </c:pt>
                <c:pt idx="2">
                  <c:v>111.74299999999999</c:v>
                </c:pt>
                <c:pt idx="3">
                  <c:v>97.399999999999991</c:v>
                </c:pt>
                <c:pt idx="4">
                  <c:v>85.326000000000008</c:v>
                </c:pt>
                <c:pt idx="5">
                  <c:v>67.185999999999979</c:v>
                </c:pt>
                <c:pt idx="6">
                  <c:v>51.769000000000013</c:v>
                </c:pt>
                <c:pt idx="7">
                  <c:v>33.895000000000017</c:v>
                </c:pt>
                <c:pt idx="8">
                  <c:v>14.333000000000016</c:v>
                </c:pt>
              </c:numCache>
            </c:numRef>
          </c:yVal>
          <c:smooth val="0"/>
        </c:ser>
        <c:ser>
          <c:idx val="9"/>
          <c:order val="8"/>
          <c:tx>
            <c:v>2 - 4.0</c:v>
          </c:tx>
          <c:spPr>
            <a:ln w="12700">
              <a:solidFill>
                <a:schemeClr val="bg1">
                  <a:lumMod val="75000"/>
                </a:schemeClr>
              </a:solidFill>
            </a:ln>
          </c:spPr>
          <c:marker>
            <c:symbol val="none"/>
          </c:marker>
          <c:xVal>
            <c:numRef>
              <c:f>Offset!$D$43:$L$43</c:f>
              <c:numCache>
                <c:formatCode>0.00000E+00</c:formatCode>
                <c:ptCount val="9"/>
                <c:pt idx="0">
                  <c:v>1.0113395399269109</c:v>
                </c:pt>
                <c:pt idx="1">
                  <c:v>0.99577619346969115</c:v>
                </c:pt>
                <c:pt idx="2">
                  <c:v>0.98400393793657071</c:v>
                </c:pt>
                <c:pt idx="3">
                  <c:v>0.95108167165916968</c:v>
                </c:pt>
                <c:pt idx="4">
                  <c:v>0.90538949169424554</c:v>
                </c:pt>
                <c:pt idx="5">
                  <c:v>0.8612933433987916</c:v>
                </c:pt>
                <c:pt idx="6">
                  <c:v>0.82078879464702015</c:v>
                </c:pt>
                <c:pt idx="7">
                  <c:v>0.79325370127626482</c:v>
                </c:pt>
                <c:pt idx="8">
                  <c:v>0.74217409683927471</c:v>
                </c:pt>
              </c:numCache>
            </c:numRef>
          </c:xVal>
          <c:yVal>
            <c:numRef>
              <c:f>Offset!$D$44:$L$44</c:f>
              <c:numCache>
                <c:formatCode>0.00000E+00</c:formatCode>
                <c:ptCount val="9"/>
                <c:pt idx="0">
                  <c:v>179.32200000000051</c:v>
                </c:pt>
                <c:pt idx="1">
                  <c:v>139.07800000000003</c:v>
                </c:pt>
                <c:pt idx="2">
                  <c:v>120.51000000000003</c:v>
                </c:pt>
                <c:pt idx="3">
                  <c:v>100.00200000000004</c:v>
                </c:pt>
                <c:pt idx="4">
                  <c:v>92.57</c:v>
                </c:pt>
                <c:pt idx="5">
                  <c:v>86.954000000000022</c:v>
                </c:pt>
                <c:pt idx="6">
                  <c:v>70.739000000000004</c:v>
                </c:pt>
                <c:pt idx="7">
                  <c:v>51.374000000000024</c:v>
                </c:pt>
                <c:pt idx="8">
                  <c:v>13.510000000000039</c:v>
                </c:pt>
              </c:numCache>
            </c:numRef>
          </c:yVal>
          <c:smooth val="0"/>
        </c:ser>
        <c:ser>
          <c:idx val="10"/>
          <c:order val="9"/>
          <c:tx>
            <c:v>2 - 4.1</c:v>
          </c:tx>
          <c:spPr>
            <a:ln w="12700">
              <a:solidFill>
                <a:schemeClr val="bg1">
                  <a:lumMod val="75000"/>
                </a:schemeClr>
              </a:solidFill>
            </a:ln>
          </c:spPr>
          <c:marker>
            <c:symbol val="none"/>
          </c:marker>
          <c:xVal>
            <c:numRef>
              <c:f>Offset!$D$14:$L$14</c:f>
              <c:numCache>
                <c:formatCode>0.00000E+00</c:formatCode>
                <c:ptCount val="9"/>
                <c:pt idx="0">
                  <c:v>1.0160397706007429</c:v>
                </c:pt>
                <c:pt idx="1">
                  <c:v>0.99550975295828525</c:v>
                </c:pt>
                <c:pt idx="2">
                  <c:v>0.98104104670489478</c:v>
                </c:pt>
                <c:pt idx="3">
                  <c:v>0.94936633138111659</c:v>
                </c:pt>
                <c:pt idx="4">
                  <c:v>0.89520611799379335</c:v>
                </c:pt>
                <c:pt idx="5">
                  <c:v>0.8195384548972442</c:v>
                </c:pt>
                <c:pt idx="6">
                  <c:v>0.78551716306816044</c:v>
                </c:pt>
                <c:pt idx="7">
                  <c:v>0.75814388838322799</c:v>
                </c:pt>
                <c:pt idx="8">
                  <c:v>0.73448559509707101</c:v>
                </c:pt>
              </c:numCache>
            </c:numRef>
          </c:xVal>
          <c:yVal>
            <c:numRef>
              <c:f>Offset!$D$15:$L$15</c:f>
              <c:numCache>
                <c:formatCode>0.00000E+00</c:formatCode>
                <c:ptCount val="9"/>
                <c:pt idx="0">
                  <c:v>186.81800000000001</c:v>
                </c:pt>
                <c:pt idx="1">
                  <c:v>139.69300000000001</c:v>
                </c:pt>
                <c:pt idx="2">
                  <c:v>114.76099999999992</c:v>
                </c:pt>
                <c:pt idx="3">
                  <c:v>97.046999999999997</c:v>
                </c:pt>
                <c:pt idx="4">
                  <c:v>87.121999999999915</c:v>
                </c:pt>
                <c:pt idx="5">
                  <c:v>71.911000000000158</c:v>
                </c:pt>
                <c:pt idx="6">
                  <c:v>50.751999999999981</c:v>
                </c:pt>
                <c:pt idx="7">
                  <c:v>32.009</c:v>
                </c:pt>
                <c:pt idx="8">
                  <c:v>17.162999999999986</c:v>
                </c:pt>
              </c:numCache>
            </c:numRef>
          </c:yVal>
          <c:smooth val="0"/>
        </c:ser>
        <c:ser>
          <c:idx val="11"/>
          <c:order val="10"/>
          <c:tx>
            <c:v>2 - 5.0</c:v>
          </c:tx>
          <c:spPr>
            <a:ln w="12700">
              <a:solidFill>
                <a:schemeClr val="bg1">
                  <a:lumMod val="75000"/>
                </a:schemeClr>
              </a:solidFill>
            </a:ln>
          </c:spPr>
          <c:marker>
            <c:symbol val="none"/>
          </c:marker>
          <c:xVal>
            <c:numRef>
              <c:f>Offset!$D$57:$L$57</c:f>
              <c:numCache>
                <c:formatCode>0.00000E+00</c:formatCode>
                <c:ptCount val="9"/>
                <c:pt idx="0">
                  <c:v>1.0138830758667881</c:v>
                </c:pt>
                <c:pt idx="1">
                  <c:v>0.9957841331768208</c:v>
                </c:pt>
                <c:pt idx="2">
                  <c:v>0.97509959231836918</c:v>
                </c:pt>
                <c:pt idx="3">
                  <c:v>0.92775148037656163</c:v>
                </c:pt>
                <c:pt idx="4">
                  <c:v>0.86440507909107756</c:v>
                </c:pt>
                <c:pt idx="5">
                  <c:v>0.81948095779193053</c:v>
                </c:pt>
                <c:pt idx="6">
                  <c:v>0.79621085951323189</c:v>
                </c:pt>
                <c:pt idx="7">
                  <c:v>0.774718403270377</c:v>
                </c:pt>
                <c:pt idx="8">
                  <c:v>0.75063965613892514</c:v>
                </c:pt>
              </c:numCache>
            </c:numRef>
          </c:xVal>
          <c:yVal>
            <c:numRef>
              <c:f>Offset!$D$58:$L$58</c:f>
              <c:numCache>
                <c:formatCode>0.00000E+00</c:formatCode>
                <c:ptCount val="9"/>
                <c:pt idx="0">
                  <c:v>179.67700000000002</c:v>
                </c:pt>
                <c:pt idx="1">
                  <c:v>140.98800000000045</c:v>
                </c:pt>
                <c:pt idx="2">
                  <c:v>112.98300000000003</c:v>
                </c:pt>
                <c:pt idx="3">
                  <c:v>94.018000000000001</c:v>
                </c:pt>
                <c:pt idx="4">
                  <c:v>80.970000000000013</c:v>
                </c:pt>
                <c:pt idx="5">
                  <c:v>67.81</c:v>
                </c:pt>
                <c:pt idx="6">
                  <c:v>53.956999999999994</c:v>
                </c:pt>
                <c:pt idx="7">
                  <c:v>37.611000000000004</c:v>
                </c:pt>
                <c:pt idx="8">
                  <c:v>16.996000000000009</c:v>
                </c:pt>
              </c:numCache>
            </c:numRef>
          </c:yVal>
          <c:smooth val="0"/>
        </c:ser>
        <c:ser>
          <c:idx val="12"/>
          <c:order val="11"/>
          <c:tx>
            <c:v>2 - 4.4</c:v>
          </c:tx>
          <c:spPr>
            <a:ln w="12700">
              <a:solidFill>
                <a:schemeClr val="bg1">
                  <a:lumMod val="75000"/>
                </a:schemeClr>
              </a:solidFill>
            </a:ln>
          </c:spPr>
          <c:marker>
            <c:symbol val="none"/>
          </c:marker>
          <c:xVal>
            <c:numRef>
              <c:f>Offset!$D$7:$L$7</c:f>
              <c:numCache>
                <c:formatCode>0.00000E+00</c:formatCode>
                <c:ptCount val="9"/>
                <c:pt idx="0">
                  <c:v>1.0139219518288638</c:v>
                </c:pt>
                <c:pt idx="1">
                  <c:v>0.9942897127765592</c:v>
                </c:pt>
                <c:pt idx="2">
                  <c:v>0.97283955497381391</c:v>
                </c:pt>
                <c:pt idx="3">
                  <c:v>0.92757608250550694</c:v>
                </c:pt>
                <c:pt idx="4">
                  <c:v>0.86958809553587335</c:v>
                </c:pt>
                <c:pt idx="5">
                  <c:v>0.81650816832931228</c:v>
                </c:pt>
                <c:pt idx="6">
                  <c:v>0.77651624769899563</c:v>
                </c:pt>
                <c:pt idx="7">
                  <c:v>0.74924907075795077</c:v>
                </c:pt>
                <c:pt idx="8">
                  <c:v>0.72398155860480684</c:v>
                </c:pt>
              </c:numCache>
            </c:numRef>
          </c:xVal>
          <c:yVal>
            <c:numRef>
              <c:f>Offset!$D$8:$L$8</c:f>
              <c:numCache>
                <c:formatCode>0.00000E+00</c:formatCode>
                <c:ptCount val="9"/>
                <c:pt idx="0">
                  <c:v>183.11599999999999</c:v>
                </c:pt>
                <c:pt idx="1">
                  <c:v>136.41699999999994</c:v>
                </c:pt>
                <c:pt idx="2">
                  <c:v>107.69699999999997</c:v>
                </c:pt>
                <c:pt idx="3">
                  <c:v>92.484000000000023</c:v>
                </c:pt>
                <c:pt idx="4">
                  <c:v>83.97</c:v>
                </c:pt>
                <c:pt idx="5">
                  <c:v>75.189999999999969</c:v>
                </c:pt>
                <c:pt idx="6">
                  <c:v>55.781000000000006</c:v>
                </c:pt>
                <c:pt idx="7">
                  <c:v>35.009000000000007</c:v>
                </c:pt>
                <c:pt idx="8">
                  <c:v>14.330000000000002</c:v>
                </c:pt>
              </c:numCache>
            </c:numRef>
          </c:yVal>
          <c:smooth val="0"/>
        </c:ser>
        <c:ser>
          <c:idx val="13"/>
          <c:order val="12"/>
          <c:tx>
            <c:v>2 - 7.0</c:v>
          </c:tx>
          <c:spPr>
            <a:ln w="12700">
              <a:solidFill>
                <a:schemeClr val="bg1">
                  <a:lumMod val="75000"/>
                </a:schemeClr>
              </a:solidFill>
            </a:ln>
          </c:spPr>
          <c:marker>
            <c:symbol val="none"/>
          </c:marker>
          <c:xVal>
            <c:numRef>
              <c:f>Offset!$D$29:$L$29</c:f>
              <c:numCache>
                <c:formatCode>0.00000E+00</c:formatCode>
                <c:ptCount val="9"/>
                <c:pt idx="0">
                  <c:v>1.0104276722744971</c:v>
                </c:pt>
                <c:pt idx="1">
                  <c:v>0.99376916474528298</c:v>
                </c:pt>
                <c:pt idx="2">
                  <c:v>0.97357468040200867</c:v>
                </c:pt>
                <c:pt idx="3">
                  <c:v>0.93295410379557664</c:v>
                </c:pt>
                <c:pt idx="4">
                  <c:v>0.88560395048606411</c:v>
                </c:pt>
                <c:pt idx="5">
                  <c:v>0.83197592784516161</c:v>
                </c:pt>
                <c:pt idx="6">
                  <c:v>0.79443818212259054</c:v>
                </c:pt>
                <c:pt idx="7">
                  <c:v>0.7605500593362563</c:v>
                </c:pt>
                <c:pt idx="8">
                  <c:v>0.72255485200796088</c:v>
                </c:pt>
              </c:numCache>
            </c:numRef>
          </c:xVal>
          <c:yVal>
            <c:numRef>
              <c:f>Offset!$D$30:$L$30</c:f>
              <c:numCache>
                <c:formatCode>0.00000E+00</c:formatCode>
                <c:ptCount val="9"/>
                <c:pt idx="0">
                  <c:v>173.55200000000053</c:v>
                </c:pt>
                <c:pt idx="1">
                  <c:v>135.92700000000048</c:v>
                </c:pt>
                <c:pt idx="2">
                  <c:v>110.62099999999998</c:v>
                </c:pt>
                <c:pt idx="3">
                  <c:v>97.524000000000029</c:v>
                </c:pt>
                <c:pt idx="4">
                  <c:v>90.394999999999996</c:v>
                </c:pt>
                <c:pt idx="5">
                  <c:v>80.964000000000027</c:v>
                </c:pt>
                <c:pt idx="6">
                  <c:v>64.182999999999979</c:v>
                </c:pt>
                <c:pt idx="7">
                  <c:v>41.250000000000036</c:v>
                </c:pt>
                <c:pt idx="8">
                  <c:v>20.684000000000008</c:v>
                </c:pt>
              </c:numCache>
            </c:numRef>
          </c:yVal>
          <c:smooth val="0"/>
        </c:ser>
        <c:ser>
          <c:idx val="14"/>
          <c:order val="13"/>
          <c:tx>
            <c:v>2 - 8.4</c:v>
          </c:tx>
          <c:spPr>
            <a:ln w="12700">
              <a:solidFill>
                <a:schemeClr val="bg1">
                  <a:lumMod val="75000"/>
                </a:schemeClr>
              </a:solidFill>
            </a:ln>
          </c:spPr>
          <c:marker>
            <c:symbol val="none"/>
          </c:marker>
          <c:xVal>
            <c:numRef>
              <c:f>Offset!$D$21:$L$21</c:f>
              <c:numCache>
                <c:formatCode>0.00000E+00</c:formatCode>
                <c:ptCount val="9"/>
                <c:pt idx="0">
                  <c:v>1.0108856490594558</c:v>
                </c:pt>
                <c:pt idx="1">
                  <c:v>0.99678120194745956</c:v>
                </c:pt>
                <c:pt idx="2">
                  <c:v>0.97145029723195553</c:v>
                </c:pt>
                <c:pt idx="3">
                  <c:v>0.9292313162077237</c:v>
                </c:pt>
                <c:pt idx="4">
                  <c:v>0.88048816644903749</c:v>
                </c:pt>
                <c:pt idx="5">
                  <c:v>0.8339515962882863</c:v>
                </c:pt>
                <c:pt idx="6">
                  <c:v>0.79969638362654061</c:v>
                </c:pt>
                <c:pt idx="7">
                  <c:v>0.76822480016153205</c:v>
                </c:pt>
                <c:pt idx="8">
                  <c:v>0.74030261611556203</c:v>
                </c:pt>
              </c:numCache>
            </c:numRef>
          </c:xVal>
          <c:yVal>
            <c:numRef>
              <c:f>Offset!$D$22:$L$22</c:f>
              <c:numCache>
                <c:formatCode>0.00000E+00</c:formatCode>
                <c:ptCount val="9"/>
                <c:pt idx="0">
                  <c:v>176.71699999999996</c:v>
                </c:pt>
                <c:pt idx="1">
                  <c:v>142.10000000000005</c:v>
                </c:pt>
                <c:pt idx="2">
                  <c:v>108.45100000000009</c:v>
                </c:pt>
                <c:pt idx="3">
                  <c:v>96.590000000000074</c:v>
                </c:pt>
                <c:pt idx="4">
                  <c:v>87.077000000000055</c:v>
                </c:pt>
                <c:pt idx="5">
                  <c:v>77.799000000000092</c:v>
                </c:pt>
                <c:pt idx="6">
                  <c:v>60.986000000000075</c:v>
                </c:pt>
                <c:pt idx="7">
                  <c:v>39.014000000000074</c:v>
                </c:pt>
                <c:pt idx="8">
                  <c:v>20.12600000000009</c:v>
                </c:pt>
              </c:numCache>
            </c:numRef>
          </c:yVal>
          <c:smooth val="0"/>
        </c:ser>
        <c:ser>
          <c:idx val="15"/>
          <c:order val="14"/>
          <c:tx>
            <c:v>5 - 3.0</c:v>
          </c:tx>
          <c:spPr>
            <a:ln w="12700">
              <a:solidFill>
                <a:schemeClr val="bg1">
                  <a:lumMod val="75000"/>
                </a:schemeClr>
              </a:solidFill>
            </a:ln>
          </c:spPr>
          <c:marker>
            <c:symbol val="none"/>
          </c:marker>
          <c:xVal>
            <c:numRef>
              <c:f>Offset!$AA$7:$AH$7</c:f>
              <c:numCache>
                <c:formatCode>General</c:formatCode>
                <c:ptCount val="8"/>
              </c:numCache>
            </c:numRef>
          </c:xVal>
          <c:yVal>
            <c:numRef>
              <c:f>Offset!$AA$8:$AH$8</c:f>
              <c:numCache>
                <c:formatCode>General</c:formatCode>
                <c:ptCount val="8"/>
              </c:numCache>
            </c:numRef>
          </c:yVal>
          <c:smooth val="0"/>
        </c:ser>
        <c:ser>
          <c:idx val="16"/>
          <c:order val="15"/>
          <c:tx>
            <c:v>5 - 3.7</c:v>
          </c:tx>
          <c:spPr>
            <a:ln w="12700">
              <a:solidFill>
                <a:schemeClr val="bg1">
                  <a:lumMod val="75000"/>
                </a:schemeClr>
              </a:solidFill>
            </a:ln>
          </c:spPr>
          <c:marker>
            <c:symbol val="none"/>
          </c:marker>
          <c:xVal>
            <c:numRef>
              <c:f>Offset!$AA$14:$AH$14</c:f>
              <c:numCache>
                <c:formatCode>0.00E+00</c:formatCode>
                <c:ptCount val="8"/>
                <c:pt idx="0">
                  <c:v>1.0185374568033791</c:v>
                </c:pt>
                <c:pt idx="1">
                  <c:v>0.98851045568560558</c:v>
                </c:pt>
                <c:pt idx="2">
                  <c:v>0.95737945725226481</c:v>
                </c:pt>
                <c:pt idx="3">
                  <c:v>0.88982016615581061</c:v>
                </c:pt>
                <c:pt idx="4">
                  <c:v>0.82027056219845962</c:v>
                </c:pt>
                <c:pt idx="5">
                  <c:v>0.78317836797265317</c:v>
                </c:pt>
                <c:pt idx="6">
                  <c:v>0.74365882715286513</c:v>
                </c:pt>
                <c:pt idx="7">
                  <c:v>0.71870893320570783</c:v>
                </c:pt>
              </c:numCache>
            </c:numRef>
          </c:xVal>
          <c:yVal>
            <c:numRef>
              <c:f>Offset!$AA$15:$AH$15</c:f>
              <c:numCache>
                <c:formatCode>0.00E+00</c:formatCode>
                <c:ptCount val="8"/>
                <c:pt idx="0">
                  <c:v>181.64399999999998</c:v>
                </c:pt>
                <c:pt idx="1">
                  <c:v>130.38700000000043</c:v>
                </c:pt>
                <c:pt idx="2">
                  <c:v>110.59200000000001</c:v>
                </c:pt>
                <c:pt idx="3">
                  <c:v>95.1</c:v>
                </c:pt>
                <c:pt idx="4">
                  <c:v>80.339999999999975</c:v>
                </c:pt>
                <c:pt idx="5">
                  <c:v>59.437999999999988</c:v>
                </c:pt>
                <c:pt idx="6">
                  <c:v>43.002000000000002</c:v>
                </c:pt>
                <c:pt idx="7">
                  <c:v>23.870999999999999</c:v>
                </c:pt>
              </c:numCache>
            </c:numRef>
          </c:yVal>
          <c:smooth val="0"/>
        </c:ser>
        <c:ser>
          <c:idx val="17"/>
          <c:order val="16"/>
          <c:tx>
            <c:v>5 - 3.1</c:v>
          </c:tx>
          <c:spPr>
            <a:ln w="12700">
              <a:solidFill>
                <a:schemeClr val="bg1">
                  <a:lumMod val="75000"/>
                </a:schemeClr>
              </a:solidFill>
            </a:ln>
          </c:spPr>
          <c:marker>
            <c:symbol val="none"/>
          </c:marker>
          <c:xVal>
            <c:numRef>
              <c:f>Offset!$AA$21:$AH$21</c:f>
              <c:numCache>
                <c:formatCode>General</c:formatCode>
                <c:ptCount val="8"/>
              </c:numCache>
            </c:numRef>
          </c:xVal>
          <c:yVal>
            <c:numRef>
              <c:f>Offset!$AA$22:$AH$22</c:f>
              <c:numCache>
                <c:formatCode>General</c:formatCode>
                <c:ptCount val="8"/>
              </c:numCache>
            </c:numRef>
          </c:yVal>
          <c:smooth val="0"/>
        </c:ser>
        <c:ser>
          <c:idx val="18"/>
          <c:order val="17"/>
          <c:tx>
            <c:v>5 - 3.6</c:v>
          </c:tx>
          <c:spPr>
            <a:ln w="12700">
              <a:solidFill>
                <a:schemeClr val="bg1">
                  <a:lumMod val="75000"/>
                </a:schemeClr>
              </a:solidFill>
            </a:ln>
          </c:spPr>
          <c:marker>
            <c:symbol val="none"/>
          </c:marker>
          <c:xVal>
            <c:numRef>
              <c:f>Offset!$AA$28:$AH$28</c:f>
              <c:numCache>
                <c:formatCode>0.00E+00</c:formatCode>
                <c:ptCount val="8"/>
                <c:pt idx="0">
                  <c:v>1.011122233465257</c:v>
                </c:pt>
                <c:pt idx="1">
                  <c:v>0.98420077592420863</c:v>
                </c:pt>
                <c:pt idx="2">
                  <c:v>0.95884943974325165</c:v>
                </c:pt>
                <c:pt idx="3">
                  <c:v>0.88593765389704138</c:v>
                </c:pt>
                <c:pt idx="4">
                  <c:v>0.81302360522055261</c:v>
                </c:pt>
                <c:pt idx="5">
                  <c:v>0.77107073184132602</c:v>
                </c:pt>
                <c:pt idx="6">
                  <c:v>0.72193902940084964</c:v>
                </c:pt>
                <c:pt idx="7">
                  <c:v>0.68761472260089784</c:v>
                </c:pt>
              </c:numCache>
            </c:numRef>
          </c:xVal>
          <c:yVal>
            <c:numRef>
              <c:f>Offset!$AA$29:$AH$29</c:f>
              <c:numCache>
                <c:formatCode>0.00E+00</c:formatCode>
                <c:ptCount val="8"/>
                <c:pt idx="0">
                  <c:v>166.72500000000002</c:v>
                </c:pt>
                <c:pt idx="1">
                  <c:v>126.242</c:v>
                </c:pt>
                <c:pt idx="2">
                  <c:v>106.92599999999997</c:v>
                </c:pt>
                <c:pt idx="3">
                  <c:v>93.927999999999997</c:v>
                </c:pt>
                <c:pt idx="4">
                  <c:v>84.300000000000011</c:v>
                </c:pt>
                <c:pt idx="5">
                  <c:v>67.615999999999985</c:v>
                </c:pt>
                <c:pt idx="6">
                  <c:v>48.327000000000005</c:v>
                </c:pt>
                <c:pt idx="7">
                  <c:v>22.89700000000003</c:v>
                </c:pt>
              </c:numCache>
            </c:numRef>
          </c:yVal>
          <c:smooth val="0"/>
        </c:ser>
        <c:ser>
          <c:idx val="19"/>
          <c:order val="18"/>
          <c:tx>
            <c:v>5 - 5.2</c:v>
          </c:tx>
          <c:spPr>
            <a:ln w="12700">
              <a:solidFill>
                <a:schemeClr val="bg1">
                  <a:lumMod val="75000"/>
                </a:schemeClr>
              </a:solidFill>
            </a:ln>
          </c:spPr>
          <c:marker>
            <c:symbol val="none"/>
          </c:marker>
          <c:xVal>
            <c:numRef>
              <c:f>Offset!$AA$35:$AH$35</c:f>
              <c:numCache>
                <c:formatCode>0.00E+00</c:formatCode>
                <c:ptCount val="8"/>
                <c:pt idx="0">
                  <c:v>1.0122919027252155</c:v>
                </c:pt>
                <c:pt idx="1">
                  <c:v>0.99112440765336862</c:v>
                </c:pt>
                <c:pt idx="2">
                  <c:v>0.97415944597349546</c:v>
                </c:pt>
                <c:pt idx="3">
                  <c:v>0.92637704790226238</c:v>
                </c:pt>
                <c:pt idx="4">
                  <c:v>0.8837309980736926</c:v>
                </c:pt>
                <c:pt idx="5">
                  <c:v>0.83299133361275246</c:v>
                </c:pt>
                <c:pt idx="6">
                  <c:v>0.7855203280381593</c:v>
                </c:pt>
                <c:pt idx="7">
                  <c:v>0.74396359935470802</c:v>
                </c:pt>
              </c:numCache>
            </c:numRef>
          </c:xVal>
          <c:yVal>
            <c:numRef>
              <c:f>Offset!$AA$36:$AH$36</c:f>
              <c:numCache>
                <c:formatCode>0.00E+00</c:formatCode>
                <c:ptCount val="8"/>
                <c:pt idx="0">
                  <c:v>175.97399999999999</c:v>
                </c:pt>
                <c:pt idx="1">
                  <c:v>131.24499999999998</c:v>
                </c:pt>
                <c:pt idx="2">
                  <c:v>106.57199999999999</c:v>
                </c:pt>
                <c:pt idx="3">
                  <c:v>94.225000000000009</c:v>
                </c:pt>
                <c:pt idx="4">
                  <c:v>87.228999999999957</c:v>
                </c:pt>
                <c:pt idx="5">
                  <c:v>76.155999999999949</c:v>
                </c:pt>
                <c:pt idx="6">
                  <c:v>58.76400000000001</c:v>
                </c:pt>
                <c:pt idx="7">
                  <c:v>27.272000000000016</c:v>
                </c:pt>
              </c:numCache>
            </c:numRef>
          </c:yVal>
          <c:smooth val="0"/>
        </c:ser>
        <c:ser>
          <c:idx val="20"/>
          <c:order val="19"/>
          <c:tx>
            <c:v>5 - 5.4</c:v>
          </c:tx>
          <c:spPr>
            <a:ln w="12700">
              <a:solidFill>
                <a:schemeClr val="bg1">
                  <a:lumMod val="75000"/>
                </a:schemeClr>
              </a:solidFill>
            </a:ln>
          </c:spPr>
          <c:marker>
            <c:symbol val="none"/>
          </c:marker>
          <c:xVal>
            <c:numRef>
              <c:f>Offset!$AA$42:$AH$42</c:f>
              <c:numCache>
                <c:formatCode>0.00E+00</c:formatCode>
                <c:ptCount val="8"/>
                <c:pt idx="0">
                  <c:v>1.0229625056159726</c:v>
                </c:pt>
                <c:pt idx="1">
                  <c:v>0.99258915184255347</c:v>
                </c:pt>
                <c:pt idx="2">
                  <c:v>0.9518408532633007</c:v>
                </c:pt>
                <c:pt idx="3">
                  <c:v>0.90357433586864078</c:v>
                </c:pt>
                <c:pt idx="4">
                  <c:v>0.83997090233136174</c:v>
                </c:pt>
                <c:pt idx="5">
                  <c:v>0.79636568818530629</c:v>
                </c:pt>
                <c:pt idx="6">
                  <c:v>0.77320988513910272</c:v>
                </c:pt>
                <c:pt idx="7">
                  <c:v>0.75261013999515869</c:v>
                </c:pt>
              </c:numCache>
            </c:numRef>
          </c:xVal>
          <c:yVal>
            <c:numRef>
              <c:f>Offset!$AA$43:$AH$43</c:f>
              <c:numCache>
                <c:formatCode>0.00E+00</c:formatCode>
                <c:ptCount val="8"/>
                <c:pt idx="0">
                  <c:v>198.09800000000001</c:v>
                </c:pt>
                <c:pt idx="1">
                  <c:v>134.477</c:v>
                </c:pt>
                <c:pt idx="2">
                  <c:v>100.508</c:v>
                </c:pt>
                <c:pt idx="3">
                  <c:v>89.443000000000026</c:v>
                </c:pt>
                <c:pt idx="4">
                  <c:v>78.393000000000001</c:v>
                </c:pt>
                <c:pt idx="5">
                  <c:v>60.884999999999991</c:v>
                </c:pt>
                <c:pt idx="6">
                  <c:v>42.265000000000114</c:v>
                </c:pt>
                <c:pt idx="7">
                  <c:v>25.466999999999931</c:v>
                </c:pt>
              </c:numCache>
            </c:numRef>
          </c:yVal>
          <c:smooth val="0"/>
        </c:ser>
        <c:ser>
          <c:idx val="21"/>
          <c:order val="20"/>
          <c:tx>
            <c:v>10 - 3.1</c:v>
          </c:tx>
          <c:spPr>
            <a:ln w="12700">
              <a:solidFill>
                <a:schemeClr val="bg1">
                  <a:lumMod val="75000"/>
                </a:schemeClr>
              </a:solidFill>
            </a:ln>
          </c:spPr>
          <c:marker>
            <c:symbol val="none"/>
          </c:marker>
          <c:xVal>
            <c:numRef>
              <c:f>Offset!$BN$7:$BT$7</c:f>
              <c:numCache>
                <c:formatCode>0.00E+00</c:formatCode>
                <c:ptCount val="7"/>
                <c:pt idx="0">
                  <c:v>1.0221166927482757</c:v>
                </c:pt>
                <c:pt idx="1">
                  <c:v>0.99554675764505751</c:v>
                </c:pt>
                <c:pt idx="2">
                  <c:v>0.95064152373715982</c:v>
                </c:pt>
                <c:pt idx="3">
                  <c:v>0.88500899333656102</c:v>
                </c:pt>
                <c:pt idx="4">
                  <c:v>0.82787911017993765</c:v>
                </c:pt>
                <c:pt idx="5">
                  <c:v>0.7864278673313535</c:v>
                </c:pt>
                <c:pt idx="6">
                  <c:v>0.75507393685209445</c:v>
                </c:pt>
              </c:numCache>
            </c:numRef>
          </c:xVal>
          <c:yVal>
            <c:numRef>
              <c:f>Offset!$BN$8:$BT$8</c:f>
              <c:numCache>
                <c:formatCode>0.00E+00</c:formatCode>
                <c:ptCount val="7"/>
                <c:pt idx="0">
                  <c:v>193.78400000000002</c:v>
                </c:pt>
                <c:pt idx="1">
                  <c:v>141.184</c:v>
                </c:pt>
                <c:pt idx="2">
                  <c:v>109.9460000000002</c:v>
                </c:pt>
                <c:pt idx="3">
                  <c:v>97.961000000000027</c:v>
                </c:pt>
                <c:pt idx="4">
                  <c:v>84.041000000000025</c:v>
                </c:pt>
                <c:pt idx="5">
                  <c:v>62.631000000000029</c:v>
                </c:pt>
                <c:pt idx="6">
                  <c:v>37.586000000000041</c:v>
                </c:pt>
              </c:numCache>
            </c:numRef>
          </c:yVal>
          <c:smooth val="0"/>
        </c:ser>
        <c:ser>
          <c:idx val="22"/>
          <c:order val="21"/>
          <c:tx>
            <c:v>10 - 3.3</c:v>
          </c:tx>
          <c:spPr>
            <a:ln w="12700">
              <a:solidFill>
                <a:schemeClr val="bg1">
                  <a:lumMod val="75000"/>
                </a:schemeClr>
              </a:solidFill>
            </a:ln>
          </c:spPr>
          <c:marker>
            <c:symbol val="none"/>
          </c:marker>
          <c:xVal>
            <c:numRef>
              <c:f>Offset!$BN$14:$BT$14</c:f>
              <c:numCache>
                <c:formatCode>0.00E+00</c:formatCode>
                <c:ptCount val="7"/>
                <c:pt idx="0">
                  <c:v>1.0326981874105119</c:v>
                </c:pt>
                <c:pt idx="1">
                  <c:v>1.0001925096300561</c:v>
                </c:pt>
                <c:pt idx="2">
                  <c:v>0.95701533359078284</c:v>
                </c:pt>
                <c:pt idx="3">
                  <c:v>0.87264761340738095</c:v>
                </c:pt>
                <c:pt idx="4">
                  <c:v>0.80242408660659736</c:v>
                </c:pt>
                <c:pt idx="5">
                  <c:v>0.75676596711401023</c:v>
                </c:pt>
                <c:pt idx="6">
                  <c:v>0.72351256488797344</c:v>
                </c:pt>
              </c:numCache>
            </c:numRef>
          </c:xVal>
          <c:yVal>
            <c:numRef>
              <c:f>Offset!$BN$15:$BT$15</c:f>
              <c:numCache>
                <c:formatCode>0.00E+00</c:formatCode>
                <c:ptCount val="7"/>
                <c:pt idx="0">
                  <c:v>218.96</c:v>
                </c:pt>
                <c:pt idx="1">
                  <c:v>150.40600000000001</c:v>
                </c:pt>
                <c:pt idx="2">
                  <c:v>113.96000000000002</c:v>
                </c:pt>
                <c:pt idx="3">
                  <c:v>86.302999999999969</c:v>
                </c:pt>
                <c:pt idx="4">
                  <c:v>68.159000000000049</c:v>
                </c:pt>
                <c:pt idx="5">
                  <c:v>42.549000000000007</c:v>
                </c:pt>
                <c:pt idx="6">
                  <c:v>18.1140000000001</c:v>
                </c:pt>
              </c:numCache>
            </c:numRef>
          </c:yVal>
          <c:smooth val="0"/>
        </c:ser>
        <c:ser>
          <c:idx val="23"/>
          <c:order val="22"/>
          <c:tx>
            <c:v>.1 - 2.5 B</c:v>
          </c:tx>
          <c:spPr>
            <a:ln w="12700">
              <a:solidFill>
                <a:schemeClr val="bg1">
                  <a:lumMod val="75000"/>
                </a:schemeClr>
              </a:solidFill>
            </a:ln>
          </c:spPr>
          <c:marker>
            <c:symbol val="none"/>
          </c:marker>
          <c:xVal>
            <c:numRef>
              <c:f>Offset!$AM$22:$AU$22</c:f>
              <c:numCache>
                <c:formatCode>0.00E+00</c:formatCode>
                <c:ptCount val="9"/>
                <c:pt idx="0">
                  <c:v>1.0058796611683278</c:v>
                </c:pt>
                <c:pt idx="1">
                  <c:v>0.98420729442849564</c:v>
                </c:pt>
                <c:pt idx="2">
                  <c:v>0.95966625438136743</c:v>
                </c:pt>
                <c:pt idx="3">
                  <c:v>0.91122188048387498</c:v>
                </c:pt>
                <c:pt idx="4">
                  <c:v>0.85831557236530864</c:v>
                </c:pt>
                <c:pt idx="5">
                  <c:v>0.81401367684362269</c:v>
                </c:pt>
                <c:pt idx="6">
                  <c:v>0.77831900673758103</c:v>
                </c:pt>
                <c:pt idx="7">
                  <c:v>0.74581085845908535</c:v>
                </c:pt>
                <c:pt idx="8">
                  <c:v>0.71202488679955234</c:v>
                </c:pt>
              </c:numCache>
            </c:numRef>
          </c:xVal>
          <c:yVal>
            <c:numRef>
              <c:f>Offset!$AM$23:$AU$23</c:f>
              <c:numCache>
                <c:formatCode>0.00E+00</c:formatCode>
                <c:ptCount val="9"/>
                <c:pt idx="0">
                  <c:v>161.334</c:v>
                </c:pt>
                <c:pt idx="1">
                  <c:v>119.557</c:v>
                </c:pt>
                <c:pt idx="2">
                  <c:v>97.765699999999995</c:v>
                </c:pt>
                <c:pt idx="3">
                  <c:v>86.042900000000003</c:v>
                </c:pt>
                <c:pt idx="4">
                  <c:v>77.286799999999999</c:v>
                </c:pt>
                <c:pt idx="5">
                  <c:v>70.908699999999996</c:v>
                </c:pt>
                <c:pt idx="6">
                  <c:v>58.289500000000011</c:v>
                </c:pt>
                <c:pt idx="7">
                  <c:v>36.274900000000002</c:v>
                </c:pt>
                <c:pt idx="8">
                  <c:v>19.563200000000002</c:v>
                </c:pt>
              </c:numCache>
            </c:numRef>
          </c:yVal>
          <c:smooth val="0"/>
        </c:ser>
        <c:ser>
          <c:idx val="24"/>
          <c:order val="23"/>
          <c:tx>
            <c:v>.1 - 3 B</c:v>
          </c:tx>
          <c:spPr>
            <a:ln w="12700">
              <a:solidFill>
                <a:schemeClr val="bg1">
                  <a:lumMod val="75000"/>
                </a:schemeClr>
              </a:solidFill>
            </a:ln>
          </c:spPr>
          <c:marker>
            <c:symbol val="none"/>
          </c:marker>
          <c:xVal>
            <c:numRef>
              <c:f>Offset!$AM$29:$AU$29</c:f>
              <c:numCache>
                <c:formatCode>0.00E+00</c:formatCode>
                <c:ptCount val="9"/>
                <c:pt idx="0">
                  <c:v>1.0021740649704101</c:v>
                </c:pt>
                <c:pt idx="1">
                  <c:v>0.98050550335173559</c:v>
                </c:pt>
                <c:pt idx="2">
                  <c:v>0.95513744258917532</c:v>
                </c:pt>
                <c:pt idx="3">
                  <c:v>0.91734958472591654</c:v>
                </c:pt>
                <c:pt idx="4">
                  <c:v>0.87348406156041813</c:v>
                </c:pt>
                <c:pt idx="5">
                  <c:v>0.824861939546087</c:v>
                </c:pt>
                <c:pt idx="6">
                  <c:v>0.78416748227980682</c:v>
                </c:pt>
                <c:pt idx="7">
                  <c:v>0.75589242231604026</c:v>
                </c:pt>
                <c:pt idx="8">
                  <c:v>0.73633796015770436</c:v>
                </c:pt>
              </c:numCache>
            </c:numRef>
          </c:xVal>
          <c:yVal>
            <c:numRef>
              <c:f>Offset!$AM$30:$AU$30</c:f>
              <c:numCache>
                <c:formatCode>0.00E+00</c:formatCode>
                <c:ptCount val="9"/>
                <c:pt idx="0">
                  <c:v>153.42600000000004</c:v>
                </c:pt>
                <c:pt idx="1">
                  <c:v>119.2796</c:v>
                </c:pt>
                <c:pt idx="2">
                  <c:v>95.348199999999991</c:v>
                </c:pt>
                <c:pt idx="3">
                  <c:v>88.037400000000005</c:v>
                </c:pt>
                <c:pt idx="4">
                  <c:v>82.084400000000002</c:v>
                </c:pt>
                <c:pt idx="5">
                  <c:v>76.513800000000003</c:v>
                </c:pt>
                <c:pt idx="6">
                  <c:v>60.427300000000002</c:v>
                </c:pt>
                <c:pt idx="7">
                  <c:v>41.318300000000001</c:v>
                </c:pt>
                <c:pt idx="8">
                  <c:v>25.468489999999896</c:v>
                </c:pt>
              </c:numCache>
            </c:numRef>
          </c:yVal>
          <c:smooth val="0"/>
        </c:ser>
        <c:ser>
          <c:idx val="25"/>
          <c:order val="24"/>
          <c:tx>
            <c:v>.1 - 3.2 B</c:v>
          </c:tx>
          <c:spPr>
            <a:ln w="12700">
              <a:solidFill>
                <a:schemeClr val="bg1">
                  <a:lumMod val="75000"/>
                </a:schemeClr>
              </a:solidFill>
            </a:ln>
          </c:spPr>
          <c:marker>
            <c:symbol val="none"/>
          </c:marker>
          <c:xVal>
            <c:numRef>
              <c:f>Offset!$AM$37:$AU$37</c:f>
              <c:numCache>
                <c:formatCode>0.00E+00</c:formatCode>
                <c:ptCount val="9"/>
                <c:pt idx="0">
                  <c:v>1.004149102737621</c:v>
                </c:pt>
                <c:pt idx="1">
                  <c:v>0.98867793400082871</c:v>
                </c:pt>
                <c:pt idx="2">
                  <c:v>0.96485736849153569</c:v>
                </c:pt>
                <c:pt idx="3">
                  <c:v>0.92924943751608902</c:v>
                </c:pt>
                <c:pt idx="4">
                  <c:v>0.88332760045966396</c:v>
                </c:pt>
                <c:pt idx="5">
                  <c:v>0.82684602274529462</c:v>
                </c:pt>
                <c:pt idx="6">
                  <c:v>0.79172925625080537</c:v>
                </c:pt>
                <c:pt idx="7">
                  <c:v>0.76962777726140086</c:v>
                </c:pt>
                <c:pt idx="8">
                  <c:v>0.75096425767719455</c:v>
                </c:pt>
              </c:numCache>
            </c:numRef>
          </c:xVal>
          <c:yVal>
            <c:numRef>
              <c:f>Offset!$AM$38:$AU$38</c:f>
              <c:numCache>
                <c:formatCode>0.00E+00</c:formatCode>
                <c:ptCount val="9"/>
                <c:pt idx="0">
                  <c:v>158.1917</c:v>
                </c:pt>
                <c:pt idx="1">
                  <c:v>127.64649999999999</c:v>
                </c:pt>
                <c:pt idx="2">
                  <c:v>98.981499999999997</c:v>
                </c:pt>
                <c:pt idx="3">
                  <c:v>88.841099999999997</c:v>
                </c:pt>
                <c:pt idx="4">
                  <c:v>84.153399999999948</c:v>
                </c:pt>
                <c:pt idx="5">
                  <c:v>73.382839999999959</c:v>
                </c:pt>
                <c:pt idx="6">
                  <c:v>58.333290000000005</c:v>
                </c:pt>
                <c:pt idx="7">
                  <c:v>43.539700000000003</c:v>
                </c:pt>
                <c:pt idx="8">
                  <c:v>25.8889</c:v>
                </c:pt>
              </c:numCache>
            </c:numRef>
          </c:yVal>
          <c:smooth val="0"/>
        </c:ser>
        <c:ser>
          <c:idx val="26"/>
          <c:order val="25"/>
          <c:tx>
            <c:v>.1 - 3.3 B</c:v>
          </c:tx>
          <c:spPr>
            <a:ln w="12700">
              <a:solidFill>
                <a:schemeClr val="bg1">
                  <a:lumMod val="75000"/>
                </a:schemeClr>
              </a:solidFill>
            </a:ln>
          </c:spPr>
          <c:marker>
            <c:symbol val="none"/>
          </c:marker>
          <c:xVal>
            <c:numRef>
              <c:f>Offset!$AM$44:$AU$44</c:f>
              <c:numCache>
                <c:formatCode>0.00E+00</c:formatCode>
                <c:ptCount val="9"/>
                <c:pt idx="0">
                  <c:v>1.002705884291478</c:v>
                </c:pt>
                <c:pt idx="1">
                  <c:v>0.98976772435986349</c:v>
                </c:pt>
                <c:pt idx="2">
                  <c:v>0.97083928398361075</c:v>
                </c:pt>
                <c:pt idx="3">
                  <c:v>0.94304776603571305</c:v>
                </c:pt>
                <c:pt idx="4">
                  <c:v>0.898242401632799</c:v>
                </c:pt>
                <c:pt idx="5">
                  <c:v>0.84720841431067329</c:v>
                </c:pt>
                <c:pt idx="6">
                  <c:v>0.81606076848884768</c:v>
                </c:pt>
                <c:pt idx="7">
                  <c:v>0.7899448978241812</c:v>
                </c:pt>
                <c:pt idx="8">
                  <c:v>0.7583181503994727</c:v>
                </c:pt>
              </c:numCache>
            </c:numRef>
          </c:xVal>
          <c:yVal>
            <c:numRef>
              <c:f>Offset!$AM$45:$AU$45</c:f>
              <c:numCache>
                <c:formatCode>0.00E+00</c:formatCode>
                <c:ptCount val="9"/>
                <c:pt idx="0">
                  <c:v>156.56548000000001</c:v>
                </c:pt>
                <c:pt idx="1">
                  <c:v>125.17269999999998</c:v>
                </c:pt>
                <c:pt idx="2">
                  <c:v>103.38760000000002</c:v>
                </c:pt>
                <c:pt idx="3">
                  <c:v>90.772299999999987</c:v>
                </c:pt>
                <c:pt idx="4">
                  <c:v>82.522799999999989</c:v>
                </c:pt>
                <c:pt idx="5">
                  <c:v>76.375299999999982</c:v>
                </c:pt>
                <c:pt idx="6">
                  <c:v>67.190799999999982</c:v>
                </c:pt>
                <c:pt idx="7">
                  <c:v>53.543800000000005</c:v>
                </c:pt>
                <c:pt idx="8">
                  <c:v>28.820000000000011</c:v>
                </c:pt>
              </c:numCache>
            </c:numRef>
          </c:yVal>
          <c:smooth val="0"/>
        </c:ser>
        <c:ser>
          <c:idx val="27"/>
          <c:order val="26"/>
          <c:tx>
            <c:v>.5 - 2.6 B</c:v>
          </c:tx>
          <c:spPr>
            <a:ln w="12700">
              <a:solidFill>
                <a:schemeClr val="bg1">
                  <a:lumMod val="75000"/>
                </a:schemeClr>
              </a:solidFill>
            </a:ln>
          </c:spPr>
          <c:marker>
            <c:symbol val="none"/>
          </c:marker>
          <c:xVal>
            <c:numRef>
              <c:f>Offset!$BA$30:$BH$30</c:f>
              <c:numCache>
                <c:formatCode>0.00E+00</c:formatCode>
                <c:ptCount val="8"/>
                <c:pt idx="0">
                  <c:v>1.0034882931474092</c:v>
                </c:pt>
                <c:pt idx="1">
                  <c:v>0.98487054251179762</c:v>
                </c:pt>
                <c:pt idx="2">
                  <c:v>0.96014564630803156</c:v>
                </c:pt>
                <c:pt idx="3">
                  <c:v>0.89910112825660449</c:v>
                </c:pt>
                <c:pt idx="4">
                  <c:v>0.83683672038469981</c:v>
                </c:pt>
                <c:pt idx="5">
                  <c:v>0.7596142313386256</c:v>
                </c:pt>
                <c:pt idx="6">
                  <c:v>0.72603839952883564</c:v>
                </c:pt>
                <c:pt idx="7">
                  <c:v>0.70284125177532264</c:v>
                </c:pt>
              </c:numCache>
            </c:numRef>
          </c:xVal>
          <c:yVal>
            <c:numRef>
              <c:f>Offset!$BA$31:$BH$31</c:f>
              <c:numCache>
                <c:formatCode>0.00E+00</c:formatCode>
                <c:ptCount val="8"/>
                <c:pt idx="0">
                  <c:v>157.65399999999997</c:v>
                </c:pt>
                <c:pt idx="1">
                  <c:v>116.803</c:v>
                </c:pt>
                <c:pt idx="2">
                  <c:v>94.473300000000009</c:v>
                </c:pt>
                <c:pt idx="3">
                  <c:v>82.798699999999997</c:v>
                </c:pt>
                <c:pt idx="4">
                  <c:v>75.565200000000004</c:v>
                </c:pt>
                <c:pt idx="5">
                  <c:v>66.18610000000001</c:v>
                </c:pt>
                <c:pt idx="6">
                  <c:v>45.238000000000063</c:v>
                </c:pt>
                <c:pt idx="7">
                  <c:v>20.389399999999931</c:v>
                </c:pt>
              </c:numCache>
            </c:numRef>
          </c:yVal>
          <c:smooth val="0"/>
        </c:ser>
        <c:ser>
          <c:idx val="28"/>
          <c:order val="27"/>
          <c:tx>
            <c:v>.5 - 3.4 B</c:v>
          </c:tx>
          <c:spPr>
            <a:ln w="12700">
              <a:solidFill>
                <a:schemeClr val="bg1">
                  <a:lumMod val="75000"/>
                </a:schemeClr>
              </a:solidFill>
            </a:ln>
          </c:spPr>
          <c:marker>
            <c:symbol val="none"/>
          </c:marker>
          <c:xVal>
            <c:numRef>
              <c:f>Offset!$BA$59:$BI$59</c:f>
              <c:numCache>
                <c:formatCode>0.00E+00</c:formatCode>
                <c:ptCount val="9"/>
                <c:pt idx="0">
                  <c:v>1.009273083566276</c:v>
                </c:pt>
                <c:pt idx="1">
                  <c:v>0.99070252621703336</c:v>
                </c:pt>
                <c:pt idx="2">
                  <c:v>0.97127804187125055</c:v>
                </c:pt>
                <c:pt idx="3">
                  <c:v>0.94907863119035962</c:v>
                </c:pt>
                <c:pt idx="4">
                  <c:v>0.90660098947949763</c:v>
                </c:pt>
                <c:pt idx="5">
                  <c:v>0.86177542799146079</c:v>
                </c:pt>
                <c:pt idx="6">
                  <c:v>0.81396143688934164</c:v>
                </c:pt>
                <c:pt idx="7">
                  <c:v>0.77895473599783593</c:v>
                </c:pt>
                <c:pt idx="8">
                  <c:v>0.74800371737479776</c:v>
                </c:pt>
              </c:numCache>
            </c:numRef>
          </c:xVal>
          <c:yVal>
            <c:numRef>
              <c:f>Offset!$BA$60:$BI$60</c:f>
              <c:numCache>
                <c:formatCode>0.00E+00</c:formatCode>
                <c:ptCount val="9"/>
                <c:pt idx="0">
                  <c:v>169.31399999999999</c:v>
                </c:pt>
                <c:pt idx="1">
                  <c:v>130.6352</c:v>
                </c:pt>
                <c:pt idx="2">
                  <c:v>105.04320000000021</c:v>
                </c:pt>
                <c:pt idx="3">
                  <c:v>91.092400000000012</c:v>
                </c:pt>
                <c:pt idx="4">
                  <c:v>83.874999999999986</c:v>
                </c:pt>
                <c:pt idx="5">
                  <c:v>77.134900000000002</c:v>
                </c:pt>
                <c:pt idx="6">
                  <c:v>67.536019999999994</c:v>
                </c:pt>
                <c:pt idx="7">
                  <c:v>48.535200000000003</c:v>
                </c:pt>
                <c:pt idx="8">
                  <c:v>23.6297</c:v>
                </c:pt>
              </c:numCache>
            </c:numRef>
          </c:yVal>
          <c:smooth val="0"/>
        </c:ser>
        <c:ser>
          <c:idx val="29"/>
          <c:order val="28"/>
          <c:tx>
            <c:v>.5 - 3.5 B</c:v>
          </c:tx>
          <c:spPr>
            <a:ln w="12700">
              <a:solidFill>
                <a:schemeClr val="bg1">
                  <a:lumMod val="75000"/>
                </a:schemeClr>
              </a:solidFill>
            </a:ln>
          </c:spPr>
          <c:marker>
            <c:symbol val="none"/>
          </c:marker>
          <c:xVal>
            <c:numRef>
              <c:f>Offset!$BA$37:$BI$37</c:f>
              <c:numCache>
                <c:formatCode>0.00E+00</c:formatCode>
                <c:ptCount val="9"/>
                <c:pt idx="0">
                  <c:v>1.0039425581975678</c:v>
                </c:pt>
                <c:pt idx="1">
                  <c:v>0.98688251405182537</c:v>
                </c:pt>
                <c:pt idx="2">
                  <c:v>0.97528153490144631</c:v>
                </c:pt>
                <c:pt idx="3">
                  <c:v>0.95867634114092259</c:v>
                </c:pt>
                <c:pt idx="4">
                  <c:v>0.89794205628680335</c:v>
                </c:pt>
                <c:pt idx="5">
                  <c:v>0.82310482837268473</c:v>
                </c:pt>
                <c:pt idx="6">
                  <c:v>0.75623035010901585</c:v>
                </c:pt>
                <c:pt idx="7">
                  <c:v>0.72779503126003908</c:v>
                </c:pt>
                <c:pt idx="8">
                  <c:v>0.71209896468813061</c:v>
                </c:pt>
              </c:numCache>
            </c:numRef>
          </c:xVal>
          <c:yVal>
            <c:numRef>
              <c:f>Offset!$BA$38:$BI$38</c:f>
              <c:numCache>
                <c:formatCode>0.00E+00</c:formatCode>
                <c:ptCount val="9"/>
                <c:pt idx="0">
                  <c:v>156.416</c:v>
                </c:pt>
                <c:pt idx="1">
                  <c:v>128.65300000000002</c:v>
                </c:pt>
                <c:pt idx="2">
                  <c:v>108.72800000000001</c:v>
                </c:pt>
                <c:pt idx="3">
                  <c:v>91.628799999999771</c:v>
                </c:pt>
                <c:pt idx="4">
                  <c:v>81.078299999999999</c:v>
                </c:pt>
                <c:pt idx="5">
                  <c:v>70.629699999999985</c:v>
                </c:pt>
                <c:pt idx="6">
                  <c:v>55.506800000000005</c:v>
                </c:pt>
                <c:pt idx="7">
                  <c:v>36.012700000000002</c:v>
                </c:pt>
                <c:pt idx="8">
                  <c:v>21.709900000000001</c:v>
                </c:pt>
              </c:numCache>
            </c:numRef>
          </c:yVal>
          <c:smooth val="0"/>
        </c:ser>
        <c:ser>
          <c:idx val="30"/>
          <c:order val="29"/>
          <c:tx>
            <c:v>.5 - 4.8 B</c:v>
          </c:tx>
          <c:spPr>
            <a:ln w="12700">
              <a:solidFill>
                <a:schemeClr val="bg1">
                  <a:lumMod val="75000"/>
                </a:schemeClr>
              </a:solidFill>
            </a:ln>
          </c:spPr>
          <c:marker>
            <c:symbol val="none"/>
          </c:marker>
          <c:xVal>
            <c:numRef>
              <c:f>Offset!$BA$52:$BI$52</c:f>
              <c:numCache>
                <c:formatCode>0.00E+00</c:formatCode>
                <c:ptCount val="9"/>
                <c:pt idx="0">
                  <c:v>1.004580035237882</c:v>
                </c:pt>
                <c:pt idx="1">
                  <c:v>0.98936969393756236</c:v>
                </c:pt>
                <c:pt idx="2">
                  <c:v>0.97315839501495749</c:v>
                </c:pt>
                <c:pt idx="3">
                  <c:v>0.94808809431533181</c:v>
                </c:pt>
                <c:pt idx="4">
                  <c:v>0.90312676374565937</c:v>
                </c:pt>
                <c:pt idx="5">
                  <c:v>0.86535336254360062</c:v>
                </c:pt>
                <c:pt idx="6">
                  <c:v>0.81788584481564852</c:v>
                </c:pt>
                <c:pt idx="7">
                  <c:v>0.78078087257735174</c:v>
                </c:pt>
                <c:pt idx="8">
                  <c:v>0.73097343202038356</c:v>
                </c:pt>
              </c:numCache>
            </c:numRef>
          </c:xVal>
          <c:yVal>
            <c:numRef>
              <c:f>Offset!$BA$53:$BI$53</c:f>
              <c:numCache>
                <c:formatCode>0.00E+00</c:formatCode>
                <c:ptCount val="9"/>
                <c:pt idx="0">
                  <c:v>159.31</c:v>
                </c:pt>
                <c:pt idx="1">
                  <c:v>128.39140000000049</c:v>
                </c:pt>
                <c:pt idx="2">
                  <c:v>108.28250000000001</c:v>
                </c:pt>
                <c:pt idx="3">
                  <c:v>94.353200000000001</c:v>
                </c:pt>
                <c:pt idx="4">
                  <c:v>85.632399999999919</c:v>
                </c:pt>
                <c:pt idx="5">
                  <c:v>79.61539999999998</c:v>
                </c:pt>
                <c:pt idx="6">
                  <c:v>75.300899999999999</c:v>
                </c:pt>
                <c:pt idx="7">
                  <c:v>65.263260000000258</c:v>
                </c:pt>
                <c:pt idx="8">
                  <c:v>32.362100000000012</c:v>
                </c:pt>
              </c:numCache>
            </c:numRef>
          </c:yVal>
          <c:smooth val="0"/>
        </c:ser>
        <c:ser>
          <c:idx val="31"/>
          <c:order val="30"/>
          <c:tx>
            <c:v>.5 - 4.9 B</c:v>
          </c:tx>
          <c:spPr>
            <a:ln w="12700">
              <a:solidFill>
                <a:schemeClr val="bg1">
                  <a:lumMod val="75000"/>
                </a:schemeClr>
              </a:solidFill>
            </a:ln>
          </c:spPr>
          <c:marker>
            <c:symbol val="none"/>
          </c:marker>
          <c:xVal>
            <c:numRef>
              <c:f>Offset!$BA$44:$BI$44</c:f>
              <c:numCache>
                <c:formatCode>0.00E+00</c:formatCode>
                <c:ptCount val="9"/>
                <c:pt idx="0">
                  <c:v>1.0098302779780235</c:v>
                </c:pt>
                <c:pt idx="1">
                  <c:v>0.99337763040932725</c:v>
                </c:pt>
                <c:pt idx="2">
                  <c:v>0.97545860032108755</c:v>
                </c:pt>
                <c:pt idx="3">
                  <c:v>0.95525989992935445</c:v>
                </c:pt>
                <c:pt idx="4">
                  <c:v>0.91958614031528285</c:v>
                </c:pt>
                <c:pt idx="5">
                  <c:v>0.8651800628290266</c:v>
                </c:pt>
                <c:pt idx="6">
                  <c:v>0.81126195801313661</c:v>
                </c:pt>
                <c:pt idx="7">
                  <c:v>0.78340705678863054</c:v>
                </c:pt>
                <c:pt idx="8">
                  <c:v>0.75327166375782362</c:v>
                </c:pt>
              </c:numCache>
            </c:numRef>
          </c:xVal>
          <c:yVal>
            <c:numRef>
              <c:f>Offset!$BA$45:$BI$45</c:f>
              <c:numCache>
                <c:formatCode>0.00E+00</c:formatCode>
                <c:ptCount val="9"/>
                <c:pt idx="0">
                  <c:v>174.03399999999999</c:v>
                </c:pt>
                <c:pt idx="1">
                  <c:v>133.809</c:v>
                </c:pt>
                <c:pt idx="2">
                  <c:v>107.637</c:v>
                </c:pt>
                <c:pt idx="3">
                  <c:v>96.660600000000002</c:v>
                </c:pt>
                <c:pt idx="4">
                  <c:v>88.256399999999999</c:v>
                </c:pt>
                <c:pt idx="5">
                  <c:v>79.278599999999983</c:v>
                </c:pt>
                <c:pt idx="6">
                  <c:v>71.029600000000002</c:v>
                </c:pt>
                <c:pt idx="7">
                  <c:v>52.998820000000002</c:v>
                </c:pt>
                <c:pt idx="8">
                  <c:v>30.249699999999915</c:v>
                </c:pt>
              </c:numCache>
            </c:numRef>
          </c:yVal>
          <c:smooth val="0"/>
        </c:ser>
        <c:ser>
          <c:idx val="32"/>
          <c:order val="31"/>
          <c:tx>
            <c:v>1 - 2.6 B</c:v>
          </c:tx>
          <c:spPr>
            <a:ln w="12700">
              <a:solidFill>
                <a:schemeClr val="bg1">
                  <a:lumMod val="75000"/>
                </a:schemeClr>
              </a:solidFill>
            </a:ln>
          </c:spPr>
          <c:marker>
            <c:symbol val="none"/>
          </c:marker>
          <c:xVal>
            <c:numRef>
              <c:f>Offset!$BY$14:$CG$14</c:f>
              <c:numCache>
                <c:formatCode>0.00E+00</c:formatCode>
                <c:ptCount val="9"/>
                <c:pt idx="0">
                  <c:v>1.0053168875386098</c:v>
                </c:pt>
                <c:pt idx="1">
                  <c:v>0.98398822373429851</c:v>
                </c:pt>
                <c:pt idx="2">
                  <c:v>0.96174525481733764</c:v>
                </c:pt>
                <c:pt idx="3">
                  <c:v>0.9334094795614637</c:v>
                </c:pt>
                <c:pt idx="4">
                  <c:v>0.88283073538862844</c:v>
                </c:pt>
                <c:pt idx="5">
                  <c:v>0.83042338099049551</c:v>
                </c:pt>
                <c:pt idx="6">
                  <c:v>0.79203024949548495</c:v>
                </c:pt>
                <c:pt idx="7">
                  <c:v>0.76278016912696256</c:v>
                </c:pt>
                <c:pt idx="8">
                  <c:v>0.72194761012551834</c:v>
                </c:pt>
              </c:numCache>
            </c:numRef>
          </c:xVal>
          <c:yVal>
            <c:numRef>
              <c:f>Offset!$BY$15:$CG$15</c:f>
              <c:numCache>
                <c:formatCode>0.00E+00</c:formatCode>
                <c:ptCount val="9"/>
                <c:pt idx="0">
                  <c:v>160.52700000000004</c:v>
                </c:pt>
                <c:pt idx="1">
                  <c:v>118.298</c:v>
                </c:pt>
                <c:pt idx="2">
                  <c:v>94.35799999999999</c:v>
                </c:pt>
                <c:pt idx="3">
                  <c:v>82.514000000000024</c:v>
                </c:pt>
                <c:pt idx="4">
                  <c:v>73.999000000000024</c:v>
                </c:pt>
                <c:pt idx="5">
                  <c:v>68.055999999999983</c:v>
                </c:pt>
                <c:pt idx="6">
                  <c:v>53.8277</c:v>
                </c:pt>
                <c:pt idx="7">
                  <c:v>33.6781000000001</c:v>
                </c:pt>
                <c:pt idx="8">
                  <c:v>17.551100000000005</c:v>
                </c:pt>
              </c:numCache>
            </c:numRef>
          </c:yVal>
          <c:smooth val="0"/>
        </c:ser>
        <c:ser>
          <c:idx val="33"/>
          <c:order val="32"/>
          <c:tx>
            <c:v>1 - 3.6 B</c:v>
          </c:tx>
          <c:spPr>
            <a:ln w="12700">
              <a:solidFill>
                <a:schemeClr val="bg1">
                  <a:lumMod val="75000"/>
                </a:schemeClr>
              </a:solidFill>
            </a:ln>
          </c:spPr>
          <c:marker>
            <c:symbol val="none"/>
          </c:marker>
          <c:xVal>
            <c:numRef>
              <c:f>Offset!$BY$35:$CF$35</c:f>
              <c:numCache>
                <c:formatCode>0.00E+00</c:formatCode>
                <c:ptCount val="8"/>
                <c:pt idx="0">
                  <c:v>1.0024815233089921</c:v>
                </c:pt>
                <c:pt idx="1">
                  <c:v>0.98571806686306751</c:v>
                </c:pt>
                <c:pt idx="2">
                  <c:v>0.96828391434846761</c:v>
                </c:pt>
                <c:pt idx="3">
                  <c:v>0.93810963638479428</c:v>
                </c:pt>
                <c:pt idx="4">
                  <c:v>0.88580717884098858</c:v>
                </c:pt>
                <c:pt idx="5">
                  <c:v>0.81495208445629386</c:v>
                </c:pt>
                <c:pt idx="6">
                  <c:v>0.78187380523727523</c:v>
                </c:pt>
                <c:pt idx="7">
                  <c:v>0.75393283246026466</c:v>
                </c:pt>
              </c:numCache>
            </c:numRef>
          </c:xVal>
          <c:yVal>
            <c:numRef>
              <c:f>Offset!$BY$36:$CF$36</c:f>
              <c:numCache>
                <c:formatCode>0.00E+00</c:formatCode>
                <c:ptCount val="8"/>
                <c:pt idx="0">
                  <c:v>154.14399999999998</c:v>
                </c:pt>
                <c:pt idx="1">
                  <c:v>126.14999999999999</c:v>
                </c:pt>
                <c:pt idx="2">
                  <c:v>105.39900000000002</c:v>
                </c:pt>
                <c:pt idx="3">
                  <c:v>91.672999999999988</c:v>
                </c:pt>
                <c:pt idx="4">
                  <c:v>82.279000000000011</c:v>
                </c:pt>
                <c:pt idx="5">
                  <c:v>72.427999999999997</c:v>
                </c:pt>
                <c:pt idx="6">
                  <c:v>56.330400000000004</c:v>
                </c:pt>
                <c:pt idx="7">
                  <c:v>39.061700000000002</c:v>
                </c:pt>
              </c:numCache>
            </c:numRef>
          </c:yVal>
          <c:smooth val="0"/>
        </c:ser>
        <c:ser>
          <c:idx val="34"/>
          <c:order val="33"/>
          <c:tx>
            <c:v>1 - 4.7 B</c:v>
          </c:tx>
          <c:spPr>
            <a:ln w="12700">
              <a:solidFill>
                <a:schemeClr val="bg1">
                  <a:lumMod val="75000"/>
                </a:schemeClr>
              </a:solidFill>
            </a:ln>
          </c:spPr>
          <c:marker>
            <c:symbol val="none"/>
          </c:marker>
          <c:xVal>
            <c:numRef>
              <c:f>Offset!$BY$49:$CG$49</c:f>
              <c:numCache>
                <c:formatCode>0.00E+00</c:formatCode>
                <c:ptCount val="9"/>
                <c:pt idx="0">
                  <c:v>0.99904922810840058</c:v>
                </c:pt>
                <c:pt idx="1">
                  <c:v>0.9858003387535037</c:v>
                </c:pt>
                <c:pt idx="2">
                  <c:v>0.9690296328823067</c:v>
                </c:pt>
                <c:pt idx="3">
                  <c:v>0.93817149179043491</c:v>
                </c:pt>
                <c:pt idx="4">
                  <c:v>0.89322578861130553</c:v>
                </c:pt>
                <c:pt idx="5">
                  <c:v>0.84811266382329009</c:v>
                </c:pt>
                <c:pt idx="6">
                  <c:v>0.81792518181081619</c:v>
                </c:pt>
                <c:pt idx="7">
                  <c:v>0.78203589239088511</c:v>
                </c:pt>
                <c:pt idx="8">
                  <c:v>0.73524537984927363</c:v>
                </c:pt>
              </c:numCache>
            </c:numRef>
          </c:xVal>
          <c:yVal>
            <c:numRef>
              <c:f>Offset!$BY$50:$CG$50</c:f>
              <c:numCache>
                <c:formatCode>0.00E+00</c:formatCode>
                <c:ptCount val="9"/>
                <c:pt idx="0">
                  <c:v>147.92700000000042</c:v>
                </c:pt>
                <c:pt idx="1">
                  <c:v>119.03999999999999</c:v>
                </c:pt>
                <c:pt idx="2">
                  <c:v>99.787999999999997</c:v>
                </c:pt>
                <c:pt idx="3">
                  <c:v>88.472999999999999</c:v>
                </c:pt>
                <c:pt idx="4">
                  <c:v>81.915000000000006</c:v>
                </c:pt>
                <c:pt idx="5">
                  <c:v>76.614999999999995</c:v>
                </c:pt>
                <c:pt idx="6">
                  <c:v>70.995000000000005</c:v>
                </c:pt>
                <c:pt idx="7">
                  <c:v>51.104000000000006</c:v>
                </c:pt>
                <c:pt idx="8">
                  <c:v>17.942999999999934</c:v>
                </c:pt>
              </c:numCache>
            </c:numRef>
          </c:yVal>
          <c:smooth val="0"/>
        </c:ser>
        <c:ser>
          <c:idx val="35"/>
          <c:order val="34"/>
          <c:tx>
            <c:v>1 - 5.6 B</c:v>
          </c:tx>
          <c:spPr>
            <a:ln w="12700">
              <a:solidFill>
                <a:schemeClr val="bg1">
                  <a:lumMod val="75000"/>
                </a:schemeClr>
              </a:solidFill>
            </a:ln>
          </c:spPr>
          <c:marker>
            <c:symbol val="none"/>
          </c:marker>
          <c:xVal>
            <c:numRef>
              <c:f>Offset!$BY$7:$CG$7</c:f>
              <c:numCache>
                <c:formatCode>0.00E+00</c:formatCode>
                <c:ptCount val="9"/>
                <c:pt idx="0">
                  <c:v>1.0072888349044715</c:v>
                </c:pt>
                <c:pt idx="1">
                  <c:v>0.99182895016505213</c:v>
                </c:pt>
                <c:pt idx="2">
                  <c:v>0.97636727712201898</c:v>
                </c:pt>
                <c:pt idx="3">
                  <c:v>0.95679429407136063</c:v>
                </c:pt>
                <c:pt idx="4">
                  <c:v>0.90913600276938988</c:v>
                </c:pt>
                <c:pt idx="5">
                  <c:v>0.87083894439344134</c:v>
                </c:pt>
                <c:pt idx="6">
                  <c:v>0.82615943042061546</c:v>
                </c:pt>
                <c:pt idx="7">
                  <c:v>0.7939619180098697</c:v>
                </c:pt>
                <c:pt idx="8">
                  <c:v>0.76658674512351233</c:v>
                </c:pt>
              </c:numCache>
            </c:numRef>
          </c:xVal>
          <c:yVal>
            <c:numRef>
              <c:f>Offset!$BY$8:$CG$8</c:f>
              <c:numCache>
                <c:formatCode>0.00E+00</c:formatCode>
                <c:ptCount val="9"/>
                <c:pt idx="0">
                  <c:v>164.66499999999999</c:v>
                </c:pt>
                <c:pt idx="1">
                  <c:v>133.56</c:v>
                </c:pt>
                <c:pt idx="2">
                  <c:v>110.23099999999999</c:v>
                </c:pt>
                <c:pt idx="3">
                  <c:v>96.332999999999998</c:v>
                </c:pt>
                <c:pt idx="4">
                  <c:v>86.603000000000009</c:v>
                </c:pt>
                <c:pt idx="5">
                  <c:v>76.971000000000004</c:v>
                </c:pt>
                <c:pt idx="6">
                  <c:v>69.519000000000005</c:v>
                </c:pt>
                <c:pt idx="7">
                  <c:v>58.519899999999993</c:v>
                </c:pt>
                <c:pt idx="8">
                  <c:v>40.464300000000001</c:v>
                </c:pt>
              </c:numCache>
            </c:numRef>
          </c:yVal>
          <c:smooth val="0"/>
        </c:ser>
        <c:ser>
          <c:idx val="36"/>
          <c:order val="35"/>
          <c:tx>
            <c:v>1 - 5.6 B</c:v>
          </c:tx>
          <c:spPr>
            <a:ln w="12700">
              <a:solidFill>
                <a:schemeClr val="bg1">
                  <a:lumMod val="75000"/>
                </a:schemeClr>
              </a:solidFill>
            </a:ln>
          </c:spPr>
          <c:marker>
            <c:symbol val="none"/>
          </c:marker>
          <c:xVal>
            <c:numRef>
              <c:f>Offset!$BY$28:$CG$28</c:f>
              <c:numCache>
                <c:formatCode>0.00E+00</c:formatCode>
                <c:ptCount val="9"/>
                <c:pt idx="0">
                  <c:v>0.99570149563660415</c:v>
                </c:pt>
                <c:pt idx="1">
                  <c:v>0.98338179795485958</c:v>
                </c:pt>
                <c:pt idx="2">
                  <c:v>0.9675238245442046</c:v>
                </c:pt>
                <c:pt idx="3">
                  <c:v>0.95251382336928692</c:v>
                </c:pt>
                <c:pt idx="4">
                  <c:v>0.90182472092392452</c:v>
                </c:pt>
                <c:pt idx="5">
                  <c:v>0.85000076384643852</c:v>
                </c:pt>
                <c:pt idx="6">
                  <c:v>0.80596511934338499</c:v>
                </c:pt>
                <c:pt idx="7">
                  <c:v>0.78897371946436967</c:v>
                </c:pt>
                <c:pt idx="8">
                  <c:v>0.76023031700038146</c:v>
                </c:pt>
              </c:numCache>
            </c:numRef>
          </c:xVal>
          <c:yVal>
            <c:numRef>
              <c:f>Offset!$BY$29:$CG$29</c:f>
              <c:numCache>
                <c:formatCode>0.00E+00</c:formatCode>
                <c:ptCount val="9"/>
                <c:pt idx="0">
                  <c:v>141.87800000000001</c:v>
                </c:pt>
                <c:pt idx="1">
                  <c:v>118.60000000000001</c:v>
                </c:pt>
                <c:pt idx="2">
                  <c:v>102.583</c:v>
                </c:pt>
                <c:pt idx="3">
                  <c:v>94.296999999999997</c:v>
                </c:pt>
                <c:pt idx="4">
                  <c:v>84.394999999999996</c:v>
                </c:pt>
                <c:pt idx="5">
                  <c:v>75.162999999999982</c:v>
                </c:pt>
                <c:pt idx="6">
                  <c:v>68.52209999999998</c:v>
                </c:pt>
                <c:pt idx="7">
                  <c:v>53.733400000000003</c:v>
                </c:pt>
                <c:pt idx="8">
                  <c:v>35.529100000000106</c:v>
                </c:pt>
              </c:numCache>
            </c:numRef>
          </c:yVal>
          <c:smooth val="0"/>
        </c:ser>
        <c:ser>
          <c:idx val="37"/>
          <c:order val="36"/>
          <c:tx>
            <c:v>1 - 5.9 B</c:v>
          </c:tx>
          <c:spPr>
            <a:ln w="12700">
              <a:solidFill>
                <a:schemeClr val="bg1">
                  <a:lumMod val="75000"/>
                </a:schemeClr>
              </a:solidFill>
            </a:ln>
          </c:spPr>
          <c:marker>
            <c:symbol val="none"/>
          </c:marker>
          <c:xVal>
            <c:numRef>
              <c:f>Offset!$BY$21:$CG$21</c:f>
              <c:numCache>
                <c:formatCode>0.00E+00</c:formatCode>
                <c:ptCount val="9"/>
                <c:pt idx="0">
                  <c:v>1.0019654426379774</c:v>
                </c:pt>
                <c:pt idx="1">
                  <c:v>0.98965624756390624</c:v>
                </c:pt>
                <c:pt idx="2">
                  <c:v>0.96958738449740056</c:v>
                </c:pt>
                <c:pt idx="3">
                  <c:v>0.95085453383307394</c:v>
                </c:pt>
                <c:pt idx="4">
                  <c:v>0.90068153272463669</c:v>
                </c:pt>
                <c:pt idx="5">
                  <c:v>0.85773345727089456</c:v>
                </c:pt>
                <c:pt idx="6">
                  <c:v>0.82241161725779288</c:v>
                </c:pt>
                <c:pt idx="7">
                  <c:v>0.78869501638852169</c:v>
                </c:pt>
                <c:pt idx="8">
                  <c:v>0.75524612406498015</c:v>
                </c:pt>
              </c:numCache>
            </c:numRef>
          </c:xVal>
          <c:yVal>
            <c:numRef>
              <c:f>Offset!$BY$22:$CG$22</c:f>
              <c:numCache>
                <c:formatCode>0.00E+00</c:formatCode>
                <c:ptCount val="9"/>
                <c:pt idx="0">
                  <c:v>154.54699999999997</c:v>
                </c:pt>
                <c:pt idx="1">
                  <c:v>126.07000000000001</c:v>
                </c:pt>
                <c:pt idx="2">
                  <c:v>99.35199999999999</c:v>
                </c:pt>
                <c:pt idx="3">
                  <c:v>87.623999999999981</c:v>
                </c:pt>
                <c:pt idx="4">
                  <c:v>78.552999999999983</c:v>
                </c:pt>
                <c:pt idx="5">
                  <c:v>72.165999999999983</c:v>
                </c:pt>
                <c:pt idx="6">
                  <c:v>64.018999999999991</c:v>
                </c:pt>
                <c:pt idx="7">
                  <c:v>53.751299999999993</c:v>
                </c:pt>
                <c:pt idx="8">
                  <c:v>27.651599999999988</c:v>
                </c:pt>
              </c:numCache>
            </c:numRef>
          </c:yVal>
          <c:smooth val="0"/>
        </c:ser>
        <c:ser>
          <c:idx val="38"/>
          <c:order val="37"/>
          <c:tx>
            <c:v>1 - 6.5 B</c:v>
          </c:tx>
          <c:spPr>
            <a:ln w="12700">
              <a:solidFill>
                <a:schemeClr val="bg1">
                  <a:lumMod val="75000"/>
                </a:schemeClr>
              </a:solidFill>
            </a:ln>
          </c:spPr>
          <c:marker>
            <c:symbol val="none"/>
          </c:marker>
          <c:xVal>
            <c:numRef>
              <c:f>Offset!$BY$42:$CG$42</c:f>
              <c:numCache>
                <c:formatCode>0.00E+00</c:formatCode>
                <c:ptCount val="9"/>
                <c:pt idx="0">
                  <c:v>1.0046169109353043</c:v>
                </c:pt>
                <c:pt idx="1">
                  <c:v>0.98855692573297094</c:v>
                </c:pt>
                <c:pt idx="2">
                  <c:v>0.96330390887022144</c:v>
                </c:pt>
                <c:pt idx="3">
                  <c:v>0.9288578603470482</c:v>
                </c:pt>
                <c:pt idx="4">
                  <c:v>0.87590055758768104</c:v>
                </c:pt>
                <c:pt idx="5">
                  <c:v>0.80933546599995776</c:v>
                </c:pt>
                <c:pt idx="6">
                  <c:v>0.76826882729174972</c:v>
                </c:pt>
                <c:pt idx="7">
                  <c:v>0.74546769768960564</c:v>
                </c:pt>
                <c:pt idx="8">
                  <c:v>0.72180831481223717</c:v>
                </c:pt>
              </c:numCache>
            </c:numRef>
          </c:xVal>
          <c:yVal>
            <c:numRef>
              <c:f>Offset!$BY$43:$CG$43</c:f>
              <c:numCache>
                <c:formatCode>0.00E+00</c:formatCode>
                <c:ptCount val="9"/>
                <c:pt idx="0">
                  <c:v>159.30800000000042</c:v>
                </c:pt>
                <c:pt idx="1">
                  <c:v>126.93000000000002</c:v>
                </c:pt>
                <c:pt idx="2">
                  <c:v>94.562000000000012</c:v>
                </c:pt>
                <c:pt idx="3">
                  <c:v>83.881999999999991</c:v>
                </c:pt>
                <c:pt idx="4">
                  <c:v>75.495999999999995</c:v>
                </c:pt>
                <c:pt idx="5">
                  <c:v>64.978999999999985</c:v>
                </c:pt>
                <c:pt idx="6">
                  <c:v>49.63300000000001</c:v>
                </c:pt>
                <c:pt idx="7">
                  <c:v>35.801999999999985</c:v>
                </c:pt>
                <c:pt idx="8">
                  <c:v>18.39</c:v>
                </c:pt>
              </c:numCache>
            </c:numRef>
          </c:yVal>
          <c:smooth val="0"/>
        </c:ser>
        <c:ser>
          <c:idx val="39"/>
          <c:order val="38"/>
          <c:tx>
            <c:v>2 - 3.1 B</c:v>
          </c:tx>
          <c:spPr>
            <a:ln w="12700">
              <a:solidFill>
                <a:schemeClr val="bg1">
                  <a:lumMod val="75000"/>
                </a:schemeClr>
              </a:solidFill>
            </a:ln>
          </c:spPr>
          <c:marker>
            <c:symbol val="none"/>
          </c:marker>
          <c:xVal>
            <c:numRef>
              <c:f>Offset!$D$81:$L$81</c:f>
              <c:numCache>
                <c:formatCode>0.00000E+00</c:formatCode>
                <c:ptCount val="9"/>
                <c:pt idx="0">
                  <c:v>1.0071591001501556</c:v>
                </c:pt>
                <c:pt idx="1">
                  <c:v>0.9898832472021043</c:v>
                </c:pt>
                <c:pt idx="2">
                  <c:v>0.96778025174789561</c:v>
                </c:pt>
                <c:pt idx="3">
                  <c:v>0.92890910214273203</c:v>
                </c:pt>
                <c:pt idx="4">
                  <c:v>0.886481498440298</c:v>
                </c:pt>
                <c:pt idx="5">
                  <c:v>0.82804873019870273</c:v>
                </c:pt>
                <c:pt idx="6">
                  <c:v>0.79044698774362832</c:v>
                </c:pt>
                <c:pt idx="7">
                  <c:v>0.75792863955351086</c:v>
                </c:pt>
                <c:pt idx="8">
                  <c:v>0.72820343553416667</c:v>
                </c:pt>
              </c:numCache>
            </c:numRef>
          </c:xVal>
          <c:yVal>
            <c:numRef>
              <c:f>Offset!$D$82:$L$82</c:f>
              <c:numCache>
                <c:formatCode>0.00000E+00</c:formatCode>
                <c:ptCount val="9"/>
                <c:pt idx="0">
                  <c:v>163.768</c:v>
                </c:pt>
                <c:pt idx="1">
                  <c:v>130.54399999999998</c:v>
                </c:pt>
                <c:pt idx="2">
                  <c:v>104.89399999999999</c:v>
                </c:pt>
                <c:pt idx="3">
                  <c:v>87.461900000000213</c:v>
                </c:pt>
                <c:pt idx="4">
                  <c:v>77.86869999999999</c:v>
                </c:pt>
                <c:pt idx="5">
                  <c:v>70.542099999999991</c:v>
                </c:pt>
                <c:pt idx="6">
                  <c:v>58.792900000000138</c:v>
                </c:pt>
                <c:pt idx="7">
                  <c:v>40.430100000000003</c:v>
                </c:pt>
                <c:pt idx="8">
                  <c:v>17.295999999999989</c:v>
                </c:pt>
              </c:numCache>
            </c:numRef>
          </c:yVal>
          <c:smooth val="0"/>
        </c:ser>
        <c:ser>
          <c:idx val="40"/>
          <c:order val="39"/>
          <c:tx>
            <c:v>2 - 5.4 B</c:v>
          </c:tx>
          <c:spPr>
            <a:ln w="12700">
              <a:solidFill>
                <a:schemeClr val="bg1">
                  <a:lumMod val="75000"/>
                </a:schemeClr>
              </a:solidFill>
            </a:ln>
          </c:spPr>
          <c:marker>
            <c:symbol val="none"/>
          </c:marker>
          <c:xVal>
            <c:numRef>
              <c:f>Offset!$D$88:$L$88</c:f>
              <c:numCache>
                <c:formatCode>0.00000E+00</c:formatCode>
                <c:ptCount val="9"/>
                <c:pt idx="0">
                  <c:v>1.0021963123927897</c:v>
                </c:pt>
                <c:pt idx="1">
                  <c:v>0.98424784553614086</c:v>
                </c:pt>
                <c:pt idx="2">
                  <c:v>0.96365051441003025</c:v>
                </c:pt>
                <c:pt idx="3">
                  <c:v>0.94349466066215881</c:v>
                </c:pt>
                <c:pt idx="4">
                  <c:v>0.89361884660245783</c:v>
                </c:pt>
                <c:pt idx="5">
                  <c:v>0.84212459131369399</c:v>
                </c:pt>
                <c:pt idx="6">
                  <c:v>0.79960531143203972</c:v>
                </c:pt>
                <c:pt idx="7">
                  <c:v>0.76988590760430142</c:v>
                </c:pt>
                <c:pt idx="8">
                  <c:v>0.7547321038487449</c:v>
                </c:pt>
              </c:numCache>
            </c:numRef>
          </c:xVal>
          <c:yVal>
            <c:numRef>
              <c:f>Offset!$D$89:$L$89</c:f>
              <c:numCache>
                <c:formatCode>0.00000E+00</c:formatCode>
                <c:ptCount val="9"/>
                <c:pt idx="0">
                  <c:v>154.393</c:v>
                </c:pt>
                <c:pt idx="1">
                  <c:v>118.49299999999999</c:v>
                </c:pt>
                <c:pt idx="2">
                  <c:v>98.917500000000274</c:v>
                </c:pt>
                <c:pt idx="3">
                  <c:v>91.108299999999986</c:v>
                </c:pt>
                <c:pt idx="4">
                  <c:v>81.408599999999993</c:v>
                </c:pt>
                <c:pt idx="5">
                  <c:v>75.781200000000027</c:v>
                </c:pt>
                <c:pt idx="6">
                  <c:v>68.278399999999948</c:v>
                </c:pt>
                <c:pt idx="7">
                  <c:v>57.064300000000003</c:v>
                </c:pt>
                <c:pt idx="8">
                  <c:v>44.366200000000006</c:v>
                </c:pt>
              </c:numCache>
            </c:numRef>
          </c:yVal>
          <c:smooth val="0"/>
        </c:ser>
        <c:ser>
          <c:idx val="41"/>
          <c:order val="40"/>
          <c:tx>
            <c:v>2 - 5.8 B</c:v>
          </c:tx>
          <c:spPr>
            <a:ln w="12700">
              <a:solidFill>
                <a:schemeClr val="bg1">
                  <a:lumMod val="75000"/>
                </a:schemeClr>
              </a:solidFill>
            </a:ln>
          </c:spPr>
          <c:marker>
            <c:symbol val="none"/>
          </c:marker>
          <c:xVal>
            <c:numRef>
              <c:f>Offset!$D$95:$L$95</c:f>
              <c:numCache>
                <c:formatCode>0.00000E+00</c:formatCode>
                <c:ptCount val="9"/>
                <c:pt idx="0">
                  <c:v>1.0045194961247756</c:v>
                </c:pt>
                <c:pt idx="1">
                  <c:v>0.9868641983136015</c:v>
                </c:pt>
                <c:pt idx="2">
                  <c:v>0.96838928884680719</c:v>
                </c:pt>
                <c:pt idx="3">
                  <c:v>0.94224799077807364</c:v>
                </c:pt>
                <c:pt idx="4">
                  <c:v>0.90516013198669376</c:v>
                </c:pt>
                <c:pt idx="5">
                  <c:v>0.86971322200478374</c:v>
                </c:pt>
                <c:pt idx="6">
                  <c:v>0.82263472850594688</c:v>
                </c:pt>
                <c:pt idx="7">
                  <c:v>0.79375679025655188</c:v>
                </c:pt>
                <c:pt idx="8">
                  <c:v>0.77309205099576261</c:v>
                </c:pt>
              </c:numCache>
            </c:numRef>
          </c:xVal>
          <c:yVal>
            <c:numRef>
              <c:f>Offset!$D$96:$L$96</c:f>
              <c:numCache>
                <c:formatCode>0.00000E+00</c:formatCode>
                <c:ptCount val="9"/>
                <c:pt idx="0">
                  <c:v>159.31300000000002</c:v>
                </c:pt>
                <c:pt idx="1">
                  <c:v>122.932</c:v>
                </c:pt>
                <c:pt idx="2">
                  <c:v>101.7013</c:v>
                </c:pt>
                <c:pt idx="3">
                  <c:v>93.33829999999999</c:v>
                </c:pt>
                <c:pt idx="4">
                  <c:v>87.023699999999991</c:v>
                </c:pt>
                <c:pt idx="5">
                  <c:v>80.684200000000004</c:v>
                </c:pt>
                <c:pt idx="6">
                  <c:v>70.976200000000006</c:v>
                </c:pt>
                <c:pt idx="7">
                  <c:v>57.453499999999998</c:v>
                </c:pt>
                <c:pt idx="8">
                  <c:v>41.796800000000012</c:v>
                </c:pt>
              </c:numCache>
            </c:numRef>
          </c:yVal>
          <c:smooth val="0"/>
        </c:ser>
        <c:ser>
          <c:idx val="42"/>
          <c:order val="41"/>
          <c:tx>
            <c:v>5 - 2.6 B</c:v>
          </c:tx>
          <c:spPr>
            <a:ln w="12700">
              <a:solidFill>
                <a:schemeClr val="bg1">
                  <a:lumMod val="75000"/>
                </a:schemeClr>
              </a:solidFill>
            </a:ln>
          </c:spPr>
          <c:marker>
            <c:symbol val="none"/>
          </c:marker>
          <c:xVal>
            <c:numRef>
              <c:f>Offset!$AA$52:$AH$52</c:f>
              <c:numCache>
                <c:formatCode>0.00E+00</c:formatCode>
                <c:ptCount val="8"/>
                <c:pt idx="0">
                  <c:v>1.0067777740299122</c:v>
                </c:pt>
                <c:pt idx="1">
                  <c:v>0.98730255441077841</c:v>
                </c:pt>
                <c:pt idx="2">
                  <c:v>0.96478454753347542</c:v>
                </c:pt>
                <c:pt idx="3">
                  <c:v>0.9240082824773207</c:v>
                </c:pt>
                <c:pt idx="4">
                  <c:v>0.8384987093968177</c:v>
                </c:pt>
                <c:pt idx="5">
                  <c:v>0.77824914300879955</c:v>
                </c:pt>
                <c:pt idx="6">
                  <c:v>0.74447194086411073</c:v>
                </c:pt>
                <c:pt idx="7">
                  <c:v>0.72530057794759661</c:v>
                </c:pt>
              </c:numCache>
            </c:numRef>
          </c:xVal>
          <c:yVal>
            <c:numRef>
              <c:f>Offset!$AA$53:$AH$53</c:f>
              <c:numCache>
                <c:formatCode>0.00E+00</c:formatCode>
                <c:ptCount val="8"/>
                <c:pt idx="0">
                  <c:v>162.06900000000002</c:v>
                </c:pt>
                <c:pt idx="1">
                  <c:v>127.38999999999999</c:v>
                </c:pt>
                <c:pt idx="2">
                  <c:v>105.67089999999995</c:v>
                </c:pt>
                <c:pt idx="3">
                  <c:v>87.278199999999998</c:v>
                </c:pt>
                <c:pt idx="4">
                  <c:v>76.931100000000228</c:v>
                </c:pt>
                <c:pt idx="5">
                  <c:v>65.489599999999996</c:v>
                </c:pt>
                <c:pt idx="6">
                  <c:v>47.602700000000013</c:v>
                </c:pt>
                <c:pt idx="7">
                  <c:v>33.195440000000012</c:v>
                </c:pt>
              </c:numCache>
            </c:numRef>
          </c:yVal>
          <c:smooth val="0"/>
        </c:ser>
        <c:dLbls>
          <c:showLegendKey val="0"/>
          <c:showVal val="0"/>
          <c:showCatName val="0"/>
          <c:showSerName val="0"/>
          <c:showPercent val="0"/>
          <c:showBubbleSize val="0"/>
        </c:dLbls>
        <c:axId val="-1369498720"/>
        <c:axId val="-1369493824"/>
      </c:scatterChart>
      <c:scatterChart>
        <c:scatterStyle val="lineMarker"/>
        <c:varyColors val="0"/>
        <c:ser>
          <c:idx val="0"/>
          <c:order val="42"/>
          <c:spPr>
            <a:ln>
              <a:solidFill>
                <a:schemeClr val="tx1"/>
              </a:solidFill>
            </a:ln>
          </c:spPr>
          <c:marker>
            <c:symbol val="none"/>
          </c:marker>
          <c:errBars>
            <c:errDir val="y"/>
            <c:errBarType val="both"/>
            <c:errValType val="fixedVal"/>
            <c:noEndCap val="0"/>
            <c:val val="1"/>
          </c:errBars>
          <c:errBars>
            <c:errDir val="x"/>
            <c:errBarType val="both"/>
            <c:errValType val="cust"/>
            <c:noEndCap val="0"/>
            <c:plus>
              <c:numRef>
                <c:f>Offset!$D$145:$Q$145</c:f>
                <c:numCache>
                  <c:formatCode>General</c:formatCode>
                  <c:ptCount val="14"/>
                  <c:pt idx="0">
                    <c:v>4.9495725880365906E-5</c:v>
                  </c:pt>
                  <c:pt idx="1">
                    <c:v>1.3894942629698547E-3</c:v>
                  </c:pt>
                  <c:pt idx="2">
                    <c:v>3.0548052322196791E-3</c:v>
                  </c:pt>
                  <c:pt idx="3">
                    <c:v>5.1281913353432903E-3</c:v>
                  </c:pt>
                  <c:pt idx="4">
                    <c:v>7.7384406973384934E-3</c:v>
                  </c:pt>
                  <c:pt idx="5">
                    <c:v>1.8237075885855058E-2</c:v>
                  </c:pt>
                  <c:pt idx="6">
                    <c:v>2.8454346143771642E-2</c:v>
                  </c:pt>
                  <c:pt idx="7">
                    <c:v>2.5581968990791494E-2</c:v>
                  </c:pt>
                  <c:pt idx="8">
                    <c:v>1.4835136443238061E-2</c:v>
                  </c:pt>
                  <c:pt idx="9">
                    <c:v>1.4924734335553401E-2</c:v>
                  </c:pt>
                  <c:pt idx="10">
                    <c:v>1.6281250591029781E-2</c:v>
                  </c:pt>
                  <c:pt idx="11">
                    <c:v>1.7637157543701761E-2</c:v>
                  </c:pt>
                  <c:pt idx="12">
                    <c:v>1.8985362234639661E-2</c:v>
                  </c:pt>
                  <c:pt idx="13">
                    <c:v>1.4995542631683999E-2</c:v>
                  </c:pt>
                </c:numCache>
              </c:numRef>
            </c:plus>
            <c:minus>
              <c:numRef>
                <c:f>Offset!$D$145:$Q$145</c:f>
                <c:numCache>
                  <c:formatCode>General</c:formatCode>
                  <c:ptCount val="14"/>
                  <c:pt idx="0">
                    <c:v>4.9495725880365906E-5</c:v>
                  </c:pt>
                  <c:pt idx="1">
                    <c:v>1.3894942629698547E-3</c:v>
                  </c:pt>
                  <c:pt idx="2">
                    <c:v>3.0548052322196791E-3</c:v>
                  </c:pt>
                  <c:pt idx="3">
                    <c:v>5.1281913353432903E-3</c:v>
                  </c:pt>
                  <c:pt idx="4">
                    <c:v>7.7384406973384934E-3</c:v>
                  </c:pt>
                  <c:pt idx="5">
                    <c:v>1.8237075885855058E-2</c:v>
                  </c:pt>
                  <c:pt idx="6">
                    <c:v>2.8454346143771642E-2</c:v>
                  </c:pt>
                  <c:pt idx="7">
                    <c:v>2.5581968990791494E-2</c:v>
                  </c:pt>
                  <c:pt idx="8">
                    <c:v>1.4835136443238061E-2</c:v>
                  </c:pt>
                  <c:pt idx="9">
                    <c:v>1.4924734335553401E-2</c:v>
                  </c:pt>
                  <c:pt idx="10">
                    <c:v>1.6281250591029781E-2</c:v>
                  </c:pt>
                  <c:pt idx="11">
                    <c:v>1.7637157543701761E-2</c:v>
                  </c:pt>
                  <c:pt idx="12">
                    <c:v>1.8985362234639661E-2</c:v>
                  </c:pt>
                  <c:pt idx="13">
                    <c:v>1.4995542631683999E-2</c:v>
                  </c:pt>
                </c:numCache>
              </c:numRef>
            </c:minus>
          </c:errBars>
          <c:xVal>
            <c:numRef>
              <c:f>Offset!$D$144:$Q$144</c:f>
              <c:numCache>
                <c:formatCode>General</c:formatCode>
                <c:ptCount val="14"/>
                <c:pt idx="0">
                  <c:v>0.99999161410134962</c:v>
                </c:pt>
                <c:pt idx="1">
                  <c:v>0.99475763155819008</c:v>
                </c:pt>
                <c:pt idx="2">
                  <c:v>0.98867538009253941</c:v>
                </c:pt>
                <c:pt idx="3">
                  <c:v>0.980619651307712</c:v>
                </c:pt>
                <c:pt idx="4">
                  <c:v>0.97019981751898554</c:v>
                </c:pt>
                <c:pt idx="5">
                  <c:v>0.95069728779636753</c:v>
                </c:pt>
                <c:pt idx="6">
                  <c:v>0.91401364395099627</c:v>
                </c:pt>
                <c:pt idx="7">
                  <c:v>0.86250965191775752</c:v>
                </c:pt>
                <c:pt idx="8">
                  <c:v>0.81613035311214444</c:v>
                </c:pt>
                <c:pt idx="9">
                  <c:v>0.79070957779063233</c:v>
                </c:pt>
                <c:pt idx="10">
                  <c:v>0.77342488533455156</c:v>
                </c:pt>
                <c:pt idx="11">
                  <c:v>0.75890710973044018</c:v>
                </c:pt>
                <c:pt idx="12">
                  <c:v>0.74693655296399764</c:v>
                </c:pt>
                <c:pt idx="13">
                  <c:v>0.7369153473737875</c:v>
                </c:pt>
              </c:numCache>
            </c:numRef>
          </c:xVal>
          <c:yVal>
            <c:numRef>
              <c:f>Offset!$D$98:$Q$98</c:f>
              <c:numCache>
                <c:formatCode>0.00000E+00</c:formatCode>
                <c:ptCount val="14"/>
                <c:pt idx="0">
                  <c:v>150</c:v>
                </c:pt>
                <c:pt idx="1">
                  <c:v>140</c:v>
                </c:pt>
                <c:pt idx="2">
                  <c:v>130</c:v>
                </c:pt>
                <c:pt idx="3">
                  <c:v>120</c:v>
                </c:pt>
                <c:pt idx="4">
                  <c:v>110</c:v>
                </c:pt>
                <c:pt idx="5">
                  <c:v>100</c:v>
                </c:pt>
                <c:pt idx="6">
                  <c:v>90</c:v>
                </c:pt>
                <c:pt idx="7">
                  <c:v>80</c:v>
                </c:pt>
                <c:pt idx="8">
                  <c:v>70</c:v>
                </c:pt>
                <c:pt idx="9">
                  <c:v>60</c:v>
                </c:pt>
                <c:pt idx="10">
                  <c:v>50</c:v>
                </c:pt>
                <c:pt idx="11">
                  <c:v>40</c:v>
                </c:pt>
                <c:pt idx="12">
                  <c:v>30</c:v>
                </c:pt>
                <c:pt idx="13">
                  <c:v>20</c:v>
                </c:pt>
              </c:numCache>
            </c:numRef>
          </c:yVal>
          <c:smooth val="0"/>
        </c:ser>
        <c:dLbls>
          <c:showLegendKey val="0"/>
          <c:showVal val="0"/>
          <c:showCatName val="0"/>
          <c:showSerName val="0"/>
          <c:showPercent val="0"/>
          <c:showBubbleSize val="0"/>
        </c:dLbls>
        <c:axId val="-1369492192"/>
        <c:axId val="-1369493280"/>
      </c:scatterChart>
      <c:valAx>
        <c:axId val="-1369498720"/>
        <c:scaling>
          <c:orientation val="minMax"/>
          <c:max val="1.05"/>
          <c:min val="0.70000000000000062"/>
        </c:scaling>
        <c:delete val="0"/>
        <c:axPos val="b"/>
        <c:title>
          <c:tx>
            <c:rich>
              <a:bodyPr/>
              <a:lstStyle/>
              <a:p>
                <a:pPr>
                  <a:defRPr/>
                </a:pPr>
                <a:r>
                  <a:rPr lang="en-US"/>
                  <a:t>Scaled Extension</a:t>
                </a:r>
              </a:p>
            </c:rich>
          </c:tx>
          <c:layout/>
          <c:overlay val="0"/>
        </c:title>
        <c:numFmt formatCode="General" sourceLinked="0"/>
        <c:majorTickMark val="out"/>
        <c:minorTickMark val="none"/>
        <c:tickLblPos val="nextTo"/>
        <c:crossAx val="-1369493824"/>
        <c:crosses val="autoZero"/>
        <c:crossBetween val="midCat"/>
        <c:majorUnit val="0.1"/>
      </c:valAx>
      <c:valAx>
        <c:axId val="-1369493824"/>
        <c:scaling>
          <c:orientation val="minMax"/>
          <c:max val="165"/>
          <c:min val="0"/>
        </c:scaling>
        <c:delete val="0"/>
        <c:axPos val="l"/>
        <c:title>
          <c:tx>
            <c:rich>
              <a:bodyPr rot="-5400000" vert="horz"/>
              <a:lstStyle/>
              <a:p>
                <a:pPr>
                  <a:defRPr/>
                </a:pPr>
                <a:r>
                  <a:rPr lang="en-US"/>
                  <a:t>Force (pN)</a:t>
                </a:r>
              </a:p>
            </c:rich>
          </c:tx>
          <c:layout/>
          <c:overlay val="0"/>
        </c:title>
        <c:numFmt formatCode="General" sourceLinked="0"/>
        <c:majorTickMark val="out"/>
        <c:minorTickMark val="none"/>
        <c:tickLblPos val="nextTo"/>
        <c:crossAx val="-1369498720"/>
        <c:crossesAt val="0.65000000000000269"/>
        <c:crossBetween val="midCat"/>
        <c:majorUnit val="50"/>
      </c:valAx>
      <c:valAx>
        <c:axId val="-1369493280"/>
        <c:scaling>
          <c:orientation val="minMax"/>
        </c:scaling>
        <c:delete val="1"/>
        <c:axPos val="r"/>
        <c:numFmt formatCode="0.00000E+00" sourceLinked="1"/>
        <c:majorTickMark val="out"/>
        <c:minorTickMark val="none"/>
        <c:tickLblPos val="none"/>
        <c:crossAx val="-1369492192"/>
        <c:crosses val="max"/>
        <c:crossBetween val="midCat"/>
      </c:valAx>
      <c:valAx>
        <c:axId val="-1369492192"/>
        <c:scaling>
          <c:orientation val="minMax"/>
        </c:scaling>
        <c:delete val="1"/>
        <c:axPos val="b"/>
        <c:numFmt formatCode="General" sourceLinked="1"/>
        <c:majorTickMark val="out"/>
        <c:minorTickMark val="none"/>
        <c:tickLblPos val="none"/>
        <c:crossAx val="-1369493280"/>
        <c:crosses val="autoZero"/>
        <c:crossBetween val="midCat"/>
      </c:valAx>
    </c:plotArea>
    <c:plotVisOnly val="1"/>
    <c:dispBlanksAs val="gap"/>
    <c:showDLblsOverMax val="0"/>
  </c:chart>
  <c:spPr>
    <a:ln>
      <a:noFill/>
    </a:ln>
  </c:spPr>
  <c:txPr>
    <a:bodyPr/>
    <a:lstStyle/>
    <a:p>
      <a:pPr>
        <a:defRPr sz="16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437817147856518"/>
          <c:y val="0.11664798057925466"/>
          <c:w val="0.79012145220979135"/>
          <c:h val="0.60274618360797361"/>
        </c:manualLayout>
      </c:layout>
      <c:scatterChart>
        <c:scatterStyle val="lineMarker"/>
        <c:varyColors val="0"/>
        <c:ser>
          <c:idx val="9"/>
          <c:order val="9"/>
          <c:spPr>
            <a:ln w="12700">
              <a:solidFill>
                <a:schemeClr val="bg1">
                  <a:lumMod val="50000"/>
                </a:schemeClr>
              </a:solidFill>
              <a:prstDash val="solid"/>
            </a:ln>
          </c:spPr>
          <c:marker>
            <c:symbol val="none"/>
          </c:marker>
          <c:xVal>
            <c:numRef>
              <c:f>Sheet2!$A$289:$A$572</c:f>
              <c:numCache>
                <c:formatCode>General</c:formatCode>
                <c:ptCount val="284"/>
                <c:pt idx="0">
                  <c:v>0.99482520413763098</c:v>
                </c:pt>
                <c:pt idx="1">
                  <c:v>0.99344636164832356</c:v>
                </c:pt>
                <c:pt idx="2">
                  <c:v>0.98930983418040264</c:v>
                </c:pt>
                <c:pt idx="3">
                  <c:v>0.987930991691095</c:v>
                </c:pt>
                <c:pt idx="4">
                  <c:v>0.98655214920178436</c:v>
                </c:pt>
                <c:pt idx="5">
                  <c:v>0.98241562173386443</c:v>
                </c:pt>
                <c:pt idx="6">
                  <c:v>0.98103677924455956</c:v>
                </c:pt>
                <c:pt idx="7">
                  <c:v>0.97552140928733178</c:v>
                </c:pt>
                <c:pt idx="8">
                  <c:v>0.9741425667980238</c:v>
                </c:pt>
                <c:pt idx="9">
                  <c:v>0.96862719684079845</c:v>
                </c:pt>
                <c:pt idx="10">
                  <c:v>0.96724835435149192</c:v>
                </c:pt>
                <c:pt idx="11">
                  <c:v>0.96173298439426058</c:v>
                </c:pt>
                <c:pt idx="12">
                  <c:v>0.96035414190495061</c:v>
                </c:pt>
                <c:pt idx="13">
                  <c:v>0.95483877194772548</c:v>
                </c:pt>
                <c:pt idx="14">
                  <c:v>0.95345992945841795</c:v>
                </c:pt>
                <c:pt idx="15">
                  <c:v>0.94794455950119294</c:v>
                </c:pt>
                <c:pt idx="16">
                  <c:v>0.94656571701188363</c:v>
                </c:pt>
                <c:pt idx="17">
                  <c:v>0.94242918954396149</c:v>
                </c:pt>
                <c:pt idx="18">
                  <c:v>0.94105034705465496</c:v>
                </c:pt>
                <c:pt idx="19">
                  <c:v>0.9355349770974255</c:v>
                </c:pt>
                <c:pt idx="20">
                  <c:v>0.93415613460811964</c:v>
                </c:pt>
                <c:pt idx="21">
                  <c:v>0.9286407646508944</c:v>
                </c:pt>
                <c:pt idx="22">
                  <c:v>0.92726192216158465</c:v>
                </c:pt>
                <c:pt idx="23">
                  <c:v>0.92174655220435664</c:v>
                </c:pt>
                <c:pt idx="24">
                  <c:v>0.920367709715044</c:v>
                </c:pt>
                <c:pt idx="25">
                  <c:v>0.91485233975781766</c:v>
                </c:pt>
                <c:pt idx="26">
                  <c:v>0.91347349726851546</c:v>
                </c:pt>
                <c:pt idx="27">
                  <c:v>0.907958127311285</c:v>
                </c:pt>
                <c:pt idx="28">
                  <c:v>0.90657928482197758</c:v>
                </c:pt>
                <c:pt idx="29">
                  <c:v>0.90244275735405699</c:v>
                </c:pt>
                <c:pt idx="30">
                  <c:v>0.90106391486474857</c:v>
                </c:pt>
                <c:pt idx="31">
                  <c:v>0.89968507237544515</c:v>
                </c:pt>
                <c:pt idx="32">
                  <c:v>0.89554854490752056</c:v>
                </c:pt>
                <c:pt idx="33">
                  <c:v>0.89416970241821425</c:v>
                </c:pt>
                <c:pt idx="34">
                  <c:v>0.88865433246098879</c:v>
                </c:pt>
                <c:pt idx="35">
                  <c:v>0.88727548997167849</c:v>
                </c:pt>
                <c:pt idx="36">
                  <c:v>0.88176012001444959</c:v>
                </c:pt>
                <c:pt idx="37">
                  <c:v>0.88038127752514372</c:v>
                </c:pt>
                <c:pt idx="38">
                  <c:v>0.87486590756791505</c:v>
                </c:pt>
                <c:pt idx="39">
                  <c:v>0.87348706507860796</c:v>
                </c:pt>
                <c:pt idx="40">
                  <c:v>0.86797169512138328</c:v>
                </c:pt>
                <c:pt idx="41">
                  <c:v>0.86659285263207686</c:v>
                </c:pt>
                <c:pt idx="42">
                  <c:v>0.86107748267484741</c:v>
                </c:pt>
                <c:pt idx="43">
                  <c:v>0.85969864018554099</c:v>
                </c:pt>
                <c:pt idx="44">
                  <c:v>0.85556211271761307</c:v>
                </c:pt>
                <c:pt idx="45">
                  <c:v>0.85418327022830964</c:v>
                </c:pt>
                <c:pt idx="46">
                  <c:v>0.84866790027108163</c:v>
                </c:pt>
                <c:pt idx="47">
                  <c:v>0.84728905778177521</c:v>
                </c:pt>
                <c:pt idx="48">
                  <c:v>0.84177368782454565</c:v>
                </c:pt>
                <c:pt idx="49">
                  <c:v>0.84039484533523801</c:v>
                </c:pt>
                <c:pt idx="50">
                  <c:v>0.83487947537801444</c:v>
                </c:pt>
                <c:pt idx="51">
                  <c:v>0.83350063288870546</c:v>
                </c:pt>
                <c:pt idx="52">
                  <c:v>0.82798526293147745</c:v>
                </c:pt>
                <c:pt idx="53">
                  <c:v>0.82660642044216703</c:v>
                </c:pt>
                <c:pt idx="54">
                  <c:v>0.82109105048494169</c:v>
                </c:pt>
                <c:pt idx="55">
                  <c:v>0.81971220799563149</c:v>
                </c:pt>
                <c:pt idx="56">
                  <c:v>0.81419683803840692</c:v>
                </c:pt>
                <c:pt idx="57">
                  <c:v>0.80868146808117791</c:v>
                </c:pt>
                <c:pt idx="58">
                  <c:v>0.8073026255918675</c:v>
                </c:pt>
                <c:pt idx="59">
                  <c:v>0.80178725563464004</c:v>
                </c:pt>
                <c:pt idx="60">
                  <c:v>0.80040841314533295</c:v>
                </c:pt>
                <c:pt idx="61">
                  <c:v>0.79489304318810794</c:v>
                </c:pt>
                <c:pt idx="62">
                  <c:v>0.79351420069879763</c:v>
                </c:pt>
                <c:pt idx="63">
                  <c:v>0.78799883074156962</c:v>
                </c:pt>
                <c:pt idx="64">
                  <c:v>0.78661998825225943</c:v>
                </c:pt>
                <c:pt idx="65">
                  <c:v>0.78110461829503464</c:v>
                </c:pt>
                <c:pt idx="66">
                  <c:v>0.77972577580572899</c:v>
                </c:pt>
                <c:pt idx="67">
                  <c:v>0.77421040584849865</c:v>
                </c:pt>
                <c:pt idx="68">
                  <c:v>0.76731619340196078</c:v>
                </c:pt>
                <c:pt idx="69">
                  <c:v>0.76180082344473898</c:v>
                </c:pt>
                <c:pt idx="70">
                  <c:v>0.76042198095542801</c:v>
                </c:pt>
                <c:pt idx="71">
                  <c:v>0.75490661099820189</c:v>
                </c:pt>
                <c:pt idx="72">
                  <c:v>0.75352776850889491</c:v>
                </c:pt>
                <c:pt idx="73">
                  <c:v>0.74801239855166357</c:v>
                </c:pt>
                <c:pt idx="74">
                  <c:v>0.74663355606235704</c:v>
                </c:pt>
                <c:pt idx="75">
                  <c:v>0.74111818610512903</c:v>
                </c:pt>
                <c:pt idx="76">
                  <c:v>0.73973934361582494</c:v>
                </c:pt>
                <c:pt idx="77">
                  <c:v>0.73422397365859804</c:v>
                </c:pt>
                <c:pt idx="78">
                  <c:v>0.7273297612120575</c:v>
                </c:pt>
                <c:pt idx="79">
                  <c:v>0.72043554876552196</c:v>
                </c:pt>
                <c:pt idx="80">
                  <c:v>0.71492017880829395</c:v>
                </c:pt>
                <c:pt idx="81">
                  <c:v>0.71354133631899086</c:v>
                </c:pt>
                <c:pt idx="82">
                  <c:v>0.70802596636175963</c:v>
                </c:pt>
                <c:pt idx="83">
                  <c:v>0.70664712387245199</c:v>
                </c:pt>
                <c:pt idx="84">
                  <c:v>0.70113175391522298</c:v>
                </c:pt>
                <c:pt idx="85">
                  <c:v>0.69975291142591622</c:v>
                </c:pt>
                <c:pt idx="86">
                  <c:v>0.69423754146868821</c:v>
                </c:pt>
                <c:pt idx="87">
                  <c:v>0.68734332902215256</c:v>
                </c:pt>
                <c:pt idx="88">
                  <c:v>0.68044911657561979</c:v>
                </c:pt>
                <c:pt idx="89">
                  <c:v>0.67493374661839389</c:v>
                </c:pt>
                <c:pt idx="90">
                  <c:v>0.67355490412908492</c:v>
                </c:pt>
                <c:pt idx="91">
                  <c:v>0.66803953417185646</c:v>
                </c:pt>
                <c:pt idx="92">
                  <c:v>0.66666069168254993</c:v>
                </c:pt>
                <c:pt idx="93">
                  <c:v>0.66114532172531804</c:v>
                </c:pt>
                <c:pt idx="94">
                  <c:v>0.65976647923601095</c:v>
                </c:pt>
                <c:pt idx="95">
                  <c:v>0.65425110927878594</c:v>
                </c:pt>
                <c:pt idx="96">
                  <c:v>0.64735689683224651</c:v>
                </c:pt>
                <c:pt idx="97">
                  <c:v>0.64046268438571197</c:v>
                </c:pt>
                <c:pt idx="98">
                  <c:v>0.63356847193917765</c:v>
                </c:pt>
                <c:pt idx="99">
                  <c:v>0.62805310198194542</c:v>
                </c:pt>
                <c:pt idx="100">
                  <c:v>0.62667425949264322</c:v>
                </c:pt>
                <c:pt idx="101">
                  <c:v>0.62115888953541365</c:v>
                </c:pt>
                <c:pt idx="102">
                  <c:v>0.61978004704610845</c:v>
                </c:pt>
                <c:pt idx="103">
                  <c:v>0.61426467708888144</c:v>
                </c:pt>
                <c:pt idx="104">
                  <c:v>0.61288583459957702</c:v>
                </c:pt>
                <c:pt idx="105">
                  <c:v>0.60737046464234201</c:v>
                </c:pt>
                <c:pt idx="106">
                  <c:v>0.60047625219580991</c:v>
                </c:pt>
                <c:pt idx="107">
                  <c:v>0.59358203974926627</c:v>
                </c:pt>
                <c:pt idx="108">
                  <c:v>0.5866878273027355</c:v>
                </c:pt>
                <c:pt idx="109">
                  <c:v>0.5811724573455086</c:v>
                </c:pt>
                <c:pt idx="110">
                  <c:v>0.57979361485620162</c:v>
                </c:pt>
                <c:pt idx="111">
                  <c:v>0.57427824489897195</c:v>
                </c:pt>
                <c:pt idx="112">
                  <c:v>0.57289940240966886</c:v>
                </c:pt>
                <c:pt idx="113">
                  <c:v>0.56738403245243763</c:v>
                </c:pt>
                <c:pt idx="114">
                  <c:v>0.56048982000590197</c:v>
                </c:pt>
                <c:pt idx="115">
                  <c:v>0.55359560755936665</c:v>
                </c:pt>
                <c:pt idx="116">
                  <c:v>0.546701395112831</c:v>
                </c:pt>
                <c:pt idx="117">
                  <c:v>0.53980718266629502</c:v>
                </c:pt>
                <c:pt idx="118">
                  <c:v>0.53429181270906945</c:v>
                </c:pt>
                <c:pt idx="119">
                  <c:v>0.53291297021975959</c:v>
                </c:pt>
                <c:pt idx="120">
                  <c:v>0.52739760026253202</c:v>
                </c:pt>
                <c:pt idx="121">
                  <c:v>0.5205033878159927</c:v>
                </c:pt>
                <c:pt idx="122">
                  <c:v>0.51360917536946105</c:v>
                </c:pt>
                <c:pt idx="123">
                  <c:v>0.50671496292292306</c:v>
                </c:pt>
                <c:pt idx="124">
                  <c:v>0.49982075047639002</c:v>
                </c:pt>
                <c:pt idx="125">
                  <c:v>0.49292653802985786</c:v>
                </c:pt>
                <c:pt idx="126">
                  <c:v>0.49016885305124275</c:v>
                </c:pt>
                <c:pt idx="127">
                  <c:v>0.48879001056193289</c:v>
                </c:pt>
                <c:pt idx="128">
                  <c:v>0.48741116807262846</c:v>
                </c:pt>
                <c:pt idx="129">
                  <c:v>0.48327464060470532</c:v>
                </c:pt>
                <c:pt idx="130">
                  <c:v>0.48189579811539801</c:v>
                </c:pt>
                <c:pt idx="131">
                  <c:v>0.48051695562609098</c:v>
                </c:pt>
                <c:pt idx="132">
                  <c:v>0.47638042815817111</c:v>
                </c:pt>
                <c:pt idx="133">
                  <c:v>0.47500158566886447</c:v>
                </c:pt>
                <c:pt idx="134">
                  <c:v>0.47362274317955805</c:v>
                </c:pt>
                <c:pt idx="135">
                  <c:v>0.46948621571163623</c:v>
                </c:pt>
                <c:pt idx="136">
                  <c:v>0.46810737322232698</c:v>
                </c:pt>
                <c:pt idx="137">
                  <c:v>0.46672853073302001</c:v>
                </c:pt>
                <c:pt idx="138">
                  <c:v>0.46259200326509908</c:v>
                </c:pt>
                <c:pt idx="139">
                  <c:v>0.461213160775792</c:v>
                </c:pt>
                <c:pt idx="140">
                  <c:v>0.45983431828648502</c:v>
                </c:pt>
                <c:pt idx="141">
                  <c:v>0.45569779081856399</c:v>
                </c:pt>
                <c:pt idx="142">
                  <c:v>0.45431894832925951</c:v>
                </c:pt>
                <c:pt idx="143">
                  <c:v>0.45294010583995165</c:v>
                </c:pt>
                <c:pt idx="144">
                  <c:v>0.45018242086133575</c:v>
                </c:pt>
                <c:pt idx="145">
                  <c:v>0.44880357837202922</c:v>
                </c:pt>
                <c:pt idx="146">
                  <c:v>0.44742473588272264</c:v>
                </c:pt>
                <c:pt idx="147">
                  <c:v>0.44328820841480038</c:v>
                </c:pt>
                <c:pt idx="148">
                  <c:v>0.44190936592549446</c:v>
                </c:pt>
                <c:pt idx="149">
                  <c:v>0.44053052343618465</c:v>
                </c:pt>
                <c:pt idx="150">
                  <c:v>0.43639399596826722</c:v>
                </c:pt>
                <c:pt idx="151">
                  <c:v>0.43501515347895808</c:v>
                </c:pt>
                <c:pt idx="152">
                  <c:v>0.43363631098965316</c:v>
                </c:pt>
                <c:pt idx="153">
                  <c:v>0.42949978352172902</c:v>
                </c:pt>
                <c:pt idx="154">
                  <c:v>0.42812094103242393</c:v>
                </c:pt>
                <c:pt idx="155">
                  <c:v>0.42674209854311479</c:v>
                </c:pt>
                <c:pt idx="156">
                  <c:v>0.42260557107519398</c:v>
                </c:pt>
                <c:pt idx="157">
                  <c:v>0.42122672858588811</c:v>
                </c:pt>
                <c:pt idx="158">
                  <c:v>0.41984788609658008</c:v>
                </c:pt>
                <c:pt idx="159">
                  <c:v>0.41571135862865899</c:v>
                </c:pt>
                <c:pt idx="160">
                  <c:v>0.4143325161393524</c:v>
                </c:pt>
                <c:pt idx="161">
                  <c:v>0.41295367365004593</c:v>
                </c:pt>
                <c:pt idx="162">
                  <c:v>0.408817146182123</c:v>
                </c:pt>
                <c:pt idx="163">
                  <c:v>0.40743830369281764</c:v>
                </c:pt>
                <c:pt idx="164">
                  <c:v>0.40330177622489705</c:v>
                </c:pt>
                <c:pt idx="165">
                  <c:v>0.40192293373558946</c:v>
                </c:pt>
                <c:pt idx="166">
                  <c:v>0.40054409124628132</c:v>
                </c:pt>
                <c:pt idx="167">
                  <c:v>0.3964075637783625</c:v>
                </c:pt>
                <c:pt idx="168">
                  <c:v>0.39502872128905597</c:v>
                </c:pt>
                <c:pt idx="169">
                  <c:v>0.39364987879974722</c:v>
                </c:pt>
                <c:pt idx="170">
                  <c:v>0.38951335133182546</c:v>
                </c:pt>
                <c:pt idx="171">
                  <c:v>0.38813450884251732</c:v>
                </c:pt>
                <c:pt idx="172">
                  <c:v>0.3867556663532114</c:v>
                </c:pt>
                <c:pt idx="173">
                  <c:v>0.38261913888528898</c:v>
                </c:pt>
                <c:pt idx="174">
                  <c:v>0.38124029639598322</c:v>
                </c:pt>
                <c:pt idx="175">
                  <c:v>0.37986145390667664</c:v>
                </c:pt>
                <c:pt idx="176">
                  <c:v>0.37572492643875338</c:v>
                </c:pt>
                <c:pt idx="177">
                  <c:v>0.37434608394944935</c:v>
                </c:pt>
                <c:pt idx="178">
                  <c:v>0.37296724146013899</c:v>
                </c:pt>
                <c:pt idx="179">
                  <c:v>0.3688307139922205</c:v>
                </c:pt>
                <c:pt idx="180">
                  <c:v>0.36745187150291264</c:v>
                </c:pt>
                <c:pt idx="181">
                  <c:v>0.36607302901360511</c:v>
                </c:pt>
                <c:pt idx="182">
                  <c:v>0.36193650154568446</c:v>
                </c:pt>
                <c:pt idx="183">
                  <c:v>0.36055765905637499</c:v>
                </c:pt>
                <c:pt idx="184">
                  <c:v>0.35642113158845523</c:v>
                </c:pt>
                <c:pt idx="185">
                  <c:v>0.35504228909914864</c:v>
                </c:pt>
                <c:pt idx="186">
                  <c:v>0.35366344660984123</c:v>
                </c:pt>
                <c:pt idx="187">
                  <c:v>0.34952691914192058</c:v>
                </c:pt>
                <c:pt idx="188">
                  <c:v>0.34814807665261288</c:v>
                </c:pt>
                <c:pt idx="189">
                  <c:v>0.34676923416330474</c:v>
                </c:pt>
                <c:pt idx="190">
                  <c:v>0.34263270669538393</c:v>
                </c:pt>
                <c:pt idx="191">
                  <c:v>0.34125386420607612</c:v>
                </c:pt>
                <c:pt idx="192">
                  <c:v>0.33987502171677064</c:v>
                </c:pt>
                <c:pt idx="193">
                  <c:v>0.33573849424885005</c:v>
                </c:pt>
                <c:pt idx="194">
                  <c:v>0.33435965175954352</c:v>
                </c:pt>
                <c:pt idx="195">
                  <c:v>0.33298080927023727</c:v>
                </c:pt>
                <c:pt idx="196">
                  <c:v>0.32884428180231551</c:v>
                </c:pt>
                <c:pt idx="197">
                  <c:v>0.32746543931300764</c:v>
                </c:pt>
                <c:pt idx="198">
                  <c:v>0.32608659682370145</c:v>
                </c:pt>
                <c:pt idx="199">
                  <c:v>0.32195006935577952</c:v>
                </c:pt>
                <c:pt idx="200">
                  <c:v>0.32057122686647038</c:v>
                </c:pt>
                <c:pt idx="201">
                  <c:v>0.31505585690924393</c:v>
                </c:pt>
                <c:pt idx="202">
                  <c:v>0.31367701441993501</c:v>
                </c:pt>
                <c:pt idx="203">
                  <c:v>0.30954048695201575</c:v>
                </c:pt>
                <c:pt idx="204">
                  <c:v>0.308161644462707</c:v>
                </c:pt>
                <c:pt idx="205">
                  <c:v>0.30678280197340252</c:v>
                </c:pt>
                <c:pt idx="206">
                  <c:v>0.30264627450547832</c:v>
                </c:pt>
                <c:pt idx="207">
                  <c:v>0.30126743201617079</c:v>
                </c:pt>
                <c:pt idx="208">
                  <c:v>0.29988858952686687</c:v>
                </c:pt>
                <c:pt idx="209">
                  <c:v>0.29575206205894411</c:v>
                </c:pt>
                <c:pt idx="210">
                  <c:v>0.29437321956963747</c:v>
                </c:pt>
                <c:pt idx="211">
                  <c:v>0.29299437708032938</c:v>
                </c:pt>
                <c:pt idx="212">
                  <c:v>0.28885784961240824</c:v>
                </c:pt>
                <c:pt idx="213">
                  <c:v>0.28747900712309998</c:v>
                </c:pt>
                <c:pt idx="214">
                  <c:v>0.28610016463379301</c:v>
                </c:pt>
                <c:pt idx="215">
                  <c:v>0.28196363716587375</c:v>
                </c:pt>
                <c:pt idx="216">
                  <c:v>0.28058479467656611</c:v>
                </c:pt>
                <c:pt idx="217">
                  <c:v>0.27506942471933699</c:v>
                </c:pt>
                <c:pt idx="218">
                  <c:v>0.27369058223003001</c:v>
                </c:pt>
                <c:pt idx="219">
                  <c:v>0.26817521227280211</c:v>
                </c:pt>
                <c:pt idx="220">
                  <c:v>0.26679636978349408</c:v>
                </c:pt>
                <c:pt idx="221">
                  <c:v>0.26265984231557299</c:v>
                </c:pt>
                <c:pt idx="222">
                  <c:v>0.26128099982626724</c:v>
                </c:pt>
                <c:pt idx="223">
                  <c:v>0.25990215733695898</c:v>
                </c:pt>
                <c:pt idx="224">
                  <c:v>0.255765629869038</c:v>
                </c:pt>
                <c:pt idx="225">
                  <c:v>0.25438678737973358</c:v>
                </c:pt>
                <c:pt idx="226">
                  <c:v>0.253007944890423</c:v>
                </c:pt>
                <c:pt idx="227">
                  <c:v>0.24887141742250199</c:v>
                </c:pt>
                <c:pt idx="228">
                  <c:v>0.24749257493319499</c:v>
                </c:pt>
                <c:pt idx="229">
                  <c:v>0.24611373244388801</c:v>
                </c:pt>
                <c:pt idx="230">
                  <c:v>0.24197720497596759</c:v>
                </c:pt>
                <c:pt idx="231">
                  <c:v>0.24059836248666114</c:v>
                </c:pt>
                <c:pt idx="232">
                  <c:v>0.23508299252943293</c:v>
                </c:pt>
                <c:pt idx="233">
                  <c:v>0.23370415004012476</c:v>
                </c:pt>
                <c:pt idx="234">
                  <c:v>0.22818878008289661</c:v>
                </c:pt>
                <c:pt idx="235">
                  <c:v>0.22680993759358906</c:v>
                </c:pt>
                <c:pt idx="236">
                  <c:v>0.22129456763636121</c:v>
                </c:pt>
                <c:pt idx="237">
                  <c:v>0.21991572514705476</c:v>
                </c:pt>
                <c:pt idx="238">
                  <c:v>0.21577919767913267</c:v>
                </c:pt>
                <c:pt idx="239">
                  <c:v>0.21440035518982614</c:v>
                </c:pt>
                <c:pt idx="240">
                  <c:v>0.21302151270051767</c:v>
                </c:pt>
                <c:pt idx="241">
                  <c:v>0.20888498523259699</c:v>
                </c:pt>
                <c:pt idx="242">
                  <c:v>0.20750614274328999</c:v>
                </c:pt>
                <c:pt idx="243">
                  <c:v>0.20612730025398288</c:v>
                </c:pt>
                <c:pt idx="244">
                  <c:v>0.20199077278606267</c:v>
                </c:pt>
                <c:pt idx="245">
                  <c:v>0.200611930296755</c:v>
                </c:pt>
                <c:pt idx="246">
                  <c:v>0.19509656033952597</c:v>
                </c:pt>
                <c:pt idx="247">
                  <c:v>0.19371771785021921</c:v>
                </c:pt>
                <c:pt idx="248">
                  <c:v>0.18820234789299273</c:v>
                </c:pt>
                <c:pt idx="249">
                  <c:v>0.18682350540368367</c:v>
                </c:pt>
                <c:pt idx="250">
                  <c:v>0.18130813544645596</c:v>
                </c:pt>
                <c:pt idx="251">
                  <c:v>0.17992929295714893</c:v>
                </c:pt>
                <c:pt idx="252">
                  <c:v>0.17717160797853318</c:v>
                </c:pt>
                <c:pt idx="253">
                  <c:v>0.17579276548922776</c:v>
                </c:pt>
                <c:pt idx="254">
                  <c:v>0.17303508051061361</c:v>
                </c:pt>
                <c:pt idx="255">
                  <c:v>0.17027739553200003</c:v>
                </c:pt>
                <c:pt idx="256">
                  <c:v>0.16889855304269241</c:v>
                </c:pt>
                <c:pt idx="257">
                  <c:v>0.16614086806407788</c:v>
                </c:pt>
                <c:pt idx="258">
                  <c:v>0.16338318308546387</c:v>
                </c:pt>
                <c:pt idx="259">
                  <c:v>0.16200434059615687</c:v>
                </c:pt>
                <c:pt idx="260">
                  <c:v>0.15924665561754267</c:v>
                </c:pt>
                <c:pt idx="261">
                  <c:v>0.15648897063892844</c:v>
                </c:pt>
                <c:pt idx="262">
                  <c:v>0.15511012814962141</c:v>
                </c:pt>
                <c:pt idx="263">
                  <c:v>0.15235244317100793</c:v>
                </c:pt>
                <c:pt idx="264">
                  <c:v>0.14959475819239434</c:v>
                </c:pt>
                <c:pt idx="265">
                  <c:v>0.14821591570308601</c:v>
                </c:pt>
                <c:pt idx="266">
                  <c:v>0.14545823072447225</c:v>
                </c:pt>
                <c:pt idx="267">
                  <c:v>0.142700545745857</c:v>
                </c:pt>
                <c:pt idx="268">
                  <c:v>0.14132170325654939</c:v>
                </c:pt>
                <c:pt idx="269">
                  <c:v>0.13856401827793599</c:v>
                </c:pt>
                <c:pt idx="270">
                  <c:v>0.13442749081001579</c:v>
                </c:pt>
                <c:pt idx="271">
                  <c:v>0.13166980583140167</c:v>
                </c:pt>
                <c:pt idx="272">
                  <c:v>0.12753327836348</c:v>
                </c:pt>
                <c:pt idx="273">
                  <c:v>0.12477559338486502</c:v>
                </c:pt>
                <c:pt idx="274">
                  <c:v>0.12063906591694402</c:v>
                </c:pt>
                <c:pt idx="275">
                  <c:v>0.11788138093833003</c:v>
                </c:pt>
                <c:pt idx="276">
                  <c:v>0.1137448534704095</c:v>
                </c:pt>
                <c:pt idx="277">
                  <c:v>0.11098716849179459</c:v>
                </c:pt>
                <c:pt idx="278">
                  <c:v>0.10685064102387302</c:v>
                </c:pt>
                <c:pt idx="279">
                  <c:v>0.10409295604525964</c:v>
                </c:pt>
                <c:pt idx="280">
                  <c:v>9.9956428577338691E-2</c:v>
                </c:pt>
                <c:pt idx="281">
                  <c:v>9.7198743598723797E-2</c:v>
                </c:pt>
                <c:pt idx="282">
                  <c:v>9.3062216130802705E-2</c:v>
                </c:pt>
                <c:pt idx="283">
                  <c:v>0</c:v>
                </c:pt>
              </c:numCache>
            </c:numRef>
          </c:xVal>
          <c:yVal>
            <c:numRef>
              <c:f>Sheet2!$C$289:$C$572</c:f>
              <c:numCache>
                <c:formatCode>General</c:formatCode>
                <c:ptCount val="284"/>
                <c:pt idx="0">
                  <c:v>139.50225601533847</c:v>
                </c:pt>
                <c:pt idx="1">
                  <c:v>136.913356592783</c:v>
                </c:pt>
                <c:pt idx="2">
                  <c:v>129.66403825930902</c:v>
                </c:pt>
                <c:pt idx="3">
                  <c:v>127.42270228528898</c:v>
                </c:pt>
                <c:pt idx="4">
                  <c:v>125.27163254906698</c:v>
                </c:pt>
                <c:pt idx="5">
                  <c:v>119.38224982379872</c:v>
                </c:pt>
                <c:pt idx="6">
                  <c:v>117.6139010812083</c:v>
                </c:pt>
                <c:pt idx="7">
                  <c:v>111.53139590825202</c:v>
                </c:pt>
                <c:pt idx="8">
                  <c:v>110.25061498621432</c:v>
                </c:pt>
                <c:pt idx="9">
                  <c:v>105.96719394691263</c:v>
                </c:pt>
                <c:pt idx="10">
                  <c:v>105.07876405611964</c:v>
                </c:pt>
                <c:pt idx="11">
                  <c:v>102.08612861304702</c:v>
                </c:pt>
                <c:pt idx="12">
                  <c:v>101.45328046802828</c:v>
                </c:pt>
                <c:pt idx="13">
                  <c:v>99.262872462338649</c:v>
                </c:pt>
                <c:pt idx="14">
                  <c:v>98.785209847540301</c:v>
                </c:pt>
                <c:pt idx="15">
                  <c:v>97.085146354238489</c:v>
                </c:pt>
                <c:pt idx="16">
                  <c:v>96.704196823023381</c:v>
                </c:pt>
                <c:pt idx="17">
                  <c:v>95.645770302535155</c:v>
                </c:pt>
                <c:pt idx="18">
                  <c:v>95.31764126031058</c:v>
                </c:pt>
                <c:pt idx="19">
                  <c:v>94.106483381117627</c:v>
                </c:pt>
                <c:pt idx="20">
                  <c:v>93.825727620797778</c:v>
                </c:pt>
                <c:pt idx="21">
                  <c:v>92.775051285614879</c:v>
                </c:pt>
                <c:pt idx="22">
                  <c:v>92.52836191914578</c:v>
                </c:pt>
                <c:pt idx="23">
                  <c:v>90.998822457406519</c:v>
                </c:pt>
                <c:pt idx="24">
                  <c:v>90.565164115922002</c:v>
                </c:pt>
                <c:pt idx="25">
                  <c:v>89.169544102466404</c:v>
                </c:pt>
                <c:pt idx="26">
                  <c:v>88.850201036057996</c:v>
                </c:pt>
                <c:pt idx="27">
                  <c:v>87.615332679632189</c:v>
                </c:pt>
                <c:pt idx="28">
                  <c:v>87.314888685576904</c:v>
                </c:pt>
                <c:pt idx="29">
                  <c:v>86.431818584694582</c:v>
                </c:pt>
                <c:pt idx="30">
                  <c:v>86.143785939547982</c:v>
                </c:pt>
                <c:pt idx="31">
                  <c:v>85.859135353426879</c:v>
                </c:pt>
                <c:pt idx="32">
                  <c:v>85.027175301645983</c:v>
                </c:pt>
                <c:pt idx="33">
                  <c:v>84.757739057950019</c:v>
                </c:pt>
                <c:pt idx="34">
                  <c:v>83.722389027432058</c:v>
                </c:pt>
                <c:pt idx="35">
                  <c:v>83.474262023276623</c:v>
                </c:pt>
                <c:pt idx="36">
                  <c:v>82.5218565402743</c:v>
                </c:pt>
                <c:pt idx="37">
                  <c:v>82.292839611128912</c:v>
                </c:pt>
                <c:pt idx="38">
                  <c:v>81.40580777510948</c:v>
                </c:pt>
                <c:pt idx="39">
                  <c:v>81.189980760796658</c:v>
                </c:pt>
                <c:pt idx="40">
                  <c:v>80.342601774984658</c:v>
                </c:pt>
                <c:pt idx="41">
                  <c:v>80.133518271255681</c:v>
                </c:pt>
                <c:pt idx="42">
                  <c:v>79.301424029203162</c:v>
                </c:pt>
                <c:pt idx="43">
                  <c:v>79.093396365728609</c:v>
                </c:pt>
                <c:pt idx="44">
                  <c:v>78.466016309786198</c:v>
                </c:pt>
                <c:pt idx="45">
                  <c:v>78.255115641310141</c:v>
                </c:pt>
                <c:pt idx="46">
                  <c:v>77.397174390902705</c:v>
                </c:pt>
                <c:pt idx="47">
                  <c:v>77.178045803660424</c:v>
                </c:pt>
                <c:pt idx="48">
                  <c:v>76.276214318509759</c:v>
                </c:pt>
                <c:pt idx="49">
                  <c:v>76.043213941565199</c:v>
                </c:pt>
                <c:pt idx="50">
                  <c:v>75.073041269168201</c:v>
                </c:pt>
                <c:pt idx="51">
                  <c:v>74.819475731664056</c:v>
                </c:pt>
                <c:pt idx="52">
                  <c:v>73.751155420788294</c:v>
                </c:pt>
                <c:pt idx="53">
                  <c:v>73.468685618525001</c:v>
                </c:pt>
                <c:pt idx="54">
                  <c:v>72.264419256710923</c:v>
                </c:pt>
                <c:pt idx="55">
                  <c:v>71.942305087236903</c:v>
                </c:pt>
                <c:pt idx="56">
                  <c:v>70.552534836291784</c:v>
                </c:pt>
                <c:pt idx="57">
                  <c:v>68.966374813355458</c:v>
                </c:pt>
                <c:pt idx="58">
                  <c:v>68.532617395854459</c:v>
                </c:pt>
                <c:pt idx="59">
                  <c:v>66.613519081528892</c:v>
                </c:pt>
                <c:pt idx="60">
                  <c:v>66.080145697107326</c:v>
                </c:pt>
                <c:pt idx="61">
                  <c:v>63.671740310464102</c:v>
                </c:pt>
                <c:pt idx="62">
                  <c:v>62.987578761585198</c:v>
                </c:pt>
                <c:pt idx="63">
                  <c:v>59.818483623646522</c:v>
                </c:pt>
                <c:pt idx="64">
                  <c:v>58.896826205458595</c:v>
                </c:pt>
                <c:pt idx="65">
                  <c:v>54.563344518726495</c:v>
                </c:pt>
                <c:pt idx="66">
                  <c:v>53.305059194063496</c:v>
                </c:pt>
                <c:pt idx="67">
                  <c:v>47.667669549294153</c:v>
                </c:pt>
                <c:pt idx="68">
                  <c:v>40.474368506976298</c:v>
                </c:pt>
                <c:pt idx="69">
                  <c:v>35.515164234904113</c:v>
                </c:pt>
                <c:pt idx="70">
                  <c:v>34.384972265939496</c:v>
                </c:pt>
                <c:pt idx="71">
                  <c:v>30.323905650435531</c:v>
                </c:pt>
                <c:pt idx="72">
                  <c:v>29.417812146053198</c:v>
                </c:pt>
                <c:pt idx="73">
                  <c:v>26.183512674461742</c:v>
                </c:pt>
                <c:pt idx="74">
                  <c:v>25.465389717851121</c:v>
                </c:pt>
                <c:pt idx="75">
                  <c:v>22.924997754211805</c:v>
                </c:pt>
                <c:pt idx="76">
                  <c:v>22.370215603883899</c:v>
                </c:pt>
                <c:pt idx="77">
                  <c:v>20.465788031073757</c:v>
                </c:pt>
                <c:pt idx="78">
                  <c:v>18.777616571668613</c:v>
                </c:pt>
                <c:pt idx="79">
                  <c:v>17.766689768989789</c:v>
                </c:pt>
                <c:pt idx="80">
                  <c:v>17.315501890823686</c:v>
                </c:pt>
                <c:pt idx="81">
                  <c:v>17.237774501924289</c:v>
                </c:pt>
                <c:pt idx="82">
                  <c:v>17.022769503941742</c:v>
                </c:pt>
                <c:pt idx="83">
                  <c:v>16.987142593833372</c:v>
                </c:pt>
                <c:pt idx="84">
                  <c:v>16.8909174801102</c:v>
                </c:pt>
                <c:pt idx="85">
                  <c:v>16.875324258410199</c:v>
                </c:pt>
                <c:pt idx="86">
                  <c:v>16.833778947866701</c:v>
                </c:pt>
                <c:pt idx="87">
                  <c:v>16.809585394890298</c:v>
                </c:pt>
                <c:pt idx="88">
                  <c:v>16.799503469018635</c:v>
                </c:pt>
                <c:pt idx="89">
                  <c:v>16.795917276770705</c:v>
                </c:pt>
                <c:pt idx="90">
                  <c:v>16.7953557706903</c:v>
                </c:pt>
                <c:pt idx="91">
                  <c:v>16.793896288875587</c:v>
                </c:pt>
                <c:pt idx="92">
                  <c:v>16.793669179388086</c:v>
                </c:pt>
                <c:pt idx="93">
                  <c:v>16.793081890614697</c:v>
                </c:pt>
                <c:pt idx="94">
                  <c:v>16.7929910623869</c:v>
                </c:pt>
                <c:pt idx="95">
                  <c:v>16.792757394584317</c:v>
                </c:pt>
                <c:pt idx="96">
                  <c:v>16.792629570924504</c:v>
                </c:pt>
                <c:pt idx="97">
                  <c:v>16.792579804321438</c:v>
                </c:pt>
                <c:pt idx="98">
                  <c:v>16.792560658167513</c:v>
                </c:pt>
                <c:pt idx="99">
                  <c:v>16.792554329963689</c:v>
                </c:pt>
                <c:pt idx="100">
                  <c:v>16.792553382084886</c:v>
                </c:pt>
                <c:pt idx="101">
                  <c:v>16.792551004576087</c:v>
                </c:pt>
                <c:pt idx="102">
                  <c:v>16.792550651933279</c:v>
                </c:pt>
                <c:pt idx="103">
                  <c:v>16.792549770874583</c:v>
                </c:pt>
                <c:pt idx="104">
                  <c:v>16.792549639403124</c:v>
                </c:pt>
                <c:pt idx="105">
                  <c:v>16.792549317771542</c:v>
                </c:pt>
                <c:pt idx="106">
                  <c:v>16.792549153455106</c:v>
                </c:pt>
                <c:pt idx="107">
                  <c:v>16.792549094876694</c:v>
                </c:pt>
                <c:pt idx="108">
                  <c:v>16.792549073857657</c:v>
                </c:pt>
                <c:pt idx="109">
                  <c:v>16.792549068294786</c:v>
                </c:pt>
                <c:pt idx="110">
                  <c:v>16.792549067488189</c:v>
                </c:pt>
                <c:pt idx="111">
                  <c:v>16.792549065144176</c:v>
                </c:pt>
                <c:pt idx="112">
                  <c:v>16.792549064679868</c:v>
                </c:pt>
                <c:pt idx="113">
                  <c:v>16.792549064679868</c:v>
                </c:pt>
                <c:pt idx="114">
                  <c:v>16.792549063743841</c:v>
                </c:pt>
                <c:pt idx="115">
                  <c:v>16.792549063439509</c:v>
                </c:pt>
                <c:pt idx="116">
                  <c:v>16.792549062990517</c:v>
                </c:pt>
                <c:pt idx="117">
                  <c:v>16.792549064337468</c:v>
                </c:pt>
                <c:pt idx="118">
                  <c:v>16.792549063523104</c:v>
                </c:pt>
                <c:pt idx="119">
                  <c:v>16.792549063766657</c:v>
                </c:pt>
                <c:pt idx="120">
                  <c:v>16.792549063051489</c:v>
                </c:pt>
                <c:pt idx="121">
                  <c:v>16.792549062648117</c:v>
                </c:pt>
                <c:pt idx="122">
                  <c:v>16.792549063896189</c:v>
                </c:pt>
                <c:pt idx="123">
                  <c:v>16.792549063728675</c:v>
                </c:pt>
                <c:pt idx="124">
                  <c:v>16.792549063781983</c:v>
                </c:pt>
                <c:pt idx="125">
                  <c:v>16.792549063644998</c:v>
                </c:pt>
                <c:pt idx="126">
                  <c:v>16.792549062975215</c:v>
                </c:pt>
                <c:pt idx="127">
                  <c:v>16.792549063515587</c:v>
                </c:pt>
                <c:pt idx="128">
                  <c:v>16.792549064116809</c:v>
                </c:pt>
                <c:pt idx="129">
                  <c:v>16.792549063926568</c:v>
                </c:pt>
                <c:pt idx="130">
                  <c:v>16.792549063949398</c:v>
                </c:pt>
                <c:pt idx="131">
                  <c:v>16.792549063766657</c:v>
                </c:pt>
                <c:pt idx="132">
                  <c:v>16.792549063416789</c:v>
                </c:pt>
                <c:pt idx="133">
                  <c:v>16.792549064124394</c:v>
                </c:pt>
                <c:pt idx="134">
                  <c:v>16.792549063112279</c:v>
                </c:pt>
                <c:pt idx="135">
                  <c:v>16.792549064055887</c:v>
                </c:pt>
                <c:pt idx="136">
                  <c:v>16.792549062708876</c:v>
                </c:pt>
                <c:pt idx="137">
                  <c:v>16.792549063736253</c:v>
                </c:pt>
                <c:pt idx="138">
                  <c:v>16.792549063644998</c:v>
                </c:pt>
                <c:pt idx="139">
                  <c:v>16.792549063477587</c:v>
                </c:pt>
                <c:pt idx="140">
                  <c:v>16.792549063964568</c:v>
                </c:pt>
                <c:pt idx="141">
                  <c:v>16.792549063591668</c:v>
                </c:pt>
                <c:pt idx="142">
                  <c:v>16.792549063865657</c:v>
                </c:pt>
                <c:pt idx="143">
                  <c:v>16.792549063530757</c:v>
                </c:pt>
                <c:pt idx="144">
                  <c:v>16.792549063591668</c:v>
                </c:pt>
                <c:pt idx="145">
                  <c:v>16.792549063759076</c:v>
                </c:pt>
                <c:pt idx="146">
                  <c:v>16.792549063424264</c:v>
                </c:pt>
                <c:pt idx="147">
                  <c:v>16.792549063835157</c:v>
                </c:pt>
                <c:pt idx="148">
                  <c:v>16.792549063941749</c:v>
                </c:pt>
                <c:pt idx="149">
                  <c:v>16.792549063698289</c:v>
                </c:pt>
                <c:pt idx="150">
                  <c:v>16.792549063652686</c:v>
                </c:pt>
                <c:pt idx="151">
                  <c:v>16.792549063576505</c:v>
                </c:pt>
                <c:pt idx="152">
                  <c:v>16.792549062769716</c:v>
                </c:pt>
                <c:pt idx="153">
                  <c:v>16.792549063211183</c:v>
                </c:pt>
                <c:pt idx="154">
                  <c:v>16.792549063956983</c:v>
                </c:pt>
                <c:pt idx="155">
                  <c:v>16.792549063880898</c:v>
                </c:pt>
                <c:pt idx="156">
                  <c:v>16.792549063774242</c:v>
                </c:pt>
                <c:pt idx="157">
                  <c:v>16.792549063713487</c:v>
                </c:pt>
                <c:pt idx="158">
                  <c:v>16.792549062982868</c:v>
                </c:pt>
                <c:pt idx="159">
                  <c:v>16.792549064383142</c:v>
                </c:pt>
                <c:pt idx="160">
                  <c:v>16.792549063728675</c:v>
                </c:pt>
                <c:pt idx="161">
                  <c:v>16.792549063880898</c:v>
                </c:pt>
                <c:pt idx="162">
                  <c:v>16.792549063682987</c:v>
                </c:pt>
                <c:pt idx="163">
                  <c:v>16.792549063591668</c:v>
                </c:pt>
                <c:pt idx="164">
                  <c:v>16.792549063667757</c:v>
                </c:pt>
                <c:pt idx="165">
                  <c:v>16.792549063241591</c:v>
                </c:pt>
                <c:pt idx="166">
                  <c:v>16.792549064002714</c:v>
                </c:pt>
                <c:pt idx="167">
                  <c:v>16.792549063819994</c:v>
                </c:pt>
                <c:pt idx="168">
                  <c:v>16.792549063728675</c:v>
                </c:pt>
                <c:pt idx="169">
                  <c:v>16.792549063378587</c:v>
                </c:pt>
                <c:pt idx="170">
                  <c:v>16.792549063926568</c:v>
                </c:pt>
                <c:pt idx="171">
                  <c:v>16.792549063682987</c:v>
                </c:pt>
                <c:pt idx="172">
                  <c:v>16.792549063576505</c:v>
                </c:pt>
                <c:pt idx="173">
                  <c:v>16.792549063196013</c:v>
                </c:pt>
                <c:pt idx="174">
                  <c:v>16.792549063652686</c:v>
                </c:pt>
                <c:pt idx="175">
                  <c:v>16.792549063545998</c:v>
                </c:pt>
                <c:pt idx="176">
                  <c:v>16.792549063545998</c:v>
                </c:pt>
                <c:pt idx="177">
                  <c:v>16.79254906350041</c:v>
                </c:pt>
                <c:pt idx="178">
                  <c:v>16.792549063454789</c:v>
                </c:pt>
                <c:pt idx="179">
                  <c:v>16.792549063150279</c:v>
                </c:pt>
                <c:pt idx="180">
                  <c:v>16.792549063774242</c:v>
                </c:pt>
                <c:pt idx="181">
                  <c:v>16.792549063576505</c:v>
                </c:pt>
                <c:pt idx="182">
                  <c:v>16.792549063743841</c:v>
                </c:pt>
                <c:pt idx="183">
                  <c:v>16.792549063850586</c:v>
                </c:pt>
                <c:pt idx="184">
                  <c:v>16.792549063759076</c:v>
                </c:pt>
                <c:pt idx="185">
                  <c:v>16.792549063896189</c:v>
                </c:pt>
                <c:pt idx="186">
                  <c:v>16.792549063682987</c:v>
                </c:pt>
                <c:pt idx="187">
                  <c:v>16.792549063576505</c:v>
                </c:pt>
                <c:pt idx="188">
                  <c:v>16.792549063196013</c:v>
                </c:pt>
                <c:pt idx="189">
                  <c:v>16.792549064276617</c:v>
                </c:pt>
                <c:pt idx="190">
                  <c:v>16.792549063256924</c:v>
                </c:pt>
                <c:pt idx="191">
                  <c:v>16.792549063789576</c:v>
                </c:pt>
                <c:pt idx="192">
                  <c:v>16.792549064154887</c:v>
                </c:pt>
                <c:pt idx="193">
                  <c:v>16.792549063317676</c:v>
                </c:pt>
                <c:pt idx="194">
                  <c:v>16.792549063545998</c:v>
                </c:pt>
                <c:pt idx="195">
                  <c:v>16.792549063682987</c:v>
                </c:pt>
                <c:pt idx="196">
                  <c:v>16.792549063728675</c:v>
                </c:pt>
                <c:pt idx="197">
                  <c:v>16.792549063728675</c:v>
                </c:pt>
                <c:pt idx="198">
                  <c:v>16.792549063530757</c:v>
                </c:pt>
                <c:pt idx="199">
                  <c:v>16.792549064215713</c:v>
                </c:pt>
                <c:pt idx="200">
                  <c:v>16.792549063713487</c:v>
                </c:pt>
                <c:pt idx="201">
                  <c:v>16.792549063469849</c:v>
                </c:pt>
                <c:pt idx="202">
                  <c:v>16.792549063987384</c:v>
                </c:pt>
                <c:pt idx="203">
                  <c:v>16.792549063759076</c:v>
                </c:pt>
                <c:pt idx="204">
                  <c:v>16.792549063545998</c:v>
                </c:pt>
                <c:pt idx="205">
                  <c:v>16.792549064017894</c:v>
                </c:pt>
                <c:pt idx="206">
                  <c:v>16.792549063987384</c:v>
                </c:pt>
                <c:pt idx="207">
                  <c:v>16.792549063393764</c:v>
                </c:pt>
                <c:pt idx="208">
                  <c:v>16.792549063667757</c:v>
                </c:pt>
                <c:pt idx="209">
                  <c:v>16.792549063637409</c:v>
                </c:pt>
                <c:pt idx="210">
                  <c:v>16.792549063789576</c:v>
                </c:pt>
                <c:pt idx="211">
                  <c:v>16.79254906380481</c:v>
                </c:pt>
                <c:pt idx="212">
                  <c:v>16.792549063667757</c:v>
                </c:pt>
                <c:pt idx="213">
                  <c:v>16.792549063682987</c:v>
                </c:pt>
                <c:pt idx="214">
                  <c:v>16.792549063652686</c:v>
                </c:pt>
                <c:pt idx="215">
                  <c:v>16.792549063469849</c:v>
                </c:pt>
                <c:pt idx="216">
                  <c:v>16.792549063287268</c:v>
                </c:pt>
                <c:pt idx="217">
                  <c:v>16.792549064017894</c:v>
                </c:pt>
                <c:pt idx="218">
                  <c:v>16.792549063561189</c:v>
                </c:pt>
                <c:pt idx="219">
                  <c:v>16.792549063926568</c:v>
                </c:pt>
                <c:pt idx="220">
                  <c:v>16.792549063561189</c:v>
                </c:pt>
                <c:pt idx="221">
                  <c:v>16.792549063789576</c:v>
                </c:pt>
                <c:pt idx="222">
                  <c:v>16.79254906380481</c:v>
                </c:pt>
                <c:pt idx="223">
                  <c:v>16.792549063926568</c:v>
                </c:pt>
                <c:pt idx="224">
                  <c:v>16.792549063454789</c:v>
                </c:pt>
                <c:pt idx="225">
                  <c:v>16.792549063911249</c:v>
                </c:pt>
                <c:pt idx="226">
                  <c:v>16.792549063956983</c:v>
                </c:pt>
                <c:pt idx="227">
                  <c:v>16.792549063637409</c:v>
                </c:pt>
                <c:pt idx="228">
                  <c:v>16.792549063972157</c:v>
                </c:pt>
                <c:pt idx="229">
                  <c:v>16.792549063256924</c:v>
                </c:pt>
                <c:pt idx="230">
                  <c:v>16.792549063424264</c:v>
                </c:pt>
                <c:pt idx="231">
                  <c:v>16.792549063728675</c:v>
                </c:pt>
                <c:pt idx="232">
                  <c:v>16.792549063789576</c:v>
                </c:pt>
                <c:pt idx="233">
                  <c:v>16.792549063850586</c:v>
                </c:pt>
                <c:pt idx="234">
                  <c:v>16.792549063485176</c:v>
                </c:pt>
                <c:pt idx="235">
                  <c:v>16.792549063896189</c:v>
                </c:pt>
                <c:pt idx="236">
                  <c:v>16.792549063987384</c:v>
                </c:pt>
                <c:pt idx="237">
                  <c:v>16.792549063378587</c:v>
                </c:pt>
                <c:pt idx="238">
                  <c:v>16.792549063774242</c:v>
                </c:pt>
                <c:pt idx="239">
                  <c:v>16.792549063622079</c:v>
                </c:pt>
                <c:pt idx="240">
                  <c:v>16.792549063926568</c:v>
                </c:pt>
                <c:pt idx="241">
                  <c:v>16.792549063622079</c:v>
                </c:pt>
                <c:pt idx="242">
                  <c:v>16.792549063865657</c:v>
                </c:pt>
                <c:pt idx="243">
                  <c:v>16.792549063454789</c:v>
                </c:pt>
                <c:pt idx="244">
                  <c:v>16.792549063485176</c:v>
                </c:pt>
                <c:pt idx="245">
                  <c:v>16.792549063682987</c:v>
                </c:pt>
                <c:pt idx="246">
                  <c:v>16.792549063850586</c:v>
                </c:pt>
                <c:pt idx="247">
                  <c:v>16.792549063774242</c:v>
                </c:pt>
                <c:pt idx="248">
                  <c:v>16.792549063561189</c:v>
                </c:pt>
                <c:pt idx="249">
                  <c:v>16.792549063622079</c:v>
                </c:pt>
                <c:pt idx="250">
                  <c:v>16.792549063743841</c:v>
                </c:pt>
                <c:pt idx="251">
                  <c:v>16.792549063348179</c:v>
                </c:pt>
                <c:pt idx="252">
                  <c:v>16.79254906380481</c:v>
                </c:pt>
                <c:pt idx="253">
                  <c:v>16.792549063622079</c:v>
                </c:pt>
                <c:pt idx="254">
                  <c:v>16.792549063926568</c:v>
                </c:pt>
                <c:pt idx="255">
                  <c:v>16.792549063622079</c:v>
                </c:pt>
                <c:pt idx="256">
                  <c:v>16.792549063591668</c:v>
                </c:pt>
                <c:pt idx="257">
                  <c:v>16.792549063439509</c:v>
                </c:pt>
                <c:pt idx="258">
                  <c:v>16.792549063622079</c:v>
                </c:pt>
                <c:pt idx="259">
                  <c:v>16.792549063622079</c:v>
                </c:pt>
                <c:pt idx="260">
                  <c:v>16.792549063682987</c:v>
                </c:pt>
                <c:pt idx="261">
                  <c:v>16.792549063469849</c:v>
                </c:pt>
                <c:pt idx="262">
                  <c:v>16.792549063622079</c:v>
                </c:pt>
                <c:pt idx="263">
                  <c:v>16.792549063622079</c:v>
                </c:pt>
                <c:pt idx="264">
                  <c:v>16.792549063774242</c:v>
                </c:pt>
                <c:pt idx="265">
                  <c:v>16.792549063378587</c:v>
                </c:pt>
                <c:pt idx="266">
                  <c:v>16.792549063865657</c:v>
                </c:pt>
                <c:pt idx="267">
                  <c:v>16.792549063774242</c:v>
                </c:pt>
                <c:pt idx="268">
                  <c:v>16.792549063743841</c:v>
                </c:pt>
                <c:pt idx="269">
                  <c:v>16.792549063287268</c:v>
                </c:pt>
                <c:pt idx="270">
                  <c:v>16.792549063926568</c:v>
                </c:pt>
                <c:pt idx="271">
                  <c:v>16.792549063622079</c:v>
                </c:pt>
                <c:pt idx="272">
                  <c:v>16.792549063561189</c:v>
                </c:pt>
                <c:pt idx="273">
                  <c:v>16.792549063317676</c:v>
                </c:pt>
                <c:pt idx="274">
                  <c:v>16.792549064839775</c:v>
                </c:pt>
                <c:pt idx="275">
                  <c:v>16.792549062221834</c:v>
                </c:pt>
                <c:pt idx="276">
                  <c:v>16.792549064230975</c:v>
                </c:pt>
                <c:pt idx="277">
                  <c:v>16.792549064200589</c:v>
                </c:pt>
                <c:pt idx="278">
                  <c:v>16.792549066757509</c:v>
                </c:pt>
                <c:pt idx="279">
                  <c:v>16.792549071658417</c:v>
                </c:pt>
                <c:pt idx="280">
                  <c:v>16.792549047093075</c:v>
                </c:pt>
                <c:pt idx="281">
                  <c:v>16.792550007543809</c:v>
                </c:pt>
                <c:pt idx="282">
                  <c:v>-5766.0999999999804</c:v>
                </c:pt>
                <c:pt idx="283">
                  <c:v>0</c:v>
                </c:pt>
              </c:numCache>
            </c:numRef>
          </c:yVal>
          <c:smooth val="0"/>
        </c:ser>
        <c:ser>
          <c:idx val="10"/>
          <c:order val="10"/>
          <c:spPr>
            <a:ln w="12700">
              <a:solidFill>
                <a:schemeClr val="bg1">
                  <a:lumMod val="50000"/>
                </a:schemeClr>
              </a:solidFill>
            </a:ln>
          </c:spPr>
          <c:marker>
            <c:symbol val="none"/>
          </c:marker>
          <c:xVal>
            <c:numRef>
              <c:f>Sheet2!$E$571:$E$1135</c:f>
              <c:numCache>
                <c:formatCode>General</c:formatCode>
                <c:ptCount val="565"/>
                <c:pt idx="0">
                  <c:v>0.99827645045312163</c:v>
                </c:pt>
                <c:pt idx="1">
                  <c:v>0.99689761081561801</c:v>
                </c:pt>
                <c:pt idx="2">
                  <c:v>0.99482935135936401</c:v>
                </c:pt>
                <c:pt idx="3">
                  <c:v>0.99345051172185661</c:v>
                </c:pt>
                <c:pt idx="4">
                  <c:v>0.99276109190310902</c:v>
                </c:pt>
                <c:pt idx="5">
                  <c:v>0.9913822522656055</c:v>
                </c:pt>
                <c:pt idx="6">
                  <c:v>0.99000341262810698</c:v>
                </c:pt>
                <c:pt idx="7">
                  <c:v>0.98931399280934806</c:v>
                </c:pt>
                <c:pt idx="8">
                  <c:v>0.98793515317184799</c:v>
                </c:pt>
                <c:pt idx="9">
                  <c:v>0.98655631353434459</c:v>
                </c:pt>
                <c:pt idx="10">
                  <c:v>0.98586689371559399</c:v>
                </c:pt>
                <c:pt idx="11">
                  <c:v>0.98448805407809103</c:v>
                </c:pt>
                <c:pt idx="12">
                  <c:v>0.98310921444059041</c:v>
                </c:pt>
                <c:pt idx="13">
                  <c:v>0.98241979462183548</c:v>
                </c:pt>
                <c:pt idx="14">
                  <c:v>0.98104095498433297</c:v>
                </c:pt>
                <c:pt idx="15">
                  <c:v>0.97897269552808153</c:v>
                </c:pt>
                <c:pt idx="16">
                  <c:v>0.97759385589057723</c:v>
                </c:pt>
                <c:pt idx="17">
                  <c:v>0.97552559643432324</c:v>
                </c:pt>
                <c:pt idx="18">
                  <c:v>0.97414675679681773</c:v>
                </c:pt>
                <c:pt idx="19">
                  <c:v>0.97207849734056595</c:v>
                </c:pt>
                <c:pt idx="20">
                  <c:v>0.97069965770306421</c:v>
                </c:pt>
                <c:pt idx="21">
                  <c:v>0.96863139824680722</c:v>
                </c:pt>
                <c:pt idx="22">
                  <c:v>0.96725255860930204</c:v>
                </c:pt>
                <c:pt idx="23">
                  <c:v>0.96518429915304804</c:v>
                </c:pt>
                <c:pt idx="24">
                  <c:v>0.96380545951554886</c:v>
                </c:pt>
                <c:pt idx="25">
                  <c:v>0.96173720005929064</c:v>
                </c:pt>
                <c:pt idx="26">
                  <c:v>0.96035836042178702</c:v>
                </c:pt>
                <c:pt idx="27">
                  <c:v>0.95829010096553202</c:v>
                </c:pt>
                <c:pt idx="28">
                  <c:v>0.95691126132802895</c:v>
                </c:pt>
                <c:pt idx="29">
                  <c:v>0.95484300187177495</c:v>
                </c:pt>
                <c:pt idx="30">
                  <c:v>0.95346416223427199</c:v>
                </c:pt>
                <c:pt idx="31">
                  <c:v>0.95139590277801922</c:v>
                </c:pt>
                <c:pt idx="32">
                  <c:v>0.95001706314051404</c:v>
                </c:pt>
                <c:pt idx="33">
                  <c:v>0.94794880368426293</c:v>
                </c:pt>
                <c:pt idx="34">
                  <c:v>0.94656996404675342</c:v>
                </c:pt>
                <c:pt idx="35">
                  <c:v>0.94588054422800505</c:v>
                </c:pt>
                <c:pt idx="36">
                  <c:v>0.94450170459050264</c:v>
                </c:pt>
                <c:pt idx="37">
                  <c:v>0.94312286495299857</c:v>
                </c:pt>
                <c:pt idx="38">
                  <c:v>0.94243344513424443</c:v>
                </c:pt>
                <c:pt idx="39">
                  <c:v>0.94105460549674402</c:v>
                </c:pt>
                <c:pt idx="40">
                  <c:v>0.93898634604049003</c:v>
                </c:pt>
                <c:pt idx="41">
                  <c:v>0.93760750640298762</c:v>
                </c:pt>
                <c:pt idx="42">
                  <c:v>0.93553924694673196</c:v>
                </c:pt>
                <c:pt idx="43">
                  <c:v>0.934160407309229</c:v>
                </c:pt>
                <c:pt idx="44">
                  <c:v>0.93209214785297356</c:v>
                </c:pt>
                <c:pt idx="45">
                  <c:v>0.93071330821547105</c:v>
                </c:pt>
                <c:pt idx="46">
                  <c:v>0.92864504875921705</c:v>
                </c:pt>
                <c:pt idx="47">
                  <c:v>0.92726620912171143</c:v>
                </c:pt>
                <c:pt idx="48">
                  <c:v>0.92519794966545899</c:v>
                </c:pt>
                <c:pt idx="49">
                  <c:v>0.92381911002795558</c:v>
                </c:pt>
                <c:pt idx="50">
                  <c:v>0.92175085057170392</c:v>
                </c:pt>
                <c:pt idx="51">
                  <c:v>0.92037201093419863</c:v>
                </c:pt>
                <c:pt idx="52">
                  <c:v>0.91830375147794108</c:v>
                </c:pt>
                <c:pt idx="53">
                  <c:v>0.916924911840441</c:v>
                </c:pt>
                <c:pt idx="54">
                  <c:v>0.91485665238419089</c:v>
                </c:pt>
                <c:pt idx="55">
                  <c:v>0.91347781274668305</c:v>
                </c:pt>
                <c:pt idx="56">
                  <c:v>0.91140955329042805</c:v>
                </c:pt>
                <c:pt idx="57">
                  <c:v>0.91003071365292498</c:v>
                </c:pt>
                <c:pt idx="58">
                  <c:v>0.90796245419667099</c:v>
                </c:pt>
                <c:pt idx="59">
                  <c:v>0.90658361455916803</c:v>
                </c:pt>
                <c:pt idx="60">
                  <c:v>0.9045153551029097</c:v>
                </c:pt>
                <c:pt idx="61">
                  <c:v>0.90313651546540996</c:v>
                </c:pt>
                <c:pt idx="62">
                  <c:v>0.90244709564665859</c:v>
                </c:pt>
                <c:pt idx="63">
                  <c:v>0.90106825600915663</c:v>
                </c:pt>
                <c:pt idx="64">
                  <c:v>0.89968941637165456</c:v>
                </c:pt>
                <c:pt idx="65">
                  <c:v>0.89899999655290264</c:v>
                </c:pt>
                <c:pt idx="66">
                  <c:v>0.89762115691540056</c:v>
                </c:pt>
                <c:pt idx="67">
                  <c:v>0.89555289745914324</c:v>
                </c:pt>
                <c:pt idx="68">
                  <c:v>0.8941740578216395</c:v>
                </c:pt>
                <c:pt idx="69">
                  <c:v>0.89210579836538673</c:v>
                </c:pt>
                <c:pt idx="70">
                  <c:v>0.89072695872788321</c:v>
                </c:pt>
                <c:pt idx="71">
                  <c:v>0.88865869927162822</c:v>
                </c:pt>
                <c:pt idx="72">
                  <c:v>0.88727985963412814</c:v>
                </c:pt>
                <c:pt idx="73">
                  <c:v>0.88521160017787071</c:v>
                </c:pt>
                <c:pt idx="74">
                  <c:v>0.88383276054036453</c:v>
                </c:pt>
                <c:pt idx="75">
                  <c:v>0.88176450108411319</c:v>
                </c:pt>
                <c:pt idx="76">
                  <c:v>0.88038566144660957</c:v>
                </c:pt>
                <c:pt idx="77">
                  <c:v>0.87831740199035457</c:v>
                </c:pt>
                <c:pt idx="78">
                  <c:v>0.87693856235285195</c:v>
                </c:pt>
                <c:pt idx="79">
                  <c:v>0.87487030289660017</c:v>
                </c:pt>
                <c:pt idx="80">
                  <c:v>0.87349146325909843</c:v>
                </c:pt>
                <c:pt idx="81">
                  <c:v>0.87142320380284</c:v>
                </c:pt>
                <c:pt idx="82">
                  <c:v>0.87004436416533704</c:v>
                </c:pt>
                <c:pt idx="83">
                  <c:v>0.86797610470908204</c:v>
                </c:pt>
                <c:pt idx="84">
                  <c:v>0.86659726507157964</c:v>
                </c:pt>
                <c:pt idx="85">
                  <c:v>0.86452900561532464</c:v>
                </c:pt>
                <c:pt idx="86">
                  <c:v>0.86315016597782057</c:v>
                </c:pt>
                <c:pt idx="87">
                  <c:v>0.86108190652156946</c:v>
                </c:pt>
                <c:pt idx="88">
                  <c:v>0.85970306688406395</c:v>
                </c:pt>
                <c:pt idx="89">
                  <c:v>0.85763480742781228</c:v>
                </c:pt>
                <c:pt idx="90">
                  <c:v>0.85556654797155207</c:v>
                </c:pt>
                <c:pt idx="91">
                  <c:v>0.854187708334051</c:v>
                </c:pt>
                <c:pt idx="92">
                  <c:v>0.852119448877797</c:v>
                </c:pt>
                <c:pt idx="93">
                  <c:v>0.85074060924029693</c:v>
                </c:pt>
                <c:pt idx="94">
                  <c:v>0.84867234978403849</c:v>
                </c:pt>
                <c:pt idx="95">
                  <c:v>0.84729351014653664</c:v>
                </c:pt>
                <c:pt idx="96">
                  <c:v>0.84522525069028598</c:v>
                </c:pt>
                <c:pt idx="97">
                  <c:v>0.84384641105278146</c:v>
                </c:pt>
                <c:pt idx="98">
                  <c:v>0.84177815159652691</c:v>
                </c:pt>
                <c:pt idx="99">
                  <c:v>0.84039931195902162</c:v>
                </c:pt>
                <c:pt idx="100">
                  <c:v>0.83833105250276663</c:v>
                </c:pt>
                <c:pt idx="101">
                  <c:v>0.836952212865263</c:v>
                </c:pt>
                <c:pt idx="102">
                  <c:v>0.83488395340901145</c:v>
                </c:pt>
                <c:pt idx="103">
                  <c:v>0.83350511377150605</c:v>
                </c:pt>
                <c:pt idx="104">
                  <c:v>0.8314368543152505</c:v>
                </c:pt>
                <c:pt idx="105">
                  <c:v>0.83005801467774865</c:v>
                </c:pt>
                <c:pt idx="106">
                  <c:v>0.82798975522149365</c:v>
                </c:pt>
                <c:pt idx="107">
                  <c:v>0.82661091558399291</c:v>
                </c:pt>
                <c:pt idx="108">
                  <c:v>0.82454265612773603</c:v>
                </c:pt>
                <c:pt idx="109">
                  <c:v>0.82316381649023362</c:v>
                </c:pt>
                <c:pt idx="110">
                  <c:v>0.8210955570339814</c:v>
                </c:pt>
                <c:pt idx="111">
                  <c:v>0.81971671739647745</c:v>
                </c:pt>
                <c:pt idx="112">
                  <c:v>0.81764845794022345</c:v>
                </c:pt>
                <c:pt idx="113">
                  <c:v>0.8142013588464625</c:v>
                </c:pt>
                <c:pt idx="114">
                  <c:v>0.8121330993902075</c:v>
                </c:pt>
                <c:pt idx="115">
                  <c:v>0.81075425975270499</c:v>
                </c:pt>
                <c:pt idx="116">
                  <c:v>0.80868600029645099</c:v>
                </c:pt>
                <c:pt idx="117">
                  <c:v>0.80730716065894759</c:v>
                </c:pt>
                <c:pt idx="118">
                  <c:v>0.80523890120269259</c:v>
                </c:pt>
                <c:pt idx="119">
                  <c:v>0.80386006156519063</c:v>
                </c:pt>
                <c:pt idx="120">
                  <c:v>0.80179180210893886</c:v>
                </c:pt>
                <c:pt idx="121">
                  <c:v>0.80041296247143157</c:v>
                </c:pt>
                <c:pt idx="122">
                  <c:v>0.79834470301518046</c:v>
                </c:pt>
                <c:pt idx="123">
                  <c:v>0.79696586337767505</c:v>
                </c:pt>
                <c:pt idx="124">
                  <c:v>0.79489760392141995</c:v>
                </c:pt>
                <c:pt idx="125">
                  <c:v>0.79351876428391477</c:v>
                </c:pt>
                <c:pt idx="126">
                  <c:v>0.79145050482765755</c:v>
                </c:pt>
                <c:pt idx="127">
                  <c:v>0.79007166519015903</c:v>
                </c:pt>
                <c:pt idx="128">
                  <c:v>0.78800340573390459</c:v>
                </c:pt>
                <c:pt idx="129">
                  <c:v>0.78662456609640163</c:v>
                </c:pt>
                <c:pt idx="130">
                  <c:v>0.78455630664014697</c:v>
                </c:pt>
                <c:pt idx="131">
                  <c:v>0.78317746700264357</c:v>
                </c:pt>
                <c:pt idx="132">
                  <c:v>0.78110920754639146</c:v>
                </c:pt>
                <c:pt idx="133">
                  <c:v>0.77973036790888894</c:v>
                </c:pt>
                <c:pt idx="134">
                  <c:v>0.77766210845263128</c:v>
                </c:pt>
                <c:pt idx="135">
                  <c:v>0.77628326881512877</c:v>
                </c:pt>
                <c:pt idx="136">
                  <c:v>0.77421500935887821</c:v>
                </c:pt>
                <c:pt idx="137">
                  <c:v>0.77076791026511871</c:v>
                </c:pt>
                <c:pt idx="138">
                  <c:v>0.76732081117135964</c:v>
                </c:pt>
                <c:pt idx="139">
                  <c:v>0.76525255171510398</c:v>
                </c:pt>
                <c:pt idx="140">
                  <c:v>0.76387371207760346</c:v>
                </c:pt>
                <c:pt idx="141">
                  <c:v>0.76180545262135202</c:v>
                </c:pt>
                <c:pt idx="142">
                  <c:v>0.76042661298384628</c:v>
                </c:pt>
                <c:pt idx="143">
                  <c:v>0.7583583535275924</c:v>
                </c:pt>
                <c:pt idx="144">
                  <c:v>0.75697951389009044</c:v>
                </c:pt>
                <c:pt idx="145">
                  <c:v>0.75491125443383578</c:v>
                </c:pt>
                <c:pt idx="146">
                  <c:v>0.75353241479632749</c:v>
                </c:pt>
                <c:pt idx="147">
                  <c:v>0.75146415534007405</c:v>
                </c:pt>
                <c:pt idx="148">
                  <c:v>0.75008531570256998</c:v>
                </c:pt>
                <c:pt idx="149">
                  <c:v>0.74801705624631665</c:v>
                </c:pt>
                <c:pt idx="150">
                  <c:v>0.74663821660881968</c:v>
                </c:pt>
                <c:pt idx="151">
                  <c:v>0.74456995715255803</c:v>
                </c:pt>
                <c:pt idx="152">
                  <c:v>0.74319111751505829</c:v>
                </c:pt>
                <c:pt idx="153">
                  <c:v>0.7411228580588044</c:v>
                </c:pt>
                <c:pt idx="154">
                  <c:v>0.73974401842130144</c:v>
                </c:pt>
                <c:pt idx="155">
                  <c:v>0.73767575896504545</c:v>
                </c:pt>
                <c:pt idx="156">
                  <c:v>0.73629691932754004</c:v>
                </c:pt>
                <c:pt idx="157">
                  <c:v>0.73422865987128505</c:v>
                </c:pt>
                <c:pt idx="158">
                  <c:v>0.73078156077752798</c:v>
                </c:pt>
                <c:pt idx="159">
                  <c:v>0.72733446168377291</c:v>
                </c:pt>
                <c:pt idx="160">
                  <c:v>0.72388736259001263</c:v>
                </c:pt>
                <c:pt idx="161">
                  <c:v>0.72044026349625501</c:v>
                </c:pt>
                <c:pt idx="162">
                  <c:v>0.71837200404000001</c:v>
                </c:pt>
                <c:pt idx="163">
                  <c:v>0.71699316440249705</c:v>
                </c:pt>
                <c:pt idx="164">
                  <c:v>0.7149249049462425</c:v>
                </c:pt>
                <c:pt idx="165">
                  <c:v>0.71354606530873899</c:v>
                </c:pt>
                <c:pt idx="166">
                  <c:v>0.71147780585248499</c:v>
                </c:pt>
                <c:pt idx="167">
                  <c:v>0.71009896621498492</c:v>
                </c:pt>
                <c:pt idx="168">
                  <c:v>0.70803070675872704</c:v>
                </c:pt>
                <c:pt idx="169">
                  <c:v>0.70665186712122463</c:v>
                </c:pt>
                <c:pt idx="170">
                  <c:v>0.70458360766496997</c:v>
                </c:pt>
                <c:pt idx="171">
                  <c:v>0.70320476802746557</c:v>
                </c:pt>
                <c:pt idx="172">
                  <c:v>0.70113650857121157</c:v>
                </c:pt>
                <c:pt idx="173">
                  <c:v>0.69975766893370972</c:v>
                </c:pt>
                <c:pt idx="174">
                  <c:v>0.69768940947745473</c:v>
                </c:pt>
                <c:pt idx="175">
                  <c:v>0.69631056983994677</c:v>
                </c:pt>
                <c:pt idx="176">
                  <c:v>0.69424231038369943</c:v>
                </c:pt>
                <c:pt idx="177">
                  <c:v>0.69079521128994215</c:v>
                </c:pt>
                <c:pt idx="178">
                  <c:v>0.68734811219618486</c:v>
                </c:pt>
                <c:pt idx="179">
                  <c:v>0.68390101310242679</c:v>
                </c:pt>
                <c:pt idx="180">
                  <c:v>0.68045391400866551</c:v>
                </c:pt>
                <c:pt idx="181">
                  <c:v>0.67700681491491022</c:v>
                </c:pt>
                <c:pt idx="182">
                  <c:v>0.67493855545865622</c:v>
                </c:pt>
                <c:pt idx="183">
                  <c:v>0.67355971582115104</c:v>
                </c:pt>
                <c:pt idx="184">
                  <c:v>0.67149145636490237</c:v>
                </c:pt>
                <c:pt idx="185">
                  <c:v>0.67011261672739364</c:v>
                </c:pt>
                <c:pt idx="186">
                  <c:v>0.66804435727114286</c:v>
                </c:pt>
                <c:pt idx="187">
                  <c:v>0.66666551763364001</c:v>
                </c:pt>
                <c:pt idx="188">
                  <c:v>0.6645972581773838</c:v>
                </c:pt>
                <c:pt idx="189">
                  <c:v>0.66321841853988373</c:v>
                </c:pt>
                <c:pt idx="190">
                  <c:v>0.66115015908362362</c:v>
                </c:pt>
                <c:pt idx="191">
                  <c:v>0.65977131944612444</c:v>
                </c:pt>
                <c:pt idx="192">
                  <c:v>0.65770305998986844</c:v>
                </c:pt>
                <c:pt idx="193">
                  <c:v>0.65632422035236204</c:v>
                </c:pt>
                <c:pt idx="194">
                  <c:v>0.65425596089610805</c:v>
                </c:pt>
                <c:pt idx="195">
                  <c:v>0.65080886180234998</c:v>
                </c:pt>
                <c:pt idx="196">
                  <c:v>0.64736176270859591</c:v>
                </c:pt>
                <c:pt idx="197">
                  <c:v>0.6439146636148384</c:v>
                </c:pt>
                <c:pt idx="198">
                  <c:v>0.640467564521077</c:v>
                </c:pt>
                <c:pt idx="199">
                  <c:v>0.63702046542732005</c:v>
                </c:pt>
                <c:pt idx="200">
                  <c:v>0.63357336633356265</c:v>
                </c:pt>
                <c:pt idx="201">
                  <c:v>0.63012626723980691</c:v>
                </c:pt>
                <c:pt idx="202">
                  <c:v>0.62805800778355292</c:v>
                </c:pt>
                <c:pt idx="203">
                  <c:v>0.62667916814604763</c:v>
                </c:pt>
                <c:pt idx="204">
                  <c:v>0.62461090868979541</c:v>
                </c:pt>
                <c:pt idx="205">
                  <c:v>0.62323206905228856</c:v>
                </c:pt>
                <c:pt idx="206">
                  <c:v>0.62116380959603501</c:v>
                </c:pt>
                <c:pt idx="207">
                  <c:v>0.61978496995853105</c:v>
                </c:pt>
                <c:pt idx="208">
                  <c:v>0.61771671050227761</c:v>
                </c:pt>
                <c:pt idx="209">
                  <c:v>0.61633787086477465</c:v>
                </c:pt>
                <c:pt idx="210">
                  <c:v>0.61426961140852321</c:v>
                </c:pt>
                <c:pt idx="211">
                  <c:v>0.61289077177101603</c:v>
                </c:pt>
                <c:pt idx="212">
                  <c:v>0.61082251231476492</c:v>
                </c:pt>
                <c:pt idx="213">
                  <c:v>0.60737541322100774</c:v>
                </c:pt>
                <c:pt idx="214">
                  <c:v>0.60392831412724601</c:v>
                </c:pt>
                <c:pt idx="215">
                  <c:v>0.60048121503349228</c:v>
                </c:pt>
                <c:pt idx="216">
                  <c:v>0.59703411593972899</c:v>
                </c:pt>
                <c:pt idx="217">
                  <c:v>0.59358701684597259</c:v>
                </c:pt>
                <c:pt idx="218">
                  <c:v>0.59013991775221353</c:v>
                </c:pt>
                <c:pt idx="219">
                  <c:v>0.58669281865846079</c:v>
                </c:pt>
                <c:pt idx="220">
                  <c:v>0.58462455920220258</c:v>
                </c:pt>
                <c:pt idx="221">
                  <c:v>0.58324571956470073</c:v>
                </c:pt>
                <c:pt idx="222">
                  <c:v>0.58117746010844551</c:v>
                </c:pt>
                <c:pt idx="223">
                  <c:v>0.57979862047094521</c:v>
                </c:pt>
                <c:pt idx="224">
                  <c:v>0.577730361014688</c:v>
                </c:pt>
                <c:pt idx="225">
                  <c:v>0.57635152137718504</c:v>
                </c:pt>
                <c:pt idx="226">
                  <c:v>0.5742832619209266</c:v>
                </c:pt>
                <c:pt idx="227">
                  <c:v>0.57290442228343086</c:v>
                </c:pt>
                <c:pt idx="228">
                  <c:v>0.57083616282717298</c:v>
                </c:pt>
                <c:pt idx="229">
                  <c:v>0.56738906373341502</c:v>
                </c:pt>
                <c:pt idx="230">
                  <c:v>0.56394196463965762</c:v>
                </c:pt>
                <c:pt idx="231">
                  <c:v>0.5604948655459</c:v>
                </c:pt>
                <c:pt idx="232">
                  <c:v>0.55704776645214205</c:v>
                </c:pt>
                <c:pt idx="233">
                  <c:v>0.55360066735838886</c:v>
                </c:pt>
                <c:pt idx="234">
                  <c:v>0.55015356826462658</c:v>
                </c:pt>
                <c:pt idx="235">
                  <c:v>0.54670646917086896</c:v>
                </c:pt>
                <c:pt idx="236">
                  <c:v>0.543259370077112</c:v>
                </c:pt>
                <c:pt idx="237">
                  <c:v>0.53981227098335349</c:v>
                </c:pt>
                <c:pt idx="238">
                  <c:v>0.53774401152710194</c:v>
                </c:pt>
                <c:pt idx="239">
                  <c:v>0.53636517188959598</c:v>
                </c:pt>
                <c:pt idx="240">
                  <c:v>0.53429691243334265</c:v>
                </c:pt>
                <c:pt idx="241">
                  <c:v>0.53291807279583903</c:v>
                </c:pt>
                <c:pt idx="242">
                  <c:v>0.53084981333959147</c:v>
                </c:pt>
                <c:pt idx="243">
                  <c:v>0.52740271424582597</c:v>
                </c:pt>
                <c:pt idx="244">
                  <c:v>0.52395561515206901</c:v>
                </c:pt>
                <c:pt idx="245">
                  <c:v>0.52050851605831105</c:v>
                </c:pt>
                <c:pt idx="246">
                  <c:v>0.51706141696455465</c:v>
                </c:pt>
                <c:pt idx="247">
                  <c:v>0.51361431787079603</c:v>
                </c:pt>
                <c:pt idx="248">
                  <c:v>0.51016721877703541</c:v>
                </c:pt>
                <c:pt idx="249">
                  <c:v>0.50672011968328345</c:v>
                </c:pt>
                <c:pt idx="250">
                  <c:v>0.50327302058952295</c:v>
                </c:pt>
                <c:pt idx="251">
                  <c:v>0.49982592149576693</c:v>
                </c:pt>
                <c:pt idx="252">
                  <c:v>0.49637882240200965</c:v>
                </c:pt>
                <c:pt idx="253">
                  <c:v>0.49293172330825147</c:v>
                </c:pt>
                <c:pt idx="254">
                  <c:v>0.49086346385199664</c:v>
                </c:pt>
                <c:pt idx="255">
                  <c:v>0.49017404403324438</c:v>
                </c:pt>
                <c:pt idx="256">
                  <c:v>0.48948462421449457</c:v>
                </c:pt>
                <c:pt idx="257">
                  <c:v>0.48879520439574098</c:v>
                </c:pt>
                <c:pt idx="258">
                  <c:v>0.48741636475823946</c:v>
                </c:pt>
                <c:pt idx="259">
                  <c:v>0.48672694493948793</c:v>
                </c:pt>
                <c:pt idx="260">
                  <c:v>0.48534810530198447</c:v>
                </c:pt>
                <c:pt idx="261">
                  <c:v>0.48396926566448251</c:v>
                </c:pt>
                <c:pt idx="262">
                  <c:v>0.48327984584572797</c:v>
                </c:pt>
                <c:pt idx="263">
                  <c:v>0.48190100620822501</c:v>
                </c:pt>
                <c:pt idx="264">
                  <c:v>0.48052216657072311</c:v>
                </c:pt>
                <c:pt idx="265">
                  <c:v>0.47983274675197102</c:v>
                </c:pt>
                <c:pt idx="266">
                  <c:v>0.47845390711447022</c:v>
                </c:pt>
                <c:pt idx="267">
                  <c:v>0.47707506747696532</c:v>
                </c:pt>
                <c:pt idx="268">
                  <c:v>0.47638564765821423</c:v>
                </c:pt>
                <c:pt idx="269">
                  <c:v>0.47500680802071032</c:v>
                </c:pt>
                <c:pt idx="270">
                  <c:v>0.47362796838320864</c:v>
                </c:pt>
                <c:pt idx="271">
                  <c:v>0.47293854856445611</c:v>
                </c:pt>
                <c:pt idx="272">
                  <c:v>0.47155970892695298</c:v>
                </c:pt>
                <c:pt idx="273">
                  <c:v>0.47018086928945274</c:v>
                </c:pt>
                <c:pt idx="274">
                  <c:v>0.46949144947069799</c:v>
                </c:pt>
                <c:pt idx="275">
                  <c:v>0.46811260983319508</c:v>
                </c:pt>
                <c:pt idx="276">
                  <c:v>0.46673377019569201</c:v>
                </c:pt>
                <c:pt idx="277">
                  <c:v>0.46604435037693975</c:v>
                </c:pt>
                <c:pt idx="278">
                  <c:v>0.46466551073943702</c:v>
                </c:pt>
                <c:pt idx="279">
                  <c:v>0.46328667110193511</c:v>
                </c:pt>
                <c:pt idx="280">
                  <c:v>0.46259725128318274</c:v>
                </c:pt>
                <c:pt idx="281">
                  <c:v>0.46121841164568123</c:v>
                </c:pt>
                <c:pt idx="282">
                  <c:v>0.45983957200817599</c:v>
                </c:pt>
                <c:pt idx="283">
                  <c:v>0.45915015218942501</c:v>
                </c:pt>
                <c:pt idx="284">
                  <c:v>0.45777131255192072</c:v>
                </c:pt>
                <c:pt idx="285">
                  <c:v>0.45639247291442064</c:v>
                </c:pt>
                <c:pt idx="286">
                  <c:v>0.455703053095667</c:v>
                </c:pt>
                <c:pt idx="287">
                  <c:v>0.45432421345816398</c:v>
                </c:pt>
                <c:pt idx="288">
                  <c:v>0.45294537382066247</c:v>
                </c:pt>
                <c:pt idx="289">
                  <c:v>0.45225595400190871</c:v>
                </c:pt>
                <c:pt idx="290">
                  <c:v>0.45087711436440864</c:v>
                </c:pt>
                <c:pt idx="291">
                  <c:v>0.45018769454565538</c:v>
                </c:pt>
                <c:pt idx="292">
                  <c:v>0.44949827472690412</c:v>
                </c:pt>
                <c:pt idx="293">
                  <c:v>0.44880885490815237</c:v>
                </c:pt>
                <c:pt idx="294">
                  <c:v>0.44743001527065057</c:v>
                </c:pt>
                <c:pt idx="295">
                  <c:v>0.44674059545189693</c:v>
                </c:pt>
                <c:pt idx="296">
                  <c:v>0.4453617558143943</c:v>
                </c:pt>
                <c:pt idx="297">
                  <c:v>0.44398291617689239</c:v>
                </c:pt>
                <c:pt idx="298">
                  <c:v>0.44329349635814003</c:v>
                </c:pt>
                <c:pt idx="299">
                  <c:v>0.44191465672063712</c:v>
                </c:pt>
                <c:pt idx="300">
                  <c:v>0.44053581708313294</c:v>
                </c:pt>
                <c:pt idx="301">
                  <c:v>0.43984639726438457</c:v>
                </c:pt>
                <c:pt idx="302">
                  <c:v>0.43846755762688011</c:v>
                </c:pt>
                <c:pt idx="303">
                  <c:v>0.43708871798937926</c:v>
                </c:pt>
                <c:pt idx="304">
                  <c:v>0.43639929817062523</c:v>
                </c:pt>
                <c:pt idx="305">
                  <c:v>0.43502045853312099</c:v>
                </c:pt>
                <c:pt idx="306">
                  <c:v>0.43364161889561798</c:v>
                </c:pt>
                <c:pt idx="307">
                  <c:v>0.43295219907686905</c:v>
                </c:pt>
                <c:pt idx="308">
                  <c:v>0.43157335943936398</c:v>
                </c:pt>
                <c:pt idx="309">
                  <c:v>0.43019451980186246</c:v>
                </c:pt>
                <c:pt idx="310">
                  <c:v>0.42950509998310898</c:v>
                </c:pt>
                <c:pt idx="311">
                  <c:v>0.42812626034560852</c:v>
                </c:pt>
                <c:pt idx="312">
                  <c:v>0.42674742070810279</c:v>
                </c:pt>
                <c:pt idx="313">
                  <c:v>0.42605800088935264</c:v>
                </c:pt>
                <c:pt idx="314">
                  <c:v>0.42467916125185151</c:v>
                </c:pt>
                <c:pt idx="315">
                  <c:v>0.42330032161434722</c:v>
                </c:pt>
                <c:pt idx="316">
                  <c:v>0.42261090179559546</c:v>
                </c:pt>
                <c:pt idx="317">
                  <c:v>0.421232062158091</c:v>
                </c:pt>
                <c:pt idx="318">
                  <c:v>0.41985322252058799</c:v>
                </c:pt>
                <c:pt idx="319">
                  <c:v>0.41916380270183601</c:v>
                </c:pt>
                <c:pt idx="320">
                  <c:v>0.41778496306433505</c:v>
                </c:pt>
                <c:pt idx="321">
                  <c:v>0.41640612342682998</c:v>
                </c:pt>
                <c:pt idx="322">
                  <c:v>0.41571670360807988</c:v>
                </c:pt>
                <c:pt idx="323">
                  <c:v>0.41433786397057787</c:v>
                </c:pt>
                <c:pt idx="324">
                  <c:v>0.41295902433307202</c:v>
                </c:pt>
                <c:pt idx="325">
                  <c:v>0.41226960451432099</c:v>
                </c:pt>
                <c:pt idx="326">
                  <c:v>0.41089076487681975</c:v>
                </c:pt>
                <c:pt idx="327">
                  <c:v>0.40951192523931623</c:v>
                </c:pt>
                <c:pt idx="328">
                  <c:v>0.40882250542056464</c:v>
                </c:pt>
                <c:pt idx="329">
                  <c:v>0.40744366578306146</c:v>
                </c:pt>
                <c:pt idx="330">
                  <c:v>0.40537540632680746</c:v>
                </c:pt>
                <c:pt idx="331">
                  <c:v>0.40399656668930423</c:v>
                </c:pt>
                <c:pt idx="332">
                  <c:v>0.40330714687055108</c:v>
                </c:pt>
                <c:pt idx="333">
                  <c:v>0.40192830723305051</c:v>
                </c:pt>
                <c:pt idx="334">
                  <c:v>0.40054946759554538</c:v>
                </c:pt>
                <c:pt idx="335">
                  <c:v>0.39986004777679446</c:v>
                </c:pt>
                <c:pt idx="336">
                  <c:v>0.39848120813929222</c:v>
                </c:pt>
                <c:pt idx="337">
                  <c:v>0.39710236850178698</c:v>
                </c:pt>
                <c:pt idx="338">
                  <c:v>0.39641294868303723</c:v>
                </c:pt>
                <c:pt idx="339">
                  <c:v>0.39503410904553332</c:v>
                </c:pt>
                <c:pt idx="340">
                  <c:v>0.39365526940802997</c:v>
                </c:pt>
                <c:pt idx="341">
                  <c:v>0.39296584958928005</c:v>
                </c:pt>
                <c:pt idx="342">
                  <c:v>0.39158700995177664</c:v>
                </c:pt>
                <c:pt idx="343">
                  <c:v>0.39020817031427457</c:v>
                </c:pt>
                <c:pt idx="344">
                  <c:v>0.38951875049551998</c:v>
                </c:pt>
                <c:pt idx="345">
                  <c:v>0.38813991085801702</c:v>
                </c:pt>
                <c:pt idx="346">
                  <c:v>0.38676107122051523</c:v>
                </c:pt>
                <c:pt idx="347">
                  <c:v>0.38607165140176308</c:v>
                </c:pt>
                <c:pt idx="348">
                  <c:v>0.38469281176426251</c:v>
                </c:pt>
                <c:pt idx="349">
                  <c:v>0.38331397212675905</c:v>
                </c:pt>
                <c:pt idx="350">
                  <c:v>0.38262455230800646</c:v>
                </c:pt>
                <c:pt idx="351">
                  <c:v>0.381245712670502</c:v>
                </c:pt>
                <c:pt idx="352">
                  <c:v>0.37986687303300226</c:v>
                </c:pt>
                <c:pt idx="353">
                  <c:v>0.3791774532142505</c:v>
                </c:pt>
                <c:pt idx="354">
                  <c:v>0.37779861357674432</c:v>
                </c:pt>
                <c:pt idx="355">
                  <c:v>0.37641977393924497</c:v>
                </c:pt>
                <c:pt idx="356">
                  <c:v>0.37573035412049</c:v>
                </c:pt>
                <c:pt idx="357">
                  <c:v>0.37435151448298698</c:v>
                </c:pt>
                <c:pt idx="358">
                  <c:v>0.37297267484548652</c:v>
                </c:pt>
                <c:pt idx="359">
                  <c:v>0.37228325502673199</c:v>
                </c:pt>
                <c:pt idx="360">
                  <c:v>0.37090441538923158</c:v>
                </c:pt>
                <c:pt idx="361">
                  <c:v>0.36952557575172723</c:v>
                </c:pt>
                <c:pt idx="362">
                  <c:v>0.36883615593297664</c:v>
                </c:pt>
                <c:pt idx="363">
                  <c:v>0.36745731629547246</c:v>
                </c:pt>
                <c:pt idx="364">
                  <c:v>0.36607847665797022</c:v>
                </c:pt>
                <c:pt idx="365">
                  <c:v>0.36538905683921846</c:v>
                </c:pt>
                <c:pt idx="366">
                  <c:v>0.36401021720171522</c:v>
                </c:pt>
                <c:pt idx="367">
                  <c:v>0.36194195774546023</c:v>
                </c:pt>
                <c:pt idx="368">
                  <c:v>0.36056311810795638</c:v>
                </c:pt>
                <c:pt idx="369">
                  <c:v>0.358494858651702</c:v>
                </c:pt>
                <c:pt idx="370">
                  <c:v>0.35711601901419898</c:v>
                </c:pt>
                <c:pt idx="371">
                  <c:v>0.35642659919545033</c:v>
                </c:pt>
                <c:pt idx="372">
                  <c:v>0.35504775955794432</c:v>
                </c:pt>
                <c:pt idx="373">
                  <c:v>0.35366891992044358</c:v>
                </c:pt>
                <c:pt idx="374">
                  <c:v>0.35297950010168938</c:v>
                </c:pt>
                <c:pt idx="375">
                  <c:v>0.35160066046418598</c:v>
                </c:pt>
                <c:pt idx="376">
                  <c:v>0.35022182082668302</c:v>
                </c:pt>
                <c:pt idx="377">
                  <c:v>0.34953240100793237</c:v>
                </c:pt>
                <c:pt idx="378">
                  <c:v>0.34815356137043058</c:v>
                </c:pt>
                <c:pt idx="379">
                  <c:v>0.34677472173292739</c:v>
                </c:pt>
                <c:pt idx="380">
                  <c:v>0.34608530191417564</c:v>
                </c:pt>
                <c:pt idx="381">
                  <c:v>0.3447064622766724</c:v>
                </c:pt>
                <c:pt idx="382">
                  <c:v>0.34332762263916888</c:v>
                </c:pt>
                <c:pt idx="383">
                  <c:v>0.34263820282041618</c:v>
                </c:pt>
                <c:pt idx="384">
                  <c:v>0.34125936318291422</c:v>
                </c:pt>
                <c:pt idx="385">
                  <c:v>0.33988052354541326</c:v>
                </c:pt>
                <c:pt idx="386">
                  <c:v>0.33919110372666023</c:v>
                </c:pt>
                <c:pt idx="387">
                  <c:v>0.33781226408915926</c:v>
                </c:pt>
                <c:pt idx="388">
                  <c:v>0.33643342445165297</c:v>
                </c:pt>
                <c:pt idx="389">
                  <c:v>0.33574400463290138</c:v>
                </c:pt>
                <c:pt idx="390">
                  <c:v>0.33436516499539964</c:v>
                </c:pt>
                <c:pt idx="391">
                  <c:v>0.33298632535789852</c:v>
                </c:pt>
                <c:pt idx="392">
                  <c:v>0.33229690553914593</c:v>
                </c:pt>
                <c:pt idx="393">
                  <c:v>0.33091806590164374</c:v>
                </c:pt>
                <c:pt idx="394">
                  <c:v>0.32953922626413701</c:v>
                </c:pt>
                <c:pt idx="395">
                  <c:v>0.32884980644538597</c:v>
                </c:pt>
                <c:pt idx="396">
                  <c:v>0.32747096680788634</c:v>
                </c:pt>
                <c:pt idx="397">
                  <c:v>0.32609212717038111</c:v>
                </c:pt>
                <c:pt idx="398">
                  <c:v>0.32540270735163057</c:v>
                </c:pt>
                <c:pt idx="399">
                  <c:v>0.32402386771412722</c:v>
                </c:pt>
                <c:pt idx="400">
                  <c:v>0.3219556082578735</c:v>
                </c:pt>
                <c:pt idx="401">
                  <c:v>0.32057676862036905</c:v>
                </c:pt>
                <c:pt idx="402">
                  <c:v>0.31850850916411505</c:v>
                </c:pt>
                <c:pt idx="403">
                  <c:v>0.31712966952661165</c:v>
                </c:pt>
                <c:pt idx="404">
                  <c:v>0.31506141007035532</c:v>
                </c:pt>
                <c:pt idx="405">
                  <c:v>0.31368257043285458</c:v>
                </c:pt>
                <c:pt idx="406">
                  <c:v>0.31299315061410099</c:v>
                </c:pt>
                <c:pt idx="407">
                  <c:v>0.31161431097659797</c:v>
                </c:pt>
                <c:pt idx="408">
                  <c:v>0.3102354713390964</c:v>
                </c:pt>
                <c:pt idx="409">
                  <c:v>0.30954605152034298</c:v>
                </c:pt>
                <c:pt idx="410">
                  <c:v>0.30816721188284252</c:v>
                </c:pt>
                <c:pt idx="411">
                  <c:v>0.30678837224533823</c:v>
                </c:pt>
                <c:pt idx="412">
                  <c:v>0.30609895242658475</c:v>
                </c:pt>
                <c:pt idx="413">
                  <c:v>0.30472011278908323</c:v>
                </c:pt>
                <c:pt idx="414">
                  <c:v>0.30334127315157938</c:v>
                </c:pt>
                <c:pt idx="415">
                  <c:v>0.30265185333282923</c:v>
                </c:pt>
                <c:pt idx="416">
                  <c:v>0.301273013695325</c:v>
                </c:pt>
                <c:pt idx="417">
                  <c:v>0.29989417405782393</c:v>
                </c:pt>
                <c:pt idx="418">
                  <c:v>0.29920475423907117</c:v>
                </c:pt>
                <c:pt idx="419">
                  <c:v>0.29782591460156732</c:v>
                </c:pt>
                <c:pt idx="420">
                  <c:v>0.29644707496406564</c:v>
                </c:pt>
                <c:pt idx="421">
                  <c:v>0.29575765514531199</c:v>
                </c:pt>
                <c:pt idx="422">
                  <c:v>0.29437881550781186</c:v>
                </c:pt>
                <c:pt idx="423">
                  <c:v>0.29299997587030746</c:v>
                </c:pt>
                <c:pt idx="424">
                  <c:v>0.29231055605155498</c:v>
                </c:pt>
                <c:pt idx="425">
                  <c:v>0.29093171641405202</c:v>
                </c:pt>
                <c:pt idx="426">
                  <c:v>0.28955287677655023</c:v>
                </c:pt>
                <c:pt idx="427">
                  <c:v>0.28886345695779708</c:v>
                </c:pt>
                <c:pt idx="428">
                  <c:v>0.28748461732029651</c:v>
                </c:pt>
                <c:pt idx="429">
                  <c:v>0.28610577768279138</c:v>
                </c:pt>
                <c:pt idx="430">
                  <c:v>0.28541635786404257</c:v>
                </c:pt>
                <c:pt idx="431">
                  <c:v>0.28403751822653489</c:v>
                </c:pt>
                <c:pt idx="432">
                  <c:v>0.28196925877028201</c:v>
                </c:pt>
                <c:pt idx="433">
                  <c:v>0.28059041913277932</c:v>
                </c:pt>
                <c:pt idx="434">
                  <c:v>0.27852215967652399</c:v>
                </c:pt>
                <c:pt idx="435">
                  <c:v>0.27714332003902076</c:v>
                </c:pt>
                <c:pt idx="436">
                  <c:v>0.27507506058276698</c:v>
                </c:pt>
                <c:pt idx="437">
                  <c:v>0.27369622094526302</c:v>
                </c:pt>
                <c:pt idx="438">
                  <c:v>0.27162796148901064</c:v>
                </c:pt>
                <c:pt idx="439">
                  <c:v>0.27024912185150579</c:v>
                </c:pt>
                <c:pt idx="440">
                  <c:v>0.26818086239525357</c:v>
                </c:pt>
                <c:pt idx="441">
                  <c:v>0.26680202275774917</c:v>
                </c:pt>
                <c:pt idx="442">
                  <c:v>0.26611260293899602</c:v>
                </c:pt>
                <c:pt idx="443">
                  <c:v>0.26473376330149401</c:v>
                </c:pt>
                <c:pt idx="444">
                  <c:v>0.26335492366399132</c:v>
                </c:pt>
                <c:pt idx="445">
                  <c:v>0.26266550384523901</c:v>
                </c:pt>
                <c:pt idx="446">
                  <c:v>0.26128666420773711</c:v>
                </c:pt>
                <c:pt idx="447">
                  <c:v>0.25990782457023293</c:v>
                </c:pt>
                <c:pt idx="448">
                  <c:v>0.259218404751481</c:v>
                </c:pt>
                <c:pt idx="449">
                  <c:v>0.25783956511397832</c:v>
                </c:pt>
                <c:pt idx="450">
                  <c:v>0.25646072547647508</c:v>
                </c:pt>
                <c:pt idx="451">
                  <c:v>0.25577130565772399</c:v>
                </c:pt>
                <c:pt idx="452">
                  <c:v>0.25439246602022098</c:v>
                </c:pt>
                <c:pt idx="453">
                  <c:v>0.25301362638271802</c:v>
                </c:pt>
                <c:pt idx="454">
                  <c:v>0.25232420656396598</c:v>
                </c:pt>
                <c:pt idx="455">
                  <c:v>0.25094536692646302</c:v>
                </c:pt>
                <c:pt idx="456">
                  <c:v>0.24956652728896001</c:v>
                </c:pt>
                <c:pt idx="457">
                  <c:v>0.24887710747020941</c:v>
                </c:pt>
                <c:pt idx="458">
                  <c:v>0.24749826783270626</c:v>
                </c:pt>
                <c:pt idx="459">
                  <c:v>0.24611942819520297</c:v>
                </c:pt>
                <c:pt idx="460">
                  <c:v>0.24543000837645176</c:v>
                </c:pt>
                <c:pt idx="461">
                  <c:v>0.244051168738948</c:v>
                </c:pt>
                <c:pt idx="462">
                  <c:v>0.24198290928269359</c:v>
                </c:pt>
                <c:pt idx="463">
                  <c:v>0.24060406964518988</c:v>
                </c:pt>
                <c:pt idx="464">
                  <c:v>0.23853581018893599</c:v>
                </c:pt>
                <c:pt idx="465">
                  <c:v>0.23715697055143267</c:v>
                </c:pt>
                <c:pt idx="466">
                  <c:v>0.23508871109517801</c:v>
                </c:pt>
                <c:pt idx="467">
                  <c:v>0.23370987145767499</c:v>
                </c:pt>
                <c:pt idx="468">
                  <c:v>0.23164161200142044</c:v>
                </c:pt>
                <c:pt idx="469">
                  <c:v>0.23026277236391687</c:v>
                </c:pt>
                <c:pt idx="470">
                  <c:v>0.22819451290766288</c:v>
                </c:pt>
                <c:pt idx="471">
                  <c:v>0.22681567327015867</c:v>
                </c:pt>
                <c:pt idx="472">
                  <c:v>0.22474741381390576</c:v>
                </c:pt>
                <c:pt idx="473">
                  <c:v>0.22336857417640221</c:v>
                </c:pt>
                <c:pt idx="474">
                  <c:v>0.22130031472014705</c:v>
                </c:pt>
                <c:pt idx="475">
                  <c:v>0.21992147508264467</c:v>
                </c:pt>
                <c:pt idx="476">
                  <c:v>0.21923205526389344</c:v>
                </c:pt>
                <c:pt idx="477">
                  <c:v>0.21785321562639079</c:v>
                </c:pt>
                <c:pt idx="478">
                  <c:v>0.216474375988887</c:v>
                </c:pt>
                <c:pt idx="479">
                  <c:v>0.21578495617013593</c:v>
                </c:pt>
                <c:pt idx="480">
                  <c:v>0.21440611653263314</c:v>
                </c:pt>
                <c:pt idx="481">
                  <c:v>0.21302727689512976</c:v>
                </c:pt>
                <c:pt idx="482">
                  <c:v>0.21233785707637767</c:v>
                </c:pt>
                <c:pt idx="483">
                  <c:v>0.21095901743887399</c:v>
                </c:pt>
                <c:pt idx="484">
                  <c:v>0.20958017780137159</c:v>
                </c:pt>
                <c:pt idx="485">
                  <c:v>0.20889075798262041</c:v>
                </c:pt>
                <c:pt idx="486">
                  <c:v>0.20751191834511701</c:v>
                </c:pt>
                <c:pt idx="487">
                  <c:v>0.20613307870761388</c:v>
                </c:pt>
                <c:pt idx="488">
                  <c:v>0.20544365888886279</c:v>
                </c:pt>
                <c:pt idx="489">
                  <c:v>0.204064819251359</c:v>
                </c:pt>
                <c:pt idx="490">
                  <c:v>0.20268597961385509</c:v>
                </c:pt>
                <c:pt idx="491">
                  <c:v>0.20199655979510459</c:v>
                </c:pt>
                <c:pt idx="492">
                  <c:v>0.20061772015760099</c:v>
                </c:pt>
                <c:pt idx="493">
                  <c:v>0.19854946070134794</c:v>
                </c:pt>
                <c:pt idx="494">
                  <c:v>0.19717062106384298</c:v>
                </c:pt>
                <c:pt idx="495">
                  <c:v>0.19510236160758887</c:v>
                </c:pt>
                <c:pt idx="496">
                  <c:v>0.19372352197008536</c:v>
                </c:pt>
                <c:pt idx="497">
                  <c:v>0.19165526251383105</c:v>
                </c:pt>
                <c:pt idx="498">
                  <c:v>0.19027642287632887</c:v>
                </c:pt>
                <c:pt idx="499">
                  <c:v>0.18820816342007479</c:v>
                </c:pt>
                <c:pt idx="500">
                  <c:v>0.18682932378257144</c:v>
                </c:pt>
                <c:pt idx="501">
                  <c:v>0.18476106432631667</c:v>
                </c:pt>
                <c:pt idx="502">
                  <c:v>0.18338222468881288</c:v>
                </c:pt>
                <c:pt idx="503">
                  <c:v>0.18131396523255897</c:v>
                </c:pt>
                <c:pt idx="504">
                  <c:v>0.17993512559505567</c:v>
                </c:pt>
                <c:pt idx="505">
                  <c:v>0.177177446320049</c:v>
                </c:pt>
                <c:pt idx="506">
                  <c:v>0.17648802650129902</c:v>
                </c:pt>
                <c:pt idx="507">
                  <c:v>0.17579860668254599</c:v>
                </c:pt>
                <c:pt idx="508">
                  <c:v>0.17373034722629294</c:v>
                </c:pt>
                <c:pt idx="509">
                  <c:v>0.17304092740754001</c:v>
                </c:pt>
                <c:pt idx="510">
                  <c:v>0.17235150758878887</c:v>
                </c:pt>
                <c:pt idx="511">
                  <c:v>0.17028324813253476</c:v>
                </c:pt>
                <c:pt idx="512">
                  <c:v>0.16959382831378167</c:v>
                </c:pt>
                <c:pt idx="513">
                  <c:v>0.16890440849503202</c:v>
                </c:pt>
                <c:pt idx="514">
                  <c:v>0.16683614903877605</c:v>
                </c:pt>
                <c:pt idx="515">
                  <c:v>0.16614672922002488</c:v>
                </c:pt>
                <c:pt idx="516">
                  <c:v>0.16545730940127387</c:v>
                </c:pt>
                <c:pt idx="517">
                  <c:v>0.16338904994501888</c:v>
                </c:pt>
                <c:pt idx="518">
                  <c:v>0.16269963012626776</c:v>
                </c:pt>
                <c:pt idx="519">
                  <c:v>0.16201021030751606</c:v>
                </c:pt>
                <c:pt idx="520">
                  <c:v>0.15994195085126273</c:v>
                </c:pt>
                <c:pt idx="521">
                  <c:v>0.15925253103251041</c:v>
                </c:pt>
                <c:pt idx="522">
                  <c:v>0.15856311121375788</c:v>
                </c:pt>
                <c:pt idx="523">
                  <c:v>0.15649485175750402</c:v>
                </c:pt>
                <c:pt idx="524">
                  <c:v>0.15580543193875199</c:v>
                </c:pt>
                <c:pt idx="525">
                  <c:v>0.15511601212000067</c:v>
                </c:pt>
                <c:pt idx="526">
                  <c:v>0.15304775266374601</c:v>
                </c:pt>
                <c:pt idx="527">
                  <c:v>0.1523583328449952</c:v>
                </c:pt>
                <c:pt idx="528">
                  <c:v>0.15166891302624341</c:v>
                </c:pt>
                <c:pt idx="529">
                  <c:v>0.149600653569988</c:v>
                </c:pt>
                <c:pt idx="530">
                  <c:v>0.14891123375123849</c:v>
                </c:pt>
                <c:pt idx="531">
                  <c:v>0.14822181393248501</c:v>
                </c:pt>
                <c:pt idx="532">
                  <c:v>0.14615355447622999</c:v>
                </c:pt>
                <c:pt idx="533">
                  <c:v>0.14546413465748029</c:v>
                </c:pt>
                <c:pt idx="534">
                  <c:v>0.144774714838727</c:v>
                </c:pt>
                <c:pt idx="535">
                  <c:v>0.14270645538247426</c:v>
                </c:pt>
                <c:pt idx="536">
                  <c:v>0.14201703556372214</c:v>
                </c:pt>
                <c:pt idx="537">
                  <c:v>0.14132761574496988</c:v>
                </c:pt>
                <c:pt idx="538">
                  <c:v>0.13856993646996493</c:v>
                </c:pt>
                <c:pt idx="539">
                  <c:v>0.13788051665121187</c:v>
                </c:pt>
                <c:pt idx="540">
                  <c:v>0.13512283737620601</c:v>
                </c:pt>
                <c:pt idx="541">
                  <c:v>0.13443341755745514</c:v>
                </c:pt>
                <c:pt idx="542">
                  <c:v>0.131675738282448</c:v>
                </c:pt>
                <c:pt idx="543">
                  <c:v>0.13098631846369699</c:v>
                </c:pt>
                <c:pt idx="544">
                  <c:v>0.12822863918869101</c:v>
                </c:pt>
                <c:pt idx="545">
                  <c:v>0.12753921936993901</c:v>
                </c:pt>
                <c:pt idx="546">
                  <c:v>0.12478154009493322</c:v>
                </c:pt>
                <c:pt idx="547">
                  <c:v>0.12409212027618197</c:v>
                </c:pt>
                <c:pt idx="548">
                  <c:v>0.12133444100117534</c:v>
                </c:pt>
                <c:pt idx="549">
                  <c:v>0.12064502118242409</c:v>
                </c:pt>
                <c:pt idx="550">
                  <c:v>0.11788734190741798</c:v>
                </c:pt>
                <c:pt idx="551">
                  <c:v>0.11719792208866622</c:v>
                </c:pt>
                <c:pt idx="552">
                  <c:v>0.11444024281366016</c:v>
                </c:pt>
                <c:pt idx="553">
                  <c:v>0.11375082299490903</c:v>
                </c:pt>
                <c:pt idx="554">
                  <c:v>0.11099314371990222</c:v>
                </c:pt>
                <c:pt idx="555">
                  <c:v>0.11030372390115141</c:v>
                </c:pt>
                <c:pt idx="556">
                  <c:v>0.1075460446261453</c:v>
                </c:pt>
                <c:pt idx="557">
                  <c:v>0.106856624807393</c:v>
                </c:pt>
                <c:pt idx="558">
                  <c:v>0.10409894553238699</c:v>
                </c:pt>
                <c:pt idx="559">
                  <c:v>0.10340952571363612</c:v>
                </c:pt>
                <c:pt idx="560">
                  <c:v>0.1006518464386295</c:v>
                </c:pt>
                <c:pt idx="561">
                  <c:v>9.9962426619878225E-2</c:v>
                </c:pt>
                <c:pt idx="562">
                  <c:v>9.7204747344871847E-2</c:v>
                </c:pt>
                <c:pt idx="563">
                  <c:v>9.6515327526120548E-2</c:v>
                </c:pt>
                <c:pt idx="564">
                  <c:v>0</c:v>
                </c:pt>
              </c:numCache>
            </c:numRef>
          </c:xVal>
          <c:yVal>
            <c:numRef>
              <c:f>Sheet2!$G$571:$G$1135</c:f>
              <c:numCache>
                <c:formatCode>General</c:formatCode>
                <c:ptCount val="565"/>
                <c:pt idx="0">
                  <c:v>146.368781574005</c:v>
                </c:pt>
                <c:pt idx="1">
                  <c:v>143.56134638796561</c:v>
                </c:pt>
                <c:pt idx="2">
                  <c:v>139.51595117793099</c:v>
                </c:pt>
                <c:pt idx="3">
                  <c:v>136.92792198281856</c:v>
                </c:pt>
                <c:pt idx="4">
                  <c:v>135.66642085365078</c:v>
                </c:pt>
                <c:pt idx="5">
                  <c:v>133.20863926617542</c:v>
                </c:pt>
                <c:pt idx="6">
                  <c:v>130.838619014182</c:v>
                </c:pt>
                <c:pt idx="7">
                  <c:v>129.68698837583469</c:v>
                </c:pt>
                <c:pt idx="8">
                  <c:v>127.45178118002001</c:v>
                </c:pt>
                <c:pt idx="9">
                  <c:v>125.30941708445575</c:v>
                </c:pt>
                <c:pt idx="10">
                  <c:v>124.2739200801183</c:v>
                </c:pt>
                <c:pt idx="11">
                  <c:v>122.27609310105601</c:v>
                </c:pt>
                <c:pt idx="12">
                  <c:v>120.37807154322543</c:v>
                </c:pt>
                <c:pt idx="13">
                  <c:v>119.46721437855699</c:v>
                </c:pt>
                <c:pt idx="14">
                  <c:v>117.72282763151998</c:v>
                </c:pt>
                <c:pt idx="15">
                  <c:v>115.300562763778</c:v>
                </c:pt>
                <c:pt idx="16">
                  <c:v>113.81413592287799</c:v>
                </c:pt>
                <c:pt idx="17">
                  <c:v>111.77092758510229</c:v>
                </c:pt>
                <c:pt idx="18">
                  <c:v>110.52718673476801</c:v>
                </c:pt>
                <c:pt idx="19">
                  <c:v>108.82609061010301</c:v>
                </c:pt>
                <c:pt idx="20">
                  <c:v>107.792968679853</c:v>
                </c:pt>
                <c:pt idx="21">
                  <c:v>106.37900117743035</c:v>
                </c:pt>
                <c:pt idx="22">
                  <c:v>105.517773913185</c:v>
                </c:pt>
                <c:pt idx="23">
                  <c:v>104.33337919783568</c:v>
                </c:pt>
                <c:pt idx="24">
                  <c:v>103.607562630771</c:v>
                </c:pt>
                <c:pt idx="25">
                  <c:v>102.60245012336701</c:v>
                </c:pt>
                <c:pt idx="26">
                  <c:v>101.981911733968</c:v>
                </c:pt>
                <c:pt idx="27">
                  <c:v>101.11611748358401</c:v>
                </c:pt>
                <c:pt idx="28">
                  <c:v>100.57756038828722</c:v>
                </c:pt>
                <c:pt idx="29">
                  <c:v>99.820704520703558</c:v>
                </c:pt>
                <c:pt idx="30">
                  <c:v>99.346602929959502</c:v>
                </c:pt>
                <c:pt idx="31">
                  <c:v>98.675936219058656</c:v>
                </c:pt>
                <c:pt idx="32">
                  <c:v>98.253179725036802</c:v>
                </c:pt>
                <c:pt idx="33">
                  <c:v>97.651650883438379</c:v>
                </c:pt>
                <c:pt idx="34">
                  <c:v>97.270374926209058</c:v>
                </c:pt>
                <c:pt idx="35">
                  <c:v>97.085200027607499</c:v>
                </c:pt>
                <c:pt idx="36">
                  <c:v>96.725087370365983</c:v>
                </c:pt>
                <c:pt idx="37">
                  <c:v>96.377785157256881</c:v>
                </c:pt>
                <c:pt idx="38">
                  <c:v>96.208646464237461</c:v>
                </c:pt>
                <c:pt idx="39">
                  <c:v>95.878859848551059</c:v>
                </c:pt>
                <c:pt idx="40">
                  <c:v>95.403953309504004</c:v>
                </c:pt>
                <c:pt idx="41">
                  <c:v>95.09950326923672</c:v>
                </c:pt>
                <c:pt idx="42">
                  <c:v>94.659490866698803</c:v>
                </c:pt>
                <c:pt idx="43">
                  <c:v>94.376440762533889</c:v>
                </c:pt>
                <c:pt idx="44">
                  <c:v>93.966047792231748</c:v>
                </c:pt>
                <c:pt idx="45">
                  <c:v>93.701249477191027</c:v>
                </c:pt>
                <c:pt idx="46">
                  <c:v>93.316230669466023</c:v>
                </c:pt>
                <c:pt idx="47">
                  <c:v>93.067134416050578</c:v>
                </c:pt>
                <c:pt idx="48">
                  <c:v>92.704030886448109</c:v>
                </c:pt>
                <c:pt idx="49">
                  <c:v>92.238484217112713</c:v>
                </c:pt>
                <c:pt idx="50">
                  <c:v>91.596858402901489</c:v>
                </c:pt>
                <c:pt idx="51">
                  <c:v>91.2404209173514</c:v>
                </c:pt>
                <c:pt idx="52">
                  <c:v>90.732210849937829</c:v>
                </c:pt>
                <c:pt idx="53">
                  <c:v>90.403005253234411</c:v>
                </c:pt>
                <c:pt idx="54">
                  <c:v>89.9199256335868</c:v>
                </c:pt>
                <c:pt idx="55">
                  <c:v>89.604052524516689</c:v>
                </c:pt>
                <c:pt idx="56">
                  <c:v>89.138360214156009</c:v>
                </c:pt>
                <c:pt idx="57">
                  <c:v>88.832806853362925</c:v>
                </c:pt>
                <c:pt idx="58">
                  <c:v>88.381205563194882</c:v>
                </c:pt>
                <c:pt idx="59">
                  <c:v>88.084372581648978</c:v>
                </c:pt>
                <c:pt idx="60">
                  <c:v>87.645221611545324</c:v>
                </c:pt>
                <c:pt idx="61">
                  <c:v>87.356461284999483</c:v>
                </c:pt>
                <c:pt idx="62">
                  <c:v>87.213283460843428</c:v>
                </c:pt>
                <c:pt idx="63">
                  <c:v>86.929353470971506</c:v>
                </c:pt>
                <c:pt idx="64">
                  <c:v>86.648703387985748</c:v>
                </c:pt>
                <c:pt idx="65">
                  <c:v>86.509629471325141</c:v>
                </c:pt>
                <c:pt idx="66">
                  <c:v>86.234031640285792</c:v>
                </c:pt>
                <c:pt idx="67">
                  <c:v>85.827155240958007</c:v>
                </c:pt>
                <c:pt idx="68">
                  <c:v>85.560353937908701</c:v>
                </c:pt>
                <c:pt idx="69">
                  <c:v>85.166956329344401</c:v>
                </c:pt>
                <c:pt idx="70">
                  <c:v>84.90926426976884</c:v>
                </c:pt>
                <c:pt idx="71">
                  <c:v>84.529567825730808</c:v>
                </c:pt>
                <c:pt idx="72">
                  <c:v>84.28093722781648</c:v>
                </c:pt>
                <c:pt idx="73">
                  <c:v>83.914553278380296</c:v>
                </c:pt>
                <c:pt idx="74">
                  <c:v>83.6745167311676</c:v>
                </c:pt>
                <c:pt idx="75">
                  <c:v>83.320458831497788</c:v>
                </c:pt>
                <c:pt idx="76">
                  <c:v>83.088192912255195</c:v>
                </c:pt>
                <c:pt idx="77">
                  <c:v>82.745026214333294</c:v>
                </c:pt>
                <c:pt idx="78">
                  <c:v>82.519470401917829</c:v>
                </c:pt>
                <c:pt idx="79">
                  <c:v>82.185494488395904</c:v>
                </c:pt>
                <c:pt idx="80">
                  <c:v>81.965465365469612</c:v>
                </c:pt>
                <c:pt idx="81">
                  <c:v>81.6388626425003</c:v>
                </c:pt>
                <c:pt idx="82">
                  <c:v>81.423134428172759</c:v>
                </c:pt>
                <c:pt idx="83">
                  <c:v>81.102062451799085</c:v>
                </c:pt>
                <c:pt idx="84">
                  <c:v>80.889410819429514</c:v>
                </c:pt>
                <c:pt idx="85">
                  <c:v>80.572045099688239</c:v>
                </c:pt>
                <c:pt idx="86">
                  <c:v>80.361262882521658</c:v>
                </c:pt>
                <c:pt idx="87">
                  <c:v>80.045805292299008</c:v>
                </c:pt>
                <c:pt idx="88">
                  <c:v>79.835700087416356</c:v>
                </c:pt>
                <c:pt idx="89">
                  <c:v>79.5203662042709</c:v>
                </c:pt>
                <c:pt idx="90">
                  <c:v>79.204246650431998</c:v>
                </c:pt>
                <c:pt idx="91">
                  <c:v>78.992741499600598</c:v>
                </c:pt>
                <c:pt idx="92">
                  <c:v>78.673854186130654</c:v>
                </c:pt>
                <c:pt idx="93">
                  <c:v>78.459883848782198</c:v>
                </c:pt>
                <c:pt idx="94">
                  <c:v>78.136346280579758</c:v>
                </c:pt>
                <c:pt idx="95">
                  <c:v>77.91862452389752</c:v>
                </c:pt>
                <c:pt idx="96">
                  <c:v>77.588449340001588</c:v>
                </c:pt>
                <c:pt idx="97">
                  <c:v>77.365605731026889</c:v>
                </c:pt>
                <c:pt idx="98">
                  <c:v>77.026656622486058</c:v>
                </c:pt>
                <c:pt idx="99">
                  <c:v>76.797205573417685</c:v>
                </c:pt>
                <c:pt idx="100">
                  <c:v>76.447148285966108</c:v>
                </c:pt>
                <c:pt idx="101">
                  <c:v>76.209454507277627</c:v>
                </c:pt>
                <c:pt idx="102">
                  <c:v>75.845701823025124</c:v>
                </c:pt>
                <c:pt idx="103">
                  <c:v>75.597941236823559</c:v>
                </c:pt>
                <c:pt idx="104">
                  <c:v>75.217590166760999</c:v>
                </c:pt>
                <c:pt idx="105">
                  <c:v>74.957704834394619</c:v>
                </c:pt>
                <c:pt idx="106">
                  <c:v>74.557463248887714</c:v>
                </c:pt>
                <c:pt idx="107">
                  <c:v>74.283107870284127</c:v>
                </c:pt>
                <c:pt idx="108">
                  <c:v>73.859205663355596</c:v>
                </c:pt>
                <c:pt idx="109">
                  <c:v>73.567681316641242</c:v>
                </c:pt>
                <c:pt idx="110">
                  <c:v>73.115757397224584</c:v>
                </c:pt>
                <c:pt idx="111">
                  <c:v>72.803924736549078</c:v>
                </c:pt>
                <c:pt idx="112">
                  <c:v>72.318874238284224</c:v>
                </c:pt>
                <c:pt idx="113">
                  <c:v>71.458787289524096</c:v>
                </c:pt>
                <c:pt idx="114">
                  <c:v>70.907593236624678</c:v>
                </c:pt>
                <c:pt idx="115">
                  <c:v>70.523695069118943</c:v>
                </c:pt>
                <c:pt idx="116">
                  <c:v>69.920707722131127</c:v>
                </c:pt>
                <c:pt idx="117">
                  <c:v>69.498986075415303</c:v>
                </c:pt>
                <c:pt idx="118">
                  <c:v>68.833616345892295</c:v>
                </c:pt>
                <c:pt idx="119">
                  <c:v>68.366046418646789</c:v>
                </c:pt>
                <c:pt idx="120">
                  <c:v>67.624489100220558</c:v>
                </c:pt>
                <c:pt idx="121">
                  <c:v>67.100463447036802</c:v>
                </c:pt>
                <c:pt idx="122">
                  <c:v>66.264240589094527</c:v>
                </c:pt>
                <c:pt idx="123">
                  <c:v>65.669414366067798</c:v>
                </c:pt>
                <c:pt idx="124">
                  <c:v>64.713353397279803</c:v>
                </c:pt>
                <c:pt idx="125">
                  <c:v>64.028115051253778</c:v>
                </c:pt>
                <c:pt idx="126">
                  <c:v>62.917875755423253</c:v>
                </c:pt>
                <c:pt idx="127">
                  <c:v>62.115713149007611</c:v>
                </c:pt>
                <c:pt idx="128">
                  <c:v>60.805845872460196</c:v>
                </c:pt>
                <c:pt idx="129">
                  <c:v>59.852927905335974</c:v>
                </c:pt>
                <c:pt idx="130">
                  <c:v>58.289186692989112</c:v>
                </c:pt>
                <c:pt idx="131">
                  <c:v>57.1493916238054</c:v>
                </c:pt>
                <c:pt idx="132">
                  <c:v>55.285230408137863</c:v>
                </c:pt>
                <c:pt idx="133">
                  <c:v>53.939613655261894</c:v>
                </c:pt>
                <c:pt idx="134">
                  <c:v>51.780697653358445</c:v>
                </c:pt>
                <c:pt idx="135">
                  <c:v>50.265421392073513</c:v>
                </c:pt>
                <c:pt idx="136">
                  <c:v>47.924019781479501</c:v>
                </c:pt>
                <c:pt idx="137">
                  <c:v>44.017199225447094</c:v>
                </c:pt>
                <c:pt idx="138">
                  <c:v>40.546865479309268</c:v>
                </c:pt>
                <c:pt idx="139">
                  <c:v>38.581579300095903</c:v>
                </c:pt>
                <c:pt idx="140">
                  <c:v>37.326426708109913</c:v>
                </c:pt>
                <c:pt idx="141">
                  <c:v>35.533361922441102</c:v>
                </c:pt>
                <c:pt idx="142">
                  <c:v>34.39888701794132</c:v>
                </c:pt>
                <c:pt idx="143">
                  <c:v>32.787220832148698</c:v>
                </c:pt>
                <c:pt idx="144">
                  <c:v>31.770935426963401</c:v>
                </c:pt>
                <c:pt idx="145">
                  <c:v>30.331376828199801</c:v>
                </c:pt>
                <c:pt idx="146">
                  <c:v>29.426226338448089</c:v>
                </c:pt>
                <c:pt idx="147">
                  <c:v>28.146516347982686</c:v>
                </c:pt>
                <c:pt idx="148">
                  <c:v>27.343453078540687</c:v>
                </c:pt>
                <c:pt idx="149">
                  <c:v>26.211338769312079</c:v>
                </c:pt>
                <c:pt idx="150">
                  <c:v>25.503829033726589</c:v>
                </c:pt>
                <c:pt idx="151">
                  <c:v>24.512340598584821</c:v>
                </c:pt>
                <c:pt idx="152">
                  <c:v>23.897665330082631</c:v>
                </c:pt>
                <c:pt idx="153">
                  <c:v>23.0453534550402</c:v>
                </c:pt>
                <c:pt idx="154">
                  <c:v>22.523936196088531</c:v>
                </c:pt>
                <c:pt idx="155">
                  <c:v>21.812531641968789</c:v>
                </c:pt>
                <c:pt idx="156">
                  <c:v>21.385495018751687</c:v>
                </c:pt>
                <c:pt idx="157">
                  <c:v>20.815154351001805</c:v>
                </c:pt>
                <c:pt idx="158">
                  <c:v>20.044884459777201</c:v>
                </c:pt>
                <c:pt idx="159">
                  <c:v>19.478817705349787</c:v>
                </c:pt>
                <c:pt idx="160">
                  <c:v>19.081869447152531</c:v>
                </c:pt>
                <c:pt idx="161">
                  <c:v>18.814377825915535</c:v>
                </c:pt>
                <c:pt idx="162">
                  <c:v>18.700481893795502</c:v>
                </c:pt>
                <c:pt idx="163">
                  <c:v>18.639647360130699</c:v>
                </c:pt>
                <c:pt idx="164">
                  <c:v>18.566695783428386</c:v>
                </c:pt>
                <c:pt idx="165">
                  <c:v>18.528104919977824</c:v>
                </c:pt>
                <c:pt idx="166">
                  <c:v>18.482187477121723</c:v>
                </c:pt>
                <c:pt idx="167">
                  <c:v>18.458063655472188</c:v>
                </c:pt>
                <c:pt idx="168">
                  <c:v>18.429518989832189</c:v>
                </c:pt>
                <c:pt idx="169">
                  <c:v>18.4145960615744</c:v>
                </c:pt>
                <c:pt idx="170">
                  <c:v>18.397009622732988</c:v>
                </c:pt>
                <c:pt idx="171">
                  <c:v>18.387848998933599</c:v>
                </c:pt>
                <c:pt idx="172">
                  <c:v>18.377086287767586</c:v>
                </c:pt>
                <c:pt idx="173">
                  <c:v>18.371495875006531</c:v>
                </c:pt>
                <c:pt idx="174">
                  <c:v>18.3649437374055</c:v>
                </c:pt>
                <c:pt idx="175">
                  <c:v>18.361548242835589</c:v>
                </c:pt>
                <c:pt idx="176">
                  <c:v>18.357576772614831</c:v>
                </c:pt>
                <c:pt idx="177">
                  <c:v>18.3531246738549</c:v>
                </c:pt>
                <c:pt idx="178">
                  <c:v>18.350443668175306</c:v>
                </c:pt>
                <c:pt idx="179">
                  <c:v>18.348834584041917</c:v>
                </c:pt>
                <c:pt idx="180">
                  <c:v>18.347871953735901</c:v>
                </c:pt>
                <c:pt idx="181">
                  <c:v>18.347297889191086</c:v>
                </c:pt>
                <c:pt idx="182">
                  <c:v>18.347072242028286</c:v>
                </c:pt>
                <c:pt idx="183">
                  <c:v>18.346956621973799</c:v>
                </c:pt>
                <c:pt idx="184">
                  <c:v>18.346822829853103</c:v>
                </c:pt>
                <c:pt idx="185">
                  <c:v>18.346754385951787</c:v>
                </c:pt>
                <c:pt idx="186">
                  <c:v>18.346675308043405</c:v>
                </c:pt>
                <c:pt idx="187">
                  <c:v>18.346634920217287</c:v>
                </c:pt>
                <c:pt idx="188">
                  <c:v>18.3465883318366</c:v>
                </c:pt>
                <c:pt idx="189">
                  <c:v>18.346564573271721</c:v>
                </c:pt>
                <c:pt idx="190">
                  <c:v>18.346537213637113</c:v>
                </c:pt>
                <c:pt idx="191">
                  <c:v>18.346523285884913</c:v>
                </c:pt>
                <c:pt idx="192">
                  <c:v>18.346507270106887</c:v>
                </c:pt>
                <c:pt idx="193">
                  <c:v>18.346499130852987</c:v>
                </c:pt>
                <c:pt idx="194">
                  <c:v>18.346489786496399</c:v>
                </c:pt>
                <c:pt idx="195">
                  <c:v>18.346479613293699</c:v>
                </c:pt>
                <c:pt idx="196">
                  <c:v>18.346473711797497</c:v>
                </c:pt>
                <c:pt idx="197">
                  <c:v>18.346470302193087</c:v>
                </c:pt>
                <c:pt idx="198">
                  <c:v>18.346468337092531</c:v>
                </c:pt>
                <c:pt idx="199">
                  <c:v>18.346467209384087</c:v>
                </c:pt>
                <c:pt idx="200">
                  <c:v>18.346466564241087</c:v>
                </c:pt>
                <c:pt idx="201">
                  <c:v>18.3464661965115</c:v>
                </c:pt>
                <c:pt idx="202">
                  <c:v>18.346466058773125</c:v>
                </c:pt>
                <c:pt idx="203">
                  <c:v>18.346465988886205</c:v>
                </c:pt>
                <c:pt idx="204">
                  <c:v>18.3464659102439</c:v>
                </c:pt>
                <c:pt idx="205">
                  <c:v>18.346465868959299</c:v>
                </c:pt>
                <c:pt idx="206">
                  <c:v>18.346465825528597</c:v>
                </c:pt>
                <c:pt idx="207">
                  <c:v>18.3464658032388</c:v>
                </c:pt>
                <c:pt idx="208">
                  <c:v>18.346465779027401</c:v>
                </c:pt>
                <c:pt idx="209">
                  <c:v>18.346465766767601</c:v>
                </c:pt>
                <c:pt idx="210">
                  <c:v>18.346465752141</c:v>
                </c:pt>
                <c:pt idx="211">
                  <c:v>18.346465744858278</c:v>
                </c:pt>
                <c:pt idx="212">
                  <c:v>18.346465736978001</c:v>
                </c:pt>
                <c:pt idx="213">
                  <c:v>18.346465728652738</c:v>
                </c:pt>
                <c:pt idx="214">
                  <c:v>18.346465724425201</c:v>
                </c:pt>
                <c:pt idx="215">
                  <c:v>18.346465721910086</c:v>
                </c:pt>
                <c:pt idx="216">
                  <c:v>18.346465720791475</c:v>
                </c:pt>
                <c:pt idx="217">
                  <c:v>18.346465720232086</c:v>
                </c:pt>
                <c:pt idx="218">
                  <c:v>18.346465719044975</c:v>
                </c:pt>
                <c:pt idx="219">
                  <c:v>18.346465719364531</c:v>
                </c:pt>
                <c:pt idx="220">
                  <c:v>18.346465718573</c:v>
                </c:pt>
                <c:pt idx="221">
                  <c:v>18.346465719364531</c:v>
                </c:pt>
                <c:pt idx="222">
                  <c:v>18.346465719235105</c:v>
                </c:pt>
                <c:pt idx="223">
                  <c:v>18.346465719250386</c:v>
                </c:pt>
                <c:pt idx="224">
                  <c:v>18.346465719326435</c:v>
                </c:pt>
                <c:pt idx="225">
                  <c:v>18.346465718717631</c:v>
                </c:pt>
                <c:pt idx="226">
                  <c:v>18.346465718938298</c:v>
                </c:pt>
                <c:pt idx="227">
                  <c:v>18.346465718519831</c:v>
                </c:pt>
                <c:pt idx="228">
                  <c:v>18.346465719364531</c:v>
                </c:pt>
                <c:pt idx="229">
                  <c:v>18.346465718755731</c:v>
                </c:pt>
                <c:pt idx="230">
                  <c:v>18.346465720064678</c:v>
                </c:pt>
                <c:pt idx="231">
                  <c:v>18.346465718732798</c:v>
                </c:pt>
                <c:pt idx="232">
                  <c:v>18.346465719318878</c:v>
                </c:pt>
                <c:pt idx="233">
                  <c:v>18.346465718580635</c:v>
                </c:pt>
                <c:pt idx="234">
                  <c:v>18.346465720011331</c:v>
                </c:pt>
                <c:pt idx="235">
                  <c:v>18.346465719745005</c:v>
                </c:pt>
                <c:pt idx="236">
                  <c:v>18.346465719296116</c:v>
                </c:pt>
                <c:pt idx="237">
                  <c:v>18.346465719486286</c:v>
                </c:pt>
                <c:pt idx="238">
                  <c:v>18.346465719311198</c:v>
                </c:pt>
                <c:pt idx="239">
                  <c:v>18.346465718930698</c:v>
                </c:pt>
                <c:pt idx="240">
                  <c:v>18.346465718413231</c:v>
                </c:pt>
                <c:pt idx="241">
                  <c:v>18.346465718907901</c:v>
                </c:pt>
                <c:pt idx="242">
                  <c:v>18.346465719486286</c:v>
                </c:pt>
                <c:pt idx="243">
                  <c:v>18.346465718504586</c:v>
                </c:pt>
                <c:pt idx="244">
                  <c:v>18.346465718968801</c:v>
                </c:pt>
                <c:pt idx="245">
                  <c:v>18.346465718108831</c:v>
                </c:pt>
                <c:pt idx="246">
                  <c:v>18.346465719242797</c:v>
                </c:pt>
                <c:pt idx="247">
                  <c:v>18.346465718839486</c:v>
                </c:pt>
                <c:pt idx="248">
                  <c:v>18.346465718535001</c:v>
                </c:pt>
                <c:pt idx="249">
                  <c:v>18.346465719219935</c:v>
                </c:pt>
                <c:pt idx="250">
                  <c:v>18.346465720079831</c:v>
                </c:pt>
                <c:pt idx="251">
                  <c:v>18.346465719151471</c:v>
                </c:pt>
                <c:pt idx="252">
                  <c:v>18.346465718877486</c:v>
                </c:pt>
                <c:pt idx="253">
                  <c:v>18.346465718915535</c:v>
                </c:pt>
                <c:pt idx="254">
                  <c:v>18.346465719136198</c:v>
                </c:pt>
                <c:pt idx="255">
                  <c:v>18.346465719227531</c:v>
                </c:pt>
                <c:pt idx="256">
                  <c:v>18.346465719471031</c:v>
                </c:pt>
                <c:pt idx="257">
                  <c:v>18.346465719189435</c:v>
                </c:pt>
                <c:pt idx="258">
                  <c:v>18.346465719022031</c:v>
                </c:pt>
                <c:pt idx="259">
                  <c:v>18.346465719151471</c:v>
                </c:pt>
                <c:pt idx="260">
                  <c:v>18.346465718915535</c:v>
                </c:pt>
                <c:pt idx="261">
                  <c:v>18.3464657181697</c:v>
                </c:pt>
                <c:pt idx="262">
                  <c:v>18.346465719288538</c:v>
                </c:pt>
                <c:pt idx="263">
                  <c:v>18.346465718907901</c:v>
                </c:pt>
                <c:pt idx="264">
                  <c:v>18.346465719159031</c:v>
                </c:pt>
                <c:pt idx="265">
                  <c:v>18.346465719341605</c:v>
                </c:pt>
                <c:pt idx="266">
                  <c:v>18.346465718504586</c:v>
                </c:pt>
                <c:pt idx="267">
                  <c:v>18.346465718755731</c:v>
                </c:pt>
                <c:pt idx="268">
                  <c:v>18.346465718710078</c:v>
                </c:pt>
                <c:pt idx="269">
                  <c:v>18.346465718778571</c:v>
                </c:pt>
                <c:pt idx="270">
                  <c:v>18.346465719060131</c:v>
                </c:pt>
                <c:pt idx="271">
                  <c:v>18.346465719394931</c:v>
                </c:pt>
                <c:pt idx="272">
                  <c:v>18.346465719204794</c:v>
                </c:pt>
                <c:pt idx="273">
                  <c:v>18.346465719836331</c:v>
                </c:pt>
                <c:pt idx="274">
                  <c:v>18.346465719227531</c:v>
                </c:pt>
                <c:pt idx="275">
                  <c:v>18.346465719334031</c:v>
                </c:pt>
                <c:pt idx="276">
                  <c:v>18.346465718649135</c:v>
                </c:pt>
                <c:pt idx="277">
                  <c:v>18.346465719120999</c:v>
                </c:pt>
                <c:pt idx="278">
                  <c:v>18.346465719120999</c:v>
                </c:pt>
                <c:pt idx="279">
                  <c:v>18.3464657193493</c:v>
                </c:pt>
                <c:pt idx="280">
                  <c:v>18.346465719699331</c:v>
                </c:pt>
                <c:pt idx="281">
                  <c:v>18.3464657181697</c:v>
                </c:pt>
                <c:pt idx="282">
                  <c:v>18.346465719486286</c:v>
                </c:pt>
                <c:pt idx="283">
                  <c:v>18.346465719060131</c:v>
                </c:pt>
                <c:pt idx="284">
                  <c:v>18.346465718390501</c:v>
                </c:pt>
                <c:pt idx="285">
                  <c:v>18.346465719227531</c:v>
                </c:pt>
                <c:pt idx="286">
                  <c:v>18.346465718923099</c:v>
                </c:pt>
                <c:pt idx="287">
                  <c:v>18.346465719318878</c:v>
                </c:pt>
                <c:pt idx="288">
                  <c:v>18.346465719303598</c:v>
                </c:pt>
                <c:pt idx="289">
                  <c:v>18.346465719136198</c:v>
                </c:pt>
                <c:pt idx="290">
                  <c:v>18.346465718740578</c:v>
                </c:pt>
                <c:pt idx="291">
                  <c:v>18.346465719394931</c:v>
                </c:pt>
                <c:pt idx="292">
                  <c:v>18.346465718847035</c:v>
                </c:pt>
                <c:pt idx="293">
                  <c:v>18.346465718618823</c:v>
                </c:pt>
                <c:pt idx="294">
                  <c:v>18.34646571886223</c:v>
                </c:pt>
                <c:pt idx="295">
                  <c:v>18.346465719318878</c:v>
                </c:pt>
                <c:pt idx="296">
                  <c:v>18.346465718755731</c:v>
                </c:pt>
                <c:pt idx="297">
                  <c:v>18.3464657197298</c:v>
                </c:pt>
                <c:pt idx="298">
                  <c:v>18.346465719303598</c:v>
                </c:pt>
                <c:pt idx="299">
                  <c:v>18.346465719668931</c:v>
                </c:pt>
                <c:pt idx="300">
                  <c:v>18.346465718938298</c:v>
                </c:pt>
                <c:pt idx="301">
                  <c:v>18.346465719105698</c:v>
                </c:pt>
                <c:pt idx="302">
                  <c:v>18.346465718831798</c:v>
                </c:pt>
                <c:pt idx="303">
                  <c:v>18.346465719120999</c:v>
                </c:pt>
                <c:pt idx="304">
                  <c:v>18.346465718694905</c:v>
                </c:pt>
                <c:pt idx="305">
                  <c:v>18.346465718953535</c:v>
                </c:pt>
                <c:pt idx="306">
                  <c:v>18.346465719060131</c:v>
                </c:pt>
                <c:pt idx="307">
                  <c:v>18.346465719440701</c:v>
                </c:pt>
                <c:pt idx="308">
                  <c:v>18.346465718877486</c:v>
                </c:pt>
                <c:pt idx="309">
                  <c:v>18.346465719394931</c:v>
                </c:pt>
                <c:pt idx="310">
                  <c:v>18.346465719120999</c:v>
                </c:pt>
                <c:pt idx="311">
                  <c:v>18.346465719120999</c:v>
                </c:pt>
                <c:pt idx="312">
                  <c:v>18.346465719455871</c:v>
                </c:pt>
                <c:pt idx="313">
                  <c:v>18.346465718892816</c:v>
                </c:pt>
                <c:pt idx="314">
                  <c:v>18.346465718725199</c:v>
                </c:pt>
                <c:pt idx="315">
                  <c:v>18.346465719653779</c:v>
                </c:pt>
                <c:pt idx="316">
                  <c:v>18.346465719257935</c:v>
                </c:pt>
                <c:pt idx="317">
                  <c:v>18.346465719699331</c:v>
                </c:pt>
                <c:pt idx="318">
                  <c:v>18.346465718633901</c:v>
                </c:pt>
                <c:pt idx="319">
                  <c:v>18.346465718968801</c:v>
                </c:pt>
                <c:pt idx="320">
                  <c:v>18.346465718740578</c:v>
                </c:pt>
                <c:pt idx="321">
                  <c:v>18.346465719120999</c:v>
                </c:pt>
                <c:pt idx="322">
                  <c:v>18.346465719060131</c:v>
                </c:pt>
                <c:pt idx="323">
                  <c:v>18.346465719410197</c:v>
                </c:pt>
                <c:pt idx="324">
                  <c:v>18.346465718527401</c:v>
                </c:pt>
                <c:pt idx="325">
                  <c:v>18.3464657197298</c:v>
                </c:pt>
                <c:pt idx="326">
                  <c:v>18.346465719060131</c:v>
                </c:pt>
                <c:pt idx="327">
                  <c:v>18.346465719471031</c:v>
                </c:pt>
                <c:pt idx="328">
                  <c:v>18.346465718984035</c:v>
                </c:pt>
                <c:pt idx="329">
                  <c:v>18.346465719516786</c:v>
                </c:pt>
                <c:pt idx="330">
                  <c:v>18.346465719090634</c:v>
                </c:pt>
                <c:pt idx="331">
                  <c:v>18.346465719608108</c:v>
                </c:pt>
                <c:pt idx="332">
                  <c:v>18.346465718984035</c:v>
                </c:pt>
                <c:pt idx="333">
                  <c:v>18.346465719501531</c:v>
                </c:pt>
                <c:pt idx="334">
                  <c:v>18.346465719105698</c:v>
                </c:pt>
                <c:pt idx="335">
                  <c:v>18.346465719044975</c:v>
                </c:pt>
                <c:pt idx="336">
                  <c:v>18.346465719014546</c:v>
                </c:pt>
                <c:pt idx="337">
                  <c:v>18.346465718786131</c:v>
                </c:pt>
                <c:pt idx="338">
                  <c:v>18.346465719060131</c:v>
                </c:pt>
                <c:pt idx="339">
                  <c:v>18.346465719394931</c:v>
                </c:pt>
                <c:pt idx="340">
                  <c:v>18.346465719334031</c:v>
                </c:pt>
                <c:pt idx="341">
                  <c:v>18.346465719227531</c:v>
                </c:pt>
                <c:pt idx="342">
                  <c:v>18.346465719303598</c:v>
                </c:pt>
                <c:pt idx="343">
                  <c:v>18.346465719029631</c:v>
                </c:pt>
                <c:pt idx="344">
                  <c:v>18.346465718953535</c:v>
                </c:pt>
                <c:pt idx="345">
                  <c:v>18.346465719151471</c:v>
                </c:pt>
                <c:pt idx="346">
                  <c:v>18.346465718968801</c:v>
                </c:pt>
                <c:pt idx="347">
                  <c:v>18.346465719242797</c:v>
                </c:pt>
                <c:pt idx="348">
                  <c:v>18.346465718984035</c:v>
                </c:pt>
                <c:pt idx="349">
                  <c:v>18.346465718892816</c:v>
                </c:pt>
                <c:pt idx="350">
                  <c:v>18.346465718496997</c:v>
                </c:pt>
                <c:pt idx="351">
                  <c:v>18.346465718984035</c:v>
                </c:pt>
                <c:pt idx="352">
                  <c:v>18.346465719029631</c:v>
                </c:pt>
                <c:pt idx="353">
                  <c:v>18.346465718618823</c:v>
                </c:pt>
                <c:pt idx="354">
                  <c:v>18.346465719136198</c:v>
                </c:pt>
                <c:pt idx="355">
                  <c:v>18.346465718938298</c:v>
                </c:pt>
                <c:pt idx="356">
                  <c:v>18.346465718831798</c:v>
                </c:pt>
                <c:pt idx="357">
                  <c:v>18.346465719257935</c:v>
                </c:pt>
                <c:pt idx="358">
                  <c:v>18.346465718786131</c:v>
                </c:pt>
                <c:pt idx="359">
                  <c:v>18.346465719471031</c:v>
                </c:pt>
                <c:pt idx="360">
                  <c:v>18.346465719653779</c:v>
                </c:pt>
                <c:pt idx="361">
                  <c:v>18.346465718984035</c:v>
                </c:pt>
                <c:pt idx="362">
                  <c:v>18.346465719303598</c:v>
                </c:pt>
                <c:pt idx="363">
                  <c:v>18.346465719181801</c:v>
                </c:pt>
                <c:pt idx="364">
                  <c:v>18.346465718892816</c:v>
                </c:pt>
                <c:pt idx="365">
                  <c:v>18.346465719242797</c:v>
                </c:pt>
                <c:pt idx="366">
                  <c:v>18.346465719455871</c:v>
                </c:pt>
                <c:pt idx="367">
                  <c:v>18.346465719394931</c:v>
                </c:pt>
                <c:pt idx="368">
                  <c:v>18.346465719273201</c:v>
                </c:pt>
                <c:pt idx="369">
                  <c:v>18.34646571916663</c:v>
                </c:pt>
                <c:pt idx="370">
                  <c:v>18.346465718953535</c:v>
                </c:pt>
                <c:pt idx="371">
                  <c:v>18.34646571886223</c:v>
                </c:pt>
                <c:pt idx="372">
                  <c:v>18.346465718984035</c:v>
                </c:pt>
                <c:pt idx="373">
                  <c:v>18.346465719638516</c:v>
                </c:pt>
                <c:pt idx="374">
                  <c:v>18.346465719136198</c:v>
                </c:pt>
                <c:pt idx="375">
                  <c:v>18.346465719638516</c:v>
                </c:pt>
                <c:pt idx="376">
                  <c:v>18.3464657193493</c:v>
                </c:pt>
                <c:pt idx="377">
                  <c:v>18.346465718633901</c:v>
                </c:pt>
                <c:pt idx="378">
                  <c:v>18.346465719273201</c:v>
                </c:pt>
                <c:pt idx="379">
                  <c:v>18.346465719334031</c:v>
                </c:pt>
                <c:pt idx="380">
                  <c:v>18.346465719440701</c:v>
                </c:pt>
                <c:pt idx="381">
                  <c:v>18.346465719105698</c:v>
                </c:pt>
                <c:pt idx="382">
                  <c:v>18.346465718801301</c:v>
                </c:pt>
                <c:pt idx="383">
                  <c:v>18.346465718679635</c:v>
                </c:pt>
                <c:pt idx="384">
                  <c:v>18.346465719029631</c:v>
                </c:pt>
                <c:pt idx="385">
                  <c:v>18.346465718877486</c:v>
                </c:pt>
                <c:pt idx="386">
                  <c:v>18.3464657193493</c:v>
                </c:pt>
                <c:pt idx="387">
                  <c:v>18.346465719227531</c:v>
                </c:pt>
                <c:pt idx="388">
                  <c:v>18.346465719227531</c:v>
                </c:pt>
                <c:pt idx="389">
                  <c:v>18.346465719227531</c:v>
                </c:pt>
                <c:pt idx="390">
                  <c:v>18.346465719136198</c:v>
                </c:pt>
                <c:pt idx="391">
                  <c:v>18.346465718938298</c:v>
                </c:pt>
                <c:pt idx="392">
                  <c:v>18.346465719181801</c:v>
                </c:pt>
                <c:pt idx="393">
                  <c:v>18.346465718953535</c:v>
                </c:pt>
                <c:pt idx="394">
                  <c:v>18.346465718907901</c:v>
                </c:pt>
                <c:pt idx="395">
                  <c:v>18.346465718923099</c:v>
                </c:pt>
                <c:pt idx="396">
                  <c:v>18.346465719273201</c:v>
                </c:pt>
                <c:pt idx="397">
                  <c:v>18.346465719212386</c:v>
                </c:pt>
                <c:pt idx="398">
                  <c:v>18.346465718831798</c:v>
                </c:pt>
                <c:pt idx="399">
                  <c:v>18.346465719334031</c:v>
                </c:pt>
                <c:pt idx="400">
                  <c:v>18.346465718649135</c:v>
                </c:pt>
                <c:pt idx="401">
                  <c:v>18.346465719181801</c:v>
                </c:pt>
                <c:pt idx="402">
                  <c:v>18.346465719516786</c:v>
                </c:pt>
                <c:pt idx="403">
                  <c:v>18.346465719060131</c:v>
                </c:pt>
                <c:pt idx="404">
                  <c:v>18.346465718999198</c:v>
                </c:pt>
                <c:pt idx="405">
                  <c:v>18.346465718953535</c:v>
                </c:pt>
                <c:pt idx="406">
                  <c:v>18.346465719303598</c:v>
                </c:pt>
                <c:pt idx="407">
                  <c:v>18.346465719334031</c:v>
                </c:pt>
                <c:pt idx="408">
                  <c:v>18.346465719471031</c:v>
                </c:pt>
                <c:pt idx="409">
                  <c:v>18.346465719090634</c:v>
                </c:pt>
                <c:pt idx="410">
                  <c:v>18.346465718664398</c:v>
                </c:pt>
                <c:pt idx="411">
                  <c:v>18.346465718831798</c:v>
                </c:pt>
                <c:pt idx="412">
                  <c:v>18.346465719044975</c:v>
                </c:pt>
                <c:pt idx="413">
                  <c:v>18.346465719044975</c:v>
                </c:pt>
                <c:pt idx="414">
                  <c:v>18.346465719105698</c:v>
                </c:pt>
                <c:pt idx="415">
                  <c:v>18.346465719440701</c:v>
                </c:pt>
                <c:pt idx="416">
                  <c:v>18.346465719212386</c:v>
                </c:pt>
                <c:pt idx="417">
                  <c:v>18.346465719090634</c:v>
                </c:pt>
                <c:pt idx="418">
                  <c:v>18.346465718770901</c:v>
                </c:pt>
                <c:pt idx="419">
                  <c:v>18.346465719044975</c:v>
                </c:pt>
                <c:pt idx="420">
                  <c:v>18.346465719699331</c:v>
                </c:pt>
                <c:pt idx="421">
                  <c:v>18.346465719394931</c:v>
                </c:pt>
                <c:pt idx="422">
                  <c:v>18.346465719181801</c:v>
                </c:pt>
                <c:pt idx="423">
                  <c:v>18.346465719212386</c:v>
                </c:pt>
                <c:pt idx="424">
                  <c:v>18.346465718938298</c:v>
                </c:pt>
                <c:pt idx="425">
                  <c:v>18.346465719334031</c:v>
                </c:pt>
                <c:pt idx="426">
                  <c:v>18.346465719197131</c:v>
                </c:pt>
                <c:pt idx="427">
                  <c:v>18.346465719334031</c:v>
                </c:pt>
                <c:pt idx="428">
                  <c:v>18.346465719531903</c:v>
                </c:pt>
                <c:pt idx="429">
                  <c:v>18.346465719531903</c:v>
                </c:pt>
                <c:pt idx="430">
                  <c:v>18.346465719060131</c:v>
                </c:pt>
                <c:pt idx="431">
                  <c:v>18.346465718923099</c:v>
                </c:pt>
                <c:pt idx="432">
                  <c:v>18.346465719181801</c:v>
                </c:pt>
                <c:pt idx="433">
                  <c:v>18.346465718618823</c:v>
                </c:pt>
                <c:pt idx="434">
                  <c:v>18.346465719486286</c:v>
                </c:pt>
                <c:pt idx="435">
                  <c:v>18.346465719303598</c:v>
                </c:pt>
                <c:pt idx="436">
                  <c:v>18.346465719440701</c:v>
                </c:pt>
                <c:pt idx="437">
                  <c:v>18.346465719242797</c:v>
                </c:pt>
                <c:pt idx="438">
                  <c:v>18.346465719242797</c:v>
                </c:pt>
                <c:pt idx="439">
                  <c:v>18.346465719516786</c:v>
                </c:pt>
                <c:pt idx="440">
                  <c:v>18.346465719334031</c:v>
                </c:pt>
                <c:pt idx="441">
                  <c:v>18.346465718953535</c:v>
                </c:pt>
                <c:pt idx="442">
                  <c:v>18.346465719181801</c:v>
                </c:pt>
                <c:pt idx="443">
                  <c:v>18.346465718923099</c:v>
                </c:pt>
                <c:pt idx="444">
                  <c:v>18.346465719227531</c:v>
                </c:pt>
                <c:pt idx="445">
                  <c:v>18.346465719090634</c:v>
                </c:pt>
                <c:pt idx="446">
                  <c:v>18.346465718801301</c:v>
                </c:pt>
                <c:pt idx="447">
                  <c:v>18.346465719212386</c:v>
                </c:pt>
                <c:pt idx="448">
                  <c:v>18.346465718710078</c:v>
                </c:pt>
                <c:pt idx="449">
                  <c:v>18.3464657196232</c:v>
                </c:pt>
                <c:pt idx="450">
                  <c:v>18.346465718557798</c:v>
                </c:pt>
                <c:pt idx="451">
                  <c:v>18.346465719273201</c:v>
                </c:pt>
                <c:pt idx="452">
                  <c:v>18.346465719364531</c:v>
                </c:pt>
                <c:pt idx="453">
                  <c:v>18.346465718892816</c:v>
                </c:pt>
                <c:pt idx="454">
                  <c:v>18.346465719394931</c:v>
                </c:pt>
                <c:pt idx="455">
                  <c:v>18.3464657195623</c:v>
                </c:pt>
                <c:pt idx="456">
                  <c:v>18.346465718999198</c:v>
                </c:pt>
                <c:pt idx="457">
                  <c:v>18.346465718770901</c:v>
                </c:pt>
                <c:pt idx="458">
                  <c:v>18.346465718999198</c:v>
                </c:pt>
                <c:pt idx="459">
                  <c:v>18.346465719090634</c:v>
                </c:pt>
                <c:pt idx="460">
                  <c:v>18.346465719257935</c:v>
                </c:pt>
                <c:pt idx="461">
                  <c:v>18.346465718649135</c:v>
                </c:pt>
                <c:pt idx="462">
                  <c:v>18.346465719364531</c:v>
                </c:pt>
                <c:pt idx="463">
                  <c:v>18.346465719288538</c:v>
                </c:pt>
                <c:pt idx="464">
                  <c:v>18.346465719257935</c:v>
                </c:pt>
                <c:pt idx="465">
                  <c:v>18.346465718968801</c:v>
                </c:pt>
                <c:pt idx="466">
                  <c:v>18.346465719425431</c:v>
                </c:pt>
                <c:pt idx="467">
                  <c:v>18.346465719044975</c:v>
                </c:pt>
                <c:pt idx="468">
                  <c:v>18.346465718999198</c:v>
                </c:pt>
                <c:pt idx="469">
                  <c:v>18.346465719090634</c:v>
                </c:pt>
                <c:pt idx="470">
                  <c:v>18.34646571968419</c:v>
                </c:pt>
                <c:pt idx="471">
                  <c:v>18.346465719105698</c:v>
                </c:pt>
                <c:pt idx="472">
                  <c:v>18.346465718786131</c:v>
                </c:pt>
                <c:pt idx="473">
                  <c:v>18.346465718984035</c:v>
                </c:pt>
                <c:pt idx="474">
                  <c:v>18.346465718907901</c:v>
                </c:pt>
                <c:pt idx="475">
                  <c:v>18.346465719014546</c:v>
                </c:pt>
                <c:pt idx="476">
                  <c:v>18.346465719044975</c:v>
                </c:pt>
                <c:pt idx="477">
                  <c:v>18.346465719044975</c:v>
                </c:pt>
                <c:pt idx="478">
                  <c:v>18.346465718892816</c:v>
                </c:pt>
                <c:pt idx="479">
                  <c:v>18.346465719136198</c:v>
                </c:pt>
                <c:pt idx="480">
                  <c:v>18.346465719060131</c:v>
                </c:pt>
                <c:pt idx="481">
                  <c:v>18.346465719120999</c:v>
                </c:pt>
                <c:pt idx="482">
                  <c:v>18.346465718907901</c:v>
                </c:pt>
                <c:pt idx="483">
                  <c:v>18.346465719029631</c:v>
                </c:pt>
                <c:pt idx="484">
                  <c:v>18.346465719394931</c:v>
                </c:pt>
                <c:pt idx="485">
                  <c:v>18.346465719151471</c:v>
                </c:pt>
                <c:pt idx="486">
                  <c:v>18.346465719318878</c:v>
                </c:pt>
                <c:pt idx="487">
                  <c:v>18.346465719197131</c:v>
                </c:pt>
                <c:pt idx="488">
                  <c:v>18.346465719257935</c:v>
                </c:pt>
                <c:pt idx="489">
                  <c:v>18.346465719136198</c:v>
                </c:pt>
                <c:pt idx="490">
                  <c:v>18.346465719075301</c:v>
                </c:pt>
                <c:pt idx="491">
                  <c:v>18.346465719075301</c:v>
                </c:pt>
                <c:pt idx="492">
                  <c:v>18.346465719410197</c:v>
                </c:pt>
                <c:pt idx="493">
                  <c:v>18.346465719151471</c:v>
                </c:pt>
                <c:pt idx="494">
                  <c:v>18.346465719197131</c:v>
                </c:pt>
                <c:pt idx="495">
                  <c:v>18.346465719303598</c:v>
                </c:pt>
                <c:pt idx="496">
                  <c:v>18.346465719242797</c:v>
                </c:pt>
                <c:pt idx="497">
                  <c:v>18.346465718907901</c:v>
                </c:pt>
                <c:pt idx="498">
                  <c:v>18.346465719029631</c:v>
                </c:pt>
                <c:pt idx="499">
                  <c:v>18.346465719242797</c:v>
                </c:pt>
                <c:pt idx="500">
                  <c:v>18.346465719212386</c:v>
                </c:pt>
                <c:pt idx="501">
                  <c:v>18.346465719303598</c:v>
                </c:pt>
                <c:pt idx="502">
                  <c:v>18.346465719029631</c:v>
                </c:pt>
                <c:pt idx="503">
                  <c:v>18.346465719060131</c:v>
                </c:pt>
                <c:pt idx="504">
                  <c:v>18.346465718877486</c:v>
                </c:pt>
                <c:pt idx="505">
                  <c:v>18.346465719212386</c:v>
                </c:pt>
                <c:pt idx="506">
                  <c:v>18.346465719273201</c:v>
                </c:pt>
                <c:pt idx="507">
                  <c:v>18.346465719181801</c:v>
                </c:pt>
                <c:pt idx="508">
                  <c:v>18.346465719029631</c:v>
                </c:pt>
                <c:pt idx="509">
                  <c:v>18.346465719060131</c:v>
                </c:pt>
                <c:pt idx="510">
                  <c:v>18.346465719181801</c:v>
                </c:pt>
                <c:pt idx="511">
                  <c:v>18.346465719029631</c:v>
                </c:pt>
                <c:pt idx="512">
                  <c:v>18.346465719120999</c:v>
                </c:pt>
                <c:pt idx="513">
                  <c:v>18.346465718938298</c:v>
                </c:pt>
                <c:pt idx="514">
                  <c:v>18.346465719181801</c:v>
                </c:pt>
                <c:pt idx="515">
                  <c:v>18.346465718999198</c:v>
                </c:pt>
                <c:pt idx="516">
                  <c:v>18.346465719334031</c:v>
                </c:pt>
                <c:pt idx="517">
                  <c:v>18.346465718786131</c:v>
                </c:pt>
                <c:pt idx="518">
                  <c:v>18.346465718847035</c:v>
                </c:pt>
                <c:pt idx="519">
                  <c:v>18.346465719151471</c:v>
                </c:pt>
                <c:pt idx="520">
                  <c:v>18.346465719425431</c:v>
                </c:pt>
                <c:pt idx="521">
                  <c:v>18.346465718816734</c:v>
                </c:pt>
                <c:pt idx="522">
                  <c:v>18.346465719334031</c:v>
                </c:pt>
                <c:pt idx="523">
                  <c:v>18.346465719242797</c:v>
                </c:pt>
                <c:pt idx="524">
                  <c:v>18.346465718877486</c:v>
                </c:pt>
                <c:pt idx="525">
                  <c:v>18.346465719455871</c:v>
                </c:pt>
                <c:pt idx="526">
                  <c:v>18.346465718755731</c:v>
                </c:pt>
                <c:pt idx="527">
                  <c:v>18.346465719090634</c:v>
                </c:pt>
                <c:pt idx="528">
                  <c:v>18.346465718938298</c:v>
                </c:pt>
                <c:pt idx="529">
                  <c:v>18.346465719516786</c:v>
                </c:pt>
                <c:pt idx="530">
                  <c:v>18.346465719181801</c:v>
                </c:pt>
                <c:pt idx="531">
                  <c:v>18.346465719364531</c:v>
                </c:pt>
                <c:pt idx="532">
                  <c:v>18.346465719212386</c:v>
                </c:pt>
                <c:pt idx="533">
                  <c:v>18.346465718847035</c:v>
                </c:pt>
                <c:pt idx="534">
                  <c:v>18.346465719273201</c:v>
                </c:pt>
                <c:pt idx="535">
                  <c:v>18.346465718664398</c:v>
                </c:pt>
                <c:pt idx="536">
                  <c:v>18.346465719455871</c:v>
                </c:pt>
                <c:pt idx="537">
                  <c:v>18.346465719151471</c:v>
                </c:pt>
                <c:pt idx="538">
                  <c:v>18.346465718633901</c:v>
                </c:pt>
                <c:pt idx="539">
                  <c:v>18.346465719242797</c:v>
                </c:pt>
                <c:pt idx="540">
                  <c:v>18.346465718847035</c:v>
                </c:pt>
                <c:pt idx="541">
                  <c:v>18.346465719638516</c:v>
                </c:pt>
                <c:pt idx="542">
                  <c:v>18.346465718847035</c:v>
                </c:pt>
                <c:pt idx="543">
                  <c:v>18.346465719090634</c:v>
                </c:pt>
                <c:pt idx="544">
                  <c:v>18.346465719242797</c:v>
                </c:pt>
                <c:pt idx="545">
                  <c:v>18.346465718360001</c:v>
                </c:pt>
                <c:pt idx="546">
                  <c:v>18.346465719334031</c:v>
                </c:pt>
                <c:pt idx="547">
                  <c:v>18.346465719181801</c:v>
                </c:pt>
                <c:pt idx="548">
                  <c:v>18.346465718299179</c:v>
                </c:pt>
                <c:pt idx="549">
                  <c:v>18.346465718694905</c:v>
                </c:pt>
                <c:pt idx="550">
                  <c:v>18.346465718116516</c:v>
                </c:pt>
                <c:pt idx="551">
                  <c:v>18.346465718116516</c:v>
                </c:pt>
                <c:pt idx="552">
                  <c:v>18.346465718968801</c:v>
                </c:pt>
                <c:pt idx="553">
                  <c:v>18.346465721008379</c:v>
                </c:pt>
                <c:pt idx="554">
                  <c:v>18.346465716868398</c:v>
                </c:pt>
                <c:pt idx="555">
                  <c:v>18.346465720947435</c:v>
                </c:pt>
                <c:pt idx="556">
                  <c:v>18.346465724265435</c:v>
                </c:pt>
                <c:pt idx="557">
                  <c:v>18.346465720643035</c:v>
                </c:pt>
                <c:pt idx="558">
                  <c:v>18.346465723443593</c:v>
                </c:pt>
                <c:pt idx="559">
                  <c:v>18.346465722956516</c:v>
                </c:pt>
                <c:pt idx="560">
                  <c:v>18.346465700826435</c:v>
                </c:pt>
                <c:pt idx="561">
                  <c:v>18.346465683292831</c:v>
                </c:pt>
                <c:pt idx="562">
                  <c:v>18.346467141685</c:v>
                </c:pt>
                <c:pt idx="563">
                  <c:v>-5.7500000002195986</c:v>
                </c:pt>
                <c:pt idx="564">
                  <c:v>0</c:v>
                </c:pt>
              </c:numCache>
            </c:numRef>
          </c:yVal>
          <c:smooth val="0"/>
        </c:ser>
        <c:ser>
          <c:idx val="11"/>
          <c:order val="11"/>
          <c:spPr>
            <a:ln w="12700">
              <a:solidFill>
                <a:schemeClr val="bg1">
                  <a:lumMod val="50000"/>
                </a:schemeClr>
              </a:solidFill>
            </a:ln>
          </c:spPr>
          <c:marker>
            <c:symbol val="none"/>
          </c:marker>
          <c:xVal>
            <c:numRef>
              <c:f>Sheet2!$I$1408:$I$2807</c:f>
              <c:numCache>
                <c:formatCode>General</c:formatCode>
                <c:ptCount val="1400"/>
                <c:pt idx="0">
                  <c:v>0.99993381556051364</c:v>
                </c:pt>
                <c:pt idx="1">
                  <c:v>0.9986873419501795</c:v>
                </c:pt>
                <c:pt idx="2">
                  <c:v>0.99730849946087363</c:v>
                </c:pt>
                <c:pt idx="3">
                  <c:v>0.99592965697156821</c:v>
                </c:pt>
                <c:pt idx="4">
                  <c:v>0.99455081448225857</c:v>
                </c:pt>
                <c:pt idx="5">
                  <c:v>0.99427504598439698</c:v>
                </c:pt>
                <c:pt idx="6">
                  <c:v>0.99317197199294749</c:v>
                </c:pt>
                <c:pt idx="7">
                  <c:v>0.99289620349509244</c:v>
                </c:pt>
                <c:pt idx="8">
                  <c:v>0.99179312950364396</c:v>
                </c:pt>
                <c:pt idx="9">
                  <c:v>0.99151736100577958</c:v>
                </c:pt>
                <c:pt idx="10">
                  <c:v>0.99041428701433443</c:v>
                </c:pt>
                <c:pt idx="11">
                  <c:v>0.99013851851647605</c:v>
                </c:pt>
                <c:pt idx="12">
                  <c:v>0.98903544452503001</c:v>
                </c:pt>
                <c:pt idx="13">
                  <c:v>0.98875967602716963</c:v>
                </c:pt>
                <c:pt idx="14">
                  <c:v>0.98765660203572303</c:v>
                </c:pt>
                <c:pt idx="15">
                  <c:v>0.98738083353786199</c:v>
                </c:pt>
                <c:pt idx="16">
                  <c:v>0.98627775954641606</c:v>
                </c:pt>
                <c:pt idx="17">
                  <c:v>0.98600199104855502</c:v>
                </c:pt>
                <c:pt idx="18">
                  <c:v>0.98489891705710964</c:v>
                </c:pt>
                <c:pt idx="19">
                  <c:v>0.98462314855924749</c:v>
                </c:pt>
                <c:pt idx="20">
                  <c:v>0.98352007456780199</c:v>
                </c:pt>
                <c:pt idx="21">
                  <c:v>0.98324430606994051</c:v>
                </c:pt>
                <c:pt idx="22">
                  <c:v>0.98214123207850001</c:v>
                </c:pt>
                <c:pt idx="23">
                  <c:v>0.98186546358063298</c:v>
                </c:pt>
                <c:pt idx="24">
                  <c:v>0.98076238958918749</c:v>
                </c:pt>
                <c:pt idx="25">
                  <c:v>0.98048662109132201</c:v>
                </c:pt>
                <c:pt idx="26">
                  <c:v>0.97938354709988162</c:v>
                </c:pt>
                <c:pt idx="27">
                  <c:v>0.97910777860201881</c:v>
                </c:pt>
                <c:pt idx="28">
                  <c:v>0.97800470461057798</c:v>
                </c:pt>
                <c:pt idx="29">
                  <c:v>0.97772893611271472</c:v>
                </c:pt>
                <c:pt idx="30">
                  <c:v>0.97662586212126923</c:v>
                </c:pt>
                <c:pt idx="31">
                  <c:v>0.97635009362340852</c:v>
                </c:pt>
                <c:pt idx="32">
                  <c:v>0.97524701963195981</c:v>
                </c:pt>
                <c:pt idx="33">
                  <c:v>0.97497125113410221</c:v>
                </c:pt>
                <c:pt idx="34">
                  <c:v>0.97386817714265128</c:v>
                </c:pt>
                <c:pt idx="35">
                  <c:v>0.97359240864479324</c:v>
                </c:pt>
                <c:pt idx="36">
                  <c:v>0.97248933465334564</c:v>
                </c:pt>
                <c:pt idx="37">
                  <c:v>0.97221356615548382</c:v>
                </c:pt>
                <c:pt idx="38">
                  <c:v>0.97111049216404</c:v>
                </c:pt>
                <c:pt idx="39">
                  <c:v>0.97083472366617996</c:v>
                </c:pt>
                <c:pt idx="40">
                  <c:v>0.96973164967473369</c:v>
                </c:pt>
                <c:pt idx="41">
                  <c:v>0.96945588117686998</c:v>
                </c:pt>
                <c:pt idx="42">
                  <c:v>0.96807703868756545</c:v>
                </c:pt>
                <c:pt idx="43">
                  <c:v>0.96669819619825892</c:v>
                </c:pt>
                <c:pt idx="44">
                  <c:v>0.9653193537089485</c:v>
                </c:pt>
                <c:pt idx="45">
                  <c:v>0.96394051121964164</c:v>
                </c:pt>
                <c:pt idx="46">
                  <c:v>0.96256166873033178</c:v>
                </c:pt>
                <c:pt idx="47">
                  <c:v>0.96118282624102702</c:v>
                </c:pt>
                <c:pt idx="48">
                  <c:v>0.95980398375171949</c:v>
                </c:pt>
                <c:pt idx="49">
                  <c:v>0.95842514126241296</c:v>
                </c:pt>
                <c:pt idx="50">
                  <c:v>0.95704629877310665</c:v>
                </c:pt>
                <c:pt idx="51">
                  <c:v>0.95677053027524495</c:v>
                </c:pt>
                <c:pt idx="52">
                  <c:v>0.9556674562838039</c:v>
                </c:pt>
                <c:pt idx="53">
                  <c:v>0.95539168778593797</c:v>
                </c:pt>
                <c:pt idx="54">
                  <c:v>0.95428861379449492</c:v>
                </c:pt>
                <c:pt idx="55">
                  <c:v>0.95401284529662878</c:v>
                </c:pt>
                <c:pt idx="56">
                  <c:v>0.95290977130518828</c:v>
                </c:pt>
                <c:pt idx="57">
                  <c:v>0.95263400280732402</c:v>
                </c:pt>
                <c:pt idx="58">
                  <c:v>0.95153092881587797</c:v>
                </c:pt>
                <c:pt idx="59">
                  <c:v>0.95125516031801605</c:v>
                </c:pt>
                <c:pt idx="60">
                  <c:v>0.95015208632657322</c:v>
                </c:pt>
                <c:pt idx="61">
                  <c:v>0.94987631782870963</c:v>
                </c:pt>
                <c:pt idx="62">
                  <c:v>0.94877324383726358</c:v>
                </c:pt>
                <c:pt idx="63">
                  <c:v>0.94849747533940265</c:v>
                </c:pt>
                <c:pt idx="64">
                  <c:v>0.94739440134795649</c:v>
                </c:pt>
                <c:pt idx="65">
                  <c:v>0.94711863285009745</c:v>
                </c:pt>
                <c:pt idx="66">
                  <c:v>0.94601555885864896</c:v>
                </c:pt>
                <c:pt idx="67">
                  <c:v>0.94573979036079092</c:v>
                </c:pt>
                <c:pt idx="68">
                  <c:v>0.94463671636934265</c:v>
                </c:pt>
                <c:pt idx="69">
                  <c:v>0.94436094787148051</c:v>
                </c:pt>
                <c:pt idx="70">
                  <c:v>0.94325787388003501</c:v>
                </c:pt>
                <c:pt idx="71">
                  <c:v>0.94298210538217397</c:v>
                </c:pt>
                <c:pt idx="72">
                  <c:v>0.94187903139073093</c:v>
                </c:pt>
                <c:pt idx="73">
                  <c:v>0.941603262892867</c:v>
                </c:pt>
                <c:pt idx="74">
                  <c:v>0.94050018890141807</c:v>
                </c:pt>
                <c:pt idx="75">
                  <c:v>0.94022442040356291</c:v>
                </c:pt>
                <c:pt idx="76">
                  <c:v>0.93912134641211464</c:v>
                </c:pt>
                <c:pt idx="77">
                  <c:v>0.93884557791425305</c:v>
                </c:pt>
                <c:pt idx="78">
                  <c:v>0.937742503922807</c:v>
                </c:pt>
                <c:pt idx="79">
                  <c:v>0.93746673542494308</c:v>
                </c:pt>
                <c:pt idx="80">
                  <c:v>0.93636366143350003</c:v>
                </c:pt>
                <c:pt idx="81">
                  <c:v>0.93608789293563799</c:v>
                </c:pt>
                <c:pt idx="82">
                  <c:v>0.93470905044633446</c:v>
                </c:pt>
                <c:pt idx="83">
                  <c:v>0.93333020795702359</c:v>
                </c:pt>
                <c:pt idx="84">
                  <c:v>0.93195136546771651</c:v>
                </c:pt>
                <c:pt idx="85">
                  <c:v>0.93057252297840998</c:v>
                </c:pt>
                <c:pt idx="86">
                  <c:v>0.92919368048910544</c:v>
                </c:pt>
                <c:pt idx="87">
                  <c:v>0.92781483799979891</c:v>
                </c:pt>
                <c:pt idx="88">
                  <c:v>0.92643599551048905</c:v>
                </c:pt>
                <c:pt idx="89">
                  <c:v>0.92505715302118263</c:v>
                </c:pt>
                <c:pt idx="90">
                  <c:v>0.92367831053187943</c:v>
                </c:pt>
                <c:pt idx="91">
                  <c:v>0.92229946804256802</c:v>
                </c:pt>
                <c:pt idx="92">
                  <c:v>0.92092062555326104</c:v>
                </c:pt>
                <c:pt idx="93">
                  <c:v>0.92064485705540366</c:v>
                </c:pt>
                <c:pt idx="94">
                  <c:v>0.91954178306395351</c:v>
                </c:pt>
                <c:pt idx="95">
                  <c:v>0.91926601456609203</c:v>
                </c:pt>
                <c:pt idx="96">
                  <c:v>0.91816294057464343</c:v>
                </c:pt>
                <c:pt idx="97">
                  <c:v>0.91788717207678505</c:v>
                </c:pt>
                <c:pt idx="98">
                  <c:v>0.91678409808533901</c:v>
                </c:pt>
                <c:pt idx="99">
                  <c:v>0.91650832958747797</c:v>
                </c:pt>
                <c:pt idx="100">
                  <c:v>0.91540525559603203</c:v>
                </c:pt>
                <c:pt idx="101">
                  <c:v>0.91512948709817543</c:v>
                </c:pt>
                <c:pt idx="102">
                  <c:v>0.91402641310672561</c:v>
                </c:pt>
                <c:pt idx="103">
                  <c:v>0.91375064460886646</c:v>
                </c:pt>
                <c:pt idx="104">
                  <c:v>0.91264757061741864</c:v>
                </c:pt>
                <c:pt idx="105">
                  <c:v>0.91237180211955993</c:v>
                </c:pt>
                <c:pt idx="106">
                  <c:v>0.91126872812811099</c:v>
                </c:pt>
                <c:pt idx="107">
                  <c:v>0.91099295963024951</c:v>
                </c:pt>
                <c:pt idx="108">
                  <c:v>0.90988988563880646</c:v>
                </c:pt>
                <c:pt idx="109">
                  <c:v>0.90961411714094298</c:v>
                </c:pt>
                <c:pt idx="110">
                  <c:v>0.90851104314949704</c:v>
                </c:pt>
                <c:pt idx="111">
                  <c:v>0.90823527465163501</c:v>
                </c:pt>
                <c:pt idx="112">
                  <c:v>0.90713220066019062</c:v>
                </c:pt>
                <c:pt idx="113">
                  <c:v>0.90685643216232903</c:v>
                </c:pt>
                <c:pt idx="114">
                  <c:v>0.90575335817088365</c:v>
                </c:pt>
                <c:pt idx="115">
                  <c:v>0.9054775896730205</c:v>
                </c:pt>
                <c:pt idx="116">
                  <c:v>0.90437451568157845</c:v>
                </c:pt>
                <c:pt idx="117">
                  <c:v>0.90409874718371463</c:v>
                </c:pt>
                <c:pt idx="118">
                  <c:v>0.90271990469440921</c:v>
                </c:pt>
                <c:pt idx="119">
                  <c:v>0.90134106220510246</c:v>
                </c:pt>
                <c:pt idx="120">
                  <c:v>0.89996221971579249</c:v>
                </c:pt>
                <c:pt idx="121">
                  <c:v>0.89858337722648618</c:v>
                </c:pt>
                <c:pt idx="122">
                  <c:v>0.8972045347371792</c:v>
                </c:pt>
                <c:pt idx="123">
                  <c:v>0.89582569224787689</c:v>
                </c:pt>
                <c:pt idx="124">
                  <c:v>0.89444684975856459</c:v>
                </c:pt>
                <c:pt idx="125">
                  <c:v>0.8930680072692575</c:v>
                </c:pt>
                <c:pt idx="126">
                  <c:v>0.89168916477994853</c:v>
                </c:pt>
                <c:pt idx="127">
                  <c:v>0.890310322290641</c:v>
                </c:pt>
                <c:pt idx="128">
                  <c:v>0.88893147980133658</c:v>
                </c:pt>
                <c:pt idx="129">
                  <c:v>0.88755263731202849</c:v>
                </c:pt>
                <c:pt idx="130">
                  <c:v>0.8861737948227193</c:v>
                </c:pt>
                <c:pt idx="131">
                  <c:v>0.88479495233341943</c:v>
                </c:pt>
                <c:pt idx="132">
                  <c:v>0.88451918383555128</c:v>
                </c:pt>
                <c:pt idx="133">
                  <c:v>0.88341610984410446</c:v>
                </c:pt>
                <c:pt idx="134">
                  <c:v>0.88314034134624453</c:v>
                </c:pt>
                <c:pt idx="135">
                  <c:v>0.8820372673548017</c:v>
                </c:pt>
                <c:pt idx="136">
                  <c:v>0.881761498856938</c:v>
                </c:pt>
                <c:pt idx="137">
                  <c:v>0.88065842486549473</c:v>
                </c:pt>
                <c:pt idx="138">
                  <c:v>0.88038265636763258</c:v>
                </c:pt>
                <c:pt idx="139">
                  <c:v>0.87927958237619086</c:v>
                </c:pt>
                <c:pt idx="140">
                  <c:v>0.87900381387832893</c:v>
                </c:pt>
                <c:pt idx="141">
                  <c:v>0.87790073988688222</c:v>
                </c:pt>
                <c:pt idx="142">
                  <c:v>0.8776249713890214</c:v>
                </c:pt>
                <c:pt idx="143">
                  <c:v>0.87652189739757802</c:v>
                </c:pt>
                <c:pt idx="144">
                  <c:v>0.87624612889971099</c:v>
                </c:pt>
                <c:pt idx="145">
                  <c:v>0.87514305490826605</c:v>
                </c:pt>
                <c:pt idx="146">
                  <c:v>0.87486728641040645</c:v>
                </c:pt>
                <c:pt idx="147">
                  <c:v>0.8737642124189624</c:v>
                </c:pt>
                <c:pt idx="148">
                  <c:v>0.87348844392109704</c:v>
                </c:pt>
                <c:pt idx="149">
                  <c:v>0.87238536992964877</c:v>
                </c:pt>
                <c:pt idx="150">
                  <c:v>0.87210960143179328</c:v>
                </c:pt>
                <c:pt idx="151">
                  <c:v>0.87100652744034401</c:v>
                </c:pt>
                <c:pt idx="152">
                  <c:v>0.87073075894248364</c:v>
                </c:pt>
                <c:pt idx="153">
                  <c:v>0.86935191645318266</c:v>
                </c:pt>
                <c:pt idx="154">
                  <c:v>0.86797307396387324</c:v>
                </c:pt>
                <c:pt idx="155">
                  <c:v>0.86659423147456494</c:v>
                </c:pt>
                <c:pt idx="156">
                  <c:v>0.86521538898525208</c:v>
                </c:pt>
                <c:pt idx="157">
                  <c:v>0.86383654649594799</c:v>
                </c:pt>
                <c:pt idx="158">
                  <c:v>0.86245770400664057</c:v>
                </c:pt>
                <c:pt idx="159">
                  <c:v>0.86107886151733304</c:v>
                </c:pt>
                <c:pt idx="160">
                  <c:v>0.85970001902802928</c:v>
                </c:pt>
                <c:pt idx="161">
                  <c:v>0.85832117653872286</c:v>
                </c:pt>
                <c:pt idx="162">
                  <c:v>0.85694233404941444</c:v>
                </c:pt>
                <c:pt idx="163">
                  <c:v>0.85556349156010503</c:v>
                </c:pt>
                <c:pt idx="164">
                  <c:v>0.85418464907079805</c:v>
                </c:pt>
                <c:pt idx="165">
                  <c:v>0.85280580658149674</c:v>
                </c:pt>
                <c:pt idx="166">
                  <c:v>0.85142696409218399</c:v>
                </c:pt>
                <c:pt idx="167">
                  <c:v>0.85004812160287946</c:v>
                </c:pt>
                <c:pt idx="168">
                  <c:v>0.84866927911357515</c:v>
                </c:pt>
                <c:pt idx="169">
                  <c:v>0.84839351061571044</c:v>
                </c:pt>
                <c:pt idx="170">
                  <c:v>0.84729043662426629</c:v>
                </c:pt>
                <c:pt idx="171">
                  <c:v>0.84701466812640103</c:v>
                </c:pt>
                <c:pt idx="172">
                  <c:v>0.84591159413495598</c:v>
                </c:pt>
                <c:pt idx="173">
                  <c:v>0.84563582563709694</c:v>
                </c:pt>
                <c:pt idx="174">
                  <c:v>0.84453275164564856</c:v>
                </c:pt>
                <c:pt idx="175">
                  <c:v>0.84425698314778697</c:v>
                </c:pt>
                <c:pt idx="176">
                  <c:v>0.84315390915634159</c:v>
                </c:pt>
                <c:pt idx="177">
                  <c:v>0.84287814065848443</c:v>
                </c:pt>
                <c:pt idx="178">
                  <c:v>0.84177506666703705</c:v>
                </c:pt>
                <c:pt idx="179">
                  <c:v>0.84149929816917801</c:v>
                </c:pt>
                <c:pt idx="180">
                  <c:v>0.84039622417772697</c:v>
                </c:pt>
                <c:pt idx="181">
                  <c:v>0.84012045567986893</c:v>
                </c:pt>
                <c:pt idx="182">
                  <c:v>0.83901738168841999</c:v>
                </c:pt>
                <c:pt idx="183">
                  <c:v>0.83874161319056473</c:v>
                </c:pt>
                <c:pt idx="184">
                  <c:v>0.83763853919911546</c:v>
                </c:pt>
                <c:pt idx="185">
                  <c:v>0.83736277070124709</c:v>
                </c:pt>
                <c:pt idx="186">
                  <c:v>0.83598392821194456</c:v>
                </c:pt>
                <c:pt idx="187">
                  <c:v>0.83460508572263759</c:v>
                </c:pt>
                <c:pt idx="188">
                  <c:v>0.83322624323333105</c:v>
                </c:pt>
                <c:pt idx="189">
                  <c:v>0.83184740074402463</c:v>
                </c:pt>
                <c:pt idx="190">
                  <c:v>0.83046855825471599</c:v>
                </c:pt>
                <c:pt idx="191">
                  <c:v>0.82908971576540902</c:v>
                </c:pt>
                <c:pt idx="192">
                  <c:v>0.82771087327610493</c:v>
                </c:pt>
                <c:pt idx="193">
                  <c:v>0.82633203078679496</c:v>
                </c:pt>
                <c:pt idx="194">
                  <c:v>0.82495318829748798</c:v>
                </c:pt>
                <c:pt idx="195">
                  <c:v>0.82357434580818101</c:v>
                </c:pt>
                <c:pt idx="196">
                  <c:v>0.82219550331887903</c:v>
                </c:pt>
                <c:pt idx="197">
                  <c:v>0.8208166608295665</c:v>
                </c:pt>
                <c:pt idx="198">
                  <c:v>0.81943781834025997</c:v>
                </c:pt>
                <c:pt idx="199">
                  <c:v>0.81805897585095078</c:v>
                </c:pt>
                <c:pt idx="200">
                  <c:v>0.81668013336164602</c:v>
                </c:pt>
                <c:pt idx="201">
                  <c:v>0.81530129087233849</c:v>
                </c:pt>
                <c:pt idx="202">
                  <c:v>0.81392244838303263</c:v>
                </c:pt>
                <c:pt idx="203">
                  <c:v>0.81254360589372399</c:v>
                </c:pt>
                <c:pt idx="204">
                  <c:v>0.81116476340441701</c:v>
                </c:pt>
                <c:pt idx="205">
                  <c:v>0.81088899490655597</c:v>
                </c:pt>
                <c:pt idx="206">
                  <c:v>0.80978592091511004</c:v>
                </c:pt>
                <c:pt idx="207">
                  <c:v>0.80951015241724678</c:v>
                </c:pt>
                <c:pt idx="208">
                  <c:v>0.80840707842580295</c:v>
                </c:pt>
                <c:pt idx="209">
                  <c:v>0.80813130992793847</c:v>
                </c:pt>
                <c:pt idx="210">
                  <c:v>0.80702823593649664</c:v>
                </c:pt>
                <c:pt idx="211">
                  <c:v>0.80675246743863505</c:v>
                </c:pt>
                <c:pt idx="212">
                  <c:v>0.80564939344719344</c:v>
                </c:pt>
                <c:pt idx="213">
                  <c:v>0.80537362494932796</c:v>
                </c:pt>
                <c:pt idx="214">
                  <c:v>0.80399478246002165</c:v>
                </c:pt>
                <c:pt idx="215">
                  <c:v>0.80261593997071401</c:v>
                </c:pt>
                <c:pt idx="216">
                  <c:v>0.80123709748140604</c:v>
                </c:pt>
                <c:pt idx="217">
                  <c:v>0.79985825499209895</c:v>
                </c:pt>
                <c:pt idx="218">
                  <c:v>0.79847941250279586</c:v>
                </c:pt>
                <c:pt idx="219">
                  <c:v>0.79710057001348722</c:v>
                </c:pt>
                <c:pt idx="220">
                  <c:v>0.79572172752418302</c:v>
                </c:pt>
                <c:pt idx="221">
                  <c:v>0.79434288503487105</c:v>
                </c:pt>
                <c:pt idx="222">
                  <c:v>0.79296404254556463</c:v>
                </c:pt>
                <c:pt idx="223">
                  <c:v>0.79158520005625466</c:v>
                </c:pt>
                <c:pt idx="224">
                  <c:v>0.79020635756694957</c:v>
                </c:pt>
                <c:pt idx="225">
                  <c:v>0.78882751507764259</c:v>
                </c:pt>
                <c:pt idx="226">
                  <c:v>0.78744867258833928</c:v>
                </c:pt>
                <c:pt idx="227">
                  <c:v>0.78606983009902964</c:v>
                </c:pt>
                <c:pt idx="228">
                  <c:v>0.78469098760972344</c:v>
                </c:pt>
                <c:pt idx="229">
                  <c:v>0.78331214512041059</c:v>
                </c:pt>
                <c:pt idx="230">
                  <c:v>0.78193330263110705</c:v>
                </c:pt>
                <c:pt idx="231">
                  <c:v>0.78055446014179997</c:v>
                </c:pt>
                <c:pt idx="232">
                  <c:v>0.77917561765249943</c:v>
                </c:pt>
                <c:pt idx="233">
                  <c:v>0.77779677516319079</c:v>
                </c:pt>
                <c:pt idx="234">
                  <c:v>0.77641793267388415</c:v>
                </c:pt>
                <c:pt idx="235">
                  <c:v>0.77503909018457739</c:v>
                </c:pt>
                <c:pt idx="236">
                  <c:v>0.7747633216867108</c:v>
                </c:pt>
                <c:pt idx="237">
                  <c:v>0.77366024769526565</c:v>
                </c:pt>
                <c:pt idx="238">
                  <c:v>0.77338447919740383</c:v>
                </c:pt>
                <c:pt idx="239">
                  <c:v>0.77310871069954656</c:v>
                </c:pt>
                <c:pt idx="240">
                  <c:v>0.77283294220168164</c:v>
                </c:pt>
                <c:pt idx="241">
                  <c:v>0.77228140520595778</c:v>
                </c:pt>
                <c:pt idx="242">
                  <c:v>0.77200563670810163</c:v>
                </c:pt>
                <c:pt idx="243">
                  <c:v>0.77172986821023781</c:v>
                </c:pt>
                <c:pt idx="244">
                  <c:v>0.77145409971237278</c:v>
                </c:pt>
                <c:pt idx="245">
                  <c:v>0.77062679421879321</c:v>
                </c:pt>
                <c:pt idx="246">
                  <c:v>0.77035102572092728</c:v>
                </c:pt>
                <c:pt idx="247">
                  <c:v>0.77007525722307102</c:v>
                </c:pt>
                <c:pt idx="248">
                  <c:v>0.76924795172948446</c:v>
                </c:pt>
                <c:pt idx="249">
                  <c:v>0.76897218323162098</c:v>
                </c:pt>
                <c:pt idx="250">
                  <c:v>0.76869641473376193</c:v>
                </c:pt>
                <c:pt idx="251">
                  <c:v>0.76786910924017793</c:v>
                </c:pt>
                <c:pt idx="252">
                  <c:v>0.76759334074231356</c:v>
                </c:pt>
                <c:pt idx="253">
                  <c:v>0.76731757224445263</c:v>
                </c:pt>
                <c:pt idx="254">
                  <c:v>0.76649026675086795</c:v>
                </c:pt>
                <c:pt idx="255">
                  <c:v>0.76621449825300991</c:v>
                </c:pt>
                <c:pt idx="256">
                  <c:v>0.76593872975514499</c:v>
                </c:pt>
                <c:pt idx="257">
                  <c:v>0.76511142426156165</c:v>
                </c:pt>
                <c:pt idx="258">
                  <c:v>0.76483565576370294</c:v>
                </c:pt>
                <c:pt idx="259">
                  <c:v>0.76455988726584045</c:v>
                </c:pt>
                <c:pt idx="260">
                  <c:v>0.76373258177225001</c:v>
                </c:pt>
                <c:pt idx="261">
                  <c:v>0.76345681327439641</c:v>
                </c:pt>
                <c:pt idx="262">
                  <c:v>0.76318104477653104</c:v>
                </c:pt>
                <c:pt idx="263">
                  <c:v>0.76235373928294659</c:v>
                </c:pt>
                <c:pt idx="264">
                  <c:v>0.76207797078508721</c:v>
                </c:pt>
                <c:pt idx="265">
                  <c:v>0.76180220228722395</c:v>
                </c:pt>
                <c:pt idx="266">
                  <c:v>0.76097489679364294</c:v>
                </c:pt>
                <c:pt idx="267">
                  <c:v>0.76069912829578301</c:v>
                </c:pt>
                <c:pt idx="268">
                  <c:v>0.76042335979791442</c:v>
                </c:pt>
                <c:pt idx="269">
                  <c:v>0.75959605430433363</c:v>
                </c:pt>
                <c:pt idx="270">
                  <c:v>0.75932028580647104</c:v>
                </c:pt>
                <c:pt idx="271">
                  <c:v>0.75904451730861444</c:v>
                </c:pt>
                <c:pt idx="272">
                  <c:v>0.75821721181502599</c:v>
                </c:pt>
                <c:pt idx="273">
                  <c:v>0.75794144331716728</c:v>
                </c:pt>
                <c:pt idx="274">
                  <c:v>0.75766567481930591</c:v>
                </c:pt>
                <c:pt idx="275">
                  <c:v>0.75683836932571902</c:v>
                </c:pt>
                <c:pt idx="276">
                  <c:v>0.75656260082785443</c:v>
                </c:pt>
                <c:pt idx="277">
                  <c:v>0.75628683232999894</c:v>
                </c:pt>
                <c:pt idx="278">
                  <c:v>0.75545952683641204</c:v>
                </c:pt>
                <c:pt idx="279">
                  <c:v>0.75518375833855245</c:v>
                </c:pt>
                <c:pt idx="280">
                  <c:v>0.75490798984068797</c:v>
                </c:pt>
                <c:pt idx="281">
                  <c:v>0.75408068434710462</c:v>
                </c:pt>
                <c:pt idx="282">
                  <c:v>0.75380491584924303</c:v>
                </c:pt>
                <c:pt idx="283">
                  <c:v>0.75352914735138321</c:v>
                </c:pt>
                <c:pt idx="284">
                  <c:v>0.75270184185779765</c:v>
                </c:pt>
                <c:pt idx="285">
                  <c:v>0.75242607335993605</c:v>
                </c:pt>
                <c:pt idx="286">
                  <c:v>0.75215030486207501</c:v>
                </c:pt>
                <c:pt idx="287">
                  <c:v>0.75132299936849245</c:v>
                </c:pt>
                <c:pt idx="288">
                  <c:v>0.75104723087062963</c:v>
                </c:pt>
                <c:pt idx="289">
                  <c:v>0.7507714623727717</c:v>
                </c:pt>
                <c:pt idx="290">
                  <c:v>0.74994415687918803</c:v>
                </c:pt>
                <c:pt idx="291">
                  <c:v>0.74966838838132199</c:v>
                </c:pt>
                <c:pt idx="292">
                  <c:v>0.74939261988345995</c:v>
                </c:pt>
                <c:pt idx="293">
                  <c:v>0.74856531438987928</c:v>
                </c:pt>
                <c:pt idx="294">
                  <c:v>0.74828954589201457</c:v>
                </c:pt>
                <c:pt idx="295">
                  <c:v>0.74801377739415364</c:v>
                </c:pt>
                <c:pt idx="296">
                  <c:v>0.74718647190056897</c:v>
                </c:pt>
                <c:pt idx="297">
                  <c:v>0.74691070340270804</c:v>
                </c:pt>
                <c:pt idx="298">
                  <c:v>0.74663493490484845</c:v>
                </c:pt>
                <c:pt idx="299">
                  <c:v>0.745807629411262</c:v>
                </c:pt>
                <c:pt idx="300">
                  <c:v>0.74553186091340162</c:v>
                </c:pt>
                <c:pt idx="301">
                  <c:v>0.74525609241554192</c:v>
                </c:pt>
                <c:pt idx="302">
                  <c:v>0.74442878692195458</c:v>
                </c:pt>
                <c:pt idx="303">
                  <c:v>0.74415301842409698</c:v>
                </c:pt>
                <c:pt idx="304">
                  <c:v>0.7438772499262315</c:v>
                </c:pt>
                <c:pt idx="305">
                  <c:v>0.74304994443264805</c:v>
                </c:pt>
                <c:pt idx="306">
                  <c:v>0.74277417593478945</c:v>
                </c:pt>
                <c:pt idx="307">
                  <c:v>0.74249840743692563</c:v>
                </c:pt>
                <c:pt idx="308">
                  <c:v>0.74167110194334163</c:v>
                </c:pt>
                <c:pt idx="309">
                  <c:v>0.74139533344548403</c:v>
                </c:pt>
                <c:pt idx="310">
                  <c:v>0.74111956494761577</c:v>
                </c:pt>
                <c:pt idx="311">
                  <c:v>0.74084379644975928</c:v>
                </c:pt>
                <c:pt idx="312">
                  <c:v>0.74029225945403465</c:v>
                </c:pt>
                <c:pt idx="313">
                  <c:v>0.74001649095617195</c:v>
                </c:pt>
                <c:pt idx="314">
                  <c:v>0.73974072245831601</c:v>
                </c:pt>
                <c:pt idx="315">
                  <c:v>0.73946495396044898</c:v>
                </c:pt>
                <c:pt idx="316">
                  <c:v>0.73863764846686564</c:v>
                </c:pt>
                <c:pt idx="317">
                  <c:v>0.73836187996900404</c:v>
                </c:pt>
                <c:pt idx="318">
                  <c:v>0.738086111471142</c:v>
                </c:pt>
                <c:pt idx="319">
                  <c:v>0.737258805977558</c:v>
                </c:pt>
                <c:pt idx="320">
                  <c:v>0.73698303747970029</c:v>
                </c:pt>
                <c:pt idx="321">
                  <c:v>0.73670726898183503</c:v>
                </c:pt>
                <c:pt idx="322">
                  <c:v>0.73587996348825346</c:v>
                </c:pt>
                <c:pt idx="323">
                  <c:v>0.73560419499039065</c:v>
                </c:pt>
                <c:pt idx="324">
                  <c:v>0.73532842649253094</c:v>
                </c:pt>
                <c:pt idx="325">
                  <c:v>0.73450112099894349</c:v>
                </c:pt>
                <c:pt idx="326">
                  <c:v>0.73422535250108789</c:v>
                </c:pt>
                <c:pt idx="327">
                  <c:v>0.73394958400322163</c:v>
                </c:pt>
                <c:pt idx="328">
                  <c:v>0.73312227850963763</c:v>
                </c:pt>
                <c:pt idx="329">
                  <c:v>0.73284651001177892</c:v>
                </c:pt>
                <c:pt idx="330">
                  <c:v>0.73257074151391399</c:v>
                </c:pt>
                <c:pt idx="331">
                  <c:v>0.73174343602033398</c:v>
                </c:pt>
                <c:pt idx="332">
                  <c:v>0.7314676675224675</c:v>
                </c:pt>
                <c:pt idx="333">
                  <c:v>0.73119189902460946</c:v>
                </c:pt>
                <c:pt idx="334">
                  <c:v>0.73036459353102301</c:v>
                </c:pt>
                <c:pt idx="335">
                  <c:v>0.73008882503316164</c:v>
                </c:pt>
                <c:pt idx="336">
                  <c:v>0.72981305653530293</c:v>
                </c:pt>
                <c:pt idx="337">
                  <c:v>0.72898575104171603</c:v>
                </c:pt>
                <c:pt idx="338">
                  <c:v>0.72870998254385844</c:v>
                </c:pt>
                <c:pt idx="339">
                  <c:v>0.72843421404599362</c:v>
                </c:pt>
                <c:pt idx="340">
                  <c:v>0.72760690855240895</c:v>
                </c:pt>
                <c:pt idx="341">
                  <c:v>0.72733114005454702</c:v>
                </c:pt>
                <c:pt idx="342">
                  <c:v>0.72705537155668665</c:v>
                </c:pt>
                <c:pt idx="343">
                  <c:v>0.72622806606310486</c:v>
                </c:pt>
                <c:pt idx="344">
                  <c:v>0.72595229756524005</c:v>
                </c:pt>
                <c:pt idx="345">
                  <c:v>0.72567652906737901</c:v>
                </c:pt>
                <c:pt idx="346">
                  <c:v>0.72484922357380066</c:v>
                </c:pt>
                <c:pt idx="347">
                  <c:v>0.72457345507593296</c:v>
                </c:pt>
                <c:pt idx="348">
                  <c:v>0.72429768657807603</c:v>
                </c:pt>
                <c:pt idx="349">
                  <c:v>0.72347038108448702</c:v>
                </c:pt>
                <c:pt idx="350">
                  <c:v>0.72319461258662998</c:v>
                </c:pt>
                <c:pt idx="351">
                  <c:v>0.72291884408876395</c:v>
                </c:pt>
                <c:pt idx="352">
                  <c:v>0.72209153859518505</c:v>
                </c:pt>
                <c:pt idx="353">
                  <c:v>0.72181577009731901</c:v>
                </c:pt>
                <c:pt idx="354">
                  <c:v>0.72154000159945764</c:v>
                </c:pt>
                <c:pt idx="355">
                  <c:v>0.7207126961058764</c:v>
                </c:pt>
                <c:pt idx="356">
                  <c:v>0.72043692760801203</c:v>
                </c:pt>
                <c:pt idx="357">
                  <c:v>0.72016115911015</c:v>
                </c:pt>
                <c:pt idx="358">
                  <c:v>0.71933385361656665</c:v>
                </c:pt>
                <c:pt idx="359">
                  <c:v>0.71905808511870495</c:v>
                </c:pt>
                <c:pt idx="360">
                  <c:v>0.71878231662084546</c:v>
                </c:pt>
                <c:pt idx="361">
                  <c:v>0.71795501112725901</c:v>
                </c:pt>
                <c:pt idx="362">
                  <c:v>0.71767924262940452</c:v>
                </c:pt>
                <c:pt idx="363">
                  <c:v>0.71740347413153605</c:v>
                </c:pt>
                <c:pt idx="364">
                  <c:v>0.71657616863794871</c:v>
                </c:pt>
                <c:pt idx="365">
                  <c:v>0.71630040014009222</c:v>
                </c:pt>
                <c:pt idx="366">
                  <c:v>0.71602463164222963</c:v>
                </c:pt>
                <c:pt idx="367">
                  <c:v>0.71519732614864495</c:v>
                </c:pt>
                <c:pt idx="368">
                  <c:v>0.71492155765078902</c:v>
                </c:pt>
                <c:pt idx="369">
                  <c:v>0.71464578915292198</c:v>
                </c:pt>
                <c:pt idx="370">
                  <c:v>0.71381848365933864</c:v>
                </c:pt>
                <c:pt idx="371">
                  <c:v>0.71354271516147605</c:v>
                </c:pt>
                <c:pt idx="372">
                  <c:v>0.71326694666361501</c:v>
                </c:pt>
                <c:pt idx="373">
                  <c:v>0.712439641170031</c:v>
                </c:pt>
                <c:pt idx="374">
                  <c:v>0.71216387267216963</c:v>
                </c:pt>
                <c:pt idx="375">
                  <c:v>0.71188810417430803</c:v>
                </c:pt>
                <c:pt idx="376">
                  <c:v>0.71106079868072403</c:v>
                </c:pt>
                <c:pt idx="377">
                  <c:v>0.71078503018286265</c:v>
                </c:pt>
                <c:pt idx="378">
                  <c:v>0.71050926168500095</c:v>
                </c:pt>
                <c:pt idx="379">
                  <c:v>0.70968195619141894</c:v>
                </c:pt>
                <c:pt idx="380">
                  <c:v>0.70940618769355501</c:v>
                </c:pt>
                <c:pt idx="381">
                  <c:v>0.70913041919569464</c:v>
                </c:pt>
                <c:pt idx="382">
                  <c:v>0.70830311370210897</c:v>
                </c:pt>
                <c:pt idx="383">
                  <c:v>0.70802734520424759</c:v>
                </c:pt>
                <c:pt idx="384">
                  <c:v>0.70775157670638922</c:v>
                </c:pt>
                <c:pt idx="385">
                  <c:v>0.70692427121280421</c:v>
                </c:pt>
                <c:pt idx="386">
                  <c:v>0.70664850271494095</c:v>
                </c:pt>
                <c:pt idx="387">
                  <c:v>0.70637273421708002</c:v>
                </c:pt>
                <c:pt idx="388">
                  <c:v>0.70526966022563398</c:v>
                </c:pt>
                <c:pt idx="389">
                  <c:v>0.70499389172777305</c:v>
                </c:pt>
                <c:pt idx="390">
                  <c:v>0.70389081773632944</c:v>
                </c:pt>
                <c:pt idx="391">
                  <c:v>0.70361504923846563</c:v>
                </c:pt>
                <c:pt idx="392">
                  <c:v>0.70333928074060359</c:v>
                </c:pt>
                <c:pt idx="393">
                  <c:v>0.70251197524701958</c:v>
                </c:pt>
                <c:pt idx="394">
                  <c:v>0.70223620674915799</c:v>
                </c:pt>
                <c:pt idx="395">
                  <c:v>0.70196043825129695</c:v>
                </c:pt>
                <c:pt idx="396">
                  <c:v>0.7011331327577125</c:v>
                </c:pt>
                <c:pt idx="397">
                  <c:v>0.70085736425985101</c:v>
                </c:pt>
                <c:pt idx="398">
                  <c:v>0.70058159576198742</c:v>
                </c:pt>
                <c:pt idx="399">
                  <c:v>0.69975429026840974</c:v>
                </c:pt>
                <c:pt idx="400">
                  <c:v>0.69947852177054359</c:v>
                </c:pt>
                <c:pt idx="401">
                  <c:v>0.69920275327268322</c:v>
                </c:pt>
                <c:pt idx="402">
                  <c:v>0.69837544777910043</c:v>
                </c:pt>
                <c:pt idx="403">
                  <c:v>0.69809967928123773</c:v>
                </c:pt>
                <c:pt idx="404">
                  <c:v>0.69782391078337891</c:v>
                </c:pt>
                <c:pt idx="405">
                  <c:v>0.69699660528979379</c:v>
                </c:pt>
                <c:pt idx="406">
                  <c:v>0.69672083679193164</c:v>
                </c:pt>
                <c:pt idx="407">
                  <c:v>0.69644506829406971</c:v>
                </c:pt>
                <c:pt idx="408">
                  <c:v>0.6956177628004846</c:v>
                </c:pt>
                <c:pt idx="409">
                  <c:v>0.69534199430262322</c:v>
                </c:pt>
                <c:pt idx="410">
                  <c:v>0.6950662258047593</c:v>
                </c:pt>
                <c:pt idx="411">
                  <c:v>0.69423892031117773</c:v>
                </c:pt>
                <c:pt idx="412">
                  <c:v>0.69396315181331558</c:v>
                </c:pt>
                <c:pt idx="413">
                  <c:v>0.69368738331545421</c:v>
                </c:pt>
                <c:pt idx="414">
                  <c:v>0.69286007782187164</c:v>
                </c:pt>
                <c:pt idx="415">
                  <c:v>0.6925843093240085</c:v>
                </c:pt>
                <c:pt idx="416">
                  <c:v>0.69230854082614657</c:v>
                </c:pt>
                <c:pt idx="417">
                  <c:v>0.69148123533256323</c:v>
                </c:pt>
                <c:pt idx="418">
                  <c:v>0.69120546683470285</c:v>
                </c:pt>
                <c:pt idx="419">
                  <c:v>0.69092969833684315</c:v>
                </c:pt>
                <c:pt idx="420">
                  <c:v>0.69010239284325559</c:v>
                </c:pt>
                <c:pt idx="421">
                  <c:v>0.68982662434539743</c:v>
                </c:pt>
                <c:pt idx="422">
                  <c:v>0.68955085584753251</c:v>
                </c:pt>
                <c:pt idx="423">
                  <c:v>0.68872355035394972</c:v>
                </c:pt>
                <c:pt idx="424">
                  <c:v>0.68844778185608757</c:v>
                </c:pt>
                <c:pt idx="425">
                  <c:v>0.68817201335822764</c:v>
                </c:pt>
                <c:pt idx="426">
                  <c:v>0.68734470786464219</c:v>
                </c:pt>
                <c:pt idx="427">
                  <c:v>0.6870689393667806</c:v>
                </c:pt>
                <c:pt idx="428">
                  <c:v>0.68679317086891922</c:v>
                </c:pt>
                <c:pt idx="429">
                  <c:v>0.68596586537533522</c:v>
                </c:pt>
                <c:pt idx="430">
                  <c:v>0.68569009687747651</c:v>
                </c:pt>
                <c:pt idx="431">
                  <c:v>0.68541432837961158</c:v>
                </c:pt>
                <c:pt idx="432">
                  <c:v>0.68458702288602757</c:v>
                </c:pt>
                <c:pt idx="433">
                  <c:v>0.68431125438816764</c:v>
                </c:pt>
                <c:pt idx="434">
                  <c:v>0.6840354858903045</c:v>
                </c:pt>
                <c:pt idx="435">
                  <c:v>0.68320818039672049</c:v>
                </c:pt>
                <c:pt idx="436">
                  <c:v>0.68293241189885923</c:v>
                </c:pt>
                <c:pt idx="437">
                  <c:v>0.68265664340099885</c:v>
                </c:pt>
                <c:pt idx="438">
                  <c:v>0.68182933790741485</c:v>
                </c:pt>
                <c:pt idx="439">
                  <c:v>0.68155356940955159</c:v>
                </c:pt>
                <c:pt idx="440">
                  <c:v>0.68127780091169121</c:v>
                </c:pt>
                <c:pt idx="441">
                  <c:v>0.68045049541810865</c:v>
                </c:pt>
                <c:pt idx="442">
                  <c:v>0.6801747269202445</c:v>
                </c:pt>
                <c:pt idx="443">
                  <c:v>0.67989895842238901</c:v>
                </c:pt>
                <c:pt idx="444">
                  <c:v>0.67907165292880567</c:v>
                </c:pt>
                <c:pt idx="445">
                  <c:v>0.67879588443094174</c:v>
                </c:pt>
                <c:pt idx="446">
                  <c:v>0.67852011593307993</c:v>
                </c:pt>
                <c:pt idx="447">
                  <c:v>0.67769281043949947</c:v>
                </c:pt>
                <c:pt idx="448">
                  <c:v>0.67741704194162877</c:v>
                </c:pt>
                <c:pt idx="449">
                  <c:v>0.67714127344377772</c:v>
                </c:pt>
                <c:pt idx="450">
                  <c:v>0.67631396795018495</c:v>
                </c:pt>
                <c:pt idx="451">
                  <c:v>0.67603819945232402</c:v>
                </c:pt>
                <c:pt idx="452">
                  <c:v>0.67576243095446265</c:v>
                </c:pt>
                <c:pt idx="453">
                  <c:v>0.67493512546088186</c:v>
                </c:pt>
                <c:pt idx="454">
                  <c:v>0.67465935696302215</c:v>
                </c:pt>
                <c:pt idx="455">
                  <c:v>0.674383588465155</c:v>
                </c:pt>
                <c:pt idx="456">
                  <c:v>0.67355628297157322</c:v>
                </c:pt>
                <c:pt idx="457">
                  <c:v>0.67328051447371329</c:v>
                </c:pt>
                <c:pt idx="458">
                  <c:v>0.67300474597584803</c:v>
                </c:pt>
                <c:pt idx="459">
                  <c:v>0.67190167198440698</c:v>
                </c:pt>
                <c:pt idx="460">
                  <c:v>0.67162590348654605</c:v>
                </c:pt>
                <c:pt idx="461">
                  <c:v>0.67052282949509845</c:v>
                </c:pt>
                <c:pt idx="462">
                  <c:v>0.67024706099723397</c:v>
                </c:pt>
                <c:pt idx="463">
                  <c:v>0.66914398700579192</c:v>
                </c:pt>
                <c:pt idx="464">
                  <c:v>0.66886821850792921</c:v>
                </c:pt>
                <c:pt idx="465">
                  <c:v>0.66776514451648417</c:v>
                </c:pt>
                <c:pt idx="466">
                  <c:v>0.66748937601862246</c:v>
                </c:pt>
                <c:pt idx="467">
                  <c:v>0.66721360752075964</c:v>
                </c:pt>
                <c:pt idx="468">
                  <c:v>0.66638630202717464</c:v>
                </c:pt>
                <c:pt idx="469">
                  <c:v>0.66611053352931593</c:v>
                </c:pt>
                <c:pt idx="470">
                  <c:v>0.665834765031451</c:v>
                </c:pt>
                <c:pt idx="471">
                  <c:v>0.66500745953786922</c:v>
                </c:pt>
                <c:pt idx="472">
                  <c:v>0.66473169104000929</c:v>
                </c:pt>
                <c:pt idx="473">
                  <c:v>0.66445592254214692</c:v>
                </c:pt>
                <c:pt idx="474">
                  <c:v>0.66362861704856668</c:v>
                </c:pt>
                <c:pt idx="475">
                  <c:v>0.66335284855069965</c:v>
                </c:pt>
                <c:pt idx="476">
                  <c:v>0.66307708005283705</c:v>
                </c:pt>
                <c:pt idx="477">
                  <c:v>0.66224977455925593</c:v>
                </c:pt>
                <c:pt idx="478">
                  <c:v>0.66197400606139689</c:v>
                </c:pt>
                <c:pt idx="479">
                  <c:v>0.66169823756353818</c:v>
                </c:pt>
                <c:pt idx="480">
                  <c:v>0.6608709320699494</c:v>
                </c:pt>
                <c:pt idx="481">
                  <c:v>0.66059516357208792</c:v>
                </c:pt>
                <c:pt idx="482">
                  <c:v>0.66031939507422299</c:v>
                </c:pt>
                <c:pt idx="483">
                  <c:v>0.65949208958063898</c:v>
                </c:pt>
                <c:pt idx="484">
                  <c:v>0.6592163210827765</c:v>
                </c:pt>
                <c:pt idx="485">
                  <c:v>0.65894055258492101</c:v>
                </c:pt>
                <c:pt idx="486">
                  <c:v>0.65811324709133201</c:v>
                </c:pt>
                <c:pt idx="487">
                  <c:v>0.65783747859347741</c:v>
                </c:pt>
                <c:pt idx="488">
                  <c:v>0.65756171009560904</c:v>
                </c:pt>
                <c:pt idx="489">
                  <c:v>0.65673440460202792</c:v>
                </c:pt>
                <c:pt idx="490">
                  <c:v>0.65645863610416744</c:v>
                </c:pt>
                <c:pt idx="491">
                  <c:v>0.65618286760630262</c:v>
                </c:pt>
                <c:pt idx="492">
                  <c:v>0.65535556211271795</c:v>
                </c:pt>
                <c:pt idx="493">
                  <c:v>0.65507979361486102</c:v>
                </c:pt>
                <c:pt idx="494">
                  <c:v>0.65480402511699565</c:v>
                </c:pt>
                <c:pt idx="495">
                  <c:v>0.65397671962341486</c:v>
                </c:pt>
                <c:pt idx="496">
                  <c:v>0.65370095112555193</c:v>
                </c:pt>
                <c:pt idx="497">
                  <c:v>0.65342518262769045</c:v>
                </c:pt>
                <c:pt idx="498">
                  <c:v>0.65259787713410844</c:v>
                </c:pt>
                <c:pt idx="499">
                  <c:v>0.65232210863624196</c:v>
                </c:pt>
                <c:pt idx="500">
                  <c:v>0.65204634013838392</c:v>
                </c:pt>
                <c:pt idx="501">
                  <c:v>0.65121903464480202</c:v>
                </c:pt>
                <c:pt idx="502">
                  <c:v>0.65094326614693565</c:v>
                </c:pt>
                <c:pt idx="503">
                  <c:v>0.65066749764907927</c:v>
                </c:pt>
                <c:pt idx="504">
                  <c:v>0.64984019215549405</c:v>
                </c:pt>
                <c:pt idx="505">
                  <c:v>0.64956442365762801</c:v>
                </c:pt>
                <c:pt idx="506">
                  <c:v>0.64928865515976764</c:v>
                </c:pt>
                <c:pt idx="507">
                  <c:v>0.64846134966618263</c:v>
                </c:pt>
                <c:pt idx="508">
                  <c:v>0.64818558116832103</c:v>
                </c:pt>
                <c:pt idx="509">
                  <c:v>0.64790981267046666</c:v>
                </c:pt>
                <c:pt idx="510">
                  <c:v>0.64708250717687565</c:v>
                </c:pt>
                <c:pt idx="511">
                  <c:v>0.64680673867901728</c:v>
                </c:pt>
                <c:pt idx="512">
                  <c:v>0.64653097018115302</c:v>
                </c:pt>
                <c:pt idx="513">
                  <c:v>0.64570366468757101</c:v>
                </c:pt>
                <c:pt idx="514">
                  <c:v>0.64542789618971086</c:v>
                </c:pt>
                <c:pt idx="515">
                  <c:v>0.64515212769184505</c:v>
                </c:pt>
                <c:pt idx="516">
                  <c:v>0.64432482219826392</c:v>
                </c:pt>
                <c:pt idx="517">
                  <c:v>0.64404905370040444</c:v>
                </c:pt>
                <c:pt idx="518">
                  <c:v>0.64377328520253863</c:v>
                </c:pt>
                <c:pt idx="519">
                  <c:v>0.64294597970895395</c:v>
                </c:pt>
                <c:pt idx="520">
                  <c:v>0.64267021121109802</c:v>
                </c:pt>
                <c:pt idx="521">
                  <c:v>0.64239444271323165</c:v>
                </c:pt>
                <c:pt idx="522">
                  <c:v>0.64156713721964698</c:v>
                </c:pt>
                <c:pt idx="523">
                  <c:v>0.64129136872178605</c:v>
                </c:pt>
                <c:pt idx="524">
                  <c:v>0.64101560022392645</c:v>
                </c:pt>
                <c:pt idx="525">
                  <c:v>0.63991252623247863</c:v>
                </c:pt>
                <c:pt idx="526">
                  <c:v>0.63963675773461703</c:v>
                </c:pt>
                <c:pt idx="527">
                  <c:v>0.63853368374317165</c:v>
                </c:pt>
                <c:pt idx="528">
                  <c:v>0.63825791524530995</c:v>
                </c:pt>
                <c:pt idx="529">
                  <c:v>0.63715484125386646</c:v>
                </c:pt>
                <c:pt idx="530">
                  <c:v>0.63687907275600686</c:v>
                </c:pt>
                <c:pt idx="531">
                  <c:v>0.63577599876455992</c:v>
                </c:pt>
                <c:pt idx="532">
                  <c:v>0.63550023026669822</c:v>
                </c:pt>
                <c:pt idx="533">
                  <c:v>0.63439715627524995</c:v>
                </c:pt>
                <c:pt idx="534">
                  <c:v>0.63412138777738902</c:v>
                </c:pt>
                <c:pt idx="535">
                  <c:v>0.63301831378594298</c:v>
                </c:pt>
                <c:pt idx="536">
                  <c:v>0.63274254528808493</c:v>
                </c:pt>
                <c:pt idx="537">
                  <c:v>0.63163947129663844</c:v>
                </c:pt>
                <c:pt idx="538">
                  <c:v>0.63136370279877563</c:v>
                </c:pt>
                <c:pt idx="539">
                  <c:v>0.63108793430091303</c:v>
                </c:pt>
                <c:pt idx="540">
                  <c:v>0.63026062880732858</c:v>
                </c:pt>
                <c:pt idx="541">
                  <c:v>0.62998486030946865</c:v>
                </c:pt>
                <c:pt idx="542">
                  <c:v>0.62970909181160595</c:v>
                </c:pt>
                <c:pt idx="543">
                  <c:v>0.62888178631802494</c:v>
                </c:pt>
                <c:pt idx="544">
                  <c:v>0.62860601782016345</c:v>
                </c:pt>
                <c:pt idx="545">
                  <c:v>0.62833024932229897</c:v>
                </c:pt>
                <c:pt idx="546">
                  <c:v>0.62750294382871497</c:v>
                </c:pt>
                <c:pt idx="547">
                  <c:v>0.62722717533085304</c:v>
                </c:pt>
                <c:pt idx="548">
                  <c:v>0.62695140683299422</c:v>
                </c:pt>
                <c:pt idx="549">
                  <c:v>0.62612410133941021</c:v>
                </c:pt>
                <c:pt idx="550">
                  <c:v>0.62584833284154928</c:v>
                </c:pt>
                <c:pt idx="551">
                  <c:v>0.62557256434368502</c:v>
                </c:pt>
                <c:pt idx="552">
                  <c:v>0.62474525885010601</c:v>
                </c:pt>
                <c:pt idx="553">
                  <c:v>0.62446949035223898</c:v>
                </c:pt>
                <c:pt idx="554">
                  <c:v>0.62419372185437805</c:v>
                </c:pt>
                <c:pt idx="555">
                  <c:v>0.62336641636079693</c:v>
                </c:pt>
                <c:pt idx="556">
                  <c:v>0.623090647862932</c:v>
                </c:pt>
                <c:pt idx="557">
                  <c:v>0.6228148793650744</c:v>
                </c:pt>
                <c:pt idx="558">
                  <c:v>0.62198757387148595</c:v>
                </c:pt>
                <c:pt idx="559">
                  <c:v>0.62171180537362791</c:v>
                </c:pt>
                <c:pt idx="560">
                  <c:v>0.62143603687576399</c:v>
                </c:pt>
                <c:pt idx="561">
                  <c:v>0.62060873138218287</c:v>
                </c:pt>
                <c:pt idx="562">
                  <c:v>0.6203329628843175</c:v>
                </c:pt>
                <c:pt idx="563">
                  <c:v>0.62005719438645701</c:v>
                </c:pt>
                <c:pt idx="564">
                  <c:v>0.61922988889287445</c:v>
                </c:pt>
                <c:pt idx="565">
                  <c:v>0.61895412039501163</c:v>
                </c:pt>
                <c:pt idx="566">
                  <c:v>0.61867835189715004</c:v>
                </c:pt>
                <c:pt idx="567">
                  <c:v>0.61785104640357003</c:v>
                </c:pt>
                <c:pt idx="568">
                  <c:v>0.61757527790570621</c:v>
                </c:pt>
                <c:pt idx="569">
                  <c:v>0.61729950940784195</c:v>
                </c:pt>
                <c:pt idx="570">
                  <c:v>0.6164722039142575</c:v>
                </c:pt>
                <c:pt idx="571">
                  <c:v>0.61619643541639946</c:v>
                </c:pt>
                <c:pt idx="572">
                  <c:v>0.61592066691853886</c:v>
                </c:pt>
                <c:pt idx="573">
                  <c:v>0.61509336142495097</c:v>
                </c:pt>
                <c:pt idx="574">
                  <c:v>0.61481759292709004</c:v>
                </c:pt>
                <c:pt idx="575">
                  <c:v>0.61454182442923044</c:v>
                </c:pt>
                <c:pt idx="576">
                  <c:v>0.61371451893564399</c:v>
                </c:pt>
                <c:pt idx="577">
                  <c:v>0.61343875043778295</c:v>
                </c:pt>
                <c:pt idx="578">
                  <c:v>0.61316298193991758</c:v>
                </c:pt>
                <c:pt idx="579">
                  <c:v>0.61233567644633946</c:v>
                </c:pt>
                <c:pt idx="580">
                  <c:v>0.61205990794847986</c:v>
                </c:pt>
                <c:pt idx="581">
                  <c:v>0.61178413945061405</c:v>
                </c:pt>
                <c:pt idx="582">
                  <c:v>0.61095683395703004</c:v>
                </c:pt>
                <c:pt idx="583">
                  <c:v>0.61068106545917089</c:v>
                </c:pt>
                <c:pt idx="584">
                  <c:v>0.61040529696130763</c:v>
                </c:pt>
                <c:pt idx="585">
                  <c:v>0.60957799146772296</c:v>
                </c:pt>
                <c:pt idx="586">
                  <c:v>0.60930222296986103</c:v>
                </c:pt>
                <c:pt idx="587">
                  <c:v>0.60902645447200165</c:v>
                </c:pt>
                <c:pt idx="588">
                  <c:v>0.60819914897841665</c:v>
                </c:pt>
                <c:pt idx="589">
                  <c:v>0.60792338048055405</c:v>
                </c:pt>
                <c:pt idx="590">
                  <c:v>0.60764761198269546</c:v>
                </c:pt>
                <c:pt idx="591">
                  <c:v>0.60654453799124697</c:v>
                </c:pt>
                <c:pt idx="592">
                  <c:v>0.60626876949338604</c:v>
                </c:pt>
                <c:pt idx="593">
                  <c:v>0.60516569550193999</c:v>
                </c:pt>
                <c:pt idx="594">
                  <c:v>0.60488992700408228</c:v>
                </c:pt>
                <c:pt idx="595">
                  <c:v>0.60378685301263302</c:v>
                </c:pt>
                <c:pt idx="596">
                  <c:v>0.60351108451477264</c:v>
                </c:pt>
                <c:pt idx="597">
                  <c:v>0.60240801052332893</c:v>
                </c:pt>
                <c:pt idx="598">
                  <c:v>0.602132242025465</c:v>
                </c:pt>
                <c:pt idx="599">
                  <c:v>0.60102916803401962</c:v>
                </c:pt>
                <c:pt idx="600">
                  <c:v>0.60075339953615803</c:v>
                </c:pt>
                <c:pt idx="601">
                  <c:v>0.5996503255447122</c:v>
                </c:pt>
                <c:pt idx="602">
                  <c:v>0.5993745570468495</c:v>
                </c:pt>
                <c:pt idx="603">
                  <c:v>0.59827148305540523</c:v>
                </c:pt>
                <c:pt idx="604">
                  <c:v>0.59799571455754463</c:v>
                </c:pt>
                <c:pt idx="605">
                  <c:v>0.59689264056609825</c:v>
                </c:pt>
                <c:pt idx="606">
                  <c:v>0.59661687206823621</c:v>
                </c:pt>
                <c:pt idx="607">
                  <c:v>0.59551379807678828</c:v>
                </c:pt>
                <c:pt idx="608">
                  <c:v>0.59523802957892857</c:v>
                </c:pt>
                <c:pt idx="609">
                  <c:v>0.59496226108106365</c:v>
                </c:pt>
                <c:pt idx="610">
                  <c:v>0.59413495558748419</c:v>
                </c:pt>
                <c:pt idx="611">
                  <c:v>0.59385918708962149</c:v>
                </c:pt>
                <c:pt idx="612">
                  <c:v>0.59358341859176056</c:v>
                </c:pt>
                <c:pt idx="613">
                  <c:v>0.59275611309817844</c:v>
                </c:pt>
                <c:pt idx="614">
                  <c:v>0.59248034460031229</c:v>
                </c:pt>
                <c:pt idx="615">
                  <c:v>0.59220457610245358</c:v>
                </c:pt>
                <c:pt idx="616">
                  <c:v>0.59137727060886924</c:v>
                </c:pt>
                <c:pt idx="617">
                  <c:v>0.5911015021110082</c:v>
                </c:pt>
                <c:pt idx="618">
                  <c:v>0.59082573361314916</c:v>
                </c:pt>
                <c:pt idx="619">
                  <c:v>0.58999842811956271</c:v>
                </c:pt>
                <c:pt idx="620">
                  <c:v>0.58972265962170123</c:v>
                </c:pt>
                <c:pt idx="621">
                  <c:v>0.58944689112383919</c:v>
                </c:pt>
                <c:pt idx="622">
                  <c:v>0.5886195856302523</c:v>
                </c:pt>
                <c:pt idx="623">
                  <c:v>0.58834381713239425</c:v>
                </c:pt>
                <c:pt idx="624">
                  <c:v>0.58806804863453221</c:v>
                </c:pt>
                <c:pt idx="625">
                  <c:v>0.58724074314094576</c:v>
                </c:pt>
                <c:pt idx="626">
                  <c:v>0.58696497464308772</c:v>
                </c:pt>
                <c:pt idx="627">
                  <c:v>0.58668920614522524</c:v>
                </c:pt>
                <c:pt idx="628">
                  <c:v>0.58586190065164057</c:v>
                </c:pt>
                <c:pt idx="629">
                  <c:v>0.58558613215378019</c:v>
                </c:pt>
                <c:pt idx="630">
                  <c:v>0.5853103636559146</c:v>
                </c:pt>
                <c:pt idx="631">
                  <c:v>0.58448305816233115</c:v>
                </c:pt>
                <c:pt idx="632">
                  <c:v>0.58420728966447322</c:v>
                </c:pt>
                <c:pt idx="633">
                  <c:v>0.58393152116660829</c:v>
                </c:pt>
                <c:pt idx="634">
                  <c:v>0.58310421567302773</c:v>
                </c:pt>
                <c:pt idx="635">
                  <c:v>0.58282844717516624</c:v>
                </c:pt>
                <c:pt idx="636">
                  <c:v>0.58255267867730176</c:v>
                </c:pt>
                <c:pt idx="637">
                  <c:v>0.58172537318372164</c:v>
                </c:pt>
                <c:pt idx="638">
                  <c:v>0.58144960468585871</c:v>
                </c:pt>
                <c:pt idx="639">
                  <c:v>0.58117383618799723</c:v>
                </c:pt>
                <c:pt idx="640">
                  <c:v>0.58034653069441322</c:v>
                </c:pt>
                <c:pt idx="641">
                  <c:v>0.58007076219655118</c:v>
                </c:pt>
                <c:pt idx="642">
                  <c:v>0.57979499369869503</c:v>
                </c:pt>
                <c:pt idx="643">
                  <c:v>0.57896768820510602</c:v>
                </c:pt>
                <c:pt idx="644">
                  <c:v>0.57869191970724398</c:v>
                </c:pt>
                <c:pt idx="645">
                  <c:v>0.5784161512093825</c:v>
                </c:pt>
                <c:pt idx="646">
                  <c:v>0.57758884571579849</c:v>
                </c:pt>
                <c:pt idx="647">
                  <c:v>0.57731307721793657</c:v>
                </c:pt>
                <c:pt idx="648">
                  <c:v>0.57703730872007597</c:v>
                </c:pt>
                <c:pt idx="649">
                  <c:v>0.57621000322649163</c:v>
                </c:pt>
                <c:pt idx="650">
                  <c:v>0.57593423472863003</c:v>
                </c:pt>
                <c:pt idx="651">
                  <c:v>0.57565846623077233</c:v>
                </c:pt>
                <c:pt idx="652">
                  <c:v>0.57455539223932295</c:v>
                </c:pt>
                <c:pt idx="653">
                  <c:v>0.57427962374146202</c:v>
                </c:pt>
                <c:pt idx="654">
                  <c:v>0.57317654975001342</c:v>
                </c:pt>
                <c:pt idx="655">
                  <c:v>0.57290078125215449</c:v>
                </c:pt>
                <c:pt idx="656">
                  <c:v>0.57179770726071122</c:v>
                </c:pt>
                <c:pt idx="657">
                  <c:v>0.57152193876284796</c:v>
                </c:pt>
                <c:pt idx="658">
                  <c:v>0.57041886477140158</c:v>
                </c:pt>
                <c:pt idx="659">
                  <c:v>0.57014309627354398</c:v>
                </c:pt>
                <c:pt idx="660">
                  <c:v>0.56904002228209793</c:v>
                </c:pt>
                <c:pt idx="661">
                  <c:v>0.56876425378423301</c:v>
                </c:pt>
                <c:pt idx="662">
                  <c:v>0.56766117979278796</c:v>
                </c:pt>
                <c:pt idx="663">
                  <c:v>0.56738541129492603</c:v>
                </c:pt>
                <c:pt idx="664">
                  <c:v>0.56628233730348165</c:v>
                </c:pt>
                <c:pt idx="665">
                  <c:v>0.56600656880561606</c:v>
                </c:pt>
                <c:pt idx="666">
                  <c:v>0.56490349481417645</c:v>
                </c:pt>
                <c:pt idx="667">
                  <c:v>0.56462772631631264</c:v>
                </c:pt>
                <c:pt idx="668">
                  <c:v>0.56352465232486892</c:v>
                </c:pt>
                <c:pt idx="669">
                  <c:v>0.563248883827005</c:v>
                </c:pt>
                <c:pt idx="670">
                  <c:v>0.56214580983555895</c:v>
                </c:pt>
                <c:pt idx="671">
                  <c:v>0.56187004133769802</c:v>
                </c:pt>
                <c:pt idx="672">
                  <c:v>0.56076696734624942</c:v>
                </c:pt>
                <c:pt idx="673">
                  <c:v>0.56049119884839105</c:v>
                </c:pt>
                <c:pt idx="674">
                  <c:v>0.559388124856941</c:v>
                </c:pt>
                <c:pt idx="675">
                  <c:v>0.55911235635908463</c:v>
                </c:pt>
                <c:pt idx="676">
                  <c:v>0.55800928236763803</c:v>
                </c:pt>
                <c:pt idx="677">
                  <c:v>0.55773351386977765</c:v>
                </c:pt>
                <c:pt idx="678">
                  <c:v>0.55745774537191206</c:v>
                </c:pt>
                <c:pt idx="679">
                  <c:v>0.55663043987833105</c:v>
                </c:pt>
                <c:pt idx="680">
                  <c:v>0.55635467138047245</c:v>
                </c:pt>
                <c:pt idx="681">
                  <c:v>0.55607890288260797</c:v>
                </c:pt>
                <c:pt idx="682">
                  <c:v>0.55525159738902463</c:v>
                </c:pt>
                <c:pt idx="683">
                  <c:v>0.55497582889116304</c:v>
                </c:pt>
                <c:pt idx="684">
                  <c:v>0.55470006039330322</c:v>
                </c:pt>
                <c:pt idx="685">
                  <c:v>0.55387275489971699</c:v>
                </c:pt>
                <c:pt idx="686">
                  <c:v>0.55359698640185551</c:v>
                </c:pt>
                <c:pt idx="687">
                  <c:v>0.55332121790399669</c:v>
                </c:pt>
                <c:pt idx="688">
                  <c:v>0.55249391241041246</c:v>
                </c:pt>
                <c:pt idx="689">
                  <c:v>0.55221814391254542</c:v>
                </c:pt>
                <c:pt idx="690">
                  <c:v>0.55194237541468705</c:v>
                </c:pt>
                <c:pt idx="691">
                  <c:v>0.55111506992110249</c:v>
                </c:pt>
                <c:pt idx="692">
                  <c:v>0.550839301423241</c:v>
                </c:pt>
                <c:pt idx="693">
                  <c:v>0.55056353292537996</c:v>
                </c:pt>
                <c:pt idx="694">
                  <c:v>0.54973622743179595</c:v>
                </c:pt>
                <c:pt idx="695">
                  <c:v>0.54946045893393358</c:v>
                </c:pt>
                <c:pt idx="696">
                  <c:v>0.54918469043607365</c:v>
                </c:pt>
                <c:pt idx="697">
                  <c:v>0.54835738494248643</c:v>
                </c:pt>
                <c:pt idx="698">
                  <c:v>0.54808161644462994</c:v>
                </c:pt>
                <c:pt idx="699">
                  <c:v>0.54780584794676601</c:v>
                </c:pt>
                <c:pt idx="700">
                  <c:v>0.54697854245318589</c:v>
                </c:pt>
                <c:pt idx="701">
                  <c:v>0.54670277395531997</c:v>
                </c:pt>
                <c:pt idx="702">
                  <c:v>0.54642700545745859</c:v>
                </c:pt>
                <c:pt idx="703">
                  <c:v>0.54559969996387692</c:v>
                </c:pt>
                <c:pt idx="704">
                  <c:v>0.54532393146601299</c:v>
                </c:pt>
                <c:pt idx="705">
                  <c:v>0.54504816296815195</c:v>
                </c:pt>
                <c:pt idx="706">
                  <c:v>0.54422085747456994</c:v>
                </c:pt>
                <c:pt idx="707">
                  <c:v>0.54394508897670601</c:v>
                </c:pt>
                <c:pt idx="708">
                  <c:v>0.54366932047884564</c:v>
                </c:pt>
                <c:pt idx="709">
                  <c:v>0.54284201498525997</c:v>
                </c:pt>
                <c:pt idx="710">
                  <c:v>0.54256624648739848</c:v>
                </c:pt>
                <c:pt idx="711">
                  <c:v>0.54229047798953944</c:v>
                </c:pt>
                <c:pt idx="712">
                  <c:v>0.54118740399809195</c:v>
                </c:pt>
                <c:pt idx="713">
                  <c:v>0.54091163550023003</c:v>
                </c:pt>
                <c:pt idx="714">
                  <c:v>0.53980856150878564</c:v>
                </c:pt>
                <c:pt idx="715">
                  <c:v>0.53953279301091961</c:v>
                </c:pt>
                <c:pt idx="716">
                  <c:v>0.53842971901948045</c:v>
                </c:pt>
                <c:pt idx="717">
                  <c:v>0.53815395052161596</c:v>
                </c:pt>
                <c:pt idx="718">
                  <c:v>0.53705087653017602</c:v>
                </c:pt>
                <c:pt idx="719">
                  <c:v>0.53677510803230899</c:v>
                </c:pt>
                <c:pt idx="720">
                  <c:v>0.53567203404086305</c:v>
                </c:pt>
                <c:pt idx="721">
                  <c:v>0.53539626554300201</c:v>
                </c:pt>
                <c:pt idx="722">
                  <c:v>0.53429319155155597</c:v>
                </c:pt>
                <c:pt idx="723">
                  <c:v>0.53401742305369504</c:v>
                </c:pt>
                <c:pt idx="724">
                  <c:v>0.53291434906224455</c:v>
                </c:pt>
                <c:pt idx="725">
                  <c:v>0.53263858056438795</c:v>
                </c:pt>
                <c:pt idx="726">
                  <c:v>0.53153550657294157</c:v>
                </c:pt>
                <c:pt idx="727">
                  <c:v>0.53125973807508164</c:v>
                </c:pt>
                <c:pt idx="728">
                  <c:v>0.53015666408363449</c:v>
                </c:pt>
                <c:pt idx="729">
                  <c:v>0.52988089558577645</c:v>
                </c:pt>
                <c:pt idx="730">
                  <c:v>0.52877782159432862</c:v>
                </c:pt>
                <c:pt idx="731">
                  <c:v>0.52850205309646658</c:v>
                </c:pt>
                <c:pt idx="732">
                  <c:v>0.52739897910502098</c:v>
                </c:pt>
                <c:pt idx="733">
                  <c:v>0.52712321060716005</c:v>
                </c:pt>
                <c:pt idx="734">
                  <c:v>0.52602013661571645</c:v>
                </c:pt>
                <c:pt idx="735">
                  <c:v>0.52574436811785297</c:v>
                </c:pt>
                <c:pt idx="736">
                  <c:v>0.52464129412640992</c:v>
                </c:pt>
                <c:pt idx="737">
                  <c:v>0.52436552562854499</c:v>
                </c:pt>
                <c:pt idx="738">
                  <c:v>0.52243514614351605</c:v>
                </c:pt>
                <c:pt idx="739">
                  <c:v>0.52215937764565401</c:v>
                </c:pt>
                <c:pt idx="740">
                  <c:v>0.52188360914779297</c:v>
                </c:pt>
                <c:pt idx="741">
                  <c:v>0.52160784064993104</c:v>
                </c:pt>
                <c:pt idx="742">
                  <c:v>0.52133207215207</c:v>
                </c:pt>
                <c:pt idx="743">
                  <c:v>0.51967746116490099</c:v>
                </c:pt>
                <c:pt idx="744">
                  <c:v>0.51940169266703995</c:v>
                </c:pt>
                <c:pt idx="745">
                  <c:v>0.51912592416918146</c:v>
                </c:pt>
                <c:pt idx="746">
                  <c:v>0.51885015567131698</c:v>
                </c:pt>
                <c:pt idx="747">
                  <c:v>0.5185743871734555</c:v>
                </c:pt>
                <c:pt idx="748">
                  <c:v>0.51691977618628704</c:v>
                </c:pt>
                <c:pt idx="749">
                  <c:v>0.51664400768843044</c:v>
                </c:pt>
                <c:pt idx="750">
                  <c:v>0.51636823919056396</c:v>
                </c:pt>
                <c:pt idx="751">
                  <c:v>0.51609247069270303</c:v>
                </c:pt>
                <c:pt idx="752">
                  <c:v>0.51581670219484199</c:v>
                </c:pt>
                <c:pt idx="753">
                  <c:v>0.51416209120767042</c:v>
                </c:pt>
                <c:pt idx="754">
                  <c:v>0.51388632270981149</c:v>
                </c:pt>
                <c:pt idx="755">
                  <c:v>0.51361055421194957</c:v>
                </c:pt>
                <c:pt idx="756">
                  <c:v>0.51333478571408642</c:v>
                </c:pt>
                <c:pt idx="757">
                  <c:v>0.51305901721622704</c:v>
                </c:pt>
                <c:pt idx="758">
                  <c:v>0.51140440622905903</c:v>
                </c:pt>
                <c:pt idx="759">
                  <c:v>0.51112863773119765</c:v>
                </c:pt>
                <c:pt idx="760">
                  <c:v>0.5108528692333355</c:v>
                </c:pt>
                <c:pt idx="761">
                  <c:v>0.51057710073547458</c:v>
                </c:pt>
                <c:pt idx="762">
                  <c:v>0.51030133223761298</c:v>
                </c:pt>
                <c:pt idx="763">
                  <c:v>0.50864672125044497</c:v>
                </c:pt>
                <c:pt idx="764">
                  <c:v>0.50837095275258304</c:v>
                </c:pt>
                <c:pt idx="765">
                  <c:v>0.508095184254722</c:v>
                </c:pt>
                <c:pt idx="766">
                  <c:v>0.50781941575686096</c:v>
                </c:pt>
                <c:pt idx="767">
                  <c:v>0.50754364725899903</c:v>
                </c:pt>
                <c:pt idx="768">
                  <c:v>0.50588903627183346</c:v>
                </c:pt>
                <c:pt idx="769">
                  <c:v>0.50561326777396642</c:v>
                </c:pt>
                <c:pt idx="770">
                  <c:v>0.50533749927610749</c:v>
                </c:pt>
                <c:pt idx="771">
                  <c:v>0.50506173077824557</c:v>
                </c:pt>
                <c:pt idx="772">
                  <c:v>0.50478596228038564</c:v>
                </c:pt>
                <c:pt idx="773">
                  <c:v>0.50313135129321596</c:v>
                </c:pt>
                <c:pt idx="774">
                  <c:v>0.50285558279535458</c:v>
                </c:pt>
                <c:pt idx="775">
                  <c:v>0.50257981429749465</c:v>
                </c:pt>
                <c:pt idx="776">
                  <c:v>0.50230404579962906</c:v>
                </c:pt>
                <c:pt idx="777">
                  <c:v>0.50202827730177346</c:v>
                </c:pt>
                <c:pt idx="778">
                  <c:v>0.50037366631460201</c:v>
                </c:pt>
                <c:pt idx="779">
                  <c:v>0.50009789781674097</c:v>
                </c:pt>
                <c:pt idx="780">
                  <c:v>0.4998221293188822</c:v>
                </c:pt>
                <c:pt idx="781">
                  <c:v>0.49954636082101911</c:v>
                </c:pt>
                <c:pt idx="782">
                  <c:v>0.49927059232315835</c:v>
                </c:pt>
                <c:pt idx="783">
                  <c:v>0.49761598133599022</c:v>
                </c:pt>
                <c:pt idx="784">
                  <c:v>0.49734021283812702</c:v>
                </c:pt>
                <c:pt idx="785">
                  <c:v>0.49706444434026664</c:v>
                </c:pt>
                <c:pt idx="786">
                  <c:v>0.49678867584240727</c:v>
                </c:pt>
                <c:pt idx="787">
                  <c:v>0.49651290734454634</c:v>
                </c:pt>
                <c:pt idx="788">
                  <c:v>0.49485829635737605</c:v>
                </c:pt>
                <c:pt idx="789">
                  <c:v>0.49458252785951551</c:v>
                </c:pt>
                <c:pt idx="790">
                  <c:v>0.49430675936165358</c:v>
                </c:pt>
                <c:pt idx="791">
                  <c:v>0.49403099086379032</c:v>
                </c:pt>
                <c:pt idx="792">
                  <c:v>0.493755222365928</c:v>
                </c:pt>
                <c:pt idx="793">
                  <c:v>0.4918248428809005</c:v>
                </c:pt>
                <c:pt idx="794">
                  <c:v>0.49154907438303702</c:v>
                </c:pt>
                <c:pt idx="795">
                  <c:v>0.49127330588517598</c:v>
                </c:pt>
                <c:pt idx="796">
                  <c:v>0.49099753738731511</c:v>
                </c:pt>
                <c:pt idx="797">
                  <c:v>0.48906715790228511</c:v>
                </c:pt>
                <c:pt idx="798">
                  <c:v>0.48879138940442302</c:v>
                </c:pt>
                <c:pt idx="799">
                  <c:v>0.48851562090656098</c:v>
                </c:pt>
                <c:pt idx="800">
                  <c:v>0.48823985240869872</c:v>
                </c:pt>
                <c:pt idx="801">
                  <c:v>0.48630947292367205</c:v>
                </c:pt>
                <c:pt idx="802">
                  <c:v>0.48603370442580901</c:v>
                </c:pt>
                <c:pt idx="803">
                  <c:v>0.48575793592794875</c:v>
                </c:pt>
                <c:pt idx="804">
                  <c:v>0.48548216743008793</c:v>
                </c:pt>
                <c:pt idx="805">
                  <c:v>0.48520639893222611</c:v>
                </c:pt>
                <c:pt idx="806">
                  <c:v>0.48355178794505793</c:v>
                </c:pt>
                <c:pt idx="807">
                  <c:v>0.483276019447195</c:v>
                </c:pt>
                <c:pt idx="808">
                  <c:v>0.48300025094933302</c:v>
                </c:pt>
                <c:pt idx="809">
                  <c:v>0.48272448245147198</c:v>
                </c:pt>
                <c:pt idx="810">
                  <c:v>0.48244871395361222</c:v>
                </c:pt>
                <c:pt idx="811">
                  <c:v>0.48079410296644198</c:v>
                </c:pt>
                <c:pt idx="812">
                  <c:v>0.48051833446858</c:v>
                </c:pt>
                <c:pt idx="813">
                  <c:v>0.48024256597072046</c:v>
                </c:pt>
                <c:pt idx="814">
                  <c:v>0.4799667974728607</c:v>
                </c:pt>
                <c:pt idx="815">
                  <c:v>0.47969102897499599</c:v>
                </c:pt>
                <c:pt idx="816">
                  <c:v>0.47803641798782964</c:v>
                </c:pt>
                <c:pt idx="817">
                  <c:v>0.47776064948996638</c:v>
                </c:pt>
                <c:pt idx="818">
                  <c:v>0.47748488099210751</c:v>
                </c:pt>
                <c:pt idx="819">
                  <c:v>0.47720911249424308</c:v>
                </c:pt>
                <c:pt idx="820">
                  <c:v>0.47693334399638199</c:v>
                </c:pt>
                <c:pt idx="821">
                  <c:v>0.47527873300921464</c:v>
                </c:pt>
                <c:pt idx="822">
                  <c:v>0.47500296451135232</c:v>
                </c:pt>
                <c:pt idx="823">
                  <c:v>0.474727196013491</c:v>
                </c:pt>
                <c:pt idx="824">
                  <c:v>0.47445142751562902</c:v>
                </c:pt>
                <c:pt idx="825">
                  <c:v>0.47417565901776798</c:v>
                </c:pt>
                <c:pt idx="826">
                  <c:v>0.47252104803059874</c:v>
                </c:pt>
                <c:pt idx="827">
                  <c:v>0.47224527953273793</c:v>
                </c:pt>
                <c:pt idx="828">
                  <c:v>0.47196951103487922</c:v>
                </c:pt>
                <c:pt idx="829">
                  <c:v>0.47169374253701479</c:v>
                </c:pt>
                <c:pt idx="830">
                  <c:v>0.47141797403915564</c:v>
                </c:pt>
                <c:pt idx="831">
                  <c:v>0.46976336305198502</c:v>
                </c:pt>
                <c:pt idx="832">
                  <c:v>0.46948759455412398</c:v>
                </c:pt>
                <c:pt idx="833">
                  <c:v>0.46921182605626199</c:v>
                </c:pt>
                <c:pt idx="834">
                  <c:v>0.46893605755840101</c:v>
                </c:pt>
                <c:pt idx="835">
                  <c:v>0.46866028906054152</c:v>
                </c:pt>
                <c:pt idx="836">
                  <c:v>0.46700567807337101</c:v>
                </c:pt>
                <c:pt idx="837">
                  <c:v>0.46672990957551008</c:v>
                </c:pt>
                <c:pt idx="838">
                  <c:v>0.46645414107764993</c:v>
                </c:pt>
                <c:pt idx="839">
                  <c:v>0.46617837257978822</c:v>
                </c:pt>
                <c:pt idx="840">
                  <c:v>0.46590260408192502</c:v>
                </c:pt>
                <c:pt idx="841">
                  <c:v>0.46424799309475823</c:v>
                </c:pt>
                <c:pt idx="842">
                  <c:v>0.46397222459689502</c:v>
                </c:pt>
                <c:pt idx="843">
                  <c:v>0.46369645609903393</c:v>
                </c:pt>
                <c:pt idx="844">
                  <c:v>0.46342068760117411</c:v>
                </c:pt>
                <c:pt idx="845">
                  <c:v>0.46314491910331101</c:v>
                </c:pt>
                <c:pt idx="846">
                  <c:v>0.461490308116143</c:v>
                </c:pt>
                <c:pt idx="847">
                  <c:v>0.46121453961828102</c:v>
                </c:pt>
                <c:pt idx="848">
                  <c:v>0.46093877112042164</c:v>
                </c:pt>
                <c:pt idx="849">
                  <c:v>0.46066300262255899</c:v>
                </c:pt>
                <c:pt idx="850">
                  <c:v>0.46038723412469823</c:v>
                </c:pt>
                <c:pt idx="851">
                  <c:v>0.45845685463966823</c:v>
                </c:pt>
                <c:pt idx="852">
                  <c:v>0.45818108614180608</c:v>
                </c:pt>
                <c:pt idx="853">
                  <c:v>0.45790531764394432</c:v>
                </c:pt>
                <c:pt idx="854">
                  <c:v>0.457629549146083</c:v>
                </c:pt>
                <c:pt idx="855">
                  <c:v>0.45569916966105301</c:v>
                </c:pt>
                <c:pt idx="856">
                  <c:v>0.45542340116319202</c:v>
                </c:pt>
                <c:pt idx="857">
                  <c:v>0.45514763266532854</c:v>
                </c:pt>
                <c:pt idx="858">
                  <c:v>0.45487186416747122</c:v>
                </c:pt>
                <c:pt idx="859">
                  <c:v>0.452941484682439</c:v>
                </c:pt>
                <c:pt idx="860">
                  <c:v>0.45266571618457702</c:v>
                </c:pt>
                <c:pt idx="861">
                  <c:v>0.45238994768671598</c:v>
                </c:pt>
                <c:pt idx="862">
                  <c:v>0.45211417918885705</c:v>
                </c:pt>
                <c:pt idx="863">
                  <c:v>0.45018379970382538</c:v>
                </c:pt>
                <c:pt idx="864">
                  <c:v>0.4499080312059644</c:v>
                </c:pt>
                <c:pt idx="865">
                  <c:v>0.44963226270810203</c:v>
                </c:pt>
                <c:pt idx="866">
                  <c:v>0.44935649421024193</c:v>
                </c:pt>
                <c:pt idx="867">
                  <c:v>0.44908072571238028</c:v>
                </c:pt>
                <c:pt idx="868">
                  <c:v>0.44742611472521182</c:v>
                </c:pt>
                <c:pt idx="869">
                  <c:v>0.44715034622734912</c:v>
                </c:pt>
                <c:pt idx="870">
                  <c:v>0.44687457772949063</c:v>
                </c:pt>
                <c:pt idx="871">
                  <c:v>0.44659880923162637</c:v>
                </c:pt>
                <c:pt idx="872">
                  <c:v>0.44632304073376511</c:v>
                </c:pt>
                <c:pt idx="873">
                  <c:v>0.44466842974659593</c:v>
                </c:pt>
                <c:pt idx="874">
                  <c:v>0.44439266124873622</c:v>
                </c:pt>
                <c:pt idx="875">
                  <c:v>0.44411689275087557</c:v>
                </c:pt>
                <c:pt idx="876">
                  <c:v>0.44384112425301175</c:v>
                </c:pt>
                <c:pt idx="877">
                  <c:v>0.4435653557551511</c:v>
                </c:pt>
                <c:pt idx="878">
                  <c:v>0.44191074476798237</c:v>
                </c:pt>
                <c:pt idx="879">
                  <c:v>0.4416349762701211</c:v>
                </c:pt>
                <c:pt idx="880">
                  <c:v>0.4413592077722604</c:v>
                </c:pt>
                <c:pt idx="881">
                  <c:v>0.44108343927439836</c:v>
                </c:pt>
                <c:pt idx="882">
                  <c:v>0.4408076707765371</c:v>
                </c:pt>
                <c:pt idx="883">
                  <c:v>0.43915305978936808</c:v>
                </c:pt>
                <c:pt idx="884">
                  <c:v>0.43887729129150893</c:v>
                </c:pt>
                <c:pt idx="885">
                  <c:v>0.43860152279364623</c:v>
                </c:pt>
                <c:pt idx="886">
                  <c:v>0.43832575429578546</c:v>
                </c:pt>
                <c:pt idx="887">
                  <c:v>0.43804998579792387</c:v>
                </c:pt>
                <c:pt idx="888">
                  <c:v>0.43639537481075547</c:v>
                </c:pt>
                <c:pt idx="889">
                  <c:v>0.43611960631289493</c:v>
                </c:pt>
                <c:pt idx="890">
                  <c:v>0.43584383781503211</c:v>
                </c:pt>
                <c:pt idx="891">
                  <c:v>0.43556806931717257</c:v>
                </c:pt>
                <c:pt idx="892">
                  <c:v>0.43529230081930798</c:v>
                </c:pt>
                <c:pt idx="893">
                  <c:v>0.43363768983214146</c:v>
                </c:pt>
                <c:pt idx="894">
                  <c:v>0.43336192133428086</c:v>
                </c:pt>
                <c:pt idx="895">
                  <c:v>0.43308615283641738</c:v>
                </c:pt>
                <c:pt idx="896">
                  <c:v>0.43281038433855851</c:v>
                </c:pt>
                <c:pt idx="897">
                  <c:v>0.43253461584069558</c:v>
                </c:pt>
                <c:pt idx="898">
                  <c:v>0.43088000485352723</c:v>
                </c:pt>
                <c:pt idx="899">
                  <c:v>0.43060423635566575</c:v>
                </c:pt>
                <c:pt idx="900">
                  <c:v>0.43032846785780726</c:v>
                </c:pt>
                <c:pt idx="901">
                  <c:v>0.43005269935994433</c:v>
                </c:pt>
                <c:pt idx="902">
                  <c:v>0.42977693086208146</c:v>
                </c:pt>
                <c:pt idx="903">
                  <c:v>0.4281223198749135</c:v>
                </c:pt>
                <c:pt idx="904">
                  <c:v>0.42784655137705252</c:v>
                </c:pt>
                <c:pt idx="905">
                  <c:v>0.42757078287919092</c:v>
                </c:pt>
                <c:pt idx="906">
                  <c:v>0.42729501438132589</c:v>
                </c:pt>
                <c:pt idx="907">
                  <c:v>0.42701924588346735</c:v>
                </c:pt>
                <c:pt idx="908">
                  <c:v>0.42508886639843857</c:v>
                </c:pt>
                <c:pt idx="909">
                  <c:v>0.42481309790057664</c:v>
                </c:pt>
                <c:pt idx="910">
                  <c:v>0.42453732940271299</c:v>
                </c:pt>
                <c:pt idx="911">
                  <c:v>0.42426156090485451</c:v>
                </c:pt>
                <c:pt idx="912">
                  <c:v>0.42233118141982323</c:v>
                </c:pt>
                <c:pt idx="913">
                  <c:v>0.42205541292196008</c:v>
                </c:pt>
                <c:pt idx="914">
                  <c:v>0.42177964442409899</c:v>
                </c:pt>
                <c:pt idx="915">
                  <c:v>0.42150387592623917</c:v>
                </c:pt>
                <c:pt idx="916">
                  <c:v>0.419573496441208</c:v>
                </c:pt>
                <c:pt idx="917">
                  <c:v>0.41929772794334602</c:v>
                </c:pt>
                <c:pt idx="918">
                  <c:v>0.41902195944548498</c:v>
                </c:pt>
                <c:pt idx="919">
                  <c:v>0.41874619094762411</c:v>
                </c:pt>
                <c:pt idx="920">
                  <c:v>0.41681581146259411</c:v>
                </c:pt>
                <c:pt idx="921">
                  <c:v>0.41654004296473202</c:v>
                </c:pt>
                <c:pt idx="922">
                  <c:v>0.41626427446687098</c:v>
                </c:pt>
                <c:pt idx="923">
                  <c:v>0.41598850596901227</c:v>
                </c:pt>
                <c:pt idx="924">
                  <c:v>0.41405812648397899</c:v>
                </c:pt>
                <c:pt idx="925">
                  <c:v>0.41378235798611801</c:v>
                </c:pt>
                <c:pt idx="926">
                  <c:v>0.41350658948825775</c:v>
                </c:pt>
                <c:pt idx="927">
                  <c:v>0.41323082099039499</c:v>
                </c:pt>
                <c:pt idx="928">
                  <c:v>0.41295505249253373</c:v>
                </c:pt>
                <c:pt idx="929">
                  <c:v>0.41130044150536532</c:v>
                </c:pt>
                <c:pt idx="930">
                  <c:v>0.41102467300750645</c:v>
                </c:pt>
                <c:pt idx="931">
                  <c:v>0.41074890450964346</c:v>
                </c:pt>
                <c:pt idx="932">
                  <c:v>0.41047313601178093</c:v>
                </c:pt>
                <c:pt idx="933">
                  <c:v>0.41019736751392</c:v>
                </c:pt>
                <c:pt idx="934">
                  <c:v>0.40854275652675093</c:v>
                </c:pt>
                <c:pt idx="935">
                  <c:v>0.40826698802889111</c:v>
                </c:pt>
                <c:pt idx="936">
                  <c:v>0.40799121953102779</c:v>
                </c:pt>
                <c:pt idx="937">
                  <c:v>0.40771545103316675</c:v>
                </c:pt>
                <c:pt idx="938">
                  <c:v>0.40743968253530499</c:v>
                </c:pt>
                <c:pt idx="939">
                  <c:v>0.40578507154813676</c:v>
                </c:pt>
                <c:pt idx="940">
                  <c:v>0.40550930305027538</c:v>
                </c:pt>
                <c:pt idx="941">
                  <c:v>0.40523353455241379</c:v>
                </c:pt>
                <c:pt idx="942">
                  <c:v>0.40495776605455458</c:v>
                </c:pt>
                <c:pt idx="943">
                  <c:v>0.40468199755669132</c:v>
                </c:pt>
                <c:pt idx="944">
                  <c:v>0.40302738656952308</c:v>
                </c:pt>
                <c:pt idx="945">
                  <c:v>0.40275161807166099</c:v>
                </c:pt>
                <c:pt idx="946">
                  <c:v>0.40247584957380123</c:v>
                </c:pt>
                <c:pt idx="947">
                  <c:v>0.40220008107593802</c:v>
                </c:pt>
                <c:pt idx="948">
                  <c:v>0.40192431257807698</c:v>
                </c:pt>
                <c:pt idx="949">
                  <c:v>0.40026970159090802</c:v>
                </c:pt>
                <c:pt idx="950">
                  <c:v>0.39999393309304893</c:v>
                </c:pt>
                <c:pt idx="951">
                  <c:v>0.39971816459518711</c:v>
                </c:pt>
                <c:pt idx="952">
                  <c:v>0.39944239609732546</c:v>
                </c:pt>
                <c:pt idx="953">
                  <c:v>0.3991666275994657</c:v>
                </c:pt>
                <c:pt idx="954">
                  <c:v>0.39751201661229546</c:v>
                </c:pt>
                <c:pt idx="955">
                  <c:v>0.39723624811443298</c:v>
                </c:pt>
                <c:pt idx="956">
                  <c:v>0.39696047961657405</c:v>
                </c:pt>
                <c:pt idx="957">
                  <c:v>0.39668471111871251</c:v>
                </c:pt>
                <c:pt idx="958">
                  <c:v>0.39640894262085158</c:v>
                </c:pt>
                <c:pt idx="959">
                  <c:v>0.39475433163368123</c:v>
                </c:pt>
                <c:pt idx="960">
                  <c:v>0.39447856313582297</c:v>
                </c:pt>
                <c:pt idx="961">
                  <c:v>0.39420279463795893</c:v>
                </c:pt>
                <c:pt idx="962">
                  <c:v>0.39392702614009723</c:v>
                </c:pt>
                <c:pt idx="963">
                  <c:v>0.39365125764223502</c:v>
                </c:pt>
                <c:pt idx="964">
                  <c:v>0.39172087815720752</c:v>
                </c:pt>
                <c:pt idx="965">
                  <c:v>0.39144510965934493</c:v>
                </c:pt>
                <c:pt idx="966">
                  <c:v>0.39116934116148311</c:v>
                </c:pt>
                <c:pt idx="967">
                  <c:v>0.3908935726636214</c:v>
                </c:pt>
                <c:pt idx="968">
                  <c:v>0.38896319317859146</c:v>
                </c:pt>
                <c:pt idx="969">
                  <c:v>0.38868742468072898</c:v>
                </c:pt>
                <c:pt idx="970">
                  <c:v>0.38841165618287005</c:v>
                </c:pt>
                <c:pt idx="971">
                  <c:v>0.38813588768500723</c:v>
                </c:pt>
                <c:pt idx="972">
                  <c:v>0.38620550819997723</c:v>
                </c:pt>
                <c:pt idx="973">
                  <c:v>0.38592973970211675</c:v>
                </c:pt>
                <c:pt idx="974">
                  <c:v>0.38565397120425726</c:v>
                </c:pt>
                <c:pt idx="975">
                  <c:v>0.38537820270639322</c:v>
                </c:pt>
                <c:pt idx="976">
                  <c:v>0.38344782322136323</c:v>
                </c:pt>
                <c:pt idx="977">
                  <c:v>0.38317205472350102</c:v>
                </c:pt>
                <c:pt idx="978">
                  <c:v>0.38289628622564137</c:v>
                </c:pt>
                <c:pt idx="979">
                  <c:v>0.38262051772778022</c:v>
                </c:pt>
                <c:pt idx="980">
                  <c:v>0.38069013824274911</c:v>
                </c:pt>
                <c:pt idx="981">
                  <c:v>0.38041436974489035</c:v>
                </c:pt>
                <c:pt idx="982">
                  <c:v>0.38013860124702664</c:v>
                </c:pt>
                <c:pt idx="983">
                  <c:v>0.37986283274916605</c:v>
                </c:pt>
                <c:pt idx="984">
                  <c:v>0.37793245326413438</c:v>
                </c:pt>
                <c:pt idx="985">
                  <c:v>0.37765668476627323</c:v>
                </c:pt>
                <c:pt idx="986">
                  <c:v>0.37738091626841358</c:v>
                </c:pt>
                <c:pt idx="987">
                  <c:v>0.37710514777055032</c:v>
                </c:pt>
                <c:pt idx="988">
                  <c:v>0.37517476828552193</c:v>
                </c:pt>
                <c:pt idx="989">
                  <c:v>0.37489899978766134</c:v>
                </c:pt>
                <c:pt idx="990">
                  <c:v>0.37462323128979846</c:v>
                </c:pt>
                <c:pt idx="991">
                  <c:v>0.37434746279193598</c:v>
                </c:pt>
                <c:pt idx="992">
                  <c:v>0.37407169429407616</c:v>
                </c:pt>
                <c:pt idx="993">
                  <c:v>0.37241708330690793</c:v>
                </c:pt>
                <c:pt idx="994">
                  <c:v>0.37214131480904511</c:v>
                </c:pt>
                <c:pt idx="995">
                  <c:v>0.37186554631118302</c:v>
                </c:pt>
                <c:pt idx="996">
                  <c:v>0.37158977781332264</c:v>
                </c:pt>
                <c:pt idx="997">
                  <c:v>0.37131400931546327</c:v>
                </c:pt>
                <c:pt idx="998">
                  <c:v>0.36965939832829098</c:v>
                </c:pt>
                <c:pt idx="999">
                  <c:v>0.36938362983043205</c:v>
                </c:pt>
                <c:pt idx="1000">
                  <c:v>0.36910786133257151</c:v>
                </c:pt>
                <c:pt idx="1001">
                  <c:v>0.36883209283470864</c:v>
                </c:pt>
                <c:pt idx="1002">
                  <c:v>0.36855632433684793</c:v>
                </c:pt>
                <c:pt idx="1003">
                  <c:v>0.36690171334967958</c:v>
                </c:pt>
                <c:pt idx="1004">
                  <c:v>0.36662594485181632</c:v>
                </c:pt>
                <c:pt idx="1005">
                  <c:v>0.3663501763539565</c:v>
                </c:pt>
                <c:pt idx="1006">
                  <c:v>0.36607440785609446</c:v>
                </c:pt>
                <c:pt idx="1007">
                  <c:v>0.36579863935823198</c:v>
                </c:pt>
                <c:pt idx="1008">
                  <c:v>0.36414402837106302</c:v>
                </c:pt>
                <c:pt idx="1009">
                  <c:v>0.36386825987320393</c:v>
                </c:pt>
                <c:pt idx="1010">
                  <c:v>0.36359249137534222</c:v>
                </c:pt>
                <c:pt idx="1011">
                  <c:v>0.36331672287748157</c:v>
                </c:pt>
                <c:pt idx="1012">
                  <c:v>0.36304095437961964</c:v>
                </c:pt>
                <c:pt idx="1013">
                  <c:v>0.36111057489458964</c:v>
                </c:pt>
                <c:pt idx="1014">
                  <c:v>0.36083480639672638</c:v>
                </c:pt>
                <c:pt idx="1015">
                  <c:v>0.36055903789886623</c:v>
                </c:pt>
                <c:pt idx="1016">
                  <c:v>0.36028326940100308</c:v>
                </c:pt>
                <c:pt idx="1017">
                  <c:v>0.35835288991597558</c:v>
                </c:pt>
                <c:pt idx="1018">
                  <c:v>0.35807712141811199</c:v>
                </c:pt>
                <c:pt idx="1019">
                  <c:v>0.35780135292025222</c:v>
                </c:pt>
                <c:pt idx="1020">
                  <c:v>0.35752558442238902</c:v>
                </c:pt>
                <c:pt idx="1021">
                  <c:v>0.35559520493735902</c:v>
                </c:pt>
                <c:pt idx="1022">
                  <c:v>0.35531943643949798</c:v>
                </c:pt>
                <c:pt idx="1023">
                  <c:v>0.35504366794163711</c:v>
                </c:pt>
                <c:pt idx="1024">
                  <c:v>0.35476789944377501</c:v>
                </c:pt>
                <c:pt idx="1025">
                  <c:v>0.35283751995874646</c:v>
                </c:pt>
                <c:pt idx="1026">
                  <c:v>0.35256175146088398</c:v>
                </c:pt>
                <c:pt idx="1027">
                  <c:v>0.35228598296302238</c:v>
                </c:pt>
                <c:pt idx="1028">
                  <c:v>0.35201021446516101</c:v>
                </c:pt>
                <c:pt idx="1029">
                  <c:v>0.35007983498013101</c:v>
                </c:pt>
                <c:pt idx="1030">
                  <c:v>0.34980406648227075</c:v>
                </c:pt>
                <c:pt idx="1031">
                  <c:v>0.34952829798441126</c:v>
                </c:pt>
                <c:pt idx="1032">
                  <c:v>0.34925252948654711</c:v>
                </c:pt>
                <c:pt idx="1033">
                  <c:v>0.34732215000151712</c:v>
                </c:pt>
                <c:pt idx="1034">
                  <c:v>0.34704638150365658</c:v>
                </c:pt>
                <c:pt idx="1035">
                  <c:v>0.34677061300579437</c:v>
                </c:pt>
                <c:pt idx="1036">
                  <c:v>0.34649484450793311</c:v>
                </c:pt>
                <c:pt idx="1037">
                  <c:v>0.34456446502290533</c:v>
                </c:pt>
                <c:pt idx="1038">
                  <c:v>0.34428869652504257</c:v>
                </c:pt>
                <c:pt idx="1039">
                  <c:v>0.34401292802718036</c:v>
                </c:pt>
                <c:pt idx="1040">
                  <c:v>0.34373715952931688</c:v>
                </c:pt>
                <c:pt idx="1041">
                  <c:v>0.34180678004429027</c:v>
                </c:pt>
                <c:pt idx="1042">
                  <c:v>0.34153101154642679</c:v>
                </c:pt>
                <c:pt idx="1043">
                  <c:v>0.34125524304856603</c:v>
                </c:pt>
                <c:pt idx="1044">
                  <c:v>0.34097947455070482</c:v>
                </c:pt>
                <c:pt idx="1045">
                  <c:v>0.33904909506567593</c:v>
                </c:pt>
                <c:pt idx="1046">
                  <c:v>0.33877332656781423</c:v>
                </c:pt>
                <c:pt idx="1047">
                  <c:v>0.33849755806995346</c:v>
                </c:pt>
                <c:pt idx="1048">
                  <c:v>0.33822178957209187</c:v>
                </c:pt>
                <c:pt idx="1049">
                  <c:v>0.33794602107423116</c:v>
                </c:pt>
                <c:pt idx="1050">
                  <c:v>0.33629141008705998</c:v>
                </c:pt>
                <c:pt idx="1051">
                  <c:v>0.33601564158920022</c:v>
                </c:pt>
                <c:pt idx="1052">
                  <c:v>0.33573987309133702</c:v>
                </c:pt>
                <c:pt idx="1053">
                  <c:v>0.33546410459347764</c:v>
                </c:pt>
                <c:pt idx="1054">
                  <c:v>0.33518833609561693</c:v>
                </c:pt>
                <c:pt idx="1055">
                  <c:v>0.33353372510844764</c:v>
                </c:pt>
                <c:pt idx="1056">
                  <c:v>0.33325795661058499</c:v>
                </c:pt>
                <c:pt idx="1057">
                  <c:v>0.33298218811272551</c:v>
                </c:pt>
                <c:pt idx="1058">
                  <c:v>0.33270641961486458</c:v>
                </c:pt>
                <c:pt idx="1059">
                  <c:v>0.33243065111700193</c:v>
                </c:pt>
                <c:pt idx="1060">
                  <c:v>0.33077604012983375</c:v>
                </c:pt>
                <c:pt idx="1061">
                  <c:v>0.33050027163197193</c:v>
                </c:pt>
                <c:pt idx="1062">
                  <c:v>0.33022450313411145</c:v>
                </c:pt>
                <c:pt idx="1063">
                  <c:v>0.32994873463624946</c:v>
                </c:pt>
                <c:pt idx="1064">
                  <c:v>0.32967296613838776</c:v>
                </c:pt>
                <c:pt idx="1065">
                  <c:v>0.32774258665335598</c:v>
                </c:pt>
                <c:pt idx="1066">
                  <c:v>0.32746681815549722</c:v>
                </c:pt>
                <c:pt idx="1067">
                  <c:v>0.32719104965763401</c:v>
                </c:pt>
                <c:pt idx="1068">
                  <c:v>0.3269152811597747</c:v>
                </c:pt>
                <c:pt idx="1069">
                  <c:v>0.32498490167474597</c:v>
                </c:pt>
                <c:pt idx="1070">
                  <c:v>0.32470913317688138</c:v>
                </c:pt>
                <c:pt idx="1071">
                  <c:v>0.32443336467902023</c:v>
                </c:pt>
                <c:pt idx="1072">
                  <c:v>0.32415759618115808</c:v>
                </c:pt>
                <c:pt idx="1073">
                  <c:v>0.32222721669612803</c:v>
                </c:pt>
                <c:pt idx="1074">
                  <c:v>0.32195144819826732</c:v>
                </c:pt>
                <c:pt idx="1075">
                  <c:v>0.32167567970040739</c:v>
                </c:pt>
                <c:pt idx="1076">
                  <c:v>0.32139991120254652</c:v>
                </c:pt>
                <c:pt idx="1077">
                  <c:v>0.31946953171751546</c:v>
                </c:pt>
                <c:pt idx="1078">
                  <c:v>0.3191937632196552</c:v>
                </c:pt>
                <c:pt idx="1079">
                  <c:v>0.31891799472179211</c:v>
                </c:pt>
                <c:pt idx="1080">
                  <c:v>0.31864222622393001</c:v>
                </c:pt>
                <c:pt idx="1081">
                  <c:v>0.31671184673890002</c:v>
                </c:pt>
                <c:pt idx="1082">
                  <c:v>0.31643607824103798</c:v>
                </c:pt>
                <c:pt idx="1083">
                  <c:v>0.31616030974317738</c:v>
                </c:pt>
                <c:pt idx="1084">
                  <c:v>0.31588454124531751</c:v>
                </c:pt>
                <c:pt idx="1085">
                  <c:v>0.31395416176028851</c:v>
                </c:pt>
                <c:pt idx="1086">
                  <c:v>0.31367839326242658</c:v>
                </c:pt>
                <c:pt idx="1087">
                  <c:v>0.31340262476456493</c:v>
                </c:pt>
                <c:pt idx="1088">
                  <c:v>0.31312685626670222</c:v>
                </c:pt>
                <c:pt idx="1089">
                  <c:v>0.31119647678167223</c:v>
                </c:pt>
                <c:pt idx="1090">
                  <c:v>0.31092070828381252</c:v>
                </c:pt>
                <c:pt idx="1091">
                  <c:v>0.31064493978595087</c:v>
                </c:pt>
                <c:pt idx="1092">
                  <c:v>0.31036917128808922</c:v>
                </c:pt>
                <c:pt idx="1093">
                  <c:v>0.30843879180305922</c:v>
                </c:pt>
                <c:pt idx="1094">
                  <c:v>0.30816302330519602</c:v>
                </c:pt>
                <c:pt idx="1095">
                  <c:v>0.30788725480733398</c:v>
                </c:pt>
                <c:pt idx="1096">
                  <c:v>0.30761148630947505</c:v>
                </c:pt>
                <c:pt idx="1097">
                  <c:v>0.30568110682444505</c:v>
                </c:pt>
                <c:pt idx="1098">
                  <c:v>0.30540533832658201</c:v>
                </c:pt>
                <c:pt idx="1099">
                  <c:v>0.30512956982872175</c:v>
                </c:pt>
                <c:pt idx="1100">
                  <c:v>0.30485380133086226</c:v>
                </c:pt>
                <c:pt idx="1101">
                  <c:v>0.30292342184583093</c:v>
                </c:pt>
                <c:pt idx="1102">
                  <c:v>0.30264765334796923</c:v>
                </c:pt>
                <c:pt idx="1103">
                  <c:v>0.30237188485010746</c:v>
                </c:pt>
                <c:pt idx="1104">
                  <c:v>0.30209611635224676</c:v>
                </c:pt>
                <c:pt idx="1105">
                  <c:v>0.30182034785438522</c:v>
                </c:pt>
                <c:pt idx="1106">
                  <c:v>0.30016573686721498</c:v>
                </c:pt>
                <c:pt idx="1107">
                  <c:v>0.29988996836935633</c:v>
                </c:pt>
                <c:pt idx="1108">
                  <c:v>0.29961419987149346</c:v>
                </c:pt>
                <c:pt idx="1109">
                  <c:v>0.29933843137363264</c:v>
                </c:pt>
                <c:pt idx="1110">
                  <c:v>0.29906266287577105</c:v>
                </c:pt>
                <c:pt idx="1111">
                  <c:v>0.29740805188860264</c:v>
                </c:pt>
                <c:pt idx="1112">
                  <c:v>0.29713228339073938</c:v>
                </c:pt>
                <c:pt idx="1113">
                  <c:v>0.29685651489288051</c:v>
                </c:pt>
                <c:pt idx="1114">
                  <c:v>0.29658074639501764</c:v>
                </c:pt>
                <c:pt idx="1115">
                  <c:v>0.29630497789715826</c:v>
                </c:pt>
                <c:pt idx="1116">
                  <c:v>0.29437459841212532</c:v>
                </c:pt>
                <c:pt idx="1117">
                  <c:v>0.29409882991426639</c:v>
                </c:pt>
                <c:pt idx="1118">
                  <c:v>0.29382306141640346</c:v>
                </c:pt>
                <c:pt idx="1119">
                  <c:v>0.29354729291854098</c:v>
                </c:pt>
                <c:pt idx="1120">
                  <c:v>0.29161691343351098</c:v>
                </c:pt>
                <c:pt idx="1121">
                  <c:v>0.29134114493565111</c:v>
                </c:pt>
                <c:pt idx="1122">
                  <c:v>0.29106537643778801</c:v>
                </c:pt>
                <c:pt idx="1123">
                  <c:v>0.29078960793992864</c:v>
                </c:pt>
                <c:pt idx="1124">
                  <c:v>0.28885922845489698</c:v>
                </c:pt>
                <c:pt idx="1125">
                  <c:v>0.28858345995703538</c:v>
                </c:pt>
                <c:pt idx="1126">
                  <c:v>0.28830769145917523</c:v>
                </c:pt>
                <c:pt idx="1127">
                  <c:v>0.28803192296131275</c:v>
                </c:pt>
                <c:pt idx="1128">
                  <c:v>0.28610154347628303</c:v>
                </c:pt>
                <c:pt idx="1129">
                  <c:v>0.28582577497842293</c:v>
                </c:pt>
                <c:pt idx="1130">
                  <c:v>0.28555000648056</c:v>
                </c:pt>
                <c:pt idx="1131">
                  <c:v>0.28527423798269946</c:v>
                </c:pt>
                <c:pt idx="1132">
                  <c:v>0.28334385849766802</c:v>
                </c:pt>
                <c:pt idx="1133">
                  <c:v>0.28306808999981009</c:v>
                </c:pt>
                <c:pt idx="1134">
                  <c:v>0.282792321501946</c:v>
                </c:pt>
                <c:pt idx="1135">
                  <c:v>0.2825165530040854</c:v>
                </c:pt>
                <c:pt idx="1136">
                  <c:v>0.28058617351905657</c:v>
                </c:pt>
                <c:pt idx="1137">
                  <c:v>0.28031040502119298</c:v>
                </c:pt>
                <c:pt idx="1138">
                  <c:v>0.28003463652333072</c:v>
                </c:pt>
                <c:pt idx="1139">
                  <c:v>0.27975886802547123</c:v>
                </c:pt>
                <c:pt idx="1140">
                  <c:v>0.27782848854044251</c:v>
                </c:pt>
                <c:pt idx="1141">
                  <c:v>0.27755272004257908</c:v>
                </c:pt>
                <c:pt idx="1142">
                  <c:v>0.27727695154471732</c:v>
                </c:pt>
                <c:pt idx="1143">
                  <c:v>0.27700118304685717</c:v>
                </c:pt>
                <c:pt idx="1144">
                  <c:v>0.27507080356182723</c:v>
                </c:pt>
                <c:pt idx="1145">
                  <c:v>0.27479503506396474</c:v>
                </c:pt>
                <c:pt idx="1146">
                  <c:v>0.27451926656610293</c:v>
                </c:pt>
                <c:pt idx="1147">
                  <c:v>0.274243498068242</c:v>
                </c:pt>
                <c:pt idx="1148">
                  <c:v>0.272313118583212</c:v>
                </c:pt>
                <c:pt idx="1149">
                  <c:v>0.27203735008534979</c:v>
                </c:pt>
                <c:pt idx="1150">
                  <c:v>0.27176158158748898</c:v>
                </c:pt>
                <c:pt idx="1151">
                  <c:v>0.27148581308963005</c:v>
                </c:pt>
                <c:pt idx="1152">
                  <c:v>0.26955543360459799</c:v>
                </c:pt>
                <c:pt idx="1153">
                  <c:v>0.26927966510673601</c:v>
                </c:pt>
                <c:pt idx="1154">
                  <c:v>0.26900389660887508</c:v>
                </c:pt>
                <c:pt idx="1155">
                  <c:v>0.26872812811101399</c:v>
                </c:pt>
                <c:pt idx="1156">
                  <c:v>0.26679774862598171</c:v>
                </c:pt>
                <c:pt idx="1157">
                  <c:v>0.266521980128122</c:v>
                </c:pt>
                <c:pt idx="1158">
                  <c:v>0.26624621163026102</c:v>
                </c:pt>
                <c:pt idx="1159">
                  <c:v>0.26597044313239898</c:v>
                </c:pt>
                <c:pt idx="1160">
                  <c:v>0.265694674634538</c:v>
                </c:pt>
                <c:pt idx="1161">
                  <c:v>0.26404006364736898</c:v>
                </c:pt>
                <c:pt idx="1162">
                  <c:v>0.26376429514950911</c:v>
                </c:pt>
                <c:pt idx="1163">
                  <c:v>0.26348852665164846</c:v>
                </c:pt>
                <c:pt idx="1164">
                  <c:v>0.26321275815378475</c:v>
                </c:pt>
                <c:pt idx="1165">
                  <c:v>0.26293698965592432</c:v>
                </c:pt>
                <c:pt idx="1166">
                  <c:v>0.26100661017089438</c:v>
                </c:pt>
                <c:pt idx="1167">
                  <c:v>0.26073084167303179</c:v>
                </c:pt>
                <c:pt idx="1168">
                  <c:v>0.26045507317517108</c:v>
                </c:pt>
                <c:pt idx="1169">
                  <c:v>0.26017930467730999</c:v>
                </c:pt>
                <c:pt idx="1170">
                  <c:v>0.25824892519228032</c:v>
                </c:pt>
                <c:pt idx="1171">
                  <c:v>0.257973156694418</c:v>
                </c:pt>
                <c:pt idx="1172">
                  <c:v>0.25769738819655674</c:v>
                </c:pt>
                <c:pt idx="1173">
                  <c:v>0.25742161969869598</c:v>
                </c:pt>
                <c:pt idx="1174">
                  <c:v>0.25549124021366493</c:v>
                </c:pt>
                <c:pt idx="1175">
                  <c:v>0.25521547171580511</c:v>
                </c:pt>
                <c:pt idx="1176">
                  <c:v>0.2549397032179444</c:v>
                </c:pt>
                <c:pt idx="1177">
                  <c:v>0.25466393472008075</c:v>
                </c:pt>
                <c:pt idx="1178">
                  <c:v>0.25273355523505076</c:v>
                </c:pt>
                <c:pt idx="1179">
                  <c:v>0.25245778673718999</c:v>
                </c:pt>
                <c:pt idx="1180">
                  <c:v>0.25218201823932901</c:v>
                </c:pt>
                <c:pt idx="1181">
                  <c:v>0.25190624974146708</c:v>
                </c:pt>
                <c:pt idx="1182">
                  <c:v>0.24997587025643744</c:v>
                </c:pt>
                <c:pt idx="1183">
                  <c:v>0.24970010175857599</c:v>
                </c:pt>
                <c:pt idx="1184">
                  <c:v>0.24942433326071461</c:v>
                </c:pt>
                <c:pt idx="1185">
                  <c:v>0.24914856476285299</c:v>
                </c:pt>
                <c:pt idx="1186">
                  <c:v>0.2472181852778246</c:v>
                </c:pt>
                <c:pt idx="1187">
                  <c:v>0.24694241677996326</c:v>
                </c:pt>
                <c:pt idx="1188">
                  <c:v>0.24666664828210041</c:v>
                </c:pt>
                <c:pt idx="1189">
                  <c:v>0.24639087978423899</c:v>
                </c:pt>
                <c:pt idx="1190">
                  <c:v>0.24446050029920899</c:v>
                </c:pt>
                <c:pt idx="1191">
                  <c:v>0.24418473180134767</c:v>
                </c:pt>
                <c:pt idx="1192">
                  <c:v>0.24390896330348599</c:v>
                </c:pt>
                <c:pt idx="1193">
                  <c:v>0.24363319480562567</c:v>
                </c:pt>
                <c:pt idx="1194">
                  <c:v>0.24170281532059501</c:v>
                </c:pt>
                <c:pt idx="1195">
                  <c:v>0.24142704682273414</c:v>
                </c:pt>
                <c:pt idx="1196">
                  <c:v>0.24115127832487188</c:v>
                </c:pt>
                <c:pt idx="1197">
                  <c:v>0.240875509827011</c:v>
                </c:pt>
                <c:pt idx="1198">
                  <c:v>0.23894513034198125</c:v>
                </c:pt>
                <c:pt idx="1199">
                  <c:v>0.23866936184411899</c:v>
                </c:pt>
                <c:pt idx="1200">
                  <c:v>0.23839359334625801</c:v>
                </c:pt>
                <c:pt idx="1201">
                  <c:v>0.23811782484839641</c:v>
                </c:pt>
                <c:pt idx="1202">
                  <c:v>0.23618744536336644</c:v>
                </c:pt>
                <c:pt idx="1203">
                  <c:v>0.23591167686550499</c:v>
                </c:pt>
                <c:pt idx="1204">
                  <c:v>0.235635908367644</c:v>
                </c:pt>
                <c:pt idx="1205">
                  <c:v>0.23536013986978199</c:v>
                </c:pt>
                <c:pt idx="1206">
                  <c:v>0.23342976038475197</c:v>
                </c:pt>
                <c:pt idx="1207">
                  <c:v>0.23315399188689179</c:v>
                </c:pt>
                <c:pt idx="1208">
                  <c:v>0.232878223389029</c:v>
                </c:pt>
                <c:pt idx="1209">
                  <c:v>0.23260245489116876</c:v>
                </c:pt>
                <c:pt idx="1210">
                  <c:v>0.230396306908277</c:v>
                </c:pt>
                <c:pt idx="1211">
                  <c:v>0.23012053841041497</c:v>
                </c:pt>
                <c:pt idx="1212">
                  <c:v>0.22984476991255387</c:v>
                </c:pt>
                <c:pt idx="1213">
                  <c:v>0.22956900141469341</c:v>
                </c:pt>
                <c:pt idx="1214">
                  <c:v>0.22763862192966167</c:v>
                </c:pt>
                <c:pt idx="1215">
                  <c:v>0.22736285343180121</c:v>
                </c:pt>
                <c:pt idx="1216">
                  <c:v>0.22708708493394006</c:v>
                </c:pt>
                <c:pt idx="1217">
                  <c:v>0.22681131643607821</c:v>
                </c:pt>
                <c:pt idx="1218">
                  <c:v>0.22488093695104797</c:v>
                </c:pt>
                <c:pt idx="1219">
                  <c:v>0.22460516845318687</c:v>
                </c:pt>
                <c:pt idx="1220">
                  <c:v>0.22432939995532641</c:v>
                </c:pt>
                <c:pt idx="1221">
                  <c:v>0.22405363145746482</c:v>
                </c:pt>
                <c:pt idx="1222">
                  <c:v>0.22212325197243421</c:v>
                </c:pt>
                <c:pt idx="1223">
                  <c:v>0.22184748347457367</c:v>
                </c:pt>
                <c:pt idx="1224">
                  <c:v>0.22157171497671035</c:v>
                </c:pt>
                <c:pt idx="1225">
                  <c:v>0.22129594647885006</c:v>
                </c:pt>
                <c:pt idx="1226">
                  <c:v>0.21936556699382001</c:v>
                </c:pt>
                <c:pt idx="1227">
                  <c:v>0.21908979849595941</c:v>
                </c:pt>
                <c:pt idx="1228">
                  <c:v>0.21881402999809699</c:v>
                </c:pt>
                <c:pt idx="1229">
                  <c:v>0.21853826150023714</c:v>
                </c:pt>
                <c:pt idx="1230">
                  <c:v>0.21660788201520667</c:v>
                </c:pt>
                <c:pt idx="1231">
                  <c:v>0.21633211351734496</c:v>
                </c:pt>
                <c:pt idx="1232">
                  <c:v>0.21605634501948368</c:v>
                </c:pt>
                <c:pt idx="1233">
                  <c:v>0.21578057652162241</c:v>
                </c:pt>
                <c:pt idx="1234">
                  <c:v>0.21385019703659244</c:v>
                </c:pt>
                <c:pt idx="1235">
                  <c:v>0.21357442853872999</c:v>
                </c:pt>
                <c:pt idx="1236">
                  <c:v>0.21329866004086959</c:v>
                </c:pt>
                <c:pt idx="1237">
                  <c:v>0.21302289154300799</c:v>
                </c:pt>
                <c:pt idx="1238">
                  <c:v>0.21109251205797799</c:v>
                </c:pt>
                <c:pt idx="1239">
                  <c:v>0.21081674356011679</c:v>
                </c:pt>
                <c:pt idx="1240">
                  <c:v>0.21054097506225541</c:v>
                </c:pt>
                <c:pt idx="1241">
                  <c:v>0.21026520656439432</c:v>
                </c:pt>
                <c:pt idx="1242">
                  <c:v>0.20833482707936299</c:v>
                </c:pt>
                <c:pt idx="1243">
                  <c:v>0.20805905858150267</c:v>
                </c:pt>
                <c:pt idx="1244">
                  <c:v>0.20778329008364099</c:v>
                </c:pt>
                <c:pt idx="1245">
                  <c:v>0.20750752158577901</c:v>
                </c:pt>
                <c:pt idx="1246">
                  <c:v>0.20557714210074901</c:v>
                </c:pt>
                <c:pt idx="1247">
                  <c:v>0.205301373602888</c:v>
                </c:pt>
                <c:pt idx="1248">
                  <c:v>0.20502560510502599</c:v>
                </c:pt>
                <c:pt idx="1249">
                  <c:v>0.20474983660716614</c:v>
                </c:pt>
                <c:pt idx="1250">
                  <c:v>0.20281945712213625</c:v>
                </c:pt>
                <c:pt idx="1251">
                  <c:v>0.20254368862427399</c:v>
                </c:pt>
                <c:pt idx="1252">
                  <c:v>0.20226792012641273</c:v>
                </c:pt>
                <c:pt idx="1253">
                  <c:v>0.201992151628551</c:v>
                </c:pt>
                <c:pt idx="1254">
                  <c:v>0.200061772143521</c:v>
                </c:pt>
                <c:pt idx="1255">
                  <c:v>0.19978600364565988</c:v>
                </c:pt>
                <c:pt idx="1256">
                  <c:v>0.19951023514779925</c:v>
                </c:pt>
                <c:pt idx="1257">
                  <c:v>0.19923446664993721</c:v>
                </c:pt>
                <c:pt idx="1258">
                  <c:v>0.19702831866704509</c:v>
                </c:pt>
                <c:pt idx="1259">
                  <c:v>0.19675255016918405</c:v>
                </c:pt>
                <c:pt idx="1260">
                  <c:v>0.19647678167132382</c:v>
                </c:pt>
                <c:pt idx="1261">
                  <c:v>0.19427063368843106</c:v>
                </c:pt>
                <c:pt idx="1262">
                  <c:v>0.19399486519057021</c:v>
                </c:pt>
                <c:pt idx="1263">
                  <c:v>0.19371909669270876</c:v>
                </c:pt>
                <c:pt idx="1264">
                  <c:v>0.19344332819484741</c:v>
                </c:pt>
                <c:pt idx="1265">
                  <c:v>0.19151294870981705</c:v>
                </c:pt>
                <c:pt idx="1266">
                  <c:v>0.19123718021195604</c:v>
                </c:pt>
                <c:pt idx="1267">
                  <c:v>0.19096141171409461</c:v>
                </c:pt>
                <c:pt idx="1268">
                  <c:v>0.19068564321623288</c:v>
                </c:pt>
                <c:pt idx="1269">
                  <c:v>0.18875526373120396</c:v>
                </c:pt>
                <c:pt idx="1270">
                  <c:v>0.18847949523334268</c:v>
                </c:pt>
                <c:pt idx="1271">
                  <c:v>0.18820372673548041</c:v>
                </c:pt>
                <c:pt idx="1272">
                  <c:v>0.18792795823761901</c:v>
                </c:pt>
                <c:pt idx="1273">
                  <c:v>0.18599757875258899</c:v>
                </c:pt>
                <c:pt idx="1274">
                  <c:v>0.185721810254727</c:v>
                </c:pt>
                <c:pt idx="1275">
                  <c:v>0.18544604175686744</c:v>
                </c:pt>
                <c:pt idx="1276">
                  <c:v>0.18517027325900487</c:v>
                </c:pt>
                <c:pt idx="1277">
                  <c:v>0.18323989377397579</c:v>
                </c:pt>
                <c:pt idx="1278">
                  <c:v>0.18296412527611344</c:v>
                </c:pt>
                <c:pt idx="1279">
                  <c:v>0.18268835677825199</c:v>
                </c:pt>
                <c:pt idx="1280">
                  <c:v>0.18241258828039114</c:v>
                </c:pt>
                <c:pt idx="1281">
                  <c:v>0.1804822087953622</c:v>
                </c:pt>
                <c:pt idx="1282">
                  <c:v>0.18020644029750033</c:v>
                </c:pt>
                <c:pt idx="1283">
                  <c:v>0.17993067179963801</c:v>
                </c:pt>
                <c:pt idx="1284">
                  <c:v>0.179654903301776</c:v>
                </c:pt>
                <c:pt idx="1285">
                  <c:v>0.177724523816746</c:v>
                </c:pt>
                <c:pt idx="1286">
                  <c:v>0.17744875531888499</c:v>
                </c:pt>
                <c:pt idx="1287">
                  <c:v>0.17717298682102459</c:v>
                </c:pt>
                <c:pt idx="1288">
                  <c:v>0.17689721832316199</c:v>
                </c:pt>
                <c:pt idx="1289">
                  <c:v>0.17496683883813297</c:v>
                </c:pt>
                <c:pt idx="1290">
                  <c:v>0.17469107034027101</c:v>
                </c:pt>
                <c:pt idx="1291">
                  <c:v>0.17441530184241064</c:v>
                </c:pt>
                <c:pt idx="1292">
                  <c:v>0.17413953334454788</c:v>
                </c:pt>
                <c:pt idx="1293">
                  <c:v>0.17220915385951799</c:v>
                </c:pt>
                <c:pt idx="1294">
                  <c:v>0.17193338536165761</c:v>
                </c:pt>
                <c:pt idx="1295">
                  <c:v>0.17165761686379497</c:v>
                </c:pt>
                <c:pt idx="1296">
                  <c:v>0.17138184836593401</c:v>
                </c:pt>
                <c:pt idx="1297">
                  <c:v>0.16945146888090487</c:v>
                </c:pt>
                <c:pt idx="1298">
                  <c:v>0.16917570038304267</c:v>
                </c:pt>
                <c:pt idx="1299">
                  <c:v>0.16889993188518182</c:v>
                </c:pt>
                <c:pt idx="1300">
                  <c:v>0.16862416338732061</c:v>
                </c:pt>
                <c:pt idx="1301">
                  <c:v>0.16669378390229075</c:v>
                </c:pt>
                <c:pt idx="1302">
                  <c:v>0.16641801540442902</c:v>
                </c:pt>
                <c:pt idx="1303">
                  <c:v>0.16614224690656706</c:v>
                </c:pt>
                <c:pt idx="1304">
                  <c:v>0.16586647840870605</c:v>
                </c:pt>
                <c:pt idx="1305">
                  <c:v>0.16366033042581421</c:v>
                </c:pt>
                <c:pt idx="1306">
                  <c:v>0.16338456192795267</c:v>
                </c:pt>
                <c:pt idx="1307">
                  <c:v>0.16310879343009121</c:v>
                </c:pt>
                <c:pt idx="1308">
                  <c:v>0.16090264544720084</c:v>
                </c:pt>
                <c:pt idx="1309">
                  <c:v>0.16062687694933867</c:v>
                </c:pt>
                <c:pt idx="1310">
                  <c:v>0.16035110845147704</c:v>
                </c:pt>
                <c:pt idx="1311">
                  <c:v>0.158144960468586</c:v>
                </c:pt>
                <c:pt idx="1312">
                  <c:v>0.15786919197072594</c:v>
                </c:pt>
                <c:pt idx="1313">
                  <c:v>0.15759342347286426</c:v>
                </c:pt>
                <c:pt idx="1314">
                  <c:v>0.15731765497500241</c:v>
                </c:pt>
                <c:pt idx="1315">
                  <c:v>0.15538727548997244</c:v>
                </c:pt>
                <c:pt idx="1316">
                  <c:v>0.15511150699210999</c:v>
                </c:pt>
                <c:pt idx="1317">
                  <c:v>0.15483573849424959</c:v>
                </c:pt>
                <c:pt idx="1318">
                  <c:v>0.15455996999638799</c:v>
                </c:pt>
                <c:pt idx="1319">
                  <c:v>0.15262959051135799</c:v>
                </c:pt>
                <c:pt idx="1320">
                  <c:v>0.15235382201349601</c:v>
                </c:pt>
                <c:pt idx="1321">
                  <c:v>0.15207805351563541</c:v>
                </c:pt>
                <c:pt idx="1322">
                  <c:v>0.15180228501777376</c:v>
                </c:pt>
                <c:pt idx="1323">
                  <c:v>0.14987190553274299</c:v>
                </c:pt>
                <c:pt idx="1324">
                  <c:v>0.14959613703488261</c:v>
                </c:pt>
                <c:pt idx="1325">
                  <c:v>0.14932036853702194</c:v>
                </c:pt>
                <c:pt idx="1326">
                  <c:v>0.14904460003915901</c:v>
                </c:pt>
                <c:pt idx="1327">
                  <c:v>0.14711422055412979</c:v>
                </c:pt>
                <c:pt idx="1328">
                  <c:v>0.14683845205626903</c:v>
                </c:pt>
                <c:pt idx="1329">
                  <c:v>0.14656268355840679</c:v>
                </c:pt>
                <c:pt idx="1330">
                  <c:v>0.146286915060545</c:v>
                </c:pt>
                <c:pt idx="1331">
                  <c:v>0.144356535575515</c:v>
                </c:pt>
                <c:pt idx="1332">
                  <c:v>0.14408076707765397</c:v>
                </c:pt>
                <c:pt idx="1333">
                  <c:v>0.14380499857979268</c:v>
                </c:pt>
                <c:pt idx="1334">
                  <c:v>0.14352923008193202</c:v>
                </c:pt>
                <c:pt idx="1335">
                  <c:v>0.14159885059690214</c:v>
                </c:pt>
                <c:pt idx="1336">
                  <c:v>0.14132308209903999</c:v>
                </c:pt>
                <c:pt idx="1337">
                  <c:v>0.14104731360117859</c:v>
                </c:pt>
                <c:pt idx="1338">
                  <c:v>0.14077154510331688</c:v>
                </c:pt>
                <c:pt idx="1339">
                  <c:v>0.13884116561828697</c:v>
                </c:pt>
                <c:pt idx="1340">
                  <c:v>0.13856539712042626</c:v>
                </c:pt>
                <c:pt idx="1341">
                  <c:v>0.138289628622564</c:v>
                </c:pt>
                <c:pt idx="1342">
                  <c:v>0.13801386012470299</c:v>
                </c:pt>
                <c:pt idx="1343">
                  <c:v>0.13608348063967299</c:v>
                </c:pt>
                <c:pt idx="1344">
                  <c:v>0.135807712141811</c:v>
                </c:pt>
                <c:pt idx="1345">
                  <c:v>0.13553194364394988</c:v>
                </c:pt>
                <c:pt idx="1346">
                  <c:v>0.13525617514608801</c:v>
                </c:pt>
                <c:pt idx="1347">
                  <c:v>0.13332579566105787</c:v>
                </c:pt>
                <c:pt idx="1348">
                  <c:v>0.133050027163197</c:v>
                </c:pt>
                <c:pt idx="1349">
                  <c:v>0.13277425866533599</c:v>
                </c:pt>
                <c:pt idx="1350">
                  <c:v>0.1324984901674757</c:v>
                </c:pt>
                <c:pt idx="1351">
                  <c:v>0.13029234218458299</c:v>
                </c:pt>
                <c:pt idx="1352">
                  <c:v>0.13001657368672201</c:v>
                </c:pt>
                <c:pt idx="1353">
                  <c:v>0.12974080518886041</c:v>
                </c:pt>
                <c:pt idx="1354">
                  <c:v>0.12753465720596888</c:v>
                </c:pt>
                <c:pt idx="1355">
                  <c:v>0.127258888708107</c:v>
                </c:pt>
                <c:pt idx="1356">
                  <c:v>0.12698312021024588</c:v>
                </c:pt>
                <c:pt idx="1357">
                  <c:v>0.12477697222735544</c:v>
                </c:pt>
                <c:pt idx="1358">
                  <c:v>0.12450120372949312</c:v>
                </c:pt>
                <c:pt idx="1359">
                  <c:v>0.12422543523163279</c:v>
                </c:pt>
                <c:pt idx="1360">
                  <c:v>0.12201928724874</c:v>
                </c:pt>
                <c:pt idx="1361">
                  <c:v>0.12174351875087938</c:v>
                </c:pt>
                <c:pt idx="1362">
                  <c:v>0.12146775025301841</c:v>
                </c:pt>
                <c:pt idx="1363">
                  <c:v>0.12119198175515652</c:v>
                </c:pt>
                <c:pt idx="1364">
                  <c:v>0.11926160227012658</c:v>
                </c:pt>
                <c:pt idx="1365">
                  <c:v>0.11898583377226503</c:v>
                </c:pt>
                <c:pt idx="1366">
                  <c:v>0.11871006527440403</c:v>
                </c:pt>
                <c:pt idx="1367">
                  <c:v>0.11843429677654239</c:v>
                </c:pt>
                <c:pt idx="1368">
                  <c:v>0.11650391729151206</c:v>
                </c:pt>
                <c:pt idx="1369">
                  <c:v>0.1162281487936515</c:v>
                </c:pt>
                <c:pt idx="1370">
                  <c:v>0.11595238029578903</c:v>
                </c:pt>
                <c:pt idx="1371">
                  <c:v>0.11567661179792803</c:v>
                </c:pt>
                <c:pt idx="1372">
                  <c:v>0.11374623231289803</c:v>
                </c:pt>
                <c:pt idx="1373">
                  <c:v>0.11347046381503698</c:v>
                </c:pt>
                <c:pt idx="1374">
                  <c:v>0.11319469531717506</c:v>
                </c:pt>
                <c:pt idx="1375">
                  <c:v>0.11291892681931368</c:v>
                </c:pt>
                <c:pt idx="1376">
                  <c:v>0.11098854733428401</c:v>
                </c:pt>
                <c:pt idx="1377">
                  <c:v>0.11071277883642219</c:v>
                </c:pt>
                <c:pt idx="1378">
                  <c:v>0.11043701033856095</c:v>
                </c:pt>
                <c:pt idx="1379">
                  <c:v>0.11016124184070022</c:v>
                </c:pt>
                <c:pt idx="1380">
                  <c:v>0.1082308623556703</c:v>
                </c:pt>
                <c:pt idx="1381">
                  <c:v>0.10795509385780798</c:v>
                </c:pt>
                <c:pt idx="1382">
                  <c:v>0.107679325359947</c:v>
                </c:pt>
                <c:pt idx="1383">
                  <c:v>0.10740355686208602</c:v>
                </c:pt>
                <c:pt idx="1384">
                  <c:v>0.10547317737705512</c:v>
                </c:pt>
                <c:pt idx="1385">
                  <c:v>0.105197408879194</c:v>
                </c:pt>
                <c:pt idx="1386">
                  <c:v>0.1049216403813336</c:v>
                </c:pt>
                <c:pt idx="1387">
                  <c:v>0.10464587188347135</c:v>
                </c:pt>
                <c:pt idx="1388">
                  <c:v>0.10271549239844098</c:v>
                </c:pt>
                <c:pt idx="1389">
                  <c:v>0.10243972390058044</c:v>
                </c:pt>
                <c:pt idx="1390">
                  <c:v>0.10216395540271953</c:v>
                </c:pt>
                <c:pt idx="1391">
                  <c:v>0.10188818690485688</c:v>
                </c:pt>
                <c:pt idx="1392">
                  <c:v>9.9957807419827585E-2</c:v>
                </c:pt>
                <c:pt idx="1393">
                  <c:v>9.9682038921965782E-2</c:v>
                </c:pt>
                <c:pt idx="1394">
                  <c:v>9.9406270424104493E-2</c:v>
                </c:pt>
                <c:pt idx="1395">
                  <c:v>9.9130501926243245E-2</c:v>
                </c:pt>
                <c:pt idx="1396">
                  <c:v>9.6924353943352123E-2</c:v>
                </c:pt>
                <c:pt idx="1397">
                  <c:v>9.6648585445490529E-2</c:v>
                </c:pt>
                <c:pt idx="1398">
                  <c:v>9.6372816947628739E-2</c:v>
                </c:pt>
                <c:pt idx="1399">
                  <c:v>0</c:v>
                </c:pt>
              </c:numCache>
            </c:numRef>
          </c:xVal>
          <c:yVal>
            <c:numRef>
              <c:f>Sheet2!$K$1408:$K$2807</c:f>
              <c:numCache>
                <c:formatCode>General</c:formatCode>
                <c:ptCount val="1400"/>
                <c:pt idx="0">
                  <c:v>149.85919803725201</c:v>
                </c:pt>
                <c:pt idx="1">
                  <c:v>147.21872652782702</c:v>
                </c:pt>
                <c:pt idx="2">
                  <c:v>144.38487464176742</c:v>
                </c:pt>
                <c:pt idx="3">
                  <c:v>141.64028572833521</c:v>
                </c:pt>
                <c:pt idx="4">
                  <c:v>138.98359282674122</c:v>
                </c:pt>
                <c:pt idx="5">
                  <c:v>138.46272952759378</c:v>
                </c:pt>
                <c:pt idx="6">
                  <c:v>136.41412328537098</c:v>
                </c:pt>
                <c:pt idx="7">
                  <c:v>135.910690050266</c:v>
                </c:pt>
                <c:pt idx="8">
                  <c:v>133.931966889161</c:v>
                </c:pt>
                <c:pt idx="9">
                  <c:v>133.44607762459052</c:v>
                </c:pt>
                <c:pt idx="10">
                  <c:v>131.53801880981601</c:v>
                </c:pt>
                <c:pt idx="11">
                  <c:v>131.069949929503</c:v>
                </c:pt>
                <c:pt idx="12">
                  <c:v>129.23397518758142</c:v>
                </c:pt>
                <c:pt idx="13">
                  <c:v>128.78415679555943</c:v>
                </c:pt>
                <c:pt idx="14">
                  <c:v>127.02225585433401</c:v>
                </c:pt>
                <c:pt idx="15">
                  <c:v>126.591245406734</c:v>
                </c:pt>
                <c:pt idx="16">
                  <c:v>124.90583120433601</c:v>
                </c:pt>
                <c:pt idx="17">
                  <c:v>124.49426601261899</c:v>
                </c:pt>
                <c:pt idx="18">
                  <c:v>122.88794143562895</c:v>
                </c:pt>
                <c:pt idx="19">
                  <c:v>122.49647000206375</c:v>
                </c:pt>
                <c:pt idx="20">
                  <c:v>120.97171808781401</c:v>
                </c:pt>
                <c:pt idx="21">
                  <c:v>120.600915540892</c:v>
                </c:pt>
                <c:pt idx="22">
                  <c:v>119.15974630701773</c:v>
                </c:pt>
                <c:pt idx="23">
                  <c:v>118.81002511116498</c:v>
                </c:pt>
                <c:pt idx="24">
                  <c:v>117.45363270692701</c:v>
                </c:pt>
                <c:pt idx="25">
                  <c:v>117.125163717617</c:v>
                </c:pt>
                <c:pt idx="26">
                  <c:v>115.853655886327</c:v>
                </c:pt>
                <c:pt idx="27">
                  <c:v>115.54631466909851</c:v>
                </c:pt>
                <c:pt idx="28">
                  <c:v>114.35856576955601</c:v>
                </c:pt>
                <c:pt idx="29">
                  <c:v>114.071913998463</c:v>
                </c:pt>
                <c:pt idx="30">
                  <c:v>112.965565155753</c:v>
                </c:pt>
                <c:pt idx="31">
                  <c:v>112.69886870559365</c:v>
                </c:pt>
                <c:pt idx="32">
                  <c:v>111.6704641420226</c:v>
                </c:pt>
                <c:pt idx="33">
                  <c:v>111.42274115877943</c:v>
                </c:pt>
                <c:pt idx="34">
                  <c:v>110.4679618655075</c:v>
                </c:pt>
                <c:pt idx="35">
                  <c:v>110.23804888311</c:v>
                </c:pt>
                <c:pt idx="36">
                  <c:v>109.35199214443868</c:v>
                </c:pt>
                <c:pt idx="37">
                  <c:v>109.13861528694002</c:v>
                </c:pt>
                <c:pt idx="38">
                  <c:v>108.31607215272332</c:v>
                </c:pt>
                <c:pt idx="39">
                  <c:v>108.11791296014128</c:v>
                </c:pt>
                <c:pt idx="40">
                  <c:v>107.35360960232498</c:v>
                </c:pt>
                <c:pt idx="41">
                  <c:v>107.16935903173301</c:v>
                </c:pt>
                <c:pt idx="42">
                  <c:v>106.28654302727828</c:v>
                </c:pt>
                <c:pt idx="43">
                  <c:v>105.463384595683</c:v>
                </c:pt>
                <c:pt idx="44">
                  <c:v>104.69422919799699</c:v>
                </c:pt>
                <c:pt idx="45">
                  <c:v>103.97389459773301</c:v>
                </c:pt>
                <c:pt idx="46">
                  <c:v>103.29768166353328</c:v>
                </c:pt>
                <c:pt idx="47">
                  <c:v>102.66136130220372</c:v>
                </c:pt>
                <c:pt idx="48">
                  <c:v>102.06114686984328</c:v>
                </c:pt>
                <c:pt idx="49">
                  <c:v>101.493658875422</c:v>
                </c:pt>
                <c:pt idx="50">
                  <c:v>100.955886664988</c:v>
                </c:pt>
                <c:pt idx="51">
                  <c:v>100.85165686612395</c:v>
                </c:pt>
                <c:pt idx="52">
                  <c:v>100.44515006563402</c:v>
                </c:pt>
                <c:pt idx="53">
                  <c:v>100.346032245282</c:v>
                </c:pt>
                <c:pt idx="54">
                  <c:v>99.959062797548683</c:v>
                </c:pt>
                <c:pt idx="55">
                  <c:v>99.864611934492501</c:v>
                </c:pt>
                <c:pt idx="56">
                  <c:v>99.495498637911282</c:v>
                </c:pt>
                <c:pt idx="57">
                  <c:v>99.405317940706709</c:v>
                </c:pt>
                <c:pt idx="58">
                  <c:v>99.052560750793319</c:v>
                </c:pt>
                <c:pt idx="59">
                  <c:v>98.966295906598702</c:v>
                </c:pt>
                <c:pt idx="60">
                  <c:v>98.628554267801519</c:v>
                </c:pt>
                <c:pt idx="61">
                  <c:v>98.545888350789994</c:v>
                </c:pt>
                <c:pt idx="62">
                  <c:v>98.221962022056758</c:v>
                </c:pt>
                <c:pt idx="63">
                  <c:v>98.142610995963096</c:v>
                </c:pt>
                <c:pt idx="64">
                  <c:v>97.831423201788624</c:v>
                </c:pt>
                <c:pt idx="65">
                  <c:v>97.755131980450827</c:v>
                </c:pt>
                <c:pt idx="66">
                  <c:v>97.455714656645299</c:v>
                </c:pt>
                <c:pt idx="67">
                  <c:v>97.382253651749394</c:v>
                </c:pt>
                <c:pt idx="68">
                  <c:v>97.093734566257709</c:v>
                </c:pt>
                <c:pt idx="69">
                  <c:v>97.022896686230908</c:v>
                </c:pt>
                <c:pt idx="70">
                  <c:v>96.744488198374398</c:v>
                </c:pt>
                <c:pt idx="71">
                  <c:v>96.676086224893709</c:v>
                </c:pt>
                <c:pt idx="72">
                  <c:v>96.407075488906429</c:v>
                </c:pt>
                <c:pt idx="73">
                  <c:v>96.340939792602782</c:v>
                </c:pt>
                <c:pt idx="74">
                  <c:v>96.080680224862306</c:v>
                </c:pt>
                <c:pt idx="75">
                  <c:v>96.016656773035407</c:v>
                </c:pt>
                <c:pt idx="76">
                  <c:v>95.764560596094881</c:v>
                </c:pt>
                <c:pt idx="77">
                  <c:v>95.702509210282699</c:v>
                </c:pt>
                <c:pt idx="78">
                  <c:v>95.458040951439258</c:v>
                </c:pt>
                <c:pt idx="79">
                  <c:v>95.397833789090427</c:v>
                </c:pt>
                <c:pt idx="80">
                  <c:v>95.160504589551778</c:v>
                </c:pt>
                <c:pt idx="81">
                  <c:v>95.102024812110585</c:v>
                </c:pt>
                <c:pt idx="82">
                  <c:v>94.814528043852604</c:v>
                </c:pt>
                <c:pt idx="83">
                  <c:v>94.53483532339331</c:v>
                </c:pt>
                <c:pt idx="84">
                  <c:v>94.262479804043878</c:v>
                </c:pt>
                <c:pt idx="85">
                  <c:v>93.997031786779203</c:v>
                </c:pt>
                <c:pt idx="86">
                  <c:v>93.738095018124525</c:v>
                </c:pt>
                <c:pt idx="87">
                  <c:v>93.485303433113003</c:v>
                </c:pt>
                <c:pt idx="88">
                  <c:v>93.238318262878479</c:v>
                </c:pt>
                <c:pt idx="89">
                  <c:v>92.996825466295959</c:v>
                </c:pt>
                <c:pt idx="90">
                  <c:v>92.532636932088707</c:v>
                </c:pt>
                <c:pt idx="91">
                  <c:v>92.170230819918658</c:v>
                </c:pt>
                <c:pt idx="92">
                  <c:v>91.820364681158097</c:v>
                </c:pt>
                <c:pt idx="93">
                  <c:v>91.751434325056479</c:v>
                </c:pt>
                <c:pt idx="94">
                  <c:v>91.4788834272982</c:v>
                </c:pt>
                <c:pt idx="95">
                  <c:v>91.411501484654025</c:v>
                </c:pt>
                <c:pt idx="96">
                  <c:v>91.144793434021381</c:v>
                </c:pt>
                <c:pt idx="97">
                  <c:v>91.078789898888004</c:v>
                </c:pt>
                <c:pt idx="98">
                  <c:v>90.817294242169396</c:v>
                </c:pt>
                <c:pt idx="99">
                  <c:v>90.752522800610919</c:v>
                </c:pt>
                <c:pt idx="100">
                  <c:v>90.495695804167696</c:v>
                </c:pt>
                <c:pt idx="101">
                  <c:v>90.432030432558108</c:v>
                </c:pt>
                <c:pt idx="102">
                  <c:v>90.179405135550525</c:v>
                </c:pt>
                <c:pt idx="103">
                  <c:v>90.116738000596044</c:v>
                </c:pt>
                <c:pt idx="104">
                  <c:v>89.867916667902819</c:v>
                </c:pt>
                <c:pt idx="105">
                  <c:v>89.806156421740297</c:v>
                </c:pt>
                <c:pt idx="106">
                  <c:v>89.560804311161178</c:v>
                </c:pt>
                <c:pt idx="107">
                  <c:v>89.499874665846335</c:v>
                </c:pt>
                <c:pt idx="108">
                  <c:v>89.257714697564282</c:v>
                </c:pt>
                <c:pt idx="109">
                  <c:v>89.197553168706207</c:v>
                </c:pt>
                <c:pt idx="110">
                  <c:v>88.958361171857788</c:v>
                </c:pt>
                <c:pt idx="111">
                  <c:v>88.898917935652889</c:v>
                </c:pt>
                <c:pt idx="112">
                  <c:v>88.662518172453417</c:v>
                </c:pt>
                <c:pt idx="113">
                  <c:v>88.603754958602579</c:v>
                </c:pt>
                <c:pt idx="114">
                  <c:v>88.370015674473649</c:v>
                </c:pt>
                <c:pt idx="115">
                  <c:v>88.311904650209897</c:v>
                </c:pt>
                <c:pt idx="116">
                  <c:v>88.080733489838593</c:v>
                </c:pt>
                <c:pt idx="117">
                  <c:v>88.023256065395614</c:v>
                </c:pt>
                <c:pt idx="118">
                  <c:v>87.737740792535519</c:v>
                </c:pt>
                <c:pt idx="119">
                  <c:v>87.455326363089384</c:v>
                </c:pt>
                <c:pt idx="120">
                  <c:v>87.176009328695358</c:v>
                </c:pt>
                <c:pt idx="121">
                  <c:v>86.899808012127679</c:v>
                </c:pt>
                <c:pt idx="122">
                  <c:v>86.626755201278002</c:v>
                </c:pt>
                <c:pt idx="123">
                  <c:v>86.356891014501826</c:v>
                </c:pt>
                <c:pt idx="124">
                  <c:v>86.090256213513499</c:v>
                </c:pt>
                <c:pt idx="125">
                  <c:v>85.826886232949704</c:v>
                </c:pt>
                <c:pt idx="126">
                  <c:v>85.56680614619944</c:v>
                </c:pt>
                <c:pt idx="127">
                  <c:v>85.31002669553439</c:v>
                </c:pt>
                <c:pt idx="128">
                  <c:v>85.056541493554406</c:v>
                </c:pt>
                <c:pt idx="129">
                  <c:v>84.806325326361758</c:v>
                </c:pt>
                <c:pt idx="130">
                  <c:v>84.559333489074007</c:v>
                </c:pt>
                <c:pt idx="131">
                  <c:v>84.315502002654995</c:v>
                </c:pt>
                <c:pt idx="132">
                  <c:v>84.267108008873905</c:v>
                </c:pt>
                <c:pt idx="133">
                  <c:v>84.074748525477958</c:v>
                </c:pt>
                <c:pt idx="134">
                  <c:v>84.026958733787794</c:v>
                </c:pt>
                <c:pt idx="135">
                  <c:v>83.836973780574482</c:v>
                </c:pt>
                <c:pt idx="136">
                  <c:v>83.789766453322102</c:v>
                </c:pt>
                <c:pt idx="137">
                  <c:v>83.602063297579789</c:v>
                </c:pt>
                <c:pt idx="138">
                  <c:v>83.555413882940698</c:v>
                </c:pt>
                <c:pt idx="139">
                  <c:v>83.369889324776182</c:v>
                </c:pt>
                <c:pt idx="140">
                  <c:v>83.323770850529897</c:v>
                </c:pt>
                <c:pt idx="141">
                  <c:v>83.140312776932959</c:v>
                </c:pt>
                <c:pt idx="142">
                  <c:v>83.094696234134801</c:v>
                </c:pt>
                <c:pt idx="143">
                  <c:v>82.913185115479379</c:v>
                </c:pt>
                <c:pt idx="144">
                  <c:v>82.868039819050495</c:v>
                </c:pt>
                <c:pt idx="145">
                  <c:v>82.688350095348</c:v>
                </c:pt>
                <c:pt idx="146">
                  <c:v>82.643644008817745</c:v>
                </c:pt>
                <c:pt idx="147">
                  <c:v>82.465645316179788</c:v>
                </c:pt>
                <c:pt idx="148">
                  <c:v>82.421345348594159</c:v>
                </c:pt>
                <c:pt idx="149">
                  <c:v>82.24490358629086</c:v>
                </c:pt>
                <c:pt idx="150">
                  <c:v>82.200975823653124</c:v>
                </c:pt>
                <c:pt idx="151">
                  <c:v>82.025954043160681</c:v>
                </c:pt>
                <c:pt idx="152">
                  <c:v>81.982363962032423</c:v>
                </c:pt>
                <c:pt idx="153">
                  <c:v>81.765335708303098</c:v>
                </c:pt>
                <c:pt idx="154">
                  <c:v>81.549715119453595</c:v>
                </c:pt>
                <c:pt idx="155">
                  <c:v>81.335324853744083</c:v>
                </c:pt>
                <c:pt idx="156">
                  <c:v>81.121986516550024</c:v>
                </c:pt>
                <c:pt idx="157">
                  <c:v>80.909520845504503</c:v>
                </c:pt>
                <c:pt idx="158">
                  <c:v>80.697747774188358</c:v>
                </c:pt>
                <c:pt idx="159">
                  <c:v>80.486486396278849</c:v>
                </c:pt>
                <c:pt idx="160">
                  <c:v>80.275554798898582</c:v>
                </c:pt>
                <c:pt idx="161">
                  <c:v>80.06476984296178</c:v>
                </c:pt>
                <c:pt idx="162">
                  <c:v>79.853946854265459</c:v>
                </c:pt>
                <c:pt idx="163">
                  <c:v>79.642899251342996</c:v>
                </c:pt>
                <c:pt idx="164">
                  <c:v>79.431438113195995</c:v>
                </c:pt>
                <c:pt idx="165">
                  <c:v>79.219371686972195</c:v>
                </c:pt>
                <c:pt idx="166">
                  <c:v>79.006504862561258</c:v>
                </c:pt>
                <c:pt idx="167">
                  <c:v>78.792638580827102</c:v>
                </c:pt>
                <c:pt idx="168">
                  <c:v>78.577569208376659</c:v>
                </c:pt>
                <c:pt idx="169">
                  <c:v>78.534392680538204</c:v>
                </c:pt>
                <c:pt idx="170">
                  <c:v>78.361087862684357</c:v>
                </c:pt>
                <c:pt idx="171">
                  <c:v>78.317603363566903</c:v>
                </c:pt>
                <c:pt idx="172">
                  <c:v>78.142979685930399</c:v>
                </c:pt>
                <c:pt idx="173">
                  <c:v>78.099143460417835</c:v>
                </c:pt>
                <c:pt idx="174">
                  <c:v>77.923023092324783</c:v>
                </c:pt>
                <c:pt idx="175">
                  <c:v>77.878789939360388</c:v>
                </c:pt>
                <c:pt idx="176">
                  <c:v>77.700988933613559</c:v>
                </c:pt>
                <c:pt idx="177">
                  <c:v>77.656312047695579</c:v>
                </c:pt>
                <c:pt idx="178">
                  <c:v>77.4766396491206</c:v>
                </c:pt>
                <c:pt idx="179">
                  <c:v>77.431470425699302</c:v>
                </c:pt>
                <c:pt idx="180">
                  <c:v>77.249728340455619</c:v>
                </c:pt>
                <c:pt idx="181">
                  <c:v>77.204016193107506</c:v>
                </c:pt>
                <c:pt idx="182">
                  <c:v>77.019997778708799</c:v>
                </c:pt>
                <c:pt idx="183">
                  <c:v>76.973689932553555</c:v>
                </c:pt>
                <c:pt idx="184">
                  <c:v>76.787179378245327</c:v>
                </c:pt>
                <c:pt idx="185">
                  <c:v>76.74022065431069</c:v>
                </c:pt>
                <c:pt idx="186">
                  <c:v>76.503324658276227</c:v>
                </c:pt>
                <c:pt idx="187">
                  <c:v>76.262704311364658</c:v>
                </c:pt>
                <c:pt idx="188">
                  <c:v>76.018046771354648</c:v>
                </c:pt>
                <c:pt idx="189">
                  <c:v>75.769022565406303</c:v>
                </c:pt>
                <c:pt idx="190">
                  <c:v>75.515284090758698</c:v>
                </c:pt>
                <c:pt idx="191">
                  <c:v>75.25646396109336</c:v>
                </c:pt>
                <c:pt idx="192">
                  <c:v>74.992173182797103</c:v>
                </c:pt>
                <c:pt idx="193">
                  <c:v>74.721999191599409</c:v>
                </c:pt>
                <c:pt idx="194">
                  <c:v>74.445503610995743</c:v>
                </c:pt>
                <c:pt idx="195">
                  <c:v>74.162219798823998</c:v>
                </c:pt>
                <c:pt idx="196">
                  <c:v>73.871650019232391</c:v>
                </c:pt>
                <c:pt idx="197">
                  <c:v>73.573262255109881</c:v>
                </c:pt>
                <c:pt idx="198">
                  <c:v>73.266486551346802</c:v>
                </c:pt>
                <c:pt idx="199">
                  <c:v>72.950710703049978</c:v>
                </c:pt>
                <c:pt idx="200">
                  <c:v>72.625275319245389</c:v>
                </c:pt>
                <c:pt idx="201">
                  <c:v>72.289467901063304</c:v>
                </c:pt>
                <c:pt idx="202">
                  <c:v>71.942515945500944</c:v>
                </c:pt>
                <c:pt idx="203">
                  <c:v>71.583578644090949</c:v>
                </c:pt>
                <c:pt idx="204">
                  <c:v>71.211737091511282</c:v>
                </c:pt>
                <c:pt idx="205">
                  <c:v>71.135733228551103</c:v>
                </c:pt>
                <c:pt idx="206">
                  <c:v>70.825982518476721</c:v>
                </c:pt>
                <c:pt idx="207">
                  <c:v>70.747066135559479</c:v>
                </c:pt>
                <c:pt idx="208">
                  <c:v>70.425202290159149</c:v>
                </c:pt>
                <c:pt idx="209">
                  <c:v>70.343136976304578</c:v>
                </c:pt>
                <c:pt idx="210">
                  <c:v>70.008163164837327</c:v>
                </c:pt>
                <c:pt idx="211">
                  <c:v>69.922686108865548</c:v>
                </c:pt>
                <c:pt idx="212">
                  <c:v>69.573491368431405</c:v>
                </c:pt>
                <c:pt idx="213">
                  <c:v>69.484308932385858</c:v>
                </c:pt>
                <c:pt idx="214">
                  <c:v>69.026431346771105</c:v>
                </c:pt>
                <c:pt idx="215">
                  <c:v>68.547280703670125</c:v>
                </c:pt>
                <c:pt idx="216">
                  <c:v>68.044851576930782</c:v>
                </c:pt>
                <c:pt idx="217">
                  <c:v>67.516865722387394</c:v>
                </c:pt>
                <c:pt idx="218">
                  <c:v>66.960725695933007</c:v>
                </c:pt>
                <c:pt idx="219">
                  <c:v>66.373461889269578</c:v>
                </c:pt>
                <c:pt idx="220">
                  <c:v>65.751673460264399</c:v>
                </c:pt>
                <c:pt idx="221">
                  <c:v>65.091464785246458</c:v>
                </c:pt>
                <c:pt idx="222">
                  <c:v>64.388381426731996</c:v>
                </c:pt>
                <c:pt idx="223">
                  <c:v>63.637353407345998</c:v>
                </c:pt>
                <c:pt idx="224">
                  <c:v>62.832660312686528</c:v>
                </c:pt>
                <c:pt idx="225">
                  <c:v>61.967942821566893</c:v>
                </c:pt>
                <c:pt idx="226">
                  <c:v>61.036300762415401</c:v>
                </c:pt>
                <c:pt idx="227">
                  <c:v>60.030538047145143</c:v>
                </c:pt>
                <c:pt idx="228">
                  <c:v>58.943636386333097</c:v>
                </c:pt>
                <c:pt idx="229">
                  <c:v>57.76955042989001</c:v>
                </c:pt>
                <c:pt idx="230">
                  <c:v>56.504389810216622</c:v>
                </c:pt>
                <c:pt idx="231">
                  <c:v>55.147946004989102</c:v>
                </c:pt>
                <c:pt idx="232">
                  <c:v>53.705301415863296</c:v>
                </c:pt>
                <c:pt idx="233">
                  <c:v>52.18796722988445</c:v>
                </c:pt>
                <c:pt idx="234">
                  <c:v>50.613835002494596</c:v>
                </c:pt>
                <c:pt idx="235">
                  <c:v>49.005489674820595</c:v>
                </c:pt>
                <c:pt idx="236">
                  <c:v>48.681858769896998</c:v>
                </c:pt>
                <c:pt idx="237">
                  <c:v>47.387182720318805</c:v>
                </c:pt>
                <c:pt idx="238">
                  <c:v>47.064376784568303</c:v>
                </c:pt>
                <c:pt idx="239">
                  <c:v>46.742255258919613</c:v>
                </c:pt>
                <c:pt idx="240">
                  <c:v>46.420975400288903</c:v>
                </c:pt>
                <c:pt idx="241">
                  <c:v>45.781530678522913</c:v>
                </c:pt>
                <c:pt idx="242">
                  <c:v>45.46364051634545</c:v>
                </c:pt>
                <c:pt idx="243">
                  <c:v>45.147141120404605</c:v>
                </c:pt>
                <c:pt idx="244">
                  <c:v>44.832149044242264</c:v>
                </c:pt>
                <c:pt idx="245">
                  <c:v>43.91020441295219</c:v>
                </c:pt>
                <c:pt idx="246">
                  <c:v>43.627662349348803</c:v>
                </c:pt>
                <c:pt idx="247">
                  <c:v>43.344708122249997</c:v>
                </c:pt>
                <c:pt idx="248">
                  <c:v>42.499962100751411</c:v>
                </c:pt>
                <c:pt idx="249">
                  <c:v>42.220466930947502</c:v>
                </c:pt>
                <c:pt idx="250">
                  <c:v>41.942196235859242</c:v>
                </c:pt>
                <c:pt idx="251">
                  <c:v>41.115514471855903</c:v>
                </c:pt>
                <c:pt idx="252">
                  <c:v>40.842894506837027</c:v>
                </c:pt>
                <c:pt idx="253">
                  <c:v>40.571847172652937</c:v>
                </c:pt>
                <c:pt idx="254">
                  <c:v>39.768659825366697</c:v>
                </c:pt>
                <c:pt idx="255">
                  <c:v>39.504399744202495</c:v>
                </c:pt>
                <c:pt idx="256">
                  <c:v>39.241939141317594</c:v>
                </c:pt>
                <c:pt idx="257">
                  <c:v>38.465667227383996</c:v>
                </c:pt>
                <c:pt idx="258">
                  <c:v>38.2107000711786</c:v>
                </c:pt>
                <c:pt idx="259">
                  <c:v>37.957663339841794</c:v>
                </c:pt>
                <c:pt idx="260">
                  <c:v>37.21028967623802</c:v>
                </c:pt>
                <c:pt idx="261">
                  <c:v>36.965115689942699</c:v>
                </c:pt>
                <c:pt idx="262">
                  <c:v>36.721930291547203</c:v>
                </c:pt>
                <c:pt idx="263">
                  <c:v>36.004343799893057</c:v>
                </c:pt>
                <c:pt idx="264">
                  <c:v>35.769141822163213</c:v>
                </c:pt>
                <c:pt idx="265">
                  <c:v>35.53593430940095</c:v>
                </c:pt>
                <c:pt idx="266">
                  <c:v>34.848236341486597</c:v>
                </c:pt>
                <c:pt idx="267">
                  <c:v>34.62295832286464</c:v>
                </c:pt>
                <c:pt idx="268">
                  <c:v>34.399644782416459</c:v>
                </c:pt>
                <c:pt idx="269">
                  <c:v>33.741395388327042</c:v>
                </c:pt>
                <c:pt idx="270">
                  <c:v>33.5258401683245</c:v>
                </c:pt>
                <c:pt idx="271">
                  <c:v>33.312195936621542</c:v>
                </c:pt>
                <c:pt idx="272">
                  <c:v>32.682599792117401</c:v>
                </c:pt>
                <c:pt idx="273">
                  <c:v>32.476467773429704</c:v>
                </c:pt>
                <c:pt idx="274">
                  <c:v>32.27217867696077</c:v>
                </c:pt>
                <c:pt idx="275">
                  <c:v>31.6704019117436</c:v>
                </c:pt>
                <c:pt idx="276">
                  <c:v>31.473617391220717</c:v>
                </c:pt>
                <c:pt idx="277">
                  <c:v>31.278735490321679</c:v>
                </c:pt>
                <c:pt idx="278">
                  <c:v>30.705399664450987</c:v>
                </c:pt>
                <c:pt idx="279">
                  <c:v>30.518024008113287</c:v>
                </c:pt>
                <c:pt idx="280">
                  <c:v>30.332500582108889</c:v>
                </c:pt>
                <c:pt idx="281">
                  <c:v>29.786956665128702</c:v>
                </c:pt>
                <c:pt idx="282">
                  <c:v>29.608757488227202</c:v>
                </c:pt>
                <c:pt idx="283">
                  <c:v>29.432370637791909</c:v>
                </c:pt>
                <c:pt idx="284">
                  <c:v>28.914022426448035</c:v>
                </c:pt>
                <c:pt idx="285">
                  <c:v>28.744826123887901</c:v>
                </c:pt>
                <c:pt idx="286">
                  <c:v>28.577415670449</c:v>
                </c:pt>
                <c:pt idx="287">
                  <c:v>28.0858674794287</c:v>
                </c:pt>
                <c:pt idx="288">
                  <c:v>27.925571604488599</c:v>
                </c:pt>
                <c:pt idx="289">
                  <c:v>27.767050302247899</c:v>
                </c:pt>
                <c:pt idx="290">
                  <c:v>27.302133237820875</c:v>
                </c:pt>
                <c:pt idx="291">
                  <c:v>27.150712745897501</c:v>
                </c:pt>
                <c:pt idx="292">
                  <c:v>27.001071165095539</c:v>
                </c:pt>
                <c:pt idx="293">
                  <c:v>26.562849426099287</c:v>
                </c:pt>
                <c:pt idx="294">
                  <c:v>26.420355782361487</c:v>
                </c:pt>
                <c:pt idx="295">
                  <c:v>26.279659865750187</c:v>
                </c:pt>
                <c:pt idx="296">
                  <c:v>25.868413317054497</c:v>
                </c:pt>
                <c:pt idx="297">
                  <c:v>25.734965161069546</c:v>
                </c:pt>
                <c:pt idx="298">
                  <c:v>25.6033450324183</c:v>
                </c:pt>
                <c:pt idx="299">
                  <c:v>25.219524142907087</c:v>
                </c:pt>
                <c:pt idx="300">
                  <c:v>25.095288327694679</c:v>
                </c:pt>
                <c:pt idx="301">
                  <c:v>24.972917312154902</c:v>
                </c:pt>
                <c:pt idx="302">
                  <c:v>24.617068170226716</c:v>
                </c:pt>
                <c:pt idx="303">
                  <c:v>24.502230818446389</c:v>
                </c:pt>
                <c:pt idx="304">
                  <c:v>24.389294620318598</c:v>
                </c:pt>
                <c:pt idx="305">
                  <c:v>24.061955872638435</c:v>
                </c:pt>
                <c:pt idx="306">
                  <c:v>23.956684845322009</c:v>
                </c:pt>
                <c:pt idx="307">
                  <c:v>23.853342629226599</c:v>
                </c:pt>
                <c:pt idx="308">
                  <c:v>23.554922208224287</c:v>
                </c:pt>
                <c:pt idx="309">
                  <c:v>23.459324500527575</c:v>
                </c:pt>
                <c:pt idx="310">
                  <c:v>23.365665926489999</c:v>
                </c:pt>
                <c:pt idx="311">
                  <c:v>23.273945762624479</c:v>
                </c:pt>
                <c:pt idx="312">
                  <c:v>23.096312400031906</c:v>
                </c:pt>
                <c:pt idx="313">
                  <c:v>23.0103922538914</c:v>
                </c:pt>
                <c:pt idx="314">
                  <c:v>22.926396533208489</c:v>
                </c:pt>
                <c:pt idx="315">
                  <c:v>22.844318778927089</c:v>
                </c:pt>
                <c:pt idx="316">
                  <c:v>22.609509696624087</c:v>
                </c:pt>
                <c:pt idx="317">
                  <c:v>22.535013783727589</c:v>
                </c:pt>
                <c:pt idx="318">
                  <c:v>22.462384375014913</c:v>
                </c:pt>
                <c:pt idx="319">
                  <c:v>22.255546967389176</c:v>
                </c:pt>
                <c:pt idx="320">
                  <c:v>22.190229005640202</c:v>
                </c:pt>
                <c:pt idx="321">
                  <c:v>22.126693968654131</c:v>
                </c:pt>
                <c:pt idx="322">
                  <c:v>21.946576758380402</c:v>
                </c:pt>
                <c:pt idx="323">
                  <c:v>21.889958199835331</c:v>
                </c:pt>
                <c:pt idx="324">
                  <c:v>21.8350095574364</c:v>
                </c:pt>
                <c:pt idx="325">
                  <c:v>21.679922120535799</c:v>
                </c:pt>
                <c:pt idx="326">
                  <c:v>21.631387946318231</c:v>
                </c:pt>
                <c:pt idx="327">
                  <c:v>21.584387123456231</c:v>
                </c:pt>
                <c:pt idx="328">
                  <c:v>21.452287422099701</c:v>
                </c:pt>
                <c:pt idx="329">
                  <c:v>21.411120140106203</c:v>
                </c:pt>
                <c:pt idx="330">
                  <c:v>21.371333996610399</c:v>
                </c:pt>
                <c:pt idx="331">
                  <c:v>21.259945716121699</c:v>
                </c:pt>
                <c:pt idx="332">
                  <c:v>21.225366612716886</c:v>
                </c:pt>
                <c:pt idx="333">
                  <c:v>21.192009289862114</c:v>
                </c:pt>
                <c:pt idx="334">
                  <c:v>21.098948316959902</c:v>
                </c:pt>
                <c:pt idx="335">
                  <c:v>21.070159101184</c:v>
                </c:pt>
                <c:pt idx="336">
                  <c:v>21.042433003048689</c:v>
                </c:pt>
                <c:pt idx="337">
                  <c:v>20.965324556572241</c:v>
                </c:pt>
                <c:pt idx="338">
                  <c:v>20.941543879810609</c:v>
                </c:pt>
                <c:pt idx="339">
                  <c:v>20.918674732143725</c:v>
                </c:pt>
                <c:pt idx="340">
                  <c:v>20.855248580248499</c:v>
                </c:pt>
                <c:pt idx="341">
                  <c:v>20.835740243859586</c:v>
                </c:pt>
                <c:pt idx="342">
                  <c:v>20.817003426628109</c:v>
                </c:pt>
                <c:pt idx="343">
                  <c:v>20.765161621549002</c:v>
                </c:pt>
                <c:pt idx="344">
                  <c:v>20.749253385545586</c:v>
                </c:pt>
                <c:pt idx="345">
                  <c:v>20.733990929810538</c:v>
                </c:pt>
                <c:pt idx="346">
                  <c:v>20.691848202302531</c:v>
                </c:pt>
                <c:pt idx="347">
                  <c:v>20.678941931511886</c:v>
                </c:pt>
                <c:pt idx="348">
                  <c:v>20.666571080017501</c:v>
                </c:pt>
                <c:pt idx="349">
                  <c:v>20.632471903697535</c:v>
                </c:pt>
                <c:pt idx="350">
                  <c:v>20.622046618797487</c:v>
                </c:pt>
                <c:pt idx="351">
                  <c:v>20.612061700650735</c:v>
                </c:pt>
                <c:pt idx="352">
                  <c:v>20.584579580044124</c:v>
                </c:pt>
                <c:pt idx="353">
                  <c:v>20.576189371870502</c:v>
                </c:pt>
                <c:pt idx="354">
                  <c:v>20.568158923140299</c:v>
                </c:pt>
                <c:pt idx="355">
                  <c:v>20.546083661178599</c:v>
                </c:pt>
                <c:pt idx="356">
                  <c:v>20.539352300527487</c:v>
                </c:pt>
                <c:pt idx="357">
                  <c:v>20.532913196988801</c:v>
                </c:pt>
                <c:pt idx="358">
                  <c:v>20.515231055385886</c:v>
                </c:pt>
                <c:pt idx="359">
                  <c:v>20.509844797205197</c:v>
                </c:pt>
                <c:pt idx="360">
                  <c:v>20.504694855550287</c:v>
                </c:pt>
                <c:pt idx="361">
                  <c:v>20.490565411199601</c:v>
                </c:pt>
                <c:pt idx="362">
                  <c:v>20.486265103685987</c:v>
                </c:pt>
                <c:pt idx="363">
                  <c:v>20.482155134970217</c:v>
                </c:pt>
                <c:pt idx="364">
                  <c:v>20.470887530237309</c:v>
                </c:pt>
                <c:pt idx="365">
                  <c:v>20.467460769604831</c:v>
                </c:pt>
                <c:pt idx="366">
                  <c:v>20.464186823704189</c:v>
                </c:pt>
                <c:pt idx="367">
                  <c:v>20.455217034775757</c:v>
                </c:pt>
                <c:pt idx="368">
                  <c:v>20.452490842821849</c:v>
                </c:pt>
                <c:pt idx="369">
                  <c:v>20.449886998226599</c:v>
                </c:pt>
                <c:pt idx="370">
                  <c:v>20.442757146493086</c:v>
                </c:pt>
                <c:pt idx="371">
                  <c:v>20.440591366977689</c:v>
                </c:pt>
                <c:pt idx="372">
                  <c:v>20.4385233280195</c:v>
                </c:pt>
                <c:pt idx="373">
                  <c:v>20.432863401058231</c:v>
                </c:pt>
                <c:pt idx="374">
                  <c:v>20.4311449638769</c:v>
                </c:pt>
                <c:pt idx="375">
                  <c:v>20.429504458482</c:v>
                </c:pt>
                <c:pt idx="376">
                  <c:v>20.425016580724112</c:v>
                </c:pt>
                <c:pt idx="377">
                  <c:v>20.423654585989791</c:v>
                </c:pt>
                <c:pt idx="378">
                  <c:v>20.422354621231189</c:v>
                </c:pt>
                <c:pt idx="379">
                  <c:v>20.418799741870089</c:v>
                </c:pt>
                <c:pt idx="380">
                  <c:v>20.417721314521206</c:v>
                </c:pt>
                <c:pt idx="381">
                  <c:v>20.416692194067821</c:v>
                </c:pt>
                <c:pt idx="382">
                  <c:v>20.413878956805931</c:v>
                </c:pt>
                <c:pt idx="383">
                  <c:v>20.413025820094205</c:v>
                </c:pt>
                <c:pt idx="384">
                  <c:v>20.412211826722828</c:v>
                </c:pt>
                <c:pt idx="385">
                  <c:v>20.409987391783186</c:v>
                </c:pt>
                <c:pt idx="386">
                  <c:v>20.409313034912486</c:v>
                </c:pt>
                <c:pt idx="387">
                  <c:v>20.408669719129175</c:v>
                </c:pt>
                <c:pt idx="388">
                  <c:v>20.406379594696986</c:v>
                </c:pt>
                <c:pt idx="389">
                  <c:v>20.405871552732602</c:v>
                </c:pt>
                <c:pt idx="390">
                  <c:v>20.404063615657705</c:v>
                </c:pt>
                <c:pt idx="391">
                  <c:v>20.403662684446086</c:v>
                </c:pt>
                <c:pt idx="392">
                  <c:v>20.403280329673702</c:v>
                </c:pt>
                <c:pt idx="393">
                  <c:v>20.402236397894224</c:v>
                </c:pt>
                <c:pt idx="394">
                  <c:v>20.401920212654399</c:v>
                </c:pt>
                <c:pt idx="395">
                  <c:v>20.4016187153386</c:v>
                </c:pt>
                <c:pt idx="396">
                  <c:v>20.400795758769089</c:v>
                </c:pt>
                <c:pt idx="397">
                  <c:v>20.400546565306875</c:v>
                </c:pt>
                <c:pt idx="398">
                  <c:v>20.400308979057186</c:v>
                </c:pt>
                <c:pt idx="399">
                  <c:v>20.3996606356801</c:v>
                </c:pt>
                <c:pt idx="400">
                  <c:v>20.3994643668312</c:v>
                </c:pt>
                <c:pt idx="401">
                  <c:v>20.399277261263087</c:v>
                </c:pt>
                <c:pt idx="402">
                  <c:v>20.398766797679102</c:v>
                </c:pt>
                <c:pt idx="403">
                  <c:v>20.398612307613789</c:v>
                </c:pt>
                <c:pt idx="404">
                  <c:v>20.398465048311401</c:v>
                </c:pt>
                <c:pt idx="405">
                  <c:v>20.398063387384287</c:v>
                </c:pt>
                <c:pt idx="406">
                  <c:v>20.397941854802731</c:v>
                </c:pt>
                <c:pt idx="407">
                  <c:v>20.397826023723102</c:v>
                </c:pt>
                <c:pt idx="408">
                  <c:v>20.397510163630631</c:v>
                </c:pt>
                <c:pt idx="409">
                  <c:v>20.397414614375499</c:v>
                </c:pt>
                <c:pt idx="410">
                  <c:v>20.397323561989502</c:v>
                </c:pt>
                <c:pt idx="411">
                  <c:v>20.397075319613986</c:v>
                </c:pt>
                <c:pt idx="412">
                  <c:v>20.3970002445446</c:v>
                </c:pt>
                <c:pt idx="413">
                  <c:v>20.396928708028586</c:v>
                </c:pt>
                <c:pt idx="414">
                  <c:v>20.396733724515087</c:v>
                </c:pt>
                <c:pt idx="415">
                  <c:v>20.3966747697519</c:v>
                </c:pt>
                <c:pt idx="416">
                  <c:v>20.39661859906121</c:v>
                </c:pt>
                <c:pt idx="417">
                  <c:v>20.396465535741786</c:v>
                </c:pt>
                <c:pt idx="418">
                  <c:v>20.396419265982924</c:v>
                </c:pt>
                <c:pt idx="419">
                  <c:v>20.396375188106571</c:v>
                </c:pt>
                <c:pt idx="420">
                  <c:v>20.396255101763799</c:v>
                </c:pt>
                <c:pt idx="421">
                  <c:v>20.396218810702099</c:v>
                </c:pt>
                <c:pt idx="422">
                  <c:v>20.396184241350287</c:v>
                </c:pt>
                <c:pt idx="423">
                  <c:v>20.396090081388</c:v>
                </c:pt>
                <c:pt idx="424">
                  <c:v>20.396061632116197</c:v>
                </c:pt>
                <c:pt idx="425">
                  <c:v>20.396034536038989</c:v>
                </c:pt>
                <c:pt idx="426">
                  <c:v>20.395960748004331</c:v>
                </c:pt>
                <c:pt idx="427">
                  <c:v>20.395938460228479</c:v>
                </c:pt>
                <c:pt idx="428">
                  <c:v>20.395917232857599</c:v>
                </c:pt>
                <c:pt idx="429">
                  <c:v>20.395859443305199</c:v>
                </c:pt>
                <c:pt idx="430">
                  <c:v>20.395841991645501</c:v>
                </c:pt>
                <c:pt idx="431">
                  <c:v>20.395825371735089</c:v>
                </c:pt>
                <c:pt idx="432">
                  <c:v>20.395780138786289</c:v>
                </c:pt>
                <c:pt idx="433">
                  <c:v>20.395766481250302</c:v>
                </c:pt>
                <c:pt idx="434">
                  <c:v>20.395753478236699</c:v>
                </c:pt>
                <c:pt idx="435">
                  <c:v>20.395718090799402</c:v>
                </c:pt>
                <c:pt idx="436">
                  <c:v>20.395707408723183</c:v>
                </c:pt>
                <c:pt idx="437">
                  <c:v>20.395697241302287</c:v>
                </c:pt>
                <c:pt idx="438">
                  <c:v>20.395669575688089</c:v>
                </c:pt>
                <c:pt idx="439">
                  <c:v>20.395661226074999</c:v>
                </c:pt>
                <c:pt idx="440">
                  <c:v>20.395653278078989</c:v>
                </c:pt>
                <c:pt idx="441">
                  <c:v>20.3956316613166</c:v>
                </c:pt>
                <c:pt idx="442">
                  <c:v>20.395625139583125</c:v>
                </c:pt>
                <c:pt idx="443">
                  <c:v>20.395618932042588</c:v>
                </c:pt>
                <c:pt idx="444">
                  <c:v>20.395602049291909</c:v>
                </c:pt>
                <c:pt idx="445">
                  <c:v>20.395596958314886</c:v>
                </c:pt>
                <c:pt idx="446">
                  <c:v>20.395592112077313</c:v>
                </c:pt>
                <c:pt idx="447">
                  <c:v>20.395578935774989</c:v>
                </c:pt>
                <c:pt idx="448">
                  <c:v>20.395574962324002</c:v>
                </c:pt>
                <c:pt idx="449">
                  <c:v>20.3955711832511</c:v>
                </c:pt>
                <c:pt idx="450">
                  <c:v>20.3955609048394</c:v>
                </c:pt>
                <c:pt idx="451">
                  <c:v>20.395557806931613</c:v>
                </c:pt>
                <c:pt idx="452">
                  <c:v>20.395554858181189</c:v>
                </c:pt>
                <c:pt idx="453">
                  <c:v>20.395546847913849</c:v>
                </c:pt>
                <c:pt idx="454">
                  <c:v>20.395544433397287</c:v>
                </c:pt>
                <c:pt idx="455">
                  <c:v>20.395542136745387</c:v>
                </c:pt>
                <c:pt idx="456">
                  <c:v>20.395535896116389</c:v>
                </c:pt>
                <c:pt idx="457">
                  <c:v>20.395534014349789</c:v>
                </c:pt>
                <c:pt idx="458">
                  <c:v>20.395532224564068</c:v>
                </c:pt>
                <c:pt idx="459">
                  <c:v>20.395525902060289</c:v>
                </c:pt>
                <c:pt idx="460">
                  <c:v>20.39552450977471</c:v>
                </c:pt>
                <c:pt idx="461">
                  <c:v>20.39551959009431</c:v>
                </c:pt>
                <c:pt idx="462">
                  <c:v>20.395518505228686</c:v>
                </c:pt>
                <c:pt idx="463">
                  <c:v>20.395514681134689</c:v>
                </c:pt>
                <c:pt idx="464">
                  <c:v>20.395513837709576</c:v>
                </c:pt>
                <c:pt idx="465">
                  <c:v>20.395510864291186</c:v>
                </c:pt>
                <c:pt idx="466">
                  <c:v>20.395510210615402</c:v>
                </c:pt>
                <c:pt idx="467">
                  <c:v>20.395509589329823</c:v>
                </c:pt>
                <c:pt idx="468">
                  <c:v>20.395507901144402</c:v>
                </c:pt>
                <c:pt idx="469">
                  <c:v>20.3955073930548</c:v>
                </c:pt>
                <c:pt idx="470">
                  <c:v>20.395506911136113</c:v>
                </c:pt>
                <c:pt idx="471">
                  <c:v>20.395505601182087</c:v>
                </c:pt>
                <c:pt idx="472">
                  <c:v>20.395505207243389</c:v>
                </c:pt>
                <c:pt idx="473">
                  <c:v>20.395504832607624</c:v>
                </c:pt>
                <c:pt idx="474">
                  <c:v>20.395503817128617</c:v>
                </c:pt>
                <c:pt idx="475">
                  <c:v>20.395503510252986</c:v>
                </c:pt>
                <c:pt idx="476">
                  <c:v>20.395503218642986</c:v>
                </c:pt>
                <c:pt idx="477">
                  <c:v>20.3955024332504</c:v>
                </c:pt>
                <c:pt idx="478">
                  <c:v>20.395502195561409</c:v>
                </c:pt>
                <c:pt idx="479">
                  <c:v>20.395501969908</c:v>
                </c:pt>
                <c:pt idx="480">
                  <c:v>20.395501359489703</c:v>
                </c:pt>
                <c:pt idx="481">
                  <c:v>20.395501175539206</c:v>
                </c:pt>
                <c:pt idx="482">
                  <c:v>20.395501002402799</c:v>
                </c:pt>
                <c:pt idx="483">
                  <c:v>20.395500530316287</c:v>
                </c:pt>
                <c:pt idx="484">
                  <c:v>20.395500388647502</c:v>
                </c:pt>
                <c:pt idx="485">
                  <c:v>20.395500254116889</c:v>
                </c:pt>
                <c:pt idx="486">
                  <c:v>20.395499887155776</c:v>
                </c:pt>
                <c:pt idx="487">
                  <c:v>20.395499777947609</c:v>
                </c:pt>
                <c:pt idx="488">
                  <c:v>20.395499673313076</c:v>
                </c:pt>
                <c:pt idx="489">
                  <c:v>20.395499390587787</c:v>
                </c:pt>
                <c:pt idx="490">
                  <c:v>20.395499306100909</c:v>
                </c:pt>
                <c:pt idx="491">
                  <c:v>20.395499225887189</c:v>
                </c:pt>
                <c:pt idx="492">
                  <c:v>20.395499006667798</c:v>
                </c:pt>
                <c:pt idx="493">
                  <c:v>20.395498941773017</c:v>
                </c:pt>
                <c:pt idx="494">
                  <c:v>20.395498878453587</c:v>
                </c:pt>
                <c:pt idx="495">
                  <c:v>20.395498710145702</c:v>
                </c:pt>
                <c:pt idx="496">
                  <c:v>20.395498659728986</c:v>
                </c:pt>
                <c:pt idx="497">
                  <c:v>20.395498611458478</c:v>
                </c:pt>
                <c:pt idx="498">
                  <c:v>20.3954984802876</c:v>
                </c:pt>
                <c:pt idx="499">
                  <c:v>20.3954984417845</c:v>
                </c:pt>
                <c:pt idx="500">
                  <c:v>20.395498404860501</c:v>
                </c:pt>
                <c:pt idx="501">
                  <c:v>20.395498304765198</c:v>
                </c:pt>
                <c:pt idx="502">
                  <c:v>20.395498274960417</c:v>
                </c:pt>
                <c:pt idx="503">
                  <c:v>20.395498245958599</c:v>
                </c:pt>
                <c:pt idx="504">
                  <c:v>20.395498169066531</c:v>
                </c:pt>
                <c:pt idx="505">
                  <c:v>20.395498146457001</c:v>
                </c:pt>
                <c:pt idx="506">
                  <c:v>20.395498123915999</c:v>
                </c:pt>
                <c:pt idx="507">
                  <c:v>20.395498063378</c:v>
                </c:pt>
                <c:pt idx="508">
                  <c:v>20.395498046491188</c:v>
                </c:pt>
                <c:pt idx="509">
                  <c:v>20.3954980290452</c:v>
                </c:pt>
                <c:pt idx="510">
                  <c:v>20.395497982753117</c:v>
                </c:pt>
                <c:pt idx="511">
                  <c:v>20.395497969644801</c:v>
                </c:pt>
                <c:pt idx="512">
                  <c:v>20.395497955509189</c:v>
                </c:pt>
                <c:pt idx="513">
                  <c:v>20.395497921495988</c:v>
                </c:pt>
                <c:pt idx="514">
                  <c:v>20.395497909578602</c:v>
                </c:pt>
                <c:pt idx="515">
                  <c:v>20.395497900712886</c:v>
                </c:pt>
                <c:pt idx="516">
                  <c:v>20.395497872236025</c:v>
                </c:pt>
                <c:pt idx="517">
                  <c:v>20.395497865120589</c:v>
                </c:pt>
                <c:pt idx="518">
                  <c:v>20.395497856190186</c:v>
                </c:pt>
                <c:pt idx="519">
                  <c:v>20.395497836114817</c:v>
                </c:pt>
                <c:pt idx="520">
                  <c:v>20.395497830296989</c:v>
                </c:pt>
                <c:pt idx="521">
                  <c:v>20.395497823748499</c:v>
                </c:pt>
                <c:pt idx="522">
                  <c:v>20.395497807843487</c:v>
                </c:pt>
                <c:pt idx="523">
                  <c:v>20.395497803071887</c:v>
                </c:pt>
                <c:pt idx="524">
                  <c:v>20.39549779812921</c:v>
                </c:pt>
                <c:pt idx="525">
                  <c:v>20.395497781923609</c:v>
                </c:pt>
                <c:pt idx="526">
                  <c:v>20.395497779853699</c:v>
                </c:pt>
                <c:pt idx="527">
                  <c:v>20.395497767757497</c:v>
                </c:pt>
                <c:pt idx="528">
                  <c:v>20.395497764709699</c:v>
                </c:pt>
                <c:pt idx="529">
                  <c:v>20.395497755885799</c:v>
                </c:pt>
                <c:pt idx="530">
                  <c:v>20.395497753614201</c:v>
                </c:pt>
                <c:pt idx="531">
                  <c:v>20.395497746202</c:v>
                </c:pt>
                <c:pt idx="532">
                  <c:v>20.395497744466887</c:v>
                </c:pt>
                <c:pt idx="533">
                  <c:v>20.395497739767613</c:v>
                </c:pt>
                <c:pt idx="534">
                  <c:v>20.395497738215287</c:v>
                </c:pt>
                <c:pt idx="535">
                  <c:v>20.395497734315089</c:v>
                </c:pt>
                <c:pt idx="536">
                  <c:v>20.395497732138587</c:v>
                </c:pt>
                <c:pt idx="537">
                  <c:v>20.395497729117405</c:v>
                </c:pt>
                <c:pt idx="538">
                  <c:v>20.395497728980498</c:v>
                </c:pt>
                <c:pt idx="539">
                  <c:v>20.395497727713401</c:v>
                </c:pt>
                <c:pt idx="540">
                  <c:v>20.3954977251488</c:v>
                </c:pt>
                <c:pt idx="541">
                  <c:v>20.395497725034598</c:v>
                </c:pt>
                <c:pt idx="542">
                  <c:v>20.395497725331325</c:v>
                </c:pt>
                <c:pt idx="543">
                  <c:v>20.3954977229495</c:v>
                </c:pt>
                <c:pt idx="544">
                  <c:v>20.395497724026299</c:v>
                </c:pt>
                <c:pt idx="545">
                  <c:v>20.395497722028701</c:v>
                </c:pt>
                <c:pt idx="546">
                  <c:v>20.395497722249431</c:v>
                </c:pt>
                <c:pt idx="547">
                  <c:v>20.3954977220933</c:v>
                </c:pt>
                <c:pt idx="548">
                  <c:v>20.3954977211116</c:v>
                </c:pt>
                <c:pt idx="549">
                  <c:v>20.3954977200843</c:v>
                </c:pt>
                <c:pt idx="550">
                  <c:v>20.395497720099531</c:v>
                </c:pt>
                <c:pt idx="551">
                  <c:v>20.395497720864302</c:v>
                </c:pt>
                <c:pt idx="552">
                  <c:v>20.3954977187107</c:v>
                </c:pt>
                <c:pt idx="553">
                  <c:v>20.3954977191406</c:v>
                </c:pt>
                <c:pt idx="554">
                  <c:v>20.395497720213701</c:v>
                </c:pt>
                <c:pt idx="555">
                  <c:v>20.395497719216731</c:v>
                </c:pt>
                <c:pt idx="556">
                  <c:v>20.395497718501389</c:v>
                </c:pt>
                <c:pt idx="557">
                  <c:v>20.395497717900199</c:v>
                </c:pt>
                <c:pt idx="558">
                  <c:v>20.395497717976287</c:v>
                </c:pt>
                <c:pt idx="559">
                  <c:v>20.3954977181285</c:v>
                </c:pt>
                <c:pt idx="560">
                  <c:v>20.395497718463286</c:v>
                </c:pt>
                <c:pt idx="561">
                  <c:v>20.395497717728986</c:v>
                </c:pt>
                <c:pt idx="562">
                  <c:v>20.395497717812731</c:v>
                </c:pt>
                <c:pt idx="563">
                  <c:v>20.395497717489299</c:v>
                </c:pt>
                <c:pt idx="564">
                  <c:v>20.395497717911599</c:v>
                </c:pt>
                <c:pt idx="565">
                  <c:v>20.395497717592001</c:v>
                </c:pt>
                <c:pt idx="566">
                  <c:v>20.395497716941289</c:v>
                </c:pt>
                <c:pt idx="567">
                  <c:v>20.395497716922289</c:v>
                </c:pt>
                <c:pt idx="568">
                  <c:v>20.395497716979403</c:v>
                </c:pt>
                <c:pt idx="569">
                  <c:v>20.395497715860699</c:v>
                </c:pt>
                <c:pt idx="570">
                  <c:v>20.395497716142302</c:v>
                </c:pt>
                <c:pt idx="571">
                  <c:v>20.395497717546302</c:v>
                </c:pt>
                <c:pt idx="572">
                  <c:v>20.3954977171887</c:v>
                </c:pt>
                <c:pt idx="573">
                  <c:v>20.395497716629286</c:v>
                </c:pt>
                <c:pt idx="574">
                  <c:v>20.395497716484698</c:v>
                </c:pt>
                <c:pt idx="575">
                  <c:v>20.395497716298298</c:v>
                </c:pt>
                <c:pt idx="576">
                  <c:v>20.395497715659001</c:v>
                </c:pt>
                <c:pt idx="577">
                  <c:v>20.395497715864501</c:v>
                </c:pt>
                <c:pt idx="578">
                  <c:v>20.395497716271599</c:v>
                </c:pt>
                <c:pt idx="579">
                  <c:v>20.395497716496131</c:v>
                </c:pt>
                <c:pt idx="580">
                  <c:v>20.3954977155867</c:v>
                </c:pt>
                <c:pt idx="581">
                  <c:v>20.395497716496131</c:v>
                </c:pt>
                <c:pt idx="582">
                  <c:v>20.395497716408631</c:v>
                </c:pt>
                <c:pt idx="583">
                  <c:v>20.3954977168234</c:v>
                </c:pt>
                <c:pt idx="584">
                  <c:v>20.3954977170593</c:v>
                </c:pt>
                <c:pt idx="585">
                  <c:v>20.3954977159596</c:v>
                </c:pt>
                <c:pt idx="586">
                  <c:v>20.395497716998399</c:v>
                </c:pt>
                <c:pt idx="587">
                  <c:v>20.395497715830299</c:v>
                </c:pt>
                <c:pt idx="588">
                  <c:v>20.395497715727487</c:v>
                </c:pt>
                <c:pt idx="589">
                  <c:v>20.395497717203899</c:v>
                </c:pt>
                <c:pt idx="590">
                  <c:v>20.395497716412478</c:v>
                </c:pt>
                <c:pt idx="591">
                  <c:v>20.395497716728286</c:v>
                </c:pt>
                <c:pt idx="592">
                  <c:v>20.395497716770087</c:v>
                </c:pt>
                <c:pt idx="593">
                  <c:v>20.3954977160205</c:v>
                </c:pt>
                <c:pt idx="594">
                  <c:v>20.395497715799799</c:v>
                </c:pt>
                <c:pt idx="595">
                  <c:v>20.395497716279287</c:v>
                </c:pt>
                <c:pt idx="596">
                  <c:v>20.395497715639987</c:v>
                </c:pt>
                <c:pt idx="597">
                  <c:v>20.395497715556299</c:v>
                </c:pt>
                <c:pt idx="598">
                  <c:v>20.3954977155867</c:v>
                </c:pt>
                <c:pt idx="599">
                  <c:v>20.395497716397188</c:v>
                </c:pt>
                <c:pt idx="600">
                  <c:v>20.395497715613399</c:v>
                </c:pt>
                <c:pt idx="601">
                  <c:v>20.395497716435287</c:v>
                </c:pt>
                <c:pt idx="602">
                  <c:v>20.3954977165494</c:v>
                </c:pt>
                <c:pt idx="603">
                  <c:v>20.395497715069286</c:v>
                </c:pt>
                <c:pt idx="604">
                  <c:v>20.3954977146355</c:v>
                </c:pt>
                <c:pt idx="605">
                  <c:v>20.395497716819605</c:v>
                </c:pt>
                <c:pt idx="606">
                  <c:v>20.3954977161955</c:v>
                </c:pt>
                <c:pt idx="607">
                  <c:v>20.395497714780099</c:v>
                </c:pt>
                <c:pt idx="608">
                  <c:v>20.395497715503002</c:v>
                </c:pt>
                <c:pt idx="609">
                  <c:v>20.395497715107286</c:v>
                </c:pt>
                <c:pt idx="610">
                  <c:v>20.395497716690198</c:v>
                </c:pt>
                <c:pt idx="611">
                  <c:v>20.395497715929189</c:v>
                </c:pt>
                <c:pt idx="612">
                  <c:v>20.395497716119387</c:v>
                </c:pt>
                <c:pt idx="613">
                  <c:v>20.3954977168348</c:v>
                </c:pt>
                <c:pt idx="614">
                  <c:v>20.3954977154193</c:v>
                </c:pt>
                <c:pt idx="615">
                  <c:v>20.395497715525813</c:v>
                </c:pt>
                <c:pt idx="616">
                  <c:v>20.395497714901786</c:v>
                </c:pt>
                <c:pt idx="617">
                  <c:v>20.395497716233603</c:v>
                </c:pt>
                <c:pt idx="618">
                  <c:v>20.395497716340099</c:v>
                </c:pt>
                <c:pt idx="619">
                  <c:v>20.395497716286901</c:v>
                </c:pt>
                <c:pt idx="620">
                  <c:v>20.3954977160205</c:v>
                </c:pt>
                <c:pt idx="621">
                  <c:v>20.395497716370599</c:v>
                </c:pt>
                <c:pt idx="622">
                  <c:v>20.395497715510601</c:v>
                </c:pt>
                <c:pt idx="623">
                  <c:v>20.395497716172699</c:v>
                </c:pt>
                <c:pt idx="624">
                  <c:v>20.3954977160205</c:v>
                </c:pt>
                <c:pt idx="625">
                  <c:v>20.3954977161575</c:v>
                </c:pt>
                <c:pt idx="626">
                  <c:v>20.395497715761724</c:v>
                </c:pt>
                <c:pt idx="627">
                  <c:v>20.395497715624799</c:v>
                </c:pt>
                <c:pt idx="628">
                  <c:v>20.395497715251899</c:v>
                </c:pt>
                <c:pt idx="629">
                  <c:v>20.395497715738887</c:v>
                </c:pt>
                <c:pt idx="630">
                  <c:v>20.395497716385787</c:v>
                </c:pt>
                <c:pt idx="631">
                  <c:v>20.395497715997699</c:v>
                </c:pt>
                <c:pt idx="632">
                  <c:v>20.3954977157922</c:v>
                </c:pt>
                <c:pt idx="633">
                  <c:v>20.395497716690198</c:v>
                </c:pt>
                <c:pt idx="634">
                  <c:v>20.3954977170403</c:v>
                </c:pt>
                <c:pt idx="635">
                  <c:v>20.395497716317287</c:v>
                </c:pt>
                <c:pt idx="636">
                  <c:v>20.395497716401</c:v>
                </c:pt>
                <c:pt idx="637">
                  <c:v>20.395497714962687</c:v>
                </c:pt>
                <c:pt idx="638">
                  <c:v>20.395497715738887</c:v>
                </c:pt>
                <c:pt idx="639">
                  <c:v>20.395497717397888</c:v>
                </c:pt>
                <c:pt idx="640">
                  <c:v>20.395497715723689</c:v>
                </c:pt>
                <c:pt idx="641">
                  <c:v>20.395497715769402</c:v>
                </c:pt>
                <c:pt idx="642">
                  <c:v>20.3954977163934</c:v>
                </c:pt>
                <c:pt idx="643">
                  <c:v>20.3954977158531</c:v>
                </c:pt>
                <c:pt idx="644">
                  <c:v>20.395497715274697</c:v>
                </c:pt>
                <c:pt idx="645">
                  <c:v>20.395497715525813</c:v>
                </c:pt>
                <c:pt idx="646">
                  <c:v>20.395497716210798</c:v>
                </c:pt>
                <c:pt idx="647">
                  <c:v>20.395497716674999</c:v>
                </c:pt>
                <c:pt idx="648">
                  <c:v>20.395497716956598</c:v>
                </c:pt>
                <c:pt idx="649">
                  <c:v>20.395497716218397</c:v>
                </c:pt>
                <c:pt idx="650">
                  <c:v>20.395497716180287</c:v>
                </c:pt>
                <c:pt idx="651">
                  <c:v>20.395497715639987</c:v>
                </c:pt>
                <c:pt idx="652">
                  <c:v>20.395497715906387</c:v>
                </c:pt>
                <c:pt idx="653">
                  <c:v>20.395497714810531</c:v>
                </c:pt>
                <c:pt idx="654">
                  <c:v>20.3954977166369</c:v>
                </c:pt>
                <c:pt idx="655">
                  <c:v>20.395497716819605</c:v>
                </c:pt>
                <c:pt idx="656">
                  <c:v>20.395497715137786</c:v>
                </c:pt>
                <c:pt idx="657">
                  <c:v>20.3954977154802</c:v>
                </c:pt>
                <c:pt idx="658">
                  <c:v>20.395497715624799</c:v>
                </c:pt>
                <c:pt idx="659">
                  <c:v>20.3954977173827</c:v>
                </c:pt>
                <c:pt idx="660">
                  <c:v>20.395497715700902</c:v>
                </c:pt>
                <c:pt idx="661">
                  <c:v>20.395497715639987</c:v>
                </c:pt>
                <c:pt idx="662">
                  <c:v>20.395497715358399</c:v>
                </c:pt>
                <c:pt idx="663">
                  <c:v>20.3954977151454</c:v>
                </c:pt>
                <c:pt idx="664">
                  <c:v>20.3954977176491</c:v>
                </c:pt>
                <c:pt idx="665">
                  <c:v>20.395497716241202</c:v>
                </c:pt>
                <c:pt idx="666">
                  <c:v>20.395497717017399</c:v>
                </c:pt>
                <c:pt idx="667">
                  <c:v>20.395497716469499</c:v>
                </c:pt>
                <c:pt idx="668">
                  <c:v>20.395497715860699</c:v>
                </c:pt>
                <c:pt idx="669">
                  <c:v>20.395497716012898</c:v>
                </c:pt>
                <c:pt idx="670">
                  <c:v>20.395497716370599</c:v>
                </c:pt>
                <c:pt idx="671">
                  <c:v>20.395497716789102</c:v>
                </c:pt>
                <c:pt idx="672">
                  <c:v>20.395497715967124</c:v>
                </c:pt>
                <c:pt idx="673">
                  <c:v>20.3954977158531</c:v>
                </c:pt>
                <c:pt idx="674">
                  <c:v>20.395497716789102</c:v>
                </c:pt>
                <c:pt idx="675">
                  <c:v>20.395497714704</c:v>
                </c:pt>
                <c:pt idx="676">
                  <c:v>20.395497716766286</c:v>
                </c:pt>
                <c:pt idx="677">
                  <c:v>20.395497716515202</c:v>
                </c:pt>
                <c:pt idx="678">
                  <c:v>20.395497715769402</c:v>
                </c:pt>
                <c:pt idx="679">
                  <c:v>20.395497717474001</c:v>
                </c:pt>
                <c:pt idx="680">
                  <c:v>20.395497716857598</c:v>
                </c:pt>
                <c:pt idx="681">
                  <c:v>20.395497716294535</c:v>
                </c:pt>
                <c:pt idx="682">
                  <c:v>20.395497716005288</c:v>
                </c:pt>
                <c:pt idx="683">
                  <c:v>20.395497715594431</c:v>
                </c:pt>
                <c:pt idx="684">
                  <c:v>20.395497715738887</c:v>
                </c:pt>
                <c:pt idx="685">
                  <c:v>20.395497716149887</c:v>
                </c:pt>
                <c:pt idx="686">
                  <c:v>20.395497715982501</c:v>
                </c:pt>
                <c:pt idx="687">
                  <c:v>20.3954977154117</c:v>
                </c:pt>
                <c:pt idx="688">
                  <c:v>20.3954977157846</c:v>
                </c:pt>
                <c:pt idx="689">
                  <c:v>20.395497714993187</c:v>
                </c:pt>
                <c:pt idx="690">
                  <c:v>20.395497715967124</c:v>
                </c:pt>
                <c:pt idx="691">
                  <c:v>20.395497716340099</c:v>
                </c:pt>
                <c:pt idx="692">
                  <c:v>20.395497715373686</c:v>
                </c:pt>
                <c:pt idx="693">
                  <c:v>20.395497716187887</c:v>
                </c:pt>
                <c:pt idx="694">
                  <c:v>20.395497716477099</c:v>
                </c:pt>
                <c:pt idx="695">
                  <c:v>20.395497716248801</c:v>
                </c:pt>
                <c:pt idx="696">
                  <c:v>20.395497715815001</c:v>
                </c:pt>
                <c:pt idx="697">
                  <c:v>20.395497716104199</c:v>
                </c:pt>
                <c:pt idx="698">
                  <c:v>20.395497715487799</c:v>
                </c:pt>
                <c:pt idx="699">
                  <c:v>20.395497715761724</c:v>
                </c:pt>
                <c:pt idx="700">
                  <c:v>20.3954977148714</c:v>
                </c:pt>
                <c:pt idx="701">
                  <c:v>20.395497715343186</c:v>
                </c:pt>
                <c:pt idx="702">
                  <c:v>20.395497716035702</c:v>
                </c:pt>
                <c:pt idx="703">
                  <c:v>20.3954977146735</c:v>
                </c:pt>
                <c:pt idx="704">
                  <c:v>20.395497716591287</c:v>
                </c:pt>
                <c:pt idx="705">
                  <c:v>20.395497715533487</c:v>
                </c:pt>
                <c:pt idx="706">
                  <c:v>20.395497716317287</c:v>
                </c:pt>
                <c:pt idx="707">
                  <c:v>20.395497716956598</c:v>
                </c:pt>
                <c:pt idx="708">
                  <c:v>20.395497716560786</c:v>
                </c:pt>
                <c:pt idx="709">
                  <c:v>20.395497716005288</c:v>
                </c:pt>
                <c:pt idx="710">
                  <c:v>20.395497716134702</c:v>
                </c:pt>
                <c:pt idx="711">
                  <c:v>20.395497716340099</c:v>
                </c:pt>
                <c:pt idx="712">
                  <c:v>20.395497716051</c:v>
                </c:pt>
                <c:pt idx="713">
                  <c:v>20.395497716165089</c:v>
                </c:pt>
                <c:pt idx="714">
                  <c:v>20.3954977161575</c:v>
                </c:pt>
                <c:pt idx="715">
                  <c:v>20.395497716918531</c:v>
                </c:pt>
                <c:pt idx="716">
                  <c:v>20.395497715921589</c:v>
                </c:pt>
                <c:pt idx="717">
                  <c:v>20.395497715168187</c:v>
                </c:pt>
                <c:pt idx="718">
                  <c:v>20.395497715868302</c:v>
                </c:pt>
                <c:pt idx="719">
                  <c:v>20.395497716089</c:v>
                </c:pt>
                <c:pt idx="720">
                  <c:v>20.395497716362989</c:v>
                </c:pt>
                <c:pt idx="721">
                  <c:v>20.3954977152823</c:v>
                </c:pt>
                <c:pt idx="722">
                  <c:v>20.395497715647597</c:v>
                </c:pt>
                <c:pt idx="723">
                  <c:v>20.395497716979403</c:v>
                </c:pt>
                <c:pt idx="724">
                  <c:v>20.395497716264</c:v>
                </c:pt>
                <c:pt idx="725">
                  <c:v>20.395497716484698</c:v>
                </c:pt>
                <c:pt idx="726">
                  <c:v>20.395497716340099</c:v>
                </c:pt>
                <c:pt idx="727">
                  <c:v>20.395497716210798</c:v>
                </c:pt>
                <c:pt idx="728">
                  <c:v>20.395497716507602</c:v>
                </c:pt>
                <c:pt idx="729">
                  <c:v>20.395497715936788</c:v>
                </c:pt>
                <c:pt idx="730">
                  <c:v>20.395497715609601</c:v>
                </c:pt>
                <c:pt idx="731">
                  <c:v>20.395497715944401</c:v>
                </c:pt>
                <c:pt idx="732">
                  <c:v>20.395497716119387</c:v>
                </c:pt>
                <c:pt idx="733">
                  <c:v>20.395497715967124</c:v>
                </c:pt>
                <c:pt idx="734">
                  <c:v>20.395497716591287</c:v>
                </c:pt>
                <c:pt idx="735">
                  <c:v>20.395497716819605</c:v>
                </c:pt>
                <c:pt idx="736">
                  <c:v>20.395497716226</c:v>
                </c:pt>
                <c:pt idx="737">
                  <c:v>20.395497715944401</c:v>
                </c:pt>
                <c:pt idx="738">
                  <c:v>20.395497715769402</c:v>
                </c:pt>
                <c:pt idx="739">
                  <c:v>20.395497716347787</c:v>
                </c:pt>
                <c:pt idx="740">
                  <c:v>20.395497716111787</c:v>
                </c:pt>
                <c:pt idx="741">
                  <c:v>20.395497716842399</c:v>
                </c:pt>
                <c:pt idx="742">
                  <c:v>20.395497715830299</c:v>
                </c:pt>
                <c:pt idx="743">
                  <c:v>20.395497715952001</c:v>
                </c:pt>
                <c:pt idx="744">
                  <c:v>20.395497715183389</c:v>
                </c:pt>
                <c:pt idx="745">
                  <c:v>20.395497716644531</c:v>
                </c:pt>
                <c:pt idx="746">
                  <c:v>20.395497715206201</c:v>
                </c:pt>
                <c:pt idx="747">
                  <c:v>20.395497716005288</c:v>
                </c:pt>
                <c:pt idx="748">
                  <c:v>20.395497716226</c:v>
                </c:pt>
                <c:pt idx="749">
                  <c:v>20.395497716484698</c:v>
                </c:pt>
                <c:pt idx="750">
                  <c:v>20.395497716096635</c:v>
                </c:pt>
                <c:pt idx="751">
                  <c:v>20.395497716324886</c:v>
                </c:pt>
                <c:pt idx="752">
                  <c:v>20.395497715343186</c:v>
                </c:pt>
                <c:pt idx="753">
                  <c:v>20.395497716226</c:v>
                </c:pt>
                <c:pt idx="754">
                  <c:v>20.3954977170403</c:v>
                </c:pt>
                <c:pt idx="755">
                  <c:v>20.395497715929189</c:v>
                </c:pt>
                <c:pt idx="756">
                  <c:v>20.395497715898831</c:v>
                </c:pt>
                <c:pt idx="757">
                  <c:v>20.395497714970286</c:v>
                </c:pt>
                <c:pt idx="758">
                  <c:v>20.395497715952001</c:v>
                </c:pt>
                <c:pt idx="759">
                  <c:v>20.395497716264</c:v>
                </c:pt>
                <c:pt idx="760">
                  <c:v>20.395497717063087</c:v>
                </c:pt>
                <c:pt idx="761">
                  <c:v>20.395497716401</c:v>
                </c:pt>
                <c:pt idx="762">
                  <c:v>20.395497716355401</c:v>
                </c:pt>
                <c:pt idx="763">
                  <c:v>20.395497716469499</c:v>
                </c:pt>
                <c:pt idx="764">
                  <c:v>20.395497716933686</c:v>
                </c:pt>
                <c:pt idx="765">
                  <c:v>20.3954977161955</c:v>
                </c:pt>
                <c:pt idx="766">
                  <c:v>20.3954977151149</c:v>
                </c:pt>
                <c:pt idx="767">
                  <c:v>20.395497715472601</c:v>
                </c:pt>
                <c:pt idx="768">
                  <c:v>20.395497716324886</c:v>
                </c:pt>
                <c:pt idx="769">
                  <c:v>20.395497716408631</c:v>
                </c:pt>
                <c:pt idx="770">
                  <c:v>20.395497716606531</c:v>
                </c:pt>
                <c:pt idx="771">
                  <c:v>20.395497716309688</c:v>
                </c:pt>
                <c:pt idx="772">
                  <c:v>20.3954977168728</c:v>
                </c:pt>
                <c:pt idx="773">
                  <c:v>20.3954977170098</c:v>
                </c:pt>
                <c:pt idx="774">
                  <c:v>20.3954977154193</c:v>
                </c:pt>
                <c:pt idx="775">
                  <c:v>20.395497715845497</c:v>
                </c:pt>
                <c:pt idx="776">
                  <c:v>20.395497715875887</c:v>
                </c:pt>
                <c:pt idx="777">
                  <c:v>20.395497716309688</c:v>
                </c:pt>
                <c:pt idx="778">
                  <c:v>20.395497715670501</c:v>
                </c:pt>
                <c:pt idx="779">
                  <c:v>20.395497715754203</c:v>
                </c:pt>
                <c:pt idx="780">
                  <c:v>20.395497716134702</c:v>
                </c:pt>
                <c:pt idx="781">
                  <c:v>20.395497716362989</c:v>
                </c:pt>
                <c:pt idx="782">
                  <c:v>20.395497715647597</c:v>
                </c:pt>
                <c:pt idx="783">
                  <c:v>20.395497716051</c:v>
                </c:pt>
                <c:pt idx="784">
                  <c:v>20.395497716271599</c:v>
                </c:pt>
                <c:pt idx="785">
                  <c:v>20.395497715875887</c:v>
                </c:pt>
                <c:pt idx="786">
                  <c:v>20.395497715700902</c:v>
                </c:pt>
                <c:pt idx="787">
                  <c:v>20.395497716089</c:v>
                </c:pt>
                <c:pt idx="788">
                  <c:v>20.395497716241202</c:v>
                </c:pt>
                <c:pt idx="789">
                  <c:v>20.395497716720602</c:v>
                </c:pt>
                <c:pt idx="790">
                  <c:v>20.395497715503002</c:v>
                </c:pt>
                <c:pt idx="791">
                  <c:v>20.395497715845497</c:v>
                </c:pt>
                <c:pt idx="792">
                  <c:v>20.3954977161575</c:v>
                </c:pt>
                <c:pt idx="793">
                  <c:v>20.395497715594431</c:v>
                </c:pt>
                <c:pt idx="794">
                  <c:v>20.395497715776987</c:v>
                </c:pt>
                <c:pt idx="795">
                  <c:v>20.395497716492297</c:v>
                </c:pt>
                <c:pt idx="796">
                  <c:v>20.395497716423886</c:v>
                </c:pt>
                <c:pt idx="797">
                  <c:v>20.3954977165</c:v>
                </c:pt>
                <c:pt idx="798">
                  <c:v>20.395497716324886</c:v>
                </c:pt>
                <c:pt idx="799">
                  <c:v>20.395497716416205</c:v>
                </c:pt>
                <c:pt idx="800">
                  <c:v>20.395497716378188</c:v>
                </c:pt>
                <c:pt idx="801">
                  <c:v>20.395497716119387</c:v>
                </c:pt>
                <c:pt idx="802">
                  <c:v>20.395497715541087</c:v>
                </c:pt>
                <c:pt idx="803">
                  <c:v>20.395497715929189</c:v>
                </c:pt>
                <c:pt idx="804">
                  <c:v>20.395497716172699</c:v>
                </c:pt>
                <c:pt idx="805">
                  <c:v>20.3954977166978</c:v>
                </c:pt>
                <c:pt idx="806">
                  <c:v>20.395497715594431</c:v>
                </c:pt>
                <c:pt idx="807">
                  <c:v>20.395497715860699</c:v>
                </c:pt>
                <c:pt idx="808">
                  <c:v>20.3954977166674</c:v>
                </c:pt>
                <c:pt idx="809">
                  <c:v>20.395497715274697</c:v>
                </c:pt>
                <c:pt idx="810">
                  <c:v>20.395497716172699</c:v>
                </c:pt>
                <c:pt idx="811">
                  <c:v>20.395497716180287</c:v>
                </c:pt>
                <c:pt idx="812">
                  <c:v>20.395497715662803</c:v>
                </c:pt>
                <c:pt idx="813">
                  <c:v>20.395497715602001</c:v>
                </c:pt>
                <c:pt idx="814">
                  <c:v>20.395497715632388</c:v>
                </c:pt>
                <c:pt idx="815">
                  <c:v>20.3954977158227</c:v>
                </c:pt>
                <c:pt idx="816">
                  <c:v>20.395497716423886</c:v>
                </c:pt>
                <c:pt idx="817">
                  <c:v>20.395497716248801</c:v>
                </c:pt>
                <c:pt idx="818">
                  <c:v>20.395497715967124</c:v>
                </c:pt>
                <c:pt idx="819">
                  <c:v>20.395497715807387</c:v>
                </c:pt>
                <c:pt idx="820">
                  <c:v>20.395497717047899</c:v>
                </c:pt>
                <c:pt idx="821">
                  <c:v>20.395497715662803</c:v>
                </c:pt>
                <c:pt idx="822">
                  <c:v>20.395497715335587</c:v>
                </c:pt>
                <c:pt idx="823">
                  <c:v>20.395497715632388</c:v>
                </c:pt>
                <c:pt idx="824">
                  <c:v>20.395497715883501</c:v>
                </c:pt>
                <c:pt idx="825">
                  <c:v>20.3954977163934</c:v>
                </c:pt>
                <c:pt idx="826">
                  <c:v>20.3954977158531</c:v>
                </c:pt>
                <c:pt idx="827">
                  <c:v>20.395497715221502</c:v>
                </c:pt>
                <c:pt idx="828">
                  <c:v>20.395497716012898</c:v>
                </c:pt>
                <c:pt idx="829">
                  <c:v>20.395497715997699</c:v>
                </c:pt>
                <c:pt idx="830">
                  <c:v>20.395497715434498</c:v>
                </c:pt>
                <c:pt idx="831">
                  <c:v>20.395497715952001</c:v>
                </c:pt>
                <c:pt idx="832">
                  <c:v>20.395497716051</c:v>
                </c:pt>
                <c:pt idx="833">
                  <c:v>20.395497715731217</c:v>
                </c:pt>
                <c:pt idx="834">
                  <c:v>20.3954977155867</c:v>
                </c:pt>
                <c:pt idx="835">
                  <c:v>20.395497715837887</c:v>
                </c:pt>
                <c:pt idx="836">
                  <c:v>20.3954977154117</c:v>
                </c:pt>
                <c:pt idx="837">
                  <c:v>20.395497716492297</c:v>
                </c:pt>
                <c:pt idx="838">
                  <c:v>20.395497715495431</c:v>
                </c:pt>
                <c:pt idx="839">
                  <c:v>20.3954977166674</c:v>
                </c:pt>
                <c:pt idx="840">
                  <c:v>20.395497715594431</c:v>
                </c:pt>
                <c:pt idx="841">
                  <c:v>20.395497715693299</c:v>
                </c:pt>
                <c:pt idx="842">
                  <c:v>20.395497716461886</c:v>
                </c:pt>
                <c:pt idx="843">
                  <c:v>20.395497716583687</c:v>
                </c:pt>
                <c:pt idx="844">
                  <c:v>20.395497716583687</c:v>
                </c:pt>
                <c:pt idx="845">
                  <c:v>20.395497716180287</c:v>
                </c:pt>
                <c:pt idx="846">
                  <c:v>20.395497715936788</c:v>
                </c:pt>
                <c:pt idx="847">
                  <c:v>20.395497716576099</c:v>
                </c:pt>
                <c:pt idx="848">
                  <c:v>20.395497716347787</c:v>
                </c:pt>
                <c:pt idx="849">
                  <c:v>20.395497715358399</c:v>
                </c:pt>
                <c:pt idx="850">
                  <c:v>20.395497716286901</c:v>
                </c:pt>
                <c:pt idx="851">
                  <c:v>20.395497716591287</c:v>
                </c:pt>
                <c:pt idx="852">
                  <c:v>20.395497716241202</c:v>
                </c:pt>
                <c:pt idx="853">
                  <c:v>20.3954977165304</c:v>
                </c:pt>
                <c:pt idx="854">
                  <c:v>20.395497716758701</c:v>
                </c:pt>
                <c:pt idx="855">
                  <c:v>20.395497715952001</c:v>
                </c:pt>
                <c:pt idx="856">
                  <c:v>20.395497715373686</c:v>
                </c:pt>
                <c:pt idx="857">
                  <c:v>20.3954977155867</c:v>
                </c:pt>
                <c:pt idx="858">
                  <c:v>20.395497715008435</c:v>
                </c:pt>
                <c:pt idx="859">
                  <c:v>20.395497716058635</c:v>
                </c:pt>
                <c:pt idx="860">
                  <c:v>20.395497715952001</c:v>
                </c:pt>
                <c:pt idx="861">
                  <c:v>20.395497715647597</c:v>
                </c:pt>
                <c:pt idx="862">
                  <c:v>20.395497715556299</c:v>
                </c:pt>
                <c:pt idx="863">
                  <c:v>20.3954977163934</c:v>
                </c:pt>
                <c:pt idx="864">
                  <c:v>20.395497716773889</c:v>
                </c:pt>
                <c:pt idx="865">
                  <c:v>20.39549771729143</c:v>
                </c:pt>
                <c:pt idx="866">
                  <c:v>20.3954977161955</c:v>
                </c:pt>
                <c:pt idx="867">
                  <c:v>20.395497716226</c:v>
                </c:pt>
                <c:pt idx="868">
                  <c:v>20.395497716058635</c:v>
                </c:pt>
                <c:pt idx="869">
                  <c:v>20.395497716317287</c:v>
                </c:pt>
                <c:pt idx="870">
                  <c:v>20.395497716073802</c:v>
                </c:pt>
                <c:pt idx="871">
                  <c:v>20.3954977160281</c:v>
                </c:pt>
                <c:pt idx="872">
                  <c:v>20.3954977163325</c:v>
                </c:pt>
                <c:pt idx="873">
                  <c:v>20.395497716910899</c:v>
                </c:pt>
                <c:pt idx="874">
                  <c:v>20.3954977155867</c:v>
                </c:pt>
                <c:pt idx="875">
                  <c:v>20.395497715723689</c:v>
                </c:pt>
                <c:pt idx="876">
                  <c:v>20.3954977163934</c:v>
                </c:pt>
                <c:pt idx="877">
                  <c:v>20.3954977158911</c:v>
                </c:pt>
                <c:pt idx="878">
                  <c:v>20.395497716652201</c:v>
                </c:pt>
                <c:pt idx="879">
                  <c:v>20.395497715464987</c:v>
                </c:pt>
                <c:pt idx="880">
                  <c:v>20.395497715693299</c:v>
                </c:pt>
                <c:pt idx="881">
                  <c:v>20.395497716347787</c:v>
                </c:pt>
                <c:pt idx="882">
                  <c:v>20.3954977163325</c:v>
                </c:pt>
                <c:pt idx="883">
                  <c:v>20.395497715571487</c:v>
                </c:pt>
                <c:pt idx="884">
                  <c:v>20.395497715556299</c:v>
                </c:pt>
                <c:pt idx="885">
                  <c:v>20.395497715343186</c:v>
                </c:pt>
                <c:pt idx="886">
                  <c:v>20.395497715936788</c:v>
                </c:pt>
                <c:pt idx="887">
                  <c:v>20.395497716682598</c:v>
                </c:pt>
                <c:pt idx="888">
                  <c:v>20.3954977158911</c:v>
                </c:pt>
                <c:pt idx="889">
                  <c:v>20.395497716713002</c:v>
                </c:pt>
                <c:pt idx="890">
                  <c:v>20.3954977163934</c:v>
                </c:pt>
                <c:pt idx="891">
                  <c:v>20.395497715982501</c:v>
                </c:pt>
                <c:pt idx="892">
                  <c:v>20.395497716089</c:v>
                </c:pt>
                <c:pt idx="893">
                  <c:v>20.3954977154802</c:v>
                </c:pt>
                <c:pt idx="894">
                  <c:v>20.395497716119387</c:v>
                </c:pt>
                <c:pt idx="895">
                  <c:v>20.395497715815001</c:v>
                </c:pt>
                <c:pt idx="896">
                  <c:v>20.395497716591287</c:v>
                </c:pt>
                <c:pt idx="897">
                  <c:v>20.395497715571487</c:v>
                </c:pt>
                <c:pt idx="898">
                  <c:v>20.395497715952001</c:v>
                </c:pt>
                <c:pt idx="899">
                  <c:v>20.395497716286901</c:v>
                </c:pt>
                <c:pt idx="900">
                  <c:v>20.395497715830299</c:v>
                </c:pt>
                <c:pt idx="901">
                  <c:v>20.3954977166978</c:v>
                </c:pt>
                <c:pt idx="902">
                  <c:v>20.395497716910899</c:v>
                </c:pt>
                <c:pt idx="903">
                  <c:v>20.395497715815001</c:v>
                </c:pt>
                <c:pt idx="904">
                  <c:v>20.395497716347787</c:v>
                </c:pt>
                <c:pt idx="905">
                  <c:v>20.395497715815001</c:v>
                </c:pt>
                <c:pt idx="906">
                  <c:v>20.395497715845497</c:v>
                </c:pt>
                <c:pt idx="907">
                  <c:v>20.395497715815001</c:v>
                </c:pt>
                <c:pt idx="908">
                  <c:v>20.395497715967124</c:v>
                </c:pt>
                <c:pt idx="909">
                  <c:v>20.395497717032701</c:v>
                </c:pt>
                <c:pt idx="910">
                  <c:v>20.3954977163934</c:v>
                </c:pt>
                <c:pt idx="911">
                  <c:v>20.395497716226</c:v>
                </c:pt>
                <c:pt idx="912">
                  <c:v>20.3954977153128</c:v>
                </c:pt>
                <c:pt idx="913">
                  <c:v>20.395497716362989</c:v>
                </c:pt>
                <c:pt idx="914">
                  <c:v>20.395497716317287</c:v>
                </c:pt>
                <c:pt idx="915">
                  <c:v>20.395497716302099</c:v>
                </c:pt>
                <c:pt idx="916">
                  <c:v>20.3954977158911</c:v>
                </c:pt>
                <c:pt idx="917">
                  <c:v>20.395497716241202</c:v>
                </c:pt>
                <c:pt idx="918">
                  <c:v>20.3954977155867</c:v>
                </c:pt>
                <c:pt idx="919">
                  <c:v>20.395497716149887</c:v>
                </c:pt>
                <c:pt idx="920">
                  <c:v>20.395497715434498</c:v>
                </c:pt>
                <c:pt idx="921">
                  <c:v>20.395497715875887</c:v>
                </c:pt>
                <c:pt idx="922">
                  <c:v>20.395497715982501</c:v>
                </c:pt>
                <c:pt idx="923">
                  <c:v>20.395497716743499</c:v>
                </c:pt>
                <c:pt idx="924">
                  <c:v>20.395497716362989</c:v>
                </c:pt>
                <c:pt idx="925">
                  <c:v>20.395497715404101</c:v>
                </c:pt>
                <c:pt idx="926">
                  <c:v>20.395497716210798</c:v>
                </c:pt>
                <c:pt idx="927">
                  <c:v>20.395497716469499</c:v>
                </c:pt>
                <c:pt idx="928">
                  <c:v>20.3954977166369</c:v>
                </c:pt>
                <c:pt idx="929">
                  <c:v>20.395497716271599</c:v>
                </c:pt>
                <c:pt idx="930">
                  <c:v>20.395497716058635</c:v>
                </c:pt>
                <c:pt idx="931">
                  <c:v>20.395497715708501</c:v>
                </c:pt>
                <c:pt idx="932">
                  <c:v>20.3954977158911</c:v>
                </c:pt>
                <c:pt idx="933">
                  <c:v>20.395497716165089</c:v>
                </c:pt>
                <c:pt idx="934">
                  <c:v>20.3954977161955</c:v>
                </c:pt>
                <c:pt idx="935">
                  <c:v>20.3954977168348</c:v>
                </c:pt>
                <c:pt idx="936">
                  <c:v>20.395497715997699</c:v>
                </c:pt>
                <c:pt idx="937">
                  <c:v>20.395497716956598</c:v>
                </c:pt>
                <c:pt idx="938">
                  <c:v>20.395497716210798</c:v>
                </c:pt>
                <c:pt idx="939">
                  <c:v>20.3954977154802</c:v>
                </c:pt>
                <c:pt idx="940">
                  <c:v>20.395497715662803</c:v>
                </c:pt>
                <c:pt idx="941">
                  <c:v>20.395497716347787</c:v>
                </c:pt>
                <c:pt idx="942">
                  <c:v>20.395497716621687</c:v>
                </c:pt>
                <c:pt idx="943">
                  <c:v>20.3954977168348</c:v>
                </c:pt>
                <c:pt idx="944">
                  <c:v>20.395497715997699</c:v>
                </c:pt>
                <c:pt idx="945">
                  <c:v>20.395497716469499</c:v>
                </c:pt>
                <c:pt idx="946">
                  <c:v>20.3954977161955</c:v>
                </c:pt>
                <c:pt idx="947">
                  <c:v>20.3954977166674</c:v>
                </c:pt>
                <c:pt idx="948">
                  <c:v>20.3954977166369</c:v>
                </c:pt>
                <c:pt idx="949">
                  <c:v>20.395497715845497</c:v>
                </c:pt>
                <c:pt idx="950">
                  <c:v>20.395497716271599</c:v>
                </c:pt>
                <c:pt idx="951">
                  <c:v>20.395497716865187</c:v>
                </c:pt>
                <c:pt idx="952">
                  <c:v>20.395497716241202</c:v>
                </c:pt>
                <c:pt idx="953">
                  <c:v>20.395497716469499</c:v>
                </c:pt>
                <c:pt idx="954">
                  <c:v>20.395497715936788</c:v>
                </c:pt>
                <c:pt idx="955">
                  <c:v>20.395497716058635</c:v>
                </c:pt>
                <c:pt idx="956">
                  <c:v>20.3954977155867</c:v>
                </c:pt>
                <c:pt idx="957">
                  <c:v>20.395497716408631</c:v>
                </c:pt>
                <c:pt idx="958">
                  <c:v>20.395497715495431</c:v>
                </c:pt>
                <c:pt idx="959">
                  <c:v>20.395497716819605</c:v>
                </c:pt>
                <c:pt idx="960">
                  <c:v>20.395497715830299</c:v>
                </c:pt>
                <c:pt idx="961">
                  <c:v>20.395497716089</c:v>
                </c:pt>
                <c:pt idx="962">
                  <c:v>20.395497716058635</c:v>
                </c:pt>
                <c:pt idx="963">
                  <c:v>20.395497716089</c:v>
                </c:pt>
                <c:pt idx="964">
                  <c:v>20.395497716378188</c:v>
                </c:pt>
                <c:pt idx="965">
                  <c:v>20.3954977161955</c:v>
                </c:pt>
                <c:pt idx="966">
                  <c:v>20.395497716621687</c:v>
                </c:pt>
                <c:pt idx="967">
                  <c:v>20.395497715769402</c:v>
                </c:pt>
                <c:pt idx="968">
                  <c:v>20.3954977158911</c:v>
                </c:pt>
                <c:pt idx="969">
                  <c:v>20.395497716256486</c:v>
                </c:pt>
                <c:pt idx="970">
                  <c:v>20.395497716180287</c:v>
                </c:pt>
                <c:pt idx="971">
                  <c:v>20.395497716210798</c:v>
                </c:pt>
                <c:pt idx="972">
                  <c:v>20.395497716043302</c:v>
                </c:pt>
                <c:pt idx="973">
                  <c:v>20.3954977165</c:v>
                </c:pt>
                <c:pt idx="974">
                  <c:v>20.395497716317287</c:v>
                </c:pt>
                <c:pt idx="975">
                  <c:v>20.395497716058635</c:v>
                </c:pt>
                <c:pt idx="976">
                  <c:v>20.395497715815001</c:v>
                </c:pt>
                <c:pt idx="977">
                  <c:v>20.395497716576099</c:v>
                </c:pt>
                <c:pt idx="978">
                  <c:v>20.3954977161955</c:v>
                </c:pt>
                <c:pt idx="979">
                  <c:v>20.395497715769402</c:v>
                </c:pt>
                <c:pt idx="980">
                  <c:v>20.395497716484698</c:v>
                </c:pt>
                <c:pt idx="981">
                  <c:v>20.395497716773889</c:v>
                </c:pt>
                <c:pt idx="982">
                  <c:v>20.3954977160281</c:v>
                </c:pt>
                <c:pt idx="983">
                  <c:v>20.395497716165089</c:v>
                </c:pt>
                <c:pt idx="984">
                  <c:v>20.395497716073802</c:v>
                </c:pt>
                <c:pt idx="985">
                  <c:v>20.395497716210798</c:v>
                </c:pt>
                <c:pt idx="986">
                  <c:v>20.395497715967124</c:v>
                </c:pt>
                <c:pt idx="987">
                  <c:v>20.395497716302099</c:v>
                </c:pt>
                <c:pt idx="988">
                  <c:v>20.395497715525813</c:v>
                </c:pt>
                <c:pt idx="989">
                  <c:v>20.395497715708501</c:v>
                </c:pt>
                <c:pt idx="990">
                  <c:v>20.395497715632388</c:v>
                </c:pt>
                <c:pt idx="991">
                  <c:v>20.395497715967124</c:v>
                </c:pt>
                <c:pt idx="992">
                  <c:v>20.395497716119387</c:v>
                </c:pt>
                <c:pt idx="993">
                  <c:v>20.395497715708501</c:v>
                </c:pt>
                <c:pt idx="994">
                  <c:v>20.3954977161955</c:v>
                </c:pt>
                <c:pt idx="995">
                  <c:v>20.395497716149887</c:v>
                </c:pt>
                <c:pt idx="996">
                  <c:v>20.395497715799799</c:v>
                </c:pt>
                <c:pt idx="997">
                  <c:v>20.395497715982501</c:v>
                </c:pt>
                <c:pt idx="998">
                  <c:v>20.395497715830299</c:v>
                </c:pt>
                <c:pt idx="999">
                  <c:v>20.395497715738887</c:v>
                </c:pt>
                <c:pt idx="1000">
                  <c:v>20.395497715799799</c:v>
                </c:pt>
                <c:pt idx="1001">
                  <c:v>20.395497716545599</c:v>
                </c:pt>
                <c:pt idx="1002">
                  <c:v>20.395497716317287</c:v>
                </c:pt>
                <c:pt idx="1003">
                  <c:v>20.3954977166369</c:v>
                </c:pt>
                <c:pt idx="1004">
                  <c:v>20.395497716347787</c:v>
                </c:pt>
                <c:pt idx="1005">
                  <c:v>20.3954977154498</c:v>
                </c:pt>
                <c:pt idx="1006">
                  <c:v>20.3954977161955</c:v>
                </c:pt>
                <c:pt idx="1007">
                  <c:v>20.395497716545599</c:v>
                </c:pt>
                <c:pt idx="1008">
                  <c:v>20.395497715738887</c:v>
                </c:pt>
                <c:pt idx="1009">
                  <c:v>20.3954977168348</c:v>
                </c:pt>
                <c:pt idx="1010">
                  <c:v>20.395497716454301</c:v>
                </c:pt>
                <c:pt idx="1011">
                  <c:v>20.395497716865187</c:v>
                </c:pt>
                <c:pt idx="1012">
                  <c:v>20.395497715952001</c:v>
                </c:pt>
                <c:pt idx="1013">
                  <c:v>20.3954977157846</c:v>
                </c:pt>
                <c:pt idx="1014">
                  <c:v>20.395497716378188</c:v>
                </c:pt>
                <c:pt idx="1015">
                  <c:v>20.395497715906387</c:v>
                </c:pt>
                <c:pt idx="1016">
                  <c:v>20.395497716271599</c:v>
                </c:pt>
                <c:pt idx="1017">
                  <c:v>20.395497715556299</c:v>
                </c:pt>
                <c:pt idx="1018">
                  <c:v>20.395497716849999</c:v>
                </c:pt>
                <c:pt idx="1019">
                  <c:v>20.395497715997699</c:v>
                </c:pt>
                <c:pt idx="1020">
                  <c:v>20.395497715952001</c:v>
                </c:pt>
                <c:pt idx="1021">
                  <c:v>20.3954977158911</c:v>
                </c:pt>
                <c:pt idx="1022">
                  <c:v>20.395497716591287</c:v>
                </c:pt>
                <c:pt idx="1023">
                  <c:v>20.3954977160281</c:v>
                </c:pt>
                <c:pt idx="1024">
                  <c:v>20.395497716058635</c:v>
                </c:pt>
                <c:pt idx="1025">
                  <c:v>20.3954977163934</c:v>
                </c:pt>
                <c:pt idx="1026">
                  <c:v>20.395497715906387</c:v>
                </c:pt>
                <c:pt idx="1027">
                  <c:v>20.395497716043302</c:v>
                </c:pt>
                <c:pt idx="1028">
                  <c:v>20.3954977168348</c:v>
                </c:pt>
                <c:pt idx="1029">
                  <c:v>20.3954977161955</c:v>
                </c:pt>
                <c:pt idx="1030">
                  <c:v>20.395497716104199</c:v>
                </c:pt>
                <c:pt idx="1031">
                  <c:v>20.395497715860699</c:v>
                </c:pt>
                <c:pt idx="1032">
                  <c:v>20.395497715967124</c:v>
                </c:pt>
                <c:pt idx="1033">
                  <c:v>20.395497716134702</c:v>
                </c:pt>
                <c:pt idx="1034">
                  <c:v>20.395497716073802</c:v>
                </c:pt>
                <c:pt idx="1035">
                  <c:v>20.395497716408631</c:v>
                </c:pt>
                <c:pt idx="1036">
                  <c:v>20.395497715678101</c:v>
                </c:pt>
                <c:pt idx="1037">
                  <c:v>20.395497715875887</c:v>
                </c:pt>
                <c:pt idx="1038">
                  <c:v>20.395497716302099</c:v>
                </c:pt>
                <c:pt idx="1039">
                  <c:v>20.395497715997699</c:v>
                </c:pt>
                <c:pt idx="1040">
                  <c:v>20.395497716089</c:v>
                </c:pt>
                <c:pt idx="1041">
                  <c:v>20.395497716180287</c:v>
                </c:pt>
                <c:pt idx="1042">
                  <c:v>20.395497716058635</c:v>
                </c:pt>
                <c:pt idx="1043">
                  <c:v>20.395497716241202</c:v>
                </c:pt>
                <c:pt idx="1044">
                  <c:v>20.3954977158911</c:v>
                </c:pt>
                <c:pt idx="1045">
                  <c:v>20.395497716058635</c:v>
                </c:pt>
                <c:pt idx="1046">
                  <c:v>20.395497716043302</c:v>
                </c:pt>
                <c:pt idx="1047">
                  <c:v>20.395497716362989</c:v>
                </c:pt>
                <c:pt idx="1048">
                  <c:v>20.395497716408631</c:v>
                </c:pt>
                <c:pt idx="1049">
                  <c:v>20.395497715830299</c:v>
                </c:pt>
                <c:pt idx="1050">
                  <c:v>20.395497716104199</c:v>
                </c:pt>
                <c:pt idx="1051">
                  <c:v>20.395497715738887</c:v>
                </c:pt>
                <c:pt idx="1052">
                  <c:v>20.3954977165</c:v>
                </c:pt>
                <c:pt idx="1053">
                  <c:v>20.395497715967124</c:v>
                </c:pt>
                <c:pt idx="1054">
                  <c:v>20.395497716241202</c:v>
                </c:pt>
                <c:pt idx="1055">
                  <c:v>20.395497716089</c:v>
                </c:pt>
                <c:pt idx="1056">
                  <c:v>20.395497715541087</c:v>
                </c:pt>
                <c:pt idx="1057">
                  <c:v>20.395497715830299</c:v>
                </c:pt>
                <c:pt idx="1058">
                  <c:v>20.3954977155867</c:v>
                </c:pt>
                <c:pt idx="1059">
                  <c:v>20.395497715967124</c:v>
                </c:pt>
                <c:pt idx="1060">
                  <c:v>20.395497715952001</c:v>
                </c:pt>
                <c:pt idx="1061">
                  <c:v>20.3954977160281</c:v>
                </c:pt>
                <c:pt idx="1062">
                  <c:v>20.395497715556299</c:v>
                </c:pt>
                <c:pt idx="1063">
                  <c:v>20.395497715647597</c:v>
                </c:pt>
                <c:pt idx="1064">
                  <c:v>20.395497715936788</c:v>
                </c:pt>
                <c:pt idx="1065">
                  <c:v>20.395497716089</c:v>
                </c:pt>
                <c:pt idx="1066">
                  <c:v>20.395497715815001</c:v>
                </c:pt>
                <c:pt idx="1067">
                  <c:v>20.395497715769402</c:v>
                </c:pt>
                <c:pt idx="1068">
                  <c:v>20.395497716104199</c:v>
                </c:pt>
                <c:pt idx="1069">
                  <c:v>20.395497716454301</c:v>
                </c:pt>
                <c:pt idx="1070">
                  <c:v>20.395497716256486</c:v>
                </c:pt>
                <c:pt idx="1071">
                  <c:v>20.395497715997699</c:v>
                </c:pt>
                <c:pt idx="1072">
                  <c:v>20.395497716484698</c:v>
                </c:pt>
                <c:pt idx="1073">
                  <c:v>20.395497715815001</c:v>
                </c:pt>
                <c:pt idx="1074">
                  <c:v>20.395497716089</c:v>
                </c:pt>
                <c:pt idx="1075">
                  <c:v>20.395497716545599</c:v>
                </c:pt>
                <c:pt idx="1076">
                  <c:v>20.395497715982501</c:v>
                </c:pt>
                <c:pt idx="1077">
                  <c:v>20.395497716073802</c:v>
                </c:pt>
                <c:pt idx="1078">
                  <c:v>20.395497716880531</c:v>
                </c:pt>
                <c:pt idx="1079">
                  <c:v>20.395497716256486</c:v>
                </c:pt>
                <c:pt idx="1080">
                  <c:v>20.3954977165304</c:v>
                </c:pt>
                <c:pt idx="1081">
                  <c:v>20.395497715830299</c:v>
                </c:pt>
                <c:pt idx="1082">
                  <c:v>20.395497715952001</c:v>
                </c:pt>
                <c:pt idx="1083">
                  <c:v>20.3954977163325</c:v>
                </c:pt>
                <c:pt idx="1084">
                  <c:v>20.395497716271599</c:v>
                </c:pt>
                <c:pt idx="1085">
                  <c:v>20.395497716515202</c:v>
                </c:pt>
                <c:pt idx="1086">
                  <c:v>20.395497716469499</c:v>
                </c:pt>
                <c:pt idx="1087">
                  <c:v>20.3954977161955</c:v>
                </c:pt>
                <c:pt idx="1088">
                  <c:v>20.395497716073802</c:v>
                </c:pt>
                <c:pt idx="1089">
                  <c:v>20.395497716012898</c:v>
                </c:pt>
                <c:pt idx="1090">
                  <c:v>20.395497716454301</c:v>
                </c:pt>
                <c:pt idx="1091">
                  <c:v>20.395497716286901</c:v>
                </c:pt>
                <c:pt idx="1092">
                  <c:v>20.3954977157846</c:v>
                </c:pt>
                <c:pt idx="1093">
                  <c:v>20.395497715815001</c:v>
                </c:pt>
                <c:pt idx="1094">
                  <c:v>20.395497716180287</c:v>
                </c:pt>
                <c:pt idx="1095">
                  <c:v>20.395497716317287</c:v>
                </c:pt>
                <c:pt idx="1096">
                  <c:v>20.3954977166674</c:v>
                </c:pt>
                <c:pt idx="1097">
                  <c:v>20.395497716423886</c:v>
                </c:pt>
                <c:pt idx="1098">
                  <c:v>20.395497715678101</c:v>
                </c:pt>
                <c:pt idx="1099">
                  <c:v>20.3954977165</c:v>
                </c:pt>
                <c:pt idx="1100">
                  <c:v>20.3954977154802</c:v>
                </c:pt>
                <c:pt idx="1101">
                  <c:v>20.3954977160281</c:v>
                </c:pt>
                <c:pt idx="1102">
                  <c:v>20.395497716104199</c:v>
                </c:pt>
                <c:pt idx="1103">
                  <c:v>20.395497716165089</c:v>
                </c:pt>
                <c:pt idx="1104">
                  <c:v>20.395497716180287</c:v>
                </c:pt>
                <c:pt idx="1105">
                  <c:v>20.3954977163934</c:v>
                </c:pt>
                <c:pt idx="1106">
                  <c:v>20.395497715875887</c:v>
                </c:pt>
                <c:pt idx="1107">
                  <c:v>20.3954977156172</c:v>
                </c:pt>
                <c:pt idx="1108">
                  <c:v>20.395497715921589</c:v>
                </c:pt>
                <c:pt idx="1109">
                  <c:v>20.395497716256486</c:v>
                </c:pt>
                <c:pt idx="1110">
                  <c:v>20.395497716317287</c:v>
                </c:pt>
                <c:pt idx="1111">
                  <c:v>20.395497715769402</c:v>
                </c:pt>
                <c:pt idx="1112">
                  <c:v>20.395497716317287</c:v>
                </c:pt>
                <c:pt idx="1113">
                  <c:v>20.3954977160281</c:v>
                </c:pt>
                <c:pt idx="1114">
                  <c:v>20.395497715921589</c:v>
                </c:pt>
                <c:pt idx="1115">
                  <c:v>20.395497715967124</c:v>
                </c:pt>
                <c:pt idx="1116">
                  <c:v>20.395497715754203</c:v>
                </c:pt>
                <c:pt idx="1117">
                  <c:v>20.395497716226</c:v>
                </c:pt>
                <c:pt idx="1118">
                  <c:v>20.395497716104199</c:v>
                </c:pt>
                <c:pt idx="1119">
                  <c:v>20.395497716180287</c:v>
                </c:pt>
                <c:pt idx="1120">
                  <c:v>20.395497716226</c:v>
                </c:pt>
                <c:pt idx="1121">
                  <c:v>20.395497715997699</c:v>
                </c:pt>
                <c:pt idx="1122">
                  <c:v>20.395497716073802</c:v>
                </c:pt>
                <c:pt idx="1123">
                  <c:v>20.395497715845497</c:v>
                </c:pt>
                <c:pt idx="1124">
                  <c:v>20.395497715708501</c:v>
                </c:pt>
                <c:pt idx="1125">
                  <c:v>20.395497716545599</c:v>
                </c:pt>
                <c:pt idx="1126">
                  <c:v>20.395497716089</c:v>
                </c:pt>
                <c:pt idx="1127">
                  <c:v>20.3954977165304</c:v>
                </c:pt>
                <c:pt idx="1128">
                  <c:v>20.395497715571487</c:v>
                </c:pt>
                <c:pt idx="1129">
                  <c:v>20.3954977160281</c:v>
                </c:pt>
                <c:pt idx="1130">
                  <c:v>20.3954977161955</c:v>
                </c:pt>
                <c:pt idx="1131">
                  <c:v>20.395497716210798</c:v>
                </c:pt>
                <c:pt idx="1132">
                  <c:v>20.395497715799799</c:v>
                </c:pt>
                <c:pt idx="1133">
                  <c:v>20.395497715769402</c:v>
                </c:pt>
                <c:pt idx="1134">
                  <c:v>20.395497716347787</c:v>
                </c:pt>
                <c:pt idx="1135">
                  <c:v>20.3954977160281</c:v>
                </c:pt>
                <c:pt idx="1136">
                  <c:v>20.3954977161955</c:v>
                </c:pt>
                <c:pt idx="1137">
                  <c:v>20.395497716210798</c:v>
                </c:pt>
                <c:pt idx="1138">
                  <c:v>20.395497716423886</c:v>
                </c:pt>
                <c:pt idx="1139">
                  <c:v>20.395497715754203</c:v>
                </c:pt>
                <c:pt idx="1140">
                  <c:v>20.395497715967124</c:v>
                </c:pt>
                <c:pt idx="1141">
                  <c:v>20.3954977163934</c:v>
                </c:pt>
                <c:pt idx="1142">
                  <c:v>20.395497716058635</c:v>
                </c:pt>
                <c:pt idx="1143">
                  <c:v>20.395497715678101</c:v>
                </c:pt>
                <c:pt idx="1144">
                  <c:v>20.395497716439099</c:v>
                </c:pt>
                <c:pt idx="1145">
                  <c:v>20.3954977155867</c:v>
                </c:pt>
                <c:pt idx="1146">
                  <c:v>20.395497716302099</c:v>
                </c:pt>
                <c:pt idx="1147">
                  <c:v>20.395497716134702</c:v>
                </c:pt>
                <c:pt idx="1148">
                  <c:v>20.395497716454301</c:v>
                </c:pt>
                <c:pt idx="1149">
                  <c:v>20.395497715769402</c:v>
                </c:pt>
                <c:pt idx="1150">
                  <c:v>20.395497716378188</c:v>
                </c:pt>
                <c:pt idx="1151">
                  <c:v>20.395497716423886</c:v>
                </c:pt>
                <c:pt idx="1152">
                  <c:v>20.395497715845497</c:v>
                </c:pt>
                <c:pt idx="1153">
                  <c:v>20.395497715906387</c:v>
                </c:pt>
                <c:pt idx="1154">
                  <c:v>20.395497716378188</c:v>
                </c:pt>
                <c:pt idx="1155">
                  <c:v>20.395497716073802</c:v>
                </c:pt>
                <c:pt idx="1156">
                  <c:v>20.395497716347787</c:v>
                </c:pt>
                <c:pt idx="1157">
                  <c:v>20.395497715967124</c:v>
                </c:pt>
                <c:pt idx="1158">
                  <c:v>20.395497716560786</c:v>
                </c:pt>
                <c:pt idx="1159">
                  <c:v>20.395497715738887</c:v>
                </c:pt>
                <c:pt idx="1160">
                  <c:v>20.395497715982501</c:v>
                </c:pt>
                <c:pt idx="1161">
                  <c:v>20.395497716089</c:v>
                </c:pt>
                <c:pt idx="1162">
                  <c:v>20.3954977160281</c:v>
                </c:pt>
                <c:pt idx="1163">
                  <c:v>20.395497716073802</c:v>
                </c:pt>
                <c:pt idx="1164">
                  <c:v>20.395497716256486</c:v>
                </c:pt>
                <c:pt idx="1165">
                  <c:v>20.395497716089</c:v>
                </c:pt>
                <c:pt idx="1166">
                  <c:v>20.395497716423886</c:v>
                </c:pt>
                <c:pt idx="1167">
                  <c:v>20.395497715815001</c:v>
                </c:pt>
                <c:pt idx="1168">
                  <c:v>20.395497716058635</c:v>
                </c:pt>
                <c:pt idx="1169">
                  <c:v>20.395497716134702</c:v>
                </c:pt>
                <c:pt idx="1170">
                  <c:v>20.395497715723689</c:v>
                </c:pt>
                <c:pt idx="1171">
                  <c:v>20.3954977160281</c:v>
                </c:pt>
                <c:pt idx="1172">
                  <c:v>20.395497716469499</c:v>
                </c:pt>
                <c:pt idx="1173">
                  <c:v>20.395497715860699</c:v>
                </c:pt>
                <c:pt idx="1174">
                  <c:v>20.395497716241202</c:v>
                </c:pt>
                <c:pt idx="1175">
                  <c:v>20.395497715982501</c:v>
                </c:pt>
                <c:pt idx="1176">
                  <c:v>20.395497716408631</c:v>
                </c:pt>
                <c:pt idx="1177">
                  <c:v>20.395497716104199</c:v>
                </c:pt>
                <c:pt idx="1178">
                  <c:v>20.395497716408631</c:v>
                </c:pt>
                <c:pt idx="1179">
                  <c:v>20.395497716149887</c:v>
                </c:pt>
                <c:pt idx="1180">
                  <c:v>20.3954977156172</c:v>
                </c:pt>
                <c:pt idx="1181">
                  <c:v>20.395497715769402</c:v>
                </c:pt>
                <c:pt idx="1182">
                  <c:v>20.3954977163325</c:v>
                </c:pt>
                <c:pt idx="1183">
                  <c:v>20.395497715830299</c:v>
                </c:pt>
                <c:pt idx="1184">
                  <c:v>20.395497715708501</c:v>
                </c:pt>
                <c:pt idx="1185">
                  <c:v>20.395497716165089</c:v>
                </c:pt>
                <c:pt idx="1186">
                  <c:v>20.395497716089</c:v>
                </c:pt>
                <c:pt idx="1187">
                  <c:v>20.395497716271599</c:v>
                </c:pt>
                <c:pt idx="1188">
                  <c:v>20.3954977160281</c:v>
                </c:pt>
                <c:pt idx="1189">
                  <c:v>20.395497716515202</c:v>
                </c:pt>
                <c:pt idx="1190">
                  <c:v>20.395497716073802</c:v>
                </c:pt>
                <c:pt idx="1191">
                  <c:v>20.395497716256486</c:v>
                </c:pt>
                <c:pt idx="1192">
                  <c:v>20.395497715967124</c:v>
                </c:pt>
                <c:pt idx="1193">
                  <c:v>20.395497716378188</c:v>
                </c:pt>
                <c:pt idx="1194">
                  <c:v>20.395497716119387</c:v>
                </c:pt>
                <c:pt idx="1195">
                  <c:v>20.395497715571487</c:v>
                </c:pt>
                <c:pt idx="1196">
                  <c:v>20.395497715662803</c:v>
                </c:pt>
                <c:pt idx="1197">
                  <c:v>20.3954977166674</c:v>
                </c:pt>
                <c:pt idx="1198">
                  <c:v>20.3954977158911</c:v>
                </c:pt>
                <c:pt idx="1199">
                  <c:v>20.3954977157846</c:v>
                </c:pt>
                <c:pt idx="1200">
                  <c:v>20.395497715754203</c:v>
                </c:pt>
                <c:pt idx="1201">
                  <c:v>20.395497715921589</c:v>
                </c:pt>
                <c:pt idx="1202">
                  <c:v>20.395497716423886</c:v>
                </c:pt>
                <c:pt idx="1203">
                  <c:v>20.395497716149887</c:v>
                </c:pt>
                <c:pt idx="1204">
                  <c:v>20.395497716256486</c:v>
                </c:pt>
                <c:pt idx="1205">
                  <c:v>20.395497716180287</c:v>
                </c:pt>
                <c:pt idx="1206">
                  <c:v>20.3954977163325</c:v>
                </c:pt>
                <c:pt idx="1207">
                  <c:v>20.395497716241202</c:v>
                </c:pt>
                <c:pt idx="1208">
                  <c:v>20.395497715967124</c:v>
                </c:pt>
                <c:pt idx="1209">
                  <c:v>20.3954977161955</c:v>
                </c:pt>
                <c:pt idx="1210">
                  <c:v>20.395497716362989</c:v>
                </c:pt>
                <c:pt idx="1211">
                  <c:v>20.395497716104199</c:v>
                </c:pt>
                <c:pt idx="1212">
                  <c:v>20.3954977163325</c:v>
                </c:pt>
                <c:pt idx="1213">
                  <c:v>20.395497716241202</c:v>
                </c:pt>
                <c:pt idx="1214">
                  <c:v>20.395497716180287</c:v>
                </c:pt>
                <c:pt idx="1215">
                  <c:v>20.395497715815001</c:v>
                </c:pt>
                <c:pt idx="1216">
                  <c:v>20.395497716134702</c:v>
                </c:pt>
                <c:pt idx="1217">
                  <c:v>20.3954977160281</c:v>
                </c:pt>
                <c:pt idx="1218">
                  <c:v>20.395497715906387</c:v>
                </c:pt>
                <c:pt idx="1219">
                  <c:v>20.395497715936788</c:v>
                </c:pt>
                <c:pt idx="1220">
                  <c:v>20.395497715906387</c:v>
                </c:pt>
                <c:pt idx="1221">
                  <c:v>20.395497716271599</c:v>
                </c:pt>
                <c:pt idx="1222">
                  <c:v>20.395497716165089</c:v>
                </c:pt>
                <c:pt idx="1223">
                  <c:v>20.395497716149887</c:v>
                </c:pt>
                <c:pt idx="1224">
                  <c:v>20.395497715982501</c:v>
                </c:pt>
                <c:pt idx="1225">
                  <c:v>20.395497716226</c:v>
                </c:pt>
                <c:pt idx="1226">
                  <c:v>20.395497716408631</c:v>
                </c:pt>
                <c:pt idx="1227">
                  <c:v>20.395497716423886</c:v>
                </c:pt>
                <c:pt idx="1228">
                  <c:v>20.3954977163325</c:v>
                </c:pt>
                <c:pt idx="1229">
                  <c:v>20.3954977161955</c:v>
                </c:pt>
                <c:pt idx="1230">
                  <c:v>20.395497716073802</c:v>
                </c:pt>
                <c:pt idx="1231">
                  <c:v>20.395497716210798</c:v>
                </c:pt>
                <c:pt idx="1232">
                  <c:v>20.395497716454301</c:v>
                </c:pt>
                <c:pt idx="1233">
                  <c:v>20.395497716378188</c:v>
                </c:pt>
                <c:pt idx="1234">
                  <c:v>20.395497715815001</c:v>
                </c:pt>
                <c:pt idx="1235">
                  <c:v>20.3954977161955</c:v>
                </c:pt>
                <c:pt idx="1236">
                  <c:v>20.3954977161955</c:v>
                </c:pt>
                <c:pt idx="1237">
                  <c:v>20.3954977163325</c:v>
                </c:pt>
                <c:pt idx="1238">
                  <c:v>20.395497716058635</c:v>
                </c:pt>
                <c:pt idx="1239">
                  <c:v>20.395497715997699</c:v>
                </c:pt>
                <c:pt idx="1240">
                  <c:v>20.395497715997699</c:v>
                </c:pt>
                <c:pt idx="1241">
                  <c:v>20.395497715967124</c:v>
                </c:pt>
                <c:pt idx="1242">
                  <c:v>20.395497716347787</c:v>
                </c:pt>
                <c:pt idx="1243">
                  <c:v>20.3954977160281</c:v>
                </c:pt>
                <c:pt idx="1244">
                  <c:v>20.395497715769402</c:v>
                </c:pt>
                <c:pt idx="1245">
                  <c:v>20.395497716104199</c:v>
                </c:pt>
                <c:pt idx="1246">
                  <c:v>20.395497716241202</c:v>
                </c:pt>
                <c:pt idx="1247">
                  <c:v>20.395497715799799</c:v>
                </c:pt>
                <c:pt idx="1248">
                  <c:v>20.395497716347787</c:v>
                </c:pt>
                <c:pt idx="1249">
                  <c:v>20.3954977163325</c:v>
                </c:pt>
                <c:pt idx="1250">
                  <c:v>20.395497716089</c:v>
                </c:pt>
                <c:pt idx="1251">
                  <c:v>20.395497716210798</c:v>
                </c:pt>
                <c:pt idx="1252">
                  <c:v>20.395497715769402</c:v>
                </c:pt>
                <c:pt idx="1253">
                  <c:v>20.395497716104199</c:v>
                </c:pt>
                <c:pt idx="1254">
                  <c:v>20.395497715967124</c:v>
                </c:pt>
                <c:pt idx="1255">
                  <c:v>20.395497715647597</c:v>
                </c:pt>
                <c:pt idx="1256">
                  <c:v>20.395497715723689</c:v>
                </c:pt>
                <c:pt idx="1257">
                  <c:v>20.395497716089</c:v>
                </c:pt>
                <c:pt idx="1258">
                  <c:v>20.3954977160281</c:v>
                </c:pt>
                <c:pt idx="1259">
                  <c:v>20.395497715875887</c:v>
                </c:pt>
                <c:pt idx="1260">
                  <c:v>20.395497715967124</c:v>
                </c:pt>
                <c:pt idx="1261">
                  <c:v>20.3954977165</c:v>
                </c:pt>
                <c:pt idx="1262">
                  <c:v>20.395497716545599</c:v>
                </c:pt>
                <c:pt idx="1263">
                  <c:v>20.395497716682598</c:v>
                </c:pt>
                <c:pt idx="1264">
                  <c:v>20.3954977161955</c:v>
                </c:pt>
                <c:pt idx="1265">
                  <c:v>20.395497716271599</c:v>
                </c:pt>
                <c:pt idx="1266">
                  <c:v>20.395497715921589</c:v>
                </c:pt>
                <c:pt idx="1267">
                  <c:v>20.395497716104199</c:v>
                </c:pt>
                <c:pt idx="1268">
                  <c:v>20.395497716347787</c:v>
                </c:pt>
                <c:pt idx="1269">
                  <c:v>20.395497716165089</c:v>
                </c:pt>
                <c:pt idx="1270">
                  <c:v>20.395497716012898</c:v>
                </c:pt>
                <c:pt idx="1271">
                  <c:v>20.395497715799799</c:v>
                </c:pt>
                <c:pt idx="1272">
                  <c:v>20.395497716226</c:v>
                </c:pt>
                <c:pt idx="1273">
                  <c:v>20.395497716347787</c:v>
                </c:pt>
                <c:pt idx="1274">
                  <c:v>20.395497716165089</c:v>
                </c:pt>
                <c:pt idx="1275">
                  <c:v>20.3954977165304</c:v>
                </c:pt>
                <c:pt idx="1276">
                  <c:v>20.395497716256486</c:v>
                </c:pt>
                <c:pt idx="1277">
                  <c:v>20.395497715799799</c:v>
                </c:pt>
                <c:pt idx="1278">
                  <c:v>20.395497716104199</c:v>
                </c:pt>
                <c:pt idx="1279">
                  <c:v>20.395497715952001</c:v>
                </c:pt>
                <c:pt idx="1280">
                  <c:v>20.395497716378188</c:v>
                </c:pt>
                <c:pt idx="1281">
                  <c:v>20.395497715647597</c:v>
                </c:pt>
                <c:pt idx="1282">
                  <c:v>20.395497716165089</c:v>
                </c:pt>
                <c:pt idx="1283">
                  <c:v>20.395497715708501</c:v>
                </c:pt>
                <c:pt idx="1284">
                  <c:v>20.3954977161955</c:v>
                </c:pt>
                <c:pt idx="1285">
                  <c:v>20.395497715952001</c:v>
                </c:pt>
                <c:pt idx="1286">
                  <c:v>20.395497715860699</c:v>
                </c:pt>
                <c:pt idx="1287">
                  <c:v>20.3954977158911</c:v>
                </c:pt>
                <c:pt idx="1288">
                  <c:v>20.395497715860699</c:v>
                </c:pt>
                <c:pt idx="1289">
                  <c:v>20.3954977158911</c:v>
                </c:pt>
                <c:pt idx="1290">
                  <c:v>20.395497716347787</c:v>
                </c:pt>
                <c:pt idx="1291">
                  <c:v>20.395497715525813</c:v>
                </c:pt>
                <c:pt idx="1292">
                  <c:v>20.395497716256486</c:v>
                </c:pt>
                <c:pt idx="1293">
                  <c:v>20.395497716286901</c:v>
                </c:pt>
                <c:pt idx="1294">
                  <c:v>20.395497716256486</c:v>
                </c:pt>
                <c:pt idx="1295">
                  <c:v>20.395497716043302</c:v>
                </c:pt>
                <c:pt idx="1296">
                  <c:v>20.395497716104199</c:v>
                </c:pt>
                <c:pt idx="1297">
                  <c:v>20.395497715799799</c:v>
                </c:pt>
                <c:pt idx="1298">
                  <c:v>20.395497715708501</c:v>
                </c:pt>
                <c:pt idx="1299">
                  <c:v>20.3954977156172</c:v>
                </c:pt>
                <c:pt idx="1300">
                  <c:v>20.395497716043302</c:v>
                </c:pt>
                <c:pt idx="1301">
                  <c:v>20.395497716134702</c:v>
                </c:pt>
                <c:pt idx="1302">
                  <c:v>20.3954977165304</c:v>
                </c:pt>
                <c:pt idx="1303">
                  <c:v>20.395497716286901</c:v>
                </c:pt>
                <c:pt idx="1304">
                  <c:v>20.395497716286901</c:v>
                </c:pt>
                <c:pt idx="1305">
                  <c:v>20.395497716469499</c:v>
                </c:pt>
                <c:pt idx="1306">
                  <c:v>20.395497716073802</c:v>
                </c:pt>
                <c:pt idx="1307">
                  <c:v>20.395497715982501</c:v>
                </c:pt>
                <c:pt idx="1308">
                  <c:v>20.395497715830299</c:v>
                </c:pt>
                <c:pt idx="1309">
                  <c:v>20.395497716439099</c:v>
                </c:pt>
                <c:pt idx="1310">
                  <c:v>20.395497716378188</c:v>
                </c:pt>
                <c:pt idx="1311">
                  <c:v>20.395497716317287</c:v>
                </c:pt>
                <c:pt idx="1312">
                  <c:v>20.3954977161955</c:v>
                </c:pt>
                <c:pt idx="1313">
                  <c:v>20.395497716743499</c:v>
                </c:pt>
                <c:pt idx="1314">
                  <c:v>20.395497716043302</c:v>
                </c:pt>
                <c:pt idx="1315">
                  <c:v>20.395497716347787</c:v>
                </c:pt>
                <c:pt idx="1316">
                  <c:v>20.395497715982501</c:v>
                </c:pt>
                <c:pt idx="1317">
                  <c:v>20.395497716226</c:v>
                </c:pt>
                <c:pt idx="1318">
                  <c:v>20.395497715982501</c:v>
                </c:pt>
                <c:pt idx="1319">
                  <c:v>20.395497715952001</c:v>
                </c:pt>
                <c:pt idx="1320">
                  <c:v>20.395497716012898</c:v>
                </c:pt>
                <c:pt idx="1321">
                  <c:v>20.395497716073802</c:v>
                </c:pt>
                <c:pt idx="1322">
                  <c:v>20.395497716134702</c:v>
                </c:pt>
                <c:pt idx="1323">
                  <c:v>20.395497716256486</c:v>
                </c:pt>
                <c:pt idx="1324">
                  <c:v>20.395497715738887</c:v>
                </c:pt>
                <c:pt idx="1325">
                  <c:v>20.3954977161955</c:v>
                </c:pt>
                <c:pt idx="1326">
                  <c:v>20.395497716560786</c:v>
                </c:pt>
                <c:pt idx="1327">
                  <c:v>20.3954977156172</c:v>
                </c:pt>
                <c:pt idx="1328">
                  <c:v>20.395497716682598</c:v>
                </c:pt>
                <c:pt idx="1329">
                  <c:v>20.395497715738887</c:v>
                </c:pt>
                <c:pt idx="1330">
                  <c:v>20.395497716439099</c:v>
                </c:pt>
                <c:pt idx="1331">
                  <c:v>20.395497715952001</c:v>
                </c:pt>
                <c:pt idx="1332">
                  <c:v>20.3954977165</c:v>
                </c:pt>
                <c:pt idx="1333">
                  <c:v>20.395497716043302</c:v>
                </c:pt>
                <c:pt idx="1334">
                  <c:v>20.395497716012898</c:v>
                </c:pt>
                <c:pt idx="1335">
                  <c:v>20.395497715708501</c:v>
                </c:pt>
                <c:pt idx="1336">
                  <c:v>20.395497716865187</c:v>
                </c:pt>
                <c:pt idx="1337">
                  <c:v>20.395497716256486</c:v>
                </c:pt>
                <c:pt idx="1338">
                  <c:v>20.395497717139186</c:v>
                </c:pt>
                <c:pt idx="1339">
                  <c:v>20.3954977155867</c:v>
                </c:pt>
                <c:pt idx="1340">
                  <c:v>20.395497715495431</c:v>
                </c:pt>
                <c:pt idx="1341">
                  <c:v>20.395497715799799</c:v>
                </c:pt>
                <c:pt idx="1342">
                  <c:v>20.395497715404101</c:v>
                </c:pt>
                <c:pt idx="1343">
                  <c:v>20.395497716165089</c:v>
                </c:pt>
                <c:pt idx="1344">
                  <c:v>20.39549771729143</c:v>
                </c:pt>
                <c:pt idx="1345">
                  <c:v>20.395497715373686</c:v>
                </c:pt>
                <c:pt idx="1346">
                  <c:v>20.395497715343186</c:v>
                </c:pt>
                <c:pt idx="1347">
                  <c:v>20.395497714856205</c:v>
                </c:pt>
                <c:pt idx="1348">
                  <c:v>20.395497715738887</c:v>
                </c:pt>
                <c:pt idx="1349">
                  <c:v>20.395497716439099</c:v>
                </c:pt>
                <c:pt idx="1350">
                  <c:v>20.395497716773889</c:v>
                </c:pt>
                <c:pt idx="1351">
                  <c:v>20.395497715860699</c:v>
                </c:pt>
                <c:pt idx="1352">
                  <c:v>20.395497716165089</c:v>
                </c:pt>
                <c:pt idx="1353">
                  <c:v>20.395497716621687</c:v>
                </c:pt>
                <c:pt idx="1354">
                  <c:v>20.3954977156172</c:v>
                </c:pt>
                <c:pt idx="1355">
                  <c:v>20.395497716652201</c:v>
                </c:pt>
                <c:pt idx="1356">
                  <c:v>20.395497716591287</c:v>
                </c:pt>
                <c:pt idx="1357">
                  <c:v>20.395497718143702</c:v>
                </c:pt>
                <c:pt idx="1358">
                  <c:v>20.3954977156172</c:v>
                </c:pt>
                <c:pt idx="1359">
                  <c:v>20.395497715373686</c:v>
                </c:pt>
                <c:pt idx="1360">
                  <c:v>20.395497715495431</c:v>
                </c:pt>
                <c:pt idx="1361">
                  <c:v>20.395497715708501</c:v>
                </c:pt>
                <c:pt idx="1362">
                  <c:v>20.395497716682598</c:v>
                </c:pt>
                <c:pt idx="1363">
                  <c:v>20.3954977165304</c:v>
                </c:pt>
                <c:pt idx="1364">
                  <c:v>20.395497716317287</c:v>
                </c:pt>
                <c:pt idx="1365">
                  <c:v>20.395497715708501</c:v>
                </c:pt>
                <c:pt idx="1366">
                  <c:v>20.395497713851601</c:v>
                </c:pt>
                <c:pt idx="1367">
                  <c:v>20.395497715860699</c:v>
                </c:pt>
                <c:pt idx="1368">
                  <c:v>20.395497713851601</c:v>
                </c:pt>
                <c:pt idx="1369">
                  <c:v>20.395497716865187</c:v>
                </c:pt>
                <c:pt idx="1370">
                  <c:v>20.395497714247387</c:v>
                </c:pt>
                <c:pt idx="1371">
                  <c:v>20.395497714704</c:v>
                </c:pt>
                <c:pt idx="1372">
                  <c:v>20.3954977153128</c:v>
                </c:pt>
                <c:pt idx="1373">
                  <c:v>20.395497716408631</c:v>
                </c:pt>
                <c:pt idx="1374">
                  <c:v>20.395497719604897</c:v>
                </c:pt>
                <c:pt idx="1375">
                  <c:v>20.395497715495431</c:v>
                </c:pt>
                <c:pt idx="1376">
                  <c:v>20.395497713912501</c:v>
                </c:pt>
                <c:pt idx="1377">
                  <c:v>20.395497714704</c:v>
                </c:pt>
                <c:pt idx="1378">
                  <c:v>20.3954977182959</c:v>
                </c:pt>
                <c:pt idx="1379">
                  <c:v>20.395497715525813</c:v>
                </c:pt>
                <c:pt idx="1380">
                  <c:v>20.395497715191002</c:v>
                </c:pt>
                <c:pt idx="1381">
                  <c:v>20.395497717930603</c:v>
                </c:pt>
                <c:pt idx="1382">
                  <c:v>20.3954977183264</c:v>
                </c:pt>
                <c:pt idx="1383">
                  <c:v>20.395497722161789</c:v>
                </c:pt>
                <c:pt idx="1384">
                  <c:v>20.395497709498731</c:v>
                </c:pt>
                <c:pt idx="1385">
                  <c:v>20.395497721522599</c:v>
                </c:pt>
                <c:pt idx="1386">
                  <c:v>20.395497709194302</c:v>
                </c:pt>
                <c:pt idx="1387">
                  <c:v>20.39549770197991</c:v>
                </c:pt>
                <c:pt idx="1388">
                  <c:v>20.395497738904002</c:v>
                </c:pt>
                <c:pt idx="1389">
                  <c:v>20.395497705054431</c:v>
                </c:pt>
                <c:pt idx="1390">
                  <c:v>20.395497704536886</c:v>
                </c:pt>
                <c:pt idx="1391">
                  <c:v>20.395497713608101</c:v>
                </c:pt>
                <c:pt idx="1392">
                  <c:v>20.395497809738309</c:v>
                </c:pt>
                <c:pt idx="1393">
                  <c:v>20.395497809007889</c:v>
                </c:pt>
                <c:pt idx="1394">
                  <c:v>20.395497844257687</c:v>
                </c:pt>
                <c:pt idx="1395">
                  <c:v>20.395497775858399</c:v>
                </c:pt>
                <c:pt idx="1396">
                  <c:v>20.395499865763849</c:v>
                </c:pt>
                <c:pt idx="1397">
                  <c:v>20.3955031350465</c:v>
                </c:pt>
                <c:pt idx="1398">
                  <c:v>-243.79999999997139</c:v>
                </c:pt>
                <c:pt idx="1399">
                  <c:v>0</c:v>
                </c:pt>
              </c:numCache>
            </c:numRef>
          </c:yVal>
          <c:smooth val="0"/>
        </c:ser>
        <c:ser>
          <c:idx val="12"/>
          <c:order val="12"/>
          <c:spPr>
            <a:ln w="12700">
              <a:solidFill>
                <a:schemeClr val="bg1">
                  <a:lumMod val="50000"/>
                </a:schemeClr>
              </a:solidFill>
            </a:ln>
          </c:spPr>
          <c:marker>
            <c:symbol val="none"/>
          </c:marker>
          <c:xVal>
            <c:numRef>
              <c:f>Sheet2!$M$2805:$M$5605</c:f>
              <c:numCache>
                <c:formatCode>General</c:formatCode>
                <c:ptCount val="2801"/>
                <c:pt idx="0">
                  <c:v>0.99993519440300305</c:v>
                </c:pt>
                <c:pt idx="1">
                  <c:v>0.99992692134806649</c:v>
                </c:pt>
                <c:pt idx="2">
                  <c:v>0.998823847356621</c:v>
                </c:pt>
                <c:pt idx="3">
                  <c:v>0.99868596310768998</c:v>
                </c:pt>
                <c:pt idx="4">
                  <c:v>0.99854807885875996</c:v>
                </c:pt>
                <c:pt idx="5">
                  <c:v>0.99744500486731358</c:v>
                </c:pt>
                <c:pt idx="6">
                  <c:v>0.997307120618383</c:v>
                </c:pt>
                <c:pt idx="7">
                  <c:v>0.99716923636945365</c:v>
                </c:pt>
                <c:pt idx="8">
                  <c:v>0.99606616237800649</c:v>
                </c:pt>
                <c:pt idx="9">
                  <c:v>0.99592827812907891</c:v>
                </c:pt>
                <c:pt idx="10">
                  <c:v>0.99579039388014601</c:v>
                </c:pt>
                <c:pt idx="11">
                  <c:v>0.99468731988869996</c:v>
                </c:pt>
                <c:pt idx="12">
                  <c:v>0.99454943563976905</c:v>
                </c:pt>
                <c:pt idx="13">
                  <c:v>0.99441155139083859</c:v>
                </c:pt>
                <c:pt idx="14">
                  <c:v>0.99427366714190757</c:v>
                </c:pt>
                <c:pt idx="15">
                  <c:v>0.99330847739939365</c:v>
                </c:pt>
                <c:pt idx="16">
                  <c:v>0.99317059315046197</c:v>
                </c:pt>
                <c:pt idx="17">
                  <c:v>0.99303270890152806</c:v>
                </c:pt>
                <c:pt idx="18">
                  <c:v>0.99289482465260104</c:v>
                </c:pt>
                <c:pt idx="19">
                  <c:v>0.99192963491008845</c:v>
                </c:pt>
                <c:pt idx="20">
                  <c:v>0.99179175066115721</c:v>
                </c:pt>
                <c:pt idx="21">
                  <c:v>0.99165386641222397</c:v>
                </c:pt>
                <c:pt idx="22">
                  <c:v>0.99151598216329351</c:v>
                </c:pt>
                <c:pt idx="23">
                  <c:v>0.99055079242077904</c:v>
                </c:pt>
                <c:pt idx="24">
                  <c:v>0.99041290817184413</c:v>
                </c:pt>
                <c:pt idx="25">
                  <c:v>0.99027502392291478</c:v>
                </c:pt>
                <c:pt idx="26">
                  <c:v>0.99013713967398698</c:v>
                </c:pt>
                <c:pt idx="27">
                  <c:v>0.98917194993147151</c:v>
                </c:pt>
                <c:pt idx="28">
                  <c:v>0.98903406568254049</c:v>
                </c:pt>
                <c:pt idx="29">
                  <c:v>0.98889618143360958</c:v>
                </c:pt>
                <c:pt idx="30">
                  <c:v>0.98875829718468145</c:v>
                </c:pt>
                <c:pt idx="31">
                  <c:v>0.98779310744216398</c:v>
                </c:pt>
                <c:pt idx="32">
                  <c:v>0.98765522319323462</c:v>
                </c:pt>
                <c:pt idx="33">
                  <c:v>0.98751733894429961</c:v>
                </c:pt>
                <c:pt idx="34">
                  <c:v>0.98737945469537591</c:v>
                </c:pt>
                <c:pt idx="35">
                  <c:v>0.986414264952853</c:v>
                </c:pt>
                <c:pt idx="36">
                  <c:v>0.9862763807039221</c:v>
                </c:pt>
                <c:pt idx="37">
                  <c:v>0.98613849645499663</c:v>
                </c:pt>
                <c:pt idx="38">
                  <c:v>0.98600061220606505</c:v>
                </c:pt>
                <c:pt idx="39">
                  <c:v>0.98489753821462001</c:v>
                </c:pt>
                <c:pt idx="40">
                  <c:v>0.98475965396568965</c:v>
                </c:pt>
                <c:pt idx="41">
                  <c:v>0.98462176971675541</c:v>
                </c:pt>
                <c:pt idx="42">
                  <c:v>0.98351869572530959</c:v>
                </c:pt>
                <c:pt idx="43">
                  <c:v>0.98338081147638201</c:v>
                </c:pt>
                <c:pt idx="44">
                  <c:v>0.98324292722744877</c:v>
                </c:pt>
                <c:pt idx="45">
                  <c:v>0.98213985323600494</c:v>
                </c:pt>
                <c:pt idx="46">
                  <c:v>0.98200196898707459</c:v>
                </c:pt>
                <c:pt idx="47">
                  <c:v>0.98186408473814357</c:v>
                </c:pt>
                <c:pt idx="48">
                  <c:v>0.98076101074669797</c:v>
                </c:pt>
                <c:pt idx="49">
                  <c:v>0.98062312649776751</c:v>
                </c:pt>
                <c:pt idx="50">
                  <c:v>0.98048524224883704</c:v>
                </c:pt>
                <c:pt idx="51">
                  <c:v>0.97938216825738855</c:v>
                </c:pt>
                <c:pt idx="52">
                  <c:v>0.97924428400846164</c:v>
                </c:pt>
                <c:pt idx="53">
                  <c:v>0.9791063997595294</c:v>
                </c:pt>
                <c:pt idx="54">
                  <c:v>0.9780033257680838</c:v>
                </c:pt>
                <c:pt idx="55">
                  <c:v>0.97786544151915511</c:v>
                </c:pt>
                <c:pt idx="56">
                  <c:v>0.97772755727022365</c:v>
                </c:pt>
                <c:pt idx="57">
                  <c:v>0.97662448327878193</c:v>
                </c:pt>
                <c:pt idx="58">
                  <c:v>0.97648659902984636</c:v>
                </c:pt>
                <c:pt idx="59">
                  <c:v>0.97634871478091578</c:v>
                </c:pt>
                <c:pt idx="60">
                  <c:v>0.97524564078947296</c:v>
                </c:pt>
                <c:pt idx="61">
                  <c:v>0.97510775654054171</c:v>
                </c:pt>
                <c:pt idx="62">
                  <c:v>0.97496987229161158</c:v>
                </c:pt>
                <c:pt idx="63">
                  <c:v>0.97483198804267779</c:v>
                </c:pt>
                <c:pt idx="64">
                  <c:v>0.97386679830016276</c:v>
                </c:pt>
                <c:pt idx="65">
                  <c:v>0.97372891405123263</c:v>
                </c:pt>
                <c:pt idx="66">
                  <c:v>0.97359102980230128</c:v>
                </c:pt>
                <c:pt idx="67">
                  <c:v>0.97345314555337081</c:v>
                </c:pt>
                <c:pt idx="68">
                  <c:v>0.97248795581085457</c:v>
                </c:pt>
                <c:pt idx="69">
                  <c:v>0.97235007156192477</c:v>
                </c:pt>
                <c:pt idx="70">
                  <c:v>0.97221218731299219</c:v>
                </c:pt>
                <c:pt idx="71">
                  <c:v>0.97207430306406373</c:v>
                </c:pt>
                <c:pt idx="72">
                  <c:v>0.97110911332155159</c:v>
                </c:pt>
                <c:pt idx="73">
                  <c:v>0.97097122907261779</c:v>
                </c:pt>
                <c:pt idx="74">
                  <c:v>0.97083334482368677</c:v>
                </c:pt>
                <c:pt idx="75">
                  <c:v>0.97069546057476053</c:v>
                </c:pt>
                <c:pt idx="76">
                  <c:v>0.9697302708322415</c:v>
                </c:pt>
                <c:pt idx="77">
                  <c:v>0.96959238658331104</c:v>
                </c:pt>
                <c:pt idx="78">
                  <c:v>0.96945450233438246</c:v>
                </c:pt>
                <c:pt idx="79">
                  <c:v>0.96931661808545</c:v>
                </c:pt>
                <c:pt idx="80">
                  <c:v>0.96821354409400351</c:v>
                </c:pt>
                <c:pt idx="81">
                  <c:v>0.96807565984507593</c:v>
                </c:pt>
                <c:pt idx="82">
                  <c:v>0.96793777559614302</c:v>
                </c:pt>
                <c:pt idx="83">
                  <c:v>0.96683470160469764</c:v>
                </c:pt>
                <c:pt idx="84">
                  <c:v>0.9666968173557694</c:v>
                </c:pt>
                <c:pt idx="85">
                  <c:v>0.96655893310683605</c:v>
                </c:pt>
                <c:pt idx="86">
                  <c:v>0.96545585911539245</c:v>
                </c:pt>
                <c:pt idx="87">
                  <c:v>0.96531797486645643</c:v>
                </c:pt>
                <c:pt idx="88">
                  <c:v>0.96518009061752863</c:v>
                </c:pt>
                <c:pt idx="89">
                  <c:v>0.96407701662608802</c:v>
                </c:pt>
                <c:pt idx="90">
                  <c:v>0.96393913237715445</c:v>
                </c:pt>
                <c:pt idx="91">
                  <c:v>0.96380124812822165</c:v>
                </c:pt>
                <c:pt idx="92">
                  <c:v>0.96269817413677894</c:v>
                </c:pt>
                <c:pt idx="93">
                  <c:v>0.9625602898878417</c:v>
                </c:pt>
                <c:pt idx="94">
                  <c:v>0.96242240563891401</c:v>
                </c:pt>
                <c:pt idx="95">
                  <c:v>0.96131933164746897</c:v>
                </c:pt>
                <c:pt idx="96">
                  <c:v>0.96118144739854128</c:v>
                </c:pt>
                <c:pt idx="97">
                  <c:v>0.96104356314960704</c:v>
                </c:pt>
                <c:pt idx="98">
                  <c:v>0.95994048915816321</c:v>
                </c:pt>
                <c:pt idx="99">
                  <c:v>0.95980260490923097</c:v>
                </c:pt>
                <c:pt idx="100">
                  <c:v>0.95966472066029995</c:v>
                </c:pt>
                <c:pt idx="101">
                  <c:v>0.95856164666885746</c:v>
                </c:pt>
                <c:pt idx="102">
                  <c:v>0.958423762419924</c:v>
                </c:pt>
                <c:pt idx="103">
                  <c:v>0.95828587817099364</c:v>
                </c:pt>
                <c:pt idx="104">
                  <c:v>0.95718280417954704</c:v>
                </c:pt>
                <c:pt idx="105">
                  <c:v>0.95704491993061702</c:v>
                </c:pt>
                <c:pt idx="106">
                  <c:v>0.95690703568168844</c:v>
                </c:pt>
                <c:pt idx="107">
                  <c:v>0.95676915143275498</c:v>
                </c:pt>
                <c:pt idx="108">
                  <c:v>0.95580396169023996</c:v>
                </c:pt>
                <c:pt idx="109">
                  <c:v>0.95566607744131005</c:v>
                </c:pt>
                <c:pt idx="110">
                  <c:v>0.95552819319237903</c:v>
                </c:pt>
                <c:pt idx="111">
                  <c:v>0.95539030894344801</c:v>
                </c:pt>
                <c:pt idx="112">
                  <c:v>0.95442511920093298</c:v>
                </c:pt>
                <c:pt idx="113">
                  <c:v>0.95428723495200196</c:v>
                </c:pt>
                <c:pt idx="114">
                  <c:v>0.95414935070307494</c:v>
                </c:pt>
                <c:pt idx="115">
                  <c:v>0.95401146645414392</c:v>
                </c:pt>
                <c:pt idx="116">
                  <c:v>0.95304627671162601</c:v>
                </c:pt>
                <c:pt idx="117">
                  <c:v>0.95290839246269565</c:v>
                </c:pt>
                <c:pt idx="118">
                  <c:v>0.95277050821376563</c:v>
                </c:pt>
                <c:pt idx="119">
                  <c:v>0.95263262396483395</c:v>
                </c:pt>
                <c:pt idx="120">
                  <c:v>0.95152954997338801</c:v>
                </c:pt>
                <c:pt idx="121">
                  <c:v>0.95139166572445799</c:v>
                </c:pt>
                <c:pt idx="122">
                  <c:v>0.95125378147552697</c:v>
                </c:pt>
                <c:pt idx="123">
                  <c:v>0.95015070748408392</c:v>
                </c:pt>
                <c:pt idx="124">
                  <c:v>0.95001282323515102</c:v>
                </c:pt>
                <c:pt idx="125">
                  <c:v>0.94987493898622</c:v>
                </c:pt>
                <c:pt idx="126">
                  <c:v>0.94877186499477728</c:v>
                </c:pt>
                <c:pt idx="127">
                  <c:v>0.94863398074584349</c:v>
                </c:pt>
                <c:pt idx="128">
                  <c:v>0.94849609649691302</c:v>
                </c:pt>
                <c:pt idx="129">
                  <c:v>0.94739302250546764</c:v>
                </c:pt>
                <c:pt idx="130">
                  <c:v>0.94725513825653662</c:v>
                </c:pt>
                <c:pt idx="131">
                  <c:v>0.94711725400760549</c:v>
                </c:pt>
                <c:pt idx="132">
                  <c:v>0.94601418001615956</c:v>
                </c:pt>
                <c:pt idx="133">
                  <c:v>0.94587629576722643</c:v>
                </c:pt>
                <c:pt idx="134">
                  <c:v>0.9457384115183024</c:v>
                </c:pt>
                <c:pt idx="135">
                  <c:v>0.94463533752685591</c:v>
                </c:pt>
                <c:pt idx="136">
                  <c:v>0.94449745327792201</c:v>
                </c:pt>
                <c:pt idx="137">
                  <c:v>0.94435956902899199</c:v>
                </c:pt>
                <c:pt idx="138">
                  <c:v>0.94325649503754549</c:v>
                </c:pt>
                <c:pt idx="139">
                  <c:v>0.94311861078861503</c:v>
                </c:pt>
                <c:pt idx="140">
                  <c:v>0.94298072653968745</c:v>
                </c:pt>
                <c:pt idx="141">
                  <c:v>0.94187765254824241</c:v>
                </c:pt>
                <c:pt idx="142">
                  <c:v>0.94173976829930861</c:v>
                </c:pt>
                <c:pt idx="143">
                  <c:v>0.94160188405037992</c:v>
                </c:pt>
                <c:pt idx="144">
                  <c:v>0.94049881005893265</c:v>
                </c:pt>
                <c:pt idx="145">
                  <c:v>0.94036092580999842</c:v>
                </c:pt>
                <c:pt idx="146">
                  <c:v>0.94022304156106951</c:v>
                </c:pt>
                <c:pt idx="147">
                  <c:v>0.93911996756962501</c:v>
                </c:pt>
                <c:pt idx="148">
                  <c:v>0.93898208332069399</c:v>
                </c:pt>
                <c:pt idx="149">
                  <c:v>0.93884419907176297</c:v>
                </c:pt>
                <c:pt idx="150">
                  <c:v>0.93870631482283251</c:v>
                </c:pt>
                <c:pt idx="151">
                  <c:v>0.93774112508031804</c:v>
                </c:pt>
                <c:pt idx="152">
                  <c:v>0.93760324083138702</c:v>
                </c:pt>
                <c:pt idx="153">
                  <c:v>0.937465356582456</c:v>
                </c:pt>
                <c:pt idx="154">
                  <c:v>0.93732747233352898</c:v>
                </c:pt>
                <c:pt idx="155">
                  <c:v>0.93636228259101051</c:v>
                </c:pt>
                <c:pt idx="156">
                  <c:v>0.93622439834208004</c:v>
                </c:pt>
                <c:pt idx="157">
                  <c:v>0.93608651409314902</c:v>
                </c:pt>
                <c:pt idx="158">
                  <c:v>0.93594862984421801</c:v>
                </c:pt>
                <c:pt idx="159">
                  <c:v>0.93484555585277362</c:v>
                </c:pt>
                <c:pt idx="160">
                  <c:v>0.93470767160384494</c:v>
                </c:pt>
                <c:pt idx="161">
                  <c:v>0.93456978735491059</c:v>
                </c:pt>
                <c:pt idx="162">
                  <c:v>0.93346671336346598</c:v>
                </c:pt>
                <c:pt idx="163">
                  <c:v>0.93332882911453563</c:v>
                </c:pt>
                <c:pt idx="164">
                  <c:v>0.93319094486560406</c:v>
                </c:pt>
                <c:pt idx="165">
                  <c:v>0.93208787087415901</c:v>
                </c:pt>
                <c:pt idx="166">
                  <c:v>0.93194998662522865</c:v>
                </c:pt>
                <c:pt idx="167">
                  <c:v>0.93181210237629697</c:v>
                </c:pt>
                <c:pt idx="168">
                  <c:v>0.93070902838485492</c:v>
                </c:pt>
                <c:pt idx="169">
                  <c:v>0.93057114413592057</c:v>
                </c:pt>
                <c:pt idx="170">
                  <c:v>0.93043325988698777</c:v>
                </c:pt>
                <c:pt idx="171">
                  <c:v>0.92933018589554106</c:v>
                </c:pt>
                <c:pt idx="172">
                  <c:v>0.92919230164661359</c:v>
                </c:pt>
                <c:pt idx="173">
                  <c:v>0.92905441739768546</c:v>
                </c:pt>
                <c:pt idx="174">
                  <c:v>0.92795134340623697</c:v>
                </c:pt>
                <c:pt idx="175">
                  <c:v>0.92781345915730651</c:v>
                </c:pt>
                <c:pt idx="176">
                  <c:v>0.92767557490837893</c:v>
                </c:pt>
                <c:pt idx="177">
                  <c:v>0.92657250091692578</c:v>
                </c:pt>
                <c:pt idx="178">
                  <c:v>0.92643461666800386</c:v>
                </c:pt>
                <c:pt idx="179">
                  <c:v>0.92629673241906962</c:v>
                </c:pt>
                <c:pt idx="180">
                  <c:v>0.92519365842762302</c:v>
                </c:pt>
                <c:pt idx="181">
                  <c:v>0.92505577417869544</c:v>
                </c:pt>
                <c:pt idx="182">
                  <c:v>0.92491788992975943</c:v>
                </c:pt>
                <c:pt idx="183">
                  <c:v>0.92381481593831605</c:v>
                </c:pt>
                <c:pt idx="184">
                  <c:v>0.92367693168938791</c:v>
                </c:pt>
                <c:pt idx="185">
                  <c:v>0.92353904744045501</c:v>
                </c:pt>
                <c:pt idx="186">
                  <c:v>0.92243597344900963</c:v>
                </c:pt>
                <c:pt idx="187">
                  <c:v>0.92229808920007805</c:v>
                </c:pt>
                <c:pt idx="188">
                  <c:v>0.92216020495114759</c:v>
                </c:pt>
                <c:pt idx="189">
                  <c:v>0.92105713095970199</c:v>
                </c:pt>
                <c:pt idx="190">
                  <c:v>0.92091924671077163</c:v>
                </c:pt>
                <c:pt idx="191">
                  <c:v>0.92078136246184095</c:v>
                </c:pt>
                <c:pt idx="192">
                  <c:v>0.92064347821291004</c:v>
                </c:pt>
                <c:pt idx="193">
                  <c:v>0.91967828847039745</c:v>
                </c:pt>
                <c:pt idx="194">
                  <c:v>0.91954040422146399</c:v>
                </c:pt>
                <c:pt idx="195">
                  <c:v>0.91940251997253042</c:v>
                </c:pt>
                <c:pt idx="196">
                  <c:v>0.91926463572360251</c:v>
                </c:pt>
                <c:pt idx="197">
                  <c:v>0.91816156173215313</c:v>
                </c:pt>
                <c:pt idx="198">
                  <c:v>0.91802367748322822</c:v>
                </c:pt>
                <c:pt idx="199">
                  <c:v>0.91788579323429664</c:v>
                </c:pt>
                <c:pt idx="200">
                  <c:v>0.91678271924284949</c:v>
                </c:pt>
                <c:pt idx="201">
                  <c:v>0.91664483499392169</c:v>
                </c:pt>
                <c:pt idx="202">
                  <c:v>0.91650695074498856</c:v>
                </c:pt>
                <c:pt idx="203">
                  <c:v>0.91540387675354362</c:v>
                </c:pt>
                <c:pt idx="204">
                  <c:v>0.91526599250461205</c:v>
                </c:pt>
                <c:pt idx="205">
                  <c:v>0.91512810825568203</c:v>
                </c:pt>
                <c:pt idx="206">
                  <c:v>0.91402503426423665</c:v>
                </c:pt>
                <c:pt idx="207">
                  <c:v>0.91388715001530496</c:v>
                </c:pt>
                <c:pt idx="208">
                  <c:v>0.91374926576637505</c:v>
                </c:pt>
                <c:pt idx="209">
                  <c:v>0.91264619177492856</c:v>
                </c:pt>
                <c:pt idx="210">
                  <c:v>0.91250830752599799</c:v>
                </c:pt>
                <c:pt idx="211">
                  <c:v>0.91237042327706697</c:v>
                </c:pt>
                <c:pt idx="212">
                  <c:v>0.91126734928561859</c:v>
                </c:pt>
                <c:pt idx="213">
                  <c:v>0.91112946503669101</c:v>
                </c:pt>
                <c:pt idx="214">
                  <c:v>0.91099158078775777</c:v>
                </c:pt>
                <c:pt idx="215">
                  <c:v>0.90988850679631506</c:v>
                </c:pt>
                <c:pt idx="216">
                  <c:v>0.90975062254738692</c:v>
                </c:pt>
                <c:pt idx="217">
                  <c:v>0.90961273829845302</c:v>
                </c:pt>
                <c:pt idx="218">
                  <c:v>0.90850966430700797</c:v>
                </c:pt>
                <c:pt idx="219">
                  <c:v>0.90837178005807695</c:v>
                </c:pt>
                <c:pt idx="220">
                  <c:v>0.90823389580914549</c:v>
                </c:pt>
                <c:pt idx="221">
                  <c:v>0.90713082181769877</c:v>
                </c:pt>
                <c:pt idx="222">
                  <c:v>0.90699293756877386</c:v>
                </c:pt>
                <c:pt idx="223">
                  <c:v>0.90685505331984229</c:v>
                </c:pt>
                <c:pt idx="224">
                  <c:v>0.90575197932839546</c:v>
                </c:pt>
                <c:pt idx="225">
                  <c:v>0.905614095079463</c:v>
                </c:pt>
                <c:pt idx="226">
                  <c:v>0.90547621083053198</c:v>
                </c:pt>
                <c:pt idx="227">
                  <c:v>0.90437313683908604</c:v>
                </c:pt>
                <c:pt idx="228">
                  <c:v>0.90423525259015891</c:v>
                </c:pt>
                <c:pt idx="229">
                  <c:v>0.90409736834122456</c:v>
                </c:pt>
                <c:pt idx="230">
                  <c:v>0.90285641010084905</c:v>
                </c:pt>
                <c:pt idx="231">
                  <c:v>0.90271852585191459</c:v>
                </c:pt>
                <c:pt idx="232">
                  <c:v>0.90258064160298657</c:v>
                </c:pt>
                <c:pt idx="233">
                  <c:v>0.90147756761154196</c:v>
                </c:pt>
                <c:pt idx="234">
                  <c:v>0.9013396833626105</c:v>
                </c:pt>
                <c:pt idx="235">
                  <c:v>0.90120179911368004</c:v>
                </c:pt>
                <c:pt idx="236">
                  <c:v>0.90009872512223177</c:v>
                </c:pt>
                <c:pt idx="237">
                  <c:v>0.89996084087330419</c:v>
                </c:pt>
                <c:pt idx="238">
                  <c:v>0.8998229566243765</c:v>
                </c:pt>
                <c:pt idx="239">
                  <c:v>0.89871988263292724</c:v>
                </c:pt>
                <c:pt idx="240">
                  <c:v>0.89858199838399722</c:v>
                </c:pt>
                <c:pt idx="241">
                  <c:v>0.8984441141350662</c:v>
                </c:pt>
                <c:pt idx="242">
                  <c:v>0.89734104014362071</c:v>
                </c:pt>
                <c:pt idx="243">
                  <c:v>0.89720315589468957</c:v>
                </c:pt>
                <c:pt idx="244">
                  <c:v>0.89706527164575922</c:v>
                </c:pt>
                <c:pt idx="245">
                  <c:v>0.89596219765431251</c:v>
                </c:pt>
                <c:pt idx="246">
                  <c:v>0.89582431340538615</c:v>
                </c:pt>
                <c:pt idx="247">
                  <c:v>0.89568642915645158</c:v>
                </c:pt>
                <c:pt idx="248">
                  <c:v>0.89458335516500376</c:v>
                </c:pt>
                <c:pt idx="249">
                  <c:v>0.89444547091607585</c:v>
                </c:pt>
                <c:pt idx="250">
                  <c:v>0.89430758666714449</c:v>
                </c:pt>
                <c:pt idx="251">
                  <c:v>0.89320451267570156</c:v>
                </c:pt>
                <c:pt idx="252">
                  <c:v>0.89306662842676576</c:v>
                </c:pt>
                <c:pt idx="253">
                  <c:v>0.89292874417783819</c:v>
                </c:pt>
                <c:pt idx="254">
                  <c:v>0.89182567018639514</c:v>
                </c:pt>
                <c:pt idx="255">
                  <c:v>0.89168778593745712</c:v>
                </c:pt>
                <c:pt idx="256">
                  <c:v>0.89154990168853265</c:v>
                </c:pt>
                <c:pt idx="257">
                  <c:v>0.89044682769708572</c:v>
                </c:pt>
                <c:pt idx="258">
                  <c:v>0.8903089434481547</c:v>
                </c:pt>
                <c:pt idx="259">
                  <c:v>0.89017105919922423</c:v>
                </c:pt>
                <c:pt idx="260">
                  <c:v>0.88906798520777552</c:v>
                </c:pt>
                <c:pt idx="261">
                  <c:v>0.8889301009588465</c:v>
                </c:pt>
                <c:pt idx="262">
                  <c:v>0.8887922167099167</c:v>
                </c:pt>
                <c:pt idx="263">
                  <c:v>0.88768914271847343</c:v>
                </c:pt>
                <c:pt idx="264">
                  <c:v>0.88755125846954164</c:v>
                </c:pt>
                <c:pt idx="265">
                  <c:v>0.88741337422060629</c:v>
                </c:pt>
                <c:pt idx="266">
                  <c:v>0.886172415980231</c:v>
                </c:pt>
                <c:pt idx="267">
                  <c:v>0.88603453173129976</c:v>
                </c:pt>
                <c:pt idx="268">
                  <c:v>0.88479357349092624</c:v>
                </c:pt>
                <c:pt idx="269">
                  <c:v>0.88465568924199522</c:v>
                </c:pt>
                <c:pt idx="270">
                  <c:v>0.88451780499306176</c:v>
                </c:pt>
                <c:pt idx="271">
                  <c:v>0.88341473100161605</c:v>
                </c:pt>
                <c:pt idx="272">
                  <c:v>0.88327684675268758</c:v>
                </c:pt>
                <c:pt idx="273">
                  <c:v>0.88313896250375723</c:v>
                </c:pt>
                <c:pt idx="274">
                  <c:v>0.88203588851231218</c:v>
                </c:pt>
                <c:pt idx="275">
                  <c:v>0.88189800426338416</c:v>
                </c:pt>
                <c:pt idx="276">
                  <c:v>0.88176012001444959</c:v>
                </c:pt>
                <c:pt idx="277">
                  <c:v>0.88065704602300665</c:v>
                </c:pt>
                <c:pt idx="278">
                  <c:v>0.88051916177407152</c:v>
                </c:pt>
                <c:pt idx="279">
                  <c:v>0.88038127752514372</c:v>
                </c:pt>
                <c:pt idx="280">
                  <c:v>0.8792782035337029</c:v>
                </c:pt>
                <c:pt idx="281">
                  <c:v>0.87914031928476921</c:v>
                </c:pt>
                <c:pt idx="282">
                  <c:v>0.87900243503583664</c:v>
                </c:pt>
                <c:pt idx="283">
                  <c:v>0.87789936104439392</c:v>
                </c:pt>
                <c:pt idx="284">
                  <c:v>0.87776147679546246</c:v>
                </c:pt>
                <c:pt idx="285">
                  <c:v>0.87762359254653344</c:v>
                </c:pt>
                <c:pt idx="286">
                  <c:v>0.87652051855508628</c:v>
                </c:pt>
                <c:pt idx="287">
                  <c:v>0.87638263430615304</c:v>
                </c:pt>
                <c:pt idx="288">
                  <c:v>0.87624475005722202</c:v>
                </c:pt>
                <c:pt idx="289">
                  <c:v>0.87514167606578253</c:v>
                </c:pt>
                <c:pt idx="290">
                  <c:v>0.87500379181684551</c:v>
                </c:pt>
                <c:pt idx="291">
                  <c:v>0.87486590756791505</c:v>
                </c:pt>
                <c:pt idx="292">
                  <c:v>0.87376283357647266</c:v>
                </c:pt>
                <c:pt idx="293">
                  <c:v>0.87362494932753965</c:v>
                </c:pt>
                <c:pt idx="294">
                  <c:v>0.87348706507860796</c:v>
                </c:pt>
                <c:pt idx="295">
                  <c:v>0.87238399108716158</c:v>
                </c:pt>
                <c:pt idx="296">
                  <c:v>0.87224610683823101</c:v>
                </c:pt>
                <c:pt idx="297">
                  <c:v>0.87210822258930498</c:v>
                </c:pt>
                <c:pt idx="298">
                  <c:v>0.87100514859785505</c:v>
                </c:pt>
                <c:pt idx="299">
                  <c:v>0.87086726434892403</c:v>
                </c:pt>
                <c:pt idx="300">
                  <c:v>0.87072938009999645</c:v>
                </c:pt>
                <c:pt idx="301">
                  <c:v>0.86948842185961706</c:v>
                </c:pt>
                <c:pt idx="302">
                  <c:v>0.86935053761068992</c:v>
                </c:pt>
                <c:pt idx="303">
                  <c:v>0.86810957937031064</c:v>
                </c:pt>
                <c:pt idx="304">
                  <c:v>0.86797169512138328</c:v>
                </c:pt>
                <c:pt idx="305">
                  <c:v>0.86673073688100521</c:v>
                </c:pt>
                <c:pt idx="306">
                  <c:v>0.86659285263207686</c:v>
                </c:pt>
                <c:pt idx="307">
                  <c:v>0.86645496838314195</c:v>
                </c:pt>
                <c:pt idx="308">
                  <c:v>0.86535189439169846</c:v>
                </c:pt>
                <c:pt idx="309">
                  <c:v>0.865214010142765</c:v>
                </c:pt>
                <c:pt idx="310">
                  <c:v>0.86507612589383498</c:v>
                </c:pt>
                <c:pt idx="311">
                  <c:v>0.86397305190238904</c:v>
                </c:pt>
                <c:pt idx="312">
                  <c:v>0.86383516765346091</c:v>
                </c:pt>
                <c:pt idx="313">
                  <c:v>0.86369728340453289</c:v>
                </c:pt>
                <c:pt idx="314">
                  <c:v>0.8625942094130854</c:v>
                </c:pt>
                <c:pt idx="315">
                  <c:v>0.86245632516415049</c:v>
                </c:pt>
                <c:pt idx="316">
                  <c:v>0.86231844091522059</c:v>
                </c:pt>
                <c:pt idx="317">
                  <c:v>0.86121536692377565</c:v>
                </c:pt>
                <c:pt idx="318">
                  <c:v>0.86107748267484741</c:v>
                </c:pt>
                <c:pt idx="319">
                  <c:v>0.86093959842591405</c:v>
                </c:pt>
                <c:pt idx="320">
                  <c:v>0.85983652443446801</c:v>
                </c:pt>
                <c:pt idx="321">
                  <c:v>0.85969864018554099</c:v>
                </c:pt>
                <c:pt idx="322">
                  <c:v>0.85956075593660342</c:v>
                </c:pt>
                <c:pt idx="323">
                  <c:v>0.85845768194516059</c:v>
                </c:pt>
                <c:pt idx="324">
                  <c:v>0.85831979769623001</c:v>
                </c:pt>
                <c:pt idx="325">
                  <c:v>0.85818191344730121</c:v>
                </c:pt>
                <c:pt idx="326">
                  <c:v>0.85707883945585728</c:v>
                </c:pt>
                <c:pt idx="327">
                  <c:v>0.85694095520692304</c:v>
                </c:pt>
                <c:pt idx="328">
                  <c:v>0.85680307095799202</c:v>
                </c:pt>
                <c:pt idx="329">
                  <c:v>0.85569999696655086</c:v>
                </c:pt>
                <c:pt idx="330">
                  <c:v>0.85556211271761307</c:v>
                </c:pt>
                <c:pt idx="331">
                  <c:v>0.85542422846868793</c:v>
                </c:pt>
                <c:pt idx="332">
                  <c:v>0.854321154477239</c:v>
                </c:pt>
                <c:pt idx="333">
                  <c:v>0.85418327022830964</c:v>
                </c:pt>
                <c:pt idx="334">
                  <c:v>0.85404538597937862</c:v>
                </c:pt>
                <c:pt idx="335">
                  <c:v>0.85280442773900444</c:v>
                </c:pt>
                <c:pt idx="336">
                  <c:v>0.85266654349007165</c:v>
                </c:pt>
                <c:pt idx="337">
                  <c:v>0.85142558524969503</c:v>
                </c:pt>
                <c:pt idx="338">
                  <c:v>0.85128770100076356</c:v>
                </c:pt>
                <c:pt idx="339">
                  <c:v>0.85004674276038805</c:v>
                </c:pt>
                <c:pt idx="340">
                  <c:v>0.84990885851145992</c:v>
                </c:pt>
                <c:pt idx="341">
                  <c:v>0.84866790027108163</c:v>
                </c:pt>
                <c:pt idx="342">
                  <c:v>0.84853001602214995</c:v>
                </c:pt>
                <c:pt idx="343">
                  <c:v>0.84839213177321859</c:v>
                </c:pt>
                <c:pt idx="344">
                  <c:v>0.84728905778177521</c:v>
                </c:pt>
                <c:pt idx="345">
                  <c:v>0.84715117353284364</c:v>
                </c:pt>
                <c:pt idx="346">
                  <c:v>0.84701328928391151</c:v>
                </c:pt>
                <c:pt idx="347">
                  <c:v>0.84591021529246602</c:v>
                </c:pt>
                <c:pt idx="348">
                  <c:v>0.84577233104353822</c:v>
                </c:pt>
                <c:pt idx="349">
                  <c:v>0.84563444679460564</c:v>
                </c:pt>
                <c:pt idx="350">
                  <c:v>0.84453137280315904</c:v>
                </c:pt>
                <c:pt idx="351">
                  <c:v>0.84439348855422902</c:v>
                </c:pt>
                <c:pt idx="352">
                  <c:v>0.84425560430530044</c:v>
                </c:pt>
                <c:pt idx="353">
                  <c:v>0.84315253031385262</c:v>
                </c:pt>
                <c:pt idx="354">
                  <c:v>0.84301464606492205</c:v>
                </c:pt>
                <c:pt idx="355">
                  <c:v>0.84287676181599058</c:v>
                </c:pt>
                <c:pt idx="356">
                  <c:v>0.84177368782454565</c:v>
                </c:pt>
                <c:pt idx="357">
                  <c:v>0.8416358035756174</c:v>
                </c:pt>
                <c:pt idx="358">
                  <c:v>0.84149791932668405</c:v>
                </c:pt>
                <c:pt idx="359">
                  <c:v>0.84039484533523801</c:v>
                </c:pt>
                <c:pt idx="360">
                  <c:v>0.84025696108630443</c:v>
                </c:pt>
                <c:pt idx="361">
                  <c:v>0.84011907683737763</c:v>
                </c:pt>
                <c:pt idx="362">
                  <c:v>0.83901600284593059</c:v>
                </c:pt>
                <c:pt idx="363">
                  <c:v>0.83887811859700245</c:v>
                </c:pt>
                <c:pt idx="364">
                  <c:v>0.83874023434807654</c:v>
                </c:pt>
                <c:pt idx="365">
                  <c:v>0.83763716035662406</c:v>
                </c:pt>
                <c:pt idx="366">
                  <c:v>0.83749927610769592</c:v>
                </c:pt>
                <c:pt idx="367">
                  <c:v>0.83736139185876257</c:v>
                </c:pt>
                <c:pt idx="368">
                  <c:v>0.83612043361839172</c:v>
                </c:pt>
                <c:pt idx="369">
                  <c:v>0.83598254936945549</c:v>
                </c:pt>
                <c:pt idx="370">
                  <c:v>0.83474159112908286</c:v>
                </c:pt>
                <c:pt idx="371">
                  <c:v>0.83460370688014862</c:v>
                </c:pt>
                <c:pt idx="372">
                  <c:v>0.833362748639772</c:v>
                </c:pt>
                <c:pt idx="373">
                  <c:v>0.83322486439084165</c:v>
                </c:pt>
                <c:pt idx="374">
                  <c:v>0.83198390615046502</c:v>
                </c:pt>
                <c:pt idx="375">
                  <c:v>0.83184602190153401</c:v>
                </c:pt>
                <c:pt idx="376">
                  <c:v>0.83060506366116094</c:v>
                </c:pt>
                <c:pt idx="377">
                  <c:v>0.83046717941222359</c:v>
                </c:pt>
                <c:pt idx="378">
                  <c:v>0.83032929516329845</c:v>
                </c:pt>
                <c:pt idx="379">
                  <c:v>0.82922622117185096</c:v>
                </c:pt>
                <c:pt idx="380">
                  <c:v>0.82908833692292006</c:v>
                </c:pt>
                <c:pt idx="381">
                  <c:v>0.82895045267399414</c:v>
                </c:pt>
                <c:pt idx="382">
                  <c:v>0.82784737868254465</c:v>
                </c:pt>
                <c:pt idx="383">
                  <c:v>0.82770949443361685</c:v>
                </c:pt>
                <c:pt idx="384">
                  <c:v>0.82757161018468528</c:v>
                </c:pt>
                <c:pt idx="385">
                  <c:v>0.82646853619323701</c:v>
                </c:pt>
                <c:pt idx="386">
                  <c:v>0.82633065194430599</c:v>
                </c:pt>
                <c:pt idx="387">
                  <c:v>0.82619276769537564</c:v>
                </c:pt>
                <c:pt idx="388">
                  <c:v>0.82508969370393004</c:v>
                </c:pt>
                <c:pt idx="389">
                  <c:v>0.82495180945500146</c:v>
                </c:pt>
                <c:pt idx="390">
                  <c:v>0.82481392520606756</c:v>
                </c:pt>
                <c:pt idx="391">
                  <c:v>0.82371085121462195</c:v>
                </c:pt>
                <c:pt idx="392">
                  <c:v>0.82357296696569149</c:v>
                </c:pt>
                <c:pt idx="393">
                  <c:v>0.82343508271676058</c:v>
                </c:pt>
                <c:pt idx="394">
                  <c:v>0.82233200872531242</c:v>
                </c:pt>
                <c:pt idx="395">
                  <c:v>0.82219412447638562</c:v>
                </c:pt>
                <c:pt idx="396">
                  <c:v>0.82205624022745349</c:v>
                </c:pt>
                <c:pt idx="397">
                  <c:v>0.82081528198707698</c:v>
                </c:pt>
                <c:pt idx="398">
                  <c:v>0.82067739773814763</c:v>
                </c:pt>
                <c:pt idx="399">
                  <c:v>0.81943643949777101</c:v>
                </c:pt>
                <c:pt idx="400">
                  <c:v>0.81929855524884065</c:v>
                </c:pt>
                <c:pt idx="401">
                  <c:v>0.81805759700846303</c:v>
                </c:pt>
                <c:pt idx="402">
                  <c:v>0.81791971275953546</c:v>
                </c:pt>
                <c:pt idx="403">
                  <c:v>0.81667875451915928</c:v>
                </c:pt>
                <c:pt idx="404">
                  <c:v>0.81654087027022604</c:v>
                </c:pt>
                <c:pt idx="405">
                  <c:v>0.81529991202985286</c:v>
                </c:pt>
                <c:pt idx="406">
                  <c:v>0.81516202778091607</c:v>
                </c:pt>
                <c:pt idx="407">
                  <c:v>0.81392106954054422</c:v>
                </c:pt>
                <c:pt idx="408">
                  <c:v>0.81378318529160842</c:v>
                </c:pt>
                <c:pt idx="409">
                  <c:v>0.81254222705123458</c:v>
                </c:pt>
                <c:pt idx="410">
                  <c:v>0.81240434280230356</c:v>
                </c:pt>
                <c:pt idx="411">
                  <c:v>0.81116338456192461</c:v>
                </c:pt>
                <c:pt idx="412">
                  <c:v>0.81102550031299703</c:v>
                </c:pt>
                <c:pt idx="413">
                  <c:v>0.81088761606406945</c:v>
                </c:pt>
                <c:pt idx="414">
                  <c:v>0.80978454207262096</c:v>
                </c:pt>
                <c:pt idx="415">
                  <c:v>0.80964665782369294</c:v>
                </c:pt>
                <c:pt idx="416">
                  <c:v>0.80950877357476003</c:v>
                </c:pt>
                <c:pt idx="417">
                  <c:v>0.80840569958331465</c:v>
                </c:pt>
                <c:pt idx="418">
                  <c:v>0.80826781533438363</c:v>
                </c:pt>
                <c:pt idx="419">
                  <c:v>0.80812993108545195</c:v>
                </c:pt>
                <c:pt idx="420">
                  <c:v>0.80702685709400945</c:v>
                </c:pt>
                <c:pt idx="421">
                  <c:v>0.80688897284507821</c:v>
                </c:pt>
                <c:pt idx="422">
                  <c:v>0.80675108859614564</c:v>
                </c:pt>
                <c:pt idx="423">
                  <c:v>0.80564801460470514</c:v>
                </c:pt>
                <c:pt idx="424">
                  <c:v>0.80551013035576857</c:v>
                </c:pt>
                <c:pt idx="425">
                  <c:v>0.805372246106838</c:v>
                </c:pt>
                <c:pt idx="426">
                  <c:v>0.80413128786646149</c:v>
                </c:pt>
                <c:pt idx="427">
                  <c:v>0.80399340361753346</c:v>
                </c:pt>
                <c:pt idx="428">
                  <c:v>0.80275244537715496</c:v>
                </c:pt>
                <c:pt idx="429">
                  <c:v>0.80261456112822349</c:v>
                </c:pt>
                <c:pt idx="430">
                  <c:v>0.80137360288784798</c:v>
                </c:pt>
                <c:pt idx="431">
                  <c:v>0.80123571863891763</c:v>
                </c:pt>
                <c:pt idx="432">
                  <c:v>0.79999476039854345</c:v>
                </c:pt>
                <c:pt idx="433">
                  <c:v>0.79985687614961065</c:v>
                </c:pt>
                <c:pt idx="434">
                  <c:v>0.79861591790923403</c:v>
                </c:pt>
                <c:pt idx="435">
                  <c:v>0.79847803366030545</c:v>
                </c:pt>
                <c:pt idx="436">
                  <c:v>0.7972370754199265</c:v>
                </c:pt>
                <c:pt idx="437">
                  <c:v>0.79709919117099604</c:v>
                </c:pt>
                <c:pt idx="438">
                  <c:v>0.79585823293061964</c:v>
                </c:pt>
                <c:pt idx="439">
                  <c:v>0.79572034868168895</c:v>
                </c:pt>
                <c:pt idx="440">
                  <c:v>0.79447939044131199</c:v>
                </c:pt>
                <c:pt idx="441">
                  <c:v>0.79434150619238264</c:v>
                </c:pt>
                <c:pt idx="442">
                  <c:v>0.79310054795200458</c:v>
                </c:pt>
                <c:pt idx="443">
                  <c:v>0.792962663703075</c:v>
                </c:pt>
                <c:pt idx="444">
                  <c:v>0.79282477945414465</c:v>
                </c:pt>
                <c:pt idx="445">
                  <c:v>0.79172170546269804</c:v>
                </c:pt>
                <c:pt idx="446">
                  <c:v>0.79158382121376758</c:v>
                </c:pt>
                <c:pt idx="447">
                  <c:v>0.79144593696483945</c:v>
                </c:pt>
                <c:pt idx="448">
                  <c:v>0.79034286297339162</c:v>
                </c:pt>
                <c:pt idx="449">
                  <c:v>0.79020497872445949</c:v>
                </c:pt>
                <c:pt idx="450">
                  <c:v>0.79006709447553003</c:v>
                </c:pt>
                <c:pt idx="451">
                  <c:v>0.78896402048408465</c:v>
                </c:pt>
                <c:pt idx="452">
                  <c:v>0.78882613623515363</c:v>
                </c:pt>
                <c:pt idx="453">
                  <c:v>0.7886882519862225</c:v>
                </c:pt>
                <c:pt idx="454">
                  <c:v>0.78744729374584599</c:v>
                </c:pt>
                <c:pt idx="455">
                  <c:v>0.78730940949691597</c:v>
                </c:pt>
                <c:pt idx="456">
                  <c:v>0.78606845125653901</c:v>
                </c:pt>
                <c:pt idx="457">
                  <c:v>0.78593056700760577</c:v>
                </c:pt>
                <c:pt idx="458">
                  <c:v>0.78468960876723159</c:v>
                </c:pt>
                <c:pt idx="459">
                  <c:v>0.78455172451830202</c:v>
                </c:pt>
                <c:pt idx="460">
                  <c:v>0.78331076627792207</c:v>
                </c:pt>
                <c:pt idx="461">
                  <c:v>0.78317288202899404</c:v>
                </c:pt>
                <c:pt idx="462">
                  <c:v>0.78193192378861798</c:v>
                </c:pt>
                <c:pt idx="463">
                  <c:v>0.7817940395396904</c:v>
                </c:pt>
                <c:pt idx="464">
                  <c:v>0.78055308129931056</c:v>
                </c:pt>
                <c:pt idx="465">
                  <c:v>0.78041519705037998</c:v>
                </c:pt>
                <c:pt idx="466">
                  <c:v>0.77917423881000658</c:v>
                </c:pt>
                <c:pt idx="467">
                  <c:v>0.77903635456107523</c:v>
                </c:pt>
                <c:pt idx="468">
                  <c:v>0.77779539632070205</c:v>
                </c:pt>
                <c:pt idx="469">
                  <c:v>0.77765751207176859</c:v>
                </c:pt>
                <c:pt idx="470">
                  <c:v>0.77641655383138952</c:v>
                </c:pt>
                <c:pt idx="471">
                  <c:v>0.77627866958245872</c:v>
                </c:pt>
                <c:pt idx="472">
                  <c:v>0.77503771134208499</c:v>
                </c:pt>
                <c:pt idx="473">
                  <c:v>0.77489982709315786</c:v>
                </c:pt>
                <c:pt idx="474">
                  <c:v>0.77476194284422073</c:v>
                </c:pt>
                <c:pt idx="475">
                  <c:v>0.77365886885277824</c:v>
                </c:pt>
                <c:pt idx="476">
                  <c:v>0.77352098460384699</c:v>
                </c:pt>
                <c:pt idx="477">
                  <c:v>0.77338310035491376</c:v>
                </c:pt>
                <c:pt idx="478">
                  <c:v>0.77324521610598851</c:v>
                </c:pt>
                <c:pt idx="479">
                  <c:v>0.77310733185705227</c:v>
                </c:pt>
                <c:pt idx="480">
                  <c:v>0.7729694476081268</c:v>
                </c:pt>
                <c:pt idx="481">
                  <c:v>0.77283156335919534</c:v>
                </c:pt>
                <c:pt idx="482">
                  <c:v>0.77228002636347104</c:v>
                </c:pt>
                <c:pt idx="483">
                  <c:v>0.77214214211454024</c:v>
                </c:pt>
                <c:pt idx="484">
                  <c:v>0.77200425786560922</c:v>
                </c:pt>
                <c:pt idx="485">
                  <c:v>0.77186637361667665</c:v>
                </c:pt>
                <c:pt idx="486">
                  <c:v>0.77172848936774663</c:v>
                </c:pt>
                <c:pt idx="487">
                  <c:v>0.77159060511881772</c:v>
                </c:pt>
                <c:pt idx="488">
                  <c:v>0.77145272086988381</c:v>
                </c:pt>
                <c:pt idx="489">
                  <c:v>0.77076329962523082</c:v>
                </c:pt>
                <c:pt idx="490">
                  <c:v>0.7706254153763048</c:v>
                </c:pt>
                <c:pt idx="491">
                  <c:v>0.77048753112736756</c:v>
                </c:pt>
                <c:pt idx="492">
                  <c:v>0.77034964687844298</c:v>
                </c:pt>
                <c:pt idx="493">
                  <c:v>0.77021176262951141</c:v>
                </c:pt>
                <c:pt idx="494">
                  <c:v>0.77007387838058239</c:v>
                </c:pt>
                <c:pt idx="495">
                  <c:v>0.76938445713592463</c:v>
                </c:pt>
                <c:pt idx="496">
                  <c:v>0.76924657288699305</c:v>
                </c:pt>
                <c:pt idx="497">
                  <c:v>0.76910868863806492</c:v>
                </c:pt>
                <c:pt idx="498">
                  <c:v>0.7689708043891369</c:v>
                </c:pt>
                <c:pt idx="499">
                  <c:v>0.76883292014020099</c:v>
                </c:pt>
                <c:pt idx="500">
                  <c:v>0.76869503589127386</c:v>
                </c:pt>
                <c:pt idx="501">
                  <c:v>0.76800561464661998</c:v>
                </c:pt>
                <c:pt idx="502">
                  <c:v>0.76786773039768663</c:v>
                </c:pt>
                <c:pt idx="503">
                  <c:v>0.76772984614876028</c:v>
                </c:pt>
                <c:pt idx="504">
                  <c:v>0.76759196189982404</c:v>
                </c:pt>
                <c:pt idx="505">
                  <c:v>0.76745407765089901</c:v>
                </c:pt>
                <c:pt idx="506">
                  <c:v>0.76731619340196078</c:v>
                </c:pt>
                <c:pt idx="507">
                  <c:v>0.76662677215731145</c:v>
                </c:pt>
                <c:pt idx="508">
                  <c:v>0.76648888790838121</c:v>
                </c:pt>
                <c:pt idx="509">
                  <c:v>0.76635100365945186</c:v>
                </c:pt>
                <c:pt idx="510">
                  <c:v>0.76621311941051695</c:v>
                </c:pt>
                <c:pt idx="511">
                  <c:v>0.76607523516159215</c:v>
                </c:pt>
                <c:pt idx="512">
                  <c:v>0.76593735091265558</c:v>
                </c:pt>
                <c:pt idx="513">
                  <c:v>0.76524792966800492</c:v>
                </c:pt>
                <c:pt idx="514">
                  <c:v>0.76511004541907446</c:v>
                </c:pt>
                <c:pt idx="515">
                  <c:v>0.764972161170141</c:v>
                </c:pt>
                <c:pt idx="516">
                  <c:v>0.76483427692121064</c:v>
                </c:pt>
                <c:pt idx="517">
                  <c:v>0.76469639267228329</c:v>
                </c:pt>
                <c:pt idx="518">
                  <c:v>0.76455850842334905</c:v>
                </c:pt>
                <c:pt idx="519">
                  <c:v>0.76386908717869828</c:v>
                </c:pt>
                <c:pt idx="520">
                  <c:v>0.76373120292976793</c:v>
                </c:pt>
                <c:pt idx="521">
                  <c:v>0.76359331868083646</c:v>
                </c:pt>
                <c:pt idx="522">
                  <c:v>0.76345543443190544</c:v>
                </c:pt>
                <c:pt idx="523">
                  <c:v>0.76331755018297198</c:v>
                </c:pt>
                <c:pt idx="524">
                  <c:v>0.76317966593404263</c:v>
                </c:pt>
                <c:pt idx="525">
                  <c:v>0.76249024468939186</c:v>
                </c:pt>
                <c:pt idx="526">
                  <c:v>0.76235236044045696</c:v>
                </c:pt>
                <c:pt idx="527">
                  <c:v>0.76221447619152993</c:v>
                </c:pt>
                <c:pt idx="528">
                  <c:v>0.76207659194259603</c:v>
                </c:pt>
                <c:pt idx="529">
                  <c:v>0.76193870769366845</c:v>
                </c:pt>
                <c:pt idx="530">
                  <c:v>0.76180082344473898</c:v>
                </c:pt>
                <c:pt idx="531">
                  <c:v>0.76111140220008544</c:v>
                </c:pt>
                <c:pt idx="532">
                  <c:v>0.76097351795115065</c:v>
                </c:pt>
                <c:pt idx="533">
                  <c:v>0.76083563370222063</c:v>
                </c:pt>
                <c:pt idx="534">
                  <c:v>0.76069774945329194</c:v>
                </c:pt>
                <c:pt idx="535">
                  <c:v>0.76055986520435803</c:v>
                </c:pt>
                <c:pt idx="536">
                  <c:v>0.76042198095542801</c:v>
                </c:pt>
                <c:pt idx="537">
                  <c:v>0.75973255971077402</c:v>
                </c:pt>
                <c:pt idx="538">
                  <c:v>0.75959467546184545</c:v>
                </c:pt>
                <c:pt idx="539">
                  <c:v>0.75945679121291043</c:v>
                </c:pt>
                <c:pt idx="540">
                  <c:v>0.75931890696398263</c:v>
                </c:pt>
                <c:pt idx="541">
                  <c:v>0.75918102271505095</c:v>
                </c:pt>
                <c:pt idx="542">
                  <c:v>0.75904313846612392</c:v>
                </c:pt>
                <c:pt idx="543">
                  <c:v>0.75890525421719501</c:v>
                </c:pt>
                <c:pt idx="544">
                  <c:v>0.75835371722146705</c:v>
                </c:pt>
                <c:pt idx="545">
                  <c:v>0.75821583297253892</c:v>
                </c:pt>
                <c:pt idx="546">
                  <c:v>0.75807794872360601</c:v>
                </c:pt>
                <c:pt idx="547">
                  <c:v>0.75794006447467921</c:v>
                </c:pt>
                <c:pt idx="548">
                  <c:v>0.75780218022574397</c:v>
                </c:pt>
                <c:pt idx="549">
                  <c:v>0.75766429597681295</c:v>
                </c:pt>
                <c:pt idx="550">
                  <c:v>0.75752641172788304</c:v>
                </c:pt>
                <c:pt idx="551">
                  <c:v>0.75697487473216063</c:v>
                </c:pt>
                <c:pt idx="552">
                  <c:v>0.75683699048322961</c:v>
                </c:pt>
                <c:pt idx="553">
                  <c:v>0.75669910623430314</c:v>
                </c:pt>
                <c:pt idx="554">
                  <c:v>0.75656122198536757</c:v>
                </c:pt>
                <c:pt idx="555">
                  <c:v>0.756423337736437</c:v>
                </c:pt>
                <c:pt idx="556">
                  <c:v>0.75628545348750986</c:v>
                </c:pt>
                <c:pt idx="557">
                  <c:v>0.75614756923857929</c:v>
                </c:pt>
                <c:pt idx="558">
                  <c:v>0.75559603224285365</c:v>
                </c:pt>
                <c:pt idx="559">
                  <c:v>0.75545814799392197</c:v>
                </c:pt>
                <c:pt idx="560">
                  <c:v>0.75532026374499095</c:v>
                </c:pt>
                <c:pt idx="561">
                  <c:v>0.75518237949606049</c:v>
                </c:pt>
                <c:pt idx="562">
                  <c:v>0.75504449524713246</c:v>
                </c:pt>
                <c:pt idx="563">
                  <c:v>0.75490661099820189</c:v>
                </c:pt>
                <c:pt idx="564">
                  <c:v>0.75476872674926898</c:v>
                </c:pt>
                <c:pt idx="565">
                  <c:v>0.75407930550461721</c:v>
                </c:pt>
                <c:pt idx="566">
                  <c:v>0.75394142125568786</c:v>
                </c:pt>
                <c:pt idx="567">
                  <c:v>0.75380353700675395</c:v>
                </c:pt>
                <c:pt idx="568">
                  <c:v>0.75366565275782593</c:v>
                </c:pt>
                <c:pt idx="569">
                  <c:v>0.75352776850889491</c:v>
                </c:pt>
                <c:pt idx="570">
                  <c:v>0.75338988425996201</c:v>
                </c:pt>
                <c:pt idx="571">
                  <c:v>0.75270046301531046</c:v>
                </c:pt>
                <c:pt idx="572">
                  <c:v>0.75256257876637656</c:v>
                </c:pt>
                <c:pt idx="573">
                  <c:v>0.75242469451744665</c:v>
                </c:pt>
                <c:pt idx="574">
                  <c:v>0.7522868102685194</c:v>
                </c:pt>
                <c:pt idx="575">
                  <c:v>0.75214892601959005</c:v>
                </c:pt>
                <c:pt idx="576">
                  <c:v>0.75201104177065459</c:v>
                </c:pt>
                <c:pt idx="577">
                  <c:v>0.75132162052600393</c:v>
                </c:pt>
                <c:pt idx="578">
                  <c:v>0.75118373627707291</c:v>
                </c:pt>
                <c:pt idx="579">
                  <c:v>0.75104585202814567</c:v>
                </c:pt>
                <c:pt idx="580">
                  <c:v>0.75090796777920898</c:v>
                </c:pt>
                <c:pt idx="581">
                  <c:v>0.75077008353028141</c:v>
                </c:pt>
                <c:pt idx="582">
                  <c:v>0.7506321992813465</c:v>
                </c:pt>
                <c:pt idx="583">
                  <c:v>0.74994277803669462</c:v>
                </c:pt>
                <c:pt idx="584">
                  <c:v>0.74980489378776305</c:v>
                </c:pt>
                <c:pt idx="585">
                  <c:v>0.74966700953883492</c:v>
                </c:pt>
                <c:pt idx="586">
                  <c:v>0.74952912528990201</c:v>
                </c:pt>
                <c:pt idx="587">
                  <c:v>0.74939124104097321</c:v>
                </c:pt>
                <c:pt idx="588">
                  <c:v>0.74925335679203997</c:v>
                </c:pt>
                <c:pt idx="589">
                  <c:v>0.74856393554738698</c:v>
                </c:pt>
                <c:pt idx="590">
                  <c:v>0.74842605129845663</c:v>
                </c:pt>
                <c:pt idx="591">
                  <c:v>0.74828816704952505</c:v>
                </c:pt>
                <c:pt idx="592">
                  <c:v>0.74815028280059792</c:v>
                </c:pt>
                <c:pt idx="593">
                  <c:v>0.74801239855166357</c:v>
                </c:pt>
                <c:pt idx="594">
                  <c:v>0.74787451430273522</c:v>
                </c:pt>
                <c:pt idx="595">
                  <c:v>0.74718509305808489</c:v>
                </c:pt>
                <c:pt idx="596">
                  <c:v>0.74704720880914965</c:v>
                </c:pt>
                <c:pt idx="597">
                  <c:v>0.74690932456021863</c:v>
                </c:pt>
                <c:pt idx="598">
                  <c:v>0.74677144031129128</c:v>
                </c:pt>
                <c:pt idx="599">
                  <c:v>0.74663355606235704</c:v>
                </c:pt>
                <c:pt idx="600">
                  <c:v>0.74649567181342846</c:v>
                </c:pt>
                <c:pt idx="601">
                  <c:v>0.74580625056877803</c:v>
                </c:pt>
                <c:pt idx="602">
                  <c:v>0.74566836631984446</c:v>
                </c:pt>
                <c:pt idx="603">
                  <c:v>0.74553048207091099</c:v>
                </c:pt>
                <c:pt idx="604">
                  <c:v>0.74539259782197997</c:v>
                </c:pt>
                <c:pt idx="605">
                  <c:v>0.74525471357305328</c:v>
                </c:pt>
                <c:pt idx="606">
                  <c:v>0.74511682932411905</c:v>
                </c:pt>
                <c:pt idx="607">
                  <c:v>0.74442740807946495</c:v>
                </c:pt>
                <c:pt idx="608">
                  <c:v>0.74428952383053504</c:v>
                </c:pt>
                <c:pt idx="609">
                  <c:v>0.74415163958160646</c:v>
                </c:pt>
                <c:pt idx="610">
                  <c:v>0.744013755332673</c:v>
                </c:pt>
                <c:pt idx="611">
                  <c:v>0.74387587108374686</c:v>
                </c:pt>
                <c:pt idx="612">
                  <c:v>0.74373798683481263</c:v>
                </c:pt>
                <c:pt idx="613">
                  <c:v>0.74304856559015864</c:v>
                </c:pt>
                <c:pt idx="614">
                  <c:v>0.74291068134122751</c:v>
                </c:pt>
                <c:pt idx="615">
                  <c:v>0.74277279709229704</c:v>
                </c:pt>
                <c:pt idx="616">
                  <c:v>0.74263491284336891</c:v>
                </c:pt>
                <c:pt idx="617">
                  <c:v>0.74249702859443845</c:v>
                </c:pt>
                <c:pt idx="618">
                  <c:v>0.74235914434550565</c:v>
                </c:pt>
                <c:pt idx="619">
                  <c:v>0.74166972310085322</c:v>
                </c:pt>
                <c:pt idx="620">
                  <c:v>0.74153183885192098</c:v>
                </c:pt>
                <c:pt idx="621">
                  <c:v>0.74139395460299062</c:v>
                </c:pt>
                <c:pt idx="622">
                  <c:v>0.74125607035405905</c:v>
                </c:pt>
                <c:pt idx="623">
                  <c:v>0.74111818610512903</c:v>
                </c:pt>
                <c:pt idx="624">
                  <c:v>0.74098030185619801</c:v>
                </c:pt>
                <c:pt idx="625">
                  <c:v>0.74084241760726921</c:v>
                </c:pt>
                <c:pt idx="626">
                  <c:v>0.74029088061154669</c:v>
                </c:pt>
                <c:pt idx="627">
                  <c:v>0.740152996362614</c:v>
                </c:pt>
                <c:pt idx="628">
                  <c:v>0.74001511211368698</c:v>
                </c:pt>
                <c:pt idx="629">
                  <c:v>0.73987722786475263</c:v>
                </c:pt>
                <c:pt idx="630">
                  <c:v>0.73973934361582394</c:v>
                </c:pt>
                <c:pt idx="631">
                  <c:v>0.73960145936689614</c:v>
                </c:pt>
                <c:pt idx="632">
                  <c:v>0.73946357511795613</c:v>
                </c:pt>
                <c:pt idx="633">
                  <c:v>0.73877415387330991</c:v>
                </c:pt>
                <c:pt idx="634">
                  <c:v>0.73863626962437845</c:v>
                </c:pt>
                <c:pt idx="635">
                  <c:v>0.73849838537544499</c:v>
                </c:pt>
                <c:pt idx="636">
                  <c:v>0.73836050112651397</c:v>
                </c:pt>
                <c:pt idx="637">
                  <c:v>0.73822261687758728</c:v>
                </c:pt>
                <c:pt idx="638">
                  <c:v>0.73808473262865593</c:v>
                </c:pt>
                <c:pt idx="639">
                  <c:v>0.73739531138400194</c:v>
                </c:pt>
                <c:pt idx="640">
                  <c:v>0.73725742713506903</c:v>
                </c:pt>
                <c:pt idx="641">
                  <c:v>0.73711954288613801</c:v>
                </c:pt>
                <c:pt idx="642">
                  <c:v>0.73698165863720921</c:v>
                </c:pt>
                <c:pt idx="643">
                  <c:v>0.73684377438828086</c:v>
                </c:pt>
                <c:pt idx="644">
                  <c:v>0.73670589013934928</c:v>
                </c:pt>
                <c:pt idx="645">
                  <c:v>0.73601646889469197</c:v>
                </c:pt>
                <c:pt idx="646">
                  <c:v>0.73587858464576195</c:v>
                </c:pt>
                <c:pt idx="647">
                  <c:v>0.73574070039683392</c:v>
                </c:pt>
                <c:pt idx="648">
                  <c:v>0.73560281614790246</c:v>
                </c:pt>
                <c:pt idx="649">
                  <c:v>0.73546493189897</c:v>
                </c:pt>
                <c:pt idx="650">
                  <c:v>0.73532704765003964</c:v>
                </c:pt>
                <c:pt idx="651">
                  <c:v>0.73463762640538943</c:v>
                </c:pt>
                <c:pt idx="652">
                  <c:v>0.73449974215645564</c:v>
                </c:pt>
                <c:pt idx="653">
                  <c:v>0.73436185790752395</c:v>
                </c:pt>
                <c:pt idx="654">
                  <c:v>0.73422397365859804</c:v>
                </c:pt>
                <c:pt idx="655">
                  <c:v>0.73408608940966258</c:v>
                </c:pt>
                <c:pt idx="656">
                  <c:v>0.73394820516073445</c:v>
                </c:pt>
                <c:pt idx="657">
                  <c:v>0.73325878391607802</c:v>
                </c:pt>
                <c:pt idx="658">
                  <c:v>0.73312089966714922</c:v>
                </c:pt>
                <c:pt idx="659">
                  <c:v>0.73298301541821764</c:v>
                </c:pt>
                <c:pt idx="660">
                  <c:v>0.73284513116928929</c:v>
                </c:pt>
                <c:pt idx="661">
                  <c:v>0.73270724692035505</c:v>
                </c:pt>
                <c:pt idx="662">
                  <c:v>0.73256936267142503</c:v>
                </c:pt>
                <c:pt idx="663">
                  <c:v>0.73187994142677393</c:v>
                </c:pt>
                <c:pt idx="664">
                  <c:v>0.73174205717784246</c:v>
                </c:pt>
                <c:pt idx="665">
                  <c:v>0.73160417292891244</c:v>
                </c:pt>
                <c:pt idx="666">
                  <c:v>0.73146628867997898</c:v>
                </c:pt>
                <c:pt idx="667">
                  <c:v>0.73132840443104863</c:v>
                </c:pt>
                <c:pt idx="668">
                  <c:v>0.73119052018211805</c:v>
                </c:pt>
                <c:pt idx="669">
                  <c:v>0.73050109893746396</c:v>
                </c:pt>
                <c:pt idx="670">
                  <c:v>0.73036321468853593</c:v>
                </c:pt>
                <c:pt idx="671">
                  <c:v>0.73022533043960591</c:v>
                </c:pt>
                <c:pt idx="672">
                  <c:v>0.73008744619067445</c:v>
                </c:pt>
                <c:pt idx="673">
                  <c:v>0.72994956194174099</c:v>
                </c:pt>
                <c:pt idx="674">
                  <c:v>0.72981167769281374</c:v>
                </c:pt>
                <c:pt idx="675">
                  <c:v>0.72912225644816087</c:v>
                </c:pt>
                <c:pt idx="676">
                  <c:v>0.72898437219922663</c:v>
                </c:pt>
                <c:pt idx="677">
                  <c:v>0.72884648795029605</c:v>
                </c:pt>
                <c:pt idx="678">
                  <c:v>0.72870860370136503</c:v>
                </c:pt>
                <c:pt idx="679">
                  <c:v>0.72857071945243401</c:v>
                </c:pt>
                <c:pt idx="680">
                  <c:v>0.72843283520350521</c:v>
                </c:pt>
                <c:pt idx="681">
                  <c:v>0.72774341395885489</c:v>
                </c:pt>
                <c:pt idx="682">
                  <c:v>0.72760552970991899</c:v>
                </c:pt>
                <c:pt idx="683">
                  <c:v>0.72746764546098897</c:v>
                </c:pt>
                <c:pt idx="684">
                  <c:v>0.7273297612120575</c:v>
                </c:pt>
                <c:pt idx="685">
                  <c:v>0.72719187696313214</c:v>
                </c:pt>
                <c:pt idx="686">
                  <c:v>0.72705399271419846</c:v>
                </c:pt>
                <c:pt idx="687">
                  <c:v>0.72636457146954303</c:v>
                </c:pt>
                <c:pt idx="688">
                  <c:v>0.72622668722061201</c:v>
                </c:pt>
                <c:pt idx="689">
                  <c:v>0.72608880297168321</c:v>
                </c:pt>
                <c:pt idx="690">
                  <c:v>0.72595091872275097</c:v>
                </c:pt>
                <c:pt idx="691">
                  <c:v>0.72581303447382328</c:v>
                </c:pt>
                <c:pt idx="692">
                  <c:v>0.72567515022489415</c:v>
                </c:pt>
                <c:pt idx="693">
                  <c:v>0.7249857289802355</c:v>
                </c:pt>
                <c:pt idx="694">
                  <c:v>0.72484784473130504</c:v>
                </c:pt>
                <c:pt idx="695">
                  <c:v>0.72470996048237646</c:v>
                </c:pt>
                <c:pt idx="696">
                  <c:v>0.72457207623344622</c:v>
                </c:pt>
                <c:pt idx="697">
                  <c:v>0.72443419198451298</c:v>
                </c:pt>
                <c:pt idx="698">
                  <c:v>0.72429630773558262</c:v>
                </c:pt>
                <c:pt idx="699">
                  <c:v>0.72360688649092963</c:v>
                </c:pt>
                <c:pt idx="700">
                  <c:v>0.72346900224199795</c:v>
                </c:pt>
                <c:pt idx="701">
                  <c:v>0.72333111799306704</c:v>
                </c:pt>
                <c:pt idx="702">
                  <c:v>0.72319323374413946</c:v>
                </c:pt>
                <c:pt idx="703">
                  <c:v>0.723055349495206</c:v>
                </c:pt>
                <c:pt idx="704">
                  <c:v>0.72291746524627498</c:v>
                </c:pt>
                <c:pt idx="705">
                  <c:v>0.72209015975269097</c:v>
                </c:pt>
                <c:pt idx="706">
                  <c:v>0.72195227550375995</c:v>
                </c:pt>
                <c:pt idx="707">
                  <c:v>0.72181439125482905</c:v>
                </c:pt>
                <c:pt idx="708">
                  <c:v>0.72167650700590003</c:v>
                </c:pt>
                <c:pt idx="709">
                  <c:v>0.72153862275696756</c:v>
                </c:pt>
                <c:pt idx="710">
                  <c:v>0.72140073850803765</c:v>
                </c:pt>
                <c:pt idx="711">
                  <c:v>0.72071131726338844</c:v>
                </c:pt>
                <c:pt idx="712">
                  <c:v>0.72057343301445365</c:v>
                </c:pt>
                <c:pt idx="713">
                  <c:v>0.72043554876552196</c:v>
                </c:pt>
                <c:pt idx="714">
                  <c:v>0.72029766451659494</c:v>
                </c:pt>
                <c:pt idx="715">
                  <c:v>0.72015978026766059</c:v>
                </c:pt>
                <c:pt idx="716">
                  <c:v>0.7200218960187349</c:v>
                </c:pt>
                <c:pt idx="717">
                  <c:v>0.71933247477407702</c:v>
                </c:pt>
                <c:pt idx="718">
                  <c:v>0.71919459052514845</c:v>
                </c:pt>
                <c:pt idx="719">
                  <c:v>0.71905670627621499</c:v>
                </c:pt>
                <c:pt idx="720">
                  <c:v>0.71891882202728563</c:v>
                </c:pt>
                <c:pt idx="721">
                  <c:v>0.71878093777835395</c:v>
                </c:pt>
                <c:pt idx="722">
                  <c:v>0.71864305352942814</c:v>
                </c:pt>
                <c:pt idx="723">
                  <c:v>0.71795363228477505</c:v>
                </c:pt>
                <c:pt idx="724">
                  <c:v>0.71781574803583903</c:v>
                </c:pt>
                <c:pt idx="725">
                  <c:v>0.71767786378690801</c:v>
                </c:pt>
                <c:pt idx="726">
                  <c:v>0.71753997953797799</c:v>
                </c:pt>
                <c:pt idx="727">
                  <c:v>0.71740209528904697</c:v>
                </c:pt>
                <c:pt idx="728">
                  <c:v>0.71726421104011595</c:v>
                </c:pt>
                <c:pt idx="729">
                  <c:v>0.71657478979546008</c:v>
                </c:pt>
                <c:pt idx="730">
                  <c:v>0.7164369055465315</c:v>
                </c:pt>
                <c:pt idx="731">
                  <c:v>0.71629902129760104</c:v>
                </c:pt>
                <c:pt idx="732">
                  <c:v>0.71616113704867346</c:v>
                </c:pt>
                <c:pt idx="733">
                  <c:v>0.71602325279974222</c:v>
                </c:pt>
                <c:pt idx="734">
                  <c:v>0.71588536855080964</c:v>
                </c:pt>
                <c:pt idx="735">
                  <c:v>0.71519594730615665</c:v>
                </c:pt>
                <c:pt idx="736">
                  <c:v>0.71505806305722497</c:v>
                </c:pt>
                <c:pt idx="737">
                  <c:v>0.71492017880829395</c:v>
                </c:pt>
                <c:pt idx="738">
                  <c:v>0.71478229455936304</c:v>
                </c:pt>
                <c:pt idx="739">
                  <c:v>0.71464441031043802</c:v>
                </c:pt>
                <c:pt idx="740">
                  <c:v>0.714506526061502</c:v>
                </c:pt>
                <c:pt idx="741">
                  <c:v>0.71381710481684757</c:v>
                </c:pt>
                <c:pt idx="742">
                  <c:v>0.71367922056792021</c:v>
                </c:pt>
                <c:pt idx="743">
                  <c:v>0.71354133631899086</c:v>
                </c:pt>
                <c:pt idx="744">
                  <c:v>0.71340345207005595</c:v>
                </c:pt>
                <c:pt idx="745">
                  <c:v>0.71326556782112549</c:v>
                </c:pt>
                <c:pt idx="746">
                  <c:v>0.71312768357219791</c:v>
                </c:pt>
                <c:pt idx="747">
                  <c:v>0.71243826232754104</c:v>
                </c:pt>
                <c:pt idx="748">
                  <c:v>0.71230037807861102</c:v>
                </c:pt>
                <c:pt idx="749">
                  <c:v>0.71216249382968</c:v>
                </c:pt>
                <c:pt idx="750">
                  <c:v>0.71202460958074965</c:v>
                </c:pt>
                <c:pt idx="751">
                  <c:v>0.71188672533181896</c:v>
                </c:pt>
                <c:pt idx="752">
                  <c:v>0.71174884108289094</c:v>
                </c:pt>
                <c:pt idx="753">
                  <c:v>0.71105941983823395</c:v>
                </c:pt>
                <c:pt idx="754">
                  <c:v>0.71092153558930693</c:v>
                </c:pt>
                <c:pt idx="755">
                  <c:v>0.71078365134037591</c:v>
                </c:pt>
                <c:pt idx="756">
                  <c:v>0.71064576709144445</c:v>
                </c:pt>
                <c:pt idx="757">
                  <c:v>0.71050788284251098</c:v>
                </c:pt>
                <c:pt idx="758">
                  <c:v>0.71036999859358441</c:v>
                </c:pt>
                <c:pt idx="759">
                  <c:v>0.70968057734892764</c:v>
                </c:pt>
                <c:pt idx="760">
                  <c:v>0.70954269309999662</c:v>
                </c:pt>
                <c:pt idx="761">
                  <c:v>0.70940480885106549</c:v>
                </c:pt>
                <c:pt idx="762">
                  <c:v>0.70926692460213459</c:v>
                </c:pt>
                <c:pt idx="763">
                  <c:v>0.70912904035320645</c:v>
                </c:pt>
                <c:pt idx="764">
                  <c:v>0.70899115610427821</c:v>
                </c:pt>
                <c:pt idx="765">
                  <c:v>0.70830173485962</c:v>
                </c:pt>
                <c:pt idx="766">
                  <c:v>0.70816385061068965</c:v>
                </c:pt>
                <c:pt idx="767">
                  <c:v>0.70802596636175963</c:v>
                </c:pt>
                <c:pt idx="768">
                  <c:v>0.70788808211282805</c:v>
                </c:pt>
                <c:pt idx="769">
                  <c:v>0.70775019786389992</c:v>
                </c:pt>
                <c:pt idx="770">
                  <c:v>0.70761231361496701</c:v>
                </c:pt>
                <c:pt idx="771">
                  <c:v>0.70692289237031591</c:v>
                </c:pt>
                <c:pt idx="772">
                  <c:v>0.70678500812138445</c:v>
                </c:pt>
                <c:pt idx="773">
                  <c:v>0.70664712387245199</c:v>
                </c:pt>
                <c:pt idx="774">
                  <c:v>0.70650923962352474</c:v>
                </c:pt>
                <c:pt idx="775">
                  <c:v>0.70637135537459328</c:v>
                </c:pt>
                <c:pt idx="776">
                  <c:v>0.70623347112565948</c:v>
                </c:pt>
                <c:pt idx="777">
                  <c:v>0.70540616563207459</c:v>
                </c:pt>
                <c:pt idx="778">
                  <c:v>0.70526828138314501</c:v>
                </c:pt>
                <c:pt idx="779">
                  <c:v>0.70513039713421399</c:v>
                </c:pt>
                <c:pt idx="780">
                  <c:v>0.70499251288528364</c:v>
                </c:pt>
                <c:pt idx="781">
                  <c:v>0.70485462863635195</c:v>
                </c:pt>
                <c:pt idx="782">
                  <c:v>0.7040273231427675</c:v>
                </c:pt>
                <c:pt idx="783">
                  <c:v>0.70388943889384092</c:v>
                </c:pt>
                <c:pt idx="784">
                  <c:v>0.70375155464490946</c:v>
                </c:pt>
                <c:pt idx="785">
                  <c:v>0.70361367039597822</c:v>
                </c:pt>
                <c:pt idx="786">
                  <c:v>0.70347578614704498</c:v>
                </c:pt>
                <c:pt idx="787">
                  <c:v>0.70333790189811496</c:v>
                </c:pt>
                <c:pt idx="788">
                  <c:v>0.70264848065346486</c:v>
                </c:pt>
                <c:pt idx="789">
                  <c:v>0.70251059640452995</c:v>
                </c:pt>
                <c:pt idx="790">
                  <c:v>0.70237271215560004</c:v>
                </c:pt>
                <c:pt idx="791">
                  <c:v>0.70223482790666858</c:v>
                </c:pt>
                <c:pt idx="792">
                  <c:v>0.702096943657738</c:v>
                </c:pt>
                <c:pt idx="793">
                  <c:v>0.70195905940881198</c:v>
                </c:pt>
                <c:pt idx="794">
                  <c:v>0.70126963816415622</c:v>
                </c:pt>
                <c:pt idx="795">
                  <c:v>0.70113175391522298</c:v>
                </c:pt>
                <c:pt idx="796">
                  <c:v>0.70099386966629362</c:v>
                </c:pt>
                <c:pt idx="797">
                  <c:v>0.70085598541736149</c:v>
                </c:pt>
                <c:pt idx="798">
                  <c:v>0.70071810116843103</c:v>
                </c:pt>
                <c:pt idx="799">
                  <c:v>0.70058021691950345</c:v>
                </c:pt>
                <c:pt idx="800">
                  <c:v>0.6998907956748498</c:v>
                </c:pt>
                <c:pt idx="801">
                  <c:v>0.69975291142591622</c:v>
                </c:pt>
                <c:pt idx="802">
                  <c:v>0.69961502717698765</c:v>
                </c:pt>
                <c:pt idx="803">
                  <c:v>0.69947714292805518</c:v>
                </c:pt>
                <c:pt idx="804">
                  <c:v>0.69933925867912716</c:v>
                </c:pt>
                <c:pt idx="805">
                  <c:v>0.69920137443019614</c:v>
                </c:pt>
                <c:pt idx="806">
                  <c:v>0.69851195318554071</c:v>
                </c:pt>
                <c:pt idx="807">
                  <c:v>0.69837406893660858</c:v>
                </c:pt>
                <c:pt idx="808">
                  <c:v>0.69823618468767756</c:v>
                </c:pt>
                <c:pt idx="809">
                  <c:v>0.69809830043874965</c:v>
                </c:pt>
                <c:pt idx="810">
                  <c:v>0.69796041618982074</c:v>
                </c:pt>
                <c:pt idx="811">
                  <c:v>0.69782253194088673</c:v>
                </c:pt>
                <c:pt idx="812">
                  <c:v>0.69713311069623318</c:v>
                </c:pt>
                <c:pt idx="813">
                  <c:v>0.69699522644730516</c:v>
                </c:pt>
                <c:pt idx="814">
                  <c:v>0.69685734219837414</c:v>
                </c:pt>
                <c:pt idx="815">
                  <c:v>0.69671945794944379</c:v>
                </c:pt>
                <c:pt idx="816">
                  <c:v>0.69658157370051021</c:v>
                </c:pt>
                <c:pt idx="817">
                  <c:v>0.69644368945158064</c:v>
                </c:pt>
                <c:pt idx="818">
                  <c:v>0.69575426820692621</c:v>
                </c:pt>
                <c:pt idx="819">
                  <c:v>0.69561638395799252</c:v>
                </c:pt>
                <c:pt idx="820">
                  <c:v>0.6954784997090635</c:v>
                </c:pt>
                <c:pt idx="821">
                  <c:v>0.69534061546013715</c:v>
                </c:pt>
                <c:pt idx="822">
                  <c:v>0.69520273121120257</c:v>
                </c:pt>
                <c:pt idx="823">
                  <c:v>0.69506484696227222</c:v>
                </c:pt>
                <c:pt idx="824">
                  <c:v>0.69437542571761857</c:v>
                </c:pt>
                <c:pt idx="825">
                  <c:v>0.69423754146868821</c:v>
                </c:pt>
                <c:pt idx="826">
                  <c:v>0.69409965721976086</c:v>
                </c:pt>
                <c:pt idx="827">
                  <c:v>0.69396177297082773</c:v>
                </c:pt>
                <c:pt idx="828">
                  <c:v>0.6938238887218966</c:v>
                </c:pt>
                <c:pt idx="829">
                  <c:v>0.69368600447296458</c:v>
                </c:pt>
                <c:pt idx="830">
                  <c:v>0.6929965832283127</c:v>
                </c:pt>
                <c:pt idx="831">
                  <c:v>0.69285869897938379</c:v>
                </c:pt>
                <c:pt idx="832">
                  <c:v>0.69272081473045244</c:v>
                </c:pt>
                <c:pt idx="833">
                  <c:v>0.6925829304815202</c:v>
                </c:pt>
                <c:pt idx="834">
                  <c:v>0.69244504623259251</c:v>
                </c:pt>
                <c:pt idx="835">
                  <c:v>0.69230716198365505</c:v>
                </c:pt>
                <c:pt idx="836">
                  <c:v>0.69161774073900451</c:v>
                </c:pt>
                <c:pt idx="837">
                  <c:v>0.69147985649007937</c:v>
                </c:pt>
                <c:pt idx="838">
                  <c:v>0.6913419722411458</c:v>
                </c:pt>
                <c:pt idx="839">
                  <c:v>0.69120408799221156</c:v>
                </c:pt>
                <c:pt idx="840">
                  <c:v>0.6910662037432822</c:v>
                </c:pt>
                <c:pt idx="841">
                  <c:v>0.69092831949435185</c:v>
                </c:pt>
                <c:pt idx="842">
                  <c:v>0.69023889824969864</c:v>
                </c:pt>
                <c:pt idx="843">
                  <c:v>0.69010101400076773</c:v>
                </c:pt>
                <c:pt idx="844">
                  <c:v>0.68996312975183305</c:v>
                </c:pt>
                <c:pt idx="845">
                  <c:v>0.68982524550290525</c:v>
                </c:pt>
                <c:pt idx="846">
                  <c:v>0.68968736125397523</c:v>
                </c:pt>
                <c:pt idx="847">
                  <c:v>0.68954947700504565</c:v>
                </c:pt>
                <c:pt idx="848">
                  <c:v>0.6887221715114602</c:v>
                </c:pt>
                <c:pt idx="849">
                  <c:v>0.68858428726252918</c:v>
                </c:pt>
                <c:pt idx="850">
                  <c:v>0.68844640301360005</c:v>
                </c:pt>
                <c:pt idx="851">
                  <c:v>0.68830851876466759</c:v>
                </c:pt>
                <c:pt idx="852">
                  <c:v>0.68817063451573979</c:v>
                </c:pt>
                <c:pt idx="853">
                  <c:v>0.68734332902215256</c:v>
                </c:pt>
                <c:pt idx="854">
                  <c:v>0.68720544477322221</c:v>
                </c:pt>
                <c:pt idx="855">
                  <c:v>0.68706756052429119</c:v>
                </c:pt>
                <c:pt idx="856">
                  <c:v>0.68692967627536339</c:v>
                </c:pt>
                <c:pt idx="857">
                  <c:v>0.68679179202643315</c:v>
                </c:pt>
                <c:pt idx="858">
                  <c:v>0.68596448653284625</c:v>
                </c:pt>
                <c:pt idx="859">
                  <c:v>0.68582660228391756</c:v>
                </c:pt>
                <c:pt idx="860">
                  <c:v>0.68568871803498643</c:v>
                </c:pt>
                <c:pt idx="861">
                  <c:v>0.68555083378605319</c:v>
                </c:pt>
                <c:pt idx="862">
                  <c:v>0.68541294953712029</c:v>
                </c:pt>
                <c:pt idx="863">
                  <c:v>0.68527506528819515</c:v>
                </c:pt>
                <c:pt idx="864">
                  <c:v>0.68458564404353883</c:v>
                </c:pt>
                <c:pt idx="865">
                  <c:v>0.68444775979460759</c:v>
                </c:pt>
                <c:pt idx="866">
                  <c:v>0.68430987554567979</c:v>
                </c:pt>
                <c:pt idx="867">
                  <c:v>0.68417199129674622</c:v>
                </c:pt>
                <c:pt idx="868">
                  <c:v>0.6840341070478162</c:v>
                </c:pt>
                <c:pt idx="869">
                  <c:v>0.68389622279888851</c:v>
                </c:pt>
                <c:pt idx="870">
                  <c:v>0.68320680155423119</c:v>
                </c:pt>
                <c:pt idx="871">
                  <c:v>0.68306891730530173</c:v>
                </c:pt>
                <c:pt idx="872">
                  <c:v>0.68293103305637315</c:v>
                </c:pt>
                <c:pt idx="873">
                  <c:v>0.68279314880743858</c:v>
                </c:pt>
                <c:pt idx="874">
                  <c:v>0.68265526455851366</c:v>
                </c:pt>
                <c:pt idx="875">
                  <c:v>0.6825173803095782</c:v>
                </c:pt>
                <c:pt idx="876">
                  <c:v>0.68182795906492422</c:v>
                </c:pt>
                <c:pt idx="877">
                  <c:v>0.68169007481599564</c:v>
                </c:pt>
                <c:pt idx="878">
                  <c:v>0.68155219056706029</c:v>
                </c:pt>
                <c:pt idx="879">
                  <c:v>0.68141430631813271</c:v>
                </c:pt>
                <c:pt idx="880">
                  <c:v>0.68127642206920225</c:v>
                </c:pt>
                <c:pt idx="881">
                  <c:v>0.68113853782027123</c:v>
                </c:pt>
                <c:pt idx="882">
                  <c:v>0.68044911657561979</c:v>
                </c:pt>
                <c:pt idx="883">
                  <c:v>0.68031123232668844</c:v>
                </c:pt>
                <c:pt idx="884">
                  <c:v>0.68017334807775376</c:v>
                </c:pt>
                <c:pt idx="885">
                  <c:v>0.68003546382882585</c:v>
                </c:pt>
                <c:pt idx="886">
                  <c:v>0.67989757957989905</c:v>
                </c:pt>
                <c:pt idx="887">
                  <c:v>0.67975969533096692</c:v>
                </c:pt>
                <c:pt idx="888">
                  <c:v>0.67907027408631293</c:v>
                </c:pt>
                <c:pt idx="889">
                  <c:v>0.67893238983737858</c:v>
                </c:pt>
                <c:pt idx="890">
                  <c:v>0.67879450558845389</c:v>
                </c:pt>
                <c:pt idx="891">
                  <c:v>0.67865662133952198</c:v>
                </c:pt>
                <c:pt idx="892">
                  <c:v>0.67851873709059041</c:v>
                </c:pt>
                <c:pt idx="893">
                  <c:v>0.67838085284165694</c:v>
                </c:pt>
                <c:pt idx="894">
                  <c:v>0.67769143159700873</c:v>
                </c:pt>
                <c:pt idx="895">
                  <c:v>0.67755354734807494</c:v>
                </c:pt>
                <c:pt idx="896">
                  <c:v>0.67741566309914492</c:v>
                </c:pt>
                <c:pt idx="897">
                  <c:v>0.67727777885021101</c:v>
                </c:pt>
                <c:pt idx="898">
                  <c:v>0.67713989460128421</c:v>
                </c:pt>
                <c:pt idx="899">
                  <c:v>0.67700201035235064</c:v>
                </c:pt>
                <c:pt idx="900">
                  <c:v>0.67631258910769343</c:v>
                </c:pt>
                <c:pt idx="901">
                  <c:v>0.67617470485876563</c:v>
                </c:pt>
                <c:pt idx="902">
                  <c:v>0.67603682060983794</c:v>
                </c:pt>
                <c:pt idx="903">
                  <c:v>0.67589893636090914</c:v>
                </c:pt>
                <c:pt idx="904">
                  <c:v>0.67576105211197801</c:v>
                </c:pt>
                <c:pt idx="905">
                  <c:v>0.67562316786304422</c:v>
                </c:pt>
                <c:pt idx="906">
                  <c:v>0.67493374661839389</c:v>
                </c:pt>
                <c:pt idx="907">
                  <c:v>0.67479586236946454</c:v>
                </c:pt>
                <c:pt idx="908">
                  <c:v>0.67465797812053085</c:v>
                </c:pt>
                <c:pt idx="909">
                  <c:v>0.67452009387160017</c:v>
                </c:pt>
                <c:pt idx="910">
                  <c:v>0.67438220962266548</c:v>
                </c:pt>
                <c:pt idx="911">
                  <c:v>0.67424432537373746</c:v>
                </c:pt>
                <c:pt idx="912">
                  <c:v>0.67355490412908492</c:v>
                </c:pt>
                <c:pt idx="913">
                  <c:v>0.67341701988015101</c:v>
                </c:pt>
                <c:pt idx="914">
                  <c:v>0.67327913563122221</c:v>
                </c:pt>
                <c:pt idx="915">
                  <c:v>0.67314125138229386</c:v>
                </c:pt>
                <c:pt idx="916">
                  <c:v>0.67300336713335895</c:v>
                </c:pt>
                <c:pt idx="917">
                  <c:v>0.67286548288443093</c:v>
                </c:pt>
                <c:pt idx="918">
                  <c:v>0.67203817739084692</c:v>
                </c:pt>
                <c:pt idx="919">
                  <c:v>0.67190029314191546</c:v>
                </c:pt>
                <c:pt idx="920">
                  <c:v>0.671762408892983</c:v>
                </c:pt>
                <c:pt idx="921">
                  <c:v>0.67162452464405586</c:v>
                </c:pt>
                <c:pt idx="922">
                  <c:v>0.67148664039512163</c:v>
                </c:pt>
                <c:pt idx="923">
                  <c:v>0.67065933490154028</c:v>
                </c:pt>
                <c:pt idx="924">
                  <c:v>0.67052145065260893</c:v>
                </c:pt>
                <c:pt idx="925">
                  <c:v>0.6703835664036788</c:v>
                </c:pt>
                <c:pt idx="926">
                  <c:v>0.67024568215474989</c:v>
                </c:pt>
                <c:pt idx="927">
                  <c:v>0.67010779790581465</c:v>
                </c:pt>
                <c:pt idx="928">
                  <c:v>0.66928049241223064</c:v>
                </c:pt>
                <c:pt idx="929">
                  <c:v>0.6691426081633024</c:v>
                </c:pt>
                <c:pt idx="930">
                  <c:v>0.66900472391436905</c:v>
                </c:pt>
                <c:pt idx="931">
                  <c:v>0.66886683966544092</c:v>
                </c:pt>
                <c:pt idx="932">
                  <c:v>0.66872895541651189</c:v>
                </c:pt>
                <c:pt idx="933">
                  <c:v>0.667901649922923</c:v>
                </c:pt>
                <c:pt idx="934">
                  <c:v>0.66776376567399265</c:v>
                </c:pt>
                <c:pt idx="935">
                  <c:v>0.6676258814250644</c:v>
                </c:pt>
                <c:pt idx="936">
                  <c:v>0.66748799717613105</c:v>
                </c:pt>
                <c:pt idx="937">
                  <c:v>0.66735011292720003</c:v>
                </c:pt>
                <c:pt idx="938">
                  <c:v>0.66721222867826901</c:v>
                </c:pt>
                <c:pt idx="939">
                  <c:v>0.66652280743361891</c:v>
                </c:pt>
                <c:pt idx="940">
                  <c:v>0.66638492318468745</c:v>
                </c:pt>
                <c:pt idx="941">
                  <c:v>0.66624703893575465</c:v>
                </c:pt>
                <c:pt idx="942">
                  <c:v>0.66610915468682774</c:v>
                </c:pt>
                <c:pt idx="943">
                  <c:v>0.66597127043789872</c:v>
                </c:pt>
                <c:pt idx="944">
                  <c:v>0.66583338618896204</c:v>
                </c:pt>
                <c:pt idx="945">
                  <c:v>0.66514396494430905</c:v>
                </c:pt>
                <c:pt idx="946">
                  <c:v>0.66500608069538092</c:v>
                </c:pt>
                <c:pt idx="947">
                  <c:v>0.66486819644644946</c:v>
                </c:pt>
                <c:pt idx="948">
                  <c:v>0.66473031219752143</c:v>
                </c:pt>
                <c:pt idx="949">
                  <c:v>0.66459242794858986</c:v>
                </c:pt>
                <c:pt idx="950">
                  <c:v>0.66445454369965495</c:v>
                </c:pt>
                <c:pt idx="951">
                  <c:v>0.66376512245500541</c:v>
                </c:pt>
                <c:pt idx="952">
                  <c:v>0.66362723820607628</c:v>
                </c:pt>
                <c:pt idx="953">
                  <c:v>0.66348935395714004</c:v>
                </c:pt>
                <c:pt idx="954">
                  <c:v>0.66335146970820902</c:v>
                </c:pt>
                <c:pt idx="955">
                  <c:v>0.663213585459279</c:v>
                </c:pt>
                <c:pt idx="956">
                  <c:v>0.66307570121034864</c:v>
                </c:pt>
                <c:pt idx="957">
                  <c:v>0.66238627996569399</c:v>
                </c:pt>
                <c:pt idx="958">
                  <c:v>0.66224839571676397</c:v>
                </c:pt>
                <c:pt idx="959">
                  <c:v>0.66211051146783295</c:v>
                </c:pt>
                <c:pt idx="960">
                  <c:v>0.66197262721890593</c:v>
                </c:pt>
                <c:pt idx="961">
                  <c:v>0.6618347429699748</c:v>
                </c:pt>
                <c:pt idx="962">
                  <c:v>0.66169685872104345</c:v>
                </c:pt>
                <c:pt idx="963">
                  <c:v>0.66100743747639301</c:v>
                </c:pt>
                <c:pt idx="964">
                  <c:v>0.66086955322745922</c:v>
                </c:pt>
                <c:pt idx="965">
                  <c:v>0.66073166897852986</c:v>
                </c:pt>
                <c:pt idx="966">
                  <c:v>0.66059378472959562</c:v>
                </c:pt>
                <c:pt idx="967">
                  <c:v>0.66045590048066505</c:v>
                </c:pt>
                <c:pt idx="968">
                  <c:v>0.66031801623173692</c:v>
                </c:pt>
                <c:pt idx="969">
                  <c:v>0.65962859498708293</c:v>
                </c:pt>
                <c:pt idx="970">
                  <c:v>0.65949071073815246</c:v>
                </c:pt>
                <c:pt idx="971">
                  <c:v>0.65935282648922144</c:v>
                </c:pt>
                <c:pt idx="972">
                  <c:v>0.65921494224028865</c:v>
                </c:pt>
                <c:pt idx="973">
                  <c:v>0.65907705799135863</c:v>
                </c:pt>
                <c:pt idx="974">
                  <c:v>0.65893917374242705</c:v>
                </c:pt>
                <c:pt idx="975">
                  <c:v>0.65824975249777873</c:v>
                </c:pt>
                <c:pt idx="976">
                  <c:v>0.65811186824884593</c:v>
                </c:pt>
                <c:pt idx="977">
                  <c:v>0.65797398399991203</c:v>
                </c:pt>
                <c:pt idx="978">
                  <c:v>0.65783609975098101</c:v>
                </c:pt>
                <c:pt idx="979">
                  <c:v>0.65769821550205398</c:v>
                </c:pt>
                <c:pt idx="980">
                  <c:v>0.65756033125312063</c:v>
                </c:pt>
                <c:pt idx="981">
                  <c:v>0.65673302575953563</c:v>
                </c:pt>
                <c:pt idx="982">
                  <c:v>0.65659514151060505</c:v>
                </c:pt>
                <c:pt idx="983">
                  <c:v>0.65645725726167692</c:v>
                </c:pt>
                <c:pt idx="984">
                  <c:v>0.65631937301274301</c:v>
                </c:pt>
                <c:pt idx="985">
                  <c:v>0.65618148876381521</c:v>
                </c:pt>
                <c:pt idx="986">
                  <c:v>0.65535418327022799</c:v>
                </c:pt>
                <c:pt idx="987">
                  <c:v>0.65521629902129797</c:v>
                </c:pt>
                <c:pt idx="988">
                  <c:v>0.65507841477236695</c:v>
                </c:pt>
                <c:pt idx="989">
                  <c:v>0.65494053052344114</c:v>
                </c:pt>
                <c:pt idx="990">
                  <c:v>0.65480264627451101</c:v>
                </c:pt>
                <c:pt idx="991">
                  <c:v>0.65397534078092101</c:v>
                </c:pt>
                <c:pt idx="992">
                  <c:v>0.65383745653199521</c:v>
                </c:pt>
                <c:pt idx="993">
                  <c:v>0.65369957228306652</c:v>
                </c:pt>
                <c:pt idx="994">
                  <c:v>0.65356168803412895</c:v>
                </c:pt>
                <c:pt idx="995">
                  <c:v>0.65342380378520004</c:v>
                </c:pt>
                <c:pt idx="996">
                  <c:v>0.65259649829161404</c:v>
                </c:pt>
                <c:pt idx="997">
                  <c:v>0.65245861404268646</c:v>
                </c:pt>
                <c:pt idx="998">
                  <c:v>0.652320729793753</c:v>
                </c:pt>
                <c:pt idx="999">
                  <c:v>0.65218284554482264</c:v>
                </c:pt>
                <c:pt idx="1000">
                  <c:v>0.65204496129589429</c:v>
                </c:pt>
                <c:pt idx="1001">
                  <c:v>0.65121765580230651</c:v>
                </c:pt>
                <c:pt idx="1002">
                  <c:v>0.65107977155338115</c:v>
                </c:pt>
                <c:pt idx="1003">
                  <c:v>0.65094188730445102</c:v>
                </c:pt>
                <c:pt idx="1004">
                  <c:v>0.65080400305551955</c:v>
                </c:pt>
                <c:pt idx="1005">
                  <c:v>0.65066611880658465</c:v>
                </c:pt>
                <c:pt idx="1006">
                  <c:v>0.64983881331300652</c:v>
                </c:pt>
                <c:pt idx="1007">
                  <c:v>0.64970092906406895</c:v>
                </c:pt>
                <c:pt idx="1008">
                  <c:v>0.64956304481513849</c:v>
                </c:pt>
                <c:pt idx="1009">
                  <c:v>0.64942516056620803</c:v>
                </c:pt>
                <c:pt idx="1010">
                  <c:v>0.64928727631727945</c:v>
                </c:pt>
                <c:pt idx="1011">
                  <c:v>0.64914939206835098</c:v>
                </c:pt>
                <c:pt idx="1012">
                  <c:v>0.64845997082369522</c:v>
                </c:pt>
                <c:pt idx="1013">
                  <c:v>0.64832208657476265</c:v>
                </c:pt>
                <c:pt idx="1014">
                  <c:v>0.6481842023258354</c:v>
                </c:pt>
                <c:pt idx="1015">
                  <c:v>0.64804631807690105</c:v>
                </c:pt>
                <c:pt idx="1016">
                  <c:v>0.64790843382797292</c:v>
                </c:pt>
                <c:pt idx="1017">
                  <c:v>0.64777054957904245</c:v>
                </c:pt>
                <c:pt idx="1018">
                  <c:v>0.64708112833438891</c:v>
                </c:pt>
                <c:pt idx="1019">
                  <c:v>0.64694324408545745</c:v>
                </c:pt>
                <c:pt idx="1020">
                  <c:v>0.64680535983652465</c:v>
                </c:pt>
                <c:pt idx="1021">
                  <c:v>0.64666747558759741</c:v>
                </c:pt>
                <c:pt idx="1022">
                  <c:v>0.64652959133866295</c:v>
                </c:pt>
                <c:pt idx="1023">
                  <c:v>0.64639170708973492</c:v>
                </c:pt>
                <c:pt idx="1024">
                  <c:v>0.64570228584507905</c:v>
                </c:pt>
                <c:pt idx="1025">
                  <c:v>0.64556440159614803</c:v>
                </c:pt>
                <c:pt idx="1026">
                  <c:v>0.64542651734721701</c:v>
                </c:pt>
                <c:pt idx="1027">
                  <c:v>0.64528863309829121</c:v>
                </c:pt>
                <c:pt idx="1028">
                  <c:v>0.64515074884935597</c:v>
                </c:pt>
                <c:pt idx="1029">
                  <c:v>0.64501286460042495</c:v>
                </c:pt>
                <c:pt idx="1030">
                  <c:v>0.6443234433557754</c:v>
                </c:pt>
                <c:pt idx="1031">
                  <c:v>0.64418555910684105</c:v>
                </c:pt>
                <c:pt idx="1032">
                  <c:v>0.64404767485791004</c:v>
                </c:pt>
                <c:pt idx="1033">
                  <c:v>0.64390979060898501</c:v>
                </c:pt>
                <c:pt idx="1034">
                  <c:v>0.64377190636005344</c:v>
                </c:pt>
                <c:pt idx="1035">
                  <c:v>0.64363402211112186</c:v>
                </c:pt>
                <c:pt idx="1036">
                  <c:v>0.64294460086646565</c:v>
                </c:pt>
                <c:pt idx="1037">
                  <c:v>0.64280671661753785</c:v>
                </c:pt>
                <c:pt idx="1038">
                  <c:v>0.64266883236860872</c:v>
                </c:pt>
                <c:pt idx="1039">
                  <c:v>0.64253094811967304</c:v>
                </c:pt>
                <c:pt idx="1040">
                  <c:v>0.64239306387074202</c:v>
                </c:pt>
                <c:pt idx="1041">
                  <c:v>0.64225517962181344</c:v>
                </c:pt>
                <c:pt idx="1042">
                  <c:v>0.64156575837715801</c:v>
                </c:pt>
                <c:pt idx="1043">
                  <c:v>0.64142787412822921</c:v>
                </c:pt>
                <c:pt idx="1044">
                  <c:v>0.64128998987929597</c:v>
                </c:pt>
                <c:pt idx="1045">
                  <c:v>0.64115210563036551</c:v>
                </c:pt>
                <c:pt idx="1046">
                  <c:v>0.64101422138143505</c:v>
                </c:pt>
                <c:pt idx="1047">
                  <c:v>0.64087633713250691</c:v>
                </c:pt>
                <c:pt idx="1048">
                  <c:v>0.64004903163892501</c:v>
                </c:pt>
                <c:pt idx="1049">
                  <c:v>0.63991114738999122</c:v>
                </c:pt>
                <c:pt idx="1050">
                  <c:v>0.63977326314105865</c:v>
                </c:pt>
                <c:pt idx="1051">
                  <c:v>0.63963537889212863</c:v>
                </c:pt>
                <c:pt idx="1052">
                  <c:v>0.63949749464320116</c:v>
                </c:pt>
                <c:pt idx="1053">
                  <c:v>0.63867018914961304</c:v>
                </c:pt>
                <c:pt idx="1054">
                  <c:v>0.63853230490068158</c:v>
                </c:pt>
                <c:pt idx="1055">
                  <c:v>0.63839442065175345</c:v>
                </c:pt>
                <c:pt idx="1056">
                  <c:v>0.63825653640282165</c:v>
                </c:pt>
                <c:pt idx="1057">
                  <c:v>0.63811865215389574</c:v>
                </c:pt>
                <c:pt idx="1058">
                  <c:v>0.63729134666030929</c:v>
                </c:pt>
                <c:pt idx="1059">
                  <c:v>0.63715346241137794</c:v>
                </c:pt>
                <c:pt idx="1060">
                  <c:v>0.63701557816244403</c:v>
                </c:pt>
                <c:pt idx="1061">
                  <c:v>0.63687769391351889</c:v>
                </c:pt>
                <c:pt idx="1062">
                  <c:v>0.63673980966458954</c:v>
                </c:pt>
                <c:pt idx="1063">
                  <c:v>0.63591250417099898</c:v>
                </c:pt>
                <c:pt idx="1064">
                  <c:v>0.63577461992206863</c:v>
                </c:pt>
                <c:pt idx="1065">
                  <c:v>0.63563673567313994</c:v>
                </c:pt>
                <c:pt idx="1066">
                  <c:v>0.63549885142420992</c:v>
                </c:pt>
                <c:pt idx="1067">
                  <c:v>0.63536096717527601</c:v>
                </c:pt>
                <c:pt idx="1068">
                  <c:v>0.63453366168169201</c:v>
                </c:pt>
                <c:pt idx="1069">
                  <c:v>0.63439577743276165</c:v>
                </c:pt>
                <c:pt idx="1070">
                  <c:v>0.63425789318383374</c:v>
                </c:pt>
                <c:pt idx="1071">
                  <c:v>0.63412000893490061</c:v>
                </c:pt>
                <c:pt idx="1072">
                  <c:v>0.63398212468596848</c:v>
                </c:pt>
                <c:pt idx="1073">
                  <c:v>0.63315481919238692</c:v>
                </c:pt>
                <c:pt idx="1074">
                  <c:v>0.63301693494345401</c:v>
                </c:pt>
                <c:pt idx="1075">
                  <c:v>0.63287905069452965</c:v>
                </c:pt>
                <c:pt idx="1076">
                  <c:v>0.63274116644559852</c:v>
                </c:pt>
                <c:pt idx="1077">
                  <c:v>0.63260328219666195</c:v>
                </c:pt>
                <c:pt idx="1078">
                  <c:v>0.63177597670308261</c:v>
                </c:pt>
                <c:pt idx="1079">
                  <c:v>0.63163809245415214</c:v>
                </c:pt>
                <c:pt idx="1080">
                  <c:v>0.63150020820521602</c:v>
                </c:pt>
                <c:pt idx="1081">
                  <c:v>0.63136232395628356</c:v>
                </c:pt>
                <c:pt idx="1082">
                  <c:v>0.63122443970735498</c:v>
                </c:pt>
                <c:pt idx="1083">
                  <c:v>0.63108655545842463</c:v>
                </c:pt>
                <c:pt idx="1084">
                  <c:v>0.63039713421377386</c:v>
                </c:pt>
                <c:pt idx="1085">
                  <c:v>0.63025924996483995</c:v>
                </c:pt>
                <c:pt idx="1086">
                  <c:v>0.63012136571590849</c:v>
                </c:pt>
                <c:pt idx="1087">
                  <c:v>0.62998348146697802</c:v>
                </c:pt>
                <c:pt idx="1088">
                  <c:v>0.62984559721805189</c:v>
                </c:pt>
                <c:pt idx="1089">
                  <c:v>0.62970771296912098</c:v>
                </c:pt>
                <c:pt idx="1090">
                  <c:v>0.629018291724463</c:v>
                </c:pt>
                <c:pt idx="1091">
                  <c:v>0.62888040747553586</c:v>
                </c:pt>
                <c:pt idx="1092">
                  <c:v>0.62874252322660262</c:v>
                </c:pt>
                <c:pt idx="1093">
                  <c:v>0.62860463897767394</c:v>
                </c:pt>
                <c:pt idx="1094">
                  <c:v>0.62846675472873959</c:v>
                </c:pt>
                <c:pt idx="1095">
                  <c:v>0.62832887047981489</c:v>
                </c:pt>
                <c:pt idx="1096">
                  <c:v>0.62763944923515846</c:v>
                </c:pt>
                <c:pt idx="1097">
                  <c:v>0.62750156498622456</c:v>
                </c:pt>
                <c:pt idx="1098">
                  <c:v>0.62736368073729243</c:v>
                </c:pt>
                <c:pt idx="1099">
                  <c:v>0.6272257964883674</c:v>
                </c:pt>
                <c:pt idx="1100">
                  <c:v>0.62708791223943594</c:v>
                </c:pt>
                <c:pt idx="1101">
                  <c:v>0.62695002799050592</c:v>
                </c:pt>
                <c:pt idx="1102">
                  <c:v>0.62626060674584905</c:v>
                </c:pt>
                <c:pt idx="1103">
                  <c:v>0.62612272249691803</c:v>
                </c:pt>
                <c:pt idx="1104">
                  <c:v>0.62598483824799045</c:v>
                </c:pt>
                <c:pt idx="1105">
                  <c:v>0.62584695399905765</c:v>
                </c:pt>
                <c:pt idx="1106">
                  <c:v>0.62570906975012663</c:v>
                </c:pt>
                <c:pt idx="1107">
                  <c:v>0.62557118550119595</c:v>
                </c:pt>
                <c:pt idx="1108">
                  <c:v>0.62488176425654263</c:v>
                </c:pt>
                <c:pt idx="1109">
                  <c:v>0.62474388000761105</c:v>
                </c:pt>
                <c:pt idx="1110">
                  <c:v>0.62460599575868392</c:v>
                </c:pt>
                <c:pt idx="1111">
                  <c:v>0.62446811150975001</c:v>
                </c:pt>
                <c:pt idx="1112">
                  <c:v>0.62433022726082121</c:v>
                </c:pt>
                <c:pt idx="1113">
                  <c:v>0.62419234301188964</c:v>
                </c:pt>
                <c:pt idx="1114">
                  <c:v>0.62336503751830741</c:v>
                </c:pt>
                <c:pt idx="1115">
                  <c:v>0.62322715326937717</c:v>
                </c:pt>
                <c:pt idx="1116">
                  <c:v>0.62308926902044304</c:v>
                </c:pt>
                <c:pt idx="1117">
                  <c:v>0.62295138477151202</c:v>
                </c:pt>
                <c:pt idx="1118">
                  <c:v>0.62281350052258322</c:v>
                </c:pt>
                <c:pt idx="1119">
                  <c:v>0.62198619502899699</c:v>
                </c:pt>
                <c:pt idx="1120">
                  <c:v>0.62184831078006664</c:v>
                </c:pt>
                <c:pt idx="1121">
                  <c:v>0.62171042653113928</c:v>
                </c:pt>
                <c:pt idx="1122">
                  <c:v>0.62157254228220449</c:v>
                </c:pt>
                <c:pt idx="1123">
                  <c:v>0.6214346580332768</c:v>
                </c:pt>
                <c:pt idx="1124">
                  <c:v>0.62060735253969501</c:v>
                </c:pt>
                <c:pt idx="1125">
                  <c:v>0.620469468290759</c:v>
                </c:pt>
                <c:pt idx="1126">
                  <c:v>0.62033158404182898</c:v>
                </c:pt>
                <c:pt idx="1127">
                  <c:v>0.62019369979289862</c:v>
                </c:pt>
                <c:pt idx="1128">
                  <c:v>0.62005581554396993</c:v>
                </c:pt>
                <c:pt idx="1129">
                  <c:v>0.61922851005038593</c:v>
                </c:pt>
                <c:pt idx="1130">
                  <c:v>0.61909062580145202</c:v>
                </c:pt>
                <c:pt idx="1131">
                  <c:v>0.618952741552522</c:v>
                </c:pt>
                <c:pt idx="1132">
                  <c:v>0.61881485730359753</c:v>
                </c:pt>
                <c:pt idx="1133">
                  <c:v>0.61867697305466063</c:v>
                </c:pt>
                <c:pt idx="1134">
                  <c:v>0.61784966756108173</c:v>
                </c:pt>
                <c:pt idx="1135">
                  <c:v>0.61771178331214505</c:v>
                </c:pt>
                <c:pt idx="1136">
                  <c:v>0.61757389906321503</c:v>
                </c:pt>
                <c:pt idx="1137">
                  <c:v>0.61743601481428401</c:v>
                </c:pt>
                <c:pt idx="1138">
                  <c:v>0.61729813056535365</c:v>
                </c:pt>
                <c:pt idx="1139">
                  <c:v>0.61647082507176898</c:v>
                </c:pt>
                <c:pt idx="1140">
                  <c:v>0.61633294082283507</c:v>
                </c:pt>
                <c:pt idx="1141">
                  <c:v>0.61619505657391205</c:v>
                </c:pt>
                <c:pt idx="1142">
                  <c:v>0.61605717232497992</c:v>
                </c:pt>
                <c:pt idx="1143">
                  <c:v>0.61591928807604601</c:v>
                </c:pt>
                <c:pt idx="1144">
                  <c:v>0.61509198258246445</c:v>
                </c:pt>
                <c:pt idx="1145">
                  <c:v>0.61495409833353498</c:v>
                </c:pt>
                <c:pt idx="1146">
                  <c:v>0.61481621408460063</c:v>
                </c:pt>
                <c:pt idx="1147">
                  <c:v>0.6146783298356695</c:v>
                </c:pt>
                <c:pt idx="1148">
                  <c:v>0.61454044558673904</c:v>
                </c:pt>
                <c:pt idx="1149">
                  <c:v>0.61371314009315503</c:v>
                </c:pt>
                <c:pt idx="1150">
                  <c:v>0.61357525584422401</c:v>
                </c:pt>
                <c:pt idx="1151">
                  <c:v>0.61343737159529299</c:v>
                </c:pt>
                <c:pt idx="1152">
                  <c:v>0.61329948734636364</c:v>
                </c:pt>
                <c:pt idx="1153">
                  <c:v>0.61316160309743195</c:v>
                </c:pt>
                <c:pt idx="1154">
                  <c:v>0.61302371884850393</c:v>
                </c:pt>
                <c:pt idx="1155">
                  <c:v>0.61233429760385094</c:v>
                </c:pt>
                <c:pt idx="1156">
                  <c:v>0.61219641335491992</c:v>
                </c:pt>
                <c:pt idx="1157">
                  <c:v>0.61205852910598602</c:v>
                </c:pt>
                <c:pt idx="1158">
                  <c:v>0.611920644857055</c:v>
                </c:pt>
                <c:pt idx="1159">
                  <c:v>0.61178276060812564</c:v>
                </c:pt>
                <c:pt idx="1160">
                  <c:v>0.61164487635920139</c:v>
                </c:pt>
                <c:pt idx="1161">
                  <c:v>0.61095545511454386</c:v>
                </c:pt>
                <c:pt idx="1162">
                  <c:v>0.6108175708656095</c:v>
                </c:pt>
                <c:pt idx="1163">
                  <c:v>0.61067968661668415</c:v>
                </c:pt>
                <c:pt idx="1164">
                  <c:v>0.61054180236775146</c:v>
                </c:pt>
                <c:pt idx="1165">
                  <c:v>0.61040391811882044</c:v>
                </c:pt>
                <c:pt idx="1166">
                  <c:v>0.61026603386988765</c:v>
                </c:pt>
                <c:pt idx="1167">
                  <c:v>0.60957661262523521</c:v>
                </c:pt>
                <c:pt idx="1168">
                  <c:v>0.60943872837630297</c:v>
                </c:pt>
                <c:pt idx="1169">
                  <c:v>0.60930084412737195</c:v>
                </c:pt>
                <c:pt idx="1170">
                  <c:v>0.60916295987844049</c:v>
                </c:pt>
                <c:pt idx="1171">
                  <c:v>0.60902507562951602</c:v>
                </c:pt>
                <c:pt idx="1172">
                  <c:v>0.60888719138058245</c:v>
                </c:pt>
                <c:pt idx="1173">
                  <c:v>0.60819777013592602</c:v>
                </c:pt>
                <c:pt idx="1174">
                  <c:v>0.608059885886996</c:v>
                </c:pt>
                <c:pt idx="1175">
                  <c:v>0.60792200163806565</c:v>
                </c:pt>
                <c:pt idx="1176">
                  <c:v>0.6077841173891374</c:v>
                </c:pt>
                <c:pt idx="1177">
                  <c:v>0.60764623314020694</c:v>
                </c:pt>
                <c:pt idx="1178">
                  <c:v>0.60750834889127259</c:v>
                </c:pt>
                <c:pt idx="1179">
                  <c:v>0.60668104339769191</c:v>
                </c:pt>
                <c:pt idx="1180">
                  <c:v>0.606543159148758</c:v>
                </c:pt>
                <c:pt idx="1181">
                  <c:v>0.60640527489982765</c:v>
                </c:pt>
                <c:pt idx="1182">
                  <c:v>0.60626739065089663</c:v>
                </c:pt>
                <c:pt idx="1183">
                  <c:v>0.60612950640196595</c:v>
                </c:pt>
                <c:pt idx="1184">
                  <c:v>0.60530220090838105</c:v>
                </c:pt>
                <c:pt idx="1185">
                  <c:v>0.60516431665945392</c:v>
                </c:pt>
                <c:pt idx="1186">
                  <c:v>0.60502643241052489</c:v>
                </c:pt>
                <c:pt idx="1187">
                  <c:v>0.60488854816159121</c:v>
                </c:pt>
                <c:pt idx="1188">
                  <c:v>0.60475066391265897</c:v>
                </c:pt>
                <c:pt idx="1189">
                  <c:v>0.60392335841907741</c:v>
                </c:pt>
                <c:pt idx="1190">
                  <c:v>0.60378547417014694</c:v>
                </c:pt>
                <c:pt idx="1191">
                  <c:v>0.60364758992121259</c:v>
                </c:pt>
                <c:pt idx="1192">
                  <c:v>0.60350970567228202</c:v>
                </c:pt>
                <c:pt idx="1193">
                  <c:v>0.60337182142335422</c:v>
                </c:pt>
                <c:pt idx="1194">
                  <c:v>0.60254451592976699</c:v>
                </c:pt>
                <c:pt idx="1195">
                  <c:v>0.60240663168083763</c:v>
                </c:pt>
                <c:pt idx="1196">
                  <c:v>0.6022687474319055</c:v>
                </c:pt>
                <c:pt idx="1197">
                  <c:v>0.60213086318297504</c:v>
                </c:pt>
                <c:pt idx="1198">
                  <c:v>0.60199297893404502</c:v>
                </c:pt>
                <c:pt idx="1199">
                  <c:v>0.60116567344046246</c:v>
                </c:pt>
                <c:pt idx="1200">
                  <c:v>0.60102778919152999</c:v>
                </c:pt>
                <c:pt idx="1201">
                  <c:v>0.60088990494259964</c:v>
                </c:pt>
                <c:pt idx="1202">
                  <c:v>0.60075202069366795</c:v>
                </c:pt>
                <c:pt idx="1203">
                  <c:v>0.60061413644474093</c:v>
                </c:pt>
                <c:pt idx="1204">
                  <c:v>0.59978683095115259</c:v>
                </c:pt>
                <c:pt idx="1205">
                  <c:v>0.59964894670222257</c:v>
                </c:pt>
                <c:pt idx="1206">
                  <c:v>0.59951106245329222</c:v>
                </c:pt>
                <c:pt idx="1207">
                  <c:v>0.59937317820435876</c:v>
                </c:pt>
                <c:pt idx="1208">
                  <c:v>0.59923529395543018</c:v>
                </c:pt>
                <c:pt idx="1209">
                  <c:v>0.59840798846184329</c:v>
                </c:pt>
                <c:pt idx="1210">
                  <c:v>0.59827010421291205</c:v>
                </c:pt>
                <c:pt idx="1211">
                  <c:v>0.59813221996398458</c:v>
                </c:pt>
                <c:pt idx="1212">
                  <c:v>0.59799433571505356</c:v>
                </c:pt>
                <c:pt idx="1213">
                  <c:v>0.59785645146612321</c:v>
                </c:pt>
                <c:pt idx="1214">
                  <c:v>0.59702914597253676</c:v>
                </c:pt>
                <c:pt idx="1215">
                  <c:v>0.59689126172360818</c:v>
                </c:pt>
                <c:pt idx="1216">
                  <c:v>0.59675337747467871</c:v>
                </c:pt>
                <c:pt idx="1217">
                  <c:v>0.59661549322574725</c:v>
                </c:pt>
                <c:pt idx="1218">
                  <c:v>0.59647760897681557</c:v>
                </c:pt>
                <c:pt idx="1219">
                  <c:v>0.59565030348323222</c:v>
                </c:pt>
                <c:pt idx="1220">
                  <c:v>0.59551241923429876</c:v>
                </c:pt>
                <c:pt idx="1221">
                  <c:v>0.59537453498537118</c:v>
                </c:pt>
                <c:pt idx="1222">
                  <c:v>0.59523665073643717</c:v>
                </c:pt>
                <c:pt idx="1223">
                  <c:v>0.5950987664875097</c:v>
                </c:pt>
                <c:pt idx="1224">
                  <c:v>0.59496088223858179</c:v>
                </c:pt>
                <c:pt idx="1225">
                  <c:v>0.59427146099392458</c:v>
                </c:pt>
                <c:pt idx="1226">
                  <c:v>0.59413357674499356</c:v>
                </c:pt>
                <c:pt idx="1227">
                  <c:v>0.59399569249606465</c:v>
                </c:pt>
                <c:pt idx="1228">
                  <c:v>0.59385780824713319</c:v>
                </c:pt>
                <c:pt idx="1229">
                  <c:v>0.5937199239982015</c:v>
                </c:pt>
                <c:pt idx="1230">
                  <c:v>0.59358203974926627</c:v>
                </c:pt>
                <c:pt idx="1231">
                  <c:v>0.59289261850461872</c:v>
                </c:pt>
                <c:pt idx="1232">
                  <c:v>0.59275473425568725</c:v>
                </c:pt>
                <c:pt idx="1233">
                  <c:v>0.59261685000675557</c:v>
                </c:pt>
                <c:pt idx="1234">
                  <c:v>0.59247896575782177</c:v>
                </c:pt>
                <c:pt idx="1235">
                  <c:v>0.59234108150889664</c:v>
                </c:pt>
                <c:pt idx="1236">
                  <c:v>0.59220319725996129</c:v>
                </c:pt>
                <c:pt idx="1237">
                  <c:v>0.59151377601530852</c:v>
                </c:pt>
                <c:pt idx="1238">
                  <c:v>0.5913758917663795</c:v>
                </c:pt>
                <c:pt idx="1239">
                  <c:v>0.59123800751744859</c:v>
                </c:pt>
                <c:pt idx="1240">
                  <c:v>0.59110012326851924</c:v>
                </c:pt>
                <c:pt idx="1241">
                  <c:v>0.59096223901958822</c:v>
                </c:pt>
                <c:pt idx="1242">
                  <c:v>0.59082435477065476</c:v>
                </c:pt>
                <c:pt idx="1243">
                  <c:v>0.58999704927707319</c:v>
                </c:pt>
                <c:pt idx="1244">
                  <c:v>0.58985916502814151</c:v>
                </c:pt>
                <c:pt idx="1245">
                  <c:v>0.58972128077921149</c:v>
                </c:pt>
                <c:pt idx="1246">
                  <c:v>0.58958339653028058</c:v>
                </c:pt>
                <c:pt idx="1247">
                  <c:v>0.58944551228135023</c:v>
                </c:pt>
                <c:pt idx="1248">
                  <c:v>0.588618206787764</c:v>
                </c:pt>
                <c:pt idx="1249">
                  <c:v>0.5884803225388352</c:v>
                </c:pt>
                <c:pt idx="1250">
                  <c:v>0.58834243828990418</c:v>
                </c:pt>
                <c:pt idx="1251">
                  <c:v>0.58820455404097349</c:v>
                </c:pt>
                <c:pt idx="1252">
                  <c:v>0.58806666979203737</c:v>
                </c:pt>
                <c:pt idx="1253">
                  <c:v>0.58723936429845858</c:v>
                </c:pt>
                <c:pt idx="1254">
                  <c:v>0.58710148004952822</c:v>
                </c:pt>
                <c:pt idx="1255">
                  <c:v>0.58696359580059476</c:v>
                </c:pt>
                <c:pt idx="1256">
                  <c:v>0.58682571155166718</c:v>
                </c:pt>
                <c:pt idx="1257">
                  <c:v>0.5866878273027355</c:v>
                </c:pt>
                <c:pt idx="1258">
                  <c:v>0.58586052180914905</c:v>
                </c:pt>
                <c:pt idx="1259">
                  <c:v>0.58572263756022125</c:v>
                </c:pt>
                <c:pt idx="1260">
                  <c:v>0.58558475331128956</c:v>
                </c:pt>
                <c:pt idx="1261">
                  <c:v>0.58544686906235577</c:v>
                </c:pt>
                <c:pt idx="1262">
                  <c:v>0.58530898481342652</c:v>
                </c:pt>
                <c:pt idx="1263">
                  <c:v>0.58448167931984518</c:v>
                </c:pt>
                <c:pt idx="1264">
                  <c:v>0.58434379507091105</c:v>
                </c:pt>
                <c:pt idx="1265">
                  <c:v>0.58420591082198259</c:v>
                </c:pt>
                <c:pt idx="1266">
                  <c:v>0.58406802657305323</c:v>
                </c:pt>
                <c:pt idx="1267">
                  <c:v>0.58393014232412221</c:v>
                </c:pt>
                <c:pt idx="1268">
                  <c:v>0.58310283683053821</c:v>
                </c:pt>
                <c:pt idx="1269">
                  <c:v>0.58296495258160719</c:v>
                </c:pt>
                <c:pt idx="1270">
                  <c:v>0.5828270683326755</c:v>
                </c:pt>
                <c:pt idx="1271">
                  <c:v>0.58268918408374459</c:v>
                </c:pt>
                <c:pt idx="1272">
                  <c:v>0.58255129983481457</c:v>
                </c:pt>
                <c:pt idx="1273">
                  <c:v>0.58172399434123057</c:v>
                </c:pt>
                <c:pt idx="1274">
                  <c:v>0.58158611009229577</c:v>
                </c:pt>
                <c:pt idx="1275">
                  <c:v>0.58144822584336653</c:v>
                </c:pt>
                <c:pt idx="1276">
                  <c:v>0.58131034159443529</c:v>
                </c:pt>
                <c:pt idx="1277">
                  <c:v>0.5811724573455086</c:v>
                </c:pt>
                <c:pt idx="1278">
                  <c:v>0.58034515185192015</c:v>
                </c:pt>
                <c:pt idx="1279">
                  <c:v>0.58020726760299257</c:v>
                </c:pt>
                <c:pt idx="1280">
                  <c:v>0.58006938335406</c:v>
                </c:pt>
                <c:pt idx="1281">
                  <c:v>0.57993149910513164</c:v>
                </c:pt>
                <c:pt idx="1282">
                  <c:v>0.57979361485620162</c:v>
                </c:pt>
                <c:pt idx="1283">
                  <c:v>0.57896630936261306</c:v>
                </c:pt>
                <c:pt idx="1284">
                  <c:v>0.57882842511368893</c:v>
                </c:pt>
                <c:pt idx="1285">
                  <c:v>0.57869054086475502</c:v>
                </c:pt>
                <c:pt idx="1286">
                  <c:v>0.57855265661582644</c:v>
                </c:pt>
                <c:pt idx="1287">
                  <c:v>0.57841477236689465</c:v>
                </c:pt>
                <c:pt idx="1288">
                  <c:v>0.57758746687330897</c:v>
                </c:pt>
                <c:pt idx="1289">
                  <c:v>0.57744958262438228</c:v>
                </c:pt>
                <c:pt idx="1290">
                  <c:v>0.57731169837544805</c:v>
                </c:pt>
                <c:pt idx="1291">
                  <c:v>0.57717381412651991</c:v>
                </c:pt>
                <c:pt idx="1292">
                  <c:v>0.57703592987758701</c:v>
                </c:pt>
                <c:pt idx="1293">
                  <c:v>0.57689804562865665</c:v>
                </c:pt>
                <c:pt idx="1294">
                  <c:v>0.57620862438400422</c:v>
                </c:pt>
                <c:pt idx="1295">
                  <c:v>0.57607074013507165</c:v>
                </c:pt>
                <c:pt idx="1296">
                  <c:v>0.57593285588614096</c:v>
                </c:pt>
                <c:pt idx="1297">
                  <c:v>0.57579497163721005</c:v>
                </c:pt>
                <c:pt idx="1298">
                  <c:v>0.57565708738828192</c:v>
                </c:pt>
                <c:pt idx="1299">
                  <c:v>0.57551920313934901</c:v>
                </c:pt>
                <c:pt idx="1300">
                  <c:v>0.57469189764576889</c:v>
                </c:pt>
                <c:pt idx="1301">
                  <c:v>0.57455401339683465</c:v>
                </c:pt>
                <c:pt idx="1302">
                  <c:v>0.57441612914789897</c:v>
                </c:pt>
                <c:pt idx="1303">
                  <c:v>0.57427824489897195</c:v>
                </c:pt>
                <c:pt idx="1304">
                  <c:v>0.57414036065004204</c:v>
                </c:pt>
                <c:pt idx="1305">
                  <c:v>0.57331305515645659</c:v>
                </c:pt>
                <c:pt idx="1306">
                  <c:v>0.57317517090752701</c:v>
                </c:pt>
                <c:pt idx="1307">
                  <c:v>0.57303728665860021</c:v>
                </c:pt>
                <c:pt idx="1308">
                  <c:v>0.57289940240966886</c:v>
                </c:pt>
                <c:pt idx="1309">
                  <c:v>0.57276151816073495</c:v>
                </c:pt>
                <c:pt idx="1310">
                  <c:v>0.57193421266715294</c:v>
                </c:pt>
                <c:pt idx="1311">
                  <c:v>0.57179632841822003</c:v>
                </c:pt>
                <c:pt idx="1312">
                  <c:v>0.57165844416929146</c:v>
                </c:pt>
                <c:pt idx="1313">
                  <c:v>0.57152055992035578</c:v>
                </c:pt>
                <c:pt idx="1314">
                  <c:v>0.57138267567142698</c:v>
                </c:pt>
                <c:pt idx="1315">
                  <c:v>0.57055537017784297</c:v>
                </c:pt>
                <c:pt idx="1316">
                  <c:v>0.57041748592891006</c:v>
                </c:pt>
                <c:pt idx="1317">
                  <c:v>0.57027960167998493</c:v>
                </c:pt>
                <c:pt idx="1318">
                  <c:v>0.57014171743105346</c:v>
                </c:pt>
                <c:pt idx="1319">
                  <c:v>0.57000383318212244</c:v>
                </c:pt>
                <c:pt idx="1320">
                  <c:v>0.56917652768853821</c:v>
                </c:pt>
                <c:pt idx="1321">
                  <c:v>0.56903864343960564</c:v>
                </c:pt>
                <c:pt idx="1322">
                  <c:v>0.56890075919067495</c:v>
                </c:pt>
                <c:pt idx="1323">
                  <c:v>0.56876287494174349</c:v>
                </c:pt>
                <c:pt idx="1324">
                  <c:v>0.56862499069281591</c:v>
                </c:pt>
                <c:pt idx="1325">
                  <c:v>0.56779768519922902</c:v>
                </c:pt>
                <c:pt idx="1326">
                  <c:v>0.56765980095030022</c:v>
                </c:pt>
                <c:pt idx="1327">
                  <c:v>0.56752191670136798</c:v>
                </c:pt>
                <c:pt idx="1328">
                  <c:v>0.56738403245243763</c:v>
                </c:pt>
                <c:pt idx="1329">
                  <c:v>0.56724614820350605</c:v>
                </c:pt>
                <c:pt idx="1330">
                  <c:v>0.56641884270992149</c:v>
                </c:pt>
                <c:pt idx="1331">
                  <c:v>0.56628095846099102</c:v>
                </c:pt>
                <c:pt idx="1332">
                  <c:v>0.56614307421206</c:v>
                </c:pt>
                <c:pt idx="1333">
                  <c:v>0.56600518996312998</c:v>
                </c:pt>
                <c:pt idx="1334">
                  <c:v>0.56586730571419896</c:v>
                </c:pt>
                <c:pt idx="1335">
                  <c:v>0.56504000022061562</c:v>
                </c:pt>
                <c:pt idx="1336">
                  <c:v>0.56490211597168349</c:v>
                </c:pt>
                <c:pt idx="1337">
                  <c:v>0.56476423172275358</c:v>
                </c:pt>
                <c:pt idx="1338">
                  <c:v>0.56462634747382545</c:v>
                </c:pt>
                <c:pt idx="1339">
                  <c:v>0.56448846322489421</c:v>
                </c:pt>
                <c:pt idx="1340">
                  <c:v>0.56366115773130798</c:v>
                </c:pt>
                <c:pt idx="1341">
                  <c:v>0.56352327348237763</c:v>
                </c:pt>
                <c:pt idx="1342">
                  <c:v>0.5633853892334455</c:v>
                </c:pt>
                <c:pt idx="1343">
                  <c:v>0.56324750498451603</c:v>
                </c:pt>
                <c:pt idx="1344">
                  <c:v>0.56310962073558746</c:v>
                </c:pt>
                <c:pt idx="1345">
                  <c:v>0.56228231524200056</c:v>
                </c:pt>
                <c:pt idx="1346">
                  <c:v>0.56214443099307398</c:v>
                </c:pt>
                <c:pt idx="1347">
                  <c:v>0.56200654674413897</c:v>
                </c:pt>
                <c:pt idx="1348">
                  <c:v>0.56186866249520895</c:v>
                </c:pt>
                <c:pt idx="1349">
                  <c:v>0.56173077824627804</c:v>
                </c:pt>
                <c:pt idx="1350">
                  <c:v>0.56090347275269403</c:v>
                </c:pt>
                <c:pt idx="1351">
                  <c:v>0.56076558850376301</c:v>
                </c:pt>
                <c:pt idx="1352">
                  <c:v>0.56062770425483421</c:v>
                </c:pt>
                <c:pt idx="1353">
                  <c:v>0.56048982000590197</c:v>
                </c:pt>
                <c:pt idx="1354">
                  <c:v>0.56035193575697051</c:v>
                </c:pt>
                <c:pt idx="1355">
                  <c:v>0.55952463026339017</c:v>
                </c:pt>
                <c:pt idx="1356">
                  <c:v>0.55938674601445559</c:v>
                </c:pt>
                <c:pt idx="1357">
                  <c:v>0.55924886176552502</c:v>
                </c:pt>
                <c:pt idx="1358">
                  <c:v>0.55911097751659622</c:v>
                </c:pt>
                <c:pt idx="1359">
                  <c:v>0.55897309326766398</c:v>
                </c:pt>
                <c:pt idx="1360">
                  <c:v>0.55800790352514895</c:v>
                </c:pt>
                <c:pt idx="1361">
                  <c:v>0.55787001927621804</c:v>
                </c:pt>
                <c:pt idx="1362">
                  <c:v>0.55773213502728658</c:v>
                </c:pt>
                <c:pt idx="1363">
                  <c:v>0.557594250778357</c:v>
                </c:pt>
                <c:pt idx="1364">
                  <c:v>0.55745636652942598</c:v>
                </c:pt>
                <c:pt idx="1365">
                  <c:v>0.55662906103584264</c:v>
                </c:pt>
                <c:pt idx="1366">
                  <c:v>0.55649117678691096</c:v>
                </c:pt>
                <c:pt idx="1367">
                  <c:v>0.55635329253798005</c:v>
                </c:pt>
                <c:pt idx="1368">
                  <c:v>0.55621540828905003</c:v>
                </c:pt>
                <c:pt idx="1369">
                  <c:v>0.55607752404011901</c:v>
                </c:pt>
                <c:pt idx="1370">
                  <c:v>0.55525021854653744</c:v>
                </c:pt>
                <c:pt idx="1371">
                  <c:v>0.55511233429760143</c:v>
                </c:pt>
                <c:pt idx="1372">
                  <c:v>0.5549744500486764</c:v>
                </c:pt>
                <c:pt idx="1373">
                  <c:v>0.55483656579973972</c:v>
                </c:pt>
                <c:pt idx="1374">
                  <c:v>0.55469868155081492</c:v>
                </c:pt>
                <c:pt idx="1375">
                  <c:v>0.55387137605722803</c:v>
                </c:pt>
                <c:pt idx="1376">
                  <c:v>0.55373349180829701</c:v>
                </c:pt>
                <c:pt idx="1377">
                  <c:v>0.55359560755936665</c:v>
                </c:pt>
                <c:pt idx="1378">
                  <c:v>0.55345772331043497</c:v>
                </c:pt>
                <c:pt idx="1379">
                  <c:v>0.55331983906150495</c:v>
                </c:pt>
                <c:pt idx="1380">
                  <c:v>0.5524925335679195</c:v>
                </c:pt>
                <c:pt idx="1381">
                  <c:v>0.55235464931899003</c:v>
                </c:pt>
                <c:pt idx="1382">
                  <c:v>0.55221676507005513</c:v>
                </c:pt>
                <c:pt idx="1383">
                  <c:v>0.55207888082112799</c:v>
                </c:pt>
                <c:pt idx="1384">
                  <c:v>0.55194099657220064</c:v>
                </c:pt>
                <c:pt idx="1385">
                  <c:v>0.55111369107861297</c:v>
                </c:pt>
                <c:pt idx="1386">
                  <c:v>0.55097580682968617</c:v>
                </c:pt>
                <c:pt idx="1387">
                  <c:v>0.55083792258075204</c:v>
                </c:pt>
                <c:pt idx="1388">
                  <c:v>0.55070003833182346</c:v>
                </c:pt>
                <c:pt idx="1389">
                  <c:v>0.55056215408288878</c:v>
                </c:pt>
                <c:pt idx="1390">
                  <c:v>0.54973484858930821</c:v>
                </c:pt>
                <c:pt idx="1391">
                  <c:v>0.54959696434037597</c:v>
                </c:pt>
                <c:pt idx="1392">
                  <c:v>0.54945908009144451</c:v>
                </c:pt>
                <c:pt idx="1393">
                  <c:v>0.54932119584251349</c:v>
                </c:pt>
                <c:pt idx="1394">
                  <c:v>0.54918331159358669</c:v>
                </c:pt>
                <c:pt idx="1395">
                  <c:v>0.54835600609999902</c:v>
                </c:pt>
                <c:pt idx="1396">
                  <c:v>0.54821812185106356</c:v>
                </c:pt>
                <c:pt idx="1397">
                  <c:v>0.54808023760213864</c:v>
                </c:pt>
                <c:pt idx="1398">
                  <c:v>0.54794235335320762</c:v>
                </c:pt>
                <c:pt idx="1399">
                  <c:v>0.54780446910427605</c:v>
                </c:pt>
                <c:pt idx="1400">
                  <c:v>0.54697716361069204</c:v>
                </c:pt>
                <c:pt idx="1401">
                  <c:v>0.54683927936176202</c:v>
                </c:pt>
                <c:pt idx="1402">
                  <c:v>0.546701395112831</c:v>
                </c:pt>
                <c:pt idx="1403">
                  <c:v>0.54656351086389998</c:v>
                </c:pt>
                <c:pt idx="1404">
                  <c:v>0.54642562661496963</c:v>
                </c:pt>
                <c:pt idx="1405">
                  <c:v>0.54559832112138451</c:v>
                </c:pt>
                <c:pt idx="1406">
                  <c:v>0.54546043687245349</c:v>
                </c:pt>
                <c:pt idx="1407">
                  <c:v>0.54532255262352691</c:v>
                </c:pt>
                <c:pt idx="1408">
                  <c:v>0.54518466837459545</c:v>
                </c:pt>
                <c:pt idx="1409">
                  <c:v>0.54504678412565954</c:v>
                </c:pt>
                <c:pt idx="1410">
                  <c:v>0.54421947863207865</c:v>
                </c:pt>
                <c:pt idx="1411">
                  <c:v>0.54408159438314763</c:v>
                </c:pt>
                <c:pt idx="1412">
                  <c:v>0.54394371013421705</c:v>
                </c:pt>
                <c:pt idx="1413">
                  <c:v>0.54380582588528603</c:v>
                </c:pt>
                <c:pt idx="1414">
                  <c:v>0.54366794163635457</c:v>
                </c:pt>
                <c:pt idx="1415">
                  <c:v>0.54284063614277589</c:v>
                </c:pt>
                <c:pt idx="1416">
                  <c:v>0.54270275189383999</c:v>
                </c:pt>
                <c:pt idx="1417">
                  <c:v>0.54256486764490996</c:v>
                </c:pt>
                <c:pt idx="1418">
                  <c:v>0.5424269833959785</c:v>
                </c:pt>
                <c:pt idx="1419">
                  <c:v>0.54228909914704759</c:v>
                </c:pt>
                <c:pt idx="1420">
                  <c:v>0.54132390940453301</c:v>
                </c:pt>
                <c:pt idx="1421">
                  <c:v>0.54118602515559999</c:v>
                </c:pt>
                <c:pt idx="1422">
                  <c:v>0.54104814090667197</c:v>
                </c:pt>
                <c:pt idx="1423">
                  <c:v>0.54091025665774095</c:v>
                </c:pt>
                <c:pt idx="1424">
                  <c:v>0.53994506691522604</c:v>
                </c:pt>
                <c:pt idx="1425">
                  <c:v>0.53980718266629502</c:v>
                </c:pt>
                <c:pt idx="1426">
                  <c:v>0.539669298417365</c:v>
                </c:pt>
                <c:pt idx="1427">
                  <c:v>0.53953141416843464</c:v>
                </c:pt>
                <c:pt idx="1428">
                  <c:v>0.53939352991950296</c:v>
                </c:pt>
                <c:pt idx="1429">
                  <c:v>0.53856622442591606</c:v>
                </c:pt>
                <c:pt idx="1430">
                  <c:v>0.53842834017698749</c:v>
                </c:pt>
                <c:pt idx="1431">
                  <c:v>0.53829045592805802</c:v>
                </c:pt>
                <c:pt idx="1432">
                  <c:v>0.538152571679127</c:v>
                </c:pt>
                <c:pt idx="1433">
                  <c:v>0.53801468743019665</c:v>
                </c:pt>
                <c:pt idx="1434">
                  <c:v>0.53718738193660709</c:v>
                </c:pt>
                <c:pt idx="1435">
                  <c:v>0.53704949768768429</c:v>
                </c:pt>
                <c:pt idx="1436">
                  <c:v>0.53691161343875393</c:v>
                </c:pt>
                <c:pt idx="1437">
                  <c:v>0.53677372918982003</c:v>
                </c:pt>
                <c:pt idx="1438">
                  <c:v>0.53663584494089145</c:v>
                </c:pt>
                <c:pt idx="1439">
                  <c:v>0.535808539447305</c:v>
                </c:pt>
                <c:pt idx="1440">
                  <c:v>0.53567065519837787</c:v>
                </c:pt>
                <c:pt idx="1441">
                  <c:v>0.53553277094944007</c:v>
                </c:pt>
                <c:pt idx="1442">
                  <c:v>0.53539488670051305</c:v>
                </c:pt>
                <c:pt idx="1443">
                  <c:v>0.53525700245158492</c:v>
                </c:pt>
                <c:pt idx="1444">
                  <c:v>0.53442969695799802</c:v>
                </c:pt>
                <c:pt idx="1445">
                  <c:v>0.53429181270906945</c:v>
                </c:pt>
                <c:pt idx="1446">
                  <c:v>0.53415392846013598</c:v>
                </c:pt>
                <c:pt idx="1447">
                  <c:v>0.53401604421120319</c:v>
                </c:pt>
                <c:pt idx="1448">
                  <c:v>0.5338781599622745</c:v>
                </c:pt>
                <c:pt idx="1449">
                  <c:v>0.53305085446869394</c:v>
                </c:pt>
                <c:pt idx="1450">
                  <c:v>0.53291297021975959</c:v>
                </c:pt>
                <c:pt idx="1451">
                  <c:v>0.53277508597082901</c:v>
                </c:pt>
                <c:pt idx="1452">
                  <c:v>0.53263720172189899</c:v>
                </c:pt>
                <c:pt idx="1453">
                  <c:v>0.53249931747296797</c:v>
                </c:pt>
                <c:pt idx="1454">
                  <c:v>0.53167201197938463</c:v>
                </c:pt>
                <c:pt idx="1455">
                  <c:v>0.53153412773045006</c:v>
                </c:pt>
                <c:pt idx="1456">
                  <c:v>0.53139624348152203</c:v>
                </c:pt>
                <c:pt idx="1457">
                  <c:v>0.53125835923259201</c:v>
                </c:pt>
                <c:pt idx="1458">
                  <c:v>0.531120474983661</c:v>
                </c:pt>
                <c:pt idx="1459">
                  <c:v>0.53029316949007699</c:v>
                </c:pt>
                <c:pt idx="1460">
                  <c:v>0.53015528524114597</c:v>
                </c:pt>
                <c:pt idx="1461">
                  <c:v>0.53001740099221206</c:v>
                </c:pt>
                <c:pt idx="1462">
                  <c:v>0.52987951674328793</c:v>
                </c:pt>
                <c:pt idx="1463">
                  <c:v>0.52974163249435902</c:v>
                </c:pt>
                <c:pt idx="1464">
                  <c:v>0.52891432700077001</c:v>
                </c:pt>
                <c:pt idx="1465">
                  <c:v>0.52877644275183899</c:v>
                </c:pt>
                <c:pt idx="1466">
                  <c:v>0.52863855850290797</c:v>
                </c:pt>
                <c:pt idx="1467">
                  <c:v>0.52850067425397695</c:v>
                </c:pt>
                <c:pt idx="1468">
                  <c:v>0.5283627900050436</c:v>
                </c:pt>
                <c:pt idx="1469">
                  <c:v>0.52753548451146159</c:v>
                </c:pt>
                <c:pt idx="1470">
                  <c:v>0.52739760026253202</c:v>
                </c:pt>
                <c:pt idx="1471">
                  <c:v>0.52725971601360322</c:v>
                </c:pt>
                <c:pt idx="1472">
                  <c:v>0.52712183176466998</c:v>
                </c:pt>
                <c:pt idx="1473">
                  <c:v>0.52698394751573996</c:v>
                </c:pt>
                <c:pt idx="1474">
                  <c:v>0.52615664202215451</c:v>
                </c:pt>
                <c:pt idx="1475">
                  <c:v>0.52601875777322449</c:v>
                </c:pt>
                <c:pt idx="1476">
                  <c:v>0.52588087352429691</c:v>
                </c:pt>
                <c:pt idx="1477">
                  <c:v>0.52574298927536256</c:v>
                </c:pt>
                <c:pt idx="1478">
                  <c:v>0.52560510502643198</c:v>
                </c:pt>
                <c:pt idx="1479">
                  <c:v>0.52463991528391862</c:v>
                </c:pt>
                <c:pt idx="1480">
                  <c:v>0.52450203103498649</c:v>
                </c:pt>
                <c:pt idx="1481">
                  <c:v>0.52436414678605259</c:v>
                </c:pt>
                <c:pt idx="1482">
                  <c:v>0.52422626253712501</c:v>
                </c:pt>
                <c:pt idx="1483">
                  <c:v>0.52257165154995699</c:v>
                </c:pt>
                <c:pt idx="1484">
                  <c:v>0.52243376730102342</c:v>
                </c:pt>
                <c:pt idx="1485">
                  <c:v>0.52229588305209662</c:v>
                </c:pt>
                <c:pt idx="1486">
                  <c:v>0.52215799880316449</c:v>
                </c:pt>
                <c:pt idx="1487">
                  <c:v>0.52202011455423403</c:v>
                </c:pt>
                <c:pt idx="1488">
                  <c:v>0.52188223030530401</c:v>
                </c:pt>
                <c:pt idx="1489">
                  <c:v>0.52174434605637365</c:v>
                </c:pt>
                <c:pt idx="1490">
                  <c:v>0.52160646180743941</c:v>
                </c:pt>
                <c:pt idx="1491">
                  <c:v>0.52146857755851095</c:v>
                </c:pt>
                <c:pt idx="1492">
                  <c:v>0.52133069330958293</c:v>
                </c:pt>
                <c:pt idx="1493">
                  <c:v>0.51981396657134249</c:v>
                </c:pt>
                <c:pt idx="1494">
                  <c:v>0.51967608232241203</c:v>
                </c:pt>
                <c:pt idx="1495">
                  <c:v>0.51953819807348101</c:v>
                </c:pt>
                <c:pt idx="1496">
                  <c:v>0.51940031382455099</c:v>
                </c:pt>
                <c:pt idx="1497">
                  <c:v>0.5192624295756173</c:v>
                </c:pt>
                <c:pt idx="1498">
                  <c:v>0.5191245453266885</c:v>
                </c:pt>
                <c:pt idx="1499">
                  <c:v>0.51898666107775571</c:v>
                </c:pt>
                <c:pt idx="1500">
                  <c:v>0.51884877682883046</c:v>
                </c:pt>
                <c:pt idx="1501">
                  <c:v>0.51871089257990077</c:v>
                </c:pt>
                <c:pt idx="1502">
                  <c:v>0.51857300833096343</c:v>
                </c:pt>
                <c:pt idx="1503">
                  <c:v>0.51705628159272643</c:v>
                </c:pt>
                <c:pt idx="1504">
                  <c:v>0.51691839734379863</c:v>
                </c:pt>
                <c:pt idx="1505">
                  <c:v>0.51678051309486694</c:v>
                </c:pt>
                <c:pt idx="1506">
                  <c:v>0.51664262884593659</c:v>
                </c:pt>
                <c:pt idx="1507">
                  <c:v>0.51650474459700557</c:v>
                </c:pt>
                <c:pt idx="1508">
                  <c:v>0.516366860348075</c:v>
                </c:pt>
                <c:pt idx="1509">
                  <c:v>0.51622897609914464</c:v>
                </c:pt>
                <c:pt idx="1510">
                  <c:v>0.51609109185021396</c:v>
                </c:pt>
                <c:pt idx="1511">
                  <c:v>0.51595320760128305</c:v>
                </c:pt>
                <c:pt idx="1512">
                  <c:v>0.51581532335235158</c:v>
                </c:pt>
                <c:pt idx="1513">
                  <c:v>0.51429859661411792</c:v>
                </c:pt>
                <c:pt idx="1514">
                  <c:v>0.51416071236518646</c:v>
                </c:pt>
                <c:pt idx="1515">
                  <c:v>0.51402282811625077</c:v>
                </c:pt>
                <c:pt idx="1516">
                  <c:v>0.51388494386731942</c:v>
                </c:pt>
                <c:pt idx="1517">
                  <c:v>0.51374705961839529</c:v>
                </c:pt>
                <c:pt idx="1518">
                  <c:v>0.51360917536946105</c:v>
                </c:pt>
                <c:pt idx="1519">
                  <c:v>0.51347129112053003</c:v>
                </c:pt>
                <c:pt idx="1520">
                  <c:v>0.5133334068715999</c:v>
                </c:pt>
                <c:pt idx="1521">
                  <c:v>0.51319552262266899</c:v>
                </c:pt>
                <c:pt idx="1522">
                  <c:v>0.51305763837373863</c:v>
                </c:pt>
                <c:pt idx="1523">
                  <c:v>0.51154091163550064</c:v>
                </c:pt>
                <c:pt idx="1524">
                  <c:v>0.51140302738656951</c:v>
                </c:pt>
                <c:pt idx="1525">
                  <c:v>0.5112651431376356</c:v>
                </c:pt>
                <c:pt idx="1526">
                  <c:v>0.51112725888870802</c:v>
                </c:pt>
                <c:pt idx="1527">
                  <c:v>0.51098937463978045</c:v>
                </c:pt>
                <c:pt idx="1528">
                  <c:v>0.51085149039084765</c:v>
                </c:pt>
                <c:pt idx="1529">
                  <c:v>0.51071360614191597</c:v>
                </c:pt>
                <c:pt idx="1530">
                  <c:v>0.51057572189298206</c:v>
                </c:pt>
                <c:pt idx="1531">
                  <c:v>0.51043783764405504</c:v>
                </c:pt>
                <c:pt idx="1532">
                  <c:v>0.51029995339512646</c:v>
                </c:pt>
                <c:pt idx="1533">
                  <c:v>0.508645342407955</c:v>
                </c:pt>
                <c:pt idx="1534">
                  <c:v>0.50850745815902498</c:v>
                </c:pt>
                <c:pt idx="1535">
                  <c:v>0.50836957391009396</c:v>
                </c:pt>
                <c:pt idx="1536">
                  <c:v>0.50823168966116306</c:v>
                </c:pt>
                <c:pt idx="1537">
                  <c:v>0.50809380541223259</c:v>
                </c:pt>
                <c:pt idx="1538">
                  <c:v>0.50795592116330202</c:v>
                </c:pt>
                <c:pt idx="1539">
                  <c:v>0.50781803691437322</c:v>
                </c:pt>
                <c:pt idx="1540">
                  <c:v>0.50768015266544064</c:v>
                </c:pt>
                <c:pt idx="1541">
                  <c:v>0.50754226841650996</c:v>
                </c:pt>
                <c:pt idx="1542">
                  <c:v>0.50588765742934105</c:v>
                </c:pt>
                <c:pt idx="1543">
                  <c:v>0.50574977318041392</c:v>
                </c:pt>
                <c:pt idx="1544">
                  <c:v>0.50561188893148001</c:v>
                </c:pt>
                <c:pt idx="1545">
                  <c:v>0.50547400468254899</c:v>
                </c:pt>
                <c:pt idx="1546">
                  <c:v>0.50533612043361642</c:v>
                </c:pt>
                <c:pt idx="1547">
                  <c:v>0.50519823618469129</c:v>
                </c:pt>
                <c:pt idx="1548">
                  <c:v>0.5050603519357536</c:v>
                </c:pt>
                <c:pt idx="1549">
                  <c:v>0.50492246768682603</c:v>
                </c:pt>
                <c:pt idx="1550">
                  <c:v>0.50478458343789601</c:v>
                </c:pt>
                <c:pt idx="1551">
                  <c:v>0.50312997245072921</c:v>
                </c:pt>
                <c:pt idx="1552">
                  <c:v>0.50299208820179597</c:v>
                </c:pt>
                <c:pt idx="1553">
                  <c:v>0.50285420395286551</c:v>
                </c:pt>
                <c:pt idx="1554">
                  <c:v>0.5027163197039316</c:v>
                </c:pt>
                <c:pt idx="1555">
                  <c:v>0.50257843545500402</c:v>
                </c:pt>
                <c:pt idx="1556">
                  <c:v>0.502440551206074</c:v>
                </c:pt>
                <c:pt idx="1557">
                  <c:v>0.50230266695714043</c:v>
                </c:pt>
                <c:pt idx="1558">
                  <c:v>0.5021647827082093</c:v>
                </c:pt>
                <c:pt idx="1559">
                  <c:v>0.50202689845928095</c:v>
                </c:pt>
                <c:pt idx="1560">
                  <c:v>0.50188901421035104</c:v>
                </c:pt>
                <c:pt idx="1561">
                  <c:v>0.50037228747211249</c:v>
                </c:pt>
                <c:pt idx="1562">
                  <c:v>0.50023440322318469</c:v>
                </c:pt>
                <c:pt idx="1563">
                  <c:v>0.50009651897425156</c:v>
                </c:pt>
                <c:pt idx="1564">
                  <c:v>0.49995863472532098</c:v>
                </c:pt>
                <c:pt idx="1565">
                  <c:v>0.49982075047639002</c:v>
                </c:pt>
                <c:pt idx="1566">
                  <c:v>0.49968286622746333</c:v>
                </c:pt>
                <c:pt idx="1567">
                  <c:v>0.49954498197853064</c:v>
                </c:pt>
                <c:pt idx="1568">
                  <c:v>0.49940709772959946</c:v>
                </c:pt>
                <c:pt idx="1569">
                  <c:v>0.49926921348066738</c:v>
                </c:pt>
                <c:pt idx="1570">
                  <c:v>0.49913132923173575</c:v>
                </c:pt>
                <c:pt idx="1571">
                  <c:v>0.49761460249349898</c:v>
                </c:pt>
                <c:pt idx="1572">
                  <c:v>0.49747671824457057</c:v>
                </c:pt>
                <c:pt idx="1573">
                  <c:v>0.49733883399563916</c:v>
                </c:pt>
                <c:pt idx="1574">
                  <c:v>0.49720094974670698</c:v>
                </c:pt>
                <c:pt idx="1575">
                  <c:v>0.49706306549777723</c:v>
                </c:pt>
                <c:pt idx="1576">
                  <c:v>0.49692518124884827</c:v>
                </c:pt>
                <c:pt idx="1577">
                  <c:v>0.49678729699991664</c:v>
                </c:pt>
                <c:pt idx="1578">
                  <c:v>0.49664941275098401</c:v>
                </c:pt>
                <c:pt idx="1579">
                  <c:v>0.49651152850205332</c:v>
                </c:pt>
                <c:pt idx="1580">
                  <c:v>0.49637364425312208</c:v>
                </c:pt>
                <c:pt idx="1581">
                  <c:v>0.4948569175148877</c:v>
                </c:pt>
                <c:pt idx="1582">
                  <c:v>0.49471903326595523</c:v>
                </c:pt>
                <c:pt idx="1583">
                  <c:v>0.49458114901702332</c:v>
                </c:pt>
                <c:pt idx="1584">
                  <c:v>0.49444326476809308</c:v>
                </c:pt>
                <c:pt idx="1585">
                  <c:v>0.49430538051916323</c:v>
                </c:pt>
                <c:pt idx="1586">
                  <c:v>0.49416749627023132</c:v>
                </c:pt>
                <c:pt idx="1587">
                  <c:v>0.49402961202130102</c:v>
                </c:pt>
                <c:pt idx="1588">
                  <c:v>0.49389172777237123</c:v>
                </c:pt>
                <c:pt idx="1589">
                  <c:v>0.49375384352343893</c:v>
                </c:pt>
                <c:pt idx="1590">
                  <c:v>0.49361595927450946</c:v>
                </c:pt>
                <c:pt idx="1591">
                  <c:v>0.49196134828734123</c:v>
                </c:pt>
                <c:pt idx="1592">
                  <c:v>0.49182346403841093</c:v>
                </c:pt>
                <c:pt idx="1593">
                  <c:v>0.49168557978948052</c:v>
                </c:pt>
                <c:pt idx="1594">
                  <c:v>0.49154769554054911</c:v>
                </c:pt>
                <c:pt idx="1595">
                  <c:v>0.49140981129161893</c:v>
                </c:pt>
                <c:pt idx="1596">
                  <c:v>0.49127192704268746</c:v>
                </c:pt>
                <c:pt idx="1597">
                  <c:v>0.491134042793756</c:v>
                </c:pt>
                <c:pt idx="1598">
                  <c:v>0.49099615854482498</c:v>
                </c:pt>
                <c:pt idx="1599">
                  <c:v>0.49085827429589657</c:v>
                </c:pt>
                <c:pt idx="1600">
                  <c:v>0.48920366330872711</c:v>
                </c:pt>
                <c:pt idx="1601">
                  <c:v>0.48906577905979665</c:v>
                </c:pt>
                <c:pt idx="1602">
                  <c:v>0.48892789481086657</c:v>
                </c:pt>
                <c:pt idx="1603">
                  <c:v>0.48879001056193289</c:v>
                </c:pt>
                <c:pt idx="1604">
                  <c:v>0.48865212631300298</c:v>
                </c:pt>
                <c:pt idx="1605">
                  <c:v>0.48851424206407323</c:v>
                </c:pt>
                <c:pt idx="1606">
                  <c:v>0.48837635781514405</c:v>
                </c:pt>
                <c:pt idx="1607">
                  <c:v>0.48823847356621097</c:v>
                </c:pt>
                <c:pt idx="1608">
                  <c:v>0.48810058931728251</c:v>
                </c:pt>
                <c:pt idx="1609">
                  <c:v>0.48644597833011238</c:v>
                </c:pt>
                <c:pt idx="1610">
                  <c:v>0.48630809408118097</c:v>
                </c:pt>
                <c:pt idx="1611">
                  <c:v>0.48617020983225251</c:v>
                </c:pt>
                <c:pt idx="1612">
                  <c:v>0.48603232558331899</c:v>
                </c:pt>
                <c:pt idx="1613">
                  <c:v>0.48589444133439075</c:v>
                </c:pt>
                <c:pt idx="1614">
                  <c:v>0.48575655708545923</c:v>
                </c:pt>
                <c:pt idx="1615">
                  <c:v>0.48561867283652732</c:v>
                </c:pt>
                <c:pt idx="1616">
                  <c:v>0.48548078858759747</c:v>
                </c:pt>
                <c:pt idx="1617">
                  <c:v>0.48534290433866834</c:v>
                </c:pt>
                <c:pt idx="1618">
                  <c:v>0.48520502008973493</c:v>
                </c:pt>
                <c:pt idx="1619">
                  <c:v>0.48368829335149893</c:v>
                </c:pt>
                <c:pt idx="1620">
                  <c:v>0.48355040910256847</c:v>
                </c:pt>
                <c:pt idx="1621">
                  <c:v>0.48341252485363723</c:v>
                </c:pt>
                <c:pt idx="1622">
                  <c:v>0.48327464060470532</c:v>
                </c:pt>
                <c:pt idx="1623">
                  <c:v>0.48313675635577502</c:v>
                </c:pt>
                <c:pt idx="1624">
                  <c:v>0.48299887210684622</c:v>
                </c:pt>
                <c:pt idx="1625">
                  <c:v>0.48286098785791609</c:v>
                </c:pt>
                <c:pt idx="1626">
                  <c:v>0.48272310360898302</c:v>
                </c:pt>
                <c:pt idx="1627">
                  <c:v>0.48258521936005422</c:v>
                </c:pt>
                <c:pt idx="1628">
                  <c:v>0.48244733511112076</c:v>
                </c:pt>
                <c:pt idx="1629">
                  <c:v>0.48093060837288493</c:v>
                </c:pt>
                <c:pt idx="1630">
                  <c:v>0.48079272412395302</c:v>
                </c:pt>
                <c:pt idx="1631">
                  <c:v>0.48065483987502311</c:v>
                </c:pt>
                <c:pt idx="1632">
                  <c:v>0.48051695562609098</c:v>
                </c:pt>
                <c:pt idx="1633">
                  <c:v>0.48037907137716257</c:v>
                </c:pt>
                <c:pt idx="1634">
                  <c:v>0.48024118712823</c:v>
                </c:pt>
                <c:pt idx="1635">
                  <c:v>0.48010330287929898</c:v>
                </c:pt>
                <c:pt idx="1636">
                  <c:v>0.47996541863036801</c:v>
                </c:pt>
                <c:pt idx="1637">
                  <c:v>0.47982753438143738</c:v>
                </c:pt>
                <c:pt idx="1638">
                  <c:v>0.47968965013250697</c:v>
                </c:pt>
                <c:pt idx="1639">
                  <c:v>0.47817292339427186</c:v>
                </c:pt>
                <c:pt idx="1640">
                  <c:v>0.47803503914533779</c:v>
                </c:pt>
                <c:pt idx="1641">
                  <c:v>0.47789715489640799</c:v>
                </c:pt>
                <c:pt idx="1642">
                  <c:v>0.47775927064747697</c:v>
                </c:pt>
                <c:pt idx="1643">
                  <c:v>0.47762138639854723</c:v>
                </c:pt>
                <c:pt idx="1644">
                  <c:v>0.47748350214961793</c:v>
                </c:pt>
                <c:pt idx="1645">
                  <c:v>0.47734561790068675</c:v>
                </c:pt>
                <c:pt idx="1646">
                  <c:v>0.47720773365175401</c:v>
                </c:pt>
                <c:pt idx="1647">
                  <c:v>0.47706984940282332</c:v>
                </c:pt>
                <c:pt idx="1648">
                  <c:v>0.47693196515389447</c:v>
                </c:pt>
                <c:pt idx="1649">
                  <c:v>0.47527735416672379</c:v>
                </c:pt>
                <c:pt idx="1650">
                  <c:v>0.47513946991779432</c:v>
                </c:pt>
                <c:pt idx="1651">
                  <c:v>0.47500158566886447</c:v>
                </c:pt>
                <c:pt idx="1652">
                  <c:v>0.47486370141993323</c:v>
                </c:pt>
                <c:pt idx="1653">
                  <c:v>0.47472581717100198</c:v>
                </c:pt>
                <c:pt idx="1654">
                  <c:v>0.47458793292207246</c:v>
                </c:pt>
                <c:pt idx="1655">
                  <c:v>0.47445004867314</c:v>
                </c:pt>
                <c:pt idx="1656">
                  <c:v>0.47431216442421092</c:v>
                </c:pt>
                <c:pt idx="1657">
                  <c:v>0.47417428017527946</c:v>
                </c:pt>
                <c:pt idx="1658">
                  <c:v>0.47251966918811117</c:v>
                </c:pt>
                <c:pt idx="1659">
                  <c:v>0.47238178493918093</c:v>
                </c:pt>
                <c:pt idx="1660">
                  <c:v>0.47224390069024902</c:v>
                </c:pt>
                <c:pt idx="1661">
                  <c:v>0.47210601644131689</c:v>
                </c:pt>
                <c:pt idx="1662">
                  <c:v>0.47196813219238698</c:v>
                </c:pt>
                <c:pt idx="1663">
                  <c:v>0.47183024794345846</c:v>
                </c:pt>
                <c:pt idx="1664">
                  <c:v>0.47169236369452638</c:v>
                </c:pt>
                <c:pt idx="1665">
                  <c:v>0.47155447944559498</c:v>
                </c:pt>
                <c:pt idx="1666">
                  <c:v>0.47141659519666651</c:v>
                </c:pt>
                <c:pt idx="1667">
                  <c:v>0.46976198420949711</c:v>
                </c:pt>
                <c:pt idx="1668">
                  <c:v>0.46962409996056664</c:v>
                </c:pt>
                <c:pt idx="1669">
                  <c:v>0.46948621571163623</c:v>
                </c:pt>
                <c:pt idx="1670">
                  <c:v>0.46934833146270438</c:v>
                </c:pt>
                <c:pt idx="1671">
                  <c:v>0.46921044721377297</c:v>
                </c:pt>
                <c:pt idx="1672">
                  <c:v>0.46907256296484534</c:v>
                </c:pt>
                <c:pt idx="1673">
                  <c:v>0.46893467871591232</c:v>
                </c:pt>
                <c:pt idx="1674">
                  <c:v>0.46879679446698103</c:v>
                </c:pt>
                <c:pt idx="1675">
                  <c:v>0.46865891021805123</c:v>
                </c:pt>
                <c:pt idx="1676">
                  <c:v>0.46700429923088393</c:v>
                </c:pt>
                <c:pt idx="1677">
                  <c:v>0.46686641498195264</c:v>
                </c:pt>
                <c:pt idx="1678">
                  <c:v>0.46672853073302001</c:v>
                </c:pt>
                <c:pt idx="1679">
                  <c:v>0.46659064648408999</c:v>
                </c:pt>
                <c:pt idx="1680">
                  <c:v>0.46645276223516047</c:v>
                </c:pt>
                <c:pt idx="1681">
                  <c:v>0.4663148779862305</c:v>
                </c:pt>
                <c:pt idx="1682">
                  <c:v>0.46617699373729993</c:v>
                </c:pt>
                <c:pt idx="1683">
                  <c:v>0.46603910948836674</c:v>
                </c:pt>
                <c:pt idx="1684">
                  <c:v>0.46590122523943711</c:v>
                </c:pt>
                <c:pt idx="1685">
                  <c:v>0.46576334099050493</c:v>
                </c:pt>
                <c:pt idx="1686">
                  <c:v>0.46424661425226832</c:v>
                </c:pt>
                <c:pt idx="1687">
                  <c:v>0.46410873000333674</c:v>
                </c:pt>
                <c:pt idx="1688">
                  <c:v>0.46397084575440822</c:v>
                </c:pt>
                <c:pt idx="1689">
                  <c:v>0.46383296150547793</c:v>
                </c:pt>
                <c:pt idx="1690">
                  <c:v>0.46369507725654502</c:v>
                </c:pt>
                <c:pt idx="1691">
                  <c:v>0.46355719300761511</c:v>
                </c:pt>
                <c:pt idx="1692">
                  <c:v>0.46341930875868398</c:v>
                </c:pt>
                <c:pt idx="1693">
                  <c:v>0.46328142450975301</c:v>
                </c:pt>
                <c:pt idx="1694">
                  <c:v>0.463143540260822</c:v>
                </c:pt>
                <c:pt idx="1695">
                  <c:v>0.46300565601189075</c:v>
                </c:pt>
                <c:pt idx="1696">
                  <c:v>0.46148892927365687</c:v>
                </c:pt>
                <c:pt idx="1697">
                  <c:v>0.46135104502472302</c:v>
                </c:pt>
                <c:pt idx="1698">
                  <c:v>0.461213160775792</c:v>
                </c:pt>
                <c:pt idx="1699">
                  <c:v>0.46107527652686098</c:v>
                </c:pt>
                <c:pt idx="1700">
                  <c:v>0.46093739227793101</c:v>
                </c:pt>
                <c:pt idx="1701">
                  <c:v>0.46079950802899872</c:v>
                </c:pt>
                <c:pt idx="1702">
                  <c:v>0.46066162378006897</c:v>
                </c:pt>
                <c:pt idx="1703">
                  <c:v>0.46052373953113879</c:v>
                </c:pt>
                <c:pt idx="1704">
                  <c:v>0.46038585528220993</c:v>
                </c:pt>
                <c:pt idx="1705">
                  <c:v>0.46024797103327708</c:v>
                </c:pt>
                <c:pt idx="1706">
                  <c:v>0.45859336004610879</c:v>
                </c:pt>
                <c:pt idx="1707">
                  <c:v>0.45845547579717832</c:v>
                </c:pt>
                <c:pt idx="1708">
                  <c:v>0.45831759154824875</c:v>
                </c:pt>
                <c:pt idx="1709">
                  <c:v>0.45817970729931823</c:v>
                </c:pt>
                <c:pt idx="1710">
                  <c:v>0.45804182305038599</c:v>
                </c:pt>
                <c:pt idx="1711">
                  <c:v>0.45790393880145502</c:v>
                </c:pt>
                <c:pt idx="1712">
                  <c:v>0.45776605455252373</c:v>
                </c:pt>
                <c:pt idx="1713">
                  <c:v>0.45762817030359298</c:v>
                </c:pt>
                <c:pt idx="1714">
                  <c:v>0.45749028605466446</c:v>
                </c:pt>
                <c:pt idx="1715">
                  <c:v>0.45583567506749523</c:v>
                </c:pt>
                <c:pt idx="1716">
                  <c:v>0.45569779081856399</c:v>
                </c:pt>
                <c:pt idx="1717">
                  <c:v>0.45555990656963302</c:v>
                </c:pt>
                <c:pt idx="1718">
                  <c:v>0.45542202232070311</c:v>
                </c:pt>
                <c:pt idx="1719">
                  <c:v>0.45528413807177193</c:v>
                </c:pt>
                <c:pt idx="1720">
                  <c:v>0.45514625382284246</c:v>
                </c:pt>
                <c:pt idx="1721">
                  <c:v>0.45500836957391111</c:v>
                </c:pt>
                <c:pt idx="1722">
                  <c:v>0.45487048532498187</c:v>
                </c:pt>
                <c:pt idx="1723">
                  <c:v>0.45473260107604901</c:v>
                </c:pt>
                <c:pt idx="1724">
                  <c:v>0.45307799008888111</c:v>
                </c:pt>
                <c:pt idx="1725">
                  <c:v>0.45294010583995165</c:v>
                </c:pt>
                <c:pt idx="1726">
                  <c:v>0.45280222159101902</c:v>
                </c:pt>
                <c:pt idx="1727">
                  <c:v>0.45266433734208888</c:v>
                </c:pt>
                <c:pt idx="1728">
                  <c:v>0.45252645309315798</c:v>
                </c:pt>
                <c:pt idx="1729">
                  <c:v>0.45238856884422951</c:v>
                </c:pt>
                <c:pt idx="1730">
                  <c:v>0.45225068459529599</c:v>
                </c:pt>
                <c:pt idx="1731">
                  <c:v>0.45211280034636497</c:v>
                </c:pt>
                <c:pt idx="1732">
                  <c:v>0.45197491609743523</c:v>
                </c:pt>
                <c:pt idx="1733">
                  <c:v>0.45032030511026805</c:v>
                </c:pt>
                <c:pt idx="1734">
                  <c:v>0.45018242086133475</c:v>
                </c:pt>
                <c:pt idx="1735">
                  <c:v>0.45004453661240501</c:v>
                </c:pt>
                <c:pt idx="1736">
                  <c:v>0.44990665236347482</c:v>
                </c:pt>
                <c:pt idx="1737">
                  <c:v>0.44976876811454475</c:v>
                </c:pt>
                <c:pt idx="1738">
                  <c:v>0.44963088386561439</c:v>
                </c:pt>
                <c:pt idx="1739">
                  <c:v>0.44949299961668282</c:v>
                </c:pt>
                <c:pt idx="1740">
                  <c:v>0.44935511536775258</c:v>
                </c:pt>
                <c:pt idx="1741">
                  <c:v>0.44921723111882012</c:v>
                </c:pt>
                <c:pt idx="1742">
                  <c:v>0.44907934686989037</c:v>
                </c:pt>
                <c:pt idx="1743">
                  <c:v>0.44756262013165282</c:v>
                </c:pt>
                <c:pt idx="1744">
                  <c:v>0.44742473588272264</c:v>
                </c:pt>
                <c:pt idx="1745">
                  <c:v>0.44728685163379112</c:v>
                </c:pt>
                <c:pt idx="1746">
                  <c:v>0.44714896738486326</c:v>
                </c:pt>
                <c:pt idx="1747">
                  <c:v>0.4470110831359293</c:v>
                </c:pt>
                <c:pt idx="1748">
                  <c:v>0.44687319888699911</c:v>
                </c:pt>
                <c:pt idx="1749">
                  <c:v>0.44673531463806665</c:v>
                </c:pt>
                <c:pt idx="1750">
                  <c:v>0.44659743038913674</c:v>
                </c:pt>
                <c:pt idx="1751">
                  <c:v>0.44645954614020611</c:v>
                </c:pt>
                <c:pt idx="1752">
                  <c:v>0.44632166189127676</c:v>
                </c:pt>
                <c:pt idx="1753">
                  <c:v>0.44480493515303837</c:v>
                </c:pt>
                <c:pt idx="1754">
                  <c:v>0.44466705090410674</c:v>
                </c:pt>
                <c:pt idx="1755">
                  <c:v>0.44452916665517611</c:v>
                </c:pt>
                <c:pt idx="1756">
                  <c:v>0.44439128240624576</c:v>
                </c:pt>
                <c:pt idx="1757">
                  <c:v>0.44425339815731479</c:v>
                </c:pt>
                <c:pt idx="1758">
                  <c:v>0.44411551390838411</c:v>
                </c:pt>
                <c:pt idx="1759">
                  <c:v>0.44397762965945575</c:v>
                </c:pt>
                <c:pt idx="1760">
                  <c:v>0.44383974541052279</c:v>
                </c:pt>
                <c:pt idx="1761">
                  <c:v>0.4437018611615921</c:v>
                </c:pt>
                <c:pt idx="1762">
                  <c:v>0.44356397691266275</c:v>
                </c:pt>
                <c:pt idx="1763">
                  <c:v>0.44190936592549446</c:v>
                </c:pt>
                <c:pt idx="1764">
                  <c:v>0.44177148167656211</c:v>
                </c:pt>
                <c:pt idx="1765">
                  <c:v>0.44163359742763175</c:v>
                </c:pt>
                <c:pt idx="1766">
                  <c:v>0.44149571317870112</c:v>
                </c:pt>
                <c:pt idx="1767">
                  <c:v>0.44135782892977082</c:v>
                </c:pt>
                <c:pt idx="1768">
                  <c:v>0.44121994468084036</c:v>
                </c:pt>
                <c:pt idx="1769">
                  <c:v>0.44108206043190912</c:v>
                </c:pt>
                <c:pt idx="1770">
                  <c:v>0.44094417618297882</c:v>
                </c:pt>
                <c:pt idx="1771">
                  <c:v>0.44080629193404963</c:v>
                </c:pt>
                <c:pt idx="1772">
                  <c:v>0.43915168094688023</c:v>
                </c:pt>
                <c:pt idx="1773">
                  <c:v>0.43901379669794993</c:v>
                </c:pt>
                <c:pt idx="1774">
                  <c:v>0.43887591244901847</c:v>
                </c:pt>
                <c:pt idx="1775">
                  <c:v>0.438738028200087</c:v>
                </c:pt>
                <c:pt idx="1776">
                  <c:v>0.43860014395115632</c:v>
                </c:pt>
                <c:pt idx="1777">
                  <c:v>0.43846225970222646</c:v>
                </c:pt>
                <c:pt idx="1778">
                  <c:v>0.43832437545329722</c:v>
                </c:pt>
                <c:pt idx="1779">
                  <c:v>0.43818649120436698</c:v>
                </c:pt>
                <c:pt idx="1780">
                  <c:v>0.43804860695543446</c:v>
                </c:pt>
                <c:pt idx="1781">
                  <c:v>0.43639399596826722</c:v>
                </c:pt>
                <c:pt idx="1782">
                  <c:v>0.43625611171933398</c:v>
                </c:pt>
                <c:pt idx="1783">
                  <c:v>0.43611822747040446</c:v>
                </c:pt>
                <c:pt idx="1784">
                  <c:v>0.43598034322147522</c:v>
                </c:pt>
                <c:pt idx="1785">
                  <c:v>0.43584245897254364</c:v>
                </c:pt>
                <c:pt idx="1786">
                  <c:v>0.43570457472361246</c:v>
                </c:pt>
                <c:pt idx="1787">
                  <c:v>0.43556669047468305</c:v>
                </c:pt>
                <c:pt idx="1788">
                  <c:v>0.43542880622575286</c:v>
                </c:pt>
                <c:pt idx="1789">
                  <c:v>0.43529092197682023</c:v>
                </c:pt>
                <c:pt idx="1790">
                  <c:v>0.43363631098965316</c:v>
                </c:pt>
                <c:pt idx="1791">
                  <c:v>0.43349842674071998</c:v>
                </c:pt>
                <c:pt idx="1792">
                  <c:v>0.43336054249178901</c:v>
                </c:pt>
                <c:pt idx="1793">
                  <c:v>0.43322265824286005</c:v>
                </c:pt>
                <c:pt idx="1794">
                  <c:v>0.43308477399393047</c:v>
                </c:pt>
                <c:pt idx="1795">
                  <c:v>0.43294688974499951</c:v>
                </c:pt>
                <c:pt idx="1796">
                  <c:v>0.43280900549606632</c:v>
                </c:pt>
                <c:pt idx="1797">
                  <c:v>0.43267112124713608</c:v>
                </c:pt>
                <c:pt idx="1798">
                  <c:v>0.43253323699820501</c:v>
                </c:pt>
                <c:pt idx="1799">
                  <c:v>0.43087862601103638</c:v>
                </c:pt>
                <c:pt idx="1800">
                  <c:v>0.43074074176210608</c:v>
                </c:pt>
                <c:pt idx="1801">
                  <c:v>0.43060285751317501</c:v>
                </c:pt>
                <c:pt idx="1802">
                  <c:v>0.43046497326424826</c:v>
                </c:pt>
                <c:pt idx="1803">
                  <c:v>0.43032708901531547</c:v>
                </c:pt>
                <c:pt idx="1804">
                  <c:v>0.430189204766383</c:v>
                </c:pt>
                <c:pt idx="1805">
                  <c:v>0.43005132051745198</c:v>
                </c:pt>
                <c:pt idx="1806">
                  <c:v>0.42991343626852202</c:v>
                </c:pt>
                <c:pt idx="1807">
                  <c:v>0.429775552019591</c:v>
                </c:pt>
                <c:pt idx="1808">
                  <c:v>0.42963766777066176</c:v>
                </c:pt>
                <c:pt idx="1809">
                  <c:v>0.42812094103242393</c:v>
                </c:pt>
                <c:pt idx="1810">
                  <c:v>0.42798305678349102</c:v>
                </c:pt>
                <c:pt idx="1811">
                  <c:v>0.42784517253456211</c:v>
                </c:pt>
                <c:pt idx="1812">
                  <c:v>0.42770728828562998</c:v>
                </c:pt>
                <c:pt idx="1813">
                  <c:v>0.42756940403669902</c:v>
                </c:pt>
                <c:pt idx="1814">
                  <c:v>0.42743151978777011</c:v>
                </c:pt>
                <c:pt idx="1815">
                  <c:v>0.42729363553883776</c:v>
                </c:pt>
                <c:pt idx="1816">
                  <c:v>0.42715575128990846</c:v>
                </c:pt>
                <c:pt idx="1817">
                  <c:v>0.42701786704097805</c:v>
                </c:pt>
                <c:pt idx="1818">
                  <c:v>0.4268799827920487</c:v>
                </c:pt>
                <c:pt idx="1819">
                  <c:v>0.42522537180487957</c:v>
                </c:pt>
                <c:pt idx="1820">
                  <c:v>0.42508748755594905</c:v>
                </c:pt>
                <c:pt idx="1821">
                  <c:v>0.42494960330701764</c:v>
                </c:pt>
                <c:pt idx="1822">
                  <c:v>0.42481171905808623</c:v>
                </c:pt>
                <c:pt idx="1823">
                  <c:v>0.42467383480915538</c:v>
                </c:pt>
                <c:pt idx="1824">
                  <c:v>0.42453595056022375</c:v>
                </c:pt>
                <c:pt idx="1825">
                  <c:v>0.42439806631129423</c:v>
                </c:pt>
                <c:pt idx="1826">
                  <c:v>0.42426018206236232</c:v>
                </c:pt>
                <c:pt idx="1827">
                  <c:v>0.42412229781343352</c:v>
                </c:pt>
                <c:pt idx="1828">
                  <c:v>0.42246768682626423</c:v>
                </c:pt>
                <c:pt idx="1829">
                  <c:v>0.42232980257733332</c:v>
                </c:pt>
                <c:pt idx="1830">
                  <c:v>0.42219191832840208</c:v>
                </c:pt>
                <c:pt idx="1831">
                  <c:v>0.42205403407947223</c:v>
                </c:pt>
                <c:pt idx="1832">
                  <c:v>0.42191614983054193</c:v>
                </c:pt>
                <c:pt idx="1833">
                  <c:v>0.42177826558161147</c:v>
                </c:pt>
                <c:pt idx="1834">
                  <c:v>0.42164038133268139</c:v>
                </c:pt>
                <c:pt idx="1835">
                  <c:v>0.42150249708374993</c:v>
                </c:pt>
                <c:pt idx="1836">
                  <c:v>0.42136461283481952</c:v>
                </c:pt>
                <c:pt idx="1837">
                  <c:v>0.4197100018476515</c:v>
                </c:pt>
                <c:pt idx="1838">
                  <c:v>0.41957211759871832</c:v>
                </c:pt>
                <c:pt idx="1839">
                  <c:v>0.41943423334978946</c:v>
                </c:pt>
                <c:pt idx="1840">
                  <c:v>0.41929634910085811</c:v>
                </c:pt>
                <c:pt idx="1841">
                  <c:v>0.41915846485192598</c:v>
                </c:pt>
                <c:pt idx="1842">
                  <c:v>0.41902058060299746</c:v>
                </c:pt>
                <c:pt idx="1843">
                  <c:v>0.41888269635406833</c:v>
                </c:pt>
                <c:pt idx="1844">
                  <c:v>0.41874481210513376</c:v>
                </c:pt>
                <c:pt idx="1845">
                  <c:v>0.41860692785620446</c:v>
                </c:pt>
                <c:pt idx="1846">
                  <c:v>0.41695231686903611</c:v>
                </c:pt>
                <c:pt idx="1847">
                  <c:v>0.41681443262010398</c:v>
                </c:pt>
                <c:pt idx="1848">
                  <c:v>0.41667654837117302</c:v>
                </c:pt>
                <c:pt idx="1849">
                  <c:v>0.41653866412224505</c:v>
                </c:pt>
                <c:pt idx="1850">
                  <c:v>0.41640077987331364</c:v>
                </c:pt>
                <c:pt idx="1851">
                  <c:v>0.41626289562438223</c:v>
                </c:pt>
                <c:pt idx="1852">
                  <c:v>0.41612501137545305</c:v>
                </c:pt>
                <c:pt idx="1853">
                  <c:v>0.41598712712651997</c:v>
                </c:pt>
                <c:pt idx="1854">
                  <c:v>0.41584924287758901</c:v>
                </c:pt>
                <c:pt idx="1855">
                  <c:v>0.41419463189042138</c:v>
                </c:pt>
                <c:pt idx="1856">
                  <c:v>0.41405674764148998</c:v>
                </c:pt>
                <c:pt idx="1857">
                  <c:v>0.41391886339256234</c:v>
                </c:pt>
                <c:pt idx="1858">
                  <c:v>0.41378097914363093</c:v>
                </c:pt>
                <c:pt idx="1859">
                  <c:v>0.41364309489469808</c:v>
                </c:pt>
                <c:pt idx="1860">
                  <c:v>0.41350521064576701</c:v>
                </c:pt>
                <c:pt idx="1861">
                  <c:v>0.41336732639683732</c:v>
                </c:pt>
                <c:pt idx="1862">
                  <c:v>0.41322944214790602</c:v>
                </c:pt>
                <c:pt idx="1863">
                  <c:v>0.413091557898975</c:v>
                </c:pt>
                <c:pt idx="1864">
                  <c:v>0.41295367365004593</c:v>
                </c:pt>
                <c:pt idx="1865">
                  <c:v>0.41143694691180732</c:v>
                </c:pt>
                <c:pt idx="1866">
                  <c:v>0.41129906266287602</c:v>
                </c:pt>
                <c:pt idx="1867">
                  <c:v>0.41116117841394501</c:v>
                </c:pt>
                <c:pt idx="1868">
                  <c:v>0.41102329416501532</c:v>
                </c:pt>
                <c:pt idx="1869">
                  <c:v>0.41088540991608546</c:v>
                </c:pt>
                <c:pt idx="1870">
                  <c:v>0.410747525667153</c:v>
                </c:pt>
                <c:pt idx="1871">
                  <c:v>0.41060964141822193</c:v>
                </c:pt>
                <c:pt idx="1872">
                  <c:v>0.41047175716929346</c:v>
                </c:pt>
                <c:pt idx="1873">
                  <c:v>0.41033387292036211</c:v>
                </c:pt>
                <c:pt idx="1874">
                  <c:v>0.41019598867142976</c:v>
                </c:pt>
                <c:pt idx="1875">
                  <c:v>0.40854137768426346</c:v>
                </c:pt>
                <c:pt idx="1876">
                  <c:v>0.408403493435331</c:v>
                </c:pt>
                <c:pt idx="1877">
                  <c:v>0.40826560918639976</c:v>
                </c:pt>
                <c:pt idx="1878">
                  <c:v>0.40812772493747146</c:v>
                </c:pt>
                <c:pt idx="1879">
                  <c:v>0.407989840688539</c:v>
                </c:pt>
                <c:pt idx="1880">
                  <c:v>0.40785195643960798</c:v>
                </c:pt>
                <c:pt idx="1881">
                  <c:v>0.40771407219067923</c:v>
                </c:pt>
                <c:pt idx="1882">
                  <c:v>0.40757618794174905</c:v>
                </c:pt>
                <c:pt idx="1883">
                  <c:v>0.40743830369281764</c:v>
                </c:pt>
                <c:pt idx="1884">
                  <c:v>0.40578369270564923</c:v>
                </c:pt>
                <c:pt idx="1885">
                  <c:v>0.40564580845671572</c:v>
                </c:pt>
                <c:pt idx="1886">
                  <c:v>0.40550792420778597</c:v>
                </c:pt>
                <c:pt idx="1887">
                  <c:v>0.40537003995885751</c:v>
                </c:pt>
                <c:pt idx="1888">
                  <c:v>0.40523215570992499</c:v>
                </c:pt>
                <c:pt idx="1889">
                  <c:v>0.40509427146099408</c:v>
                </c:pt>
                <c:pt idx="1890">
                  <c:v>0.40495638721206551</c:v>
                </c:pt>
                <c:pt idx="1891">
                  <c:v>0.40481850296313232</c:v>
                </c:pt>
                <c:pt idx="1892">
                  <c:v>0.40468061871420347</c:v>
                </c:pt>
                <c:pt idx="1893">
                  <c:v>0.40302600772703423</c:v>
                </c:pt>
                <c:pt idx="1894">
                  <c:v>0.40288812347810332</c:v>
                </c:pt>
                <c:pt idx="1895">
                  <c:v>0.40275023922917202</c:v>
                </c:pt>
                <c:pt idx="1896">
                  <c:v>0.40261235498024223</c:v>
                </c:pt>
                <c:pt idx="1897">
                  <c:v>0.40247447073131098</c:v>
                </c:pt>
                <c:pt idx="1898">
                  <c:v>0.40233658648238002</c:v>
                </c:pt>
                <c:pt idx="1899">
                  <c:v>0.40219870223345011</c:v>
                </c:pt>
                <c:pt idx="1900">
                  <c:v>0.40206081798451992</c:v>
                </c:pt>
                <c:pt idx="1901">
                  <c:v>0.40192293373558946</c:v>
                </c:pt>
                <c:pt idx="1902">
                  <c:v>0.400268322748419</c:v>
                </c:pt>
                <c:pt idx="1903">
                  <c:v>0.40013043849948893</c:v>
                </c:pt>
                <c:pt idx="1904">
                  <c:v>0.39999255425055946</c:v>
                </c:pt>
                <c:pt idx="1905">
                  <c:v>0.39985467000162922</c:v>
                </c:pt>
                <c:pt idx="1906">
                  <c:v>0.39971678575269987</c:v>
                </c:pt>
                <c:pt idx="1907">
                  <c:v>0.39957890150376857</c:v>
                </c:pt>
                <c:pt idx="1908">
                  <c:v>0.39944101725483705</c:v>
                </c:pt>
                <c:pt idx="1909">
                  <c:v>0.39930313300590564</c:v>
                </c:pt>
                <c:pt idx="1910">
                  <c:v>0.39916524875697301</c:v>
                </c:pt>
                <c:pt idx="1911">
                  <c:v>0.39751063776980833</c:v>
                </c:pt>
                <c:pt idx="1912">
                  <c:v>0.39737275352087686</c:v>
                </c:pt>
                <c:pt idx="1913">
                  <c:v>0.39723486927194651</c:v>
                </c:pt>
                <c:pt idx="1914">
                  <c:v>0.39709698502301505</c:v>
                </c:pt>
                <c:pt idx="1915">
                  <c:v>0.39695910077408364</c:v>
                </c:pt>
                <c:pt idx="1916">
                  <c:v>0.39682121652515323</c:v>
                </c:pt>
                <c:pt idx="1917">
                  <c:v>0.39668333227622132</c:v>
                </c:pt>
                <c:pt idx="1918">
                  <c:v>0.39654544802729008</c:v>
                </c:pt>
                <c:pt idx="1919">
                  <c:v>0.3964075637783615</c:v>
                </c:pt>
                <c:pt idx="1920">
                  <c:v>0.39475295279119099</c:v>
                </c:pt>
                <c:pt idx="1921">
                  <c:v>0.39461506854226164</c:v>
                </c:pt>
                <c:pt idx="1922">
                  <c:v>0.39447718429333123</c:v>
                </c:pt>
                <c:pt idx="1923">
                  <c:v>0.39433930004439932</c:v>
                </c:pt>
                <c:pt idx="1924">
                  <c:v>0.39420141579546947</c:v>
                </c:pt>
                <c:pt idx="1925">
                  <c:v>0.394063531546538</c:v>
                </c:pt>
                <c:pt idx="1926">
                  <c:v>0.39392564729761026</c:v>
                </c:pt>
                <c:pt idx="1927">
                  <c:v>0.39378776304867852</c:v>
                </c:pt>
                <c:pt idx="1928">
                  <c:v>0.39364987879974722</c:v>
                </c:pt>
                <c:pt idx="1929">
                  <c:v>0.39351199455081587</c:v>
                </c:pt>
                <c:pt idx="1930">
                  <c:v>0.39185738356364852</c:v>
                </c:pt>
                <c:pt idx="1931">
                  <c:v>0.39171949931471722</c:v>
                </c:pt>
                <c:pt idx="1932">
                  <c:v>0.39158161506578693</c:v>
                </c:pt>
                <c:pt idx="1933">
                  <c:v>0.39144373081685546</c:v>
                </c:pt>
                <c:pt idx="1934">
                  <c:v>0.39130584656792411</c:v>
                </c:pt>
                <c:pt idx="1935">
                  <c:v>0.39116796231899464</c:v>
                </c:pt>
                <c:pt idx="1936">
                  <c:v>0.39103007807006346</c:v>
                </c:pt>
                <c:pt idx="1937">
                  <c:v>0.39089219382113138</c:v>
                </c:pt>
                <c:pt idx="1938">
                  <c:v>0.39075430957219998</c:v>
                </c:pt>
                <c:pt idx="1939">
                  <c:v>0.38909969858503202</c:v>
                </c:pt>
                <c:pt idx="1940">
                  <c:v>0.38896181433610211</c:v>
                </c:pt>
                <c:pt idx="1941">
                  <c:v>0.38882393008717264</c:v>
                </c:pt>
                <c:pt idx="1942">
                  <c:v>0.38868604583824251</c:v>
                </c:pt>
                <c:pt idx="1943">
                  <c:v>0.38854816158931105</c:v>
                </c:pt>
                <c:pt idx="1944">
                  <c:v>0.38841027734038147</c:v>
                </c:pt>
                <c:pt idx="1945">
                  <c:v>0.38827239309145051</c:v>
                </c:pt>
                <c:pt idx="1946">
                  <c:v>0.38813450884251732</c:v>
                </c:pt>
                <c:pt idx="1947">
                  <c:v>0.38799662459358608</c:v>
                </c:pt>
                <c:pt idx="1948">
                  <c:v>0.38634201360641923</c:v>
                </c:pt>
                <c:pt idx="1949">
                  <c:v>0.38620412935748893</c:v>
                </c:pt>
                <c:pt idx="1950">
                  <c:v>0.38606624510855775</c:v>
                </c:pt>
                <c:pt idx="1951">
                  <c:v>0.38592836085962934</c:v>
                </c:pt>
                <c:pt idx="1952">
                  <c:v>0.38579047661069532</c:v>
                </c:pt>
                <c:pt idx="1953">
                  <c:v>0.38565259236176547</c:v>
                </c:pt>
                <c:pt idx="1954">
                  <c:v>0.38551470811283634</c:v>
                </c:pt>
                <c:pt idx="1955">
                  <c:v>0.38537682386390626</c:v>
                </c:pt>
                <c:pt idx="1956">
                  <c:v>0.38523893961497346</c:v>
                </c:pt>
                <c:pt idx="1957">
                  <c:v>0.3835843286278065</c:v>
                </c:pt>
                <c:pt idx="1958">
                  <c:v>0.38344644437887493</c:v>
                </c:pt>
                <c:pt idx="1959">
                  <c:v>0.38330856012994574</c:v>
                </c:pt>
                <c:pt idx="1960">
                  <c:v>0.38317067588101422</c:v>
                </c:pt>
                <c:pt idx="1961">
                  <c:v>0.38303279163208293</c:v>
                </c:pt>
                <c:pt idx="1962">
                  <c:v>0.38289490738315257</c:v>
                </c:pt>
                <c:pt idx="1963">
                  <c:v>0.38275702313422111</c:v>
                </c:pt>
                <c:pt idx="1964">
                  <c:v>0.38261913888528898</c:v>
                </c:pt>
                <c:pt idx="1965">
                  <c:v>0.38248125463635801</c:v>
                </c:pt>
                <c:pt idx="1966">
                  <c:v>0.38082664364919222</c:v>
                </c:pt>
                <c:pt idx="1967">
                  <c:v>0.38068875940026065</c:v>
                </c:pt>
                <c:pt idx="1968">
                  <c:v>0.38055087515132946</c:v>
                </c:pt>
                <c:pt idx="1969">
                  <c:v>0.38041299090239916</c:v>
                </c:pt>
                <c:pt idx="1970">
                  <c:v>0.38027510665346698</c:v>
                </c:pt>
                <c:pt idx="1971">
                  <c:v>0.38013722240453579</c:v>
                </c:pt>
                <c:pt idx="1972">
                  <c:v>0.37999933815560538</c:v>
                </c:pt>
                <c:pt idx="1973">
                  <c:v>0.37986145390667664</c:v>
                </c:pt>
                <c:pt idx="1974">
                  <c:v>0.37972356965774651</c:v>
                </c:pt>
                <c:pt idx="1975">
                  <c:v>0.37793107442164497</c:v>
                </c:pt>
                <c:pt idx="1976">
                  <c:v>0.37779319017271401</c:v>
                </c:pt>
                <c:pt idx="1977">
                  <c:v>0.37765530592378332</c:v>
                </c:pt>
                <c:pt idx="1978">
                  <c:v>0.37751742167485558</c:v>
                </c:pt>
                <c:pt idx="1979">
                  <c:v>0.37737953742592323</c:v>
                </c:pt>
                <c:pt idx="1980">
                  <c:v>0.37724165317699099</c:v>
                </c:pt>
                <c:pt idx="1981">
                  <c:v>0.37710376892806147</c:v>
                </c:pt>
                <c:pt idx="1982">
                  <c:v>0.37696588467913023</c:v>
                </c:pt>
                <c:pt idx="1983">
                  <c:v>0.37517338944303102</c:v>
                </c:pt>
                <c:pt idx="1984">
                  <c:v>0.37503550519410123</c:v>
                </c:pt>
                <c:pt idx="1985">
                  <c:v>0.37489762094516932</c:v>
                </c:pt>
                <c:pt idx="1986">
                  <c:v>0.37475973669623774</c:v>
                </c:pt>
                <c:pt idx="1987">
                  <c:v>0.374621852447308</c:v>
                </c:pt>
                <c:pt idx="1988">
                  <c:v>0.37448396819837892</c:v>
                </c:pt>
                <c:pt idx="1989">
                  <c:v>0.37434608394944935</c:v>
                </c:pt>
                <c:pt idx="1990">
                  <c:v>0.37420819970051611</c:v>
                </c:pt>
                <c:pt idx="1991">
                  <c:v>0.37407031545158498</c:v>
                </c:pt>
                <c:pt idx="1992">
                  <c:v>0.37241570446441746</c:v>
                </c:pt>
                <c:pt idx="1993">
                  <c:v>0.37227782021548711</c:v>
                </c:pt>
                <c:pt idx="1994">
                  <c:v>0.37213993596655498</c:v>
                </c:pt>
                <c:pt idx="1995">
                  <c:v>0.37200205171762546</c:v>
                </c:pt>
                <c:pt idx="1996">
                  <c:v>0.37186416746869605</c:v>
                </c:pt>
                <c:pt idx="1997">
                  <c:v>0.37172628321976586</c:v>
                </c:pt>
                <c:pt idx="1998">
                  <c:v>0.37158839897083451</c:v>
                </c:pt>
                <c:pt idx="1999">
                  <c:v>0.37145051472190138</c:v>
                </c:pt>
                <c:pt idx="2000">
                  <c:v>0.37131263047297264</c:v>
                </c:pt>
                <c:pt idx="2001">
                  <c:v>0.36965801948580335</c:v>
                </c:pt>
                <c:pt idx="2002">
                  <c:v>0.36952013523687405</c:v>
                </c:pt>
                <c:pt idx="2003">
                  <c:v>0.36938225098794358</c:v>
                </c:pt>
                <c:pt idx="2004">
                  <c:v>0.36924436673901123</c:v>
                </c:pt>
                <c:pt idx="2005">
                  <c:v>0.36910648249007932</c:v>
                </c:pt>
                <c:pt idx="2006">
                  <c:v>0.36896859824115064</c:v>
                </c:pt>
                <c:pt idx="2007">
                  <c:v>0.3688307139922205</c:v>
                </c:pt>
                <c:pt idx="2008">
                  <c:v>0.36869282974328732</c:v>
                </c:pt>
                <c:pt idx="2009">
                  <c:v>0.36855494549435747</c:v>
                </c:pt>
                <c:pt idx="2010">
                  <c:v>0.36690033450718801</c:v>
                </c:pt>
                <c:pt idx="2011">
                  <c:v>0.36676245025825732</c:v>
                </c:pt>
                <c:pt idx="2012">
                  <c:v>0.36662456600932847</c:v>
                </c:pt>
                <c:pt idx="2013">
                  <c:v>0.3664866817603985</c:v>
                </c:pt>
                <c:pt idx="2014">
                  <c:v>0.36634879751146693</c:v>
                </c:pt>
                <c:pt idx="2015">
                  <c:v>0.36621091326253646</c:v>
                </c:pt>
                <c:pt idx="2016">
                  <c:v>0.36607302901360511</c:v>
                </c:pt>
                <c:pt idx="2017">
                  <c:v>0.36593514476467298</c:v>
                </c:pt>
                <c:pt idx="2018">
                  <c:v>0.36579726051574202</c:v>
                </c:pt>
                <c:pt idx="2019">
                  <c:v>0.364142649528574</c:v>
                </c:pt>
                <c:pt idx="2020">
                  <c:v>0.36400476527964698</c:v>
                </c:pt>
                <c:pt idx="2021">
                  <c:v>0.36386688103071557</c:v>
                </c:pt>
                <c:pt idx="2022">
                  <c:v>0.36372899678178311</c:v>
                </c:pt>
                <c:pt idx="2023">
                  <c:v>0.36359111253285098</c:v>
                </c:pt>
                <c:pt idx="2024">
                  <c:v>0.36345322828392002</c:v>
                </c:pt>
                <c:pt idx="2025">
                  <c:v>0.36331534403499038</c:v>
                </c:pt>
                <c:pt idx="2026">
                  <c:v>0.36317745978605898</c:v>
                </c:pt>
                <c:pt idx="2027">
                  <c:v>0.36303957553712801</c:v>
                </c:pt>
                <c:pt idx="2028">
                  <c:v>0.36124708030102876</c:v>
                </c:pt>
                <c:pt idx="2029">
                  <c:v>0.36110919605209801</c:v>
                </c:pt>
                <c:pt idx="2030">
                  <c:v>0.36097131180316838</c:v>
                </c:pt>
                <c:pt idx="2031">
                  <c:v>0.36083342755423697</c:v>
                </c:pt>
                <c:pt idx="2032">
                  <c:v>0.36069554330530601</c:v>
                </c:pt>
                <c:pt idx="2033">
                  <c:v>0.36055765905637599</c:v>
                </c:pt>
                <c:pt idx="2034">
                  <c:v>0.36041977480744758</c:v>
                </c:pt>
                <c:pt idx="2035">
                  <c:v>0.36028189055851401</c:v>
                </c:pt>
                <c:pt idx="2036">
                  <c:v>0.35848939532241758</c:v>
                </c:pt>
                <c:pt idx="2037">
                  <c:v>0.35835151107348523</c:v>
                </c:pt>
                <c:pt idx="2038">
                  <c:v>0.35821362682455332</c:v>
                </c:pt>
                <c:pt idx="2039">
                  <c:v>0.35807574257562302</c:v>
                </c:pt>
                <c:pt idx="2040">
                  <c:v>0.357937858326692</c:v>
                </c:pt>
                <c:pt idx="2041">
                  <c:v>0.35779997407776098</c:v>
                </c:pt>
                <c:pt idx="2042">
                  <c:v>0.35766208982883246</c:v>
                </c:pt>
                <c:pt idx="2043">
                  <c:v>0.35752420557990222</c:v>
                </c:pt>
                <c:pt idx="2044">
                  <c:v>0.35738632133097192</c:v>
                </c:pt>
                <c:pt idx="2045">
                  <c:v>0.35573171034380102</c:v>
                </c:pt>
                <c:pt idx="2046">
                  <c:v>0.35559382609487111</c:v>
                </c:pt>
                <c:pt idx="2047">
                  <c:v>0.35545594184593898</c:v>
                </c:pt>
                <c:pt idx="2048">
                  <c:v>0.35531805759701046</c:v>
                </c:pt>
                <c:pt idx="2049">
                  <c:v>0.35518017334808022</c:v>
                </c:pt>
                <c:pt idx="2050">
                  <c:v>0.35504228909914864</c:v>
                </c:pt>
                <c:pt idx="2051">
                  <c:v>0.3549044048502184</c:v>
                </c:pt>
                <c:pt idx="2052">
                  <c:v>0.354766520601286</c:v>
                </c:pt>
                <c:pt idx="2053">
                  <c:v>0.35462863635235664</c:v>
                </c:pt>
                <c:pt idx="2054">
                  <c:v>0.35297402536518846</c:v>
                </c:pt>
                <c:pt idx="2055">
                  <c:v>0.35283614111625711</c:v>
                </c:pt>
                <c:pt idx="2056">
                  <c:v>0.35269825686732476</c:v>
                </c:pt>
                <c:pt idx="2057">
                  <c:v>0.35256037261839401</c:v>
                </c:pt>
                <c:pt idx="2058">
                  <c:v>0.35242248836946727</c:v>
                </c:pt>
                <c:pt idx="2059">
                  <c:v>0.35228460412053297</c:v>
                </c:pt>
                <c:pt idx="2060">
                  <c:v>0.35214671987160323</c:v>
                </c:pt>
                <c:pt idx="2061">
                  <c:v>0.35200883562267393</c:v>
                </c:pt>
                <c:pt idx="2062">
                  <c:v>0.35187095137374358</c:v>
                </c:pt>
                <c:pt idx="2063">
                  <c:v>0.35021634038657201</c:v>
                </c:pt>
                <c:pt idx="2064">
                  <c:v>0.35007845613764393</c:v>
                </c:pt>
                <c:pt idx="2065">
                  <c:v>0.34994057188871275</c:v>
                </c:pt>
                <c:pt idx="2066">
                  <c:v>0.34980268763978251</c:v>
                </c:pt>
                <c:pt idx="2067">
                  <c:v>0.34966480339085326</c:v>
                </c:pt>
                <c:pt idx="2068">
                  <c:v>0.34952691914192058</c:v>
                </c:pt>
                <c:pt idx="2069">
                  <c:v>0.34938903489298939</c:v>
                </c:pt>
                <c:pt idx="2070">
                  <c:v>0.34925115064405793</c:v>
                </c:pt>
                <c:pt idx="2071">
                  <c:v>0.3491132663951273</c:v>
                </c:pt>
                <c:pt idx="2072">
                  <c:v>0.34745865540795939</c:v>
                </c:pt>
                <c:pt idx="2073">
                  <c:v>0.34732077115903126</c:v>
                </c:pt>
                <c:pt idx="2074">
                  <c:v>0.34718288691009858</c:v>
                </c:pt>
                <c:pt idx="2075">
                  <c:v>0.347045002661165</c:v>
                </c:pt>
                <c:pt idx="2076">
                  <c:v>0.34690711841223493</c:v>
                </c:pt>
                <c:pt idx="2077">
                  <c:v>0.34676923416330474</c:v>
                </c:pt>
                <c:pt idx="2078">
                  <c:v>0.34663134991437411</c:v>
                </c:pt>
                <c:pt idx="2079">
                  <c:v>0.34649346566544476</c:v>
                </c:pt>
                <c:pt idx="2080">
                  <c:v>0.34635558141651218</c:v>
                </c:pt>
                <c:pt idx="2081">
                  <c:v>0.34456308618041337</c:v>
                </c:pt>
                <c:pt idx="2082">
                  <c:v>0.34442520193148457</c:v>
                </c:pt>
                <c:pt idx="2083">
                  <c:v>0.34428731768255288</c:v>
                </c:pt>
                <c:pt idx="2084">
                  <c:v>0.34414943343362076</c:v>
                </c:pt>
                <c:pt idx="2085">
                  <c:v>0.3440115491846924</c:v>
                </c:pt>
                <c:pt idx="2086">
                  <c:v>0.34387366493576227</c:v>
                </c:pt>
                <c:pt idx="2087">
                  <c:v>0.34373578068682875</c:v>
                </c:pt>
                <c:pt idx="2088">
                  <c:v>0.34359789643789812</c:v>
                </c:pt>
                <c:pt idx="2089">
                  <c:v>0.34180540120179936</c:v>
                </c:pt>
                <c:pt idx="2090">
                  <c:v>0.3416675169528704</c:v>
                </c:pt>
                <c:pt idx="2091">
                  <c:v>0.3415296327039381</c:v>
                </c:pt>
                <c:pt idx="2092">
                  <c:v>0.34139174845500703</c:v>
                </c:pt>
                <c:pt idx="2093">
                  <c:v>0.34125386420607612</c:v>
                </c:pt>
                <c:pt idx="2094">
                  <c:v>0.34111597995714793</c:v>
                </c:pt>
                <c:pt idx="2095">
                  <c:v>0.34097809570821658</c:v>
                </c:pt>
                <c:pt idx="2096">
                  <c:v>0.34084021145928539</c:v>
                </c:pt>
                <c:pt idx="2097">
                  <c:v>0.33904771622318502</c:v>
                </c:pt>
                <c:pt idx="2098">
                  <c:v>0.33890983197425734</c:v>
                </c:pt>
                <c:pt idx="2099">
                  <c:v>0.33877194772532432</c:v>
                </c:pt>
                <c:pt idx="2100">
                  <c:v>0.33863406347639302</c:v>
                </c:pt>
                <c:pt idx="2101">
                  <c:v>0.33849617922746533</c:v>
                </c:pt>
                <c:pt idx="2102">
                  <c:v>0.33835829497853387</c:v>
                </c:pt>
                <c:pt idx="2103">
                  <c:v>0.33822041072960357</c:v>
                </c:pt>
                <c:pt idx="2104">
                  <c:v>0.33808252648067222</c:v>
                </c:pt>
                <c:pt idx="2105">
                  <c:v>0.33794464223173898</c:v>
                </c:pt>
                <c:pt idx="2106">
                  <c:v>0.33629003124457246</c:v>
                </c:pt>
                <c:pt idx="2107">
                  <c:v>0.33615214699564222</c:v>
                </c:pt>
                <c:pt idx="2108">
                  <c:v>0.33601426274671164</c:v>
                </c:pt>
                <c:pt idx="2109">
                  <c:v>0.33587637849778157</c:v>
                </c:pt>
                <c:pt idx="2110">
                  <c:v>0.33573849424885005</c:v>
                </c:pt>
                <c:pt idx="2111">
                  <c:v>0.33560060999991986</c:v>
                </c:pt>
                <c:pt idx="2112">
                  <c:v>0.33546272575098951</c:v>
                </c:pt>
                <c:pt idx="2113">
                  <c:v>0.33532484150205927</c:v>
                </c:pt>
                <c:pt idx="2114">
                  <c:v>0.33518695725312664</c:v>
                </c:pt>
                <c:pt idx="2115">
                  <c:v>0.33353234626595823</c:v>
                </c:pt>
                <c:pt idx="2116">
                  <c:v>0.33339446201702805</c:v>
                </c:pt>
                <c:pt idx="2117">
                  <c:v>0.33325657776809664</c:v>
                </c:pt>
                <c:pt idx="2118">
                  <c:v>0.33311869351916751</c:v>
                </c:pt>
                <c:pt idx="2119">
                  <c:v>0.33298080927023727</c:v>
                </c:pt>
                <c:pt idx="2120">
                  <c:v>0.33284292502130475</c:v>
                </c:pt>
                <c:pt idx="2121">
                  <c:v>0.33270504077237301</c:v>
                </c:pt>
                <c:pt idx="2122">
                  <c:v>0.33256715652344232</c:v>
                </c:pt>
                <c:pt idx="2123">
                  <c:v>0.33242927227451352</c:v>
                </c:pt>
                <c:pt idx="2124">
                  <c:v>0.33077466128734634</c:v>
                </c:pt>
                <c:pt idx="2125">
                  <c:v>0.33063677703841393</c:v>
                </c:pt>
                <c:pt idx="2126">
                  <c:v>0.33049889278948352</c:v>
                </c:pt>
                <c:pt idx="2127">
                  <c:v>0.33036100854055223</c:v>
                </c:pt>
                <c:pt idx="2128">
                  <c:v>0.33022312429161998</c:v>
                </c:pt>
                <c:pt idx="2129">
                  <c:v>0.33008524004269046</c:v>
                </c:pt>
                <c:pt idx="2130">
                  <c:v>0.32994735579375911</c:v>
                </c:pt>
                <c:pt idx="2131">
                  <c:v>0.32980947154483092</c:v>
                </c:pt>
                <c:pt idx="2132">
                  <c:v>0.32967158729589957</c:v>
                </c:pt>
                <c:pt idx="2133">
                  <c:v>0.32787909205979993</c:v>
                </c:pt>
                <c:pt idx="2134">
                  <c:v>0.32774120781086846</c:v>
                </c:pt>
                <c:pt idx="2135">
                  <c:v>0.327603323561936</c:v>
                </c:pt>
                <c:pt idx="2136">
                  <c:v>0.32746543931300764</c:v>
                </c:pt>
                <c:pt idx="2137">
                  <c:v>0.32732755506407757</c:v>
                </c:pt>
                <c:pt idx="2138">
                  <c:v>0.32718967081514605</c:v>
                </c:pt>
                <c:pt idx="2139">
                  <c:v>0.32705178656621398</c:v>
                </c:pt>
                <c:pt idx="2140">
                  <c:v>0.32691390231728551</c:v>
                </c:pt>
                <c:pt idx="2141">
                  <c:v>0.32512140708118398</c:v>
                </c:pt>
                <c:pt idx="2142">
                  <c:v>0.32498352283225551</c:v>
                </c:pt>
                <c:pt idx="2143">
                  <c:v>0.32484563858332199</c:v>
                </c:pt>
                <c:pt idx="2144">
                  <c:v>0.32470775433439197</c:v>
                </c:pt>
                <c:pt idx="2145">
                  <c:v>0.32456987008546351</c:v>
                </c:pt>
                <c:pt idx="2146">
                  <c:v>0.32443198583653032</c:v>
                </c:pt>
                <c:pt idx="2147">
                  <c:v>0.32429410158759908</c:v>
                </c:pt>
                <c:pt idx="2148">
                  <c:v>0.3241562173386705</c:v>
                </c:pt>
                <c:pt idx="2149">
                  <c:v>0.32236372210257064</c:v>
                </c:pt>
                <c:pt idx="2150">
                  <c:v>0.32222583785364051</c:v>
                </c:pt>
                <c:pt idx="2151">
                  <c:v>0.32208795360470993</c:v>
                </c:pt>
                <c:pt idx="2152">
                  <c:v>0.32195006935577952</c:v>
                </c:pt>
                <c:pt idx="2153">
                  <c:v>0.32181218510685033</c:v>
                </c:pt>
                <c:pt idx="2154">
                  <c:v>0.32167430085791793</c:v>
                </c:pt>
                <c:pt idx="2155">
                  <c:v>0.32153641660898502</c:v>
                </c:pt>
                <c:pt idx="2156">
                  <c:v>0.32139853236005622</c:v>
                </c:pt>
                <c:pt idx="2157">
                  <c:v>0.32126064811112393</c:v>
                </c:pt>
                <c:pt idx="2158">
                  <c:v>0.31960603712395647</c:v>
                </c:pt>
                <c:pt idx="2159">
                  <c:v>0.31946815287502611</c:v>
                </c:pt>
                <c:pt idx="2160">
                  <c:v>0.31933026862609398</c:v>
                </c:pt>
                <c:pt idx="2161">
                  <c:v>0.31919238437716446</c:v>
                </c:pt>
                <c:pt idx="2162">
                  <c:v>0.31905450012823411</c:v>
                </c:pt>
                <c:pt idx="2163">
                  <c:v>0.31891661587930487</c:v>
                </c:pt>
                <c:pt idx="2164">
                  <c:v>0.31877873163037246</c:v>
                </c:pt>
                <c:pt idx="2165">
                  <c:v>0.31864084738144205</c:v>
                </c:pt>
                <c:pt idx="2166">
                  <c:v>0.31850296313251186</c:v>
                </c:pt>
                <c:pt idx="2167">
                  <c:v>0.31684835214534246</c:v>
                </c:pt>
                <c:pt idx="2168">
                  <c:v>0.31671046789641216</c:v>
                </c:pt>
                <c:pt idx="2169">
                  <c:v>0.31657258364748286</c:v>
                </c:pt>
                <c:pt idx="2170">
                  <c:v>0.31643469939855151</c:v>
                </c:pt>
                <c:pt idx="2171">
                  <c:v>0.31629681514962005</c:v>
                </c:pt>
                <c:pt idx="2172">
                  <c:v>0.31615893090068964</c:v>
                </c:pt>
                <c:pt idx="2173">
                  <c:v>0.31602104665175701</c:v>
                </c:pt>
                <c:pt idx="2174">
                  <c:v>0.31588316240282793</c:v>
                </c:pt>
                <c:pt idx="2175">
                  <c:v>0.31574527815389508</c:v>
                </c:pt>
                <c:pt idx="2176">
                  <c:v>0.31409066716672823</c:v>
                </c:pt>
                <c:pt idx="2177">
                  <c:v>0.31395278291779793</c:v>
                </c:pt>
                <c:pt idx="2178">
                  <c:v>0.31381489866886858</c:v>
                </c:pt>
                <c:pt idx="2179">
                  <c:v>0.31367701441993501</c:v>
                </c:pt>
                <c:pt idx="2180">
                  <c:v>0.31353913017100399</c:v>
                </c:pt>
                <c:pt idx="2181">
                  <c:v>0.31340124592207547</c:v>
                </c:pt>
                <c:pt idx="2182">
                  <c:v>0.31326336167314422</c:v>
                </c:pt>
                <c:pt idx="2183">
                  <c:v>0.31312547742421393</c:v>
                </c:pt>
                <c:pt idx="2184">
                  <c:v>0.31298759317528352</c:v>
                </c:pt>
                <c:pt idx="2185">
                  <c:v>0.31119509793918232</c:v>
                </c:pt>
                <c:pt idx="2186">
                  <c:v>0.31105721369025247</c:v>
                </c:pt>
                <c:pt idx="2187">
                  <c:v>0.310919329441321</c:v>
                </c:pt>
                <c:pt idx="2188">
                  <c:v>0.31078144519238998</c:v>
                </c:pt>
                <c:pt idx="2189">
                  <c:v>0.31064356094346046</c:v>
                </c:pt>
                <c:pt idx="2190">
                  <c:v>0.31050567669453011</c:v>
                </c:pt>
                <c:pt idx="2191">
                  <c:v>0.31036779244559798</c:v>
                </c:pt>
                <c:pt idx="2192">
                  <c:v>0.3102299081966684</c:v>
                </c:pt>
                <c:pt idx="2193">
                  <c:v>0.30843741296056798</c:v>
                </c:pt>
                <c:pt idx="2194">
                  <c:v>0.30829952871163679</c:v>
                </c:pt>
                <c:pt idx="2195">
                  <c:v>0.308161644462707</c:v>
                </c:pt>
                <c:pt idx="2196">
                  <c:v>0.30802376021377764</c:v>
                </c:pt>
                <c:pt idx="2197">
                  <c:v>0.30788587596485001</c:v>
                </c:pt>
                <c:pt idx="2198">
                  <c:v>0.30774799171591538</c:v>
                </c:pt>
                <c:pt idx="2199">
                  <c:v>0.30761010746698397</c:v>
                </c:pt>
                <c:pt idx="2200">
                  <c:v>0.30747222321805551</c:v>
                </c:pt>
                <c:pt idx="2201">
                  <c:v>0.30567972798195564</c:v>
                </c:pt>
                <c:pt idx="2202">
                  <c:v>0.30554184373302301</c:v>
                </c:pt>
                <c:pt idx="2203">
                  <c:v>0.30540395948409232</c:v>
                </c:pt>
                <c:pt idx="2204">
                  <c:v>0.30526607523516375</c:v>
                </c:pt>
                <c:pt idx="2205">
                  <c:v>0.30512819098623223</c:v>
                </c:pt>
                <c:pt idx="2206">
                  <c:v>0.30499030673730032</c:v>
                </c:pt>
                <c:pt idx="2207">
                  <c:v>0.30485242248837002</c:v>
                </c:pt>
                <c:pt idx="2208">
                  <c:v>0.30471453823944045</c:v>
                </c:pt>
                <c:pt idx="2209">
                  <c:v>0.30292204300334147</c:v>
                </c:pt>
                <c:pt idx="2210">
                  <c:v>0.30278415875441023</c:v>
                </c:pt>
                <c:pt idx="2211">
                  <c:v>0.30264627450547832</c:v>
                </c:pt>
                <c:pt idx="2212">
                  <c:v>0.30250839025654946</c:v>
                </c:pt>
                <c:pt idx="2213">
                  <c:v>0.30237050600761922</c:v>
                </c:pt>
                <c:pt idx="2214">
                  <c:v>0.30223262175868598</c:v>
                </c:pt>
                <c:pt idx="2215">
                  <c:v>0.30209473750975746</c:v>
                </c:pt>
                <c:pt idx="2216">
                  <c:v>0.30195685326082722</c:v>
                </c:pt>
                <c:pt idx="2217">
                  <c:v>0.30181896901189686</c:v>
                </c:pt>
                <c:pt idx="2218">
                  <c:v>0.30016435802472602</c:v>
                </c:pt>
                <c:pt idx="2219">
                  <c:v>0.30002647377579722</c:v>
                </c:pt>
                <c:pt idx="2220">
                  <c:v>0.29988858952686687</c:v>
                </c:pt>
                <c:pt idx="2221">
                  <c:v>0.29975070527793446</c:v>
                </c:pt>
                <c:pt idx="2222">
                  <c:v>0.29961282102900505</c:v>
                </c:pt>
                <c:pt idx="2223">
                  <c:v>0.29947493678007364</c:v>
                </c:pt>
                <c:pt idx="2224">
                  <c:v>0.29933705253114079</c:v>
                </c:pt>
                <c:pt idx="2225">
                  <c:v>0.29919916828221138</c:v>
                </c:pt>
                <c:pt idx="2226">
                  <c:v>0.29906128403327997</c:v>
                </c:pt>
                <c:pt idx="2227">
                  <c:v>0.29740667304611235</c:v>
                </c:pt>
                <c:pt idx="2228">
                  <c:v>0.29726878879718138</c:v>
                </c:pt>
                <c:pt idx="2229">
                  <c:v>0.29713090454824997</c:v>
                </c:pt>
                <c:pt idx="2230">
                  <c:v>0.29699302029931901</c:v>
                </c:pt>
                <c:pt idx="2231">
                  <c:v>0.29685513605038899</c:v>
                </c:pt>
                <c:pt idx="2232">
                  <c:v>0.29671725180145808</c:v>
                </c:pt>
                <c:pt idx="2233">
                  <c:v>0.29657936755252823</c:v>
                </c:pt>
                <c:pt idx="2234">
                  <c:v>0.29644148330359732</c:v>
                </c:pt>
                <c:pt idx="2235">
                  <c:v>0.29630359905466852</c:v>
                </c:pt>
                <c:pt idx="2236">
                  <c:v>0.29451110381856732</c:v>
                </c:pt>
                <c:pt idx="2237">
                  <c:v>0.29437321956963747</c:v>
                </c:pt>
                <c:pt idx="2238">
                  <c:v>0.294235335320705</c:v>
                </c:pt>
                <c:pt idx="2239">
                  <c:v>0.29409745107177399</c:v>
                </c:pt>
                <c:pt idx="2240">
                  <c:v>0.29395956682284652</c:v>
                </c:pt>
                <c:pt idx="2241">
                  <c:v>0.29382168257391411</c:v>
                </c:pt>
                <c:pt idx="2242">
                  <c:v>0.29368379832498387</c:v>
                </c:pt>
                <c:pt idx="2243">
                  <c:v>0.29354591407605102</c:v>
                </c:pt>
                <c:pt idx="2244">
                  <c:v>0.29175341883995198</c:v>
                </c:pt>
                <c:pt idx="2245">
                  <c:v>0.29161553459102174</c:v>
                </c:pt>
                <c:pt idx="2246">
                  <c:v>0.29147765034209211</c:v>
                </c:pt>
                <c:pt idx="2247">
                  <c:v>0.29133976609315998</c:v>
                </c:pt>
                <c:pt idx="2248">
                  <c:v>0.29120188184423146</c:v>
                </c:pt>
                <c:pt idx="2249">
                  <c:v>0.29106399759529938</c:v>
                </c:pt>
                <c:pt idx="2250">
                  <c:v>0.29092611334636964</c:v>
                </c:pt>
                <c:pt idx="2251">
                  <c:v>0.29078822909743823</c:v>
                </c:pt>
                <c:pt idx="2252">
                  <c:v>0.28899573386133776</c:v>
                </c:pt>
                <c:pt idx="2253">
                  <c:v>0.28885784961240923</c:v>
                </c:pt>
                <c:pt idx="2254">
                  <c:v>0.28871996536347905</c:v>
                </c:pt>
                <c:pt idx="2255">
                  <c:v>0.28858208111454858</c:v>
                </c:pt>
                <c:pt idx="2256">
                  <c:v>0.28844419686561623</c:v>
                </c:pt>
                <c:pt idx="2257">
                  <c:v>0.28830631261668532</c:v>
                </c:pt>
                <c:pt idx="2258">
                  <c:v>0.28816842836775564</c:v>
                </c:pt>
                <c:pt idx="2259">
                  <c:v>0.28803054411882301</c:v>
                </c:pt>
                <c:pt idx="2260">
                  <c:v>0.28623804888272403</c:v>
                </c:pt>
                <c:pt idx="2261">
                  <c:v>0.28610016463379301</c:v>
                </c:pt>
                <c:pt idx="2262">
                  <c:v>0.28596228038486626</c:v>
                </c:pt>
                <c:pt idx="2263">
                  <c:v>0.28582439613593347</c:v>
                </c:pt>
                <c:pt idx="2264">
                  <c:v>0.28568651188700345</c:v>
                </c:pt>
                <c:pt idx="2265">
                  <c:v>0.28554862763807098</c:v>
                </c:pt>
                <c:pt idx="2266">
                  <c:v>0.28541074338914252</c:v>
                </c:pt>
                <c:pt idx="2267">
                  <c:v>0.28527285914021011</c:v>
                </c:pt>
                <c:pt idx="2268">
                  <c:v>0.28513497489127798</c:v>
                </c:pt>
                <c:pt idx="2269">
                  <c:v>0.28348036390411252</c:v>
                </c:pt>
                <c:pt idx="2270">
                  <c:v>0.28334247965518011</c:v>
                </c:pt>
                <c:pt idx="2271">
                  <c:v>0.28320459540624898</c:v>
                </c:pt>
                <c:pt idx="2272">
                  <c:v>0.28306671115731946</c:v>
                </c:pt>
                <c:pt idx="2273">
                  <c:v>0.28292882690838811</c:v>
                </c:pt>
                <c:pt idx="2274">
                  <c:v>0.28279094265945598</c:v>
                </c:pt>
                <c:pt idx="2275">
                  <c:v>0.28265305841052407</c:v>
                </c:pt>
                <c:pt idx="2276">
                  <c:v>0.282515174161595</c:v>
                </c:pt>
                <c:pt idx="2277">
                  <c:v>0.28237728991266686</c:v>
                </c:pt>
                <c:pt idx="2278">
                  <c:v>0.28072267892549746</c:v>
                </c:pt>
                <c:pt idx="2279">
                  <c:v>0.28058479467656611</c:v>
                </c:pt>
                <c:pt idx="2280">
                  <c:v>0.28044691042763398</c:v>
                </c:pt>
                <c:pt idx="2281">
                  <c:v>0.28030902617870401</c:v>
                </c:pt>
                <c:pt idx="2282">
                  <c:v>0.28017114192977338</c:v>
                </c:pt>
                <c:pt idx="2283">
                  <c:v>0.28003325768084197</c:v>
                </c:pt>
                <c:pt idx="2284">
                  <c:v>0.27989537343191201</c:v>
                </c:pt>
                <c:pt idx="2285">
                  <c:v>0.27975748918298132</c:v>
                </c:pt>
                <c:pt idx="2286">
                  <c:v>0.27961960493405158</c:v>
                </c:pt>
                <c:pt idx="2287">
                  <c:v>0.27782710969795293</c:v>
                </c:pt>
                <c:pt idx="2288">
                  <c:v>0.27768922544902008</c:v>
                </c:pt>
                <c:pt idx="2289">
                  <c:v>0.27755134120009001</c:v>
                </c:pt>
                <c:pt idx="2290">
                  <c:v>0.27741345695115899</c:v>
                </c:pt>
                <c:pt idx="2291">
                  <c:v>0.27727557270222802</c:v>
                </c:pt>
                <c:pt idx="2292">
                  <c:v>0.27713768845329673</c:v>
                </c:pt>
                <c:pt idx="2293">
                  <c:v>0.27699980420436698</c:v>
                </c:pt>
                <c:pt idx="2294">
                  <c:v>0.27686191995543746</c:v>
                </c:pt>
                <c:pt idx="2295">
                  <c:v>0.27506942471933699</c:v>
                </c:pt>
                <c:pt idx="2296">
                  <c:v>0.27493154047040574</c:v>
                </c:pt>
                <c:pt idx="2297">
                  <c:v>0.27479365622147423</c:v>
                </c:pt>
                <c:pt idx="2298">
                  <c:v>0.27465577197254692</c:v>
                </c:pt>
                <c:pt idx="2299">
                  <c:v>0.27451788772361546</c:v>
                </c:pt>
                <c:pt idx="2300">
                  <c:v>0.27438000347468522</c:v>
                </c:pt>
                <c:pt idx="2301">
                  <c:v>0.27424211922575298</c:v>
                </c:pt>
                <c:pt idx="2302">
                  <c:v>0.27410423497682201</c:v>
                </c:pt>
                <c:pt idx="2303">
                  <c:v>0.27231173974072298</c:v>
                </c:pt>
                <c:pt idx="2304">
                  <c:v>0.27217385549179179</c:v>
                </c:pt>
                <c:pt idx="2305">
                  <c:v>0.27203597124286305</c:v>
                </c:pt>
                <c:pt idx="2306">
                  <c:v>0.27189808699393098</c:v>
                </c:pt>
                <c:pt idx="2307">
                  <c:v>0.27176020274500001</c:v>
                </c:pt>
                <c:pt idx="2308">
                  <c:v>0.27162231849606899</c:v>
                </c:pt>
                <c:pt idx="2309">
                  <c:v>0.27148443424713797</c:v>
                </c:pt>
                <c:pt idx="2310">
                  <c:v>0.27134654999820823</c:v>
                </c:pt>
                <c:pt idx="2311">
                  <c:v>0.26955405476210875</c:v>
                </c:pt>
                <c:pt idx="2312">
                  <c:v>0.26941617051317801</c:v>
                </c:pt>
                <c:pt idx="2313">
                  <c:v>0.26927828626424893</c:v>
                </c:pt>
                <c:pt idx="2314">
                  <c:v>0.26914040201531603</c:v>
                </c:pt>
                <c:pt idx="2315">
                  <c:v>0.26900251776638601</c:v>
                </c:pt>
                <c:pt idx="2316">
                  <c:v>0.26886463351745693</c:v>
                </c:pt>
                <c:pt idx="2317">
                  <c:v>0.26872674926852402</c:v>
                </c:pt>
                <c:pt idx="2318">
                  <c:v>0.26858886501959628</c:v>
                </c:pt>
                <c:pt idx="2319">
                  <c:v>0.26679636978349408</c:v>
                </c:pt>
                <c:pt idx="2320">
                  <c:v>0.26665848553456523</c:v>
                </c:pt>
                <c:pt idx="2321">
                  <c:v>0.26652060128563493</c:v>
                </c:pt>
                <c:pt idx="2322">
                  <c:v>0.26638271703670346</c:v>
                </c:pt>
                <c:pt idx="2323">
                  <c:v>0.266244832787772</c:v>
                </c:pt>
                <c:pt idx="2324">
                  <c:v>0.26610694853884098</c:v>
                </c:pt>
                <c:pt idx="2325">
                  <c:v>0.26596906428991146</c:v>
                </c:pt>
                <c:pt idx="2326">
                  <c:v>0.265831180040979</c:v>
                </c:pt>
                <c:pt idx="2327">
                  <c:v>0.26569329579204798</c:v>
                </c:pt>
                <c:pt idx="2328">
                  <c:v>0.26403868480488146</c:v>
                </c:pt>
                <c:pt idx="2329">
                  <c:v>0.26390080055595011</c:v>
                </c:pt>
                <c:pt idx="2330">
                  <c:v>0.26376291630701898</c:v>
                </c:pt>
                <c:pt idx="2331">
                  <c:v>0.26362503205808779</c:v>
                </c:pt>
                <c:pt idx="2332">
                  <c:v>0.26348714780915738</c:v>
                </c:pt>
                <c:pt idx="2333">
                  <c:v>0.26334926356022698</c:v>
                </c:pt>
                <c:pt idx="2334">
                  <c:v>0.26321137931129601</c:v>
                </c:pt>
                <c:pt idx="2335">
                  <c:v>0.26307349506236538</c:v>
                </c:pt>
                <c:pt idx="2336">
                  <c:v>0.26293561081343375</c:v>
                </c:pt>
                <c:pt idx="2337">
                  <c:v>0.26114311557733372</c:v>
                </c:pt>
                <c:pt idx="2338">
                  <c:v>0.26100523132840497</c:v>
                </c:pt>
                <c:pt idx="2339">
                  <c:v>0.26086734707947523</c:v>
                </c:pt>
                <c:pt idx="2340">
                  <c:v>0.26072946283054332</c:v>
                </c:pt>
                <c:pt idx="2341">
                  <c:v>0.26059157858161303</c:v>
                </c:pt>
                <c:pt idx="2342">
                  <c:v>0.26045369433268323</c:v>
                </c:pt>
                <c:pt idx="2343">
                  <c:v>0.26031581008375132</c:v>
                </c:pt>
                <c:pt idx="2344">
                  <c:v>0.26017792583482147</c:v>
                </c:pt>
                <c:pt idx="2345">
                  <c:v>0.25838543059872099</c:v>
                </c:pt>
                <c:pt idx="2346">
                  <c:v>0.25824754634978975</c:v>
                </c:pt>
                <c:pt idx="2347">
                  <c:v>0.25810966210086123</c:v>
                </c:pt>
                <c:pt idx="2348">
                  <c:v>0.25797177785192932</c:v>
                </c:pt>
                <c:pt idx="2349">
                  <c:v>0.25783389360299802</c:v>
                </c:pt>
                <c:pt idx="2350">
                  <c:v>0.25769600935406911</c:v>
                </c:pt>
                <c:pt idx="2351">
                  <c:v>0.25755812510513693</c:v>
                </c:pt>
                <c:pt idx="2352">
                  <c:v>0.25742024085620602</c:v>
                </c:pt>
                <c:pt idx="2353">
                  <c:v>0.25562774562010693</c:v>
                </c:pt>
                <c:pt idx="2354">
                  <c:v>0.25548986137117746</c:v>
                </c:pt>
                <c:pt idx="2355">
                  <c:v>0.25535197712224822</c:v>
                </c:pt>
                <c:pt idx="2356">
                  <c:v>0.25521409287331476</c:v>
                </c:pt>
                <c:pt idx="2357">
                  <c:v>0.25507620862438402</c:v>
                </c:pt>
                <c:pt idx="2358">
                  <c:v>0.25493832437545438</c:v>
                </c:pt>
                <c:pt idx="2359">
                  <c:v>0.25480044012652275</c:v>
                </c:pt>
                <c:pt idx="2360">
                  <c:v>0.25466255587759201</c:v>
                </c:pt>
                <c:pt idx="2361">
                  <c:v>0.25287006064149298</c:v>
                </c:pt>
                <c:pt idx="2362">
                  <c:v>0.25273217639256201</c:v>
                </c:pt>
                <c:pt idx="2363">
                  <c:v>0.25259429214363099</c:v>
                </c:pt>
                <c:pt idx="2364">
                  <c:v>0.25245640789470264</c:v>
                </c:pt>
                <c:pt idx="2365">
                  <c:v>0.25231852364577123</c:v>
                </c:pt>
                <c:pt idx="2366">
                  <c:v>0.25218063939683932</c:v>
                </c:pt>
                <c:pt idx="2367">
                  <c:v>0.25204275514790908</c:v>
                </c:pt>
                <c:pt idx="2368">
                  <c:v>0.25190487089897923</c:v>
                </c:pt>
                <c:pt idx="2369">
                  <c:v>0.25011237566288075</c:v>
                </c:pt>
                <c:pt idx="2370">
                  <c:v>0.24997449141394867</c:v>
                </c:pt>
                <c:pt idx="2371">
                  <c:v>0.24983660716501699</c:v>
                </c:pt>
                <c:pt idx="2372">
                  <c:v>0.249698722916087</c:v>
                </c:pt>
                <c:pt idx="2373">
                  <c:v>0.24956083866715661</c:v>
                </c:pt>
                <c:pt idx="2374">
                  <c:v>0.24942295441822579</c:v>
                </c:pt>
                <c:pt idx="2375">
                  <c:v>0.24928507016929594</c:v>
                </c:pt>
                <c:pt idx="2376">
                  <c:v>0.24914718592036514</c:v>
                </c:pt>
                <c:pt idx="2377">
                  <c:v>0.24900930167143426</c:v>
                </c:pt>
                <c:pt idx="2378">
                  <c:v>0.24735469068426399</c:v>
                </c:pt>
                <c:pt idx="2379">
                  <c:v>0.24721680643533514</c:v>
                </c:pt>
                <c:pt idx="2380">
                  <c:v>0.24707892218640379</c:v>
                </c:pt>
                <c:pt idx="2381">
                  <c:v>0.24694103793747343</c:v>
                </c:pt>
                <c:pt idx="2382">
                  <c:v>0.246803153688542</c:v>
                </c:pt>
                <c:pt idx="2383">
                  <c:v>0.24666526943961101</c:v>
                </c:pt>
                <c:pt idx="2384">
                  <c:v>0.24652738519068079</c:v>
                </c:pt>
                <c:pt idx="2385">
                  <c:v>0.24638950094174997</c:v>
                </c:pt>
                <c:pt idx="2386">
                  <c:v>0.246251616692819</c:v>
                </c:pt>
                <c:pt idx="2387">
                  <c:v>0.24445912145672102</c:v>
                </c:pt>
                <c:pt idx="2388">
                  <c:v>0.244321237207789</c:v>
                </c:pt>
                <c:pt idx="2389">
                  <c:v>0.24418335295885787</c:v>
                </c:pt>
                <c:pt idx="2390">
                  <c:v>0.24404546870992894</c:v>
                </c:pt>
                <c:pt idx="2391">
                  <c:v>0.24390758446099814</c:v>
                </c:pt>
                <c:pt idx="2392">
                  <c:v>0.24376970021206668</c:v>
                </c:pt>
                <c:pt idx="2393">
                  <c:v>0.24363181596313588</c:v>
                </c:pt>
                <c:pt idx="2394">
                  <c:v>0.24349393171420602</c:v>
                </c:pt>
                <c:pt idx="2395">
                  <c:v>0.24170143647810594</c:v>
                </c:pt>
                <c:pt idx="2396">
                  <c:v>0.241563552229175</c:v>
                </c:pt>
                <c:pt idx="2397">
                  <c:v>0.24142566798024401</c:v>
                </c:pt>
                <c:pt idx="2398">
                  <c:v>0.24128778373131393</c:v>
                </c:pt>
                <c:pt idx="2399">
                  <c:v>0.24114989948238402</c:v>
                </c:pt>
                <c:pt idx="2400">
                  <c:v>0.241012015233452</c:v>
                </c:pt>
                <c:pt idx="2401">
                  <c:v>0.24087413098452101</c:v>
                </c:pt>
                <c:pt idx="2402">
                  <c:v>0.24073624673558999</c:v>
                </c:pt>
                <c:pt idx="2403">
                  <c:v>0.23894375149949232</c:v>
                </c:pt>
                <c:pt idx="2404">
                  <c:v>0.23880586725056097</c:v>
                </c:pt>
                <c:pt idx="2405">
                  <c:v>0.23866798300163058</c:v>
                </c:pt>
                <c:pt idx="2406">
                  <c:v>0.23853009875269979</c:v>
                </c:pt>
                <c:pt idx="2407">
                  <c:v>0.23839221450376899</c:v>
                </c:pt>
                <c:pt idx="2408">
                  <c:v>0.23825433025483841</c:v>
                </c:pt>
                <c:pt idx="2409">
                  <c:v>0.23811644600590767</c:v>
                </c:pt>
                <c:pt idx="2410">
                  <c:v>0.23797856175697599</c:v>
                </c:pt>
                <c:pt idx="2411">
                  <c:v>0.23618606652087701</c:v>
                </c:pt>
                <c:pt idx="2412">
                  <c:v>0.23604818227194693</c:v>
                </c:pt>
                <c:pt idx="2413">
                  <c:v>0.23591029802301641</c:v>
                </c:pt>
                <c:pt idx="2414">
                  <c:v>0.235772413774085</c:v>
                </c:pt>
                <c:pt idx="2415">
                  <c:v>0.23563452952515387</c:v>
                </c:pt>
                <c:pt idx="2416">
                  <c:v>0.23549664527622494</c:v>
                </c:pt>
                <c:pt idx="2417">
                  <c:v>0.23535876102729344</c:v>
                </c:pt>
                <c:pt idx="2418">
                  <c:v>0.23522087677836201</c:v>
                </c:pt>
                <c:pt idx="2419">
                  <c:v>0.2334283815422647</c:v>
                </c:pt>
                <c:pt idx="2420">
                  <c:v>0.23329049729333279</c:v>
                </c:pt>
                <c:pt idx="2421">
                  <c:v>0.23315261304440188</c:v>
                </c:pt>
                <c:pt idx="2422">
                  <c:v>0.23301472879547144</c:v>
                </c:pt>
                <c:pt idx="2423">
                  <c:v>0.23287684454654001</c:v>
                </c:pt>
                <c:pt idx="2424">
                  <c:v>0.23273896029760999</c:v>
                </c:pt>
                <c:pt idx="2425">
                  <c:v>0.23260107604867838</c:v>
                </c:pt>
                <c:pt idx="2426">
                  <c:v>0.23246319179974859</c:v>
                </c:pt>
                <c:pt idx="2427">
                  <c:v>0.23053281231471787</c:v>
                </c:pt>
                <c:pt idx="2428">
                  <c:v>0.23039492806578687</c:v>
                </c:pt>
                <c:pt idx="2429">
                  <c:v>0.23025704381685699</c:v>
                </c:pt>
                <c:pt idx="2430">
                  <c:v>0.23011915956792714</c:v>
                </c:pt>
                <c:pt idx="2431">
                  <c:v>0.22998127531899509</c:v>
                </c:pt>
                <c:pt idx="2432">
                  <c:v>0.22984339107006593</c:v>
                </c:pt>
                <c:pt idx="2433">
                  <c:v>0.22970550682113441</c:v>
                </c:pt>
                <c:pt idx="2434">
                  <c:v>0.22956762257220376</c:v>
                </c:pt>
                <c:pt idx="2435">
                  <c:v>0.22777512733610406</c:v>
                </c:pt>
                <c:pt idx="2436">
                  <c:v>0.22763724308717376</c:v>
                </c:pt>
                <c:pt idx="2437">
                  <c:v>0.22749935883824388</c:v>
                </c:pt>
                <c:pt idx="2438">
                  <c:v>0.22736147458931241</c:v>
                </c:pt>
                <c:pt idx="2439">
                  <c:v>0.22722359034038106</c:v>
                </c:pt>
                <c:pt idx="2440">
                  <c:v>0.22708570609145109</c:v>
                </c:pt>
                <c:pt idx="2441">
                  <c:v>0.22694782184252069</c:v>
                </c:pt>
                <c:pt idx="2442">
                  <c:v>0.22680993759358906</c:v>
                </c:pt>
                <c:pt idx="2443">
                  <c:v>0.22501744235749163</c:v>
                </c:pt>
                <c:pt idx="2444">
                  <c:v>0.22487955810855798</c:v>
                </c:pt>
                <c:pt idx="2445">
                  <c:v>0.22474167385962809</c:v>
                </c:pt>
                <c:pt idx="2446">
                  <c:v>0.22460378961069788</c:v>
                </c:pt>
                <c:pt idx="2447">
                  <c:v>0.22446590536176741</c:v>
                </c:pt>
                <c:pt idx="2448">
                  <c:v>0.22432802111283606</c:v>
                </c:pt>
                <c:pt idx="2449">
                  <c:v>0.22419013686390604</c:v>
                </c:pt>
                <c:pt idx="2450">
                  <c:v>0.22405225261497497</c:v>
                </c:pt>
                <c:pt idx="2451">
                  <c:v>0.22225975737887588</c:v>
                </c:pt>
                <c:pt idx="2452">
                  <c:v>0.22212187312994447</c:v>
                </c:pt>
                <c:pt idx="2453">
                  <c:v>0.22198398888101475</c:v>
                </c:pt>
                <c:pt idx="2454">
                  <c:v>0.22184610463208421</c:v>
                </c:pt>
                <c:pt idx="2455">
                  <c:v>0.22170822038315297</c:v>
                </c:pt>
                <c:pt idx="2456">
                  <c:v>0.22157033613422261</c:v>
                </c:pt>
                <c:pt idx="2457">
                  <c:v>0.22143245188529326</c:v>
                </c:pt>
                <c:pt idx="2458">
                  <c:v>0.22129456763636121</c:v>
                </c:pt>
                <c:pt idx="2459">
                  <c:v>0.21950207240026179</c:v>
                </c:pt>
                <c:pt idx="2460">
                  <c:v>0.21936418815133243</c:v>
                </c:pt>
                <c:pt idx="2461">
                  <c:v>0.21922630390240114</c:v>
                </c:pt>
                <c:pt idx="2462">
                  <c:v>0.21908841965346967</c:v>
                </c:pt>
                <c:pt idx="2463">
                  <c:v>0.21895053540453899</c:v>
                </c:pt>
                <c:pt idx="2464">
                  <c:v>0.21881265115560841</c:v>
                </c:pt>
                <c:pt idx="2465">
                  <c:v>0.21867476690667687</c:v>
                </c:pt>
                <c:pt idx="2466">
                  <c:v>0.21853688265774779</c:v>
                </c:pt>
                <c:pt idx="2467">
                  <c:v>0.21674438742164825</c:v>
                </c:pt>
                <c:pt idx="2468">
                  <c:v>0.21660650317271701</c:v>
                </c:pt>
                <c:pt idx="2469">
                  <c:v>0.21646861892378597</c:v>
                </c:pt>
                <c:pt idx="2470">
                  <c:v>0.216330734674855</c:v>
                </c:pt>
                <c:pt idx="2471">
                  <c:v>0.21619285042592568</c:v>
                </c:pt>
                <c:pt idx="2472">
                  <c:v>0.21605496617699493</c:v>
                </c:pt>
                <c:pt idx="2473">
                  <c:v>0.21591708192806403</c:v>
                </c:pt>
                <c:pt idx="2474">
                  <c:v>0.21577919767913367</c:v>
                </c:pt>
                <c:pt idx="2475">
                  <c:v>0.21384881819410267</c:v>
                </c:pt>
                <c:pt idx="2476">
                  <c:v>0.21371093394517293</c:v>
                </c:pt>
                <c:pt idx="2477">
                  <c:v>0.21357304969624141</c:v>
                </c:pt>
                <c:pt idx="2478">
                  <c:v>0.21343516544731125</c:v>
                </c:pt>
                <c:pt idx="2479">
                  <c:v>0.21329728119838129</c:v>
                </c:pt>
                <c:pt idx="2480">
                  <c:v>0.21315939694944899</c:v>
                </c:pt>
                <c:pt idx="2481">
                  <c:v>0.21302151270051767</c:v>
                </c:pt>
                <c:pt idx="2482">
                  <c:v>0.21109113321548859</c:v>
                </c:pt>
                <c:pt idx="2483">
                  <c:v>0.21095324896655801</c:v>
                </c:pt>
                <c:pt idx="2484">
                  <c:v>0.21081536471762793</c:v>
                </c:pt>
                <c:pt idx="2485">
                  <c:v>0.21067748046869644</c:v>
                </c:pt>
                <c:pt idx="2486">
                  <c:v>0.21053959621976601</c:v>
                </c:pt>
                <c:pt idx="2487">
                  <c:v>0.21040171197083499</c:v>
                </c:pt>
                <c:pt idx="2488">
                  <c:v>0.21026382772190441</c:v>
                </c:pt>
                <c:pt idx="2489">
                  <c:v>0.21012594347297359</c:v>
                </c:pt>
                <c:pt idx="2490">
                  <c:v>0.20833344823687441</c:v>
                </c:pt>
                <c:pt idx="2491">
                  <c:v>0.20819556398794301</c:v>
                </c:pt>
                <c:pt idx="2492">
                  <c:v>0.20805767973901287</c:v>
                </c:pt>
                <c:pt idx="2493">
                  <c:v>0.20791979549008296</c:v>
                </c:pt>
                <c:pt idx="2494">
                  <c:v>0.207781911241151</c:v>
                </c:pt>
                <c:pt idx="2495">
                  <c:v>0.20764402699222168</c:v>
                </c:pt>
                <c:pt idx="2496">
                  <c:v>0.20750614274328999</c:v>
                </c:pt>
                <c:pt idx="2497">
                  <c:v>0.20736825849435941</c:v>
                </c:pt>
                <c:pt idx="2498">
                  <c:v>0.2055757632582593</c:v>
                </c:pt>
                <c:pt idx="2499">
                  <c:v>0.20543787900932944</c:v>
                </c:pt>
                <c:pt idx="2500">
                  <c:v>0.20529999476040026</c:v>
                </c:pt>
                <c:pt idx="2501">
                  <c:v>0.20516211051146888</c:v>
                </c:pt>
                <c:pt idx="2502">
                  <c:v>0.205024226262537</c:v>
                </c:pt>
                <c:pt idx="2503">
                  <c:v>0.204886342013607</c:v>
                </c:pt>
                <c:pt idx="2504">
                  <c:v>0.20474845776467679</c:v>
                </c:pt>
                <c:pt idx="2505">
                  <c:v>0.20461057351574488</c:v>
                </c:pt>
                <c:pt idx="2506">
                  <c:v>0.20281807827964587</c:v>
                </c:pt>
                <c:pt idx="2507">
                  <c:v>0.20268019403071497</c:v>
                </c:pt>
                <c:pt idx="2508">
                  <c:v>0.20254230978178459</c:v>
                </c:pt>
                <c:pt idx="2509">
                  <c:v>0.20240442553285476</c:v>
                </c:pt>
                <c:pt idx="2510">
                  <c:v>0.20226654128392299</c:v>
                </c:pt>
                <c:pt idx="2511">
                  <c:v>0.202128657034992</c:v>
                </c:pt>
                <c:pt idx="2512">
                  <c:v>0.20199077278606267</c:v>
                </c:pt>
                <c:pt idx="2513">
                  <c:v>0.20185288853713176</c:v>
                </c:pt>
                <c:pt idx="2514">
                  <c:v>0.20006039330103267</c:v>
                </c:pt>
                <c:pt idx="2515">
                  <c:v>0.19992250905210121</c:v>
                </c:pt>
                <c:pt idx="2516">
                  <c:v>0.19978462480317005</c:v>
                </c:pt>
                <c:pt idx="2517">
                  <c:v>0.19964674055424073</c:v>
                </c:pt>
                <c:pt idx="2518">
                  <c:v>0.19950885630530921</c:v>
                </c:pt>
                <c:pt idx="2519">
                  <c:v>0.19937097205637797</c:v>
                </c:pt>
                <c:pt idx="2520">
                  <c:v>0.19923308780744914</c:v>
                </c:pt>
                <c:pt idx="2521">
                  <c:v>0.19909520355851706</c:v>
                </c:pt>
                <c:pt idx="2522">
                  <c:v>0.19716482407348687</c:v>
                </c:pt>
                <c:pt idx="2523">
                  <c:v>0.19702693982455588</c:v>
                </c:pt>
                <c:pt idx="2524">
                  <c:v>0.19688905557562544</c:v>
                </c:pt>
                <c:pt idx="2525">
                  <c:v>0.19675117132669506</c:v>
                </c:pt>
                <c:pt idx="2526">
                  <c:v>0.19661328707776488</c:v>
                </c:pt>
                <c:pt idx="2527">
                  <c:v>0.19647540282883341</c:v>
                </c:pt>
                <c:pt idx="2528">
                  <c:v>0.19633751857990306</c:v>
                </c:pt>
                <c:pt idx="2529">
                  <c:v>0.19440713909487375</c:v>
                </c:pt>
                <c:pt idx="2530">
                  <c:v>0.19426925484594287</c:v>
                </c:pt>
                <c:pt idx="2531">
                  <c:v>0.19413137059701124</c:v>
                </c:pt>
                <c:pt idx="2532">
                  <c:v>0.19399348634808161</c:v>
                </c:pt>
                <c:pt idx="2533">
                  <c:v>0.19385560209914987</c:v>
                </c:pt>
                <c:pt idx="2534">
                  <c:v>0.19371771785021921</c:v>
                </c:pt>
                <c:pt idx="2535">
                  <c:v>0.19357983360128905</c:v>
                </c:pt>
                <c:pt idx="2536">
                  <c:v>0.19344194935235876</c:v>
                </c:pt>
                <c:pt idx="2537">
                  <c:v>0.19164945411625944</c:v>
                </c:pt>
                <c:pt idx="2538">
                  <c:v>0.19151156986732876</c:v>
                </c:pt>
                <c:pt idx="2539">
                  <c:v>0.19137368561839688</c:v>
                </c:pt>
                <c:pt idx="2540">
                  <c:v>0.19123580136946641</c:v>
                </c:pt>
                <c:pt idx="2541">
                  <c:v>0.19109791712053606</c:v>
                </c:pt>
                <c:pt idx="2542">
                  <c:v>0.19096003287160587</c:v>
                </c:pt>
                <c:pt idx="2543">
                  <c:v>0.19082214862267388</c:v>
                </c:pt>
                <c:pt idx="2544">
                  <c:v>0.19068426437374267</c:v>
                </c:pt>
                <c:pt idx="2545">
                  <c:v>0.18889176913764399</c:v>
                </c:pt>
                <c:pt idx="2546">
                  <c:v>0.18875388488871458</c:v>
                </c:pt>
                <c:pt idx="2547">
                  <c:v>0.18861600063978301</c:v>
                </c:pt>
                <c:pt idx="2548">
                  <c:v>0.18847811639085199</c:v>
                </c:pt>
                <c:pt idx="2549">
                  <c:v>0.18834023214192364</c:v>
                </c:pt>
                <c:pt idx="2550">
                  <c:v>0.18820234789299273</c:v>
                </c:pt>
                <c:pt idx="2551">
                  <c:v>0.18806446364405999</c:v>
                </c:pt>
                <c:pt idx="2552">
                  <c:v>0.18792657939512999</c:v>
                </c:pt>
                <c:pt idx="2553">
                  <c:v>0.18613408415903093</c:v>
                </c:pt>
                <c:pt idx="2554">
                  <c:v>0.18599619991010102</c:v>
                </c:pt>
                <c:pt idx="2555">
                  <c:v>0.18585831566116967</c:v>
                </c:pt>
                <c:pt idx="2556">
                  <c:v>0.18572043141223935</c:v>
                </c:pt>
                <c:pt idx="2557">
                  <c:v>0.18558254716330699</c:v>
                </c:pt>
                <c:pt idx="2558">
                  <c:v>0.18544466291437744</c:v>
                </c:pt>
                <c:pt idx="2559">
                  <c:v>0.18530677866544601</c:v>
                </c:pt>
                <c:pt idx="2560">
                  <c:v>0.18516889441651499</c:v>
                </c:pt>
                <c:pt idx="2561">
                  <c:v>0.18337639918041679</c:v>
                </c:pt>
                <c:pt idx="2562">
                  <c:v>0.18323851493148499</c:v>
                </c:pt>
                <c:pt idx="2563">
                  <c:v>0.183100630682555</c:v>
                </c:pt>
                <c:pt idx="2564">
                  <c:v>0.18296274643362467</c:v>
                </c:pt>
                <c:pt idx="2565">
                  <c:v>0.18282486218469299</c:v>
                </c:pt>
                <c:pt idx="2566">
                  <c:v>0.182686977935763</c:v>
                </c:pt>
                <c:pt idx="2567">
                  <c:v>0.18254909368683314</c:v>
                </c:pt>
                <c:pt idx="2568">
                  <c:v>0.18241120943790229</c:v>
                </c:pt>
                <c:pt idx="2569">
                  <c:v>0.18048082995287101</c:v>
                </c:pt>
                <c:pt idx="2570">
                  <c:v>0.18034294570394099</c:v>
                </c:pt>
                <c:pt idx="2571">
                  <c:v>0.18020506145501058</c:v>
                </c:pt>
                <c:pt idx="2572">
                  <c:v>0.18006717720607901</c:v>
                </c:pt>
                <c:pt idx="2573">
                  <c:v>0.17992929295714893</c:v>
                </c:pt>
                <c:pt idx="2574">
                  <c:v>0.17979140870821841</c:v>
                </c:pt>
                <c:pt idx="2575">
                  <c:v>0.17965352445928687</c:v>
                </c:pt>
                <c:pt idx="2576">
                  <c:v>0.17772314497425701</c:v>
                </c:pt>
                <c:pt idx="2577">
                  <c:v>0.17758526072532693</c:v>
                </c:pt>
                <c:pt idx="2578">
                  <c:v>0.17744737647639763</c:v>
                </c:pt>
                <c:pt idx="2579">
                  <c:v>0.1773094922274662</c:v>
                </c:pt>
                <c:pt idx="2580">
                  <c:v>0.17717160797853318</c:v>
                </c:pt>
                <c:pt idx="2581">
                  <c:v>0.17703372372960388</c:v>
                </c:pt>
                <c:pt idx="2582">
                  <c:v>0.17689583948067344</c:v>
                </c:pt>
                <c:pt idx="2583">
                  <c:v>0.17496545999564359</c:v>
                </c:pt>
                <c:pt idx="2584">
                  <c:v>0.17482757574671187</c:v>
                </c:pt>
                <c:pt idx="2585">
                  <c:v>0.17468969149778199</c:v>
                </c:pt>
                <c:pt idx="2586">
                  <c:v>0.17455180724885067</c:v>
                </c:pt>
                <c:pt idx="2587">
                  <c:v>0.17441392299992067</c:v>
                </c:pt>
                <c:pt idx="2588">
                  <c:v>0.17427603875098899</c:v>
                </c:pt>
                <c:pt idx="2589">
                  <c:v>0.17413815450205899</c:v>
                </c:pt>
                <c:pt idx="2590">
                  <c:v>0.174000270253128</c:v>
                </c:pt>
                <c:pt idx="2591">
                  <c:v>0.17220777501702941</c:v>
                </c:pt>
                <c:pt idx="2592">
                  <c:v>0.17206989076809867</c:v>
                </c:pt>
                <c:pt idx="2593">
                  <c:v>0.17193200651916779</c:v>
                </c:pt>
                <c:pt idx="2594">
                  <c:v>0.17179412227023699</c:v>
                </c:pt>
                <c:pt idx="2595">
                  <c:v>0.17165623802130658</c:v>
                </c:pt>
                <c:pt idx="2596">
                  <c:v>0.17151835377237626</c:v>
                </c:pt>
                <c:pt idx="2597">
                  <c:v>0.17138046952344499</c:v>
                </c:pt>
                <c:pt idx="2598">
                  <c:v>0.171242585274514</c:v>
                </c:pt>
                <c:pt idx="2599">
                  <c:v>0.16945009003841521</c:v>
                </c:pt>
                <c:pt idx="2600">
                  <c:v>0.16931220578948444</c:v>
                </c:pt>
                <c:pt idx="2601">
                  <c:v>0.16917432154055287</c:v>
                </c:pt>
                <c:pt idx="2602">
                  <c:v>0.16903643729162388</c:v>
                </c:pt>
                <c:pt idx="2603">
                  <c:v>0.16889855304269241</c:v>
                </c:pt>
                <c:pt idx="2604">
                  <c:v>0.16876066879376106</c:v>
                </c:pt>
                <c:pt idx="2605">
                  <c:v>0.16862278454483021</c:v>
                </c:pt>
                <c:pt idx="2606">
                  <c:v>0.16848490029590021</c:v>
                </c:pt>
                <c:pt idx="2607">
                  <c:v>0.16669240505980121</c:v>
                </c:pt>
                <c:pt idx="2608">
                  <c:v>0.16655452081086997</c:v>
                </c:pt>
                <c:pt idx="2609">
                  <c:v>0.16641663656194025</c:v>
                </c:pt>
                <c:pt idx="2610">
                  <c:v>0.16627875231300787</c:v>
                </c:pt>
                <c:pt idx="2611">
                  <c:v>0.16614086806407788</c:v>
                </c:pt>
                <c:pt idx="2612">
                  <c:v>0.16600298381514741</c:v>
                </c:pt>
                <c:pt idx="2613">
                  <c:v>0.16586509956621676</c:v>
                </c:pt>
                <c:pt idx="2614">
                  <c:v>0.16572721531728604</c:v>
                </c:pt>
                <c:pt idx="2615">
                  <c:v>0.16379683583225693</c:v>
                </c:pt>
                <c:pt idx="2616">
                  <c:v>0.16365895158332541</c:v>
                </c:pt>
                <c:pt idx="2617">
                  <c:v>0.16352106733439406</c:v>
                </c:pt>
                <c:pt idx="2618">
                  <c:v>0.16338318308546487</c:v>
                </c:pt>
                <c:pt idx="2619">
                  <c:v>0.16324529883653394</c:v>
                </c:pt>
                <c:pt idx="2620">
                  <c:v>0.16310741458760261</c:v>
                </c:pt>
                <c:pt idx="2621">
                  <c:v>0.16296953033867106</c:v>
                </c:pt>
                <c:pt idx="2622">
                  <c:v>0.16103915085364209</c:v>
                </c:pt>
                <c:pt idx="2623">
                  <c:v>0.16090126660471088</c:v>
                </c:pt>
                <c:pt idx="2624">
                  <c:v>0.16076338235578044</c:v>
                </c:pt>
                <c:pt idx="2625">
                  <c:v>0.16062549810684906</c:v>
                </c:pt>
                <c:pt idx="2626">
                  <c:v>0.16048761385791904</c:v>
                </c:pt>
                <c:pt idx="2627">
                  <c:v>0.16034972960898747</c:v>
                </c:pt>
                <c:pt idx="2628">
                  <c:v>0.16021184536005706</c:v>
                </c:pt>
                <c:pt idx="2629">
                  <c:v>0.15828146587502825</c:v>
                </c:pt>
                <c:pt idx="2630">
                  <c:v>0.15814358162609779</c:v>
                </c:pt>
                <c:pt idx="2631">
                  <c:v>0.15800569737716696</c:v>
                </c:pt>
                <c:pt idx="2632">
                  <c:v>0.15786781312823558</c:v>
                </c:pt>
                <c:pt idx="2633">
                  <c:v>0.15772992887930568</c:v>
                </c:pt>
                <c:pt idx="2634">
                  <c:v>0.15759204463037493</c:v>
                </c:pt>
                <c:pt idx="2635">
                  <c:v>0.15745416038144402</c:v>
                </c:pt>
                <c:pt idx="2636">
                  <c:v>0.15731627613251267</c:v>
                </c:pt>
                <c:pt idx="2637">
                  <c:v>0.15552378089641414</c:v>
                </c:pt>
                <c:pt idx="2638">
                  <c:v>0.15538589664748367</c:v>
                </c:pt>
                <c:pt idx="2639">
                  <c:v>0.15524801239855199</c:v>
                </c:pt>
                <c:pt idx="2640">
                  <c:v>0.15511012814962141</c:v>
                </c:pt>
                <c:pt idx="2641">
                  <c:v>0.15497224390069064</c:v>
                </c:pt>
                <c:pt idx="2642">
                  <c:v>0.15483435965176079</c:v>
                </c:pt>
                <c:pt idx="2643">
                  <c:v>0.15469647540282994</c:v>
                </c:pt>
                <c:pt idx="2644">
                  <c:v>0.15455859115389844</c:v>
                </c:pt>
                <c:pt idx="2645">
                  <c:v>0.15276609591779997</c:v>
                </c:pt>
                <c:pt idx="2646">
                  <c:v>0.152628211668868</c:v>
                </c:pt>
                <c:pt idx="2647">
                  <c:v>0.15249032741993876</c:v>
                </c:pt>
                <c:pt idx="2648">
                  <c:v>0.15235244317100793</c:v>
                </c:pt>
                <c:pt idx="2649">
                  <c:v>0.15221455892207644</c:v>
                </c:pt>
                <c:pt idx="2650">
                  <c:v>0.15207667467314587</c:v>
                </c:pt>
                <c:pt idx="2651">
                  <c:v>0.15193879042421576</c:v>
                </c:pt>
                <c:pt idx="2652">
                  <c:v>0.15180090617528399</c:v>
                </c:pt>
                <c:pt idx="2653">
                  <c:v>0.15000841093918499</c:v>
                </c:pt>
                <c:pt idx="2654">
                  <c:v>0.14987052669025339</c:v>
                </c:pt>
                <c:pt idx="2655">
                  <c:v>0.1497326424413252</c:v>
                </c:pt>
                <c:pt idx="2656">
                  <c:v>0.14959475819239434</c:v>
                </c:pt>
                <c:pt idx="2657">
                  <c:v>0.14945687394346199</c:v>
                </c:pt>
                <c:pt idx="2658">
                  <c:v>0.14931898969453158</c:v>
                </c:pt>
                <c:pt idx="2659">
                  <c:v>0.14918110544560101</c:v>
                </c:pt>
                <c:pt idx="2660">
                  <c:v>0.14904322119667093</c:v>
                </c:pt>
                <c:pt idx="2661">
                  <c:v>0.14711284171163999</c:v>
                </c:pt>
                <c:pt idx="2662">
                  <c:v>0.14697495746270944</c:v>
                </c:pt>
                <c:pt idx="2663">
                  <c:v>0.14683707321377887</c:v>
                </c:pt>
                <c:pt idx="2664">
                  <c:v>0.14669918896484799</c:v>
                </c:pt>
                <c:pt idx="2665">
                  <c:v>0.14656130471591741</c:v>
                </c:pt>
                <c:pt idx="2666">
                  <c:v>0.14642342046698759</c:v>
                </c:pt>
                <c:pt idx="2667">
                  <c:v>0.14628553621805587</c:v>
                </c:pt>
                <c:pt idx="2668">
                  <c:v>0.14435515673302601</c:v>
                </c:pt>
                <c:pt idx="2669">
                  <c:v>0.14421727248409597</c:v>
                </c:pt>
                <c:pt idx="2670">
                  <c:v>0.14407938823516558</c:v>
                </c:pt>
                <c:pt idx="2671">
                  <c:v>0.14394150398623473</c:v>
                </c:pt>
                <c:pt idx="2672">
                  <c:v>0.14380361973730299</c:v>
                </c:pt>
                <c:pt idx="2673">
                  <c:v>0.14366573548837241</c:v>
                </c:pt>
                <c:pt idx="2674">
                  <c:v>0.14352785123944201</c:v>
                </c:pt>
                <c:pt idx="2675">
                  <c:v>0.14159747175441267</c:v>
                </c:pt>
                <c:pt idx="2676">
                  <c:v>0.14145958750548193</c:v>
                </c:pt>
                <c:pt idx="2677">
                  <c:v>0.14132170325654939</c:v>
                </c:pt>
                <c:pt idx="2678">
                  <c:v>0.14118381900762</c:v>
                </c:pt>
                <c:pt idx="2679">
                  <c:v>0.14104593475868901</c:v>
                </c:pt>
                <c:pt idx="2680">
                  <c:v>0.14090805050975799</c:v>
                </c:pt>
                <c:pt idx="2681">
                  <c:v>0.140770166260828</c:v>
                </c:pt>
                <c:pt idx="2682">
                  <c:v>0.13883978677579858</c:v>
                </c:pt>
                <c:pt idx="2683">
                  <c:v>0.13870190252686779</c:v>
                </c:pt>
                <c:pt idx="2684">
                  <c:v>0.13856401827793599</c:v>
                </c:pt>
                <c:pt idx="2685">
                  <c:v>0.13842613402900641</c:v>
                </c:pt>
                <c:pt idx="2686">
                  <c:v>0.13828824978007567</c:v>
                </c:pt>
                <c:pt idx="2687">
                  <c:v>0.13815036553114399</c:v>
                </c:pt>
                <c:pt idx="2688">
                  <c:v>0.13801248128221402</c:v>
                </c:pt>
                <c:pt idx="2689">
                  <c:v>0.13787459703328267</c:v>
                </c:pt>
                <c:pt idx="2690">
                  <c:v>0.13608210179718341</c:v>
                </c:pt>
                <c:pt idx="2691">
                  <c:v>0.13594421754825367</c:v>
                </c:pt>
                <c:pt idx="2692">
                  <c:v>0.13580633329932279</c:v>
                </c:pt>
                <c:pt idx="2693">
                  <c:v>0.13566844905039196</c:v>
                </c:pt>
                <c:pt idx="2694">
                  <c:v>0.13553056480146158</c:v>
                </c:pt>
                <c:pt idx="2695">
                  <c:v>0.13539268055253068</c:v>
                </c:pt>
                <c:pt idx="2696">
                  <c:v>0.13525479630359888</c:v>
                </c:pt>
                <c:pt idx="2697">
                  <c:v>0.135116912054669</c:v>
                </c:pt>
                <c:pt idx="2698">
                  <c:v>0.13332441681856888</c:v>
                </c:pt>
                <c:pt idx="2699">
                  <c:v>0.133186532569639</c:v>
                </c:pt>
                <c:pt idx="2700">
                  <c:v>0.13304864832070801</c:v>
                </c:pt>
                <c:pt idx="2701">
                  <c:v>0.13291076407177699</c:v>
                </c:pt>
                <c:pt idx="2702">
                  <c:v>0.132772879822847</c:v>
                </c:pt>
                <c:pt idx="2703">
                  <c:v>0.132634995573916</c:v>
                </c:pt>
                <c:pt idx="2704">
                  <c:v>0.13249711132498501</c:v>
                </c:pt>
                <c:pt idx="2705">
                  <c:v>0.13235922707605388</c:v>
                </c:pt>
                <c:pt idx="2706">
                  <c:v>0.13042884759102497</c:v>
                </c:pt>
                <c:pt idx="2707">
                  <c:v>0.13029096334209458</c:v>
                </c:pt>
                <c:pt idx="2708">
                  <c:v>0.13015307909316287</c:v>
                </c:pt>
                <c:pt idx="2709">
                  <c:v>0.13001519484423293</c:v>
                </c:pt>
                <c:pt idx="2710">
                  <c:v>0.12987731059530241</c:v>
                </c:pt>
                <c:pt idx="2711">
                  <c:v>0.12973942634637167</c:v>
                </c:pt>
                <c:pt idx="2712">
                  <c:v>0.12960154209743999</c:v>
                </c:pt>
                <c:pt idx="2713">
                  <c:v>0.12767116261240988</c:v>
                </c:pt>
                <c:pt idx="2714">
                  <c:v>0.12753327836348</c:v>
                </c:pt>
                <c:pt idx="2715">
                  <c:v>0.127395394114549</c:v>
                </c:pt>
                <c:pt idx="2716">
                  <c:v>0.12725750986561787</c:v>
                </c:pt>
                <c:pt idx="2717">
                  <c:v>0.1271196256166873</c:v>
                </c:pt>
                <c:pt idx="2718">
                  <c:v>0.126981741367757</c:v>
                </c:pt>
                <c:pt idx="2719">
                  <c:v>0.12684385711882601</c:v>
                </c:pt>
                <c:pt idx="2720">
                  <c:v>0.124913477633796</c:v>
                </c:pt>
                <c:pt idx="2721">
                  <c:v>0.12477559338486502</c:v>
                </c:pt>
                <c:pt idx="2722">
                  <c:v>0.12463770913593512</c:v>
                </c:pt>
                <c:pt idx="2723">
                  <c:v>0.12449982488700399</c:v>
                </c:pt>
                <c:pt idx="2724">
                  <c:v>0.12436194063807322</c:v>
                </c:pt>
                <c:pt idx="2725">
                  <c:v>0.12422405638914341</c:v>
                </c:pt>
                <c:pt idx="2726">
                  <c:v>0.1240861721402126</c:v>
                </c:pt>
                <c:pt idx="2727">
                  <c:v>0.12215579265518232</c:v>
                </c:pt>
                <c:pt idx="2728">
                  <c:v>0.12201790840625112</c:v>
                </c:pt>
                <c:pt idx="2729">
                  <c:v>0.12188002415732101</c:v>
                </c:pt>
                <c:pt idx="2730">
                  <c:v>0.12174213990839022</c:v>
                </c:pt>
                <c:pt idx="2731">
                  <c:v>0.12160425565945944</c:v>
                </c:pt>
                <c:pt idx="2732">
                  <c:v>0.1214663714105283</c:v>
                </c:pt>
                <c:pt idx="2733">
                  <c:v>0.121328487161598</c:v>
                </c:pt>
                <c:pt idx="2734">
                  <c:v>0.12119060291266735</c:v>
                </c:pt>
                <c:pt idx="2735">
                  <c:v>0.11939810767656803</c:v>
                </c:pt>
                <c:pt idx="2736">
                  <c:v>0.11926022342763769</c:v>
                </c:pt>
                <c:pt idx="2737">
                  <c:v>0.11912233917870603</c:v>
                </c:pt>
                <c:pt idx="2738">
                  <c:v>0.11898445492977601</c:v>
                </c:pt>
                <c:pt idx="2739">
                  <c:v>0.11884657068084503</c:v>
                </c:pt>
                <c:pt idx="2740">
                  <c:v>0.11870868643191458</c:v>
                </c:pt>
                <c:pt idx="2741">
                  <c:v>0.11857080218298406</c:v>
                </c:pt>
                <c:pt idx="2742">
                  <c:v>0.11843291793405303</c:v>
                </c:pt>
                <c:pt idx="2743">
                  <c:v>0.11664042269795398</c:v>
                </c:pt>
                <c:pt idx="2744">
                  <c:v>0.11650253844902303</c:v>
                </c:pt>
                <c:pt idx="2745">
                  <c:v>0.11636465420009212</c:v>
                </c:pt>
                <c:pt idx="2746">
                  <c:v>0.11622676995116264</c:v>
                </c:pt>
                <c:pt idx="2747">
                  <c:v>0.11608888570223103</c:v>
                </c:pt>
                <c:pt idx="2748">
                  <c:v>0.11595100145330006</c:v>
                </c:pt>
                <c:pt idx="2749">
                  <c:v>0.11581311720436852</c:v>
                </c:pt>
                <c:pt idx="2750">
                  <c:v>0.11567523295543969</c:v>
                </c:pt>
                <c:pt idx="2751">
                  <c:v>0.1137448534704095</c:v>
                </c:pt>
                <c:pt idx="2752">
                  <c:v>0.11360696922147803</c:v>
                </c:pt>
                <c:pt idx="2753">
                  <c:v>0.11346908497254703</c:v>
                </c:pt>
                <c:pt idx="2754">
                  <c:v>0.11333120072361744</c:v>
                </c:pt>
                <c:pt idx="2755">
                  <c:v>0.11319331647468622</c:v>
                </c:pt>
                <c:pt idx="2756">
                  <c:v>0.11305543222575501</c:v>
                </c:pt>
                <c:pt idx="2757">
                  <c:v>0.11291754797682503</c:v>
                </c:pt>
                <c:pt idx="2758">
                  <c:v>0.11098716849179459</c:v>
                </c:pt>
                <c:pt idx="2759">
                  <c:v>0.11084928424286385</c:v>
                </c:pt>
                <c:pt idx="2760">
                  <c:v>0.11071139999393298</c:v>
                </c:pt>
                <c:pt idx="2761">
                  <c:v>0.11057351574500303</c:v>
                </c:pt>
                <c:pt idx="2762">
                  <c:v>0.11043563149607209</c:v>
                </c:pt>
                <c:pt idx="2763">
                  <c:v>0.11029774724714134</c:v>
                </c:pt>
                <c:pt idx="2764">
                  <c:v>0.11015986299821003</c:v>
                </c:pt>
                <c:pt idx="2765">
                  <c:v>0.10822948351318055</c:v>
                </c:pt>
                <c:pt idx="2766">
                  <c:v>0.10809159926425035</c:v>
                </c:pt>
                <c:pt idx="2767">
                  <c:v>0.10795371501531922</c:v>
                </c:pt>
                <c:pt idx="2768">
                  <c:v>0.10781583076638802</c:v>
                </c:pt>
                <c:pt idx="2769">
                  <c:v>0.107677946517458</c:v>
                </c:pt>
                <c:pt idx="2770">
                  <c:v>0.10754006226852712</c:v>
                </c:pt>
                <c:pt idx="2771">
                  <c:v>0.10740217801959602</c:v>
                </c:pt>
                <c:pt idx="2772">
                  <c:v>0.10547179853456598</c:v>
                </c:pt>
                <c:pt idx="2773">
                  <c:v>0.10533391428563622</c:v>
                </c:pt>
                <c:pt idx="2774">
                  <c:v>0.10519603003670544</c:v>
                </c:pt>
                <c:pt idx="2775">
                  <c:v>0.105058145787774</c:v>
                </c:pt>
                <c:pt idx="2776">
                  <c:v>0.10492026153884412</c:v>
                </c:pt>
                <c:pt idx="2777">
                  <c:v>0.10478237728991338</c:v>
                </c:pt>
                <c:pt idx="2778">
                  <c:v>0.10464449304098219</c:v>
                </c:pt>
                <c:pt idx="2779">
                  <c:v>0.10271411355595222</c:v>
                </c:pt>
                <c:pt idx="2780">
                  <c:v>0.10257622930702102</c:v>
                </c:pt>
                <c:pt idx="2781">
                  <c:v>0.102438345058091</c:v>
                </c:pt>
                <c:pt idx="2782">
                  <c:v>0.10230046080915998</c:v>
                </c:pt>
                <c:pt idx="2783">
                  <c:v>0.10216257656022965</c:v>
                </c:pt>
                <c:pt idx="2784">
                  <c:v>0.10202469231129956</c:v>
                </c:pt>
                <c:pt idx="2785">
                  <c:v>0.10188680806236766</c:v>
                </c:pt>
                <c:pt idx="2786">
                  <c:v>0.101748923813437</c:v>
                </c:pt>
                <c:pt idx="2787">
                  <c:v>9.9956428577338691E-2</c:v>
                </c:pt>
                <c:pt idx="2788">
                  <c:v>9.9818544328407546E-2</c:v>
                </c:pt>
                <c:pt idx="2789">
                  <c:v>9.968066007947711E-2</c:v>
                </c:pt>
                <c:pt idx="2790">
                  <c:v>9.9542775830545993E-2</c:v>
                </c:pt>
                <c:pt idx="2791">
                  <c:v>9.9404891581615751E-2</c:v>
                </c:pt>
                <c:pt idx="2792">
                  <c:v>9.9267007332684912E-2</c:v>
                </c:pt>
                <c:pt idx="2793">
                  <c:v>9.9129123083754045E-2</c:v>
                </c:pt>
                <c:pt idx="2794">
                  <c:v>9.899123883482322E-2</c:v>
                </c:pt>
                <c:pt idx="2795">
                  <c:v>9.7060859349793568E-2</c:v>
                </c:pt>
                <c:pt idx="2796">
                  <c:v>9.692297510086316E-2</c:v>
                </c:pt>
                <c:pt idx="2797">
                  <c:v>9.6785090851931779E-2</c:v>
                </c:pt>
                <c:pt idx="2798">
                  <c:v>9.6647206603001079E-2</c:v>
                </c:pt>
                <c:pt idx="2799">
                  <c:v>9.6509322354071156E-2</c:v>
                </c:pt>
                <c:pt idx="2800">
                  <c:v>0</c:v>
                </c:pt>
              </c:numCache>
            </c:numRef>
          </c:xVal>
          <c:yVal>
            <c:numRef>
              <c:f>Sheet2!$O$2805:$O$5605</c:f>
              <c:numCache>
                <c:formatCode>General</c:formatCode>
                <c:ptCount val="2801"/>
                <c:pt idx="0">
                  <c:v>149.86210819328201</c:v>
                </c:pt>
                <c:pt idx="1">
                  <c:v>149.84423094850001</c:v>
                </c:pt>
                <c:pt idx="2">
                  <c:v>147.50428723914618</c:v>
                </c:pt>
                <c:pt idx="3">
                  <c:v>147.21593529410728</c:v>
                </c:pt>
                <c:pt idx="4">
                  <c:v>146.92849564466007</c:v>
                </c:pt>
                <c:pt idx="5">
                  <c:v>144.66156530337827</c:v>
                </c:pt>
                <c:pt idx="6">
                  <c:v>144.38224277905601</c:v>
                </c:pt>
                <c:pt idx="7">
                  <c:v>144.10381283931824</c:v>
                </c:pt>
                <c:pt idx="8">
                  <c:v>141.90832334833178</c:v>
                </c:pt>
                <c:pt idx="9">
                  <c:v>141.63786074819402</c:v>
                </c:pt>
                <c:pt idx="10">
                  <c:v>141.36827730596877</c:v>
                </c:pt>
                <c:pt idx="11">
                  <c:v>139.24315898000302</c:v>
                </c:pt>
                <c:pt idx="12">
                  <c:v>138.98145332826007</c:v>
                </c:pt>
                <c:pt idx="13">
                  <c:v>138.72062050772701</c:v>
                </c:pt>
                <c:pt idx="14">
                  <c:v>138.46066031284002</c:v>
                </c:pt>
                <c:pt idx="15">
                  <c:v>136.66537142459092</c:v>
                </c:pt>
                <c:pt idx="16">
                  <c:v>136.41239423681043</c:v>
                </c:pt>
                <c:pt idx="17">
                  <c:v>136.160291405511</c:v>
                </c:pt>
                <c:pt idx="18">
                  <c:v>135.90906353596398</c:v>
                </c:pt>
                <c:pt idx="19">
                  <c:v>134.17503600249756</c:v>
                </c:pt>
                <c:pt idx="20">
                  <c:v>133.93083977221607</c:v>
                </c:pt>
                <c:pt idx="21">
                  <c:v>133.68752775682401</c:v>
                </c:pt>
                <c:pt idx="22">
                  <c:v>133.44510141002456</c:v>
                </c:pt>
                <c:pt idx="23">
                  <c:v>131.77305490616067</c:v>
                </c:pt>
                <c:pt idx="24">
                  <c:v>131.537776026263</c:v>
                </c:pt>
                <c:pt idx="25">
                  <c:v>131.30339956196198</c:v>
                </c:pt>
                <c:pt idx="26">
                  <c:v>131.06992776583795</c:v>
                </c:pt>
                <c:pt idx="27">
                  <c:v>129.4611608742336</c:v>
                </c:pt>
                <c:pt idx="28">
                  <c:v>129.23501635439001</c:v>
                </c:pt>
                <c:pt idx="29">
                  <c:v>129.00980000158833</c:v>
                </c:pt>
                <c:pt idx="30">
                  <c:v>128.78551474345042</c:v>
                </c:pt>
                <c:pt idx="31">
                  <c:v>127.2418457943333</c:v>
                </c:pt>
                <c:pt idx="32">
                  <c:v>127.02512091326</c:v>
                </c:pt>
                <c:pt idx="33">
                  <c:v>126.809355673288</c:v>
                </c:pt>
                <c:pt idx="34">
                  <c:v>126.59455343212802</c:v>
                </c:pt>
                <c:pt idx="35">
                  <c:v>125.11818779021702</c:v>
                </c:pt>
                <c:pt idx="36">
                  <c:v>124.91121246977956</c:v>
                </c:pt>
                <c:pt idx="37">
                  <c:v>124.70523097282872</c:v>
                </c:pt>
                <c:pt idx="38">
                  <c:v>124.50024671573702</c:v>
                </c:pt>
                <c:pt idx="39">
                  <c:v>122.89667517595301</c:v>
                </c:pt>
                <c:pt idx="40">
                  <c:v>122.70081528501848</c:v>
                </c:pt>
                <c:pt idx="41">
                  <c:v>122.50598502275948</c:v>
                </c:pt>
                <c:pt idx="42">
                  <c:v>120.98474776805098</c:v>
                </c:pt>
                <c:pt idx="43">
                  <c:v>120.79930751183601</c:v>
                </c:pt>
                <c:pt idx="44">
                  <c:v>120.61492264274229</c:v>
                </c:pt>
                <c:pt idx="45">
                  <c:v>119.17805557161955</c:v>
                </c:pt>
                <c:pt idx="46">
                  <c:v>119.00324564926133</c:v>
                </c:pt>
                <c:pt idx="47">
                  <c:v>118.829505686592</c:v>
                </c:pt>
                <c:pt idx="48">
                  <c:v>117.47815561455455</c:v>
                </c:pt>
                <c:pt idx="49">
                  <c:v>117.31405798717833</c:v>
                </c:pt>
                <c:pt idx="50">
                  <c:v>117.15103023395265</c:v>
                </c:pt>
                <c:pt idx="51">
                  <c:v>115.88518110523158</c:v>
                </c:pt>
                <c:pt idx="52">
                  <c:v>115.73172192239302</c:v>
                </c:pt>
                <c:pt idx="53">
                  <c:v>115.57931618260947</c:v>
                </c:pt>
                <c:pt idx="54">
                  <c:v>114.39765576347102</c:v>
                </c:pt>
                <c:pt idx="55">
                  <c:v>114.25459770652452</c:v>
                </c:pt>
                <c:pt idx="56">
                  <c:v>114.11256068229522</c:v>
                </c:pt>
                <c:pt idx="57">
                  <c:v>113.01250781909454</c:v>
                </c:pt>
                <c:pt idx="58">
                  <c:v>112.87946214688543</c:v>
                </c:pt>
                <c:pt idx="59">
                  <c:v>112.7473912638183</c:v>
                </c:pt>
                <c:pt idx="60">
                  <c:v>111.72526451420502</c:v>
                </c:pt>
                <c:pt idx="61">
                  <c:v>111.60171845755144</c:v>
                </c:pt>
                <c:pt idx="62">
                  <c:v>111.4790904325577</c:v>
                </c:pt>
                <c:pt idx="63">
                  <c:v>111.35737433522152</c:v>
                </c:pt>
                <c:pt idx="64">
                  <c:v>110.53037012333272</c:v>
                </c:pt>
                <c:pt idx="65">
                  <c:v>110.415722711592</c:v>
                </c:pt>
                <c:pt idx="66">
                  <c:v>110.30192984383802</c:v>
                </c:pt>
                <c:pt idx="67">
                  <c:v>110.18898493867871</c:v>
                </c:pt>
                <c:pt idx="68">
                  <c:v>109.42155607619198</c:v>
                </c:pt>
                <c:pt idx="69">
                  <c:v>109.31515542865</c:v>
                </c:pt>
                <c:pt idx="70">
                  <c:v>109.20954267891732</c:v>
                </c:pt>
                <c:pt idx="71">
                  <c:v>109.10471110587601</c:v>
                </c:pt>
                <c:pt idx="72">
                  <c:v>108.39219983048771</c:v>
                </c:pt>
                <c:pt idx="73">
                  <c:v>108.29337658956401</c:v>
                </c:pt>
                <c:pt idx="74">
                  <c:v>108.19527443409395</c:v>
                </c:pt>
                <c:pt idx="75">
                  <c:v>108.097886772213</c:v>
                </c:pt>
                <c:pt idx="76">
                  <c:v>107.43563019837728</c:v>
                </c:pt>
                <c:pt idx="77">
                  <c:v>107.34372417481599</c:v>
                </c:pt>
                <c:pt idx="78">
                  <c:v>107.25247452235865</c:v>
                </c:pt>
                <c:pt idx="79">
                  <c:v>107.1618749544245</c:v>
                </c:pt>
                <c:pt idx="80">
                  <c:v>106.45973915567372</c:v>
                </c:pt>
                <c:pt idx="81">
                  <c:v>106.37471370234202</c:v>
                </c:pt>
                <c:pt idx="82">
                  <c:v>106.290277632363</c:v>
                </c:pt>
                <c:pt idx="83">
                  <c:v>105.63531724846652</c:v>
                </c:pt>
                <c:pt idx="84">
                  <c:v>105.5559289665245</c:v>
                </c:pt>
                <c:pt idx="85">
                  <c:v>105.47707390921333</c:v>
                </c:pt>
                <c:pt idx="86">
                  <c:v>104.86479784442855</c:v>
                </c:pt>
                <c:pt idx="87">
                  <c:v>104.790506972052</c:v>
                </c:pt>
                <c:pt idx="88">
                  <c:v>104.71669805026728</c:v>
                </c:pt>
                <c:pt idx="89">
                  <c:v>104.14300438685601</c:v>
                </c:pt>
                <c:pt idx="90">
                  <c:v>104.07332035097971</c:v>
                </c:pt>
                <c:pt idx="91">
                  <c:v>104.004071895642</c:v>
                </c:pt>
                <c:pt idx="92">
                  <c:v>103.46525027168002</c:v>
                </c:pt>
                <c:pt idx="93">
                  <c:v>103.39973085822771</c:v>
                </c:pt>
                <c:pt idx="94">
                  <c:v>103.33460537672464</c:v>
                </c:pt>
                <c:pt idx="95">
                  <c:v>102.82732220991728</c:v>
                </c:pt>
                <c:pt idx="96">
                  <c:v>102.765571045146</c:v>
                </c:pt>
                <c:pt idx="97">
                  <c:v>102.70417656679398</c:v>
                </c:pt>
                <c:pt idx="98">
                  <c:v>102.22545024655948</c:v>
                </c:pt>
                <c:pt idx="99">
                  <c:v>102.16711333137545</c:v>
                </c:pt>
                <c:pt idx="100">
                  <c:v>102.10909989020098</c:v>
                </c:pt>
                <c:pt idx="101">
                  <c:v>101.65627097624298</c:v>
                </c:pt>
                <c:pt idx="102">
                  <c:v>101.60103282942146</c:v>
                </c:pt>
                <c:pt idx="103">
                  <c:v>101.54608857283073</c:v>
                </c:pt>
                <c:pt idx="104">
                  <c:v>101.11678839979852</c:v>
                </c:pt>
                <c:pt idx="105">
                  <c:v>101.06436812044971</c:v>
                </c:pt>
                <c:pt idx="106">
                  <c:v>101.012215397657</c:v>
                </c:pt>
                <c:pt idx="107">
                  <c:v>100.96032776143799</c:v>
                </c:pt>
                <c:pt idx="108">
                  <c:v>100.60433517424595</c:v>
                </c:pt>
                <c:pt idx="109">
                  <c:v>100.55448267142295</c:v>
                </c:pt>
                <c:pt idx="110">
                  <c:v>100.50487427149395</c:v>
                </c:pt>
                <c:pt idx="111">
                  <c:v>100.45550777387301</c:v>
                </c:pt>
                <c:pt idx="112">
                  <c:v>100.1165359376236</c:v>
                </c:pt>
                <c:pt idx="113">
                  <c:v>100.06902840634729</c:v>
                </c:pt>
                <c:pt idx="114">
                  <c:v>100.02174406895401</c:v>
                </c:pt>
                <c:pt idx="115">
                  <c:v>99.974680966219807</c:v>
                </c:pt>
                <c:pt idx="116">
                  <c:v>99.651273526555315</c:v>
                </c:pt>
                <c:pt idx="117">
                  <c:v>99.605912245893478</c:v>
                </c:pt>
                <c:pt idx="118">
                  <c:v>99.560755500279598</c:v>
                </c:pt>
                <c:pt idx="119">
                  <c:v>99.515801536537808</c:v>
                </c:pt>
                <c:pt idx="120">
                  <c:v>99.163265929977385</c:v>
                </c:pt>
                <c:pt idx="121">
                  <c:v>99.120061251440148</c:v>
                </c:pt>
                <c:pt idx="122">
                  <c:v>99.077042853696128</c:v>
                </c:pt>
                <c:pt idx="123">
                  <c:v>98.739419115088481</c:v>
                </c:pt>
                <c:pt idx="124">
                  <c:v>98.698009411653189</c:v>
                </c:pt>
                <c:pt idx="125">
                  <c:v>98.656771205979027</c:v>
                </c:pt>
                <c:pt idx="126">
                  <c:v>98.332875616414881</c:v>
                </c:pt>
                <c:pt idx="127">
                  <c:v>98.293120022096403</c:v>
                </c:pt>
                <c:pt idx="128">
                  <c:v>98.253522655417896</c:v>
                </c:pt>
                <c:pt idx="129">
                  <c:v>97.942292534080579</c:v>
                </c:pt>
                <c:pt idx="130">
                  <c:v>97.90406446393493</c:v>
                </c:pt>
                <c:pt idx="131">
                  <c:v>97.865982683403558</c:v>
                </c:pt>
                <c:pt idx="132">
                  <c:v>97.566461985829406</c:v>
                </c:pt>
                <c:pt idx="133">
                  <c:v>97.529647449412806</c:v>
                </c:pt>
                <c:pt idx="134">
                  <c:v>97.492968433308604</c:v>
                </c:pt>
                <c:pt idx="135">
                  <c:v>97.20429516133278</c:v>
                </c:pt>
                <c:pt idx="136">
                  <c:v>97.168791268937611</c:v>
                </c:pt>
                <c:pt idx="137">
                  <c:v>97.133413172901058</c:v>
                </c:pt>
                <c:pt idx="138">
                  <c:v>96.854808401890708</c:v>
                </c:pt>
                <c:pt idx="139">
                  <c:v>96.820522092235379</c:v>
                </c:pt>
                <c:pt idx="140">
                  <c:v>96.786352769287603</c:v>
                </c:pt>
                <c:pt idx="141">
                  <c:v>96.517111074808327</c:v>
                </c:pt>
                <c:pt idx="142">
                  <c:v>96.483957981653305</c:v>
                </c:pt>
                <c:pt idx="143">
                  <c:v>96.450913877244005</c:v>
                </c:pt>
                <c:pt idx="144">
                  <c:v>96.190394992421659</c:v>
                </c:pt>
                <c:pt idx="145">
                  <c:v>96.158298467713578</c:v>
                </c:pt>
                <c:pt idx="146">
                  <c:v>96.1263036533053</c:v>
                </c:pt>
                <c:pt idx="147">
                  <c:v>95.873925183259018</c:v>
                </c:pt>
                <c:pt idx="148">
                  <c:v>95.842815433234549</c:v>
                </c:pt>
                <c:pt idx="149">
                  <c:v>95.811800764537793</c:v>
                </c:pt>
                <c:pt idx="150">
                  <c:v>95.780880545107422</c:v>
                </c:pt>
                <c:pt idx="151">
                  <c:v>95.567031816969006</c:v>
                </c:pt>
                <c:pt idx="152">
                  <c:v>95.536845163768419</c:v>
                </c:pt>
                <c:pt idx="153">
                  <c:v>95.506747533707369</c:v>
                </c:pt>
                <c:pt idx="154">
                  <c:v>95.476738348118289</c:v>
                </c:pt>
                <c:pt idx="155">
                  <c:v>95.269103148703294</c:v>
                </c:pt>
                <c:pt idx="156">
                  <c:v>95.239781366678585</c:v>
                </c:pt>
                <c:pt idx="157">
                  <c:v>95.21054306374343</c:v>
                </c:pt>
                <c:pt idx="158">
                  <c:v>95.18138770728244</c:v>
                </c:pt>
                <c:pt idx="159">
                  <c:v>94.951069079864794</c:v>
                </c:pt>
                <c:pt idx="160">
                  <c:v>94.922637213668423</c:v>
                </c:pt>
                <c:pt idx="161">
                  <c:v>94.894283256331406</c:v>
                </c:pt>
                <c:pt idx="162">
                  <c:v>94.670199293455525</c:v>
                </c:pt>
                <c:pt idx="163">
                  <c:v>94.642525310771859</c:v>
                </c:pt>
                <c:pt idx="164">
                  <c:v>94.614924595599902</c:v>
                </c:pt>
                <c:pt idx="165">
                  <c:v>94.396704249565403</c:v>
                </c:pt>
                <c:pt idx="166">
                  <c:v>94.3697434746434</c:v>
                </c:pt>
                <c:pt idx="167">
                  <c:v>94.342851700941708</c:v>
                </c:pt>
                <c:pt idx="168">
                  <c:v>94.130153275840726</c:v>
                </c:pt>
                <c:pt idx="169">
                  <c:v>94.103864536816658</c:v>
                </c:pt>
                <c:pt idx="170">
                  <c:v>94.077640860897503</c:v>
                </c:pt>
                <c:pt idx="171">
                  <c:v>93.870149116288204</c:v>
                </c:pt>
                <c:pt idx="172">
                  <c:v>93.844494397800005</c:v>
                </c:pt>
                <c:pt idx="173">
                  <c:v>93.818901101214479</c:v>
                </c:pt>
                <c:pt idx="174">
                  <c:v>93.616324686344896</c:v>
                </c:pt>
                <c:pt idx="175">
                  <c:v>93.591268824062126</c:v>
                </c:pt>
                <c:pt idx="176">
                  <c:v>93.566271015834559</c:v>
                </c:pt>
                <c:pt idx="177">
                  <c:v>93.368340187259534</c:v>
                </c:pt>
                <c:pt idx="178">
                  <c:v>93.343850600895905</c:v>
                </c:pt>
                <c:pt idx="179">
                  <c:v>93.319415944078727</c:v>
                </c:pt>
                <c:pt idx="180">
                  <c:v>93.125880552131989</c:v>
                </c:pt>
                <c:pt idx="181">
                  <c:v>93.093707367893856</c:v>
                </c:pt>
                <c:pt idx="182">
                  <c:v>93.031214498268113</c:v>
                </c:pt>
                <c:pt idx="183">
                  <c:v>92.713136472769278</c:v>
                </c:pt>
                <c:pt idx="184">
                  <c:v>92.676633013480725</c:v>
                </c:pt>
                <c:pt idx="185">
                  <c:v>92.640251431309196</c:v>
                </c:pt>
                <c:pt idx="186">
                  <c:v>92.3529847243462</c:v>
                </c:pt>
                <c:pt idx="187">
                  <c:v>92.317520869094622</c:v>
                </c:pt>
                <c:pt idx="188">
                  <c:v>92.282151555312794</c:v>
                </c:pt>
                <c:pt idx="189">
                  <c:v>92.002468047624006</c:v>
                </c:pt>
                <c:pt idx="190">
                  <c:v>91.967900568930943</c:v>
                </c:pt>
                <c:pt idx="191">
                  <c:v>91.933417010069689</c:v>
                </c:pt>
                <c:pt idx="192">
                  <c:v>91.899016396375401</c:v>
                </c:pt>
                <c:pt idx="193">
                  <c:v>91.660454779895801</c:v>
                </c:pt>
                <c:pt idx="194">
                  <c:v>91.626683948480249</c:v>
                </c:pt>
                <c:pt idx="195">
                  <c:v>91.592987813107158</c:v>
                </c:pt>
                <c:pt idx="196">
                  <c:v>91.559365520262901</c:v>
                </c:pt>
                <c:pt idx="197">
                  <c:v>91.292947001943901</c:v>
                </c:pt>
                <c:pt idx="198">
                  <c:v>91.259952812842158</c:v>
                </c:pt>
                <c:pt idx="199">
                  <c:v>91.227024562702297</c:v>
                </c:pt>
                <c:pt idx="200">
                  <c:v>90.965886859386615</c:v>
                </c:pt>
                <c:pt idx="201">
                  <c:v>90.933520407862559</c:v>
                </c:pt>
                <c:pt idx="202">
                  <c:v>90.901213045544196</c:v>
                </c:pt>
                <c:pt idx="203">
                  <c:v>90.644807372735258</c:v>
                </c:pt>
                <c:pt idx="204">
                  <c:v>90.613004450901698</c:v>
                </c:pt>
                <c:pt idx="205">
                  <c:v>90.581254706017759</c:v>
                </c:pt>
                <c:pt idx="206">
                  <c:v>90.329107539898388</c:v>
                </c:pt>
                <c:pt idx="207">
                  <c:v>90.29781289959088</c:v>
                </c:pt>
                <c:pt idx="208">
                  <c:v>90.266566368936424</c:v>
                </c:pt>
                <c:pt idx="209">
                  <c:v>90.018272062385378</c:v>
                </c:pt>
                <c:pt idx="210">
                  <c:v>89.987438575466356</c:v>
                </c:pt>
                <c:pt idx="211">
                  <c:v>89.956648906004389</c:v>
                </c:pt>
                <c:pt idx="212">
                  <c:v>89.711863563563085</c:v>
                </c:pt>
                <c:pt idx="213">
                  <c:v>89.681451516438457</c:v>
                </c:pt>
                <c:pt idx="214">
                  <c:v>89.6510796985973</c:v>
                </c:pt>
                <c:pt idx="215">
                  <c:v>89.409515966133796</c:v>
                </c:pt>
                <c:pt idx="216">
                  <c:v>89.379492444557641</c:v>
                </c:pt>
                <c:pt idx="217">
                  <c:v>89.349506209879422</c:v>
                </c:pt>
                <c:pt idx="218">
                  <c:v>89.110928653638581</c:v>
                </c:pt>
                <c:pt idx="219">
                  <c:v>89.081266982457322</c:v>
                </c:pt>
                <c:pt idx="220">
                  <c:v>89.051640256709419</c:v>
                </c:pt>
                <c:pt idx="221">
                  <c:v>88.815861045941602</c:v>
                </c:pt>
                <c:pt idx="222">
                  <c:v>88.786540269084583</c:v>
                </c:pt>
                <c:pt idx="223">
                  <c:v>88.757252633224113</c:v>
                </c:pt>
                <c:pt idx="224">
                  <c:v>88.524127325732707</c:v>
                </c:pt>
                <c:pt idx="225">
                  <c:v>88.495131668881598</c:v>
                </c:pt>
                <c:pt idx="226">
                  <c:v>88.466167837582148</c:v>
                </c:pt>
                <c:pt idx="227">
                  <c:v>88.235591065062522</c:v>
                </c:pt>
                <c:pt idx="228">
                  <c:v>88.206909382064509</c:v>
                </c:pt>
                <c:pt idx="229">
                  <c:v>88.17825864775584</c:v>
                </c:pt>
                <c:pt idx="230">
                  <c:v>87.921784762982512</c:v>
                </c:pt>
                <c:pt idx="231">
                  <c:v>87.8934404015978</c:v>
                </c:pt>
                <c:pt idx="232">
                  <c:v>87.865126441983193</c:v>
                </c:pt>
                <c:pt idx="233">
                  <c:v>87.639706268566258</c:v>
                </c:pt>
                <c:pt idx="234">
                  <c:v>87.61166492479893</c:v>
                </c:pt>
                <c:pt idx="235">
                  <c:v>87.583653805821299</c:v>
                </c:pt>
                <c:pt idx="236">
                  <c:v>87.360653059910859</c:v>
                </c:pt>
                <c:pt idx="237">
                  <c:v>87.332914081211996</c:v>
                </c:pt>
                <c:pt idx="238">
                  <c:v>87.3052053868755</c:v>
                </c:pt>
                <c:pt idx="239">
                  <c:v>87.084628310440948</c:v>
                </c:pt>
                <c:pt idx="240">
                  <c:v>87.057193073563198</c:v>
                </c:pt>
                <c:pt idx="241">
                  <c:v>87.029788344569624</c:v>
                </c:pt>
                <c:pt idx="242">
                  <c:v>86.8116523922928</c:v>
                </c:pt>
                <c:pt idx="243">
                  <c:v>86.784523617802648</c:v>
                </c:pt>
                <c:pt idx="244">
                  <c:v>86.757425672006406</c:v>
                </c:pt>
                <c:pt idx="245">
                  <c:v>86.541756141953101</c:v>
                </c:pt>
                <c:pt idx="246">
                  <c:v>86.514937240040396</c:v>
                </c:pt>
                <c:pt idx="247">
                  <c:v>86.488149521298794</c:v>
                </c:pt>
                <c:pt idx="248">
                  <c:v>86.274974454568081</c:v>
                </c:pt>
                <c:pt idx="249">
                  <c:v>86.248468906166678</c:v>
                </c:pt>
                <c:pt idx="250">
                  <c:v>86.221994869813159</c:v>
                </c:pt>
                <c:pt idx="251">
                  <c:v>86.011340429400903</c:v>
                </c:pt>
                <c:pt idx="252">
                  <c:v>85.985151240941605</c:v>
                </c:pt>
                <c:pt idx="253">
                  <c:v>85.958993821080298</c:v>
                </c:pt>
                <c:pt idx="254">
                  <c:v>85.750880279917496</c:v>
                </c:pt>
                <c:pt idx="255">
                  <c:v>85.725009526816379</c:v>
                </c:pt>
                <c:pt idx="256">
                  <c:v>85.6991706831908</c:v>
                </c:pt>
                <c:pt idx="257">
                  <c:v>85.493609163990797</c:v>
                </c:pt>
                <c:pt idx="258">
                  <c:v>85.468057622108901</c:v>
                </c:pt>
                <c:pt idx="259">
                  <c:v>85.442537986475799</c:v>
                </c:pt>
                <c:pt idx="260">
                  <c:v>85.23952801504069</c:v>
                </c:pt>
                <c:pt idx="261">
                  <c:v>85.214294901942523</c:v>
                </c:pt>
                <c:pt idx="262">
                  <c:v>85.189093523743708</c:v>
                </c:pt>
                <c:pt idx="263">
                  <c:v>84.988621377123081</c:v>
                </c:pt>
                <c:pt idx="264">
                  <c:v>84.963704193328383</c:v>
                </c:pt>
                <c:pt idx="265">
                  <c:v>84.93881839912008</c:v>
                </c:pt>
                <c:pt idx="266">
                  <c:v>84.716250676553102</c:v>
                </c:pt>
                <c:pt idx="267">
                  <c:v>84.691675993292691</c:v>
                </c:pt>
                <c:pt idx="268">
                  <c:v>84.471881615928581</c:v>
                </c:pt>
                <c:pt idx="269">
                  <c:v>84.44761179943896</c:v>
                </c:pt>
                <c:pt idx="270">
                  <c:v>84.423372057698572</c:v>
                </c:pt>
                <c:pt idx="271">
                  <c:v>84.23052679971758</c:v>
                </c:pt>
                <c:pt idx="272">
                  <c:v>84.206553901623096</c:v>
                </c:pt>
                <c:pt idx="273">
                  <c:v>84.182610193198641</c:v>
                </c:pt>
                <c:pt idx="274">
                  <c:v>83.992099512362202</c:v>
                </c:pt>
                <c:pt idx="275">
                  <c:v>83.968413996709103</c:v>
                </c:pt>
                <c:pt idx="276">
                  <c:v>83.944756641419659</c:v>
                </c:pt>
                <c:pt idx="277">
                  <c:v>83.756497874133288</c:v>
                </c:pt>
                <c:pt idx="278">
                  <c:v>83.73308878602387</c:v>
                </c:pt>
                <c:pt idx="279">
                  <c:v>83.709706686420148</c:v>
                </c:pt>
                <c:pt idx="280">
                  <c:v>83.523606445022395</c:v>
                </c:pt>
                <c:pt idx="281">
                  <c:v>83.500461557522925</c:v>
                </c:pt>
                <c:pt idx="282">
                  <c:v>83.477342370937578</c:v>
                </c:pt>
                <c:pt idx="283">
                  <c:v>83.293297907176097</c:v>
                </c:pt>
                <c:pt idx="284">
                  <c:v>83.270403894399678</c:v>
                </c:pt>
                <c:pt idx="285">
                  <c:v>83.247534203867659</c:v>
                </c:pt>
                <c:pt idx="286">
                  <c:v>83.065434750798858</c:v>
                </c:pt>
                <c:pt idx="287">
                  <c:v>83.042777372157943</c:v>
                </c:pt>
                <c:pt idx="288">
                  <c:v>83.020142844767648</c:v>
                </c:pt>
                <c:pt idx="289">
                  <c:v>82.839870922765769</c:v>
                </c:pt>
                <c:pt idx="290">
                  <c:v>82.817435160900999</c:v>
                </c:pt>
                <c:pt idx="291">
                  <c:v>82.79502070982619</c:v>
                </c:pt>
                <c:pt idx="292">
                  <c:v>82.616453302305999</c:v>
                </c:pt>
                <c:pt idx="293">
                  <c:v>82.594223510381326</c:v>
                </c:pt>
                <c:pt idx="294">
                  <c:v>82.572013433630119</c:v>
                </c:pt>
                <c:pt idx="295">
                  <c:v>82.395023053246902</c:v>
                </c:pt>
                <c:pt idx="296">
                  <c:v>82.372983075953854</c:v>
                </c:pt>
                <c:pt idx="297">
                  <c:v>82.350961178554115</c:v>
                </c:pt>
                <c:pt idx="298">
                  <c:v>82.175416767596388</c:v>
                </c:pt>
                <c:pt idx="299">
                  <c:v>82.153550051728089</c:v>
                </c:pt>
                <c:pt idx="300">
                  <c:v>82.131699743426083</c:v>
                </c:pt>
                <c:pt idx="301">
                  <c:v>81.935757121335101</c:v>
                </c:pt>
                <c:pt idx="302">
                  <c:v>81.914061504049727</c:v>
                </c:pt>
                <c:pt idx="303">
                  <c:v>81.719434215955005</c:v>
                </c:pt>
                <c:pt idx="304">
                  <c:v>81.697876161583039</c:v>
                </c:pt>
                <c:pt idx="305">
                  <c:v>81.504409125889808</c:v>
                </c:pt>
                <c:pt idx="306">
                  <c:v>81.482971312165759</c:v>
                </c:pt>
                <c:pt idx="307">
                  <c:v>81.461544564446626</c:v>
                </c:pt>
                <c:pt idx="308">
                  <c:v>81.290507914474759</c:v>
                </c:pt>
                <c:pt idx="309">
                  <c:v>81.269172865562581</c:v>
                </c:pt>
                <c:pt idx="310">
                  <c:v>81.247847128032504</c:v>
                </c:pt>
                <c:pt idx="311">
                  <c:v>81.077555214673609</c:v>
                </c:pt>
                <c:pt idx="312">
                  <c:v>81.056305324268678</c:v>
                </c:pt>
                <c:pt idx="313">
                  <c:v>81.035062974430389</c:v>
                </c:pt>
                <c:pt idx="314">
                  <c:v>80.865374379391056</c:v>
                </c:pt>
                <c:pt idx="315">
                  <c:v>80.844191908470805</c:v>
                </c:pt>
                <c:pt idx="316">
                  <c:v>80.823015203191588</c:v>
                </c:pt>
                <c:pt idx="317">
                  <c:v>80.653787502067956</c:v>
                </c:pt>
                <c:pt idx="318">
                  <c:v>80.632654596133719</c:v>
                </c:pt>
                <c:pt idx="319">
                  <c:v>80.611525658024405</c:v>
                </c:pt>
                <c:pt idx="320">
                  <c:v>80.442615372922205</c:v>
                </c:pt>
                <c:pt idx="321">
                  <c:v>80.421514028622326</c:v>
                </c:pt>
                <c:pt idx="322">
                  <c:v>80.400414843373127</c:v>
                </c:pt>
                <c:pt idx="323">
                  <c:v>80.231677288253593</c:v>
                </c:pt>
                <c:pt idx="324">
                  <c:v>80.21058934513556</c:v>
                </c:pt>
                <c:pt idx="325">
                  <c:v>80.18950173652398</c:v>
                </c:pt>
                <c:pt idx="326">
                  <c:v>80.020790822860803</c:v>
                </c:pt>
                <c:pt idx="327">
                  <c:v>79.999697933522498</c:v>
                </c:pt>
                <c:pt idx="328">
                  <c:v>79.978603531059889</c:v>
                </c:pt>
                <c:pt idx="329">
                  <c:v>79.809771505274242</c:v>
                </c:pt>
                <c:pt idx="330">
                  <c:v>79.788655093737503</c:v>
                </c:pt>
                <c:pt idx="331">
                  <c:v>79.767535300273806</c:v>
                </c:pt>
                <c:pt idx="332">
                  <c:v>79.598432437523527</c:v>
                </c:pt>
                <c:pt idx="333">
                  <c:v>79.577273667181601</c:v>
                </c:pt>
                <c:pt idx="334">
                  <c:v>79.556109608515897</c:v>
                </c:pt>
                <c:pt idx="335">
                  <c:v>79.365363557102498</c:v>
                </c:pt>
                <c:pt idx="336">
                  <c:v>79.344136049106595</c:v>
                </c:pt>
                <c:pt idx="337">
                  <c:v>79.152731247546754</c:v>
                </c:pt>
                <c:pt idx="338">
                  <c:v>79.131420728146722</c:v>
                </c:pt>
                <c:pt idx="339">
                  <c:v>78.939179234997326</c:v>
                </c:pt>
                <c:pt idx="340">
                  <c:v>78.917765711433802</c:v>
                </c:pt>
                <c:pt idx="341">
                  <c:v>78.724505410461319</c:v>
                </c:pt>
                <c:pt idx="342">
                  <c:v>78.702968396494256</c:v>
                </c:pt>
                <c:pt idx="343">
                  <c:v>78.681417883024224</c:v>
                </c:pt>
                <c:pt idx="344">
                  <c:v>78.508502417035089</c:v>
                </c:pt>
                <c:pt idx="345">
                  <c:v>78.486820854528958</c:v>
                </c:pt>
                <c:pt idx="346">
                  <c:v>78.465123658141081</c:v>
                </c:pt>
                <c:pt idx="347">
                  <c:v>78.290956918253102</c:v>
                </c:pt>
                <c:pt idx="348">
                  <c:v>78.269109121013159</c:v>
                </c:pt>
                <c:pt idx="349">
                  <c:v>78.247243480430896</c:v>
                </c:pt>
                <c:pt idx="350">
                  <c:v>78.071648855104542</c:v>
                </c:pt>
                <c:pt idx="351">
                  <c:v>78.049612413766482</c:v>
                </c:pt>
                <c:pt idx="352">
                  <c:v>78.027555845641501</c:v>
                </c:pt>
                <c:pt idx="353">
                  <c:v>77.850350617754088</c:v>
                </c:pt>
                <c:pt idx="354">
                  <c:v>77.828102327565489</c:v>
                </c:pt>
                <c:pt idx="355">
                  <c:v>77.805831538017188</c:v>
                </c:pt>
                <c:pt idx="356">
                  <c:v>77.626826188846479</c:v>
                </c:pt>
                <c:pt idx="357">
                  <c:v>77.604341947114079</c:v>
                </c:pt>
                <c:pt idx="358">
                  <c:v>77.581832742948748</c:v>
                </c:pt>
                <c:pt idx="359">
                  <c:v>77.400830200740003</c:v>
                </c:pt>
                <c:pt idx="360">
                  <c:v>77.378084918414103</c:v>
                </c:pt>
                <c:pt idx="361">
                  <c:v>77.355312109339124</c:v>
                </c:pt>
                <c:pt idx="362">
                  <c:v>77.172106952623935</c:v>
                </c:pt>
                <c:pt idx="363">
                  <c:v>77.149074448689419</c:v>
                </c:pt>
                <c:pt idx="364">
                  <c:v>77.126011739658196</c:v>
                </c:pt>
                <c:pt idx="365">
                  <c:v>76.940389336724408</c:v>
                </c:pt>
                <c:pt idx="366">
                  <c:v>76.917042232795978</c:v>
                </c:pt>
                <c:pt idx="367">
                  <c:v>76.893662116100188</c:v>
                </c:pt>
                <c:pt idx="368">
                  <c:v>76.681707308217582</c:v>
                </c:pt>
                <c:pt idx="369">
                  <c:v>76.657980944112623</c:v>
                </c:pt>
                <c:pt idx="370">
                  <c:v>76.442774829553741</c:v>
                </c:pt>
                <c:pt idx="371">
                  <c:v>76.418671918670981</c:v>
                </c:pt>
                <c:pt idx="372">
                  <c:v>76.1999347342351</c:v>
                </c:pt>
                <c:pt idx="373">
                  <c:v>76.175423378954406</c:v>
                </c:pt>
                <c:pt idx="374">
                  <c:v>75.952860317322319</c:v>
                </c:pt>
                <c:pt idx="375">
                  <c:v>75.927906877565349</c:v>
                </c:pt>
                <c:pt idx="376">
                  <c:v>75.701206689879569</c:v>
                </c:pt>
                <c:pt idx="377">
                  <c:v>75.675775608666584</c:v>
                </c:pt>
                <c:pt idx="378">
                  <c:v>75.65029472739478</c:v>
                </c:pt>
                <c:pt idx="379">
                  <c:v>75.444609070084226</c:v>
                </c:pt>
                <c:pt idx="380">
                  <c:v>75.418662705191423</c:v>
                </c:pt>
                <c:pt idx="381">
                  <c:v>75.392662657584069</c:v>
                </c:pt>
                <c:pt idx="382">
                  <c:v>75.182680945083959</c:v>
                </c:pt>
                <c:pt idx="383">
                  <c:v>75.156179377140319</c:v>
                </c:pt>
                <c:pt idx="384">
                  <c:v>75.129619996030499</c:v>
                </c:pt>
                <c:pt idx="385">
                  <c:v>74.915012030155211</c:v>
                </c:pt>
                <c:pt idx="386">
                  <c:v>74.887912836187041</c:v>
                </c:pt>
                <c:pt idx="387">
                  <c:v>74.860751441548302</c:v>
                </c:pt>
                <c:pt idx="388">
                  <c:v>74.641166002825003</c:v>
                </c:pt>
                <c:pt idx="389">
                  <c:v>74.61342402314429</c:v>
                </c:pt>
                <c:pt idx="390">
                  <c:v>74.585615167489507</c:v>
                </c:pt>
                <c:pt idx="391">
                  <c:v>74.360677970500788</c:v>
                </c:pt>
                <c:pt idx="392">
                  <c:v>74.332245037876589</c:v>
                </c:pt>
                <c:pt idx="393">
                  <c:v>74.303740235160589</c:v>
                </c:pt>
                <c:pt idx="394">
                  <c:v>74.073051614505758</c:v>
                </c:pt>
                <c:pt idx="395">
                  <c:v>74.043876247890779</c:v>
                </c:pt>
                <c:pt idx="396">
                  <c:v>74.014623668951828</c:v>
                </c:pt>
                <c:pt idx="397">
                  <c:v>73.7477829977895</c:v>
                </c:pt>
                <c:pt idx="398">
                  <c:v>73.717727106938483</c:v>
                </c:pt>
                <c:pt idx="399">
                  <c:v>73.443391827680259</c:v>
                </c:pt>
                <c:pt idx="400">
                  <c:v>73.412472985229698</c:v>
                </c:pt>
                <c:pt idx="401">
                  <c:v>73.130086098636056</c:v>
                </c:pt>
                <c:pt idx="402">
                  <c:v>73.098240074189789</c:v>
                </c:pt>
                <c:pt idx="403">
                  <c:v>72.807200882450758</c:v>
                </c:pt>
                <c:pt idx="404">
                  <c:v>72.774358303781852</c:v>
                </c:pt>
                <c:pt idx="405">
                  <c:v>72.474016946902296</c:v>
                </c:pt>
                <c:pt idx="406">
                  <c:v>72.440102645399946</c:v>
                </c:pt>
                <c:pt idx="407">
                  <c:v>72.129753664348527</c:v>
                </c:pt>
                <c:pt idx="408">
                  <c:v>72.094685887204605</c:v>
                </c:pt>
                <c:pt idx="409">
                  <c:v>71.773560570676679</c:v>
                </c:pt>
                <c:pt idx="410">
                  <c:v>71.737250054852026</c:v>
                </c:pt>
                <c:pt idx="411">
                  <c:v>71.404507274165397</c:v>
                </c:pt>
                <c:pt idx="412">
                  <c:v>71.366856144937302</c:v>
                </c:pt>
                <c:pt idx="413">
                  <c:v>71.329065197385958</c:v>
                </c:pt>
                <c:pt idx="414">
                  <c:v>71.021571442178299</c:v>
                </c:pt>
                <c:pt idx="415">
                  <c:v>70.982471872689089</c:v>
                </c:pt>
                <c:pt idx="416">
                  <c:v>70.943221100028296</c:v>
                </c:pt>
                <c:pt idx="417">
                  <c:v>70.623624352717599</c:v>
                </c:pt>
                <c:pt idx="418">
                  <c:v>70.582956985285804</c:v>
                </c:pt>
                <c:pt idx="419">
                  <c:v>70.542125771811627</c:v>
                </c:pt>
                <c:pt idx="420">
                  <c:v>70.20941362862429</c:v>
                </c:pt>
                <c:pt idx="421">
                  <c:v>70.16704565740018</c:v>
                </c:pt>
                <c:pt idx="422">
                  <c:v>70.124499738110899</c:v>
                </c:pt>
                <c:pt idx="423">
                  <c:v>69.777542529916204</c:v>
                </c:pt>
                <c:pt idx="424">
                  <c:v>69.733325429296499</c:v>
                </c:pt>
                <c:pt idx="425">
                  <c:v>69.688914562534407</c:v>
                </c:pt>
                <c:pt idx="426">
                  <c:v>69.280212010322501</c:v>
                </c:pt>
                <c:pt idx="427">
                  <c:v>69.233767207395303</c:v>
                </c:pt>
                <c:pt idx="428">
                  <c:v>68.805919253947124</c:v>
                </c:pt>
                <c:pt idx="429">
                  <c:v>68.757249476052323</c:v>
                </c:pt>
                <c:pt idx="430">
                  <c:v>68.30842346911092</c:v>
                </c:pt>
                <c:pt idx="431">
                  <c:v>68.257311724244204</c:v>
                </c:pt>
                <c:pt idx="432">
                  <c:v>67.785421332626854</c:v>
                </c:pt>
                <c:pt idx="433">
                  <c:v>67.731620067737779</c:v>
                </c:pt>
                <c:pt idx="434">
                  <c:v>67.234280529946929</c:v>
                </c:pt>
                <c:pt idx="435">
                  <c:v>67.177506299261481</c:v>
                </c:pt>
                <c:pt idx="436">
                  <c:v>66.651982781571888</c:v>
                </c:pt>
                <c:pt idx="437">
                  <c:v>66.591910101188006</c:v>
                </c:pt>
                <c:pt idx="438">
                  <c:v>66.035059244841293</c:v>
                </c:pt>
                <c:pt idx="439">
                  <c:v>65.971313761352746</c:v>
                </c:pt>
                <c:pt idx="440">
                  <c:v>65.379519660965585</c:v>
                </c:pt>
                <c:pt idx="441">
                  <c:v>65.3116708344795</c:v>
                </c:pt>
                <c:pt idx="442">
                  <c:v>64.680778948645724</c:v>
                </c:pt>
                <c:pt idx="443">
                  <c:v>64.608332821006215</c:v>
                </c:pt>
                <c:pt idx="444">
                  <c:v>64.535397161252178</c:v>
                </c:pt>
                <c:pt idx="445">
                  <c:v>63.933589042339499</c:v>
                </c:pt>
                <c:pt idx="446">
                  <c:v>63.855982209314398</c:v>
                </c:pt>
                <c:pt idx="447">
                  <c:v>63.777825528454407</c:v>
                </c:pt>
                <c:pt idx="448">
                  <c:v>63.131991050078803</c:v>
                </c:pt>
                <c:pt idx="449">
                  <c:v>63.048587881529002</c:v>
                </c:pt>
                <c:pt idx="450">
                  <c:v>62.964567407563599</c:v>
                </c:pt>
                <c:pt idx="451">
                  <c:v>62.2693145060463</c:v>
                </c:pt>
                <c:pt idx="452">
                  <c:v>62.179411207855843</c:v>
                </c:pt>
                <c:pt idx="453">
                  <c:v>62.088816963890196</c:v>
                </c:pt>
                <c:pt idx="454">
                  <c:v>61.241109607586495</c:v>
                </c:pt>
                <c:pt idx="455">
                  <c:v>61.143182674090298</c:v>
                </c:pt>
                <c:pt idx="456">
                  <c:v>60.226009558842705</c:v>
                </c:pt>
                <c:pt idx="457">
                  <c:v>60.119982283100597</c:v>
                </c:pt>
                <c:pt idx="458">
                  <c:v>59.126647452596053</c:v>
                </c:pt>
                <c:pt idx="459">
                  <c:v>59.011816580487064</c:v>
                </c:pt>
                <c:pt idx="460">
                  <c:v>57.936687915244683</c:v>
                </c:pt>
                <c:pt idx="461">
                  <c:v>57.812530650297894</c:v>
                </c:pt>
                <c:pt idx="462">
                  <c:v>56.652287782058394</c:v>
                </c:pt>
                <c:pt idx="463">
                  <c:v>56.518621652041944</c:v>
                </c:pt>
                <c:pt idx="464">
                  <c:v>55.273824819494799</c:v>
                </c:pt>
                <c:pt idx="465">
                  <c:v>55.130989478536804</c:v>
                </c:pt>
                <c:pt idx="466">
                  <c:v>53.807622058305995</c:v>
                </c:pt>
                <c:pt idx="467">
                  <c:v>53.656626694381004</c:v>
                </c:pt>
                <c:pt idx="468">
                  <c:v>52.266965732780022</c:v>
                </c:pt>
                <c:pt idx="469">
                  <c:v>52.109519704751413</c:v>
                </c:pt>
                <c:pt idx="470">
                  <c:v>50.6716321754731</c:v>
                </c:pt>
                <c:pt idx="471">
                  <c:v>50.509996752139102</c:v>
                </c:pt>
                <c:pt idx="472">
                  <c:v>49.045627719529712</c:v>
                </c:pt>
                <c:pt idx="473">
                  <c:v>48.882308192645397</c:v>
                </c:pt>
                <c:pt idx="474">
                  <c:v>48.718956547054873</c:v>
                </c:pt>
                <c:pt idx="475">
                  <c:v>47.413777249624701</c:v>
                </c:pt>
                <c:pt idx="476">
                  <c:v>47.251166866364294</c:v>
                </c:pt>
                <c:pt idx="477">
                  <c:v>47.088745798942305</c:v>
                </c:pt>
                <c:pt idx="478">
                  <c:v>46.926533740934673</c:v>
                </c:pt>
                <c:pt idx="479">
                  <c:v>46.76454989586</c:v>
                </c:pt>
                <c:pt idx="480">
                  <c:v>46.602812942112458</c:v>
                </c:pt>
                <c:pt idx="481">
                  <c:v>46.44134105037292</c:v>
                </c:pt>
                <c:pt idx="482">
                  <c:v>45.798449159126598</c:v>
                </c:pt>
                <c:pt idx="483">
                  <c:v>45.638556739652202</c:v>
                </c:pt>
                <c:pt idx="484">
                  <c:v>45.479027335033457</c:v>
                </c:pt>
                <c:pt idx="485">
                  <c:v>45.319875425269622</c:v>
                </c:pt>
                <c:pt idx="486">
                  <c:v>45.1611149539115</c:v>
                </c:pt>
                <c:pt idx="487">
                  <c:v>45.00275934804521</c:v>
                </c:pt>
                <c:pt idx="488">
                  <c:v>44.844821521015923</c:v>
                </c:pt>
                <c:pt idx="489">
                  <c:v>44.075166861462158</c:v>
                </c:pt>
                <c:pt idx="490">
                  <c:v>43.932489422677442</c:v>
                </c:pt>
                <c:pt idx="491">
                  <c:v>43.78968608755352</c:v>
                </c:pt>
                <c:pt idx="492">
                  <c:v>43.646977020926812</c:v>
                </c:pt>
                <c:pt idx="493">
                  <c:v>43.504444296626467</c:v>
                </c:pt>
                <c:pt idx="494">
                  <c:v>43.362123602448399</c:v>
                </c:pt>
                <c:pt idx="495">
                  <c:v>42.654271960266122</c:v>
                </c:pt>
                <c:pt idx="496">
                  <c:v>42.513537513499458</c:v>
                </c:pt>
                <c:pt idx="497">
                  <c:v>42.373107364468495</c:v>
                </c:pt>
                <c:pt idx="498">
                  <c:v>42.232991775539212</c:v>
                </c:pt>
                <c:pt idx="499">
                  <c:v>42.093200685619394</c:v>
                </c:pt>
                <c:pt idx="500">
                  <c:v>41.9537436925648</c:v>
                </c:pt>
                <c:pt idx="501">
                  <c:v>41.261783668613219</c:v>
                </c:pt>
                <c:pt idx="502">
                  <c:v>41.124514884507512</c:v>
                </c:pt>
                <c:pt idx="503">
                  <c:v>40.987638469578258</c:v>
                </c:pt>
                <c:pt idx="504">
                  <c:v>40.851161511091632</c:v>
                </c:pt>
                <c:pt idx="505">
                  <c:v>40.7150908083945</c:v>
                </c:pt>
                <c:pt idx="506">
                  <c:v>40.579432870356698</c:v>
                </c:pt>
                <c:pt idx="507">
                  <c:v>39.907542896628001</c:v>
                </c:pt>
                <c:pt idx="508">
                  <c:v>39.774482725501201</c:v>
                </c:pt>
                <c:pt idx="509">
                  <c:v>39.641873250944535</c:v>
                </c:pt>
                <c:pt idx="510">
                  <c:v>39.509718873583402</c:v>
                </c:pt>
                <c:pt idx="511">
                  <c:v>39.378023751782997</c:v>
                </c:pt>
                <c:pt idx="512">
                  <c:v>39.246791814497101</c:v>
                </c:pt>
                <c:pt idx="513">
                  <c:v>38.597702044467212</c:v>
                </c:pt>
                <c:pt idx="514">
                  <c:v>38.469319556729303</c:v>
                </c:pt>
                <c:pt idx="515">
                  <c:v>38.341421790192705</c:v>
                </c:pt>
                <c:pt idx="516">
                  <c:v>38.2140110373741</c:v>
                </c:pt>
                <c:pt idx="517">
                  <c:v>38.087089408679894</c:v>
                </c:pt>
                <c:pt idx="518">
                  <c:v>37.960658851433557</c:v>
                </c:pt>
                <c:pt idx="519">
                  <c:v>37.335928511513899</c:v>
                </c:pt>
                <c:pt idx="520">
                  <c:v>37.212476066899605</c:v>
                </c:pt>
                <c:pt idx="521">
                  <c:v>37.089523861818094</c:v>
                </c:pt>
                <c:pt idx="522">
                  <c:v>36.967072636956843</c:v>
                </c:pt>
                <c:pt idx="523">
                  <c:v>36.845123005397035</c:v>
                </c:pt>
                <c:pt idx="524">
                  <c:v>36.723675456557913</c:v>
                </c:pt>
                <c:pt idx="525">
                  <c:v>36.123977975622296</c:v>
                </c:pt>
                <c:pt idx="526">
                  <c:v>36.005546820992812</c:v>
                </c:pt>
                <c:pt idx="527">
                  <c:v>35.887618071049758</c:v>
                </c:pt>
                <c:pt idx="528">
                  <c:v>35.770191378896698</c:v>
                </c:pt>
                <c:pt idx="529">
                  <c:v>35.653266304716958</c:v>
                </c:pt>
                <c:pt idx="530">
                  <c:v>35.536842327952598</c:v>
                </c:pt>
                <c:pt idx="531">
                  <c:v>34.962215191597302</c:v>
                </c:pt>
                <c:pt idx="532">
                  <c:v>34.848782551940353</c:v>
                </c:pt>
                <c:pt idx="533">
                  <c:v>34.735845269977403</c:v>
                </c:pt>
                <c:pt idx="534">
                  <c:v>34.623402266677111</c:v>
                </c:pt>
                <c:pt idx="535">
                  <c:v>34.5114524063749</c:v>
                </c:pt>
                <c:pt idx="536">
                  <c:v>34.399994486985399</c:v>
                </c:pt>
                <c:pt idx="537">
                  <c:v>33.850038706497294</c:v>
                </c:pt>
                <c:pt idx="538">
                  <c:v>33.741504592528813</c:v>
                </c:pt>
                <c:pt idx="539">
                  <c:v>33.633452722276012</c:v>
                </c:pt>
                <c:pt idx="540">
                  <c:v>33.525881541839993</c:v>
                </c:pt>
                <c:pt idx="541">
                  <c:v>33.418789463808054</c:v>
                </c:pt>
                <c:pt idx="542">
                  <c:v>33.312174865760994</c:v>
                </c:pt>
                <c:pt idx="543">
                  <c:v>33.206036101824502</c:v>
                </c:pt>
                <c:pt idx="544">
                  <c:v>32.786205243777502</c:v>
                </c:pt>
                <c:pt idx="545">
                  <c:v>32.682419826533611</c:v>
                </c:pt>
                <c:pt idx="546">
                  <c:v>32.579099739339</c:v>
                </c:pt>
                <c:pt idx="547">
                  <c:v>32.476243147194801</c:v>
                </c:pt>
                <c:pt idx="548">
                  <c:v>32.373848202940998</c:v>
                </c:pt>
                <c:pt idx="549">
                  <c:v>32.27191303022591</c:v>
                </c:pt>
                <c:pt idx="550">
                  <c:v>32.17043574218004</c:v>
                </c:pt>
                <c:pt idx="551">
                  <c:v>31.769247798287086</c:v>
                </c:pt>
                <c:pt idx="552">
                  <c:v>31.670215336866999</c:v>
                </c:pt>
                <c:pt idx="553">
                  <c:v>31.571694735622987</c:v>
                </c:pt>
                <c:pt idx="554">
                  <c:v>31.473685133874902</c:v>
                </c:pt>
                <c:pt idx="555">
                  <c:v>31.376185709634093</c:v>
                </c:pt>
                <c:pt idx="556">
                  <c:v>31.279195684668601</c:v>
                </c:pt>
                <c:pt idx="557">
                  <c:v>31.182714317712499</c:v>
                </c:pt>
                <c:pt idx="558">
                  <c:v>30.801862190196697</c:v>
                </c:pt>
                <c:pt idx="559">
                  <c:v>30.707914571051802</c:v>
                </c:pt>
                <c:pt idx="560">
                  <c:v>30.614472111172901</c:v>
                </c:pt>
                <c:pt idx="561">
                  <c:v>30.521534396316902</c:v>
                </c:pt>
                <c:pt idx="562">
                  <c:v>30.429101056278601</c:v>
                </c:pt>
                <c:pt idx="563">
                  <c:v>30.337171769619673</c:v>
                </c:pt>
                <c:pt idx="564">
                  <c:v>30.245746275673277</c:v>
                </c:pt>
                <c:pt idx="565">
                  <c:v>29.796170009630497</c:v>
                </c:pt>
                <c:pt idx="566">
                  <c:v>29.707764615194399</c:v>
                </c:pt>
                <c:pt idx="567">
                  <c:v>29.619862631913197</c:v>
                </c:pt>
                <c:pt idx="568">
                  <c:v>29.53246422861563</c:v>
                </c:pt>
                <c:pt idx="569">
                  <c:v>29.445569615586621</c:v>
                </c:pt>
                <c:pt idx="570">
                  <c:v>29.3591790788936</c:v>
                </c:pt>
                <c:pt idx="571">
                  <c:v>28.9348009980257</c:v>
                </c:pt>
                <c:pt idx="572">
                  <c:v>28.85144378999</c:v>
                </c:pt>
                <c:pt idx="573">
                  <c:v>28.768594141727842</c:v>
                </c:pt>
                <c:pt idx="574">
                  <c:v>28.686252768567186</c:v>
                </c:pt>
                <c:pt idx="575">
                  <c:v>28.6044204410757</c:v>
                </c:pt>
                <c:pt idx="576">
                  <c:v>28.523097987009702</c:v>
                </c:pt>
                <c:pt idx="577">
                  <c:v>28.124166352754635</c:v>
                </c:pt>
                <c:pt idx="578">
                  <c:v>28.045923368492598</c:v>
                </c:pt>
                <c:pt idx="579">
                  <c:v>27.968197462834887</c:v>
                </c:pt>
                <c:pt idx="580">
                  <c:v>27.890989856914501</c:v>
                </c:pt>
                <c:pt idx="581">
                  <c:v>27.814301818398686</c:v>
                </c:pt>
                <c:pt idx="582">
                  <c:v>27.738134652384389</c:v>
                </c:pt>
                <c:pt idx="583">
                  <c:v>27.365160460518531</c:v>
                </c:pt>
                <c:pt idx="584">
                  <c:v>27.292148171449817</c:v>
                </c:pt>
                <c:pt idx="585">
                  <c:v>27.219666957902799</c:v>
                </c:pt>
                <c:pt idx="586">
                  <c:v>27.147718399950399</c:v>
                </c:pt>
                <c:pt idx="587">
                  <c:v>27.07630411104893</c:v>
                </c:pt>
                <c:pt idx="588">
                  <c:v>27.005425718475902</c:v>
                </c:pt>
                <c:pt idx="589">
                  <c:v>26.659130485991799</c:v>
                </c:pt>
                <c:pt idx="590">
                  <c:v>26.591502616428286</c:v>
                </c:pt>
                <c:pt idx="591">
                  <c:v>26.524422452778786</c:v>
                </c:pt>
                <c:pt idx="592">
                  <c:v>26.457891701570631</c:v>
                </c:pt>
                <c:pt idx="593">
                  <c:v>26.391912065611105</c:v>
                </c:pt>
                <c:pt idx="594">
                  <c:v>26.326485239891188</c:v>
                </c:pt>
                <c:pt idx="595">
                  <c:v>26.007701711382531</c:v>
                </c:pt>
                <c:pt idx="596">
                  <c:v>25.945626526568041</c:v>
                </c:pt>
                <c:pt idx="597">
                  <c:v>25.884115524333602</c:v>
                </c:pt>
                <c:pt idx="598">
                  <c:v>25.8231702168043</c:v>
                </c:pt>
                <c:pt idx="599">
                  <c:v>25.762792071049041</c:v>
                </c:pt>
                <c:pt idx="600">
                  <c:v>25.702982510959089</c:v>
                </c:pt>
                <c:pt idx="601">
                  <c:v>25.412509871430146</c:v>
                </c:pt>
                <c:pt idx="602">
                  <c:v>25.356138836725183</c:v>
                </c:pt>
                <c:pt idx="603">
                  <c:v>25.300344821802899</c:v>
                </c:pt>
                <c:pt idx="604">
                  <c:v>25.24512876385463</c:v>
                </c:pt>
                <c:pt idx="605">
                  <c:v>25.190491527012071</c:v>
                </c:pt>
                <c:pt idx="606">
                  <c:v>25.136433888896597</c:v>
                </c:pt>
                <c:pt idx="607">
                  <c:v>24.8748608834759</c:v>
                </c:pt>
                <c:pt idx="608">
                  <c:v>24.824292251308787</c:v>
                </c:pt>
                <c:pt idx="609">
                  <c:v>24.774306129756098</c:v>
                </c:pt>
                <c:pt idx="610">
                  <c:v>24.7249025266571</c:v>
                </c:pt>
                <c:pt idx="611">
                  <c:v>24.6760813481289</c:v>
                </c:pt>
                <c:pt idx="612">
                  <c:v>24.627842389050297</c:v>
                </c:pt>
                <c:pt idx="613">
                  <c:v>24.395365470265187</c:v>
                </c:pt>
                <c:pt idx="614">
                  <c:v>24.350608920346001</c:v>
                </c:pt>
                <c:pt idx="615">
                  <c:v>24.306429830094309</c:v>
                </c:pt>
                <c:pt idx="616">
                  <c:v>24.262827025597289</c:v>
                </c:pt>
                <c:pt idx="617">
                  <c:v>24.219799206340294</c:v>
                </c:pt>
                <c:pt idx="618">
                  <c:v>24.177344946410098</c:v>
                </c:pt>
                <c:pt idx="619">
                  <c:v>23.973617991541079</c:v>
                </c:pt>
                <c:pt idx="620">
                  <c:v>23.934567860797888</c:v>
                </c:pt>
                <c:pt idx="621">
                  <c:v>23.896077674807401</c:v>
                </c:pt>
                <c:pt idx="622">
                  <c:v>23.858144974226189</c:v>
                </c:pt>
                <c:pt idx="623">
                  <c:v>23.820767173602601</c:v>
                </c:pt>
                <c:pt idx="624">
                  <c:v>23.783941559768589</c:v>
                </c:pt>
                <c:pt idx="625">
                  <c:v>23.747665297726989</c:v>
                </c:pt>
                <c:pt idx="626">
                  <c:v>23.607992711071201</c:v>
                </c:pt>
                <c:pt idx="627">
                  <c:v>23.574416378813289</c:v>
                </c:pt>
                <c:pt idx="628">
                  <c:v>23.541369844048202</c:v>
                </c:pt>
                <c:pt idx="629">
                  <c:v>23.508849449904087</c:v>
                </c:pt>
                <c:pt idx="630">
                  <c:v>23.476851423755086</c:v>
                </c:pt>
                <c:pt idx="631">
                  <c:v>23.445371890855089</c:v>
                </c:pt>
                <c:pt idx="632">
                  <c:v>23.414406867835289</c:v>
                </c:pt>
                <c:pt idx="633">
                  <c:v>23.267153389166499</c:v>
                </c:pt>
                <c:pt idx="634">
                  <c:v>23.239186507231487</c:v>
                </c:pt>
                <c:pt idx="635">
                  <c:v>23.211703664401099</c:v>
                </c:pt>
                <c:pt idx="636">
                  <c:v>23.184700162269802</c:v>
                </c:pt>
                <c:pt idx="637">
                  <c:v>23.1581712438607</c:v>
                </c:pt>
                <c:pt idx="638">
                  <c:v>23.132112075146889</c:v>
                </c:pt>
                <c:pt idx="639">
                  <c:v>23.008688913624088</c:v>
                </c:pt>
                <c:pt idx="640">
                  <c:v>22.985343319198087</c:v>
                </c:pt>
                <c:pt idx="641">
                  <c:v>22.962432012771512</c:v>
                </c:pt>
                <c:pt idx="642">
                  <c:v>22.939949734134089</c:v>
                </c:pt>
                <c:pt idx="643">
                  <c:v>22.917891197114116</c:v>
                </c:pt>
                <c:pt idx="644">
                  <c:v>22.896251078225401</c:v>
                </c:pt>
                <c:pt idx="645">
                  <c:v>22.794138702509287</c:v>
                </c:pt>
                <c:pt idx="646">
                  <c:v>22.774895998689935</c:v>
                </c:pt>
                <c:pt idx="647">
                  <c:v>22.756033874126949</c:v>
                </c:pt>
                <c:pt idx="648">
                  <c:v>22.737546876272983</c:v>
                </c:pt>
                <c:pt idx="649">
                  <c:v>22.719429556521483</c:v>
                </c:pt>
                <c:pt idx="650">
                  <c:v>22.701676474824087</c:v>
                </c:pt>
                <c:pt idx="651">
                  <c:v>22.618184597346801</c:v>
                </c:pt>
                <c:pt idx="652">
                  <c:v>22.602503122032399</c:v>
                </c:pt>
                <c:pt idx="653">
                  <c:v>22.587148099257288</c:v>
                </c:pt>
                <c:pt idx="654">
                  <c:v>22.572114210707486</c:v>
                </c:pt>
                <c:pt idx="655">
                  <c:v>22.557396169184898</c:v>
                </c:pt>
                <c:pt idx="656">
                  <c:v>22.542988711864901</c:v>
                </c:pt>
                <c:pt idx="657">
                  <c:v>22.475428555972179</c:v>
                </c:pt>
                <c:pt idx="658">
                  <c:v>22.462776138001409</c:v>
                </c:pt>
                <c:pt idx="659">
                  <c:v>22.450398512038987</c:v>
                </c:pt>
                <c:pt idx="660">
                  <c:v>22.438290734602202</c:v>
                </c:pt>
                <c:pt idx="661">
                  <c:v>22.426447903020875</c:v>
                </c:pt>
                <c:pt idx="662">
                  <c:v>22.414865168864338</c:v>
                </c:pt>
                <c:pt idx="663">
                  <c:v>22.36068665203581</c:v>
                </c:pt>
                <c:pt idx="664">
                  <c:v>22.350565459514527</c:v>
                </c:pt>
                <c:pt idx="665">
                  <c:v>22.340671845328121</c:v>
                </c:pt>
                <c:pt idx="666">
                  <c:v>22.331001385048097</c:v>
                </c:pt>
                <c:pt idx="667">
                  <c:v>22.321549707999889</c:v>
                </c:pt>
                <c:pt idx="668">
                  <c:v>22.312312498545889</c:v>
                </c:pt>
                <c:pt idx="669">
                  <c:v>22.269196578223557</c:v>
                </c:pt>
                <c:pt idx="670">
                  <c:v>22.261158858377389</c:v>
                </c:pt>
                <c:pt idx="671">
                  <c:v>22.2533070488</c:v>
                </c:pt>
                <c:pt idx="672">
                  <c:v>22.245637307436283</c:v>
                </c:pt>
                <c:pt idx="673">
                  <c:v>22.238145849559487</c:v>
                </c:pt>
                <c:pt idx="674">
                  <c:v>22.230828953449901</c:v>
                </c:pt>
                <c:pt idx="675">
                  <c:v>22.196736675916586</c:v>
                </c:pt>
                <c:pt idx="676">
                  <c:v>22.190392251667813</c:v>
                </c:pt>
                <c:pt idx="677">
                  <c:v>22.184197971041087</c:v>
                </c:pt>
                <c:pt idx="678">
                  <c:v>22.1781505802136</c:v>
                </c:pt>
                <c:pt idx="679">
                  <c:v>22.172246884462698</c:v>
                </c:pt>
                <c:pt idx="680">
                  <c:v>22.166483741211</c:v>
                </c:pt>
                <c:pt idx="681">
                  <c:v>22.139670341208301</c:v>
                </c:pt>
                <c:pt idx="682">
                  <c:v>22.134687701929899</c:v>
                </c:pt>
                <c:pt idx="683">
                  <c:v>22.129825186614553</c:v>
                </c:pt>
                <c:pt idx="684">
                  <c:v>22.125080094198999</c:v>
                </c:pt>
                <c:pt idx="685">
                  <c:v>22.120449774817221</c:v>
                </c:pt>
                <c:pt idx="686">
                  <c:v>22.115931627327498</c:v>
                </c:pt>
                <c:pt idx="687">
                  <c:v>22.094936074082</c:v>
                </c:pt>
                <c:pt idx="688">
                  <c:v>22.091039202359209</c:v>
                </c:pt>
                <c:pt idx="689">
                  <c:v>22.087237705447802</c:v>
                </c:pt>
                <c:pt idx="690">
                  <c:v>22.083529369812499</c:v>
                </c:pt>
                <c:pt idx="691">
                  <c:v>22.079912033204401</c:v>
                </c:pt>
                <c:pt idx="692">
                  <c:v>22.07638357737271</c:v>
                </c:pt>
                <c:pt idx="693">
                  <c:v>22.060003404923613</c:v>
                </c:pt>
                <c:pt idx="694">
                  <c:v>22.056966163810639</c:v>
                </c:pt>
                <c:pt idx="695">
                  <c:v>22.0540041748378</c:v>
                </c:pt>
                <c:pt idx="696">
                  <c:v>22.051115647772999</c:v>
                </c:pt>
                <c:pt idx="697">
                  <c:v>22.048298844598786</c:v>
                </c:pt>
                <c:pt idx="698">
                  <c:v>22.045552051951617</c:v>
                </c:pt>
                <c:pt idx="699">
                  <c:v>22.032811104894986</c:v>
                </c:pt>
                <c:pt idx="700">
                  <c:v>22.030450583676405</c:v>
                </c:pt>
                <c:pt idx="701">
                  <c:v>22.028149134663664</c:v>
                </c:pt>
                <c:pt idx="702">
                  <c:v>22.025905331510902</c:v>
                </c:pt>
                <c:pt idx="703">
                  <c:v>22.023717781646287</c:v>
                </c:pt>
                <c:pt idx="704">
                  <c:v>22.021585114649231</c:v>
                </c:pt>
                <c:pt idx="705">
                  <c:v>22.0098693123422</c:v>
                </c:pt>
                <c:pt idx="706">
                  <c:v>22.008085236252203</c:v>
                </c:pt>
                <c:pt idx="707">
                  <c:v>22.006346215230586</c:v>
                </c:pt>
                <c:pt idx="708">
                  <c:v>22.004651136388631</c:v>
                </c:pt>
                <c:pt idx="709">
                  <c:v>22.002998925812335</c:v>
                </c:pt>
                <c:pt idx="710">
                  <c:v>22.001388527113999</c:v>
                </c:pt>
                <c:pt idx="711">
                  <c:v>21.993928500369179</c:v>
                </c:pt>
                <c:pt idx="712">
                  <c:v>21.992548174789409</c:v>
                </c:pt>
                <c:pt idx="713">
                  <c:v>21.991202943065879</c:v>
                </c:pt>
                <c:pt idx="714">
                  <c:v>21.989891931703589</c:v>
                </c:pt>
                <c:pt idx="715">
                  <c:v>21.988614292529174</c:v>
                </c:pt>
                <c:pt idx="716">
                  <c:v>21.987369196448299</c:v>
                </c:pt>
                <c:pt idx="717">
                  <c:v>21.981604151840703</c:v>
                </c:pt>
                <c:pt idx="718">
                  <c:v>21.980537955734857</c:v>
                </c:pt>
                <c:pt idx="719">
                  <c:v>21.9794990232981</c:v>
                </c:pt>
                <c:pt idx="720">
                  <c:v>21.978486670222679</c:v>
                </c:pt>
                <c:pt idx="721">
                  <c:v>21.977500231427868</c:v>
                </c:pt>
                <c:pt idx="722">
                  <c:v>21.976539054564579</c:v>
                </c:pt>
                <c:pt idx="723">
                  <c:v>21.972090443888899</c:v>
                </c:pt>
                <c:pt idx="724">
                  <c:v>21.971268047996471</c:v>
                </c:pt>
                <c:pt idx="725">
                  <c:v>21.970466784497386</c:v>
                </c:pt>
                <c:pt idx="726">
                  <c:v>21.969686124343209</c:v>
                </c:pt>
                <c:pt idx="727">
                  <c:v>21.968925539656286</c:v>
                </c:pt>
                <c:pt idx="728">
                  <c:v>21.968184526149109</c:v>
                </c:pt>
                <c:pt idx="729">
                  <c:v>21.964756123743687</c:v>
                </c:pt>
                <c:pt idx="730">
                  <c:v>21.964122556660609</c:v>
                </c:pt>
                <c:pt idx="731">
                  <c:v>21.963505340476086</c:v>
                </c:pt>
                <c:pt idx="732">
                  <c:v>21.962904061758302</c:v>
                </c:pt>
                <c:pt idx="733">
                  <c:v>21.962318312329057</c:v>
                </c:pt>
                <c:pt idx="734">
                  <c:v>21.961747697974079</c:v>
                </c:pt>
                <c:pt idx="735">
                  <c:v>21.959108501083886</c:v>
                </c:pt>
                <c:pt idx="736">
                  <c:v>21.958620935446689</c:v>
                </c:pt>
                <c:pt idx="737">
                  <c:v>21.958146000277164</c:v>
                </c:pt>
                <c:pt idx="738">
                  <c:v>21.9576833754404</c:v>
                </c:pt>
                <c:pt idx="739">
                  <c:v>21.957232742238887</c:v>
                </c:pt>
                <c:pt idx="740">
                  <c:v>21.956793798040799</c:v>
                </c:pt>
                <c:pt idx="741">
                  <c:v>21.954764174249497</c:v>
                </c:pt>
                <c:pt idx="742">
                  <c:v>21.9543893280281</c:v>
                </c:pt>
                <c:pt idx="743">
                  <c:v>21.954024227874701</c:v>
                </c:pt>
                <c:pt idx="744">
                  <c:v>21.953668620360887</c:v>
                </c:pt>
                <c:pt idx="745">
                  <c:v>21.953322265353084</c:v>
                </c:pt>
                <c:pt idx="746">
                  <c:v>21.952984923237299</c:v>
                </c:pt>
                <c:pt idx="747">
                  <c:v>21.951425501030499</c:v>
                </c:pt>
                <c:pt idx="748">
                  <c:v>21.951137571525042</c:v>
                </c:pt>
                <c:pt idx="749">
                  <c:v>21.950857150963799</c:v>
                </c:pt>
                <c:pt idx="750">
                  <c:v>21.950584046317086</c:v>
                </c:pt>
                <c:pt idx="751">
                  <c:v>21.950318068181002</c:v>
                </c:pt>
                <c:pt idx="752">
                  <c:v>21.950059033311089</c:v>
                </c:pt>
                <c:pt idx="753">
                  <c:v>21.948861886641687</c:v>
                </c:pt>
                <c:pt idx="754">
                  <c:v>21.948640902307115</c:v>
                </c:pt>
                <c:pt idx="755">
                  <c:v>21.948425697117489</c:v>
                </c:pt>
                <c:pt idx="756">
                  <c:v>21.948216123858401</c:v>
                </c:pt>
                <c:pt idx="757">
                  <c:v>21.948012033627641</c:v>
                </c:pt>
                <c:pt idx="758">
                  <c:v>21.947813287536402</c:v>
                </c:pt>
                <c:pt idx="759">
                  <c:v>21.946894978726689</c:v>
                </c:pt>
                <c:pt idx="760">
                  <c:v>21.946725504350979</c:v>
                </c:pt>
                <c:pt idx="761">
                  <c:v>21.9465604748404</c:v>
                </c:pt>
                <c:pt idx="762">
                  <c:v>21.946399775364153</c:v>
                </c:pt>
                <c:pt idx="763">
                  <c:v>21.946243293911234</c:v>
                </c:pt>
                <c:pt idx="764">
                  <c:v>21.946090921768189</c:v>
                </c:pt>
                <c:pt idx="765">
                  <c:v>21.945387027110002</c:v>
                </c:pt>
                <c:pt idx="766">
                  <c:v>21.945257151533113</c:v>
                </c:pt>
                <c:pt idx="767">
                  <c:v>21.945130691374768</c:v>
                </c:pt>
                <c:pt idx="768">
                  <c:v>21.945007559034689</c:v>
                </c:pt>
                <c:pt idx="769">
                  <c:v>21.944887665646135</c:v>
                </c:pt>
                <c:pt idx="770">
                  <c:v>21.944770928346099</c:v>
                </c:pt>
                <c:pt idx="771">
                  <c:v>21.944231771272889</c:v>
                </c:pt>
                <c:pt idx="772">
                  <c:v>21.944132312559709</c:v>
                </c:pt>
                <c:pt idx="773">
                  <c:v>21.944035474666286</c:v>
                </c:pt>
                <c:pt idx="774">
                  <c:v>21.9439411935147</c:v>
                </c:pt>
                <c:pt idx="775">
                  <c:v>21.943849398692002</c:v>
                </c:pt>
                <c:pt idx="776">
                  <c:v>21.943760026300289</c:v>
                </c:pt>
                <c:pt idx="777">
                  <c:v>21.9432712220894</c:v>
                </c:pt>
                <c:pt idx="778">
                  <c:v>21.943197119338699</c:v>
                </c:pt>
                <c:pt idx="779">
                  <c:v>21.943124977419306</c:v>
                </c:pt>
                <c:pt idx="780">
                  <c:v>21.943054742803099</c:v>
                </c:pt>
                <c:pt idx="781">
                  <c:v>21.942986366825487</c:v>
                </c:pt>
                <c:pt idx="782">
                  <c:v>21.942612482280779</c:v>
                </c:pt>
                <c:pt idx="783">
                  <c:v>21.942555815855602</c:v>
                </c:pt>
                <c:pt idx="784">
                  <c:v>21.942500649535042</c:v>
                </c:pt>
                <c:pt idx="785">
                  <c:v>21.942446948606257</c:v>
                </c:pt>
                <c:pt idx="786">
                  <c:v>21.942394669819187</c:v>
                </c:pt>
                <c:pt idx="787">
                  <c:v>21.942343777200868</c:v>
                </c:pt>
                <c:pt idx="788">
                  <c:v>21.942108875784598</c:v>
                </c:pt>
                <c:pt idx="789">
                  <c:v>21.942065569553289</c:v>
                </c:pt>
                <c:pt idx="790">
                  <c:v>21.942023415123483</c:v>
                </c:pt>
                <c:pt idx="791">
                  <c:v>21.941982379700224</c:v>
                </c:pt>
                <c:pt idx="792">
                  <c:v>21.941942435042289</c:v>
                </c:pt>
                <c:pt idx="793">
                  <c:v>21.941903552994287</c:v>
                </c:pt>
                <c:pt idx="794">
                  <c:v>21.941724118720309</c:v>
                </c:pt>
                <c:pt idx="795">
                  <c:v>21.941691044802702</c:v>
                </c:pt>
                <c:pt idx="796">
                  <c:v>21.9416588514434</c:v>
                </c:pt>
                <c:pt idx="797">
                  <c:v>21.94162751651421</c:v>
                </c:pt>
                <c:pt idx="798">
                  <c:v>21.941597017951789</c:v>
                </c:pt>
                <c:pt idx="799">
                  <c:v>21.941567329963689</c:v>
                </c:pt>
                <c:pt idx="800">
                  <c:v>21.941430351833525</c:v>
                </c:pt>
                <c:pt idx="801">
                  <c:v>21.941405111169228</c:v>
                </c:pt>
                <c:pt idx="802">
                  <c:v>21.941380541719898</c:v>
                </c:pt>
                <c:pt idx="803">
                  <c:v>21.9413566288687</c:v>
                </c:pt>
                <c:pt idx="804">
                  <c:v>21.941333354893587</c:v>
                </c:pt>
                <c:pt idx="805">
                  <c:v>21.94131070251191</c:v>
                </c:pt>
                <c:pt idx="806">
                  <c:v>21.941206203925042</c:v>
                </c:pt>
                <c:pt idx="807">
                  <c:v>21.941186950324621</c:v>
                </c:pt>
                <c:pt idx="808">
                  <c:v>21.941168213074501</c:v>
                </c:pt>
                <c:pt idx="809">
                  <c:v>21.941149974566557</c:v>
                </c:pt>
                <c:pt idx="810">
                  <c:v>21.941132226291586</c:v>
                </c:pt>
                <c:pt idx="811">
                  <c:v>21.941114952749189</c:v>
                </c:pt>
                <c:pt idx="812">
                  <c:v>21.941035283095687</c:v>
                </c:pt>
                <c:pt idx="813">
                  <c:v>21.941020606764589</c:v>
                </c:pt>
                <c:pt idx="814">
                  <c:v>21.941006323552202</c:v>
                </c:pt>
                <c:pt idx="815">
                  <c:v>21.940992426331587</c:v>
                </c:pt>
                <c:pt idx="816">
                  <c:v>21.940978898235102</c:v>
                </c:pt>
                <c:pt idx="817">
                  <c:v>21.940965734793799</c:v>
                </c:pt>
                <c:pt idx="818">
                  <c:v>21.940905032560689</c:v>
                </c:pt>
                <c:pt idx="819">
                  <c:v>21.940893853189813</c:v>
                </c:pt>
                <c:pt idx="820">
                  <c:v>21.940882973634587</c:v>
                </c:pt>
                <c:pt idx="821">
                  <c:v>21.940872387173087</c:v>
                </c:pt>
                <c:pt idx="822">
                  <c:v>21.940862086509586</c:v>
                </c:pt>
                <c:pt idx="823">
                  <c:v>21.940852059876701</c:v>
                </c:pt>
                <c:pt idx="824">
                  <c:v>21.940805839718401</c:v>
                </c:pt>
                <c:pt idx="825">
                  <c:v>21.940797327464889</c:v>
                </c:pt>
                <c:pt idx="826">
                  <c:v>21.940789046066413</c:v>
                </c:pt>
                <c:pt idx="827">
                  <c:v>21.940780987796817</c:v>
                </c:pt>
                <c:pt idx="828">
                  <c:v>21.940773145070921</c:v>
                </c:pt>
                <c:pt idx="829">
                  <c:v>21.940765516271487</c:v>
                </c:pt>
                <c:pt idx="830">
                  <c:v>21.940730343949571</c:v>
                </c:pt>
                <c:pt idx="831">
                  <c:v>21.940723869191157</c:v>
                </c:pt>
                <c:pt idx="832">
                  <c:v>21.940717567909871</c:v>
                </c:pt>
                <c:pt idx="833">
                  <c:v>21.94071143827161</c:v>
                </c:pt>
                <c:pt idx="834">
                  <c:v>21.940705474648787</c:v>
                </c:pt>
                <c:pt idx="835">
                  <c:v>21.940699670538365</c:v>
                </c:pt>
                <c:pt idx="836">
                  <c:v>21.940672923589879</c:v>
                </c:pt>
                <c:pt idx="837">
                  <c:v>21.940668000517402</c:v>
                </c:pt>
                <c:pt idx="838">
                  <c:v>21.94066321086061</c:v>
                </c:pt>
                <c:pt idx="839">
                  <c:v>21.940658551041089</c:v>
                </c:pt>
                <c:pt idx="840">
                  <c:v>21.940654016123514</c:v>
                </c:pt>
                <c:pt idx="841">
                  <c:v>21.940649604859857</c:v>
                </c:pt>
                <c:pt idx="842">
                  <c:v>21.940629277515789</c:v>
                </c:pt>
                <c:pt idx="843">
                  <c:v>21.940625536717764</c:v>
                </c:pt>
                <c:pt idx="844">
                  <c:v>21.940621897742275</c:v>
                </c:pt>
                <c:pt idx="845">
                  <c:v>21.940618357340089</c:v>
                </c:pt>
                <c:pt idx="846">
                  <c:v>21.940614912211821</c:v>
                </c:pt>
                <c:pt idx="847">
                  <c:v>21.940611562007721</c:v>
                </c:pt>
                <c:pt idx="848">
                  <c:v>21.940593283741116</c:v>
                </c:pt>
                <c:pt idx="849">
                  <c:v>21.940590518891725</c:v>
                </c:pt>
                <c:pt idx="850">
                  <c:v>21.940587832364816</c:v>
                </c:pt>
                <c:pt idx="851">
                  <c:v>21.940585216412</c:v>
                </c:pt>
                <c:pt idx="852">
                  <c:v>21.940582673155838</c:v>
                </c:pt>
                <c:pt idx="853">
                  <c:v>21.940568799733917</c:v>
                </c:pt>
                <c:pt idx="854">
                  <c:v>21.94056670211171</c:v>
                </c:pt>
                <c:pt idx="855">
                  <c:v>21.940564663638902</c:v>
                </c:pt>
                <c:pt idx="856">
                  <c:v>21.940562678613187</c:v>
                </c:pt>
                <c:pt idx="857">
                  <c:v>21.940560749274287</c:v>
                </c:pt>
                <c:pt idx="858">
                  <c:v>21.940550226119086</c:v>
                </c:pt>
                <c:pt idx="859">
                  <c:v>21.940548636574942</c:v>
                </c:pt>
                <c:pt idx="860">
                  <c:v>21.940547089017617</c:v>
                </c:pt>
                <c:pt idx="861">
                  <c:v>21.940545584955487</c:v>
                </c:pt>
                <c:pt idx="862">
                  <c:v>21.940544122010699</c:v>
                </c:pt>
                <c:pt idx="863">
                  <c:v>21.940542698908068</c:v>
                </c:pt>
                <c:pt idx="864">
                  <c:v>21.940536144542779</c:v>
                </c:pt>
                <c:pt idx="865">
                  <c:v>21.940534940973457</c:v>
                </c:pt>
                <c:pt idx="866">
                  <c:v>21.940533768213587</c:v>
                </c:pt>
                <c:pt idx="867">
                  <c:v>21.940532628572509</c:v>
                </c:pt>
                <c:pt idx="868">
                  <c:v>21.940531520985175</c:v>
                </c:pt>
                <c:pt idx="869">
                  <c:v>21.940530441007109</c:v>
                </c:pt>
                <c:pt idx="870">
                  <c:v>21.940525478385005</c:v>
                </c:pt>
                <c:pt idx="871">
                  <c:v>21.940524565620887</c:v>
                </c:pt>
                <c:pt idx="872">
                  <c:v>21.94052367768461</c:v>
                </c:pt>
                <c:pt idx="873">
                  <c:v>21.940522814798776</c:v>
                </c:pt>
                <c:pt idx="874">
                  <c:v>21.940521974372075</c:v>
                </c:pt>
                <c:pt idx="875">
                  <c:v>21.940521159230002</c:v>
                </c:pt>
                <c:pt idx="876">
                  <c:v>21.940517401678289</c:v>
                </c:pt>
                <c:pt idx="877">
                  <c:v>21.940516710892087</c:v>
                </c:pt>
                <c:pt idx="878">
                  <c:v>21.940516039743464</c:v>
                </c:pt>
                <c:pt idx="879">
                  <c:v>21.940515386265609</c:v>
                </c:pt>
                <c:pt idx="880">
                  <c:v>21.940514751466687</c:v>
                </c:pt>
                <c:pt idx="881">
                  <c:v>21.940514132998889</c:v>
                </c:pt>
                <c:pt idx="882">
                  <c:v>21.940511290254687</c:v>
                </c:pt>
                <c:pt idx="883">
                  <c:v>21.940510767354102</c:v>
                </c:pt>
                <c:pt idx="884">
                  <c:v>21.940510259979671</c:v>
                </c:pt>
                <c:pt idx="885">
                  <c:v>21.940509765740586</c:v>
                </c:pt>
                <c:pt idx="886">
                  <c:v>21.940509286118168</c:v>
                </c:pt>
                <c:pt idx="887">
                  <c:v>21.940508819844187</c:v>
                </c:pt>
                <c:pt idx="888">
                  <c:v>21.940506670678868</c:v>
                </c:pt>
                <c:pt idx="889">
                  <c:v>21.940506275838498</c:v>
                </c:pt>
                <c:pt idx="890">
                  <c:v>21.940505891347694</c:v>
                </c:pt>
                <c:pt idx="891">
                  <c:v>21.940505517552989</c:v>
                </c:pt>
                <c:pt idx="892">
                  <c:v>21.940505154562587</c:v>
                </c:pt>
                <c:pt idx="893">
                  <c:v>21.940504801883691</c:v>
                </c:pt>
                <c:pt idx="894">
                  <c:v>21.940503178758487</c:v>
                </c:pt>
                <c:pt idx="895">
                  <c:v>21.940502879812417</c:v>
                </c:pt>
                <c:pt idx="896">
                  <c:v>21.940502591158868</c:v>
                </c:pt>
                <c:pt idx="897">
                  <c:v>21.940502307935116</c:v>
                </c:pt>
                <c:pt idx="898">
                  <c:v>21.940502034998509</c:v>
                </c:pt>
                <c:pt idx="899">
                  <c:v>21.940501768009099</c:v>
                </c:pt>
                <c:pt idx="900">
                  <c:v>21.940500542048994</c:v>
                </c:pt>
                <c:pt idx="901">
                  <c:v>21.940500316422114</c:v>
                </c:pt>
                <c:pt idx="902">
                  <c:v>21.940500098755287</c:v>
                </c:pt>
                <c:pt idx="903">
                  <c:v>21.940499884153365</c:v>
                </c:pt>
                <c:pt idx="904">
                  <c:v>21.940499679962116</c:v>
                </c:pt>
                <c:pt idx="905">
                  <c:v>21.940499476998014</c:v>
                </c:pt>
                <c:pt idx="906">
                  <c:v>21.940498554173409</c:v>
                </c:pt>
                <c:pt idx="907">
                  <c:v>21.940498382585513</c:v>
                </c:pt>
                <c:pt idx="908">
                  <c:v>21.940498217449189</c:v>
                </c:pt>
                <c:pt idx="909">
                  <c:v>21.940498057906186</c:v>
                </c:pt>
                <c:pt idx="910">
                  <c:v>21.940497900727838</c:v>
                </c:pt>
                <c:pt idx="911">
                  <c:v>21.940497748186189</c:v>
                </c:pt>
                <c:pt idx="912">
                  <c:v>21.940497053003117</c:v>
                </c:pt>
                <c:pt idx="913">
                  <c:v>21.940496924853587</c:v>
                </c:pt>
                <c:pt idx="914">
                  <c:v>21.940496799346587</c:v>
                </c:pt>
                <c:pt idx="915">
                  <c:v>21.940496679524049</c:v>
                </c:pt>
                <c:pt idx="916">
                  <c:v>21.940496562131223</c:v>
                </c:pt>
                <c:pt idx="917">
                  <c:v>21.940496445946689</c:v>
                </c:pt>
                <c:pt idx="918">
                  <c:v>21.940495825226289</c:v>
                </c:pt>
                <c:pt idx="919">
                  <c:v>21.940495731462789</c:v>
                </c:pt>
                <c:pt idx="920">
                  <c:v>21.940495641384402</c:v>
                </c:pt>
                <c:pt idx="921">
                  <c:v>21.940495551661609</c:v>
                </c:pt>
                <c:pt idx="922">
                  <c:v>21.940495465447405</c:v>
                </c:pt>
                <c:pt idx="923">
                  <c:v>21.940494997344889</c:v>
                </c:pt>
                <c:pt idx="924">
                  <c:v>21.940494927918287</c:v>
                </c:pt>
                <c:pt idx="925">
                  <c:v>21.940494857981687</c:v>
                </c:pt>
                <c:pt idx="926">
                  <c:v>21.940494792569424</c:v>
                </c:pt>
                <c:pt idx="927">
                  <c:v>21.9404947266245</c:v>
                </c:pt>
                <c:pt idx="928">
                  <c:v>21.940494376093689</c:v>
                </c:pt>
                <c:pt idx="929">
                  <c:v>21.940494321483889</c:v>
                </c:pt>
                <c:pt idx="930">
                  <c:v>21.940494270530568</c:v>
                </c:pt>
                <c:pt idx="931">
                  <c:v>21.940494220117717</c:v>
                </c:pt>
                <c:pt idx="932">
                  <c:v>21.940494171284087</c:v>
                </c:pt>
                <c:pt idx="933">
                  <c:v>21.940493906141775</c:v>
                </c:pt>
                <c:pt idx="934">
                  <c:v>21.940493867581587</c:v>
                </c:pt>
                <c:pt idx="935">
                  <c:v>21.940493827735409</c:v>
                </c:pt>
                <c:pt idx="936">
                  <c:v>21.940493790019989</c:v>
                </c:pt>
                <c:pt idx="937">
                  <c:v>21.940493754115689</c:v>
                </c:pt>
                <c:pt idx="938">
                  <c:v>21.940493718047787</c:v>
                </c:pt>
                <c:pt idx="939">
                  <c:v>21.940493554446689</c:v>
                </c:pt>
                <c:pt idx="940">
                  <c:v>21.940493524938613</c:v>
                </c:pt>
                <c:pt idx="941">
                  <c:v>21.940493495601828</c:v>
                </c:pt>
                <c:pt idx="942">
                  <c:v>21.940493467634887</c:v>
                </c:pt>
                <c:pt idx="943">
                  <c:v>21.940493440189179</c:v>
                </c:pt>
                <c:pt idx="944">
                  <c:v>21.940493412507625</c:v>
                </c:pt>
                <c:pt idx="945">
                  <c:v>21.940493291070005</c:v>
                </c:pt>
                <c:pt idx="946">
                  <c:v>21.940493266169849</c:v>
                </c:pt>
                <c:pt idx="947">
                  <c:v>21.940493245367716</c:v>
                </c:pt>
                <c:pt idx="948">
                  <c:v>21.940493225128787</c:v>
                </c:pt>
                <c:pt idx="949">
                  <c:v>21.940493204163015</c:v>
                </c:pt>
                <c:pt idx="950">
                  <c:v>21.940493183501776</c:v>
                </c:pt>
                <c:pt idx="951">
                  <c:v>21.940493093185598</c:v>
                </c:pt>
                <c:pt idx="952">
                  <c:v>21.940493074910009</c:v>
                </c:pt>
                <c:pt idx="953">
                  <c:v>21.940493058046187</c:v>
                </c:pt>
                <c:pt idx="954">
                  <c:v>21.940493042928676</c:v>
                </c:pt>
                <c:pt idx="955">
                  <c:v>21.940493026901883</c:v>
                </c:pt>
                <c:pt idx="956">
                  <c:v>21.940493011476313</c:v>
                </c:pt>
                <c:pt idx="957">
                  <c:v>21.940492943096189</c:v>
                </c:pt>
                <c:pt idx="958">
                  <c:v>21.940492930284606</c:v>
                </c:pt>
                <c:pt idx="959">
                  <c:v>21.940492918283589</c:v>
                </c:pt>
                <c:pt idx="960">
                  <c:v>21.940492906004724</c:v>
                </c:pt>
                <c:pt idx="961">
                  <c:v>21.940492894460153</c:v>
                </c:pt>
                <c:pt idx="962">
                  <c:v>21.940492883996406</c:v>
                </c:pt>
                <c:pt idx="963">
                  <c:v>21.940492831924423</c:v>
                </c:pt>
                <c:pt idx="964">
                  <c:v>21.940492821449279</c:v>
                </c:pt>
                <c:pt idx="965">
                  <c:v>21.940492813279864</c:v>
                </c:pt>
                <c:pt idx="966">
                  <c:v>21.940492804783204</c:v>
                </c:pt>
                <c:pt idx="967">
                  <c:v>21.940492795948089</c:v>
                </c:pt>
                <c:pt idx="968">
                  <c:v>21.940492786275609</c:v>
                </c:pt>
                <c:pt idx="969">
                  <c:v>21.940492748906486</c:v>
                </c:pt>
                <c:pt idx="970">
                  <c:v>21.940492741121204</c:v>
                </c:pt>
                <c:pt idx="971">
                  <c:v>21.940492734744094</c:v>
                </c:pt>
                <c:pt idx="972">
                  <c:v>21.940492727533513</c:v>
                </c:pt>
                <c:pt idx="973">
                  <c:v>21.940492721582586</c:v>
                </c:pt>
                <c:pt idx="974">
                  <c:v>21.940492714687789</c:v>
                </c:pt>
                <c:pt idx="975">
                  <c:v>21.940492687051787</c:v>
                </c:pt>
                <c:pt idx="976">
                  <c:v>21.940492679765089</c:v>
                </c:pt>
                <c:pt idx="977">
                  <c:v>21.940492675389365</c:v>
                </c:pt>
                <c:pt idx="978">
                  <c:v>21.940492670937441</c:v>
                </c:pt>
                <c:pt idx="979">
                  <c:v>21.940492665728417</c:v>
                </c:pt>
                <c:pt idx="980">
                  <c:v>21.940492661188987</c:v>
                </c:pt>
                <c:pt idx="981">
                  <c:v>21.940492634766816</c:v>
                </c:pt>
                <c:pt idx="982">
                  <c:v>21.940492631650613</c:v>
                </c:pt>
                <c:pt idx="983">
                  <c:v>21.940492628001589</c:v>
                </c:pt>
                <c:pt idx="984">
                  <c:v>21.940492624417224</c:v>
                </c:pt>
                <c:pt idx="985">
                  <c:v>21.940492620692186</c:v>
                </c:pt>
                <c:pt idx="986">
                  <c:v>21.940492600194489</c:v>
                </c:pt>
                <c:pt idx="987">
                  <c:v>21.940492598322223</c:v>
                </c:pt>
                <c:pt idx="988">
                  <c:v>21.94049259564741</c:v>
                </c:pt>
                <c:pt idx="989">
                  <c:v>21.940492592766816</c:v>
                </c:pt>
                <c:pt idx="990">
                  <c:v>21.940492588920016</c:v>
                </c:pt>
                <c:pt idx="991">
                  <c:v>21.940492575868742</c:v>
                </c:pt>
                <c:pt idx="992">
                  <c:v>21.940492573349804</c:v>
                </c:pt>
                <c:pt idx="993">
                  <c:v>21.940492571127574</c:v>
                </c:pt>
                <c:pt idx="994">
                  <c:v>21.940492569495486</c:v>
                </c:pt>
                <c:pt idx="995">
                  <c:v>21.940492568201705</c:v>
                </c:pt>
                <c:pt idx="996">
                  <c:v>21.940492557361004</c:v>
                </c:pt>
                <c:pt idx="997">
                  <c:v>21.940492554861123</c:v>
                </c:pt>
                <c:pt idx="998">
                  <c:v>21.940492553415279</c:v>
                </c:pt>
                <c:pt idx="999">
                  <c:v>21.940492552159668</c:v>
                </c:pt>
                <c:pt idx="1000">
                  <c:v>21.940492551965516</c:v>
                </c:pt>
                <c:pt idx="1001">
                  <c:v>21.940492542567075</c:v>
                </c:pt>
                <c:pt idx="1002">
                  <c:v>21.940492543255857</c:v>
                </c:pt>
                <c:pt idx="1003">
                  <c:v>21.940492540443998</c:v>
                </c:pt>
                <c:pt idx="1004">
                  <c:v>21.940492539568716</c:v>
                </c:pt>
                <c:pt idx="1005">
                  <c:v>21.940492538423442</c:v>
                </c:pt>
                <c:pt idx="1006">
                  <c:v>21.940492532107015</c:v>
                </c:pt>
                <c:pt idx="1007">
                  <c:v>21.940492531224365</c:v>
                </c:pt>
                <c:pt idx="1008">
                  <c:v>21.940492531574332</c:v>
                </c:pt>
                <c:pt idx="1009">
                  <c:v>21.940492530813383</c:v>
                </c:pt>
                <c:pt idx="1010">
                  <c:v>21.940492529592021</c:v>
                </c:pt>
                <c:pt idx="1011">
                  <c:v>21.940492526886686</c:v>
                </c:pt>
                <c:pt idx="1012">
                  <c:v>21.940492524630283</c:v>
                </c:pt>
                <c:pt idx="1013">
                  <c:v>21.940492523416602</c:v>
                </c:pt>
                <c:pt idx="1014">
                  <c:v>21.940492523568675</c:v>
                </c:pt>
                <c:pt idx="1015">
                  <c:v>21.940492523431676</c:v>
                </c:pt>
                <c:pt idx="1016">
                  <c:v>21.940492522316809</c:v>
                </c:pt>
                <c:pt idx="1017">
                  <c:v>21.940492521677598</c:v>
                </c:pt>
                <c:pt idx="1018">
                  <c:v>21.940492518074187</c:v>
                </c:pt>
                <c:pt idx="1019">
                  <c:v>21.940492519166142</c:v>
                </c:pt>
                <c:pt idx="1020">
                  <c:v>21.940492519364057</c:v>
                </c:pt>
                <c:pt idx="1021">
                  <c:v>21.940492517294217</c:v>
                </c:pt>
                <c:pt idx="1022">
                  <c:v>21.940492517084905</c:v>
                </c:pt>
                <c:pt idx="1023">
                  <c:v>21.940492516255489</c:v>
                </c:pt>
                <c:pt idx="1024">
                  <c:v>21.940492514006689</c:v>
                </c:pt>
                <c:pt idx="1025">
                  <c:v>21.940492513603257</c:v>
                </c:pt>
                <c:pt idx="1026">
                  <c:v>21.940492513314094</c:v>
                </c:pt>
                <c:pt idx="1027">
                  <c:v>21.940492512594879</c:v>
                </c:pt>
                <c:pt idx="1028">
                  <c:v>21.940492513082013</c:v>
                </c:pt>
                <c:pt idx="1029">
                  <c:v>21.940492512119242</c:v>
                </c:pt>
                <c:pt idx="1030">
                  <c:v>21.940492511814909</c:v>
                </c:pt>
                <c:pt idx="1031">
                  <c:v>21.940492509961782</c:v>
                </c:pt>
                <c:pt idx="1032">
                  <c:v>21.940492510296789</c:v>
                </c:pt>
                <c:pt idx="1033">
                  <c:v>21.940492510483157</c:v>
                </c:pt>
                <c:pt idx="1034">
                  <c:v>21.940492510106509</c:v>
                </c:pt>
                <c:pt idx="1035">
                  <c:v>21.940492510840798</c:v>
                </c:pt>
                <c:pt idx="1036">
                  <c:v>21.940492509794424</c:v>
                </c:pt>
                <c:pt idx="1037">
                  <c:v>21.940492508321782</c:v>
                </c:pt>
                <c:pt idx="1038">
                  <c:v>21.940492508512083</c:v>
                </c:pt>
                <c:pt idx="1039">
                  <c:v>21.940492507549475</c:v>
                </c:pt>
                <c:pt idx="1040">
                  <c:v>21.940492508968742</c:v>
                </c:pt>
                <c:pt idx="1041">
                  <c:v>21.940492507838705</c:v>
                </c:pt>
                <c:pt idx="1042">
                  <c:v>21.940492505487068</c:v>
                </c:pt>
                <c:pt idx="1043">
                  <c:v>21.940492506259606</c:v>
                </c:pt>
                <c:pt idx="1044">
                  <c:v>21.940492506681849</c:v>
                </c:pt>
                <c:pt idx="1045">
                  <c:v>21.940492505681142</c:v>
                </c:pt>
                <c:pt idx="1046">
                  <c:v>21.940492507184157</c:v>
                </c:pt>
                <c:pt idx="1047">
                  <c:v>21.940492506678087</c:v>
                </c:pt>
                <c:pt idx="1048">
                  <c:v>21.940492505087587</c:v>
                </c:pt>
                <c:pt idx="1049">
                  <c:v>21.940492505315841</c:v>
                </c:pt>
                <c:pt idx="1050">
                  <c:v>21.940492505357749</c:v>
                </c:pt>
                <c:pt idx="1051">
                  <c:v>21.940492504448489</c:v>
                </c:pt>
                <c:pt idx="1052">
                  <c:v>21.940492504109642</c:v>
                </c:pt>
                <c:pt idx="1053">
                  <c:v>21.940492504566215</c:v>
                </c:pt>
                <c:pt idx="1054">
                  <c:v>21.940492505589834</c:v>
                </c:pt>
                <c:pt idx="1055">
                  <c:v>21.940492504992509</c:v>
                </c:pt>
                <c:pt idx="1056">
                  <c:v>21.940492503968816</c:v>
                </c:pt>
                <c:pt idx="1057">
                  <c:v>21.940492504551042</c:v>
                </c:pt>
                <c:pt idx="1058">
                  <c:v>21.940492504364641</c:v>
                </c:pt>
                <c:pt idx="1059">
                  <c:v>21.940492503858689</c:v>
                </c:pt>
                <c:pt idx="1060">
                  <c:v>21.940492504006976</c:v>
                </c:pt>
                <c:pt idx="1061">
                  <c:v>21.940492504589123</c:v>
                </c:pt>
                <c:pt idx="1062">
                  <c:v>21.940492504147723</c:v>
                </c:pt>
                <c:pt idx="1063">
                  <c:v>21.940492504524457</c:v>
                </c:pt>
                <c:pt idx="1064">
                  <c:v>21.940492503873742</c:v>
                </c:pt>
                <c:pt idx="1065">
                  <c:v>21.940492502895868</c:v>
                </c:pt>
                <c:pt idx="1066">
                  <c:v>21.940492503356257</c:v>
                </c:pt>
                <c:pt idx="1067">
                  <c:v>21.940492503112768</c:v>
                </c:pt>
                <c:pt idx="1068">
                  <c:v>21.940492503329612</c:v>
                </c:pt>
                <c:pt idx="1069">
                  <c:v>21.940492502922542</c:v>
                </c:pt>
                <c:pt idx="1070">
                  <c:v>21.940492502557234</c:v>
                </c:pt>
                <c:pt idx="1071">
                  <c:v>21.940492502218689</c:v>
                </c:pt>
                <c:pt idx="1072">
                  <c:v>21.940492502530557</c:v>
                </c:pt>
                <c:pt idx="1073">
                  <c:v>21.940492503010109</c:v>
                </c:pt>
                <c:pt idx="1074">
                  <c:v>21.940492502816021</c:v>
                </c:pt>
                <c:pt idx="1075">
                  <c:v>21.940492502816021</c:v>
                </c:pt>
                <c:pt idx="1076">
                  <c:v>21.940492502907212</c:v>
                </c:pt>
                <c:pt idx="1077">
                  <c:v>21.940492503953653</c:v>
                </c:pt>
                <c:pt idx="1078">
                  <c:v>21.940492502827343</c:v>
                </c:pt>
                <c:pt idx="1079">
                  <c:v>21.940492502606705</c:v>
                </c:pt>
                <c:pt idx="1080">
                  <c:v>21.940492501891409</c:v>
                </c:pt>
                <c:pt idx="1081">
                  <c:v>21.940492503481849</c:v>
                </c:pt>
                <c:pt idx="1082">
                  <c:v>21.940492501480414</c:v>
                </c:pt>
                <c:pt idx="1083">
                  <c:v>21.940492502865457</c:v>
                </c:pt>
                <c:pt idx="1084">
                  <c:v>21.940492502325082</c:v>
                </c:pt>
                <c:pt idx="1085">
                  <c:v>21.940492503017687</c:v>
                </c:pt>
                <c:pt idx="1086">
                  <c:v>21.940492502290887</c:v>
                </c:pt>
                <c:pt idx="1087">
                  <c:v>21.940492502990942</c:v>
                </c:pt>
                <c:pt idx="1088">
                  <c:v>21.940492501666842</c:v>
                </c:pt>
                <c:pt idx="1089">
                  <c:v>21.940492502462057</c:v>
                </c:pt>
                <c:pt idx="1090">
                  <c:v>21.940492502694287</c:v>
                </c:pt>
                <c:pt idx="1091">
                  <c:v>21.940492502249075</c:v>
                </c:pt>
                <c:pt idx="1092">
                  <c:v>21.940492502138657</c:v>
                </c:pt>
                <c:pt idx="1093">
                  <c:v>21.940492501545023</c:v>
                </c:pt>
                <c:pt idx="1094">
                  <c:v>21.940492503295509</c:v>
                </c:pt>
                <c:pt idx="1095">
                  <c:v>21.940492502629557</c:v>
                </c:pt>
                <c:pt idx="1096">
                  <c:v>21.940492501997841</c:v>
                </c:pt>
                <c:pt idx="1097">
                  <c:v>21.940492502998683</c:v>
                </c:pt>
                <c:pt idx="1098">
                  <c:v>21.940492502138657</c:v>
                </c:pt>
                <c:pt idx="1099">
                  <c:v>21.940492503154687</c:v>
                </c:pt>
                <c:pt idx="1100">
                  <c:v>21.940492502443057</c:v>
                </c:pt>
                <c:pt idx="1101">
                  <c:v>21.940492503067023</c:v>
                </c:pt>
                <c:pt idx="1102">
                  <c:v>21.940492502888283</c:v>
                </c:pt>
                <c:pt idx="1103">
                  <c:v>21.940492502024576</c:v>
                </c:pt>
                <c:pt idx="1104">
                  <c:v>21.940492501887579</c:v>
                </c:pt>
                <c:pt idx="1105">
                  <c:v>21.940492502237657</c:v>
                </c:pt>
                <c:pt idx="1106">
                  <c:v>21.940492502047405</c:v>
                </c:pt>
                <c:pt idx="1107">
                  <c:v>21.940492501354857</c:v>
                </c:pt>
                <c:pt idx="1108">
                  <c:v>21.940492502279476</c:v>
                </c:pt>
                <c:pt idx="1109">
                  <c:v>21.940492501590775</c:v>
                </c:pt>
                <c:pt idx="1110">
                  <c:v>21.940492501019957</c:v>
                </c:pt>
                <c:pt idx="1111">
                  <c:v>21.940492502515372</c:v>
                </c:pt>
                <c:pt idx="1112">
                  <c:v>21.940492502279476</c:v>
                </c:pt>
                <c:pt idx="1113">
                  <c:v>21.940492501392857</c:v>
                </c:pt>
                <c:pt idx="1114">
                  <c:v>21.940492501526023</c:v>
                </c:pt>
                <c:pt idx="1115">
                  <c:v>21.940492501720112</c:v>
                </c:pt>
                <c:pt idx="1116">
                  <c:v>21.940492502637142</c:v>
                </c:pt>
                <c:pt idx="1117">
                  <c:v>21.940492501777104</c:v>
                </c:pt>
                <c:pt idx="1118">
                  <c:v>21.940492502009409</c:v>
                </c:pt>
                <c:pt idx="1119">
                  <c:v>21.940492501019957</c:v>
                </c:pt>
                <c:pt idx="1120">
                  <c:v>21.940492503379112</c:v>
                </c:pt>
                <c:pt idx="1121">
                  <c:v>21.940492500962904</c:v>
                </c:pt>
                <c:pt idx="1122">
                  <c:v>21.940492502804609</c:v>
                </c:pt>
                <c:pt idx="1123">
                  <c:v>21.940492501796264</c:v>
                </c:pt>
                <c:pt idx="1124">
                  <c:v>21.940492502519142</c:v>
                </c:pt>
                <c:pt idx="1125">
                  <c:v>21.940492502743624</c:v>
                </c:pt>
                <c:pt idx="1126">
                  <c:v>21.940492501750587</c:v>
                </c:pt>
                <c:pt idx="1127">
                  <c:v>21.940492502625723</c:v>
                </c:pt>
                <c:pt idx="1128">
                  <c:v>21.940492501617417</c:v>
                </c:pt>
                <c:pt idx="1129">
                  <c:v>21.940492502054987</c:v>
                </c:pt>
                <c:pt idx="1130">
                  <c:v>21.940492501598417</c:v>
                </c:pt>
                <c:pt idx="1131">
                  <c:v>21.940492501849487</c:v>
                </c:pt>
                <c:pt idx="1132">
                  <c:v>21.940492501917984</c:v>
                </c:pt>
                <c:pt idx="1133">
                  <c:v>21.940492501735314</c:v>
                </c:pt>
                <c:pt idx="1134">
                  <c:v>21.940492501191216</c:v>
                </c:pt>
                <c:pt idx="1135">
                  <c:v>21.940492503147023</c:v>
                </c:pt>
                <c:pt idx="1136">
                  <c:v>21.940492502283242</c:v>
                </c:pt>
                <c:pt idx="1137">
                  <c:v>21.940492502606705</c:v>
                </c:pt>
                <c:pt idx="1138">
                  <c:v>21.940492502062575</c:v>
                </c:pt>
                <c:pt idx="1139">
                  <c:v>21.940492502344149</c:v>
                </c:pt>
                <c:pt idx="1140">
                  <c:v>21.940492501811505</c:v>
                </c:pt>
                <c:pt idx="1141">
                  <c:v>21.940492501792505</c:v>
                </c:pt>
                <c:pt idx="1142">
                  <c:v>21.940492502306057</c:v>
                </c:pt>
                <c:pt idx="1143">
                  <c:v>21.940492500867723</c:v>
                </c:pt>
                <c:pt idx="1144">
                  <c:v>21.940492501236868</c:v>
                </c:pt>
                <c:pt idx="1145">
                  <c:v>21.940492502016987</c:v>
                </c:pt>
                <c:pt idx="1146">
                  <c:v>21.940492501480414</c:v>
                </c:pt>
                <c:pt idx="1147">
                  <c:v>21.940492501822849</c:v>
                </c:pt>
                <c:pt idx="1148">
                  <c:v>21.940492501278776</c:v>
                </c:pt>
                <c:pt idx="1149">
                  <c:v>21.940492500578657</c:v>
                </c:pt>
                <c:pt idx="1150">
                  <c:v>21.940492501122716</c:v>
                </c:pt>
                <c:pt idx="1151">
                  <c:v>21.940492502210979</c:v>
                </c:pt>
                <c:pt idx="1152">
                  <c:v>21.940492502983332</c:v>
                </c:pt>
                <c:pt idx="1153">
                  <c:v>21.940492502226157</c:v>
                </c:pt>
                <c:pt idx="1154">
                  <c:v>21.940492502309823</c:v>
                </c:pt>
                <c:pt idx="1155">
                  <c:v>21.940492502207157</c:v>
                </c:pt>
                <c:pt idx="1156">
                  <c:v>21.940492502013164</c:v>
                </c:pt>
                <c:pt idx="1157">
                  <c:v>21.940492502115834</c:v>
                </c:pt>
                <c:pt idx="1158">
                  <c:v>21.940492500894589</c:v>
                </c:pt>
                <c:pt idx="1159">
                  <c:v>21.940492502812198</c:v>
                </c:pt>
                <c:pt idx="1160">
                  <c:v>21.940492501815257</c:v>
                </c:pt>
                <c:pt idx="1161">
                  <c:v>21.940492502370727</c:v>
                </c:pt>
                <c:pt idx="1162">
                  <c:v>21.940492501271123</c:v>
                </c:pt>
                <c:pt idx="1163">
                  <c:v>21.940492502701812</c:v>
                </c:pt>
                <c:pt idx="1164">
                  <c:v>21.940492501845668</c:v>
                </c:pt>
                <c:pt idx="1165">
                  <c:v>21.940492501229215</c:v>
                </c:pt>
                <c:pt idx="1166">
                  <c:v>21.940492502321284</c:v>
                </c:pt>
                <c:pt idx="1167">
                  <c:v>21.940492501845668</c:v>
                </c:pt>
                <c:pt idx="1168">
                  <c:v>21.940492502032157</c:v>
                </c:pt>
                <c:pt idx="1169">
                  <c:v>21.940492501282606</c:v>
                </c:pt>
                <c:pt idx="1170">
                  <c:v>21.940492502062575</c:v>
                </c:pt>
                <c:pt idx="1171">
                  <c:v>21.940492502013164</c:v>
                </c:pt>
                <c:pt idx="1172">
                  <c:v>21.940492501670676</c:v>
                </c:pt>
                <c:pt idx="1173">
                  <c:v>21.940492501701016</c:v>
                </c:pt>
                <c:pt idx="1174">
                  <c:v>21.940492502572468</c:v>
                </c:pt>
                <c:pt idx="1175">
                  <c:v>21.940492502195742</c:v>
                </c:pt>
                <c:pt idx="1176">
                  <c:v>21.940492501602176</c:v>
                </c:pt>
                <c:pt idx="1177">
                  <c:v>21.940492501765689</c:v>
                </c:pt>
                <c:pt idx="1178">
                  <c:v>21.940492502001657</c:v>
                </c:pt>
                <c:pt idx="1179">
                  <c:v>21.940492501864757</c:v>
                </c:pt>
                <c:pt idx="1180">
                  <c:v>21.940492502755049</c:v>
                </c:pt>
                <c:pt idx="1181">
                  <c:v>21.940492501624941</c:v>
                </c:pt>
                <c:pt idx="1182">
                  <c:v>21.940492501510857</c:v>
                </c:pt>
                <c:pt idx="1183">
                  <c:v>21.940492501906576</c:v>
                </c:pt>
                <c:pt idx="1184">
                  <c:v>21.940492501940842</c:v>
                </c:pt>
                <c:pt idx="1185">
                  <c:v>21.940492502093075</c:v>
                </c:pt>
                <c:pt idx="1186">
                  <c:v>21.940492502477383</c:v>
                </c:pt>
                <c:pt idx="1187">
                  <c:v>21.940492501742927</c:v>
                </c:pt>
                <c:pt idx="1188">
                  <c:v>21.940492502313742</c:v>
                </c:pt>
                <c:pt idx="1189">
                  <c:v>21.940492501742927</c:v>
                </c:pt>
                <c:pt idx="1190">
                  <c:v>21.940492502032157</c:v>
                </c:pt>
                <c:pt idx="1191">
                  <c:v>21.940492502302241</c:v>
                </c:pt>
                <c:pt idx="1192">
                  <c:v>21.940492502340376</c:v>
                </c:pt>
                <c:pt idx="1193">
                  <c:v>21.940492502469723</c:v>
                </c:pt>
                <c:pt idx="1194">
                  <c:v>21.940492502146242</c:v>
                </c:pt>
                <c:pt idx="1195">
                  <c:v>21.940492502804609</c:v>
                </c:pt>
                <c:pt idx="1196">
                  <c:v>21.940492503181204</c:v>
                </c:pt>
                <c:pt idx="1197">
                  <c:v>21.940492502260476</c:v>
                </c:pt>
                <c:pt idx="1198">
                  <c:v>21.940492503447675</c:v>
                </c:pt>
                <c:pt idx="1199">
                  <c:v>21.940492500860142</c:v>
                </c:pt>
                <c:pt idx="1200">
                  <c:v>21.940492501316776</c:v>
                </c:pt>
                <c:pt idx="1201">
                  <c:v>21.940492501628764</c:v>
                </c:pt>
                <c:pt idx="1202">
                  <c:v>21.940492502290887</c:v>
                </c:pt>
                <c:pt idx="1203">
                  <c:v>21.940492502207157</c:v>
                </c:pt>
                <c:pt idx="1204">
                  <c:v>21.940492501560332</c:v>
                </c:pt>
                <c:pt idx="1205">
                  <c:v>21.940492502770365</c:v>
                </c:pt>
                <c:pt idx="1206">
                  <c:v>21.940492501606009</c:v>
                </c:pt>
                <c:pt idx="1207">
                  <c:v>21.940492501263542</c:v>
                </c:pt>
                <c:pt idx="1208">
                  <c:v>21.940492501834257</c:v>
                </c:pt>
                <c:pt idx="1209">
                  <c:v>21.940492502564815</c:v>
                </c:pt>
                <c:pt idx="1210">
                  <c:v>21.940492501286489</c:v>
                </c:pt>
                <c:pt idx="1211">
                  <c:v>21.940492502526723</c:v>
                </c:pt>
                <c:pt idx="1212">
                  <c:v>21.940492500776475</c:v>
                </c:pt>
                <c:pt idx="1213">
                  <c:v>21.940492503402009</c:v>
                </c:pt>
                <c:pt idx="1214">
                  <c:v>21.940492504025965</c:v>
                </c:pt>
                <c:pt idx="1215">
                  <c:v>21.940492501811505</c:v>
                </c:pt>
                <c:pt idx="1216">
                  <c:v>21.940492501788675</c:v>
                </c:pt>
                <c:pt idx="1217">
                  <c:v>21.940492502153834</c:v>
                </c:pt>
                <c:pt idx="1218">
                  <c:v>21.940492502115834</c:v>
                </c:pt>
                <c:pt idx="1219">
                  <c:v>21.940492502389823</c:v>
                </c:pt>
                <c:pt idx="1220">
                  <c:v>21.940492501917984</c:v>
                </c:pt>
                <c:pt idx="1221">
                  <c:v>21.940492501141716</c:v>
                </c:pt>
                <c:pt idx="1222">
                  <c:v>21.940492501742927</c:v>
                </c:pt>
                <c:pt idx="1223">
                  <c:v>21.940492502123416</c:v>
                </c:pt>
                <c:pt idx="1224">
                  <c:v>21.940492502131004</c:v>
                </c:pt>
                <c:pt idx="1225">
                  <c:v>21.940492500601476</c:v>
                </c:pt>
                <c:pt idx="1226">
                  <c:v>21.940492502131004</c:v>
                </c:pt>
                <c:pt idx="1227">
                  <c:v>21.940492501895168</c:v>
                </c:pt>
                <c:pt idx="1228">
                  <c:v>21.940492502237657</c:v>
                </c:pt>
                <c:pt idx="1229">
                  <c:v>21.940492502519142</c:v>
                </c:pt>
                <c:pt idx="1230">
                  <c:v>21.940492502854113</c:v>
                </c:pt>
                <c:pt idx="1231">
                  <c:v>21.940492501240687</c:v>
                </c:pt>
                <c:pt idx="1232">
                  <c:v>21.940492502260476</c:v>
                </c:pt>
                <c:pt idx="1233">
                  <c:v>21.940492501872409</c:v>
                </c:pt>
                <c:pt idx="1234">
                  <c:v>21.940492503850983</c:v>
                </c:pt>
                <c:pt idx="1235">
                  <c:v>21.940492502100657</c:v>
                </c:pt>
                <c:pt idx="1236">
                  <c:v>21.940492502207157</c:v>
                </c:pt>
                <c:pt idx="1237">
                  <c:v>21.940492502374557</c:v>
                </c:pt>
                <c:pt idx="1238">
                  <c:v>21.940492502260476</c:v>
                </c:pt>
                <c:pt idx="1239">
                  <c:v>21.940492501910409</c:v>
                </c:pt>
                <c:pt idx="1240">
                  <c:v>21.940492501879998</c:v>
                </c:pt>
                <c:pt idx="1241">
                  <c:v>21.940492502458298</c:v>
                </c:pt>
                <c:pt idx="1242">
                  <c:v>21.940492502405057</c:v>
                </c:pt>
                <c:pt idx="1243">
                  <c:v>21.940492501294013</c:v>
                </c:pt>
                <c:pt idx="1244">
                  <c:v>21.940492502458298</c:v>
                </c:pt>
                <c:pt idx="1245">
                  <c:v>21.940492502001657</c:v>
                </c:pt>
                <c:pt idx="1246">
                  <c:v>21.940492501857079</c:v>
                </c:pt>
                <c:pt idx="1247">
                  <c:v>21.940492501788675</c:v>
                </c:pt>
                <c:pt idx="1248">
                  <c:v>21.940492501529782</c:v>
                </c:pt>
                <c:pt idx="1249">
                  <c:v>21.940492502146242</c:v>
                </c:pt>
                <c:pt idx="1250">
                  <c:v>21.940492502131004</c:v>
                </c:pt>
                <c:pt idx="1251">
                  <c:v>21.940492502496486</c:v>
                </c:pt>
                <c:pt idx="1252">
                  <c:v>21.940492502625723</c:v>
                </c:pt>
                <c:pt idx="1253">
                  <c:v>21.940492501963604</c:v>
                </c:pt>
                <c:pt idx="1254">
                  <c:v>21.940492501956076</c:v>
                </c:pt>
                <c:pt idx="1255">
                  <c:v>21.940492502701812</c:v>
                </c:pt>
                <c:pt idx="1256">
                  <c:v>21.940492502808489</c:v>
                </c:pt>
                <c:pt idx="1257">
                  <c:v>21.940492502131004</c:v>
                </c:pt>
                <c:pt idx="1258">
                  <c:v>21.940492502640968</c:v>
                </c:pt>
                <c:pt idx="1259">
                  <c:v>21.940492501567913</c:v>
                </c:pt>
                <c:pt idx="1260">
                  <c:v>21.940492502016987</c:v>
                </c:pt>
                <c:pt idx="1261">
                  <c:v>21.940492502184398</c:v>
                </c:pt>
                <c:pt idx="1262">
                  <c:v>21.940492501628764</c:v>
                </c:pt>
                <c:pt idx="1263">
                  <c:v>21.940492502138657</c:v>
                </c:pt>
                <c:pt idx="1264">
                  <c:v>21.940492502283242</c:v>
                </c:pt>
                <c:pt idx="1265">
                  <c:v>21.940492501164542</c:v>
                </c:pt>
                <c:pt idx="1266">
                  <c:v>21.940492502808489</c:v>
                </c:pt>
                <c:pt idx="1267">
                  <c:v>21.940492501910409</c:v>
                </c:pt>
                <c:pt idx="1268">
                  <c:v>21.940492501887579</c:v>
                </c:pt>
                <c:pt idx="1269">
                  <c:v>21.940492502983332</c:v>
                </c:pt>
                <c:pt idx="1270">
                  <c:v>21.940492501780923</c:v>
                </c:pt>
                <c:pt idx="1271">
                  <c:v>21.940492502024576</c:v>
                </c:pt>
                <c:pt idx="1272">
                  <c:v>21.940492502199568</c:v>
                </c:pt>
                <c:pt idx="1273">
                  <c:v>21.940492501978841</c:v>
                </c:pt>
                <c:pt idx="1274">
                  <c:v>21.940492501126549</c:v>
                </c:pt>
                <c:pt idx="1275">
                  <c:v>21.940492501613587</c:v>
                </c:pt>
                <c:pt idx="1276">
                  <c:v>21.940492503173616</c:v>
                </c:pt>
                <c:pt idx="1277">
                  <c:v>21.94049250172769</c:v>
                </c:pt>
                <c:pt idx="1278">
                  <c:v>21.940492502268068</c:v>
                </c:pt>
                <c:pt idx="1279">
                  <c:v>21.940492500806968</c:v>
                </c:pt>
                <c:pt idx="1280">
                  <c:v>21.940492501621112</c:v>
                </c:pt>
                <c:pt idx="1281">
                  <c:v>21.940492502481149</c:v>
                </c:pt>
                <c:pt idx="1282">
                  <c:v>21.940492502207157</c:v>
                </c:pt>
                <c:pt idx="1283">
                  <c:v>21.940492501940842</c:v>
                </c:pt>
                <c:pt idx="1284">
                  <c:v>21.940492502389823</c:v>
                </c:pt>
                <c:pt idx="1285">
                  <c:v>21.940492501278776</c:v>
                </c:pt>
                <c:pt idx="1286">
                  <c:v>21.940492501864757</c:v>
                </c:pt>
                <c:pt idx="1287">
                  <c:v>21.940492501613587</c:v>
                </c:pt>
                <c:pt idx="1288">
                  <c:v>21.940492502663716</c:v>
                </c:pt>
                <c:pt idx="1289">
                  <c:v>21.940492501986487</c:v>
                </c:pt>
                <c:pt idx="1290">
                  <c:v>21.940492501742927</c:v>
                </c:pt>
                <c:pt idx="1291">
                  <c:v>21.940492502062575</c:v>
                </c:pt>
                <c:pt idx="1292">
                  <c:v>21.940492501712587</c:v>
                </c:pt>
                <c:pt idx="1293">
                  <c:v>21.940492500487249</c:v>
                </c:pt>
                <c:pt idx="1294">
                  <c:v>21.940492501978841</c:v>
                </c:pt>
                <c:pt idx="1295">
                  <c:v>21.940492500707965</c:v>
                </c:pt>
                <c:pt idx="1296">
                  <c:v>21.940492501484275</c:v>
                </c:pt>
                <c:pt idx="1297">
                  <c:v>21.940492500647064</c:v>
                </c:pt>
                <c:pt idx="1298">
                  <c:v>21.940492501758168</c:v>
                </c:pt>
                <c:pt idx="1299">
                  <c:v>21.940492501514683</c:v>
                </c:pt>
                <c:pt idx="1300">
                  <c:v>21.940492501126549</c:v>
                </c:pt>
                <c:pt idx="1301">
                  <c:v>21.940492503226942</c:v>
                </c:pt>
                <c:pt idx="1302">
                  <c:v>21.940492502914875</c:v>
                </c:pt>
                <c:pt idx="1303">
                  <c:v>21.940492501195042</c:v>
                </c:pt>
                <c:pt idx="1304">
                  <c:v>21.940492501864757</c:v>
                </c:pt>
                <c:pt idx="1305">
                  <c:v>21.940492502488805</c:v>
                </c:pt>
                <c:pt idx="1306">
                  <c:v>21.940492501012489</c:v>
                </c:pt>
                <c:pt idx="1307">
                  <c:v>21.940492503181204</c:v>
                </c:pt>
                <c:pt idx="1308">
                  <c:v>21.940492502283242</c:v>
                </c:pt>
                <c:pt idx="1309">
                  <c:v>21.940492502557234</c:v>
                </c:pt>
                <c:pt idx="1310">
                  <c:v>21.940492502739804</c:v>
                </c:pt>
                <c:pt idx="1311">
                  <c:v>21.940492501712587</c:v>
                </c:pt>
                <c:pt idx="1312">
                  <c:v>21.940492501857079</c:v>
                </c:pt>
                <c:pt idx="1313">
                  <c:v>21.940492500829723</c:v>
                </c:pt>
                <c:pt idx="1314">
                  <c:v>21.940492502169089</c:v>
                </c:pt>
                <c:pt idx="1315">
                  <c:v>21.940492503135523</c:v>
                </c:pt>
                <c:pt idx="1316">
                  <c:v>21.940492501598417</c:v>
                </c:pt>
                <c:pt idx="1317">
                  <c:v>21.940492500411157</c:v>
                </c:pt>
                <c:pt idx="1318">
                  <c:v>21.940492502100657</c:v>
                </c:pt>
                <c:pt idx="1319">
                  <c:v>21.940492500753649</c:v>
                </c:pt>
                <c:pt idx="1320">
                  <c:v>21.940492501035223</c:v>
                </c:pt>
                <c:pt idx="1321">
                  <c:v>21.940492502366904</c:v>
                </c:pt>
                <c:pt idx="1322">
                  <c:v>21.940492502618206</c:v>
                </c:pt>
                <c:pt idx="1323">
                  <c:v>21.940492501933093</c:v>
                </c:pt>
                <c:pt idx="1324">
                  <c:v>21.940492502016987</c:v>
                </c:pt>
                <c:pt idx="1325">
                  <c:v>21.940492501796264</c:v>
                </c:pt>
                <c:pt idx="1326">
                  <c:v>21.940492501598417</c:v>
                </c:pt>
                <c:pt idx="1327">
                  <c:v>21.940492501933093</c:v>
                </c:pt>
                <c:pt idx="1328">
                  <c:v>21.940492502001657</c:v>
                </c:pt>
                <c:pt idx="1329">
                  <c:v>21.940492502321284</c:v>
                </c:pt>
                <c:pt idx="1330">
                  <c:v>21.940492502268068</c:v>
                </c:pt>
                <c:pt idx="1331">
                  <c:v>21.940492501841842</c:v>
                </c:pt>
                <c:pt idx="1332">
                  <c:v>21.940492502290887</c:v>
                </c:pt>
                <c:pt idx="1333">
                  <c:v>21.940492500905815</c:v>
                </c:pt>
                <c:pt idx="1334">
                  <c:v>21.940492502085494</c:v>
                </c:pt>
                <c:pt idx="1335">
                  <c:v>21.940492502176749</c:v>
                </c:pt>
                <c:pt idx="1336">
                  <c:v>21.940492502420227</c:v>
                </c:pt>
                <c:pt idx="1337">
                  <c:v>21.940492501765689</c:v>
                </c:pt>
                <c:pt idx="1338">
                  <c:v>21.940492501644087</c:v>
                </c:pt>
                <c:pt idx="1339">
                  <c:v>21.940492501316776</c:v>
                </c:pt>
                <c:pt idx="1340">
                  <c:v>21.940492502214806</c:v>
                </c:pt>
                <c:pt idx="1341">
                  <c:v>21.940492502975712</c:v>
                </c:pt>
                <c:pt idx="1342">
                  <c:v>21.940492501963604</c:v>
                </c:pt>
                <c:pt idx="1343">
                  <c:v>21.940492501423332</c:v>
                </c:pt>
                <c:pt idx="1344">
                  <c:v>21.940492501788675</c:v>
                </c:pt>
                <c:pt idx="1345">
                  <c:v>21.940492501590775</c:v>
                </c:pt>
                <c:pt idx="1346">
                  <c:v>21.940492501788675</c:v>
                </c:pt>
                <c:pt idx="1347">
                  <c:v>21.940492501210279</c:v>
                </c:pt>
                <c:pt idx="1348">
                  <c:v>21.940492501141716</c:v>
                </c:pt>
                <c:pt idx="1349">
                  <c:v>21.94049250172769</c:v>
                </c:pt>
                <c:pt idx="1350">
                  <c:v>21.940492501499513</c:v>
                </c:pt>
                <c:pt idx="1351">
                  <c:v>21.940492502321284</c:v>
                </c:pt>
                <c:pt idx="1352">
                  <c:v>21.940492501560332</c:v>
                </c:pt>
                <c:pt idx="1353">
                  <c:v>21.940492501012489</c:v>
                </c:pt>
                <c:pt idx="1354">
                  <c:v>21.940492501408194</c:v>
                </c:pt>
                <c:pt idx="1355">
                  <c:v>21.940492502595223</c:v>
                </c:pt>
                <c:pt idx="1356">
                  <c:v>21.940492501902757</c:v>
                </c:pt>
                <c:pt idx="1357">
                  <c:v>21.940492503051857</c:v>
                </c:pt>
                <c:pt idx="1358">
                  <c:v>21.940492501583115</c:v>
                </c:pt>
                <c:pt idx="1359">
                  <c:v>21.940492502823542</c:v>
                </c:pt>
                <c:pt idx="1360">
                  <c:v>21.940492501735314</c:v>
                </c:pt>
                <c:pt idx="1361">
                  <c:v>21.940492502161504</c:v>
                </c:pt>
                <c:pt idx="1362">
                  <c:v>21.940492501362442</c:v>
                </c:pt>
                <c:pt idx="1363">
                  <c:v>21.940492501430949</c:v>
                </c:pt>
                <c:pt idx="1364">
                  <c:v>21.940492503074775</c:v>
                </c:pt>
                <c:pt idx="1365">
                  <c:v>21.940492503127917</c:v>
                </c:pt>
                <c:pt idx="1366">
                  <c:v>21.940492501590775</c:v>
                </c:pt>
                <c:pt idx="1367">
                  <c:v>21.940492500920982</c:v>
                </c:pt>
                <c:pt idx="1368">
                  <c:v>21.940492502115834</c:v>
                </c:pt>
                <c:pt idx="1369">
                  <c:v>21.940492501940842</c:v>
                </c:pt>
                <c:pt idx="1370">
                  <c:v>21.940492501895168</c:v>
                </c:pt>
                <c:pt idx="1371">
                  <c:v>21.940492502602876</c:v>
                </c:pt>
                <c:pt idx="1372">
                  <c:v>21.940492502237657</c:v>
                </c:pt>
                <c:pt idx="1373">
                  <c:v>21.940492501948487</c:v>
                </c:pt>
                <c:pt idx="1374">
                  <c:v>21.940492502199568</c:v>
                </c:pt>
                <c:pt idx="1375">
                  <c:v>21.940492502861623</c:v>
                </c:pt>
                <c:pt idx="1376">
                  <c:v>21.940492502663716</c:v>
                </c:pt>
                <c:pt idx="1377">
                  <c:v>21.940492502755049</c:v>
                </c:pt>
                <c:pt idx="1378">
                  <c:v>21.940492502869215</c:v>
                </c:pt>
                <c:pt idx="1379">
                  <c:v>21.940492500966716</c:v>
                </c:pt>
                <c:pt idx="1380">
                  <c:v>21.940492502709457</c:v>
                </c:pt>
                <c:pt idx="1381">
                  <c:v>21.940492501354857</c:v>
                </c:pt>
                <c:pt idx="1382">
                  <c:v>21.940492502671365</c:v>
                </c:pt>
                <c:pt idx="1383">
                  <c:v>21.940492501545023</c:v>
                </c:pt>
                <c:pt idx="1384">
                  <c:v>21.940492502001657</c:v>
                </c:pt>
                <c:pt idx="1385">
                  <c:v>21.940492501849487</c:v>
                </c:pt>
                <c:pt idx="1386">
                  <c:v>21.940492502580057</c:v>
                </c:pt>
                <c:pt idx="1387">
                  <c:v>21.940492502199568</c:v>
                </c:pt>
                <c:pt idx="1388">
                  <c:v>21.940492502070157</c:v>
                </c:pt>
                <c:pt idx="1389">
                  <c:v>21.940492503112768</c:v>
                </c:pt>
                <c:pt idx="1390">
                  <c:v>21.940492502846521</c:v>
                </c:pt>
                <c:pt idx="1391">
                  <c:v>21.940492503097609</c:v>
                </c:pt>
                <c:pt idx="1392">
                  <c:v>21.940492502039742</c:v>
                </c:pt>
                <c:pt idx="1393">
                  <c:v>21.940492503143115</c:v>
                </c:pt>
                <c:pt idx="1394">
                  <c:v>21.940492501834257</c:v>
                </c:pt>
                <c:pt idx="1395">
                  <c:v>21.940492502047405</c:v>
                </c:pt>
                <c:pt idx="1396">
                  <c:v>21.940492502100657</c:v>
                </c:pt>
                <c:pt idx="1397">
                  <c:v>21.940492501902757</c:v>
                </c:pt>
                <c:pt idx="1398">
                  <c:v>21.940492502001657</c:v>
                </c:pt>
                <c:pt idx="1399">
                  <c:v>21.940492501606009</c:v>
                </c:pt>
                <c:pt idx="1400">
                  <c:v>21.940492501545023</c:v>
                </c:pt>
                <c:pt idx="1401">
                  <c:v>21.940492502990942</c:v>
                </c:pt>
                <c:pt idx="1402">
                  <c:v>21.940492501925515</c:v>
                </c:pt>
                <c:pt idx="1403">
                  <c:v>21.940492501560332</c:v>
                </c:pt>
                <c:pt idx="1404">
                  <c:v>21.940492501971185</c:v>
                </c:pt>
                <c:pt idx="1405">
                  <c:v>21.940492502138657</c:v>
                </c:pt>
                <c:pt idx="1406">
                  <c:v>21.940492501682087</c:v>
                </c:pt>
                <c:pt idx="1407">
                  <c:v>21.940492501484275</c:v>
                </c:pt>
                <c:pt idx="1408">
                  <c:v>21.940492502755049</c:v>
                </c:pt>
                <c:pt idx="1409">
                  <c:v>21.940492502519142</c:v>
                </c:pt>
                <c:pt idx="1410">
                  <c:v>21.940492501103716</c:v>
                </c:pt>
                <c:pt idx="1411">
                  <c:v>21.940492502108242</c:v>
                </c:pt>
                <c:pt idx="1412">
                  <c:v>21.940492502260476</c:v>
                </c:pt>
                <c:pt idx="1413">
                  <c:v>21.940492501879998</c:v>
                </c:pt>
                <c:pt idx="1414">
                  <c:v>21.940492502039742</c:v>
                </c:pt>
                <c:pt idx="1415">
                  <c:v>21.940492501971185</c:v>
                </c:pt>
                <c:pt idx="1416">
                  <c:v>21.940492502032157</c:v>
                </c:pt>
                <c:pt idx="1417">
                  <c:v>21.940492502024576</c:v>
                </c:pt>
                <c:pt idx="1418">
                  <c:v>21.940492502397476</c:v>
                </c:pt>
                <c:pt idx="1419">
                  <c:v>21.940492500959142</c:v>
                </c:pt>
                <c:pt idx="1420">
                  <c:v>21.940492501819083</c:v>
                </c:pt>
                <c:pt idx="1421">
                  <c:v>21.940492502001657</c:v>
                </c:pt>
                <c:pt idx="1422">
                  <c:v>21.940492502861623</c:v>
                </c:pt>
                <c:pt idx="1423">
                  <c:v>21.940492502443057</c:v>
                </c:pt>
                <c:pt idx="1424">
                  <c:v>21.940492500890706</c:v>
                </c:pt>
                <c:pt idx="1425">
                  <c:v>21.940492502534372</c:v>
                </c:pt>
                <c:pt idx="1426">
                  <c:v>21.940492501552676</c:v>
                </c:pt>
                <c:pt idx="1427">
                  <c:v>21.940492501986487</c:v>
                </c:pt>
                <c:pt idx="1428">
                  <c:v>21.940492502777932</c:v>
                </c:pt>
                <c:pt idx="1429">
                  <c:v>21.940492502374557</c:v>
                </c:pt>
                <c:pt idx="1430">
                  <c:v>21.940492502701812</c:v>
                </c:pt>
                <c:pt idx="1431">
                  <c:v>21.940492501826668</c:v>
                </c:pt>
                <c:pt idx="1432">
                  <c:v>21.940492502100657</c:v>
                </c:pt>
                <c:pt idx="1433">
                  <c:v>21.940492502047405</c:v>
                </c:pt>
                <c:pt idx="1434">
                  <c:v>21.940492502717042</c:v>
                </c:pt>
                <c:pt idx="1435">
                  <c:v>21.940492501986487</c:v>
                </c:pt>
                <c:pt idx="1436">
                  <c:v>21.940492502709457</c:v>
                </c:pt>
                <c:pt idx="1437">
                  <c:v>21.940492500662383</c:v>
                </c:pt>
                <c:pt idx="1438">
                  <c:v>21.940492501704849</c:v>
                </c:pt>
                <c:pt idx="1439">
                  <c:v>21.940492500875468</c:v>
                </c:pt>
                <c:pt idx="1440">
                  <c:v>21.940492500441657</c:v>
                </c:pt>
                <c:pt idx="1441">
                  <c:v>21.940492502808489</c:v>
                </c:pt>
                <c:pt idx="1442">
                  <c:v>21.940492502313742</c:v>
                </c:pt>
                <c:pt idx="1443">
                  <c:v>21.940492502077749</c:v>
                </c:pt>
                <c:pt idx="1444">
                  <c:v>21.940492501895168</c:v>
                </c:pt>
                <c:pt idx="1445">
                  <c:v>21.940492502374557</c:v>
                </c:pt>
                <c:pt idx="1446">
                  <c:v>21.940492501689675</c:v>
                </c:pt>
                <c:pt idx="1447">
                  <c:v>21.940492501765689</c:v>
                </c:pt>
                <c:pt idx="1448">
                  <c:v>21.940492501644087</c:v>
                </c:pt>
                <c:pt idx="1449">
                  <c:v>21.940492502085494</c:v>
                </c:pt>
                <c:pt idx="1450">
                  <c:v>21.940492502755049</c:v>
                </c:pt>
                <c:pt idx="1451">
                  <c:v>21.940492501423332</c:v>
                </c:pt>
                <c:pt idx="1452">
                  <c:v>21.940492501377616</c:v>
                </c:pt>
                <c:pt idx="1453">
                  <c:v>21.940492502176749</c:v>
                </c:pt>
                <c:pt idx="1454">
                  <c:v>21.940492502618206</c:v>
                </c:pt>
                <c:pt idx="1455">
                  <c:v>21.940492502115834</c:v>
                </c:pt>
                <c:pt idx="1456">
                  <c:v>21.940492501400513</c:v>
                </c:pt>
                <c:pt idx="1457">
                  <c:v>21.940492501400513</c:v>
                </c:pt>
                <c:pt idx="1458">
                  <c:v>21.940492502816021</c:v>
                </c:pt>
                <c:pt idx="1459">
                  <c:v>21.940492502298589</c:v>
                </c:pt>
                <c:pt idx="1460">
                  <c:v>21.94049250241271</c:v>
                </c:pt>
                <c:pt idx="1461">
                  <c:v>21.940492502785542</c:v>
                </c:pt>
                <c:pt idx="1462">
                  <c:v>21.940492501917984</c:v>
                </c:pt>
                <c:pt idx="1463">
                  <c:v>21.940492501659264</c:v>
                </c:pt>
                <c:pt idx="1464">
                  <c:v>21.940492502199568</c:v>
                </c:pt>
                <c:pt idx="1465">
                  <c:v>21.940492500738475</c:v>
                </c:pt>
                <c:pt idx="1466">
                  <c:v>21.940492501126549</c:v>
                </c:pt>
                <c:pt idx="1467">
                  <c:v>21.940492502283242</c:v>
                </c:pt>
                <c:pt idx="1468">
                  <c:v>21.940492502336564</c:v>
                </c:pt>
                <c:pt idx="1469">
                  <c:v>21.940492502656209</c:v>
                </c:pt>
                <c:pt idx="1470">
                  <c:v>21.940492502389823</c:v>
                </c:pt>
                <c:pt idx="1471">
                  <c:v>21.940492502648617</c:v>
                </c:pt>
                <c:pt idx="1472">
                  <c:v>21.940492502169089</c:v>
                </c:pt>
                <c:pt idx="1473">
                  <c:v>21.940492502435475</c:v>
                </c:pt>
                <c:pt idx="1474">
                  <c:v>21.940492501933093</c:v>
                </c:pt>
                <c:pt idx="1475">
                  <c:v>21.940492501956076</c:v>
                </c:pt>
                <c:pt idx="1476">
                  <c:v>21.940492501933093</c:v>
                </c:pt>
                <c:pt idx="1477">
                  <c:v>21.940492502328915</c:v>
                </c:pt>
                <c:pt idx="1478">
                  <c:v>21.940492501552676</c:v>
                </c:pt>
                <c:pt idx="1479">
                  <c:v>21.940492502070157</c:v>
                </c:pt>
                <c:pt idx="1480">
                  <c:v>21.940492501819083</c:v>
                </c:pt>
                <c:pt idx="1481">
                  <c:v>21.940492502359394</c:v>
                </c:pt>
                <c:pt idx="1482">
                  <c:v>21.940492500883057</c:v>
                </c:pt>
                <c:pt idx="1483">
                  <c:v>21.940492501887579</c:v>
                </c:pt>
                <c:pt idx="1484">
                  <c:v>21.940492501826668</c:v>
                </c:pt>
                <c:pt idx="1485">
                  <c:v>21.940492501370038</c:v>
                </c:pt>
                <c:pt idx="1486">
                  <c:v>21.940492501986487</c:v>
                </c:pt>
                <c:pt idx="1487">
                  <c:v>21.940492500844975</c:v>
                </c:pt>
                <c:pt idx="1488">
                  <c:v>21.940492502093075</c:v>
                </c:pt>
                <c:pt idx="1489">
                  <c:v>21.940492502344149</c:v>
                </c:pt>
                <c:pt idx="1490">
                  <c:v>21.940492502138657</c:v>
                </c:pt>
                <c:pt idx="1491">
                  <c:v>21.940492502405057</c:v>
                </c:pt>
                <c:pt idx="1492">
                  <c:v>21.94049250268661</c:v>
                </c:pt>
                <c:pt idx="1493">
                  <c:v>21.940492501834257</c:v>
                </c:pt>
                <c:pt idx="1494">
                  <c:v>21.940492502245242</c:v>
                </c:pt>
                <c:pt idx="1495">
                  <c:v>21.940492501872409</c:v>
                </c:pt>
                <c:pt idx="1496">
                  <c:v>21.94049250241271</c:v>
                </c:pt>
                <c:pt idx="1497">
                  <c:v>21.940492502093075</c:v>
                </c:pt>
                <c:pt idx="1498">
                  <c:v>21.940492501682087</c:v>
                </c:pt>
                <c:pt idx="1499">
                  <c:v>21.94049250241271</c:v>
                </c:pt>
                <c:pt idx="1500">
                  <c:v>21.940492502884513</c:v>
                </c:pt>
                <c:pt idx="1501">
                  <c:v>21.940492502564815</c:v>
                </c:pt>
                <c:pt idx="1502">
                  <c:v>21.940492501872409</c:v>
                </c:pt>
                <c:pt idx="1503">
                  <c:v>21.940492501720112</c:v>
                </c:pt>
                <c:pt idx="1504">
                  <c:v>21.940492501529782</c:v>
                </c:pt>
                <c:pt idx="1505">
                  <c:v>21.940492502663716</c:v>
                </c:pt>
                <c:pt idx="1506">
                  <c:v>21.940492502138657</c:v>
                </c:pt>
                <c:pt idx="1507">
                  <c:v>21.940492502093075</c:v>
                </c:pt>
                <c:pt idx="1508">
                  <c:v>21.940492501514683</c:v>
                </c:pt>
                <c:pt idx="1509">
                  <c:v>21.940492502054987</c:v>
                </c:pt>
                <c:pt idx="1510">
                  <c:v>21.940492501712587</c:v>
                </c:pt>
                <c:pt idx="1511">
                  <c:v>21.940492501819083</c:v>
                </c:pt>
                <c:pt idx="1512">
                  <c:v>21.940492501849487</c:v>
                </c:pt>
                <c:pt idx="1513">
                  <c:v>21.940492502214806</c:v>
                </c:pt>
                <c:pt idx="1514">
                  <c:v>21.940492501644087</c:v>
                </c:pt>
                <c:pt idx="1515">
                  <c:v>21.940492502389823</c:v>
                </c:pt>
                <c:pt idx="1516">
                  <c:v>21.940492501811505</c:v>
                </c:pt>
                <c:pt idx="1517">
                  <c:v>21.940492502176749</c:v>
                </c:pt>
                <c:pt idx="1518">
                  <c:v>21.94049250268661</c:v>
                </c:pt>
                <c:pt idx="1519">
                  <c:v>21.940492501948487</c:v>
                </c:pt>
                <c:pt idx="1520">
                  <c:v>21.940492502777932</c:v>
                </c:pt>
                <c:pt idx="1521">
                  <c:v>21.940492501864757</c:v>
                </c:pt>
                <c:pt idx="1522">
                  <c:v>21.940492502587642</c:v>
                </c:pt>
                <c:pt idx="1523">
                  <c:v>21.940492502085494</c:v>
                </c:pt>
                <c:pt idx="1524">
                  <c:v>21.940492502138657</c:v>
                </c:pt>
                <c:pt idx="1525">
                  <c:v>21.940492502207157</c:v>
                </c:pt>
                <c:pt idx="1526">
                  <c:v>21.940492501499513</c:v>
                </c:pt>
                <c:pt idx="1527">
                  <c:v>21.940492501803849</c:v>
                </c:pt>
                <c:pt idx="1528">
                  <c:v>21.940492501994076</c:v>
                </c:pt>
                <c:pt idx="1529">
                  <c:v>21.940492501910409</c:v>
                </c:pt>
                <c:pt idx="1530">
                  <c:v>21.940492502016987</c:v>
                </c:pt>
                <c:pt idx="1531">
                  <c:v>21.940492502633365</c:v>
                </c:pt>
                <c:pt idx="1532">
                  <c:v>21.940492502039742</c:v>
                </c:pt>
                <c:pt idx="1533">
                  <c:v>21.940492501636509</c:v>
                </c:pt>
                <c:pt idx="1534">
                  <c:v>21.940492502717042</c:v>
                </c:pt>
                <c:pt idx="1535">
                  <c:v>21.940492501872409</c:v>
                </c:pt>
                <c:pt idx="1536">
                  <c:v>21.940492502313742</c:v>
                </c:pt>
                <c:pt idx="1537">
                  <c:v>21.940492502610589</c:v>
                </c:pt>
                <c:pt idx="1538">
                  <c:v>21.940492501917984</c:v>
                </c:pt>
                <c:pt idx="1539">
                  <c:v>21.940492501362442</c:v>
                </c:pt>
                <c:pt idx="1540">
                  <c:v>21.940492501324343</c:v>
                </c:pt>
                <c:pt idx="1541">
                  <c:v>21.940492502610589</c:v>
                </c:pt>
                <c:pt idx="1542">
                  <c:v>21.940492502473557</c:v>
                </c:pt>
                <c:pt idx="1543">
                  <c:v>21.940492502184398</c:v>
                </c:pt>
                <c:pt idx="1544">
                  <c:v>21.940492502328915</c:v>
                </c:pt>
                <c:pt idx="1545">
                  <c:v>21.940492501644087</c:v>
                </c:pt>
                <c:pt idx="1546">
                  <c:v>21.940492501537442</c:v>
                </c:pt>
                <c:pt idx="1547">
                  <c:v>21.940492501735314</c:v>
                </c:pt>
                <c:pt idx="1548">
                  <c:v>21.940492501689675</c:v>
                </c:pt>
                <c:pt idx="1549">
                  <c:v>21.940492502237657</c:v>
                </c:pt>
                <c:pt idx="1550">
                  <c:v>21.940492501507023</c:v>
                </c:pt>
                <c:pt idx="1551">
                  <c:v>21.940492501644087</c:v>
                </c:pt>
                <c:pt idx="1552">
                  <c:v>21.940492502123416</c:v>
                </c:pt>
                <c:pt idx="1553">
                  <c:v>21.940492501841842</c:v>
                </c:pt>
                <c:pt idx="1554">
                  <c:v>21.940492502024576</c:v>
                </c:pt>
                <c:pt idx="1555">
                  <c:v>21.940492502260476</c:v>
                </c:pt>
                <c:pt idx="1556">
                  <c:v>21.940492501735314</c:v>
                </c:pt>
                <c:pt idx="1557">
                  <c:v>21.940492502366904</c:v>
                </c:pt>
                <c:pt idx="1558">
                  <c:v>21.940492502374557</c:v>
                </c:pt>
                <c:pt idx="1559">
                  <c:v>21.940492502237657</c:v>
                </c:pt>
                <c:pt idx="1560">
                  <c:v>21.940492502184398</c:v>
                </c:pt>
                <c:pt idx="1561">
                  <c:v>21.940492502138657</c:v>
                </c:pt>
                <c:pt idx="1562">
                  <c:v>21.940492502199568</c:v>
                </c:pt>
                <c:pt idx="1563">
                  <c:v>21.940492502001657</c:v>
                </c:pt>
                <c:pt idx="1564">
                  <c:v>21.940492502968116</c:v>
                </c:pt>
                <c:pt idx="1565">
                  <c:v>21.940492502427816</c:v>
                </c:pt>
                <c:pt idx="1566">
                  <c:v>21.940492501598417</c:v>
                </c:pt>
                <c:pt idx="1567">
                  <c:v>21.940492502344149</c:v>
                </c:pt>
                <c:pt idx="1568">
                  <c:v>21.94049250241271</c:v>
                </c:pt>
                <c:pt idx="1569">
                  <c:v>21.940492501796264</c:v>
                </c:pt>
                <c:pt idx="1570">
                  <c:v>21.940492501415775</c:v>
                </c:pt>
                <c:pt idx="1571">
                  <c:v>21.940492502275653</c:v>
                </c:pt>
                <c:pt idx="1572">
                  <c:v>21.940492502199568</c:v>
                </c:pt>
                <c:pt idx="1573">
                  <c:v>21.940492501446183</c:v>
                </c:pt>
                <c:pt idx="1574">
                  <c:v>21.940492502420227</c:v>
                </c:pt>
                <c:pt idx="1575">
                  <c:v>21.940492502054987</c:v>
                </c:pt>
                <c:pt idx="1576">
                  <c:v>21.940492502214806</c:v>
                </c:pt>
                <c:pt idx="1577">
                  <c:v>21.940492501567913</c:v>
                </c:pt>
                <c:pt idx="1578">
                  <c:v>21.940492502694287</c:v>
                </c:pt>
                <c:pt idx="1579">
                  <c:v>21.940492501826668</c:v>
                </c:pt>
                <c:pt idx="1580">
                  <c:v>21.940492502678957</c:v>
                </c:pt>
                <c:pt idx="1581">
                  <c:v>21.940492501788675</c:v>
                </c:pt>
                <c:pt idx="1582">
                  <c:v>21.940492502085494</c:v>
                </c:pt>
                <c:pt idx="1583">
                  <c:v>21.940492502283242</c:v>
                </c:pt>
                <c:pt idx="1584">
                  <c:v>21.940492502001657</c:v>
                </c:pt>
                <c:pt idx="1585">
                  <c:v>21.940492501857079</c:v>
                </c:pt>
                <c:pt idx="1586">
                  <c:v>21.940492501385204</c:v>
                </c:pt>
                <c:pt idx="1587">
                  <c:v>21.940492502207157</c:v>
                </c:pt>
                <c:pt idx="1588">
                  <c:v>21.940492502534372</c:v>
                </c:pt>
                <c:pt idx="1589">
                  <c:v>21.940492501720112</c:v>
                </c:pt>
                <c:pt idx="1590">
                  <c:v>21.940492500997141</c:v>
                </c:pt>
                <c:pt idx="1591">
                  <c:v>21.940492501491857</c:v>
                </c:pt>
                <c:pt idx="1592">
                  <c:v>21.940492502511557</c:v>
                </c:pt>
                <c:pt idx="1593">
                  <c:v>21.940492502351741</c:v>
                </c:pt>
                <c:pt idx="1594">
                  <c:v>21.940492502237657</c:v>
                </c:pt>
                <c:pt idx="1595">
                  <c:v>21.940492503226942</c:v>
                </c:pt>
                <c:pt idx="1596">
                  <c:v>21.940492501606009</c:v>
                </c:pt>
                <c:pt idx="1597">
                  <c:v>21.940492501430949</c:v>
                </c:pt>
                <c:pt idx="1598">
                  <c:v>21.940492502001657</c:v>
                </c:pt>
                <c:pt idx="1599">
                  <c:v>21.940492502465965</c:v>
                </c:pt>
                <c:pt idx="1600">
                  <c:v>21.940492501826668</c:v>
                </c:pt>
                <c:pt idx="1601">
                  <c:v>21.940492501849487</c:v>
                </c:pt>
                <c:pt idx="1602">
                  <c:v>21.940492502785542</c:v>
                </c:pt>
                <c:pt idx="1603">
                  <c:v>21.940492502054987</c:v>
                </c:pt>
                <c:pt idx="1604">
                  <c:v>21.940492502070157</c:v>
                </c:pt>
                <c:pt idx="1605">
                  <c:v>21.940492501529782</c:v>
                </c:pt>
                <c:pt idx="1606">
                  <c:v>21.940492501598417</c:v>
                </c:pt>
                <c:pt idx="1607">
                  <c:v>21.940492501925515</c:v>
                </c:pt>
                <c:pt idx="1608">
                  <c:v>21.940492502093075</c:v>
                </c:pt>
                <c:pt idx="1609">
                  <c:v>21.940492502488805</c:v>
                </c:pt>
                <c:pt idx="1610">
                  <c:v>21.940492502511557</c:v>
                </c:pt>
                <c:pt idx="1611">
                  <c:v>21.940492501583115</c:v>
                </c:pt>
                <c:pt idx="1612">
                  <c:v>21.940492501644087</c:v>
                </c:pt>
                <c:pt idx="1613">
                  <c:v>21.940492501986487</c:v>
                </c:pt>
                <c:pt idx="1614">
                  <c:v>21.940492502047405</c:v>
                </c:pt>
                <c:pt idx="1615">
                  <c:v>21.940492501590775</c:v>
                </c:pt>
                <c:pt idx="1616">
                  <c:v>21.940492503135523</c:v>
                </c:pt>
                <c:pt idx="1617">
                  <c:v>21.940492502070157</c:v>
                </c:pt>
                <c:pt idx="1618">
                  <c:v>21.940492501096109</c:v>
                </c:pt>
                <c:pt idx="1619">
                  <c:v>21.940492501484275</c:v>
                </c:pt>
                <c:pt idx="1620">
                  <c:v>21.940492502191976</c:v>
                </c:pt>
                <c:pt idx="1621">
                  <c:v>21.940492501453775</c:v>
                </c:pt>
                <c:pt idx="1622">
                  <c:v>21.94049250172769</c:v>
                </c:pt>
                <c:pt idx="1623">
                  <c:v>21.940492502268068</c:v>
                </c:pt>
                <c:pt idx="1624">
                  <c:v>21.940492502024576</c:v>
                </c:pt>
                <c:pt idx="1625">
                  <c:v>21.940492501742927</c:v>
                </c:pt>
                <c:pt idx="1626">
                  <c:v>21.940492502260476</c:v>
                </c:pt>
                <c:pt idx="1627">
                  <c:v>21.940492501636509</c:v>
                </c:pt>
                <c:pt idx="1628">
                  <c:v>21.940492502100657</c:v>
                </c:pt>
                <c:pt idx="1629">
                  <c:v>21.940492501461332</c:v>
                </c:pt>
                <c:pt idx="1630">
                  <c:v>21.940492501933093</c:v>
                </c:pt>
                <c:pt idx="1631">
                  <c:v>21.940492501613587</c:v>
                </c:pt>
                <c:pt idx="1632">
                  <c:v>21.940492502290887</c:v>
                </c:pt>
                <c:pt idx="1633">
                  <c:v>21.940492502115834</c:v>
                </c:pt>
                <c:pt idx="1634">
                  <c:v>21.940492500928642</c:v>
                </c:pt>
                <c:pt idx="1635">
                  <c:v>21.940492501986487</c:v>
                </c:pt>
                <c:pt idx="1636">
                  <c:v>21.940492501704849</c:v>
                </c:pt>
                <c:pt idx="1637">
                  <c:v>21.940492501697264</c:v>
                </c:pt>
                <c:pt idx="1638">
                  <c:v>21.940492501963604</c:v>
                </c:pt>
                <c:pt idx="1639">
                  <c:v>21.940492501872409</c:v>
                </c:pt>
                <c:pt idx="1640">
                  <c:v>21.940492502054987</c:v>
                </c:pt>
                <c:pt idx="1641">
                  <c:v>21.940492501895168</c:v>
                </c:pt>
                <c:pt idx="1642">
                  <c:v>21.940492501758168</c:v>
                </c:pt>
                <c:pt idx="1643">
                  <c:v>21.940492501742927</c:v>
                </c:pt>
                <c:pt idx="1644">
                  <c:v>21.940492501233042</c:v>
                </c:pt>
                <c:pt idx="1645">
                  <c:v>21.940492502283242</c:v>
                </c:pt>
                <c:pt idx="1646">
                  <c:v>21.940492502306057</c:v>
                </c:pt>
                <c:pt idx="1647">
                  <c:v>21.940492502549642</c:v>
                </c:pt>
                <c:pt idx="1648">
                  <c:v>21.940492501309116</c:v>
                </c:pt>
                <c:pt idx="1649">
                  <c:v>21.940492501735314</c:v>
                </c:pt>
                <c:pt idx="1650">
                  <c:v>21.940492502108242</c:v>
                </c:pt>
                <c:pt idx="1651">
                  <c:v>21.940492502854113</c:v>
                </c:pt>
                <c:pt idx="1652">
                  <c:v>21.940492502032157</c:v>
                </c:pt>
                <c:pt idx="1653">
                  <c:v>21.940492501940842</c:v>
                </c:pt>
                <c:pt idx="1654">
                  <c:v>21.940492501750587</c:v>
                </c:pt>
                <c:pt idx="1655">
                  <c:v>21.940492501141716</c:v>
                </c:pt>
                <c:pt idx="1656">
                  <c:v>21.940492501834257</c:v>
                </c:pt>
                <c:pt idx="1657">
                  <c:v>21.940492501225457</c:v>
                </c:pt>
                <c:pt idx="1658">
                  <c:v>21.940492501948487</c:v>
                </c:pt>
                <c:pt idx="1659">
                  <c:v>21.940492501841842</c:v>
                </c:pt>
                <c:pt idx="1660">
                  <c:v>21.940492502580057</c:v>
                </c:pt>
                <c:pt idx="1661">
                  <c:v>21.940492502169089</c:v>
                </c:pt>
                <c:pt idx="1662">
                  <c:v>21.94049250172769</c:v>
                </c:pt>
                <c:pt idx="1663">
                  <c:v>21.940492501750587</c:v>
                </c:pt>
                <c:pt idx="1664">
                  <c:v>21.940492501149354</c:v>
                </c:pt>
                <c:pt idx="1665">
                  <c:v>21.940492502427816</c:v>
                </c:pt>
                <c:pt idx="1666">
                  <c:v>21.940492501134123</c:v>
                </c:pt>
                <c:pt idx="1667">
                  <c:v>21.940492502176749</c:v>
                </c:pt>
                <c:pt idx="1668">
                  <c:v>21.940492502922542</c:v>
                </c:pt>
                <c:pt idx="1669">
                  <c:v>21.940492501461332</c:v>
                </c:pt>
                <c:pt idx="1670">
                  <c:v>21.940492502762623</c:v>
                </c:pt>
                <c:pt idx="1671">
                  <c:v>21.940492501636509</c:v>
                </c:pt>
                <c:pt idx="1672">
                  <c:v>21.940492502907212</c:v>
                </c:pt>
                <c:pt idx="1673">
                  <c:v>21.940492502001657</c:v>
                </c:pt>
                <c:pt idx="1674">
                  <c:v>21.940492501758168</c:v>
                </c:pt>
                <c:pt idx="1675">
                  <c:v>21.940492501210279</c:v>
                </c:pt>
                <c:pt idx="1676">
                  <c:v>21.940492502161504</c:v>
                </c:pt>
                <c:pt idx="1677">
                  <c:v>21.940492502800783</c:v>
                </c:pt>
                <c:pt idx="1678">
                  <c:v>21.940492501385204</c:v>
                </c:pt>
                <c:pt idx="1679">
                  <c:v>21.940492502298589</c:v>
                </c:pt>
                <c:pt idx="1680">
                  <c:v>21.940492502694287</c:v>
                </c:pt>
                <c:pt idx="1681">
                  <c:v>21.940492502488805</c:v>
                </c:pt>
                <c:pt idx="1682">
                  <c:v>21.940492502245242</c:v>
                </c:pt>
                <c:pt idx="1683">
                  <c:v>21.940492502640968</c:v>
                </c:pt>
                <c:pt idx="1684">
                  <c:v>21.940492501895168</c:v>
                </c:pt>
                <c:pt idx="1685">
                  <c:v>21.940492501621112</c:v>
                </c:pt>
                <c:pt idx="1686">
                  <c:v>21.940492501453775</c:v>
                </c:pt>
                <c:pt idx="1687">
                  <c:v>21.940492501545023</c:v>
                </c:pt>
                <c:pt idx="1688">
                  <c:v>21.940492501286489</c:v>
                </c:pt>
                <c:pt idx="1689">
                  <c:v>21.940492502823542</c:v>
                </c:pt>
                <c:pt idx="1690">
                  <c:v>21.940492501910409</c:v>
                </c:pt>
                <c:pt idx="1691">
                  <c:v>21.94049250241271</c:v>
                </c:pt>
                <c:pt idx="1692">
                  <c:v>21.940492501682087</c:v>
                </c:pt>
                <c:pt idx="1693">
                  <c:v>21.940492502640968</c:v>
                </c:pt>
                <c:pt idx="1694">
                  <c:v>21.940492502580057</c:v>
                </c:pt>
                <c:pt idx="1695">
                  <c:v>21.940492502169089</c:v>
                </c:pt>
                <c:pt idx="1696">
                  <c:v>21.940492502108242</c:v>
                </c:pt>
                <c:pt idx="1697">
                  <c:v>21.940492501773313</c:v>
                </c:pt>
                <c:pt idx="1698">
                  <c:v>21.940492502671365</c:v>
                </c:pt>
                <c:pt idx="1699">
                  <c:v>21.940492502549642</c:v>
                </c:pt>
                <c:pt idx="1700">
                  <c:v>21.940492501819083</c:v>
                </c:pt>
                <c:pt idx="1701">
                  <c:v>21.940492502564815</c:v>
                </c:pt>
                <c:pt idx="1702">
                  <c:v>21.940492501910409</c:v>
                </c:pt>
                <c:pt idx="1703">
                  <c:v>21.940492501362442</c:v>
                </c:pt>
                <c:pt idx="1704">
                  <c:v>21.940492501849487</c:v>
                </c:pt>
                <c:pt idx="1705">
                  <c:v>21.940492501621112</c:v>
                </c:pt>
                <c:pt idx="1706">
                  <c:v>21.940492501606009</c:v>
                </c:pt>
                <c:pt idx="1707">
                  <c:v>21.940492501956076</c:v>
                </c:pt>
                <c:pt idx="1708">
                  <c:v>21.940492501879998</c:v>
                </c:pt>
                <c:pt idx="1709">
                  <c:v>21.940492501575523</c:v>
                </c:pt>
                <c:pt idx="1710">
                  <c:v>21.940492502580057</c:v>
                </c:pt>
                <c:pt idx="1711">
                  <c:v>21.940492502990942</c:v>
                </c:pt>
                <c:pt idx="1712">
                  <c:v>21.940492502290887</c:v>
                </c:pt>
                <c:pt idx="1713">
                  <c:v>21.940492502549642</c:v>
                </c:pt>
                <c:pt idx="1714">
                  <c:v>21.940492501849487</c:v>
                </c:pt>
                <c:pt idx="1715">
                  <c:v>21.940492502199568</c:v>
                </c:pt>
                <c:pt idx="1716">
                  <c:v>21.940492501484275</c:v>
                </c:pt>
                <c:pt idx="1717">
                  <c:v>21.940492502351741</c:v>
                </c:pt>
                <c:pt idx="1718">
                  <c:v>21.940492501925515</c:v>
                </c:pt>
                <c:pt idx="1719">
                  <c:v>21.940492501742927</c:v>
                </c:pt>
                <c:pt idx="1720">
                  <c:v>21.940492501636509</c:v>
                </c:pt>
                <c:pt idx="1721">
                  <c:v>21.940492502488805</c:v>
                </c:pt>
                <c:pt idx="1722">
                  <c:v>21.940492503280176</c:v>
                </c:pt>
                <c:pt idx="1723">
                  <c:v>21.940492501956076</c:v>
                </c:pt>
                <c:pt idx="1724">
                  <c:v>21.94049250241271</c:v>
                </c:pt>
                <c:pt idx="1725">
                  <c:v>21.940492501682087</c:v>
                </c:pt>
                <c:pt idx="1726">
                  <c:v>21.940492502093075</c:v>
                </c:pt>
                <c:pt idx="1727">
                  <c:v>21.940492501895168</c:v>
                </c:pt>
                <c:pt idx="1728">
                  <c:v>21.940492501651676</c:v>
                </c:pt>
                <c:pt idx="1729">
                  <c:v>21.940492502245242</c:v>
                </c:pt>
                <c:pt idx="1730">
                  <c:v>21.940492502488805</c:v>
                </c:pt>
                <c:pt idx="1731">
                  <c:v>21.940492502001657</c:v>
                </c:pt>
                <c:pt idx="1732">
                  <c:v>21.940492501347212</c:v>
                </c:pt>
                <c:pt idx="1733">
                  <c:v>21.940492501758168</c:v>
                </c:pt>
                <c:pt idx="1734">
                  <c:v>21.940492502016987</c:v>
                </c:pt>
                <c:pt idx="1735">
                  <c:v>21.940492502321284</c:v>
                </c:pt>
                <c:pt idx="1736">
                  <c:v>21.940492501545023</c:v>
                </c:pt>
                <c:pt idx="1737">
                  <c:v>21.940492502656209</c:v>
                </c:pt>
                <c:pt idx="1738">
                  <c:v>21.940492501758168</c:v>
                </c:pt>
                <c:pt idx="1739">
                  <c:v>21.940492502519142</c:v>
                </c:pt>
                <c:pt idx="1740">
                  <c:v>21.940492501971185</c:v>
                </c:pt>
                <c:pt idx="1741">
                  <c:v>21.940492501879998</c:v>
                </c:pt>
                <c:pt idx="1742">
                  <c:v>21.940492501575523</c:v>
                </c:pt>
                <c:pt idx="1743">
                  <c:v>21.940492501940842</c:v>
                </c:pt>
                <c:pt idx="1744">
                  <c:v>21.940492501971185</c:v>
                </c:pt>
                <c:pt idx="1745">
                  <c:v>21.940492502016987</c:v>
                </c:pt>
                <c:pt idx="1746">
                  <c:v>21.940492501986487</c:v>
                </c:pt>
                <c:pt idx="1747">
                  <c:v>21.940492501697264</c:v>
                </c:pt>
                <c:pt idx="1748">
                  <c:v>21.940492501666842</c:v>
                </c:pt>
                <c:pt idx="1749">
                  <c:v>21.940492501651676</c:v>
                </c:pt>
                <c:pt idx="1750">
                  <c:v>21.940492501453775</c:v>
                </c:pt>
                <c:pt idx="1751">
                  <c:v>21.940492502610589</c:v>
                </c:pt>
                <c:pt idx="1752">
                  <c:v>21.940492502184398</c:v>
                </c:pt>
                <c:pt idx="1753">
                  <c:v>21.940492502488805</c:v>
                </c:pt>
                <c:pt idx="1754">
                  <c:v>21.940492501758168</c:v>
                </c:pt>
                <c:pt idx="1755">
                  <c:v>21.940492501316776</c:v>
                </c:pt>
                <c:pt idx="1756">
                  <c:v>21.940492502671365</c:v>
                </c:pt>
                <c:pt idx="1757">
                  <c:v>21.940492502838779</c:v>
                </c:pt>
                <c:pt idx="1758">
                  <c:v>21.940492501910409</c:v>
                </c:pt>
                <c:pt idx="1759">
                  <c:v>21.940492502701812</c:v>
                </c:pt>
                <c:pt idx="1760">
                  <c:v>21.940492502138657</c:v>
                </c:pt>
                <c:pt idx="1761">
                  <c:v>21.940492502214806</c:v>
                </c:pt>
                <c:pt idx="1762">
                  <c:v>21.940492502290887</c:v>
                </c:pt>
                <c:pt idx="1763">
                  <c:v>21.940492502321284</c:v>
                </c:pt>
                <c:pt idx="1764">
                  <c:v>21.940492502427816</c:v>
                </c:pt>
                <c:pt idx="1765">
                  <c:v>21.940492502945339</c:v>
                </c:pt>
                <c:pt idx="1766">
                  <c:v>21.940492501499513</c:v>
                </c:pt>
                <c:pt idx="1767">
                  <c:v>21.940492502245242</c:v>
                </c:pt>
                <c:pt idx="1768">
                  <c:v>21.940492502032157</c:v>
                </c:pt>
                <c:pt idx="1769">
                  <c:v>21.940492502503943</c:v>
                </c:pt>
                <c:pt idx="1770">
                  <c:v>21.940492502336564</c:v>
                </c:pt>
                <c:pt idx="1771">
                  <c:v>21.940492502199568</c:v>
                </c:pt>
                <c:pt idx="1772">
                  <c:v>21.940492502199568</c:v>
                </c:pt>
                <c:pt idx="1773">
                  <c:v>21.940492502184398</c:v>
                </c:pt>
                <c:pt idx="1774">
                  <c:v>21.940492502640968</c:v>
                </c:pt>
                <c:pt idx="1775">
                  <c:v>21.940492502488805</c:v>
                </c:pt>
                <c:pt idx="1776">
                  <c:v>21.940492502473557</c:v>
                </c:pt>
                <c:pt idx="1777">
                  <c:v>21.940492501514683</c:v>
                </c:pt>
                <c:pt idx="1778">
                  <c:v>21.940492502290887</c:v>
                </c:pt>
                <c:pt idx="1779">
                  <c:v>21.940492501712587</c:v>
                </c:pt>
                <c:pt idx="1780">
                  <c:v>21.940492502519142</c:v>
                </c:pt>
                <c:pt idx="1781">
                  <c:v>21.940492502625723</c:v>
                </c:pt>
                <c:pt idx="1782">
                  <c:v>21.940492501423332</c:v>
                </c:pt>
                <c:pt idx="1783">
                  <c:v>21.940492502290887</c:v>
                </c:pt>
                <c:pt idx="1784">
                  <c:v>21.940492502580057</c:v>
                </c:pt>
                <c:pt idx="1785">
                  <c:v>21.940492502260476</c:v>
                </c:pt>
                <c:pt idx="1786">
                  <c:v>21.940492501971185</c:v>
                </c:pt>
                <c:pt idx="1787">
                  <c:v>21.940492502260476</c:v>
                </c:pt>
                <c:pt idx="1788">
                  <c:v>21.940492502093075</c:v>
                </c:pt>
                <c:pt idx="1789">
                  <c:v>21.940492501682087</c:v>
                </c:pt>
                <c:pt idx="1790">
                  <c:v>21.940492501408194</c:v>
                </c:pt>
                <c:pt idx="1791">
                  <c:v>21.940492501773313</c:v>
                </c:pt>
                <c:pt idx="1792">
                  <c:v>21.940492502534372</c:v>
                </c:pt>
                <c:pt idx="1793">
                  <c:v>21.940492502732223</c:v>
                </c:pt>
                <c:pt idx="1794">
                  <c:v>21.940492502245242</c:v>
                </c:pt>
                <c:pt idx="1795">
                  <c:v>21.940492503067023</c:v>
                </c:pt>
                <c:pt idx="1796">
                  <c:v>21.940492502747457</c:v>
                </c:pt>
                <c:pt idx="1797">
                  <c:v>21.940492501803849</c:v>
                </c:pt>
                <c:pt idx="1798">
                  <c:v>21.940492501666842</c:v>
                </c:pt>
                <c:pt idx="1799">
                  <c:v>21.940492502108242</c:v>
                </c:pt>
                <c:pt idx="1800">
                  <c:v>21.940492501560332</c:v>
                </c:pt>
                <c:pt idx="1801">
                  <c:v>21.940492502382149</c:v>
                </c:pt>
                <c:pt idx="1802">
                  <c:v>21.940492501788675</c:v>
                </c:pt>
                <c:pt idx="1803">
                  <c:v>21.940492501940842</c:v>
                </c:pt>
                <c:pt idx="1804">
                  <c:v>21.940492502519142</c:v>
                </c:pt>
                <c:pt idx="1805">
                  <c:v>21.940492501651676</c:v>
                </c:pt>
                <c:pt idx="1806">
                  <c:v>21.940492502184398</c:v>
                </c:pt>
                <c:pt idx="1807">
                  <c:v>21.940492501819083</c:v>
                </c:pt>
                <c:pt idx="1808">
                  <c:v>21.940492502245242</c:v>
                </c:pt>
                <c:pt idx="1809">
                  <c:v>21.940492501453775</c:v>
                </c:pt>
                <c:pt idx="1810">
                  <c:v>21.940492502108242</c:v>
                </c:pt>
                <c:pt idx="1811">
                  <c:v>21.940492501712587</c:v>
                </c:pt>
                <c:pt idx="1812">
                  <c:v>21.940492501453775</c:v>
                </c:pt>
                <c:pt idx="1813">
                  <c:v>21.940492502640968</c:v>
                </c:pt>
                <c:pt idx="1814">
                  <c:v>21.940492502336564</c:v>
                </c:pt>
                <c:pt idx="1815">
                  <c:v>21.940492501453775</c:v>
                </c:pt>
                <c:pt idx="1816">
                  <c:v>21.940492501697264</c:v>
                </c:pt>
                <c:pt idx="1817">
                  <c:v>21.940492501545023</c:v>
                </c:pt>
                <c:pt idx="1818">
                  <c:v>21.940492502443057</c:v>
                </c:pt>
                <c:pt idx="1819">
                  <c:v>21.940492501651676</c:v>
                </c:pt>
                <c:pt idx="1820">
                  <c:v>21.940492502580057</c:v>
                </c:pt>
                <c:pt idx="1821">
                  <c:v>21.940492502397476</c:v>
                </c:pt>
                <c:pt idx="1822">
                  <c:v>21.940492503264942</c:v>
                </c:pt>
                <c:pt idx="1823">
                  <c:v>21.940492501697264</c:v>
                </c:pt>
                <c:pt idx="1824">
                  <c:v>21.940492502001657</c:v>
                </c:pt>
                <c:pt idx="1825">
                  <c:v>21.940492502077749</c:v>
                </c:pt>
                <c:pt idx="1826">
                  <c:v>21.940492502184398</c:v>
                </c:pt>
                <c:pt idx="1827">
                  <c:v>21.940492502016987</c:v>
                </c:pt>
                <c:pt idx="1828">
                  <c:v>21.940492502047405</c:v>
                </c:pt>
                <c:pt idx="1829">
                  <c:v>21.940492502108242</c:v>
                </c:pt>
                <c:pt idx="1830">
                  <c:v>21.940492502032157</c:v>
                </c:pt>
                <c:pt idx="1831">
                  <c:v>21.940492501895168</c:v>
                </c:pt>
                <c:pt idx="1832">
                  <c:v>21.940492502062575</c:v>
                </c:pt>
                <c:pt idx="1833">
                  <c:v>21.940492502229965</c:v>
                </c:pt>
                <c:pt idx="1834">
                  <c:v>21.940492502062575</c:v>
                </c:pt>
                <c:pt idx="1835">
                  <c:v>21.940492501742927</c:v>
                </c:pt>
                <c:pt idx="1836">
                  <c:v>21.940492501986487</c:v>
                </c:pt>
                <c:pt idx="1837">
                  <c:v>21.940492500997141</c:v>
                </c:pt>
                <c:pt idx="1838">
                  <c:v>21.940492501940842</c:v>
                </c:pt>
                <c:pt idx="1839">
                  <c:v>21.940492502549642</c:v>
                </c:pt>
                <c:pt idx="1840">
                  <c:v>21.940492502001657</c:v>
                </c:pt>
                <c:pt idx="1841">
                  <c:v>21.940492502169089</c:v>
                </c:pt>
                <c:pt idx="1842">
                  <c:v>21.940492502153834</c:v>
                </c:pt>
                <c:pt idx="1843">
                  <c:v>21.940492501895168</c:v>
                </c:pt>
                <c:pt idx="1844">
                  <c:v>21.940492502351741</c:v>
                </c:pt>
                <c:pt idx="1845">
                  <c:v>21.940492501529782</c:v>
                </c:pt>
                <c:pt idx="1846">
                  <c:v>21.940492501773313</c:v>
                </c:pt>
                <c:pt idx="1847">
                  <c:v>21.940492501575523</c:v>
                </c:pt>
                <c:pt idx="1848">
                  <c:v>21.940492502062575</c:v>
                </c:pt>
                <c:pt idx="1849">
                  <c:v>21.940492501606009</c:v>
                </c:pt>
                <c:pt idx="1850">
                  <c:v>21.940492502123416</c:v>
                </c:pt>
                <c:pt idx="1851">
                  <c:v>21.940492502793123</c:v>
                </c:pt>
                <c:pt idx="1852">
                  <c:v>21.940492501240687</c:v>
                </c:pt>
                <c:pt idx="1853">
                  <c:v>21.940492502093075</c:v>
                </c:pt>
                <c:pt idx="1854">
                  <c:v>21.940492501058113</c:v>
                </c:pt>
                <c:pt idx="1855">
                  <c:v>21.940492502443057</c:v>
                </c:pt>
                <c:pt idx="1856">
                  <c:v>21.940492501940842</c:v>
                </c:pt>
                <c:pt idx="1857">
                  <c:v>21.940492501301541</c:v>
                </c:pt>
                <c:pt idx="1858">
                  <c:v>21.940492500981936</c:v>
                </c:pt>
                <c:pt idx="1859">
                  <c:v>21.940492502184398</c:v>
                </c:pt>
                <c:pt idx="1860">
                  <c:v>21.940492501651676</c:v>
                </c:pt>
                <c:pt idx="1861">
                  <c:v>21.940492502747457</c:v>
                </c:pt>
                <c:pt idx="1862">
                  <c:v>21.940492501560332</c:v>
                </c:pt>
                <c:pt idx="1863">
                  <c:v>21.940492501925515</c:v>
                </c:pt>
                <c:pt idx="1864">
                  <c:v>21.940492501575523</c:v>
                </c:pt>
                <c:pt idx="1865">
                  <c:v>21.940492501819083</c:v>
                </c:pt>
                <c:pt idx="1866">
                  <c:v>21.940492502869215</c:v>
                </c:pt>
                <c:pt idx="1867">
                  <c:v>21.940492501773313</c:v>
                </c:pt>
                <c:pt idx="1868">
                  <c:v>21.940492502077749</c:v>
                </c:pt>
                <c:pt idx="1869">
                  <c:v>21.940492501925515</c:v>
                </c:pt>
                <c:pt idx="1870">
                  <c:v>21.940492501408194</c:v>
                </c:pt>
                <c:pt idx="1871">
                  <c:v>21.940492502047405</c:v>
                </c:pt>
                <c:pt idx="1872">
                  <c:v>21.940492501225457</c:v>
                </c:pt>
                <c:pt idx="1873">
                  <c:v>21.940492501636509</c:v>
                </c:pt>
                <c:pt idx="1874">
                  <c:v>21.940492501179804</c:v>
                </c:pt>
                <c:pt idx="1875">
                  <c:v>21.940492501940842</c:v>
                </c:pt>
                <c:pt idx="1876">
                  <c:v>21.940492501636509</c:v>
                </c:pt>
                <c:pt idx="1877">
                  <c:v>21.940492501529782</c:v>
                </c:pt>
                <c:pt idx="1878">
                  <c:v>21.940492502245242</c:v>
                </c:pt>
                <c:pt idx="1879">
                  <c:v>21.940492502366904</c:v>
                </c:pt>
                <c:pt idx="1880">
                  <c:v>21.940492501484275</c:v>
                </c:pt>
                <c:pt idx="1881">
                  <c:v>21.940492501179804</c:v>
                </c:pt>
                <c:pt idx="1882">
                  <c:v>21.940492501682087</c:v>
                </c:pt>
                <c:pt idx="1883">
                  <c:v>21.940492502914875</c:v>
                </c:pt>
                <c:pt idx="1884">
                  <c:v>21.940492502108242</c:v>
                </c:pt>
                <c:pt idx="1885">
                  <c:v>21.940492502443057</c:v>
                </c:pt>
                <c:pt idx="1886">
                  <c:v>21.940492501666842</c:v>
                </c:pt>
                <c:pt idx="1887">
                  <c:v>21.940492502062575</c:v>
                </c:pt>
                <c:pt idx="1888">
                  <c:v>21.940492502123416</c:v>
                </c:pt>
                <c:pt idx="1889">
                  <c:v>21.94049250172769</c:v>
                </c:pt>
                <c:pt idx="1890">
                  <c:v>21.940492501864757</c:v>
                </c:pt>
                <c:pt idx="1891">
                  <c:v>21.940492501758168</c:v>
                </c:pt>
                <c:pt idx="1892">
                  <c:v>21.940492502001657</c:v>
                </c:pt>
                <c:pt idx="1893">
                  <c:v>21.940492502443057</c:v>
                </c:pt>
                <c:pt idx="1894">
                  <c:v>21.940492501742927</c:v>
                </c:pt>
                <c:pt idx="1895">
                  <c:v>21.94049250172769</c:v>
                </c:pt>
                <c:pt idx="1896">
                  <c:v>21.940492501606009</c:v>
                </c:pt>
                <c:pt idx="1897">
                  <c:v>21.940492502397476</c:v>
                </c:pt>
                <c:pt idx="1898">
                  <c:v>21.940492502199568</c:v>
                </c:pt>
                <c:pt idx="1899">
                  <c:v>21.940492502169089</c:v>
                </c:pt>
                <c:pt idx="1900">
                  <c:v>21.940492502245242</c:v>
                </c:pt>
                <c:pt idx="1901">
                  <c:v>21.940492501819083</c:v>
                </c:pt>
                <c:pt idx="1902">
                  <c:v>21.940492502138657</c:v>
                </c:pt>
                <c:pt idx="1903">
                  <c:v>21.940492502062575</c:v>
                </c:pt>
                <c:pt idx="1904">
                  <c:v>21.940492501895168</c:v>
                </c:pt>
                <c:pt idx="1905">
                  <c:v>21.940492502549642</c:v>
                </c:pt>
                <c:pt idx="1906">
                  <c:v>21.940492501864757</c:v>
                </c:pt>
                <c:pt idx="1907">
                  <c:v>21.940492502047405</c:v>
                </c:pt>
                <c:pt idx="1908">
                  <c:v>21.940492501986487</c:v>
                </c:pt>
                <c:pt idx="1909">
                  <c:v>21.940492502047405</c:v>
                </c:pt>
                <c:pt idx="1910">
                  <c:v>21.940492501940842</c:v>
                </c:pt>
                <c:pt idx="1911">
                  <c:v>21.940492501742927</c:v>
                </c:pt>
                <c:pt idx="1912">
                  <c:v>21.940492502534372</c:v>
                </c:pt>
                <c:pt idx="1913">
                  <c:v>21.940492502138657</c:v>
                </c:pt>
                <c:pt idx="1914">
                  <c:v>21.940492502732223</c:v>
                </c:pt>
                <c:pt idx="1915">
                  <c:v>21.940492502153834</c:v>
                </c:pt>
                <c:pt idx="1916">
                  <c:v>21.940492502503943</c:v>
                </c:pt>
                <c:pt idx="1917">
                  <c:v>21.940492501468942</c:v>
                </c:pt>
                <c:pt idx="1918">
                  <c:v>21.940492502275653</c:v>
                </c:pt>
                <c:pt idx="1919">
                  <c:v>21.940492502260476</c:v>
                </c:pt>
                <c:pt idx="1920">
                  <c:v>21.940492502564815</c:v>
                </c:pt>
                <c:pt idx="1921">
                  <c:v>21.940492502001657</c:v>
                </c:pt>
                <c:pt idx="1922">
                  <c:v>21.940492502336564</c:v>
                </c:pt>
                <c:pt idx="1923">
                  <c:v>21.940492501986487</c:v>
                </c:pt>
                <c:pt idx="1924">
                  <c:v>21.940492502321284</c:v>
                </c:pt>
                <c:pt idx="1925">
                  <c:v>21.940492502321284</c:v>
                </c:pt>
                <c:pt idx="1926">
                  <c:v>21.940492501910409</c:v>
                </c:pt>
                <c:pt idx="1927">
                  <c:v>21.940492502062575</c:v>
                </c:pt>
                <c:pt idx="1928">
                  <c:v>21.940492502123416</c:v>
                </c:pt>
                <c:pt idx="1929">
                  <c:v>21.940492501819083</c:v>
                </c:pt>
                <c:pt idx="1930">
                  <c:v>21.940492501940842</c:v>
                </c:pt>
                <c:pt idx="1931">
                  <c:v>21.940492501286489</c:v>
                </c:pt>
                <c:pt idx="1932">
                  <c:v>21.940492502001657</c:v>
                </c:pt>
                <c:pt idx="1933">
                  <c:v>21.940492502321284</c:v>
                </c:pt>
                <c:pt idx="1934">
                  <c:v>21.940492502047405</c:v>
                </c:pt>
                <c:pt idx="1935">
                  <c:v>21.940492502245242</c:v>
                </c:pt>
                <c:pt idx="1936">
                  <c:v>21.940492502443057</c:v>
                </c:pt>
                <c:pt idx="1937">
                  <c:v>21.940492501453775</c:v>
                </c:pt>
                <c:pt idx="1938">
                  <c:v>21.940492502366904</c:v>
                </c:pt>
                <c:pt idx="1939">
                  <c:v>21.940492501712587</c:v>
                </c:pt>
                <c:pt idx="1940">
                  <c:v>21.940492501849487</c:v>
                </c:pt>
                <c:pt idx="1941">
                  <c:v>21.940492501895168</c:v>
                </c:pt>
                <c:pt idx="1942">
                  <c:v>21.940492501575523</c:v>
                </c:pt>
                <c:pt idx="1943">
                  <c:v>21.940492501834257</c:v>
                </c:pt>
                <c:pt idx="1944">
                  <c:v>21.940492501819083</c:v>
                </c:pt>
                <c:pt idx="1945">
                  <c:v>21.940492501864757</c:v>
                </c:pt>
                <c:pt idx="1946">
                  <c:v>21.940492501742927</c:v>
                </c:pt>
                <c:pt idx="1947">
                  <c:v>21.940492502229965</c:v>
                </c:pt>
                <c:pt idx="1948">
                  <c:v>21.940492502397476</c:v>
                </c:pt>
                <c:pt idx="1949">
                  <c:v>21.940492502336564</c:v>
                </c:pt>
                <c:pt idx="1950">
                  <c:v>21.94049250241271</c:v>
                </c:pt>
                <c:pt idx="1951">
                  <c:v>21.940492501956076</c:v>
                </c:pt>
                <c:pt idx="1952">
                  <c:v>21.940492502123416</c:v>
                </c:pt>
                <c:pt idx="1953">
                  <c:v>21.940492502245242</c:v>
                </c:pt>
                <c:pt idx="1954">
                  <c:v>21.940492501773313</c:v>
                </c:pt>
                <c:pt idx="1955">
                  <c:v>21.940492502260476</c:v>
                </c:pt>
                <c:pt idx="1956">
                  <c:v>21.940492501819083</c:v>
                </c:pt>
                <c:pt idx="1957">
                  <c:v>21.940492502123416</c:v>
                </c:pt>
                <c:pt idx="1958">
                  <c:v>21.94049250172769</c:v>
                </c:pt>
                <c:pt idx="1959">
                  <c:v>21.94049250241271</c:v>
                </c:pt>
                <c:pt idx="1960">
                  <c:v>21.940492502138657</c:v>
                </c:pt>
                <c:pt idx="1961">
                  <c:v>21.940492502199568</c:v>
                </c:pt>
                <c:pt idx="1962">
                  <c:v>21.940492502169089</c:v>
                </c:pt>
                <c:pt idx="1963">
                  <c:v>21.94049250172769</c:v>
                </c:pt>
                <c:pt idx="1964">
                  <c:v>21.940492502016987</c:v>
                </c:pt>
                <c:pt idx="1965">
                  <c:v>21.940492502321284</c:v>
                </c:pt>
                <c:pt idx="1966">
                  <c:v>21.940492502062575</c:v>
                </c:pt>
                <c:pt idx="1967">
                  <c:v>21.940492502762623</c:v>
                </c:pt>
                <c:pt idx="1968">
                  <c:v>21.940492501742927</c:v>
                </c:pt>
                <c:pt idx="1969">
                  <c:v>21.940492502260476</c:v>
                </c:pt>
                <c:pt idx="1970">
                  <c:v>21.940492502336564</c:v>
                </c:pt>
                <c:pt idx="1971">
                  <c:v>21.940492502153834</c:v>
                </c:pt>
                <c:pt idx="1972">
                  <c:v>21.940492502717042</c:v>
                </c:pt>
                <c:pt idx="1973">
                  <c:v>21.940492502732223</c:v>
                </c:pt>
                <c:pt idx="1974">
                  <c:v>21.940492502032157</c:v>
                </c:pt>
                <c:pt idx="1975">
                  <c:v>21.940492502032157</c:v>
                </c:pt>
                <c:pt idx="1976">
                  <c:v>21.940492501803849</c:v>
                </c:pt>
                <c:pt idx="1977">
                  <c:v>21.940492502077749</c:v>
                </c:pt>
                <c:pt idx="1978">
                  <c:v>21.940492501971185</c:v>
                </c:pt>
                <c:pt idx="1979">
                  <c:v>21.940492501803849</c:v>
                </c:pt>
                <c:pt idx="1980">
                  <c:v>21.940492501758168</c:v>
                </c:pt>
                <c:pt idx="1981">
                  <c:v>21.940492502351741</c:v>
                </c:pt>
                <c:pt idx="1982">
                  <c:v>21.940492501621112</c:v>
                </c:pt>
                <c:pt idx="1983">
                  <c:v>21.940492501956076</c:v>
                </c:pt>
                <c:pt idx="1984">
                  <c:v>21.940492501803849</c:v>
                </c:pt>
                <c:pt idx="1985">
                  <c:v>21.940492501773313</c:v>
                </c:pt>
                <c:pt idx="1986">
                  <c:v>21.940492502427816</c:v>
                </c:pt>
                <c:pt idx="1987">
                  <c:v>21.940492502473557</c:v>
                </c:pt>
                <c:pt idx="1988">
                  <c:v>21.940492502443057</c:v>
                </c:pt>
                <c:pt idx="1989">
                  <c:v>21.940492502397476</c:v>
                </c:pt>
                <c:pt idx="1990">
                  <c:v>21.940492502397476</c:v>
                </c:pt>
                <c:pt idx="1991">
                  <c:v>21.940492501697264</c:v>
                </c:pt>
                <c:pt idx="1992">
                  <c:v>21.940492502169089</c:v>
                </c:pt>
                <c:pt idx="1993">
                  <c:v>21.940492502184398</c:v>
                </c:pt>
                <c:pt idx="1994">
                  <c:v>21.940492502214806</c:v>
                </c:pt>
                <c:pt idx="1995">
                  <c:v>21.940492501575523</c:v>
                </c:pt>
                <c:pt idx="1996">
                  <c:v>21.940492502366904</c:v>
                </c:pt>
                <c:pt idx="1997">
                  <c:v>21.940492501697264</c:v>
                </c:pt>
                <c:pt idx="1998">
                  <c:v>21.940492501971185</c:v>
                </c:pt>
                <c:pt idx="1999">
                  <c:v>21.940492502229965</c:v>
                </c:pt>
                <c:pt idx="2000">
                  <c:v>21.940492502458298</c:v>
                </c:pt>
                <c:pt idx="2001">
                  <c:v>21.940492501453775</c:v>
                </c:pt>
                <c:pt idx="2002">
                  <c:v>21.940492502336564</c:v>
                </c:pt>
                <c:pt idx="2003">
                  <c:v>21.940492502275653</c:v>
                </c:pt>
                <c:pt idx="2004">
                  <c:v>21.940492502838779</c:v>
                </c:pt>
                <c:pt idx="2005">
                  <c:v>21.940492501742927</c:v>
                </c:pt>
                <c:pt idx="2006">
                  <c:v>21.940492502321284</c:v>
                </c:pt>
                <c:pt idx="2007">
                  <c:v>21.940492501940842</c:v>
                </c:pt>
                <c:pt idx="2008">
                  <c:v>21.940492502169089</c:v>
                </c:pt>
                <c:pt idx="2009">
                  <c:v>21.940492502108242</c:v>
                </c:pt>
                <c:pt idx="2010">
                  <c:v>21.940492501925515</c:v>
                </c:pt>
                <c:pt idx="2011">
                  <c:v>21.940492502214806</c:v>
                </c:pt>
                <c:pt idx="2012">
                  <c:v>21.940492502199568</c:v>
                </c:pt>
                <c:pt idx="2013">
                  <c:v>21.940492502351741</c:v>
                </c:pt>
                <c:pt idx="2014">
                  <c:v>21.940492503188857</c:v>
                </c:pt>
                <c:pt idx="2015">
                  <c:v>21.940492502077749</c:v>
                </c:pt>
                <c:pt idx="2016">
                  <c:v>21.940492501849487</c:v>
                </c:pt>
                <c:pt idx="2017">
                  <c:v>21.940492502062575</c:v>
                </c:pt>
                <c:pt idx="2018">
                  <c:v>21.940492502214806</c:v>
                </c:pt>
                <c:pt idx="2019">
                  <c:v>21.940492501758168</c:v>
                </c:pt>
                <c:pt idx="2020">
                  <c:v>21.940492502077749</c:v>
                </c:pt>
                <c:pt idx="2021">
                  <c:v>21.940492501697264</c:v>
                </c:pt>
                <c:pt idx="2022">
                  <c:v>21.940492502047405</c:v>
                </c:pt>
                <c:pt idx="2023">
                  <c:v>21.940492501971185</c:v>
                </c:pt>
                <c:pt idx="2024">
                  <c:v>21.940492501819083</c:v>
                </c:pt>
                <c:pt idx="2025">
                  <c:v>21.94049250241271</c:v>
                </c:pt>
                <c:pt idx="2026">
                  <c:v>21.940492502427816</c:v>
                </c:pt>
                <c:pt idx="2027">
                  <c:v>21.940492502336564</c:v>
                </c:pt>
                <c:pt idx="2028">
                  <c:v>21.940492501971185</c:v>
                </c:pt>
                <c:pt idx="2029">
                  <c:v>21.940492502153834</c:v>
                </c:pt>
                <c:pt idx="2030">
                  <c:v>21.940492502260476</c:v>
                </c:pt>
                <c:pt idx="2031">
                  <c:v>21.940492502108242</c:v>
                </c:pt>
                <c:pt idx="2032">
                  <c:v>21.940492502169089</c:v>
                </c:pt>
                <c:pt idx="2033">
                  <c:v>21.940492502047405</c:v>
                </c:pt>
                <c:pt idx="2034">
                  <c:v>21.940492502762623</c:v>
                </c:pt>
                <c:pt idx="2035">
                  <c:v>21.940492502047405</c:v>
                </c:pt>
                <c:pt idx="2036">
                  <c:v>21.940492501849487</c:v>
                </c:pt>
                <c:pt idx="2037">
                  <c:v>21.940492502427816</c:v>
                </c:pt>
                <c:pt idx="2038">
                  <c:v>21.940492502169089</c:v>
                </c:pt>
                <c:pt idx="2039">
                  <c:v>21.940492502032157</c:v>
                </c:pt>
                <c:pt idx="2040">
                  <c:v>21.940492501986487</c:v>
                </c:pt>
                <c:pt idx="2041">
                  <c:v>21.940492501590775</c:v>
                </c:pt>
                <c:pt idx="2042">
                  <c:v>21.940492502001657</c:v>
                </c:pt>
                <c:pt idx="2043">
                  <c:v>21.940492501377616</c:v>
                </c:pt>
                <c:pt idx="2044">
                  <c:v>21.940492502290887</c:v>
                </c:pt>
                <c:pt idx="2045">
                  <c:v>21.940492502016987</c:v>
                </c:pt>
                <c:pt idx="2046">
                  <c:v>21.940492501849487</c:v>
                </c:pt>
                <c:pt idx="2047">
                  <c:v>21.940492501971185</c:v>
                </c:pt>
                <c:pt idx="2048">
                  <c:v>21.940492501529782</c:v>
                </c:pt>
                <c:pt idx="2049">
                  <c:v>21.940492501895168</c:v>
                </c:pt>
                <c:pt idx="2050">
                  <c:v>21.940492502062575</c:v>
                </c:pt>
                <c:pt idx="2051">
                  <c:v>21.940492502701812</c:v>
                </c:pt>
                <c:pt idx="2052">
                  <c:v>21.940492501408194</c:v>
                </c:pt>
                <c:pt idx="2053">
                  <c:v>21.940492501834257</c:v>
                </c:pt>
                <c:pt idx="2054">
                  <c:v>21.940492502138657</c:v>
                </c:pt>
                <c:pt idx="2055">
                  <c:v>21.940492501575523</c:v>
                </c:pt>
                <c:pt idx="2056">
                  <c:v>21.940492501879998</c:v>
                </c:pt>
                <c:pt idx="2057">
                  <c:v>21.940492502229965</c:v>
                </c:pt>
                <c:pt idx="2058">
                  <c:v>21.940492502184398</c:v>
                </c:pt>
                <c:pt idx="2059">
                  <c:v>21.940492501788675</c:v>
                </c:pt>
                <c:pt idx="2060">
                  <c:v>21.940492502595223</c:v>
                </c:pt>
                <c:pt idx="2061">
                  <c:v>21.940492502062575</c:v>
                </c:pt>
                <c:pt idx="2062">
                  <c:v>21.940492502138657</c:v>
                </c:pt>
                <c:pt idx="2063">
                  <c:v>21.940492501879998</c:v>
                </c:pt>
                <c:pt idx="2064">
                  <c:v>21.940492502260476</c:v>
                </c:pt>
                <c:pt idx="2065">
                  <c:v>21.940492502275653</c:v>
                </c:pt>
                <c:pt idx="2066">
                  <c:v>21.940492502366904</c:v>
                </c:pt>
                <c:pt idx="2067">
                  <c:v>21.940492502488805</c:v>
                </c:pt>
                <c:pt idx="2068">
                  <c:v>21.940492502473557</c:v>
                </c:pt>
                <c:pt idx="2069">
                  <c:v>21.940492502610589</c:v>
                </c:pt>
                <c:pt idx="2070">
                  <c:v>21.940492501575523</c:v>
                </c:pt>
                <c:pt idx="2071">
                  <c:v>21.940492502564815</c:v>
                </c:pt>
                <c:pt idx="2072">
                  <c:v>21.940492501697264</c:v>
                </c:pt>
                <c:pt idx="2073">
                  <c:v>21.940492502245242</c:v>
                </c:pt>
                <c:pt idx="2074">
                  <c:v>21.940492501864757</c:v>
                </c:pt>
                <c:pt idx="2075">
                  <c:v>21.940492501606009</c:v>
                </c:pt>
                <c:pt idx="2076">
                  <c:v>21.940492503021449</c:v>
                </c:pt>
                <c:pt idx="2077">
                  <c:v>21.940492501773313</c:v>
                </c:pt>
                <c:pt idx="2078">
                  <c:v>21.940492502047405</c:v>
                </c:pt>
                <c:pt idx="2079">
                  <c:v>21.940492502169089</c:v>
                </c:pt>
                <c:pt idx="2080">
                  <c:v>21.940492502610589</c:v>
                </c:pt>
                <c:pt idx="2081">
                  <c:v>21.940492501742927</c:v>
                </c:pt>
                <c:pt idx="2082">
                  <c:v>21.940492501788675</c:v>
                </c:pt>
                <c:pt idx="2083">
                  <c:v>21.940492502245242</c:v>
                </c:pt>
                <c:pt idx="2084">
                  <c:v>21.940492502473557</c:v>
                </c:pt>
                <c:pt idx="2085">
                  <c:v>21.940492501986487</c:v>
                </c:pt>
                <c:pt idx="2086">
                  <c:v>21.940492502854113</c:v>
                </c:pt>
                <c:pt idx="2087">
                  <c:v>21.94049250241271</c:v>
                </c:pt>
                <c:pt idx="2088">
                  <c:v>21.940492502564815</c:v>
                </c:pt>
                <c:pt idx="2089">
                  <c:v>21.940492502336564</c:v>
                </c:pt>
                <c:pt idx="2090">
                  <c:v>21.940492501773313</c:v>
                </c:pt>
                <c:pt idx="2091">
                  <c:v>21.940492501742927</c:v>
                </c:pt>
                <c:pt idx="2092">
                  <c:v>21.940492501956076</c:v>
                </c:pt>
                <c:pt idx="2093">
                  <c:v>21.940492501468942</c:v>
                </c:pt>
                <c:pt idx="2094">
                  <c:v>21.940492501971185</c:v>
                </c:pt>
                <c:pt idx="2095">
                  <c:v>21.940492502077749</c:v>
                </c:pt>
                <c:pt idx="2096">
                  <c:v>21.940492501986487</c:v>
                </c:pt>
                <c:pt idx="2097">
                  <c:v>21.940492501712587</c:v>
                </c:pt>
                <c:pt idx="2098">
                  <c:v>21.940492502001657</c:v>
                </c:pt>
                <c:pt idx="2099">
                  <c:v>21.940492501956076</c:v>
                </c:pt>
                <c:pt idx="2100">
                  <c:v>21.940492501316776</c:v>
                </c:pt>
                <c:pt idx="2101">
                  <c:v>21.940492502245242</c:v>
                </c:pt>
                <c:pt idx="2102">
                  <c:v>21.940492501712587</c:v>
                </c:pt>
                <c:pt idx="2103">
                  <c:v>21.940492502275653</c:v>
                </c:pt>
                <c:pt idx="2104">
                  <c:v>21.940492501986487</c:v>
                </c:pt>
                <c:pt idx="2105">
                  <c:v>21.94049250241271</c:v>
                </c:pt>
                <c:pt idx="2106">
                  <c:v>21.940492501986487</c:v>
                </c:pt>
                <c:pt idx="2107">
                  <c:v>21.940492502214806</c:v>
                </c:pt>
                <c:pt idx="2108">
                  <c:v>21.940492502595223</c:v>
                </c:pt>
                <c:pt idx="2109">
                  <c:v>21.940492501879998</c:v>
                </c:pt>
                <c:pt idx="2110">
                  <c:v>21.940492502062575</c:v>
                </c:pt>
                <c:pt idx="2111">
                  <c:v>21.940492501849487</c:v>
                </c:pt>
                <c:pt idx="2112">
                  <c:v>21.940492501758168</c:v>
                </c:pt>
                <c:pt idx="2113">
                  <c:v>21.940492502153834</c:v>
                </c:pt>
                <c:pt idx="2114">
                  <c:v>21.940492502473557</c:v>
                </c:pt>
                <c:pt idx="2115">
                  <c:v>21.940492502108242</c:v>
                </c:pt>
                <c:pt idx="2116">
                  <c:v>21.940492501682087</c:v>
                </c:pt>
                <c:pt idx="2117">
                  <c:v>21.940492502169089</c:v>
                </c:pt>
                <c:pt idx="2118">
                  <c:v>21.940492502625723</c:v>
                </c:pt>
                <c:pt idx="2119">
                  <c:v>21.940492501651676</c:v>
                </c:pt>
                <c:pt idx="2120">
                  <c:v>21.940492501453775</c:v>
                </c:pt>
                <c:pt idx="2121">
                  <c:v>21.940492502397476</c:v>
                </c:pt>
                <c:pt idx="2122">
                  <c:v>21.940492502123416</c:v>
                </c:pt>
                <c:pt idx="2123">
                  <c:v>21.940492502260476</c:v>
                </c:pt>
                <c:pt idx="2124">
                  <c:v>21.940492502001657</c:v>
                </c:pt>
                <c:pt idx="2125">
                  <c:v>21.940492502229965</c:v>
                </c:pt>
                <c:pt idx="2126">
                  <c:v>21.940492502488805</c:v>
                </c:pt>
                <c:pt idx="2127">
                  <c:v>21.940492501819083</c:v>
                </c:pt>
                <c:pt idx="2128">
                  <c:v>21.940492502427816</c:v>
                </c:pt>
                <c:pt idx="2129">
                  <c:v>21.940492502077749</c:v>
                </c:pt>
                <c:pt idx="2130">
                  <c:v>21.940492502488805</c:v>
                </c:pt>
                <c:pt idx="2131">
                  <c:v>21.940492502077749</c:v>
                </c:pt>
                <c:pt idx="2132">
                  <c:v>21.940492501742927</c:v>
                </c:pt>
                <c:pt idx="2133">
                  <c:v>21.940492502032157</c:v>
                </c:pt>
                <c:pt idx="2134">
                  <c:v>21.940492502062575</c:v>
                </c:pt>
                <c:pt idx="2135">
                  <c:v>21.940492501986487</c:v>
                </c:pt>
                <c:pt idx="2136">
                  <c:v>21.940492501256013</c:v>
                </c:pt>
                <c:pt idx="2137">
                  <c:v>21.940492501849487</c:v>
                </c:pt>
                <c:pt idx="2138">
                  <c:v>21.940492501986487</c:v>
                </c:pt>
                <c:pt idx="2139">
                  <c:v>21.940492502503943</c:v>
                </c:pt>
                <c:pt idx="2140">
                  <c:v>21.940492501925515</c:v>
                </c:pt>
                <c:pt idx="2141">
                  <c:v>21.940492501956076</c:v>
                </c:pt>
                <c:pt idx="2142">
                  <c:v>21.940492502169089</c:v>
                </c:pt>
                <c:pt idx="2143">
                  <c:v>21.940492502321284</c:v>
                </c:pt>
                <c:pt idx="2144">
                  <c:v>21.940492501682087</c:v>
                </c:pt>
                <c:pt idx="2145">
                  <c:v>21.940492501773313</c:v>
                </c:pt>
                <c:pt idx="2146">
                  <c:v>21.940492502001657</c:v>
                </c:pt>
                <c:pt idx="2147">
                  <c:v>21.940492501895168</c:v>
                </c:pt>
                <c:pt idx="2148">
                  <c:v>21.940492502077749</c:v>
                </c:pt>
                <c:pt idx="2149">
                  <c:v>21.940492502397476</c:v>
                </c:pt>
                <c:pt idx="2150">
                  <c:v>21.94049250241271</c:v>
                </c:pt>
                <c:pt idx="2151">
                  <c:v>21.940492502062575</c:v>
                </c:pt>
                <c:pt idx="2152">
                  <c:v>21.940492501986487</c:v>
                </c:pt>
                <c:pt idx="2153">
                  <c:v>21.940492501803849</c:v>
                </c:pt>
                <c:pt idx="2154">
                  <c:v>21.940492502169089</c:v>
                </c:pt>
                <c:pt idx="2155">
                  <c:v>21.940492502366904</c:v>
                </c:pt>
                <c:pt idx="2156">
                  <c:v>21.940492502397476</c:v>
                </c:pt>
                <c:pt idx="2157">
                  <c:v>21.940492502169089</c:v>
                </c:pt>
                <c:pt idx="2158">
                  <c:v>21.940492502382149</c:v>
                </c:pt>
                <c:pt idx="2159">
                  <c:v>21.940492502519142</c:v>
                </c:pt>
                <c:pt idx="2160">
                  <c:v>21.940492501575523</c:v>
                </c:pt>
                <c:pt idx="2161">
                  <c:v>21.940492502564815</c:v>
                </c:pt>
                <c:pt idx="2162">
                  <c:v>21.940492502123416</c:v>
                </c:pt>
                <c:pt idx="2163">
                  <c:v>21.94049250241271</c:v>
                </c:pt>
                <c:pt idx="2164">
                  <c:v>21.940492502306057</c:v>
                </c:pt>
                <c:pt idx="2165">
                  <c:v>21.940492501956076</c:v>
                </c:pt>
                <c:pt idx="2166">
                  <c:v>21.940492501606009</c:v>
                </c:pt>
                <c:pt idx="2167">
                  <c:v>21.940492501940842</c:v>
                </c:pt>
                <c:pt idx="2168">
                  <c:v>21.940492502427816</c:v>
                </c:pt>
                <c:pt idx="2169">
                  <c:v>21.940492502229965</c:v>
                </c:pt>
                <c:pt idx="2170">
                  <c:v>21.940492502290887</c:v>
                </c:pt>
                <c:pt idx="2171">
                  <c:v>21.940492502153834</c:v>
                </c:pt>
                <c:pt idx="2172">
                  <c:v>21.940492502016987</c:v>
                </c:pt>
                <c:pt idx="2173">
                  <c:v>21.940492501651676</c:v>
                </c:pt>
                <c:pt idx="2174">
                  <c:v>21.940492502717042</c:v>
                </c:pt>
                <c:pt idx="2175">
                  <c:v>21.940492502199568</c:v>
                </c:pt>
                <c:pt idx="2176">
                  <c:v>21.940492502275653</c:v>
                </c:pt>
                <c:pt idx="2177">
                  <c:v>21.940492501712587</c:v>
                </c:pt>
                <c:pt idx="2178">
                  <c:v>21.940492501438605</c:v>
                </c:pt>
                <c:pt idx="2179">
                  <c:v>21.940492502823542</c:v>
                </c:pt>
                <c:pt idx="2180">
                  <c:v>21.940492502093075</c:v>
                </c:pt>
                <c:pt idx="2181">
                  <c:v>21.940492502077749</c:v>
                </c:pt>
                <c:pt idx="2182">
                  <c:v>21.940492501682087</c:v>
                </c:pt>
                <c:pt idx="2183">
                  <c:v>21.940492501773313</c:v>
                </c:pt>
                <c:pt idx="2184">
                  <c:v>21.94049250241271</c:v>
                </c:pt>
                <c:pt idx="2185">
                  <c:v>21.940492502016987</c:v>
                </c:pt>
                <c:pt idx="2186">
                  <c:v>21.940492501575523</c:v>
                </c:pt>
                <c:pt idx="2187">
                  <c:v>21.940492502153834</c:v>
                </c:pt>
                <c:pt idx="2188">
                  <c:v>21.940492501438605</c:v>
                </c:pt>
                <c:pt idx="2189">
                  <c:v>21.940492501940842</c:v>
                </c:pt>
                <c:pt idx="2190">
                  <c:v>21.940492501986487</c:v>
                </c:pt>
                <c:pt idx="2191">
                  <c:v>21.940492501849487</c:v>
                </c:pt>
                <c:pt idx="2192">
                  <c:v>21.940492501925515</c:v>
                </c:pt>
                <c:pt idx="2193">
                  <c:v>21.940492501895168</c:v>
                </c:pt>
                <c:pt idx="2194">
                  <c:v>21.940492502306057</c:v>
                </c:pt>
                <c:pt idx="2195">
                  <c:v>21.940492502458298</c:v>
                </c:pt>
                <c:pt idx="2196">
                  <c:v>21.940492501895168</c:v>
                </c:pt>
                <c:pt idx="2197">
                  <c:v>21.940492501940842</c:v>
                </c:pt>
                <c:pt idx="2198">
                  <c:v>21.940492501971185</c:v>
                </c:pt>
                <c:pt idx="2199">
                  <c:v>21.940492501484275</c:v>
                </c:pt>
                <c:pt idx="2200">
                  <c:v>21.940492501636509</c:v>
                </c:pt>
                <c:pt idx="2201">
                  <c:v>21.940492502077749</c:v>
                </c:pt>
                <c:pt idx="2202">
                  <c:v>21.940492502138657</c:v>
                </c:pt>
                <c:pt idx="2203">
                  <c:v>21.940492502260476</c:v>
                </c:pt>
                <c:pt idx="2204">
                  <c:v>21.940492501956076</c:v>
                </c:pt>
                <c:pt idx="2205">
                  <c:v>21.940492502397476</c:v>
                </c:pt>
                <c:pt idx="2206">
                  <c:v>21.940492502229965</c:v>
                </c:pt>
                <c:pt idx="2207">
                  <c:v>21.940492502184398</c:v>
                </c:pt>
                <c:pt idx="2208">
                  <c:v>21.940492501940842</c:v>
                </c:pt>
                <c:pt idx="2209">
                  <c:v>21.940492501864757</c:v>
                </c:pt>
                <c:pt idx="2210">
                  <c:v>21.940492501849487</c:v>
                </c:pt>
                <c:pt idx="2211">
                  <c:v>21.940492502260476</c:v>
                </c:pt>
                <c:pt idx="2212">
                  <c:v>21.940492501849487</c:v>
                </c:pt>
                <c:pt idx="2213">
                  <c:v>21.940492501956076</c:v>
                </c:pt>
                <c:pt idx="2214">
                  <c:v>21.940492501910409</c:v>
                </c:pt>
                <c:pt idx="2215">
                  <c:v>21.940492502199568</c:v>
                </c:pt>
                <c:pt idx="2216">
                  <c:v>21.940492501682087</c:v>
                </c:pt>
                <c:pt idx="2217">
                  <c:v>21.940492501758168</c:v>
                </c:pt>
                <c:pt idx="2218">
                  <c:v>21.940492501895168</c:v>
                </c:pt>
                <c:pt idx="2219">
                  <c:v>21.940492501879998</c:v>
                </c:pt>
                <c:pt idx="2220">
                  <c:v>21.940492501666842</c:v>
                </c:pt>
                <c:pt idx="2221">
                  <c:v>21.940492502306057</c:v>
                </c:pt>
                <c:pt idx="2222">
                  <c:v>21.940492502397476</c:v>
                </c:pt>
                <c:pt idx="2223">
                  <c:v>21.940492502047405</c:v>
                </c:pt>
                <c:pt idx="2224">
                  <c:v>21.940492501468942</c:v>
                </c:pt>
                <c:pt idx="2225">
                  <c:v>21.940492501758168</c:v>
                </c:pt>
                <c:pt idx="2226">
                  <c:v>21.94049250241271</c:v>
                </c:pt>
                <c:pt idx="2227">
                  <c:v>21.940492501895168</c:v>
                </c:pt>
                <c:pt idx="2228">
                  <c:v>21.940492502306057</c:v>
                </c:pt>
                <c:pt idx="2229">
                  <c:v>21.940492502123416</c:v>
                </c:pt>
                <c:pt idx="2230">
                  <c:v>21.940492502214806</c:v>
                </c:pt>
                <c:pt idx="2231">
                  <c:v>21.940492502671365</c:v>
                </c:pt>
                <c:pt idx="2232">
                  <c:v>21.940492502290887</c:v>
                </c:pt>
                <c:pt idx="2233">
                  <c:v>21.940492502260476</c:v>
                </c:pt>
                <c:pt idx="2234">
                  <c:v>21.940492502458298</c:v>
                </c:pt>
                <c:pt idx="2235">
                  <c:v>21.940492502351741</c:v>
                </c:pt>
                <c:pt idx="2236">
                  <c:v>21.940492502032157</c:v>
                </c:pt>
                <c:pt idx="2237">
                  <c:v>21.940492502519142</c:v>
                </c:pt>
                <c:pt idx="2238">
                  <c:v>21.940492502138657</c:v>
                </c:pt>
                <c:pt idx="2239">
                  <c:v>21.940492502153834</c:v>
                </c:pt>
                <c:pt idx="2240">
                  <c:v>21.940492502077749</c:v>
                </c:pt>
                <c:pt idx="2241">
                  <c:v>21.940492501910409</c:v>
                </c:pt>
                <c:pt idx="2242">
                  <c:v>21.940492502549642</c:v>
                </c:pt>
                <c:pt idx="2243">
                  <c:v>21.940492502214806</c:v>
                </c:pt>
                <c:pt idx="2244">
                  <c:v>21.940492502016987</c:v>
                </c:pt>
                <c:pt idx="2245">
                  <c:v>21.940492501864757</c:v>
                </c:pt>
                <c:pt idx="2246">
                  <c:v>21.940492502077749</c:v>
                </c:pt>
                <c:pt idx="2247">
                  <c:v>21.940492502336564</c:v>
                </c:pt>
                <c:pt idx="2248">
                  <c:v>21.940492502062575</c:v>
                </c:pt>
                <c:pt idx="2249">
                  <c:v>21.940492502229965</c:v>
                </c:pt>
                <c:pt idx="2250">
                  <c:v>21.940492501986487</c:v>
                </c:pt>
                <c:pt idx="2251">
                  <c:v>21.940492501819083</c:v>
                </c:pt>
                <c:pt idx="2252">
                  <c:v>21.940492502184398</c:v>
                </c:pt>
                <c:pt idx="2253">
                  <c:v>21.940492501864757</c:v>
                </c:pt>
                <c:pt idx="2254">
                  <c:v>21.940492501682087</c:v>
                </c:pt>
                <c:pt idx="2255">
                  <c:v>21.940492502321284</c:v>
                </c:pt>
                <c:pt idx="2256">
                  <c:v>21.940492501910409</c:v>
                </c:pt>
                <c:pt idx="2257">
                  <c:v>21.940492501940842</c:v>
                </c:pt>
                <c:pt idx="2258">
                  <c:v>21.940492501940842</c:v>
                </c:pt>
                <c:pt idx="2259">
                  <c:v>21.940492501742927</c:v>
                </c:pt>
                <c:pt idx="2260">
                  <c:v>21.940492501697264</c:v>
                </c:pt>
                <c:pt idx="2261">
                  <c:v>21.940492502077749</c:v>
                </c:pt>
                <c:pt idx="2262">
                  <c:v>21.940492502108242</c:v>
                </c:pt>
                <c:pt idx="2263">
                  <c:v>21.940492501895168</c:v>
                </c:pt>
                <c:pt idx="2264">
                  <c:v>21.940492502062575</c:v>
                </c:pt>
                <c:pt idx="2265">
                  <c:v>21.940492502001657</c:v>
                </c:pt>
                <c:pt idx="2266">
                  <c:v>21.940492501864757</c:v>
                </c:pt>
                <c:pt idx="2267">
                  <c:v>21.940492502488805</c:v>
                </c:pt>
                <c:pt idx="2268">
                  <c:v>21.940492502108242</c:v>
                </c:pt>
                <c:pt idx="2269">
                  <c:v>21.940492501682087</c:v>
                </c:pt>
                <c:pt idx="2270">
                  <c:v>21.940492502108242</c:v>
                </c:pt>
                <c:pt idx="2271">
                  <c:v>21.94049250172769</c:v>
                </c:pt>
                <c:pt idx="2272">
                  <c:v>21.940492502260476</c:v>
                </c:pt>
                <c:pt idx="2273">
                  <c:v>21.940492501956076</c:v>
                </c:pt>
                <c:pt idx="2274">
                  <c:v>21.940492501697264</c:v>
                </c:pt>
                <c:pt idx="2275">
                  <c:v>21.940492501879998</c:v>
                </c:pt>
                <c:pt idx="2276">
                  <c:v>21.940492501895168</c:v>
                </c:pt>
                <c:pt idx="2277">
                  <c:v>21.940492502199568</c:v>
                </c:pt>
                <c:pt idx="2278">
                  <c:v>21.940492502184398</c:v>
                </c:pt>
                <c:pt idx="2279">
                  <c:v>21.940492501910409</c:v>
                </c:pt>
                <c:pt idx="2280">
                  <c:v>21.940492502123416</c:v>
                </c:pt>
                <c:pt idx="2281">
                  <c:v>21.940492501773313</c:v>
                </c:pt>
                <c:pt idx="2282">
                  <c:v>21.940492502138657</c:v>
                </c:pt>
                <c:pt idx="2283">
                  <c:v>21.940492502062575</c:v>
                </c:pt>
                <c:pt idx="2284">
                  <c:v>21.940492502001657</c:v>
                </c:pt>
                <c:pt idx="2285">
                  <c:v>21.940492502275653</c:v>
                </c:pt>
                <c:pt idx="2286">
                  <c:v>21.940492502153834</c:v>
                </c:pt>
                <c:pt idx="2287">
                  <c:v>21.940492502169089</c:v>
                </c:pt>
                <c:pt idx="2288">
                  <c:v>21.940492502199568</c:v>
                </c:pt>
                <c:pt idx="2289">
                  <c:v>21.940492501834257</c:v>
                </c:pt>
                <c:pt idx="2290">
                  <c:v>21.940492502016987</c:v>
                </c:pt>
                <c:pt idx="2291">
                  <c:v>21.940492502153834</c:v>
                </c:pt>
                <c:pt idx="2292">
                  <c:v>21.940492501864757</c:v>
                </c:pt>
                <c:pt idx="2293">
                  <c:v>21.940492501971185</c:v>
                </c:pt>
                <c:pt idx="2294">
                  <c:v>21.940492502062575</c:v>
                </c:pt>
                <c:pt idx="2295">
                  <c:v>21.940492502093075</c:v>
                </c:pt>
                <c:pt idx="2296">
                  <c:v>21.940492502275653</c:v>
                </c:pt>
                <c:pt idx="2297">
                  <c:v>21.94049250172769</c:v>
                </c:pt>
                <c:pt idx="2298">
                  <c:v>21.940492501879998</c:v>
                </c:pt>
                <c:pt idx="2299">
                  <c:v>21.940492502275653</c:v>
                </c:pt>
                <c:pt idx="2300">
                  <c:v>21.940492502260476</c:v>
                </c:pt>
                <c:pt idx="2301">
                  <c:v>21.940492501925515</c:v>
                </c:pt>
                <c:pt idx="2302">
                  <c:v>21.940492502214806</c:v>
                </c:pt>
                <c:pt idx="2303">
                  <c:v>21.940492502595223</c:v>
                </c:pt>
                <c:pt idx="2304">
                  <c:v>21.940492502382149</c:v>
                </c:pt>
                <c:pt idx="2305">
                  <c:v>21.940492502138657</c:v>
                </c:pt>
                <c:pt idx="2306">
                  <c:v>21.940492501864757</c:v>
                </c:pt>
                <c:pt idx="2307">
                  <c:v>21.940492502108242</c:v>
                </c:pt>
                <c:pt idx="2308">
                  <c:v>21.940492501864757</c:v>
                </c:pt>
                <c:pt idx="2309">
                  <c:v>21.940492501879998</c:v>
                </c:pt>
                <c:pt idx="2310">
                  <c:v>21.940492501499513</c:v>
                </c:pt>
                <c:pt idx="2311">
                  <c:v>21.940492502032157</c:v>
                </c:pt>
                <c:pt idx="2312">
                  <c:v>21.940492501666842</c:v>
                </c:pt>
                <c:pt idx="2313">
                  <c:v>21.940492502032157</c:v>
                </c:pt>
                <c:pt idx="2314">
                  <c:v>21.940492502640968</c:v>
                </c:pt>
                <c:pt idx="2315">
                  <c:v>21.940492501575523</c:v>
                </c:pt>
                <c:pt idx="2316">
                  <c:v>21.940492502123416</c:v>
                </c:pt>
                <c:pt idx="2317">
                  <c:v>21.940492502108242</c:v>
                </c:pt>
                <c:pt idx="2318">
                  <c:v>21.940492501925515</c:v>
                </c:pt>
                <c:pt idx="2319">
                  <c:v>21.940492502229965</c:v>
                </c:pt>
                <c:pt idx="2320">
                  <c:v>21.940492501803849</c:v>
                </c:pt>
                <c:pt idx="2321">
                  <c:v>21.940492502443057</c:v>
                </c:pt>
                <c:pt idx="2322">
                  <c:v>21.940492502153834</c:v>
                </c:pt>
                <c:pt idx="2323">
                  <c:v>21.940492502427816</c:v>
                </c:pt>
                <c:pt idx="2324">
                  <c:v>21.940492502427816</c:v>
                </c:pt>
                <c:pt idx="2325">
                  <c:v>21.940492501834257</c:v>
                </c:pt>
                <c:pt idx="2326">
                  <c:v>21.940492502260476</c:v>
                </c:pt>
                <c:pt idx="2327">
                  <c:v>21.940492501499513</c:v>
                </c:pt>
                <c:pt idx="2328">
                  <c:v>21.940492502290887</c:v>
                </c:pt>
                <c:pt idx="2329">
                  <c:v>21.940492501834257</c:v>
                </c:pt>
                <c:pt idx="2330">
                  <c:v>21.940492501971185</c:v>
                </c:pt>
                <c:pt idx="2331">
                  <c:v>21.940492501590775</c:v>
                </c:pt>
                <c:pt idx="2332">
                  <c:v>21.940492501925515</c:v>
                </c:pt>
                <c:pt idx="2333">
                  <c:v>21.940492502245242</c:v>
                </c:pt>
                <c:pt idx="2334">
                  <c:v>21.940492501956076</c:v>
                </c:pt>
                <c:pt idx="2335">
                  <c:v>21.940492502458298</c:v>
                </c:pt>
                <c:pt idx="2336">
                  <c:v>21.940492501788675</c:v>
                </c:pt>
                <c:pt idx="2337">
                  <c:v>21.940492502382149</c:v>
                </c:pt>
                <c:pt idx="2338">
                  <c:v>21.940492502214806</c:v>
                </c:pt>
                <c:pt idx="2339">
                  <c:v>21.940492502001657</c:v>
                </c:pt>
                <c:pt idx="2340">
                  <c:v>21.940492501621112</c:v>
                </c:pt>
                <c:pt idx="2341">
                  <c:v>21.940492502001657</c:v>
                </c:pt>
                <c:pt idx="2342">
                  <c:v>21.940492501834257</c:v>
                </c:pt>
                <c:pt idx="2343">
                  <c:v>21.940492501819083</c:v>
                </c:pt>
                <c:pt idx="2344">
                  <c:v>21.940492502047405</c:v>
                </c:pt>
                <c:pt idx="2345">
                  <c:v>21.940492502108242</c:v>
                </c:pt>
                <c:pt idx="2346">
                  <c:v>21.94049250172769</c:v>
                </c:pt>
                <c:pt idx="2347">
                  <c:v>21.940492502077749</c:v>
                </c:pt>
                <c:pt idx="2348">
                  <c:v>21.940492502169089</c:v>
                </c:pt>
                <c:pt idx="2349">
                  <c:v>21.940492501788675</c:v>
                </c:pt>
                <c:pt idx="2350">
                  <c:v>21.940492502108242</c:v>
                </c:pt>
                <c:pt idx="2351">
                  <c:v>21.940492502138657</c:v>
                </c:pt>
                <c:pt idx="2352">
                  <c:v>21.940492501803849</c:v>
                </c:pt>
                <c:pt idx="2353">
                  <c:v>21.940492502123416</c:v>
                </c:pt>
                <c:pt idx="2354">
                  <c:v>21.940492502077749</c:v>
                </c:pt>
                <c:pt idx="2355">
                  <c:v>21.940492502245242</c:v>
                </c:pt>
                <c:pt idx="2356">
                  <c:v>21.940492502321284</c:v>
                </c:pt>
                <c:pt idx="2357">
                  <c:v>21.940492502108242</c:v>
                </c:pt>
                <c:pt idx="2358">
                  <c:v>21.940492502001657</c:v>
                </c:pt>
                <c:pt idx="2359">
                  <c:v>21.940492501940842</c:v>
                </c:pt>
                <c:pt idx="2360">
                  <c:v>21.940492501971185</c:v>
                </c:pt>
                <c:pt idx="2361">
                  <c:v>21.940492502138657</c:v>
                </c:pt>
                <c:pt idx="2362">
                  <c:v>21.940492502169089</c:v>
                </c:pt>
                <c:pt idx="2363">
                  <c:v>21.940492502199568</c:v>
                </c:pt>
                <c:pt idx="2364">
                  <c:v>21.940492502366904</c:v>
                </c:pt>
                <c:pt idx="2365">
                  <c:v>21.940492502321284</c:v>
                </c:pt>
                <c:pt idx="2366">
                  <c:v>21.940492502153834</c:v>
                </c:pt>
                <c:pt idx="2367">
                  <c:v>21.940492501636509</c:v>
                </c:pt>
                <c:pt idx="2368">
                  <c:v>21.940492501956076</c:v>
                </c:pt>
                <c:pt idx="2369">
                  <c:v>21.940492501849487</c:v>
                </c:pt>
                <c:pt idx="2370">
                  <c:v>21.94049250172769</c:v>
                </c:pt>
                <c:pt idx="2371">
                  <c:v>21.940492502290887</c:v>
                </c:pt>
                <c:pt idx="2372">
                  <c:v>21.940492502199568</c:v>
                </c:pt>
                <c:pt idx="2373">
                  <c:v>21.940492501575523</c:v>
                </c:pt>
                <c:pt idx="2374">
                  <c:v>21.940492502245242</c:v>
                </c:pt>
                <c:pt idx="2375">
                  <c:v>21.940492501971185</c:v>
                </c:pt>
                <c:pt idx="2376">
                  <c:v>21.940492501651676</c:v>
                </c:pt>
                <c:pt idx="2377">
                  <c:v>21.940492502077749</c:v>
                </c:pt>
                <c:pt idx="2378">
                  <c:v>21.940492501666842</c:v>
                </c:pt>
                <c:pt idx="2379">
                  <c:v>21.940492502473557</c:v>
                </c:pt>
                <c:pt idx="2380">
                  <c:v>21.940492501651676</c:v>
                </c:pt>
                <c:pt idx="2381">
                  <c:v>21.940492502534372</c:v>
                </c:pt>
                <c:pt idx="2382">
                  <c:v>21.940492501956076</c:v>
                </c:pt>
                <c:pt idx="2383">
                  <c:v>21.940492501956076</c:v>
                </c:pt>
                <c:pt idx="2384">
                  <c:v>21.940492501971185</c:v>
                </c:pt>
                <c:pt idx="2385">
                  <c:v>21.940492501834257</c:v>
                </c:pt>
                <c:pt idx="2386">
                  <c:v>21.940492502016987</c:v>
                </c:pt>
                <c:pt idx="2387">
                  <c:v>21.940492502336564</c:v>
                </c:pt>
                <c:pt idx="2388">
                  <c:v>21.940492502093075</c:v>
                </c:pt>
                <c:pt idx="2389">
                  <c:v>21.940492502169089</c:v>
                </c:pt>
                <c:pt idx="2390">
                  <c:v>21.940492502306057</c:v>
                </c:pt>
                <c:pt idx="2391">
                  <c:v>21.940492502184398</c:v>
                </c:pt>
                <c:pt idx="2392">
                  <c:v>21.940492502488805</c:v>
                </c:pt>
                <c:pt idx="2393">
                  <c:v>21.940492501621112</c:v>
                </c:pt>
                <c:pt idx="2394">
                  <c:v>21.940492502382149</c:v>
                </c:pt>
                <c:pt idx="2395">
                  <c:v>21.940492502321284</c:v>
                </c:pt>
                <c:pt idx="2396">
                  <c:v>21.940492502214806</c:v>
                </c:pt>
                <c:pt idx="2397">
                  <c:v>21.940492502306057</c:v>
                </c:pt>
                <c:pt idx="2398">
                  <c:v>21.940492501742927</c:v>
                </c:pt>
                <c:pt idx="2399">
                  <c:v>21.940492502169089</c:v>
                </c:pt>
                <c:pt idx="2400">
                  <c:v>21.940492502108242</c:v>
                </c:pt>
                <c:pt idx="2401">
                  <c:v>21.940492502138657</c:v>
                </c:pt>
                <c:pt idx="2402">
                  <c:v>21.940492502245242</c:v>
                </c:pt>
                <c:pt idx="2403">
                  <c:v>21.940492501940842</c:v>
                </c:pt>
                <c:pt idx="2404">
                  <c:v>21.940492502047405</c:v>
                </c:pt>
                <c:pt idx="2405">
                  <c:v>21.940492502093075</c:v>
                </c:pt>
                <c:pt idx="2406">
                  <c:v>21.940492502656209</c:v>
                </c:pt>
                <c:pt idx="2407">
                  <c:v>21.940492502169089</c:v>
                </c:pt>
                <c:pt idx="2408">
                  <c:v>21.940492501788675</c:v>
                </c:pt>
                <c:pt idx="2409">
                  <c:v>21.940492502123416</c:v>
                </c:pt>
                <c:pt idx="2410">
                  <c:v>21.940492502306057</c:v>
                </c:pt>
                <c:pt idx="2411">
                  <c:v>21.940492502184398</c:v>
                </c:pt>
                <c:pt idx="2412">
                  <c:v>21.940492502351741</c:v>
                </c:pt>
                <c:pt idx="2413">
                  <c:v>21.940492502458298</c:v>
                </c:pt>
                <c:pt idx="2414">
                  <c:v>21.940492502656209</c:v>
                </c:pt>
                <c:pt idx="2415">
                  <c:v>21.940492502458298</c:v>
                </c:pt>
                <c:pt idx="2416">
                  <c:v>21.940492501879998</c:v>
                </c:pt>
                <c:pt idx="2417">
                  <c:v>21.940492502153834</c:v>
                </c:pt>
                <c:pt idx="2418">
                  <c:v>21.940492502458298</c:v>
                </c:pt>
                <c:pt idx="2419">
                  <c:v>21.940492501940842</c:v>
                </c:pt>
                <c:pt idx="2420">
                  <c:v>21.940492502214806</c:v>
                </c:pt>
                <c:pt idx="2421">
                  <c:v>21.940492501712587</c:v>
                </c:pt>
                <c:pt idx="2422">
                  <c:v>21.940492502093075</c:v>
                </c:pt>
                <c:pt idx="2423">
                  <c:v>21.940492501803849</c:v>
                </c:pt>
                <c:pt idx="2424">
                  <c:v>21.940492502047405</c:v>
                </c:pt>
                <c:pt idx="2425">
                  <c:v>21.940492502047405</c:v>
                </c:pt>
                <c:pt idx="2426">
                  <c:v>21.940492501925515</c:v>
                </c:pt>
                <c:pt idx="2427">
                  <c:v>21.940492502169089</c:v>
                </c:pt>
                <c:pt idx="2428">
                  <c:v>21.940492502077749</c:v>
                </c:pt>
                <c:pt idx="2429">
                  <c:v>21.940492501788675</c:v>
                </c:pt>
                <c:pt idx="2430">
                  <c:v>21.940492501940842</c:v>
                </c:pt>
                <c:pt idx="2431">
                  <c:v>21.940492502108242</c:v>
                </c:pt>
                <c:pt idx="2432">
                  <c:v>21.940492501773313</c:v>
                </c:pt>
                <c:pt idx="2433">
                  <c:v>21.940492502077749</c:v>
                </c:pt>
                <c:pt idx="2434">
                  <c:v>21.940492501819083</c:v>
                </c:pt>
                <c:pt idx="2435">
                  <c:v>21.940492502260476</c:v>
                </c:pt>
                <c:pt idx="2436">
                  <c:v>21.940492501925515</c:v>
                </c:pt>
                <c:pt idx="2437">
                  <c:v>21.940492501925515</c:v>
                </c:pt>
                <c:pt idx="2438">
                  <c:v>21.940492502640968</c:v>
                </c:pt>
                <c:pt idx="2439">
                  <c:v>21.940492502245242</c:v>
                </c:pt>
                <c:pt idx="2440">
                  <c:v>21.940492502260476</c:v>
                </c:pt>
                <c:pt idx="2441">
                  <c:v>21.940492502047405</c:v>
                </c:pt>
                <c:pt idx="2442">
                  <c:v>21.940492502032157</c:v>
                </c:pt>
                <c:pt idx="2443">
                  <c:v>21.940492501666842</c:v>
                </c:pt>
                <c:pt idx="2444">
                  <c:v>21.940492502169089</c:v>
                </c:pt>
                <c:pt idx="2445">
                  <c:v>21.940492502184398</c:v>
                </c:pt>
                <c:pt idx="2446">
                  <c:v>21.940492502108242</c:v>
                </c:pt>
                <c:pt idx="2447">
                  <c:v>21.940492502032157</c:v>
                </c:pt>
                <c:pt idx="2448">
                  <c:v>21.940492502214806</c:v>
                </c:pt>
                <c:pt idx="2449">
                  <c:v>21.940492501864757</c:v>
                </c:pt>
                <c:pt idx="2450">
                  <c:v>21.940492502077749</c:v>
                </c:pt>
                <c:pt idx="2451">
                  <c:v>21.940492502016987</c:v>
                </c:pt>
                <c:pt idx="2452">
                  <c:v>21.940492502443057</c:v>
                </c:pt>
                <c:pt idx="2453">
                  <c:v>21.940492501575523</c:v>
                </c:pt>
                <c:pt idx="2454">
                  <c:v>21.940492502336564</c:v>
                </c:pt>
                <c:pt idx="2455">
                  <c:v>21.940492502290887</c:v>
                </c:pt>
                <c:pt idx="2456">
                  <c:v>21.940492501971185</c:v>
                </c:pt>
                <c:pt idx="2457">
                  <c:v>21.940492502108242</c:v>
                </c:pt>
                <c:pt idx="2458">
                  <c:v>21.940492501834257</c:v>
                </c:pt>
                <c:pt idx="2459">
                  <c:v>21.940492502138657</c:v>
                </c:pt>
                <c:pt idx="2460">
                  <c:v>21.940492502275653</c:v>
                </c:pt>
                <c:pt idx="2461">
                  <c:v>21.940492501849487</c:v>
                </c:pt>
                <c:pt idx="2462">
                  <c:v>21.940492502077749</c:v>
                </c:pt>
                <c:pt idx="2463">
                  <c:v>21.940492501925515</c:v>
                </c:pt>
                <c:pt idx="2464">
                  <c:v>21.940492502199568</c:v>
                </c:pt>
                <c:pt idx="2465">
                  <c:v>21.940492502595223</c:v>
                </c:pt>
                <c:pt idx="2466">
                  <c:v>21.940492502153834</c:v>
                </c:pt>
                <c:pt idx="2467">
                  <c:v>21.940492502366904</c:v>
                </c:pt>
                <c:pt idx="2468">
                  <c:v>21.940492502275653</c:v>
                </c:pt>
                <c:pt idx="2469">
                  <c:v>21.940492502366904</c:v>
                </c:pt>
                <c:pt idx="2470">
                  <c:v>21.940492502032157</c:v>
                </c:pt>
                <c:pt idx="2471">
                  <c:v>21.940492501803849</c:v>
                </c:pt>
                <c:pt idx="2472">
                  <c:v>21.940492502047405</c:v>
                </c:pt>
                <c:pt idx="2473">
                  <c:v>21.940492501986487</c:v>
                </c:pt>
                <c:pt idx="2474">
                  <c:v>21.940492502123416</c:v>
                </c:pt>
                <c:pt idx="2475">
                  <c:v>21.940492502123416</c:v>
                </c:pt>
                <c:pt idx="2476">
                  <c:v>21.940492502290887</c:v>
                </c:pt>
                <c:pt idx="2477">
                  <c:v>21.940492502169089</c:v>
                </c:pt>
                <c:pt idx="2478">
                  <c:v>21.940492502123416</c:v>
                </c:pt>
                <c:pt idx="2479">
                  <c:v>21.940492502473557</c:v>
                </c:pt>
                <c:pt idx="2480">
                  <c:v>21.940492502016987</c:v>
                </c:pt>
                <c:pt idx="2481">
                  <c:v>21.940492502184398</c:v>
                </c:pt>
                <c:pt idx="2482">
                  <c:v>21.940492502245242</c:v>
                </c:pt>
                <c:pt idx="2483">
                  <c:v>21.940492501895168</c:v>
                </c:pt>
                <c:pt idx="2484">
                  <c:v>21.940492501986487</c:v>
                </c:pt>
                <c:pt idx="2485">
                  <c:v>21.940492502245242</c:v>
                </c:pt>
                <c:pt idx="2486">
                  <c:v>21.940492501971185</c:v>
                </c:pt>
                <c:pt idx="2487">
                  <c:v>21.940492502290887</c:v>
                </c:pt>
                <c:pt idx="2488">
                  <c:v>21.940492501819083</c:v>
                </c:pt>
                <c:pt idx="2489">
                  <c:v>21.940492502275653</c:v>
                </c:pt>
                <c:pt idx="2490">
                  <c:v>21.940492502108242</c:v>
                </c:pt>
                <c:pt idx="2491">
                  <c:v>21.940492502016987</c:v>
                </c:pt>
                <c:pt idx="2492">
                  <c:v>21.940492501956076</c:v>
                </c:pt>
                <c:pt idx="2493">
                  <c:v>21.940492501925515</c:v>
                </c:pt>
                <c:pt idx="2494">
                  <c:v>21.940492501940842</c:v>
                </c:pt>
                <c:pt idx="2495">
                  <c:v>21.940492501697264</c:v>
                </c:pt>
                <c:pt idx="2496">
                  <c:v>21.940492502290887</c:v>
                </c:pt>
                <c:pt idx="2497">
                  <c:v>21.940492501803849</c:v>
                </c:pt>
                <c:pt idx="2498">
                  <c:v>21.940492501864757</c:v>
                </c:pt>
                <c:pt idx="2499">
                  <c:v>21.940492501879998</c:v>
                </c:pt>
                <c:pt idx="2500">
                  <c:v>21.940492502093075</c:v>
                </c:pt>
                <c:pt idx="2501">
                  <c:v>21.94049250172769</c:v>
                </c:pt>
                <c:pt idx="2502">
                  <c:v>21.940492501849487</c:v>
                </c:pt>
                <c:pt idx="2503">
                  <c:v>21.940492501971185</c:v>
                </c:pt>
                <c:pt idx="2504">
                  <c:v>21.940492502275653</c:v>
                </c:pt>
                <c:pt idx="2505">
                  <c:v>21.940492502108242</c:v>
                </c:pt>
                <c:pt idx="2506">
                  <c:v>21.940492502108242</c:v>
                </c:pt>
                <c:pt idx="2507">
                  <c:v>21.940492501682087</c:v>
                </c:pt>
                <c:pt idx="2508">
                  <c:v>21.940492502077749</c:v>
                </c:pt>
                <c:pt idx="2509">
                  <c:v>21.940492501560332</c:v>
                </c:pt>
                <c:pt idx="2510">
                  <c:v>21.940492501895168</c:v>
                </c:pt>
                <c:pt idx="2511">
                  <c:v>21.940492502306057</c:v>
                </c:pt>
                <c:pt idx="2512">
                  <c:v>21.940492502001657</c:v>
                </c:pt>
                <c:pt idx="2513">
                  <c:v>21.940492502138657</c:v>
                </c:pt>
                <c:pt idx="2514">
                  <c:v>21.940492501575523</c:v>
                </c:pt>
                <c:pt idx="2515">
                  <c:v>21.940492501925515</c:v>
                </c:pt>
                <c:pt idx="2516">
                  <c:v>21.940492501484275</c:v>
                </c:pt>
                <c:pt idx="2517">
                  <c:v>21.940492502016987</c:v>
                </c:pt>
                <c:pt idx="2518">
                  <c:v>21.940492501758168</c:v>
                </c:pt>
                <c:pt idx="2519">
                  <c:v>21.940492502077749</c:v>
                </c:pt>
                <c:pt idx="2520">
                  <c:v>21.940492502138657</c:v>
                </c:pt>
                <c:pt idx="2521">
                  <c:v>21.940492502260476</c:v>
                </c:pt>
                <c:pt idx="2522">
                  <c:v>21.940492502184398</c:v>
                </c:pt>
                <c:pt idx="2523">
                  <c:v>21.940492502321284</c:v>
                </c:pt>
                <c:pt idx="2524">
                  <c:v>21.940492502290887</c:v>
                </c:pt>
                <c:pt idx="2525">
                  <c:v>21.940492502245242</c:v>
                </c:pt>
                <c:pt idx="2526">
                  <c:v>21.940492501529782</c:v>
                </c:pt>
                <c:pt idx="2527">
                  <c:v>21.940492502290887</c:v>
                </c:pt>
                <c:pt idx="2528">
                  <c:v>21.940492501636509</c:v>
                </c:pt>
                <c:pt idx="2529">
                  <c:v>21.940492502473557</c:v>
                </c:pt>
                <c:pt idx="2530">
                  <c:v>21.940492502047405</c:v>
                </c:pt>
                <c:pt idx="2531">
                  <c:v>21.940492502214806</c:v>
                </c:pt>
                <c:pt idx="2532">
                  <c:v>21.940492501834257</c:v>
                </c:pt>
                <c:pt idx="2533">
                  <c:v>21.94049250241271</c:v>
                </c:pt>
                <c:pt idx="2534">
                  <c:v>21.940492502184398</c:v>
                </c:pt>
                <c:pt idx="2535">
                  <c:v>21.940492502458298</c:v>
                </c:pt>
                <c:pt idx="2536">
                  <c:v>21.940492502062575</c:v>
                </c:pt>
                <c:pt idx="2537">
                  <c:v>21.940492501940842</c:v>
                </c:pt>
                <c:pt idx="2538">
                  <c:v>21.940492501910409</c:v>
                </c:pt>
                <c:pt idx="2539">
                  <c:v>21.940492502093075</c:v>
                </c:pt>
                <c:pt idx="2540">
                  <c:v>21.940492501697264</c:v>
                </c:pt>
                <c:pt idx="2541">
                  <c:v>21.940492502184398</c:v>
                </c:pt>
                <c:pt idx="2542">
                  <c:v>21.940492502245242</c:v>
                </c:pt>
                <c:pt idx="2543">
                  <c:v>21.940492502640968</c:v>
                </c:pt>
                <c:pt idx="2544">
                  <c:v>21.940492502093075</c:v>
                </c:pt>
                <c:pt idx="2545">
                  <c:v>21.94049250172769</c:v>
                </c:pt>
                <c:pt idx="2546">
                  <c:v>21.940492502184398</c:v>
                </c:pt>
                <c:pt idx="2547">
                  <c:v>21.940492502306057</c:v>
                </c:pt>
                <c:pt idx="2548">
                  <c:v>21.940492502184398</c:v>
                </c:pt>
                <c:pt idx="2549">
                  <c:v>21.940492502123416</c:v>
                </c:pt>
                <c:pt idx="2550">
                  <c:v>21.940492501879998</c:v>
                </c:pt>
                <c:pt idx="2551">
                  <c:v>21.940492501910409</c:v>
                </c:pt>
                <c:pt idx="2552">
                  <c:v>21.940492501819083</c:v>
                </c:pt>
                <c:pt idx="2553">
                  <c:v>21.940492502336564</c:v>
                </c:pt>
                <c:pt idx="2554">
                  <c:v>21.940492501940842</c:v>
                </c:pt>
                <c:pt idx="2555">
                  <c:v>21.940492501819083</c:v>
                </c:pt>
                <c:pt idx="2556">
                  <c:v>21.940492502245242</c:v>
                </c:pt>
                <c:pt idx="2557">
                  <c:v>21.940492502397476</c:v>
                </c:pt>
                <c:pt idx="2558">
                  <c:v>21.940492502093075</c:v>
                </c:pt>
                <c:pt idx="2559">
                  <c:v>21.940492502336564</c:v>
                </c:pt>
                <c:pt idx="2560">
                  <c:v>21.940492501575523</c:v>
                </c:pt>
                <c:pt idx="2561">
                  <c:v>21.940492502153834</c:v>
                </c:pt>
                <c:pt idx="2562">
                  <c:v>21.940492502153834</c:v>
                </c:pt>
                <c:pt idx="2563">
                  <c:v>21.940492502214806</c:v>
                </c:pt>
                <c:pt idx="2564">
                  <c:v>21.940492502123416</c:v>
                </c:pt>
                <c:pt idx="2565">
                  <c:v>21.940492502184398</c:v>
                </c:pt>
                <c:pt idx="2566">
                  <c:v>21.940492502245242</c:v>
                </c:pt>
                <c:pt idx="2567">
                  <c:v>21.940492502032157</c:v>
                </c:pt>
                <c:pt idx="2568">
                  <c:v>21.940492502275653</c:v>
                </c:pt>
                <c:pt idx="2569">
                  <c:v>21.940492501819083</c:v>
                </c:pt>
                <c:pt idx="2570">
                  <c:v>21.940492502427816</c:v>
                </c:pt>
                <c:pt idx="2571">
                  <c:v>21.940492502153834</c:v>
                </c:pt>
                <c:pt idx="2572">
                  <c:v>21.940492502336564</c:v>
                </c:pt>
                <c:pt idx="2573">
                  <c:v>21.940492502062575</c:v>
                </c:pt>
                <c:pt idx="2574">
                  <c:v>21.940492502093075</c:v>
                </c:pt>
                <c:pt idx="2575">
                  <c:v>21.940492502306057</c:v>
                </c:pt>
                <c:pt idx="2576">
                  <c:v>21.940492501758168</c:v>
                </c:pt>
                <c:pt idx="2577">
                  <c:v>21.940492502032157</c:v>
                </c:pt>
                <c:pt idx="2578">
                  <c:v>21.940492502610589</c:v>
                </c:pt>
                <c:pt idx="2579">
                  <c:v>21.940492502336564</c:v>
                </c:pt>
                <c:pt idx="2580">
                  <c:v>21.940492501788675</c:v>
                </c:pt>
                <c:pt idx="2581">
                  <c:v>21.940492502336564</c:v>
                </c:pt>
                <c:pt idx="2582">
                  <c:v>21.940492502397476</c:v>
                </c:pt>
                <c:pt idx="2583">
                  <c:v>21.940492502427816</c:v>
                </c:pt>
                <c:pt idx="2584">
                  <c:v>21.940492501697264</c:v>
                </c:pt>
                <c:pt idx="2585">
                  <c:v>21.940492501849487</c:v>
                </c:pt>
                <c:pt idx="2586">
                  <c:v>21.940492501940842</c:v>
                </c:pt>
                <c:pt idx="2587">
                  <c:v>21.940492502093075</c:v>
                </c:pt>
                <c:pt idx="2588">
                  <c:v>21.940492501666842</c:v>
                </c:pt>
                <c:pt idx="2589">
                  <c:v>21.940492502275653</c:v>
                </c:pt>
                <c:pt idx="2590">
                  <c:v>21.940492502093075</c:v>
                </c:pt>
                <c:pt idx="2591">
                  <c:v>21.940492501971185</c:v>
                </c:pt>
                <c:pt idx="2592">
                  <c:v>21.940492502032157</c:v>
                </c:pt>
                <c:pt idx="2593">
                  <c:v>21.940492502153834</c:v>
                </c:pt>
                <c:pt idx="2594">
                  <c:v>21.940492502214806</c:v>
                </c:pt>
                <c:pt idx="2595">
                  <c:v>21.940492502184398</c:v>
                </c:pt>
                <c:pt idx="2596">
                  <c:v>21.940492502580057</c:v>
                </c:pt>
                <c:pt idx="2597">
                  <c:v>21.940492502245242</c:v>
                </c:pt>
                <c:pt idx="2598">
                  <c:v>21.940492502001657</c:v>
                </c:pt>
                <c:pt idx="2599">
                  <c:v>21.940492501849487</c:v>
                </c:pt>
                <c:pt idx="2600">
                  <c:v>21.940492501879998</c:v>
                </c:pt>
                <c:pt idx="2601">
                  <c:v>21.940492502549642</c:v>
                </c:pt>
                <c:pt idx="2602">
                  <c:v>21.940492501849487</c:v>
                </c:pt>
                <c:pt idx="2603">
                  <c:v>21.940492502458298</c:v>
                </c:pt>
                <c:pt idx="2604">
                  <c:v>21.940492502032157</c:v>
                </c:pt>
                <c:pt idx="2605">
                  <c:v>21.940492501697264</c:v>
                </c:pt>
                <c:pt idx="2606">
                  <c:v>21.940492502488805</c:v>
                </c:pt>
                <c:pt idx="2607">
                  <c:v>21.940492502762623</c:v>
                </c:pt>
                <c:pt idx="2608">
                  <c:v>21.940492502001657</c:v>
                </c:pt>
                <c:pt idx="2609">
                  <c:v>21.940492502184398</c:v>
                </c:pt>
                <c:pt idx="2610">
                  <c:v>21.940492501606009</c:v>
                </c:pt>
                <c:pt idx="2611">
                  <c:v>21.940492502032157</c:v>
                </c:pt>
                <c:pt idx="2612">
                  <c:v>21.940492501971185</c:v>
                </c:pt>
                <c:pt idx="2613">
                  <c:v>21.940492501910409</c:v>
                </c:pt>
                <c:pt idx="2614">
                  <c:v>21.940492502427816</c:v>
                </c:pt>
                <c:pt idx="2615">
                  <c:v>21.940492502093075</c:v>
                </c:pt>
                <c:pt idx="2616">
                  <c:v>21.940492502214806</c:v>
                </c:pt>
                <c:pt idx="2617">
                  <c:v>21.940492501636509</c:v>
                </c:pt>
                <c:pt idx="2618">
                  <c:v>21.940492502397476</c:v>
                </c:pt>
                <c:pt idx="2619">
                  <c:v>21.940492501697264</c:v>
                </c:pt>
                <c:pt idx="2620">
                  <c:v>21.940492502001657</c:v>
                </c:pt>
                <c:pt idx="2621">
                  <c:v>21.940492502153834</c:v>
                </c:pt>
                <c:pt idx="2622">
                  <c:v>21.940492502427816</c:v>
                </c:pt>
                <c:pt idx="2623">
                  <c:v>21.940492501636509</c:v>
                </c:pt>
                <c:pt idx="2624">
                  <c:v>21.940492502275653</c:v>
                </c:pt>
                <c:pt idx="2625">
                  <c:v>21.940492501514683</c:v>
                </c:pt>
                <c:pt idx="2626">
                  <c:v>21.940492501392857</c:v>
                </c:pt>
                <c:pt idx="2627">
                  <c:v>21.940492501910409</c:v>
                </c:pt>
                <c:pt idx="2628">
                  <c:v>21.940492501879998</c:v>
                </c:pt>
                <c:pt idx="2629">
                  <c:v>21.940492501514683</c:v>
                </c:pt>
                <c:pt idx="2630">
                  <c:v>21.940492501849487</c:v>
                </c:pt>
                <c:pt idx="2631">
                  <c:v>21.940492502701812</c:v>
                </c:pt>
                <c:pt idx="2632">
                  <c:v>21.940492502153834</c:v>
                </c:pt>
                <c:pt idx="2633">
                  <c:v>21.940492502366904</c:v>
                </c:pt>
                <c:pt idx="2634">
                  <c:v>21.940492501849487</c:v>
                </c:pt>
                <c:pt idx="2635">
                  <c:v>21.940492501879998</c:v>
                </c:pt>
                <c:pt idx="2636">
                  <c:v>21.940492501788675</c:v>
                </c:pt>
                <c:pt idx="2637">
                  <c:v>21.940492502153834</c:v>
                </c:pt>
                <c:pt idx="2638">
                  <c:v>21.940492502001657</c:v>
                </c:pt>
                <c:pt idx="2639">
                  <c:v>21.940492502032157</c:v>
                </c:pt>
                <c:pt idx="2640">
                  <c:v>21.940492501971185</c:v>
                </c:pt>
                <c:pt idx="2641">
                  <c:v>21.940492501636509</c:v>
                </c:pt>
                <c:pt idx="2642">
                  <c:v>21.940492502093075</c:v>
                </c:pt>
                <c:pt idx="2643">
                  <c:v>21.940492502306057</c:v>
                </c:pt>
                <c:pt idx="2644">
                  <c:v>21.940492501910409</c:v>
                </c:pt>
                <c:pt idx="2645">
                  <c:v>21.940492502823542</c:v>
                </c:pt>
                <c:pt idx="2646">
                  <c:v>21.940492501666842</c:v>
                </c:pt>
                <c:pt idx="2647">
                  <c:v>21.940492501758168</c:v>
                </c:pt>
                <c:pt idx="2648">
                  <c:v>21.940492502945339</c:v>
                </c:pt>
                <c:pt idx="2649">
                  <c:v>21.940492501971185</c:v>
                </c:pt>
                <c:pt idx="2650">
                  <c:v>21.940492502214806</c:v>
                </c:pt>
                <c:pt idx="2651">
                  <c:v>21.940492502093075</c:v>
                </c:pt>
                <c:pt idx="2652">
                  <c:v>21.940492502640968</c:v>
                </c:pt>
                <c:pt idx="2653">
                  <c:v>21.940492502306057</c:v>
                </c:pt>
                <c:pt idx="2654">
                  <c:v>21.940492501819083</c:v>
                </c:pt>
                <c:pt idx="2655">
                  <c:v>21.940492501849487</c:v>
                </c:pt>
                <c:pt idx="2656">
                  <c:v>21.940492501788675</c:v>
                </c:pt>
                <c:pt idx="2657">
                  <c:v>21.940492502093075</c:v>
                </c:pt>
                <c:pt idx="2658">
                  <c:v>21.940492501788675</c:v>
                </c:pt>
                <c:pt idx="2659">
                  <c:v>21.940492501788675</c:v>
                </c:pt>
                <c:pt idx="2660">
                  <c:v>21.940492502519142</c:v>
                </c:pt>
                <c:pt idx="2661">
                  <c:v>21.940492502366904</c:v>
                </c:pt>
                <c:pt idx="2662">
                  <c:v>21.940492501819083</c:v>
                </c:pt>
                <c:pt idx="2663">
                  <c:v>21.940492502640968</c:v>
                </c:pt>
                <c:pt idx="2664">
                  <c:v>21.940492501514683</c:v>
                </c:pt>
                <c:pt idx="2665">
                  <c:v>21.940492501423332</c:v>
                </c:pt>
                <c:pt idx="2666">
                  <c:v>21.940492502214806</c:v>
                </c:pt>
                <c:pt idx="2667">
                  <c:v>21.940492502123416</c:v>
                </c:pt>
                <c:pt idx="2668">
                  <c:v>21.940492502671365</c:v>
                </c:pt>
                <c:pt idx="2669">
                  <c:v>21.940492501210279</c:v>
                </c:pt>
                <c:pt idx="2670">
                  <c:v>21.940492502306057</c:v>
                </c:pt>
                <c:pt idx="2671">
                  <c:v>21.940492502275653</c:v>
                </c:pt>
                <c:pt idx="2672">
                  <c:v>21.940492501819083</c:v>
                </c:pt>
                <c:pt idx="2673">
                  <c:v>21.940492502214806</c:v>
                </c:pt>
                <c:pt idx="2674">
                  <c:v>21.940492501636509</c:v>
                </c:pt>
                <c:pt idx="2675">
                  <c:v>21.940492502336564</c:v>
                </c:pt>
                <c:pt idx="2676">
                  <c:v>21.940492501301541</c:v>
                </c:pt>
                <c:pt idx="2677">
                  <c:v>21.940492501940842</c:v>
                </c:pt>
                <c:pt idx="2678">
                  <c:v>21.940492502488805</c:v>
                </c:pt>
                <c:pt idx="2679">
                  <c:v>21.940492501788675</c:v>
                </c:pt>
                <c:pt idx="2680">
                  <c:v>21.940492502884513</c:v>
                </c:pt>
                <c:pt idx="2681">
                  <c:v>21.940492501819083</c:v>
                </c:pt>
                <c:pt idx="2682">
                  <c:v>21.940492501545023</c:v>
                </c:pt>
                <c:pt idx="2683">
                  <c:v>21.940492501697264</c:v>
                </c:pt>
                <c:pt idx="2684">
                  <c:v>21.940492502153834</c:v>
                </c:pt>
                <c:pt idx="2685">
                  <c:v>21.940492502123416</c:v>
                </c:pt>
                <c:pt idx="2686">
                  <c:v>21.940492502854113</c:v>
                </c:pt>
                <c:pt idx="2687">
                  <c:v>21.940492502214806</c:v>
                </c:pt>
                <c:pt idx="2688">
                  <c:v>21.940492501940842</c:v>
                </c:pt>
                <c:pt idx="2689">
                  <c:v>21.940492502001657</c:v>
                </c:pt>
                <c:pt idx="2690">
                  <c:v>21.940492501697264</c:v>
                </c:pt>
                <c:pt idx="2691">
                  <c:v>21.940492502671365</c:v>
                </c:pt>
                <c:pt idx="2692">
                  <c:v>21.940492502001657</c:v>
                </c:pt>
                <c:pt idx="2693">
                  <c:v>21.940492501940842</c:v>
                </c:pt>
                <c:pt idx="2694">
                  <c:v>21.940492501606009</c:v>
                </c:pt>
                <c:pt idx="2695">
                  <c:v>21.940492502945339</c:v>
                </c:pt>
                <c:pt idx="2696">
                  <c:v>21.940492502397476</c:v>
                </c:pt>
                <c:pt idx="2697">
                  <c:v>21.940492501392857</c:v>
                </c:pt>
                <c:pt idx="2698">
                  <c:v>21.940492502153834</c:v>
                </c:pt>
                <c:pt idx="2699">
                  <c:v>21.940492502275653</c:v>
                </c:pt>
                <c:pt idx="2700">
                  <c:v>21.940492501971185</c:v>
                </c:pt>
                <c:pt idx="2701">
                  <c:v>21.940492501788675</c:v>
                </c:pt>
                <c:pt idx="2702">
                  <c:v>21.940492502336564</c:v>
                </c:pt>
                <c:pt idx="2703">
                  <c:v>21.940492501453775</c:v>
                </c:pt>
                <c:pt idx="2704">
                  <c:v>21.940492502580057</c:v>
                </c:pt>
                <c:pt idx="2705">
                  <c:v>21.940492502123416</c:v>
                </c:pt>
                <c:pt idx="2706">
                  <c:v>21.940492502397476</c:v>
                </c:pt>
                <c:pt idx="2707">
                  <c:v>21.940492502032157</c:v>
                </c:pt>
                <c:pt idx="2708">
                  <c:v>21.940492502427816</c:v>
                </c:pt>
                <c:pt idx="2709">
                  <c:v>21.940492502245242</c:v>
                </c:pt>
                <c:pt idx="2710">
                  <c:v>21.940492501849487</c:v>
                </c:pt>
                <c:pt idx="2711">
                  <c:v>21.940492502153834</c:v>
                </c:pt>
                <c:pt idx="2712">
                  <c:v>21.940492502488805</c:v>
                </c:pt>
                <c:pt idx="2713">
                  <c:v>21.940492502914875</c:v>
                </c:pt>
                <c:pt idx="2714">
                  <c:v>21.940492502458298</c:v>
                </c:pt>
                <c:pt idx="2715">
                  <c:v>21.940492502488805</c:v>
                </c:pt>
                <c:pt idx="2716">
                  <c:v>21.940492502519142</c:v>
                </c:pt>
                <c:pt idx="2717">
                  <c:v>21.940492502184398</c:v>
                </c:pt>
                <c:pt idx="2718">
                  <c:v>21.940492501301541</c:v>
                </c:pt>
                <c:pt idx="2719">
                  <c:v>21.940492503158509</c:v>
                </c:pt>
                <c:pt idx="2720">
                  <c:v>21.940492501271123</c:v>
                </c:pt>
                <c:pt idx="2721">
                  <c:v>21.940492502366904</c:v>
                </c:pt>
                <c:pt idx="2722">
                  <c:v>21.940492502153834</c:v>
                </c:pt>
                <c:pt idx="2723">
                  <c:v>21.940492502914875</c:v>
                </c:pt>
                <c:pt idx="2724">
                  <c:v>21.940492503462842</c:v>
                </c:pt>
                <c:pt idx="2725">
                  <c:v>21.940492499597013</c:v>
                </c:pt>
                <c:pt idx="2726">
                  <c:v>21.940492503188857</c:v>
                </c:pt>
                <c:pt idx="2727">
                  <c:v>21.940492501088521</c:v>
                </c:pt>
                <c:pt idx="2728">
                  <c:v>21.940492502549642</c:v>
                </c:pt>
                <c:pt idx="2729">
                  <c:v>21.940492500449242</c:v>
                </c:pt>
                <c:pt idx="2730">
                  <c:v>21.940492501971185</c:v>
                </c:pt>
                <c:pt idx="2731">
                  <c:v>21.940492501392857</c:v>
                </c:pt>
                <c:pt idx="2732">
                  <c:v>21.940492501879998</c:v>
                </c:pt>
                <c:pt idx="2733">
                  <c:v>21.940492501210279</c:v>
                </c:pt>
                <c:pt idx="2734">
                  <c:v>21.940492500723074</c:v>
                </c:pt>
                <c:pt idx="2735">
                  <c:v>21.940492503006279</c:v>
                </c:pt>
                <c:pt idx="2736">
                  <c:v>21.940492503127917</c:v>
                </c:pt>
                <c:pt idx="2737">
                  <c:v>21.940492502640968</c:v>
                </c:pt>
                <c:pt idx="2738">
                  <c:v>21.940492502062575</c:v>
                </c:pt>
                <c:pt idx="2739">
                  <c:v>21.940492502153834</c:v>
                </c:pt>
                <c:pt idx="2740">
                  <c:v>21.940492503462842</c:v>
                </c:pt>
                <c:pt idx="2741">
                  <c:v>21.940492500053594</c:v>
                </c:pt>
                <c:pt idx="2742">
                  <c:v>21.940492502823542</c:v>
                </c:pt>
                <c:pt idx="2743">
                  <c:v>21.940492501332042</c:v>
                </c:pt>
                <c:pt idx="2744">
                  <c:v>21.940492502701812</c:v>
                </c:pt>
                <c:pt idx="2745">
                  <c:v>21.940492501271123</c:v>
                </c:pt>
                <c:pt idx="2746">
                  <c:v>21.940492502458298</c:v>
                </c:pt>
                <c:pt idx="2747">
                  <c:v>21.940492500601476</c:v>
                </c:pt>
                <c:pt idx="2748">
                  <c:v>21.940492500205757</c:v>
                </c:pt>
                <c:pt idx="2749">
                  <c:v>21.940492502793123</c:v>
                </c:pt>
                <c:pt idx="2750">
                  <c:v>21.940492501118957</c:v>
                </c:pt>
                <c:pt idx="2751">
                  <c:v>21.940492505563086</c:v>
                </c:pt>
                <c:pt idx="2752">
                  <c:v>21.940492506293776</c:v>
                </c:pt>
                <c:pt idx="2753">
                  <c:v>21.940492504710864</c:v>
                </c:pt>
                <c:pt idx="2754">
                  <c:v>21.940492501392857</c:v>
                </c:pt>
                <c:pt idx="2755">
                  <c:v>21.940492499931768</c:v>
                </c:pt>
                <c:pt idx="2756">
                  <c:v>21.940492501301541</c:v>
                </c:pt>
                <c:pt idx="2757">
                  <c:v>21.940492502153834</c:v>
                </c:pt>
                <c:pt idx="2758">
                  <c:v>21.940492502884513</c:v>
                </c:pt>
                <c:pt idx="2759">
                  <c:v>21.940492500753649</c:v>
                </c:pt>
                <c:pt idx="2760">
                  <c:v>21.940492508059279</c:v>
                </c:pt>
                <c:pt idx="2761">
                  <c:v>21.940492496918289</c:v>
                </c:pt>
                <c:pt idx="2762">
                  <c:v>21.940492502093075</c:v>
                </c:pt>
                <c:pt idx="2763">
                  <c:v>21.940492503858689</c:v>
                </c:pt>
                <c:pt idx="2764">
                  <c:v>21.940492497801017</c:v>
                </c:pt>
                <c:pt idx="2765">
                  <c:v>21.940492509216121</c:v>
                </c:pt>
                <c:pt idx="2766">
                  <c:v>21.940492506385027</c:v>
                </c:pt>
                <c:pt idx="2767">
                  <c:v>21.940492503462842</c:v>
                </c:pt>
                <c:pt idx="2768">
                  <c:v>21.940492508394176</c:v>
                </c:pt>
                <c:pt idx="2769">
                  <c:v>21.940492507541816</c:v>
                </c:pt>
                <c:pt idx="2770">
                  <c:v>21.940492502701812</c:v>
                </c:pt>
                <c:pt idx="2771">
                  <c:v>21.940492500297076</c:v>
                </c:pt>
                <c:pt idx="2772">
                  <c:v>21.940492494939587</c:v>
                </c:pt>
                <c:pt idx="2773">
                  <c:v>21.940492494209089</c:v>
                </c:pt>
                <c:pt idx="2774">
                  <c:v>21.940492492869694</c:v>
                </c:pt>
                <c:pt idx="2775">
                  <c:v>21.940492519809279</c:v>
                </c:pt>
                <c:pt idx="2776">
                  <c:v>21.940492510342409</c:v>
                </c:pt>
                <c:pt idx="2777">
                  <c:v>21.940492510585834</c:v>
                </c:pt>
                <c:pt idx="2778">
                  <c:v>21.940492503919479</c:v>
                </c:pt>
                <c:pt idx="2779">
                  <c:v>21.940492502366904</c:v>
                </c:pt>
                <c:pt idx="2780">
                  <c:v>21.940492501332042</c:v>
                </c:pt>
                <c:pt idx="2781">
                  <c:v>21.940492477345057</c:v>
                </c:pt>
                <c:pt idx="2782">
                  <c:v>21.940492510250994</c:v>
                </c:pt>
                <c:pt idx="2783">
                  <c:v>21.940492478654189</c:v>
                </c:pt>
                <c:pt idx="2784">
                  <c:v>21.940492514634489</c:v>
                </c:pt>
                <c:pt idx="2785">
                  <c:v>21.940492488608086</c:v>
                </c:pt>
                <c:pt idx="2786">
                  <c:v>21.940492496279013</c:v>
                </c:pt>
                <c:pt idx="2787">
                  <c:v>21.940492488912486</c:v>
                </c:pt>
                <c:pt idx="2788">
                  <c:v>21.940492408580621</c:v>
                </c:pt>
                <c:pt idx="2789">
                  <c:v>21.940492552745557</c:v>
                </c:pt>
                <c:pt idx="2790">
                  <c:v>21.940492567113409</c:v>
                </c:pt>
                <c:pt idx="2791">
                  <c:v>21.940492657520942</c:v>
                </c:pt>
                <c:pt idx="2792">
                  <c:v>21.94049222502586</c:v>
                </c:pt>
                <c:pt idx="2793">
                  <c:v>21.940492395278206</c:v>
                </c:pt>
                <c:pt idx="2794">
                  <c:v>21.940492502945339</c:v>
                </c:pt>
                <c:pt idx="2795">
                  <c:v>21.94049922074251</c:v>
                </c:pt>
                <c:pt idx="2796">
                  <c:v>21.940499915906489</c:v>
                </c:pt>
                <c:pt idx="2797">
                  <c:v>21.940505009655599</c:v>
                </c:pt>
                <c:pt idx="2798">
                  <c:v>21.940525793160013</c:v>
                </c:pt>
                <c:pt idx="2799">
                  <c:v>-16.099999999774703</c:v>
                </c:pt>
                <c:pt idx="2800">
                  <c:v>0</c:v>
                </c:pt>
              </c:numCache>
            </c:numRef>
          </c:yVal>
          <c:smooth val="0"/>
        </c:ser>
        <c:ser>
          <c:idx val="13"/>
          <c:order val="13"/>
          <c:spPr>
            <a:ln w="12700">
              <a:solidFill>
                <a:schemeClr val="bg1">
                  <a:lumMod val="50000"/>
                </a:schemeClr>
              </a:solidFill>
            </a:ln>
          </c:spPr>
          <c:marker>
            <c:symbol val="none"/>
          </c:marker>
          <c:xVal>
            <c:numRef>
              <c:f>Sheet2!$Q$5605:$Q$11204</c:f>
              <c:numCache>
                <c:formatCode>General</c:formatCode>
                <c:ptCount val="5600"/>
                <c:pt idx="0">
                  <c:v>0.99992623192682151</c:v>
                </c:pt>
                <c:pt idx="1">
                  <c:v>0.99985728980235256</c:v>
                </c:pt>
                <c:pt idx="2">
                  <c:v>0.99889210005984197</c:v>
                </c:pt>
                <c:pt idx="3">
                  <c:v>0.99882315793537702</c:v>
                </c:pt>
                <c:pt idx="4">
                  <c:v>0.99875421581091051</c:v>
                </c:pt>
                <c:pt idx="5">
                  <c:v>0.99868527368644822</c:v>
                </c:pt>
                <c:pt idx="6">
                  <c:v>0.99861633156197949</c:v>
                </c:pt>
                <c:pt idx="7">
                  <c:v>0.99854738943751242</c:v>
                </c:pt>
                <c:pt idx="8">
                  <c:v>0.99847844731305002</c:v>
                </c:pt>
                <c:pt idx="9">
                  <c:v>0.99751325757053499</c:v>
                </c:pt>
                <c:pt idx="10">
                  <c:v>0.99744431544607004</c:v>
                </c:pt>
                <c:pt idx="11">
                  <c:v>0.99737537332160398</c:v>
                </c:pt>
                <c:pt idx="12">
                  <c:v>0.99730643119713858</c:v>
                </c:pt>
                <c:pt idx="13">
                  <c:v>0.99723748907267007</c:v>
                </c:pt>
                <c:pt idx="14">
                  <c:v>0.99716854694820756</c:v>
                </c:pt>
                <c:pt idx="15">
                  <c:v>0.99709960482374305</c:v>
                </c:pt>
                <c:pt idx="16">
                  <c:v>0.99613441508122758</c:v>
                </c:pt>
                <c:pt idx="17">
                  <c:v>0.99606547295676151</c:v>
                </c:pt>
                <c:pt idx="18">
                  <c:v>0.99599653083229656</c:v>
                </c:pt>
                <c:pt idx="19">
                  <c:v>0.9959275887078286</c:v>
                </c:pt>
                <c:pt idx="20">
                  <c:v>0.99585864658336665</c:v>
                </c:pt>
                <c:pt idx="21">
                  <c:v>0.99578970445890103</c:v>
                </c:pt>
                <c:pt idx="22">
                  <c:v>0.99572076233443663</c:v>
                </c:pt>
                <c:pt idx="23">
                  <c:v>0.99475557259192104</c:v>
                </c:pt>
                <c:pt idx="24">
                  <c:v>0.99468663046745498</c:v>
                </c:pt>
                <c:pt idx="25">
                  <c:v>0.99461768834298958</c:v>
                </c:pt>
                <c:pt idx="26">
                  <c:v>0.99454874621852563</c:v>
                </c:pt>
                <c:pt idx="27">
                  <c:v>0.99447980409405901</c:v>
                </c:pt>
                <c:pt idx="28">
                  <c:v>0.9944108619695935</c:v>
                </c:pt>
                <c:pt idx="29">
                  <c:v>0.99434191984512899</c:v>
                </c:pt>
                <c:pt idx="30">
                  <c:v>0.9942729777206597</c:v>
                </c:pt>
                <c:pt idx="31">
                  <c:v>0.99337673010261107</c:v>
                </c:pt>
                <c:pt idx="32">
                  <c:v>0.99330778797814756</c:v>
                </c:pt>
                <c:pt idx="33">
                  <c:v>0.99323884585368249</c:v>
                </c:pt>
                <c:pt idx="34">
                  <c:v>0.99316990372921443</c:v>
                </c:pt>
                <c:pt idx="35">
                  <c:v>0.99310096160475159</c:v>
                </c:pt>
                <c:pt idx="36">
                  <c:v>0.99303201948028696</c:v>
                </c:pt>
                <c:pt idx="37">
                  <c:v>0.99296307735582201</c:v>
                </c:pt>
                <c:pt idx="38">
                  <c:v>0.9928941352313555</c:v>
                </c:pt>
                <c:pt idx="39">
                  <c:v>0.99192894548884103</c:v>
                </c:pt>
                <c:pt idx="40">
                  <c:v>0.99186000336437663</c:v>
                </c:pt>
                <c:pt idx="41">
                  <c:v>0.99179106123991101</c:v>
                </c:pt>
                <c:pt idx="42">
                  <c:v>0.99172211911544506</c:v>
                </c:pt>
                <c:pt idx="43">
                  <c:v>0.99165317699097999</c:v>
                </c:pt>
                <c:pt idx="44">
                  <c:v>0.99158423486651359</c:v>
                </c:pt>
                <c:pt idx="45">
                  <c:v>0.99151529274204642</c:v>
                </c:pt>
                <c:pt idx="46">
                  <c:v>0.9905501029995335</c:v>
                </c:pt>
                <c:pt idx="47">
                  <c:v>0.99048116087506455</c:v>
                </c:pt>
                <c:pt idx="48">
                  <c:v>0.99041221875059982</c:v>
                </c:pt>
                <c:pt idx="49">
                  <c:v>0.99034327662613864</c:v>
                </c:pt>
                <c:pt idx="50">
                  <c:v>0.99027433450167301</c:v>
                </c:pt>
                <c:pt idx="51">
                  <c:v>0.99020539237720651</c:v>
                </c:pt>
                <c:pt idx="52">
                  <c:v>0.99013645025273977</c:v>
                </c:pt>
                <c:pt idx="53">
                  <c:v>0.98917126051022697</c:v>
                </c:pt>
                <c:pt idx="54">
                  <c:v>0.98910231838576157</c:v>
                </c:pt>
                <c:pt idx="55">
                  <c:v>0.9890333762612955</c:v>
                </c:pt>
                <c:pt idx="56">
                  <c:v>0.98896443413683099</c:v>
                </c:pt>
                <c:pt idx="57">
                  <c:v>0.98889549201236604</c:v>
                </c:pt>
                <c:pt idx="58">
                  <c:v>0.98882654988789742</c:v>
                </c:pt>
                <c:pt idx="59">
                  <c:v>0.98875760776343502</c:v>
                </c:pt>
                <c:pt idx="60">
                  <c:v>0.98779241802091999</c:v>
                </c:pt>
                <c:pt idx="61">
                  <c:v>0.98772347589645459</c:v>
                </c:pt>
                <c:pt idx="62">
                  <c:v>0.98765453377198897</c:v>
                </c:pt>
                <c:pt idx="63">
                  <c:v>0.98758559164752358</c:v>
                </c:pt>
                <c:pt idx="64">
                  <c:v>0.98751664952305607</c:v>
                </c:pt>
                <c:pt idx="65">
                  <c:v>0.98744770739859522</c:v>
                </c:pt>
                <c:pt idx="66">
                  <c:v>0.98737876527412749</c:v>
                </c:pt>
                <c:pt idx="67">
                  <c:v>0.98641357553160913</c:v>
                </c:pt>
                <c:pt idx="68">
                  <c:v>0.98634463340714695</c:v>
                </c:pt>
                <c:pt idx="69">
                  <c:v>0.986275691282682</c:v>
                </c:pt>
                <c:pt idx="70">
                  <c:v>0.9862067491582136</c:v>
                </c:pt>
                <c:pt idx="71">
                  <c:v>0.98613780703375098</c:v>
                </c:pt>
                <c:pt idx="72">
                  <c:v>0.98606886490928558</c:v>
                </c:pt>
                <c:pt idx="73">
                  <c:v>0.98599992278482163</c:v>
                </c:pt>
                <c:pt idx="74">
                  <c:v>0.98496579091783742</c:v>
                </c:pt>
                <c:pt idx="75">
                  <c:v>0.98489684879337502</c:v>
                </c:pt>
                <c:pt idx="76">
                  <c:v>0.98482790666891062</c:v>
                </c:pt>
                <c:pt idx="77">
                  <c:v>0.984758964544444</c:v>
                </c:pt>
                <c:pt idx="78">
                  <c:v>0.98469002241998194</c:v>
                </c:pt>
                <c:pt idx="79">
                  <c:v>0.98462108029551465</c:v>
                </c:pt>
                <c:pt idx="80">
                  <c:v>0.98455213817104459</c:v>
                </c:pt>
                <c:pt idx="81">
                  <c:v>0.98358694842853256</c:v>
                </c:pt>
                <c:pt idx="82">
                  <c:v>0.98351800630406749</c:v>
                </c:pt>
                <c:pt idx="83">
                  <c:v>0.98344906417960298</c:v>
                </c:pt>
                <c:pt idx="84">
                  <c:v>0.98338012205513659</c:v>
                </c:pt>
                <c:pt idx="85">
                  <c:v>0.98331117993066841</c:v>
                </c:pt>
                <c:pt idx="86">
                  <c:v>0.98324223780620656</c:v>
                </c:pt>
                <c:pt idx="87">
                  <c:v>0.98317329568174106</c:v>
                </c:pt>
                <c:pt idx="88">
                  <c:v>0.98220810593922259</c:v>
                </c:pt>
                <c:pt idx="89">
                  <c:v>0.98213916381475808</c:v>
                </c:pt>
                <c:pt idx="90">
                  <c:v>0.98207022169029601</c:v>
                </c:pt>
                <c:pt idx="91">
                  <c:v>0.98200127956583005</c:v>
                </c:pt>
                <c:pt idx="92">
                  <c:v>0.98193233744136277</c:v>
                </c:pt>
                <c:pt idx="93">
                  <c:v>0.98186339531689959</c:v>
                </c:pt>
                <c:pt idx="94">
                  <c:v>0.98179445319243464</c:v>
                </c:pt>
                <c:pt idx="95">
                  <c:v>0.98082926344991905</c:v>
                </c:pt>
                <c:pt idx="96">
                  <c:v>0.98076032132545166</c:v>
                </c:pt>
                <c:pt idx="97">
                  <c:v>0.98069137920098803</c:v>
                </c:pt>
                <c:pt idx="98">
                  <c:v>0.98062243707652363</c:v>
                </c:pt>
                <c:pt idx="99">
                  <c:v>0.98055349495205413</c:v>
                </c:pt>
                <c:pt idx="100">
                  <c:v>0.9804845528275915</c:v>
                </c:pt>
                <c:pt idx="101">
                  <c:v>0.98041561070312699</c:v>
                </c:pt>
                <c:pt idx="102">
                  <c:v>0.97945042096061152</c:v>
                </c:pt>
                <c:pt idx="103">
                  <c:v>0.97938147883614679</c:v>
                </c:pt>
                <c:pt idx="104">
                  <c:v>0.97931253671168028</c:v>
                </c:pt>
                <c:pt idx="105">
                  <c:v>0.97924359458721577</c:v>
                </c:pt>
                <c:pt idx="106">
                  <c:v>0.97917465246275381</c:v>
                </c:pt>
                <c:pt idx="107">
                  <c:v>0.97910571033828853</c:v>
                </c:pt>
                <c:pt idx="108">
                  <c:v>0.9790367682138198</c:v>
                </c:pt>
                <c:pt idx="109">
                  <c:v>0.97807157847130699</c:v>
                </c:pt>
                <c:pt idx="110">
                  <c:v>0.97800263634684281</c:v>
                </c:pt>
                <c:pt idx="111">
                  <c:v>0.97793369422237464</c:v>
                </c:pt>
                <c:pt idx="112">
                  <c:v>0.9778647520979088</c:v>
                </c:pt>
                <c:pt idx="113">
                  <c:v>0.97779580997344695</c:v>
                </c:pt>
                <c:pt idx="114">
                  <c:v>0.97772686784898</c:v>
                </c:pt>
                <c:pt idx="115">
                  <c:v>0.97765792572451282</c:v>
                </c:pt>
                <c:pt idx="116">
                  <c:v>0.97662379385753273</c:v>
                </c:pt>
                <c:pt idx="117">
                  <c:v>0.97655485173306678</c:v>
                </c:pt>
                <c:pt idx="118">
                  <c:v>0.97648590960860182</c:v>
                </c:pt>
                <c:pt idx="119">
                  <c:v>0.97641696748413676</c:v>
                </c:pt>
                <c:pt idx="120">
                  <c:v>0.97634802535967347</c:v>
                </c:pt>
                <c:pt idx="121">
                  <c:v>0.97627908323520662</c:v>
                </c:pt>
                <c:pt idx="122">
                  <c:v>0.97524495136822564</c:v>
                </c:pt>
                <c:pt idx="123">
                  <c:v>0.9751760092437598</c:v>
                </c:pt>
                <c:pt idx="124">
                  <c:v>0.97510706711929562</c:v>
                </c:pt>
                <c:pt idx="125">
                  <c:v>0.97503812499482878</c:v>
                </c:pt>
                <c:pt idx="126">
                  <c:v>0.97496918287036327</c:v>
                </c:pt>
                <c:pt idx="127">
                  <c:v>0.97490024074589965</c:v>
                </c:pt>
                <c:pt idx="128">
                  <c:v>0.97483129862143658</c:v>
                </c:pt>
                <c:pt idx="129">
                  <c:v>0.97386610887891656</c:v>
                </c:pt>
                <c:pt idx="130">
                  <c:v>0.97379716675445283</c:v>
                </c:pt>
                <c:pt idx="131">
                  <c:v>0.97372822462999198</c:v>
                </c:pt>
                <c:pt idx="132">
                  <c:v>0.9736592825055268</c:v>
                </c:pt>
                <c:pt idx="133">
                  <c:v>0.97359034038105641</c:v>
                </c:pt>
                <c:pt idx="134">
                  <c:v>0.97352139825659423</c:v>
                </c:pt>
                <c:pt idx="135">
                  <c:v>0.97345245613212583</c:v>
                </c:pt>
                <c:pt idx="136">
                  <c:v>0.9724872663896108</c:v>
                </c:pt>
                <c:pt idx="137">
                  <c:v>0.97241832426514541</c:v>
                </c:pt>
                <c:pt idx="138">
                  <c:v>0.97234938214068323</c:v>
                </c:pt>
                <c:pt idx="139">
                  <c:v>0.97228044001621428</c:v>
                </c:pt>
                <c:pt idx="140">
                  <c:v>0.97221149789174977</c:v>
                </c:pt>
                <c:pt idx="141">
                  <c:v>0.97214255576728437</c:v>
                </c:pt>
                <c:pt idx="142">
                  <c:v>0.97207361364282241</c:v>
                </c:pt>
                <c:pt idx="143">
                  <c:v>0.97110842390030383</c:v>
                </c:pt>
                <c:pt idx="144">
                  <c:v>0.97103948177583876</c:v>
                </c:pt>
                <c:pt idx="145">
                  <c:v>0.97097053965137659</c:v>
                </c:pt>
                <c:pt idx="146">
                  <c:v>0.97090159752690863</c:v>
                </c:pt>
                <c:pt idx="147">
                  <c:v>0.97083265540244279</c:v>
                </c:pt>
                <c:pt idx="148">
                  <c:v>0.97076371327797772</c:v>
                </c:pt>
                <c:pt idx="149">
                  <c:v>0.97069477115351621</c:v>
                </c:pt>
                <c:pt idx="150">
                  <c:v>0.96972958141099763</c:v>
                </c:pt>
                <c:pt idx="151">
                  <c:v>0.96966063928653445</c:v>
                </c:pt>
                <c:pt idx="152">
                  <c:v>0.96959169716206695</c:v>
                </c:pt>
                <c:pt idx="153">
                  <c:v>0.96952275503759999</c:v>
                </c:pt>
                <c:pt idx="154">
                  <c:v>0.96945381291313892</c:v>
                </c:pt>
                <c:pt idx="155">
                  <c:v>0.96938487078866997</c:v>
                </c:pt>
                <c:pt idx="156">
                  <c:v>0.96931592866420502</c:v>
                </c:pt>
                <c:pt idx="157">
                  <c:v>0.96828179679722459</c:v>
                </c:pt>
                <c:pt idx="158">
                  <c:v>0.96821285467275897</c:v>
                </c:pt>
                <c:pt idx="159">
                  <c:v>0.96814391254829901</c:v>
                </c:pt>
                <c:pt idx="160">
                  <c:v>0.96807497042383228</c:v>
                </c:pt>
                <c:pt idx="161">
                  <c:v>0.968006028299363</c:v>
                </c:pt>
                <c:pt idx="162">
                  <c:v>0.96793708617490004</c:v>
                </c:pt>
                <c:pt idx="163">
                  <c:v>0.96690295430791751</c:v>
                </c:pt>
                <c:pt idx="164">
                  <c:v>0.96683401218345644</c:v>
                </c:pt>
                <c:pt idx="165">
                  <c:v>0.96676507005898993</c:v>
                </c:pt>
                <c:pt idx="166">
                  <c:v>0.96669612793452264</c:v>
                </c:pt>
                <c:pt idx="167">
                  <c:v>0.96662718581005558</c:v>
                </c:pt>
                <c:pt idx="168">
                  <c:v>0.96655824368559429</c:v>
                </c:pt>
                <c:pt idx="169">
                  <c:v>0.966489301561126</c:v>
                </c:pt>
                <c:pt idx="170">
                  <c:v>0.96552411181861097</c:v>
                </c:pt>
                <c:pt idx="171">
                  <c:v>0.96545516969414502</c:v>
                </c:pt>
                <c:pt idx="172">
                  <c:v>0.96538622756968062</c:v>
                </c:pt>
                <c:pt idx="173">
                  <c:v>0.96531728544521356</c:v>
                </c:pt>
                <c:pt idx="174">
                  <c:v>0.96524834332074905</c:v>
                </c:pt>
                <c:pt idx="175">
                  <c:v>0.96517940119628465</c:v>
                </c:pt>
                <c:pt idx="176">
                  <c:v>0.96511045907181903</c:v>
                </c:pt>
                <c:pt idx="177">
                  <c:v>0.96414526932930633</c:v>
                </c:pt>
                <c:pt idx="178">
                  <c:v>0.96407632720483805</c:v>
                </c:pt>
                <c:pt idx="179">
                  <c:v>0.96400738508037298</c:v>
                </c:pt>
                <c:pt idx="180">
                  <c:v>0.96393844295590803</c:v>
                </c:pt>
                <c:pt idx="181">
                  <c:v>0.96386950083144196</c:v>
                </c:pt>
                <c:pt idx="182">
                  <c:v>0.96380055870697701</c:v>
                </c:pt>
                <c:pt idx="183">
                  <c:v>0.96373161658251605</c:v>
                </c:pt>
                <c:pt idx="184">
                  <c:v>0.96276642683999603</c:v>
                </c:pt>
                <c:pt idx="185">
                  <c:v>0.96269748471553163</c:v>
                </c:pt>
                <c:pt idx="186">
                  <c:v>0.96262854259106845</c:v>
                </c:pt>
                <c:pt idx="187">
                  <c:v>0.96255960046660005</c:v>
                </c:pt>
                <c:pt idx="188">
                  <c:v>0.96249065834213565</c:v>
                </c:pt>
                <c:pt idx="189">
                  <c:v>0.96242171621767292</c:v>
                </c:pt>
                <c:pt idx="190">
                  <c:v>0.96235277409320397</c:v>
                </c:pt>
                <c:pt idx="191">
                  <c:v>0.9613875843506885</c:v>
                </c:pt>
                <c:pt idx="192">
                  <c:v>0.96131864222622398</c:v>
                </c:pt>
                <c:pt idx="193">
                  <c:v>0.96124970010175903</c:v>
                </c:pt>
                <c:pt idx="194">
                  <c:v>0.96118075797729297</c:v>
                </c:pt>
                <c:pt idx="195">
                  <c:v>0.96111181585282801</c:v>
                </c:pt>
                <c:pt idx="196">
                  <c:v>0.96104287372836295</c:v>
                </c:pt>
                <c:pt idx="197">
                  <c:v>0.96097393160390077</c:v>
                </c:pt>
                <c:pt idx="198">
                  <c:v>0.95993979973691657</c:v>
                </c:pt>
                <c:pt idx="199">
                  <c:v>0.95987085761245505</c:v>
                </c:pt>
                <c:pt idx="200">
                  <c:v>0.95980191548798821</c:v>
                </c:pt>
                <c:pt idx="201">
                  <c:v>0.95973297336352392</c:v>
                </c:pt>
                <c:pt idx="202">
                  <c:v>0.95966403123905664</c:v>
                </c:pt>
                <c:pt idx="203">
                  <c:v>0.95959508911459246</c:v>
                </c:pt>
                <c:pt idx="204">
                  <c:v>0.95856095724760959</c:v>
                </c:pt>
                <c:pt idx="205">
                  <c:v>0.95849201512314564</c:v>
                </c:pt>
                <c:pt idx="206">
                  <c:v>0.95842307299868146</c:v>
                </c:pt>
                <c:pt idx="207">
                  <c:v>0.95835413087421351</c:v>
                </c:pt>
                <c:pt idx="208">
                  <c:v>0.95828518874974578</c:v>
                </c:pt>
                <c:pt idx="209">
                  <c:v>0.95821624662528304</c:v>
                </c:pt>
                <c:pt idx="210">
                  <c:v>0.9571821147583025</c:v>
                </c:pt>
                <c:pt idx="211">
                  <c:v>0.95711317263383922</c:v>
                </c:pt>
                <c:pt idx="212">
                  <c:v>0.95704423050937715</c:v>
                </c:pt>
                <c:pt idx="213">
                  <c:v>0.95697528838490764</c:v>
                </c:pt>
                <c:pt idx="214">
                  <c:v>0.95690634626044202</c:v>
                </c:pt>
                <c:pt idx="215">
                  <c:v>0.95683740413597662</c:v>
                </c:pt>
                <c:pt idx="216">
                  <c:v>0.95676846201151333</c:v>
                </c:pt>
                <c:pt idx="217">
                  <c:v>0.95580327226899986</c:v>
                </c:pt>
                <c:pt idx="218">
                  <c:v>0.95573433014453246</c:v>
                </c:pt>
                <c:pt idx="219">
                  <c:v>0.95566538802006451</c:v>
                </c:pt>
                <c:pt idx="220">
                  <c:v>0.95559644589559989</c:v>
                </c:pt>
                <c:pt idx="221">
                  <c:v>0.95552750377113349</c:v>
                </c:pt>
                <c:pt idx="222">
                  <c:v>0.95545856164666643</c:v>
                </c:pt>
                <c:pt idx="223">
                  <c:v>0.95538961952220403</c:v>
                </c:pt>
                <c:pt idx="224">
                  <c:v>0.954424429779689</c:v>
                </c:pt>
                <c:pt idx="225">
                  <c:v>0.95435548765522304</c:v>
                </c:pt>
                <c:pt idx="226">
                  <c:v>0.95428654553075543</c:v>
                </c:pt>
                <c:pt idx="227">
                  <c:v>0.95421760340629302</c:v>
                </c:pt>
                <c:pt idx="228">
                  <c:v>0.95414866128182763</c:v>
                </c:pt>
                <c:pt idx="229">
                  <c:v>0.95407971915736201</c:v>
                </c:pt>
                <c:pt idx="230">
                  <c:v>0.95401077703289705</c:v>
                </c:pt>
                <c:pt idx="231">
                  <c:v>0.95304558729038491</c:v>
                </c:pt>
                <c:pt idx="232">
                  <c:v>0.95297664516591596</c:v>
                </c:pt>
                <c:pt idx="233">
                  <c:v>0.952907703041451</c:v>
                </c:pt>
                <c:pt idx="234">
                  <c:v>0.95283876091698549</c:v>
                </c:pt>
                <c:pt idx="235">
                  <c:v>0.95276981879252065</c:v>
                </c:pt>
                <c:pt idx="236">
                  <c:v>0.95270087666806003</c:v>
                </c:pt>
                <c:pt idx="237">
                  <c:v>0.95263193454359474</c:v>
                </c:pt>
                <c:pt idx="238">
                  <c:v>0.95159780267660965</c:v>
                </c:pt>
                <c:pt idx="239">
                  <c:v>0.95152886055214403</c:v>
                </c:pt>
                <c:pt idx="240">
                  <c:v>0.95145991842767863</c:v>
                </c:pt>
                <c:pt idx="241">
                  <c:v>0.95139097630321545</c:v>
                </c:pt>
                <c:pt idx="242">
                  <c:v>0.95132203417874805</c:v>
                </c:pt>
                <c:pt idx="243">
                  <c:v>0.95125309205428421</c:v>
                </c:pt>
                <c:pt idx="244">
                  <c:v>0.95021896018730156</c:v>
                </c:pt>
                <c:pt idx="245">
                  <c:v>0.95015001806283705</c:v>
                </c:pt>
                <c:pt idx="246">
                  <c:v>0.95008107593837265</c:v>
                </c:pt>
                <c:pt idx="247">
                  <c:v>0.95001213381390559</c:v>
                </c:pt>
                <c:pt idx="248">
                  <c:v>0.94994319168944164</c:v>
                </c:pt>
                <c:pt idx="249">
                  <c:v>0.94987424956497746</c:v>
                </c:pt>
                <c:pt idx="250">
                  <c:v>0.94884011769799792</c:v>
                </c:pt>
                <c:pt idx="251">
                  <c:v>0.94877117557353374</c:v>
                </c:pt>
                <c:pt idx="252">
                  <c:v>0.94870223344906646</c:v>
                </c:pt>
                <c:pt idx="253">
                  <c:v>0.94863329132460061</c:v>
                </c:pt>
                <c:pt idx="254">
                  <c:v>0.94856434920013177</c:v>
                </c:pt>
                <c:pt idx="255">
                  <c:v>0.94849540707566804</c:v>
                </c:pt>
                <c:pt idx="256">
                  <c:v>0.94842646495120042</c:v>
                </c:pt>
                <c:pt idx="257">
                  <c:v>0.94746127520868795</c:v>
                </c:pt>
                <c:pt idx="258">
                  <c:v>0.94739233308422199</c:v>
                </c:pt>
                <c:pt idx="259">
                  <c:v>0.94732339095975659</c:v>
                </c:pt>
                <c:pt idx="260">
                  <c:v>0.94725444883529197</c:v>
                </c:pt>
                <c:pt idx="261">
                  <c:v>0.94718550671082702</c:v>
                </c:pt>
                <c:pt idx="262">
                  <c:v>0.94711656458635807</c:v>
                </c:pt>
                <c:pt idx="263">
                  <c:v>0.94704762246190022</c:v>
                </c:pt>
                <c:pt idx="264">
                  <c:v>0.94608243271938164</c:v>
                </c:pt>
                <c:pt idx="265">
                  <c:v>0.94601349059491602</c:v>
                </c:pt>
                <c:pt idx="266">
                  <c:v>0.94594454847044995</c:v>
                </c:pt>
                <c:pt idx="267">
                  <c:v>0.94587560634598944</c:v>
                </c:pt>
                <c:pt idx="268">
                  <c:v>0.94580666422151904</c:v>
                </c:pt>
                <c:pt idx="269">
                  <c:v>0.94573772209705398</c:v>
                </c:pt>
                <c:pt idx="270">
                  <c:v>0.94566877997258902</c:v>
                </c:pt>
                <c:pt idx="271">
                  <c:v>0.94470359023007622</c:v>
                </c:pt>
                <c:pt idx="272">
                  <c:v>0.94463464810560804</c:v>
                </c:pt>
                <c:pt idx="273">
                  <c:v>0.94456570598114042</c:v>
                </c:pt>
                <c:pt idx="274">
                  <c:v>0.94449676385667758</c:v>
                </c:pt>
                <c:pt idx="275">
                  <c:v>0.94442782173220907</c:v>
                </c:pt>
                <c:pt idx="276">
                  <c:v>0.944358879607747</c:v>
                </c:pt>
                <c:pt idx="277">
                  <c:v>0.94428993748328494</c:v>
                </c:pt>
                <c:pt idx="278">
                  <c:v>0.94325580561630162</c:v>
                </c:pt>
                <c:pt idx="279">
                  <c:v>0.943186863491836</c:v>
                </c:pt>
                <c:pt idx="280">
                  <c:v>0.94311792136737049</c:v>
                </c:pt>
                <c:pt idx="281">
                  <c:v>0.94304897924290498</c:v>
                </c:pt>
                <c:pt idx="282">
                  <c:v>0.94298003711844292</c:v>
                </c:pt>
                <c:pt idx="283">
                  <c:v>0.94291109499397563</c:v>
                </c:pt>
                <c:pt idx="284">
                  <c:v>0.94187696312699398</c:v>
                </c:pt>
                <c:pt idx="285">
                  <c:v>0.94180802100252903</c:v>
                </c:pt>
                <c:pt idx="286">
                  <c:v>0.94173907887806363</c:v>
                </c:pt>
                <c:pt idx="287">
                  <c:v>0.94167013675360145</c:v>
                </c:pt>
                <c:pt idx="288">
                  <c:v>0.94160119462913594</c:v>
                </c:pt>
                <c:pt idx="289">
                  <c:v>0.94153225250466799</c:v>
                </c:pt>
                <c:pt idx="290">
                  <c:v>0.94049812063768701</c:v>
                </c:pt>
                <c:pt idx="291">
                  <c:v>0.94042917851322205</c:v>
                </c:pt>
                <c:pt idx="292">
                  <c:v>0.94036023638875665</c:v>
                </c:pt>
                <c:pt idx="293">
                  <c:v>0.94029129426429392</c:v>
                </c:pt>
                <c:pt idx="294">
                  <c:v>0.94022235213982663</c:v>
                </c:pt>
                <c:pt idx="295">
                  <c:v>0.94015341001536001</c:v>
                </c:pt>
                <c:pt idx="296">
                  <c:v>0.93911927814838292</c:v>
                </c:pt>
                <c:pt idx="297">
                  <c:v>0.93905033602391563</c:v>
                </c:pt>
                <c:pt idx="298">
                  <c:v>0.93898139389944901</c:v>
                </c:pt>
                <c:pt idx="299">
                  <c:v>0.9389124517749835</c:v>
                </c:pt>
                <c:pt idx="300">
                  <c:v>0.93884350965052121</c:v>
                </c:pt>
                <c:pt idx="301">
                  <c:v>0.93877456752605304</c:v>
                </c:pt>
                <c:pt idx="302">
                  <c:v>0.93870562540159186</c:v>
                </c:pt>
                <c:pt idx="303">
                  <c:v>0.93774043565907828</c:v>
                </c:pt>
                <c:pt idx="304">
                  <c:v>0.93767149353461243</c:v>
                </c:pt>
                <c:pt idx="305">
                  <c:v>0.93760255141014204</c:v>
                </c:pt>
                <c:pt idx="306">
                  <c:v>0.93753360928567697</c:v>
                </c:pt>
                <c:pt idx="307">
                  <c:v>0.93746466716121157</c:v>
                </c:pt>
                <c:pt idx="308">
                  <c:v>0.93739572503674551</c:v>
                </c:pt>
                <c:pt idx="309">
                  <c:v>0.93732678291227878</c:v>
                </c:pt>
                <c:pt idx="310">
                  <c:v>0.93636159316976597</c:v>
                </c:pt>
                <c:pt idx="311">
                  <c:v>0.93629265104530102</c:v>
                </c:pt>
                <c:pt idx="312">
                  <c:v>0.93622370892083451</c:v>
                </c:pt>
                <c:pt idx="313">
                  <c:v>0.93615476679637</c:v>
                </c:pt>
                <c:pt idx="314">
                  <c:v>0.93608582467190504</c:v>
                </c:pt>
                <c:pt idx="315">
                  <c:v>0.93601688254743898</c:v>
                </c:pt>
                <c:pt idx="316">
                  <c:v>0.93594794042297402</c:v>
                </c:pt>
                <c:pt idx="317">
                  <c:v>0.93491380855599404</c:v>
                </c:pt>
                <c:pt idx="318">
                  <c:v>0.93484486643153186</c:v>
                </c:pt>
                <c:pt idx="319">
                  <c:v>0.93477592430706302</c:v>
                </c:pt>
                <c:pt idx="320">
                  <c:v>0.93470698218259762</c:v>
                </c:pt>
                <c:pt idx="321">
                  <c:v>0.93463804005813444</c:v>
                </c:pt>
                <c:pt idx="322">
                  <c:v>0.93456909793366649</c:v>
                </c:pt>
                <c:pt idx="323">
                  <c:v>0.93353496606668696</c:v>
                </c:pt>
                <c:pt idx="324">
                  <c:v>0.933466023942217</c:v>
                </c:pt>
                <c:pt idx="325">
                  <c:v>0.93339708181775261</c:v>
                </c:pt>
                <c:pt idx="326">
                  <c:v>0.93332813969329065</c:v>
                </c:pt>
                <c:pt idx="327">
                  <c:v>0.93325919756882791</c:v>
                </c:pt>
                <c:pt idx="328">
                  <c:v>0.93319025544436063</c:v>
                </c:pt>
                <c:pt idx="329">
                  <c:v>0.93215612357737898</c:v>
                </c:pt>
                <c:pt idx="330">
                  <c:v>0.93208718145291058</c:v>
                </c:pt>
                <c:pt idx="331">
                  <c:v>0.93201823932844963</c:v>
                </c:pt>
                <c:pt idx="332">
                  <c:v>0.93194929720398789</c:v>
                </c:pt>
                <c:pt idx="333">
                  <c:v>0.93188035507951805</c:v>
                </c:pt>
                <c:pt idx="334">
                  <c:v>0.93181141295505365</c:v>
                </c:pt>
                <c:pt idx="335">
                  <c:v>0.93077728108807445</c:v>
                </c:pt>
                <c:pt idx="336">
                  <c:v>0.93070833896360705</c:v>
                </c:pt>
                <c:pt idx="337">
                  <c:v>0.93063939683914265</c:v>
                </c:pt>
                <c:pt idx="338">
                  <c:v>0.93057045471467603</c:v>
                </c:pt>
                <c:pt idx="339">
                  <c:v>0.93050151259021163</c:v>
                </c:pt>
                <c:pt idx="340">
                  <c:v>0.93043257046574557</c:v>
                </c:pt>
                <c:pt idx="341">
                  <c:v>0.9303636283412795</c:v>
                </c:pt>
                <c:pt idx="342">
                  <c:v>0.92939843859876792</c:v>
                </c:pt>
                <c:pt idx="343">
                  <c:v>0.92932949647430341</c:v>
                </c:pt>
                <c:pt idx="344">
                  <c:v>0.92926055434983501</c:v>
                </c:pt>
                <c:pt idx="345">
                  <c:v>0.92919161222537361</c:v>
                </c:pt>
                <c:pt idx="346">
                  <c:v>0.92912267010090399</c:v>
                </c:pt>
                <c:pt idx="347">
                  <c:v>0.92905372797643759</c:v>
                </c:pt>
                <c:pt idx="348">
                  <c:v>0.92898478585197042</c:v>
                </c:pt>
                <c:pt idx="349">
                  <c:v>0.92801959610945794</c:v>
                </c:pt>
                <c:pt idx="350">
                  <c:v>0.92795065398499521</c:v>
                </c:pt>
                <c:pt idx="351">
                  <c:v>0.92788171186052804</c:v>
                </c:pt>
                <c:pt idx="352">
                  <c:v>0.92781276973605697</c:v>
                </c:pt>
                <c:pt idx="353">
                  <c:v>0.92774382761160101</c:v>
                </c:pt>
                <c:pt idx="354">
                  <c:v>0.92767488548713095</c:v>
                </c:pt>
                <c:pt idx="355">
                  <c:v>0.927605943362666</c:v>
                </c:pt>
                <c:pt idx="356">
                  <c:v>0.92657181149568846</c:v>
                </c:pt>
                <c:pt idx="357">
                  <c:v>0.92650286937121706</c:v>
                </c:pt>
                <c:pt idx="358">
                  <c:v>0.92643392724675278</c:v>
                </c:pt>
                <c:pt idx="359">
                  <c:v>0.92636498512228649</c:v>
                </c:pt>
                <c:pt idx="360">
                  <c:v>0.92629604299782398</c:v>
                </c:pt>
                <c:pt idx="361">
                  <c:v>0.92622710087335858</c:v>
                </c:pt>
                <c:pt idx="362">
                  <c:v>0.92519296900637849</c:v>
                </c:pt>
                <c:pt idx="363">
                  <c:v>0.92512402688191298</c:v>
                </c:pt>
                <c:pt idx="364">
                  <c:v>0.92505508475744758</c:v>
                </c:pt>
                <c:pt idx="365">
                  <c:v>0.92498614263298296</c:v>
                </c:pt>
                <c:pt idx="366">
                  <c:v>0.92491720050851944</c:v>
                </c:pt>
                <c:pt idx="367">
                  <c:v>0.92484825838405493</c:v>
                </c:pt>
                <c:pt idx="368">
                  <c:v>0.92381412651707195</c:v>
                </c:pt>
                <c:pt idx="369">
                  <c:v>0.923745184392606</c:v>
                </c:pt>
                <c:pt idx="370">
                  <c:v>0.92367624226814393</c:v>
                </c:pt>
                <c:pt idx="371">
                  <c:v>0.92360730014367665</c:v>
                </c:pt>
                <c:pt idx="372">
                  <c:v>0.92353835801920958</c:v>
                </c:pt>
                <c:pt idx="373">
                  <c:v>0.92346941589474496</c:v>
                </c:pt>
                <c:pt idx="374">
                  <c:v>0.92243528402776143</c:v>
                </c:pt>
                <c:pt idx="375">
                  <c:v>0.92236634190329558</c:v>
                </c:pt>
                <c:pt idx="376">
                  <c:v>0.92229739977883396</c:v>
                </c:pt>
                <c:pt idx="377">
                  <c:v>0.92222845765437089</c:v>
                </c:pt>
                <c:pt idx="378">
                  <c:v>0.92215951552990305</c:v>
                </c:pt>
                <c:pt idx="379">
                  <c:v>0.92209057340543865</c:v>
                </c:pt>
                <c:pt idx="380">
                  <c:v>0.921056441538457</c:v>
                </c:pt>
                <c:pt idx="381">
                  <c:v>0.92098749941399205</c:v>
                </c:pt>
                <c:pt idx="382">
                  <c:v>0.92091855728952765</c:v>
                </c:pt>
                <c:pt idx="383">
                  <c:v>0.92084961516506392</c:v>
                </c:pt>
                <c:pt idx="384">
                  <c:v>0.92078067304059941</c:v>
                </c:pt>
                <c:pt idx="385">
                  <c:v>0.92071173091613101</c:v>
                </c:pt>
                <c:pt idx="386">
                  <c:v>0.92064278879166206</c:v>
                </c:pt>
                <c:pt idx="387">
                  <c:v>0.91967759904915003</c:v>
                </c:pt>
                <c:pt idx="388">
                  <c:v>0.91960865692468841</c:v>
                </c:pt>
                <c:pt idx="389">
                  <c:v>0.91953971480021957</c:v>
                </c:pt>
                <c:pt idx="390">
                  <c:v>0.91947077267575394</c:v>
                </c:pt>
                <c:pt idx="391">
                  <c:v>0.91940183055129121</c:v>
                </c:pt>
                <c:pt idx="392">
                  <c:v>0.91933288842682359</c:v>
                </c:pt>
                <c:pt idx="393">
                  <c:v>0.91926394630235542</c:v>
                </c:pt>
                <c:pt idx="394">
                  <c:v>0.91822981443538221</c:v>
                </c:pt>
                <c:pt idx="395">
                  <c:v>0.91816087231091303</c:v>
                </c:pt>
                <c:pt idx="396">
                  <c:v>0.91809193018644764</c:v>
                </c:pt>
                <c:pt idx="397">
                  <c:v>0.91802298806198157</c:v>
                </c:pt>
                <c:pt idx="398">
                  <c:v>0.91795404593751651</c:v>
                </c:pt>
                <c:pt idx="399">
                  <c:v>0.917885103813051</c:v>
                </c:pt>
                <c:pt idx="400">
                  <c:v>0.91685097194607101</c:v>
                </c:pt>
                <c:pt idx="401">
                  <c:v>0.91678202982160206</c:v>
                </c:pt>
                <c:pt idx="402">
                  <c:v>0.91671308769713999</c:v>
                </c:pt>
                <c:pt idx="403">
                  <c:v>0.91664414557267504</c:v>
                </c:pt>
                <c:pt idx="404">
                  <c:v>0.91657520344820964</c:v>
                </c:pt>
                <c:pt idx="405">
                  <c:v>0.91650626132374358</c:v>
                </c:pt>
                <c:pt idx="406">
                  <c:v>0.91547212945676071</c:v>
                </c:pt>
                <c:pt idx="407">
                  <c:v>0.91540318733229542</c:v>
                </c:pt>
                <c:pt idx="408">
                  <c:v>0.91533424520783258</c:v>
                </c:pt>
                <c:pt idx="409">
                  <c:v>0.91526530308336751</c:v>
                </c:pt>
                <c:pt idx="410">
                  <c:v>0.91519636095890156</c:v>
                </c:pt>
                <c:pt idx="411">
                  <c:v>0.91512741883443705</c:v>
                </c:pt>
                <c:pt idx="412">
                  <c:v>0.91409328696745651</c:v>
                </c:pt>
                <c:pt idx="413">
                  <c:v>0.91402434484298956</c:v>
                </c:pt>
                <c:pt idx="414">
                  <c:v>0.91395540271852893</c:v>
                </c:pt>
                <c:pt idx="415">
                  <c:v>0.91388646059406098</c:v>
                </c:pt>
                <c:pt idx="416">
                  <c:v>0.91381751846959791</c:v>
                </c:pt>
                <c:pt idx="417">
                  <c:v>0.9137485763451334</c:v>
                </c:pt>
                <c:pt idx="418">
                  <c:v>0.91271444447815064</c:v>
                </c:pt>
                <c:pt idx="419">
                  <c:v>0.91264550235368902</c:v>
                </c:pt>
                <c:pt idx="420">
                  <c:v>0.91257656022921607</c:v>
                </c:pt>
                <c:pt idx="421">
                  <c:v>0.912507618104754</c:v>
                </c:pt>
                <c:pt idx="422">
                  <c:v>0.91243867598028749</c:v>
                </c:pt>
                <c:pt idx="423">
                  <c:v>0.91236973385582298</c:v>
                </c:pt>
                <c:pt idx="424">
                  <c:v>0.91230079173135459</c:v>
                </c:pt>
                <c:pt idx="425">
                  <c:v>0.911335601988842</c:v>
                </c:pt>
                <c:pt idx="426">
                  <c:v>0.91126665986437649</c:v>
                </c:pt>
                <c:pt idx="427">
                  <c:v>0.91119771773991198</c:v>
                </c:pt>
                <c:pt idx="428">
                  <c:v>0.91112877561544603</c:v>
                </c:pt>
                <c:pt idx="429">
                  <c:v>0.91105983349098441</c:v>
                </c:pt>
                <c:pt idx="430">
                  <c:v>0.91099089136651845</c:v>
                </c:pt>
                <c:pt idx="431">
                  <c:v>0.9109219492420505</c:v>
                </c:pt>
                <c:pt idx="432">
                  <c:v>0.9098878173750734</c:v>
                </c:pt>
                <c:pt idx="433">
                  <c:v>0.90981887525060501</c:v>
                </c:pt>
                <c:pt idx="434">
                  <c:v>0.90974993312614194</c:v>
                </c:pt>
                <c:pt idx="435">
                  <c:v>0.90968099100167399</c:v>
                </c:pt>
                <c:pt idx="436">
                  <c:v>0.9096120488772057</c:v>
                </c:pt>
                <c:pt idx="437">
                  <c:v>0.90954310675274042</c:v>
                </c:pt>
                <c:pt idx="438">
                  <c:v>0.90850897488576066</c:v>
                </c:pt>
                <c:pt idx="439">
                  <c:v>0.90844003276129803</c:v>
                </c:pt>
                <c:pt idx="440">
                  <c:v>0.90837109063683263</c:v>
                </c:pt>
                <c:pt idx="441">
                  <c:v>0.90830214851236313</c:v>
                </c:pt>
                <c:pt idx="442">
                  <c:v>0.9082332063879015</c:v>
                </c:pt>
                <c:pt idx="443">
                  <c:v>0.90816426426343599</c:v>
                </c:pt>
                <c:pt idx="444">
                  <c:v>0.90713013239645601</c:v>
                </c:pt>
                <c:pt idx="445">
                  <c:v>0.9070611902719905</c:v>
                </c:pt>
                <c:pt idx="446">
                  <c:v>0.90699224814752499</c:v>
                </c:pt>
                <c:pt idx="447">
                  <c:v>0.90692330602306004</c:v>
                </c:pt>
                <c:pt idx="448">
                  <c:v>0.90685436389859464</c:v>
                </c:pt>
                <c:pt idx="449">
                  <c:v>0.90678542177412902</c:v>
                </c:pt>
                <c:pt idx="450">
                  <c:v>0.90575128990714859</c:v>
                </c:pt>
                <c:pt idx="451">
                  <c:v>0.90568234778268042</c:v>
                </c:pt>
                <c:pt idx="452">
                  <c:v>0.90561340565821802</c:v>
                </c:pt>
                <c:pt idx="453">
                  <c:v>0.90554446353375295</c:v>
                </c:pt>
                <c:pt idx="454">
                  <c:v>0.905475521409287</c:v>
                </c:pt>
                <c:pt idx="455">
                  <c:v>0.90540657928482149</c:v>
                </c:pt>
                <c:pt idx="456">
                  <c:v>0.90437244741784151</c:v>
                </c:pt>
                <c:pt idx="457">
                  <c:v>0.904303505293376</c:v>
                </c:pt>
                <c:pt idx="458">
                  <c:v>0.90423456316891049</c:v>
                </c:pt>
                <c:pt idx="459">
                  <c:v>0.90416562104444598</c:v>
                </c:pt>
                <c:pt idx="460">
                  <c:v>0.90409667891998002</c:v>
                </c:pt>
                <c:pt idx="461">
                  <c:v>0.90402773679551562</c:v>
                </c:pt>
                <c:pt idx="462">
                  <c:v>0.90292466280406902</c:v>
                </c:pt>
                <c:pt idx="463">
                  <c:v>0.90285572067960462</c:v>
                </c:pt>
                <c:pt idx="464">
                  <c:v>0.902786778555139</c:v>
                </c:pt>
                <c:pt idx="465">
                  <c:v>0.90271783643067594</c:v>
                </c:pt>
                <c:pt idx="466">
                  <c:v>0.90264889430620865</c:v>
                </c:pt>
                <c:pt idx="467">
                  <c:v>0.90257995218174303</c:v>
                </c:pt>
                <c:pt idx="468">
                  <c:v>0.90154582031476205</c:v>
                </c:pt>
                <c:pt idx="469">
                  <c:v>0.90147687819029698</c:v>
                </c:pt>
                <c:pt idx="470">
                  <c:v>0.90140793606583203</c:v>
                </c:pt>
                <c:pt idx="471">
                  <c:v>0.90133899394136308</c:v>
                </c:pt>
                <c:pt idx="472">
                  <c:v>0.90127005181690056</c:v>
                </c:pt>
                <c:pt idx="473">
                  <c:v>0.9012011096924355</c:v>
                </c:pt>
                <c:pt idx="474">
                  <c:v>0.90016697782545207</c:v>
                </c:pt>
                <c:pt idx="475">
                  <c:v>0.90009803570099001</c:v>
                </c:pt>
                <c:pt idx="476">
                  <c:v>0.90002909357652794</c:v>
                </c:pt>
                <c:pt idx="477">
                  <c:v>0.89996015145205688</c:v>
                </c:pt>
                <c:pt idx="478">
                  <c:v>0.89989120932759714</c:v>
                </c:pt>
                <c:pt idx="479">
                  <c:v>0.89982226720312963</c:v>
                </c:pt>
                <c:pt idx="480">
                  <c:v>0.89878813533614821</c:v>
                </c:pt>
                <c:pt idx="481">
                  <c:v>0.89871919321168325</c:v>
                </c:pt>
                <c:pt idx="482">
                  <c:v>0.89865025108721719</c:v>
                </c:pt>
                <c:pt idx="483">
                  <c:v>0.89858130896274846</c:v>
                </c:pt>
                <c:pt idx="484">
                  <c:v>0.89851236683828428</c:v>
                </c:pt>
                <c:pt idx="485">
                  <c:v>0.89844342471382121</c:v>
                </c:pt>
                <c:pt idx="486">
                  <c:v>0.89740929284684123</c:v>
                </c:pt>
                <c:pt idx="487">
                  <c:v>0.8973403507223755</c:v>
                </c:pt>
                <c:pt idx="488">
                  <c:v>0.89727140859791021</c:v>
                </c:pt>
                <c:pt idx="489">
                  <c:v>0.8972024664734457</c:v>
                </c:pt>
                <c:pt idx="490">
                  <c:v>0.89713352434898019</c:v>
                </c:pt>
                <c:pt idx="491">
                  <c:v>0.89706458222451424</c:v>
                </c:pt>
                <c:pt idx="492">
                  <c:v>0.8960304503575347</c:v>
                </c:pt>
                <c:pt idx="493">
                  <c:v>0.89596150823306919</c:v>
                </c:pt>
                <c:pt idx="494">
                  <c:v>0.89589256610860324</c:v>
                </c:pt>
                <c:pt idx="495">
                  <c:v>0.89582362398413873</c:v>
                </c:pt>
                <c:pt idx="496">
                  <c:v>0.89575468185967322</c:v>
                </c:pt>
                <c:pt idx="497">
                  <c:v>0.89568573973520649</c:v>
                </c:pt>
                <c:pt idx="498">
                  <c:v>0.89458266574375778</c:v>
                </c:pt>
                <c:pt idx="499">
                  <c:v>0.89451372361929549</c:v>
                </c:pt>
                <c:pt idx="500">
                  <c:v>0.8944447814948312</c:v>
                </c:pt>
                <c:pt idx="501">
                  <c:v>0.89437583937036624</c:v>
                </c:pt>
                <c:pt idx="502">
                  <c:v>0.89430689724590029</c:v>
                </c:pt>
                <c:pt idx="503">
                  <c:v>0.89320382325445424</c:v>
                </c:pt>
                <c:pt idx="504">
                  <c:v>0.89313488112998918</c:v>
                </c:pt>
                <c:pt idx="505">
                  <c:v>0.89306593900552422</c:v>
                </c:pt>
                <c:pt idx="506">
                  <c:v>0.89299699688105749</c:v>
                </c:pt>
                <c:pt idx="507">
                  <c:v>0.89292805475659465</c:v>
                </c:pt>
                <c:pt idx="508">
                  <c:v>0.89285911263213114</c:v>
                </c:pt>
                <c:pt idx="509">
                  <c:v>0.89182498076514649</c:v>
                </c:pt>
                <c:pt idx="510">
                  <c:v>0.89175603864068365</c:v>
                </c:pt>
                <c:pt idx="511">
                  <c:v>0.89168709651621725</c:v>
                </c:pt>
                <c:pt idx="512">
                  <c:v>0.89161815439175118</c:v>
                </c:pt>
                <c:pt idx="513">
                  <c:v>0.89154921226728856</c:v>
                </c:pt>
                <c:pt idx="514">
                  <c:v>0.8914802701428205</c:v>
                </c:pt>
                <c:pt idx="515">
                  <c:v>0.89044613827584018</c:v>
                </c:pt>
                <c:pt idx="516">
                  <c:v>0.89037719615137523</c:v>
                </c:pt>
                <c:pt idx="517">
                  <c:v>0.8903082540269095</c:v>
                </c:pt>
                <c:pt idx="518">
                  <c:v>0.89023931190244177</c:v>
                </c:pt>
                <c:pt idx="519">
                  <c:v>0.89017036977797592</c:v>
                </c:pt>
                <c:pt idx="520">
                  <c:v>0.89010142765351774</c:v>
                </c:pt>
                <c:pt idx="521">
                  <c:v>0.88906729578653076</c:v>
                </c:pt>
                <c:pt idx="522">
                  <c:v>0.88899835366206825</c:v>
                </c:pt>
                <c:pt idx="523">
                  <c:v>0.88892941153760385</c:v>
                </c:pt>
                <c:pt idx="524">
                  <c:v>0.88886046941313723</c:v>
                </c:pt>
                <c:pt idx="525">
                  <c:v>0.88879152728867539</c:v>
                </c:pt>
                <c:pt idx="526">
                  <c:v>0.88872258516420399</c:v>
                </c:pt>
                <c:pt idx="527">
                  <c:v>0.88768845329722623</c:v>
                </c:pt>
                <c:pt idx="528">
                  <c:v>0.88761951117276128</c:v>
                </c:pt>
                <c:pt idx="529">
                  <c:v>0.88755056904829299</c:v>
                </c:pt>
                <c:pt idx="530">
                  <c:v>0.8874816269238307</c:v>
                </c:pt>
                <c:pt idx="531">
                  <c:v>0.8874126847993602</c:v>
                </c:pt>
                <c:pt idx="532">
                  <c:v>0.88734374267490024</c:v>
                </c:pt>
                <c:pt idx="533">
                  <c:v>0.88624066868345563</c:v>
                </c:pt>
                <c:pt idx="534">
                  <c:v>0.88617172655899079</c:v>
                </c:pt>
                <c:pt idx="535">
                  <c:v>0.88610278443452251</c:v>
                </c:pt>
                <c:pt idx="536">
                  <c:v>0.88603384231005822</c:v>
                </c:pt>
                <c:pt idx="537">
                  <c:v>0.8859649001855926</c:v>
                </c:pt>
                <c:pt idx="538">
                  <c:v>0.88486182619414944</c:v>
                </c:pt>
                <c:pt idx="539">
                  <c:v>0.8847928840696816</c:v>
                </c:pt>
                <c:pt idx="540">
                  <c:v>0.88472394194521353</c:v>
                </c:pt>
                <c:pt idx="541">
                  <c:v>0.88465499982075058</c:v>
                </c:pt>
                <c:pt idx="542">
                  <c:v>0.88458605769628518</c:v>
                </c:pt>
                <c:pt idx="543">
                  <c:v>0.88451711557181956</c:v>
                </c:pt>
                <c:pt idx="544">
                  <c:v>0.88348298370483647</c:v>
                </c:pt>
                <c:pt idx="545">
                  <c:v>0.88341404158037351</c:v>
                </c:pt>
                <c:pt idx="546">
                  <c:v>0.88334509945590922</c:v>
                </c:pt>
                <c:pt idx="547">
                  <c:v>0.88327615733144349</c:v>
                </c:pt>
                <c:pt idx="548">
                  <c:v>0.8832072152069782</c:v>
                </c:pt>
                <c:pt idx="549">
                  <c:v>0.88313827308251325</c:v>
                </c:pt>
                <c:pt idx="550">
                  <c:v>0.88210414121553249</c:v>
                </c:pt>
                <c:pt idx="551">
                  <c:v>0.88203519909106476</c:v>
                </c:pt>
                <c:pt idx="552">
                  <c:v>0.88196625696660158</c:v>
                </c:pt>
                <c:pt idx="553">
                  <c:v>0.88189731484213618</c:v>
                </c:pt>
                <c:pt idx="554">
                  <c:v>0.88182837271767123</c:v>
                </c:pt>
                <c:pt idx="555">
                  <c:v>0.88175943059320916</c:v>
                </c:pt>
                <c:pt idx="556">
                  <c:v>0.88072529872622518</c:v>
                </c:pt>
                <c:pt idx="557">
                  <c:v>0.88065635660176023</c:v>
                </c:pt>
                <c:pt idx="558">
                  <c:v>0.88058741447729449</c:v>
                </c:pt>
                <c:pt idx="559">
                  <c:v>0.88051847235282921</c:v>
                </c:pt>
                <c:pt idx="560">
                  <c:v>0.88044953022836425</c:v>
                </c:pt>
                <c:pt idx="561">
                  <c:v>0.88038058810389919</c:v>
                </c:pt>
                <c:pt idx="562">
                  <c:v>0.87934645623691865</c:v>
                </c:pt>
                <c:pt idx="563">
                  <c:v>0.87927751411245303</c:v>
                </c:pt>
                <c:pt idx="564">
                  <c:v>0.87920857198798796</c:v>
                </c:pt>
                <c:pt idx="565">
                  <c:v>0.87913962986352445</c:v>
                </c:pt>
                <c:pt idx="566">
                  <c:v>0.87907068773905761</c:v>
                </c:pt>
                <c:pt idx="567">
                  <c:v>0.87900174561459621</c:v>
                </c:pt>
                <c:pt idx="568">
                  <c:v>0.87789867162315105</c:v>
                </c:pt>
                <c:pt idx="569">
                  <c:v>0.87782972949868421</c:v>
                </c:pt>
                <c:pt idx="570">
                  <c:v>0.87776078737421503</c:v>
                </c:pt>
                <c:pt idx="571">
                  <c:v>0.87769184524975385</c:v>
                </c:pt>
                <c:pt idx="572">
                  <c:v>0.87762290312528746</c:v>
                </c:pt>
                <c:pt idx="573">
                  <c:v>0.87651982913383963</c:v>
                </c:pt>
                <c:pt idx="574">
                  <c:v>0.87645088700937646</c:v>
                </c:pt>
                <c:pt idx="575">
                  <c:v>0.8763819448849075</c:v>
                </c:pt>
                <c:pt idx="576">
                  <c:v>0.87631300276044299</c:v>
                </c:pt>
                <c:pt idx="577">
                  <c:v>0.87624406063597993</c:v>
                </c:pt>
                <c:pt idx="578">
                  <c:v>0.87514098664453643</c:v>
                </c:pt>
                <c:pt idx="579">
                  <c:v>0.87507204452006604</c:v>
                </c:pt>
                <c:pt idx="580">
                  <c:v>0.87500310239560164</c:v>
                </c:pt>
                <c:pt idx="581">
                  <c:v>0.87493416027113602</c:v>
                </c:pt>
                <c:pt idx="582">
                  <c:v>0.87486521814666995</c:v>
                </c:pt>
                <c:pt idx="583">
                  <c:v>0.87479627602220722</c:v>
                </c:pt>
                <c:pt idx="584">
                  <c:v>0.87376214415522457</c:v>
                </c:pt>
                <c:pt idx="585">
                  <c:v>0.87369320203076228</c:v>
                </c:pt>
                <c:pt idx="586">
                  <c:v>0.87362425990629622</c:v>
                </c:pt>
                <c:pt idx="587">
                  <c:v>0.87355531778182904</c:v>
                </c:pt>
                <c:pt idx="588">
                  <c:v>0.87348637565736043</c:v>
                </c:pt>
                <c:pt idx="589">
                  <c:v>0.87341743353290002</c:v>
                </c:pt>
                <c:pt idx="590">
                  <c:v>0.87238330166591749</c:v>
                </c:pt>
                <c:pt idx="591">
                  <c:v>0.87231435954145198</c:v>
                </c:pt>
                <c:pt idx="592">
                  <c:v>0.87224541741699202</c:v>
                </c:pt>
                <c:pt idx="593">
                  <c:v>0.87217647529252262</c:v>
                </c:pt>
                <c:pt idx="594">
                  <c:v>0.87210753316805845</c:v>
                </c:pt>
                <c:pt idx="595">
                  <c:v>0.87203859104359394</c:v>
                </c:pt>
                <c:pt idx="596">
                  <c:v>0.87100445917661162</c:v>
                </c:pt>
                <c:pt idx="597">
                  <c:v>0.87093551705214745</c:v>
                </c:pt>
                <c:pt idx="598">
                  <c:v>0.87086657492767949</c:v>
                </c:pt>
                <c:pt idx="599">
                  <c:v>0.87079763280321798</c:v>
                </c:pt>
                <c:pt idx="600">
                  <c:v>0.87072869067875402</c:v>
                </c:pt>
                <c:pt idx="601">
                  <c:v>0.8706597485542874</c:v>
                </c:pt>
                <c:pt idx="602">
                  <c:v>0.86955667456283803</c:v>
                </c:pt>
                <c:pt idx="603">
                  <c:v>0.8694877324383764</c:v>
                </c:pt>
                <c:pt idx="604">
                  <c:v>0.86941879031390801</c:v>
                </c:pt>
                <c:pt idx="605">
                  <c:v>0.86934984818944494</c:v>
                </c:pt>
                <c:pt idx="606">
                  <c:v>0.86928090606497765</c:v>
                </c:pt>
                <c:pt idx="607">
                  <c:v>0.86817783207353605</c:v>
                </c:pt>
                <c:pt idx="608">
                  <c:v>0.86810888994906599</c:v>
                </c:pt>
                <c:pt idx="609">
                  <c:v>0.86803994782460003</c:v>
                </c:pt>
                <c:pt idx="610">
                  <c:v>0.86797100570013563</c:v>
                </c:pt>
                <c:pt idx="611">
                  <c:v>0.86790206357567246</c:v>
                </c:pt>
                <c:pt idx="612">
                  <c:v>0.86679898958422463</c:v>
                </c:pt>
                <c:pt idx="613">
                  <c:v>0.86673004745976145</c:v>
                </c:pt>
                <c:pt idx="614">
                  <c:v>0.86666110533529295</c:v>
                </c:pt>
                <c:pt idx="615">
                  <c:v>0.86659216321082799</c:v>
                </c:pt>
                <c:pt idx="616">
                  <c:v>0.86652322108636259</c:v>
                </c:pt>
                <c:pt idx="617">
                  <c:v>0.86645427896189764</c:v>
                </c:pt>
                <c:pt idx="618">
                  <c:v>0.86542014709491699</c:v>
                </c:pt>
                <c:pt idx="619">
                  <c:v>0.86535120497045204</c:v>
                </c:pt>
                <c:pt idx="620">
                  <c:v>0.86528226284598597</c:v>
                </c:pt>
                <c:pt idx="621">
                  <c:v>0.86521332072152057</c:v>
                </c:pt>
                <c:pt idx="622">
                  <c:v>0.86514437859705495</c:v>
                </c:pt>
                <c:pt idx="623">
                  <c:v>0.86507543647259666</c:v>
                </c:pt>
                <c:pt idx="624">
                  <c:v>0.86404130460561246</c:v>
                </c:pt>
                <c:pt idx="625">
                  <c:v>0.86397236248114395</c:v>
                </c:pt>
                <c:pt idx="626">
                  <c:v>0.86390342035668122</c:v>
                </c:pt>
                <c:pt idx="627">
                  <c:v>0.86383447823221404</c:v>
                </c:pt>
                <c:pt idx="628">
                  <c:v>0.86376553610774864</c:v>
                </c:pt>
                <c:pt idx="629">
                  <c:v>0.8636965939832858</c:v>
                </c:pt>
                <c:pt idx="630">
                  <c:v>0.86266246211630304</c:v>
                </c:pt>
                <c:pt idx="631">
                  <c:v>0.86259351999183698</c:v>
                </c:pt>
                <c:pt idx="632">
                  <c:v>0.86252457786737202</c:v>
                </c:pt>
                <c:pt idx="633">
                  <c:v>0.86245563574290696</c:v>
                </c:pt>
                <c:pt idx="634">
                  <c:v>0.86238669361844345</c:v>
                </c:pt>
                <c:pt idx="635">
                  <c:v>0.86231775149397605</c:v>
                </c:pt>
                <c:pt idx="636">
                  <c:v>0.86121467750253244</c:v>
                </c:pt>
                <c:pt idx="637">
                  <c:v>0.86114573537806793</c:v>
                </c:pt>
                <c:pt idx="638">
                  <c:v>0.86107679325360065</c:v>
                </c:pt>
                <c:pt idx="639">
                  <c:v>0.86100785112913691</c:v>
                </c:pt>
                <c:pt idx="640">
                  <c:v>0.86093890900466896</c:v>
                </c:pt>
                <c:pt idx="641">
                  <c:v>0.85983583501322591</c:v>
                </c:pt>
                <c:pt idx="642">
                  <c:v>0.85976689288875863</c:v>
                </c:pt>
                <c:pt idx="643">
                  <c:v>0.85969795076429545</c:v>
                </c:pt>
                <c:pt idx="644">
                  <c:v>0.85962900863983205</c:v>
                </c:pt>
                <c:pt idx="645">
                  <c:v>0.85956006651536199</c:v>
                </c:pt>
                <c:pt idx="646">
                  <c:v>0.85845699252391605</c:v>
                </c:pt>
                <c:pt idx="647">
                  <c:v>0.85838805039945165</c:v>
                </c:pt>
                <c:pt idx="648">
                  <c:v>0.85831910827498503</c:v>
                </c:pt>
                <c:pt idx="649">
                  <c:v>0.85825016615052063</c:v>
                </c:pt>
                <c:pt idx="650">
                  <c:v>0.85818122402605501</c:v>
                </c:pt>
                <c:pt idx="651">
                  <c:v>0.85707815003460963</c:v>
                </c:pt>
                <c:pt idx="652">
                  <c:v>0.85700920791014645</c:v>
                </c:pt>
                <c:pt idx="653">
                  <c:v>0.85694026578567795</c:v>
                </c:pt>
                <c:pt idx="654">
                  <c:v>0.85687132366121521</c:v>
                </c:pt>
                <c:pt idx="655">
                  <c:v>0.85680238153674759</c:v>
                </c:pt>
                <c:pt idx="656">
                  <c:v>0.85673343941228264</c:v>
                </c:pt>
                <c:pt idx="657">
                  <c:v>0.85569930754530621</c:v>
                </c:pt>
                <c:pt idx="658">
                  <c:v>0.85563036542083704</c:v>
                </c:pt>
                <c:pt idx="659">
                  <c:v>0.85556142329637164</c:v>
                </c:pt>
                <c:pt idx="660">
                  <c:v>0.85549248117190557</c:v>
                </c:pt>
                <c:pt idx="661">
                  <c:v>0.85542353904744051</c:v>
                </c:pt>
                <c:pt idx="662">
                  <c:v>0.855354596922975</c:v>
                </c:pt>
                <c:pt idx="663">
                  <c:v>0.85432046505599502</c:v>
                </c:pt>
                <c:pt idx="664">
                  <c:v>0.85425152293152895</c:v>
                </c:pt>
                <c:pt idx="665">
                  <c:v>0.85418258080705955</c:v>
                </c:pt>
                <c:pt idx="666">
                  <c:v>0.85411363868260004</c:v>
                </c:pt>
                <c:pt idx="667">
                  <c:v>0.85404469655814053</c:v>
                </c:pt>
                <c:pt idx="668">
                  <c:v>0.85397575443367102</c:v>
                </c:pt>
                <c:pt idx="669">
                  <c:v>0.85287268044222198</c:v>
                </c:pt>
                <c:pt idx="670">
                  <c:v>0.85280373831775702</c:v>
                </c:pt>
                <c:pt idx="671">
                  <c:v>0.85273479619329529</c:v>
                </c:pt>
                <c:pt idx="672">
                  <c:v>0.85266585406883055</c:v>
                </c:pt>
                <c:pt idx="673">
                  <c:v>0.85259691194436049</c:v>
                </c:pt>
                <c:pt idx="674">
                  <c:v>0.851493837952915</c:v>
                </c:pt>
                <c:pt idx="675">
                  <c:v>0.85142489582845005</c:v>
                </c:pt>
                <c:pt idx="676">
                  <c:v>0.85135595370398565</c:v>
                </c:pt>
                <c:pt idx="677">
                  <c:v>0.85128701157952191</c:v>
                </c:pt>
                <c:pt idx="678">
                  <c:v>0.85121806945505396</c:v>
                </c:pt>
                <c:pt idx="679">
                  <c:v>0.85011499546360803</c:v>
                </c:pt>
                <c:pt idx="680">
                  <c:v>0.8500460533391464</c:v>
                </c:pt>
                <c:pt idx="681">
                  <c:v>0.84997711121468045</c:v>
                </c:pt>
                <c:pt idx="682">
                  <c:v>0.8499081690902115</c:v>
                </c:pt>
                <c:pt idx="683">
                  <c:v>0.84983922696574765</c:v>
                </c:pt>
                <c:pt idx="684">
                  <c:v>0.84873615297430105</c:v>
                </c:pt>
                <c:pt idx="685">
                  <c:v>0.84866721084983665</c:v>
                </c:pt>
                <c:pt idx="686">
                  <c:v>0.84859826872537103</c:v>
                </c:pt>
                <c:pt idx="687">
                  <c:v>0.84852932660090563</c:v>
                </c:pt>
                <c:pt idx="688">
                  <c:v>0.84846038447643957</c:v>
                </c:pt>
                <c:pt idx="689">
                  <c:v>0.84839144235197805</c:v>
                </c:pt>
                <c:pt idx="690">
                  <c:v>0.84735731048499463</c:v>
                </c:pt>
                <c:pt idx="691">
                  <c:v>0.84728836836052901</c:v>
                </c:pt>
                <c:pt idx="692">
                  <c:v>0.84721942623606294</c:v>
                </c:pt>
                <c:pt idx="693">
                  <c:v>0.8471504841116001</c:v>
                </c:pt>
                <c:pt idx="694">
                  <c:v>0.84708154198713259</c:v>
                </c:pt>
                <c:pt idx="695">
                  <c:v>0.84701259986266197</c:v>
                </c:pt>
                <c:pt idx="696">
                  <c:v>0.84597846799568865</c:v>
                </c:pt>
                <c:pt idx="697">
                  <c:v>0.84590952587122159</c:v>
                </c:pt>
                <c:pt idx="698">
                  <c:v>0.84584058374675597</c:v>
                </c:pt>
                <c:pt idx="699">
                  <c:v>0.84577164162229346</c:v>
                </c:pt>
                <c:pt idx="700">
                  <c:v>0.84570269949782595</c:v>
                </c:pt>
                <c:pt idx="701">
                  <c:v>0.84563375737336222</c:v>
                </c:pt>
                <c:pt idx="702">
                  <c:v>0.8445306833819145</c:v>
                </c:pt>
                <c:pt idx="703">
                  <c:v>0.84446174125744677</c:v>
                </c:pt>
                <c:pt idx="704">
                  <c:v>0.84439279913298348</c:v>
                </c:pt>
                <c:pt idx="705">
                  <c:v>0.84432385700852286</c:v>
                </c:pt>
                <c:pt idx="706">
                  <c:v>0.84425491488405302</c:v>
                </c:pt>
                <c:pt idx="707">
                  <c:v>0.84315184089260797</c:v>
                </c:pt>
                <c:pt idx="708">
                  <c:v>0.84308289876814202</c:v>
                </c:pt>
                <c:pt idx="709">
                  <c:v>0.84301395664368028</c:v>
                </c:pt>
                <c:pt idx="710">
                  <c:v>0.84294501451921544</c:v>
                </c:pt>
                <c:pt idx="711">
                  <c:v>0.84287607239474893</c:v>
                </c:pt>
                <c:pt idx="712">
                  <c:v>0.84177299840330222</c:v>
                </c:pt>
                <c:pt idx="713">
                  <c:v>0.84170405627884004</c:v>
                </c:pt>
                <c:pt idx="714">
                  <c:v>0.84163511415437386</c:v>
                </c:pt>
                <c:pt idx="715">
                  <c:v>0.84156617202990358</c:v>
                </c:pt>
                <c:pt idx="716">
                  <c:v>0.84149722990543896</c:v>
                </c:pt>
                <c:pt idx="717">
                  <c:v>0.84039415591399302</c:v>
                </c:pt>
                <c:pt idx="718">
                  <c:v>0.8403252137895314</c:v>
                </c:pt>
                <c:pt idx="719">
                  <c:v>0.840256271665063</c:v>
                </c:pt>
                <c:pt idx="720">
                  <c:v>0.84018732954059705</c:v>
                </c:pt>
                <c:pt idx="721">
                  <c:v>0.84011838741613198</c:v>
                </c:pt>
                <c:pt idx="722">
                  <c:v>0.83901531342468894</c:v>
                </c:pt>
                <c:pt idx="723">
                  <c:v>0.83894637130022098</c:v>
                </c:pt>
                <c:pt idx="724">
                  <c:v>0.83887742917575603</c:v>
                </c:pt>
                <c:pt idx="725">
                  <c:v>0.83880848705129063</c:v>
                </c:pt>
                <c:pt idx="726">
                  <c:v>0.83873954492682501</c:v>
                </c:pt>
                <c:pt idx="727">
                  <c:v>0.83867060280236005</c:v>
                </c:pt>
                <c:pt idx="728">
                  <c:v>0.83763647093537963</c:v>
                </c:pt>
                <c:pt idx="729">
                  <c:v>0.83756752881091012</c:v>
                </c:pt>
                <c:pt idx="730">
                  <c:v>0.83749858668644905</c:v>
                </c:pt>
                <c:pt idx="731">
                  <c:v>0.83742964456198365</c:v>
                </c:pt>
                <c:pt idx="732">
                  <c:v>0.83736070243751803</c:v>
                </c:pt>
                <c:pt idx="733">
                  <c:v>0.83729176031305264</c:v>
                </c:pt>
                <c:pt idx="734">
                  <c:v>0.83618868632160703</c:v>
                </c:pt>
                <c:pt idx="735">
                  <c:v>0.83611974419714197</c:v>
                </c:pt>
                <c:pt idx="736">
                  <c:v>0.83605080207267846</c:v>
                </c:pt>
                <c:pt idx="737">
                  <c:v>0.83598185994821095</c:v>
                </c:pt>
                <c:pt idx="738">
                  <c:v>0.83591291782374499</c:v>
                </c:pt>
                <c:pt idx="739">
                  <c:v>0.83480984383229995</c:v>
                </c:pt>
                <c:pt idx="740">
                  <c:v>0.83474090170783399</c:v>
                </c:pt>
                <c:pt idx="741">
                  <c:v>0.83467195958337337</c:v>
                </c:pt>
                <c:pt idx="742">
                  <c:v>0.83460301745890786</c:v>
                </c:pt>
                <c:pt idx="743">
                  <c:v>0.83453407533443802</c:v>
                </c:pt>
                <c:pt idx="744">
                  <c:v>0.83343100134299297</c:v>
                </c:pt>
                <c:pt idx="745">
                  <c:v>0.83336205921852702</c:v>
                </c:pt>
                <c:pt idx="746">
                  <c:v>0.83329311709406195</c:v>
                </c:pt>
                <c:pt idx="747">
                  <c:v>0.83322417496959922</c:v>
                </c:pt>
                <c:pt idx="748">
                  <c:v>0.83315523284513393</c:v>
                </c:pt>
                <c:pt idx="749">
                  <c:v>0.832052158853686</c:v>
                </c:pt>
                <c:pt idx="750">
                  <c:v>0.83198321672922004</c:v>
                </c:pt>
                <c:pt idx="751">
                  <c:v>0.83191427460475564</c:v>
                </c:pt>
                <c:pt idx="752">
                  <c:v>0.83184533248029502</c:v>
                </c:pt>
                <c:pt idx="753">
                  <c:v>0.83177639035582462</c:v>
                </c:pt>
                <c:pt idx="754">
                  <c:v>0.83067331636438402</c:v>
                </c:pt>
                <c:pt idx="755">
                  <c:v>0.83060437423991362</c:v>
                </c:pt>
                <c:pt idx="756">
                  <c:v>0.83053543211545044</c:v>
                </c:pt>
                <c:pt idx="757">
                  <c:v>0.83046648999097961</c:v>
                </c:pt>
                <c:pt idx="758">
                  <c:v>0.83039754786651698</c:v>
                </c:pt>
                <c:pt idx="759">
                  <c:v>0.83032860574205158</c:v>
                </c:pt>
                <c:pt idx="760">
                  <c:v>0.82929447387507393</c:v>
                </c:pt>
                <c:pt idx="761">
                  <c:v>0.82922553175060598</c:v>
                </c:pt>
                <c:pt idx="762">
                  <c:v>0.82915658962614058</c:v>
                </c:pt>
                <c:pt idx="763">
                  <c:v>0.82908764750167563</c:v>
                </c:pt>
                <c:pt idx="764">
                  <c:v>0.82901870537720956</c:v>
                </c:pt>
                <c:pt idx="765">
                  <c:v>0.82894976325274505</c:v>
                </c:pt>
                <c:pt idx="766">
                  <c:v>0.82784668926129901</c:v>
                </c:pt>
                <c:pt idx="767">
                  <c:v>0.82777774713683405</c:v>
                </c:pt>
                <c:pt idx="768">
                  <c:v>0.82770880501236799</c:v>
                </c:pt>
                <c:pt idx="769">
                  <c:v>0.82763986288790303</c:v>
                </c:pt>
                <c:pt idx="770">
                  <c:v>0.82757092076343797</c:v>
                </c:pt>
                <c:pt idx="771">
                  <c:v>0.82646784677199159</c:v>
                </c:pt>
                <c:pt idx="772">
                  <c:v>0.82639890464752763</c:v>
                </c:pt>
                <c:pt idx="773">
                  <c:v>0.82632996252306345</c:v>
                </c:pt>
                <c:pt idx="774">
                  <c:v>0.82626102039859928</c:v>
                </c:pt>
                <c:pt idx="775">
                  <c:v>0.82619207827413321</c:v>
                </c:pt>
                <c:pt idx="776">
                  <c:v>0.82508900428268495</c:v>
                </c:pt>
                <c:pt idx="777">
                  <c:v>0.82502006215822221</c:v>
                </c:pt>
                <c:pt idx="778">
                  <c:v>0.82495112003375404</c:v>
                </c:pt>
                <c:pt idx="779">
                  <c:v>0.82488217790928897</c:v>
                </c:pt>
                <c:pt idx="780">
                  <c:v>0.82481323578482402</c:v>
                </c:pt>
                <c:pt idx="781">
                  <c:v>0.82371016179337797</c:v>
                </c:pt>
                <c:pt idx="782">
                  <c:v>0.82364121966891701</c:v>
                </c:pt>
                <c:pt idx="783">
                  <c:v>0.82357227754444695</c:v>
                </c:pt>
                <c:pt idx="784">
                  <c:v>0.823503335419982</c:v>
                </c:pt>
                <c:pt idx="785">
                  <c:v>0.82343439329551704</c:v>
                </c:pt>
                <c:pt idx="786">
                  <c:v>0.82233131930407322</c:v>
                </c:pt>
                <c:pt idx="787">
                  <c:v>0.82226237717960449</c:v>
                </c:pt>
                <c:pt idx="788">
                  <c:v>0.82219343505514064</c:v>
                </c:pt>
                <c:pt idx="789">
                  <c:v>0.82212449293067746</c:v>
                </c:pt>
                <c:pt idx="790">
                  <c:v>0.82205555080620896</c:v>
                </c:pt>
                <c:pt idx="791">
                  <c:v>0.82088353469029862</c:v>
                </c:pt>
                <c:pt idx="792">
                  <c:v>0.82081459256583544</c:v>
                </c:pt>
                <c:pt idx="793">
                  <c:v>0.8207456504413716</c:v>
                </c:pt>
                <c:pt idx="794">
                  <c:v>0.82067670831690198</c:v>
                </c:pt>
                <c:pt idx="795">
                  <c:v>0.82060776619243703</c:v>
                </c:pt>
                <c:pt idx="796">
                  <c:v>0.81950469220099165</c:v>
                </c:pt>
                <c:pt idx="797">
                  <c:v>0.81943575007652603</c:v>
                </c:pt>
                <c:pt idx="798">
                  <c:v>0.81936680795205707</c:v>
                </c:pt>
                <c:pt idx="799">
                  <c:v>0.81929786582759501</c:v>
                </c:pt>
                <c:pt idx="800">
                  <c:v>0.81922892370313005</c:v>
                </c:pt>
                <c:pt idx="801">
                  <c:v>0.81812584971168401</c:v>
                </c:pt>
                <c:pt idx="802">
                  <c:v>0.8180569075872185</c:v>
                </c:pt>
                <c:pt idx="803">
                  <c:v>0.81798796546275043</c:v>
                </c:pt>
                <c:pt idx="804">
                  <c:v>0.81791902333829092</c:v>
                </c:pt>
                <c:pt idx="805">
                  <c:v>0.81785008121382363</c:v>
                </c:pt>
                <c:pt idx="806">
                  <c:v>0.81674700722237992</c:v>
                </c:pt>
                <c:pt idx="807">
                  <c:v>0.81667806509791196</c:v>
                </c:pt>
                <c:pt idx="808">
                  <c:v>0.81660912297344845</c:v>
                </c:pt>
                <c:pt idx="809">
                  <c:v>0.8165401808489805</c:v>
                </c:pt>
                <c:pt idx="810">
                  <c:v>0.81647123872451821</c:v>
                </c:pt>
                <c:pt idx="811">
                  <c:v>0.81536816473306706</c:v>
                </c:pt>
                <c:pt idx="812">
                  <c:v>0.81529922260860921</c:v>
                </c:pt>
                <c:pt idx="813">
                  <c:v>0.81523028048413904</c:v>
                </c:pt>
                <c:pt idx="814">
                  <c:v>0.81516133835967464</c:v>
                </c:pt>
                <c:pt idx="815">
                  <c:v>0.81509239623520902</c:v>
                </c:pt>
                <c:pt idx="816">
                  <c:v>0.81398932224376364</c:v>
                </c:pt>
                <c:pt idx="817">
                  <c:v>0.81392038011929801</c:v>
                </c:pt>
                <c:pt idx="818">
                  <c:v>0.81385143799483528</c:v>
                </c:pt>
                <c:pt idx="819">
                  <c:v>0.81378249587036477</c:v>
                </c:pt>
                <c:pt idx="820">
                  <c:v>0.81371355374590149</c:v>
                </c:pt>
                <c:pt idx="821">
                  <c:v>0.81254153762999393</c:v>
                </c:pt>
                <c:pt idx="822">
                  <c:v>0.81247259550552497</c:v>
                </c:pt>
                <c:pt idx="823">
                  <c:v>0.81240365338106002</c:v>
                </c:pt>
                <c:pt idx="824">
                  <c:v>0.81233471125659462</c:v>
                </c:pt>
                <c:pt idx="825">
                  <c:v>0.81116269514068251</c:v>
                </c:pt>
                <c:pt idx="826">
                  <c:v>0.811093753016218</c:v>
                </c:pt>
                <c:pt idx="827">
                  <c:v>0.81102481089175305</c:v>
                </c:pt>
                <c:pt idx="828">
                  <c:v>0.81095586876728698</c:v>
                </c:pt>
                <c:pt idx="829">
                  <c:v>0.81088692664282203</c:v>
                </c:pt>
                <c:pt idx="830">
                  <c:v>0.80978385265137987</c:v>
                </c:pt>
                <c:pt idx="831">
                  <c:v>0.80971491052691102</c:v>
                </c:pt>
                <c:pt idx="832">
                  <c:v>0.80964596840244663</c:v>
                </c:pt>
                <c:pt idx="833">
                  <c:v>0.80957702627798001</c:v>
                </c:pt>
                <c:pt idx="834">
                  <c:v>0.80950808415351505</c:v>
                </c:pt>
                <c:pt idx="835">
                  <c:v>0.808405010162069</c:v>
                </c:pt>
                <c:pt idx="836">
                  <c:v>0.80833606803760061</c:v>
                </c:pt>
                <c:pt idx="837">
                  <c:v>0.80826712591313643</c:v>
                </c:pt>
                <c:pt idx="838">
                  <c:v>0.80819818378867303</c:v>
                </c:pt>
                <c:pt idx="839">
                  <c:v>0.80812924166420863</c:v>
                </c:pt>
                <c:pt idx="840">
                  <c:v>0.80702616767276159</c:v>
                </c:pt>
                <c:pt idx="841">
                  <c:v>0.80695722554829763</c:v>
                </c:pt>
                <c:pt idx="842">
                  <c:v>0.80688828342383445</c:v>
                </c:pt>
                <c:pt idx="843">
                  <c:v>0.80681934129936606</c:v>
                </c:pt>
                <c:pt idx="844">
                  <c:v>0.80675039917490099</c:v>
                </c:pt>
                <c:pt idx="845">
                  <c:v>0.80564732518345505</c:v>
                </c:pt>
                <c:pt idx="846">
                  <c:v>0.80557838305898999</c:v>
                </c:pt>
                <c:pt idx="847">
                  <c:v>0.80550944093452403</c:v>
                </c:pt>
                <c:pt idx="848">
                  <c:v>0.80544049881005897</c:v>
                </c:pt>
                <c:pt idx="849">
                  <c:v>0.80537155668559901</c:v>
                </c:pt>
                <c:pt idx="850">
                  <c:v>0.80419954056968546</c:v>
                </c:pt>
                <c:pt idx="851">
                  <c:v>0.8041305984452165</c:v>
                </c:pt>
                <c:pt idx="852">
                  <c:v>0.80406165632075421</c:v>
                </c:pt>
                <c:pt idx="853">
                  <c:v>0.80399271419628704</c:v>
                </c:pt>
                <c:pt idx="854">
                  <c:v>0.80282069808037892</c:v>
                </c:pt>
                <c:pt idx="855">
                  <c:v>0.80275175595590997</c:v>
                </c:pt>
                <c:pt idx="856">
                  <c:v>0.80268281383144502</c:v>
                </c:pt>
                <c:pt idx="857">
                  <c:v>0.80261387170697951</c:v>
                </c:pt>
                <c:pt idx="858">
                  <c:v>0.802544929582514</c:v>
                </c:pt>
                <c:pt idx="859">
                  <c:v>0.80144185559106895</c:v>
                </c:pt>
                <c:pt idx="860">
                  <c:v>0.801372913466603</c:v>
                </c:pt>
                <c:pt idx="861">
                  <c:v>0.80130397134213749</c:v>
                </c:pt>
                <c:pt idx="862">
                  <c:v>0.80123502921767198</c:v>
                </c:pt>
                <c:pt idx="863">
                  <c:v>0.80116608709320658</c:v>
                </c:pt>
                <c:pt idx="864">
                  <c:v>0.80006301310176098</c:v>
                </c:pt>
                <c:pt idx="865">
                  <c:v>0.79999407097729602</c:v>
                </c:pt>
                <c:pt idx="866">
                  <c:v>0.79992512885283096</c:v>
                </c:pt>
                <c:pt idx="867">
                  <c:v>0.79985618672836456</c:v>
                </c:pt>
                <c:pt idx="868">
                  <c:v>0.79978724460390005</c:v>
                </c:pt>
                <c:pt idx="869">
                  <c:v>0.798684170612454</c:v>
                </c:pt>
                <c:pt idx="870">
                  <c:v>0.79861522848798905</c:v>
                </c:pt>
                <c:pt idx="871">
                  <c:v>0.79854628636352465</c:v>
                </c:pt>
                <c:pt idx="872">
                  <c:v>0.79847734423905758</c:v>
                </c:pt>
                <c:pt idx="873">
                  <c:v>0.7984084021145964</c:v>
                </c:pt>
                <c:pt idx="874">
                  <c:v>0.79730532812314703</c:v>
                </c:pt>
                <c:pt idx="875">
                  <c:v>0.79723638599867908</c:v>
                </c:pt>
                <c:pt idx="876">
                  <c:v>0.79716744387421656</c:v>
                </c:pt>
                <c:pt idx="877">
                  <c:v>0.7970985017497505</c:v>
                </c:pt>
                <c:pt idx="878">
                  <c:v>0.79702955962528665</c:v>
                </c:pt>
                <c:pt idx="879">
                  <c:v>0.79585754350937565</c:v>
                </c:pt>
                <c:pt idx="880">
                  <c:v>0.79578860138490903</c:v>
                </c:pt>
                <c:pt idx="881">
                  <c:v>0.79571965926044463</c:v>
                </c:pt>
                <c:pt idx="882">
                  <c:v>0.79565071713598146</c:v>
                </c:pt>
                <c:pt idx="883">
                  <c:v>0.79447870102006757</c:v>
                </c:pt>
                <c:pt idx="884">
                  <c:v>0.7944097588956015</c:v>
                </c:pt>
                <c:pt idx="885">
                  <c:v>0.79434081677113921</c:v>
                </c:pt>
                <c:pt idx="886">
                  <c:v>0.79427187464667492</c:v>
                </c:pt>
                <c:pt idx="887">
                  <c:v>0.79309985853076392</c:v>
                </c:pt>
                <c:pt idx="888">
                  <c:v>0.79303091640629564</c:v>
                </c:pt>
                <c:pt idx="889">
                  <c:v>0.79296197428183002</c:v>
                </c:pt>
                <c:pt idx="890">
                  <c:v>0.79289303215736495</c:v>
                </c:pt>
                <c:pt idx="891">
                  <c:v>0.7928240900329</c:v>
                </c:pt>
                <c:pt idx="892">
                  <c:v>0.79172101604145728</c:v>
                </c:pt>
                <c:pt idx="893">
                  <c:v>0.791652073916988</c:v>
                </c:pt>
                <c:pt idx="894">
                  <c:v>0.7915831317925196</c:v>
                </c:pt>
                <c:pt idx="895">
                  <c:v>0.79151418966805542</c:v>
                </c:pt>
                <c:pt idx="896">
                  <c:v>0.79144524754359702</c:v>
                </c:pt>
                <c:pt idx="897">
                  <c:v>0.79034217355214598</c:v>
                </c:pt>
                <c:pt idx="898">
                  <c:v>0.79027323142768102</c:v>
                </c:pt>
                <c:pt idx="899">
                  <c:v>0.79020428930321596</c:v>
                </c:pt>
                <c:pt idx="900">
                  <c:v>0.790135347178751</c:v>
                </c:pt>
                <c:pt idx="901">
                  <c:v>0.79006640505428449</c:v>
                </c:pt>
                <c:pt idx="902">
                  <c:v>0.78896333106283856</c:v>
                </c:pt>
                <c:pt idx="903">
                  <c:v>0.78889438893837405</c:v>
                </c:pt>
                <c:pt idx="904">
                  <c:v>0.78882544681390965</c:v>
                </c:pt>
                <c:pt idx="905">
                  <c:v>0.78875650468944303</c:v>
                </c:pt>
                <c:pt idx="906">
                  <c:v>0.78868756256497863</c:v>
                </c:pt>
                <c:pt idx="907">
                  <c:v>0.78751554644906696</c:v>
                </c:pt>
                <c:pt idx="908">
                  <c:v>0.78744660432460201</c:v>
                </c:pt>
                <c:pt idx="909">
                  <c:v>0.78737766220013605</c:v>
                </c:pt>
                <c:pt idx="910">
                  <c:v>0.78730872007567099</c:v>
                </c:pt>
                <c:pt idx="911">
                  <c:v>0.78613670395975743</c:v>
                </c:pt>
                <c:pt idx="912">
                  <c:v>0.7860677618352917</c:v>
                </c:pt>
                <c:pt idx="913">
                  <c:v>0.78599881971082963</c:v>
                </c:pt>
                <c:pt idx="914">
                  <c:v>0.78592987758636645</c:v>
                </c:pt>
                <c:pt idx="915">
                  <c:v>0.78475786147045301</c:v>
                </c:pt>
                <c:pt idx="916">
                  <c:v>0.78468891934598795</c:v>
                </c:pt>
                <c:pt idx="917">
                  <c:v>0.78461997722152421</c:v>
                </c:pt>
                <c:pt idx="918">
                  <c:v>0.78455103509705659</c:v>
                </c:pt>
                <c:pt idx="919">
                  <c:v>0.78448209297259097</c:v>
                </c:pt>
                <c:pt idx="920">
                  <c:v>0.78337901898114604</c:v>
                </c:pt>
                <c:pt idx="921">
                  <c:v>0.78331007685667997</c:v>
                </c:pt>
                <c:pt idx="922">
                  <c:v>0.78324113473221457</c:v>
                </c:pt>
                <c:pt idx="923">
                  <c:v>0.78317219260774951</c:v>
                </c:pt>
                <c:pt idx="924">
                  <c:v>0.78310325048328622</c:v>
                </c:pt>
                <c:pt idx="925">
                  <c:v>0.78200017649183895</c:v>
                </c:pt>
                <c:pt idx="926">
                  <c:v>0.78193123436737522</c:v>
                </c:pt>
                <c:pt idx="927">
                  <c:v>0.78186229224290749</c:v>
                </c:pt>
                <c:pt idx="928">
                  <c:v>0.78179335011844364</c:v>
                </c:pt>
                <c:pt idx="929">
                  <c:v>0.78172440799397946</c:v>
                </c:pt>
                <c:pt idx="930">
                  <c:v>0.78062133400253264</c:v>
                </c:pt>
                <c:pt idx="931">
                  <c:v>0.78055239187806247</c:v>
                </c:pt>
                <c:pt idx="932">
                  <c:v>0.78048344975359996</c:v>
                </c:pt>
                <c:pt idx="933">
                  <c:v>0.780414507629136</c:v>
                </c:pt>
                <c:pt idx="934">
                  <c:v>0.78034556550467005</c:v>
                </c:pt>
                <c:pt idx="935">
                  <c:v>0.77917354938875882</c:v>
                </c:pt>
                <c:pt idx="936">
                  <c:v>0.77910460726429787</c:v>
                </c:pt>
                <c:pt idx="937">
                  <c:v>0.77903566513983158</c:v>
                </c:pt>
                <c:pt idx="938">
                  <c:v>0.77896672301536241</c:v>
                </c:pt>
                <c:pt idx="939">
                  <c:v>0.77779470689945496</c:v>
                </c:pt>
                <c:pt idx="940">
                  <c:v>0.77772576477498923</c:v>
                </c:pt>
                <c:pt idx="941">
                  <c:v>0.77765682265052605</c:v>
                </c:pt>
                <c:pt idx="942">
                  <c:v>0.77758788052605576</c:v>
                </c:pt>
                <c:pt idx="943">
                  <c:v>0.77641586441014565</c:v>
                </c:pt>
                <c:pt idx="944">
                  <c:v>0.77634692228568258</c:v>
                </c:pt>
                <c:pt idx="945">
                  <c:v>0.77627798016121341</c:v>
                </c:pt>
                <c:pt idx="946">
                  <c:v>0.77620903803675123</c:v>
                </c:pt>
                <c:pt idx="947">
                  <c:v>0.77503702192083779</c:v>
                </c:pt>
                <c:pt idx="948">
                  <c:v>0.77496807979637283</c:v>
                </c:pt>
                <c:pt idx="949">
                  <c:v>0.77489913767191099</c:v>
                </c:pt>
                <c:pt idx="950">
                  <c:v>0.77483019554744181</c:v>
                </c:pt>
                <c:pt idx="951">
                  <c:v>0.77476125342298052</c:v>
                </c:pt>
                <c:pt idx="952">
                  <c:v>0.77365817943153381</c:v>
                </c:pt>
                <c:pt idx="953">
                  <c:v>0.77358923730706664</c:v>
                </c:pt>
                <c:pt idx="954">
                  <c:v>0.77352029518260002</c:v>
                </c:pt>
                <c:pt idx="955">
                  <c:v>0.77345135305813795</c:v>
                </c:pt>
                <c:pt idx="956">
                  <c:v>0.77338241093366877</c:v>
                </c:pt>
                <c:pt idx="957">
                  <c:v>0.77331346880920326</c:v>
                </c:pt>
                <c:pt idx="958">
                  <c:v>0.77324452668474253</c:v>
                </c:pt>
                <c:pt idx="959">
                  <c:v>0.77317558456027524</c:v>
                </c:pt>
                <c:pt idx="960">
                  <c:v>0.77310664243581095</c:v>
                </c:pt>
                <c:pt idx="961">
                  <c:v>0.77303770031134278</c:v>
                </c:pt>
                <c:pt idx="962">
                  <c:v>0.77296875818687971</c:v>
                </c:pt>
                <c:pt idx="963">
                  <c:v>0.7728998160624182</c:v>
                </c:pt>
                <c:pt idx="964">
                  <c:v>0.77283087393794681</c:v>
                </c:pt>
                <c:pt idx="965">
                  <c:v>0.77227933694222373</c:v>
                </c:pt>
                <c:pt idx="966">
                  <c:v>0.77221039481775655</c:v>
                </c:pt>
                <c:pt idx="967">
                  <c:v>0.77214145269330026</c:v>
                </c:pt>
                <c:pt idx="968">
                  <c:v>0.77207251056883153</c:v>
                </c:pt>
                <c:pt idx="969">
                  <c:v>0.7720035684443628</c:v>
                </c:pt>
                <c:pt idx="970">
                  <c:v>0.77193462631990151</c:v>
                </c:pt>
                <c:pt idx="971">
                  <c:v>0.77186568419543411</c:v>
                </c:pt>
                <c:pt idx="972">
                  <c:v>0.77179674207096582</c:v>
                </c:pt>
                <c:pt idx="973">
                  <c:v>0.77172779994650165</c:v>
                </c:pt>
                <c:pt idx="974">
                  <c:v>0.77165885782203858</c:v>
                </c:pt>
                <c:pt idx="975">
                  <c:v>0.77158991569757296</c:v>
                </c:pt>
                <c:pt idx="976">
                  <c:v>0.77152097357310934</c:v>
                </c:pt>
                <c:pt idx="977">
                  <c:v>0.77145203144863983</c:v>
                </c:pt>
                <c:pt idx="978">
                  <c:v>0.77083155232845679</c:v>
                </c:pt>
                <c:pt idx="979">
                  <c:v>0.77076261020398895</c:v>
                </c:pt>
                <c:pt idx="980">
                  <c:v>0.77069366807952522</c:v>
                </c:pt>
                <c:pt idx="981">
                  <c:v>0.77062472595505482</c:v>
                </c:pt>
                <c:pt idx="982">
                  <c:v>0.77055578383059065</c:v>
                </c:pt>
                <c:pt idx="983">
                  <c:v>0.77048684170612436</c:v>
                </c:pt>
                <c:pt idx="984">
                  <c:v>0.77041789958165841</c:v>
                </c:pt>
                <c:pt idx="985">
                  <c:v>0.77034895745719834</c:v>
                </c:pt>
                <c:pt idx="986">
                  <c:v>0.77028001533272883</c:v>
                </c:pt>
                <c:pt idx="987">
                  <c:v>0.77021107320826365</c:v>
                </c:pt>
                <c:pt idx="988">
                  <c:v>0.77014213108380059</c:v>
                </c:pt>
                <c:pt idx="989">
                  <c:v>0.77007318895933152</c:v>
                </c:pt>
                <c:pt idx="990">
                  <c:v>0.76945270983914349</c:v>
                </c:pt>
                <c:pt idx="991">
                  <c:v>0.76938376771467898</c:v>
                </c:pt>
                <c:pt idx="992">
                  <c:v>0.76931482559021402</c:v>
                </c:pt>
                <c:pt idx="993">
                  <c:v>0.7692458834657514</c:v>
                </c:pt>
                <c:pt idx="994">
                  <c:v>0.769176941341283</c:v>
                </c:pt>
                <c:pt idx="995">
                  <c:v>0.76910799921681805</c:v>
                </c:pt>
                <c:pt idx="996">
                  <c:v>0.76903905709235265</c:v>
                </c:pt>
                <c:pt idx="997">
                  <c:v>0.76897011496788992</c:v>
                </c:pt>
                <c:pt idx="998">
                  <c:v>0.76890117284342441</c:v>
                </c:pt>
                <c:pt idx="999">
                  <c:v>0.76883223071895601</c:v>
                </c:pt>
                <c:pt idx="1000">
                  <c:v>0.76876328859449405</c:v>
                </c:pt>
                <c:pt idx="1001">
                  <c:v>0.76869434647002943</c:v>
                </c:pt>
                <c:pt idx="1002">
                  <c:v>0.7680738673498404</c:v>
                </c:pt>
                <c:pt idx="1003">
                  <c:v>0.76800492522537445</c:v>
                </c:pt>
                <c:pt idx="1004">
                  <c:v>0.76793598310090705</c:v>
                </c:pt>
                <c:pt idx="1005">
                  <c:v>0.76786704097644098</c:v>
                </c:pt>
                <c:pt idx="1006">
                  <c:v>0.76779809885197892</c:v>
                </c:pt>
                <c:pt idx="1007">
                  <c:v>0.76772915672751341</c:v>
                </c:pt>
                <c:pt idx="1008">
                  <c:v>0.7676602146030499</c:v>
                </c:pt>
                <c:pt idx="1009">
                  <c:v>0.76759127247858738</c:v>
                </c:pt>
                <c:pt idx="1010">
                  <c:v>0.76752233035411621</c:v>
                </c:pt>
                <c:pt idx="1011">
                  <c:v>0.76745338822964859</c:v>
                </c:pt>
                <c:pt idx="1012">
                  <c:v>0.76738444610518786</c:v>
                </c:pt>
                <c:pt idx="1013">
                  <c:v>0.76731550398071802</c:v>
                </c:pt>
                <c:pt idx="1014">
                  <c:v>0.76724656185625006</c:v>
                </c:pt>
                <c:pt idx="1015">
                  <c:v>0.76669502486053398</c:v>
                </c:pt>
                <c:pt idx="1016">
                  <c:v>0.76662608273606503</c:v>
                </c:pt>
                <c:pt idx="1017">
                  <c:v>0.76655714061160007</c:v>
                </c:pt>
                <c:pt idx="1018">
                  <c:v>0.76648819848713401</c:v>
                </c:pt>
                <c:pt idx="1019">
                  <c:v>0.76641925636266905</c:v>
                </c:pt>
                <c:pt idx="1020">
                  <c:v>0.76635031423820521</c:v>
                </c:pt>
                <c:pt idx="1021">
                  <c:v>0.76628137211374092</c:v>
                </c:pt>
                <c:pt idx="1022">
                  <c:v>0.76621242998927297</c:v>
                </c:pt>
                <c:pt idx="1023">
                  <c:v>0.76614348786480946</c:v>
                </c:pt>
                <c:pt idx="1024">
                  <c:v>0.76607454574034151</c:v>
                </c:pt>
                <c:pt idx="1025">
                  <c:v>0.76600560361588266</c:v>
                </c:pt>
                <c:pt idx="1026">
                  <c:v>0.76593666149141104</c:v>
                </c:pt>
                <c:pt idx="1027">
                  <c:v>0.76586771936694598</c:v>
                </c:pt>
                <c:pt idx="1028">
                  <c:v>0.76531618237122256</c:v>
                </c:pt>
                <c:pt idx="1029">
                  <c:v>0.76524724024675805</c:v>
                </c:pt>
                <c:pt idx="1030">
                  <c:v>0.76517829812229265</c:v>
                </c:pt>
                <c:pt idx="1031">
                  <c:v>0.76510935599782703</c:v>
                </c:pt>
                <c:pt idx="1032">
                  <c:v>0.76504041387336585</c:v>
                </c:pt>
                <c:pt idx="1033">
                  <c:v>0.76497147174890046</c:v>
                </c:pt>
                <c:pt idx="1034">
                  <c:v>0.76490252962443095</c:v>
                </c:pt>
                <c:pt idx="1035">
                  <c:v>0.76483358749996599</c:v>
                </c:pt>
                <c:pt idx="1036">
                  <c:v>0.76476464537550293</c:v>
                </c:pt>
                <c:pt idx="1037">
                  <c:v>0.76469570325103886</c:v>
                </c:pt>
                <c:pt idx="1038">
                  <c:v>0.76462676112657246</c:v>
                </c:pt>
                <c:pt idx="1039">
                  <c:v>0.76455781900210462</c:v>
                </c:pt>
                <c:pt idx="1040">
                  <c:v>0.764488876877639</c:v>
                </c:pt>
                <c:pt idx="1041">
                  <c:v>0.76393733988191559</c:v>
                </c:pt>
                <c:pt idx="1042">
                  <c:v>0.76386839775745097</c:v>
                </c:pt>
                <c:pt idx="1043">
                  <c:v>0.7637994556329899</c:v>
                </c:pt>
                <c:pt idx="1044">
                  <c:v>0.76373051350852572</c:v>
                </c:pt>
                <c:pt idx="1045">
                  <c:v>0.76366157138405721</c:v>
                </c:pt>
                <c:pt idx="1046">
                  <c:v>0.76359262925959193</c:v>
                </c:pt>
                <c:pt idx="1047">
                  <c:v>0.76352368713512464</c:v>
                </c:pt>
                <c:pt idx="1048">
                  <c:v>0.76345474501065858</c:v>
                </c:pt>
                <c:pt idx="1049">
                  <c:v>0.76338580288619629</c:v>
                </c:pt>
                <c:pt idx="1050">
                  <c:v>0.76331686076172756</c:v>
                </c:pt>
                <c:pt idx="1051">
                  <c:v>0.76324791863726205</c:v>
                </c:pt>
                <c:pt idx="1052">
                  <c:v>0.76317897651280098</c:v>
                </c:pt>
                <c:pt idx="1053">
                  <c:v>0.76311003438833491</c:v>
                </c:pt>
                <c:pt idx="1054">
                  <c:v>0.76248955526814621</c:v>
                </c:pt>
                <c:pt idx="1055">
                  <c:v>0.76242061314368315</c:v>
                </c:pt>
                <c:pt idx="1056">
                  <c:v>0.76235167101921364</c:v>
                </c:pt>
                <c:pt idx="1057">
                  <c:v>0.76228272889474757</c:v>
                </c:pt>
                <c:pt idx="1058">
                  <c:v>0.76221378677028151</c:v>
                </c:pt>
                <c:pt idx="1059">
                  <c:v>0.76214484464582144</c:v>
                </c:pt>
                <c:pt idx="1060">
                  <c:v>0.76207590252135493</c:v>
                </c:pt>
                <c:pt idx="1061">
                  <c:v>0.76200696039688665</c:v>
                </c:pt>
                <c:pt idx="1062">
                  <c:v>0.76193801827242391</c:v>
                </c:pt>
                <c:pt idx="1063">
                  <c:v>0.76186907614795563</c:v>
                </c:pt>
                <c:pt idx="1064">
                  <c:v>0.76180013402349489</c:v>
                </c:pt>
                <c:pt idx="1065">
                  <c:v>0.76173119189902505</c:v>
                </c:pt>
                <c:pt idx="1066">
                  <c:v>0.76111071277883946</c:v>
                </c:pt>
                <c:pt idx="1067">
                  <c:v>0.76104177065437673</c:v>
                </c:pt>
                <c:pt idx="1068">
                  <c:v>0.76097282852990822</c:v>
                </c:pt>
                <c:pt idx="1069">
                  <c:v>0.76090388640544393</c:v>
                </c:pt>
                <c:pt idx="1070">
                  <c:v>0.76083494428097564</c:v>
                </c:pt>
                <c:pt idx="1071">
                  <c:v>0.76076600215651291</c:v>
                </c:pt>
                <c:pt idx="1072">
                  <c:v>0.76069706003204463</c:v>
                </c:pt>
                <c:pt idx="1073">
                  <c:v>0.76062811790758389</c:v>
                </c:pt>
                <c:pt idx="1074">
                  <c:v>0.76055917578311405</c:v>
                </c:pt>
                <c:pt idx="1075">
                  <c:v>0.76049023365865198</c:v>
                </c:pt>
                <c:pt idx="1076">
                  <c:v>0.76042129153418803</c:v>
                </c:pt>
                <c:pt idx="1077">
                  <c:v>0.76035234940971796</c:v>
                </c:pt>
                <c:pt idx="1078">
                  <c:v>0.75973187028953404</c:v>
                </c:pt>
                <c:pt idx="1079">
                  <c:v>0.75966292816506398</c:v>
                </c:pt>
                <c:pt idx="1080">
                  <c:v>0.75959398604060002</c:v>
                </c:pt>
                <c:pt idx="1081">
                  <c:v>0.75952504391613362</c:v>
                </c:pt>
                <c:pt idx="1082">
                  <c:v>0.75945610179166401</c:v>
                </c:pt>
                <c:pt idx="1083">
                  <c:v>0.75938715966720249</c:v>
                </c:pt>
                <c:pt idx="1084">
                  <c:v>0.75931821754273765</c:v>
                </c:pt>
                <c:pt idx="1085">
                  <c:v>0.75924927541827703</c:v>
                </c:pt>
                <c:pt idx="1086">
                  <c:v>0.75918033329381041</c:v>
                </c:pt>
                <c:pt idx="1087">
                  <c:v>0.75911139116934101</c:v>
                </c:pt>
                <c:pt idx="1088">
                  <c:v>0.75904244904487905</c:v>
                </c:pt>
                <c:pt idx="1089">
                  <c:v>0.75897350692041221</c:v>
                </c:pt>
                <c:pt idx="1090">
                  <c:v>0.75890456479594459</c:v>
                </c:pt>
                <c:pt idx="1091">
                  <c:v>0.75835302780022196</c:v>
                </c:pt>
                <c:pt idx="1092">
                  <c:v>0.758284085675757</c:v>
                </c:pt>
                <c:pt idx="1093">
                  <c:v>0.75821514355129205</c:v>
                </c:pt>
                <c:pt idx="1094">
                  <c:v>0.75814620142682665</c:v>
                </c:pt>
                <c:pt idx="1095">
                  <c:v>0.75807725930236103</c:v>
                </c:pt>
                <c:pt idx="1096">
                  <c:v>0.7580083171778994</c:v>
                </c:pt>
                <c:pt idx="1097">
                  <c:v>0.75793937505343245</c:v>
                </c:pt>
                <c:pt idx="1098">
                  <c:v>0.75787043292896794</c:v>
                </c:pt>
                <c:pt idx="1099">
                  <c:v>0.75780149080450321</c:v>
                </c:pt>
                <c:pt idx="1100">
                  <c:v>0.75773254868003403</c:v>
                </c:pt>
                <c:pt idx="1101">
                  <c:v>0.7576636065555743</c:v>
                </c:pt>
                <c:pt idx="1102">
                  <c:v>0.75759466443110646</c:v>
                </c:pt>
                <c:pt idx="1103">
                  <c:v>0.75752572230663795</c:v>
                </c:pt>
                <c:pt idx="1104">
                  <c:v>0.75697418531091498</c:v>
                </c:pt>
                <c:pt idx="1105">
                  <c:v>0.75690524318645291</c:v>
                </c:pt>
                <c:pt idx="1106">
                  <c:v>0.75683630106198496</c:v>
                </c:pt>
                <c:pt idx="1107">
                  <c:v>0.75676735893751901</c:v>
                </c:pt>
                <c:pt idx="1108">
                  <c:v>0.75669841681305905</c:v>
                </c:pt>
                <c:pt idx="1109">
                  <c:v>0.75662947468859765</c:v>
                </c:pt>
                <c:pt idx="1110">
                  <c:v>0.75656053256412592</c:v>
                </c:pt>
                <c:pt idx="1111">
                  <c:v>0.75649159043965863</c:v>
                </c:pt>
                <c:pt idx="1112">
                  <c:v>0.75642264831519446</c:v>
                </c:pt>
                <c:pt idx="1113">
                  <c:v>0.75635370619072695</c:v>
                </c:pt>
                <c:pt idx="1114">
                  <c:v>0.75628476406625977</c:v>
                </c:pt>
                <c:pt idx="1115">
                  <c:v>0.75621582194179604</c:v>
                </c:pt>
                <c:pt idx="1116">
                  <c:v>0.75614687981733097</c:v>
                </c:pt>
                <c:pt idx="1117">
                  <c:v>0.75559534282160801</c:v>
                </c:pt>
                <c:pt idx="1118">
                  <c:v>0.75552640069714305</c:v>
                </c:pt>
                <c:pt idx="1119">
                  <c:v>0.75545745857267765</c:v>
                </c:pt>
                <c:pt idx="1120">
                  <c:v>0.75538851644821492</c:v>
                </c:pt>
                <c:pt idx="1121">
                  <c:v>0.75531957432374763</c:v>
                </c:pt>
                <c:pt idx="1122">
                  <c:v>0.7552506321992869</c:v>
                </c:pt>
                <c:pt idx="1123">
                  <c:v>0.75518169007481928</c:v>
                </c:pt>
                <c:pt idx="1124">
                  <c:v>0.75511274795034877</c:v>
                </c:pt>
                <c:pt idx="1125">
                  <c:v>0.75504380582588793</c:v>
                </c:pt>
                <c:pt idx="1126">
                  <c:v>0.75497486370142064</c:v>
                </c:pt>
                <c:pt idx="1127">
                  <c:v>0.75490592157695502</c:v>
                </c:pt>
                <c:pt idx="1128">
                  <c:v>0.75483697945248895</c:v>
                </c:pt>
                <c:pt idx="1129">
                  <c:v>0.75476803732802844</c:v>
                </c:pt>
                <c:pt idx="1130">
                  <c:v>0.75414755820783663</c:v>
                </c:pt>
                <c:pt idx="1131">
                  <c:v>0.75407861608337667</c:v>
                </c:pt>
                <c:pt idx="1132">
                  <c:v>0.75400967395890828</c:v>
                </c:pt>
                <c:pt idx="1133">
                  <c:v>0.75394073183444221</c:v>
                </c:pt>
                <c:pt idx="1134">
                  <c:v>0.75387178970997404</c:v>
                </c:pt>
                <c:pt idx="1135">
                  <c:v>0.75380284758551286</c:v>
                </c:pt>
                <c:pt idx="1136">
                  <c:v>0.75373390546104402</c:v>
                </c:pt>
                <c:pt idx="1137">
                  <c:v>0.75366496333658128</c:v>
                </c:pt>
                <c:pt idx="1138">
                  <c:v>0.753596021212113</c:v>
                </c:pt>
                <c:pt idx="1139">
                  <c:v>0.75352707908764749</c:v>
                </c:pt>
                <c:pt idx="1140">
                  <c:v>0.75345813696318586</c:v>
                </c:pt>
                <c:pt idx="1141">
                  <c:v>0.75338919483871702</c:v>
                </c:pt>
                <c:pt idx="1142">
                  <c:v>0.75276871571853121</c:v>
                </c:pt>
                <c:pt idx="1143">
                  <c:v>0.75269977359406814</c:v>
                </c:pt>
                <c:pt idx="1144">
                  <c:v>0.75263083146960275</c:v>
                </c:pt>
                <c:pt idx="1145">
                  <c:v>0.75256188934513302</c:v>
                </c:pt>
                <c:pt idx="1146">
                  <c:v>0.75249294722066651</c:v>
                </c:pt>
                <c:pt idx="1147">
                  <c:v>0.752424005096202</c:v>
                </c:pt>
                <c:pt idx="1148">
                  <c:v>0.75235506297173704</c:v>
                </c:pt>
                <c:pt idx="1149">
                  <c:v>0.75228612084726709</c:v>
                </c:pt>
                <c:pt idx="1150">
                  <c:v>0.75221717872280558</c:v>
                </c:pt>
                <c:pt idx="1151">
                  <c:v>0.75214823659834673</c:v>
                </c:pt>
                <c:pt idx="1152">
                  <c:v>0.75207929447388167</c:v>
                </c:pt>
                <c:pt idx="1153">
                  <c:v>0.75201035234941294</c:v>
                </c:pt>
                <c:pt idx="1154">
                  <c:v>0.75138987322922446</c:v>
                </c:pt>
                <c:pt idx="1155">
                  <c:v>0.75132093110475595</c:v>
                </c:pt>
                <c:pt idx="1156">
                  <c:v>0.751251988980291</c:v>
                </c:pt>
                <c:pt idx="1157">
                  <c:v>0.75118304685582604</c:v>
                </c:pt>
                <c:pt idx="1158">
                  <c:v>0.75111410473135742</c:v>
                </c:pt>
                <c:pt idx="1159">
                  <c:v>0.75104516260690002</c:v>
                </c:pt>
                <c:pt idx="1160">
                  <c:v>0.75097622048243062</c:v>
                </c:pt>
                <c:pt idx="1161">
                  <c:v>0.750907278357964</c:v>
                </c:pt>
                <c:pt idx="1162">
                  <c:v>0.75083833623350404</c:v>
                </c:pt>
                <c:pt idx="1163">
                  <c:v>0.75076939410903365</c:v>
                </c:pt>
                <c:pt idx="1164">
                  <c:v>0.75070045198457147</c:v>
                </c:pt>
                <c:pt idx="1165">
                  <c:v>0.75063150986010363</c:v>
                </c:pt>
                <c:pt idx="1166">
                  <c:v>0.75001103073991504</c:v>
                </c:pt>
                <c:pt idx="1167">
                  <c:v>0.74994208861544964</c:v>
                </c:pt>
                <c:pt idx="1168">
                  <c:v>0.74987314649098646</c:v>
                </c:pt>
                <c:pt idx="1169">
                  <c:v>0.74980420436652129</c:v>
                </c:pt>
                <c:pt idx="1170">
                  <c:v>0.74973526224205544</c:v>
                </c:pt>
                <c:pt idx="1171">
                  <c:v>0.74966632011758805</c:v>
                </c:pt>
                <c:pt idx="1172">
                  <c:v>0.74959737799312365</c:v>
                </c:pt>
                <c:pt idx="1173">
                  <c:v>0.74952843586865703</c:v>
                </c:pt>
                <c:pt idx="1174">
                  <c:v>0.7494594937441954</c:v>
                </c:pt>
                <c:pt idx="1175">
                  <c:v>0.74939055161972845</c:v>
                </c:pt>
                <c:pt idx="1176">
                  <c:v>0.74932160949526105</c:v>
                </c:pt>
                <c:pt idx="1177">
                  <c:v>0.74925266737079665</c:v>
                </c:pt>
                <c:pt idx="1178">
                  <c:v>0.74918372524632959</c:v>
                </c:pt>
                <c:pt idx="1179">
                  <c:v>0.74863218825060796</c:v>
                </c:pt>
                <c:pt idx="1180">
                  <c:v>0.748563246126142</c:v>
                </c:pt>
                <c:pt idx="1181">
                  <c:v>0.74849430400167705</c:v>
                </c:pt>
                <c:pt idx="1182">
                  <c:v>0.74842536187720843</c:v>
                </c:pt>
                <c:pt idx="1183">
                  <c:v>0.74835641975274558</c:v>
                </c:pt>
                <c:pt idx="1184">
                  <c:v>0.7482874776282844</c:v>
                </c:pt>
                <c:pt idx="1185">
                  <c:v>0.74821853550381745</c:v>
                </c:pt>
                <c:pt idx="1186">
                  <c:v>0.74814959337935294</c:v>
                </c:pt>
                <c:pt idx="1187">
                  <c:v>0.74808065125488798</c:v>
                </c:pt>
                <c:pt idx="1188">
                  <c:v>0.74801170913041903</c:v>
                </c:pt>
                <c:pt idx="1189">
                  <c:v>0.74794276700595397</c:v>
                </c:pt>
                <c:pt idx="1190">
                  <c:v>0.74787382488149146</c:v>
                </c:pt>
                <c:pt idx="1191">
                  <c:v>0.74780488275702295</c:v>
                </c:pt>
                <c:pt idx="1192">
                  <c:v>0.74718440363683791</c:v>
                </c:pt>
                <c:pt idx="1193">
                  <c:v>0.74711546151236996</c:v>
                </c:pt>
                <c:pt idx="1194">
                  <c:v>0.74704651938790401</c:v>
                </c:pt>
                <c:pt idx="1195">
                  <c:v>0.74697757726344194</c:v>
                </c:pt>
                <c:pt idx="1196">
                  <c:v>0.74690863513897798</c:v>
                </c:pt>
                <c:pt idx="1197">
                  <c:v>0.74683969301451303</c:v>
                </c:pt>
                <c:pt idx="1198">
                  <c:v>0.74677075089004363</c:v>
                </c:pt>
                <c:pt idx="1199">
                  <c:v>0.7467018087655829</c:v>
                </c:pt>
                <c:pt idx="1200">
                  <c:v>0.74663286664111528</c:v>
                </c:pt>
                <c:pt idx="1201">
                  <c:v>0.74656392451664477</c:v>
                </c:pt>
                <c:pt idx="1202">
                  <c:v>0.74649498239218393</c:v>
                </c:pt>
                <c:pt idx="1203">
                  <c:v>0.74642604026771597</c:v>
                </c:pt>
                <c:pt idx="1204">
                  <c:v>0.74580556114752805</c:v>
                </c:pt>
                <c:pt idx="1205">
                  <c:v>0.74573661902306365</c:v>
                </c:pt>
                <c:pt idx="1206">
                  <c:v>0.74566767689860114</c:v>
                </c:pt>
                <c:pt idx="1207">
                  <c:v>0.74559873477413263</c:v>
                </c:pt>
                <c:pt idx="1208">
                  <c:v>0.74552979264966945</c:v>
                </c:pt>
                <c:pt idx="1209">
                  <c:v>0.74546085052520095</c:v>
                </c:pt>
                <c:pt idx="1210">
                  <c:v>0.74539190840073821</c:v>
                </c:pt>
                <c:pt idx="1211">
                  <c:v>0.74532296627627004</c:v>
                </c:pt>
                <c:pt idx="1212">
                  <c:v>0.74525402415180564</c:v>
                </c:pt>
                <c:pt idx="1213">
                  <c:v>0.74518508202734002</c:v>
                </c:pt>
                <c:pt idx="1214">
                  <c:v>0.74511613990287351</c:v>
                </c:pt>
                <c:pt idx="1215">
                  <c:v>0.74504719777841122</c:v>
                </c:pt>
                <c:pt idx="1216">
                  <c:v>0.74442671865822163</c:v>
                </c:pt>
                <c:pt idx="1217">
                  <c:v>0.74435777653375845</c:v>
                </c:pt>
                <c:pt idx="1218">
                  <c:v>0.74428883440929305</c:v>
                </c:pt>
                <c:pt idx="1219">
                  <c:v>0.74421989228482943</c:v>
                </c:pt>
                <c:pt idx="1220">
                  <c:v>0.74415095016036004</c:v>
                </c:pt>
                <c:pt idx="1221">
                  <c:v>0.74408200803589464</c:v>
                </c:pt>
                <c:pt idx="1222">
                  <c:v>0.74401306591142857</c:v>
                </c:pt>
                <c:pt idx="1223">
                  <c:v>0.74394412378696251</c:v>
                </c:pt>
                <c:pt idx="1224">
                  <c:v>0.74387518166250022</c:v>
                </c:pt>
                <c:pt idx="1225">
                  <c:v>0.74380623953803593</c:v>
                </c:pt>
                <c:pt idx="1226">
                  <c:v>0.74373729741357131</c:v>
                </c:pt>
                <c:pt idx="1227">
                  <c:v>0.7436683552891048</c:v>
                </c:pt>
                <c:pt idx="1228">
                  <c:v>0.74304787616891821</c:v>
                </c:pt>
                <c:pt idx="1229">
                  <c:v>0.74297893404445192</c:v>
                </c:pt>
                <c:pt idx="1230">
                  <c:v>0.74290999191998364</c:v>
                </c:pt>
                <c:pt idx="1231">
                  <c:v>0.74284104979552046</c:v>
                </c:pt>
                <c:pt idx="1232">
                  <c:v>0.74277210767105195</c:v>
                </c:pt>
                <c:pt idx="1233">
                  <c:v>0.74270316554658922</c:v>
                </c:pt>
                <c:pt idx="1234">
                  <c:v>0.74263422342212493</c:v>
                </c:pt>
                <c:pt idx="1235">
                  <c:v>0.74256528129765342</c:v>
                </c:pt>
                <c:pt idx="1236">
                  <c:v>0.74249633917319369</c:v>
                </c:pt>
                <c:pt idx="1237">
                  <c:v>0.74242739704872662</c:v>
                </c:pt>
                <c:pt idx="1238">
                  <c:v>0.74235845492426</c:v>
                </c:pt>
                <c:pt idx="1239">
                  <c:v>0.74228951279979793</c:v>
                </c:pt>
                <c:pt idx="1240">
                  <c:v>0.74166903367961201</c:v>
                </c:pt>
                <c:pt idx="1241">
                  <c:v>0.74160009155514428</c:v>
                </c:pt>
                <c:pt idx="1242">
                  <c:v>0.741531149430676</c:v>
                </c:pt>
                <c:pt idx="1243">
                  <c:v>0.74146220730621049</c:v>
                </c:pt>
                <c:pt idx="1244">
                  <c:v>0.74139326518174498</c:v>
                </c:pt>
                <c:pt idx="1245">
                  <c:v>0.74132432305728002</c:v>
                </c:pt>
                <c:pt idx="1246">
                  <c:v>0.74125538093281496</c:v>
                </c:pt>
                <c:pt idx="1247">
                  <c:v>0.741186438808349</c:v>
                </c:pt>
                <c:pt idx="1248">
                  <c:v>0.74111749668388904</c:v>
                </c:pt>
                <c:pt idx="1249">
                  <c:v>0.74104855455942198</c:v>
                </c:pt>
                <c:pt idx="1250">
                  <c:v>0.74097961243495802</c:v>
                </c:pt>
                <c:pt idx="1251">
                  <c:v>0.7409106703104914</c:v>
                </c:pt>
                <c:pt idx="1252">
                  <c:v>0.74084172818602545</c:v>
                </c:pt>
                <c:pt idx="1253">
                  <c:v>0.74029019119030004</c:v>
                </c:pt>
                <c:pt idx="1254">
                  <c:v>0.74022124906583464</c:v>
                </c:pt>
                <c:pt idx="1255">
                  <c:v>0.74015230694136858</c:v>
                </c:pt>
                <c:pt idx="1256">
                  <c:v>0.74008336481690107</c:v>
                </c:pt>
                <c:pt idx="1257">
                  <c:v>0.74001442269244044</c:v>
                </c:pt>
                <c:pt idx="1258">
                  <c:v>0.73994548056797593</c:v>
                </c:pt>
                <c:pt idx="1259">
                  <c:v>0.73987653844351098</c:v>
                </c:pt>
                <c:pt idx="1260">
                  <c:v>0.73980759631904491</c:v>
                </c:pt>
                <c:pt idx="1261">
                  <c:v>0.73973865419458273</c:v>
                </c:pt>
                <c:pt idx="1262">
                  <c:v>0.73966971207011589</c:v>
                </c:pt>
                <c:pt idx="1263">
                  <c:v>0.7396007699456455</c:v>
                </c:pt>
                <c:pt idx="1264">
                  <c:v>0.73953182782118165</c:v>
                </c:pt>
                <c:pt idx="1265">
                  <c:v>0.73946288569671459</c:v>
                </c:pt>
                <c:pt idx="1266">
                  <c:v>0.73884240657653144</c:v>
                </c:pt>
                <c:pt idx="1267">
                  <c:v>0.73877346445206205</c:v>
                </c:pt>
                <c:pt idx="1268">
                  <c:v>0.73870452232760064</c:v>
                </c:pt>
                <c:pt idx="1269">
                  <c:v>0.73863558020313391</c:v>
                </c:pt>
                <c:pt idx="1270">
                  <c:v>0.73856663807866596</c:v>
                </c:pt>
                <c:pt idx="1271">
                  <c:v>0.73849769595420101</c:v>
                </c:pt>
                <c:pt idx="1272">
                  <c:v>0.73842875382973505</c:v>
                </c:pt>
                <c:pt idx="1273">
                  <c:v>0.73835981170526999</c:v>
                </c:pt>
                <c:pt idx="1274">
                  <c:v>0.73829086958080692</c:v>
                </c:pt>
                <c:pt idx="1275">
                  <c:v>0.73822192745633963</c:v>
                </c:pt>
                <c:pt idx="1276">
                  <c:v>0.73815298533187401</c:v>
                </c:pt>
                <c:pt idx="1277">
                  <c:v>0.73808404320740795</c:v>
                </c:pt>
                <c:pt idx="1278">
                  <c:v>0.73746356408721658</c:v>
                </c:pt>
                <c:pt idx="1279">
                  <c:v>0.73739462196275496</c:v>
                </c:pt>
                <c:pt idx="1280">
                  <c:v>0.73732567983829145</c:v>
                </c:pt>
                <c:pt idx="1281">
                  <c:v>0.73725673771382405</c:v>
                </c:pt>
                <c:pt idx="1282">
                  <c:v>0.73718779558935899</c:v>
                </c:pt>
                <c:pt idx="1283">
                  <c:v>0.73711885346489803</c:v>
                </c:pt>
                <c:pt idx="1284">
                  <c:v>0.73704991134043141</c:v>
                </c:pt>
                <c:pt idx="1285">
                  <c:v>0.73698096921596257</c:v>
                </c:pt>
                <c:pt idx="1286">
                  <c:v>0.73691202709149695</c:v>
                </c:pt>
                <c:pt idx="1287">
                  <c:v>0.73684308496703199</c:v>
                </c:pt>
                <c:pt idx="1288">
                  <c:v>0.73677414284256704</c:v>
                </c:pt>
                <c:pt idx="1289">
                  <c:v>0.73670520071810486</c:v>
                </c:pt>
                <c:pt idx="1290">
                  <c:v>0.73608472159791249</c:v>
                </c:pt>
                <c:pt idx="1291">
                  <c:v>0.73601577947344865</c:v>
                </c:pt>
                <c:pt idx="1292">
                  <c:v>0.73594683734898803</c:v>
                </c:pt>
                <c:pt idx="1293">
                  <c:v>0.73587789522452041</c:v>
                </c:pt>
                <c:pt idx="1294">
                  <c:v>0.73580895310005445</c:v>
                </c:pt>
                <c:pt idx="1295">
                  <c:v>0.73574001097559127</c:v>
                </c:pt>
                <c:pt idx="1296">
                  <c:v>0.73567106885112321</c:v>
                </c:pt>
                <c:pt idx="1297">
                  <c:v>0.73560212672665559</c:v>
                </c:pt>
                <c:pt idx="1298">
                  <c:v>0.73553318460218997</c:v>
                </c:pt>
                <c:pt idx="1299">
                  <c:v>0.73546424247772502</c:v>
                </c:pt>
                <c:pt idx="1300">
                  <c:v>0.73539530035325895</c:v>
                </c:pt>
                <c:pt idx="1301">
                  <c:v>0.73532635822879622</c:v>
                </c:pt>
                <c:pt idx="1302">
                  <c:v>0.73470587910860941</c:v>
                </c:pt>
                <c:pt idx="1303">
                  <c:v>0.73463693698414345</c:v>
                </c:pt>
                <c:pt idx="1304">
                  <c:v>0.73456799485967506</c:v>
                </c:pt>
                <c:pt idx="1305">
                  <c:v>0.73449905273521165</c:v>
                </c:pt>
                <c:pt idx="1306">
                  <c:v>0.73443011061074503</c:v>
                </c:pt>
                <c:pt idx="1307">
                  <c:v>0.73436116848627897</c:v>
                </c:pt>
                <c:pt idx="1308">
                  <c:v>0.73429222636181646</c:v>
                </c:pt>
                <c:pt idx="1309">
                  <c:v>0.73422328423734851</c:v>
                </c:pt>
                <c:pt idx="1310">
                  <c:v>0.73415434211288522</c:v>
                </c:pt>
                <c:pt idx="1311">
                  <c:v>0.73408539998841804</c:v>
                </c:pt>
                <c:pt idx="1312">
                  <c:v>0.73401645786395198</c:v>
                </c:pt>
                <c:pt idx="1313">
                  <c:v>0.73394751573948969</c:v>
                </c:pt>
                <c:pt idx="1314">
                  <c:v>0.73332703661930299</c:v>
                </c:pt>
                <c:pt idx="1315">
                  <c:v>0.73325809449483692</c:v>
                </c:pt>
                <c:pt idx="1316">
                  <c:v>0.73318915237036864</c:v>
                </c:pt>
                <c:pt idx="1317">
                  <c:v>0.73312021024590546</c:v>
                </c:pt>
                <c:pt idx="1318">
                  <c:v>0.73305126812143795</c:v>
                </c:pt>
                <c:pt idx="1319">
                  <c:v>0.73298232599696966</c:v>
                </c:pt>
                <c:pt idx="1320">
                  <c:v>0.73291338387250649</c:v>
                </c:pt>
                <c:pt idx="1321">
                  <c:v>0.73284444174804164</c:v>
                </c:pt>
                <c:pt idx="1322">
                  <c:v>0.73277549962358268</c:v>
                </c:pt>
                <c:pt idx="1323">
                  <c:v>0.73270655749911429</c:v>
                </c:pt>
                <c:pt idx="1324">
                  <c:v>0.73263761537464744</c:v>
                </c:pt>
                <c:pt idx="1325">
                  <c:v>0.73256867325018293</c:v>
                </c:pt>
                <c:pt idx="1326">
                  <c:v>0.73194819412999446</c:v>
                </c:pt>
                <c:pt idx="1327">
                  <c:v>0.73187925200553172</c:v>
                </c:pt>
                <c:pt idx="1328">
                  <c:v>0.73181030988105877</c:v>
                </c:pt>
                <c:pt idx="1329">
                  <c:v>0.73174136775659893</c:v>
                </c:pt>
                <c:pt idx="1330">
                  <c:v>0.73167242563213064</c:v>
                </c:pt>
                <c:pt idx="1331">
                  <c:v>0.73160348350766502</c:v>
                </c:pt>
                <c:pt idx="1332">
                  <c:v>0.73153454138319995</c:v>
                </c:pt>
                <c:pt idx="1333">
                  <c:v>0.731465599258734</c:v>
                </c:pt>
                <c:pt idx="1334">
                  <c:v>0.73139665713426905</c:v>
                </c:pt>
                <c:pt idx="1335">
                  <c:v>0.73132771500980465</c:v>
                </c:pt>
                <c:pt idx="1336">
                  <c:v>0.73125877288533803</c:v>
                </c:pt>
                <c:pt idx="1337">
                  <c:v>0.7311898307608764</c:v>
                </c:pt>
                <c:pt idx="1338">
                  <c:v>0.73112088863641045</c:v>
                </c:pt>
                <c:pt idx="1339">
                  <c:v>0.73050040951621897</c:v>
                </c:pt>
                <c:pt idx="1340">
                  <c:v>0.73043146739175402</c:v>
                </c:pt>
                <c:pt idx="1341">
                  <c:v>0.73036252526728607</c:v>
                </c:pt>
                <c:pt idx="1342">
                  <c:v>0.730293583142823</c:v>
                </c:pt>
                <c:pt idx="1343">
                  <c:v>0.73022464101835804</c:v>
                </c:pt>
                <c:pt idx="1344">
                  <c:v>0.73015569889389687</c:v>
                </c:pt>
                <c:pt idx="1345">
                  <c:v>0.73008675676942703</c:v>
                </c:pt>
                <c:pt idx="1346">
                  <c:v>0.73001781464496263</c:v>
                </c:pt>
                <c:pt idx="1347">
                  <c:v>0.72994887252050367</c:v>
                </c:pt>
                <c:pt idx="1348">
                  <c:v>0.72987993039603394</c:v>
                </c:pt>
                <c:pt idx="1349">
                  <c:v>0.72981098827156599</c:v>
                </c:pt>
                <c:pt idx="1350">
                  <c:v>0.72974204614710292</c:v>
                </c:pt>
                <c:pt idx="1351">
                  <c:v>0.729121567026912</c:v>
                </c:pt>
                <c:pt idx="1352">
                  <c:v>0.72905262490244649</c:v>
                </c:pt>
                <c:pt idx="1353">
                  <c:v>0.72898368277798198</c:v>
                </c:pt>
                <c:pt idx="1354">
                  <c:v>0.72891474065351891</c:v>
                </c:pt>
                <c:pt idx="1355">
                  <c:v>0.7288457985290544</c:v>
                </c:pt>
                <c:pt idx="1356">
                  <c:v>0.72877685640459267</c:v>
                </c:pt>
                <c:pt idx="1357">
                  <c:v>0.72870791428012294</c:v>
                </c:pt>
                <c:pt idx="1358">
                  <c:v>0.72863897215565565</c:v>
                </c:pt>
                <c:pt idx="1359">
                  <c:v>0.72857003003119292</c:v>
                </c:pt>
                <c:pt idx="1360">
                  <c:v>0.72850108790672397</c:v>
                </c:pt>
                <c:pt idx="1361">
                  <c:v>0.72843214578225235</c:v>
                </c:pt>
                <c:pt idx="1362">
                  <c:v>0.72836320365779295</c:v>
                </c:pt>
                <c:pt idx="1363">
                  <c:v>0.72774272453760502</c:v>
                </c:pt>
                <c:pt idx="1364">
                  <c:v>0.7276737824131434</c:v>
                </c:pt>
                <c:pt idx="1365">
                  <c:v>0.72760484028867989</c:v>
                </c:pt>
                <c:pt idx="1366">
                  <c:v>0.72753589816420905</c:v>
                </c:pt>
                <c:pt idx="1367">
                  <c:v>0.72746695603974398</c:v>
                </c:pt>
                <c:pt idx="1368">
                  <c:v>0.72739801391528192</c:v>
                </c:pt>
                <c:pt idx="1369">
                  <c:v>0.72732907179081363</c:v>
                </c:pt>
                <c:pt idx="1370">
                  <c:v>0.72726012966634757</c:v>
                </c:pt>
                <c:pt idx="1371">
                  <c:v>0.72719118754188505</c:v>
                </c:pt>
                <c:pt idx="1372">
                  <c:v>0.72712224541741699</c:v>
                </c:pt>
                <c:pt idx="1373">
                  <c:v>0.72705330329295159</c:v>
                </c:pt>
                <c:pt idx="1374">
                  <c:v>0.72698436116848664</c:v>
                </c:pt>
                <c:pt idx="1375">
                  <c:v>0.72636388204829805</c:v>
                </c:pt>
                <c:pt idx="1376">
                  <c:v>0.72629493992383365</c:v>
                </c:pt>
                <c:pt idx="1377">
                  <c:v>0.72622599779936803</c:v>
                </c:pt>
                <c:pt idx="1378">
                  <c:v>0.72615705567490263</c:v>
                </c:pt>
                <c:pt idx="1379">
                  <c:v>0.72608811355043945</c:v>
                </c:pt>
                <c:pt idx="1380">
                  <c:v>0.72601917142597205</c:v>
                </c:pt>
                <c:pt idx="1381">
                  <c:v>0.72595022930150765</c:v>
                </c:pt>
                <c:pt idx="1382">
                  <c:v>0.72588128717704103</c:v>
                </c:pt>
                <c:pt idx="1383">
                  <c:v>0.72581234505257497</c:v>
                </c:pt>
                <c:pt idx="1384">
                  <c:v>0.72574340292811501</c:v>
                </c:pt>
                <c:pt idx="1385">
                  <c:v>0.72567446080364495</c:v>
                </c:pt>
                <c:pt idx="1386">
                  <c:v>0.72560551867918566</c:v>
                </c:pt>
                <c:pt idx="1387">
                  <c:v>0.7249850395589944</c:v>
                </c:pt>
                <c:pt idx="1388">
                  <c:v>0.72491609743452845</c:v>
                </c:pt>
                <c:pt idx="1389">
                  <c:v>0.72484715531006005</c:v>
                </c:pt>
                <c:pt idx="1390">
                  <c:v>0.72477821318560098</c:v>
                </c:pt>
                <c:pt idx="1391">
                  <c:v>0.72470927106113292</c:v>
                </c:pt>
                <c:pt idx="1392">
                  <c:v>0.72464032893666397</c:v>
                </c:pt>
                <c:pt idx="1393">
                  <c:v>0.72457138681219901</c:v>
                </c:pt>
                <c:pt idx="1394">
                  <c:v>0.7245024446877335</c:v>
                </c:pt>
                <c:pt idx="1395">
                  <c:v>0.72443350256326799</c:v>
                </c:pt>
                <c:pt idx="1396">
                  <c:v>0.72436456043880304</c:v>
                </c:pt>
                <c:pt idx="1397">
                  <c:v>0.72429561831434186</c:v>
                </c:pt>
                <c:pt idx="1398">
                  <c:v>0.72422667618987702</c:v>
                </c:pt>
                <c:pt idx="1399">
                  <c:v>0.72360619706968465</c:v>
                </c:pt>
                <c:pt idx="1400">
                  <c:v>0.72353725494521859</c:v>
                </c:pt>
                <c:pt idx="1401">
                  <c:v>0.72346831282075297</c:v>
                </c:pt>
                <c:pt idx="1402">
                  <c:v>0.72339937069629046</c:v>
                </c:pt>
                <c:pt idx="1403">
                  <c:v>0.72333042857182295</c:v>
                </c:pt>
                <c:pt idx="1404">
                  <c:v>0.72326148644735699</c:v>
                </c:pt>
                <c:pt idx="1405">
                  <c:v>0.72319254432289204</c:v>
                </c:pt>
                <c:pt idx="1406">
                  <c:v>0.72312360219843086</c:v>
                </c:pt>
                <c:pt idx="1407">
                  <c:v>0.72305466007396102</c:v>
                </c:pt>
                <c:pt idx="1408">
                  <c:v>0.72298571794949928</c:v>
                </c:pt>
                <c:pt idx="1409">
                  <c:v>0.72291677582502956</c:v>
                </c:pt>
                <c:pt idx="1410">
                  <c:v>0.72284783370056793</c:v>
                </c:pt>
                <c:pt idx="1411">
                  <c:v>0.72215841245591528</c:v>
                </c:pt>
                <c:pt idx="1412">
                  <c:v>0.72208947033144821</c:v>
                </c:pt>
                <c:pt idx="1413">
                  <c:v>0.72202052820698104</c:v>
                </c:pt>
                <c:pt idx="1414">
                  <c:v>0.72195158608251664</c:v>
                </c:pt>
                <c:pt idx="1415">
                  <c:v>0.72188264395805002</c:v>
                </c:pt>
                <c:pt idx="1416">
                  <c:v>0.72181370183358495</c:v>
                </c:pt>
                <c:pt idx="1417">
                  <c:v>0.72174475970912222</c:v>
                </c:pt>
                <c:pt idx="1418">
                  <c:v>0.72167581758465904</c:v>
                </c:pt>
                <c:pt idx="1419">
                  <c:v>0.72160687546019286</c:v>
                </c:pt>
                <c:pt idx="1420">
                  <c:v>0.72153793333572303</c:v>
                </c:pt>
                <c:pt idx="1421">
                  <c:v>0.72146899121125507</c:v>
                </c:pt>
                <c:pt idx="1422">
                  <c:v>0.721400049086793</c:v>
                </c:pt>
                <c:pt idx="1423">
                  <c:v>0.72077956996660497</c:v>
                </c:pt>
                <c:pt idx="1424">
                  <c:v>0.72071062784213902</c:v>
                </c:pt>
                <c:pt idx="1425">
                  <c:v>0.72064168571767395</c:v>
                </c:pt>
                <c:pt idx="1426">
                  <c:v>0.720572743593208</c:v>
                </c:pt>
                <c:pt idx="1427">
                  <c:v>0.72050380146874304</c:v>
                </c:pt>
                <c:pt idx="1428">
                  <c:v>0.72043485934427864</c:v>
                </c:pt>
                <c:pt idx="1429">
                  <c:v>0.7203659172198158</c:v>
                </c:pt>
                <c:pt idx="1430">
                  <c:v>0.72029697509534696</c:v>
                </c:pt>
                <c:pt idx="1431">
                  <c:v>0.72022803297088689</c:v>
                </c:pt>
                <c:pt idx="1432">
                  <c:v>0.72015909084641605</c:v>
                </c:pt>
                <c:pt idx="1433">
                  <c:v>0.72009014872194843</c:v>
                </c:pt>
                <c:pt idx="1434">
                  <c:v>0.72002120659749103</c:v>
                </c:pt>
                <c:pt idx="1435">
                  <c:v>0.719400727477297</c:v>
                </c:pt>
                <c:pt idx="1436">
                  <c:v>0.71933178535283149</c:v>
                </c:pt>
                <c:pt idx="1437">
                  <c:v>0.71926284322836698</c:v>
                </c:pt>
                <c:pt idx="1438">
                  <c:v>0.71919390110390102</c:v>
                </c:pt>
                <c:pt idx="1439">
                  <c:v>0.71912495897943662</c:v>
                </c:pt>
                <c:pt idx="1440">
                  <c:v>0.71905601685497345</c:v>
                </c:pt>
                <c:pt idx="1441">
                  <c:v>0.71898707473050505</c:v>
                </c:pt>
                <c:pt idx="1442">
                  <c:v>0.71891813260604065</c:v>
                </c:pt>
                <c:pt idx="1443">
                  <c:v>0.71884919048158002</c:v>
                </c:pt>
                <c:pt idx="1444">
                  <c:v>0.71878024835710963</c:v>
                </c:pt>
                <c:pt idx="1445">
                  <c:v>0.71871130623264401</c:v>
                </c:pt>
                <c:pt idx="1446">
                  <c:v>0.71864236410818194</c:v>
                </c:pt>
                <c:pt idx="1447">
                  <c:v>0.71802188498799002</c:v>
                </c:pt>
                <c:pt idx="1448">
                  <c:v>0.71795294286352562</c:v>
                </c:pt>
                <c:pt idx="1449">
                  <c:v>0.71788400073906</c:v>
                </c:pt>
                <c:pt idx="1450">
                  <c:v>0.71781505861459904</c:v>
                </c:pt>
                <c:pt idx="1451">
                  <c:v>0.71774611649013298</c:v>
                </c:pt>
                <c:pt idx="1452">
                  <c:v>0.71767717436566403</c:v>
                </c:pt>
                <c:pt idx="1453">
                  <c:v>0.7176082322412024</c:v>
                </c:pt>
                <c:pt idx="1454">
                  <c:v>0.71753929011673301</c:v>
                </c:pt>
                <c:pt idx="1455">
                  <c:v>0.71747034799226406</c:v>
                </c:pt>
                <c:pt idx="1456">
                  <c:v>0.71740140586780199</c:v>
                </c:pt>
                <c:pt idx="1457">
                  <c:v>0.71733246374333659</c:v>
                </c:pt>
                <c:pt idx="1458">
                  <c:v>0.71726352161887164</c:v>
                </c:pt>
                <c:pt idx="1459">
                  <c:v>0.71664304249868804</c:v>
                </c:pt>
                <c:pt idx="1460">
                  <c:v>0.71657410037421798</c:v>
                </c:pt>
                <c:pt idx="1461">
                  <c:v>0.71650515824975303</c:v>
                </c:pt>
                <c:pt idx="1462">
                  <c:v>0.71643621612528763</c:v>
                </c:pt>
                <c:pt idx="1463">
                  <c:v>0.71636727400082201</c:v>
                </c:pt>
                <c:pt idx="1464">
                  <c:v>0.7162983318763565</c:v>
                </c:pt>
                <c:pt idx="1465">
                  <c:v>0.71622938975189099</c:v>
                </c:pt>
                <c:pt idx="1466">
                  <c:v>0.71616044762742603</c:v>
                </c:pt>
                <c:pt idx="1467">
                  <c:v>0.71609150550295997</c:v>
                </c:pt>
                <c:pt idx="1468">
                  <c:v>0.71602256337849746</c:v>
                </c:pt>
                <c:pt idx="1469">
                  <c:v>0.71595362125402995</c:v>
                </c:pt>
                <c:pt idx="1470">
                  <c:v>0.71588467912956621</c:v>
                </c:pt>
                <c:pt idx="1471">
                  <c:v>0.71526420000937663</c:v>
                </c:pt>
                <c:pt idx="1472">
                  <c:v>0.71519525788491345</c:v>
                </c:pt>
                <c:pt idx="1473">
                  <c:v>0.7151263157604455</c:v>
                </c:pt>
                <c:pt idx="1474">
                  <c:v>0.71505737363598065</c:v>
                </c:pt>
                <c:pt idx="1475">
                  <c:v>0.71498843151151792</c:v>
                </c:pt>
                <c:pt idx="1476">
                  <c:v>0.71491948938704997</c:v>
                </c:pt>
                <c:pt idx="1477">
                  <c:v>0.71485054726258646</c:v>
                </c:pt>
                <c:pt idx="1478">
                  <c:v>0.71478160513812228</c:v>
                </c:pt>
                <c:pt idx="1479">
                  <c:v>0.71471266301365299</c:v>
                </c:pt>
                <c:pt idx="1480">
                  <c:v>0.71464372088919093</c:v>
                </c:pt>
                <c:pt idx="1481">
                  <c:v>0.71457477876472297</c:v>
                </c:pt>
                <c:pt idx="1482">
                  <c:v>0.71450583664025946</c:v>
                </c:pt>
                <c:pt idx="1483">
                  <c:v>0.71381641539560403</c:v>
                </c:pt>
                <c:pt idx="1484">
                  <c:v>0.71374747327114141</c:v>
                </c:pt>
                <c:pt idx="1485">
                  <c:v>0.71367853114667545</c:v>
                </c:pt>
                <c:pt idx="1486">
                  <c:v>0.7136095890222075</c:v>
                </c:pt>
                <c:pt idx="1487">
                  <c:v>0.71354064689774199</c:v>
                </c:pt>
                <c:pt idx="1488">
                  <c:v>0.71347170477327704</c:v>
                </c:pt>
                <c:pt idx="1489">
                  <c:v>0.71340276264881264</c:v>
                </c:pt>
                <c:pt idx="1490">
                  <c:v>0.71333382052434602</c:v>
                </c:pt>
                <c:pt idx="1491">
                  <c:v>0.71326487839988428</c:v>
                </c:pt>
                <c:pt idx="1492">
                  <c:v>0.71319593627541944</c:v>
                </c:pt>
                <c:pt idx="1493">
                  <c:v>0.71312699415094949</c:v>
                </c:pt>
                <c:pt idx="1494">
                  <c:v>0.71305805202648886</c:v>
                </c:pt>
                <c:pt idx="1495">
                  <c:v>0.7124375729062965</c:v>
                </c:pt>
                <c:pt idx="1496">
                  <c:v>0.71236863078183099</c:v>
                </c:pt>
                <c:pt idx="1497">
                  <c:v>0.71229968865736604</c:v>
                </c:pt>
                <c:pt idx="1498">
                  <c:v>0.71223074653290097</c:v>
                </c:pt>
                <c:pt idx="1499">
                  <c:v>0.71216180440843746</c:v>
                </c:pt>
                <c:pt idx="1500">
                  <c:v>0.71209286228396995</c:v>
                </c:pt>
                <c:pt idx="1501">
                  <c:v>0.71202392015950722</c:v>
                </c:pt>
                <c:pt idx="1502">
                  <c:v>0.71195497803503904</c:v>
                </c:pt>
                <c:pt idx="1503">
                  <c:v>0.71188603591057464</c:v>
                </c:pt>
                <c:pt idx="1504">
                  <c:v>0.71181709378610802</c:v>
                </c:pt>
                <c:pt idx="1505">
                  <c:v>0.71174815166164362</c:v>
                </c:pt>
                <c:pt idx="1506">
                  <c:v>0.71167920953718289</c:v>
                </c:pt>
                <c:pt idx="1507">
                  <c:v>0.71105873041699064</c:v>
                </c:pt>
                <c:pt idx="1508">
                  <c:v>0.71098978829252402</c:v>
                </c:pt>
                <c:pt idx="1509">
                  <c:v>0.71092084616806228</c:v>
                </c:pt>
                <c:pt idx="1510">
                  <c:v>0.71085190404359844</c:v>
                </c:pt>
                <c:pt idx="1511">
                  <c:v>0.71078296191912749</c:v>
                </c:pt>
                <c:pt idx="1512">
                  <c:v>0.71071401979466298</c:v>
                </c:pt>
                <c:pt idx="1513">
                  <c:v>0.7106450776702038</c:v>
                </c:pt>
                <c:pt idx="1514">
                  <c:v>0.71057613554573196</c:v>
                </c:pt>
                <c:pt idx="1515">
                  <c:v>0.71050719342126656</c:v>
                </c:pt>
                <c:pt idx="1516">
                  <c:v>0.71043825129680105</c:v>
                </c:pt>
                <c:pt idx="1517">
                  <c:v>0.71036930917233343</c:v>
                </c:pt>
                <c:pt idx="1518">
                  <c:v>0.71030036704787103</c:v>
                </c:pt>
                <c:pt idx="1519">
                  <c:v>0.70967988792768522</c:v>
                </c:pt>
                <c:pt idx="1520">
                  <c:v>0.70961094580321649</c:v>
                </c:pt>
                <c:pt idx="1521">
                  <c:v>0.70954200367875264</c:v>
                </c:pt>
                <c:pt idx="1522">
                  <c:v>0.70947306155428702</c:v>
                </c:pt>
                <c:pt idx="1523">
                  <c:v>0.70940411942982162</c:v>
                </c:pt>
                <c:pt idx="1524">
                  <c:v>0.709335177305356</c:v>
                </c:pt>
                <c:pt idx="1525">
                  <c:v>0.70926623518089005</c:v>
                </c:pt>
                <c:pt idx="1526">
                  <c:v>0.70919729305642565</c:v>
                </c:pt>
                <c:pt idx="1527">
                  <c:v>0.70912835093195958</c:v>
                </c:pt>
                <c:pt idx="1528">
                  <c:v>0.70905940880749463</c:v>
                </c:pt>
                <c:pt idx="1529">
                  <c:v>0.70899046668303389</c:v>
                </c:pt>
                <c:pt idx="1530">
                  <c:v>0.70892152455856694</c:v>
                </c:pt>
                <c:pt idx="1531">
                  <c:v>0.70830104543837746</c:v>
                </c:pt>
                <c:pt idx="1532">
                  <c:v>0.70823210331390996</c:v>
                </c:pt>
                <c:pt idx="1533">
                  <c:v>0.70816316118944456</c:v>
                </c:pt>
                <c:pt idx="1534">
                  <c:v>0.70809421906498293</c:v>
                </c:pt>
                <c:pt idx="1535">
                  <c:v>0.70802527694051798</c:v>
                </c:pt>
                <c:pt idx="1536">
                  <c:v>0.70795633481604858</c:v>
                </c:pt>
                <c:pt idx="1537">
                  <c:v>0.7078873926915864</c:v>
                </c:pt>
                <c:pt idx="1538">
                  <c:v>0.70781845056712045</c:v>
                </c:pt>
                <c:pt idx="1539">
                  <c:v>0.70774950844265305</c:v>
                </c:pt>
                <c:pt idx="1540">
                  <c:v>0.70768056631819098</c:v>
                </c:pt>
                <c:pt idx="1541">
                  <c:v>0.70761162419372492</c:v>
                </c:pt>
                <c:pt idx="1542">
                  <c:v>0.70754268206925697</c:v>
                </c:pt>
                <c:pt idx="1543">
                  <c:v>0.70692220294906805</c:v>
                </c:pt>
                <c:pt idx="1544">
                  <c:v>0.70685326082460298</c:v>
                </c:pt>
                <c:pt idx="1545">
                  <c:v>0.70678431870013803</c:v>
                </c:pt>
                <c:pt idx="1546">
                  <c:v>0.7067153765756754</c:v>
                </c:pt>
                <c:pt idx="1547">
                  <c:v>0.70664643445120945</c:v>
                </c:pt>
                <c:pt idx="1548">
                  <c:v>0.70657749232674205</c:v>
                </c:pt>
                <c:pt idx="1549">
                  <c:v>0.70650855020227599</c:v>
                </c:pt>
                <c:pt idx="1550">
                  <c:v>0.70643960807781103</c:v>
                </c:pt>
                <c:pt idx="1551">
                  <c:v>0.70637066595334497</c:v>
                </c:pt>
                <c:pt idx="1552">
                  <c:v>0.70630172382888246</c:v>
                </c:pt>
                <c:pt idx="1553">
                  <c:v>0.70623278170441206</c:v>
                </c:pt>
                <c:pt idx="1554">
                  <c:v>0.70616383957994899</c:v>
                </c:pt>
                <c:pt idx="1555">
                  <c:v>0.70547441833529845</c:v>
                </c:pt>
                <c:pt idx="1556">
                  <c:v>0.70540547621083394</c:v>
                </c:pt>
                <c:pt idx="1557">
                  <c:v>0.70533653408636243</c:v>
                </c:pt>
                <c:pt idx="1558">
                  <c:v>0.70526759196189959</c:v>
                </c:pt>
                <c:pt idx="1559">
                  <c:v>0.70519864983743497</c:v>
                </c:pt>
                <c:pt idx="1560">
                  <c:v>0.70512970771296857</c:v>
                </c:pt>
                <c:pt idx="1561">
                  <c:v>0.70506076558850395</c:v>
                </c:pt>
                <c:pt idx="1562">
                  <c:v>0.70499182346404243</c:v>
                </c:pt>
                <c:pt idx="1563">
                  <c:v>0.70492288133957592</c:v>
                </c:pt>
                <c:pt idx="1564">
                  <c:v>0.70485393921510864</c:v>
                </c:pt>
                <c:pt idx="1565">
                  <c:v>0.70478499709064202</c:v>
                </c:pt>
                <c:pt idx="1566">
                  <c:v>0.70409557584598903</c:v>
                </c:pt>
                <c:pt idx="1567">
                  <c:v>0.70402663372152463</c:v>
                </c:pt>
                <c:pt idx="1568">
                  <c:v>0.70395769159705801</c:v>
                </c:pt>
                <c:pt idx="1569">
                  <c:v>0.70388874947259295</c:v>
                </c:pt>
                <c:pt idx="1570">
                  <c:v>0.70381980734813143</c:v>
                </c:pt>
                <c:pt idx="1571">
                  <c:v>0.70375086522366204</c:v>
                </c:pt>
                <c:pt idx="1572">
                  <c:v>0.70368192309920052</c:v>
                </c:pt>
                <c:pt idx="1573">
                  <c:v>0.70361298097473057</c:v>
                </c:pt>
                <c:pt idx="1574">
                  <c:v>0.70354403885026551</c:v>
                </c:pt>
                <c:pt idx="1575">
                  <c:v>0.70347509672580322</c:v>
                </c:pt>
                <c:pt idx="1576">
                  <c:v>0.70340615460133449</c:v>
                </c:pt>
                <c:pt idx="1577">
                  <c:v>0.70333721247687386</c:v>
                </c:pt>
                <c:pt idx="1578">
                  <c:v>0.70271673335668261</c:v>
                </c:pt>
                <c:pt idx="1579">
                  <c:v>0.70264779123221699</c:v>
                </c:pt>
                <c:pt idx="1580">
                  <c:v>0.70257884910775059</c:v>
                </c:pt>
                <c:pt idx="1581">
                  <c:v>0.70250990698328664</c:v>
                </c:pt>
                <c:pt idx="1582">
                  <c:v>0.70244096485882102</c:v>
                </c:pt>
                <c:pt idx="1583">
                  <c:v>0.70237202273435451</c:v>
                </c:pt>
                <c:pt idx="1584">
                  <c:v>0.70230308060989222</c:v>
                </c:pt>
                <c:pt idx="1585">
                  <c:v>0.70223413848542404</c:v>
                </c:pt>
                <c:pt idx="1586">
                  <c:v>0.70216519636095898</c:v>
                </c:pt>
                <c:pt idx="1587">
                  <c:v>0.70209625423649646</c:v>
                </c:pt>
                <c:pt idx="1588">
                  <c:v>0.70202731211202862</c:v>
                </c:pt>
                <c:pt idx="1589">
                  <c:v>0.70195836998756256</c:v>
                </c:pt>
                <c:pt idx="1590">
                  <c:v>0.70133789086737497</c:v>
                </c:pt>
                <c:pt idx="1591">
                  <c:v>0.70126894874290513</c:v>
                </c:pt>
                <c:pt idx="1592">
                  <c:v>0.70120000661844728</c:v>
                </c:pt>
                <c:pt idx="1593">
                  <c:v>0.70113106449398122</c:v>
                </c:pt>
                <c:pt idx="1594">
                  <c:v>0.70106212236951304</c:v>
                </c:pt>
                <c:pt idx="1595">
                  <c:v>0.70099318024504798</c:v>
                </c:pt>
                <c:pt idx="1596">
                  <c:v>0.70092423812058802</c:v>
                </c:pt>
                <c:pt idx="1597">
                  <c:v>0.70085529599611762</c:v>
                </c:pt>
                <c:pt idx="1598">
                  <c:v>0.70078635387165156</c:v>
                </c:pt>
                <c:pt idx="1599">
                  <c:v>0.70071741174718705</c:v>
                </c:pt>
                <c:pt idx="1600">
                  <c:v>0.70064846962272165</c:v>
                </c:pt>
                <c:pt idx="1601">
                  <c:v>0.70057952749825603</c:v>
                </c:pt>
                <c:pt idx="1602">
                  <c:v>0.69995904837807077</c:v>
                </c:pt>
                <c:pt idx="1603">
                  <c:v>0.69989010625360515</c:v>
                </c:pt>
                <c:pt idx="1604">
                  <c:v>0.69982116412913864</c:v>
                </c:pt>
                <c:pt idx="1605">
                  <c:v>0.6997522220046748</c:v>
                </c:pt>
                <c:pt idx="1606">
                  <c:v>0.69968327988020551</c:v>
                </c:pt>
                <c:pt idx="1607">
                  <c:v>0.69961433775574122</c:v>
                </c:pt>
                <c:pt idx="1608">
                  <c:v>0.69954539563127671</c:v>
                </c:pt>
                <c:pt idx="1609">
                  <c:v>0.69947645350681165</c:v>
                </c:pt>
                <c:pt idx="1610">
                  <c:v>0.69940751138234458</c:v>
                </c:pt>
                <c:pt idx="1611">
                  <c:v>0.69933856925787918</c:v>
                </c:pt>
                <c:pt idx="1612">
                  <c:v>0.69926962713341656</c:v>
                </c:pt>
                <c:pt idx="1613">
                  <c:v>0.6992006850089485</c:v>
                </c:pt>
                <c:pt idx="1614">
                  <c:v>0.69858020588876057</c:v>
                </c:pt>
                <c:pt idx="1615">
                  <c:v>0.69851126376429451</c:v>
                </c:pt>
                <c:pt idx="1616">
                  <c:v>0.69844232163983022</c:v>
                </c:pt>
                <c:pt idx="1617">
                  <c:v>0.69837337951536449</c:v>
                </c:pt>
                <c:pt idx="1618">
                  <c:v>0.69830443739090164</c:v>
                </c:pt>
                <c:pt idx="1619">
                  <c:v>0.69823549526643425</c:v>
                </c:pt>
                <c:pt idx="1620">
                  <c:v>0.6981665531419663</c:v>
                </c:pt>
                <c:pt idx="1621">
                  <c:v>0.69809761101750556</c:v>
                </c:pt>
                <c:pt idx="1622">
                  <c:v>0.69802866889303872</c:v>
                </c:pt>
                <c:pt idx="1623">
                  <c:v>0.69795972676857643</c:v>
                </c:pt>
                <c:pt idx="1624">
                  <c:v>0.69789078464411014</c:v>
                </c:pt>
                <c:pt idx="1625">
                  <c:v>0.69782184251964574</c:v>
                </c:pt>
                <c:pt idx="1626">
                  <c:v>0.6971324212749882</c:v>
                </c:pt>
                <c:pt idx="1627">
                  <c:v>0.69706347915052325</c:v>
                </c:pt>
                <c:pt idx="1628">
                  <c:v>0.69699453702605785</c:v>
                </c:pt>
                <c:pt idx="1629">
                  <c:v>0.69692559490159456</c:v>
                </c:pt>
                <c:pt idx="1630">
                  <c:v>0.69685665277712772</c:v>
                </c:pt>
                <c:pt idx="1631">
                  <c:v>0.69678771065266121</c:v>
                </c:pt>
                <c:pt idx="1632">
                  <c:v>0.69671876852819914</c:v>
                </c:pt>
                <c:pt idx="1633">
                  <c:v>0.69664982640373696</c:v>
                </c:pt>
                <c:pt idx="1634">
                  <c:v>0.69658088427926457</c:v>
                </c:pt>
                <c:pt idx="1635">
                  <c:v>0.69651194215480072</c:v>
                </c:pt>
                <c:pt idx="1636">
                  <c:v>0.69644300003033521</c:v>
                </c:pt>
                <c:pt idx="1637">
                  <c:v>0.69575357878568123</c:v>
                </c:pt>
                <c:pt idx="1638">
                  <c:v>0.69568463666121916</c:v>
                </c:pt>
                <c:pt idx="1639">
                  <c:v>0.69561569453675165</c:v>
                </c:pt>
                <c:pt idx="1640">
                  <c:v>0.69554675241228525</c:v>
                </c:pt>
                <c:pt idx="1641">
                  <c:v>0.69547781028782085</c:v>
                </c:pt>
                <c:pt idx="1642">
                  <c:v>0.69540886816335423</c:v>
                </c:pt>
                <c:pt idx="1643">
                  <c:v>0.69533992603889216</c:v>
                </c:pt>
                <c:pt idx="1644">
                  <c:v>0.69527098391442421</c:v>
                </c:pt>
                <c:pt idx="1645">
                  <c:v>0.69520204178995515</c:v>
                </c:pt>
                <c:pt idx="1646">
                  <c:v>0.69513309966549464</c:v>
                </c:pt>
                <c:pt idx="1647">
                  <c:v>0.69506415754102824</c:v>
                </c:pt>
                <c:pt idx="1648">
                  <c:v>0.6949952154165655</c:v>
                </c:pt>
                <c:pt idx="1649">
                  <c:v>0.69437473629637714</c:v>
                </c:pt>
                <c:pt idx="1650">
                  <c:v>0.69430579417190919</c:v>
                </c:pt>
                <c:pt idx="1651">
                  <c:v>0.69423685204744323</c:v>
                </c:pt>
                <c:pt idx="1652">
                  <c:v>0.69416790992297528</c:v>
                </c:pt>
                <c:pt idx="1653">
                  <c:v>0.69409896779851465</c:v>
                </c:pt>
                <c:pt idx="1654">
                  <c:v>0.6940300256740477</c:v>
                </c:pt>
                <c:pt idx="1655">
                  <c:v>0.69396108354958586</c:v>
                </c:pt>
                <c:pt idx="1656">
                  <c:v>0.69389214142511624</c:v>
                </c:pt>
                <c:pt idx="1657">
                  <c:v>0.69382319930065051</c:v>
                </c:pt>
                <c:pt idx="1658">
                  <c:v>0.69375425717619066</c:v>
                </c:pt>
                <c:pt idx="1659">
                  <c:v>0.6936853150517206</c:v>
                </c:pt>
                <c:pt idx="1660">
                  <c:v>0.69361637292725264</c:v>
                </c:pt>
                <c:pt idx="1661">
                  <c:v>0.69299589380706772</c:v>
                </c:pt>
                <c:pt idx="1662">
                  <c:v>0.69292695168260221</c:v>
                </c:pt>
                <c:pt idx="1663">
                  <c:v>0.69285800955813914</c:v>
                </c:pt>
                <c:pt idx="1664">
                  <c:v>0.69278906743367485</c:v>
                </c:pt>
                <c:pt idx="1665">
                  <c:v>0.69272012530920624</c:v>
                </c:pt>
                <c:pt idx="1666">
                  <c:v>0.69265118318474073</c:v>
                </c:pt>
                <c:pt idx="1667">
                  <c:v>0.692582241060273</c:v>
                </c:pt>
                <c:pt idx="1668">
                  <c:v>0.69251329893580948</c:v>
                </c:pt>
                <c:pt idx="1669">
                  <c:v>0.6924443568113442</c:v>
                </c:pt>
                <c:pt idx="1670">
                  <c:v>0.69237541468688424</c:v>
                </c:pt>
                <c:pt idx="1671">
                  <c:v>0.69230647256241384</c:v>
                </c:pt>
                <c:pt idx="1672">
                  <c:v>0.69223753043794756</c:v>
                </c:pt>
                <c:pt idx="1673">
                  <c:v>0.69161705131776019</c:v>
                </c:pt>
                <c:pt idx="1674">
                  <c:v>0.69154810919329524</c:v>
                </c:pt>
                <c:pt idx="1675">
                  <c:v>0.69147916706882973</c:v>
                </c:pt>
                <c:pt idx="1676">
                  <c:v>0.691410224944362</c:v>
                </c:pt>
                <c:pt idx="1677">
                  <c:v>0.69134128281990015</c:v>
                </c:pt>
                <c:pt idx="1678">
                  <c:v>0.6912723406954332</c:v>
                </c:pt>
                <c:pt idx="1679">
                  <c:v>0.69120339857096758</c:v>
                </c:pt>
                <c:pt idx="1680">
                  <c:v>0.69113445644650551</c:v>
                </c:pt>
                <c:pt idx="1681">
                  <c:v>0.69106551432203722</c:v>
                </c:pt>
                <c:pt idx="1682">
                  <c:v>0.69099657219757515</c:v>
                </c:pt>
                <c:pt idx="1683">
                  <c:v>0.69092763007311042</c:v>
                </c:pt>
                <c:pt idx="1684">
                  <c:v>0.69085868794864125</c:v>
                </c:pt>
                <c:pt idx="1685">
                  <c:v>0.69023820882845321</c:v>
                </c:pt>
                <c:pt idx="1686">
                  <c:v>0.6901692667039877</c:v>
                </c:pt>
                <c:pt idx="1687">
                  <c:v>0.69010032457952364</c:v>
                </c:pt>
                <c:pt idx="1688">
                  <c:v>0.69003138245505724</c:v>
                </c:pt>
                <c:pt idx="1689">
                  <c:v>0.68996244033059173</c:v>
                </c:pt>
                <c:pt idx="1690">
                  <c:v>0.68989349820612844</c:v>
                </c:pt>
                <c:pt idx="1691">
                  <c:v>0.68982455608166171</c:v>
                </c:pt>
                <c:pt idx="1692">
                  <c:v>0.68975561395719931</c:v>
                </c:pt>
                <c:pt idx="1693">
                  <c:v>0.68968667183272958</c:v>
                </c:pt>
                <c:pt idx="1694">
                  <c:v>0.6896177297082613</c:v>
                </c:pt>
                <c:pt idx="1695">
                  <c:v>0.68954878758380156</c:v>
                </c:pt>
                <c:pt idx="1696">
                  <c:v>0.68947984545933472</c:v>
                </c:pt>
                <c:pt idx="1697">
                  <c:v>0.68879042421468351</c:v>
                </c:pt>
                <c:pt idx="1698">
                  <c:v>0.68872148209021744</c:v>
                </c:pt>
                <c:pt idx="1699">
                  <c:v>0.68865253996574949</c:v>
                </c:pt>
                <c:pt idx="1700">
                  <c:v>0.68858359784128176</c:v>
                </c:pt>
                <c:pt idx="1701">
                  <c:v>0.68851465571681858</c:v>
                </c:pt>
                <c:pt idx="1702">
                  <c:v>0.68844571359235485</c:v>
                </c:pt>
                <c:pt idx="1703">
                  <c:v>0.68837677146788823</c:v>
                </c:pt>
                <c:pt idx="1704">
                  <c:v>0.68830782934342372</c:v>
                </c:pt>
                <c:pt idx="1705">
                  <c:v>0.68823888721895721</c:v>
                </c:pt>
                <c:pt idx="1706">
                  <c:v>0.68816994509449225</c:v>
                </c:pt>
                <c:pt idx="1707">
                  <c:v>0.68810100297002785</c:v>
                </c:pt>
                <c:pt idx="1708">
                  <c:v>0.68741158172537076</c:v>
                </c:pt>
                <c:pt idx="1709">
                  <c:v>0.68734263960090825</c:v>
                </c:pt>
                <c:pt idx="1710">
                  <c:v>0.68727369747644385</c:v>
                </c:pt>
                <c:pt idx="1711">
                  <c:v>0.68720475535197723</c:v>
                </c:pt>
                <c:pt idx="1712">
                  <c:v>0.68713581322751516</c:v>
                </c:pt>
                <c:pt idx="1713">
                  <c:v>0.68706687110304721</c:v>
                </c:pt>
                <c:pt idx="1714">
                  <c:v>0.68699792897858414</c:v>
                </c:pt>
                <c:pt idx="1715">
                  <c:v>0.68692898685411685</c:v>
                </c:pt>
                <c:pt idx="1716">
                  <c:v>0.68686004472964957</c:v>
                </c:pt>
                <c:pt idx="1717">
                  <c:v>0.68679110260519083</c:v>
                </c:pt>
                <c:pt idx="1718">
                  <c:v>0.68672216048072021</c:v>
                </c:pt>
                <c:pt idx="1719">
                  <c:v>0.68603273923606556</c:v>
                </c:pt>
                <c:pt idx="1720">
                  <c:v>0.68596379711160049</c:v>
                </c:pt>
                <c:pt idx="1721">
                  <c:v>0.68589485498713665</c:v>
                </c:pt>
                <c:pt idx="1722">
                  <c:v>0.68582591286267314</c:v>
                </c:pt>
                <c:pt idx="1723">
                  <c:v>0.68575697073820518</c:v>
                </c:pt>
                <c:pt idx="1724">
                  <c:v>0.68568802861374156</c:v>
                </c:pt>
                <c:pt idx="1725">
                  <c:v>0.68561908648927716</c:v>
                </c:pt>
                <c:pt idx="1726">
                  <c:v>0.68555014436480921</c:v>
                </c:pt>
                <c:pt idx="1727">
                  <c:v>0.6854812022403437</c:v>
                </c:pt>
                <c:pt idx="1728">
                  <c:v>0.68541226011587819</c:v>
                </c:pt>
                <c:pt idx="1729">
                  <c:v>0.68534331799141324</c:v>
                </c:pt>
                <c:pt idx="1730">
                  <c:v>0.68527437586694429</c:v>
                </c:pt>
                <c:pt idx="1731">
                  <c:v>0.68465389674675925</c:v>
                </c:pt>
                <c:pt idx="1732">
                  <c:v>0.68458495462229418</c:v>
                </c:pt>
                <c:pt idx="1733">
                  <c:v>0.68451601249782923</c:v>
                </c:pt>
                <c:pt idx="1734">
                  <c:v>0.68444707037336372</c:v>
                </c:pt>
                <c:pt idx="1735">
                  <c:v>0.68437812824889965</c:v>
                </c:pt>
                <c:pt idx="1736">
                  <c:v>0.6843091861244327</c:v>
                </c:pt>
                <c:pt idx="1737">
                  <c:v>0.68424024399996719</c:v>
                </c:pt>
                <c:pt idx="1738">
                  <c:v>0.68417130187550224</c:v>
                </c:pt>
                <c:pt idx="1739">
                  <c:v>0.68410235975103328</c:v>
                </c:pt>
                <c:pt idx="1740">
                  <c:v>0.68403341762657566</c:v>
                </c:pt>
                <c:pt idx="1741">
                  <c:v>0.68396447550210671</c:v>
                </c:pt>
                <c:pt idx="1742">
                  <c:v>0.68389553337764164</c:v>
                </c:pt>
                <c:pt idx="1743">
                  <c:v>0.68327505425745272</c:v>
                </c:pt>
                <c:pt idx="1744">
                  <c:v>0.68320611213298721</c:v>
                </c:pt>
                <c:pt idx="1745">
                  <c:v>0.6831371700085217</c:v>
                </c:pt>
                <c:pt idx="1746">
                  <c:v>0.68306822788405619</c:v>
                </c:pt>
                <c:pt idx="1747">
                  <c:v>0.68299928575959379</c:v>
                </c:pt>
                <c:pt idx="1748">
                  <c:v>0.68293034363512573</c:v>
                </c:pt>
                <c:pt idx="1749">
                  <c:v>0.68286140151066022</c:v>
                </c:pt>
                <c:pt idx="1750">
                  <c:v>0.68279245938619815</c:v>
                </c:pt>
                <c:pt idx="1751">
                  <c:v>0.68272351726173064</c:v>
                </c:pt>
                <c:pt idx="1752">
                  <c:v>0.68265457513726358</c:v>
                </c:pt>
                <c:pt idx="1753">
                  <c:v>0.68258563301279873</c:v>
                </c:pt>
                <c:pt idx="1754">
                  <c:v>0.68251669088833256</c:v>
                </c:pt>
                <c:pt idx="1755">
                  <c:v>0.68189621176814585</c:v>
                </c:pt>
                <c:pt idx="1756">
                  <c:v>0.68182726964368279</c:v>
                </c:pt>
                <c:pt idx="1757">
                  <c:v>0.68175832751921472</c:v>
                </c:pt>
                <c:pt idx="1758">
                  <c:v>0.68168938539474921</c:v>
                </c:pt>
                <c:pt idx="1759">
                  <c:v>0.68162044327028715</c:v>
                </c:pt>
                <c:pt idx="1760">
                  <c:v>0.68155150114581819</c:v>
                </c:pt>
                <c:pt idx="1761">
                  <c:v>0.68148255902134947</c:v>
                </c:pt>
                <c:pt idx="1762">
                  <c:v>0.68141361689688873</c:v>
                </c:pt>
                <c:pt idx="1763">
                  <c:v>0.68134467477242222</c:v>
                </c:pt>
                <c:pt idx="1764">
                  <c:v>0.68127573264795771</c:v>
                </c:pt>
                <c:pt idx="1765">
                  <c:v>0.68120679052349264</c:v>
                </c:pt>
                <c:pt idx="1766">
                  <c:v>0.68113784839902625</c:v>
                </c:pt>
                <c:pt idx="1767">
                  <c:v>0.68044842715437615</c:v>
                </c:pt>
                <c:pt idx="1768">
                  <c:v>0.68037948502990719</c:v>
                </c:pt>
                <c:pt idx="1769">
                  <c:v>0.68031054290544157</c:v>
                </c:pt>
                <c:pt idx="1770">
                  <c:v>0.68024160078097673</c:v>
                </c:pt>
                <c:pt idx="1771">
                  <c:v>0.68017265865651344</c:v>
                </c:pt>
                <c:pt idx="1772">
                  <c:v>0.6801037165320466</c:v>
                </c:pt>
                <c:pt idx="1773">
                  <c:v>0.68003477440758264</c:v>
                </c:pt>
                <c:pt idx="1774">
                  <c:v>0.67996583228312202</c:v>
                </c:pt>
                <c:pt idx="1775">
                  <c:v>0.6798968901586534</c:v>
                </c:pt>
                <c:pt idx="1776">
                  <c:v>0.67982794803418889</c:v>
                </c:pt>
                <c:pt idx="1777">
                  <c:v>0.67975900590972194</c:v>
                </c:pt>
                <c:pt idx="1778">
                  <c:v>0.67906958466506595</c:v>
                </c:pt>
                <c:pt idx="1779">
                  <c:v>0.67900064254060444</c:v>
                </c:pt>
                <c:pt idx="1780">
                  <c:v>0.67893170041613793</c:v>
                </c:pt>
                <c:pt idx="1781">
                  <c:v>0.67886275829166898</c:v>
                </c:pt>
                <c:pt idx="1782">
                  <c:v>0.67879381616720902</c:v>
                </c:pt>
                <c:pt idx="1783">
                  <c:v>0.67872487404274229</c:v>
                </c:pt>
                <c:pt idx="1784">
                  <c:v>0.67865593191827789</c:v>
                </c:pt>
                <c:pt idx="1785">
                  <c:v>0.67858698979380749</c:v>
                </c:pt>
                <c:pt idx="1786">
                  <c:v>0.67851804766934265</c:v>
                </c:pt>
                <c:pt idx="1787">
                  <c:v>0.67844910554488203</c:v>
                </c:pt>
                <c:pt idx="1788">
                  <c:v>0.67838016342041263</c:v>
                </c:pt>
                <c:pt idx="1789">
                  <c:v>0.67769074217576186</c:v>
                </c:pt>
                <c:pt idx="1790">
                  <c:v>0.67762180005129802</c:v>
                </c:pt>
                <c:pt idx="1791">
                  <c:v>0.67755285792682862</c:v>
                </c:pt>
                <c:pt idx="1792">
                  <c:v>0.67748391580236156</c:v>
                </c:pt>
                <c:pt idx="1793">
                  <c:v>0.67741497367789993</c:v>
                </c:pt>
                <c:pt idx="1794">
                  <c:v>0.67734603155343598</c:v>
                </c:pt>
                <c:pt idx="1795">
                  <c:v>0.67727708942896603</c:v>
                </c:pt>
                <c:pt idx="1796">
                  <c:v>0.6772081473045044</c:v>
                </c:pt>
                <c:pt idx="1797">
                  <c:v>0.67713920518003845</c:v>
                </c:pt>
                <c:pt idx="1798">
                  <c:v>0.67707026305557505</c:v>
                </c:pt>
                <c:pt idx="1799">
                  <c:v>0.67700132093110565</c:v>
                </c:pt>
                <c:pt idx="1800">
                  <c:v>0.67693237880663859</c:v>
                </c:pt>
                <c:pt idx="1801">
                  <c:v>0.67631189968645344</c:v>
                </c:pt>
                <c:pt idx="1802">
                  <c:v>0.67624295756198893</c:v>
                </c:pt>
                <c:pt idx="1803">
                  <c:v>0.67617401543752498</c:v>
                </c:pt>
                <c:pt idx="1804">
                  <c:v>0.67610507331306002</c:v>
                </c:pt>
                <c:pt idx="1805">
                  <c:v>0.6760361311885934</c:v>
                </c:pt>
                <c:pt idx="1806">
                  <c:v>0.67596718906412501</c:v>
                </c:pt>
                <c:pt idx="1807">
                  <c:v>0.67589824693966194</c:v>
                </c:pt>
                <c:pt idx="1808">
                  <c:v>0.67582930481519798</c:v>
                </c:pt>
                <c:pt idx="1809">
                  <c:v>0.67576036269073092</c:v>
                </c:pt>
                <c:pt idx="1810">
                  <c:v>0.67569142056626674</c:v>
                </c:pt>
                <c:pt idx="1811">
                  <c:v>0.6756224784418029</c:v>
                </c:pt>
                <c:pt idx="1812">
                  <c:v>0.67555353631733195</c:v>
                </c:pt>
                <c:pt idx="1813">
                  <c:v>0.67493305719714691</c:v>
                </c:pt>
                <c:pt idx="1814">
                  <c:v>0.67486411507267963</c:v>
                </c:pt>
                <c:pt idx="1815">
                  <c:v>0.67479517294821889</c:v>
                </c:pt>
                <c:pt idx="1816">
                  <c:v>0.67472623082375094</c:v>
                </c:pt>
                <c:pt idx="1817">
                  <c:v>0.67465728869928698</c:v>
                </c:pt>
                <c:pt idx="1818">
                  <c:v>0.67458834657482092</c:v>
                </c:pt>
                <c:pt idx="1819">
                  <c:v>0.67451940445035263</c:v>
                </c:pt>
                <c:pt idx="1820">
                  <c:v>0.6744504623258919</c:v>
                </c:pt>
                <c:pt idx="1821">
                  <c:v>0.67438152020142095</c:v>
                </c:pt>
                <c:pt idx="1822">
                  <c:v>0.67431257807695377</c:v>
                </c:pt>
                <c:pt idx="1823">
                  <c:v>0.67424363595249392</c:v>
                </c:pt>
                <c:pt idx="1824">
                  <c:v>0.67417469382802886</c:v>
                </c:pt>
                <c:pt idx="1825">
                  <c:v>0.67355421470783705</c:v>
                </c:pt>
                <c:pt idx="1826">
                  <c:v>0.67348527258337854</c:v>
                </c:pt>
                <c:pt idx="1827">
                  <c:v>0.67341633045890703</c:v>
                </c:pt>
                <c:pt idx="1828">
                  <c:v>0.67334738833444163</c:v>
                </c:pt>
                <c:pt idx="1829">
                  <c:v>0.6732784462099809</c:v>
                </c:pt>
                <c:pt idx="1830">
                  <c:v>0.67320950408551328</c:v>
                </c:pt>
                <c:pt idx="1831">
                  <c:v>0.67314056196104499</c:v>
                </c:pt>
                <c:pt idx="1832">
                  <c:v>0.67307161983658514</c:v>
                </c:pt>
                <c:pt idx="1833">
                  <c:v>0.67300267771211464</c:v>
                </c:pt>
                <c:pt idx="1834">
                  <c:v>0.67293373558764902</c:v>
                </c:pt>
                <c:pt idx="1835">
                  <c:v>0.67286479346318973</c:v>
                </c:pt>
                <c:pt idx="1836">
                  <c:v>0.67279585133872466</c:v>
                </c:pt>
                <c:pt idx="1837">
                  <c:v>0.67210643009406745</c:v>
                </c:pt>
                <c:pt idx="1838">
                  <c:v>0.67203748796960061</c:v>
                </c:pt>
                <c:pt idx="1839">
                  <c:v>0.67196854584513399</c:v>
                </c:pt>
                <c:pt idx="1840">
                  <c:v>0.67189960372067337</c:v>
                </c:pt>
                <c:pt idx="1841">
                  <c:v>0.67183066159620364</c:v>
                </c:pt>
                <c:pt idx="1842">
                  <c:v>0.67176171947174046</c:v>
                </c:pt>
                <c:pt idx="1843">
                  <c:v>0.67169277734727628</c:v>
                </c:pt>
                <c:pt idx="1844">
                  <c:v>0.67162383522281144</c:v>
                </c:pt>
                <c:pt idx="1845">
                  <c:v>0.67155489309834493</c:v>
                </c:pt>
                <c:pt idx="1846">
                  <c:v>0.67148595097387986</c:v>
                </c:pt>
                <c:pt idx="1847">
                  <c:v>0.67141700884941102</c:v>
                </c:pt>
                <c:pt idx="1848">
                  <c:v>0.67072758760476092</c:v>
                </c:pt>
                <c:pt idx="1849">
                  <c:v>0.67065864548029586</c:v>
                </c:pt>
                <c:pt idx="1850">
                  <c:v>0.67058970335582946</c:v>
                </c:pt>
                <c:pt idx="1851">
                  <c:v>0.67052076123136151</c:v>
                </c:pt>
                <c:pt idx="1852">
                  <c:v>0.67045181910690033</c:v>
                </c:pt>
                <c:pt idx="1853">
                  <c:v>0.67038287698243104</c:v>
                </c:pt>
                <c:pt idx="1854">
                  <c:v>0.67031393485796342</c:v>
                </c:pt>
                <c:pt idx="1855">
                  <c:v>0.67024499273350502</c:v>
                </c:pt>
                <c:pt idx="1856">
                  <c:v>0.67017605060903829</c:v>
                </c:pt>
                <c:pt idx="1857">
                  <c:v>0.67010710848457289</c:v>
                </c:pt>
                <c:pt idx="1858">
                  <c:v>0.67003816636010693</c:v>
                </c:pt>
                <c:pt idx="1859">
                  <c:v>0.66934874511545095</c:v>
                </c:pt>
                <c:pt idx="1860">
                  <c:v>0.66927980299098944</c:v>
                </c:pt>
                <c:pt idx="1861">
                  <c:v>0.66921086086652004</c:v>
                </c:pt>
                <c:pt idx="1862">
                  <c:v>0.66914191874205564</c:v>
                </c:pt>
                <c:pt idx="1863">
                  <c:v>0.66907297661759402</c:v>
                </c:pt>
                <c:pt idx="1864">
                  <c:v>0.66900403449312973</c:v>
                </c:pt>
                <c:pt idx="1865">
                  <c:v>0.66893509236866266</c:v>
                </c:pt>
                <c:pt idx="1866">
                  <c:v>0.66886615024419593</c:v>
                </c:pt>
                <c:pt idx="1867">
                  <c:v>0.66879720811973198</c:v>
                </c:pt>
                <c:pt idx="1868">
                  <c:v>0.66872826599526203</c:v>
                </c:pt>
                <c:pt idx="1869">
                  <c:v>0.6686593238708004</c:v>
                </c:pt>
                <c:pt idx="1870">
                  <c:v>0.66796990262614686</c:v>
                </c:pt>
                <c:pt idx="1871">
                  <c:v>0.66790096050168046</c:v>
                </c:pt>
                <c:pt idx="1872">
                  <c:v>0.66783201837721295</c:v>
                </c:pt>
                <c:pt idx="1873">
                  <c:v>0.66776307625274944</c:v>
                </c:pt>
                <c:pt idx="1874">
                  <c:v>0.66769413412828704</c:v>
                </c:pt>
                <c:pt idx="1875">
                  <c:v>0.66762519200382353</c:v>
                </c:pt>
                <c:pt idx="1876">
                  <c:v>0.66755624987935058</c:v>
                </c:pt>
                <c:pt idx="1877">
                  <c:v>0.66748730775488663</c:v>
                </c:pt>
                <c:pt idx="1878">
                  <c:v>0.66741836563042101</c:v>
                </c:pt>
                <c:pt idx="1879">
                  <c:v>0.66734942350595794</c:v>
                </c:pt>
                <c:pt idx="1880">
                  <c:v>0.66728048138149065</c:v>
                </c:pt>
                <c:pt idx="1881">
                  <c:v>0.66721153925702503</c:v>
                </c:pt>
                <c:pt idx="1882">
                  <c:v>0.66659106013683833</c:v>
                </c:pt>
                <c:pt idx="1883">
                  <c:v>0.66652211801237105</c:v>
                </c:pt>
                <c:pt idx="1884">
                  <c:v>0.66645317588790343</c:v>
                </c:pt>
                <c:pt idx="1885">
                  <c:v>0.66638423376344291</c:v>
                </c:pt>
                <c:pt idx="1886">
                  <c:v>0.6663152916389784</c:v>
                </c:pt>
                <c:pt idx="1887">
                  <c:v>0.66624634951451245</c:v>
                </c:pt>
                <c:pt idx="1888">
                  <c:v>0.66617740739004694</c:v>
                </c:pt>
                <c:pt idx="1889">
                  <c:v>0.66610846526558298</c:v>
                </c:pt>
                <c:pt idx="1890">
                  <c:v>0.66603952314111592</c:v>
                </c:pt>
                <c:pt idx="1891">
                  <c:v>0.66597058101664797</c:v>
                </c:pt>
                <c:pt idx="1892">
                  <c:v>0.6659016388921879</c:v>
                </c:pt>
                <c:pt idx="1893">
                  <c:v>0.66583269676771695</c:v>
                </c:pt>
                <c:pt idx="1894">
                  <c:v>0.6651432755230674</c:v>
                </c:pt>
                <c:pt idx="1895">
                  <c:v>0.66507433339860411</c:v>
                </c:pt>
                <c:pt idx="1896">
                  <c:v>0.66500539127413594</c:v>
                </c:pt>
                <c:pt idx="1897">
                  <c:v>0.66493644914966799</c:v>
                </c:pt>
                <c:pt idx="1898">
                  <c:v>0.66486750702520303</c:v>
                </c:pt>
                <c:pt idx="1899">
                  <c:v>0.66479856490073763</c:v>
                </c:pt>
                <c:pt idx="1900">
                  <c:v>0.6647296227762769</c:v>
                </c:pt>
                <c:pt idx="1901">
                  <c:v>0.66466068065181005</c:v>
                </c:pt>
                <c:pt idx="1902">
                  <c:v>0.66459173852734321</c:v>
                </c:pt>
                <c:pt idx="1903">
                  <c:v>0.66452279640287892</c:v>
                </c:pt>
                <c:pt idx="1904">
                  <c:v>0.66445385427841386</c:v>
                </c:pt>
                <c:pt idx="1905">
                  <c:v>0.66376443303376098</c:v>
                </c:pt>
                <c:pt idx="1906">
                  <c:v>0.66369549090929703</c:v>
                </c:pt>
                <c:pt idx="1907">
                  <c:v>0.66362654878482663</c:v>
                </c:pt>
                <c:pt idx="1908">
                  <c:v>0.66355760666036345</c:v>
                </c:pt>
                <c:pt idx="1909">
                  <c:v>0.66348866453589894</c:v>
                </c:pt>
                <c:pt idx="1910">
                  <c:v>0.66341972241143221</c:v>
                </c:pt>
                <c:pt idx="1911">
                  <c:v>0.66335078028696459</c:v>
                </c:pt>
                <c:pt idx="1912">
                  <c:v>0.66328183816250286</c:v>
                </c:pt>
                <c:pt idx="1913">
                  <c:v>0.66321289603803646</c:v>
                </c:pt>
                <c:pt idx="1914">
                  <c:v>0.66314395391357384</c:v>
                </c:pt>
                <c:pt idx="1915">
                  <c:v>0.66307501178910744</c:v>
                </c:pt>
                <c:pt idx="1916">
                  <c:v>0.66238559054445245</c:v>
                </c:pt>
                <c:pt idx="1917">
                  <c:v>0.66231664841998505</c:v>
                </c:pt>
                <c:pt idx="1918">
                  <c:v>0.66224770629552321</c:v>
                </c:pt>
                <c:pt idx="1919">
                  <c:v>0.66217876417105404</c:v>
                </c:pt>
                <c:pt idx="1920">
                  <c:v>0.66210982204659441</c:v>
                </c:pt>
                <c:pt idx="1921">
                  <c:v>0.66204087992212546</c:v>
                </c:pt>
                <c:pt idx="1922">
                  <c:v>0.66197193779765795</c:v>
                </c:pt>
                <c:pt idx="1923">
                  <c:v>0.66190299567319644</c:v>
                </c:pt>
                <c:pt idx="1924">
                  <c:v>0.66183405354873215</c:v>
                </c:pt>
                <c:pt idx="1925">
                  <c:v>0.66176511142426264</c:v>
                </c:pt>
                <c:pt idx="1926">
                  <c:v>0.66169616929979869</c:v>
                </c:pt>
                <c:pt idx="1927">
                  <c:v>0.66100674805514303</c:v>
                </c:pt>
                <c:pt idx="1928">
                  <c:v>0.66093780593067764</c:v>
                </c:pt>
                <c:pt idx="1929">
                  <c:v>0.66086886380621201</c:v>
                </c:pt>
                <c:pt idx="1930">
                  <c:v>0.66079992168175028</c:v>
                </c:pt>
                <c:pt idx="1931">
                  <c:v>0.66073097955728322</c:v>
                </c:pt>
                <c:pt idx="1932">
                  <c:v>0.66066203743281893</c:v>
                </c:pt>
                <c:pt idx="1933">
                  <c:v>0.66059309530835164</c:v>
                </c:pt>
                <c:pt idx="1934">
                  <c:v>0.66052415318389002</c:v>
                </c:pt>
                <c:pt idx="1935">
                  <c:v>0.66045521105942329</c:v>
                </c:pt>
                <c:pt idx="1936">
                  <c:v>0.66038626893495456</c:v>
                </c:pt>
                <c:pt idx="1937">
                  <c:v>0.66031732681048905</c:v>
                </c:pt>
                <c:pt idx="1938">
                  <c:v>0.65962790556583928</c:v>
                </c:pt>
                <c:pt idx="1939">
                  <c:v>0.65955896344136999</c:v>
                </c:pt>
                <c:pt idx="1940">
                  <c:v>0.65949002131690504</c:v>
                </c:pt>
                <c:pt idx="1941">
                  <c:v>0.65942107919244064</c:v>
                </c:pt>
                <c:pt idx="1942">
                  <c:v>0.65935213706797402</c:v>
                </c:pt>
                <c:pt idx="1943">
                  <c:v>0.65928319494350895</c:v>
                </c:pt>
                <c:pt idx="1944">
                  <c:v>0.65921425281904622</c:v>
                </c:pt>
                <c:pt idx="1945">
                  <c:v>0.65914531069458548</c:v>
                </c:pt>
                <c:pt idx="1946">
                  <c:v>0.65907636857011365</c:v>
                </c:pt>
                <c:pt idx="1947">
                  <c:v>0.65900742644564991</c:v>
                </c:pt>
                <c:pt idx="1948">
                  <c:v>0.6589384843211854</c:v>
                </c:pt>
                <c:pt idx="1949">
                  <c:v>0.65886954219671945</c:v>
                </c:pt>
                <c:pt idx="1950">
                  <c:v>0.65824906307653286</c:v>
                </c:pt>
                <c:pt idx="1951">
                  <c:v>0.65818012095206258</c:v>
                </c:pt>
                <c:pt idx="1952">
                  <c:v>0.65811117882759795</c:v>
                </c:pt>
                <c:pt idx="1953">
                  <c:v>0.65804223670313744</c:v>
                </c:pt>
                <c:pt idx="1954">
                  <c:v>0.65797329457866993</c:v>
                </c:pt>
                <c:pt idx="1955">
                  <c:v>0.65790435245420587</c:v>
                </c:pt>
                <c:pt idx="1956">
                  <c:v>0.65783541032974202</c:v>
                </c:pt>
                <c:pt idx="1957">
                  <c:v>0.65776646820527163</c:v>
                </c:pt>
                <c:pt idx="1958">
                  <c:v>0.65769752608081089</c:v>
                </c:pt>
                <c:pt idx="1959">
                  <c:v>0.65762858395634005</c:v>
                </c:pt>
                <c:pt idx="1960">
                  <c:v>0.65755964183187565</c:v>
                </c:pt>
                <c:pt idx="1961">
                  <c:v>0.65749069970741003</c:v>
                </c:pt>
                <c:pt idx="1962">
                  <c:v>0.65680127846275893</c:v>
                </c:pt>
                <c:pt idx="1963">
                  <c:v>0.65673233633829486</c:v>
                </c:pt>
                <c:pt idx="1964">
                  <c:v>0.65666339421382891</c:v>
                </c:pt>
                <c:pt idx="1965">
                  <c:v>0.6565944520893634</c:v>
                </c:pt>
                <c:pt idx="1966">
                  <c:v>0.65652550996489745</c:v>
                </c:pt>
                <c:pt idx="1967">
                  <c:v>0.6564565678404285</c:v>
                </c:pt>
                <c:pt idx="1968">
                  <c:v>0.65638762571596143</c:v>
                </c:pt>
                <c:pt idx="1969">
                  <c:v>0.65631868359150192</c:v>
                </c:pt>
                <c:pt idx="1970">
                  <c:v>0.65624974146703363</c:v>
                </c:pt>
                <c:pt idx="1971">
                  <c:v>0.65618079934256801</c:v>
                </c:pt>
                <c:pt idx="1972">
                  <c:v>0.65611185721810827</c:v>
                </c:pt>
                <c:pt idx="1973">
                  <c:v>0.65542243597344962</c:v>
                </c:pt>
                <c:pt idx="1974">
                  <c:v>0.65535349384898645</c:v>
                </c:pt>
                <c:pt idx="1975">
                  <c:v>0.65528455172451805</c:v>
                </c:pt>
                <c:pt idx="1976">
                  <c:v>0.65521560960005365</c:v>
                </c:pt>
                <c:pt idx="1977">
                  <c:v>0.65514666747559303</c:v>
                </c:pt>
                <c:pt idx="1978">
                  <c:v>0.65507772535112263</c:v>
                </c:pt>
                <c:pt idx="1979">
                  <c:v>0.65500878322665701</c:v>
                </c:pt>
                <c:pt idx="1980">
                  <c:v>0.65493984110219505</c:v>
                </c:pt>
                <c:pt idx="1981">
                  <c:v>0.65487089897772821</c:v>
                </c:pt>
                <c:pt idx="1982">
                  <c:v>0.65480195685326392</c:v>
                </c:pt>
                <c:pt idx="1983">
                  <c:v>0.65473301472879886</c:v>
                </c:pt>
                <c:pt idx="1984">
                  <c:v>0.65404359348414598</c:v>
                </c:pt>
                <c:pt idx="1985">
                  <c:v>0.65397465135968202</c:v>
                </c:pt>
                <c:pt idx="1986">
                  <c:v>0.65390570923521163</c:v>
                </c:pt>
                <c:pt idx="1987">
                  <c:v>0.65383676711074601</c:v>
                </c:pt>
                <c:pt idx="1988">
                  <c:v>0.65376782498628105</c:v>
                </c:pt>
                <c:pt idx="1989">
                  <c:v>0.65369888286181921</c:v>
                </c:pt>
                <c:pt idx="1990">
                  <c:v>0.65362994073735003</c:v>
                </c:pt>
                <c:pt idx="1991">
                  <c:v>0.65356099861288464</c:v>
                </c:pt>
                <c:pt idx="1992">
                  <c:v>0.65349205648842401</c:v>
                </c:pt>
                <c:pt idx="1993">
                  <c:v>0.65342311436395395</c:v>
                </c:pt>
                <c:pt idx="1994">
                  <c:v>0.65335417223949244</c:v>
                </c:pt>
                <c:pt idx="1995">
                  <c:v>0.65266475099483745</c:v>
                </c:pt>
                <c:pt idx="1996">
                  <c:v>0.65259580887037294</c:v>
                </c:pt>
                <c:pt idx="1997">
                  <c:v>0.65252686674590399</c:v>
                </c:pt>
                <c:pt idx="1998">
                  <c:v>0.65245792462143903</c:v>
                </c:pt>
                <c:pt idx="1999">
                  <c:v>0.65238898249697463</c:v>
                </c:pt>
                <c:pt idx="2000">
                  <c:v>0.65232004037251046</c:v>
                </c:pt>
                <c:pt idx="2001">
                  <c:v>0.65225109824804628</c:v>
                </c:pt>
                <c:pt idx="2002">
                  <c:v>0.65218215612358243</c:v>
                </c:pt>
                <c:pt idx="2003">
                  <c:v>0.65211321399911493</c:v>
                </c:pt>
                <c:pt idx="2004">
                  <c:v>0.65204427187464764</c:v>
                </c:pt>
                <c:pt idx="2005">
                  <c:v>0.65197532975018346</c:v>
                </c:pt>
                <c:pt idx="2006">
                  <c:v>0.65128590850553092</c:v>
                </c:pt>
                <c:pt idx="2007">
                  <c:v>0.65121696638106297</c:v>
                </c:pt>
                <c:pt idx="2008">
                  <c:v>0.65114802425660101</c:v>
                </c:pt>
                <c:pt idx="2009">
                  <c:v>0.65107908213213528</c:v>
                </c:pt>
                <c:pt idx="2010">
                  <c:v>0.65101014000766377</c:v>
                </c:pt>
                <c:pt idx="2011">
                  <c:v>0.65094119788320393</c:v>
                </c:pt>
                <c:pt idx="2012">
                  <c:v>0.65087225575873664</c:v>
                </c:pt>
                <c:pt idx="2013">
                  <c:v>0.65080331363427601</c:v>
                </c:pt>
                <c:pt idx="2014">
                  <c:v>0.65073437150980828</c:v>
                </c:pt>
                <c:pt idx="2015">
                  <c:v>0.65066542938534222</c:v>
                </c:pt>
                <c:pt idx="2016">
                  <c:v>0.65059648726087693</c:v>
                </c:pt>
                <c:pt idx="2017">
                  <c:v>0.64990706601622095</c:v>
                </c:pt>
                <c:pt idx="2018">
                  <c:v>0.64983812389175499</c:v>
                </c:pt>
                <c:pt idx="2019">
                  <c:v>0.64976918176728959</c:v>
                </c:pt>
                <c:pt idx="2020">
                  <c:v>0.64970023964282886</c:v>
                </c:pt>
                <c:pt idx="2021">
                  <c:v>0.64963129751836401</c:v>
                </c:pt>
                <c:pt idx="2022">
                  <c:v>0.64956235539389395</c:v>
                </c:pt>
                <c:pt idx="2023">
                  <c:v>0.64949341326943344</c:v>
                </c:pt>
                <c:pt idx="2024">
                  <c:v>0.64942447114496304</c:v>
                </c:pt>
                <c:pt idx="2025">
                  <c:v>0.64935552902049865</c:v>
                </c:pt>
                <c:pt idx="2026">
                  <c:v>0.64928658689603258</c:v>
                </c:pt>
                <c:pt idx="2027">
                  <c:v>0.64921764477156696</c:v>
                </c:pt>
                <c:pt idx="2028">
                  <c:v>0.64914870264710689</c:v>
                </c:pt>
                <c:pt idx="2029">
                  <c:v>0.64845928140244802</c:v>
                </c:pt>
                <c:pt idx="2030">
                  <c:v>0.64839033927798295</c:v>
                </c:pt>
                <c:pt idx="2031">
                  <c:v>0.64832139715352244</c:v>
                </c:pt>
                <c:pt idx="2032">
                  <c:v>0.64825245502905204</c:v>
                </c:pt>
                <c:pt idx="2033">
                  <c:v>0.64818351290459086</c:v>
                </c:pt>
                <c:pt idx="2034">
                  <c:v>0.64811457078012202</c:v>
                </c:pt>
                <c:pt idx="2035">
                  <c:v>0.6480456286556594</c:v>
                </c:pt>
                <c:pt idx="2036">
                  <c:v>0.64797668653119589</c:v>
                </c:pt>
                <c:pt idx="2037">
                  <c:v>0.64790774440672505</c:v>
                </c:pt>
                <c:pt idx="2038">
                  <c:v>0.64783880228226065</c:v>
                </c:pt>
                <c:pt idx="2039">
                  <c:v>0.64776986015779792</c:v>
                </c:pt>
                <c:pt idx="2040">
                  <c:v>0.64708043891314393</c:v>
                </c:pt>
                <c:pt idx="2041">
                  <c:v>0.64701149678867986</c:v>
                </c:pt>
                <c:pt idx="2042">
                  <c:v>0.64694255466421369</c:v>
                </c:pt>
                <c:pt idx="2043">
                  <c:v>0.64687361253975073</c:v>
                </c:pt>
                <c:pt idx="2044">
                  <c:v>0.64680467041528478</c:v>
                </c:pt>
                <c:pt idx="2045">
                  <c:v>0.64673572829081794</c:v>
                </c:pt>
                <c:pt idx="2046">
                  <c:v>0.64666678616634898</c:v>
                </c:pt>
                <c:pt idx="2047">
                  <c:v>0.64659784404188692</c:v>
                </c:pt>
                <c:pt idx="2048">
                  <c:v>0.64652890191741796</c:v>
                </c:pt>
                <c:pt idx="2049">
                  <c:v>0.64645995979295257</c:v>
                </c:pt>
                <c:pt idx="2050">
                  <c:v>0.6463910176684956</c:v>
                </c:pt>
                <c:pt idx="2051">
                  <c:v>0.64570159642383973</c:v>
                </c:pt>
                <c:pt idx="2052">
                  <c:v>0.64563265429937278</c:v>
                </c:pt>
                <c:pt idx="2053">
                  <c:v>0.64556371217490405</c:v>
                </c:pt>
                <c:pt idx="2054">
                  <c:v>0.64549477005043865</c:v>
                </c:pt>
                <c:pt idx="2055">
                  <c:v>0.64542582792597591</c:v>
                </c:pt>
                <c:pt idx="2056">
                  <c:v>0.64535688580150796</c:v>
                </c:pt>
                <c:pt idx="2057">
                  <c:v>0.64528794367704201</c:v>
                </c:pt>
                <c:pt idx="2058">
                  <c:v>0.64521900155257994</c:v>
                </c:pt>
                <c:pt idx="2059">
                  <c:v>0.64515005942811521</c:v>
                </c:pt>
                <c:pt idx="2060">
                  <c:v>0.64508111730364892</c:v>
                </c:pt>
                <c:pt idx="2061">
                  <c:v>0.64501217517918163</c:v>
                </c:pt>
                <c:pt idx="2062">
                  <c:v>0.64432275393452765</c:v>
                </c:pt>
                <c:pt idx="2063">
                  <c:v>0.64425381181006203</c:v>
                </c:pt>
                <c:pt idx="2064">
                  <c:v>0.6441848696855994</c:v>
                </c:pt>
                <c:pt idx="2065">
                  <c:v>0.64411592756113345</c:v>
                </c:pt>
                <c:pt idx="2066">
                  <c:v>0.6440469854366655</c:v>
                </c:pt>
                <c:pt idx="2067">
                  <c:v>0.64397804331220065</c:v>
                </c:pt>
                <c:pt idx="2068">
                  <c:v>0.64390910118773503</c:v>
                </c:pt>
                <c:pt idx="2069">
                  <c:v>0.64384015906327374</c:v>
                </c:pt>
                <c:pt idx="2070">
                  <c:v>0.64377121693881068</c:v>
                </c:pt>
                <c:pt idx="2071">
                  <c:v>0.64370227481433895</c:v>
                </c:pt>
                <c:pt idx="2072">
                  <c:v>0.64363333268988066</c:v>
                </c:pt>
                <c:pt idx="2073">
                  <c:v>0.64294391144522245</c:v>
                </c:pt>
                <c:pt idx="2074">
                  <c:v>0.64287496932075505</c:v>
                </c:pt>
                <c:pt idx="2075">
                  <c:v>0.64280602719628965</c:v>
                </c:pt>
                <c:pt idx="2076">
                  <c:v>0.64273708507182403</c:v>
                </c:pt>
                <c:pt idx="2077">
                  <c:v>0.64266814294735897</c:v>
                </c:pt>
                <c:pt idx="2078">
                  <c:v>0.64259920082289546</c:v>
                </c:pt>
                <c:pt idx="2079">
                  <c:v>0.64253025869843128</c:v>
                </c:pt>
                <c:pt idx="2080">
                  <c:v>0.64246131657396521</c:v>
                </c:pt>
                <c:pt idx="2081">
                  <c:v>0.64239237444949993</c:v>
                </c:pt>
                <c:pt idx="2082">
                  <c:v>0.64232343232503586</c:v>
                </c:pt>
                <c:pt idx="2083">
                  <c:v>0.64225449020056846</c:v>
                </c:pt>
                <c:pt idx="2084">
                  <c:v>0.64156506895591259</c:v>
                </c:pt>
                <c:pt idx="2085">
                  <c:v>0.64149612683144797</c:v>
                </c:pt>
                <c:pt idx="2086">
                  <c:v>0.64142718470698157</c:v>
                </c:pt>
                <c:pt idx="2087">
                  <c:v>0.64135824258252028</c:v>
                </c:pt>
                <c:pt idx="2088">
                  <c:v>0.64128930045805421</c:v>
                </c:pt>
                <c:pt idx="2089">
                  <c:v>0.64122035833359114</c:v>
                </c:pt>
                <c:pt idx="2090">
                  <c:v>0.64115141620912752</c:v>
                </c:pt>
                <c:pt idx="2091">
                  <c:v>0.64108247408465602</c:v>
                </c:pt>
                <c:pt idx="2092">
                  <c:v>0.64101353196018995</c:v>
                </c:pt>
                <c:pt idx="2093">
                  <c:v>0.640944589835725</c:v>
                </c:pt>
                <c:pt idx="2094">
                  <c:v>0.64087564771125904</c:v>
                </c:pt>
                <c:pt idx="2095">
                  <c:v>0.64011728434214099</c:v>
                </c:pt>
                <c:pt idx="2096">
                  <c:v>0.64004834221767792</c:v>
                </c:pt>
                <c:pt idx="2097">
                  <c:v>0.63997940009321386</c:v>
                </c:pt>
                <c:pt idx="2098">
                  <c:v>0.63991045796874746</c:v>
                </c:pt>
                <c:pt idx="2099">
                  <c:v>0.63984151584428228</c:v>
                </c:pt>
                <c:pt idx="2100">
                  <c:v>0.63977257371981622</c:v>
                </c:pt>
                <c:pt idx="2101">
                  <c:v>0.63970363159535193</c:v>
                </c:pt>
                <c:pt idx="2102">
                  <c:v>0.63963468947088686</c:v>
                </c:pt>
                <c:pt idx="2103">
                  <c:v>0.63956574734641802</c:v>
                </c:pt>
                <c:pt idx="2104">
                  <c:v>0.63949680522195196</c:v>
                </c:pt>
                <c:pt idx="2105">
                  <c:v>0.63942786309748945</c:v>
                </c:pt>
                <c:pt idx="2106">
                  <c:v>0.63873844185283402</c:v>
                </c:pt>
                <c:pt idx="2107">
                  <c:v>0.63866949972836795</c:v>
                </c:pt>
                <c:pt idx="2108">
                  <c:v>0.63860055760390744</c:v>
                </c:pt>
                <c:pt idx="2109">
                  <c:v>0.63853161547943993</c:v>
                </c:pt>
                <c:pt idx="2110">
                  <c:v>0.63846267335497264</c:v>
                </c:pt>
                <c:pt idx="2111">
                  <c:v>0.63839373123050969</c:v>
                </c:pt>
                <c:pt idx="2112">
                  <c:v>0.63832478910604096</c:v>
                </c:pt>
                <c:pt idx="2113">
                  <c:v>0.63825584698158078</c:v>
                </c:pt>
                <c:pt idx="2114">
                  <c:v>0.63818690485711049</c:v>
                </c:pt>
                <c:pt idx="2115">
                  <c:v>0.63811796273264243</c:v>
                </c:pt>
                <c:pt idx="2116">
                  <c:v>0.63804902060818747</c:v>
                </c:pt>
                <c:pt idx="2117">
                  <c:v>0.63735959936352893</c:v>
                </c:pt>
                <c:pt idx="2118">
                  <c:v>0.63729065723906486</c:v>
                </c:pt>
                <c:pt idx="2119">
                  <c:v>0.63722171511460046</c:v>
                </c:pt>
                <c:pt idx="2120">
                  <c:v>0.63715277299013062</c:v>
                </c:pt>
                <c:pt idx="2121">
                  <c:v>0.637083830865665</c:v>
                </c:pt>
                <c:pt idx="2122">
                  <c:v>0.63701488874119994</c:v>
                </c:pt>
                <c:pt idx="2123">
                  <c:v>0.63694594661673798</c:v>
                </c:pt>
                <c:pt idx="2124">
                  <c:v>0.63687700449226903</c:v>
                </c:pt>
                <c:pt idx="2125">
                  <c:v>0.6368080623678074</c:v>
                </c:pt>
                <c:pt idx="2126">
                  <c:v>0.63673912024334045</c:v>
                </c:pt>
                <c:pt idx="2127">
                  <c:v>0.63667017811887805</c:v>
                </c:pt>
                <c:pt idx="2128">
                  <c:v>0.63598075687421962</c:v>
                </c:pt>
                <c:pt idx="2129">
                  <c:v>0.63591181474975644</c:v>
                </c:pt>
                <c:pt idx="2130">
                  <c:v>0.63584287262529404</c:v>
                </c:pt>
                <c:pt idx="2131">
                  <c:v>0.63577393050082698</c:v>
                </c:pt>
                <c:pt idx="2132">
                  <c:v>0.63570498837635803</c:v>
                </c:pt>
                <c:pt idx="2133">
                  <c:v>0.6356360462518964</c:v>
                </c:pt>
                <c:pt idx="2134">
                  <c:v>0.63556710412742656</c:v>
                </c:pt>
                <c:pt idx="2135">
                  <c:v>0.6354981620029615</c:v>
                </c:pt>
                <c:pt idx="2136">
                  <c:v>0.63542921987849998</c:v>
                </c:pt>
                <c:pt idx="2137">
                  <c:v>0.63536027775403103</c:v>
                </c:pt>
                <c:pt idx="2138">
                  <c:v>0.63529133562956963</c:v>
                </c:pt>
                <c:pt idx="2139">
                  <c:v>0.63460191438491598</c:v>
                </c:pt>
                <c:pt idx="2140">
                  <c:v>0.63453297226044703</c:v>
                </c:pt>
                <c:pt idx="2141">
                  <c:v>0.63446403013598263</c:v>
                </c:pt>
                <c:pt idx="2142">
                  <c:v>0.63439508801151845</c:v>
                </c:pt>
                <c:pt idx="2143">
                  <c:v>0.63432614588704761</c:v>
                </c:pt>
                <c:pt idx="2144">
                  <c:v>0.63425720376258665</c:v>
                </c:pt>
                <c:pt idx="2145">
                  <c:v>0.63418826163812292</c:v>
                </c:pt>
                <c:pt idx="2146">
                  <c:v>0.63411931951365563</c:v>
                </c:pt>
                <c:pt idx="2147">
                  <c:v>0.6340503773891939</c:v>
                </c:pt>
                <c:pt idx="2148">
                  <c:v>0.63398143526472728</c:v>
                </c:pt>
                <c:pt idx="2149">
                  <c:v>0.63391249314025899</c:v>
                </c:pt>
                <c:pt idx="2150">
                  <c:v>0.63322307189560501</c:v>
                </c:pt>
                <c:pt idx="2151">
                  <c:v>0.6331541297711395</c:v>
                </c:pt>
                <c:pt idx="2152">
                  <c:v>0.63308518764667465</c:v>
                </c:pt>
                <c:pt idx="2153">
                  <c:v>0.63301624552220859</c:v>
                </c:pt>
                <c:pt idx="2154">
                  <c:v>0.63294730339774463</c:v>
                </c:pt>
                <c:pt idx="2155">
                  <c:v>0.63287836127328045</c:v>
                </c:pt>
                <c:pt idx="2156">
                  <c:v>0.63280941914881828</c:v>
                </c:pt>
                <c:pt idx="2157">
                  <c:v>0.63274047702435243</c:v>
                </c:pt>
                <c:pt idx="2158">
                  <c:v>0.63267153489988714</c:v>
                </c:pt>
                <c:pt idx="2159">
                  <c:v>0.63260259277541764</c:v>
                </c:pt>
                <c:pt idx="2160">
                  <c:v>0.63253365065095202</c:v>
                </c:pt>
                <c:pt idx="2161">
                  <c:v>0.63177528728183641</c:v>
                </c:pt>
                <c:pt idx="2162">
                  <c:v>0.63170634515736657</c:v>
                </c:pt>
                <c:pt idx="2163">
                  <c:v>0.63163740303290195</c:v>
                </c:pt>
                <c:pt idx="2164">
                  <c:v>0.63156846090843699</c:v>
                </c:pt>
                <c:pt idx="2165">
                  <c:v>0.63149951878397392</c:v>
                </c:pt>
                <c:pt idx="2166">
                  <c:v>0.63143057665950986</c:v>
                </c:pt>
                <c:pt idx="2167">
                  <c:v>0.63136163453504346</c:v>
                </c:pt>
                <c:pt idx="2168">
                  <c:v>0.63129269241058072</c:v>
                </c:pt>
                <c:pt idx="2169">
                  <c:v>0.63122375028611222</c:v>
                </c:pt>
                <c:pt idx="2170">
                  <c:v>0.63115480816164504</c:v>
                </c:pt>
                <c:pt idx="2171">
                  <c:v>0.63108586603718286</c:v>
                </c:pt>
                <c:pt idx="2172">
                  <c:v>0.63039644479252599</c:v>
                </c:pt>
                <c:pt idx="2173">
                  <c:v>0.63032750266806292</c:v>
                </c:pt>
                <c:pt idx="2174">
                  <c:v>0.63025856054359886</c:v>
                </c:pt>
                <c:pt idx="2175">
                  <c:v>0.63018961841913501</c:v>
                </c:pt>
                <c:pt idx="2176">
                  <c:v>0.63012067629466728</c:v>
                </c:pt>
                <c:pt idx="2177">
                  <c:v>0.63005173417020177</c:v>
                </c:pt>
                <c:pt idx="2178">
                  <c:v>0.62998279204573404</c:v>
                </c:pt>
                <c:pt idx="2179">
                  <c:v>0.62991384992126542</c:v>
                </c:pt>
                <c:pt idx="2180">
                  <c:v>0.62984490779680546</c:v>
                </c:pt>
                <c:pt idx="2181">
                  <c:v>0.62977596567233762</c:v>
                </c:pt>
                <c:pt idx="2182">
                  <c:v>0.62970702354787678</c:v>
                </c:pt>
                <c:pt idx="2183">
                  <c:v>0.62901760230322146</c:v>
                </c:pt>
                <c:pt idx="2184">
                  <c:v>0.62894866017875628</c:v>
                </c:pt>
                <c:pt idx="2185">
                  <c:v>0.62887971805429244</c:v>
                </c:pt>
                <c:pt idx="2186">
                  <c:v>0.62881077592982304</c:v>
                </c:pt>
                <c:pt idx="2187">
                  <c:v>0.62874183380536086</c:v>
                </c:pt>
                <c:pt idx="2188">
                  <c:v>0.62867289168089702</c:v>
                </c:pt>
                <c:pt idx="2189">
                  <c:v>0.62860394955642762</c:v>
                </c:pt>
                <c:pt idx="2190">
                  <c:v>0.628535007431961</c:v>
                </c:pt>
                <c:pt idx="2191">
                  <c:v>0.62846606530749549</c:v>
                </c:pt>
                <c:pt idx="2192">
                  <c:v>0.62839712318303065</c:v>
                </c:pt>
                <c:pt idx="2193">
                  <c:v>0.62832818105856503</c:v>
                </c:pt>
                <c:pt idx="2194">
                  <c:v>0.62763875981391204</c:v>
                </c:pt>
                <c:pt idx="2195">
                  <c:v>0.62756981768944986</c:v>
                </c:pt>
                <c:pt idx="2196">
                  <c:v>0.62750087556498346</c:v>
                </c:pt>
                <c:pt idx="2197">
                  <c:v>0.62743193344051928</c:v>
                </c:pt>
                <c:pt idx="2198">
                  <c:v>0.62736299131604956</c:v>
                </c:pt>
                <c:pt idx="2199">
                  <c:v>0.62729404919158793</c:v>
                </c:pt>
                <c:pt idx="2200">
                  <c:v>0.62722510706711965</c:v>
                </c:pt>
                <c:pt idx="2201">
                  <c:v>0.62715616494265058</c:v>
                </c:pt>
                <c:pt idx="2202">
                  <c:v>0.6270872228181924</c:v>
                </c:pt>
                <c:pt idx="2203">
                  <c:v>0.62701828069372545</c:v>
                </c:pt>
                <c:pt idx="2204">
                  <c:v>0.62694933856926094</c:v>
                </c:pt>
                <c:pt idx="2205">
                  <c:v>0.62625991732460728</c:v>
                </c:pt>
                <c:pt idx="2206">
                  <c:v>0.62619097520014122</c:v>
                </c:pt>
                <c:pt idx="2207">
                  <c:v>0.62612203307567693</c:v>
                </c:pt>
                <c:pt idx="2208">
                  <c:v>0.62605309095120798</c:v>
                </c:pt>
                <c:pt idx="2209">
                  <c:v>0.62598414882674258</c:v>
                </c:pt>
                <c:pt idx="2210">
                  <c:v>0.62591520670227863</c:v>
                </c:pt>
                <c:pt idx="2211">
                  <c:v>0.62584626457781445</c:v>
                </c:pt>
                <c:pt idx="2212">
                  <c:v>0.62577732245334994</c:v>
                </c:pt>
                <c:pt idx="2213">
                  <c:v>0.62570838032888498</c:v>
                </c:pt>
                <c:pt idx="2214">
                  <c:v>0.62563943820442103</c:v>
                </c:pt>
                <c:pt idx="2215">
                  <c:v>0.62557049607995163</c:v>
                </c:pt>
                <c:pt idx="2216">
                  <c:v>0.62488107483529765</c:v>
                </c:pt>
                <c:pt idx="2217">
                  <c:v>0.62481213271083202</c:v>
                </c:pt>
                <c:pt idx="2218">
                  <c:v>0.62474319058636762</c:v>
                </c:pt>
                <c:pt idx="2219">
                  <c:v>0.62467424846190345</c:v>
                </c:pt>
                <c:pt idx="2220">
                  <c:v>0.62460530633743894</c:v>
                </c:pt>
                <c:pt idx="2221">
                  <c:v>0.6245363642129671</c:v>
                </c:pt>
                <c:pt idx="2222">
                  <c:v>0.62446742208850792</c:v>
                </c:pt>
                <c:pt idx="2223">
                  <c:v>0.62439847996404063</c:v>
                </c:pt>
                <c:pt idx="2224">
                  <c:v>0.6243295378395789</c:v>
                </c:pt>
                <c:pt idx="2225">
                  <c:v>0.6242605957151085</c:v>
                </c:pt>
                <c:pt idx="2226">
                  <c:v>0.62419165359064843</c:v>
                </c:pt>
                <c:pt idx="2227">
                  <c:v>0.62343329022152505</c:v>
                </c:pt>
                <c:pt idx="2228">
                  <c:v>0.62336434809705743</c:v>
                </c:pt>
                <c:pt idx="2229">
                  <c:v>0.62329540597259692</c:v>
                </c:pt>
                <c:pt idx="2230">
                  <c:v>0.62322646384812963</c:v>
                </c:pt>
                <c:pt idx="2231">
                  <c:v>0.62315752172366357</c:v>
                </c:pt>
                <c:pt idx="2232">
                  <c:v>0.62308857959920005</c:v>
                </c:pt>
                <c:pt idx="2233">
                  <c:v>0.62301963747473721</c:v>
                </c:pt>
                <c:pt idx="2234">
                  <c:v>0.62295069535026704</c:v>
                </c:pt>
                <c:pt idx="2235">
                  <c:v>0.62288175322580586</c:v>
                </c:pt>
                <c:pt idx="2236">
                  <c:v>0.62281281110133702</c:v>
                </c:pt>
                <c:pt idx="2237">
                  <c:v>0.62205444773221796</c:v>
                </c:pt>
                <c:pt idx="2238">
                  <c:v>0.62198550560775301</c:v>
                </c:pt>
                <c:pt idx="2239">
                  <c:v>0.62191656348328705</c:v>
                </c:pt>
                <c:pt idx="2240">
                  <c:v>0.62184762135882621</c:v>
                </c:pt>
                <c:pt idx="2241">
                  <c:v>0.62177867923435992</c:v>
                </c:pt>
                <c:pt idx="2242">
                  <c:v>0.6217097371098973</c:v>
                </c:pt>
                <c:pt idx="2243">
                  <c:v>0.62164079498542846</c:v>
                </c:pt>
                <c:pt idx="2244">
                  <c:v>0.62157185286095995</c:v>
                </c:pt>
                <c:pt idx="2245">
                  <c:v>0.621502910736495</c:v>
                </c:pt>
                <c:pt idx="2246">
                  <c:v>0.62143396861202949</c:v>
                </c:pt>
                <c:pt idx="2247">
                  <c:v>0.62136502648756464</c:v>
                </c:pt>
                <c:pt idx="2248">
                  <c:v>0.62067560524291165</c:v>
                </c:pt>
                <c:pt idx="2249">
                  <c:v>0.62060666311844892</c:v>
                </c:pt>
                <c:pt idx="2250">
                  <c:v>0.62053772099397997</c:v>
                </c:pt>
                <c:pt idx="2251">
                  <c:v>0.62046877886951501</c:v>
                </c:pt>
                <c:pt idx="2252">
                  <c:v>0.62039983674505228</c:v>
                </c:pt>
                <c:pt idx="2253">
                  <c:v>0.62033089462058844</c:v>
                </c:pt>
                <c:pt idx="2254">
                  <c:v>0.62026195249612193</c:v>
                </c:pt>
                <c:pt idx="2255">
                  <c:v>0.62019301037165364</c:v>
                </c:pt>
                <c:pt idx="2256">
                  <c:v>0.62012406824719046</c:v>
                </c:pt>
                <c:pt idx="2257">
                  <c:v>0.62005512612272295</c:v>
                </c:pt>
                <c:pt idx="2258">
                  <c:v>0.61998618399825656</c:v>
                </c:pt>
                <c:pt idx="2259">
                  <c:v>0.61929676275360401</c:v>
                </c:pt>
                <c:pt idx="2260">
                  <c:v>0.61922782062914128</c:v>
                </c:pt>
                <c:pt idx="2261">
                  <c:v>0.61915887850467743</c:v>
                </c:pt>
                <c:pt idx="2262">
                  <c:v>0.61908993638021093</c:v>
                </c:pt>
                <c:pt idx="2263">
                  <c:v>0.61902099425574264</c:v>
                </c:pt>
                <c:pt idx="2264">
                  <c:v>0.61895205213127946</c:v>
                </c:pt>
                <c:pt idx="2265">
                  <c:v>0.61888311000681195</c:v>
                </c:pt>
                <c:pt idx="2266">
                  <c:v>0.61881416788234556</c:v>
                </c:pt>
                <c:pt idx="2267">
                  <c:v>0.61874522575788393</c:v>
                </c:pt>
                <c:pt idx="2268">
                  <c:v>0.61867628363341898</c:v>
                </c:pt>
                <c:pt idx="2269">
                  <c:v>0.61860734150895003</c:v>
                </c:pt>
                <c:pt idx="2270">
                  <c:v>0.61791792026429704</c:v>
                </c:pt>
                <c:pt idx="2271">
                  <c:v>0.61784897813983486</c:v>
                </c:pt>
                <c:pt idx="2272">
                  <c:v>0.61778003601536846</c:v>
                </c:pt>
                <c:pt idx="2273">
                  <c:v>0.61771109389090095</c:v>
                </c:pt>
                <c:pt idx="2274">
                  <c:v>0.617642151766435</c:v>
                </c:pt>
                <c:pt idx="2275">
                  <c:v>0.61757320964197004</c:v>
                </c:pt>
                <c:pt idx="2276">
                  <c:v>0.61750426751750565</c:v>
                </c:pt>
                <c:pt idx="2277">
                  <c:v>0.61743532539303903</c:v>
                </c:pt>
                <c:pt idx="2278">
                  <c:v>0.61736638326857463</c:v>
                </c:pt>
                <c:pt idx="2279">
                  <c:v>0.61729744114411045</c:v>
                </c:pt>
                <c:pt idx="2280">
                  <c:v>0.61722849901964305</c:v>
                </c:pt>
                <c:pt idx="2281">
                  <c:v>0.61653907777498995</c:v>
                </c:pt>
                <c:pt idx="2282">
                  <c:v>0.61647013565052622</c:v>
                </c:pt>
                <c:pt idx="2283">
                  <c:v>0.61640119352605904</c:v>
                </c:pt>
                <c:pt idx="2284">
                  <c:v>0.61633225140159364</c:v>
                </c:pt>
                <c:pt idx="2285">
                  <c:v>0.61626330927712758</c:v>
                </c:pt>
                <c:pt idx="2286">
                  <c:v>0.61619436715266296</c:v>
                </c:pt>
                <c:pt idx="2287">
                  <c:v>0.616125425028201</c:v>
                </c:pt>
                <c:pt idx="2288">
                  <c:v>0.61605648290373205</c:v>
                </c:pt>
                <c:pt idx="2289">
                  <c:v>0.61598754077926443</c:v>
                </c:pt>
                <c:pt idx="2290">
                  <c:v>0.61591859865480392</c:v>
                </c:pt>
                <c:pt idx="2291">
                  <c:v>0.61584965653034174</c:v>
                </c:pt>
                <c:pt idx="2292">
                  <c:v>0.6150912931612198</c:v>
                </c:pt>
                <c:pt idx="2293">
                  <c:v>0.61502235103675196</c:v>
                </c:pt>
                <c:pt idx="2294">
                  <c:v>0.614953408912286</c:v>
                </c:pt>
                <c:pt idx="2295">
                  <c:v>0.61488446678782105</c:v>
                </c:pt>
                <c:pt idx="2296">
                  <c:v>0.61481552466335665</c:v>
                </c:pt>
                <c:pt idx="2297">
                  <c:v>0.61474658253889503</c:v>
                </c:pt>
                <c:pt idx="2298">
                  <c:v>0.61467764041442841</c:v>
                </c:pt>
                <c:pt idx="2299">
                  <c:v>0.61460869828996245</c:v>
                </c:pt>
                <c:pt idx="2300">
                  <c:v>0.61453975616549705</c:v>
                </c:pt>
                <c:pt idx="2301">
                  <c:v>0.61447081404103121</c:v>
                </c:pt>
                <c:pt idx="2302">
                  <c:v>0.61371245067191005</c:v>
                </c:pt>
                <c:pt idx="2303">
                  <c:v>0.61364350854744565</c:v>
                </c:pt>
                <c:pt idx="2304">
                  <c:v>0.61357456642297903</c:v>
                </c:pt>
                <c:pt idx="2305">
                  <c:v>0.6135056242985174</c:v>
                </c:pt>
                <c:pt idx="2306">
                  <c:v>0.61343668217404901</c:v>
                </c:pt>
                <c:pt idx="2307">
                  <c:v>0.61336774004958305</c:v>
                </c:pt>
                <c:pt idx="2308">
                  <c:v>0.61329879792511865</c:v>
                </c:pt>
                <c:pt idx="2309">
                  <c:v>0.61322985580065303</c:v>
                </c:pt>
                <c:pt idx="2310">
                  <c:v>0.61316091367619086</c:v>
                </c:pt>
                <c:pt idx="2311">
                  <c:v>0.61309197155172446</c:v>
                </c:pt>
                <c:pt idx="2312">
                  <c:v>0.61302302942725551</c:v>
                </c:pt>
                <c:pt idx="2313">
                  <c:v>0.61233360818260296</c:v>
                </c:pt>
                <c:pt idx="2314">
                  <c:v>0.61226466605814045</c:v>
                </c:pt>
                <c:pt idx="2315">
                  <c:v>0.61219572393367494</c:v>
                </c:pt>
                <c:pt idx="2316">
                  <c:v>0.61212678180920466</c:v>
                </c:pt>
                <c:pt idx="2317">
                  <c:v>0.61205783968474492</c:v>
                </c:pt>
                <c:pt idx="2318">
                  <c:v>0.61198889756027985</c:v>
                </c:pt>
                <c:pt idx="2319">
                  <c:v>0.61191995543581346</c:v>
                </c:pt>
                <c:pt idx="2320">
                  <c:v>0.61185101331134828</c:v>
                </c:pt>
                <c:pt idx="2321">
                  <c:v>0.61178207118688221</c:v>
                </c:pt>
                <c:pt idx="2322">
                  <c:v>0.61171312906241448</c:v>
                </c:pt>
                <c:pt idx="2323">
                  <c:v>0.61164418693794897</c:v>
                </c:pt>
                <c:pt idx="2324">
                  <c:v>0.61095476569329665</c:v>
                </c:pt>
                <c:pt idx="2325">
                  <c:v>0.61088582356883603</c:v>
                </c:pt>
                <c:pt idx="2326">
                  <c:v>0.61081688144436497</c:v>
                </c:pt>
                <c:pt idx="2327">
                  <c:v>0.61074793931990246</c:v>
                </c:pt>
                <c:pt idx="2328">
                  <c:v>0.61067899719543828</c:v>
                </c:pt>
                <c:pt idx="2329">
                  <c:v>0.61061005507096899</c:v>
                </c:pt>
                <c:pt idx="2330">
                  <c:v>0.61054111294650693</c:v>
                </c:pt>
                <c:pt idx="2331">
                  <c:v>0.61047217082203542</c:v>
                </c:pt>
                <c:pt idx="2332">
                  <c:v>0.61040322869757546</c:v>
                </c:pt>
                <c:pt idx="2333">
                  <c:v>0.61033428657311128</c:v>
                </c:pt>
                <c:pt idx="2334">
                  <c:v>0.610265344448642</c:v>
                </c:pt>
                <c:pt idx="2335">
                  <c:v>0.60957592320399145</c:v>
                </c:pt>
                <c:pt idx="2336">
                  <c:v>0.6095069810795225</c:v>
                </c:pt>
                <c:pt idx="2337">
                  <c:v>0.60943803895505799</c:v>
                </c:pt>
                <c:pt idx="2338">
                  <c:v>0.60936909683059592</c:v>
                </c:pt>
                <c:pt idx="2339">
                  <c:v>0.60930015470612697</c:v>
                </c:pt>
                <c:pt idx="2340">
                  <c:v>0.60923121258166446</c:v>
                </c:pt>
                <c:pt idx="2341">
                  <c:v>0.60916227045719695</c:v>
                </c:pt>
                <c:pt idx="2342">
                  <c:v>0.609093328332731</c:v>
                </c:pt>
                <c:pt idx="2343">
                  <c:v>0.60902438620826604</c:v>
                </c:pt>
                <c:pt idx="2344">
                  <c:v>0.60895544408380486</c:v>
                </c:pt>
                <c:pt idx="2345">
                  <c:v>0.60888650195933458</c:v>
                </c:pt>
                <c:pt idx="2346">
                  <c:v>0.60819708071468204</c:v>
                </c:pt>
                <c:pt idx="2347">
                  <c:v>0.60812813859021664</c:v>
                </c:pt>
                <c:pt idx="2348">
                  <c:v>0.60805919646575346</c:v>
                </c:pt>
                <c:pt idx="2349">
                  <c:v>0.60799025434128928</c:v>
                </c:pt>
                <c:pt idx="2350">
                  <c:v>0.60792131221682444</c:v>
                </c:pt>
                <c:pt idx="2351">
                  <c:v>0.60785237009235449</c:v>
                </c:pt>
                <c:pt idx="2352">
                  <c:v>0.60778342796789064</c:v>
                </c:pt>
                <c:pt idx="2353">
                  <c:v>0.60771448584342402</c:v>
                </c:pt>
                <c:pt idx="2354">
                  <c:v>0.60764554371895962</c:v>
                </c:pt>
                <c:pt idx="2355">
                  <c:v>0.60757660159449545</c:v>
                </c:pt>
                <c:pt idx="2356">
                  <c:v>0.60750765947002805</c:v>
                </c:pt>
                <c:pt idx="2357">
                  <c:v>0.60674929610091344</c:v>
                </c:pt>
                <c:pt idx="2358">
                  <c:v>0.60668035397644404</c:v>
                </c:pt>
                <c:pt idx="2359">
                  <c:v>0.60661141185197964</c:v>
                </c:pt>
                <c:pt idx="2360">
                  <c:v>0.60654246972751258</c:v>
                </c:pt>
                <c:pt idx="2361">
                  <c:v>0.60647352760304862</c:v>
                </c:pt>
                <c:pt idx="2362">
                  <c:v>0.60640458547858545</c:v>
                </c:pt>
                <c:pt idx="2363">
                  <c:v>0.60633564335411994</c:v>
                </c:pt>
                <c:pt idx="2364">
                  <c:v>0.60626670122964943</c:v>
                </c:pt>
                <c:pt idx="2365">
                  <c:v>0.60619775910518892</c:v>
                </c:pt>
                <c:pt idx="2366">
                  <c:v>0.60612881698072441</c:v>
                </c:pt>
                <c:pt idx="2367">
                  <c:v>0.60537045361160446</c:v>
                </c:pt>
                <c:pt idx="2368">
                  <c:v>0.60530151148713762</c:v>
                </c:pt>
                <c:pt idx="2369">
                  <c:v>0.60523256936267156</c:v>
                </c:pt>
                <c:pt idx="2370">
                  <c:v>0.60516362723820605</c:v>
                </c:pt>
                <c:pt idx="2371">
                  <c:v>0.60509468511374165</c:v>
                </c:pt>
                <c:pt idx="2372">
                  <c:v>0.60502574298927891</c:v>
                </c:pt>
                <c:pt idx="2373">
                  <c:v>0.60495680086481063</c:v>
                </c:pt>
                <c:pt idx="2374">
                  <c:v>0.60488785874034501</c:v>
                </c:pt>
                <c:pt idx="2375">
                  <c:v>0.60481891661588405</c:v>
                </c:pt>
                <c:pt idx="2376">
                  <c:v>0.60474997449141799</c:v>
                </c:pt>
                <c:pt idx="2377">
                  <c:v>0.60399161112229793</c:v>
                </c:pt>
                <c:pt idx="2378">
                  <c:v>0.60392266899782998</c:v>
                </c:pt>
                <c:pt idx="2379">
                  <c:v>0.60385372687336503</c:v>
                </c:pt>
                <c:pt idx="2380">
                  <c:v>0.60378478474889963</c:v>
                </c:pt>
                <c:pt idx="2381">
                  <c:v>0.60371584262443889</c:v>
                </c:pt>
                <c:pt idx="2382">
                  <c:v>0.60364690049996805</c:v>
                </c:pt>
                <c:pt idx="2383">
                  <c:v>0.60357795837550365</c:v>
                </c:pt>
                <c:pt idx="2384">
                  <c:v>0.60350901625104092</c:v>
                </c:pt>
                <c:pt idx="2385">
                  <c:v>0.60344007412657574</c:v>
                </c:pt>
                <c:pt idx="2386">
                  <c:v>0.60337113200210946</c:v>
                </c:pt>
                <c:pt idx="2387">
                  <c:v>0.60330218987763684</c:v>
                </c:pt>
                <c:pt idx="2388">
                  <c:v>0.60261276863298796</c:v>
                </c:pt>
                <c:pt idx="2389">
                  <c:v>0.60254382650852789</c:v>
                </c:pt>
                <c:pt idx="2390">
                  <c:v>0.60247488438405705</c:v>
                </c:pt>
                <c:pt idx="2391">
                  <c:v>0.60240594225959598</c:v>
                </c:pt>
                <c:pt idx="2392">
                  <c:v>0.60233700013512703</c:v>
                </c:pt>
                <c:pt idx="2393">
                  <c:v>0.60226805801066097</c:v>
                </c:pt>
                <c:pt idx="2394">
                  <c:v>0.60219911588619845</c:v>
                </c:pt>
                <c:pt idx="2395">
                  <c:v>0.6021301737617305</c:v>
                </c:pt>
                <c:pt idx="2396">
                  <c:v>0.60206123163726499</c:v>
                </c:pt>
                <c:pt idx="2397">
                  <c:v>0.60199228951280004</c:v>
                </c:pt>
                <c:pt idx="2398">
                  <c:v>0.60192334738833464</c:v>
                </c:pt>
                <c:pt idx="2399">
                  <c:v>0.60123392614368165</c:v>
                </c:pt>
                <c:pt idx="2400">
                  <c:v>0.60116498401921559</c:v>
                </c:pt>
                <c:pt idx="2401">
                  <c:v>0.60109604189474997</c:v>
                </c:pt>
                <c:pt idx="2402">
                  <c:v>0.60102709977028501</c:v>
                </c:pt>
                <c:pt idx="2403">
                  <c:v>0.60095815764582317</c:v>
                </c:pt>
                <c:pt idx="2404">
                  <c:v>0.60088921552135621</c:v>
                </c:pt>
                <c:pt idx="2405">
                  <c:v>0.60082027339689414</c:v>
                </c:pt>
                <c:pt idx="2406">
                  <c:v>0.60075133127242464</c:v>
                </c:pt>
                <c:pt idx="2407">
                  <c:v>0.60068238914795413</c:v>
                </c:pt>
                <c:pt idx="2408">
                  <c:v>0.60061344702349628</c:v>
                </c:pt>
                <c:pt idx="2409">
                  <c:v>0.600544504899027</c:v>
                </c:pt>
                <c:pt idx="2410">
                  <c:v>0.59985508365437656</c:v>
                </c:pt>
                <c:pt idx="2411">
                  <c:v>0.59978614152990628</c:v>
                </c:pt>
                <c:pt idx="2412">
                  <c:v>0.59971719940544099</c:v>
                </c:pt>
                <c:pt idx="2413">
                  <c:v>0.59964825728098115</c:v>
                </c:pt>
                <c:pt idx="2414">
                  <c:v>0.59957931515651319</c:v>
                </c:pt>
                <c:pt idx="2415">
                  <c:v>0.59951037303204346</c:v>
                </c:pt>
                <c:pt idx="2416">
                  <c:v>0.59944143090758273</c:v>
                </c:pt>
                <c:pt idx="2417">
                  <c:v>0.599372488783114</c:v>
                </c:pt>
                <c:pt idx="2418">
                  <c:v>0.59930354665865049</c:v>
                </c:pt>
                <c:pt idx="2419">
                  <c:v>0.59923460453418764</c:v>
                </c:pt>
                <c:pt idx="2420">
                  <c:v>0.59916566240972025</c:v>
                </c:pt>
                <c:pt idx="2421">
                  <c:v>0.59840729904059997</c:v>
                </c:pt>
                <c:pt idx="2422">
                  <c:v>0.59833835691613557</c:v>
                </c:pt>
                <c:pt idx="2423">
                  <c:v>0.59826941479167051</c:v>
                </c:pt>
                <c:pt idx="2424">
                  <c:v>0.59820047266720522</c:v>
                </c:pt>
                <c:pt idx="2425">
                  <c:v>0.59813153054273949</c:v>
                </c:pt>
                <c:pt idx="2426">
                  <c:v>0.59806258841827276</c:v>
                </c:pt>
                <c:pt idx="2427">
                  <c:v>0.5979936462938128</c:v>
                </c:pt>
                <c:pt idx="2428">
                  <c:v>0.59792470416934418</c:v>
                </c:pt>
                <c:pt idx="2429">
                  <c:v>0.59785576204488156</c:v>
                </c:pt>
                <c:pt idx="2430">
                  <c:v>0.59778681992041249</c:v>
                </c:pt>
                <c:pt idx="2431">
                  <c:v>0.59702845655129644</c:v>
                </c:pt>
                <c:pt idx="2432">
                  <c:v>0.5969595144268296</c:v>
                </c:pt>
                <c:pt idx="2433">
                  <c:v>0.5968905723023642</c:v>
                </c:pt>
                <c:pt idx="2434">
                  <c:v>0.59682163017790002</c:v>
                </c:pt>
                <c:pt idx="2435">
                  <c:v>0.59675268805343318</c:v>
                </c:pt>
                <c:pt idx="2436">
                  <c:v>0.596683745928964</c:v>
                </c:pt>
                <c:pt idx="2437">
                  <c:v>0.59661480380450271</c:v>
                </c:pt>
                <c:pt idx="2438">
                  <c:v>0.5965458616800372</c:v>
                </c:pt>
                <c:pt idx="2439">
                  <c:v>0.59647691955557225</c:v>
                </c:pt>
                <c:pt idx="2440">
                  <c:v>0.59640797743110618</c:v>
                </c:pt>
                <c:pt idx="2441">
                  <c:v>0.5956496140619898</c:v>
                </c:pt>
                <c:pt idx="2442">
                  <c:v>0.59558067193751929</c:v>
                </c:pt>
                <c:pt idx="2443">
                  <c:v>0.595511729813053</c:v>
                </c:pt>
                <c:pt idx="2444">
                  <c:v>0.59544278768859171</c:v>
                </c:pt>
                <c:pt idx="2445">
                  <c:v>0.5953738455641262</c:v>
                </c:pt>
                <c:pt idx="2446">
                  <c:v>0.59530490343966058</c:v>
                </c:pt>
                <c:pt idx="2447">
                  <c:v>0.59523596131519518</c:v>
                </c:pt>
                <c:pt idx="2448">
                  <c:v>0.59516701919072956</c:v>
                </c:pt>
                <c:pt idx="2449">
                  <c:v>0.5950980770662635</c:v>
                </c:pt>
                <c:pt idx="2450">
                  <c:v>0.59502913494179921</c:v>
                </c:pt>
                <c:pt idx="2451">
                  <c:v>0.59496019281733115</c:v>
                </c:pt>
                <c:pt idx="2452">
                  <c:v>0.59427077157267949</c:v>
                </c:pt>
                <c:pt idx="2453">
                  <c:v>0.5942018294482152</c:v>
                </c:pt>
                <c:pt idx="2454">
                  <c:v>0.59413288732374958</c:v>
                </c:pt>
                <c:pt idx="2455">
                  <c:v>0.5940639451992813</c:v>
                </c:pt>
                <c:pt idx="2456">
                  <c:v>0.59399500307482156</c:v>
                </c:pt>
                <c:pt idx="2457">
                  <c:v>0.59392606095035105</c:v>
                </c:pt>
                <c:pt idx="2458">
                  <c:v>0.59385711882588821</c:v>
                </c:pt>
                <c:pt idx="2459">
                  <c:v>0.59378817670142259</c:v>
                </c:pt>
                <c:pt idx="2460">
                  <c:v>0.59371923457695719</c:v>
                </c:pt>
                <c:pt idx="2461">
                  <c:v>0.59365029245249479</c:v>
                </c:pt>
                <c:pt idx="2462">
                  <c:v>0.5935813503280265</c:v>
                </c:pt>
                <c:pt idx="2463">
                  <c:v>0.59289192908337385</c:v>
                </c:pt>
                <c:pt idx="2464">
                  <c:v>0.59282298695890756</c:v>
                </c:pt>
                <c:pt idx="2465">
                  <c:v>0.5927540448344415</c:v>
                </c:pt>
                <c:pt idx="2466">
                  <c:v>0.59268510270997721</c:v>
                </c:pt>
                <c:pt idx="2467">
                  <c:v>0.59261616058551159</c:v>
                </c:pt>
                <c:pt idx="2468">
                  <c:v>0.59254721846104619</c:v>
                </c:pt>
                <c:pt idx="2469">
                  <c:v>0.59247827633658356</c:v>
                </c:pt>
                <c:pt idx="2470">
                  <c:v>0.5924093342121155</c:v>
                </c:pt>
                <c:pt idx="2471">
                  <c:v>0.59234039208764799</c:v>
                </c:pt>
                <c:pt idx="2472">
                  <c:v>0.5922714499631857</c:v>
                </c:pt>
                <c:pt idx="2473">
                  <c:v>0.59220250783871753</c:v>
                </c:pt>
                <c:pt idx="2474">
                  <c:v>0.59151308659406376</c:v>
                </c:pt>
                <c:pt idx="2475">
                  <c:v>0.59144414446960059</c:v>
                </c:pt>
                <c:pt idx="2476">
                  <c:v>0.59137520234513585</c:v>
                </c:pt>
                <c:pt idx="2477">
                  <c:v>0.59130626022066646</c:v>
                </c:pt>
                <c:pt idx="2478">
                  <c:v>0.59123731809620228</c:v>
                </c:pt>
                <c:pt idx="2479">
                  <c:v>0.59116837597173477</c:v>
                </c:pt>
                <c:pt idx="2480">
                  <c:v>0.5910994338472747</c:v>
                </c:pt>
                <c:pt idx="2481">
                  <c:v>0.59103049172280653</c:v>
                </c:pt>
                <c:pt idx="2482">
                  <c:v>0.59096154959834257</c:v>
                </c:pt>
                <c:pt idx="2483">
                  <c:v>0.5908926074738815</c:v>
                </c:pt>
                <c:pt idx="2484">
                  <c:v>0.59082366534941222</c:v>
                </c:pt>
                <c:pt idx="2485">
                  <c:v>0.59006530198029128</c:v>
                </c:pt>
                <c:pt idx="2486">
                  <c:v>0.58999635985582599</c:v>
                </c:pt>
                <c:pt idx="2487">
                  <c:v>0.58992741773136259</c:v>
                </c:pt>
                <c:pt idx="2488">
                  <c:v>0.58985847560689963</c:v>
                </c:pt>
                <c:pt idx="2489">
                  <c:v>0.58978953348243224</c:v>
                </c:pt>
                <c:pt idx="2490">
                  <c:v>0.58972059135796429</c:v>
                </c:pt>
                <c:pt idx="2491">
                  <c:v>0.58965164923350444</c:v>
                </c:pt>
                <c:pt idx="2492">
                  <c:v>0.5895827071090326</c:v>
                </c:pt>
                <c:pt idx="2493">
                  <c:v>0.58951376498456731</c:v>
                </c:pt>
                <c:pt idx="2494">
                  <c:v>0.58944482286010624</c:v>
                </c:pt>
                <c:pt idx="2495">
                  <c:v>0.58868645949098719</c:v>
                </c:pt>
                <c:pt idx="2496">
                  <c:v>0.58861751736652124</c:v>
                </c:pt>
                <c:pt idx="2497">
                  <c:v>0.58854857524205328</c:v>
                </c:pt>
                <c:pt idx="2498">
                  <c:v>0.58847963311759344</c:v>
                </c:pt>
                <c:pt idx="2499">
                  <c:v>0.58841069099312449</c:v>
                </c:pt>
                <c:pt idx="2500">
                  <c:v>0.58834174886865753</c:v>
                </c:pt>
                <c:pt idx="2501">
                  <c:v>0.58827280674419524</c:v>
                </c:pt>
                <c:pt idx="2502">
                  <c:v>0.58820386461972918</c:v>
                </c:pt>
                <c:pt idx="2503">
                  <c:v>0.58813492249526356</c:v>
                </c:pt>
                <c:pt idx="2504">
                  <c:v>0.58806598037079749</c:v>
                </c:pt>
                <c:pt idx="2505">
                  <c:v>0.58730761700168022</c:v>
                </c:pt>
                <c:pt idx="2506">
                  <c:v>0.58723867487721049</c:v>
                </c:pt>
                <c:pt idx="2507">
                  <c:v>0.58716973275274653</c:v>
                </c:pt>
                <c:pt idx="2508">
                  <c:v>0.58710079062828424</c:v>
                </c:pt>
                <c:pt idx="2509">
                  <c:v>0.58703184850381873</c:v>
                </c:pt>
                <c:pt idx="2510">
                  <c:v>0.58696290637935256</c:v>
                </c:pt>
                <c:pt idx="2511">
                  <c:v>0.58689396425488771</c:v>
                </c:pt>
                <c:pt idx="2512">
                  <c:v>0.58682502213042365</c:v>
                </c:pt>
                <c:pt idx="2513">
                  <c:v>0.58675608000595358</c:v>
                </c:pt>
                <c:pt idx="2514">
                  <c:v>0.58668713788149118</c:v>
                </c:pt>
                <c:pt idx="2515">
                  <c:v>0.58592877451237224</c:v>
                </c:pt>
                <c:pt idx="2516">
                  <c:v>0.58585983238790773</c:v>
                </c:pt>
                <c:pt idx="2517">
                  <c:v>0.58579089026344444</c:v>
                </c:pt>
                <c:pt idx="2518">
                  <c:v>0.58572194813897671</c:v>
                </c:pt>
                <c:pt idx="2519">
                  <c:v>0.58565300601451264</c:v>
                </c:pt>
                <c:pt idx="2520">
                  <c:v>0.58558406389004258</c:v>
                </c:pt>
                <c:pt idx="2521">
                  <c:v>0.5855151217655773</c:v>
                </c:pt>
                <c:pt idx="2522">
                  <c:v>0.58544617964111456</c:v>
                </c:pt>
                <c:pt idx="2523">
                  <c:v>0.5853772375166495</c:v>
                </c:pt>
                <c:pt idx="2524">
                  <c:v>0.58530829539218421</c:v>
                </c:pt>
                <c:pt idx="2525">
                  <c:v>0.58523935326771859</c:v>
                </c:pt>
                <c:pt idx="2526">
                  <c:v>0.58454993202306571</c:v>
                </c:pt>
                <c:pt idx="2527">
                  <c:v>0.58448098989859776</c:v>
                </c:pt>
                <c:pt idx="2528">
                  <c:v>0.58441204777413158</c:v>
                </c:pt>
                <c:pt idx="2529">
                  <c:v>0.58434310564966629</c:v>
                </c:pt>
                <c:pt idx="2530">
                  <c:v>0.58427416352520356</c:v>
                </c:pt>
                <c:pt idx="2531">
                  <c:v>0.58420522140073849</c:v>
                </c:pt>
                <c:pt idx="2532">
                  <c:v>0.58413627927627076</c:v>
                </c:pt>
                <c:pt idx="2533">
                  <c:v>0.58406733715180759</c:v>
                </c:pt>
                <c:pt idx="2534">
                  <c:v>0.58399839502733952</c:v>
                </c:pt>
                <c:pt idx="2535">
                  <c:v>0.58392945290287956</c:v>
                </c:pt>
                <c:pt idx="2536">
                  <c:v>0.5838605107784115</c:v>
                </c:pt>
                <c:pt idx="2537">
                  <c:v>0.58310214740929256</c:v>
                </c:pt>
                <c:pt idx="2538">
                  <c:v>0.58303320528482749</c:v>
                </c:pt>
                <c:pt idx="2539">
                  <c:v>0.58296426316035976</c:v>
                </c:pt>
                <c:pt idx="2540">
                  <c:v>0.58289532103589725</c:v>
                </c:pt>
                <c:pt idx="2541">
                  <c:v>0.5828263789114293</c:v>
                </c:pt>
                <c:pt idx="2542">
                  <c:v>0.58275743678696557</c:v>
                </c:pt>
                <c:pt idx="2543">
                  <c:v>0.58268849466250183</c:v>
                </c:pt>
                <c:pt idx="2544">
                  <c:v>0.58261955253803743</c:v>
                </c:pt>
                <c:pt idx="2545">
                  <c:v>0.58255061041357314</c:v>
                </c:pt>
                <c:pt idx="2546">
                  <c:v>0.58248166828910519</c:v>
                </c:pt>
                <c:pt idx="2547">
                  <c:v>0.58172330491998558</c:v>
                </c:pt>
                <c:pt idx="2548">
                  <c:v>0.58165436279552118</c:v>
                </c:pt>
                <c:pt idx="2549">
                  <c:v>0.58158542067105456</c:v>
                </c:pt>
                <c:pt idx="2550">
                  <c:v>0.5815164785465895</c:v>
                </c:pt>
                <c:pt idx="2551">
                  <c:v>0.58144753642212421</c:v>
                </c:pt>
                <c:pt idx="2552">
                  <c:v>0.58137859429765615</c:v>
                </c:pt>
                <c:pt idx="2553">
                  <c:v>0.58130965217319785</c:v>
                </c:pt>
                <c:pt idx="2554">
                  <c:v>0.58124071004872824</c:v>
                </c:pt>
                <c:pt idx="2555">
                  <c:v>0.58117176792426029</c:v>
                </c:pt>
                <c:pt idx="2556">
                  <c:v>0.581102825799796</c:v>
                </c:pt>
                <c:pt idx="2557">
                  <c:v>0.58034446243067972</c:v>
                </c:pt>
                <c:pt idx="2558">
                  <c:v>0.58027552030621099</c:v>
                </c:pt>
                <c:pt idx="2559">
                  <c:v>0.58020657818174515</c:v>
                </c:pt>
                <c:pt idx="2560">
                  <c:v>0.58013763605728319</c:v>
                </c:pt>
                <c:pt idx="2561">
                  <c:v>0.58006869393281657</c:v>
                </c:pt>
                <c:pt idx="2562">
                  <c:v>0.57999975180835195</c:v>
                </c:pt>
                <c:pt idx="2563">
                  <c:v>0.57993080968389144</c:v>
                </c:pt>
                <c:pt idx="2564">
                  <c:v>0.57986186755942393</c:v>
                </c:pt>
                <c:pt idx="2565">
                  <c:v>0.57979292543495597</c:v>
                </c:pt>
                <c:pt idx="2566">
                  <c:v>0.57972398331049346</c:v>
                </c:pt>
                <c:pt idx="2567">
                  <c:v>0.57896561994137263</c:v>
                </c:pt>
                <c:pt idx="2568">
                  <c:v>0.57889667781690601</c:v>
                </c:pt>
                <c:pt idx="2569">
                  <c:v>0.57882773569244095</c:v>
                </c:pt>
                <c:pt idx="2570">
                  <c:v>0.57875879356797821</c:v>
                </c:pt>
                <c:pt idx="2571">
                  <c:v>0.57868985144351515</c:v>
                </c:pt>
                <c:pt idx="2572">
                  <c:v>0.57862090931904564</c:v>
                </c:pt>
                <c:pt idx="2573">
                  <c:v>0.57855196719458246</c:v>
                </c:pt>
                <c:pt idx="2574">
                  <c:v>0.57848302507011351</c:v>
                </c:pt>
                <c:pt idx="2575">
                  <c:v>0.57841408294564856</c:v>
                </c:pt>
                <c:pt idx="2576">
                  <c:v>0.57834514082118305</c:v>
                </c:pt>
                <c:pt idx="2577">
                  <c:v>0.57758677745206277</c:v>
                </c:pt>
                <c:pt idx="2578">
                  <c:v>0.57751783532759904</c:v>
                </c:pt>
                <c:pt idx="2579">
                  <c:v>0.57744889320313786</c:v>
                </c:pt>
                <c:pt idx="2580">
                  <c:v>0.57737995107866902</c:v>
                </c:pt>
                <c:pt idx="2581">
                  <c:v>0.57731100895420251</c:v>
                </c:pt>
                <c:pt idx="2582">
                  <c:v>0.577242066829738</c:v>
                </c:pt>
                <c:pt idx="2583">
                  <c:v>0.57717312470527249</c:v>
                </c:pt>
                <c:pt idx="2584">
                  <c:v>0.57710418258080765</c:v>
                </c:pt>
                <c:pt idx="2585">
                  <c:v>0.57703524045634202</c:v>
                </c:pt>
                <c:pt idx="2586">
                  <c:v>0.57696629833187663</c:v>
                </c:pt>
                <c:pt idx="2587">
                  <c:v>0.57689735620741345</c:v>
                </c:pt>
                <c:pt idx="2588">
                  <c:v>0.57620793496275757</c:v>
                </c:pt>
                <c:pt idx="2589">
                  <c:v>0.57613899283829195</c:v>
                </c:pt>
                <c:pt idx="2590">
                  <c:v>0.57607005071382922</c:v>
                </c:pt>
                <c:pt idx="2591">
                  <c:v>0.57600110858936204</c:v>
                </c:pt>
                <c:pt idx="2592">
                  <c:v>0.57593216646489664</c:v>
                </c:pt>
                <c:pt idx="2593">
                  <c:v>0.57586322434043102</c:v>
                </c:pt>
                <c:pt idx="2594">
                  <c:v>0.57579428221596562</c:v>
                </c:pt>
                <c:pt idx="2595">
                  <c:v>0.57572534009150245</c:v>
                </c:pt>
                <c:pt idx="2596">
                  <c:v>0.57565639796703449</c:v>
                </c:pt>
                <c:pt idx="2597">
                  <c:v>0.57558745584256643</c:v>
                </c:pt>
                <c:pt idx="2598">
                  <c:v>0.57551851371810403</c:v>
                </c:pt>
                <c:pt idx="2599">
                  <c:v>0.57476015034898564</c:v>
                </c:pt>
                <c:pt idx="2600">
                  <c:v>0.57469120822452502</c:v>
                </c:pt>
                <c:pt idx="2601">
                  <c:v>0.57462226610005462</c:v>
                </c:pt>
                <c:pt idx="2602">
                  <c:v>0.574553323975589</c:v>
                </c:pt>
                <c:pt idx="2603">
                  <c:v>0.57448438185112061</c:v>
                </c:pt>
                <c:pt idx="2604">
                  <c:v>0.57441543972665543</c:v>
                </c:pt>
                <c:pt idx="2605">
                  <c:v>0.57434649760219592</c:v>
                </c:pt>
                <c:pt idx="2606">
                  <c:v>0.57427755547772796</c:v>
                </c:pt>
                <c:pt idx="2607">
                  <c:v>0.57420861335326445</c:v>
                </c:pt>
                <c:pt idx="2608">
                  <c:v>0.57413967122879994</c:v>
                </c:pt>
                <c:pt idx="2609">
                  <c:v>0.573381307859678</c:v>
                </c:pt>
                <c:pt idx="2610">
                  <c:v>0.57331236573520727</c:v>
                </c:pt>
                <c:pt idx="2611">
                  <c:v>0.57324342361074765</c:v>
                </c:pt>
                <c:pt idx="2612">
                  <c:v>0.57317448148628203</c:v>
                </c:pt>
                <c:pt idx="2613">
                  <c:v>0.57310553936181763</c:v>
                </c:pt>
                <c:pt idx="2614">
                  <c:v>0.57303659723735056</c:v>
                </c:pt>
                <c:pt idx="2615">
                  <c:v>0.57296765511288605</c:v>
                </c:pt>
                <c:pt idx="2616">
                  <c:v>0.57289871298842421</c:v>
                </c:pt>
                <c:pt idx="2617">
                  <c:v>0.57282977086395503</c:v>
                </c:pt>
                <c:pt idx="2618">
                  <c:v>0.57276082873949064</c:v>
                </c:pt>
                <c:pt idx="2619">
                  <c:v>0.57200246537037103</c:v>
                </c:pt>
                <c:pt idx="2620">
                  <c:v>0.57193352324590596</c:v>
                </c:pt>
                <c:pt idx="2621">
                  <c:v>0.57186458112143956</c:v>
                </c:pt>
                <c:pt idx="2622">
                  <c:v>0.57179563899697794</c:v>
                </c:pt>
                <c:pt idx="2623">
                  <c:v>0.57172669687251065</c:v>
                </c:pt>
                <c:pt idx="2624">
                  <c:v>0.57165775474804403</c:v>
                </c:pt>
                <c:pt idx="2625">
                  <c:v>0.57158881262358496</c:v>
                </c:pt>
                <c:pt idx="2626">
                  <c:v>0.57151987049911546</c:v>
                </c:pt>
                <c:pt idx="2627">
                  <c:v>0.5714509283746475</c:v>
                </c:pt>
                <c:pt idx="2628">
                  <c:v>0.57138198625018521</c:v>
                </c:pt>
                <c:pt idx="2629">
                  <c:v>0.57062362288106405</c:v>
                </c:pt>
                <c:pt idx="2630">
                  <c:v>0.57055468075659899</c:v>
                </c:pt>
                <c:pt idx="2631">
                  <c:v>0.57048573863213303</c:v>
                </c:pt>
                <c:pt idx="2632">
                  <c:v>0.57041679650766541</c:v>
                </c:pt>
                <c:pt idx="2633">
                  <c:v>0.57034785438320545</c:v>
                </c:pt>
                <c:pt idx="2634">
                  <c:v>0.57027891225874028</c:v>
                </c:pt>
                <c:pt idx="2635">
                  <c:v>0.57020997013427421</c:v>
                </c:pt>
                <c:pt idx="2636">
                  <c:v>0.57014102800980992</c:v>
                </c:pt>
                <c:pt idx="2637">
                  <c:v>0.57007208588533842</c:v>
                </c:pt>
                <c:pt idx="2638">
                  <c:v>0.57000314376087602</c:v>
                </c:pt>
                <c:pt idx="2639">
                  <c:v>0.56924478039175697</c:v>
                </c:pt>
                <c:pt idx="2640">
                  <c:v>0.56917583826729445</c:v>
                </c:pt>
                <c:pt idx="2641">
                  <c:v>0.56910689614282595</c:v>
                </c:pt>
                <c:pt idx="2642">
                  <c:v>0.56903795401836099</c:v>
                </c:pt>
                <c:pt idx="2643">
                  <c:v>0.56896901189389792</c:v>
                </c:pt>
                <c:pt idx="2644">
                  <c:v>0.56890006976942997</c:v>
                </c:pt>
                <c:pt idx="2645">
                  <c:v>0.56883112764496502</c:v>
                </c:pt>
                <c:pt idx="2646">
                  <c:v>0.56876218552049851</c:v>
                </c:pt>
                <c:pt idx="2647">
                  <c:v>0.56869324339603622</c:v>
                </c:pt>
                <c:pt idx="2648">
                  <c:v>0.56862430127156904</c:v>
                </c:pt>
                <c:pt idx="2649">
                  <c:v>0.56786593790244999</c:v>
                </c:pt>
                <c:pt idx="2650">
                  <c:v>0.56779699577798359</c:v>
                </c:pt>
                <c:pt idx="2651">
                  <c:v>0.56772805365352552</c:v>
                </c:pt>
                <c:pt idx="2652">
                  <c:v>0.56765911152905646</c:v>
                </c:pt>
                <c:pt idx="2653">
                  <c:v>0.56759016940458795</c:v>
                </c:pt>
                <c:pt idx="2654">
                  <c:v>0.56752122728012522</c:v>
                </c:pt>
                <c:pt idx="2655">
                  <c:v>0.5674522851556546</c:v>
                </c:pt>
                <c:pt idx="2656">
                  <c:v>0.56738334303119198</c:v>
                </c:pt>
                <c:pt idx="2657">
                  <c:v>0.56731440090672658</c:v>
                </c:pt>
                <c:pt idx="2658">
                  <c:v>0.56724545878226096</c:v>
                </c:pt>
                <c:pt idx="2659">
                  <c:v>0.56717651665779845</c:v>
                </c:pt>
                <c:pt idx="2660">
                  <c:v>0.56641815328867695</c:v>
                </c:pt>
                <c:pt idx="2661">
                  <c:v>0.56634921116421422</c:v>
                </c:pt>
                <c:pt idx="2662">
                  <c:v>0.56628026903974649</c:v>
                </c:pt>
                <c:pt idx="2663">
                  <c:v>0.56621132691528098</c:v>
                </c:pt>
                <c:pt idx="2664">
                  <c:v>0.56614238479081558</c:v>
                </c:pt>
                <c:pt idx="2665">
                  <c:v>0.56607344266635162</c:v>
                </c:pt>
                <c:pt idx="2666">
                  <c:v>0.56600450054188745</c:v>
                </c:pt>
                <c:pt idx="2667">
                  <c:v>0.56593555841742005</c:v>
                </c:pt>
                <c:pt idx="2668">
                  <c:v>0.56586661629295398</c:v>
                </c:pt>
                <c:pt idx="2669">
                  <c:v>0.56579767416849402</c:v>
                </c:pt>
                <c:pt idx="2670">
                  <c:v>0.56503931079936998</c:v>
                </c:pt>
                <c:pt idx="2671">
                  <c:v>0.56497036867490502</c:v>
                </c:pt>
                <c:pt idx="2672">
                  <c:v>0.56490142655044329</c:v>
                </c:pt>
                <c:pt idx="2673">
                  <c:v>0.564832484425974</c:v>
                </c:pt>
                <c:pt idx="2674">
                  <c:v>0.56476354230150905</c:v>
                </c:pt>
                <c:pt idx="2675">
                  <c:v>0.56469460017704465</c:v>
                </c:pt>
                <c:pt idx="2676">
                  <c:v>0.56462565805258302</c:v>
                </c:pt>
                <c:pt idx="2677">
                  <c:v>0.56455671592811296</c:v>
                </c:pt>
                <c:pt idx="2678">
                  <c:v>0.56448777380364656</c:v>
                </c:pt>
                <c:pt idx="2679">
                  <c:v>0.56441883167918494</c:v>
                </c:pt>
                <c:pt idx="2680">
                  <c:v>0.563660468310063</c:v>
                </c:pt>
                <c:pt idx="2681">
                  <c:v>0.56359152618560004</c:v>
                </c:pt>
                <c:pt idx="2682">
                  <c:v>0.56352258406112943</c:v>
                </c:pt>
                <c:pt idx="2683">
                  <c:v>0.56345364193666359</c:v>
                </c:pt>
                <c:pt idx="2684">
                  <c:v>0.56338469981219996</c:v>
                </c:pt>
                <c:pt idx="2685">
                  <c:v>0.56331575768773701</c:v>
                </c:pt>
                <c:pt idx="2686">
                  <c:v>0.56324681556327394</c:v>
                </c:pt>
                <c:pt idx="2687">
                  <c:v>0.56317787343880998</c:v>
                </c:pt>
                <c:pt idx="2688">
                  <c:v>0.56310893131434003</c:v>
                </c:pt>
                <c:pt idx="2689">
                  <c:v>0.56303998918987563</c:v>
                </c:pt>
                <c:pt idx="2690">
                  <c:v>0.56228162582075558</c:v>
                </c:pt>
                <c:pt idx="2691">
                  <c:v>0.56221268369629096</c:v>
                </c:pt>
                <c:pt idx="2692">
                  <c:v>0.56214374157182501</c:v>
                </c:pt>
                <c:pt idx="2693">
                  <c:v>0.5620747994473595</c:v>
                </c:pt>
                <c:pt idx="2694">
                  <c:v>0.56200585732289898</c:v>
                </c:pt>
                <c:pt idx="2695">
                  <c:v>0.56193691519842903</c:v>
                </c:pt>
                <c:pt idx="2696">
                  <c:v>0.56186797307396397</c:v>
                </c:pt>
                <c:pt idx="2697">
                  <c:v>0.5617990309495039</c:v>
                </c:pt>
                <c:pt idx="2698">
                  <c:v>0.5617300888250325</c:v>
                </c:pt>
                <c:pt idx="2699">
                  <c:v>0.56166114670056799</c:v>
                </c:pt>
                <c:pt idx="2700">
                  <c:v>0.5609027833314485</c:v>
                </c:pt>
                <c:pt idx="2701">
                  <c:v>0.56083384120698399</c:v>
                </c:pt>
                <c:pt idx="2702">
                  <c:v>0.56076489908251803</c:v>
                </c:pt>
                <c:pt idx="2703">
                  <c:v>0.56069595695805641</c:v>
                </c:pt>
                <c:pt idx="2704">
                  <c:v>0.5606270148335929</c:v>
                </c:pt>
                <c:pt idx="2705">
                  <c:v>0.56055807270912195</c:v>
                </c:pt>
                <c:pt idx="2706">
                  <c:v>0.56048913058465699</c:v>
                </c:pt>
                <c:pt idx="2707">
                  <c:v>0.56042018846019204</c:v>
                </c:pt>
                <c:pt idx="2708">
                  <c:v>0.56035124633572664</c:v>
                </c:pt>
                <c:pt idx="2709">
                  <c:v>0.56028230421125713</c:v>
                </c:pt>
                <c:pt idx="2710">
                  <c:v>0.55952394084213919</c:v>
                </c:pt>
                <c:pt idx="2711">
                  <c:v>0.55945499871767657</c:v>
                </c:pt>
                <c:pt idx="2712">
                  <c:v>0.55938605659321095</c:v>
                </c:pt>
                <c:pt idx="2713">
                  <c:v>0.55931711446874599</c:v>
                </c:pt>
                <c:pt idx="2714">
                  <c:v>0.55924817234428392</c:v>
                </c:pt>
                <c:pt idx="2715">
                  <c:v>0.55917923021981886</c:v>
                </c:pt>
                <c:pt idx="2716">
                  <c:v>0.55911028809534957</c:v>
                </c:pt>
                <c:pt idx="2717">
                  <c:v>0.55904134597088495</c:v>
                </c:pt>
                <c:pt idx="2718">
                  <c:v>0.558972403846419</c:v>
                </c:pt>
                <c:pt idx="2719">
                  <c:v>0.5589034617219506</c:v>
                </c:pt>
                <c:pt idx="2720">
                  <c:v>0.55807615622837292</c:v>
                </c:pt>
                <c:pt idx="2721">
                  <c:v>0.55800721410390464</c:v>
                </c:pt>
                <c:pt idx="2722">
                  <c:v>0.55793827197943902</c:v>
                </c:pt>
                <c:pt idx="2723">
                  <c:v>0.55786932985497351</c:v>
                </c:pt>
                <c:pt idx="2724">
                  <c:v>0.557800387730508</c:v>
                </c:pt>
                <c:pt idx="2725">
                  <c:v>0.55773144560604304</c:v>
                </c:pt>
                <c:pt idx="2726">
                  <c:v>0.55766250348157764</c:v>
                </c:pt>
                <c:pt idx="2727">
                  <c:v>0.55759356135711158</c:v>
                </c:pt>
                <c:pt idx="2728">
                  <c:v>0.55752461923264696</c:v>
                </c:pt>
                <c:pt idx="2729">
                  <c:v>0.55745567710818578</c:v>
                </c:pt>
                <c:pt idx="2730">
                  <c:v>0.55669731373906195</c:v>
                </c:pt>
                <c:pt idx="2731">
                  <c:v>0.55662837161460077</c:v>
                </c:pt>
                <c:pt idx="2732">
                  <c:v>0.55655942949013204</c:v>
                </c:pt>
                <c:pt idx="2733">
                  <c:v>0.55649048736566598</c:v>
                </c:pt>
                <c:pt idx="2734">
                  <c:v>0.55642154524120058</c:v>
                </c:pt>
                <c:pt idx="2735">
                  <c:v>0.55635260311673596</c:v>
                </c:pt>
                <c:pt idx="2736">
                  <c:v>0.556283660992266</c:v>
                </c:pt>
                <c:pt idx="2737">
                  <c:v>0.55621471886780449</c:v>
                </c:pt>
                <c:pt idx="2738">
                  <c:v>0.55614577674334065</c:v>
                </c:pt>
                <c:pt idx="2739">
                  <c:v>0.55607683461887902</c:v>
                </c:pt>
                <c:pt idx="2740">
                  <c:v>0.55531847124975497</c:v>
                </c:pt>
                <c:pt idx="2741">
                  <c:v>0.55524952912529002</c:v>
                </c:pt>
                <c:pt idx="2742">
                  <c:v>0.55518058700082451</c:v>
                </c:pt>
                <c:pt idx="2743">
                  <c:v>0.55511164487635856</c:v>
                </c:pt>
                <c:pt idx="2744">
                  <c:v>0.55504270275189405</c:v>
                </c:pt>
                <c:pt idx="2745">
                  <c:v>0.55497376062742898</c:v>
                </c:pt>
                <c:pt idx="2746">
                  <c:v>0.55490481850296303</c:v>
                </c:pt>
                <c:pt idx="2747">
                  <c:v>0.55483587637850373</c:v>
                </c:pt>
                <c:pt idx="2748">
                  <c:v>0.55476693425403201</c:v>
                </c:pt>
                <c:pt idx="2749">
                  <c:v>0.55469799212956994</c:v>
                </c:pt>
                <c:pt idx="2750">
                  <c:v>0.553939628760448</c:v>
                </c:pt>
                <c:pt idx="2751">
                  <c:v>0.55387068663598593</c:v>
                </c:pt>
                <c:pt idx="2752">
                  <c:v>0.55380174451151865</c:v>
                </c:pt>
                <c:pt idx="2753">
                  <c:v>0.55373280238705203</c:v>
                </c:pt>
                <c:pt idx="2754">
                  <c:v>0.55366386026258763</c:v>
                </c:pt>
                <c:pt idx="2755">
                  <c:v>0.55359491813812445</c:v>
                </c:pt>
                <c:pt idx="2756">
                  <c:v>0.55352597601365605</c:v>
                </c:pt>
                <c:pt idx="2757">
                  <c:v>0.55345703388919165</c:v>
                </c:pt>
                <c:pt idx="2758">
                  <c:v>0.55338809176472459</c:v>
                </c:pt>
                <c:pt idx="2759">
                  <c:v>0.55331914964025741</c:v>
                </c:pt>
                <c:pt idx="2760">
                  <c:v>0.55256078627114058</c:v>
                </c:pt>
                <c:pt idx="2761">
                  <c:v>0.55249184414667663</c:v>
                </c:pt>
                <c:pt idx="2762">
                  <c:v>0.55242290202220956</c:v>
                </c:pt>
                <c:pt idx="2763">
                  <c:v>0.55235395989774161</c:v>
                </c:pt>
                <c:pt idx="2764">
                  <c:v>0.55228501777328065</c:v>
                </c:pt>
                <c:pt idx="2765">
                  <c:v>0.55221607564881503</c:v>
                </c:pt>
                <c:pt idx="2766">
                  <c:v>0.55214713352434963</c:v>
                </c:pt>
                <c:pt idx="2767">
                  <c:v>0.55207819139988645</c:v>
                </c:pt>
                <c:pt idx="2768">
                  <c:v>0.55200924927541795</c:v>
                </c:pt>
                <c:pt idx="2769">
                  <c:v>0.55194030715095299</c:v>
                </c:pt>
                <c:pt idx="2770">
                  <c:v>0.55118194378183349</c:v>
                </c:pt>
                <c:pt idx="2771">
                  <c:v>0.55111300165736643</c:v>
                </c:pt>
                <c:pt idx="2772">
                  <c:v>0.55104405953290303</c:v>
                </c:pt>
                <c:pt idx="2773">
                  <c:v>0.55097511740844141</c:v>
                </c:pt>
                <c:pt idx="2774">
                  <c:v>0.55090617528397301</c:v>
                </c:pt>
                <c:pt idx="2775">
                  <c:v>0.55083723315951005</c:v>
                </c:pt>
                <c:pt idx="2776">
                  <c:v>0.55076829103504199</c:v>
                </c:pt>
                <c:pt idx="2777">
                  <c:v>0.55069934891057992</c:v>
                </c:pt>
                <c:pt idx="2778">
                  <c:v>0.55063040678611164</c:v>
                </c:pt>
                <c:pt idx="2779">
                  <c:v>0.55056146466164557</c:v>
                </c:pt>
                <c:pt idx="2780">
                  <c:v>0.54973415916806201</c:v>
                </c:pt>
                <c:pt idx="2781">
                  <c:v>0.54966521704360072</c:v>
                </c:pt>
                <c:pt idx="2782">
                  <c:v>0.54959627491913099</c:v>
                </c:pt>
                <c:pt idx="2783">
                  <c:v>0.54952733279466559</c:v>
                </c:pt>
                <c:pt idx="2784">
                  <c:v>0.54945839067020008</c:v>
                </c:pt>
                <c:pt idx="2785">
                  <c:v>0.54938944854573502</c:v>
                </c:pt>
                <c:pt idx="2786">
                  <c:v>0.54932050642126951</c:v>
                </c:pt>
                <c:pt idx="2787">
                  <c:v>0.549251564296804</c:v>
                </c:pt>
                <c:pt idx="2788">
                  <c:v>0.54918262217233849</c:v>
                </c:pt>
                <c:pt idx="2789">
                  <c:v>0.54911368004787298</c:v>
                </c:pt>
                <c:pt idx="2790">
                  <c:v>0.54835531667875792</c:v>
                </c:pt>
                <c:pt idx="2791">
                  <c:v>0.54828637455428897</c:v>
                </c:pt>
                <c:pt idx="2792">
                  <c:v>0.54821743242982646</c:v>
                </c:pt>
                <c:pt idx="2793">
                  <c:v>0.54814849030535895</c:v>
                </c:pt>
                <c:pt idx="2794">
                  <c:v>0.54807954818089522</c:v>
                </c:pt>
                <c:pt idx="2795">
                  <c:v>0.54801060605642804</c:v>
                </c:pt>
                <c:pt idx="2796">
                  <c:v>0.54794166393196297</c:v>
                </c:pt>
                <c:pt idx="2797">
                  <c:v>0.54787272180749658</c:v>
                </c:pt>
                <c:pt idx="2798">
                  <c:v>0.54780377968303262</c:v>
                </c:pt>
                <c:pt idx="2799">
                  <c:v>0.54773483755857078</c:v>
                </c:pt>
                <c:pt idx="2800">
                  <c:v>0.54697647418944795</c:v>
                </c:pt>
                <c:pt idx="2801">
                  <c:v>0.54690753206498421</c:v>
                </c:pt>
                <c:pt idx="2802">
                  <c:v>0.54683858994051648</c:v>
                </c:pt>
                <c:pt idx="2803">
                  <c:v>0.54676964781605197</c:v>
                </c:pt>
                <c:pt idx="2804">
                  <c:v>0.54670070569158846</c:v>
                </c:pt>
                <c:pt idx="2805">
                  <c:v>0.54663176356712095</c:v>
                </c:pt>
                <c:pt idx="2806">
                  <c:v>0.546562821442651</c:v>
                </c:pt>
                <c:pt idx="2807">
                  <c:v>0.54649387931819293</c:v>
                </c:pt>
                <c:pt idx="2808">
                  <c:v>0.54642493719372565</c:v>
                </c:pt>
                <c:pt idx="2809">
                  <c:v>0.54635599506925858</c:v>
                </c:pt>
                <c:pt idx="2810">
                  <c:v>0.54559763170013997</c:v>
                </c:pt>
                <c:pt idx="2811">
                  <c:v>0.54552868957567502</c:v>
                </c:pt>
                <c:pt idx="2812">
                  <c:v>0.54545974745120951</c:v>
                </c:pt>
                <c:pt idx="2813">
                  <c:v>0.545390805326744</c:v>
                </c:pt>
                <c:pt idx="2814">
                  <c:v>0.54532186320227904</c:v>
                </c:pt>
                <c:pt idx="2815">
                  <c:v>0.54525292107781143</c:v>
                </c:pt>
                <c:pt idx="2816">
                  <c:v>0.54518397895334758</c:v>
                </c:pt>
                <c:pt idx="2817">
                  <c:v>0.5451150368288864</c:v>
                </c:pt>
                <c:pt idx="2818">
                  <c:v>0.54504609470441701</c:v>
                </c:pt>
                <c:pt idx="2819">
                  <c:v>0.54497715257995205</c:v>
                </c:pt>
                <c:pt idx="2820">
                  <c:v>0.54421878921083156</c:v>
                </c:pt>
                <c:pt idx="2821">
                  <c:v>0.54414984708636804</c:v>
                </c:pt>
                <c:pt idx="2822">
                  <c:v>0.54408090496190042</c:v>
                </c:pt>
                <c:pt idx="2823">
                  <c:v>0.54401196283743658</c:v>
                </c:pt>
                <c:pt idx="2824">
                  <c:v>0.54394302071297196</c:v>
                </c:pt>
                <c:pt idx="2825">
                  <c:v>0.54387407858851189</c:v>
                </c:pt>
                <c:pt idx="2826">
                  <c:v>0.54380513646404394</c:v>
                </c:pt>
                <c:pt idx="2827">
                  <c:v>0.54373619433957665</c:v>
                </c:pt>
                <c:pt idx="2828">
                  <c:v>0.54366725221511392</c:v>
                </c:pt>
                <c:pt idx="2829">
                  <c:v>0.54359831009064496</c:v>
                </c:pt>
                <c:pt idx="2830">
                  <c:v>0.54283994672152602</c:v>
                </c:pt>
                <c:pt idx="2831">
                  <c:v>0.54277100459706162</c:v>
                </c:pt>
                <c:pt idx="2832">
                  <c:v>0.54270206247259845</c:v>
                </c:pt>
                <c:pt idx="2833">
                  <c:v>0.54263312034813005</c:v>
                </c:pt>
                <c:pt idx="2834">
                  <c:v>0.54256417822366243</c:v>
                </c:pt>
                <c:pt idx="2835">
                  <c:v>0.54249523609920292</c:v>
                </c:pt>
                <c:pt idx="2836">
                  <c:v>0.54242629397473396</c:v>
                </c:pt>
                <c:pt idx="2837">
                  <c:v>0.54235735185026512</c:v>
                </c:pt>
                <c:pt idx="2838">
                  <c:v>0.5422884097258025</c:v>
                </c:pt>
                <c:pt idx="2839">
                  <c:v>0.54221946760133799</c:v>
                </c:pt>
                <c:pt idx="2840">
                  <c:v>0.54139216210775143</c:v>
                </c:pt>
                <c:pt idx="2841">
                  <c:v>0.54132321998328903</c:v>
                </c:pt>
                <c:pt idx="2842">
                  <c:v>0.54125427785882363</c:v>
                </c:pt>
                <c:pt idx="2843">
                  <c:v>0.54118533573435756</c:v>
                </c:pt>
                <c:pt idx="2844">
                  <c:v>0.54111639360989305</c:v>
                </c:pt>
                <c:pt idx="2845">
                  <c:v>0.54104745148542865</c:v>
                </c:pt>
                <c:pt idx="2846">
                  <c:v>0.54097850936096159</c:v>
                </c:pt>
                <c:pt idx="2847">
                  <c:v>0.54090956723649664</c:v>
                </c:pt>
                <c:pt idx="2848">
                  <c:v>0.54084062511203101</c:v>
                </c:pt>
                <c:pt idx="2849">
                  <c:v>0.54001331961844701</c:v>
                </c:pt>
                <c:pt idx="2850">
                  <c:v>0.53994437749398494</c:v>
                </c:pt>
                <c:pt idx="2851">
                  <c:v>0.53987543536951998</c:v>
                </c:pt>
                <c:pt idx="2852">
                  <c:v>0.53980649324505103</c:v>
                </c:pt>
                <c:pt idx="2853">
                  <c:v>0.53973755112058563</c:v>
                </c:pt>
                <c:pt idx="2854">
                  <c:v>0.53966860899612001</c:v>
                </c:pt>
                <c:pt idx="2855">
                  <c:v>0.5395996668716545</c:v>
                </c:pt>
                <c:pt idx="2856">
                  <c:v>0.53953072474718677</c:v>
                </c:pt>
                <c:pt idx="2857">
                  <c:v>0.53946178262272348</c:v>
                </c:pt>
                <c:pt idx="2858">
                  <c:v>0.53939284049825897</c:v>
                </c:pt>
                <c:pt idx="2859">
                  <c:v>0.53863447712914292</c:v>
                </c:pt>
                <c:pt idx="2860">
                  <c:v>0.53856553500467397</c:v>
                </c:pt>
                <c:pt idx="2861">
                  <c:v>0.53849659288020857</c:v>
                </c:pt>
                <c:pt idx="2862">
                  <c:v>0.5384276507557435</c:v>
                </c:pt>
                <c:pt idx="2863">
                  <c:v>0.53835870863127799</c:v>
                </c:pt>
                <c:pt idx="2864">
                  <c:v>0.53828976650681304</c:v>
                </c:pt>
                <c:pt idx="2865">
                  <c:v>0.53822082438234797</c:v>
                </c:pt>
                <c:pt idx="2866">
                  <c:v>0.53815188225788446</c:v>
                </c:pt>
                <c:pt idx="2867">
                  <c:v>0.53808294013341651</c:v>
                </c:pt>
                <c:pt idx="2868">
                  <c:v>0.53801399800895056</c:v>
                </c:pt>
                <c:pt idx="2869">
                  <c:v>0.53725563463983617</c:v>
                </c:pt>
                <c:pt idx="2870">
                  <c:v>0.53718669251536699</c:v>
                </c:pt>
                <c:pt idx="2871">
                  <c:v>0.53711775039090159</c:v>
                </c:pt>
                <c:pt idx="2872">
                  <c:v>0.53704880826643764</c:v>
                </c:pt>
                <c:pt idx="2873">
                  <c:v>0.53697986614197346</c:v>
                </c:pt>
                <c:pt idx="2874">
                  <c:v>0.53691092401750551</c:v>
                </c:pt>
                <c:pt idx="2875">
                  <c:v>0.536841981893041</c:v>
                </c:pt>
                <c:pt idx="2876">
                  <c:v>0.53677303976857793</c:v>
                </c:pt>
                <c:pt idx="2877">
                  <c:v>0.53670409764411386</c:v>
                </c:pt>
                <c:pt idx="2878">
                  <c:v>0.53663515551964402</c:v>
                </c:pt>
                <c:pt idx="2879">
                  <c:v>0.53587679215052664</c:v>
                </c:pt>
                <c:pt idx="2880">
                  <c:v>0.53580785002606002</c:v>
                </c:pt>
                <c:pt idx="2881">
                  <c:v>0.53573890790159495</c:v>
                </c:pt>
                <c:pt idx="2882">
                  <c:v>0.53566996577712678</c:v>
                </c:pt>
                <c:pt idx="2883">
                  <c:v>0.53560102365266404</c:v>
                </c:pt>
                <c:pt idx="2884">
                  <c:v>0.53553208152819898</c:v>
                </c:pt>
                <c:pt idx="2885">
                  <c:v>0.53546313940373358</c:v>
                </c:pt>
                <c:pt idx="2886">
                  <c:v>0.53539419727926796</c:v>
                </c:pt>
                <c:pt idx="2887">
                  <c:v>0.53532525515480545</c:v>
                </c:pt>
                <c:pt idx="2888">
                  <c:v>0.53525631303033649</c:v>
                </c:pt>
                <c:pt idx="2889">
                  <c:v>0.53449794966121578</c:v>
                </c:pt>
                <c:pt idx="2890">
                  <c:v>0.53442900753675304</c:v>
                </c:pt>
                <c:pt idx="2891">
                  <c:v>0.53436006541228542</c:v>
                </c:pt>
                <c:pt idx="2892">
                  <c:v>0.53429112328782302</c:v>
                </c:pt>
                <c:pt idx="2893">
                  <c:v>0.53422218116335407</c:v>
                </c:pt>
                <c:pt idx="2894">
                  <c:v>0.53415323903889445</c:v>
                </c:pt>
                <c:pt idx="2895">
                  <c:v>0.53408429691442605</c:v>
                </c:pt>
                <c:pt idx="2896">
                  <c:v>0.53401535478995843</c:v>
                </c:pt>
                <c:pt idx="2897">
                  <c:v>0.53394641266550102</c:v>
                </c:pt>
                <c:pt idx="2898">
                  <c:v>0.53387747054103063</c:v>
                </c:pt>
                <c:pt idx="2899">
                  <c:v>0.53305016504744307</c:v>
                </c:pt>
                <c:pt idx="2900">
                  <c:v>0.532981222922981</c:v>
                </c:pt>
                <c:pt idx="2901">
                  <c:v>0.53291228079851449</c:v>
                </c:pt>
                <c:pt idx="2902">
                  <c:v>0.53284333867405065</c:v>
                </c:pt>
                <c:pt idx="2903">
                  <c:v>0.53277439654959002</c:v>
                </c:pt>
                <c:pt idx="2904">
                  <c:v>0.5327054544251224</c:v>
                </c:pt>
                <c:pt idx="2905">
                  <c:v>0.53263651230065401</c:v>
                </c:pt>
                <c:pt idx="2906">
                  <c:v>0.5325675701761885</c:v>
                </c:pt>
                <c:pt idx="2907">
                  <c:v>0.53249862805172299</c:v>
                </c:pt>
                <c:pt idx="2908">
                  <c:v>0.53167132255814298</c:v>
                </c:pt>
                <c:pt idx="2909">
                  <c:v>0.53160238043367403</c:v>
                </c:pt>
                <c:pt idx="2910">
                  <c:v>0.53153343830920796</c:v>
                </c:pt>
                <c:pt idx="2911">
                  <c:v>0.53146449618474301</c:v>
                </c:pt>
                <c:pt idx="2912">
                  <c:v>0.53139555406027805</c:v>
                </c:pt>
                <c:pt idx="2913">
                  <c:v>0.53132661193581199</c:v>
                </c:pt>
                <c:pt idx="2914">
                  <c:v>0.5312576698113437</c:v>
                </c:pt>
                <c:pt idx="2915">
                  <c:v>0.53118872768688163</c:v>
                </c:pt>
                <c:pt idx="2916">
                  <c:v>0.53111978556241557</c:v>
                </c:pt>
                <c:pt idx="2917">
                  <c:v>0.5310508434379505</c:v>
                </c:pt>
                <c:pt idx="2918">
                  <c:v>0.53029248006883201</c:v>
                </c:pt>
                <c:pt idx="2919">
                  <c:v>0.5302235379443665</c:v>
                </c:pt>
                <c:pt idx="2920">
                  <c:v>0.53015459581989999</c:v>
                </c:pt>
                <c:pt idx="2921">
                  <c:v>0.53008565369543892</c:v>
                </c:pt>
                <c:pt idx="2922">
                  <c:v>0.53001671157097097</c:v>
                </c:pt>
                <c:pt idx="2923">
                  <c:v>0.52994776944650501</c:v>
                </c:pt>
                <c:pt idx="2924">
                  <c:v>0.52987882732203995</c:v>
                </c:pt>
                <c:pt idx="2925">
                  <c:v>0.52980988519757621</c:v>
                </c:pt>
                <c:pt idx="2926">
                  <c:v>0.52974094307311193</c:v>
                </c:pt>
                <c:pt idx="2927">
                  <c:v>0.52967200094864397</c:v>
                </c:pt>
                <c:pt idx="2928">
                  <c:v>0.52891363757952792</c:v>
                </c:pt>
                <c:pt idx="2929">
                  <c:v>0.52884469545505963</c:v>
                </c:pt>
                <c:pt idx="2930">
                  <c:v>0.5287757533305989</c:v>
                </c:pt>
                <c:pt idx="2931">
                  <c:v>0.52870681120612895</c:v>
                </c:pt>
                <c:pt idx="2932">
                  <c:v>0.52863786908166077</c:v>
                </c:pt>
                <c:pt idx="2933">
                  <c:v>0.52856892695719759</c:v>
                </c:pt>
                <c:pt idx="2934">
                  <c:v>0.52849998483273042</c:v>
                </c:pt>
                <c:pt idx="2935">
                  <c:v>0.52843104270826657</c:v>
                </c:pt>
                <c:pt idx="2936">
                  <c:v>0.52836210058380151</c:v>
                </c:pt>
                <c:pt idx="2937">
                  <c:v>0.528293158459337</c:v>
                </c:pt>
                <c:pt idx="2938">
                  <c:v>0.52753479509021506</c:v>
                </c:pt>
                <c:pt idx="2939">
                  <c:v>0.52746585296575199</c:v>
                </c:pt>
                <c:pt idx="2940">
                  <c:v>0.52739691084128659</c:v>
                </c:pt>
                <c:pt idx="2941">
                  <c:v>0.52732796871681942</c:v>
                </c:pt>
                <c:pt idx="2942">
                  <c:v>0.52725902659235602</c:v>
                </c:pt>
                <c:pt idx="2943">
                  <c:v>0.52719008446789095</c:v>
                </c:pt>
                <c:pt idx="2944">
                  <c:v>0.52712114234342822</c:v>
                </c:pt>
                <c:pt idx="2945">
                  <c:v>0.52705220021895949</c:v>
                </c:pt>
                <c:pt idx="2946">
                  <c:v>0.52698325809449564</c:v>
                </c:pt>
                <c:pt idx="2947">
                  <c:v>0.52691431597002958</c:v>
                </c:pt>
                <c:pt idx="2948">
                  <c:v>0.52615595260091164</c:v>
                </c:pt>
                <c:pt idx="2949">
                  <c:v>0.52608701047644502</c:v>
                </c:pt>
                <c:pt idx="2950">
                  <c:v>0.52601806835197951</c:v>
                </c:pt>
                <c:pt idx="2951">
                  <c:v>0.52594912622751722</c:v>
                </c:pt>
                <c:pt idx="2952">
                  <c:v>0.52588018410304849</c:v>
                </c:pt>
                <c:pt idx="2953">
                  <c:v>0.52581124197858464</c:v>
                </c:pt>
                <c:pt idx="2954">
                  <c:v>0.52574229985411902</c:v>
                </c:pt>
                <c:pt idx="2955">
                  <c:v>0.52567335772965296</c:v>
                </c:pt>
                <c:pt idx="2956">
                  <c:v>0.52560441560519278</c:v>
                </c:pt>
                <c:pt idx="2957">
                  <c:v>0.52553547348072205</c:v>
                </c:pt>
                <c:pt idx="2958">
                  <c:v>0.52470816798713749</c:v>
                </c:pt>
                <c:pt idx="2959">
                  <c:v>0.52463922586267298</c:v>
                </c:pt>
                <c:pt idx="2960">
                  <c:v>0.52450134161374196</c:v>
                </c:pt>
                <c:pt idx="2961">
                  <c:v>0.52436345736481205</c:v>
                </c:pt>
                <c:pt idx="2962">
                  <c:v>0.52422557311588391</c:v>
                </c:pt>
                <c:pt idx="2963">
                  <c:v>0.5240187467424845</c:v>
                </c:pt>
                <c:pt idx="2964">
                  <c:v>0.52388086249355692</c:v>
                </c:pt>
                <c:pt idx="2965">
                  <c:v>0.52374297824462301</c:v>
                </c:pt>
                <c:pt idx="2966">
                  <c:v>0.52360509399569521</c:v>
                </c:pt>
                <c:pt idx="2967">
                  <c:v>0.52346720974675709</c:v>
                </c:pt>
                <c:pt idx="2968">
                  <c:v>0.52332932549783051</c:v>
                </c:pt>
                <c:pt idx="2969">
                  <c:v>0.52319144124890105</c:v>
                </c:pt>
                <c:pt idx="2970">
                  <c:v>0.52305355699997003</c:v>
                </c:pt>
                <c:pt idx="2971">
                  <c:v>0.52291567275103901</c:v>
                </c:pt>
                <c:pt idx="2972">
                  <c:v>0.52277778850210799</c:v>
                </c:pt>
                <c:pt idx="2973">
                  <c:v>0.52257096212871201</c:v>
                </c:pt>
                <c:pt idx="2974">
                  <c:v>0.52243307787978199</c:v>
                </c:pt>
                <c:pt idx="2975">
                  <c:v>0.52229519363085164</c:v>
                </c:pt>
                <c:pt idx="2976">
                  <c:v>0.52215730938191707</c:v>
                </c:pt>
                <c:pt idx="2977">
                  <c:v>0.52201942513298849</c:v>
                </c:pt>
                <c:pt idx="2978">
                  <c:v>0.52188154088405858</c:v>
                </c:pt>
                <c:pt idx="2979">
                  <c:v>0.52174365663513289</c:v>
                </c:pt>
                <c:pt idx="2980">
                  <c:v>0.52160577238620065</c:v>
                </c:pt>
                <c:pt idx="2981">
                  <c:v>0.52146788813726197</c:v>
                </c:pt>
                <c:pt idx="2982">
                  <c:v>0.5213300038883355</c:v>
                </c:pt>
                <c:pt idx="2983">
                  <c:v>0.52126106176386777</c:v>
                </c:pt>
                <c:pt idx="2984">
                  <c:v>0.52112317751493997</c:v>
                </c:pt>
                <c:pt idx="2985">
                  <c:v>0.52098529326600895</c:v>
                </c:pt>
                <c:pt idx="2986">
                  <c:v>0.52084740901707804</c:v>
                </c:pt>
                <c:pt idx="2987">
                  <c:v>0.52070952476814802</c:v>
                </c:pt>
                <c:pt idx="2988">
                  <c:v>0.520571640519217</c:v>
                </c:pt>
                <c:pt idx="2989">
                  <c:v>0.52043375627028599</c:v>
                </c:pt>
                <c:pt idx="2990">
                  <c:v>0.52029587202135663</c:v>
                </c:pt>
                <c:pt idx="2991">
                  <c:v>0.52015798777242206</c:v>
                </c:pt>
                <c:pt idx="2992">
                  <c:v>0.52002010352349692</c:v>
                </c:pt>
                <c:pt idx="2993">
                  <c:v>0.51981327715009795</c:v>
                </c:pt>
                <c:pt idx="2994">
                  <c:v>0.51967539290116704</c:v>
                </c:pt>
                <c:pt idx="2995">
                  <c:v>0.51953750865223358</c:v>
                </c:pt>
                <c:pt idx="2996">
                  <c:v>0.51939962440330845</c:v>
                </c:pt>
                <c:pt idx="2997">
                  <c:v>0.51926174015437498</c:v>
                </c:pt>
                <c:pt idx="2998">
                  <c:v>0.51912385590544496</c:v>
                </c:pt>
                <c:pt idx="2999">
                  <c:v>0.51898597165651394</c:v>
                </c:pt>
                <c:pt idx="3000">
                  <c:v>0.51884808740758592</c:v>
                </c:pt>
                <c:pt idx="3001">
                  <c:v>0.51871020315865302</c:v>
                </c:pt>
                <c:pt idx="3002">
                  <c:v>0.51857231890971978</c:v>
                </c:pt>
                <c:pt idx="3003">
                  <c:v>0.5185033767852526</c:v>
                </c:pt>
                <c:pt idx="3004">
                  <c:v>0.51836549253632602</c:v>
                </c:pt>
                <c:pt idx="3005">
                  <c:v>0.518227608287395</c:v>
                </c:pt>
                <c:pt idx="3006">
                  <c:v>0.51808972403846398</c:v>
                </c:pt>
                <c:pt idx="3007">
                  <c:v>0.51795183978953463</c:v>
                </c:pt>
                <c:pt idx="3008">
                  <c:v>0.5178139555406025</c:v>
                </c:pt>
                <c:pt idx="3009">
                  <c:v>0.51767607129167204</c:v>
                </c:pt>
                <c:pt idx="3010">
                  <c:v>0.51753818704273813</c:v>
                </c:pt>
                <c:pt idx="3011">
                  <c:v>0.517400302793811</c:v>
                </c:pt>
                <c:pt idx="3012">
                  <c:v>0.51726241854488064</c:v>
                </c:pt>
                <c:pt idx="3013">
                  <c:v>0.51705559217148644</c:v>
                </c:pt>
                <c:pt idx="3014">
                  <c:v>0.51691770792255043</c:v>
                </c:pt>
                <c:pt idx="3015">
                  <c:v>0.5167798236736264</c:v>
                </c:pt>
                <c:pt idx="3016">
                  <c:v>0.51664193942469494</c:v>
                </c:pt>
                <c:pt idx="3017">
                  <c:v>0.51650405517576059</c:v>
                </c:pt>
                <c:pt idx="3018">
                  <c:v>0.51636617092682713</c:v>
                </c:pt>
                <c:pt idx="3019">
                  <c:v>0.51622828667790011</c:v>
                </c:pt>
                <c:pt idx="3020">
                  <c:v>0.51609040242896964</c:v>
                </c:pt>
                <c:pt idx="3021">
                  <c:v>0.51595251818003796</c:v>
                </c:pt>
                <c:pt idx="3022">
                  <c:v>0.51581463393110805</c:v>
                </c:pt>
                <c:pt idx="3023">
                  <c:v>0.51560780755771263</c:v>
                </c:pt>
                <c:pt idx="3024">
                  <c:v>0.51546992330878105</c:v>
                </c:pt>
                <c:pt idx="3025">
                  <c:v>0.51533203905984959</c:v>
                </c:pt>
                <c:pt idx="3026">
                  <c:v>0.51519415481091857</c:v>
                </c:pt>
                <c:pt idx="3027">
                  <c:v>0.51505627056198899</c:v>
                </c:pt>
                <c:pt idx="3028">
                  <c:v>0.51491838631305797</c:v>
                </c:pt>
                <c:pt idx="3029">
                  <c:v>0.51478050206412695</c:v>
                </c:pt>
                <c:pt idx="3030">
                  <c:v>0.51464261781519993</c:v>
                </c:pt>
                <c:pt idx="3031">
                  <c:v>0.51450473356626558</c:v>
                </c:pt>
                <c:pt idx="3032">
                  <c:v>0.51429790719287005</c:v>
                </c:pt>
                <c:pt idx="3033">
                  <c:v>0.51416002294393859</c:v>
                </c:pt>
                <c:pt idx="3034">
                  <c:v>0.51402213869500801</c:v>
                </c:pt>
                <c:pt idx="3035">
                  <c:v>0.51388425444608021</c:v>
                </c:pt>
                <c:pt idx="3036">
                  <c:v>0.51374637019714697</c:v>
                </c:pt>
                <c:pt idx="3037">
                  <c:v>0.51360848594821551</c:v>
                </c:pt>
                <c:pt idx="3038">
                  <c:v>0.51347060169928604</c:v>
                </c:pt>
                <c:pt idx="3039">
                  <c:v>0.51333271745035458</c:v>
                </c:pt>
                <c:pt idx="3040">
                  <c:v>0.51319483320142645</c:v>
                </c:pt>
                <c:pt idx="3041">
                  <c:v>0.51305694895249043</c:v>
                </c:pt>
                <c:pt idx="3042">
                  <c:v>0.51285012257909945</c:v>
                </c:pt>
                <c:pt idx="3043">
                  <c:v>0.51271223833016699</c:v>
                </c:pt>
                <c:pt idx="3044">
                  <c:v>0.51257435408123342</c:v>
                </c:pt>
                <c:pt idx="3045">
                  <c:v>0.51243646983229985</c:v>
                </c:pt>
                <c:pt idx="3046">
                  <c:v>0.51229858558337504</c:v>
                </c:pt>
                <c:pt idx="3047">
                  <c:v>0.51216070133444358</c:v>
                </c:pt>
                <c:pt idx="3048">
                  <c:v>0.51202281708551545</c:v>
                </c:pt>
                <c:pt idx="3049">
                  <c:v>0.51188493283658265</c:v>
                </c:pt>
                <c:pt idx="3050">
                  <c:v>0.51174704858765196</c:v>
                </c:pt>
                <c:pt idx="3051">
                  <c:v>0.51160916433872095</c:v>
                </c:pt>
                <c:pt idx="3052">
                  <c:v>0.51154022221425599</c:v>
                </c:pt>
                <c:pt idx="3053">
                  <c:v>0.51140233796532242</c:v>
                </c:pt>
                <c:pt idx="3054">
                  <c:v>0.51126445371639351</c:v>
                </c:pt>
                <c:pt idx="3055">
                  <c:v>0.5111265694674606</c:v>
                </c:pt>
                <c:pt idx="3056">
                  <c:v>0.51098868521853302</c:v>
                </c:pt>
                <c:pt idx="3057">
                  <c:v>0.510850800969602</c:v>
                </c:pt>
                <c:pt idx="3058">
                  <c:v>0.51071291672067098</c:v>
                </c:pt>
                <c:pt idx="3059">
                  <c:v>0.51057503247174163</c:v>
                </c:pt>
                <c:pt idx="3060">
                  <c:v>0.51043714822280717</c:v>
                </c:pt>
                <c:pt idx="3061">
                  <c:v>0.51029926397388192</c:v>
                </c:pt>
                <c:pt idx="3062">
                  <c:v>0.51009243760048628</c:v>
                </c:pt>
                <c:pt idx="3063">
                  <c:v>0.50995455335155304</c:v>
                </c:pt>
                <c:pt idx="3064">
                  <c:v>0.50981666910261858</c:v>
                </c:pt>
                <c:pt idx="3065">
                  <c:v>0.509678784853691</c:v>
                </c:pt>
                <c:pt idx="3066">
                  <c:v>0.50954090060475998</c:v>
                </c:pt>
                <c:pt idx="3067">
                  <c:v>0.50940301635583063</c:v>
                </c:pt>
                <c:pt idx="3068">
                  <c:v>0.50926513210689905</c:v>
                </c:pt>
                <c:pt idx="3069">
                  <c:v>0.5091272478579647</c:v>
                </c:pt>
                <c:pt idx="3070">
                  <c:v>0.50898936360903801</c:v>
                </c:pt>
                <c:pt idx="3071">
                  <c:v>0.50885147936010922</c:v>
                </c:pt>
                <c:pt idx="3072">
                  <c:v>0.50864465298671346</c:v>
                </c:pt>
                <c:pt idx="3073">
                  <c:v>0.508506768737776</c:v>
                </c:pt>
                <c:pt idx="3074">
                  <c:v>0.50836888448884898</c:v>
                </c:pt>
                <c:pt idx="3075">
                  <c:v>0.50823100023991896</c:v>
                </c:pt>
                <c:pt idx="3076">
                  <c:v>0.5080931159909875</c:v>
                </c:pt>
                <c:pt idx="3077">
                  <c:v>0.50795523174205659</c:v>
                </c:pt>
                <c:pt idx="3078">
                  <c:v>0.50781734749312701</c:v>
                </c:pt>
                <c:pt idx="3079">
                  <c:v>0.50767946324420032</c:v>
                </c:pt>
                <c:pt idx="3080">
                  <c:v>0.50754157899526242</c:v>
                </c:pt>
                <c:pt idx="3081">
                  <c:v>0.507334752621869</c:v>
                </c:pt>
                <c:pt idx="3082">
                  <c:v>0.50719686837293543</c:v>
                </c:pt>
                <c:pt idx="3083">
                  <c:v>0.50705898412400796</c:v>
                </c:pt>
                <c:pt idx="3084">
                  <c:v>0.50692109987507705</c:v>
                </c:pt>
                <c:pt idx="3085">
                  <c:v>0.50678321562614603</c:v>
                </c:pt>
                <c:pt idx="3086">
                  <c:v>0.50664533137721601</c:v>
                </c:pt>
                <c:pt idx="3087">
                  <c:v>0.50650744712828499</c:v>
                </c:pt>
                <c:pt idx="3088">
                  <c:v>0.50636956287935142</c:v>
                </c:pt>
                <c:pt idx="3089">
                  <c:v>0.50623167863042295</c:v>
                </c:pt>
                <c:pt idx="3090">
                  <c:v>0.50609379438149305</c:v>
                </c:pt>
                <c:pt idx="3091">
                  <c:v>0.50588696800809696</c:v>
                </c:pt>
                <c:pt idx="3092">
                  <c:v>0.50574908375916605</c:v>
                </c:pt>
                <c:pt idx="3093">
                  <c:v>0.50561119951023459</c:v>
                </c:pt>
                <c:pt idx="3094">
                  <c:v>0.50547331526130457</c:v>
                </c:pt>
                <c:pt idx="3095">
                  <c:v>0.50533543101237399</c:v>
                </c:pt>
                <c:pt idx="3096">
                  <c:v>0.50519754676344297</c:v>
                </c:pt>
                <c:pt idx="3097">
                  <c:v>0.50505966251451528</c:v>
                </c:pt>
                <c:pt idx="3098">
                  <c:v>0.50492177826558493</c:v>
                </c:pt>
                <c:pt idx="3099">
                  <c:v>0.50478389401665058</c:v>
                </c:pt>
                <c:pt idx="3100">
                  <c:v>0.5045770676432545</c:v>
                </c:pt>
                <c:pt idx="3101">
                  <c:v>0.50443918339432359</c:v>
                </c:pt>
                <c:pt idx="3102">
                  <c:v>0.50430129914539401</c:v>
                </c:pt>
                <c:pt idx="3103">
                  <c:v>0.50416341489646077</c:v>
                </c:pt>
                <c:pt idx="3104">
                  <c:v>0.50402553064753264</c:v>
                </c:pt>
                <c:pt idx="3105">
                  <c:v>0.50388764639860095</c:v>
                </c:pt>
                <c:pt idx="3106">
                  <c:v>0.50374976214967393</c:v>
                </c:pt>
                <c:pt idx="3107">
                  <c:v>0.50361187790074002</c:v>
                </c:pt>
                <c:pt idx="3108">
                  <c:v>0.503473993651809</c:v>
                </c:pt>
                <c:pt idx="3109">
                  <c:v>0.50333610940287643</c:v>
                </c:pt>
                <c:pt idx="3110">
                  <c:v>0.50312928302948545</c:v>
                </c:pt>
                <c:pt idx="3111">
                  <c:v>0.50299139878055199</c:v>
                </c:pt>
                <c:pt idx="3112">
                  <c:v>0.50285351453162097</c:v>
                </c:pt>
                <c:pt idx="3113">
                  <c:v>0.50271563028268995</c:v>
                </c:pt>
                <c:pt idx="3114">
                  <c:v>0.50257774603375949</c:v>
                </c:pt>
                <c:pt idx="3115">
                  <c:v>0.50243986178482858</c:v>
                </c:pt>
                <c:pt idx="3116">
                  <c:v>0.5023019775359</c:v>
                </c:pt>
                <c:pt idx="3117">
                  <c:v>0.50216409328696543</c:v>
                </c:pt>
                <c:pt idx="3118">
                  <c:v>0.50202620903803696</c:v>
                </c:pt>
                <c:pt idx="3119">
                  <c:v>0.50188832478910606</c:v>
                </c:pt>
                <c:pt idx="3120">
                  <c:v>0.50181938266464099</c:v>
                </c:pt>
                <c:pt idx="3121">
                  <c:v>0.50168149841571064</c:v>
                </c:pt>
                <c:pt idx="3122">
                  <c:v>0.50154361416677895</c:v>
                </c:pt>
                <c:pt idx="3123">
                  <c:v>0.50140572991784549</c:v>
                </c:pt>
                <c:pt idx="3124">
                  <c:v>0.50126784566891758</c:v>
                </c:pt>
                <c:pt idx="3125">
                  <c:v>0.501129961419987</c:v>
                </c:pt>
                <c:pt idx="3126">
                  <c:v>0.50099207717105698</c:v>
                </c:pt>
                <c:pt idx="3127">
                  <c:v>0.50085419292212596</c:v>
                </c:pt>
                <c:pt idx="3128">
                  <c:v>0.50071630867319505</c:v>
                </c:pt>
                <c:pt idx="3129">
                  <c:v>0.50057842442426459</c:v>
                </c:pt>
                <c:pt idx="3130">
                  <c:v>0.50037159805086751</c:v>
                </c:pt>
                <c:pt idx="3131">
                  <c:v>0.50023371380193449</c:v>
                </c:pt>
                <c:pt idx="3132">
                  <c:v>0.50009582955300946</c:v>
                </c:pt>
                <c:pt idx="3133">
                  <c:v>0.49995794530407822</c:v>
                </c:pt>
                <c:pt idx="3134">
                  <c:v>0.49982006105514892</c:v>
                </c:pt>
                <c:pt idx="3135">
                  <c:v>0.49968217680621646</c:v>
                </c:pt>
                <c:pt idx="3136">
                  <c:v>0.49954429255728511</c:v>
                </c:pt>
                <c:pt idx="3137">
                  <c:v>0.49940640830835464</c:v>
                </c:pt>
                <c:pt idx="3138">
                  <c:v>0.49926852405942423</c:v>
                </c:pt>
                <c:pt idx="3139">
                  <c:v>0.49913063981049238</c:v>
                </c:pt>
                <c:pt idx="3140">
                  <c:v>0.49892381343709746</c:v>
                </c:pt>
                <c:pt idx="3141">
                  <c:v>0.49878592918816611</c:v>
                </c:pt>
                <c:pt idx="3142">
                  <c:v>0.49864804493923498</c:v>
                </c:pt>
                <c:pt idx="3143">
                  <c:v>0.49851016069030546</c:v>
                </c:pt>
                <c:pt idx="3144">
                  <c:v>0.49837227644137388</c:v>
                </c:pt>
                <c:pt idx="3145">
                  <c:v>0.49823439219244364</c:v>
                </c:pt>
                <c:pt idx="3146">
                  <c:v>0.49809650794351323</c:v>
                </c:pt>
                <c:pt idx="3147">
                  <c:v>0.49795862369458305</c:v>
                </c:pt>
                <c:pt idx="3148">
                  <c:v>0.49782073944565247</c:v>
                </c:pt>
                <c:pt idx="3149">
                  <c:v>0.49761391307225622</c:v>
                </c:pt>
                <c:pt idx="3150">
                  <c:v>0.49747602882332298</c:v>
                </c:pt>
                <c:pt idx="3151">
                  <c:v>0.49733814457439302</c:v>
                </c:pt>
                <c:pt idx="3152">
                  <c:v>0.49720026032546405</c:v>
                </c:pt>
                <c:pt idx="3153">
                  <c:v>0.49706237607653098</c:v>
                </c:pt>
                <c:pt idx="3154">
                  <c:v>0.49692449182760434</c:v>
                </c:pt>
                <c:pt idx="3155">
                  <c:v>0.49678660757867205</c:v>
                </c:pt>
                <c:pt idx="3156">
                  <c:v>0.49664872332974097</c:v>
                </c:pt>
                <c:pt idx="3157">
                  <c:v>0.49651083908081151</c:v>
                </c:pt>
                <c:pt idx="3158">
                  <c:v>0.49637295483187993</c:v>
                </c:pt>
                <c:pt idx="3159">
                  <c:v>0.49616612845848201</c:v>
                </c:pt>
                <c:pt idx="3160">
                  <c:v>0.49602824420955305</c:v>
                </c:pt>
                <c:pt idx="3161">
                  <c:v>0.49589035996062164</c:v>
                </c:pt>
                <c:pt idx="3162">
                  <c:v>0.49575247571169123</c:v>
                </c:pt>
                <c:pt idx="3163">
                  <c:v>0.49561459146276093</c:v>
                </c:pt>
                <c:pt idx="3164">
                  <c:v>0.49547670721383058</c:v>
                </c:pt>
                <c:pt idx="3165">
                  <c:v>0.4953388229649005</c:v>
                </c:pt>
                <c:pt idx="3166">
                  <c:v>0.49520093871596732</c:v>
                </c:pt>
                <c:pt idx="3167">
                  <c:v>0.49506305446703575</c:v>
                </c:pt>
                <c:pt idx="3168">
                  <c:v>0.49492517021810623</c:v>
                </c:pt>
                <c:pt idx="3169">
                  <c:v>0.49485622809364194</c:v>
                </c:pt>
                <c:pt idx="3170">
                  <c:v>0.49471834384471064</c:v>
                </c:pt>
                <c:pt idx="3171">
                  <c:v>0.49458045959578023</c:v>
                </c:pt>
                <c:pt idx="3172">
                  <c:v>0.49444257534685127</c:v>
                </c:pt>
                <c:pt idx="3173">
                  <c:v>0.49430469109791958</c:v>
                </c:pt>
                <c:pt idx="3174">
                  <c:v>0.49416680684898823</c:v>
                </c:pt>
                <c:pt idx="3175">
                  <c:v>0.49402892260005793</c:v>
                </c:pt>
                <c:pt idx="3176">
                  <c:v>0.49389103835112474</c:v>
                </c:pt>
                <c:pt idx="3177">
                  <c:v>0.49375315410219373</c:v>
                </c:pt>
                <c:pt idx="3178">
                  <c:v>0.49361526985326593</c:v>
                </c:pt>
                <c:pt idx="3179">
                  <c:v>0.49340844347987051</c:v>
                </c:pt>
                <c:pt idx="3180">
                  <c:v>0.49327055923093732</c:v>
                </c:pt>
                <c:pt idx="3181">
                  <c:v>0.49313267498200752</c:v>
                </c:pt>
                <c:pt idx="3182">
                  <c:v>0.49299479073307623</c:v>
                </c:pt>
                <c:pt idx="3183">
                  <c:v>0.49285690648414693</c:v>
                </c:pt>
                <c:pt idx="3184">
                  <c:v>0.49271902223521402</c:v>
                </c:pt>
                <c:pt idx="3185">
                  <c:v>0.49258113798628411</c:v>
                </c:pt>
                <c:pt idx="3186">
                  <c:v>0.49244325373735298</c:v>
                </c:pt>
                <c:pt idx="3187">
                  <c:v>0.49230536948842346</c:v>
                </c:pt>
                <c:pt idx="3188">
                  <c:v>0.49216748523949322</c:v>
                </c:pt>
                <c:pt idx="3189">
                  <c:v>0.49196065886609502</c:v>
                </c:pt>
                <c:pt idx="3190">
                  <c:v>0.4918227746171665</c:v>
                </c:pt>
                <c:pt idx="3191">
                  <c:v>0.49168489036823593</c:v>
                </c:pt>
                <c:pt idx="3192">
                  <c:v>0.49154700611930302</c:v>
                </c:pt>
                <c:pt idx="3193">
                  <c:v>0.49140912187037311</c:v>
                </c:pt>
                <c:pt idx="3194">
                  <c:v>0.49127123762144198</c:v>
                </c:pt>
                <c:pt idx="3195">
                  <c:v>0.49113335337251102</c:v>
                </c:pt>
                <c:pt idx="3196">
                  <c:v>0.49099546912358111</c:v>
                </c:pt>
                <c:pt idx="3197">
                  <c:v>0.49085758487465286</c:v>
                </c:pt>
                <c:pt idx="3198">
                  <c:v>0.490650758501253</c:v>
                </c:pt>
                <c:pt idx="3199">
                  <c:v>0.49051287425232493</c:v>
                </c:pt>
                <c:pt idx="3200">
                  <c:v>0.49037499000339346</c:v>
                </c:pt>
                <c:pt idx="3201">
                  <c:v>0.49023710575446211</c:v>
                </c:pt>
                <c:pt idx="3202">
                  <c:v>0.49009922150553076</c:v>
                </c:pt>
                <c:pt idx="3203">
                  <c:v>0.48996133725660146</c:v>
                </c:pt>
                <c:pt idx="3204">
                  <c:v>0.48982345300767105</c:v>
                </c:pt>
                <c:pt idx="3205">
                  <c:v>0.48968556875873898</c:v>
                </c:pt>
                <c:pt idx="3206">
                  <c:v>0.48954768450980923</c:v>
                </c:pt>
                <c:pt idx="3207">
                  <c:v>0.48940980026087905</c:v>
                </c:pt>
                <c:pt idx="3208">
                  <c:v>0.48920297388748357</c:v>
                </c:pt>
                <c:pt idx="3209">
                  <c:v>0.48906508963855111</c:v>
                </c:pt>
                <c:pt idx="3210">
                  <c:v>0.48892720538962287</c:v>
                </c:pt>
                <c:pt idx="3211">
                  <c:v>0.48878932114069046</c:v>
                </c:pt>
                <c:pt idx="3212">
                  <c:v>0.488651436891758</c:v>
                </c:pt>
                <c:pt idx="3213">
                  <c:v>0.48851355264282798</c:v>
                </c:pt>
                <c:pt idx="3214">
                  <c:v>0.48837566839389951</c:v>
                </c:pt>
                <c:pt idx="3215">
                  <c:v>0.48823778414496632</c:v>
                </c:pt>
                <c:pt idx="3216">
                  <c:v>0.48809989989603508</c:v>
                </c:pt>
                <c:pt idx="3217">
                  <c:v>0.48789307352264022</c:v>
                </c:pt>
                <c:pt idx="3218">
                  <c:v>0.48775518927370898</c:v>
                </c:pt>
                <c:pt idx="3219">
                  <c:v>0.48761730502477924</c:v>
                </c:pt>
                <c:pt idx="3220">
                  <c:v>0.48747942077584905</c:v>
                </c:pt>
                <c:pt idx="3221">
                  <c:v>0.48734153652691675</c:v>
                </c:pt>
                <c:pt idx="3222">
                  <c:v>0.48720365227798601</c:v>
                </c:pt>
                <c:pt idx="3223">
                  <c:v>0.48706576802905693</c:v>
                </c:pt>
                <c:pt idx="3224">
                  <c:v>0.48692788378012575</c:v>
                </c:pt>
                <c:pt idx="3225">
                  <c:v>0.48678999953119401</c:v>
                </c:pt>
                <c:pt idx="3226">
                  <c:v>0.48665211528226493</c:v>
                </c:pt>
                <c:pt idx="3227">
                  <c:v>0.48644528890886823</c:v>
                </c:pt>
                <c:pt idx="3228">
                  <c:v>0.48630740465993638</c:v>
                </c:pt>
                <c:pt idx="3229">
                  <c:v>0.48616952041100475</c:v>
                </c:pt>
                <c:pt idx="3230">
                  <c:v>0.48603163616207501</c:v>
                </c:pt>
                <c:pt idx="3231">
                  <c:v>0.48589375191314432</c:v>
                </c:pt>
                <c:pt idx="3232">
                  <c:v>0.48575586766421458</c:v>
                </c:pt>
                <c:pt idx="3233">
                  <c:v>0.48561798341528423</c:v>
                </c:pt>
                <c:pt idx="3234">
                  <c:v>0.48548009916635393</c:v>
                </c:pt>
                <c:pt idx="3235">
                  <c:v>0.48534221491742247</c:v>
                </c:pt>
                <c:pt idx="3236">
                  <c:v>0.485204330668491</c:v>
                </c:pt>
                <c:pt idx="3237">
                  <c:v>0.48513538854402499</c:v>
                </c:pt>
                <c:pt idx="3238">
                  <c:v>0.48499750429509397</c:v>
                </c:pt>
                <c:pt idx="3239">
                  <c:v>0.48485962004616401</c:v>
                </c:pt>
                <c:pt idx="3240">
                  <c:v>0.48472173579723332</c:v>
                </c:pt>
                <c:pt idx="3241">
                  <c:v>0.48458385154830202</c:v>
                </c:pt>
                <c:pt idx="3242">
                  <c:v>0.48444596729937445</c:v>
                </c:pt>
                <c:pt idx="3243">
                  <c:v>0.48430808305044426</c:v>
                </c:pt>
                <c:pt idx="3244">
                  <c:v>0.48417019880151002</c:v>
                </c:pt>
                <c:pt idx="3245">
                  <c:v>0.48403231455258</c:v>
                </c:pt>
                <c:pt idx="3246">
                  <c:v>0.48389443030365087</c:v>
                </c:pt>
                <c:pt idx="3247">
                  <c:v>0.48368760393025551</c:v>
                </c:pt>
                <c:pt idx="3248">
                  <c:v>0.48354971968132199</c:v>
                </c:pt>
                <c:pt idx="3249">
                  <c:v>0.48341183543239102</c:v>
                </c:pt>
                <c:pt idx="3250">
                  <c:v>0.48327395118346222</c:v>
                </c:pt>
                <c:pt idx="3251">
                  <c:v>0.48313606693452998</c:v>
                </c:pt>
                <c:pt idx="3252">
                  <c:v>0.48299818268559902</c:v>
                </c:pt>
                <c:pt idx="3253">
                  <c:v>0.48286029843667011</c:v>
                </c:pt>
                <c:pt idx="3254">
                  <c:v>0.48272241418773798</c:v>
                </c:pt>
                <c:pt idx="3255">
                  <c:v>0.48258452993880957</c:v>
                </c:pt>
                <c:pt idx="3256">
                  <c:v>0.48244664568987816</c:v>
                </c:pt>
                <c:pt idx="3257">
                  <c:v>0.48223981931648002</c:v>
                </c:pt>
                <c:pt idx="3258">
                  <c:v>0.48210193506755111</c:v>
                </c:pt>
                <c:pt idx="3259">
                  <c:v>0.48196405081861898</c:v>
                </c:pt>
                <c:pt idx="3260">
                  <c:v>0.48182616656969052</c:v>
                </c:pt>
                <c:pt idx="3261">
                  <c:v>0.48168828232075922</c:v>
                </c:pt>
                <c:pt idx="3262">
                  <c:v>0.48155039807182698</c:v>
                </c:pt>
                <c:pt idx="3263">
                  <c:v>0.48141251382289857</c:v>
                </c:pt>
                <c:pt idx="3264">
                  <c:v>0.48127462957396538</c:v>
                </c:pt>
                <c:pt idx="3265">
                  <c:v>0.48113674532503498</c:v>
                </c:pt>
                <c:pt idx="3266">
                  <c:v>0.48092991895163911</c:v>
                </c:pt>
                <c:pt idx="3267">
                  <c:v>0.48079203470270793</c:v>
                </c:pt>
                <c:pt idx="3268">
                  <c:v>0.48065415045377674</c:v>
                </c:pt>
                <c:pt idx="3269">
                  <c:v>0.48051626620484933</c:v>
                </c:pt>
                <c:pt idx="3270">
                  <c:v>0.48037838195591887</c:v>
                </c:pt>
                <c:pt idx="3271">
                  <c:v>0.48024049770698501</c:v>
                </c:pt>
                <c:pt idx="3272">
                  <c:v>0.48010261345805438</c:v>
                </c:pt>
                <c:pt idx="3273">
                  <c:v>0.47996472920912564</c:v>
                </c:pt>
                <c:pt idx="3274">
                  <c:v>0.47982684496019423</c:v>
                </c:pt>
                <c:pt idx="3275">
                  <c:v>0.47968896071126393</c:v>
                </c:pt>
                <c:pt idx="3276">
                  <c:v>0.47948213433786857</c:v>
                </c:pt>
                <c:pt idx="3277">
                  <c:v>0.479344250088935</c:v>
                </c:pt>
                <c:pt idx="3278">
                  <c:v>0.47920636584000664</c:v>
                </c:pt>
                <c:pt idx="3279">
                  <c:v>0.47906848159107523</c:v>
                </c:pt>
                <c:pt idx="3280">
                  <c:v>0.47893059734214505</c:v>
                </c:pt>
                <c:pt idx="3281">
                  <c:v>0.47879271309321297</c:v>
                </c:pt>
                <c:pt idx="3282">
                  <c:v>0.47865482884428323</c:v>
                </c:pt>
                <c:pt idx="3283">
                  <c:v>0.47851694459535132</c:v>
                </c:pt>
                <c:pt idx="3284">
                  <c:v>0.47837906034642258</c:v>
                </c:pt>
                <c:pt idx="3285">
                  <c:v>0.47817223397302488</c:v>
                </c:pt>
                <c:pt idx="3286">
                  <c:v>0.47803434972409398</c:v>
                </c:pt>
                <c:pt idx="3287">
                  <c:v>0.47789646547516423</c:v>
                </c:pt>
                <c:pt idx="3288">
                  <c:v>0.47775858122623238</c:v>
                </c:pt>
                <c:pt idx="3289">
                  <c:v>0.47762069697730364</c:v>
                </c:pt>
                <c:pt idx="3290">
                  <c:v>0.47748281272837223</c:v>
                </c:pt>
                <c:pt idx="3291">
                  <c:v>0.47734492847944193</c:v>
                </c:pt>
                <c:pt idx="3292">
                  <c:v>0.47720704423050903</c:v>
                </c:pt>
                <c:pt idx="3293">
                  <c:v>0.47706915998157901</c:v>
                </c:pt>
                <c:pt idx="3294">
                  <c:v>0.47693127573264993</c:v>
                </c:pt>
                <c:pt idx="3295">
                  <c:v>0.47672444935925451</c:v>
                </c:pt>
                <c:pt idx="3296">
                  <c:v>0.47658656511032305</c:v>
                </c:pt>
                <c:pt idx="3297">
                  <c:v>0.47644868086139108</c:v>
                </c:pt>
                <c:pt idx="3298">
                  <c:v>0.47631079661246251</c:v>
                </c:pt>
                <c:pt idx="3299">
                  <c:v>0.47617291236352932</c:v>
                </c:pt>
                <c:pt idx="3300">
                  <c:v>0.47603502811459775</c:v>
                </c:pt>
                <c:pt idx="3301">
                  <c:v>0.47589714386566923</c:v>
                </c:pt>
                <c:pt idx="3302">
                  <c:v>0.47575925961673565</c:v>
                </c:pt>
                <c:pt idx="3303">
                  <c:v>0.47562137536780852</c:v>
                </c:pt>
                <c:pt idx="3304">
                  <c:v>0.47548349111887822</c:v>
                </c:pt>
                <c:pt idx="3305">
                  <c:v>0.47527666474548075</c:v>
                </c:pt>
                <c:pt idx="3306">
                  <c:v>0.47513878049654901</c:v>
                </c:pt>
                <c:pt idx="3307">
                  <c:v>0.47500089624761993</c:v>
                </c:pt>
                <c:pt idx="3308">
                  <c:v>0.47486301199868847</c:v>
                </c:pt>
                <c:pt idx="3309">
                  <c:v>0.47472512774975817</c:v>
                </c:pt>
                <c:pt idx="3310">
                  <c:v>0.47458724350082598</c:v>
                </c:pt>
                <c:pt idx="3311">
                  <c:v>0.47444935925189502</c:v>
                </c:pt>
                <c:pt idx="3312">
                  <c:v>0.47431147500296722</c:v>
                </c:pt>
                <c:pt idx="3313">
                  <c:v>0.47417359075403398</c:v>
                </c:pt>
                <c:pt idx="3314">
                  <c:v>0.47396676438064067</c:v>
                </c:pt>
                <c:pt idx="3315">
                  <c:v>0.47382888013170893</c:v>
                </c:pt>
                <c:pt idx="3316">
                  <c:v>0.47369099588277747</c:v>
                </c:pt>
                <c:pt idx="3317">
                  <c:v>0.47355311163384711</c:v>
                </c:pt>
                <c:pt idx="3318">
                  <c:v>0.47341522738491693</c:v>
                </c:pt>
                <c:pt idx="3319">
                  <c:v>0.47327734313598402</c:v>
                </c:pt>
                <c:pt idx="3320">
                  <c:v>0.473139458887054</c:v>
                </c:pt>
                <c:pt idx="3321">
                  <c:v>0.47300157463812276</c:v>
                </c:pt>
                <c:pt idx="3322">
                  <c:v>0.47286369038919346</c:v>
                </c:pt>
                <c:pt idx="3323">
                  <c:v>0.47272580614026238</c:v>
                </c:pt>
                <c:pt idx="3324">
                  <c:v>0.47251897976686752</c:v>
                </c:pt>
                <c:pt idx="3325">
                  <c:v>0.47238109551793611</c:v>
                </c:pt>
                <c:pt idx="3326">
                  <c:v>0.47224321126900398</c:v>
                </c:pt>
                <c:pt idx="3327">
                  <c:v>0.47210532702007302</c:v>
                </c:pt>
                <c:pt idx="3328">
                  <c:v>0.471967442771143</c:v>
                </c:pt>
                <c:pt idx="3329">
                  <c:v>0.47182955852221198</c:v>
                </c:pt>
                <c:pt idx="3330">
                  <c:v>0.47169167427328101</c:v>
                </c:pt>
                <c:pt idx="3331">
                  <c:v>0.47155379002435138</c:v>
                </c:pt>
                <c:pt idx="3332">
                  <c:v>0.47141590577542164</c:v>
                </c:pt>
                <c:pt idx="3333">
                  <c:v>0.471209079402024</c:v>
                </c:pt>
                <c:pt idx="3334">
                  <c:v>0.47107119515309298</c:v>
                </c:pt>
                <c:pt idx="3335">
                  <c:v>0.47093331090416202</c:v>
                </c:pt>
                <c:pt idx="3336">
                  <c:v>0.47079542665523089</c:v>
                </c:pt>
                <c:pt idx="3337">
                  <c:v>0.47065754240629953</c:v>
                </c:pt>
                <c:pt idx="3338">
                  <c:v>0.47051965815737001</c:v>
                </c:pt>
                <c:pt idx="3339">
                  <c:v>0.47038177390844166</c:v>
                </c:pt>
                <c:pt idx="3340">
                  <c:v>0.47024388965950897</c:v>
                </c:pt>
                <c:pt idx="3341">
                  <c:v>0.47010600541057801</c:v>
                </c:pt>
                <c:pt idx="3342">
                  <c:v>0.46996812116164893</c:v>
                </c:pt>
                <c:pt idx="3343">
                  <c:v>0.46976129478825102</c:v>
                </c:pt>
                <c:pt idx="3344">
                  <c:v>0.46962341053932</c:v>
                </c:pt>
                <c:pt idx="3345">
                  <c:v>0.46948552629038998</c:v>
                </c:pt>
                <c:pt idx="3346">
                  <c:v>0.46934764204145901</c:v>
                </c:pt>
                <c:pt idx="3347">
                  <c:v>0.46920975779252799</c:v>
                </c:pt>
                <c:pt idx="3348">
                  <c:v>0.46907187354359797</c:v>
                </c:pt>
                <c:pt idx="3349">
                  <c:v>0.46893398929466951</c:v>
                </c:pt>
                <c:pt idx="3350">
                  <c:v>0.46879610504573599</c:v>
                </c:pt>
                <c:pt idx="3351">
                  <c:v>0.46865822079680602</c:v>
                </c:pt>
                <c:pt idx="3352">
                  <c:v>0.46831351017448064</c:v>
                </c:pt>
                <c:pt idx="3353">
                  <c:v>0.46817562592554923</c:v>
                </c:pt>
                <c:pt idx="3354">
                  <c:v>0.46803774167661699</c:v>
                </c:pt>
                <c:pt idx="3355">
                  <c:v>0.46789985742768708</c:v>
                </c:pt>
                <c:pt idx="3356">
                  <c:v>0.46776197317875723</c:v>
                </c:pt>
                <c:pt idx="3357">
                  <c:v>0.46762408892982693</c:v>
                </c:pt>
                <c:pt idx="3358">
                  <c:v>0.46748620468089647</c:v>
                </c:pt>
                <c:pt idx="3359">
                  <c:v>0.467348320431964</c:v>
                </c:pt>
                <c:pt idx="3360">
                  <c:v>0.46721043618303293</c:v>
                </c:pt>
                <c:pt idx="3361">
                  <c:v>0.46700360980963823</c:v>
                </c:pt>
                <c:pt idx="3362">
                  <c:v>0.46686572556070632</c:v>
                </c:pt>
                <c:pt idx="3363">
                  <c:v>0.46672784131177608</c:v>
                </c:pt>
                <c:pt idx="3364">
                  <c:v>0.4665899570628475</c:v>
                </c:pt>
                <c:pt idx="3365">
                  <c:v>0.46645207281391432</c:v>
                </c:pt>
                <c:pt idx="3366">
                  <c:v>0.46631418856498547</c:v>
                </c:pt>
                <c:pt idx="3367">
                  <c:v>0.46617630431605411</c:v>
                </c:pt>
                <c:pt idx="3368">
                  <c:v>0.46603842006712193</c:v>
                </c:pt>
                <c:pt idx="3369">
                  <c:v>0.46590053581819202</c:v>
                </c:pt>
                <c:pt idx="3370">
                  <c:v>0.46576265156926211</c:v>
                </c:pt>
                <c:pt idx="3371">
                  <c:v>0.46555582519586652</c:v>
                </c:pt>
                <c:pt idx="3372">
                  <c:v>0.46541794094693401</c:v>
                </c:pt>
                <c:pt idx="3373">
                  <c:v>0.46528005669800299</c:v>
                </c:pt>
                <c:pt idx="3374">
                  <c:v>0.46514217244907202</c:v>
                </c:pt>
                <c:pt idx="3375">
                  <c:v>0.46500428820014311</c:v>
                </c:pt>
                <c:pt idx="3376">
                  <c:v>0.46486640395121293</c:v>
                </c:pt>
                <c:pt idx="3377">
                  <c:v>0.46472851970228146</c:v>
                </c:pt>
                <c:pt idx="3378">
                  <c:v>0.46459063545335</c:v>
                </c:pt>
                <c:pt idx="3379">
                  <c:v>0.46445275120442064</c:v>
                </c:pt>
                <c:pt idx="3380">
                  <c:v>0.46424592483102273</c:v>
                </c:pt>
                <c:pt idx="3381">
                  <c:v>0.46410804058209199</c:v>
                </c:pt>
                <c:pt idx="3382">
                  <c:v>0.46397015633316102</c:v>
                </c:pt>
                <c:pt idx="3383">
                  <c:v>0.46383227208423211</c:v>
                </c:pt>
                <c:pt idx="3384">
                  <c:v>0.46369438783529998</c:v>
                </c:pt>
                <c:pt idx="3385">
                  <c:v>0.46355650358636902</c:v>
                </c:pt>
                <c:pt idx="3386">
                  <c:v>0.46341861933744183</c:v>
                </c:pt>
                <c:pt idx="3387">
                  <c:v>0.46328073508850798</c:v>
                </c:pt>
                <c:pt idx="3388">
                  <c:v>0.46314285083957701</c:v>
                </c:pt>
                <c:pt idx="3389">
                  <c:v>0.46300496659064905</c:v>
                </c:pt>
                <c:pt idx="3390">
                  <c:v>0.46279814021725002</c:v>
                </c:pt>
                <c:pt idx="3391">
                  <c:v>0.46266025596832</c:v>
                </c:pt>
                <c:pt idx="3392">
                  <c:v>0.46252237171939065</c:v>
                </c:pt>
                <c:pt idx="3393">
                  <c:v>0.46238448747046057</c:v>
                </c:pt>
                <c:pt idx="3394">
                  <c:v>0.462246603221528</c:v>
                </c:pt>
                <c:pt idx="3395">
                  <c:v>0.46210871897259698</c:v>
                </c:pt>
                <c:pt idx="3396">
                  <c:v>0.46197083472366723</c:v>
                </c:pt>
                <c:pt idx="3397">
                  <c:v>0.46183295047473599</c:v>
                </c:pt>
                <c:pt idx="3398">
                  <c:v>0.46169506622580497</c:v>
                </c:pt>
                <c:pt idx="3399">
                  <c:v>0.46148823985241122</c:v>
                </c:pt>
                <c:pt idx="3400">
                  <c:v>0.46135035560347798</c:v>
                </c:pt>
                <c:pt idx="3401">
                  <c:v>0.46121247135454957</c:v>
                </c:pt>
                <c:pt idx="3402">
                  <c:v>0.46107458710561905</c:v>
                </c:pt>
                <c:pt idx="3403">
                  <c:v>0.46093670285668598</c:v>
                </c:pt>
                <c:pt idx="3404">
                  <c:v>0.46079881860775501</c:v>
                </c:pt>
                <c:pt idx="3405">
                  <c:v>0.46066093435882532</c:v>
                </c:pt>
                <c:pt idx="3406">
                  <c:v>0.46052305010989408</c:v>
                </c:pt>
                <c:pt idx="3407">
                  <c:v>0.46038516586096551</c:v>
                </c:pt>
                <c:pt idx="3408">
                  <c:v>0.46024728161203299</c:v>
                </c:pt>
                <c:pt idx="3409">
                  <c:v>0.46004045523863601</c:v>
                </c:pt>
                <c:pt idx="3410">
                  <c:v>0.45990257098970805</c:v>
                </c:pt>
                <c:pt idx="3411">
                  <c:v>0.45976468674077497</c:v>
                </c:pt>
                <c:pt idx="3412">
                  <c:v>0.45962680249184523</c:v>
                </c:pt>
                <c:pt idx="3413">
                  <c:v>0.45948891824291593</c:v>
                </c:pt>
                <c:pt idx="3414">
                  <c:v>0.45935103399398308</c:v>
                </c:pt>
                <c:pt idx="3415">
                  <c:v>0.45921314974505201</c:v>
                </c:pt>
                <c:pt idx="3416">
                  <c:v>0.45907526549612099</c:v>
                </c:pt>
                <c:pt idx="3417">
                  <c:v>0.45893738124719102</c:v>
                </c:pt>
                <c:pt idx="3418">
                  <c:v>0.45859267062486564</c:v>
                </c:pt>
                <c:pt idx="3419">
                  <c:v>0.45845478637593423</c:v>
                </c:pt>
                <c:pt idx="3420">
                  <c:v>0.45831690212700393</c:v>
                </c:pt>
                <c:pt idx="3421">
                  <c:v>0.45817901787807208</c:v>
                </c:pt>
                <c:pt idx="3422">
                  <c:v>0.45804113362914101</c:v>
                </c:pt>
                <c:pt idx="3423">
                  <c:v>0.45790324938021032</c:v>
                </c:pt>
                <c:pt idx="3424">
                  <c:v>0.45776536513128002</c:v>
                </c:pt>
                <c:pt idx="3425">
                  <c:v>0.45762748088235011</c:v>
                </c:pt>
                <c:pt idx="3426">
                  <c:v>0.45748959663341798</c:v>
                </c:pt>
                <c:pt idx="3427">
                  <c:v>0.45728277026002323</c:v>
                </c:pt>
                <c:pt idx="3428">
                  <c:v>0.45714488601109099</c:v>
                </c:pt>
                <c:pt idx="3429">
                  <c:v>0.45700700176216102</c:v>
                </c:pt>
                <c:pt idx="3430">
                  <c:v>0.45686911751323001</c:v>
                </c:pt>
                <c:pt idx="3431">
                  <c:v>0.45673123326429899</c:v>
                </c:pt>
                <c:pt idx="3432">
                  <c:v>0.45659334901536874</c:v>
                </c:pt>
                <c:pt idx="3433">
                  <c:v>0.456455464766438</c:v>
                </c:pt>
                <c:pt idx="3434">
                  <c:v>0.45631758051750698</c:v>
                </c:pt>
                <c:pt idx="3435">
                  <c:v>0.45617969626857702</c:v>
                </c:pt>
                <c:pt idx="3436">
                  <c:v>0.45604181201964711</c:v>
                </c:pt>
                <c:pt idx="3437">
                  <c:v>0.45583498564625147</c:v>
                </c:pt>
                <c:pt idx="3438">
                  <c:v>0.455697101397319</c:v>
                </c:pt>
                <c:pt idx="3439">
                  <c:v>0.45555921714838793</c:v>
                </c:pt>
                <c:pt idx="3440">
                  <c:v>0.45542133289945946</c:v>
                </c:pt>
                <c:pt idx="3441">
                  <c:v>0.45528344865052589</c:v>
                </c:pt>
                <c:pt idx="3442">
                  <c:v>0.45514556440159454</c:v>
                </c:pt>
                <c:pt idx="3443">
                  <c:v>0.45500768015266746</c:v>
                </c:pt>
                <c:pt idx="3444">
                  <c:v>0.45486979590373611</c:v>
                </c:pt>
                <c:pt idx="3445">
                  <c:v>0.45473191165480398</c:v>
                </c:pt>
                <c:pt idx="3446">
                  <c:v>0.45452508528140922</c:v>
                </c:pt>
                <c:pt idx="3447">
                  <c:v>0.45438720103247893</c:v>
                </c:pt>
                <c:pt idx="3448">
                  <c:v>0.45424931678354674</c:v>
                </c:pt>
                <c:pt idx="3449">
                  <c:v>0.454111432534616</c:v>
                </c:pt>
                <c:pt idx="3450">
                  <c:v>0.45397354828568498</c:v>
                </c:pt>
                <c:pt idx="3451">
                  <c:v>0.45383566403675402</c:v>
                </c:pt>
                <c:pt idx="3452">
                  <c:v>0.45369777978782438</c:v>
                </c:pt>
                <c:pt idx="3453">
                  <c:v>0.45355989553889298</c:v>
                </c:pt>
                <c:pt idx="3454">
                  <c:v>0.45342201128996451</c:v>
                </c:pt>
                <c:pt idx="3455">
                  <c:v>0.45328412704103199</c:v>
                </c:pt>
                <c:pt idx="3456">
                  <c:v>0.45307730066763602</c:v>
                </c:pt>
                <c:pt idx="3457">
                  <c:v>0.45293941641870389</c:v>
                </c:pt>
                <c:pt idx="3458">
                  <c:v>0.45280153216977398</c:v>
                </c:pt>
                <c:pt idx="3459">
                  <c:v>0.45266364792084446</c:v>
                </c:pt>
                <c:pt idx="3460">
                  <c:v>0.45252576367191338</c:v>
                </c:pt>
                <c:pt idx="3461">
                  <c:v>0.45238787942298364</c:v>
                </c:pt>
                <c:pt idx="3462">
                  <c:v>0.45224999517405223</c:v>
                </c:pt>
                <c:pt idx="3463">
                  <c:v>0.45211211092512099</c:v>
                </c:pt>
                <c:pt idx="3464">
                  <c:v>0.45197422667619003</c:v>
                </c:pt>
                <c:pt idx="3465">
                  <c:v>0.45162951605386298</c:v>
                </c:pt>
                <c:pt idx="3466">
                  <c:v>0.45149163180493201</c:v>
                </c:pt>
                <c:pt idx="3467">
                  <c:v>0.45135374755600199</c:v>
                </c:pt>
                <c:pt idx="3468">
                  <c:v>0.45121586330707264</c:v>
                </c:pt>
                <c:pt idx="3469">
                  <c:v>0.45107797905814123</c:v>
                </c:pt>
                <c:pt idx="3470">
                  <c:v>0.45094009480921032</c:v>
                </c:pt>
                <c:pt idx="3471">
                  <c:v>0.45080221056027908</c:v>
                </c:pt>
                <c:pt idx="3472">
                  <c:v>0.45066432631134801</c:v>
                </c:pt>
                <c:pt idx="3473">
                  <c:v>0.45052644206241832</c:v>
                </c:pt>
                <c:pt idx="3474">
                  <c:v>0.45031961568902223</c:v>
                </c:pt>
                <c:pt idx="3475">
                  <c:v>0.45018173144009099</c:v>
                </c:pt>
                <c:pt idx="3476">
                  <c:v>0.45004384719115975</c:v>
                </c:pt>
                <c:pt idx="3477">
                  <c:v>0.4499059629422304</c:v>
                </c:pt>
                <c:pt idx="3478">
                  <c:v>0.4497680786932991</c:v>
                </c:pt>
                <c:pt idx="3479">
                  <c:v>0.44963019444436803</c:v>
                </c:pt>
                <c:pt idx="3480">
                  <c:v>0.44949231019543712</c:v>
                </c:pt>
                <c:pt idx="3481">
                  <c:v>0.44935442594650782</c:v>
                </c:pt>
                <c:pt idx="3482">
                  <c:v>0.4492165416975763</c:v>
                </c:pt>
                <c:pt idx="3483">
                  <c:v>0.44907865744864622</c:v>
                </c:pt>
                <c:pt idx="3484">
                  <c:v>0.44887183107525075</c:v>
                </c:pt>
                <c:pt idx="3485">
                  <c:v>0.44873394682631623</c:v>
                </c:pt>
                <c:pt idx="3486">
                  <c:v>0.4485960625773881</c:v>
                </c:pt>
                <c:pt idx="3487">
                  <c:v>0.44845817832845858</c:v>
                </c:pt>
                <c:pt idx="3488">
                  <c:v>0.44832029407952739</c:v>
                </c:pt>
                <c:pt idx="3489">
                  <c:v>0.44818240983059637</c:v>
                </c:pt>
                <c:pt idx="3490">
                  <c:v>0.4480445255816653</c:v>
                </c:pt>
                <c:pt idx="3491">
                  <c:v>0.44790664133273522</c:v>
                </c:pt>
                <c:pt idx="3492">
                  <c:v>0.44776875708380337</c:v>
                </c:pt>
                <c:pt idx="3493">
                  <c:v>0.44756193071040712</c:v>
                </c:pt>
                <c:pt idx="3494">
                  <c:v>0.4474240464614771</c:v>
                </c:pt>
                <c:pt idx="3495">
                  <c:v>0.44728616221254758</c:v>
                </c:pt>
                <c:pt idx="3496">
                  <c:v>0.44714827796361639</c:v>
                </c:pt>
                <c:pt idx="3497">
                  <c:v>0.44701039371468593</c:v>
                </c:pt>
                <c:pt idx="3498">
                  <c:v>0.44687250946575557</c:v>
                </c:pt>
                <c:pt idx="3499">
                  <c:v>0.44673462521682311</c:v>
                </c:pt>
                <c:pt idx="3500">
                  <c:v>0.44659674096789237</c:v>
                </c:pt>
                <c:pt idx="3501">
                  <c:v>0.44645885671896218</c:v>
                </c:pt>
                <c:pt idx="3502">
                  <c:v>0.44632097247003188</c:v>
                </c:pt>
                <c:pt idx="3503">
                  <c:v>0.44611414609663474</c:v>
                </c:pt>
                <c:pt idx="3504">
                  <c:v>0.44597626184770639</c:v>
                </c:pt>
                <c:pt idx="3505">
                  <c:v>0.44583837759877337</c:v>
                </c:pt>
                <c:pt idx="3506">
                  <c:v>0.44570049334984557</c:v>
                </c:pt>
                <c:pt idx="3507">
                  <c:v>0.44556260910091322</c:v>
                </c:pt>
                <c:pt idx="3508">
                  <c:v>0.44542472485198137</c:v>
                </c:pt>
                <c:pt idx="3509">
                  <c:v>0.44528684060305118</c:v>
                </c:pt>
                <c:pt idx="3510">
                  <c:v>0.44514895635412011</c:v>
                </c:pt>
                <c:pt idx="3511">
                  <c:v>0.44501107210518875</c:v>
                </c:pt>
                <c:pt idx="3512">
                  <c:v>0.44480424573179311</c:v>
                </c:pt>
                <c:pt idx="3513">
                  <c:v>0.44466636148286393</c:v>
                </c:pt>
                <c:pt idx="3514">
                  <c:v>0.44452847723393357</c:v>
                </c:pt>
                <c:pt idx="3515">
                  <c:v>0.44439059298500222</c:v>
                </c:pt>
                <c:pt idx="3516">
                  <c:v>0.44425270873606976</c:v>
                </c:pt>
                <c:pt idx="3517">
                  <c:v>0.44411482448714018</c:v>
                </c:pt>
                <c:pt idx="3518">
                  <c:v>0.44397694023820988</c:v>
                </c:pt>
                <c:pt idx="3519">
                  <c:v>0.44383905598927836</c:v>
                </c:pt>
                <c:pt idx="3520">
                  <c:v>0.44370117174034812</c:v>
                </c:pt>
                <c:pt idx="3521">
                  <c:v>0.4435632874914171</c:v>
                </c:pt>
                <c:pt idx="3522">
                  <c:v>0.44335646111802257</c:v>
                </c:pt>
                <c:pt idx="3523">
                  <c:v>0.44321857686909122</c:v>
                </c:pt>
                <c:pt idx="3524">
                  <c:v>0.44308069262015937</c:v>
                </c:pt>
                <c:pt idx="3525">
                  <c:v>0.44294280837122912</c:v>
                </c:pt>
                <c:pt idx="3526">
                  <c:v>0.44280492412229888</c:v>
                </c:pt>
                <c:pt idx="3527">
                  <c:v>0.44266703987336675</c:v>
                </c:pt>
                <c:pt idx="3528">
                  <c:v>0.44252915562443612</c:v>
                </c:pt>
                <c:pt idx="3529">
                  <c:v>0.44239127137550682</c:v>
                </c:pt>
                <c:pt idx="3530">
                  <c:v>0.44225338712657503</c:v>
                </c:pt>
                <c:pt idx="3531">
                  <c:v>0.44190867650424975</c:v>
                </c:pt>
                <c:pt idx="3532">
                  <c:v>0.44177079225531812</c:v>
                </c:pt>
                <c:pt idx="3533">
                  <c:v>0.44163290800638588</c:v>
                </c:pt>
                <c:pt idx="3534">
                  <c:v>0.44149502375745631</c:v>
                </c:pt>
                <c:pt idx="3535">
                  <c:v>0.44135713950852479</c:v>
                </c:pt>
                <c:pt idx="3536">
                  <c:v>0.4412192552595951</c:v>
                </c:pt>
                <c:pt idx="3537">
                  <c:v>0.44108137101066563</c:v>
                </c:pt>
                <c:pt idx="3538">
                  <c:v>0.44094348676173273</c:v>
                </c:pt>
                <c:pt idx="3539">
                  <c:v>0.44080560251280348</c:v>
                </c:pt>
                <c:pt idx="3540">
                  <c:v>0.4405987761394084</c:v>
                </c:pt>
                <c:pt idx="3541">
                  <c:v>0.44046089189047793</c:v>
                </c:pt>
                <c:pt idx="3542">
                  <c:v>0.44032300764154531</c:v>
                </c:pt>
                <c:pt idx="3543">
                  <c:v>0.4401851233926154</c:v>
                </c:pt>
                <c:pt idx="3544">
                  <c:v>0.4400472391436841</c:v>
                </c:pt>
                <c:pt idx="3545">
                  <c:v>0.43990935489475447</c:v>
                </c:pt>
                <c:pt idx="3546">
                  <c:v>0.43977147064582323</c:v>
                </c:pt>
                <c:pt idx="3547">
                  <c:v>0.43963358639689198</c:v>
                </c:pt>
                <c:pt idx="3548">
                  <c:v>0.43949570214796246</c:v>
                </c:pt>
                <c:pt idx="3549">
                  <c:v>0.43935781789903222</c:v>
                </c:pt>
                <c:pt idx="3550">
                  <c:v>0.43915099152563575</c:v>
                </c:pt>
                <c:pt idx="3551">
                  <c:v>0.43901310727670423</c:v>
                </c:pt>
                <c:pt idx="3552">
                  <c:v>0.43887522302777493</c:v>
                </c:pt>
                <c:pt idx="3553">
                  <c:v>0.43873733877884202</c:v>
                </c:pt>
                <c:pt idx="3554">
                  <c:v>0.438599454529911</c:v>
                </c:pt>
                <c:pt idx="3555">
                  <c:v>0.43846157028098293</c:v>
                </c:pt>
                <c:pt idx="3556">
                  <c:v>0.43832368603205252</c:v>
                </c:pt>
                <c:pt idx="3557">
                  <c:v>0.43818580178312011</c:v>
                </c:pt>
                <c:pt idx="3558">
                  <c:v>0.43804791753418898</c:v>
                </c:pt>
                <c:pt idx="3559">
                  <c:v>0.43784109116079323</c:v>
                </c:pt>
                <c:pt idx="3560">
                  <c:v>0.43770320691186232</c:v>
                </c:pt>
                <c:pt idx="3561">
                  <c:v>0.43756532266293102</c:v>
                </c:pt>
                <c:pt idx="3562">
                  <c:v>0.43742743841400111</c:v>
                </c:pt>
                <c:pt idx="3563">
                  <c:v>0.43728955416506998</c:v>
                </c:pt>
                <c:pt idx="3564">
                  <c:v>0.43715166991613902</c:v>
                </c:pt>
                <c:pt idx="3565">
                  <c:v>0.43701378566721022</c:v>
                </c:pt>
                <c:pt idx="3566">
                  <c:v>0.43687590141827964</c:v>
                </c:pt>
                <c:pt idx="3567">
                  <c:v>0.43673801716934846</c:v>
                </c:pt>
                <c:pt idx="3568">
                  <c:v>0.43660013292041638</c:v>
                </c:pt>
                <c:pt idx="3569">
                  <c:v>0.43639330654702002</c:v>
                </c:pt>
                <c:pt idx="3570">
                  <c:v>0.436255422298089</c:v>
                </c:pt>
                <c:pt idx="3571">
                  <c:v>0.43611753804915898</c:v>
                </c:pt>
                <c:pt idx="3572">
                  <c:v>0.43597965380022946</c:v>
                </c:pt>
                <c:pt idx="3573">
                  <c:v>0.43584176955129811</c:v>
                </c:pt>
                <c:pt idx="3574">
                  <c:v>0.43570388530236764</c:v>
                </c:pt>
                <c:pt idx="3575">
                  <c:v>0.43556600105343724</c:v>
                </c:pt>
                <c:pt idx="3576">
                  <c:v>0.43542811680450705</c:v>
                </c:pt>
                <c:pt idx="3577">
                  <c:v>0.43529023255557375</c:v>
                </c:pt>
                <c:pt idx="3578">
                  <c:v>0.43494552193324965</c:v>
                </c:pt>
                <c:pt idx="3579">
                  <c:v>0.43480763768431846</c:v>
                </c:pt>
                <c:pt idx="3580">
                  <c:v>0.434669753435386</c:v>
                </c:pt>
                <c:pt idx="3581">
                  <c:v>0.43453186918645664</c:v>
                </c:pt>
                <c:pt idx="3582">
                  <c:v>0.43439398493752623</c:v>
                </c:pt>
                <c:pt idx="3583">
                  <c:v>0.43425610068859399</c:v>
                </c:pt>
                <c:pt idx="3584">
                  <c:v>0.43411821643966464</c:v>
                </c:pt>
                <c:pt idx="3585">
                  <c:v>0.43398033219073423</c:v>
                </c:pt>
                <c:pt idx="3586">
                  <c:v>0.43384244794180393</c:v>
                </c:pt>
                <c:pt idx="3587">
                  <c:v>0.43363562156840602</c:v>
                </c:pt>
                <c:pt idx="3588">
                  <c:v>0.43349773731947705</c:v>
                </c:pt>
                <c:pt idx="3589">
                  <c:v>0.43335985307054564</c:v>
                </c:pt>
                <c:pt idx="3590">
                  <c:v>0.43322196882161523</c:v>
                </c:pt>
                <c:pt idx="3591">
                  <c:v>0.43308408457268505</c:v>
                </c:pt>
                <c:pt idx="3592">
                  <c:v>0.43294620032375364</c:v>
                </c:pt>
                <c:pt idx="3593">
                  <c:v>0.43280831607482451</c:v>
                </c:pt>
                <c:pt idx="3594">
                  <c:v>0.43267043182589293</c:v>
                </c:pt>
                <c:pt idx="3595">
                  <c:v>0.43253254757696002</c:v>
                </c:pt>
                <c:pt idx="3596">
                  <c:v>0.43218783695463464</c:v>
                </c:pt>
                <c:pt idx="3597">
                  <c:v>0.43204995270570301</c:v>
                </c:pt>
                <c:pt idx="3598">
                  <c:v>0.43191206845677232</c:v>
                </c:pt>
                <c:pt idx="3599">
                  <c:v>0.43177418420784358</c:v>
                </c:pt>
                <c:pt idx="3600">
                  <c:v>0.43163629995891223</c:v>
                </c:pt>
                <c:pt idx="3601">
                  <c:v>0.43149841570998193</c:v>
                </c:pt>
                <c:pt idx="3602">
                  <c:v>0.43136053146105047</c:v>
                </c:pt>
                <c:pt idx="3603">
                  <c:v>0.43122264721211923</c:v>
                </c:pt>
                <c:pt idx="3604">
                  <c:v>0.43108476296318993</c:v>
                </c:pt>
                <c:pt idx="3605">
                  <c:v>0.43087793658979323</c:v>
                </c:pt>
                <c:pt idx="3606">
                  <c:v>0.43074005234086132</c:v>
                </c:pt>
                <c:pt idx="3607">
                  <c:v>0.43060216809193008</c:v>
                </c:pt>
                <c:pt idx="3608">
                  <c:v>0.4304642838430025</c:v>
                </c:pt>
                <c:pt idx="3609">
                  <c:v>0.43032639959407226</c:v>
                </c:pt>
                <c:pt idx="3610">
                  <c:v>0.43018851534513947</c:v>
                </c:pt>
                <c:pt idx="3611">
                  <c:v>0.43005063109620817</c:v>
                </c:pt>
                <c:pt idx="3612">
                  <c:v>0.42991274684727893</c:v>
                </c:pt>
                <c:pt idx="3613">
                  <c:v>0.42977486259834746</c:v>
                </c:pt>
                <c:pt idx="3614">
                  <c:v>0.42963697834941722</c:v>
                </c:pt>
                <c:pt idx="3615">
                  <c:v>0.42943015197601908</c:v>
                </c:pt>
                <c:pt idx="3616">
                  <c:v>0.42929226772709023</c:v>
                </c:pt>
                <c:pt idx="3617">
                  <c:v>0.42915438347815832</c:v>
                </c:pt>
                <c:pt idx="3618">
                  <c:v>0.42901649922922952</c:v>
                </c:pt>
                <c:pt idx="3619">
                  <c:v>0.42887861498029822</c:v>
                </c:pt>
                <c:pt idx="3620">
                  <c:v>0.42874073073136593</c:v>
                </c:pt>
                <c:pt idx="3621">
                  <c:v>0.42860284648243502</c:v>
                </c:pt>
                <c:pt idx="3622">
                  <c:v>0.42846496223350622</c:v>
                </c:pt>
                <c:pt idx="3623">
                  <c:v>0.42832707798457686</c:v>
                </c:pt>
                <c:pt idx="3624">
                  <c:v>0.42812025161117701</c:v>
                </c:pt>
                <c:pt idx="3625">
                  <c:v>0.42798236736225098</c:v>
                </c:pt>
                <c:pt idx="3626">
                  <c:v>0.42784448311331746</c:v>
                </c:pt>
                <c:pt idx="3627">
                  <c:v>0.42770659886438611</c:v>
                </c:pt>
                <c:pt idx="3628">
                  <c:v>0.42756871461545676</c:v>
                </c:pt>
                <c:pt idx="3629">
                  <c:v>0.42743083036652402</c:v>
                </c:pt>
                <c:pt idx="3630">
                  <c:v>0.427292946117593</c:v>
                </c:pt>
                <c:pt idx="3631">
                  <c:v>0.42715506186866464</c:v>
                </c:pt>
                <c:pt idx="3632">
                  <c:v>0.42701717761973323</c:v>
                </c:pt>
                <c:pt idx="3633">
                  <c:v>0.42687929337080432</c:v>
                </c:pt>
                <c:pt idx="3634">
                  <c:v>0.42667246699740752</c:v>
                </c:pt>
                <c:pt idx="3635">
                  <c:v>0.42653458274847511</c:v>
                </c:pt>
                <c:pt idx="3636">
                  <c:v>0.42639669849954565</c:v>
                </c:pt>
                <c:pt idx="3637">
                  <c:v>0.42625881425061446</c:v>
                </c:pt>
                <c:pt idx="3638">
                  <c:v>0.42612093000168288</c:v>
                </c:pt>
                <c:pt idx="3639">
                  <c:v>0.42598304575275364</c:v>
                </c:pt>
                <c:pt idx="3640">
                  <c:v>0.42584516150382223</c:v>
                </c:pt>
                <c:pt idx="3641">
                  <c:v>0.42570727725489205</c:v>
                </c:pt>
                <c:pt idx="3642">
                  <c:v>0.42556939300596164</c:v>
                </c:pt>
                <c:pt idx="3643">
                  <c:v>0.42522468238363464</c:v>
                </c:pt>
                <c:pt idx="3644">
                  <c:v>0.42508679813470457</c:v>
                </c:pt>
                <c:pt idx="3645">
                  <c:v>0.42494891388577305</c:v>
                </c:pt>
                <c:pt idx="3646">
                  <c:v>0.42481102963684264</c:v>
                </c:pt>
                <c:pt idx="3647">
                  <c:v>0.42467314538791123</c:v>
                </c:pt>
                <c:pt idx="3648">
                  <c:v>0.42453526113897938</c:v>
                </c:pt>
                <c:pt idx="3649">
                  <c:v>0.42439737689004964</c:v>
                </c:pt>
                <c:pt idx="3650">
                  <c:v>0.42425949264111779</c:v>
                </c:pt>
                <c:pt idx="3651">
                  <c:v>0.42412160839218732</c:v>
                </c:pt>
                <c:pt idx="3652">
                  <c:v>0.42391478201879235</c:v>
                </c:pt>
                <c:pt idx="3653">
                  <c:v>0.42377689776986333</c:v>
                </c:pt>
                <c:pt idx="3654">
                  <c:v>0.42363901352092975</c:v>
                </c:pt>
                <c:pt idx="3655">
                  <c:v>0.42350112927199901</c:v>
                </c:pt>
                <c:pt idx="3656">
                  <c:v>0.42336324502306832</c:v>
                </c:pt>
                <c:pt idx="3657">
                  <c:v>0.42322536077413708</c:v>
                </c:pt>
                <c:pt idx="3658">
                  <c:v>0.42308747652520823</c:v>
                </c:pt>
                <c:pt idx="3659">
                  <c:v>0.42294959227627632</c:v>
                </c:pt>
                <c:pt idx="3660">
                  <c:v>0.42281170802734647</c:v>
                </c:pt>
                <c:pt idx="3661">
                  <c:v>0.42246699740502064</c:v>
                </c:pt>
                <c:pt idx="3662">
                  <c:v>0.42232911315608923</c:v>
                </c:pt>
                <c:pt idx="3663">
                  <c:v>0.42219122890715699</c:v>
                </c:pt>
                <c:pt idx="3664">
                  <c:v>0.42205334465822603</c:v>
                </c:pt>
                <c:pt idx="3665">
                  <c:v>0.42191546040929723</c:v>
                </c:pt>
                <c:pt idx="3666">
                  <c:v>0.42177757616036532</c:v>
                </c:pt>
                <c:pt idx="3667">
                  <c:v>0.42163969191143402</c:v>
                </c:pt>
                <c:pt idx="3668">
                  <c:v>0.42150180766250511</c:v>
                </c:pt>
                <c:pt idx="3669">
                  <c:v>0.42136392341357298</c:v>
                </c:pt>
                <c:pt idx="3670">
                  <c:v>0.42115709704017701</c:v>
                </c:pt>
                <c:pt idx="3671">
                  <c:v>0.42101921279124632</c:v>
                </c:pt>
                <c:pt idx="3672">
                  <c:v>0.42088132854231508</c:v>
                </c:pt>
                <c:pt idx="3673">
                  <c:v>0.42074344429338473</c:v>
                </c:pt>
                <c:pt idx="3674">
                  <c:v>0.42060556004445593</c:v>
                </c:pt>
                <c:pt idx="3675">
                  <c:v>0.42046767579552446</c:v>
                </c:pt>
                <c:pt idx="3676">
                  <c:v>0.42032979154659411</c:v>
                </c:pt>
                <c:pt idx="3677">
                  <c:v>0.42019190729766392</c:v>
                </c:pt>
                <c:pt idx="3678">
                  <c:v>0.42005402304873102</c:v>
                </c:pt>
                <c:pt idx="3679">
                  <c:v>0.41991613879980222</c:v>
                </c:pt>
                <c:pt idx="3680">
                  <c:v>0.41970931242640375</c:v>
                </c:pt>
                <c:pt idx="3681">
                  <c:v>0.41957142817747523</c:v>
                </c:pt>
                <c:pt idx="3682">
                  <c:v>0.41943354392854298</c:v>
                </c:pt>
                <c:pt idx="3683">
                  <c:v>0.41929565967961202</c:v>
                </c:pt>
                <c:pt idx="3684">
                  <c:v>0.41915777543068311</c:v>
                </c:pt>
                <c:pt idx="3685">
                  <c:v>0.41901989118175265</c:v>
                </c:pt>
                <c:pt idx="3686">
                  <c:v>0.41888200693282257</c:v>
                </c:pt>
                <c:pt idx="3687">
                  <c:v>0.418744122683889</c:v>
                </c:pt>
                <c:pt idx="3688">
                  <c:v>0.41860623843495898</c:v>
                </c:pt>
                <c:pt idx="3689">
                  <c:v>0.41826152781263198</c:v>
                </c:pt>
                <c:pt idx="3690">
                  <c:v>0.41812364356370102</c:v>
                </c:pt>
                <c:pt idx="3691">
                  <c:v>0.41798575931477322</c:v>
                </c:pt>
                <c:pt idx="3692">
                  <c:v>0.41784787506584276</c:v>
                </c:pt>
                <c:pt idx="3693">
                  <c:v>0.41770999081690902</c:v>
                </c:pt>
                <c:pt idx="3694">
                  <c:v>0.41757210656797838</c:v>
                </c:pt>
                <c:pt idx="3695">
                  <c:v>0.41743422231904964</c:v>
                </c:pt>
                <c:pt idx="3696">
                  <c:v>0.41729633807011679</c:v>
                </c:pt>
                <c:pt idx="3697">
                  <c:v>0.41715845382118599</c:v>
                </c:pt>
                <c:pt idx="3698">
                  <c:v>0.41695162744779002</c:v>
                </c:pt>
                <c:pt idx="3699">
                  <c:v>0.41681374319886122</c:v>
                </c:pt>
                <c:pt idx="3700">
                  <c:v>0.41667585894992898</c:v>
                </c:pt>
                <c:pt idx="3701">
                  <c:v>0.41653797470099801</c:v>
                </c:pt>
                <c:pt idx="3702">
                  <c:v>0.41640009045206738</c:v>
                </c:pt>
                <c:pt idx="3703">
                  <c:v>0.41626220620313675</c:v>
                </c:pt>
                <c:pt idx="3704">
                  <c:v>0.41612432195420851</c:v>
                </c:pt>
                <c:pt idx="3705">
                  <c:v>0.41598643770527693</c:v>
                </c:pt>
                <c:pt idx="3706">
                  <c:v>0.41584855345634508</c:v>
                </c:pt>
                <c:pt idx="3707">
                  <c:v>0.41550384283401798</c:v>
                </c:pt>
                <c:pt idx="3708">
                  <c:v>0.41536595858508701</c:v>
                </c:pt>
                <c:pt idx="3709">
                  <c:v>0.41522807433615638</c:v>
                </c:pt>
                <c:pt idx="3710">
                  <c:v>0.41509019008722597</c:v>
                </c:pt>
                <c:pt idx="3711">
                  <c:v>0.41495230583829623</c:v>
                </c:pt>
                <c:pt idx="3712">
                  <c:v>0.41481442158936593</c:v>
                </c:pt>
                <c:pt idx="3713">
                  <c:v>0.41467653734043564</c:v>
                </c:pt>
                <c:pt idx="3714">
                  <c:v>0.41453865309150301</c:v>
                </c:pt>
                <c:pt idx="3715">
                  <c:v>0.41440076884257393</c:v>
                </c:pt>
                <c:pt idx="3716">
                  <c:v>0.41419394246917579</c:v>
                </c:pt>
                <c:pt idx="3717">
                  <c:v>0.41405605822024538</c:v>
                </c:pt>
                <c:pt idx="3718">
                  <c:v>0.41391817397131664</c:v>
                </c:pt>
                <c:pt idx="3719">
                  <c:v>0.41378028972238523</c:v>
                </c:pt>
                <c:pt idx="3720">
                  <c:v>0.41364240547345332</c:v>
                </c:pt>
                <c:pt idx="3721">
                  <c:v>0.41350452122452452</c:v>
                </c:pt>
                <c:pt idx="3722">
                  <c:v>0.41336663697559323</c:v>
                </c:pt>
                <c:pt idx="3723">
                  <c:v>0.41322875272666132</c:v>
                </c:pt>
                <c:pt idx="3724">
                  <c:v>0.41309086847773002</c:v>
                </c:pt>
                <c:pt idx="3725">
                  <c:v>0.41295298422880222</c:v>
                </c:pt>
                <c:pt idx="3726">
                  <c:v>0.41274615785540397</c:v>
                </c:pt>
                <c:pt idx="3727">
                  <c:v>0.41260827360647423</c:v>
                </c:pt>
                <c:pt idx="3728">
                  <c:v>0.41247038935754526</c:v>
                </c:pt>
                <c:pt idx="3729">
                  <c:v>0.41233250510861247</c:v>
                </c:pt>
                <c:pt idx="3730">
                  <c:v>0.41219462085968223</c:v>
                </c:pt>
                <c:pt idx="3731">
                  <c:v>0.41205673661075032</c:v>
                </c:pt>
                <c:pt idx="3732">
                  <c:v>0.41191885236182046</c:v>
                </c:pt>
                <c:pt idx="3733">
                  <c:v>0.41178096811289122</c:v>
                </c:pt>
                <c:pt idx="3734">
                  <c:v>0.41164308386395798</c:v>
                </c:pt>
                <c:pt idx="3735">
                  <c:v>0.41143625749056201</c:v>
                </c:pt>
                <c:pt idx="3736">
                  <c:v>0.41129837324163132</c:v>
                </c:pt>
                <c:pt idx="3737">
                  <c:v>0.41116048899270147</c:v>
                </c:pt>
                <c:pt idx="3738">
                  <c:v>0.41102260474377122</c:v>
                </c:pt>
                <c:pt idx="3739">
                  <c:v>0.41088472049484143</c:v>
                </c:pt>
                <c:pt idx="3740">
                  <c:v>0.41074683624590802</c:v>
                </c:pt>
                <c:pt idx="3741">
                  <c:v>0.41060895199697911</c:v>
                </c:pt>
                <c:pt idx="3742">
                  <c:v>0.41047106774804865</c:v>
                </c:pt>
                <c:pt idx="3743">
                  <c:v>0.41033318349911602</c:v>
                </c:pt>
                <c:pt idx="3744">
                  <c:v>0.410195299250186</c:v>
                </c:pt>
                <c:pt idx="3745">
                  <c:v>0.40998847287679047</c:v>
                </c:pt>
                <c:pt idx="3746">
                  <c:v>0.40985058862786122</c:v>
                </c:pt>
                <c:pt idx="3747">
                  <c:v>0.40971270437892798</c:v>
                </c:pt>
                <c:pt idx="3748">
                  <c:v>0.40957482012999846</c:v>
                </c:pt>
                <c:pt idx="3749">
                  <c:v>0.40943693588106811</c:v>
                </c:pt>
                <c:pt idx="3750">
                  <c:v>0.40929905163213454</c:v>
                </c:pt>
                <c:pt idx="3751">
                  <c:v>0.40916116738320646</c:v>
                </c:pt>
                <c:pt idx="3752">
                  <c:v>0.40902328313427705</c:v>
                </c:pt>
                <c:pt idx="3753">
                  <c:v>0.40888539888534564</c:v>
                </c:pt>
                <c:pt idx="3754">
                  <c:v>0.40854068826301698</c:v>
                </c:pt>
                <c:pt idx="3755">
                  <c:v>0.40840280401408746</c:v>
                </c:pt>
                <c:pt idx="3756">
                  <c:v>0.40826491976515711</c:v>
                </c:pt>
                <c:pt idx="3757">
                  <c:v>0.40812703551622476</c:v>
                </c:pt>
                <c:pt idx="3758">
                  <c:v>0.4079891512672954</c:v>
                </c:pt>
                <c:pt idx="3759">
                  <c:v>0.40785126701836438</c:v>
                </c:pt>
                <c:pt idx="3760">
                  <c:v>0.40771338276943297</c:v>
                </c:pt>
                <c:pt idx="3761">
                  <c:v>0.40757549852050201</c:v>
                </c:pt>
                <c:pt idx="3762">
                  <c:v>0.40743761427157099</c:v>
                </c:pt>
                <c:pt idx="3763">
                  <c:v>0.40723078789817502</c:v>
                </c:pt>
                <c:pt idx="3764">
                  <c:v>0.40709290364924716</c:v>
                </c:pt>
                <c:pt idx="3765">
                  <c:v>0.40695501940031376</c:v>
                </c:pt>
                <c:pt idx="3766">
                  <c:v>0.40681713515138301</c:v>
                </c:pt>
                <c:pt idx="3767">
                  <c:v>0.40667925090245338</c:v>
                </c:pt>
                <c:pt idx="3768">
                  <c:v>0.40654136665352175</c:v>
                </c:pt>
                <c:pt idx="3769">
                  <c:v>0.40640348240459101</c:v>
                </c:pt>
                <c:pt idx="3770">
                  <c:v>0.40626559815566032</c:v>
                </c:pt>
                <c:pt idx="3771">
                  <c:v>0.40612771390673008</c:v>
                </c:pt>
                <c:pt idx="3772">
                  <c:v>0.40578300328440464</c:v>
                </c:pt>
                <c:pt idx="3773">
                  <c:v>0.40564511903547201</c:v>
                </c:pt>
                <c:pt idx="3774">
                  <c:v>0.40550723478654099</c:v>
                </c:pt>
                <c:pt idx="3775">
                  <c:v>0.40536935053761097</c:v>
                </c:pt>
                <c:pt idx="3776">
                  <c:v>0.40523146628868001</c:v>
                </c:pt>
                <c:pt idx="3777">
                  <c:v>0.40509358203974932</c:v>
                </c:pt>
                <c:pt idx="3778">
                  <c:v>0.40495569779082047</c:v>
                </c:pt>
                <c:pt idx="3779">
                  <c:v>0.40481781354188923</c:v>
                </c:pt>
                <c:pt idx="3780">
                  <c:v>0.40467992929295893</c:v>
                </c:pt>
                <c:pt idx="3781">
                  <c:v>0.40447310291956223</c:v>
                </c:pt>
                <c:pt idx="3782">
                  <c:v>0.40433521867062999</c:v>
                </c:pt>
                <c:pt idx="3783">
                  <c:v>0.40419733442169836</c:v>
                </c:pt>
                <c:pt idx="3784">
                  <c:v>0.40405945017276901</c:v>
                </c:pt>
                <c:pt idx="3785">
                  <c:v>0.40392156592383993</c:v>
                </c:pt>
                <c:pt idx="3786">
                  <c:v>0.40378368167490947</c:v>
                </c:pt>
                <c:pt idx="3787">
                  <c:v>0.403645797425977</c:v>
                </c:pt>
                <c:pt idx="3788">
                  <c:v>0.40350791317704793</c:v>
                </c:pt>
                <c:pt idx="3789">
                  <c:v>0.40337002892811602</c:v>
                </c:pt>
                <c:pt idx="3790">
                  <c:v>0.40323214467918389</c:v>
                </c:pt>
                <c:pt idx="3791">
                  <c:v>0.40302531830578908</c:v>
                </c:pt>
                <c:pt idx="3792">
                  <c:v>0.40288743405685923</c:v>
                </c:pt>
                <c:pt idx="3793">
                  <c:v>0.40274954980792699</c:v>
                </c:pt>
                <c:pt idx="3794">
                  <c:v>0.40261166555899702</c:v>
                </c:pt>
                <c:pt idx="3795">
                  <c:v>0.40247378131006828</c:v>
                </c:pt>
                <c:pt idx="3796">
                  <c:v>0.40233589706113493</c:v>
                </c:pt>
                <c:pt idx="3797">
                  <c:v>0.40219801281220502</c:v>
                </c:pt>
                <c:pt idx="3798">
                  <c:v>0.402060128563274</c:v>
                </c:pt>
                <c:pt idx="3799">
                  <c:v>0.40192224431434465</c:v>
                </c:pt>
                <c:pt idx="3800">
                  <c:v>0.40157753369201632</c:v>
                </c:pt>
                <c:pt idx="3801">
                  <c:v>0.40143964944308574</c:v>
                </c:pt>
                <c:pt idx="3802">
                  <c:v>0.40130176519415722</c:v>
                </c:pt>
                <c:pt idx="3803">
                  <c:v>0.40116388094522398</c:v>
                </c:pt>
                <c:pt idx="3804">
                  <c:v>0.40102599669629302</c:v>
                </c:pt>
                <c:pt idx="3805">
                  <c:v>0.40088811244736411</c:v>
                </c:pt>
                <c:pt idx="3806">
                  <c:v>0.40075022819843176</c:v>
                </c:pt>
                <c:pt idx="3807">
                  <c:v>0.40061234394950246</c:v>
                </c:pt>
                <c:pt idx="3808">
                  <c:v>0.40047445970057138</c:v>
                </c:pt>
                <c:pt idx="3809">
                  <c:v>0.40026763332717502</c:v>
                </c:pt>
                <c:pt idx="3810">
                  <c:v>0.40012974907824511</c:v>
                </c:pt>
                <c:pt idx="3811">
                  <c:v>0.39999186482931492</c:v>
                </c:pt>
                <c:pt idx="3812">
                  <c:v>0.39985398058038346</c:v>
                </c:pt>
                <c:pt idx="3813">
                  <c:v>0.39971609633145422</c:v>
                </c:pt>
                <c:pt idx="3814">
                  <c:v>0.39957821208252264</c:v>
                </c:pt>
                <c:pt idx="3815">
                  <c:v>0.39944032783359135</c:v>
                </c:pt>
                <c:pt idx="3816">
                  <c:v>0.39930244358466332</c:v>
                </c:pt>
                <c:pt idx="3817">
                  <c:v>0.39916455933573064</c:v>
                </c:pt>
                <c:pt idx="3818">
                  <c:v>0.39881984871340376</c:v>
                </c:pt>
                <c:pt idx="3819">
                  <c:v>0.39868196446447357</c:v>
                </c:pt>
                <c:pt idx="3820">
                  <c:v>0.39854408021554305</c:v>
                </c:pt>
                <c:pt idx="3821">
                  <c:v>0.39840619596661286</c:v>
                </c:pt>
                <c:pt idx="3822">
                  <c:v>0.39826831171768151</c:v>
                </c:pt>
                <c:pt idx="3823">
                  <c:v>0.39813042746874938</c:v>
                </c:pt>
                <c:pt idx="3824">
                  <c:v>0.39799254321982047</c:v>
                </c:pt>
                <c:pt idx="3825">
                  <c:v>0.39785465897088951</c:v>
                </c:pt>
                <c:pt idx="3826">
                  <c:v>0.39771677472195893</c:v>
                </c:pt>
                <c:pt idx="3827">
                  <c:v>0.39750994834856146</c:v>
                </c:pt>
                <c:pt idx="3828">
                  <c:v>0.39737206409963333</c:v>
                </c:pt>
                <c:pt idx="3829">
                  <c:v>0.39723417985070064</c:v>
                </c:pt>
                <c:pt idx="3830">
                  <c:v>0.39709629560176923</c:v>
                </c:pt>
                <c:pt idx="3831">
                  <c:v>0.39695841135284154</c:v>
                </c:pt>
                <c:pt idx="3832">
                  <c:v>0.39682052710390947</c:v>
                </c:pt>
                <c:pt idx="3833">
                  <c:v>0.39668264285497851</c:v>
                </c:pt>
                <c:pt idx="3834">
                  <c:v>0.39654475860604632</c:v>
                </c:pt>
                <c:pt idx="3835">
                  <c:v>0.39640687435711752</c:v>
                </c:pt>
                <c:pt idx="3836">
                  <c:v>0.3960621637347907</c:v>
                </c:pt>
                <c:pt idx="3837">
                  <c:v>0.39592427948586034</c:v>
                </c:pt>
                <c:pt idx="3838">
                  <c:v>0.39578639523692893</c:v>
                </c:pt>
                <c:pt idx="3839">
                  <c:v>0.39564851098799775</c:v>
                </c:pt>
                <c:pt idx="3840">
                  <c:v>0.39551062673906751</c:v>
                </c:pt>
                <c:pt idx="3841">
                  <c:v>0.39537274249013532</c:v>
                </c:pt>
                <c:pt idx="3842">
                  <c:v>0.39523485824120402</c:v>
                </c:pt>
                <c:pt idx="3843">
                  <c:v>0.39509697399227633</c:v>
                </c:pt>
                <c:pt idx="3844">
                  <c:v>0.39495908974334393</c:v>
                </c:pt>
                <c:pt idx="3845">
                  <c:v>0.39475226336994934</c:v>
                </c:pt>
                <c:pt idx="3846">
                  <c:v>0.39461437912101793</c:v>
                </c:pt>
                <c:pt idx="3847">
                  <c:v>0.39447649487208758</c:v>
                </c:pt>
                <c:pt idx="3848">
                  <c:v>0.39433861062315523</c:v>
                </c:pt>
                <c:pt idx="3849">
                  <c:v>0.39420072637422493</c:v>
                </c:pt>
                <c:pt idx="3850">
                  <c:v>0.39406284212529447</c:v>
                </c:pt>
                <c:pt idx="3851">
                  <c:v>0.39392495787636428</c:v>
                </c:pt>
                <c:pt idx="3852">
                  <c:v>0.39378707362743293</c:v>
                </c:pt>
                <c:pt idx="3853">
                  <c:v>0.39364918937850246</c:v>
                </c:pt>
                <c:pt idx="3854">
                  <c:v>0.39351130512957222</c:v>
                </c:pt>
                <c:pt idx="3855">
                  <c:v>0.39330447875617552</c:v>
                </c:pt>
                <c:pt idx="3856">
                  <c:v>0.3931665945072455</c:v>
                </c:pt>
                <c:pt idx="3857">
                  <c:v>0.39302871025831393</c:v>
                </c:pt>
                <c:pt idx="3858">
                  <c:v>0.39289082600938346</c:v>
                </c:pt>
                <c:pt idx="3859">
                  <c:v>0.39275294176045322</c:v>
                </c:pt>
                <c:pt idx="3860">
                  <c:v>0.39261505751151993</c:v>
                </c:pt>
                <c:pt idx="3861">
                  <c:v>0.39247717326259257</c:v>
                </c:pt>
                <c:pt idx="3862">
                  <c:v>0.39233928901366122</c:v>
                </c:pt>
                <c:pt idx="3863">
                  <c:v>0.39220140476472798</c:v>
                </c:pt>
                <c:pt idx="3864">
                  <c:v>0.39185669414240426</c:v>
                </c:pt>
                <c:pt idx="3865">
                  <c:v>0.39171880989347352</c:v>
                </c:pt>
                <c:pt idx="3866">
                  <c:v>0.39158092564454333</c:v>
                </c:pt>
                <c:pt idx="3867">
                  <c:v>0.39144304139561087</c:v>
                </c:pt>
                <c:pt idx="3868">
                  <c:v>0.39130515714668046</c:v>
                </c:pt>
                <c:pt idx="3869">
                  <c:v>0.39116727289775016</c:v>
                </c:pt>
                <c:pt idx="3870">
                  <c:v>0.39102938864881864</c:v>
                </c:pt>
                <c:pt idx="3871">
                  <c:v>0.39089150439988951</c:v>
                </c:pt>
                <c:pt idx="3872">
                  <c:v>0.39075362015095638</c:v>
                </c:pt>
                <c:pt idx="3873">
                  <c:v>0.39054679377756252</c:v>
                </c:pt>
                <c:pt idx="3874">
                  <c:v>0.39040890952863122</c:v>
                </c:pt>
                <c:pt idx="3875">
                  <c:v>0.39027102527969965</c:v>
                </c:pt>
                <c:pt idx="3876">
                  <c:v>0.39013314103076802</c:v>
                </c:pt>
                <c:pt idx="3877">
                  <c:v>0.389995256781837</c:v>
                </c:pt>
                <c:pt idx="3878">
                  <c:v>0.38985737253290764</c:v>
                </c:pt>
                <c:pt idx="3879">
                  <c:v>0.38971948828397623</c:v>
                </c:pt>
                <c:pt idx="3880">
                  <c:v>0.38958160403504705</c:v>
                </c:pt>
                <c:pt idx="3881">
                  <c:v>0.38944371978611397</c:v>
                </c:pt>
                <c:pt idx="3882">
                  <c:v>0.38909900916378698</c:v>
                </c:pt>
                <c:pt idx="3883">
                  <c:v>0.38896112491485957</c:v>
                </c:pt>
                <c:pt idx="3884">
                  <c:v>0.38882324066592638</c:v>
                </c:pt>
                <c:pt idx="3885">
                  <c:v>0.38868535641699475</c:v>
                </c:pt>
                <c:pt idx="3886">
                  <c:v>0.38854747216806523</c:v>
                </c:pt>
                <c:pt idx="3887">
                  <c:v>0.38840958791913593</c:v>
                </c:pt>
                <c:pt idx="3888">
                  <c:v>0.38827170367020464</c:v>
                </c:pt>
                <c:pt idx="3889">
                  <c:v>0.38813381942127201</c:v>
                </c:pt>
                <c:pt idx="3890">
                  <c:v>0.38799593517234393</c:v>
                </c:pt>
                <c:pt idx="3891">
                  <c:v>0.3877891087989464</c:v>
                </c:pt>
                <c:pt idx="3892">
                  <c:v>0.38765122455001499</c:v>
                </c:pt>
                <c:pt idx="3893">
                  <c:v>0.38751334030108397</c:v>
                </c:pt>
                <c:pt idx="3894">
                  <c:v>0.38737545605215423</c:v>
                </c:pt>
                <c:pt idx="3895">
                  <c:v>0.38723757180322332</c:v>
                </c:pt>
                <c:pt idx="3896">
                  <c:v>0.38709968755429375</c:v>
                </c:pt>
                <c:pt idx="3897">
                  <c:v>0.38696180330536351</c:v>
                </c:pt>
                <c:pt idx="3898">
                  <c:v>0.38682391905643293</c:v>
                </c:pt>
                <c:pt idx="3899">
                  <c:v>0.38668603480750147</c:v>
                </c:pt>
                <c:pt idx="3900">
                  <c:v>0.38634132418517297</c:v>
                </c:pt>
                <c:pt idx="3901">
                  <c:v>0.38620343993624323</c:v>
                </c:pt>
                <c:pt idx="3902">
                  <c:v>0.38606555568731232</c:v>
                </c:pt>
                <c:pt idx="3903">
                  <c:v>0.38592767143838264</c:v>
                </c:pt>
                <c:pt idx="3904">
                  <c:v>0.38578978718945334</c:v>
                </c:pt>
                <c:pt idx="3905">
                  <c:v>0.38565190294052032</c:v>
                </c:pt>
                <c:pt idx="3906">
                  <c:v>0.38551401869158902</c:v>
                </c:pt>
                <c:pt idx="3907">
                  <c:v>0.38537613444266022</c:v>
                </c:pt>
                <c:pt idx="3908">
                  <c:v>0.38523825019372793</c:v>
                </c:pt>
                <c:pt idx="3909">
                  <c:v>0.38489353957140132</c:v>
                </c:pt>
                <c:pt idx="3910">
                  <c:v>0.38475565532247147</c:v>
                </c:pt>
                <c:pt idx="3911">
                  <c:v>0.3846177710735405</c:v>
                </c:pt>
                <c:pt idx="3912">
                  <c:v>0.38447988682461226</c:v>
                </c:pt>
                <c:pt idx="3913">
                  <c:v>0.38434200257567946</c:v>
                </c:pt>
                <c:pt idx="3914">
                  <c:v>0.38420411832674811</c:v>
                </c:pt>
                <c:pt idx="3915">
                  <c:v>0.38406623407781887</c:v>
                </c:pt>
                <c:pt idx="3916">
                  <c:v>0.38392834982888857</c:v>
                </c:pt>
                <c:pt idx="3917">
                  <c:v>0.38379046557995722</c:v>
                </c:pt>
                <c:pt idx="3918">
                  <c:v>0.38358363920656047</c:v>
                </c:pt>
                <c:pt idx="3919">
                  <c:v>0.38344575495762923</c:v>
                </c:pt>
                <c:pt idx="3920">
                  <c:v>0.38330787070869993</c:v>
                </c:pt>
                <c:pt idx="3921">
                  <c:v>0.38316998645976846</c:v>
                </c:pt>
                <c:pt idx="3922">
                  <c:v>0.38303210221083711</c:v>
                </c:pt>
                <c:pt idx="3923">
                  <c:v>0.38289421796190676</c:v>
                </c:pt>
                <c:pt idx="3924">
                  <c:v>0.38275633371297646</c:v>
                </c:pt>
                <c:pt idx="3925">
                  <c:v>0.38261844946404616</c:v>
                </c:pt>
                <c:pt idx="3926">
                  <c:v>0.38248056521511586</c:v>
                </c:pt>
                <c:pt idx="3927">
                  <c:v>0.38213585459278593</c:v>
                </c:pt>
                <c:pt idx="3928">
                  <c:v>0.38199797034385852</c:v>
                </c:pt>
                <c:pt idx="3929">
                  <c:v>0.38186008609492722</c:v>
                </c:pt>
                <c:pt idx="3930">
                  <c:v>0.38172220184599565</c:v>
                </c:pt>
                <c:pt idx="3931">
                  <c:v>0.38158431759706657</c:v>
                </c:pt>
                <c:pt idx="3932">
                  <c:v>0.38144643334813338</c:v>
                </c:pt>
                <c:pt idx="3933">
                  <c:v>0.38130854909920486</c:v>
                </c:pt>
                <c:pt idx="3934">
                  <c:v>0.38117066485027451</c:v>
                </c:pt>
                <c:pt idx="3935">
                  <c:v>0.38103278060134138</c:v>
                </c:pt>
                <c:pt idx="3936">
                  <c:v>0.38082595422794757</c:v>
                </c:pt>
                <c:pt idx="3937">
                  <c:v>0.38068806997901733</c:v>
                </c:pt>
                <c:pt idx="3938">
                  <c:v>0.38055018573008464</c:v>
                </c:pt>
                <c:pt idx="3939">
                  <c:v>0.3804123014811544</c:v>
                </c:pt>
                <c:pt idx="3940">
                  <c:v>0.38027441723222405</c:v>
                </c:pt>
                <c:pt idx="3941">
                  <c:v>0.38013653298329098</c:v>
                </c:pt>
                <c:pt idx="3942">
                  <c:v>0.37999864873436223</c:v>
                </c:pt>
                <c:pt idx="3943">
                  <c:v>0.37986076448543193</c:v>
                </c:pt>
                <c:pt idx="3944">
                  <c:v>0.37972288023650075</c:v>
                </c:pt>
                <c:pt idx="3945">
                  <c:v>0.37937816961417486</c:v>
                </c:pt>
                <c:pt idx="3946">
                  <c:v>0.37924028536524451</c:v>
                </c:pt>
                <c:pt idx="3947">
                  <c:v>0.37910240111631138</c:v>
                </c:pt>
                <c:pt idx="3948">
                  <c:v>0.37896451686738164</c:v>
                </c:pt>
                <c:pt idx="3949">
                  <c:v>0.37882663261845251</c:v>
                </c:pt>
                <c:pt idx="3950">
                  <c:v>0.37868874836952093</c:v>
                </c:pt>
                <c:pt idx="3951">
                  <c:v>0.37855086412058975</c:v>
                </c:pt>
                <c:pt idx="3952">
                  <c:v>0.37841297987166134</c:v>
                </c:pt>
                <c:pt idx="3953">
                  <c:v>0.37827509562272732</c:v>
                </c:pt>
                <c:pt idx="3954">
                  <c:v>0.37793038500040194</c:v>
                </c:pt>
                <c:pt idx="3955">
                  <c:v>0.37779250075146897</c:v>
                </c:pt>
                <c:pt idx="3956">
                  <c:v>0.37765461650253801</c:v>
                </c:pt>
                <c:pt idx="3957">
                  <c:v>0.37751673225360993</c:v>
                </c:pt>
                <c:pt idx="3958">
                  <c:v>0.37737884800467958</c:v>
                </c:pt>
                <c:pt idx="3959">
                  <c:v>0.3772409637557485</c:v>
                </c:pt>
                <c:pt idx="3960">
                  <c:v>0.37710307950681632</c:v>
                </c:pt>
                <c:pt idx="3961">
                  <c:v>0.37696519525788752</c:v>
                </c:pt>
                <c:pt idx="3962">
                  <c:v>0.37662048463555964</c:v>
                </c:pt>
                <c:pt idx="3963">
                  <c:v>0.37648260038662951</c:v>
                </c:pt>
                <c:pt idx="3964">
                  <c:v>0.37634471613769893</c:v>
                </c:pt>
                <c:pt idx="3965">
                  <c:v>0.37620683188876747</c:v>
                </c:pt>
                <c:pt idx="3966">
                  <c:v>0.3760689476398375</c:v>
                </c:pt>
                <c:pt idx="3967">
                  <c:v>0.37593106339090693</c:v>
                </c:pt>
                <c:pt idx="3968">
                  <c:v>0.37579317914197402</c:v>
                </c:pt>
                <c:pt idx="3969">
                  <c:v>0.37565529489304411</c:v>
                </c:pt>
                <c:pt idx="3970">
                  <c:v>0.37551741064411298</c:v>
                </c:pt>
                <c:pt idx="3971">
                  <c:v>0.37517270002178632</c:v>
                </c:pt>
                <c:pt idx="3972">
                  <c:v>0.37503481577285752</c:v>
                </c:pt>
                <c:pt idx="3973">
                  <c:v>0.37489693152392523</c:v>
                </c:pt>
                <c:pt idx="3974">
                  <c:v>0.37475904727499398</c:v>
                </c:pt>
                <c:pt idx="3975">
                  <c:v>0.37462116302606446</c:v>
                </c:pt>
                <c:pt idx="3976">
                  <c:v>0.37448327877713311</c:v>
                </c:pt>
                <c:pt idx="3977">
                  <c:v>0.37434539452820198</c:v>
                </c:pt>
                <c:pt idx="3978">
                  <c:v>0.37420751027927246</c:v>
                </c:pt>
                <c:pt idx="3979">
                  <c:v>0.37406962603034088</c:v>
                </c:pt>
                <c:pt idx="3980">
                  <c:v>0.37386279965694652</c:v>
                </c:pt>
                <c:pt idx="3981">
                  <c:v>0.37372491540801417</c:v>
                </c:pt>
                <c:pt idx="3982">
                  <c:v>0.37358703115908493</c:v>
                </c:pt>
                <c:pt idx="3983">
                  <c:v>0.37344914691015202</c:v>
                </c:pt>
                <c:pt idx="3984">
                  <c:v>0.37331126266122211</c:v>
                </c:pt>
                <c:pt idx="3985">
                  <c:v>0.37317337841229098</c:v>
                </c:pt>
                <c:pt idx="3986">
                  <c:v>0.37303549416336002</c:v>
                </c:pt>
                <c:pt idx="3987">
                  <c:v>0.37289760991443105</c:v>
                </c:pt>
                <c:pt idx="3988">
                  <c:v>0.37275972566549898</c:v>
                </c:pt>
                <c:pt idx="3989">
                  <c:v>0.37241501504317198</c:v>
                </c:pt>
                <c:pt idx="3990">
                  <c:v>0.37227713079424246</c:v>
                </c:pt>
                <c:pt idx="3991">
                  <c:v>0.37213924654530889</c:v>
                </c:pt>
                <c:pt idx="3992">
                  <c:v>0.37200136229637998</c:v>
                </c:pt>
                <c:pt idx="3993">
                  <c:v>0.37186347804745157</c:v>
                </c:pt>
                <c:pt idx="3994">
                  <c:v>0.37172559379851838</c:v>
                </c:pt>
                <c:pt idx="3995">
                  <c:v>0.37158770954958864</c:v>
                </c:pt>
                <c:pt idx="3996">
                  <c:v>0.37144982530065951</c:v>
                </c:pt>
                <c:pt idx="3997">
                  <c:v>0.37131194105172632</c:v>
                </c:pt>
                <c:pt idx="3998">
                  <c:v>0.37110511467832979</c:v>
                </c:pt>
                <c:pt idx="3999">
                  <c:v>0.370967230429399</c:v>
                </c:pt>
                <c:pt idx="4000">
                  <c:v>0.37082934618046964</c:v>
                </c:pt>
                <c:pt idx="4001">
                  <c:v>0.37069146193153801</c:v>
                </c:pt>
                <c:pt idx="4002">
                  <c:v>0.37055357768260905</c:v>
                </c:pt>
                <c:pt idx="4003">
                  <c:v>0.37041569343367764</c:v>
                </c:pt>
                <c:pt idx="4004">
                  <c:v>0.37027780918474851</c:v>
                </c:pt>
                <c:pt idx="4005">
                  <c:v>0.37013992493581532</c:v>
                </c:pt>
                <c:pt idx="4006">
                  <c:v>0.37000204068688408</c:v>
                </c:pt>
                <c:pt idx="4007">
                  <c:v>0.36965733006455698</c:v>
                </c:pt>
                <c:pt idx="4008">
                  <c:v>0.36951944581562823</c:v>
                </c:pt>
                <c:pt idx="4009">
                  <c:v>0.36938156156669805</c:v>
                </c:pt>
                <c:pt idx="4010">
                  <c:v>0.36924367731776664</c:v>
                </c:pt>
                <c:pt idx="4011">
                  <c:v>0.36910579306883623</c:v>
                </c:pt>
                <c:pt idx="4012">
                  <c:v>0.36896790881990593</c:v>
                </c:pt>
                <c:pt idx="4013">
                  <c:v>0.36883002457097308</c:v>
                </c:pt>
                <c:pt idx="4014">
                  <c:v>0.36869214032204423</c:v>
                </c:pt>
                <c:pt idx="4015">
                  <c:v>0.36855425607311199</c:v>
                </c:pt>
                <c:pt idx="4016">
                  <c:v>0.36820954545078499</c:v>
                </c:pt>
                <c:pt idx="4017">
                  <c:v>0.36807166120185647</c:v>
                </c:pt>
                <c:pt idx="4018">
                  <c:v>0.36793377695292523</c:v>
                </c:pt>
                <c:pt idx="4019">
                  <c:v>0.36779589270399299</c:v>
                </c:pt>
                <c:pt idx="4020">
                  <c:v>0.36765800845506202</c:v>
                </c:pt>
                <c:pt idx="4021">
                  <c:v>0.367520124206132</c:v>
                </c:pt>
                <c:pt idx="4022">
                  <c:v>0.36738223995720426</c:v>
                </c:pt>
                <c:pt idx="4023">
                  <c:v>0.36724435570827002</c:v>
                </c:pt>
                <c:pt idx="4024">
                  <c:v>0.36710647145934222</c:v>
                </c:pt>
                <c:pt idx="4025">
                  <c:v>0.36689964508594475</c:v>
                </c:pt>
                <c:pt idx="4026">
                  <c:v>0.36676176083701423</c:v>
                </c:pt>
                <c:pt idx="4027">
                  <c:v>0.36662387658808232</c:v>
                </c:pt>
                <c:pt idx="4028">
                  <c:v>0.36648599233915352</c:v>
                </c:pt>
                <c:pt idx="4029">
                  <c:v>0.36634810809022123</c:v>
                </c:pt>
                <c:pt idx="4030">
                  <c:v>0.36621022384128998</c:v>
                </c:pt>
                <c:pt idx="4031">
                  <c:v>0.36607233959236046</c:v>
                </c:pt>
                <c:pt idx="4032">
                  <c:v>0.36593445534342911</c:v>
                </c:pt>
                <c:pt idx="4033">
                  <c:v>0.36579657109449965</c:v>
                </c:pt>
                <c:pt idx="4034">
                  <c:v>0.36545186047217132</c:v>
                </c:pt>
                <c:pt idx="4035">
                  <c:v>0.36531397622324252</c:v>
                </c:pt>
                <c:pt idx="4036">
                  <c:v>0.36517609197431122</c:v>
                </c:pt>
                <c:pt idx="4037">
                  <c:v>0.36503820772537898</c:v>
                </c:pt>
                <c:pt idx="4038">
                  <c:v>0.36490032347644946</c:v>
                </c:pt>
                <c:pt idx="4039">
                  <c:v>0.36476243922751811</c:v>
                </c:pt>
                <c:pt idx="4040">
                  <c:v>0.36462455497858698</c:v>
                </c:pt>
                <c:pt idx="4041">
                  <c:v>0.36448667072965935</c:v>
                </c:pt>
                <c:pt idx="4042">
                  <c:v>0.36434878648072538</c:v>
                </c:pt>
                <c:pt idx="4043">
                  <c:v>0.36414196010732902</c:v>
                </c:pt>
                <c:pt idx="4044">
                  <c:v>0.36400407585839911</c:v>
                </c:pt>
                <c:pt idx="4045">
                  <c:v>0.36386619160947098</c:v>
                </c:pt>
                <c:pt idx="4046">
                  <c:v>0.36372830736053846</c:v>
                </c:pt>
                <c:pt idx="4047">
                  <c:v>0.36359042311160711</c:v>
                </c:pt>
                <c:pt idx="4048">
                  <c:v>0.36345253886267764</c:v>
                </c:pt>
                <c:pt idx="4049">
                  <c:v>0.36331465461374624</c:v>
                </c:pt>
                <c:pt idx="4050">
                  <c:v>0.36317677036481733</c:v>
                </c:pt>
                <c:pt idx="4051">
                  <c:v>0.36303888611588564</c:v>
                </c:pt>
                <c:pt idx="4052">
                  <c:v>0.36269417549355698</c:v>
                </c:pt>
                <c:pt idx="4053">
                  <c:v>0.36255629124462857</c:v>
                </c:pt>
                <c:pt idx="4054">
                  <c:v>0.36241840699569716</c:v>
                </c:pt>
                <c:pt idx="4055">
                  <c:v>0.36228052274676498</c:v>
                </c:pt>
                <c:pt idx="4056">
                  <c:v>0.36214263849783401</c:v>
                </c:pt>
                <c:pt idx="4057">
                  <c:v>0.36200475424890338</c:v>
                </c:pt>
                <c:pt idx="4058">
                  <c:v>0.36186686999997697</c:v>
                </c:pt>
                <c:pt idx="4059">
                  <c:v>0.36172898575104451</c:v>
                </c:pt>
                <c:pt idx="4060">
                  <c:v>0.36159110150211099</c:v>
                </c:pt>
                <c:pt idx="4061">
                  <c:v>0.36124639087978438</c:v>
                </c:pt>
                <c:pt idx="4062">
                  <c:v>0.36110850663085564</c:v>
                </c:pt>
                <c:pt idx="4063">
                  <c:v>0.36097062238192423</c:v>
                </c:pt>
                <c:pt idx="4064">
                  <c:v>0.36083273813299238</c:v>
                </c:pt>
                <c:pt idx="4065">
                  <c:v>0.36069485388406364</c:v>
                </c:pt>
                <c:pt idx="4066">
                  <c:v>0.36055696963513223</c:v>
                </c:pt>
                <c:pt idx="4067">
                  <c:v>0.36041908538620193</c:v>
                </c:pt>
                <c:pt idx="4068">
                  <c:v>0.36028120113727047</c:v>
                </c:pt>
                <c:pt idx="4069">
                  <c:v>0.35993649051494464</c:v>
                </c:pt>
                <c:pt idx="4070">
                  <c:v>0.35979860626601201</c:v>
                </c:pt>
                <c:pt idx="4071">
                  <c:v>0.35966072201708132</c:v>
                </c:pt>
                <c:pt idx="4072">
                  <c:v>0.35952283776815175</c:v>
                </c:pt>
                <c:pt idx="4073">
                  <c:v>0.35938495351922251</c:v>
                </c:pt>
                <c:pt idx="4074">
                  <c:v>0.35924706927028932</c:v>
                </c:pt>
                <c:pt idx="4075">
                  <c:v>0.35910918502135802</c:v>
                </c:pt>
                <c:pt idx="4076">
                  <c:v>0.35897130077242922</c:v>
                </c:pt>
                <c:pt idx="4077">
                  <c:v>0.35883341652349693</c:v>
                </c:pt>
                <c:pt idx="4078">
                  <c:v>0.35848870590117193</c:v>
                </c:pt>
                <c:pt idx="4079">
                  <c:v>0.35835082165224108</c:v>
                </c:pt>
                <c:pt idx="4080">
                  <c:v>0.35821293740330901</c:v>
                </c:pt>
                <c:pt idx="4081">
                  <c:v>0.35807505315437832</c:v>
                </c:pt>
                <c:pt idx="4082">
                  <c:v>0.35793716890544847</c:v>
                </c:pt>
                <c:pt idx="4083">
                  <c:v>0.35779928465651673</c:v>
                </c:pt>
                <c:pt idx="4084">
                  <c:v>0.35766140040758593</c:v>
                </c:pt>
                <c:pt idx="4085">
                  <c:v>0.35752351615865646</c:v>
                </c:pt>
                <c:pt idx="4086">
                  <c:v>0.35738563190972722</c:v>
                </c:pt>
                <c:pt idx="4087">
                  <c:v>0.35717880553632808</c:v>
                </c:pt>
                <c:pt idx="4088">
                  <c:v>0.35704092128739923</c:v>
                </c:pt>
                <c:pt idx="4089">
                  <c:v>0.35690303703846732</c:v>
                </c:pt>
                <c:pt idx="4090">
                  <c:v>0.35676515278953574</c:v>
                </c:pt>
                <c:pt idx="4091">
                  <c:v>0.35662726854060711</c:v>
                </c:pt>
                <c:pt idx="4092">
                  <c:v>0.35648938429167693</c:v>
                </c:pt>
                <c:pt idx="4093">
                  <c:v>0.35635150004274546</c:v>
                </c:pt>
                <c:pt idx="4094">
                  <c:v>0.35621361579381511</c:v>
                </c:pt>
                <c:pt idx="4095">
                  <c:v>0.35607573154488464</c:v>
                </c:pt>
                <c:pt idx="4096">
                  <c:v>0.35573102092255593</c:v>
                </c:pt>
                <c:pt idx="4097">
                  <c:v>0.35559313667362474</c:v>
                </c:pt>
                <c:pt idx="4098">
                  <c:v>0.355455252424695</c:v>
                </c:pt>
                <c:pt idx="4099">
                  <c:v>0.35531736817576576</c:v>
                </c:pt>
                <c:pt idx="4100">
                  <c:v>0.35517948392683446</c:v>
                </c:pt>
                <c:pt idx="4101">
                  <c:v>0.35504159967790311</c:v>
                </c:pt>
                <c:pt idx="4102">
                  <c:v>0.35490371542897198</c:v>
                </c:pt>
                <c:pt idx="4103">
                  <c:v>0.35476583118004223</c:v>
                </c:pt>
                <c:pt idx="4104">
                  <c:v>0.35462794693110999</c:v>
                </c:pt>
                <c:pt idx="4105">
                  <c:v>0.35442112055771402</c:v>
                </c:pt>
                <c:pt idx="4106">
                  <c:v>0.354283236308784</c:v>
                </c:pt>
                <c:pt idx="4107">
                  <c:v>0.35414535205985298</c:v>
                </c:pt>
                <c:pt idx="4108">
                  <c:v>0.35400746781092346</c:v>
                </c:pt>
                <c:pt idx="4109">
                  <c:v>0.35386958356199211</c:v>
                </c:pt>
                <c:pt idx="4110">
                  <c:v>0.35373169931306098</c:v>
                </c:pt>
                <c:pt idx="4111">
                  <c:v>0.35359381506413001</c:v>
                </c:pt>
                <c:pt idx="4112">
                  <c:v>0.35345593081519899</c:v>
                </c:pt>
                <c:pt idx="4113">
                  <c:v>0.35331804656626897</c:v>
                </c:pt>
                <c:pt idx="4114">
                  <c:v>0.35297333594394364</c:v>
                </c:pt>
                <c:pt idx="4115">
                  <c:v>0.35283545169501102</c:v>
                </c:pt>
                <c:pt idx="4116">
                  <c:v>0.35269756744608</c:v>
                </c:pt>
                <c:pt idx="4117">
                  <c:v>0.35255968319715164</c:v>
                </c:pt>
                <c:pt idx="4118">
                  <c:v>0.35242179894822023</c:v>
                </c:pt>
                <c:pt idx="4119">
                  <c:v>0.35228391469928838</c:v>
                </c:pt>
                <c:pt idx="4120">
                  <c:v>0.35214603045035803</c:v>
                </c:pt>
                <c:pt idx="4121">
                  <c:v>0.35200814620142701</c:v>
                </c:pt>
                <c:pt idx="4122">
                  <c:v>0.35187026195249926</c:v>
                </c:pt>
                <c:pt idx="4123">
                  <c:v>0.35152555133016938</c:v>
                </c:pt>
                <c:pt idx="4124">
                  <c:v>0.35138766708124097</c:v>
                </c:pt>
                <c:pt idx="4125">
                  <c:v>0.35124978283230801</c:v>
                </c:pt>
                <c:pt idx="4126">
                  <c:v>0.35111189858337699</c:v>
                </c:pt>
                <c:pt idx="4127">
                  <c:v>0.35097401433444958</c:v>
                </c:pt>
                <c:pt idx="4128">
                  <c:v>0.35083613008551601</c:v>
                </c:pt>
                <c:pt idx="4129">
                  <c:v>0.35069824583658499</c:v>
                </c:pt>
                <c:pt idx="4130">
                  <c:v>0.35056036158765652</c:v>
                </c:pt>
                <c:pt idx="4131">
                  <c:v>0.35021565096532775</c:v>
                </c:pt>
                <c:pt idx="4132">
                  <c:v>0.35007776671639701</c:v>
                </c:pt>
                <c:pt idx="4133">
                  <c:v>0.34993988246746682</c:v>
                </c:pt>
                <c:pt idx="4134">
                  <c:v>0.34980199821853636</c:v>
                </c:pt>
                <c:pt idx="4135">
                  <c:v>0.3496641139696075</c:v>
                </c:pt>
                <c:pt idx="4136">
                  <c:v>0.34952622972067593</c:v>
                </c:pt>
                <c:pt idx="4137">
                  <c:v>0.34938834547174458</c:v>
                </c:pt>
                <c:pt idx="4138">
                  <c:v>0.34925046122281533</c:v>
                </c:pt>
                <c:pt idx="4139">
                  <c:v>0.34911257697388393</c:v>
                </c:pt>
                <c:pt idx="4140">
                  <c:v>0.34876786635155582</c:v>
                </c:pt>
                <c:pt idx="4141">
                  <c:v>0.34862998210262658</c:v>
                </c:pt>
                <c:pt idx="4142">
                  <c:v>0.34849209785369539</c:v>
                </c:pt>
                <c:pt idx="4143">
                  <c:v>0.34835421360476493</c:v>
                </c:pt>
                <c:pt idx="4144">
                  <c:v>0.34821632935583358</c:v>
                </c:pt>
                <c:pt idx="4145">
                  <c:v>0.34807844510690322</c:v>
                </c:pt>
                <c:pt idx="4146">
                  <c:v>0.34794056085797292</c:v>
                </c:pt>
                <c:pt idx="4147">
                  <c:v>0.34780267660904268</c:v>
                </c:pt>
                <c:pt idx="4148">
                  <c:v>0.34766479236011122</c:v>
                </c:pt>
                <c:pt idx="4149">
                  <c:v>0.34745796598671458</c:v>
                </c:pt>
                <c:pt idx="4150">
                  <c:v>0.34732008173778545</c:v>
                </c:pt>
                <c:pt idx="4151">
                  <c:v>0.34718219748885393</c:v>
                </c:pt>
                <c:pt idx="4152">
                  <c:v>0.34704431323992257</c:v>
                </c:pt>
                <c:pt idx="4153">
                  <c:v>0.34690642899099222</c:v>
                </c:pt>
                <c:pt idx="4154">
                  <c:v>0.34676854474206037</c:v>
                </c:pt>
                <c:pt idx="4155">
                  <c:v>0.34663066049312879</c:v>
                </c:pt>
                <c:pt idx="4156">
                  <c:v>0.34649277624419988</c:v>
                </c:pt>
                <c:pt idx="4157">
                  <c:v>0.34635489199527092</c:v>
                </c:pt>
                <c:pt idx="4158">
                  <c:v>0.34601018137294426</c:v>
                </c:pt>
                <c:pt idx="4159">
                  <c:v>0.34587229712401263</c:v>
                </c:pt>
                <c:pt idx="4160">
                  <c:v>0.34573441287508011</c:v>
                </c:pt>
                <c:pt idx="4161">
                  <c:v>0.34559652862614876</c:v>
                </c:pt>
                <c:pt idx="4162">
                  <c:v>0.34545864437721957</c:v>
                </c:pt>
                <c:pt idx="4163">
                  <c:v>0.34532076012829027</c:v>
                </c:pt>
                <c:pt idx="4164">
                  <c:v>0.34518287587935992</c:v>
                </c:pt>
                <c:pt idx="4165">
                  <c:v>0.3450449916304274</c:v>
                </c:pt>
                <c:pt idx="4166">
                  <c:v>0.34490710738149682</c:v>
                </c:pt>
                <c:pt idx="4167">
                  <c:v>0.34456239675917022</c:v>
                </c:pt>
                <c:pt idx="4168">
                  <c:v>0.34442451251023837</c:v>
                </c:pt>
                <c:pt idx="4169">
                  <c:v>0.34428662826130718</c:v>
                </c:pt>
                <c:pt idx="4170">
                  <c:v>0.34414874401237711</c:v>
                </c:pt>
                <c:pt idx="4171">
                  <c:v>0.34401085976344775</c:v>
                </c:pt>
                <c:pt idx="4172">
                  <c:v>0.34387297551451762</c:v>
                </c:pt>
                <c:pt idx="4173">
                  <c:v>0.3437350912655841</c:v>
                </c:pt>
                <c:pt idx="4174">
                  <c:v>0.34359720701665436</c:v>
                </c:pt>
                <c:pt idx="4175">
                  <c:v>0.34325249639432737</c:v>
                </c:pt>
                <c:pt idx="4176">
                  <c:v>0.34311461214539618</c:v>
                </c:pt>
                <c:pt idx="4177">
                  <c:v>0.34297672789646827</c:v>
                </c:pt>
                <c:pt idx="4178">
                  <c:v>0.34283884364753536</c:v>
                </c:pt>
                <c:pt idx="4179">
                  <c:v>0.3427009593986054</c:v>
                </c:pt>
                <c:pt idx="4180">
                  <c:v>0.34256307514967493</c:v>
                </c:pt>
                <c:pt idx="4181">
                  <c:v>0.34242519090074464</c:v>
                </c:pt>
                <c:pt idx="4182">
                  <c:v>0.34228730665181212</c:v>
                </c:pt>
                <c:pt idx="4183">
                  <c:v>0.3421494224028811</c:v>
                </c:pt>
                <c:pt idx="4184">
                  <c:v>0.34180471178055727</c:v>
                </c:pt>
                <c:pt idx="4185">
                  <c:v>0.34166682753162431</c:v>
                </c:pt>
                <c:pt idx="4186">
                  <c:v>0.34152894328269562</c:v>
                </c:pt>
                <c:pt idx="4187">
                  <c:v>0.3413910590337621</c:v>
                </c:pt>
                <c:pt idx="4188">
                  <c:v>0.34125317478483236</c:v>
                </c:pt>
                <c:pt idx="4189">
                  <c:v>0.34111529053590112</c:v>
                </c:pt>
                <c:pt idx="4190">
                  <c:v>0.34097740628697082</c:v>
                </c:pt>
                <c:pt idx="4191">
                  <c:v>0.3408395220380403</c:v>
                </c:pt>
                <c:pt idx="4192">
                  <c:v>0.34049481141571331</c:v>
                </c:pt>
                <c:pt idx="4193">
                  <c:v>0.3403569271667834</c:v>
                </c:pt>
                <c:pt idx="4194">
                  <c:v>0.34021904291785182</c:v>
                </c:pt>
                <c:pt idx="4195">
                  <c:v>0.34008115866892075</c:v>
                </c:pt>
                <c:pt idx="4196">
                  <c:v>0.33994327441999123</c:v>
                </c:pt>
                <c:pt idx="4197">
                  <c:v>0.33980539017106093</c:v>
                </c:pt>
                <c:pt idx="4198">
                  <c:v>0.33966750592213046</c:v>
                </c:pt>
                <c:pt idx="4199">
                  <c:v>0.33952962167319911</c:v>
                </c:pt>
                <c:pt idx="4200">
                  <c:v>0.33939173742426887</c:v>
                </c:pt>
                <c:pt idx="4201">
                  <c:v>0.33904702680193999</c:v>
                </c:pt>
                <c:pt idx="4202">
                  <c:v>0.33890914255301002</c:v>
                </c:pt>
                <c:pt idx="4203">
                  <c:v>0.33877125830408022</c:v>
                </c:pt>
                <c:pt idx="4204">
                  <c:v>0.33863337405514798</c:v>
                </c:pt>
                <c:pt idx="4205">
                  <c:v>0.33849548980621946</c:v>
                </c:pt>
                <c:pt idx="4206">
                  <c:v>0.33835760555728922</c:v>
                </c:pt>
                <c:pt idx="4207">
                  <c:v>0.33821972130835765</c:v>
                </c:pt>
                <c:pt idx="4208">
                  <c:v>0.33808183705942857</c:v>
                </c:pt>
                <c:pt idx="4209">
                  <c:v>0.33794395281049538</c:v>
                </c:pt>
                <c:pt idx="4210">
                  <c:v>0.33773712643709874</c:v>
                </c:pt>
                <c:pt idx="4211">
                  <c:v>0.337599242188168</c:v>
                </c:pt>
                <c:pt idx="4212">
                  <c:v>0.33746135793923893</c:v>
                </c:pt>
                <c:pt idx="4213">
                  <c:v>0.33732347369030957</c:v>
                </c:pt>
                <c:pt idx="4214">
                  <c:v>0.33718558944137711</c:v>
                </c:pt>
                <c:pt idx="4215">
                  <c:v>0.33704770519244787</c:v>
                </c:pt>
                <c:pt idx="4216">
                  <c:v>0.33690982094351546</c:v>
                </c:pt>
                <c:pt idx="4217">
                  <c:v>0.33677193669458438</c:v>
                </c:pt>
                <c:pt idx="4218">
                  <c:v>0.33663405244565298</c:v>
                </c:pt>
                <c:pt idx="4219">
                  <c:v>0.33628934182332598</c:v>
                </c:pt>
                <c:pt idx="4220">
                  <c:v>0.33615145757439502</c:v>
                </c:pt>
                <c:pt idx="4221">
                  <c:v>0.33601357332546833</c:v>
                </c:pt>
                <c:pt idx="4222">
                  <c:v>0.33587568907653564</c:v>
                </c:pt>
                <c:pt idx="4223">
                  <c:v>0.3357378048276044</c:v>
                </c:pt>
                <c:pt idx="4224">
                  <c:v>0.33559992057867338</c:v>
                </c:pt>
                <c:pt idx="4225">
                  <c:v>0.33546203632974469</c:v>
                </c:pt>
                <c:pt idx="4226">
                  <c:v>0.33532415208081351</c:v>
                </c:pt>
                <c:pt idx="4227">
                  <c:v>0.33518626783188427</c:v>
                </c:pt>
                <c:pt idx="4228">
                  <c:v>0.33484155720955616</c:v>
                </c:pt>
                <c:pt idx="4229">
                  <c:v>0.33470367296062464</c:v>
                </c:pt>
                <c:pt idx="4230">
                  <c:v>0.33456578871169323</c:v>
                </c:pt>
                <c:pt idx="4231">
                  <c:v>0.33442790446276405</c:v>
                </c:pt>
                <c:pt idx="4232">
                  <c:v>0.33429002021383097</c:v>
                </c:pt>
                <c:pt idx="4233">
                  <c:v>0.33415213596490251</c:v>
                </c:pt>
                <c:pt idx="4234">
                  <c:v>0.33401425171597193</c:v>
                </c:pt>
                <c:pt idx="4235">
                  <c:v>0.33387636746704236</c:v>
                </c:pt>
                <c:pt idx="4236">
                  <c:v>0.33353165684471198</c:v>
                </c:pt>
                <c:pt idx="4237">
                  <c:v>0.33339377259578223</c:v>
                </c:pt>
                <c:pt idx="4238">
                  <c:v>0.33325588834685305</c:v>
                </c:pt>
                <c:pt idx="4239">
                  <c:v>0.33311800409792164</c:v>
                </c:pt>
                <c:pt idx="4240">
                  <c:v>0.33298011984899151</c:v>
                </c:pt>
                <c:pt idx="4241">
                  <c:v>0.33284223560006093</c:v>
                </c:pt>
                <c:pt idx="4242">
                  <c:v>0.33270435135112802</c:v>
                </c:pt>
                <c:pt idx="4243">
                  <c:v>0.3325664671021995</c:v>
                </c:pt>
                <c:pt idx="4244">
                  <c:v>0.33242858285327026</c:v>
                </c:pt>
                <c:pt idx="4245">
                  <c:v>0.33208387223094327</c:v>
                </c:pt>
                <c:pt idx="4246">
                  <c:v>0.33194598798201158</c:v>
                </c:pt>
                <c:pt idx="4247">
                  <c:v>0.33180810373308051</c:v>
                </c:pt>
                <c:pt idx="4248">
                  <c:v>0.33167021948414893</c:v>
                </c:pt>
                <c:pt idx="4249">
                  <c:v>0.33153233523521847</c:v>
                </c:pt>
                <c:pt idx="4250">
                  <c:v>0.33139445098628723</c:v>
                </c:pt>
                <c:pt idx="4251">
                  <c:v>0.33125656673735693</c:v>
                </c:pt>
                <c:pt idx="4252">
                  <c:v>0.33111868248842646</c:v>
                </c:pt>
                <c:pt idx="4253">
                  <c:v>0.33098079823949733</c:v>
                </c:pt>
                <c:pt idx="4254">
                  <c:v>0.33077397186609975</c:v>
                </c:pt>
                <c:pt idx="4255">
                  <c:v>0.33063608761716823</c:v>
                </c:pt>
                <c:pt idx="4256">
                  <c:v>0.33049820336823893</c:v>
                </c:pt>
                <c:pt idx="4257">
                  <c:v>0.33036031911930852</c:v>
                </c:pt>
                <c:pt idx="4258">
                  <c:v>0.33022243487037622</c:v>
                </c:pt>
                <c:pt idx="4259">
                  <c:v>0.33008455062144593</c:v>
                </c:pt>
                <c:pt idx="4260">
                  <c:v>0.32994666637251652</c:v>
                </c:pt>
                <c:pt idx="4261">
                  <c:v>0.32980878212358522</c:v>
                </c:pt>
                <c:pt idx="4262">
                  <c:v>0.32967089787465598</c:v>
                </c:pt>
                <c:pt idx="4263">
                  <c:v>0.32932618725232826</c:v>
                </c:pt>
                <c:pt idx="4264">
                  <c:v>0.32918830300339647</c:v>
                </c:pt>
                <c:pt idx="4265">
                  <c:v>0.32905041875446622</c:v>
                </c:pt>
                <c:pt idx="4266">
                  <c:v>0.32891253450553298</c:v>
                </c:pt>
                <c:pt idx="4267">
                  <c:v>0.32877465025660446</c:v>
                </c:pt>
                <c:pt idx="4268">
                  <c:v>0.32863676600767422</c:v>
                </c:pt>
                <c:pt idx="4269">
                  <c:v>0.32849888175874387</c:v>
                </c:pt>
                <c:pt idx="4270">
                  <c:v>0.32836099750981435</c:v>
                </c:pt>
                <c:pt idx="4271">
                  <c:v>0.32822311326088205</c:v>
                </c:pt>
                <c:pt idx="4272">
                  <c:v>0.32787840263855522</c:v>
                </c:pt>
                <c:pt idx="4273">
                  <c:v>0.32774051838962392</c:v>
                </c:pt>
                <c:pt idx="4274">
                  <c:v>0.32760263414069346</c:v>
                </c:pt>
                <c:pt idx="4275">
                  <c:v>0.32746474989176322</c:v>
                </c:pt>
                <c:pt idx="4276">
                  <c:v>0.32732686564283398</c:v>
                </c:pt>
                <c:pt idx="4277">
                  <c:v>0.32718898139390334</c:v>
                </c:pt>
                <c:pt idx="4278">
                  <c:v>0.32705109714497105</c:v>
                </c:pt>
                <c:pt idx="4279">
                  <c:v>0.32691321289603797</c:v>
                </c:pt>
                <c:pt idx="4280">
                  <c:v>0.32656850227371276</c:v>
                </c:pt>
                <c:pt idx="4281">
                  <c:v>0.32643061802478246</c:v>
                </c:pt>
                <c:pt idx="4282">
                  <c:v>0.32629273377585216</c:v>
                </c:pt>
                <c:pt idx="4283">
                  <c:v>0.32615484952691898</c:v>
                </c:pt>
                <c:pt idx="4284">
                  <c:v>0.32601696527799134</c:v>
                </c:pt>
                <c:pt idx="4285">
                  <c:v>0.32587908102906127</c:v>
                </c:pt>
                <c:pt idx="4286">
                  <c:v>0.32574119678012675</c:v>
                </c:pt>
                <c:pt idx="4287">
                  <c:v>0.32560331253119579</c:v>
                </c:pt>
                <c:pt idx="4288">
                  <c:v>0.32546542828226793</c:v>
                </c:pt>
                <c:pt idx="4289">
                  <c:v>0.32512071765994166</c:v>
                </c:pt>
                <c:pt idx="4290">
                  <c:v>0.32498283341100964</c:v>
                </c:pt>
                <c:pt idx="4291">
                  <c:v>0.32484494916207951</c:v>
                </c:pt>
                <c:pt idx="4292">
                  <c:v>0.32470706491314738</c:v>
                </c:pt>
                <c:pt idx="4293">
                  <c:v>0.32456918066421764</c:v>
                </c:pt>
                <c:pt idx="4294">
                  <c:v>0.32443129641528501</c:v>
                </c:pt>
                <c:pt idx="4295">
                  <c:v>0.32429341216635499</c:v>
                </c:pt>
                <c:pt idx="4296">
                  <c:v>0.32415552791742547</c:v>
                </c:pt>
                <c:pt idx="4297">
                  <c:v>0.3238108172950997</c:v>
                </c:pt>
                <c:pt idx="4298">
                  <c:v>0.32367293304616723</c:v>
                </c:pt>
                <c:pt idx="4299">
                  <c:v>0.32353504879723599</c:v>
                </c:pt>
                <c:pt idx="4300">
                  <c:v>0.32339716454830508</c:v>
                </c:pt>
                <c:pt idx="4301">
                  <c:v>0.32325928029937523</c:v>
                </c:pt>
                <c:pt idx="4302">
                  <c:v>0.32312139605044593</c:v>
                </c:pt>
                <c:pt idx="4303">
                  <c:v>0.32298351180151447</c:v>
                </c:pt>
                <c:pt idx="4304">
                  <c:v>0.32284562755258323</c:v>
                </c:pt>
                <c:pt idx="4305">
                  <c:v>0.32270774330365393</c:v>
                </c:pt>
                <c:pt idx="4306">
                  <c:v>0.32236303268132499</c:v>
                </c:pt>
                <c:pt idx="4307">
                  <c:v>0.32222514843239403</c:v>
                </c:pt>
                <c:pt idx="4308">
                  <c:v>0.3220872641834655</c:v>
                </c:pt>
                <c:pt idx="4309">
                  <c:v>0.32194937993453493</c:v>
                </c:pt>
                <c:pt idx="4310">
                  <c:v>0.32181149568560452</c:v>
                </c:pt>
                <c:pt idx="4311">
                  <c:v>0.32167361143667217</c:v>
                </c:pt>
                <c:pt idx="4312">
                  <c:v>0.32153572718774293</c:v>
                </c:pt>
                <c:pt idx="4313">
                  <c:v>0.32139784293881146</c:v>
                </c:pt>
                <c:pt idx="4314">
                  <c:v>0.32125995868988011</c:v>
                </c:pt>
                <c:pt idx="4315">
                  <c:v>0.32105313231648308</c:v>
                </c:pt>
                <c:pt idx="4316">
                  <c:v>0.32091524806755323</c:v>
                </c:pt>
                <c:pt idx="4317">
                  <c:v>0.32077736381862393</c:v>
                </c:pt>
                <c:pt idx="4318">
                  <c:v>0.32063947956969246</c:v>
                </c:pt>
                <c:pt idx="4319">
                  <c:v>0.32050159532076222</c:v>
                </c:pt>
                <c:pt idx="4320">
                  <c:v>0.32036371107183093</c:v>
                </c:pt>
                <c:pt idx="4321">
                  <c:v>0.32022582682290046</c:v>
                </c:pt>
                <c:pt idx="4322">
                  <c:v>0.32008794257396911</c:v>
                </c:pt>
                <c:pt idx="4323">
                  <c:v>0.31995005832503698</c:v>
                </c:pt>
                <c:pt idx="4324">
                  <c:v>0.31960534770271098</c:v>
                </c:pt>
                <c:pt idx="4325">
                  <c:v>0.31946746345378146</c:v>
                </c:pt>
                <c:pt idx="4326">
                  <c:v>0.31932957920485344</c:v>
                </c:pt>
                <c:pt idx="4327">
                  <c:v>0.31919169495591898</c:v>
                </c:pt>
                <c:pt idx="4328">
                  <c:v>0.31905381070698802</c:v>
                </c:pt>
                <c:pt idx="4329">
                  <c:v>0.31891592645805811</c:v>
                </c:pt>
                <c:pt idx="4330">
                  <c:v>0.31877804220912598</c:v>
                </c:pt>
                <c:pt idx="4331">
                  <c:v>0.31864015796019601</c:v>
                </c:pt>
                <c:pt idx="4332">
                  <c:v>0.31850227371126705</c:v>
                </c:pt>
                <c:pt idx="4333">
                  <c:v>0.31815756308893911</c:v>
                </c:pt>
                <c:pt idx="4334">
                  <c:v>0.31801967884000865</c:v>
                </c:pt>
                <c:pt idx="4335">
                  <c:v>0.31788179459107846</c:v>
                </c:pt>
                <c:pt idx="4336">
                  <c:v>0.31774391034214688</c:v>
                </c:pt>
                <c:pt idx="4337">
                  <c:v>0.31760602609321498</c:v>
                </c:pt>
                <c:pt idx="4338">
                  <c:v>0.31746814184428751</c:v>
                </c:pt>
                <c:pt idx="4339">
                  <c:v>0.31733025759535438</c:v>
                </c:pt>
                <c:pt idx="4340">
                  <c:v>0.31719237334642464</c:v>
                </c:pt>
                <c:pt idx="4341">
                  <c:v>0.31684766272409765</c:v>
                </c:pt>
                <c:pt idx="4342">
                  <c:v>0.31670977847516601</c:v>
                </c:pt>
                <c:pt idx="4343">
                  <c:v>0.31657189422623538</c:v>
                </c:pt>
                <c:pt idx="4344">
                  <c:v>0.31643400997730564</c:v>
                </c:pt>
                <c:pt idx="4345">
                  <c:v>0.31629612572837401</c:v>
                </c:pt>
                <c:pt idx="4346">
                  <c:v>0.31615824147944493</c:v>
                </c:pt>
                <c:pt idx="4347">
                  <c:v>0.31602035723051364</c:v>
                </c:pt>
                <c:pt idx="4348">
                  <c:v>0.31588247298158451</c:v>
                </c:pt>
                <c:pt idx="4349">
                  <c:v>0.31574458873265293</c:v>
                </c:pt>
                <c:pt idx="4350">
                  <c:v>0.31539987811032438</c:v>
                </c:pt>
                <c:pt idx="4351">
                  <c:v>0.31526199386139298</c:v>
                </c:pt>
                <c:pt idx="4352">
                  <c:v>0.31512410961246551</c:v>
                </c:pt>
                <c:pt idx="4353">
                  <c:v>0.31498622536353393</c:v>
                </c:pt>
                <c:pt idx="4354">
                  <c:v>0.31484834111460358</c:v>
                </c:pt>
                <c:pt idx="4355">
                  <c:v>0.31471045686567123</c:v>
                </c:pt>
                <c:pt idx="4356">
                  <c:v>0.31457257261674193</c:v>
                </c:pt>
                <c:pt idx="4357">
                  <c:v>0.31443468836781152</c:v>
                </c:pt>
                <c:pt idx="4358">
                  <c:v>0.31408997774548458</c:v>
                </c:pt>
                <c:pt idx="4359">
                  <c:v>0.31395209349655223</c:v>
                </c:pt>
                <c:pt idx="4360">
                  <c:v>0.31381420924762427</c:v>
                </c:pt>
                <c:pt idx="4361">
                  <c:v>0.31367632499869164</c:v>
                </c:pt>
                <c:pt idx="4362">
                  <c:v>0.31353844074976023</c:v>
                </c:pt>
                <c:pt idx="4363">
                  <c:v>0.31340055650082932</c:v>
                </c:pt>
                <c:pt idx="4364">
                  <c:v>0.31326267225189947</c:v>
                </c:pt>
                <c:pt idx="4365">
                  <c:v>0.31312478800296922</c:v>
                </c:pt>
                <c:pt idx="4366">
                  <c:v>0.31298690375404009</c:v>
                </c:pt>
                <c:pt idx="4367">
                  <c:v>0.31264219313171032</c:v>
                </c:pt>
                <c:pt idx="4368">
                  <c:v>0.31250430888278047</c:v>
                </c:pt>
                <c:pt idx="4369">
                  <c:v>0.3123664246338505</c:v>
                </c:pt>
                <c:pt idx="4370">
                  <c:v>0.31222854038491993</c:v>
                </c:pt>
                <c:pt idx="4371">
                  <c:v>0.31209065613598702</c:v>
                </c:pt>
                <c:pt idx="4372">
                  <c:v>0.31195277188705933</c:v>
                </c:pt>
                <c:pt idx="4373">
                  <c:v>0.31181488763812787</c:v>
                </c:pt>
                <c:pt idx="4374">
                  <c:v>0.31167700338919646</c:v>
                </c:pt>
                <c:pt idx="4375">
                  <c:v>0.31153911914026511</c:v>
                </c:pt>
                <c:pt idx="4376">
                  <c:v>0.311194408517937</c:v>
                </c:pt>
                <c:pt idx="4377">
                  <c:v>0.31105652426900893</c:v>
                </c:pt>
                <c:pt idx="4378">
                  <c:v>0.31091864002007746</c:v>
                </c:pt>
                <c:pt idx="4379">
                  <c:v>0.31078075577114611</c:v>
                </c:pt>
                <c:pt idx="4380">
                  <c:v>0.31064287152221665</c:v>
                </c:pt>
                <c:pt idx="4381">
                  <c:v>0.31050498727328657</c:v>
                </c:pt>
                <c:pt idx="4382">
                  <c:v>0.31036710302435516</c:v>
                </c:pt>
                <c:pt idx="4383">
                  <c:v>0.31022921877542298</c:v>
                </c:pt>
                <c:pt idx="4384">
                  <c:v>0.30988450815309793</c:v>
                </c:pt>
                <c:pt idx="4385">
                  <c:v>0.30974662390416646</c:v>
                </c:pt>
                <c:pt idx="4386">
                  <c:v>0.30960873965523511</c:v>
                </c:pt>
                <c:pt idx="4387">
                  <c:v>0.30947085540630398</c:v>
                </c:pt>
                <c:pt idx="4388">
                  <c:v>0.30933297115737557</c:v>
                </c:pt>
                <c:pt idx="4389">
                  <c:v>0.30919508690844238</c:v>
                </c:pt>
                <c:pt idx="4390">
                  <c:v>0.30905720265951098</c:v>
                </c:pt>
                <c:pt idx="4391">
                  <c:v>0.30891931841058101</c:v>
                </c:pt>
                <c:pt idx="4392">
                  <c:v>0.30878143416165038</c:v>
                </c:pt>
                <c:pt idx="4393">
                  <c:v>0.30843672353932411</c:v>
                </c:pt>
                <c:pt idx="4394">
                  <c:v>0.30829883929039298</c:v>
                </c:pt>
                <c:pt idx="4395">
                  <c:v>0.3081609550414634</c:v>
                </c:pt>
                <c:pt idx="4396">
                  <c:v>0.30802307079253138</c:v>
                </c:pt>
                <c:pt idx="4397">
                  <c:v>0.30788518654360264</c:v>
                </c:pt>
                <c:pt idx="4398">
                  <c:v>0.30774730229467123</c:v>
                </c:pt>
                <c:pt idx="4399">
                  <c:v>0.30760941804573899</c:v>
                </c:pt>
                <c:pt idx="4400">
                  <c:v>0.30747153379680975</c:v>
                </c:pt>
                <c:pt idx="4401">
                  <c:v>0.30712682317448486</c:v>
                </c:pt>
                <c:pt idx="4402">
                  <c:v>0.30698893892555351</c:v>
                </c:pt>
                <c:pt idx="4403">
                  <c:v>0.30685105467661999</c:v>
                </c:pt>
                <c:pt idx="4404">
                  <c:v>0.30671317042768897</c:v>
                </c:pt>
                <c:pt idx="4405">
                  <c:v>0.30657528617876023</c:v>
                </c:pt>
                <c:pt idx="4406">
                  <c:v>0.30643740192982993</c:v>
                </c:pt>
                <c:pt idx="4407">
                  <c:v>0.30629951768089708</c:v>
                </c:pt>
                <c:pt idx="4408">
                  <c:v>0.30616163343196701</c:v>
                </c:pt>
                <c:pt idx="4409">
                  <c:v>0.30602374918303632</c:v>
                </c:pt>
                <c:pt idx="4410">
                  <c:v>0.30567903856070899</c:v>
                </c:pt>
                <c:pt idx="4411">
                  <c:v>0.30554115431177775</c:v>
                </c:pt>
                <c:pt idx="4412">
                  <c:v>0.30540327006285051</c:v>
                </c:pt>
                <c:pt idx="4413">
                  <c:v>0.30526538581391732</c:v>
                </c:pt>
                <c:pt idx="4414">
                  <c:v>0.30512750156498758</c:v>
                </c:pt>
                <c:pt idx="4415">
                  <c:v>0.3049896173160585</c:v>
                </c:pt>
                <c:pt idx="4416">
                  <c:v>0.30485173306712532</c:v>
                </c:pt>
                <c:pt idx="4417">
                  <c:v>0.30471384881819374</c:v>
                </c:pt>
                <c:pt idx="4418">
                  <c:v>0.30423125394693679</c:v>
                </c:pt>
                <c:pt idx="4419">
                  <c:v>0.30409336969800632</c:v>
                </c:pt>
                <c:pt idx="4420">
                  <c:v>0.30395548544907647</c:v>
                </c:pt>
                <c:pt idx="4421">
                  <c:v>0.30381760120014745</c:v>
                </c:pt>
                <c:pt idx="4422">
                  <c:v>0.30367971695121398</c:v>
                </c:pt>
                <c:pt idx="4423">
                  <c:v>0.30354183270228302</c:v>
                </c:pt>
                <c:pt idx="4424">
                  <c:v>0.303403948453352</c:v>
                </c:pt>
                <c:pt idx="4425">
                  <c:v>0.30326606420442376</c:v>
                </c:pt>
                <c:pt idx="4426">
                  <c:v>0.30292135358209532</c:v>
                </c:pt>
                <c:pt idx="4427">
                  <c:v>0.30278346933316547</c:v>
                </c:pt>
                <c:pt idx="4428">
                  <c:v>0.30264558508423522</c:v>
                </c:pt>
                <c:pt idx="4429">
                  <c:v>0.30250770083530298</c:v>
                </c:pt>
                <c:pt idx="4430">
                  <c:v>0.30236981658637202</c:v>
                </c:pt>
                <c:pt idx="4431">
                  <c:v>0.30223193233744211</c:v>
                </c:pt>
                <c:pt idx="4432">
                  <c:v>0.30209404808851076</c:v>
                </c:pt>
                <c:pt idx="4433">
                  <c:v>0.30195616383958257</c:v>
                </c:pt>
                <c:pt idx="4434">
                  <c:v>0.30181827959065233</c:v>
                </c:pt>
                <c:pt idx="4435">
                  <c:v>0.30147356896832411</c:v>
                </c:pt>
                <c:pt idx="4436">
                  <c:v>0.30133568471939198</c:v>
                </c:pt>
                <c:pt idx="4437">
                  <c:v>0.30119780047046102</c:v>
                </c:pt>
                <c:pt idx="4438">
                  <c:v>0.30105991622153</c:v>
                </c:pt>
                <c:pt idx="4439">
                  <c:v>0.30092203197260275</c:v>
                </c:pt>
                <c:pt idx="4440">
                  <c:v>0.30078414772367046</c:v>
                </c:pt>
                <c:pt idx="4441">
                  <c:v>0.30064626347473838</c:v>
                </c:pt>
                <c:pt idx="4442">
                  <c:v>0.3005083792258107</c:v>
                </c:pt>
                <c:pt idx="4443">
                  <c:v>0.30016366860348098</c:v>
                </c:pt>
                <c:pt idx="4444">
                  <c:v>0.30002578435455257</c:v>
                </c:pt>
                <c:pt idx="4445">
                  <c:v>0.29988790010562122</c:v>
                </c:pt>
                <c:pt idx="4446">
                  <c:v>0.29975001585668898</c:v>
                </c:pt>
                <c:pt idx="4447">
                  <c:v>0.29961213160775935</c:v>
                </c:pt>
                <c:pt idx="4448">
                  <c:v>0.29947424735882905</c:v>
                </c:pt>
                <c:pt idx="4449">
                  <c:v>0.29933636310989958</c:v>
                </c:pt>
                <c:pt idx="4450">
                  <c:v>0.29919847886096723</c:v>
                </c:pt>
                <c:pt idx="4451">
                  <c:v>0.29906059461203532</c:v>
                </c:pt>
                <c:pt idx="4452">
                  <c:v>0.29871588398971016</c:v>
                </c:pt>
                <c:pt idx="4453">
                  <c:v>0.29857799974077964</c:v>
                </c:pt>
                <c:pt idx="4454">
                  <c:v>0.29844011549184823</c:v>
                </c:pt>
                <c:pt idx="4455">
                  <c:v>0.29830223124291805</c:v>
                </c:pt>
                <c:pt idx="4456">
                  <c:v>0.29816434699398597</c:v>
                </c:pt>
                <c:pt idx="4457">
                  <c:v>0.29802646274505751</c:v>
                </c:pt>
                <c:pt idx="4458">
                  <c:v>0.29788857849612432</c:v>
                </c:pt>
                <c:pt idx="4459">
                  <c:v>0.29775069424719308</c:v>
                </c:pt>
                <c:pt idx="4460">
                  <c:v>0.29740598362486986</c:v>
                </c:pt>
                <c:pt idx="4461">
                  <c:v>0.29726809937593723</c:v>
                </c:pt>
                <c:pt idx="4462">
                  <c:v>0.29713021512700538</c:v>
                </c:pt>
                <c:pt idx="4463">
                  <c:v>0.29699233087807497</c:v>
                </c:pt>
                <c:pt idx="4464">
                  <c:v>0.29685444662914523</c:v>
                </c:pt>
                <c:pt idx="4465">
                  <c:v>0.29671656238021493</c:v>
                </c:pt>
                <c:pt idx="4466">
                  <c:v>0.29657867813128352</c:v>
                </c:pt>
                <c:pt idx="4467">
                  <c:v>0.2964407938823545</c:v>
                </c:pt>
                <c:pt idx="4468">
                  <c:v>0.29630290963342293</c:v>
                </c:pt>
                <c:pt idx="4469">
                  <c:v>0.29595819901109438</c:v>
                </c:pt>
                <c:pt idx="4470">
                  <c:v>0.29582031476216575</c:v>
                </c:pt>
                <c:pt idx="4471">
                  <c:v>0.29568243051323301</c:v>
                </c:pt>
                <c:pt idx="4472">
                  <c:v>0.29554454626430232</c:v>
                </c:pt>
                <c:pt idx="4473">
                  <c:v>0.29540666201537247</c:v>
                </c:pt>
                <c:pt idx="4474">
                  <c:v>0.29526877776644339</c:v>
                </c:pt>
                <c:pt idx="4475">
                  <c:v>0.29513089351750998</c:v>
                </c:pt>
                <c:pt idx="4476">
                  <c:v>0.29499300926857902</c:v>
                </c:pt>
                <c:pt idx="4477">
                  <c:v>0.29451041439732323</c:v>
                </c:pt>
                <c:pt idx="4478">
                  <c:v>0.29437253014839132</c:v>
                </c:pt>
                <c:pt idx="4479">
                  <c:v>0.29423464589946147</c:v>
                </c:pt>
                <c:pt idx="4480">
                  <c:v>0.29409676165053117</c:v>
                </c:pt>
                <c:pt idx="4481">
                  <c:v>0.29395887740159898</c:v>
                </c:pt>
                <c:pt idx="4482">
                  <c:v>0.29382099315267152</c:v>
                </c:pt>
                <c:pt idx="4483">
                  <c:v>0.293683108903738</c:v>
                </c:pt>
                <c:pt idx="4484">
                  <c:v>0.29354522465480698</c:v>
                </c:pt>
                <c:pt idx="4485">
                  <c:v>0.29320051403248032</c:v>
                </c:pt>
                <c:pt idx="4486">
                  <c:v>0.29306262978355047</c:v>
                </c:pt>
                <c:pt idx="4487">
                  <c:v>0.29292474553462122</c:v>
                </c:pt>
                <c:pt idx="4488">
                  <c:v>0.2927868612856912</c:v>
                </c:pt>
                <c:pt idx="4489">
                  <c:v>0.29264897703675846</c:v>
                </c:pt>
                <c:pt idx="4490">
                  <c:v>0.29251109278782811</c:v>
                </c:pt>
                <c:pt idx="4491">
                  <c:v>0.29237320853889598</c:v>
                </c:pt>
                <c:pt idx="4492">
                  <c:v>0.29223532428996501</c:v>
                </c:pt>
                <c:pt idx="4493">
                  <c:v>0.29209744004103277</c:v>
                </c:pt>
                <c:pt idx="4494">
                  <c:v>0.291752729418708</c:v>
                </c:pt>
                <c:pt idx="4495">
                  <c:v>0.29161484516977887</c:v>
                </c:pt>
                <c:pt idx="4496">
                  <c:v>0.29147696092084935</c:v>
                </c:pt>
                <c:pt idx="4497">
                  <c:v>0.291339076671916</c:v>
                </c:pt>
                <c:pt idx="4498">
                  <c:v>0.29120119242298476</c:v>
                </c:pt>
                <c:pt idx="4499">
                  <c:v>0.29106330817405535</c:v>
                </c:pt>
                <c:pt idx="4500">
                  <c:v>0.29092542392512438</c:v>
                </c:pt>
                <c:pt idx="4501">
                  <c:v>0.29078753967619275</c:v>
                </c:pt>
                <c:pt idx="4502">
                  <c:v>0.29044282905386765</c:v>
                </c:pt>
                <c:pt idx="4503">
                  <c:v>0.29030494480493646</c:v>
                </c:pt>
                <c:pt idx="4504">
                  <c:v>0.290167060556005</c:v>
                </c:pt>
                <c:pt idx="4505">
                  <c:v>0.29002917630707564</c:v>
                </c:pt>
                <c:pt idx="4506">
                  <c:v>0.28989129205814301</c:v>
                </c:pt>
                <c:pt idx="4507">
                  <c:v>0.28975340780921238</c:v>
                </c:pt>
                <c:pt idx="4508">
                  <c:v>0.28961552356028197</c:v>
                </c:pt>
                <c:pt idx="4509">
                  <c:v>0.28947763931135223</c:v>
                </c:pt>
                <c:pt idx="4510">
                  <c:v>0.28933975506242032</c:v>
                </c:pt>
                <c:pt idx="4511">
                  <c:v>0.28899504444009189</c:v>
                </c:pt>
                <c:pt idx="4512">
                  <c:v>0.28885716019116298</c:v>
                </c:pt>
                <c:pt idx="4513">
                  <c:v>0.28871927594223323</c:v>
                </c:pt>
                <c:pt idx="4514">
                  <c:v>0.28858139169330138</c:v>
                </c:pt>
                <c:pt idx="4515">
                  <c:v>0.28844350744437097</c:v>
                </c:pt>
                <c:pt idx="4516">
                  <c:v>0.28830562319544251</c:v>
                </c:pt>
                <c:pt idx="4517">
                  <c:v>0.28816773894650899</c:v>
                </c:pt>
                <c:pt idx="4518">
                  <c:v>0.28802985469757902</c:v>
                </c:pt>
                <c:pt idx="4519">
                  <c:v>0.28754725982632079</c:v>
                </c:pt>
                <c:pt idx="4520">
                  <c:v>0.28740937557739032</c:v>
                </c:pt>
                <c:pt idx="4521">
                  <c:v>0.28727149132846175</c:v>
                </c:pt>
                <c:pt idx="4522">
                  <c:v>0.28713360707952901</c:v>
                </c:pt>
                <c:pt idx="4523">
                  <c:v>0.28699572283059799</c:v>
                </c:pt>
                <c:pt idx="4524">
                  <c:v>0.28685783858166802</c:v>
                </c:pt>
                <c:pt idx="4525">
                  <c:v>0.286719954332737</c:v>
                </c:pt>
                <c:pt idx="4526">
                  <c:v>0.28658207008380793</c:v>
                </c:pt>
                <c:pt idx="4527">
                  <c:v>0.28623735946147771</c:v>
                </c:pt>
                <c:pt idx="4528">
                  <c:v>0.28609947521255064</c:v>
                </c:pt>
                <c:pt idx="4529">
                  <c:v>0.28596159096361923</c:v>
                </c:pt>
                <c:pt idx="4530">
                  <c:v>0.28582370671468893</c:v>
                </c:pt>
                <c:pt idx="4531">
                  <c:v>0.28568582246575602</c:v>
                </c:pt>
                <c:pt idx="4532">
                  <c:v>0.285547938216826</c:v>
                </c:pt>
                <c:pt idx="4533">
                  <c:v>0.28541005396789693</c:v>
                </c:pt>
                <c:pt idx="4534">
                  <c:v>0.28527216971896546</c:v>
                </c:pt>
                <c:pt idx="4535">
                  <c:v>0.285134285470034</c:v>
                </c:pt>
                <c:pt idx="4536">
                  <c:v>0.28478957484770823</c:v>
                </c:pt>
                <c:pt idx="4537">
                  <c:v>0.28465169059877599</c:v>
                </c:pt>
                <c:pt idx="4538">
                  <c:v>0.28451380634984852</c:v>
                </c:pt>
                <c:pt idx="4539">
                  <c:v>0.28437592210091611</c:v>
                </c:pt>
                <c:pt idx="4540">
                  <c:v>0.28423803785198393</c:v>
                </c:pt>
                <c:pt idx="4541">
                  <c:v>0.28410015360305302</c:v>
                </c:pt>
                <c:pt idx="4542">
                  <c:v>0.28396226935412522</c:v>
                </c:pt>
                <c:pt idx="4543">
                  <c:v>0.28382438510519364</c:v>
                </c:pt>
                <c:pt idx="4544">
                  <c:v>0.28347967448286693</c:v>
                </c:pt>
                <c:pt idx="4545">
                  <c:v>0.28334179023393402</c:v>
                </c:pt>
                <c:pt idx="4546">
                  <c:v>0.28320390598500511</c:v>
                </c:pt>
                <c:pt idx="4547">
                  <c:v>0.28306602173607298</c:v>
                </c:pt>
                <c:pt idx="4548">
                  <c:v>0.28292813748714346</c:v>
                </c:pt>
                <c:pt idx="4549">
                  <c:v>0.282790253238212</c:v>
                </c:pt>
                <c:pt idx="4550">
                  <c:v>0.28265236898928264</c:v>
                </c:pt>
                <c:pt idx="4551">
                  <c:v>0.28251448474035123</c:v>
                </c:pt>
                <c:pt idx="4552">
                  <c:v>0.28237660049142038</c:v>
                </c:pt>
                <c:pt idx="4553">
                  <c:v>0.28203188986909411</c:v>
                </c:pt>
                <c:pt idx="4554">
                  <c:v>0.28189400562016198</c:v>
                </c:pt>
                <c:pt idx="4555">
                  <c:v>0.28175612137123102</c:v>
                </c:pt>
                <c:pt idx="4556">
                  <c:v>0.28161823712230138</c:v>
                </c:pt>
                <c:pt idx="4557">
                  <c:v>0.28148035287336998</c:v>
                </c:pt>
                <c:pt idx="4558">
                  <c:v>0.28134246862444051</c:v>
                </c:pt>
                <c:pt idx="4559">
                  <c:v>0.28120458437550938</c:v>
                </c:pt>
                <c:pt idx="4560">
                  <c:v>0.28106670012657797</c:v>
                </c:pt>
                <c:pt idx="4561">
                  <c:v>0.28072198950425264</c:v>
                </c:pt>
                <c:pt idx="4562">
                  <c:v>0.28058410525532146</c:v>
                </c:pt>
                <c:pt idx="4563">
                  <c:v>0.28044622100639</c:v>
                </c:pt>
                <c:pt idx="4564">
                  <c:v>0.28030833675746064</c:v>
                </c:pt>
                <c:pt idx="4565">
                  <c:v>0.28017045250852779</c:v>
                </c:pt>
                <c:pt idx="4566">
                  <c:v>0.28003256825959832</c:v>
                </c:pt>
                <c:pt idx="4567">
                  <c:v>0.27989468401066875</c:v>
                </c:pt>
                <c:pt idx="4568">
                  <c:v>0.27975679976173601</c:v>
                </c:pt>
                <c:pt idx="4569">
                  <c:v>0.27961891551280793</c:v>
                </c:pt>
                <c:pt idx="4570">
                  <c:v>0.27927420489047938</c:v>
                </c:pt>
                <c:pt idx="4571">
                  <c:v>0.27913632064154775</c:v>
                </c:pt>
                <c:pt idx="4572">
                  <c:v>0.27899843639261823</c:v>
                </c:pt>
                <c:pt idx="4573">
                  <c:v>0.27886055214368732</c:v>
                </c:pt>
                <c:pt idx="4574">
                  <c:v>0.27872266789475858</c:v>
                </c:pt>
                <c:pt idx="4575">
                  <c:v>0.27858478364582751</c:v>
                </c:pt>
                <c:pt idx="4576">
                  <c:v>0.27844689939689593</c:v>
                </c:pt>
                <c:pt idx="4577">
                  <c:v>0.27830901514796547</c:v>
                </c:pt>
                <c:pt idx="4578">
                  <c:v>0.27782642027670723</c:v>
                </c:pt>
                <c:pt idx="4579">
                  <c:v>0.27768853602777532</c:v>
                </c:pt>
                <c:pt idx="4580">
                  <c:v>0.27755065177884658</c:v>
                </c:pt>
                <c:pt idx="4581">
                  <c:v>0.2774127675299165</c:v>
                </c:pt>
                <c:pt idx="4582">
                  <c:v>0.27727488328098493</c:v>
                </c:pt>
                <c:pt idx="4583">
                  <c:v>0.27713699903205447</c:v>
                </c:pt>
                <c:pt idx="4584">
                  <c:v>0.27699911478312123</c:v>
                </c:pt>
                <c:pt idx="4585">
                  <c:v>0.27686123053419093</c:v>
                </c:pt>
                <c:pt idx="4586">
                  <c:v>0.27651651991186593</c:v>
                </c:pt>
                <c:pt idx="4587">
                  <c:v>0.27637863566293547</c:v>
                </c:pt>
                <c:pt idx="4588">
                  <c:v>0.27624075141400301</c:v>
                </c:pt>
                <c:pt idx="4589">
                  <c:v>0.27610286716507393</c:v>
                </c:pt>
                <c:pt idx="4590">
                  <c:v>0.27596498291614346</c:v>
                </c:pt>
                <c:pt idx="4591">
                  <c:v>0.27582709866721211</c:v>
                </c:pt>
                <c:pt idx="4592">
                  <c:v>0.27568921441827993</c:v>
                </c:pt>
                <c:pt idx="4593">
                  <c:v>0.27555133016935002</c:v>
                </c:pt>
                <c:pt idx="4594">
                  <c:v>0.27541344592042011</c:v>
                </c:pt>
                <c:pt idx="4595">
                  <c:v>0.27506873529809323</c:v>
                </c:pt>
                <c:pt idx="4596">
                  <c:v>0.27493085104916098</c:v>
                </c:pt>
                <c:pt idx="4597">
                  <c:v>0.27479296680023102</c:v>
                </c:pt>
                <c:pt idx="4598">
                  <c:v>0.27465508255129889</c:v>
                </c:pt>
                <c:pt idx="4599">
                  <c:v>0.27451719830236898</c:v>
                </c:pt>
                <c:pt idx="4600">
                  <c:v>0.27437931405343802</c:v>
                </c:pt>
                <c:pt idx="4601">
                  <c:v>0.274241429804508</c:v>
                </c:pt>
                <c:pt idx="4602">
                  <c:v>0.27410354555557676</c:v>
                </c:pt>
                <c:pt idx="4603">
                  <c:v>0.27375883493324998</c:v>
                </c:pt>
                <c:pt idx="4604">
                  <c:v>0.27362095068432002</c:v>
                </c:pt>
                <c:pt idx="4605">
                  <c:v>0.273483066435389</c:v>
                </c:pt>
                <c:pt idx="4606">
                  <c:v>0.27334518218645798</c:v>
                </c:pt>
                <c:pt idx="4607">
                  <c:v>0.27320729793752802</c:v>
                </c:pt>
                <c:pt idx="4608">
                  <c:v>0.273069413688597</c:v>
                </c:pt>
                <c:pt idx="4609">
                  <c:v>0.27293152943966598</c:v>
                </c:pt>
                <c:pt idx="4610">
                  <c:v>0.27279364519073479</c:v>
                </c:pt>
                <c:pt idx="4611">
                  <c:v>0.27265576094180538</c:v>
                </c:pt>
                <c:pt idx="4612">
                  <c:v>0.27231105031947911</c:v>
                </c:pt>
                <c:pt idx="4613">
                  <c:v>0.27217316607054698</c:v>
                </c:pt>
                <c:pt idx="4614">
                  <c:v>0.27203528182161602</c:v>
                </c:pt>
                <c:pt idx="4615">
                  <c:v>0.27189739757268638</c:v>
                </c:pt>
                <c:pt idx="4616">
                  <c:v>0.27175951332375498</c:v>
                </c:pt>
                <c:pt idx="4617">
                  <c:v>0.27162162907482523</c:v>
                </c:pt>
                <c:pt idx="4618">
                  <c:v>0.27148374482589432</c:v>
                </c:pt>
                <c:pt idx="4619">
                  <c:v>0.27134586057696308</c:v>
                </c:pt>
                <c:pt idx="4620">
                  <c:v>0.27086326570570635</c:v>
                </c:pt>
                <c:pt idx="4621">
                  <c:v>0.27072538145677499</c:v>
                </c:pt>
                <c:pt idx="4622">
                  <c:v>0.27058749720784658</c:v>
                </c:pt>
                <c:pt idx="4623">
                  <c:v>0.27044961295891301</c:v>
                </c:pt>
                <c:pt idx="4624">
                  <c:v>0.27031172870998332</c:v>
                </c:pt>
                <c:pt idx="4625">
                  <c:v>0.27017384446105203</c:v>
                </c:pt>
                <c:pt idx="4626">
                  <c:v>0.27003596021212101</c:v>
                </c:pt>
                <c:pt idx="4627">
                  <c:v>0.26989807596319132</c:v>
                </c:pt>
                <c:pt idx="4628">
                  <c:v>0.26955336534086605</c:v>
                </c:pt>
                <c:pt idx="4629">
                  <c:v>0.26941548109193297</c:v>
                </c:pt>
                <c:pt idx="4630">
                  <c:v>0.26927759684300201</c:v>
                </c:pt>
                <c:pt idx="4631">
                  <c:v>0.26913971259407199</c:v>
                </c:pt>
                <c:pt idx="4632">
                  <c:v>0.26900182834514108</c:v>
                </c:pt>
                <c:pt idx="4633">
                  <c:v>0.26886394409621001</c:v>
                </c:pt>
                <c:pt idx="4634">
                  <c:v>0.26872605984728032</c:v>
                </c:pt>
                <c:pt idx="4635">
                  <c:v>0.26858817559835046</c:v>
                </c:pt>
                <c:pt idx="4636">
                  <c:v>0.26810558072709101</c:v>
                </c:pt>
                <c:pt idx="4637">
                  <c:v>0.26796769647816099</c:v>
                </c:pt>
                <c:pt idx="4638">
                  <c:v>0.26782981222923147</c:v>
                </c:pt>
                <c:pt idx="4639">
                  <c:v>0.267691927980299</c:v>
                </c:pt>
                <c:pt idx="4640">
                  <c:v>0.26755404373136893</c:v>
                </c:pt>
                <c:pt idx="4641">
                  <c:v>0.26741615948243802</c:v>
                </c:pt>
                <c:pt idx="4642">
                  <c:v>0.26727827523350811</c:v>
                </c:pt>
                <c:pt idx="4643">
                  <c:v>0.26714039098457598</c:v>
                </c:pt>
                <c:pt idx="4644">
                  <c:v>0.26679568036225032</c:v>
                </c:pt>
                <c:pt idx="4645">
                  <c:v>0.26665779611331875</c:v>
                </c:pt>
                <c:pt idx="4646">
                  <c:v>0.26651991186438923</c:v>
                </c:pt>
                <c:pt idx="4647">
                  <c:v>0.26638202761545893</c:v>
                </c:pt>
                <c:pt idx="4648">
                  <c:v>0.26624414336652674</c:v>
                </c:pt>
                <c:pt idx="4649">
                  <c:v>0.266106259117596</c:v>
                </c:pt>
                <c:pt idx="4650">
                  <c:v>0.26596837486866665</c:v>
                </c:pt>
                <c:pt idx="4651">
                  <c:v>0.26583049061973502</c:v>
                </c:pt>
                <c:pt idx="4652">
                  <c:v>0.26569260637080488</c:v>
                </c:pt>
                <c:pt idx="4653">
                  <c:v>0.26534789574847811</c:v>
                </c:pt>
                <c:pt idx="4654">
                  <c:v>0.26521001149954598</c:v>
                </c:pt>
                <c:pt idx="4655">
                  <c:v>0.26507212725061746</c:v>
                </c:pt>
                <c:pt idx="4656">
                  <c:v>0.264934243001685</c:v>
                </c:pt>
                <c:pt idx="4657">
                  <c:v>0.26479635875275376</c:v>
                </c:pt>
                <c:pt idx="4658">
                  <c:v>0.26465847450382401</c:v>
                </c:pt>
                <c:pt idx="4659">
                  <c:v>0.26452059025489505</c:v>
                </c:pt>
                <c:pt idx="4660">
                  <c:v>0.26438270600596364</c:v>
                </c:pt>
                <c:pt idx="4661">
                  <c:v>0.26403799538363498</c:v>
                </c:pt>
                <c:pt idx="4662">
                  <c:v>0.26390011113470646</c:v>
                </c:pt>
                <c:pt idx="4663">
                  <c:v>0.263762226885774</c:v>
                </c:pt>
                <c:pt idx="4664">
                  <c:v>0.26362434263684298</c:v>
                </c:pt>
                <c:pt idx="4665">
                  <c:v>0.26348645838791435</c:v>
                </c:pt>
                <c:pt idx="4666">
                  <c:v>0.26334857413898238</c:v>
                </c:pt>
                <c:pt idx="4667">
                  <c:v>0.26321068989005264</c:v>
                </c:pt>
                <c:pt idx="4668">
                  <c:v>0.26307280564112001</c:v>
                </c:pt>
                <c:pt idx="4669">
                  <c:v>0.26293492139219032</c:v>
                </c:pt>
                <c:pt idx="4670">
                  <c:v>0.26259021076986411</c:v>
                </c:pt>
                <c:pt idx="4671">
                  <c:v>0.26245232652093176</c:v>
                </c:pt>
                <c:pt idx="4672">
                  <c:v>0.26231444227200323</c:v>
                </c:pt>
                <c:pt idx="4673">
                  <c:v>0.26217655802307099</c:v>
                </c:pt>
                <c:pt idx="4674">
                  <c:v>0.26203867377413997</c:v>
                </c:pt>
                <c:pt idx="4675">
                  <c:v>0.26190078952521123</c:v>
                </c:pt>
                <c:pt idx="4676">
                  <c:v>0.26176290527627932</c:v>
                </c:pt>
                <c:pt idx="4677">
                  <c:v>0.26162502102734808</c:v>
                </c:pt>
                <c:pt idx="4678">
                  <c:v>0.26114242615609079</c:v>
                </c:pt>
                <c:pt idx="4679">
                  <c:v>0.26100454190716038</c:v>
                </c:pt>
                <c:pt idx="4680">
                  <c:v>0.26086665765822897</c:v>
                </c:pt>
                <c:pt idx="4681">
                  <c:v>0.26072877340929923</c:v>
                </c:pt>
                <c:pt idx="4682">
                  <c:v>0.26059088916036832</c:v>
                </c:pt>
                <c:pt idx="4683">
                  <c:v>0.26045300491143675</c:v>
                </c:pt>
                <c:pt idx="4684">
                  <c:v>0.26031512066250601</c:v>
                </c:pt>
                <c:pt idx="4685">
                  <c:v>0.26017723641357471</c:v>
                </c:pt>
                <c:pt idx="4686">
                  <c:v>0.25983252579124932</c:v>
                </c:pt>
                <c:pt idx="4687">
                  <c:v>0.25969464154231803</c:v>
                </c:pt>
                <c:pt idx="4688">
                  <c:v>0.25955675729338701</c:v>
                </c:pt>
                <c:pt idx="4689">
                  <c:v>0.25941887304446026</c:v>
                </c:pt>
                <c:pt idx="4690">
                  <c:v>0.25928098879552602</c:v>
                </c:pt>
                <c:pt idx="4691">
                  <c:v>0.25914310454659295</c:v>
                </c:pt>
                <c:pt idx="4692">
                  <c:v>0.25900522029766498</c:v>
                </c:pt>
                <c:pt idx="4693">
                  <c:v>0.25886733604873374</c:v>
                </c:pt>
                <c:pt idx="4694">
                  <c:v>0.25838474117747851</c:v>
                </c:pt>
                <c:pt idx="4695">
                  <c:v>0.25824685692854599</c:v>
                </c:pt>
                <c:pt idx="4696">
                  <c:v>0.25810897267961647</c:v>
                </c:pt>
                <c:pt idx="4697">
                  <c:v>0.257971088430684</c:v>
                </c:pt>
                <c:pt idx="4698">
                  <c:v>0.25783320418175393</c:v>
                </c:pt>
                <c:pt idx="4699">
                  <c:v>0.25769531993282302</c:v>
                </c:pt>
                <c:pt idx="4700">
                  <c:v>0.257557435683892</c:v>
                </c:pt>
                <c:pt idx="4701">
                  <c:v>0.25741955143496198</c:v>
                </c:pt>
                <c:pt idx="4702">
                  <c:v>0.25707484081263532</c:v>
                </c:pt>
                <c:pt idx="4703">
                  <c:v>0.25693695656370374</c:v>
                </c:pt>
                <c:pt idx="4704">
                  <c:v>0.256799072314773</c:v>
                </c:pt>
                <c:pt idx="4705">
                  <c:v>0.25666118806584298</c:v>
                </c:pt>
                <c:pt idx="4706">
                  <c:v>0.25652330381691202</c:v>
                </c:pt>
                <c:pt idx="4707">
                  <c:v>0.25638541956798211</c:v>
                </c:pt>
                <c:pt idx="4708">
                  <c:v>0.25624753531905098</c:v>
                </c:pt>
                <c:pt idx="4709">
                  <c:v>0.25610965107011979</c:v>
                </c:pt>
                <c:pt idx="4710">
                  <c:v>0.255971766821189</c:v>
                </c:pt>
                <c:pt idx="4711">
                  <c:v>0.255627056198862</c:v>
                </c:pt>
                <c:pt idx="4712">
                  <c:v>0.25548917194993387</c:v>
                </c:pt>
                <c:pt idx="4713">
                  <c:v>0.25535128770100102</c:v>
                </c:pt>
                <c:pt idx="4714">
                  <c:v>0.25521340345207</c:v>
                </c:pt>
                <c:pt idx="4715">
                  <c:v>0.25507551920313876</c:v>
                </c:pt>
                <c:pt idx="4716">
                  <c:v>0.25493763495420901</c:v>
                </c:pt>
                <c:pt idx="4717">
                  <c:v>0.25479975070527672</c:v>
                </c:pt>
                <c:pt idx="4718">
                  <c:v>0.25466186645634675</c:v>
                </c:pt>
                <c:pt idx="4719">
                  <c:v>0.25417927158509002</c:v>
                </c:pt>
                <c:pt idx="4720">
                  <c:v>0.254041387336159</c:v>
                </c:pt>
                <c:pt idx="4721">
                  <c:v>0.25390350308722798</c:v>
                </c:pt>
                <c:pt idx="4722">
                  <c:v>0.25376561883829779</c:v>
                </c:pt>
                <c:pt idx="4723">
                  <c:v>0.25362773458936699</c:v>
                </c:pt>
                <c:pt idx="4724">
                  <c:v>0.25348985034043597</c:v>
                </c:pt>
                <c:pt idx="4725">
                  <c:v>0.25335196609150601</c:v>
                </c:pt>
                <c:pt idx="4726">
                  <c:v>0.25321408184257532</c:v>
                </c:pt>
                <c:pt idx="4727">
                  <c:v>0.25286937122025005</c:v>
                </c:pt>
                <c:pt idx="4728">
                  <c:v>0.25273148697131553</c:v>
                </c:pt>
                <c:pt idx="4729">
                  <c:v>0.25259360272238679</c:v>
                </c:pt>
                <c:pt idx="4730">
                  <c:v>0.25245571847345599</c:v>
                </c:pt>
                <c:pt idx="4731">
                  <c:v>0.25231783422452497</c:v>
                </c:pt>
                <c:pt idx="4732">
                  <c:v>0.25217994997559501</c:v>
                </c:pt>
                <c:pt idx="4733">
                  <c:v>0.25204206572666432</c:v>
                </c:pt>
                <c:pt idx="4734">
                  <c:v>0.25190418147773302</c:v>
                </c:pt>
                <c:pt idx="4735">
                  <c:v>0.25142158660647601</c:v>
                </c:pt>
                <c:pt idx="4736">
                  <c:v>0.25128370235754532</c:v>
                </c:pt>
                <c:pt idx="4737">
                  <c:v>0.25114581810861403</c:v>
                </c:pt>
                <c:pt idx="4738">
                  <c:v>0.25100793385968523</c:v>
                </c:pt>
                <c:pt idx="4739">
                  <c:v>0.25087004961075332</c:v>
                </c:pt>
                <c:pt idx="4740">
                  <c:v>0.25073216536182202</c:v>
                </c:pt>
                <c:pt idx="4741">
                  <c:v>0.25059428111289322</c:v>
                </c:pt>
                <c:pt idx="4742">
                  <c:v>0.25045639686396098</c:v>
                </c:pt>
                <c:pt idx="4743">
                  <c:v>0.25011168624163399</c:v>
                </c:pt>
                <c:pt idx="4744">
                  <c:v>0.24997380199270341</c:v>
                </c:pt>
                <c:pt idx="4745">
                  <c:v>0.24983591774377201</c:v>
                </c:pt>
                <c:pt idx="4746">
                  <c:v>0.24969803349484276</c:v>
                </c:pt>
                <c:pt idx="4747">
                  <c:v>0.24956014924591099</c:v>
                </c:pt>
                <c:pt idx="4748">
                  <c:v>0.24942226499698059</c:v>
                </c:pt>
                <c:pt idx="4749">
                  <c:v>0.24928438074805079</c:v>
                </c:pt>
                <c:pt idx="4750">
                  <c:v>0.24914649649911993</c:v>
                </c:pt>
                <c:pt idx="4751">
                  <c:v>0.249008612250188</c:v>
                </c:pt>
                <c:pt idx="4752">
                  <c:v>0.24866390162786167</c:v>
                </c:pt>
                <c:pt idx="4753">
                  <c:v>0.24852601737893101</c:v>
                </c:pt>
                <c:pt idx="4754">
                  <c:v>0.24838813313000097</c:v>
                </c:pt>
                <c:pt idx="4755">
                  <c:v>0.24825024888107014</c:v>
                </c:pt>
                <c:pt idx="4756">
                  <c:v>0.24811236463213976</c:v>
                </c:pt>
                <c:pt idx="4757">
                  <c:v>0.24797448038320893</c:v>
                </c:pt>
                <c:pt idx="4758">
                  <c:v>0.24783659613427741</c:v>
                </c:pt>
                <c:pt idx="4759">
                  <c:v>0.24769871188534767</c:v>
                </c:pt>
                <c:pt idx="4760">
                  <c:v>0.24735400126302001</c:v>
                </c:pt>
                <c:pt idx="4761">
                  <c:v>0.24721611701408899</c:v>
                </c:pt>
                <c:pt idx="4762">
                  <c:v>0.24707823276515858</c:v>
                </c:pt>
                <c:pt idx="4763">
                  <c:v>0.24694034851622984</c:v>
                </c:pt>
                <c:pt idx="4764">
                  <c:v>0.24680246426729793</c:v>
                </c:pt>
                <c:pt idx="4765">
                  <c:v>0.24666458001836641</c:v>
                </c:pt>
                <c:pt idx="4766">
                  <c:v>0.24652669576943667</c:v>
                </c:pt>
                <c:pt idx="4767">
                  <c:v>0.24638881152050501</c:v>
                </c:pt>
                <c:pt idx="4768">
                  <c:v>0.24625092727157397</c:v>
                </c:pt>
                <c:pt idx="4769">
                  <c:v>0.24590621664924744</c:v>
                </c:pt>
                <c:pt idx="4770">
                  <c:v>0.24576833240031826</c:v>
                </c:pt>
                <c:pt idx="4771">
                  <c:v>0.24563044815138693</c:v>
                </c:pt>
                <c:pt idx="4772">
                  <c:v>0.24549256390245541</c:v>
                </c:pt>
                <c:pt idx="4773">
                  <c:v>0.24535467965352487</c:v>
                </c:pt>
                <c:pt idx="4774">
                  <c:v>0.24521679540459479</c:v>
                </c:pt>
                <c:pt idx="4775">
                  <c:v>0.24507891115566299</c:v>
                </c:pt>
                <c:pt idx="4776">
                  <c:v>0.24494102690673344</c:v>
                </c:pt>
                <c:pt idx="4777">
                  <c:v>0.24445843203547632</c:v>
                </c:pt>
                <c:pt idx="4778">
                  <c:v>0.244320547786544</c:v>
                </c:pt>
                <c:pt idx="4779">
                  <c:v>0.244182663537613</c:v>
                </c:pt>
                <c:pt idx="4780">
                  <c:v>0.24404477928868287</c:v>
                </c:pt>
                <c:pt idx="4781">
                  <c:v>0.24390689503975199</c:v>
                </c:pt>
                <c:pt idx="4782">
                  <c:v>0.24376901079082214</c:v>
                </c:pt>
                <c:pt idx="4783">
                  <c:v>0.24363112654189167</c:v>
                </c:pt>
                <c:pt idx="4784">
                  <c:v>0.2434932422929614</c:v>
                </c:pt>
                <c:pt idx="4785">
                  <c:v>0.24314853167063299</c:v>
                </c:pt>
                <c:pt idx="4786">
                  <c:v>0.24301064742170259</c:v>
                </c:pt>
                <c:pt idx="4787">
                  <c:v>0.24287276317277201</c:v>
                </c:pt>
                <c:pt idx="4788">
                  <c:v>0.24273487892384088</c:v>
                </c:pt>
                <c:pt idx="4789">
                  <c:v>0.24259699467491044</c:v>
                </c:pt>
                <c:pt idx="4790">
                  <c:v>0.24245911042598067</c:v>
                </c:pt>
                <c:pt idx="4791">
                  <c:v>0.24232122617704899</c:v>
                </c:pt>
                <c:pt idx="4792">
                  <c:v>0.242183341928118</c:v>
                </c:pt>
                <c:pt idx="4793">
                  <c:v>0.24170074705686168</c:v>
                </c:pt>
                <c:pt idx="4794">
                  <c:v>0.24156286280793093</c:v>
                </c:pt>
                <c:pt idx="4795">
                  <c:v>0.24142497855899941</c:v>
                </c:pt>
                <c:pt idx="4796">
                  <c:v>0.24128709431006967</c:v>
                </c:pt>
                <c:pt idx="4797">
                  <c:v>0.24114921006113876</c:v>
                </c:pt>
                <c:pt idx="4798">
                  <c:v>0.24101132581220797</c:v>
                </c:pt>
                <c:pt idx="4799">
                  <c:v>0.24087344156327758</c:v>
                </c:pt>
                <c:pt idx="4800">
                  <c:v>0.24073555731434601</c:v>
                </c:pt>
                <c:pt idx="4801">
                  <c:v>0.24039084669201899</c:v>
                </c:pt>
                <c:pt idx="4802">
                  <c:v>0.240252962443088</c:v>
                </c:pt>
                <c:pt idx="4803">
                  <c:v>0.240115078194158</c:v>
                </c:pt>
                <c:pt idx="4804">
                  <c:v>0.23997719394522779</c:v>
                </c:pt>
                <c:pt idx="4805">
                  <c:v>0.23983930969629697</c:v>
                </c:pt>
                <c:pt idx="4806">
                  <c:v>0.23970142544736714</c:v>
                </c:pt>
                <c:pt idx="4807">
                  <c:v>0.23956354119843568</c:v>
                </c:pt>
                <c:pt idx="4808">
                  <c:v>0.23942565694950388</c:v>
                </c:pt>
                <c:pt idx="4809">
                  <c:v>0.239287772700574</c:v>
                </c:pt>
                <c:pt idx="4810">
                  <c:v>0.23894306207824759</c:v>
                </c:pt>
                <c:pt idx="4811">
                  <c:v>0.23880517782931601</c:v>
                </c:pt>
                <c:pt idx="4812">
                  <c:v>0.23866729358038594</c:v>
                </c:pt>
                <c:pt idx="4813">
                  <c:v>0.23852940933145458</c:v>
                </c:pt>
                <c:pt idx="4814">
                  <c:v>0.23839152508252401</c:v>
                </c:pt>
                <c:pt idx="4815">
                  <c:v>0.23825364083359299</c:v>
                </c:pt>
                <c:pt idx="4816">
                  <c:v>0.23811575658466241</c:v>
                </c:pt>
                <c:pt idx="4817">
                  <c:v>0.237977872335732</c:v>
                </c:pt>
                <c:pt idx="4818">
                  <c:v>0.23749527746447494</c:v>
                </c:pt>
                <c:pt idx="4819">
                  <c:v>0.237357393215543</c:v>
                </c:pt>
                <c:pt idx="4820">
                  <c:v>0.23721950896661301</c:v>
                </c:pt>
                <c:pt idx="4821">
                  <c:v>0.23708162471768188</c:v>
                </c:pt>
                <c:pt idx="4822">
                  <c:v>0.23694374046875141</c:v>
                </c:pt>
                <c:pt idx="4823">
                  <c:v>0.236805856219821</c:v>
                </c:pt>
                <c:pt idx="4824">
                  <c:v>0.23666797197089001</c:v>
                </c:pt>
                <c:pt idx="4825">
                  <c:v>0.23653008772195899</c:v>
                </c:pt>
                <c:pt idx="4826">
                  <c:v>0.236185377099632</c:v>
                </c:pt>
                <c:pt idx="4827">
                  <c:v>0.23604749285070326</c:v>
                </c:pt>
                <c:pt idx="4828">
                  <c:v>0.23590960860177099</c:v>
                </c:pt>
                <c:pt idx="4829">
                  <c:v>0.23577172435284</c:v>
                </c:pt>
                <c:pt idx="4830">
                  <c:v>0.23563384010391</c:v>
                </c:pt>
                <c:pt idx="4831">
                  <c:v>0.23549595585497979</c:v>
                </c:pt>
                <c:pt idx="4832">
                  <c:v>0.23535807160604788</c:v>
                </c:pt>
                <c:pt idx="4833">
                  <c:v>0.23522018735711844</c:v>
                </c:pt>
                <c:pt idx="4834">
                  <c:v>0.23473759248586079</c:v>
                </c:pt>
                <c:pt idx="4835">
                  <c:v>0.23459970823692899</c:v>
                </c:pt>
                <c:pt idx="4836">
                  <c:v>0.23446182398799958</c:v>
                </c:pt>
                <c:pt idx="4837">
                  <c:v>0.23432393973906801</c:v>
                </c:pt>
                <c:pt idx="4838">
                  <c:v>0.23418605549013699</c:v>
                </c:pt>
                <c:pt idx="4839">
                  <c:v>0.23404817124120741</c:v>
                </c:pt>
                <c:pt idx="4840">
                  <c:v>0.23391028699227726</c:v>
                </c:pt>
                <c:pt idx="4841">
                  <c:v>0.23377240274334499</c:v>
                </c:pt>
                <c:pt idx="4842">
                  <c:v>0.23342769212101799</c:v>
                </c:pt>
                <c:pt idx="4843">
                  <c:v>0.23328980787208844</c:v>
                </c:pt>
                <c:pt idx="4844">
                  <c:v>0.23315192362315609</c:v>
                </c:pt>
                <c:pt idx="4845">
                  <c:v>0.23301403937422693</c:v>
                </c:pt>
                <c:pt idx="4846">
                  <c:v>0.23287615512529541</c:v>
                </c:pt>
                <c:pt idx="4847">
                  <c:v>0.23273827087636625</c:v>
                </c:pt>
                <c:pt idx="4848">
                  <c:v>0.23260038662743479</c:v>
                </c:pt>
                <c:pt idx="4849">
                  <c:v>0.23246250237850297</c:v>
                </c:pt>
                <c:pt idx="4850">
                  <c:v>0.23197990750724667</c:v>
                </c:pt>
                <c:pt idx="4851">
                  <c:v>0.23184202325831488</c:v>
                </c:pt>
                <c:pt idx="4852">
                  <c:v>0.23170413900938441</c:v>
                </c:pt>
                <c:pt idx="4853">
                  <c:v>0.23156625476045467</c:v>
                </c:pt>
                <c:pt idx="4854">
                  <c:v>0.23142837051152379</c:v>
                </c:pt>
                <c:pt idx="4855">
                  <c:v>0.23129048626259296</c:v>
                </c:pt>
                <c:pt idx="4856">
                  <c:v>0.23115260201366167</c:v>
                </c:pt>
                <c:pt idx="4857">
                  <c:v>0.23101471776473101</c:v>
                </c:pt>
                <c:pt idx="4858">
                  <c:v>0.23053212289347341</c:v>
                </c:pt>
                <c:pt idx="4859">
                  <c:v>0.230394238644543</c:v>
                </c:pt>
                <c:pt idx="4860">
                  <c:v>0.23025635439561201</c:v>
                </c:pt>
                <c:pt idx="4861">
                  <c:v>0.23011847014668099</c:v>
                </c:pt>
                <c:pt idx="4862">
                  <c:v>0.22998058589775144</c:v>
                </c:pt>
                <c:pt idx="4863">
                  <c:v>0.22984270164882006</c:v>
                </c:pt>
                <c:pt idx="4864">
                  <c:v>0.22970481739988888</c:v>
                </c:pt>
                <c:pt idx="4865">
                  <c:v>0.22956693315095941</c:v>
                </c:pt>
                <c:pt idx="4866">
                  <c:v>0.22922222252863206</c:v>
                </c:pt>
                <c:pt idx="4867">
                  <c:v>0.22908433827970109</c:v>
                </c:pt>
                <c:pt idx="4868">
                  <c:v>0.22894645403077094</c:v>
                </c:pt>
                <c:pt idx="4869">
                  <c:v>0.22880856978184005</c:v>
                </c:pt>
                <c:pt idx="4870">
                  <c:v>0.22867068553290906</c:v>
                </c:pt>
                <c:pt idx="4871">
                  <c:v>0.22853280128397788</c:v>
                </c:pt>
                <c:pt idx="4872">
                  <c:v>0.22839491703504805</c:v>
                </c:pt>
                <c:pt idx="4873">
                  <c:v>0.22825703278611761</c:v>
                </c:pt>
                <c:pt idx="4874">
                  <c:v>0.22777443791485888</c:v>
                </c:pt>
                <c:pt idx="4875">
                  <c:v>0.22763655366592905</c:v>
                </c:pt>
                <c:pt idx="4876">
                  <c:v>0.22749866941699876</c:v>
                </c:pt>
                <c:pt idx="4877">
                  <c:v>0.22736078516806704</c:v>
                </c:pt>
                <c:pt idx="4878">
                  <c:v>0.22722290091913597</c:v>
                </c:pt>
                <c:pt idx="4879">
                  <c:v>0.22708501667020606</c:v>
                </c:pt>
                <c:pt idx="4880">
                  <c:v>0.22694713242127634</c:v>
                </c:pt>
                <c:pt idx="4881">
                  <c:v>0.22680924817234493</c:v>
                </c:pt>
                <c:pt idx="4882">
                  <c:v>0.22646453755001741</c:v>
                </c:pt>
                <c:pt idx="4883">
                  <c:v>0.22632665330108687</c:v>
                </c:pt>
                <c:pt idx="4884">
                  <c:v>0.22618876905215587</c:v>
                </c:pt>
                <c:pt idx="4885">
                  <c:v>0.22605088480322524</c:v>
                </c:pt>
                <c:pt idx="4886">
                  <c:v>0.22591300055429625</c:v>
                </c:pt>
                <c:pt idx="4887">
                  <c:v>0.22577511630536409</c:v>
                </c:pt>
                <c:pt idx="4888">
                  <c:v>0.22563723205643393</c:v>
                </c:pt>
                <c:pt idx="4889">
                  <c:v>0.22549934780750408</c:v>
                </c:pt>
                <c:pt idx="4890">
                  <c:v>0.22501675293624521</c:v>
                </c:pt>
                <c:pt idx="4891">
                  <c:v>0.22487886868731397</c:v>
                </c:pt>
                <c:pt idx="4892">
                  <c:v>0.22474098443838444</c:v>
                </c:pt>
                <c:pt idx="4893">
                  <c:v>0.22460310018945306</c:v>
                </c:pt>
                <c:pt idx="4894">
                  <c:v>0.22446521594052221</c:v>
                </c:pt>
                <c:pt idx="4895">
                  <c:v>0.22432733169159241</c:v>
                </c:pt>
                <c:pt idx="4896">
                  <c:v>0.22418944744266175</c:v>
                </c:pt>
                <c:pt idx="4897">
                  <c:v>0.22405156319372987</c:v>
                </c:pt>
                <c:pt idx="4898">
                  <c:v>0.22370685257140394</c:v>
                </c:pt>
                <c:pt idx="4899">
                  <c:v>0.22356896832247344</c:v>
                </c:pt>
                <c:pt idx="4900">
                  <c:v>0.22343108407354206</c:v>
                </c:pt>
                <c:pt idx="4901">
                  <c:v>0.22329319982461121</c:v>
                </c:pt>
                <c:pt idx="4902">
                  <c:v>0.22315531557568105</c:v>
                </c:pt>
                <c:pt idx="4903">
                  <c:v>0.22301743132675067</c:v>
                </c:pt>
                <c:pt idx="4904">
                  <c:v>0.22287954707781887</c:v>
                </c:pt>
                <c:pt idx="4905">
                  <c:v>0.22274166282888888</c:v>
                </c:pt>
                <c:pt idx="4906">
                  <c:v>0.22225906795763106</c:v>
                </c:pt>
                <c:pt idx="4907">
                  <c:v>0.22212118370869988</c:v>
                </c:pt>
                <c:pt idx="4908">
                  <c:v>0.22198329945977024</c:v>
                </c:pt>
                <c:pt idx="4909">
                  <c:v>0.22184541521083906</c:v>
                </c:pt>
                <c:pt idx="4910">
                  <c:v>0.22170753096190809</c:v>
                </c:pt>
                <c:pt idx="4911">
                  <c:v>0.22156964671297721</c:v>
                </c:pt>
                <c:pt idx="4912">
                  <c:v>0.22143176246404705</c:v>
                </c:pt>
                <c:pt idx="4913">
                  <c:v>0.22129387821511587</c:v>
                </c:pt>
                <c:pt idx="4914">
                  <c:v>0.22081128334385797</c:v>
                </c:pt>
                <c:pt idx="4915">
                  <c:v>0.22067339909492806</c:v>
                </c:pt>
                <c:pt idx="4916">
                  <c:v>0.22053551484599709</c:v>
                </c:pt>
                <c:pt idx="4917">
                  <c:v>0.22039763059706693</c:v>
                </c:pt>
                <c:pt idx="4918">
                  <c:v>0.22025974634813605</c:v>
                </c:pt>
                <c:pt idx="4919">
                  <c:v>0.22012186209920487</c:v>
                </c:pt>
                <c:pt idx="4920">
                  <c:v>0.21998397785027479</c:v>
                </c:pt>
                <c:pt idx="4921">
                  <c:v>0.21984609360134497</c:v>
                </c:pt>
                <c:pt idx="4922">
                  <c:v>0.21950138297901758</c:v>
                </c:pt>
                <c:pt idx="4923">
                  <c:v>0.21936349873008673</c:v>
                </c:pt>
                <c:pt idx="4924">
                  <c:v>0.21922561448115499</c:v>
                </c:pt>
                <c:pt idx="4925">
                  <c:v>0.21908773023222602</c:v>
                </c:pt>
                <c:pt idx="4926">
                  <c:v>0.21894984598329525</c:v>
                </c:pt>
                <c:pt idx="4927">
                  <c:v>0.21881196173436376</c:v>
                </c:pt>
                <c:pt idx="4928">
                  <c:v>0.21867407748543299</c:v>
                </c:pt>
                <c:pt idx="4929">
                  <c:v>0.21853619323650258</c:v>
                </c:pt>
                <c:pt idx="4930">
                  <c:v>0.21805359836524399</c:v>
                </c:pt>
                <c:pt idx="4931">
                  <c:v>0.21791571411631502</c:v>
                </c:pt>
                <c:pt idx="4932">
                  <c:v>0.21777782986738367</c:v>
                </c:pt>
                <c:pt idx="4933">
                  <c:v>0.21763994561845201</c:v>
                </c:pt>
                <c:pt idx="4934">
                  <c:v>0.21750206136952199</c:v>
                </c:pt>
                <c:pt idx="4935">
                  <c:v>0.21736417712059158</c:v>
                </c:pt>
                <c:pt idx="4936">
                  <c:v>0.21722629287166126</c:v>
                </c:pt>
                <c:pt idx="4937">
                  <c:v>0.21708840862273093</c:v>
                </c:pt>
                <c:pt idx="4938">
                  <c:v>0.21674369800040402</c:v>
                </c:pt>
                <c:pt idx="4939">
                  <c:v>0.21660581375147259</c:v>
                </c:pt>
                <c:pt idx="4940">
                  <c:v>0.21646792950254179</c:v>
                </c:pt>
                <c:pt idx="4941">
                  <c:v>0.21633004525361088</c:v>
                </c:pt>
                <c:pt idx="4942">
                  <c:v>0.21619216100468</c:v>
                </c:pt>
                <c:pt idx="4943">
                  <c:v>0.21605427675574901</c:v>
                </c:pt>
                <c:pt idx="4944">
                  <c:v>0.21591639250681943</c:v>
                </c:pt>
                <c:pt idx="4945">
                  <c:v>0.215778508257888</c:v>
                </c:pt>
                <c:pt idx="4946">
                  <c:v>0.21529591338663079</c:v>
                </c:pt>
                <c:pt idx="4947">
                  <c:v>0.21515802913769899</c:v>
                </c:pt>
                <c:pt idx="4948">
                  <c:v>0.21502014488876944</c:v>
                </c:pt>
                <c:pt idx="4949">
                  <c:v>0.21488226063983801</c:v>
                </c:pt>
                <c:pt idx="4950">
                  <c:v>0.21474437639090793</c:v>
                </c:pt>
                <c:pt idx="4951">
                  <c:v>0.21460649214197802</c:v>
                </c:pt>
                <c:pt idx="4952">
                  <c:v>0.21446860789304659</c:v>
                </c:pt>
                <c:pt idx="4953">
                  <c:v>0.21433072364411487</c:v>
                </c:pt>
                <c:pt idx="4954">
                  <c:v>0.21384812877285841</c:v>
                </c:pt>
                <c:pt idx="4955">
                  <c:v>0.21371024452392826</c:v>
                </c:pt>
                <c:pt idx="4956">
                  <c:v>0.21357236027499599</c:v>
                </c:pt>
                <c:pt idx="4957">
                  <c:v>0.21343447602606697</c:v>
                </c:pt>
                <c:pt idx="4958">
                  <c:v>0.21329659177713614</c:v>
                </c:pt>
                <c:pt idx="4959">
                  <c:v>0.21315870752820401</c:v>
                </c:pt>
                <c:pt idx="4960">
                  <c:v>0.21302082327927388</c:v>
                </c:pt>
                <c:pt idx="4961">
                  <c:v>0.21253822840801601</c:v>
                </c:pt>
                <c:pt idx="4962">
                  <c:v>0.21240034415908579</c:v>
                </c:pt>
                <c:pt idx="4963">
                  <c:v>0.21226245991015499</c:v>
                </c:pt>
                <c:pt idx="4964">
                  <c:v>0.212124575661224</c:v>
                </c:pt>
                <c:pt idx="4965">
                  <c:v>0.21198669141229426</c:v>
                </c:pt>
                <c:pt idx="4966">
                  <c:v>0.21184880716336393</c:v>
                </c:pt>
                <c:pt idx="4967">
                  <c:v>0.21171092291443241</c:v>
                </c:pt>
                <c:pt idx="4968">
                  <c:v>0.21157303866550101</c:v>
                </c:pt>
                <c:pt idx="4969">
                  <c:v>0.21109044379424494</c:v>
                </c:pt>
                <c:pt idx="4970">
                  <c:v>0.21095255954531344</c:v>
                </c:pt>
                <c:pt idx="4971">
                  <c:v>0.21081467529638201</c:v>
                </c:pt>
                <c:pt idx="4972">
                  <c:v>0.21067679104745199</c:v>
                </c:pt>
                <c:pt idx="4973">
                  <c:v>0.21053890679852141</c:v>
                </c:pt>
                <c:pt idx="4974">
                  <c:v>0.21040102254959067</c:v>
                </c:pt>
                <c:pt idx="4975">
                  <c:v>0.21026313830065901</c:v>
                </c:pt>
                <c:pt idx="4976">
                  <c:v>0.21012525405172899</c:v>
                </c:pt>
                <c:pt idx="4977">
                  <c:v>0.20978054342940244</c:v>
                </c:pt>
                <c:pt idx="4978">
                  <c:v>0.20964265918047167</c:v>
                </c:pt>
                <c:pt idx="4979">
                  <c:v>0.20950477493153988</c:v>
                </c:pt>
                <c:pt idx="4980">
                  <c:v>0.20936689068261041</c:v>
                </c:pt>
                <c:pt idx="4981">
                  <c:v>0.209229006433679</c:v>
                </c:pt>
                <c:pt idx="4982">
                  <c:v>0.20909112218474801</c:v>
                </c:pt>
                <c:pt idx="4983">
                  <c:v>0.20895323793581799</c:v>
                </c:pt>
                <c:pt idx="4984">
                  <c:v>0.20881535368688744</c:v>
                </c:pt>
                <c:pt idx="4985">
                  <c:v>0.20833275881562999</c:v>
                </c:pt>
                <c:pt idx="4986">
                  <c:v>0.20819487456669941</c:v>
                </c:pt>
                <c:pt idx="4987">
                  <c:v>0.20805699031776859</c:v>
                </c:pt>
                <c:pt idx="4988">
                  <c:v>0.20791910606883779</c:v>
                </c:pt>
                <c:pt idx="4989">
                  <c:v>0.20778122181990699</c:v>
                </c:pt>
                <c:pt idx="4990">
                  <c:v>0.20764333757097714</c:v>
                </c:pt>
                <c:pt idx="4991">
                  <c:v>0.20750545332204567</c:v>
                </c:pt>
                <c:pt idx="4992">
                  <c:v>0.20736756907311488</c:v>
                </c:pt>
                <c:pt idx="4993">
                  <c:v>0.20702285845078797</c:v>
                </c:pt>
                <c:pt idx="4994">
                  <c:v>0.20688497420185667</c:v>
                </c:pt>
                <c:pt idx="4995">
                  <c:v>0.20674708995292729</c:v>
                </c:pt>
                <c:pt idx="4996">
                  <c:v>0.20660920570399599</c:v>
                </c:pt>
                <c:pt idx="4997">
                  <c:v>0.20647132145506544</c:v>
                </c:pt>
                <c:pt idx="4998">
                  <c:v>0.20633343720613467</c:v>
                </c:pt>
                <c:pt idx="4999">
                  <c:v>0.20619555295720399</c:v>
                </c:pt>
                <c:pt idx="5000">
                  <c:v>0.206057668708273</c:v>
                </c:pt>
                <c:pt idx="5001">
                  <c:v>0.20557507383701501</c:v>
                </c:pt>
                <c:pt idx="5002">
                  <c:v>0.20543718958808593</c:v>
                </c:pt>
                <c:pt idx="5003">
                  <c:v>0.20529930533915441</c:v>
                </c:pt>
                <c:pt idx="5004">
                  <c:v>0.20516142109022367</c:v>
                </c:pt>
                <c:pt idx="5005">
                  <c:v>0.20502353684129379</c:v>
                </c:pt>
                <c:pt idx="5006">
                  <c:v>0.20488565259236297</c:v>
                </c:pt>
                <c:pt idx="5007">
                  <c:v>0.20474776834343159</c:v>
                </c:pt>
                <c:pt idx="5008">
                  <c:v>0.20460988409450001</c:v>
                </c:pt>
                <c:pt idx="5009">
                  <c:v>0.204127289223243</c:v>
                </c:pt>
                <c:pt idx="5010">
                  <c:v>0.20398940497431267</c:v>
                </c:pt>
                <c:pt idx="5011">
                  <c:v>0.20385152072538087</c:v>
                </c:pt>
                <c:pt idx="5012">
                  <c:v>0.20371363647645196</c:v>
                </c:pt>
                <c:pt idx="5013">
                  <c:v>0.20357575222752</c:v>
                </c:pt>
                <c:pt idx="5014">
                  <c:v>0.20343786797858887</c:v>
                </c:pt>
                <c:pt idx="5015">
                  <c:v>0.20329998372965899</c:v>
                </c:pt>
                <c:pt idx="5016">
                  <c:v>0.20316209948072841</c:v>
                </c:pt>
                <c:pt idx="5017">
                  <c:v>0.2028173888584022</c:v>
                </c:pt>
                <c:pt idx="5018">
                  <c:v>0.20267950460947087</c:v>
                </c:pt>
                <c:pt idx="5019">
                  <c:v>0.20254162036053988</c:v>
                </c:pt>
                <c:pt idx="5020">
                  <c:v>0.20240373611160944</c:v>
                </c:pt>
                <c:pt idx="5021">
                  <c:v>0.20226585186267867</c:v>
                </c:pt>
                <c:pt idx="5022">
                  <c:v>0.20212796761374718</c:v>
                </c:pt>
                <c:pt idx="5023">
                  <c:v>0.20199008336481741</c:v>
                </c:pt>
                <c:pt idx="5024">
                  <c:v>0.20185219911588601</c:v>
                </c:pt>
                <c:pt idx="5025">
                  <c:v>0.20136960424462888</c:v>
                </c:pt>
                <c:pt idx="5026">
                  <c:v>0.201231719995698</c:v>
                </c:pt>
                <c:pt idx="5027">
                  <c:v>0.20109383574676767</c:v>
                </c:pt>
                <c:pt idx="5028">
                  <c:v>0.20095595149783782</c:v>
                </c:pt>
                <c:pt idx="5029">
                  <c:v>0.200818067248906</c:v>
                </c:pt>
                <c:pt idx="5030">
                  <c:v>0.200680182999975</c:v>
                </c:pt>
                <c:pt idx="5031">
                  <c:v>0.20054229875104579</c:v>
                </c:pt>
                <c:pt idx="5032">
                  <c:v>0.20040441450211494</c:v>
                </c:pt>
                <c:pt idx="5033">
                  <c:v>0.200059703879787</c:v>
                </c:pt>
                <c:pt idx="5034">
                  <c:v>0.19992181963085587</c:v>
                </c:pt>
                <c:pt idx="5035">
                  <c:v>0.19978393538192682</c:v>
                </c:pt>
                <c:pt idx="5036">
                  <c:v>0.19964605113299602</c:v>
                </c:pt>
                <c:pt idx="5037">
                  <c:v>0.19950816688406461</c:v>
                </c:pt>
                <c:pt idx="5038">
                  <c:v>0.19937028263513409</c:v>
                </c:pt>
                <c:pt idx="5039">
                  <c:v>0.19923239838620393</c:v>
                </c:pt>
                <c:pt idx="5040">
                  <c:v>0.19909451413727244</c:v>
                </c:pt>
                <c:pt idx="5041">
                  <c:v>0.19861191926601487</c:v>
                </c:pt>
                <c:pt idx="5042">
                  <c:v>0.19847403501708424</c:v>
                </c:pt>
                <c:pt idx="5043">
                  <c:v>0.19833615076815306</c:v>
                </c:pt>
                <c:pt idx="5044">
                  <c:v>0.19819826651922287</c:v>
                </c:pt>
                <c:pt idx="5045">
                  <c:v>0.19806038227029293</c:v>
                </c:pt>
                <c:pt idx="5046">
                  <c:v>0.19792249802136214</c:v>
                </c:pt>
                <c:pt idx="5047">
                  <c:v>0.19778461377243076</c:v>
                </c:pt>
                <c:pt idx="5048">
                  <c:v>0.19764672952349999</c:v>
                </c:pt>
                <c:pt idx="5049">
                  <c:v>0.19716413465224261</c:v>
                </c:pt>
                <c:pt idx="5050">
                  <c:v>0.19702625040331206</c:v>
                </c:pt>
                <c:pt idx="5051">
                  <c:v>0.19688836615438121</c:v>
                </c:pt>
                <c:pt idx="5052">
                  <c:v>0.19675048190545041</c:v>
                </c:pt>
                <c:pt idx="5053">
                  <c:v>0.19661259765651887</c:v>
                </c:pt>
                <c:pt idx="5054">
                  <c:v>0.19647471340758887</c:v>
                </c:pt>
                <c:pt idx="5055">
                  <c:v>0.19633682915865736</c:v>
                </c:pt>
                <c:pt idx="5056">
                  <c:v>0.19585423428740076</c:v>
                </c:pt>
                <c:pt idx="5057">
                  <c:v>0.19571635003847093</c:v>
                </c:pt>
                <c:pt idx="5058">
                  <c:v>0.19557846578953905</c:v>
                </c:pt>
                <c:pt idx="5059">
                  <c:v>0.19544058154060875</c:v>
                </c:pt>
                <c:pt idx="5060">
                  <c:v>0.19530269729167787</c:v>
                </c:pt>
                <c:pt idx="5061">
                  <c:v>0.19516481304274697</c:v>
                </c:pt>
                <c:pt idx="5062">
                  <c:v>0.19502692879381567</c:v>
                </c:pt>
                <c:pt idx="5063">
                  <c:v>0.19488904454488606</c:v>
                </c:pt>
                <c:pt idx="5064">
                  <c:v>0.19440644967362841</c:v>
                </c:pt>
                <c:pt idx="5065">
                  <c:v>0.19426856542469706</c:v>
                </c:pt>
                <c:pt idx="5066">
                  <c:v>0.19413068117576709</c:v>
                </c:pt>
                <c:pt idx="5067">
                  <c:v>0.19399279692683621</c:v>
                </c:pt>
                <c:pt idx="5068">
                  <c:v>0.19385491267790506</c:v>
                </c:pt>
                <c:pt idx="5069">
                  <c:v>0.19371702842897506</c:v>
                </c:pt>
                <c:pt idx="5070">
                  <c:v>0.19357914418004421</c:v>
                </c:pt>
                <c:pt idx="5071">
                  <c:v>0.19344125993111341</c:v>
                </c:pt>
                <c:pt idx="5072">
                  <c:v>0.19309654930878567</c:v>
                </c:pt>
                <c:pt idx="5073">
                  <c:v>0.19295866505985587</c:v>
                </c:pt>
                <c:pt idx="5074">
                  <c:v>0.19282078081092521</c:v>
                </c:pt>
                <c:pt idx="5075">
                  <c:v>0.19268289656199444</c:v>
                </c:pt>
                <c:pt idx="5076">
                  <c:v>0.19254501231306306</c:v>
                </c:pt>
                <c:pt idx="5077">
                  <c:v>0.19240712806413321</c:v>
                </c:pt>
                <c:pt idx="5078">
                  <c:v>0.19226924381520308</c:v>
                </c:pt>
                <c:pt idx="5079">
                  <c:v>0.19213135956627161</c:v>
                </c:pt>
                <c:pt idx="5080">
                  <c:v>0.19164876469501388</c:v>
                </c:pt>
                <c:pt idx="5081">
                  <c:v>0.19151088044608341</c:v>
                </c:pt>
                <c:pt idx="5082">
                  <c:v>0.19137299619715306</c:v>
                </c:pt>
                <c:pt idx="5083">
                  <c:v>0.19123511194822204</c:v>
                </c:pt>
                <c:pt idx="5084">
                  <c:v>0.19109722769929124</c:v>
                </c:pt>
                <c:pt idx="5085">
                  <c:v>0.19095934345036125</c:v>
                </c:pt>
                <c:pt idx="5086">
                  <c:v>0.19082145920143009</c:v>
                </c:pt>
                <c:pt idx="5087">
                  <c:v>0.19068357495249888</c:v>
                </c:pt>
                <c:pt idx="5088">
                  <c:v>0.19033886433017205</c:v>
                </c:pt>
                <c:pt idx="5089">
                  <c:v>0.19020098008124176</c:v>
                </c:pt>
                <c:pt idx="5090">
                  <c:v>0.19006309583231187</c:v>
                </c:pt>
                <c:pt idx="5091">
                  <c:v>0.18992521158338097</c:v>
                </c:pt>
                <c:pt idx="5092">
                  <c:v>0.18978732733444958</c:v>
                </c:pt>
                <c:pt idx="5093">
                  <c:v>0.18964944308551968</c:v>
                </c:pt>
                <c:pt idx="5094">
                  <c:v>0.18951155883658799</c:v>
                </c:pt>
                <c:pt idx="5095">
                  <c:v>0.189373674587657</c:v>
                </c:pt>
                <c:pt idx="5096">
                  <c:v>0.18889107971640079</c:v>
                </c:pt>
                <c:pt idx="5097">
                  <c:v>0.18875319546747044</c:v>
                </c:pt>
                <c:pt idx="5098">
                  <c:v>0.188615311218538</c:v>
                </c:pt>
                <c:pt idx="5099">
                  <c:v>0.18847742696960801</c:v>
                </c:pt>
                <c:pt idx="5100">
                  <c:v>0.18833954272067699</c:v>
                </c:pt>
                <c:pt idx="5101">
                  <c:v>0.18820165847174641</c:v>
                </c:pt>
                <c:pt idx="5102">
                  <c:v>0.188063774222816</c:v>
                </c:pt>
                <c:pt idx="5103">
                  <c:v>0.18792588997388501</c:v>
                </c:pt>
                <c:pt idx="5104">
                  <c:v>0.18744329510262867</c:v>
                </c:pt>
                <c:pt idx="5105">
                  <c:v>0.18730541085369767</c:v>
                </c:pt>
                <c:pt idx="5106">
                  <c:v>0.18716752660476588</c:v>
                </c:pt>
                <c:pt idx="5107">
                  <c:v>0.18702964235583541</c:v>
                </c:pt>
                <c:pt idx="5108">
                  <c:v>0.18689175810690467</c:v>
                </c:pt>
                <c:pt idx="5109">
                  <c:v>0.18675387385797479</c:v>
                </c:pt>
                <c:pt idx="5110">
                  <c:v>0.18661598960904299</c:v>
                </c:pt>
                <c:pt idx="5111">
                  <c:v>0.18613339473778667</c:v>
                </c:pt>
                <c:pt idx="5112">
                  <c:v>0.18599551048885499</c:v>
                </c:pt>
                <c:pt idx="5113">
                  <c:v>0.185857626239924</c:v>
                </c:pt>
                <c:pt idx="5114">
                  <c:v>0.18571974199099514</c:v>
                </c:pt>
                <c:pt idx="5115">
                  <c:v>0.18558185774206379</c:v>
                </c:pt>
                <c:pt idx="5116">
                  <c:v>0.18544397349313294</c:v>
                </c:pt>
                <c:pt idx="5117">
                  <c:v>0.18530608924420144</c:v>
                </c:pt>
                <c:pt idx="5118">
                  <c:v>0.18516820499527167</c:v>
                </c:pt>
                <c:pt idx="5119">
                  <c:v>0.18468561012401297</c:v>
                </c:pt>
                <c:pt idx="5120">
                  <c:v>0.18454772587508259</c:v>
                </c:pt>
                <c:pt idx="5121">
                  <c:v>0.18440984162615279</c:v>
                </c:pt>
                <c:pt idx="5122">
                  <c:v>0.18427195737722193</c:v>
                </c:pt>
                <c:pt idx="5123">
                  <c:v>0.18413407312829044</c:v>
                </c:pt>
                <c:pt idx="5124">
                  <c:v>0.18399618887936173</c:v>
                </c:pt>
                <c:pt idx="5125">
                  <c:v>0.18385830463042976</c:v>
                </c:pt>
                <c:pt idx="5126">
                  <c:v>0.18372042038149902</c:v>
                </c:pt>
                <c:pt idx="5127">
                  <c:v>0.183375709759171</c:v>
                </c:pt>
                <c:pt idx="5128">
                  <c:v>0.18323782551024168</c:v>
                </c:pt>
                <c:pt idx="5129">
                  <c:v>0.18309994126131093</c:v>
                </c:pt>
                <c:pt idx="5130">
                  <c:v>0.18296205701238002</c:v>
                </c:pt>
                <c:pt idx="5131">
                  <c:v>0.18282417276344901</c:v>
                </c:pt>
                <c:pt idx="5132">
                  <c:v>0.18268628851451801</c:v>
                </c:pt>
                <c:pt idx="5133">
                  <c:v>0.18254840426558699</c:v>
                </c:pt>
                <c:pt idx="5134">
                  <c:v>0.182410520016657</c:v>
                </c:pt>
                <c:pt idx="5135">
                  <c:v>0.18192792514539993</c:v>
                </c:pt>
                <c:pt idx="5136">
                  <c:v>0.18179004089646963</c:v>
                </c:pt>
                <c:pt idx="5137">
                  <c:v>0.181652156647538</c:v>
                </c:pt>
                <c:pt idx="5138">
                  <c:v>0.18151427239860701</c:v>
                </c:pt>
                <c:pt idx="5139">
                  <c:v>0.18137638814967599</c:v>
                </c:pt>
                <c:pt idx="5140">
                  <c:v>0.181238503900745</c:v>
                </c:pt>
                <c:pt idx="5141">
                  <c:v>0.18110061965181487</c:v>
                </c:pt>
                <c:pt idx="5142">
                  <c:v>0.18096273540288493</c:v>
                </c:pt>
                <c:pt idx="5143">
                  <c:v>0.18048014053162814</c:v>
                </c:pt>
                <c:pt idx="5144">
                  <c:v>0.18034225628269679</c:v>
                </c:pt>
                <c:pt idx="5145">
                  <c:v>0.18020437203376499</c:v>
                </c:pt>
                <c:pt idx="5146">
                  <c:v>0.18006648778483614</c:v>
                </c:pt>
                <c:pt idx="5147">
                  <c:v>0.17992860353590467</c:v>
                </c:pt>
                <c:pt idx="5148">
                  <c:v>0.17979071928697299</c:v>
                </c:pt>
                <c:pt idx="5149">
                  <c:v>0.179652835038042</c:v>
                </c:pt>
                <c:pt idx="5150">
                  <c:v>0.17917024016678501</c:v>
                </c:pt>
                <c:pt idx="5151">
                  <c:v>0.17903235591785399</c:v>
                </c:pt>
                <c:pt idx="5152">
                  <c:v>0.17889447166892344</c:v>
                </c:pt>
                <c:pt idx="5153">
                  <c:v>0.17875658741999367</c:v>
                </c:pt>
                <c:pt idx="5154">
                  <c:v>0.17861870317106288</c:v>
                </c:pt>
                <c:pt idx="5155">
                  <c:v>0.17848081892213141</c:v>
                </c:pt>
                <c:pt idx="5156">
                  <c:v>0.17834293467320159</c:v>
                </c:pt>
                <c:pt idx="5157">
                  <c:v>0.17820505042427079</c:v>
                </c:pt>
                <c:pt idx="5158">
                  <c:v>0.17772245555301244</c:v>
                </c:pt>
                <c:pt idx="5159">
                  <c:v>0.17758457130408187</c:v>
                </c:pt>
                <c:pt idx="5160">
                  <c:v>0.17744668705515176</c:v>
                </c:pt>
                <c:pt idx="5161">
                  <c:v>0.17730880280622102</c:v>
                </c:pt>
                <c:pt idx="5162">
                  <c:v>0.17717091855729059</c:v>
                </c:pt>
                <c:pt idx="5163">
                  <c:v>0.17703303430835901</c:v>
                </c:pt>
                <c:pt idx="5164">
                  <c:v>0.17689515005942893</c:v>
                </c:pt>
                <c:pt idx="5165">
                  <c:v>0.17641255518817167</c:v>
                </c:pt>
                <c:pt idx="5166">
                  <c:v>0.17627467093923987</c:v>
                </c:pt>
                <c:pt idx="5167">
                  <c:v>0.17613678669030899</c:v>
                </c:pt>
                <c:pt idx="5168">
                  <c:v>0.17599890244138014</c:v>
                </c:pt>
                <c:pt idx="5169">
                  <c:v>0.17586101819244876</c:v>
                </c:pt>
                <c:pt idx="5170">
                  <c:v>0.17572313394351688</c:v>
                </c:pt>
                <c:pt idx="5171">
                  <c:v>0.175585249694586</c:v>
                </c:pt>
                <c:pt idx="5172">
                  <c:v>0.17544736544565667</c:v>
                </c:pt>
                <c:pt idx="5173">
                  <c:v>0.17496477057439894</c:v>
                </c:pt>
                <c:pt idx="5174">
                  <c:v>0.17482688632546844</c:v>
                </c:pt>
                <c:pt idx="5175">
                  <c:v>0.17468900207653701</c:v>
                </c:pt>
                <c:pt idx="5176">
                  <c:v>0.17455111782760599</c:v>
                </c:pt>
                <c:pt idx="5177">
                  <c:v>0.17441323357867702</c:v>
                </c:pt>
                <c:pt idx="5178">
                  <c:v>0.17427534932974501</c:v>
                </c:pt>
                <c:pt idx="5179">
                  <c:v>0.17413746508081401</c:v>
                </c:pt>
                <c:pt idx="5180">
                  <c:v>0.17399958083188397</c:v>
                </c:pt>
                <c:pt idx="5181">
                  <c:v>0.17365487020955586</c:v>
                </c:pt>
                <c:pt idx="5182">
                  <c:v>0.17351698596062667</c:v>
                </c:pt>
                <c:pt idx="5183">
                  <c:v>0.17337910171169499</c:v>
                </c:pt>
                <c:pt idx="5184">
                  <c:v>0.17324121746276502</c:v>
                </c:pt>
                <c:pt idx="5185">
                  <c:v>0.173103333213834</c:v>
                </c:pt>
                <c:pt idx="5186">
                  <c:v>0.17296544896490379</c:v>
                </c:pt>
                <c:pt idx="5187">
                  <c:v>0.17282756471597197</c:v>
                </c:pt>
                <c:pt idx="5188">
                  <c:v>0.17268968046704244</c:v>
                </c:pt>
                <c:pt idx="5189">
                  <c:v>0.17220708559578479</c:v>
                </c:pt>
                <c:pt idx="5190">
                  <c:v>0.17206920134685341</c:v>
                </c:pt>
                <c:pt idx="5191">
                  <c:v>0.17193131709792414</c:v>
                </c:pt>
                <c:pt idx="5192">
                  <c:v>0.17179343284899329</c:v>
                </c:pt>
                <c:pt idx="5193">
                  <c:v>0.17165554860006088</c:v>
                </c:pt>
                <c:pt idx="5194">
                  <c:v>0.17151766435113144</c:v>
                </c:pt>
                <c:pt idx="5195">
                  <c:v>0.17137978010220067</c:v>
                </c:pt>
                <c:pt idx="5196">
                  <c:v>0.17124189585326993</c:v>
                </c:pt>
                <c:pt idx="5197">
                  <c:v>0.17075930098201259</c:v>
                </c:pt>
                <c:pt idx="5198">
                  <c:v>0.17062141673308087</c:v>
                </c:pt>
                <c:pt idx="5199">
                  <c:v>0.17048353248414999</c:v>
                </c:pt>
                <c:pt idx="5200">
                  <c:v>0.17034564823522041</c:v>
                </c:pt>
                <c:pt idx="5201">
                  <c:v>0.17020776398628901</c:v>
                </c:pt>
                <c:pt idx="5202">
                  <c:v>0.17006987973735799</c:v>
                </c:pt>
                <c:pt idx="5203">
                  <c:v>0.16993199548842808</c:v>
                </c:pt>
                <c:pt idx="5204">
                  <c:v>0.16944940061717131</c:v>
                </c:pt>
                <c:pt idx="5205">
                  <c:v>0.16931151636823888</c:v>
                </c:pt>
                <c:pt idx="5206">
                  <c:v>0.16917363211930905</c:v>
                </c:pt>
                <c:pt idx="5207">
                  <c:v>0.16903574787037876</c:v>
                </c:pt>
                <c:pt idx="5208">
                  <c:v>0.16889786362144704</c:v>
                </c:pt>
                <c:pt idx="5209">
                  <c:v>0.16875997937251697</c:v>
                </c:pt>
                <c:pt idx="5210">
                  <c:v>0.16862209512358567</c:v>
                </c:pt>
                <c:pt idx="5211">
                  <c:v>0.16848421087465509</c:v>
                </c:pt>
                <c:pt idx="5212">
                  <c:v>0.16800161600339805</c:v>
                </c:pt>
                <c:pt idx="5213">
                  <c:v>0.16786373175446775</c:v>
                </c:pt>
                <c:pt idx="5214">
                  <c:v>0.16772584750553621</c:v>
                </c:pt>
                <c:pt idx="5215">
                  <c:v>0.16758796325660497</c:v>
                </c:pt>
                <c:pt idx="5216">
                  <c:v>0.16745007900767506</c:v>
                </c:pt>
                <c:pt idx="5217">
                  <c:v>0.16731219475874406</c:v>
                </c:pt>
                <c:pt idx="5218">
                  <c:v>0.16717431050981288</c:v>
                </c:pt>
                <c:pt idx="5219">
                  <c:v>0.16703642626088305</c:v>
                </c:pt>
                <c:pt idx="5220">
                  <c:v>0.16669171563855498</c:v>
                </c:pt>
                <c:pt idx="5221">
                  <c:v>0.16655383138962521</c:v>
                </c:pt>
                <c:pt idx="5222">
                  <c:v>0.16641594714069494</c:v>
                </c:pt>
                <c:pt idx="5223">
                  <c:v>0.16627806289176444</c:v>
                </c:pt>
                <c:pt idx="5224">
                  <c:v>0.16614017864283306</c:v>
                </c:pt>
                <c:pt idx="5225">
                  <c:v>0.16600229439390221</c:v>
                </c:pt>
                <c:pt idx="5226">
                  <c:v>0.16586441014497241</c:v>
                </c:pt>
                <c:pt idx="5227">
                  <c:v>0.16572652589604106</c:v>
                </c:pt>
                <c:pt idx="5228">
                  <c:v>0.16524393102478321</c:v>
                </c:pt>
                <c:pt idx="5229">
                  <c:v>0.16510604677585305</c:v>
                </c:pt>
                <c:pt idx="5230">
                  <c:v>0.16496816252692326</c:v>
                </c:pt>
                <c:pt idx="5231">
                  <c:v>0.16483027827799121</c:v>
                </c:pt>
                <c:pt idx="5232">
                  <c:v>0.16469239402906141</c:v>
                </c:pt>
                <c:pt idx="5233">
                  <c:v>0.16455450978013006</c:v>
                </c:pt>
                <c:pt idx="5234">
                  <c:v>0.16441662553119987</c:v>
                </c:pt>
                <c:pt idx="5235">
                  <c:v>0.16427874128226821</c:v>
                </c:pt>
                <c:pt idx="5236">
                  <c:v>0.16379614641101176</c:v>
                </c:pt>
                <c:pt idx="5237">
                  <c:v>0.16365826216208004</c:v>
                </c:pt>
                <c:pt idx="5238">
                  <c:v>0.16352037791314936</c:v>
                </c:pt>
                <c:pt idx="5239">
                  <c:v>0.16338249366421906</c:v>
                </c:pt>
                <c:pt idx="5240">
                  <c:v>0.16324460941528809</c:v>
                </c:pt>
                <c:pt idx="5241">
                  <c:v>0.16310672516635788</c:v>
                </c:pt>
                <c:pt idx="5242">
                  <c:v>0.16296884091742814</c:v>
                </c:pt>
                <c:pt idx="5243">
                  <c:v>0.16248624604616982</c:v>
                </c:pt>
                <c:pt idx="5244">
                  <c:v>0.16234836179723902</c:v>
                </c:pt>
                <c:pt idx="5245">
                  <c:v>0.16221047754830861</c:v>
                </c:pt>
                <c:pt idx="5246">
                  <c:v>0.16207259329937687</c:v>
                </c:pt>
                <c:pt idx="5247">
                  <c:v>0.16193470905044621</c:v>
                </c:pt>
                <c:pt idx="5248">
                  <c:v>0.16179682480151605</c:v>
                </c:pt>
                <c:pt idx="5249">
                  <c:v>0.16165894055258506</c:v>
                </c:pt>
                <c:pt idx="5250">
                  <c:v>0.16152105630365324</c:v>
                </c:pt>
                <c:pt idx="5251">
                  <c:v>0.16103846143239819</c:v>
                </c:pt>
                <c:pt idx="5252">
                  <c:v>0.16090057718346606</c:v>
                </c:pt>
                <c:pt idx="5253">
                  <c:v>0.16076269293453488</c:v>
                </c:pt>
                <c:pt idx="5254">
                  <c:v>0.16062480868560447</c:v>
                </c:pt>
                <c:pt idx="5255">
                  <c:v>0.16048692443667406</c:v>
                </c:pt>
                <c:pt idx="5256">
                  <c:v>0.16034904018774387</c:v>
                </c:pt>
                <c:pt idx="5257">
                  <c:v>0.16021115593881297</c:v>
                </c:pt>
                <c:pt idx="5258">
                  <c:v>0.15972856106755501</c:v>
                </c:pt>
                <c:pt idx="5259">
                  <c:v>0.15959067681862399</c:v>
                </c:pt>
                <c:pt idx="5260">
                  <c:v>0.15945279256969502</c:v>
                </c:pt>
                <c:pt idx="5261">
                  <c:v>0.15931490832076367</c:v>
                </c:pt>
                <c:pt idx="5262">
                  <c:v>0.15917702407183201</c:v>
                </c:pt>
                <c:pt idx="5263">
                  <c:v>0.15903913982290344</c:v>
                </c:pt>
                <c:pt idx="5264">
                  <c:v>0.15890125557397214</c:v>
                </c:pt>
                <c:pt idx="5265">
                  <c:v>0.15876337132504068</c:v>
                </c:pt>
                <c:pt idx="5266">
                  <c:v>0.158280776453783</c:v>
                </c:pt>
                <c:pt idx="5267">
                  <c:v>0.158142892204852</c:v>
                </c:pt>
                <c:pt idx="5268">
                  <c:v>0.15800500795592179</c:v>
                </c:pt>
                <c:pt idx="5269">
                  <c:v>0.15786712370699194</c:v>
                </c:pt>
                <c:pt idx="5270">
                  <c:v>0.15772923945806114</c:v>
                </c:pt>
                <c:pt idx="5271">
                  <c:v>0.15759135520912967</c:v>
                </c:pt>
                <c:pt idx="5272">
                  <c:v>0.15745347096019993</c:v>
                </c:pt>
                <c:pt idx="5273">
                  <c:v>0.15731558671126902</c:v>
                </c:pt>
                <c:pt idx="5274">
                  <c:v>0.156970876088941</c:v>
                </c:pt>
                <c:pt idx="5275">
                  <c:v>0.15683299184001079</c:v>
                </c:pt>
                <c:pt idx="5276">
                  <c:v>0.15669510759107994</c:v>
                </c:pt>
                <c:pt idx="5277">
                  <c:v>0.15655722334214944</c:v>
                </c:pt>
                <c:pt idx="5278">
                  <c:v>0.15641933909321926</c:v>
                </c:pt>
                <c:pt idx="5279">
                  <c:v>0.15628145484428788</c:v>
                </c:pt>
                <c:pt idx="5280">
                  <c:v>0.15614357059535741</c:v>
                </c:pt>
                <c:pt idx="5281">
                  <c:v>0.15600568634642714</c:v>
                </c:pt>
                <c:pt idx="5282">
                  <c:v>0.15552309147516893</c:v>
                </c:pt>
                <c:pt idx="5283">
                  <c:v>0.15538520722623841</c:v>
                </c:pt>
                <c:pt idx="5284">
                  <c:v>0.15524732297730826</c:v>
                </c:pt>
                <c:pt idx="5285">
                  <c:v>0.15510943872837676</c:v>
                </c:pt>
                <c:pt idx="5286">
                  <c:v>0.15497155447944599</c:v>
                </c:pt>
                <c:pt idx="5287">
                  <c:v>0.15483367023051467</c:v>
                </c:pt>
                <c:pt idx="5288">
                  <c:v>0.15469578598158401</c:v>
                </c:pt>
                <c:pt idx="5289">
                  <c:v>0.15455790173265399</c:v>
                </c:pt>
                <c:pt idx="5290">
                  <c:v>0.15407530686139725</c:v>
                </c:pt>
                <c:pt idx="5291">
                  <c:v>0.15393742261246635</c:v>
                </c:pt>
                <c:pt idx="5292">
                  <c:v>0.15379953836353499</c:v>
                </c:pt>
                <c:pt idx="5293">
                  <c:v>0.153661654114604</c:v>
                </c:pt>
                <c:pt idx="5294">
                  <c:v>0.15352376986567301</c:v>
                </c:pt>
                <c:pt idx="5295">
                  <c:v>0.15338588561674299</c:v>
                </c:pt>
                <c:pt idx="5296">
                  <c:v>0.15324800136781302</c:v>
                </c:pt>
                <c:pt idx="5297">
                  <c:v>0.15276540649655479</c:v>
                </c:pt>
                <c:pt idx="5298">
                  <c:v>0.15262752224762388</c:v>
                </c:pt>
                <c:pt idx="5299">
                  <c:v>0.15248963799869344</c:v>
                </c:pt>
                <c:pt idx="5300">
                  <c:v>0.15235175374976201</c:v>
                </c:pt>
                <c:pt idx="5301">
                  <c:v>0.15221386950083293</c:v>
                </c:pt>
                <c:pt idx="5302">
                  <c:v>0.15207598525190141</c:v>
                </c:pt>
                <c:pt idx="5303">
                  <c:v>0.15193810100297125</c:v>
                </c:pt>
                <c:pt idx="5304">
                  <c:v>0.15180021675403901</c:v>
                </c:pt>
                <c:pt idx="5305">
                  <c:v>0.15131762188278244</c:v>
                </c:pt>
                <c:pt idx="5306">
                  <c:v>0.15117973763385087</c:v>
                </c:pt>
                <c:pt idx="5307">
                  <c:v>0.15104185338491999</c:v>
                </c:pt>
                <c:pt idx="5308">
                  <c:v>0.15090396913599102</c:v>
                </c:pt>
                <c:pt idx="5309">
                  <c:v>0.15076608488706028</c:v>
                </c:pt>
                <c:pt idx="5310">
                  <c:v>0.15062820063812801</c:v>
                </c:pt>
                <c:pt idx="5311">
                  <c:v>0.15049031638919894</c:v>
                </c:pt>
                <c:pt idx="5312">
                  <c:v>0.15000772151794067</c:v>
                </c:pt>
                <c:pt idx="5313">
                  <c:v>0.14986983726900899</c:v>
                </c:pt>
                <c:pt idx="5314">
                  <c:v>0.14973195302007899</c:v>
                </c:pt>
                <c:pt idx="5315">
                  <c:v>0.14959406877114859</c:v>
                </c:pt>
                <c:pt idx="5316">
                  <c:v>0.14945618452221829</c:v>
                </c:pt>
                <c:pt idx="5317">
                  <c:v>0.14931830027328699</c:v>
                </c:pt>
                <c:pt idx="5318">
                  <c:v>0.149180416024356</c:v>
                </c:pt>
                <c:pt idx="5319">
                  <c:v>0.14904253177542626</c:v>
                </c:pt>
                <c:pt idx="5320">
                  <c:v>0.14855993690416799</c:v>
                </c:pt>
                <c:pt idx="5321">
                  <c:v>0.14842205265523759</c:v>
                </c:pt>
                <c:pt idx="5322">
                  <c:v>0.14828416840630679</c:v>
                </c:pt>
                <c:pt idx="5323">
                  <c:v>0.14814628415737743</c:v>
                </c:pt>
                <c:pt idx="5324">
                  <c:v>0.14800839990844541</c:v>
                </c:pt>
                <c:pt idx="5325">
                  <c:v>0.14787051565951309</c:v>
                </c:pt>
                <c:pt idx="5326">
                  <c:v>0.14773263141058399</c:v>
                </c:pt>
                <c:pt idx="5327">
                  <c:v>0.14759474716165299</c:v>
                </c:pt>
                <c:pt idx="5328">
                  <c:v>0.14711215229039573</c:v>
                </c:pt>
                <c:pt idx="5329">
                  <c:v>0.14697426804146593</c:v>
                </c:pt>
                <c:pt idx="5330">
                  <c:v>0.14683638379253502</c:v>
                </c:pt>
                <c:pt idx="5331">
                  <c:v>0.14669849954360367</c:v>
                </c:pt>
                <c:pt idx="5332">
                  <c:v>0.14656061529467287</c:v>
                </c:pt>
                <c:pt idx="5333">
                  <c:v>0.14642273104574199</c:v>
                </c:pt>
                <c:pt idx="5334">
                  <c:v>0.14628484679681159</c:v>
                </c:pt>
                <c:pt idx="5335">
                  <c:v>0.14580225192555388</c:v>
                </c:pt>
                <c:pt idx="5336">
                  <c:v>0.14566436767662341</c:v>
                </c:pt>
                <c:pt idx="5337">
                  <c:v>0.14552648342769325</c:v>
                </c:pt>
                <c:pt idx="5338">
                  <c:v>0.14538859917876101</c:v>
                </c:pt>
                <c:pt idx="5339">
                  <c:v>0.14525071492983097</c:v>
                </c:pt>
                <c:pt idx="5340">
                  <c:v>0.14511283068090058</c:v>
                </c:pt>
                <c:pt idx="5341">
                  <c:v>0.14497494643196973</c:v>
                </c:pt>
                <c:pt idx="5342">
                  <c:v>0.14483706218303899</c:v>
                </c:pt>
                <c:pt idx="5343">
                  <c:v>0.144354467311781</c:v>
                </c:pt>
                <c:pt idx="5344">
                  <c:v>0.14421658306285079</c:v>
                </c:pt>
                <c:pt idx="5345">
                  <c:v>0.14407869881391988</c:v>
                </c:pt>
                <c:pt idx="5346">
                  <c:v>0.14394081456498944</c:v>
                </c:pt>
                <c:pt idx="5347">
                  <c:v>0.14380293031605801</c:v>
                </c:pt>
                <c:pt idx="5348">
                  <c:v>0.14366504606712893</c:v>
                </c:pt>
                <c:pt idx="5349">
                  <c:v>0.14352716181819741</c:v>
                </c:pt>
                <c:pt idx="5350">
                  <c:v>0.14304456694693901</c:v>
                </c:pt>
                <c:pt idx="5351">
                  <c:v>0.14290668269800899</c:v>
                </c:pt>
                <c:pt idx="5352">
                  <c:v>0.14276879844907844</c:v>
                </c:pt>
                <c:pt idx="5353">
                  <c:v>0.14263091420014687</c:v>
                </c:pt>
                <c:pt idx="5354">
                  <c:v>0.14249302995121699</c:v>
                </c:pt>
                <c:pt idx="5355">
                  <c:v>0.14235514570228641</c:v>
                </c:pt>
                <c:pt idx="5356">
                  <c:v>0.14221726145335559</c:v>
                </c:pt>
                <c:pt idx="5357">
                  <c:v>0.14207937720442501</c:v>
                </c:pt>
                <c:pt idx="5358">
                  <c:v>0.14159678233316741</c:v>
                </c:pt>
                <c:pt idx="5359">
                  <c:v>0.14145889808423667</c:v>
                </c:pt>
                <c:pt idx="5360">
                  <c:v>0.14132101383530599</c:v>
                </c:pt>
                <c:pt idx="5361">
                  <c:v>0.14118312958637499</c:v>
                </c:pt>
                <c:pt idx="5362">
                  <c:v>0.14104524533744514</c:v>
                </c:pt>
                <c:pt idx="5363">
                  <c:v>0.14090736108851401</c:v>
                </c:pt>
                <c:pt idx="5364">
                  <c:v>0.14076947683958299</c:v>
                </c:pt>
                <c:pt idx="5365">
                  <c:v>0.14014899771939579</c:v>
                </c:pt>
                <c:pt idx="5366">
                  <c:v>0.14001111347046497</c:v>
                </c:pt>
                <c:pt idx="5367">
                  <c:v>0.13987322922153267</c:v>
                </c:pt>
                <c:pt idx="5368">
                  <c:v>0.13973534497260279</c:v>
                </c:pt>
                <c:pt idx="5369">
                  <c:v>0.13959746072367199</c:v>
                </c:pt>
                <c:pt idx="5370">
                  <c:v>0.139459576474741</c:v>
                </c:pt>
                <c:pt idx="5371">
                  <c:v>0.13932169222580987</c:v>
                </c:pt>
                <c:pt idx="5372">
                  <c:v>0.13883909735455288</c:v>
                </c:pt>
                <c:pt idx="5373">
                  <c:v>0.13870121310562258</c:v>
                </c:pt>
                <c:pt idx="5374">
                  <c:v>0.13856332885669168</c:v>
                </c:pt>
                <c:pt idx="5375">
                  <c:v>0.13842544460776193</c:v>
                </c:pt>
                <c:pt idx="5376">
                  <c:v>0.13828756035883</c:v>
                </c:pt>
                <c:pt idx="5377">
                  <c:v>0.13814967610989901</c:v>
                </c:pt>
                <c:pt idx="5378">
                  <c:v>0.13801179186096979</c:v>
                </c:pt>
                <c:pt idx="5379">
                  <c:v>0.13787390761203797</c:v>
                </c:pt>
                <c:pt idx="5380">
                  <c:v>0.13739131274078001</c:v>
                </c:pt>
                <c:pt idx="5381">
                  <c:v>0.13725342849184999</c:v>
                </c:pt>
                <c:pt idx="5382">
                  <c:v>0.137115544242919</c:v>
                </c:pt>
                <c:pt idx="5383">
                  <c:v>0.13697765999398787</c:v>
                </c:pt>
                <c:pt idx="5384">
                  <c:v>0.13683977574505787</c:v>
                </c:pt>
                <c:pt idx="5385">
                  <c:v>0.13670189149612794</c:v>
                </c:pt>
                <c:pt idx="5386">
                  <c:v>0.13656400724719658</c:v>
                </c:pt>
                <c:pt idx="5387">
                  <c:v>0.13608141237593899</c:v>
                </c:pt>
                <c:pt idx="5388">
                  <c:v>0.13594352812700841</c:v>
                </c:pt>
                <c:pt idx="5389">
                  <c:v>0.135805643878077</c:v>
                </c:pt>
                <c:pt idx="5390">
                  <c:v>0.13566775962914687</c:v>
                </c:pt>
                <c:pt idx="5391">
                  <c:v>0.13552987538021588</c:v>
                </c:pt>
                <c:pt idx="5392">
                  <c:v>0.13539199113128544</c:v>
                </c:pt>
                <c:pt idx="5393">
                  <c:v>0.13525410688235567</c:v>
                </c:pt>
                <c:pt idx="5394">
                  <c:v>0.13511622263342399</c:v>
                </c:pt>
                <c:pt idx="5395">
                  <c:v>0.134633627762166</c:v>
                </c:pt>
                <c:pt idx="5396">
                  <c:v>0.13449574351323679</c:v>
                </c:pt>
                <c:pt idx="5397">
                  <c:v>0.13435785926430488</c:v>
                </c:pt>
                <c:pt idx="5398">
                  <c:v>0.13421997501537444</c:v>
                </c:pt>
                <c:pt idx="5399">
                  <c:v>0.13408209076644367</c:v>
                </c:pt>
                <c:pt idx="5400">
                  <c:v>0.13394420651751376</c:v>
                </c:pt>
                <c:pt idx="5401">
                  <c:v>0.13380632226858138</c:v>
                </c:pt>
                <c:pt idx="5402">
                  <c:v>0.13332372739732401</c:v>
                </c:pt>
                <c:pt idx="5403">
                  <c:v>0.13318584314839399</c:v>
                </c:pt>
                <c:pt idx="5404">
                  <c:v>0.13304795889946402</c:v>
                </c:pt>
                <c:pt idx="5405">
                  <c:v>0.13291007465053201</c:v>
                </c:pt>
                <c:pt idx="5406">
                  <c:v>0.13277219040160201</c:v>
                </c:pt>
                <c:pt idx="5407">
                  <c:v>0.13263430615267099</c:v>
                </c:pt>
                <c:pt idx="5408">
                  <c:v>0.13249642190374</c:v>
                </c:pt>
                <c:pt idx="5409">
                  <c:v>0.13235853765480987</c:v>
                </c:pt>
                <c:pt idx="5410">
                  <c:v>0.13187594278355139</c:v>
                </c:pt>
                <c:pt idx="5411">
                  <c:v>0.13173805853462167</c:v>
                </c:pt>
                <c:pt idx="5412">
                  <c:v>0.13160017428569087</c:v>
                </c:pt>
                <c:pt idx="5413">
                  <c:v>0.13146229003675999</c:v>
                </c:pt>
                <c:pt idx="5414">
                  <c:v>0.13132440578782958</c:v>
                </c:pt>
                <c:pt idx="5415">
                  <c:v>0.13118652153889887</c:v>
                </c:pt>
                <c:pt idx="5416">
                  <c:v>0.13104863728996799</c:v>
                </c:pt>
                <c:pt idx="5417">
                  <c:v>0.13042815816978001</c:v>
                </c:pt>
                <c:pt idx="5418">
                  <c:v>0.13029027392084888</c:v>
                </c:pt>
                <c:pt idx="5419">
                  <c:v>0.130152389671918</c:v>
                </c:pt>
                <c:pt idx="5420">
                  <c:v>0.13001450542298801</c:v>
                </c:pt>
                <c:pt idx="5421">
                  <c:v>0.12987662117405618</c:v>
                </c:pt>
                <c:pt idx="5422">
                  <c:v>0.12973873692512641</c:v>
                </c:pt>
                <c:pt idx="5423">
                  <c:v>0.129600852676196</c:v>
                </c:pt>
                <c:pt idx="5424">
                  <c:v>0.12911825780493799</c:v>
                </c:pt>
                <c:pt idx="5425">
                  <c:v>0.12898037355600744</c:v>
                </c:pt>
                <c:pt idx="5426">
                  <c:v>0.12884248930707767</c:v>
                </c:pt>
                <c:pt idx="5427">
                  <c:v>0.12870460505814588</c:v>
                </c:pt>
                <c:pt idx="5428">
                  <c:v>0.128566720809215</c:v>
                </c:pt>
                <c:pt idx="5429">
                  <c:v>0.12842883656028464</c:v>
                </c:pt>
                <c:pt idx="5430">
                  <c:v>0.12829095231135401</c:v>
                </c:pt>
                <c:pt idx="5431">
                  <c:v>0.12815306806242299</c:v>
                </c:pt>
                <c:pt idx="5432">
                  <c:v>0.12767047319116501</c:v>
                </c:pt>
                <c:pt idx="5433">
                  <c:v>0.12753258894223499</c:v>
                </c:pt>
                <c:pt idx="5434">
                  <c:v>0.127394704693304</c:v>
                </c:pt>
                <c:pt idx="5435">
                  <c:v>0.127256820444373</c:v>
                </c:pt>
                <c:pt idx="5436">
                  <c:v>0.12711893619544379</c:v>
                </c:pt>
                <c:pt idx="5437">
                  <c:v>0.12698105194651188</c:v>
                </c:pt>
                <c:pt idx="5438">
                  <c:v>0.126843167697581</c:v>
                </c:pt>
                <c:pt idx="5439">
                  <c:v>0.12636057282632401</c:v>
                </c:pt>
                <c:pt idx="5440">
                  <c:v>0.12622268857739397</c:v>
                </c:pt>
                <c:pt idx="5441">
                  <c:v>0.126084804328462</c:v>
                </c:pt>
                <c:pt idx="5442">
                  <c:v>0.12594692007953201</c:v>
                </c:pt>
                <c:pt idx="5443">
                  <c:v>0.12580903583060099</c:v>
                </c:pt>
                <c:pt idx="5444">
                  <c:v>0.12567115158167</c:v>
                </c:pt>
                <c:pt idx="5445">
                  <c:v>0.12553326733274001</c:v>
                </c:pt>
                <c:pt idx="5446">
                  <c:v>0.12539538308380899</c:v>
                </c:pt>
                <c:pt idx="5447">
                  <c:v>0.12491278821255122</c:v>
                </c:pt>
                <c:pt idx="5448">
                  <c:v>0.12477490396362172</c:v>
                </c:pt>
                <c:pt idx="5449">
                  <c:v>0.12463701971469</c:v>
                </c:pt>
                <c:pt idx="5450">
                  <c:v>0.12449913546575953</c:v>
                </c:pt>
                <c:pt idx="5451">
                  <c:v>0.12436125121682964</c:v>
                </c:pt>
                <c:pt idx="5452">
                  <c:v>0.12422336696789812</c:v>
                </c:pt>
                <c:pt idx="5453">
                  <c:v>0.12408548271896699</c:v>
                </c:pt>
                <c:pt idx="5454">
                  <c:v>0.12346500359877922</c:v>
                </c:pt>
                <c:pt idx="5455">
                  <c:v>0.12332711934984766</c:v>
                </c:pt>
                <c:pt idx="5456">
                  <c:v>0.123189235100918</c:v>
                </c:pt>
                <c:pt idx="5457">
                  <c:v>0.12305135085198712</c:v>
                </c:pt>
                <c:pt idx="5458">
                  <c:v>0.12291346660305601</c:v>
                </c:pt>
                <c:pt idx="5459">
                  <c:v>0.12277558235412522</c:v>
                </c:pt>
                <c:pt idx="5460">
                  <c:v>0.12263769810519498</c:v>
                </c:pt>
                <c:pt idx="5461">
                  <c:v>0.12215510323393744</c:v>
                </c:pt>
                <c:pt idx="5462">
                  <c:v>0.122017218985006</c:v>
                </c:pt>
                <c:pt idx="5463">
                  <c:v>0.121879334736076</c:v>
                </c:pt>
                <c:pt idx="5464">
                  <c:v>0.12174145048714535</c:v>
                </c:pt>
                <c:pt idx="5465">
                  <c:v>0.12160356623821456</c:v>
                </c:pt>
                <c:pt idx="5466">
                  <c:v>0.12146568198928465</c:v>
                </c:pt>
                <c:pt idx="5467">
                  <c:v>0.121327797740353</c:v>
                </c:pt>
                <c:pt idx="5468">
                  <c:v>0.121189913491422</c:v>
                </c:pt>
                <c:pt idx="5469">
                  <c:v>0.12070731862016466</c:v>
                </c:pt>
                <c:pt idx="5470">
                  <c:v>0.1205694343712343</c:v>
                </c:pt>
                <c:pt idx="5471">
                  <c:v>0.120431550122303</c:v>
                </c:pt>
                <c:pt idx="5472">
                  <c:v>0.12029366587337338</c:v>
                </c:pt>
                <c:pt idx="5473">
                  <c:v>0.120155781624442</c:v>
                </c:pt>
                <c:pt idx="5474">
                  <c:v>0.120017897375511</c:v>
                </c:pt>
                <c:pt idx="5475">
                  <c:v>0.11988001312658103</c:v>
                </c:pt>
                <c:pt idx="5476">
                  <c:v>0.11939741825532298</c:v>
                </c:pt>
                <c:pt idx="5477">
                  <c:v>0.11925953400639203</c:v>
                </c:pt>
                <c:pt idx="5478">
                  <c:v>0.11912164975746241</c:v>
                </c:pt>
                <c:pt idx="5479">
                  <c:v>0.11898376550853119</c:v>
                </c:pt>
                <c:pt idx="5480">
                  <c:v>0.11884588125960006</c:v>
                </c:pt>
                <c:pt idx="5481">
                  <c:v>0.11870799701067003</c:v>
                </c:pt>
                <c:pt idx="5482">
                  <c:v>0.1185701127617395</c:v>
                </c:pt>
                <c:pt idx="5483">
                  <c:v>0.11843222851280803</c:v>
                </c:pt>
                <c:pt idx="5484">
                  <c:v>0.11794963364155103</c:v>
                </c:pt>
                <c:pt idx="5485">
                  <c:v>0.11781174939262003</c:v>
                </c:pt>
                <c:pt idx="5486">
                  <c:v>0.11767386514368927</c:v>
                </c:pt>
                <c:pt idx="5487">
                  <c:v>0.11753598089475903</c:v>
                </c:pt>
                <c:pt idx="5488">
                  <c:v>0.1173980966458277</c:v>
                </c:pt>
                <c:pt idx="5489">
                  <c:v>0.11726021239689703</c:v>
                </c:pt>
                <c:pt idx="5490">
                  <c:v>0.11712232814796603</c:v>
                </c:pt>
                <c:pt idx="5491">
                  <c:v>0.11663973327670958</c:v>
                </c:pt>
                <c:pt idx="5492">
                  <c:v>0.11650184902777801</c:v>
                </c:pt>
                <c:pt idx="5493">
                  <c:v>0.11636396477884703</c:v>
                </c:pt>
                <c:pt idx="5494">
                  <c:v>0.11622608052991747</c:v>
                </c:pt>
                <c:pt idx="5495">
                  <c:v>0.11608819628098603</c:v>
                </c:pt>
                <c:pt idx="5496">
                  <c:v>0.11595031203205471</c:v>
                </c:pt>
                <c:pt idx="5497">
                  <c:v>0.11581242778312503</c:v>
                </c:pt>
                <c:pt idx="5498">
                  <c:v>0.11567454353419419</c:v>
                </c:pt>
                <c:pt idx="5499">
                  <c:v>0.11519194866293719</c:v>
                </c:pt>
                <c:pt idx="5500">
                  <c:v>0.11505406441400598</c:v>
                </c:pt>
                <c:pt idx="5501">
                  <c:v>0.11491618016507503</c:v>
                </c:pt>
                <c:pt idx="5502">
                  <c:v>0.11477829591614412</c:v>
                </c:pt>
                <c:pt idx="5503">
                  <c:v>0.11464041166721403</c:v>
                </c:pt>
                <c:pt idx="5504">
                  <c:v>0.11450252741828358</c:v>
                </c:pt>
                <c:pt idx="5505">
                  <c:v>0.11436464316935206</c:v>
                </c:pt>
                <c:pt idx="5506">
                  <c:v>0.11374416404916403</c:v>
                </c:pt>
                <c:pt idx="5507">
                  <c:v>0.1136062798002335</c:v>
                </c:pt>
                <c:pt idx="5508">
                  <c:v>0.11346839555130298</c:v>
                </c:pt>
                <c:pt idx="5509">
                  <c:v>0.11333051130237171</c:v>
                </c:pt>
                <c:pt idx="5510">
                  <c:v>0.11319262705344139</c:v>
                </c:pt>
                <c:pt idx="5511">
                  <c:v>0.11305474280451119</c:v>
                </c:pt>
                <c:pt idx="5512">
                  <c:v>0.11291685855558006</c:v>
                </c:pt>
                <c:pt idx="5513">
                  <c:v>0.11243426368432198</c:v>
                </c:pt>
                <c:pt idx="5514">
                  <c:v>0.11229637943539222</c:v>
                </c:pt>
                <c:pt idx="5515">
                  <c:v>0.1121584951864607</c:v>
                </c:pt>
                <c:pt idx="5516">
                  <c:v>0.11202061093753034</c:v>
                </c:pt>
                <c:pt idx="5517">
                  <c:v>0.11188272668860016</c:v>
                </c:pt>
                <c:pt idx="5518">
                  <c:v>0.11174484243966944</c:v>
                </c:pt>
                <c:pt idx="5519">
                  <c:v>0.11160695819073795</c:v>
                </c:pt>
                <c:pt idx="5520">
                  <c:v>0.11146907394180709</c:v>
                </c:pt>
                <c:pt idx="5521">
                  <c:v>0.11098647907055009</c:v>
                </c:pt>
                <c:pt idx="5522">
                  <c:v>0.11084859482161903</c:v>
                </c:pt>
                <c:pt idx="5523">
                  <c:v>0.11071071057268816</c:v>
                </c:pt>
                <c:pt idx="5524">
                  <c:v>0.11057282632375801</c:v>
                </c:pt>
                <c:pt idx="5525">
                  <c:v>0.11043494207482703</c:v>
                </c:pt>
                <c:pt idx="5526">
                  <c:v>0.11029705782589598</c:v>
                </c:pt>
                <c:pt idx="5527">
                  <c:v>0.11015917357696603</c:v>
                </c:pt>
                <c:pt idx="5528">
                  <c:v>0.10967657870570822</c:v>
                </c:pt>
                <c:pt idx="5529">
                  <c:v>0.10953869445677802</c:v>
                </c:pt>
                <c:pt idx="5530">
                  <c:v>0.10940081020784698</c:v>
                </c:pt>
                <c:pt idx="5531">
                  <c:v>0.10926292595891675</c:v>
                </c:pt>
                <c:pt idx="5532">
                  <c:v>0.10912504170998565</c:v>
                </c:pt>
                <c:pt idx="5533">
                  <c:v>0.10898715746105522</c:v>
                </c:pt>
                <c:pt idx="5534">
                  <c:v>0.10884927321212402</c:v>
                </c:pt>
                <c:pt idx="5535">
                  <c:v>0.1087113889631933</c:v>
                </c:pt>
                <c:pt idx="5536">
                  <c:v>0.1082287940919363</c:v>
                </c:pt>
                <c:pt idx="5537">
                  <c:v>0.10809090984300512</c:v>
                </c:pt>
                <c:pt idx="5538">
                  <c:v>0.10795302559407401</c:v>
                </c:pt>
                <c:pt idx="5539">
                  <c:v>0.10781514134514412</c:v>
                </c:pt>
                <c:pt idx="5540">
                  <c:v>0.10767725709621338</c:v>
                </c:pt>
                <c:pt idx="5541">
                  <c:v>0.10753937284728222</c:v>
                </c:pt>
                <c:pt idx="5542">
                  <c:v>0.107401488598352</c:v>
                </c:pt>
                <c:pt idx="5543">
                  <c:v>0.10678100947816332</c:v>
                </c:pt>
                <c:pt idx="5544">
                  <c:v>0.10664312522923353</c:v>
                </c:pt>
                <c:pt idx="5545">
                  <c:v>0.10650524098030265</c:v>
                </c:pt>
                <c:pt idx="5546">
                  <c:v>0.106367356731371</c:v>
                </c:pt>
                <c:pt idx="5547">
                  <c:v>0.10622947248244144</c:v>
                </c:pt>
                <c:pt idx="5548">
                  <c:v>0.1060915882335106</c:v>
                </c:pt>
                <c:pt idx="5549">
                  <c:v>0.10595370398457953</c:v>
                </c:pt>
                <c:pt idx="5550">
                  <c:v>0.105471109113322</c:v>
                </c:pt>
                <c:pt idx="5551">
                  <c:v>0.10533322486439102</c:v>
                </c:pt>
                <c:pt idx="5552">
                  <c:v>0.10519534061546019</c:v>
                </c:pt>
                <c:pt idx="5553">
                  <c:v>0.10505745636652902</c:v>
                </c:pt>
                <c:pt idx="5554">
                  <c:v>0.104919572117599</c:v>
                </c:pt>
                <c:pt idx="5555">
                  <c:v>0.10478168786866802</c:v>
                </c:pt>
                <c:pt idx="5556">
                  <c:v>0.10464380361973701</c:v>
                </c:pt>
                <c:pt idx="5557">
                  <c:v>0.10402332449954912</c:v>
                </c:pt>
                <c:pt idx="5558">
                  <c:v>0.10388544025061965</c:v>
                </c:pt>
                <c:pt idx="5559">
                  <c:v>0.10374755600168822</c:v>
                </c:pt>
                <c:pt idx="5560">
                  <c:v>0.10360967175275702</c:v>
                </c:pt>
                <c:pt idx="5561">
                  <c:v>0.103471787503826</c:v>
                </c:pt>
                <c:pt idx="5562">
                  <c:v>0.103333903254896</c:v>
                </c:pt>
                <c:pt idx="5563">
                  <c:v>0.10319601900596502</c:v>
                </c:pt>
                <c:pt idx="5564">
                  <c:v>0.10271342413470698</c:v>
                </c:pt>
                <c:pt idx="5565">
                  <c:v>0.102575539885777</c:v>
                </c:pt>
                <c:pt idx="5566">
                  <c:v>0.102437655636846</c:v>
                </c:pt>
                <c:pt idx="5567">
                  <c:v>0.1022997713879156</c:v>
                </c:pt>
                <c:pt idx="5568">
                  <c:v>0.10216188713898502</c:v>
                </c:pt>
                <c:pt idx="5569">
                  <c:v>0.10202400289005402</c:v>
                </c:pt>
                <c:pt idx="5570">
                  <c:v>0.101886118641123</c:v>
                </c:pt>
                <c:pt idx="5571">
                  <c:v>0.10174823439219298</c:v>
                </c:pt>
                <c:pt idx="5572">
                  <c:v>0.10126563952093538</c:v>
                </c:pt>
                <c:pt idx="5573">
                  <c:v>0.10112775527200422</c:v>
                </c:pt>
                <c:pt idx="5574">
                  <c:v>0.100989871023074</c:v>
                </c:pt>
                <c:pt idx="5575">
                  <c:v>0.10085198677414298</c:v>
                </c:pt>
                <c:pt idx="5576">
                  <c:v>0.10071410252521253</c:v>
                </c:pt>
                <c:pt idx="5577">
                  <c:v>0.10057621827628264</c:v>
                </c:pt>
                <c:pt idx="5578">
                  <c:v>0.10043833402735095</c:v>
                </c:pt>
                <c:pt idx="5579">
                  <c:v>9.9955739156093848E-2</c:v>
                </c:pt>
                <c:pt idx="5580">
                  <c:v>9.9817854907162773E-2</c:v>
                </c:pt>
                <c:pt idx="5581">
                  <c:v>9.9679970658232475E-2</c:v>
                </c:pt>
                <c:pt idx="5582">
                  <c:v>9.954208640930115E-2</c:v>
                </c:pt>
                <c:pt idx="5583">
                  <c:v>9.9404202160370936E-2</c:v>
                </c:pt>
                <c:pt idx="5584">
                  <c:v>9.9266317911439958E-2</c:v>
                </c:pt>
                <c:pt idx="5585">
                  <c:v>9.912843366250941E-2</c:v>
                </c:pt>
                <c:pt idx="5586">
                  <c:v>9.8990549413578668E-2</c:v>
                </c:pt>
                <c:pt idx="5587">
                  <c:v>9.8507954542321183E-2</c:v>
                </c:pt>
                <c:pt idx="5588">
                  <c:v>9.8370070293390247E-2</c:v>
                </c:pt>
                <c:pt idx="5589">
                  <c:v>9.823218604445956E-2</c:v>
                </c:pt>
                <c:pt idx="5590">
                  <c:v>9.8094301795529595E-2</c:v>
                </c:pt>
                <c:pt idx="5591">
                  <c:v>9.7956417546598201E-2</c:v>
                </c:pt>
                <c:pt idx="5592">
                  <c:v>9.7818533297667307E-2</c:v>
                </c:pt>
                <c:pt idx="5593">
                  <c:v>9.7680649048736606E-2</c:v>
                </c:pt>
                <c:pt idx="5594">
                  <c:v>9.7060169928548462E-2</c:v>
                </c:pt>
                <c:pt idx="5595">
                  <c:v>9.6922285679617692E-2</c:v>
                </c:pt>
                <c:pt idx="5596">
                  <c:v>9.6784401430687061E-2</c:v>
                </c:pt>
                <c:pt idx="5597">
                  <c:v>9.6646517181756528E-2</c:v>
                </c:pt>
                <c:pt idx="5598">
                  <c:v>9.650863293282573E-2</c:v>
                </c:pt>
                <c:pt idx="5599">
                  <c:v>0</c:v>
                </c:pt>
              </c:numCache>
            </c:numRef>
          </c:xVal>
          <c:yVal>
            <c:numRef>
              <c:f>Sheet2!$S$5605:$S$11204</c:f>
              <c:numCache>
                <c:formatCode>General</c:formatCode>
                <c:ptCount val="5600"/>
                <c:pt idx="0">
                  <c:v>149.84277570417422</c:v>
                </c:pt>
                <c:pt idx="1">
                  <c:v>149.69479363072543</c:v>
                </c:pt>
                <c:pt idx="2">
                  <c:v>147.64740018414821</c:v>
                </c:pt>
                <c:pt idx="3">
                  <c:v>147.50288489683498</c:v>
                </c:pt>
                <c:pt idx="4">
                  <c:v>147.35859828721678</c:v>
                </c:pt>
                <c:pt idx="5">
                  <c:v>147.21454006470776</c:v>
                </c:pt>
                <c:pt idx="6">
                  <c:v>147.07070995136399</c:v>
                </c:pt>
                <c:pt idx="7">
                  <c:v>146.92710766524357</c:v>
                </c:pt>
                <c:pt idx="8">
                  <c:v>146.78373292961598</c:v>
                </c:pt>
                <c:pt idx="9">
                  <c:v>144.80023342318401</c:v>
                </c:pt>
                <c:pt idx="10">
                  <c:v>144.66024127009356</c:v>
                </c:pt>
                <c:pt idx="11">
                  <c:v>144.52047274341359</c:v>
                </c:pt>
                <c:pt idx="12">
                  <c:v>144.38092763206987</c:v>
                </c:pt>
                <c:pt idx="13">
                  <c:v>144.24160572508089</c:v>
                </c:pt>
                <c:pt idx="14">
                  <c:v>144.10250682008299</c:v>
                </c:pt>
                <c:pt idx="15">
                  <c:v>143.963630710019</c:v>
                </c:pt>
                <c:pt idx="16">
                  <c:v>142.04265602673698</c:v>
                </c:pt>
                <c:pt idx="17">
                  <c:v>141.90710053294401</c:v>
                </c:pt>
                <c:pt idx="18">
                  <c:v>141.77176518264824</c:v>
                </c:pt>
                <c:pt idx="19">
                  <c:v>141.63664984258472</c:v>
                </c:pt>
                <c:pt idx="20">
                  <c:v>141.501754392723</c:v>
                </c:pt>
                <c:pt idx="21">
                  <c:v>141.367078707106</c:v>
                </c:pt>
                <c:pt idx="22">
                  <c:v>141.23262267325399</c:v>
                </c:pt>
                <c:pt idx="23">
                  <c:v>139.37324757951401</c:v>
                </c:pt>
                <c:pt idx="24">
                  <c:v>139.24207554398998</c:v>
                </c:pt>
                <c:pt idx="25">
                  <c:v>139.11112193824002</c:v>
                </c:pt>
                <c:pt idx="26">
                  <c:v>138.98038672835199</c:v>
                </c:pt>
                <c:pt idx="27">
                  <c:v>138.84986988568201</c:v>
                </c:pt>
                <c:pt idx="28">
                  <c:v>138.71957138192033</c:v>
                </c:pt>
                <c:pt idx="29">
                  <c:v>138.58949119509001</c:v>
                </c:pt>
                <c:pt idx="30">
                  <c:v>138.45962931432356</c:v>
                </c:pt>
                <c:pt idx="31">
                  <c:v>136.79129281526104</c:v>
                </c:pt>
                <c:pt idx="32">
                  <c:v>136.664488442898</c:v>
                </c:pt>
                <c:pt idx="33">
                  <c:v>136.53790275838099</c:v>
                </c:pt>
                <c:pt idx="34">
                  <c:v>136.41153583010743</c:v>
                </c:pt>
                <c:pt idx="35">
                  <c:v>136.28538773442401</c:v>
                </c:pt>
                <c:pt idx="36">
                  <c:v>136.159458546698</c:v>
                </c:pt>
                <c:pt idx="37">
                  <c:v>136.0337483520116</c:v>
                </c:pt>
                <c:pt idx="38">
                  <c:v>135.90825723663104</c:v>
                </c:pt>
                <c:pt idx="39">
                  <c:v>134.17444765946956</c:v>
                </c:pt>
                <c:pt idx="40">
                  <c:v>134.05225706976699</c:v>
                </c:pt>
                <c:pt idx="41">
                  <c:v>133.9302877116196</c:v>
                </c:pt>
                <c:pt idx="42">
                  <c:v>133.80853976794</c:v>
                </c:pt>
                <c:pt idx="43">
                  <c:v>133.687013422376</c:v>
                </c:pt>
                <c:pt idx="44">
                  <c:v>133.56570886600198</c:v>
                </c:pt>
                <c:pt idx="45">
                  <c:v>133.44462629269</c:v>
                </c:pt>
                <c:pt idx="46">
                  <c:v>131.77290105260201</c:v>
                </c:pt>
                <c:pt idx="47">
                  <c:v>131.65517535108199</c:v>
                </c:pt>
                <c:pt idx="48">
                  <c:v>131.537675482829</c:v>
                </c:pt>
                <c:pt idx="49">
                  <c:v>131.42040172837901</c:v>
                </c:pt>
                <c:pt idx="50">
                  <c:v>131.30335437554695</c:v>
                </c:pt>
                <c:pt idx="51">
                  <c:v>131.186533717988</c:v>
                </c:pt>
                <c:pt idx="52">
                  <c:v>131.06994005398701</c:v>
                </c:pt>
                <c:pt idx="53">
                  <c:v>129.461640735071</c:v>
                </c:pt>
                <c:pt idx="54">
                  <c:v>129.34849079384645</c:v>
                </c:pt>
                <c:pt idx="55">
                  <c:v>129.23557321894421</c:v>
                </c:pt>
                <c:pt idx="56">
                  <c:v>129.12288837838801</c:v>
                </c:pt>
                <c:pt idx="57">
                  <c:v>129.01043664820472</c:v>
                </c:pt>
                <c:pt idx="58">
                  <c:v>128.89821840527532</c:v>
                </c:pt>
                <c:pt idx="59">
                  <c:v>128.78623403128699</c:v>
                </c:pt>
                <c:pt idx="60">
                  <c:v>127.243230272725</c:v>
                </c:pt>
                <c:pt idx="61">
                  <c:v>127.13480183144785</c:v>
                </c:pt>
                <c:pt idx="62">
                  <c:v>127.02661376212599</c:v>
                </c:pt>
                <c:pt idx="63">
                  <c:v>126.91866650075502</c:v>
                </c:pt>
                <c:pt idx="64">
                  <c:v>126.81096047075702</c:v>
                </c:pt>
                <c:pt idx="65">
                  <c:v>126.70349610371601</c:v>
                </c:pt>
                <c:pt idx="66">
                  <c:v>126.59627383045201</c:v>
                </c:pt>
                <c:pt idx="67">
                  <c:v>125.12082622379071</c:v>
                </c:pt>
                <c:pt idx="68">
                  <c:v>125.017287809194</c:v>
                </c:pt>
                <c:pt idx="69">
                  <c:v>124.91399849279698</c:v>
                </c:pt>
                <c:pt idx="70">
                  <c:v>124.810958710107</c:v>
                </c:pt>
                <c:pt idx="71">
                  <c:v>124.70816890460998</c:v>
                </c:pt>
                <c:pt idx="72">
                  <c:v>124.60562950420228</c:v>
                </c:pt>
                <c:pt idx="73">
                  <c:v>124.50334094512502</c:v>
                </c:pt>
                <c:pt idx="74">
                  <c:v>122.99940268289799</c:v>
                </c:pt>
                <c:pt idx="75">
                  <c:v>122.90118491820328</c:v>
                </c:pt>
                <c:pt idx="76">
                  <c:v>122.80322502431351</c:v>
                </c:pt>
                <c:pt idx="77">
                  <c:v>122.7055233817903</c:v>
                </c:pt>
                <c:pt idx="78">
                  <c:v>122.60808037415252</c:v>
                </c:pt>
                <c:pt idx="79">
                  <c:v>122.51089637344072</c:v>
                </c:pt>
                <c:pt idx="80">
                  <c:v>122.41397175124028</c:v>
                </c:pt>
                <c:pt idx="81">
                  <c:v>121.08445756273898</c:v>
                </c:pt>
                <c:pt idx="82">
                  <c:v>120.99146459806333</c:v>
                </c:pt>
                <c:pt idx="83">
                  <c:v>120.898736205002</c:v>
                </c:pt>
                <c:pt idx="84">
                  <c:v>120.80627265353149</c:v>
                </c:pt>
                <c:pt idx="85">
                  <c:v>120.71407420717328</c:v>
                </c:pt>
                <c:pt idx="86">
                  <c:v>120.62214112530798</c:v>
                </c:pt>
                <c:pt idx="87">
                  <c:v>120.53047364981335</c:v>
                </c:pt>
                <c:pt idx="88">
                  <c:v>119.27513813885419</c:v>
                </c:pt>
                <c:pt idx="89">
                  <c:v>119.18747912059273</c:v>
                </c:pt>
                <c:pt idx="90">
                  <c:v>119.10008856585364</c:v>
                </c:pt>
                <c:pt idx="91">
                  <c:v>119.01296657515198</c:v>
                </c:pt>
                <c:pt idx="92">
                  <c:v>118.92611324303402</c:v>
                </c:pt>
                <c:pt idx="93">
                  <c:v>118.83952865041</c:v>
                </c:pt>
                <c:pt idx="94">
                  <c:v>118.75321287316901</c:v>
                </c:pt>
                <c:pt idx="95">
                  <c:v>117.5730353387985</c:v>
                </c:pt>
                <c:pt idx="96">
                  <c:v>117.490753870291</c:v>
                </c:pt>
                <c:pt idx="97">
                  <c:v>117.40874103084001</c:v>
                </c:pt>
                <c:pt idx="98">
                  <c:v>117.3269967185015</c:v>
                </c:pt>
                <c:pt idx="99">
                  <c:v>117.24552082731537</c:v>
                </c:pt>
                <c:pt idx="100">
                  <c:v>117.16431323630799</c:v>
                </c:pt>
                <c:pt idx="101">
                  <c:v>117.08337381063147</c:v>
                </c:pt>
                <c:pt idx="102">
                  <c:v>115.97828061972098</c:v>
                </c:pt>
                <c:pt idx="103">
                  <c:v>115.90134073648444</c:v>
                </c:pt>
                <c:pt idx="104">
                  <c:v>115.82466548145402</c:v>
                </c:pt>
                <c:pt idx="105">
                  <c:v>115.748254542553</c:v>
                </c:pt>
                <c:pt idx="106">
                  <c:v>115.67210760022152</c:v>
                </c:pt>
                <c:pt idx="107">
                  <c:v>115.5962243257363</c:v>
                </c:pt>
                <c:pt idx="108">
                  <c:v>115.52060437630702</c:v>
                </c:pt>
                <c:pt idx="109">
                  <c:v>114.48935975569401</c:v>
                </c:pt>
                <c:pt idx="110">
                  <c:v>114.41764207370228</c:v>
                </c:pt>
                <c:pt idx="111">
                  <c:v>114.34618093897222</c:v>
                </c:pt>
                <c:pt idx="112">
                  <c:v>114.27497584333598</c:v>
                </c:pt>
                <c:pt idx="113">
                  <c:v>114.20402627685702</c:v>
                </c:pt>
                <c:pt idx="114">
                  <c:v>114.13333171934298</c:v>
                </c:pt>
                <c:pt idx="115">
                  <c:v>114.062891638577</c:v>
                </c:pt>
                <c:pt idx="116">
                  <c:v>113.036443100106</c:v>
                </c:pt>
                <c:pt idx="117">
                  <c:v>112.96999612671198</c:v>
                </c:pt>
                <c:pt idx="118">
                  <c:v>112.90379342731754</c:v>
                </c:pt>
                <c:pt idx="119">
                  <c:v>112.83783433342137</c:v>
                </c:pt>
                <c:pt idx="120">
                  <c:v>112.77211817774651</c:v>
                </c:pt>
                <c:pt idx="121">
                  <c:v>112.70664427745601</c:v>
                </c:pt>
                <c:pt idx="122">
                  <c:v>111.75312766999343</c:v>
                </c:pt>
                <c:pt idx="123">
                  <c:v>111.69143298317202</c:v>
                </c:pt>
                <c:pt idx="124">
                  <c:v>111.62996817387857</c:v>
                </c:pt>
                <c:pt idx="125">
                  <c:v>111.56873247641943</c:v>
                </c:pt>
                <c:pt idx="126">
                  <c:v>111.507725110336</c:v>
                </c:pt>
                <c:pt idx="127">
                  <c:v>111.44694529876328</c:v>
                </c:pt>
                <c:pt idx="128">
                  <c:v>111.38639225853444</c:v>
                </c:pt>
                <c:pt idx="129">
                  <c:v>110.56201441130229</c:v>
                </c:pt>
                <c:pt idx="130">
                  <c:v>110.504766807767</c:v>
                </c:pt>
                <c:pt idx="131">
                  <c:v>110.44773303551899</c:v>
                </c:pt>
                <c:pt idx="132">
                  <c:v>110.390912263904</c:v>
                </c:pt>
                <c:pt idx="133">
                  <c:v>110.33430366092902</c:v>
                </c:pt>
                <c:pt idx="134">
                  <c:v>110.2779063954837</c:v>
                </c:pt>
                <c:pt idx="135">
                  <c:v>110.22171963375</c:v>
                </c:pt>
                <c:pt idx="136">
                  <c:v>109.45673800541701</c:v>
                </c:pt>
                <c:pt idx="137">
                  <c:v>109.40360797948401</c:v>
                </c:pt>
                <c:pt idx="138">
                  <c:v>109.350674986418</c:v>
                </c:pt>
                <c:pt idx="139">
                  <c:v>109.29793817775652</c:v>
                </c:pt>
                <c:pt idx="140">
                  <c:v>109.24539671015575</c:v>
                </c:pt>
                <c:pt idx="141">
                  <c:v>109.19304973941401</c:v>
                </c:pt>
                <c:pt idx="142">
                  <c:v>109.140896420479</c:v>
                </c:pt>
                <c:pt idx="143">
                  <c:v>108.430611737898</c:v>
                </c:pt>
                <c:pt idx="144">
                  <c:v>108.38126226724128</c:v>
                </c:pt>
                <c:pt idx="145">
                  <c:v>108.33209303313301</c:v>
                </c:pt>
                <c:pt idx="146">
                  <c:v>108.28310320504048</c:v>
                </c:pt>
                <c:pt idx="147">
                  <c:v>108.23429196001143</c:v>
                </c:pt>
                <c:pt idx="148">
                  <c:v>108.18565846790898</c:v>
                </c:pt>
                <c:pt idx="149">
                  <c:v>108.137201909224</c:v>
                </c:pt>
                <c:pt idx="150">
                  <c:v>107.47693056897</c:v>
                </c:pt>
                <c:pt idx="151">
                  <c:v>107.431030323866</c:v>
                </c:pt>
                <c:pt idx="152">
                  <c:v>107.385294081251</c:v>
                </c:pt>
                <c:pt idx="153">
                  <c:v>107.33972105120202</c:v>
                </c:pt>
                <c:pt idx="154">
                  <c:v>107.29431044702228</c:v>
                </c:pt>
                <c:pt idx="155">
                  <c:v>107.24906148624257</c:v>
                </c:pt>
                <c:pt idx="156">
                  <c:v>107.20397338268371</c:v>
                </c:pt>
                <c:pt idx="157">
                  <c:v>106.546430799734</c:v>
                </c:pt>
                <c:pt idx="158">
                  <c:v>106.50381216233372</c:v>
                </c:pt>
                <c:pt idx="159">
                  <c:v>106.46134148477402</c:v>
                </c:pt>
                <c:pt idx="160">
                  <c:v>106.41901803785898</c:v>
                </c:pt>
                <c:pt idx="161">
                  <c:v>106.37684108740052</c:v>
                </c:pt>
                <c:pt idx="162">
                  <c:v>106.33480990694302</c:v>
                </c:pt>
                <c:pt idx="163">
                  <c:v>105.72134890293071</c:v>
                </c:pt>
                <c:pt idx="164">
                  <c:v>105.68155351572101</c:v>
                </c:pt>
                <c:pt idx="165">
                  <c:v>105.64189198432102</c:v>
                </c:pt>
                <c:pt idx="166">
                  <c:v>105.602363639136</c:v>
                </c:pt>
                <c:pt idx="167">
                  <c:v>105.56296780914198</c:v>
                </c:pt>
                <c:pt idx="168">
                  <c:v>105.52370382705701</c:v>
                </c:pt>
                <c:pt idx="169">
                  <c:v>105.48457103107998</c:v>
                </c:pt>
                <c:pt idx="170">
                  <c:v>104.95012191615298</c:v>
                </c:pt>
                <c:pt idx="171">
                  <c:v>104.91287934643155</c:v>
                </c:pt>
                <c:pt idx="172">
                  <c:v>104.87575776305343</c:v>
                </c:pt>
                <c:pt idx="173">
                  <c:v>104.83875655593371</c:v>
                </c:pt>
                <c:pt idx="174">
                  <c:v>104.80187511870444</c:v>
                </c:pt>
                <c:pt idx="175">
                  <c:v>104.76511284386898</c:v>
                </c:pt>
                <c:pt idx="176">
                  <c:v>104.72846913287962</c:v>
                </c:pt>
                <c:pt idx="177">
                  <c:v>104.227576588022</c:v>
                </c:pt>
                <c:pt idx="178">
                  <c:v>104.19264119614954</c:v>
                </c:pt>
                <c:pt idx="179">
                  <c:v>104.15781515626652</c:v>
                </c:pt>
                <c:pt idx="180">
                  <c:v>104.12309791859137</c:v>
                </c:pt>
                <c:pt idx="181">
                  <c:v>104.08848893690438</c:v>
                </c:pt>
                <c:pt idx="182">
                  <c:v>104.05398766264175</c:v>
                </c:pt>
                <c:pt idx="183">
                  <c:v>104.01959355792498</c:v>
                </c:pt>
                <c:pt idx="184">
                  <c:v>103.54903268880828</c:v>
                </c:pt>
                <c:pt idx="185">
                  <c:v>103.51618314682598</c:v>
                </c:pt>
                <c:pt idx="186">
                  <c:v>103.48343250691075</c:v>
                </c:pt>
                <c:pt idx="187">
                  <c:v>103.450780277237</c:v>
                </c:pt>
                <c:pt idx="188">
                  <c:v>103.41822596461448</c:v>
                </c:pt>
                <c:pt idx="189">
                  <c:v>103.385769084766</c:v>
                </c:pt>
                <c:pt idx="190">
                  <c:v>103.35340915338951</c:v>
                </c:pt>
                <c:pt idx="191">
                  <c:v>102.91028472177557</c:v>
                </c:pt>
                <c:pt idx="192">
                  <c:v>102.87932269321401</c:v>
                </c:pt>
                <c:pt idx="193">
                  <c:v>102.84845022140998</c:v>
                </c:pt>
                <c:pt idx="194">
                  <c:v>102.81766686960833</c:v>
                </c:pt>
                <c:pt idx="195">
                  <c:v>102.78697219867571</c:v>
                </c:pt>
                <c:pt idx="196">
                  <c:v>102.75636577243571</c:v>
                </c:pt>
                <c:pt idx="197">
                  <c:v>102.72584716314071</c:v>
                </c:pt>
                <c:pt idx="198">
                  <c:v>102.27831919486871</c:v>
                </c:pt>
                <c:pt idx="199">
                  <c:v>102.249148798888</c:v>
                </c:pt>
                <c:pt idx="200">
                  <c:v>102.22005923749801</c:v>
                </c:pt>
                <c:pt idx="201">
                  <c:v>102.19105011975664</c:v>
                </c:pt>
                <c:pt idx="202">
                  <c:v>102.16212105681971</c:v>
                </c:pt>
                <c:pt idx="203">
                  <c:v>102.13327166724099</c:v>
                </c:pt>
                <c:pt idx="204">
                  <c:v>101.70983624744501</c:v>
                </c:pt>
                <c:pt idx="205">
                  <c:v>101.68221100723601</c:v>
                </c:pt>
                <c:pt idx="206">
                  <c:v>101.654659223756</c:v>
                </c:pt>
                <c:pt idx="207">
                  <c:v>101.62718054968072</c:v>
                </c:pt>
                <c:pt idx="208">
                  <c:v>101.599774636015</c:v>
                </c:pt>
                <c:pt idx="209">
                  <c:v>101.57244114629934</c:v>
                </c:pt>
                <c:pt idx="210">
                  <c:v>101.17090212878132</c:v>
                </c:pt>
                <c:pt idx="211">
                  <c:v>101.144682328545</c:v>
                </c:pt>
                <c:pt idx="212">
                  <c:v>101.11852941624502</c:v>
                </c:pt>
                <c:pt idx="213">
                  <c:v>101.092443079443</c:v>
                </c:pt>
                <c:pt idx="214">
                  <c:v>101.066423015989</c:v>
                </c:pt>
                <c:pt idx="215">
                  <c:v>101.040468916275</c:v>
                </c:pt>
                <c:pt idx="216">
                  <c:v>101.01458048113557</c:v>
                </c:pt>
                <c:pt idx="217">
                  <c:v>100.6588709886007</c:v>
                </c:pt>
                <c:pt idx="218">
                  <c:v>100.633932220267</c:v>
                </c:pt>
                <c:pt idx="219">
                  <c:v>100.60905449044101</c:v>
                </c:pt>
                <c:pt idx="220">
                  <c:v>100.58423752074702</c:v>
                </c:pt>
                <c:pt idx="221">
                  <c:v>100.55948103707068</c:v>
                </c:pt>
                <c:pt idx="222">
                  <c:v>100.53478477071702</c:v>
                </c:pt>
                <c:pt idx="223">
                  <c:v>100.51014844763202</c:v>
                </c:pt>
                <c:pt idx="224">
                  <c:v>100.17138625445635</c:v>
                </c:pt>
                <c:pt idx="225">
                  <c:v>100.14761766871148</c:v>
                </c:pt>
                <c:pt idx="226">
                  <c:v>100.123904903862</c:v>
                </c:pt>
                <c:pt idx="227">
                  <c:v>100.10024771237075</c:v>
                </c:pt>
                <c:pt idx="228">
                  <c:v>100.07664585153798</c:v>
                </c:pt>
                <c:pt idx="229">
                  <c:v>100.05309907966698</c:v>
                </c:pt>
                <c:pt idx="230">
                  <c:v>100.02960715253647</c:v>
                </c:pt>
                <c:pt idx="231">
                  <c:v>99.706347060164049</c:v>
                </c:pt>
                <c:pt idx="232">
                  <c:v>99.683649767694078</c:v>
                </c:pt>
                <c:pt idx="233">
                  <c:v>99.661003638216584</c:v>
                </c:pt>
                <c:pt idx="234">
                  <c:v>99.638408452834355</c:v>
                </c:pt>
                <c:pt idx="235">
                  <c:v>99.615863993202396</c:v>
                </c:pt>
                <c:pt idx="236">
                  <c:v>99.593370044257981</c:v>
                </c:pt>
                <c:pt idx="237">
                  <c:v>99.570926388232294</c:v>
                </c:pt>
                <c:pt idx="238">
                  <c:v>99.24016362044388</c:v>
                </c:pt>
                <c:pt idx="239">
                  <c:v>99.218496270214402</c:v>
                </c:pt>
                <c:pt idx="240">
                  <c:v>99.19687572043334</c:v>
                </c:pt>
                <c:pt idx="241">
                  <c:v>99.175301778992704</c:v>
                </c:pt>
                <c:pt idx="242">
                  <c:v>99.153774253022704</c:v>
                </c:pt>
                <c:pt idx="243">
                  <c:v>99.132292943962</c:v>
                </c:pt>
                <c:pt idx="244">
                  <c:v>98.815491545601489</c:v>
                </c:pt>
                <c:pt idx="245">
                  <c:v>98.794724327800196</c:v>
                </c:pt>
                <c:pt idx="246">
                  <c:v>98.77400020145538</c:v>
                </c:pt>
                <c:pt idx="247">
                  <c:v>98.753318990926758</c:v>
                </c:pt>
                <c:pt idx="248">
                  <c:v>98.732680524592581</c:v>
                </c:pt>
                <c:pt idx="249">
                  <c:v>98.712084627299291</c:v>
                </c:pt>
                <c:pt idx="250">
                  <c:v>98.408139408140997</c:v>
                </c:pt>
                <c:pt idx="251">
                  <c:v>98.388201785775692</c:v>
                </c:pt>
                <c:pt idx="252">
                  <c:v>98.368303926043282</c:v>
                </c:pt>
                <c:pt idx="253">
                  <c:v>98.348445667610491</c:v>
                </c:pt>
                <c:pt idx="254">
                  <c:v>98.328626856631914</c:v>
                </c:pt>
                <c:pt idx="255">
                  <c:v>98.308847334849304</c:v>
                </c:pt>
                <c:pt idx="256">
                  <c:v>98.289106947931103</c:v>
                </c:pt>
                <c:pt idx="257">
                  <c:v>98.016765841125306</c:v>
                </c:pt>
                <c:pt idx="258">
                  <c:v>97.99759442274825</c:v>
                </c:pt>
                <c:pt idx="259">
                  <c:v>97.978459766873399</c:v>
                </c:pt>
                <c:pt idx="260">
                  <c:v>97.959361731224348</c:v>
                </c:pt>
                <c:pt idx="261">
                  <c:v>97.940300178058678</c:v>
                </c:pt>
                <c:pt idx="262">
                  <c:v>97.921274960380629</c:v>
                </c:pt>
                <c:pt idx="263">
                  <c:v>97.902285942243097</c:v>
                </c:pt>
                <c:pt idx="264">
                  <c:v>97.640164071481308</c:v>
                </c:pt>
                <c:pt idx="265">
                  <c:v>97.621701756759023</c:v>
                </c:pt>
                <c:pt idx="266">
                  <c:v>97.603273501964779</c:v>
                </c:pt>
                <c:pt idx="267">
                  <c:v>97.584879177177598</c:v>
                </c:pt>
                <c:pt idx="268">
                  <c:v>97.5665186554928</c:v>
                </c:pt>
                <c:pt idx="269">
                  <c:v>97.5481918111917</c:v>
                </c:pt>
                <c:pt idx="270">
                  <c:v>97.529898517613105</c:v>
                </c:pt>
                <c:pt idx="271">
                  <c:v>97.277246037344298</c:v>
                </c:pt>
                <c:pt idx="272">
                  <c:v>97.259441283574688</c:v>
                </c:pt>
                <c:pt idx="273">
                  <c:v>97.241668144375907</c:v>
                </c:pt>
                <c:pt idx="274">
                  <c:v>97.223926506417499</c:v>
                </c:pt>
                <c:pt idx="275">
                  <c:v>97.206216252140607</c:v>
                </c:pt>
                <c:pt idx="276">
                  <c:v>97.188537268793723</c:v>
                </c:pt>
                <c:pt idx="277">
                  <c:v>97.170889440522558</c:v>
                </c:pt>
                <c:pt idx="278">
                  <c:v>96.909834719572004</c:v>
                </c:pt>
                <c:pt idx="279">
                  <c:v>96.892670298579219</c:v>
                </c:pt>
                <c:pt idx="280">
                  <c:v>96.875535174375415</c:v>
                </c:pt>
                <c:pt idx="281">
                  <c:v>96.858429243312514</c:v>
                </c:pt>
                <c:pt idx="282">
                  <c:v>96.841352402774689</c:v>
                </c:pt>
                <c:pt idx="283">
                  <c:v>96.824304546648548</c:v>
                </c:pt>
                <c:pt idx="284">
                  <c:v>96.571996011881225</c:v>
                </c:pt>
                <c:pt idx="285">
                  <c:v>96.555398231785759</c:v>
                </c:pt>
                <c:pt idx="286">
                  <c:v>96.538827751356408</c:v>
                </c:pt>
                <c:pt idx="287">
                  <c:v>96.522284472573958</c:v>
                </c:pt>
                <c:pt idx="288">
                  <c:v>96.505768304332278</c:v>
                </c:pt>
                <c:pt idx="289">
                  <c:v>96.489279148247959</c:v>
                </c:pt>
                <c:pt idx="290">
                  <c:v>96.245120878476783</c:v>
                </c:pt>
                <c:pt idx="291">
                  <c:v>96.229051503588906</c:v>
                </c:pt>
                <c:pt idx="292">
                  <c:v>96.213007608223407</c:v>
                </c:pt>
                <c:pt idx="293">
                  <c:v>96.196989104741178</c:v>
                </c:pt>
                <c:pt idx="294">
                  <c:v>96.180995910679783</c:v>
                </c:pt>
                <c:pt idx="295">
                  <c:v>96.165027935541588</c:v>
                </c:pt>
                <c:pt idx="296">
                  <c:v>95.9284776697978</c:v>
                </c:pt>
                <c:pt idx="297">
                  <c:v>95.912901877389658</c:v>
                </c:pt>
                <c:pt idx="298">
                  <c:v>95.897349903956879</c:v>
                </c:pt>
                <c:pt idx="299">
                  <c:v>95.881821674190405</c:v>
                </c:pt>
                <c:pt idx="300">
                  <c:v>95.866317107514405</c:v>
                </c:pt>
                <c:pt idx="301">
                  <c:v>95.85083612612425</c:v>
                </c:pt>
                <c:pt idx="302">
                  <c:v>95.835378652153921</c:v>
                </c:pt>
                <c:pt idx="303">
                  <c:v>95.621399396270078</c:v>
                </c:pt>
                <c:pt idx="304">
                  <c:v>95.606285400879202</c:v>
                </c:pt>
                <c:pt idx="305">
                  <c:v>95.591193714840784</c:v>
                </c:pt>
                <c:pt idx="306">
                  <c:v>95.576124260349275</c:v>
                </c:pt>
                <c:pt idx="307">
                  <c:v>95.561076967604848</c:v>
                </c:pt>
                <c:pt idx="308">
                  <c:v>95.546051764708523</c:v>
                </c:pt>
                <c:pt idx="309">
                  <c:v>95.531048581099299</c:v>
                </c:pt>
                <c:pt idx="310">
                  <c:v>95.323276725220083</c:v>
                </c:pt>
                <c:pt idx="311">
                  <c:v>95.308595467643499</c:v>
                </c:pt>
                <c:pt idx="312">
                  <c:v>95.293935126229556</c:v>
                </c:pt>
                <c:pt idx="313">
                  <c:v>95.279295639124911</c:v>
                </c:pt>
                <c:pt idx="314">
                  <c:v>95.264676937259409</c:v>
                </c:pt>
                <c:pt idx="315">
                  <c:v>95.250078954790808</c:v>
                </c:pt>
                <c:pt idx="316">
                  <c:v>95.235501629165796</c:v>
                </c:pt>
                <c:pt idx="317">
                  <c:v>95.019276719158199</c:v>
                </c:pt>
                <c:pt idx="318">
                  <c:v>95.005021204592509</c:v>
                </c:pt>
                <c:pt idx="319">
                  <c:v>94.99078527461171</c:v>
                </c:pt>
                <c:pt idx="320">
                  <c:v>94.976568870374848</c:v>
                </c:pt>
                <c:pt idx="321">
                  <c:v>94.962371927287748</c:v>
                </c:pt>
                <c:pt idx="322">
                  <c:v>94.948194391897644</c:v>
                </c:pt>
                <c:pt idx="323">
                  <c:v>94.737819716071911</c:v>
                </c:pt>
                <c:pt idx="324">
                  <c:v>94.723944675456579</c:v>
                </c:pt>
                <c:pt idx="325">
                  <c:v>94.71008805350354</c:v>
                </c:pt>
                <c:pt idx="326">
                  <c:v>94.696249794264801</c:v>
                </c:pt>
                <c:pt idx="327">
                  <c:v>94.682429845229578</c:v>
                </c:pt>
                <c:pt idx="328">
                  <c:v>94.668628150053024</c:v>
                </c:pt>
                <c:pt idx="329">
                  <c:v>94.463756228947759</c:v>
                </c:pt>
                <c:pt idx="330">
                  <c:v>94.450239251625192</c:v>
                </c:pt>
                <c:pt idx="331">
                  <c:v>94.436739623143097</c:v>
                </c:pt>
                <c:pt idx="332">
                  <c:v>94.423257289104427</c:v>
                </c:pt>
                <c:pt idx="333">
                  <c:v>94.409792201078801</c:v>
                </c:pt>
                <c:pt idx="334">
                  <c:v>94.396344305978303</c:v>
                </c:pt>
                <c:pt idx="335">
                  <c:v>94.196655086029878</c:v>
                </c:pt>
                <c:pt idx="336">
                  <c:v>94.183475521611115</c:v>
                </c:pt>
                <c:pt idx="337">
                  <c:v>94.170312315050126</c:v>
                </c:pt>
                <c:pt idx="338">
                  <c:v>94.157165419561508</c:v>
                </c:pt>
                <c:pt idx="339">
                  <c:v>94.144034785099691</c:v>
                </c:pt>
                <c:pt idx="340">
                  <c:v>94.130920367983578</c:v>
                </c:pt>
                <c:pt idx="341">
                  <c:v>94.117822118139088</c:v>
                </c:pt>
                <c:pt idx="342">
                  <c:v>93.936118524069798</c:v>
                </c:pt>
                <c:pt idx="343">
                  <c:v>93.923257302318902</c:v>
                </c:pt>
                <c:pt idx="344">
                  <c:v>93.910411522448499</c:v>
                </c:pt>
                <c:pt idx="345">
                  <c:v>93.897581140989658</c:v>
                </c:pt>
                <c:pt idx="346">
                  <c:v>93.884766115782924</c:v>
                </c:pt>
                <c:pt idx="347">
                  <c:v>93.871966400711898</c:v>
                </c:pt>
                <c:pt idx="348">
                  <c:v>93.859181954498155</c:v>
                </c:pt>
                <c:pt idx="349">
                  <c:v>93.681778941231258</c:v>
                </c:pt>
                <c:pt idx="350">
                  <c:v>93.669218419529258</c:v>
                </c:pt>
                <c:pt idx="351">
                  <c:v>93.656672492889854</c:v>
                </c:pt>
                <c:pt idx="352">
                  <c:v>93.644141121772805</c:v>
                </c:pt>
                <c:pt idx="353">
                  <c:v>93.631624263895461</c:v>
                </c:pt>
                <c:pt idx="354">
                  <c:v>93.619121881359192</c:v>
                </c:pt>
                <c:pt idx="355">
                  <c:v>93.606633932248798</c:v>
                </c:pt>
                <c:pt idx="356">
                  <c:v>93.421019852941598</c:v>
                </c:pt>
                <c:pt idx="357">
                  <c:v>93.408757494123989</c:v>
                </c:pt>
                <c:pt idx="358">
                  <c:v>93.396508906991258</c:v>
                </c:pt>
                <c:pt idx="359">
                  <c:v>93.384274056902811</c:v>
                </c:pt>
                <c:pt idx="360">
                  <c:v>93.372052902185104</c:v>
                </c:pt>
                <c:pt idx="361">
                  <c:v>93.359845408442098</c:v>
                </c:pt>
                <c:pt idx="362">
                  <c:v>93.178347194015515</c:v>
                </c:pt>
                <c:pt idx="363">
                  <c:v>93.161775793803358</c:v>
                </c:pt>
                <c:pt idx="364">
                  <c:v>93.130674196559227</c:v>
                </c:pt>
                <c:pt idx="365">
                  <c:v>93.106117927091688</c:v>
                </c:pt>
                <c:pt idx="366">
                  <c:v>93.084658288046327</c:v>
                </c:pt>
                <c:pt idx="367">
                  <c:v>93.064672307392001</c:v>
                </c:pt>
                <c:pt idx="368">
                  <c:v>92.786462972808948</c:v>
                </c:pt>
                <c:pt idx="369">
                  <c:v>92.768214915719923</c:v>
                </c:pt>
                <c:pt idx="370">
                  <c:v>92.749993811429619</c:v>
                </c:pt>
                <c:pt idx="371">
                  <c:v>92.731799493978329</c:v>
                </c:pt>
                <c:pt idx="372">
                  <c:v>92.713631798530983</c:v>
                </c:pt>
                <c:pt idx="373">
                  <c:v>92.695490565825182</c:v>
                </c:pt>
                <c:pt idx="374">
                  <c:v>92.426440754666658</c:v>
                </c:pt>
                <c:pt idx="375">
                  <c:v>92.408701797185458</c:v>
                </c:pt>
                <c:pt idx="376">
                  <c:v>92.390986721386781</c:v>
                </c:pt>
                <c:pt idx="377">
                  <c:v>92.373295379117607</c:v>
                </c:pt>
                <c:pt idx="378">
                  <c:v>92.355627633062198</c:v>
                </c:pt>
                <c:pt idx="379">
                  <c:v>92.337983340790601</c:v>
                </c:pt>
                <c:pt idx="380">
                  <c:v>92.076040876379039</c:v>
                </c:pt>
                <c:pt idx="381">
                  <c:v>92.058753520776889</c:v>
                </c:pt>
                <c:pt idx="382">
                  <c:v>92.041487377094484</c:v>
                </c:pt>
                <c:pt idx="383">
                  <c:v>92.024242318214888</c:v>
                </c:pt>
                <c:pt idx="384">
                  <c:v>92.007018219423259</c:v>
                </c:pt>
                <c:pt idx="385">
                  <c:v>91.989814963890296</c:v>
                </c:pt>
                <c:pt idx="386">
                  <c:v>91.972632425684296</c:v>
                </c:pt>
                <c:pt idx="387">
                  <c:v>91.73418630625828</c:v>
                </c:pt>
                <c:pt idx="388">
                  <c:v>91.717300531751349</c:v>
                </c:pt>
                <c:pt idx="389">
                  <c:v>91.70043364240388</c:v>
                </c:pt>
                <c:pt idx="390">
                  <c:v>91.68358553057854</c:v>
                </c:pt>
                <c:pt idx="391">
                  <c:v>91.666756090009656</c:v>
                </c:pt>
                <c:pt idx="392">
                  <c:v>91.649945212633384</c:v>
                </c:pt>
                <c:pt idx="393">
                  <c:v>91.633152792640288</c:v>
                </c:pt>
                <c:pt idx="394">
                  <c:v>91.383411773099439</c:v>
                </c:pt>
                <c:pt idx="395">
                  <c:v>91.366900884901398</c:v>
                </c:pt>
                <c:pt idx="396">
                  <c:v>91.350406764590858</c:v>
                </c:pt>
                <c:pt idx="397">
                  <c:v>91.333929321760905</c:v>
                </c:pt>
                <c:pt idx="398">
                  <c:v>91.317468458302727</c:v>
                </c:pt>
                <c:pt idx="399">
                  <c:v>91.301024086882606</c:v>
                </c:pt>
                <c:pt idx="400">
                  <c:v>91.056276801019948</c:v>
                </c:pt>
                <c:pt idx="401">
                  <c:v>91.040084285990559</c:v>
                </c:pt>
                <c:pt idx="402">
                  <c:v>91.02390679730108</c:v>
                </c:pt>
                <c:pt idx="403">
                  <c:v>91.007744245519191</c:v>
                </c:pt>
                <c:pt idx="404">
                  <c:v>90.991596558744604</c:v>
                </c:pt>
                <c:pt idx="405">
                  <c:v>90.975463655641107</c:v>
                </c:pt>
                <c:pt idx="406">
                  <c:v>90.735191425246327</c:v>
                </c:pt>
                <c:pt idx="407">
                  <c:v>90.719284648975858</c:v>
                </c:pt>
                <c:pt idx="408">
                  <c:v>90.703391381537699</c:v>
                </c:pt>
                <c:pt idx="409">
                  <c:v>90.687511560683348</c:v>
                </c:pt>
                <c:pt idx="410">
                  <c:v>90.671645110280807</c:v>
                </c:pt>
                <c:pt idx="411">
                  <c:v>90.655791967410778</c:v>
                </c:pt>
                <c:pt idx="412">
                  <c:v>90.419546132777199</c:v>
                </c:pt>
                <c:pt idx="413">
                  <c:v>90.403896923121181</c:v>
                </c:pt>
                <c:pt idx="414">
                  <c:v>90.388259928070823</c:v>
                </c:pt>
                <c:pt idx="415">
                  <c:v>90.372635086501518</c:v>
                </c:pt>
                <c:pt idx="416">
                  <c:v>90.357022339177902</c:v>
                </c:pt>
                <c:pt idx="417">
                  <c:v>90.341421627166326</c:v>
                </c:pt>
                <c:pt idx="418">
                  <c:v>90.108816656482006</c:v>
                </c:pt>
                <c:pt idx="419">
                  <c:v>90.093400896790627</c:v>
                </c:pt>
                <c:pt idx="420">
                  <c:v>90.077996245232526</c:v>
                </c:pt>
                <c:pt idx="421">
                  <c:v>90.062602647684258</c:v>
                </c:pt>
                <c:pt idx="422">
                  <c:v>90.04722005668998</c:v>
                </c:pt>
                <c:pt idx="423">
                  <c:v>90.031848422783725</c:v>
                </c:pt>
                <c:pt idx="424">
                  <c:v>90.016487695923104</c:v>
                </c:pt>
                <c:pt idx="425">
                  <c:v>89.8025562138439</c:v>
                </c:pt>
                <c:pt idx="426">
                  <c:v>89.787353476124309</c:v>
                </c:pt>
                <c:pt idx="427">
                  <c:v>89.772160914244012</c:v>
                </c:pt>
                <c:pt idx="428">
                  <c:v>89.756978486774088</c:v>
                </c:pt>
                <c:pt idx="429">
                  <c:v>89.741806150550289</c:v>
                </c:pt>
                <c:pt idx="430">
                  <c:v>89.726643868679105</c:v>
                </c:pt>
                <c:pt idx="431">
                  <c:v>89.711491595987127</c:v>
                </c:pt>
                <c:pt idx="432">
                  <c:v>89.485382162423221</c:v>
                </c:pt>
                <c:pt idx="433">
                  <c:v>89.470384813175059</c:v>
                </c:pt>
                <c:pt idx="434">
                  <c:v>89.455396839004123</c:v>
                </c:pt>
                <c:pt idx="435">
                  <c:v>89.440418206641382</c:v>
                </c:pt>
                <c:pt idx="436">
                  <c:v>89.425448878004204</c:v>
                </c:pt>
                <c:pt idx="437">
                  <c:v>89.410488825606919</c:v>
                </c:pt>
                <c:pt idx="438">
                  <c:v>89.187179310638115</c:v>
                </c:pt>
                <c:pt idx="439">
                  <c:v>89.172363399626079</c:v>
                </c:pt>
                <c:pt idx="440">
                  <c:v>89.157556251661788</c:v>
                </c:pt>
                <c:pt idx="441">
                  <c:v>89.142757837947258</c:v>
                </c:pt>
                <c:pt idx="442">
                  <c:v>89.127968133369379</c:v>
                </c:pt>
                <c:pt idx="443">
                  <c:v>89.113187112694021</c:v>
                </c:pt>
                <c:pt idx="444">
                  <c:v>88.892496839484679</c:v>
                </c:pt>
                <c:pt idx="445">
                  <c:v>88.877851433578385</c:v>
                </c:pt>
                <c:pt idx="446">
                  <c:v>88.863214312837599</c:v>
                </c:pt>
                <c:pt idx="447">
                  <c:v>88.848585458936782</c:v>
                </c:pt>
                <c:pt idx="448">
                  <c:v>88.833964849411501</c:v>
                </c:pt>
                <c:pt idx="449">
                  <c:v>88.819352464810393</c:v>
                </c:pt>
                <c:pt idx="450">
                  <c:v>88.601141104980158</c:v>
                </c:pt>
                <c:pt idx="451">
                  <c:v>88.586657858680354</c:v>
                </c:pt>
                <c:pt idx="452">
                  <c:v>88.572182544165656</c:v>
                </c:pt>
                <c:pt idx="453">
                  <c:v>88.557715148102901</c:v>
                </c:pt>
                <c:pt idx="454">
                  <c:v>88.543255652471004</c:v>
                </c:pt>
                <c:pt idx="455">
                  <c:v>88.528804046098458</c:v>
                </c:pt>
                <c:pt idx="456">
                  <c:v>88.31296771189588</c:v>
                </c:pt>
                <c:pt idx="457">
                  <c:v>88.298640604305859</c:v>
                </c:pt>
                <c:pt idx="458">
                  <c:v>88.284321182177294</c:v>
                </c:pt>
                <c:pt idx="459">
                  <c:v>88.270009435496249</c:v>
                </c:pt>
                <c:pt idx="460">
                  <c:v>88.255705357808807</c:v>
                </c:pt>
                <c:pt idx="461">
                  <c:v>88.241408939070894</c:v>
                </c:pt>
                <c:pt idx="462">
                  <c:v>88.013701136074388</c:v>
                </c:pt>
                <c:pt idx="463">
                  <c:v>87.999533719479004</c:v>
                </c:pt>
                <c:pt idx="464">
                  <c:v>87.985373832247689</c:v>
                </c:pt>
                <c:pt idx="465">
                  <c:v>87.971221471154195</c:v>
                </c:pt>
                <c:pt idx="466">
                  <c:v>87.957076632545778</c:v>
                </c:pt>
                <c:pt idx="467">
                  <c:v>87.942939305829199</c:v>
                </c:pt>
                <c:pt idx="468">
                  <c:v>87.731778677388448</c:v>
                </c:pt>
                <c:pt idx="469">
                  <c:v>87.717761109724819</c:v>
                </c:pt>
                <c:pt idx="470">
                  <c:v>87.70375100494428</c:v>
                </c:pt>
                <c:pt idx="471">
                  <c:v>87.689748361737514</c:v>
                </c:pt>
                <c:pt idx="472">
                  <c:v>87.675753176756089</c:v>
                </c:pt>
                <c:pt idx="473">
                  <c:v>87.661765449514704</c:v>
                </c:pt>
                <c:pt idx="474">
                  <c:v>87.452844073795788</c:v>
                </c:pt>
                <c:pt idx="475">
                  <c:v>87.438975613296478</c:v>
                </c:pt>
                <c:pt idx="476">
                  <c:v>87.425114608496202</c:v>
                </c:pt>
                <c:pt idx="477">
                  <c:v>87.411261065088098</c:v>
                </c:pt>
                <c:pt idx="478">
                  <c:v>87.397414977043027</c:v>
                </c:pt>
                <c:pt idx="479">
                  <c:v>87.383576348715778</c:v>
                </c:pt>
                <c:pt idx="480">
                  <c:v>87.176893361124158</c:v>
                </c:pt>
                <c:pt idx="481">
                  <c:v>87.163174352585372</c:v>
                </c:pt>
                <c:pt idx="482">
                  <c:v>87.149462841297606</c:v>
                </c:pt>
                <c:pt idx="483">
                  <c:v>87.135758828750227</c:v>
                </c:pt>
                <c:pt idx="484">
                  <c:v>87.122062318598125</c:v>
                </c:pt>
                <c:pt idx="485">
                  <c:v>87.10837331680672</c:v>
                </c:pt>
                <c:pt idx="486">
                  <c:v>86.9039411831113</c:v>
                </c:pt>
                <c:pt idx="487">
                  <c:v>86.890372729810181</c:v>
                </c:pt>
                <c:pt idx="488">
                  <c:v>86.876811841701269</c:v>
                </c:pt>
                <c:pt idx="489">
                  <c:v>86.863258524569659</c:v>
                </c:pt>
                <c:pt idx="490">
                  <c:v>86.8497127803317</c:v>
                </c:pt>
                <c:pt idx="491">
                  <c:v>86.836174616932681</c:v>
                </c:pt>
                <c:pt idx="492">
                  <c:v>86.634014240936494</c:v>
                </c:pt>
                <c:pt idx="493">
                  <c:v>86.620597880835589</c:v>
                </c:pt>
                <c:pt idx="494">
                  <c:v>86.607189167446379</c:v>
                </c:pt>
                <c:pt idx="495">
                  <c:v>86.593788107221783</c:v>
                </c:pt>
                <c:pt idx="496">
                  <c:v>86.580394704576989</c:v>
                </c:pt>
                <c:pt idx="497">
                  <c:v>86.567008961824001</c:v>
                </c:pt>
                <c:pt idx="498">
                  <c:v>86.353882389084305</c:v>
                </c:pt>
                <c:pt idx="499">
                  <c:v>86.340627513822099</c:v>
                </c:pt>
                <c:pt idx="500">
                  <c:v>86.327380376621662</c:v>
                </c:pt>
                <c:pt idx="501">
                  <c:v>86.314140975324193</c:v>
                </c:pt>
                <c:pt idx="502">
                  <c:v>86.3009093141889</c:v>
                </c:pt>
                <c:pt idx="503">
                  <c:v>86.090258490930992</c:v>
                </c:pt>
                <c:pt idx="504">
                  <c:v>86.07715896576191</c:v>
                </c:pt>
                <c:pt idx="505">
                  <c:v>86.064067243371625</c:v>
                </c:pt>
                <c:pt idx="506">
                  <c:v>86.050983323485724</c:v>
                </c:pt>
                <c:pt idx="507">
                  <c:v>86.037907208175696</c:v>
                </c:pt>
                <c:pt idx="508">
                  <c:v>86.024838902949242</c:v>
                </c:pt>
                <c:pt idx="509">
                  <c:v>85.829752987549625</c:v>
                </c:pt>
                <c:pt idx="510">
                  <c:v>85.816809929418625</c:v>
                </c:pt>
                <c:pt idx="511">
                  <c:v>85.803874712541784</c:v>
                </c:pt>
                <c:pt idx="512">
                  <c:v>85.790947339752279</c:v>
                </c:pt>
                <c:pt idx="513">
                  <c:v>85.778027811748558</c:v>
                </c:pt>
                <c:pt idx="514">
                  <c:v>85.765116131575482</c:v>
                </c:pt>
                <c:pt idx="515">
                  <c:v>85.572382982312249</c:v>
                </c:pt>
                <c:pt idx="516">
                  <c:v>85.559596924896681</c:v>
                </c:pt>
                <c:pt idx="517">
                  <c:v>85.546818717746689</c:v>
                </c:pt>
                <c:pt idx="518">
                  <c:v>85.534048362110383</c:v>
                </c:pt>
                <c:pt idx="519">
                  <c:v>85.5212858580486</c:v>
                </c:pt>
                <c:pt idx="520">
                  <c:v>85.508531202790806</c:v>
                </c:pt>
                <c:pt idx="521">
                  <c:v>85.318152561607405</c:v>
                </c:pt>
                <c:pt idx="522">
                  <c:v>85.305523321566099</c:v>
                </c:pt>
                <c:pt idx="523">
                  <c:v>85.292901904759489</c:v>
                </c:pt>
                <c:pt idx="524">
                  <c:v>85.280288307778278</c:v>
                </c:pt>
                <c:pt idx="525">
                  <c:v>85.267682525143584</c:v>
                </c:pt>
                <c:pt idx="526">
                  <c:v>85.255084557858339</c:v>
                </c:pt>
                <c:pt idx="527">
                  <c:v>85.067050463366485</c:v>
                </c:pt>
                <c:pt idx="528">
                  <c:v>85.054577048255879</c:v>
                </c:pt>
                <c:pt idx="529">
                  <c:v>85.042111380462302</c:v>
                </c:pt>
                <c:pt idx="530">
                  <c:v>85.029653460442461</c:v>
                </c:pt>
                <c:pt idx="531">
                  <c:v>85.017203279915961</c:v>
                </c:pt>
                <c:pt idx="532">
                  <c:v>85.00476083465054</c:v>
                </c:pt>
                <c:pt idx="533">
                  <c:v>84.806729213640978</c:v>
                </c:pt>
                <c:pt idx="534">
                  <c:v>84.79441739931616</c:v>
                </c:pt>
                <c:pt idx="535">
                  <c:v>84.782113216238699</c:v>
                </c:pt>
                <c:pt idx="536">
                  <c:v>84.769816648793707</c:v>
                </c:pt>
                <c:pt idx="537">
                  <c:v>84.757527696707299</c:v>
                </c:pt>
                <c:pt idx="538">
                  <c:v>84.561933586901205</c:v>
                </c:pt>
                <c:pt idx="539">
                  <c:v>84.549772861522158</c:v>
                </c:pt>
                <c:pt idx="540">
                  <c:v>84.537619598965605</c:v>
                </c:pt>
                <c:pt idx="541">
                  <c:v>84.525473797312799</c:v>
                </c:pt>
                <c:pt idx="542">
                  <c:v>84.513335442409627</c:v>
                </c:pt>
                <c:pt idx="543">
                  <c:v>84.50120452615981</c:v>
                </c:pt>
                <c:pt idx="544">
                  <c:v>84.320126769587304</c:v>
                </c:pt>
                <c:pt idx="545">
                  <c:v>84.308113519805801</c:v>
                </c:pt>
                <c:pt idx="546">
                  <c:v>84.296107535958882</c:v>
                </c:pt>
                <c:pt idx="547">
                  <c:v>84.28410880459154</c:v>
                </c:pt>
                <c:pt idx="548">
                  <c:v>84.272117317455255</c:v>
                </c:pt>
                <c:pt idx="549">
                  <c:v>84.2601330591786</c:v>
                </c:pt>
                <c:pt idx="550">
                  <c:v>84.081228945546627</c:v>
                </c:pt>
                <c:pt idx="551">
                  <c:v>84.069358771985748</c:v>
                </c:pt>
                <c:pt idx="552">
                  <c:v>84.057495622755482</c:v>
                </c:pt>
                <c:pt idx="553">
                  <c:v>84.045639485101574</c:v>
                </c:pt>
                <c:pt idx="554">
                  <c:v>84.033790347181096</c:v>
                </c:pt>
                <c:pt idx="555">
                  <c:v>84.021948195572449</c:v>
                </c:pt>
                <c:pt idx="556">
                  <c:v>83.845145042735112</c:v>
                </c:pt>
                <c:pt idx="557">
                  <c:v>83.833412814873924</c:v>
                </c:pt>
                <c:pt idx="558">
                  <c:v>83.821687336012019</c:v>
                </c:pt>
                <c:pt idx="559">
                  <c:v>83.809968593788923</c:v>
                </c:pt>
                <c:pt idx="560">
                  <c:v>83.798256574843123</c:v>
                </c:pt>
                <c:pt idx="561">
                  <c:v>83.786551261335575</c:v>
                </c:pt>
                <c:pt idx="562">
                  <c:v>83.611766158644485</c:v>
                </c:pt>
                <c:pt idx="563">
                  <c:v>83.600166093993948</c:v>
                </c:pt>
                <c:pt idx="564">
                  <c:v>83.588572477560874</c:v>
                </c:pt>
                <c:pt idx="565">
                  <c:v>83.5769852912657</c:v>
                </c:pt>
                <c:pt idx="566">
                  <c:v>83.565404518364588</c:v>
                </c:pt>
                <c:pt idx="567">
                  <c:v>83.553830144916589</c:v>
                </c:pt>
                <c:pt idx="568">
                  <c:v>83.369496894931615</c:v>
                </c:pt>
                <c:pt idx="569">
                  <c:v>83.3580287633322</c:v>
                </c:pt>
                <c:pt idx="570">
                  <c:v>83.3465667295836</c:v>
                </c:pt>
                <c:pt idx="571">
                  <c:v>83.335110776639141</c:v>
                </c:pt>
                <c:pt idx="572">
                  <c:v>83.323660886174878</c:v>
                </c:pt>
                <c:pt idx="573">
                  <c:v>83.141272951224849</c:v>
                </c:pt>
                <c:pt idx="574">
                  <c:v>83.129923439999899</c:v>
                </c:pt>
                <c:pt idx="575">
                  <c:v>83.118579677141398</c:v>
                </c:pt>
                <c:pt idx="576">
                  <c:v>83.10724163863209</c:v>
                </c:pt>
                <c:pt idx="577">
                  <c:v>83.095909304685989</c:v>
                </c:pt>
                <c:pt idx="578">
                  <c:v>82.915353025334497</c:v>
                </c:pt>
                <c:pt idx="579">
                  <c:v>82.9041148709846</c:v>
                </c:pt>
                <c:pt idx="580">
                  <c:v>82.892882086842079</c:v>
                </c:pt>
                <c:pt idx="581">
                  <c:v>82.881654652299005</c:v>
                </c:pt>
                <c:pt idx="582">
                  <c:v>82.870432551617256</c:v>
                </c:pt>
                <c:pt idx="583">
                  <c:v>82.859215764068196</c:v>
                </c:pt>
                <c:pt idx="584">
                  <c:v>82.691588394799496</c:v>
                </c:pt>
                <c:pt idx="585">
                  <c:v>82.6804539836413</c:v>
                </c:pt>
                <c:pt idx="586">
                  <c:v>82.669324554363783</c:v>
                </c:pt>
                <c:pt idx="587">
                  <c:v>82.658200090468398</c:v>
                </c:pt>
                <c:pt idx="588">
                  <c:v>82.64708056690408</c:v>
                </c:pt>
                <c:pt idx="589">
                  <c:v>82.635965965953403</c:v>
                </c:pt>
                <c:pt idx="590">
                  <c:v>82.469824161961526</c:v>
                </c:pt>
                <c:pt idx="591">
                  <c:v>82.458785612283009</c:v>
                </c:pt>
                <c:pt idx="592">
                  <c:v>82.447751644380475</c:v>
                </c:pt>
                <c:pt idx="593">
                  <c:v>82.436722237247494</c:v>
                </c:pt>
                <c:pt idx="594">
                  <c:v>82.425697371708409</c:v>
                </c:pt>
                <c:pt idx="595">
                  <c:v>82.414677026545903</c:v>
                </c:pt>
                <c:pt idx="596">
                  <c:v>82.249900452223898</c:v>
                </c:pt>
                <c:pt idx="597">
                  <c:v>82.238949654653709</c:v>
                </c:pt>
                <c:pt idx="598">
                  <c:v>82.22800302948238</c:v>
                </c:pt>
                <c:pt idx="599">
                  <c:v>82.217060555158326</c:v>
                </c:pt>
                <c:pt idx="600">
                  <c:v>82.206122211225704</c:v>
                </c:pt>
                <c:pt idx="601">
                  <c:v>82.195187976938939</c:v>
                </c:pt>
                <c:pt idx="602">
                  <c:v>82.020782051444343</c:v>
                </c:pt>
                <c:pt idx="603">
                  <c:v>82.009914478346246</c:v>
                </c:pt>
                <c:pt idx="604">
                  <c:v>81.999050635866496</c:v>
                </c:pt>
                <c:pt idx="605">
                  <c:v>81.988190506670989</c:v>
                </c:pt>
                <c:pt idx="606">
                  <c:v>81.97733406631589</c:v>
                </c:pt>
                <c:pt idx="607">
                  <c:v>81.804115595463898</c:v>
                </c:pt>
                <c:pt idx="608">
                  <c:v>81.793318641621198</c:v>
                </c:pt>
                <c:pt idx="609">
                  <c:v>81.782524998322927</c:v>
                </c:pt>
                <c:pt idx="610">
                  <c:v>81.771734637943979</c:v>
                </c:pt>
                <c:pt idx="611">
                  <c:v>81.760947544945196</c:v>
                </c:pt>
                <c:pt idx="612">
                  <c:v>81.588780568530623</c:v>
                </c:pt>
                <c:pt idx="613">
                  <c:v>81.578045692518188</c:v>
                </c:pt>
                <c:pt idx="614">
                  <c:v>81.567313696624382</c:v>
                </c:pt>
                <c:pt idx="615">
                  <c:v>81.556584556512789</c:v>
                </c:pt>
                <c:pt idx="616">
                  <c:v>81.545858250083356</c:v>
                </c:pt>
                <c:pt idx="617">
                  <c:v>81.535134758753358</c:v>
                </c:pt>
                <c:pt idx="618">
                  <c:v>81.37460521738501</c:v>
                </c:pt>
                <c:pt idx="619">
                  <c:v>81.363923784795759</c:v>
                </c:pt>
                <c:pt idx="620">
                  <c:v>81.353244798962393</c:v>
                </c:pt>
                <c:pt idx="621">
                  <c:v>81.342568235305507</c:v>
                </c:pt>
                <c:pt idx="622">
                  <c:v>81.331894069914185</c:v>
                </c:pt>
                <c:pt idx="623">
                  <c:v>81.321222284264607</c:v>
                </c:pt>
                <c:pt idx="624">
                  <c:v>81.161416080913597</c:v>
                </c:pt>
                <c:pt idx="625">
                  <c:v>81.150779379977081</c:v>
                </c:pt>
                <c:pt idx="626">
                  <c:v>81.140144687518827</c:v>
                </c:pt>
                <c:pt idx="627">
                  <c:v>81.129511978013781</c:v>
                </c:pt>
                <c:pt idx="628">
                  <c:v>81.118881230930441</c:v>
                </c:pt>
                <c:pt idx="629">
                  <c:v>81.108252424428514</c:v>
                </c:pt>
                <c:pt idx="630">
                  <c:v>80.949038199599158</c:v>
                </c:pt>
                <c:pt idx="631">
                  <c:v>80.938437441425179</c:v>
                </c:pt>
                <c:pt idx="632">
                  <c:v>80.927838250771558</c:v>
                </c:pt>
                <c:pt idx="633">
                  <c:v>80.917240600943359</c:v>
                </c:pt>
                <c:pt idx="634">
                  <c:v>80.906644472867427</c:v>
                </c:pt>
                <c:pt idx="635">
                  <c:v>80.896049844217714</c:v>
                </c:pt>
                <c:pt idx="636">
                  <c:v>80.726721485676691</c:v>
                </c:pt>
                <c:pt idx="637">
                  <c:v>80.716148936493894</c:v>
                </c:pt>
                <c:pt idx="638">
                  <c:v>80.705577483343703</c:v>
                </c:pt>
                <c:pt idx="639">
                  <c:v>80.695007104580725</c:v>
                </c:pt>
                <c:pt idx="640">
                  <c:v>80.684437780406014</c:v>
                </c:pt>
                <c:pt idx="641">
                  <c:v>80.515453562703001</c:v>
                </c:pt>
                <c:pt idx="642">
                  <c:v>80.504898714143579</c:v>
                </c:pt>
                <c:pt idx="643">
                  <c:v>80.494344515468299</c:v>
                </c:pt>
                <c:pt idx="644">
                  <c:v>80.483790941381102</c:v>
                </c:pt>
                <c:pt idx="645">
                  <c:v>80.473237971076202</c:v>
                </c:pt>
                <c:pt idx="646">
                  <c:v>80.304454106920588</c:v>
                </c:pt>
                <c:pt idx="647">
                  <c:v>80.293907937925681</c:v>
                </c:pt>
                <c:pt idx="648">
                  <c:v>80.283361961815729</c:v>
                </c:pt>
                <c:pt idx="649">
                  <c:v>80.272816159914285</c:v>
                </c:pt>
                <c:pt idx="650">
                  <c:v>80.262270506850896</c:v>
                </c:pt>
                <c:pt idx="651">
                  <c:v>80.093541730394719</c:v>
                </c:pt>
                <c:pt idx="652">
                  <c:v>80.08299511491748</c:v>
                </c:pt>
                <c:pt idx="653">
                  <c:v>80.07244823683169</c:v>
                </c:pt>
                <c:pt idx="654">
                  <c:v>80.061901070401788</c:v>
                </c:pt>
                <c:pt idx="655">
                  <c:v>80.051353595794183</c:v>
                </c:pt>
                <c:pt idx="656">
                  <c:v>80.040805787865906</c:v>
                </c:pt>
                <c:pt idx="657">
                  <c:v>79.882532911922596</c:v>
                </c:pt>
                <c:pt idx="658">
                  <c:v>79.871976614027389</c:v>
                </c:pt>
                <c:pt idx="659">
                  <c:v>79.861419588731607</c:v>
                </c:pt>
                <c:pt idx="660">
                  <c:v>79.850861809065648</c:v>
                </c:pt>
                <c:pt idx="661">
                  <c:v>79.840303255593398</c:v>
                </c:pt>
                <c:pt idx="662">
                  <c:v>79.829743900492488</c:v>
                </c:pt>
                <c:pt idx="663">
                  <c:v>79.671241643700299</c:v>
                </c:pt>
                <c:pt idx="664">
                  <c:v>79.660666289753706</c:v>
                </c:pt>
                <c:pt idx="665">
                  <c:v>79.650089738363889</c:v>
                </c:pt>
                <c:pt idx="666">
                  <c:v>79.639511957218602</c:v>
                </c:pt>
                <c:pt idx="667">
                  <c:v>79.628932927824849</c:v>
                </c:pt>
                <c:pt idx="668">
                  <c:v>79.618352624736048</c:v>
                </c:pt>
                <c:pt idx="669">
                  <c:v>79.448875060267724</c:v>
                </c:pt>
                <c:pt idx="670">
                  <c:v>79.438269438685992</c:v>
                </c:pt>
                <c:pt idx="671">
                  <c:v>79.427662108554088</c:v>
                </c:pt>
                <c:pt idx="672">
                  <c:v>79.417053047072869</c:v>
                </c:pt>
                <c:pt idx="673">
                  <c:v>79.406442231242991</c:v>
                </c:pt>
                <c:pt idx="674">
                  <c:v>79.236410408634782</c:v>
                </c:pt>
                <c:pt idx="675">
                  <c:v>79.225765989665192</c:v>
                </c:pt>
                <c:pt idx="676">
                  <c:v>79.215119374842985</c:v>
                </c:pt>
                <c:pt idx="677">
                  <c:v>79.204470537440514</c:v>
                </c:pt>
                <c:pt idx="678">
                  <c:v>79.1938194504134</c:v>
                </c:pt>
                <c:pt idx="679">
                  <c:v>79.023075834600789</c:v>
                </c:pt>
                <c:pt idx="680">
                  <c:v>79.012382686488806</c:v>
                </c:pt>
                <c:pt idx="681">
                  <c:v>79.001686833396079</c:v>
                </c:pt>
                <c:pt idx="682">
                  <c:v>78.990988256585254</c:v>
                </c:pt>
                <c:pt idx="683">
                  <c:v>78.980286925070359</c:v>
                </c:pt>
                <c:pt idx="684">
                  <c:v>78.808670276198526</c:v>
                </c:pt>
                <c:pt idx="685">
                  <c:v>78.797918208447896</c:v>
                </c:pt>
                <c:pt idx="686">
                  <c:v>78.787162923254201</c:v>
                </c:pt>
                <c:pt idx="687">
                  <c:v>78.776404392886207</c:v>
                </c:pt>
                <c:pt idx="688">
                  <c:v>78.765642591958198</c:v>
                </c:pt>
                <c:pt idx="689">
                  <c:v>78.754877495005502</c:v>
                </c:pt>
                <c:pt idx="690">
                  <c:v>78.592987434336578</c:v>
                </c:pt>
                <c:pt idx="691">
                  <c:v>78.582165983598998</c:v>
                </c:pt>
                <c:pt idx="692">
                  <c:v>78.571340783901348</c:v>
                </c:pt>
                <c:pt idx="693">
                  <c:v>78.560511807939179</c:v>
                </c:pt>
                <c:pt idx="694">
                  <c:v>78.549679028604999</c:v>
                </c:pt>
                <c:pt idx="695">
                  <c:v>78.538842419720083</c:v>
                </c:pt>
                <c:pt idx="696">
                  <c:v>78.375815084957779</c:v>
                </c:pt>
                <c:pt idx="697">
                  <c:v>78.364913472661783</c:v>
                </c:pt>
                <c:pt idx="698">
                  <c:v>78.354007561274599</c:v>
                </c:pt>
                <c:pt idx="699">
                  <c:v>78.343097324115305</c:v>
                </c:pt>
                <c:pt idx="700">
                  <c:v>78.33218273669398</c:v>
                </c:pt>
                <c:pt idx="701">
                  <c:v>78.321263764478743</c:v>
                </c:pt>
                <c:pt idx="702">
                  <c:v>78.145941402166414</c:v>
                </c:pt>
                <c:pt idx="703">
                  <c:v>78.134943627396893</c:v>
                </c:pt>
                <c:pt idx="704">
                  <c:v>78.123940960270602</c:v>
                </c:pt>
                <c:pt idx="705">
                  <c:v>78.112933368627679</c:v>
                </c:pt>
                <c:pt idx="706">
                  <c:v>78.1019208262136</c:v>
                </c:pt>
                <c:pt idx="707">
                  <c:v>77.925022973403685</c:v>
                </c:pt>
                <c:pt idx="708">
                  <c:v>77.913921777896491</c:v>
                </c:pt>
                <c:pt idx="709">
                  <c:v>77.902815101515998</c:v>
                </c:pt>
                <c:pt idx="710">
                  <c:v>77.891702911935099</c:v>
                </c:pt>
                <c:pt idx="711">
                  <c:v>77.880585183888158</c:v>
                </c:pt>
                <c:pt idx="712">
                  <c:v>77.701922962503701</c:v>
                </c:pt>
                <c:pt idx="713">
                  <c:v>77.690706350518141</c:v>
                </c:pt>
                <c:pt idx="714">
                  <c:v>77.679483643436541</c:v>
                </c:pt>
                <c:pt idx="715">
                  <c:v>77.668254811442978</c:v>
                </c:pt>
                <c:pt idx="716">
                  <c:v>77.657019823396183</c:v>
                </c:pt>
                <c:pt idx="717">
                  <c:v>77.476396804488559</c:v>
                </c:pt>
                <c:pt idx="718">
                  <c:v>77.465052284916496</c:v>
                </c:pt>
                <c:pt idx="719">
                  <c:v>77.453701030438907</c:v>
                </c:pt>
                <c:pt idx="720">
                  <c:v>77.442343013783258</c:v>
                </c:pt>
                <c:pt idx="721">
                  <c:v>77.430978197490859</c:v>
                </c:pt>
                <c:pt idx="722">
                  <c:v>77.248189589326529</c:v>
                </c:pt>
                <c:pt idx="723">
                  <c:v>77.236704122599207</c:v>
                </c:pt>
                <c:pt idx="724">
                  <c:v>77.225211260582682</c:v>
                </c:pt>
                <c:pt idx="725">
                  <c:v>77.213710962256982</c:v>
                </c:pt>
                <c:pt idx="726">
                  <c:v>77.202203196695308</c:v>
                </c:pt>
                <c:pt idx="727">
                  <c:v>77.190687926395199</c:v>
                </c:pt>
                <c:pt idx="728">
                  <c:v>77.017034986424648</c:v>
                </c:pt>
                <c:pt idx="729">
                  <c:v>77.005394939757949</c:v>
                </c:pt>
                <c:pt idx="730">
                  <c:v>76.993746796427189</c:v>
                </c:pt>
                <c:pt idx="731">
                  <c:v>76.982090518336179</c:v>
                </c:pt>
                <c:pt idx="732">
                  <c:v>76.970426070935403</c:v>
                </c:pt>
                <c:pt idx="733">
                  <c:v>76.958753416630699</c:v>
                </c:pt>
                <c:pt idx="734">
                  <c:v>76.770845174095442</c:v>
                </c:pt>
                <c:pt idx="735">
                  <c:v>76.759027419522482</c:v>
                </c:pt>
                <c:pt idx="736">
                  <c:v>76.747200796746426</c:v>
                </c:pt>
                <c:pt idx="737">
                  <c:v>76.735365264521178</c:v>
                </c:pt>
                <c:pt idx="738">
                  <c:v>76.723520788555803</c:v>
                </c:pt>
                <c:pt idx="739">
                  <c:v>76.532761400174479</c:v>
                </c:pt>
                <c:pt idx="740">
                  <c:v>76.520758976405205</c:v>
                </c:pt>
                <c:pt idx="741">
                  <c:v>76.508746909775681</c:v>
                </c:pt>
                <c:pt idx="742">
                  <c:v>76.496725159540105</c:v>
                </c:pt>
                <c:pt idx="743">
                  <c:v>76.484693687192632</c:v>
                </c:pt>
                <c:pt idx="744">
                  <c:v>76.290834984410395</c:v>
                </c:pt>
                <c:pt idx="745">
                  <c:v>76.278632033781989</c:v>
                </c:pt>
                <c:pt idx="746">
                  <c:v>76.266418627630003</c:v>
                </c:pt>
                <c:pt idx="747">
                  <c:v>76.2541947180856</c:v>
                </c:pt>
                <c:pt idx="748">
                  <c:v>76.241960268971681</c:v>
                </c:pt>
                <c:pt idx="749">
                  <c:v>76.044740643592405</c:v>
                </c:pt>
                <c:pt idx="750">
                  <c:v>76.032320440209503</c:v>
                </c:pt>
                <c:pt idx="751">
                  <c:v>76.019888917027359</c:v>
                </c:pt>
                <c:pt idx="752">
                  <c:v>76.007446029877499</c:v>
                </c:pt>
                <c:pt idx="753">
                  <c:v>75.994991736934082</c:v>
                </c:pt>
                <c:pt idx="754">
                  <c:v>75.794134875717461</c:v>
                </c:pt>
                <c:pt idx="755">
                  <c:v>75.781479733780515</c:v>
                </c:pt>
                <c:pt idx="756">
                  <c:v>75.76881236151668</c:v>
                </c:pt>
                <c:pt idx="757">
                  <c:v>75.756132712685272</c:v>
                </c:pt>
                <c:pt idx="758">
                  <c:v>75.743440740425683</c:v>
                </c:pt>
                <c:pt idx="759">
                  <c:v>75.730736397583428</c:v>
                </c:pt>
                <c:pt idx="760">
                  <c:v>75.538654246447024</c:v>
                </c:pt>
                <c:pt idx="761">
                  <c:v>75.525745437915248</c:v>
                </c:pt>
                <c:pt idx="762">
                  <c:v>75.512823435850223</c:v>
                </c:pt>
                <c:pt idx="763">
                  <c:v>75.4998881857789</c:v>
                </c:pt>
                <c:pt idx="764">
                  <c:v>75.486939644476223</c:v>
                </c:pt>
                <c:pt idx="765">
                  <c:v>75.473977756647358</c:v>
                </c:pt>
                <c:pt idx="766">
                  <c:v>75.264731177348878</c:v>
                </c:pt>
                <c:pt idx="767">
                  <c:v>75.251534611382993</c:v>
                </c:pt>
                <c:pt idx="768">
                  <c:v>75.238323775805696</c:v>
                </c:pt>
                <c:pt idx="769">
                  <c:v>75.225098609493088</c:v>
                </c:pt>
                <c:pt idx="770">
                  <c:v>75.211859065126177</c:v>
                </c:pt>
                <c:pt idx="771">
                  <c:v>74.99802660197318</c:v>
                </c:pt>
                <c:pt idx="772">
                  <c:v>74.984534286866392</c:v>
                </c:pt>
                <c:pt idx="773">
                  <c:v>74.971026605736697</c:v>
                </c:pt>
                <c:pt idx="774">
                  <c:v>74.957503501447619</c:v>
                </c:pt>
                <c:pt idx="775">
                  <c:v>74.943964914274744</c:v>
                </c:pt>
                <c:pt idx="776">
                  <c:v>74.725195082552219</c:v>
                </c:pt>
                <c:pt idx="777">
                  <c:v>74.711384455766506</c:v>
                </c:pt>
                <c:pt idx="778">
                  <c:v>74.697557292225483</c:v>
                </c:pt>
                <c:pt idx="779">
                  <c:v>74.683713535158049</c:v>
                </c:pt>
                <c:pt idx="780">
                  <c:v>74.669853123379511</c:v>
                </c:pt>
                <c:pt idx="781">
                  <c:v>74.445771152163388</c:v>
                </c:pt>
                <c:pt idx="782">
                  <c:v>74.431618127564278</c:v>
                </c:pt>
                <c:pt idx="783">
                  <c:v>74.417447325404183</c:v>
                </c:pt>
                <c:pt idx="784">
                  <c:v>74.403258674164192</c:v>
                </c:pt>
                <c:pt idx="785">
                  <c:v>74.389052115002784</c:v>
                </c:pt>
                <c:pt idx="786">
                  <c:v>74.159257587735482</c:v>
                </c:pt>
                <c:pt idx="787">
                  <c:v>74.144736418565685</c:v>
                </c:pt>
                <c:pt idx="788">
                  <c:v>74.130196134093225</c:v>
                </c:pt>
                <c:pt idx="789">
                  <c:v>74.115636663392593</c:v>
                </c:pt>
                <c:pt idx="790">
                  <c:v>74.101057937774215</c:v>
                </c:pt>
                <c:pt idx="791">
                  <c:v>73.850205224129681</c:v>
                </c:pt>
                <c:pt idx="792">
                  <c:v>73.835267762184458</c:v>
                </c:pt>
                <c:pt idx="793">
                  <c:v>73.820309677779349</c:v>
                </c:pt>
                <c:pt idx="794">
                  <c:v>73.805330899287384</c:v>
                </c:pt>
                <c:pt idx="795">
                  <c:v>73.790331347884404</c:v>
                </c:pt>
                <c:pt idx="796">
                  <c:v>73.547451425841345</c:v>
                </c:pt>
                <c:pt idx="797">
                  <c:v>73.532087028494459</c:v>
                </c:pt>
                <c:pt idx="798">
                  <c:v>73.516700467955602</c:v>
                </c:pt>
                <c:pt idx="799">
                  <c:v>73.501291655961197</c:v>
                </c:pt>
                <c:pt idx="800">
                  <c:v>73.485860515787181</c:v>
                </c:pt>
                <c:pt idx="801">
                  <c:v>73.235858484252503</c:v>
                </c:pt>
                <c:pt idx="802">
                  <c:v>73.220035102674089</c:v>
                </c:pt>
                <c:pt idx="803">
                  <c:v>73.204187881543604</c:v>
                </c:pt>
                <c:pt idx="804">
                  <c:v>73.188316740801284</c:v>
                </c:pt>
                <c:pt idx="805">
                  <c:v>73.172421591517789</c:v>
                </c:pt>
                <c:pt idx="806">
                  <c:v>72.914761320919396</c:v>
                </c:pt>
                <c:pt idx="807">
                  <c:v>72.898444319725158</c:v>
                </c:pt>
                <c:pt idx="808">
                  <c:v>72.882101674875798</c:v>
                </c:pt>
                <c:pt idx="809">
                  <c:v>72.865733298489971</c:v>
                </c:pt>
                <c:pt idx="810">
                  <c:v>72.849339090328982</c:v>
                </c:pt>
                <c:pt idx="811">
                  <c:v>72.58344029419861</c:v>
                </c:pt>
                <c:pt idx="812">
                  <c:v>72.566592134445358</c:v>
                </c:pt>
                <c:pt idx="813">
                  <c:v>72.549716376225788</c:v>
                </c:pt>
                <c:pt idx="814">
                  <c:v>72.532812914535015</c:v>
                </c:pt>
                <c:pt idx="815">
                  <c:v>72.515881645512323</c:v>
                </c:pt>
                <c:pt idx="816">
                  <c:v>72.241114083658829</c:v>
                </c:pt>
                <c:pt idx="817">
                  <c:v>72.223693935920195</c:v>
                </c:pt>
                <c:pt idx="818">
                  <c:v>72.206244054468598</c:v>
                </c:pt>
                <c:pt idx="819">
                  <c:v>72.188764323782578</c:v>
                </c:pt>
                <c:pt idx="820">
                  <c:v>72.1712546287539</c:v>
                </c:pt>
                <c:pt idx="821">
                  <c:v>71.868894500856058</c:v>
                </c:pt>
                <c:pt idx="822">
                  <c:v>71.850825705343993</c:v>
                </c:pt>
                <c:pt idx="823">
                  <c:v>71.832724714446258</c:v>
                </c:pt>
                <c:pt idx="824">
                  <c:v>71.814591404073397</c:v>
                </c:pt>
                <c:pt idx="825">
                  <c:v>71.501257825613223</c:v>
                </c:pt>
                <c:pt idx="826">
                  <c:v>71.482520989698727</c:v>
                </c:pt>
                <c:pt idx="827">
                  <c:v>71.463749372803619</c:v>
                </c:pt>
                <c:pt idx="828">
                  <c:v>71.444942845101295</c:v>
                </c:pt>
                <c:pt idx="829">
                  <c:v>71.426101264465601</c:v>
                </c:pt>
                <c:pt idx="830">
                  <c:v>71.119754927442202</c:v>
                </c:pt>
                <c:pt idx="831">
                  <c:v>71.100295906662609</c:v>
                </c:pt>
                <c:pt idx="832">
                  <c:v>71.080799254737101</c:v>
                </c:pt>
                <c:pt idx="833">
                  <c:v>71.061264824487026</c:v>
                </c:pt>
                <c:pt idx="834">
                  <c:v>71.041692459328047</c:v>
                </c:pt>
                <c:pt idx="835">
                  <c:v>70.723249206226612</c:v>
                </c:pt>
                <c:pt idx="836">
                  <c:v>70.703008050130009</c:v>
                </c:pt>
                <c:pt idx="837">
                  <c:v>70.682726097268883</c:v>
                </c:pt>
                <c:pt idx="838">
                  <c:v>70.662403171577878</c:v>
                </c:pt>
                <c:pt idx="839">
                  <c:v>70.642039119408324</c:v>
                </c:pt>
                <c:pt idx="840">
                  <c:v>70.310478905467619</c:v>
                </c:pt>
                <c:pt idx="841">
                  <c:v>70.289388876233005</c:v>
                </c:pt>
                <c:pt idx="842">
                  <c:v>70.268254509532227</c:v>
                </c:pt>
                <c:pt idx="843">
                  <c:v>70.247075625461903</c:v>
                </c:pt>
                <c:pt idx="844">
                  <c:v>70.225852032340114</c:v>
                </c:pt>
                <c:pt idx="845">
                  <c:v>69.880035996067349</c:v>
                </c:pt>
                <c:pt idx="846">
                  <c:v>69.858022414882115</c:v>
                </c:pt>
                <c:pt idx="847">
                  <c:v>69.835960536988608</c:v>
                </c:pt>
                <c:pt idx="848">
                  <c:v>69.813850149671083</c:v>
                </c:pt>
                <c:pt idx="849">
                  <c:v>69.791691039938314</c:v>
                </c:pt>
                <c:pt idx="850">
                  <c:v>69.407319775751603</c:v>
                </c:pt>
                <c:pt idx="851">
                  <c:v>69.384245876992708</c:v>
                </c:pt>
                <c:pt idx="852">
                  <c:v>69.361118967609883</c:v>
                </c:pt>
                <c:pt idx="853">
                  <c:v>69.337938802117648</c:v>
                </c:pt>
                <c:pt idx="854">
                  <c:v>68.9354886010684</c:v>
                </c:pt>
                <c:pt idx="855">
                  <c:v>68.911307092159888</c:v>
                </c:pt>
                <c:pt idx="856">
                  <c:v>68.8870674679807</c:v>
                </c:pt>
                <c:pt idx="857">
                  <c:v>68.862769458708499</c:v>
                </c:pt>
                <c:pt idx="858">
                  <c:v>68.838412785388883</c:v>
                </c:pt>
                <c:pt idx="859">
                  <c:v>68.440496648758227</c:v>
                </c:pt>
                <c:pt idx="860">
                  <c:v>68.415098879053758</c:v>
                </c:pt>
                <c:pt idx="861">
                  <c:v>68.389637180220149</c:v>
                </c:pt>
                <c:pt idx="862">
                  <c:v>68.364111241477744</c:v>
                </c:pt>
                <c:pt idx="863">
                  <c:v>68.338520744922803</c:v>
                </c:pt>
                <c:pt idx="864">
                  <c:v>67.920028605221802</c:v>
                </c:pt>
                <c:pt idx="865">
                  <c:v>67.893290506334679</c:v>
                </c:pt>
                <c:pt idx="866">
                  <c:v>67.866481817885159</c:v>
                </c:pt>
                <c:pt idx="867">
                  <c:v>67.839602185641581</c:v>
                </c:pt>
                <c:pt idx="868">
                  <c:v>67.812651248185404</c:v>
                </c:pt>
                <c:pt idx="869">
                  <c:v>67.371435249045604</c:v>
                </c:pt>
                <c:pt idx="870">
                  <c:v>67.343214562866805</c:v>
                </c:pt>
                <c:pt idx="871">
                  <c:v>67.314915646258925</c:v>
                </c:pt>
                <c:pt idx="872">
                  <c:v>67.286538085432511</c:v>
                </c:pt>
                <c:pt idx="873">
                  <c:v>67.258081469855</c:v>
                </c:pt>
                <c:pt idx="874">
                  <c:v>66.791674284033761</c:v>
                </c:pt>
                <c:pt idx="875">
                  <c:v>66.761807405987597</c:v>
                </c:pt>
                <c:pt idx="876">
                  <c:v>66.731853488044848</c:v>
                </c:pt>
                <c:pt idx="877">
                  <c:v>66.701812067360194</c:v>
                </c:pt>
                <c:pt idx="878">
                  <c:v>66.6716826552165</c:v>
                </c:pt>
                <c:pt idx="879">
                  <c:v>66.145541215727008</c:v>
                </c:pt>
                <c:pt idx="880">
                  <c:v>66.11374240586828</c:v>
                </c:pt>
                <c:pt idx="881">
                  <c:v>66.081845863290781</c:v>
                </c:pt>
                <c:pt idx="882">
                  <c:v>66.049851037665178</c:v>
                </c:pt>
                <c:pt idx="883">
                  <c:v>65.490348969386091</c:v>
                </c:pt>
                <c:pt idx="884">
                  <c:v>65.456486349196979</c:v>
                </c:pt>
                <c:pt idx="885">
                  <c:v>65.422514213752379</c:v>
                </c:pt>
                <c:pt idx="886">
                  <c:v>65.3884319391031</c:v>
                </c:pt>
                <c:pt idx="887">
                  <c:v>64.791545875717944</c:v>
                </c:pt>
                <c:pt idx="888">
                  <c:v>64.755367613677748</c:v>
                </c:pt>
                <c:pt idx="889">
                  <c:v>64.719066316072883</c:v>
                </c:pt>
                <c:pt idx="890">
                  <c:v>64.682641260099459</c:v>
                </c:pt>
                <c:pt idx="891">
                  <c:v>64.646091721675305</c:v>
                </c:pt>
                <c:pt idx="892">
                  <c:v>64.043755485199696</c:v>
                </c:pt>
                <c:pt idx="893">
                  <c:v>64.004973491361085</c:v>
                </c:pt>
                <c:pt idx="894">
                  <c:v>63.966053068628696</c:v>
                </c:pt>
                <c:pt idx="895">
                  <c:v>63.9269933912203</c:v>
                </c:pt>
                <c:pt idx="896">
                  <c:v>63.887793646913799</c:v>
                </c:pt>
                <c:pt idx="897">
                  <c:v>63.240856235608604</c:v>
                </c:pt>
                <c:pt idx="898">
                  <c:v>63.199144481490805</c:v>
                </c:pt>
                <c:pt idx="899">
                  <c:v>63.157277015405796</c:v>
                </c:pt>
                <c:pt idx="900">
                  <c:v>63.115252918606011</c:v>
                </c:pt>
                <c:pt idx="901">
                  <c:v>63.073071281339097</c:v>
                </c:pt>
                <c:pt idx="902">
                  <c:v>62.375977234217594</c:v>
                </c:pt>
                <c:pt idx="903">
                  <c:v>62.330973599360405</c:v>
                </c:pt>
                <c:pt idx="904">
                  <c:v>62.285795306755425</c:v>
                </c:pt>
                <c:pt idx="905">
                  <c:v>62.240441376605901</c:v>
                </c:pt>
                <c:pt idx="906">
                  <c:v>62.194910824749435</c:v>
                </c:pt>
                <c:pt idx="907">
                  <c:v>61.392906506245495</c:v>
                </c:pt>
                <c:pt idx="908">
                  <c:v>61.34402665879346</c:v>
                </c:pt>
                <c:pt idx="909">
                  <c:v>61.294951234006113</c:v>
                </c:pt>
                <c:pt idx="910">
                  <c:v>61.245679228465413</c:v>
                </c:pt>
                <c:pt idx="911">
                  <c:v>60.377019876371499</c:v>
                </c:pt>
                <c:pt idx="912">
                  <c:v>60.324041195067252</c:v>
                </c:pt>
                <c:pt idx="913">
                  <c:v>60.270847490923998</c:v>
                </c:pt>
                <c:pt idx="914">
                  <c:v>60.217437842438699</c:v>
                </c:pt>
                <c:pt idx="915">
                  <c:v>59.275584931461111</c:v>
                </c:pt>
                <c:pt idx="916">
                  <c:v>59.218141457146345</c:v>
                </c:pt>
                <c:pt idx="917">
                  <c:v>59.160466464529605</c:v>
                </c:pt>
                <c:pt idx="918">
                  <c:v>59.102559271459313</c:v>
                </c:pt>
                <c:pt idx="919">
                  <c:v>59.044419202299395</c:v>
                </c:pt>
                <c:pt idx="920">
                  <c:v>58.082035824014312</c:v>
                </c:pt>
                <c:pt idx="921">
                  <c:v>58.019853716977202</c:v>
                </c:pt>
                <c:pt idx="922">
                  <c:v>57.957430244689711</c:v>
                </c:pt>
                <c:pt idx="923">
                  <c:v>57.894765174862194</c:v>
                </c:pt>
                <c:pt idx="924">
                  <c:v>57.831858297670195</c:v>
                </c:pt>
                <c:pt idx="925">
                  <c:v>56.792415128715881</c:v>
                </c:pt>
                <c:pt idx="926">
                  <c:v>56.725396870156167</c:v>
                </c:pt>
                <c:pt idx="927">
                  <c:v>56.658138724478896</c:v>
                </c:pt>
                <c:pt idx="928">
                  <c:v>56.590641154709999</c:v>
                </c:pt>
                <c:pt idx="929">
                  <c:v>56.522904656950303</c:v>
                </c:pt>
                <c:pt idx="930">
                  <c:v>55.407199177754244</c:v>
                </c:pt>
                <c:pt idx="931">
                  <c:v>55.335518954707858</c:v>
                </c:pt>
                <c:pt idx="932">
                  <c:v>55.263616239774542</c:v>
                </c:pt>
                <c:pt idx="933">
                  <c:v>55.191492382279442</c:v>
                </c:pt>
                <c:pt idx="934">
                  <c:v>55.1191487735396</c:v>
                </c:pt>
                <c:pt idx="935">
                  <c:v>53.857263530223378</c:v>
                </c:pt>
                <c:pt idx="936">
                  <c:v>53.7812560408262</c:v>
                </c:pt>
                <c:pt idx="937">
                  <c:v>53.705064099637298</c:v>
                </c:pt>
                <c:pt idx="938">
                  <c:v>53.628690005687595</c:v>
                </c:pt>
                <c:pt idx="939">
                  <c:v>52.304882466795874</c:v>
                </c:pt>
                <c:pt idx="940">
                  <c:v>52.225667120613096</c:v>
                </c:pt>
                <c:pt idx="941">
                  <c:v>52.1463203812215</c:v>
                </c:pt>
                <c:pt idx="942">
                  <c:v>52.066845226331942</c:v>
                </c:pt>
                <c:pt idx="943">
                  <c:v>50.699100292155229</c:v>
                </c:pt>
                <c:pt idx="944">
                  <c:v>50.617843791403445</c:v>
                </c:pt>
                <c:pt idx="945">
                  <c:v>50.536518546211013</c:v>
                </c:pt>
                <c:pt idx="946">
                  <c:v>50.455127786028001</c:v>
                </c:pt>
                <c:pt idx="947">
                  <c:v>49.064559269814595</c:v>
                </c:pt>
                <c:pt idx="948">
                  <c:v>48.982533517565599</c:v>
                </c:pt>
                <c:pt idx="949">
                  <c:v>48.900502033722496</c:v>
                </c:pt>
                <c:pt idx="950">
                  <c:v>48.818467815096945</c:v>
                </c:pt>
                <c:pt idx="951">
                  <c:v>48.736433847390913</c:v>
                </c:pt>
                <c:pt idx="952">
                  <c:v>47.4262638000667</c:v>
                </c:pt>
                <c:pt idx="953">
                  <c:v>47.344666347565557</c:v>
                </c:pt>
                <c:pt idx="954">
                  <c:v>47.263118437464165</c:v>
                </c:pt>
                <c:pt idx="955">
                  <c:v>47.181622532301304</c:v>
                </c:pt>
                <c:pt idx="956">
                  <c:v>47.100181060737427</c:v>
                </c:pt>
                <c:pt idx="957">
                  <c:v>47.018796425786704</c:v>
                </c:pt>
                <c:pt idx="958">
                  <c:v>46.937470986963596</c:v>
                </c:pt>
                <c:pt idx="959">
                  <c:v>46.856207085609817</c:v>
                </c:pt>
                <c:pt idx="960">
                  <c:v>46.775007023130811</c:v>
                </c:pt>
                <c:pt idx="961">
                  <c:v>46.693873060429212</c:v>
                </c:pt>
                <c:pt idx="962">
                  <c:v>46.612807446872097</c:v>
                </c:pt>
                <c:pt idx="963">
                  <c:v>46.531812372376699</c:v>
                </c:pt>
                <c:pt idx="964">
                  <c:v>46.450890012157096</c:v>
                </c:pt>
                <c:pt idx="965">
                  <c:v>45.806378204958065</c:v>
                </c:pt>
                <c:pt idx="966">
                  <c:v>45.726202407963697</c:v>
                </c:pt>
                <c:pt idx="967">
                  <c:v>45.646119186471573</c:v>
                </c:pt>
                <c:pt idx="968">
                  <c:v>45.566130349316403</c:v>
                </c:pt>
                <c:pt idx="969">
                  <c:v>45.486237661835105</c:v>
                </c:pt>
                <c:pt idx="970">
                  <c:v>45.406442867569098</c:v>
                </c:pt>
                <c:pt idx="971">
                  <c:v>45.326747662922394</c:v>
                </c:pt>
                <c:pt idx="972">
                  <c:v>45.247153730784412</c:v>
                </c:pt>
                <c:pt idx="973">
                  <c:v>45.167662699829812</c:v>
                </c:pt>
                <c:pt idx="974">
                  <c:v>45.088276188140398</c:v>
                </c:pt>
                <c:pt idx="975">
                  <c:v>45.008995763799902</c:v>
                </c:pt>
                <c:pt idx="976">
                  <c:v>44.929822976308202</c:v>
                </c:pt>
                <c:pt idx="977">
                  <c:v>44.850759336369002</c:v>
                </c:pt>
                <c:pt idx="978">
                  <c:v>44.1574883001296</c:v>
                </c:pt>
                <c:pt idx="979">
                  <c:v>44.085742871091803</c:v>
                </c:pt>
                <c:pt idx="980">
                  <c:v>44.013992869396027</c:v>
                </c:pt>
                <c:pt idx="981">
                  <c:v>43.942273137253395</c:v>
                </c:pt>
                <c:pt idx="982">
                  <c:v>43.870596446645195</c:v>
                </c:pt>
                <c:pt idx="983">
                  <c:v>43.798968177230599</c:v>
                </c:pt>
                <c:pt idx="984">
                  <c:v>43.727391214136212</c:v>
                </c:pt>
                <c:pt idx="985">
                  <c:v>43.655867608303957</c:v>
                </c:pt>
                <c:pt idx="986">
                  <c:v>43.5843991127728</c:v>
                </c:pt>
                <c:pt idx="987">
                  <c:v>43.512987371208958</c:v>
                </c:pt>
                <c:pt idx="988">
                  <c:v>43.441633985409197</c:v>
                </c:pt>
                <c:pt idx="989">
                  <c:v>43.370340512269998</c:v>
                </c:pt>
                <c:pt idx="990">
                  <c:v>42.731642525869105</c:v>
                </c:pt>
                <c:pt idx="991">
                  <c:v>42.661029393685993</c:v>
                </c:pt>
                <c:pt idx="992">
                  <c:v>42.590491948725642</c:v>
                </c:pt>
                <c:pt idx="993">
                  <c:v>42.520031496980813</c:v>
                </c:pt>
                <c:pt idx="994">
                  <c:v>42.449649328920202</c:v>
                </c:pt>
                <c:pt idx="995">
                  <c:v>42.379346703811294</c:v>
                </c:pt>
                <c:pt idx="996">
                  <c:v>42.309124870678296</c:v>
                </c:pt>
                <c:pt idx="997">
                  <c:v>42.238985052488403</c:v>
                </c:pt>
                <c:pt idx="998">
                  <c:v>42.168928455695195</c:v>
                </c:pt>
                <c:pt idx="999">
                  <c:v>42.098956255307499</c:v>
                </c:pt>
                <c:pt idx="1000">
                  <c:v>42.029069621250294</c:v>
                </c:pt>
                <c:pt idx="1001">
                  <c:v>41.959269694150294</c:v>
                </c:pt>
                <c:pt idx="1002">
                  <c:v>41.3351506448818</c:v>
                </c:pt>
                <c:pt idx="1003">
                  <c:v>41.266276200177025</c:v>
                </c:pt>
                <c:pt idx="1004">
                  <c:v>41.1974997119571</c:v>
                </c:pt>
                <c:pt idx="1005">
                  <c:v>41.128822090812001</c:v>
                </c:pt>
                <c:pt idx="1006">
                  <c:v>41.060244225566294</c:v>
                </c:pt>
                <c:pt idx="1007">
                  <c:v>40.991766983858298</c:v>
                </c:pt>
                <c:pt idx="1008">
                  <c:v>40.923391223646234</c:v>
                </c:pt>
                <c:pt idx="1009">
                  <c:v>40.855117770059003</c:v>
                </c:pt>
                <c:pt idx="1010">
                  <c:v>40.786947443628158</c:v>
                </c:pt>
                <c:pt idx="1011">
                  <c:v>40.718881039346805</c:v>
                </c:pt>
                <c:pt idx="1012">
                  <c:v>40.650919343090912</c:v>
                </c:pt>
                <c:pt idx="1013">
                  <c:v>40.583063112091594</c:v>
                </c:pt>
                <c:pt idx="1014">
                  <c:v>40.515313090369602</c:v>
                </c:pt>
                <c:pt idx="1015">
                  <c:v>39.977220438594998</c:v>
                </c:pt>
                <c:pt idx="1016">
                  <c:v>39.910457095837337</c:v>
                </c:pt>
                <c:pt idx="1017">
                  <c:v>39.843806507725894</c:v>
                </c:pt>
                <c:pt idx="1018">
                  <c:v>39.777269240417901</c:v>
                </c:pt>
                <c:pt idx="1019">
                  <c:v>39.710845842629602</c:v>
                </c:pt>
                <c:pt idx="1020">
                  <c:v>39.644536853107702</c:v>
                </c:pt>
                <c:pt idx="1021">
                  <c:v>39.578342791421512</c:v>
                </c:pt>
                <c:pt idx="1022">
                  <c:v>39.512264168190995</c:v>
                </c:pt>
                <c:pt idx="1023">
                  <c:v>39.446301476060995</c:v>
                </c:pt>
                <c:pt idx="1024">
                  <c:v>39.380455189990798</c:v>
                </c:pt>
                <c:pt idx="1025">
                  <c:v>39.314725780769194</c:v>
                </c:pt>
                <c:pt idx="1026">
                  <c:v>39.249113693660902</c:v>
                </c:pt>
                <c:pt idx="1027">
                  <c:v>39.183619371708495</c:v>
                </c:pt>
                <c:pt idx="1028">
                  <c:v>38.663952362331941</c:v>
                </c:pt>
                <c:pt idx="1029">
                  <c:v>38.599535424277313</c:v>
                </c:pt>
                <c:pt idx="1030">
                  <c:v>38.535239915745301</c:v>
                </c:pt>
                <c:pt idx="1031">
                  <c:v>38.471066134030295</c:v>
                </c:pt>
                <c:pt idx="1032">
                  <c:v>38.407014366457801</c:v>
                </c:pt>
                <c:pt idx="1033">
                  <c:v>38.343084889851134</c:v>
                </c:pt>
                <c:pt idx="1034">
                  <c:v>38.279277975159602</c:v>
                </c:pt>
                <c:pt idx="1035">
                  <c:v>38.215593870622698</c:v>
                </c:pt>
                <c:pt idx="1036">
                  <c:v>38.152032823568042</c:v>
                </c:pt>
                <c:pt idx="1037">
                  <c:v>38.088595066421412</c:v>
                </c:pt>
                <c:pt idx="1038">
                  <c:v>38.025280823817198</c:v>
                </c:pt>
                <c:pt idx="1039">
                  <c:v>37.962090306234202</c:v>
                </c:pt>
                <c:pt idx="1040">
                  <c:v>37.899023718109312</c:v>
                </c:pt>
                <c:pt idx="1041">
                  <c:v>37.398973572677001</c:v>
                </c:pt>
                <c:pt idx="1042">
                  <c:v>37.337029879601758</c:v>
                </c:pt>
                <c:pt idx="1043">
                  <c:v>37.275211624679613</c:v>
                </c:pt>
                <c:pt idx="1044">
                  <c:v>37.21351890335535</c:v>
                </c:pt>
                <c:pt idx="1045">
                  <c:v>37.151951818136595</c:v>
                </c:pt>
                <c:pt idx="1046">
                  <c:v>37.090510449370917</c:v>
                </c:pt>
                <c:pt idx="1047">
                  <c:v>37.029194875395397</c:v>
                </c:pt>
                <c:pt idx="1048">
                  <c:v>36.968005166558342</c:v>
                </c:pt>
                <c:pt idx="1049">
                  <c:v>36.9069413844853</c:v>
                </c:pt>
                <c:pt idx="1050">
                  <c:v>36.846003589204827</c:v>
                </c:pt>
                <c:pt idx="1051">
                  <c:v>36.785191819284911</c:v>
                </c:pt>
                <c:pt idx="1052">
                  <c:v>36.724506120659512</c:v>
                </c:pt>
                <c:pt idx="1053">
                  <c:v>36.663946527650197</c:v>
                </c:pt>
                <c:pt idx="1054">
                  <c:v>36.124586892756</c:v>
                </c:pt>
                <c:pt idx="1055">
                  <c:v>36.065288666930009</c:v>
                </c:pt>
                <c:pt idx="1056">
                  <c:v>36.006116470923843</c:v>
                </c:pt>
                <c:pt idx="1057">
                  <c:v>35.947070267249927</c:v>
                </c:pt>
                <c:pt idx="1058">
                  <c:v>35.888150002273505</c:v>
                </c:pt>
                <c:pt idx="1059">
                  <c:v>35.829355624960954</c:v>
                </c:pt>
                <c:pt idx="1060">
                  <c:v>35.770687072772041</c:v>
                </c:pt>
                <c:pt idx="1061">
                  <c:v>35.712144285573501</c:v>
                </c:pt>
                <c:pt idx="1062">
                  <c:v>35.653727192925601</c:v>
                </c:pt>
                <c:pt idx="1063">
                  <c:v>35.595435717906213</c:v>
                </c:pt>
                <c:pt idx="1064">
                  <c:v>35.537269780670258</c:v>
                </c:pt>
                <c:pt idx="1065">
                  <c:v>35.479229301008296</c:v>
                </c:pt>
                <c:pt idx="1066">
                  <c:v>34.962494286422199</c:v>
                </c:pt>
                <c:pt idx="1067">
                  <c:v>34.905702726911542</c:v>
                </c:pt>
                <c:pt idx="1068">
                  <c:v>34.849035406755597</c:v>
                </c:pt>
                <c:pt idx="1069">
                  <c:v>34.792492186082022</c:v>
                </c:pt>
                <c:pt idx="1070">
                  <c:v>34.736072928563395</c:v>
                </c:pt>
                <c:pt idx="1071">
                  <c:v>34.679777492196294</c:v>
                </c:pt>
                <c:pt idx="1072">
                  <c:v>34.623605732344203</c:v>
                </c:pt>
                <c:pt idx="1073">
                  <c:v>34.5675574990887</c:v>
                </c:pt>
                <c:pt idx="1074">
                  <c:v>34.511632637260405</c:v>
                </c:pt>
                <c:pt idx="1075">
                  <c:v>34.455830995997999</c:v>
                </c:pt>
                <c:pt idx="1076">
                  <c:v>34.400152414637297</c:v>
                </c:pt>
                <c:pt idx="1077">
                  <c:v>34.344596728983902</c:v>
                </c:pt>
                <c:pt idx="1078">
                  <c:v>33.850097794196735</c:v>
                </c:pt>
                <c:pt idx="1079">
                  <c:v>33.795761544546011</c:v>
                </c:pt>
                <c:pt idx="1080">
                  <c:v>33.741546225547395</c:v>
                </c:pt>
                <c:pt idx="1081">
                  <c:v>33.687451647117094</c:v>
                </c:pt>
                <c:pt idx="1082">
                  <c:v>33.633477605944442</c:v>
                </c:pt>
                <c:pt idx="1083">
                  <c:v>33.579623908156009</c:v>
                </c:pt>
                <c:pt idx="1084">
                  <c:v>33.525890352617296</c:v>
                </c:pt>
                <c:pt idx="1085">
                  <c:v>33.472276732761003</c:v>
                </c:pt>
                <c:pt idx="1086">
                  <c:v>33.418782850497294</c:v>
                </c:pt>
                <c:pt idx="1087">
                  <c:v>33.365408490689703</c:v>
                </c:pt>
                <c:pt idx="1088">
                  <c:v>33.3121534530719</c:v>
                </c:pt>
                <c:pt idx="1089">
                  <c:v>33.259017523161695</c:v>
                </c:pt>
                <c:pt idx="1090">
                  <c:v>33.206000489080004</c:v>
                </c:pt>
                <c:pt idx="1091">
                  <c:v>32.786118398530654</c:v>
                </c:pt>
                <c:pt idx="1092">
                  <c:v>32.734161584933297</c:v>
                </c:pt>
                <c:pt idx="1093">
                  <c:v>32.682321454462958</c:v>
                </c:pt>
                <c:pt idx="1094">
                  <c:v>32.630597777265358</c:v>
                </c:pt>
                <c:pt idx="1095">
                  <c:v>32.578990319955295</c:v>
                </c:pt>
                <c:pt idx="1096">
                  <c:v>32.527498850409813</c:v>
                </c:pt>
                <c:pt idx="1097">
                  <c:v>32.476123140023411</c:v>
                </c:pt>
                <c:pt idx="1098">
                  <c:v>32.424862946719813</c:v>
                </c:pt>
                <c:pt idx="1099">
                  <c:v>32.373718041192497</c:v>
                </c:pt>
                <c:pt idx="1100">
                  <c:v>32.322688184957606</c:v>
                </c:pt>
                <c:pt idx="1101">
                  <c:v>32.271773139896204</c:v>
                </c:pt>
                <c:pt idx="1102">
                  <c:v>32.220972668437412</c:v>
                </c:pt>
                <c:pt idx="1103">
                  <c:v>32.170286528946242</c:v>
                </c:pt>
                <c:pt idx="1104">
                  <c:v>31.769246206107123</c:v>
                </c:pt>
                <c:pt idx="1105">
                  <c:v>31.719746106642788</c:v>
                </c:pt>
                <c:pt idx="1106">
                  <c:v>31.670390384092531</c:v>
                </c:pt>
                <c:pt idx="1107">
                  <c:v>31.621179047203999</c:v>
                </c:pt>
                <c:pt idx="1108">
                  <c:v>31.572112108058001</c:v>
                </c:pt>
                <c:pt idx="1109">
                  <c:v>31.523189591158086</c:v>
                </c:pt>
                <c:pt idx="1110">
                  <c:v>31.474411515648804</c:v>
                </c:pt>
                <c:pt idx="1111">
                  <c:v>31.425777917410787</c:v>
                </c:pt>
                <c:pt idx="1112">
                  <c:v>31.377288828679205</c:v>
                </c:pt>
                <c:pt idx="1113">
                  <c:v>31.328944292941017</c:v>
                </c:pt>
                <c:pt idx="1114">
                  <c:v>31.280744351909057</c:v>
                </c:pt>
                <c:pt idx="1115">
                  <c:v>31.232689056417289</c:v>
                </c:pt>
                <c:pt idx="1116">
                  <c:v>31.184778463507698</c:v>
                </c:pt>
                <c:pt idx="1117">
                  <c:v>30.806711287906289</c:v>
                </c:pt>
                <c:pt idx="1118">
                  <c:v>30.760106334953164</c:v>
                </c:pt>
                <c:pt idx="1119">
                  <c:v>30.713646922722287</c:v>
                </c:pt>
                <c:pt idx="1120">
                  <c:v>30.667333156408631</c:v>
                </c:pt>
                <c:pt idx="1121">
                  <c:v>30.621165156175497</c:v>
                </c:pt>
                <c:pt idx="1122">
                  <c:v>30.575143039160853</c:v>
                </c:pt>
                <c:pt idx="1123">
                  <c:v>30.529266937706502</c:v>
                </c:pt>
                <c:pt idx="1124">
                  <c:v>30.483536980240853</c:v>
                </c:pt>
                <c:pt idx="1125">
                  <c:v>30.437953312025531</c:v>
                </c:pt>
                <c:pt idx="1126">
                  <c:v>30.392516065245889</c:v>
                </c:pt>
                <c:pt idx="1127">
                  <c:v>30.3472253941787</c:v>
                </c:pt>
                <c:pt idx="1128">
                  <c:v>30.302081451379888</c:v>
                </c:pt>
                <c:pt idx="1129">
                  <c:v>30.257084394072535</c:v>
                </c:pt>
                <c:pt idx="1130">
                  <c:v>29.858749284079057</c:v>
                </c:pt>
                <c:pt idx="1131">
                  <c:v>29.815230873418788</c:v>
                </c:pt>
                <c:pt idx="1132">
                  <c:v>29.771861414341686</c:v>
                </c:pt>
                <c:pt idx="1133">
                  <c:v>29.728641127902687</c:v>
                </c:pt>
                <c:pt idx="1134">
                  <c:v>29.685570230868709</c:v>
                </c:pt>
                <c:pt idx="1135">
                  <c:v>29.642648951467709</c:v>
                </c:pt>
                <c:pt idx="1136">
                  <c:v>29.599877519758635</c:v>
                </c:pt>
                <c:pt idx="1137">
                  <c:v>29.557256170382431</c:v>
                </c:pt>
                <c:pt idx="1138">
                  <c:v>29.514785144008286</c:v>
                </c:pt>
                <c:pt idx="1139">
                  <c:v>29.472464685789486</c:v>
                </c:pt>
                <c:pt idx="1140">
                  <c:v>29.430295042207199</c:v>
                </c:pt>
                <c:pt idx="1141">
                  <c:v>29.388276464862887</c:v>
                </c:pt>
                <c:pt idx="1142">
                  <c:v>29.016950968927631</c:v>
                </c:pt>
                <c:pt idx="1143">
                  <c:v>28.976457831267087</c:v>
                </c:pt>
                <c:pt idx="1144">
                  <c:v>28.936118796408831</c:v>
                </c:pt>
                <c:pt idx="1145">
                  <c:v>28.895934162555498</c:v>
                </c:pt>
                <c:pt idx="1146">
                  <c:v>28.8559042258692</c:v>
                </c:pt>
                <c:pt idx="1147">
                  <c:v>28.816029291968686</c:v>
                </c:pt>
                <c:pt idx="1148">
                  <c:v>28.776309667840501</c:v>
                </c:pt>
                <c:pt idx="1149">
                  <c:v>28.736745661585889</c:v>
                </c:pt>
                <c:pt idx="1150">
                  <c:v>28.6973375810175</c:v>
                </c:pt>
                <c:pt idx="1151">
                  <c:v>28.65808574658903</c:v>
                </c:pt>
                <c:pt idx="1152">
                  <c:v>28.618990468517616</c:v>
                </c:pt>
                <c:pt idx="1153">
                  <c:v>28.580052070484687</c:v>
                </c:pt>
                <c:pt idx="1154">
                  <c:v>28.236719498697799</c:v>
                </c:pt>
                <c:pt idx="1155">
                  <c:v>28.199367806997699</c:v>
                </c:pt>
                <c:pt idx="1156">
                  <c:v>28.162176607630503</c:v>
                </c:pt>
                <c:pt idx="1157">
                  <c:v>28.125146239551157</c:v>
                </c:pt>
                <c:pt idx="1158">
                  <c:v>28.088277036561742</c:v>
                </c:pt>
                <c:pt idx="1159">
                  <c:v>28.051569332812431</c:v>
                </c:pt>
                <c:pt idx="1160">
                  <c:v>28.015023467611005</c:v>
                </c:pt>
                <c:pt idx="1161">
                  <c:v>27.978639776946579</c:v>
                </c:pt>
                <c:pt idx="1162">
                  <c:v>27.942418590725527</c:v>
                </c:pt>
                <c:pt idx="1163">
                  <c:v>27.906360250963775</c:v>
                </c:pt>
                <c:pt idx="1164">
                  <c:v>27.870465090005098</c:v>
                </c:pt>
                <c:pt idx="1165">
                  <c:v>27.834733439175789</c:v>
                </c:pt>
                <c:pt idx="1166">
                  <c:v>27.520561084901402</c:v>
                </c:pt>
                <c:pt idx="1167">
                  <c:v>27.486482609382083</c:v>
                </c:pt>
                <c:pt idx="1168">
                  <c:v>27.452571214145209</c:v>
                </c:pt>
                <c:pt idx="1169">
                  <c:v>27.4188272076955</c:v>
                </c:pt>
                <c:pt idx="1170">
                  <c:v>27.385250897672002</c:v>
                </c:pt>
                <c:pt idx="1171">
                  <c:v>27.351842589065889</c:v>
                </c:pt>
                <c:pt idx="1172">
                  <c:v>27.318602577182794</c:v>
                </c:pt>
                <c:pt idx="1173">
                  <c:v>27.285531158792587</c:v>
                </c:pt>
                <c:pt idx="1174">
                  <c:v>27.252628629073389</c:v>
                </c:pt>
                <c:pt idx="1175">
                  <c:v>27.2198952712031</c:v>
                </c:pt>
                <c:pt idx="1176">
                  <c:v>27.187331372010302</c:v>
                </c:pt>
                <c:pt idx="1177">
                  <c:v>27.154937207589601</c:v>
                </c:pt>
                <c:pt idx="1178">
                  <c:v>27.122713050871013</c:v>
                </c:pt>
                <c:pt idx="1179">
                  <c:v>26.871071196093805</c:v>
                </c:pt>
                <c:pt idx="1180">
                  <c:v>26.840388534897787</c:v>
                </c:pt>
                <c:pt idx="1181">
                  <c:v>26.809878303383698</c:v>
                </c:pt>
                <c:pt idx="1182">
                  <c:v>26.779540717129279</c:v>
                </c:pt>
                <c:pt idx="1183">
                  <c:v>26.749375967749099</c:v>
                </c:pt>
                <c:pt idx="1184">
                  <c:v>26.719384253279287</c:v>
                </c:pt>
                <c:pt idx="1185">
                  <c:v>26.689565755276831</c:v>
                </c:pt>
                <c:pt idx="1186">
                  <c:v>26.659920656066831</c:v>
                </c:pt>
                <c:pt idx="1187">
                  <c:v>26.6304491146137</c:v>
                </c:pt>
                <c:pt idx="1188">
                  <c:v>26.6011513005379</c:v>
                </c:pt>
                <c:pt idx="1189">
                  <c:v>26.572027366301089</c:v>
                </c:pt>
                <c:pt idx="1190">
                  <c:v>26.543077451114605</c:v>
                </c:pt>
                <c:pt idx="1191">
                  <c:v>26.514301691508479</c:v>
                </c:pt>
                <c:pt idx="1192">
                  <c:v>26.263174629395802</c:v>
                </c:pt>
                <c:pt idx="1193">
                  <c:v>26.236145819393787</c:v>
                </c:pt>
                <c:pt idx="1194">
                  <c:v>26.209292028046001</c:v>
                </c:pt>
                <c:pt idx="1195">
                  <c:v>26.182613274285149</c:v>
                </c:pt>
                <c:pt idx="1196">
                  <c:v>26.156109561564499</c:v>
                </c:pt>
                <c:pt idx="1197">
                  <c:v>26.129780886912187</c:v>
                </c:pt>
                <c:pt idx="1198">
                  <c:v>26.103627238178721</c:v>
                </c:pt>
                <c:pt idx="1199">
                  <c:v>26.077648586012902</c:v>
                </c:pt>
                <c:pt idx="1200">
                  <c:v>26.0518448941543</c:v>
                </c:pt>
                <c:pt idx="1201">
                  <c:v>26.026216112038099</c:v>
                </c:pt>
                <c:pt idx="1202">
                  <c:v>26.000762179261489</c:v>
                </c:pt>
                <c:pt idx="1203">
                  <c:v>25.975483027240799</c:v>
                </c:pt>
                <c:pt idx="1204">
                  <c:v>25.755817966572902</c:v>
                </c:pt>
                <c:pt idx="1205">
                  <c:v>25.732280032241913</c:v>
                </c:pt>
                <c:pt idx="1206">
                  <c:v>25.708915292818531</c:v>
                </c:pt>
                <c:pt idx="1207">
                  <c:v>25.685723535441142</c:v>
                </c:pt>
                <c:pt idx="1208">
                  <c:v>25.662704531301983</c:v>
                </c:pt>
                <c:pt idx="1209">
                  <c:v>25.639858033826805</c:v>
                </c:pt>
                <c:pt idx="1210">
                  <c:v>25.617183793645331</c:v>
                </c:pt>
                <c:pt idx="1211">
                  <c:v>25.594681535196401</c:v>
                </c:pt>
                <c:pt idx="1212">
                  <c:v>25.5723509904902</c:v>
                </c:pt>
                <c:pt idx="1213">
                  <c:v>25.550191857967487</c:v>
                </c:pt>
                <c:pt idx="1214">
                  <c:v>25.528203836260868</c:v>
                </c:pt>
                <c:pt idx="1215">
                  <c:v>25.5063866092447</c:v>
                </c:pt>
                <c:pt idx="1216">
                  <c:v>25.317658729030754</c:v>
                </c:pt>
                <c:pt idx="1217">
                  <c:v>25.297529240188879</c:v>
                </c:pt>
                <c:pt idx="1218">
                  <c:v>25.277566235985809</c:v>
                </c:pt>
                <c:pt idx="1219">
                  <c:v>25.257769247875217</c:v>
                </c:pt>
                <c:pt idx="1220">
                  <c:v>25.238137799211003</c:v>
                </c:pt>
                <c:pt idx="1221">
                  <c:v>25.218671403483299</c:v>
                </c:pt>
                <c:pt idx="1222">
                  <c:v>25.199369557561589</c:v>
                </c:pt>
                <c:pt idx="1223">
                  <c:v>25.180231750965589</c:v>
                </c:pt>
                <c:pt idx="1224">
                  <c:v>25.161257455987631</c:v>
                </c:pt>
                <c:pt idx="1225">
                  <c:v>25.142446140676689</c:v>
                </c:pt>
                <c:pt idx="1226">
                  <c:v>25.123797258862286</c:v>
                </c:pt>
                <c:pt idx="1227">
                  <c:v>25.105310247011289</c:v>
                </c:pt>
                <c:pt idx="1228">
                  <c:v>24.946113911756889</c:v>
                </c:pt>
                <c:pt idx="1229">
                  <c:v>24.929212539796957</c:v>
                </c:pt>
                <c:pt idx="1230">
                  <c:v>24.912466195269786</c:v>
                </c:pt>
                <c:pt idx="1231">
                  <c:v>24.895874193006886</c:v>
                </c:pt>
                <c:pt idx="1232">
                  <c:v>24.879435841755086</c:v>
                </c:pt>
                <c:pt idx="1233">
                  <c:v>24.863150438763913</c:v>
                </c:pt>
                <c:pt idx="1234">
                  <c:v>24.847017277645087</c:v>
                </c:pt>
                <c:pt idx="1235">
                  <c:v>24.831035631400731</c:v>
                </c:pt>
                <c:pt idx="1236">
                  <c:v>24.815204775297605</c:v>
                </c:pt>
                <c:pt idx="1237">
                  <c:v>24.799523975503142</c:v>
                </c:pt>
                <c:pt idx="1238">
                  <c:v>24.783992481950502</c:v>
                </c:pt>
                <c:pt idx="1239">
                  <c:v>24.768609545141175</c:v>
                </c:pt>
                <c:pt idx="1240">
                  <c:v>24.6367199667555</c:v>
                </c:pt>
                <c:pt idx="1241">
                  <c:v>24.622779480231689</c:v>
                </c:pt>
                <c:pt idx="1242">
                  <c:v>24.608978774697079</c:v>
                </c:pt>
                <c:pt idx="1243">
                  <c:v>24.5953170177965</c:v>
                </c:pt>
                <c:pt idx="1244">
                  <c:v>24.581793366561413</c:v>
                </c:pt>
                <c:pt idx="1245">
                  <c:v>24.568406968932287</c:v>
                </c:pt>
                <c:pt idx="1246">
                  <c:v>24.555156976318887</c:v>
                </c:pt>
                <c:pt idx="1247">
                  <c:v>24.542042530903171</c:v>
                </c:pt>
                <c:pt idx="1248">
                  <c:v>24.529062769009901</c:v>
                </c:pt>
                <c:pt idx="1249">
                  <c:v>24.516216823481088</c:v>
                </c:pt>
                <c:pt idx="1250">
                  <c:v>24.503503823766117</c:v>
                </c:pt>
                <c:pt idx="1251">
                  <c:v>24.490922894271421</c:v>
                </c:pt>
                <c:pt idx="1252">
                  <c:v>24.4784731526894</c:v>
                </c:pt>
                <c:pt idx="1253">
                  <c:v>24.383491304352102</c:v>
                </c:pt>
                <c:pt idx="1254">
                  <c:v>24.372182116774088</c:v>
                </c:pt>
                <c:pt idx="1255">
                  <c:v>24.360995145581001</c:v>
                </c:pt>
                <c:pt idx="1256">
                  <c:v>24.349929476076387</c:v>
                </c:pt>
                <c:pt idx="1257">
                  <c:v>24.338984199912623</c:v>
                </c:pt>
                <c:pt idx="1258">
                  <c:v>24.328158405874898</c:v>
                </c:pt>
                <c:pt idx="1259">
                  <c:v>24.317451170907805</c:v>
                </c:pt>
                <c:pt idx="1260">
                  <c:v>24.306861586651998</c:v>
                </c:pt>
                <c:pt idx="1261">
                  <c:v>24.296388730924924</c:v>
                </c:pt>
                <c:pt idx="1262">
                  <c:v>24.286031688214187</c:v>
                </c:pt>
                <c:pt idx="1263">
                  <c:v>24.275789540488979</c:v>
                </c:pt>
                <c:pt idx="1264">
                  <c:v>24.2656613687444</c:v>
                </c:pt>
                <c:pt idx="1265">
                  <c:v>24.255646255228775</c:v>
                </c:pt>
                <c:pt idx="1266">
                  <c:v>24.170446302757586</c:v>
                </c:pt>
                <c:pt idx="1267">
                  <c:v>24.161511301656301</c:v>
                </c:pt>
                <c:pt idx="1268">
                  <c:v>24.152679287895086</c:v>
                </c:pt>
                <c:pt idx="1269">
                  <c:v>24.143949348270787</c:v>
                </c:pt>
                <c:pt idx="1270">
                  <c:v>24.135320580855186</c:v>
                </c:pt>
                <c:pt idx="1271">
                  <c:v>24.126792078572109</c:v>
                </c:pt>
                <c:pt idx="1272">
                  <c:v>24.118362939510099</c:v>
                </c:pt>
                <c:pt idx="1273">
                  <c:v>24.110032264608098</c:v>
                </c:pt>
                <c:pt idx="1274">
                  <c:v>24.101799156999999</c:v>
                </c:pt>
                <c:pt idx="1275">
                  <c:v>24.093662719018198</c:v>
                </c:pt>
                <c:pt idx="1276">
                  <c:v>24.085622059489598</c:v>
                </c:pt>
                <c:pt idx="1277">
                  <c:v>24.077676289505209</c:v>
                </c:pt>
                <c:pt idx="1278">
                  <c:v>24.010289100419698</c:v>
                </c:pt>
                <c:pt idx="1279">
                  <c:v>24.003243982730876</c:v>
                </c:pt>
                <c:pt idx="1280">
                  <c:v>23.9962841856835</c:v>
                </c:pt>
                <c:pt idx="1281">
                  <c:v>23.989408859683209</c:v>
                </c:pt>
                <c:pt idx="1282">
                  <c:v>23.982617161209717</c:v>
                </c:pt>
                <c:pt idx="1283">
                  <c:v>23.9759082500942</c:v>
                </c:pt>
                <c:pt idx="1284">
                  <c:v>23.969281291186402</c:v>
                </c:pt>
                <c:pt idx="1285">
                  <c:v>23.962735451903857</c:v>
                </c:pt>
                <c:pt idx="1286">
                  <c:v>23.956269912487787</c:v>
                </c:pt>
                <c:pt idx="1287">
                  <c:v>23.949883844926624</c:v>
                </c:pt>
                <c:pt idx="1288">
                  <c:v>23.943576434019686</c:v>
                </c:pt>
                <c:pt idx="1289">
                  <c:v>23.937346867282887</c:v>
                </c:pt>
                <c:pt idx="1290">
                  <c:v>23.884652053411287</c:v>
                </c:pt>
                <c:pt idx="1291">
                  <c:v>23.8791572999843</c:v>
                </c:pt>
                <c:pt idx="1292">
                  <c:v>23.873731776637289</c:v>
                </c:pt>
                <c:pt idx="1293">
                  <c:v>23.868374727416398</c:v>
                </c:pt>
                <c:pt idx="1294">
                  <c:v>23.863085408884331</c:v>
                </c:pt>
                <c:pt idx="1295">
                  <c:v>23.857863077449831</c:v>
                </c:pt>
                <c:pt idx="1296">
                  <c:v>23.852706997726013</c:v>
                </c:pt>
                <c:pt idx="1297">
                  <c:v>23.847616435397789</c:v>
                </c:pt>
                <c:pt idx="1298">
                  <c:v>23.842590669902989</c:v>
                </c:pt>
                <c:pt idx="1299">
                  <c:v>23.8376289754071</c:v>
                </c:pt>
                <c:pt idx="1300">
                  <c:v>23.832730641036889</c:v>
                </c:pt>
                <c:pt idx="1301">
                  <c:v>23.827894956596698</c:v>
                </c:pt>
                <c:pt idx="1302">
                  <c:v>23.787078737060103</c:v>
                </c:pt>
                <c:pt idx="1303">
                  <c:v>23.782831757572886</c:v>
                </c:pt>
                <c:pt idx="1304">
                  <c:v>23.778639991281583</c:v>
                </c:pt>
                <c:pt idx="1305">
                  <c:v>23.774502798726189</c:v>
                </c:pt>
                <c:pt idx="1306">
                  <c:v>23.770419540364042</c:v>
                </c:pt>
                <c:pt idx="1307">
                  <c:v>23.766389584642191</c:v>
                </c:pt>
                <c:pt idx="1308">
                  <c:v>23.762412309290806</c:v>
                </c:pt>
                <c:pt idx="1309">
                  <c:v>23.758487092676603</c:v>
                </c:pt>
                <c:pt idx="1310">
                  <c:v>23.754613320028401</c:v>
                </c:pt>
                <c:pt idx="1311">
                  <c:v>23.750790379302089</c:v>
                </c:pt>
                <c:pt idx="1312">
                  <c:v>23.747017673589486</c:v>
                </c:pt>
                <c:pt idx="1313">
                  <c:v>23.743294601890401</c:v>
                </c:pt>
                <c:pt idx="1314">
                  <c:v>23.711924637978601</c:v>
                </c:pt>
                <c:pt idx="1315">
                  <c:v>23.708666256384287</c:v>
                </c:pt>
                <c:pt idx="1316">
                  <c:v>23.705451298796</c:v>
                </c:pt>
                <c:pt idx="1317">
                  <c:v>23.702279234800887</c:v>
                </c:pt>
                <c:pt idx="1318">
                  <c:v>23.699149537233783</c:v>
                </c:pt>
                <c:pt idx="1319">
                  <c:v>23.696061682104901</c:v>
                </c:pt>
                <c:pt idx="1320">
                  <c:v>23.693015154462035</c:v>
                </c:pt>
                <c:pt idx="1321">
                  <c:v>23.690009446351102</c:v>
                </c:pt>
                <c:pt idx="1322">
                  <c:v>23.687044050066987</c:v>
                </c:pt>
                <c:pt idx="1323">
                  <c:v>23.684118463913631</c:v>
                </c:pt>
                <c:pt idx="1324">
                  <c:v>23.681232195819099</c:v>
                </c:pt>
                <c:pt idx="1325">
                  <c:v>23.6783847543389</c:v>
                </c:pt>
                <c:pt idx="1326">
                  <c:v>23.654426671434887</c:v>
                </c:pt>
                <c:pt idx="1327">
                  <c:v>23.6519416700772</c:v>
                </c:pt>
                <c:pt idx="1328">
                  <c:v>23.649490435462287</c:v>
                </c:pt>
                <c:pt idx="1329">
                  <c:v>23.647072543870287</c:v>
                </c:pt>
                <c:pt idx="1330">
                  <c:v>23.644687566180501</c:v>
                </c:pt>
                <c:pt idx="1331">
                  <c:v>23.642335079193689</c:v>
                </c:pt>
                <c:pt idx="1332">
                  <c:v>23.640014673776786</c:v>
                </c:pt>
                <c:pt idx="1333">
                  <c:v>23.637725932408998</c:v>
                </c:pt>
                <c:pt idx="1334">
                  <c:v>23.635468448792398</c:v>
                </c:pt>
                <c:pt idx="1335">
                  <c:v>23.633241826936001</c:v>
                </c:pt>
                <c:pt idx="1336">
                  <c:v>23.63104565911993</c:v>
                </c:pt>
                <c:pt idx="1337">
                  <c:v>23.6288795591934</c:v>
                </c:pt>
                <c:pt idx="1338">
                  <c:v>23.626743138480087</c:v>
                </c:pt>
                <c:pt idx="1339">
                  <c:v>23.6087888623974</c:v>
                </c:pt>
                <c:pt idx="1340">
                  <c:v>23.606928795681686</c:v>
                </c:pt>
                <c:pt idx="1341">
                  <c:v>23.605094418492186</c:v>
                </c:pt>
                <c:pt idx="1342">
                  <c:v>23.603285390805031</c:v>
                </c:pt>
                <c:pt idx="1343">
                  <c:v>23.6015013799556</c:v>
                </c:pt>
                <c:pt idx="1344">
                  <c:v>23.599742052938876</c:v>
                </c:pt>
                <c:pt idx="1345">
                  <c:v>23.598007088262786</c:v>
                </c:pt>
                <c:pt idx="1346">
                  <c:v>23.5962961612891</c:v>
                </c:pt>
                <c:pt idx="1347">
                  <c:v>23.594608953965686</c:v>
                </c:pt>
                <c:pt idx="1348">
                  <c:v>23.592945154048586</c:v>
                </c:pt>
                <c:pt idx="1349">
                  <c:v>23.591304451728</c:v>
                </c:pt>
                <c:pt idx="1350">
                  <c:v>23.589686535969523</c:v>
                </c:pt>
                <c:pt idx="1351">
                  <c:v>23.576102039047189</c:v>
                </c:pt>
                <c:pt idx="1352">
                  <c:v>23.574695952806131</c:v>
                </c:pt>
                <c:pt idx="1353">
                  <c:v>23.573309521872702</c:v>
                </c:pt>
                <c:pt idx="1354">
                  <c:v>23.571942478184802</c:v>
                </c:pt>
                <c:pt idx="1355">
                  <c:v>23.570594563223917</c:v>
                </c:pt>
                <c:pt idx="1356">
                  <c:v>23.569265518905887</c:v>
                </c:pt>
                <c:pt idx="1357">
                  <c:v>23.567955093024597</c:v>
                </c:pt>
                <c:pt idx="1358">
                  <c:v>23.566663031841713</c:v>
                </c:pt>
                <c:pt idx="1359">
                  <c:v>23.565389083283513</c:v>
                </c:pt>
                <c:pt idx="1360">
                  <c:v>23.564133009554499</c:v>
                </c:pt>
                <c:pt idx="1361">
                  <c:v>23.562894563377213</c:v>
                </c:pt>
                <c:pt idx="1362">
                  <c:v>23.561673510411289</c:v>
                </c:pt>
                <c:pt idx="1363">
                  <c:v>23.551428650800698</c:v>
                </c:pt>
                <c:pt idx="1364">
                  <c:v>23.550369011563486</c:v>
                </c:pt>
                <c:pt idx="1365">
                  <c:v>23.549324329776002</c:v>
                </c:pt>
                <c:pt idx="1366">
                  <c:v>23.5482943944101</c:v>
                </c:pt>
                <c:pt idx="1367">
                  <c:v>23.547279007960487</c:v>
                </c:pt>
                <c:pt idx="1368">
                  <c:v>23.546277973924489</c:v>
                </c:pt>
                <c:pt idx="1369">
                  <c:v>23.5452910904128</c:v>
                </c:pt>
                <c:pt idx="1370">
                  <c:v>23.544318163960103</c:v>
                </c:pt>
                <c:pt idx="1371">
                  <c:v>23.543359003523413</c:v>
                </c:pt>
                <c:pt idx="1372">
                  <c:v>23.542413419882887</c:v>
                </c:pt>
                <c:pt idx="1373">
                  <c:v>23.541481225440435</c:v>
                </c:pt>
                <c:pt idx="1374">
                  <c:v>23.540562237166757</c:v>
                </c:pt>
                <c:pt idx="1375">
                  <c:v>23.532856334858931</c:v>
                </c:pt>
                <c:pt idx="1376">
                  <c:v>23.532059776983989</c:v>
                </c:pt>
                <c:pt idx="1377">
                  <c:v>23.531274549545699</c:v>
                </c:pt>
                <c:pt idx="1378">
                  <c:v>23.530500495614731</c:v>
                </c:pt>
                <c:pt idx="1379">
                  <c:v>23.52973745917371</c:v>
                </c:pt>
                <c:pt idx="1380">
                  <c:v>23.528985287701087</c:v>
                </c:pt>
                <c:pt idx="1381">
                  <c:v>23.528243831051409</c:v>
                </c:pt>
                <c:pt idx="1382">
                  <c:v>23.527512938434487</c:v>
                </c:pt>
                <c:pt idx="1383">
                  <c:v>23.526792462055699</c:v>
                </c:pt>
                <c:pt idx="1384">
                  <c:v>23.526082258562198</c:v>
                </c:pt>
                <c:pt idx="1385">
                  <c:v>23.525382187290401</c:v>
                </c:pt>
                <c:pt idx="1386">
                  <c:v>23.524692101464886</c:v>
                </c:pt>
                <c:pt idx="1387">
                  <c:v>23.518908428727705</c:v>
                </c:pt>
                <c:pt idx="1388">
                  <c:v>23.518310864382986</c:v>
                </c:pt>
                <c:pt idx="1389">
                  <c:v>23.517721853194001</c:v>
                </c:pt>
                <c:pt idx="1390">
                  <c:v>23.517141278671389</c:v>
                </c:pt>
                <c:pt idx="1391">
                  <c:v>23.516569019257101</c:v>
                </c:pt>
                <c:pt idx="1392">
                  <c:v>23.516004959331202</c:v>
                </c:pt>
                <c:pt idx="1393">
                  <c:v>23.5154489848304</c:v>
                </c:pt>
                <c:pt idx="1394">
                  <c:v>23.514900979987601</c:v>
                </c:pt>
                <c:pt idx="1395">
                  <c:v>23.514360831807601</c:v>
                </c:pt>
                <c:pt idx="1396">
                  <c:v>23.513828433846697</c:v>
                </c:pt>
                <c:pt idx="1397">
                  <c:v>23.513303673699287</c:v>
                </c:pt>
                <c:pt idx="1398">
                  <c:v>23.512786447251287</c:v>
                </c:pt>
                <c:pt idx="1399">
                  <c:v>23.508453268245887</c:v>
                </c:pt>
                <c:pt idx="1400">
                  <c:v>23.5080057514208</c:v>
                </c:pt>
                <c:pt idx="1401">
                  <c:v>23.507564675292475</c:v>
                </c:pt>
                <c:pt idx="1402">
                  <c:v>23.507129950031587</c:v>
                </c:pt>
                <c:pt idx="1403">
                  <c:v>23.506701484140599</c:v>
                </c:pt>
                <c:pt idx="1404">
                  <c:v>23.506279188677002</c:v>
                </c:pt>
                <c:pt idx="1405">
                  <c:v>23.505862977182588</c:v>
                </c:pt>
                <c:pt idx="1406">
                  <c:v>23.505452764928187</c:v>
                </c:pt>
                <c:pt idx="1407">
                  <c:v>23.505048465249299</c:v>
                </c:pt>
                <c:pt idx="1408">
                  <c:v>23.504649991432128</c:v>
                </c:pt>
                <c:pt idx="1409">
                  <c:v>23.504257267792905</c:v>
                </c:pt>
                <c:pt idx="1410">
                  <c:v>23.503870207136202</c:v>
                </c:pt>
                <c:pt idx="1411">
                  <c:v>23.500293990750887</c:v>
                </c:pt>
                <c:pt idx="1412">
                  <c:v>23.499964168959735</c:v>
                </c:pt>
                <c:pt idx="1413">
                  <c:v>23.499639117492887</c:v>
                </c:pt>
                <c:pt idx="1414">
                  <c:v>23.499318766587088</c:v>
                </c:pt>
                <c:pt idx="1415">
                  <c:v>23.4990030538825</c:v>
                </c:pt>
                <c:pt idx="1416">
                  <c:v>23.498691905290599</c:v>
                </c:pt>
                <c:pt idx="1417">
                  <c:v>23.498385263728089</c:v>
                </c:pt>
                <c:pt idx="1418">
                  <c:v>23.498083059423205</c:v>
                </c:pt>
                <c:pt idx="1419">
                  <c:v>23.497785231333776</c:v>
                </c:pt>
                <c:pt idx="1420">
                  <c:v>23.497491716837601</c:v>
                </c:pt>
                <c:pt idx="1421">
                  <c:v>23.497202453653802</c:v>
                </c:pt>
                <c:pt idx="1422">
                  <c:v>23.496917381576289</c:v>
                </c:pt>
                <c:pt idx="1423">
                  <c:v>23.4945307121104</c:v>
                </c:pt>
                <c:pt idx="1424">
                  <c:v>23.494284389752401</c:v>
                </c:pt>
                <c:pt idx="1425">
                  <c:v>23.494041642936189</c:v>
                </c:pt>
                <c:pt idx="1426">
                  <c:v>23.493802421591401</c:v>
                </c:pt>
                <c:pt idx="1427">
                  <c:v>23.493566676014687</c:v>
                </c:pt>
                <c:pt idx="1428">
                  <c:v>23.493334353537875</c:v>
                </c:pt>
                <c:pt idx="1429">
                  <c:v>23.493105406148302</c:v>
                </c:pt>
                <c:pt idx="1430">
                  <c:v>23.492879788399389</c:v>
                </c:pt>
                <c:pt idx="1431">
                  <c:v>23.492657446839086</c:v>
                </c:pt>
                <c:pt idx="1432">
                  <c:v>23.492438338496189</c:v>
                </c:pt>
                <c:pt idx="1433">
                  <c:v>23.492222417069087</c:v>
                </c:pt>
                <c:pt idx="1434">
                  <c:v>23.492009635078887</c:v>
                </c:pt>
                <c:pt idx="1435">
                  <c:v>23.490228659266286</c:v>
                </c:pt>
                <c:pt idx="1436">
                  <c:v>23.490044898711179</c:v>
                </c:pt>
                <c:pt idx="1437">
                  <c:v>23.4898638154074</c:v>
                </c:pt>
                <c:pt idx="1438">
                  <c:v>23.489685371299487</c:v>
                </c:pt>
                <c:pt idx="1439">
                  <c:v>23.489509526492789</c:v>
                </c:pt>
                <c:pt idx="1440">
                  <c:v>23.489336246630657</c:v>
                </c:pt>
                <c:pt idx="1441">
                  <c:v>23.4891654924369</c:v>
                </c:pt>
                <c:pt idx="1442">
                  <c:v>23.488997226718887</c:v>
                </c:pt>
                <c:pt idx="1443">
                  <c:v>23.488831417272003</c:v>
                </c:pt>
                <c:pt idx="1444">
                  <c:v>23.488668024908989</c:v>
                </c:pt>
                <c:pt idx="1445">
                  <c:v>23.488507017687709</c:v>
                </c:pt>
                <c:pt idx="1446">
                  <c:v>23.488348357695809</c:v>
                </c:pt>
                <c:pt idx="1447">
                  <c:v>23.487020707960909</c:v>
                </c:pt>
                <c:pt idx="1448">
                  <c:v>23.486883755685199</c:v>
                </c:pt>
                <c:pt idx="1449">
                  <c:v>23.486748804740234</c:v>
                </c:pt>
                <c:pt idx="1450">
                  <c:v>23.486615825885909</c:v>
                </c:pt>
                <c:pt idx="1451">
                  <c:v>23.486484789187809</c:v>
                </c:pt>
                <c:pt idx="1452">
                  <c:v>23.486355672271294</c:v>
                </c:pt>
                <c:pt idx="1453">
                  <c:v>23.486228440567853</c:v>
                </c:pt>
                <c:pt idx="1454">
                  <c:v>23.486103071687598</c:v>
                </c:pt>
                <c:pt idx="1455">
                  <c:v>23.485979537815787</c:v>
                </c:pt>
                <c:pt idx="1456">
                  <c:v>23.485857809924898</c:v>
                </c:pt>
                <c:pt idx="1457">
                  <c:v>23.485737865299679</c:v>
                </c:pt>
                <c:pt idx="1458">
                  <c:v>23.485619673279174</c:v>
                </c:pt>
                <c:pt idx="1459">
                  <c:v>23.484630875446076</c:v>
                </c:pt>
                <c:pt idx="1460">
                  <c:v>23.484528899348486</c:v>
                </c:pt>
                <c:pt idx="1461">
                  <c:v>23.484428416527489</c:v>
                </c:pt>
                <c:pt idx="1462">
                  <c:v>23.484329409889089</c:v>
                </c:pt>
                <c:pt idx="1463">
                  <c:v>23.484231853150089</c:v>
                </c:pt>
                <c:pt idx="1464">
                  <c:v>23.4841357279645</c:v>
                </c:pt>
                <c:pt idx="1465">
                  <c:v>23.484041011986321</c:v>
                </c:pt>
                <c:pt idx="1466">
                  <c:v>23.483947686559528</c:v>
                </c:pt>
                <c:pt idx="1467">
                  <c:v>23.483855728814223</c:v>
                </c:pt>
                <c:pt idx="1468">
                  <c:v>23.483765121183787</c:v>
                </c:pt>
                <c:pt idx="1469">
                  <c:v>23.483675843480221</c:v>
                </c:pt>
                <c:pt idx="1470">
                  <c:v>23.483587875431216</c:v>
                </c:pt>
                <c:pt idx="1471">
                  <c:v>23.482852078280921</c:v>
                </c:pt>
                <c:pt idx="1472">
                  <c:v>23.482776210922317</c:v>
                </c:pt>
                <c:pt idx="1473">
                  <c:v>23.482701457322175</c:v>
                </c:pt>
                <c:pt idx="1474">
                  <c:v>23.482627803059923</c:v>
                </c:pt>
                <c:pt idx="1475">
                  <c:v>23.482555233035676</c:v>
                </c:pt>
                <c:pt idx="1476">
                  <c:v>23.482483729638599</c:v>
                </c:pt>
                <c:pt idx="1477">
                  <c:v>23.48241327676746</c:v>
                </c:pt>
                <c:pt idx="1478">
                  <c:v>23.482343862701313</c:v>
                </c:pt>
                <c:pt idx="1479">
                  <c:v>23.482275468057431</c:v>
                </c:pt>
                <c:pt idx="1480">
                  <c:v>23.482208079338598</c:v>
                </c:pt>
                <c:pt idx="1481">
                  <c:v>23.482141682729427</c:v>
                </c:pt>
                <c:pt idx="1482">
                  <c:v>23.482076263541394</c:v>
                </c:pt>
                <c:pt idx="1483">
                  <c:v>23.481472777950486</c:v>
                </c:pt>
                <c:pt idx="1484">
                  <c:v>23.481417209656186</c:v>
                </c:pt>
                <c:pt idx="1485">
                  <c:v>23.481362463060186</c:v>
                </c:pt>
                <c:pt idx="1486">
                  <c:v>23.481308522671213</c:v>
                </c:pt>
                <c:pt idx="1487">
                  <c:v>23.481255374467889</c:v>
                </c:pt>
                <c:pt idx="1488">
                  <c:v>23.481203012873713</c:v>
                </c:pt>
                <c:pt idx="1489">
                  <c:v>23.481151421986731</c:v>
                </c:pt>
                <c:pt idx="1490">
                  <c:v>23.481100593712487</c:v>
                </c:pt>
                <c:pt idx="1491">
                  <c:v>23.481050513307586</c:v>
                </c:pt>
                <c:pt idx="1492">
                  <c:v>23.481001172651087</c:v>
                </c:pt>
                <c:pt idx="1493">
                  <c:v>23.480952559939709</c:v>
                </c:pt>
                <c:pt idx="1494">
                  <c:v>23.480904665966502</c:v>
                </c:pt>
                <c:pt idx="1495">
                  <c:v>23.48050420628751</c:v>
                </c:pt>
                <c:pt idx="1496">
                  <c:v>23.480462931231823</c:v>
                </c:pt>
                <c:pt idx="1497">
                  <c:v>23.480422267699876</c:v>
                </c:pt>
                <c:pt idx="1498">
                  <c:v>23.480382203967174</c:v>
                </c:pt>
                <c:pt idx="1499">
                  <c:v>23.480342732978457</c:v>
                </c:pt>
                <c:pt idx="1500">
                  <c:v>23.480303844824487</c:v>
                </c:pt>
                <c:pt idx="1501">
                  <c:v>23.480265531721741</c:v>
                </c:pt>
                <c:pt idx="1502">
                  <c:v>23.480227784299821</c:v>
                </c:pt>
                <c:pt idx="1503">
                  <c:v>23.480190597190589</c:v>
                </c:pt>
                <c:pt idx="1504">
                  <c:v>23.480153958667689</c:v>
                </c:pt>
                <c:pt idx="1505">
                  <c:v>23.480117862388287</c:v>
                </c:pt>
                <c:pt idx="1506">
                  <c:v>23.480082298482298</c:v>
                </c:pt>
                <c:pt idx="1507">
                  <c:v>23.479785011039287</c:v>
                </c:pt>
                <c:pt idx="1508">
                  <c:v>23.479754375524209</c:v>
                </c:pt>
                <c:pt idx="1509">
                  <c:v>23.479724194708602</c:v>
                </c:pt>
                <c:pt idx="1510">
                  <c:v>23.479694460312405</c:v>
                </c:pt>
                <c:pt idx="1511">
                  <c:v>23.479665167004931</c:v>
                </c:pt>
                <c:pt idx="1512">
                  <c:v>23.479636308630294</c:v>
                </c:pt>
                <c:pt idx="1513">
                  <c:v>23.479607874904957</c:v>
                </c:pt>
                <c:pt idx="1514">
                  <c:v>23.479579864951621</c:v>
                </c:pt>
                <c:pt idx="1515">
                  <c:v>23.479552271083083</c:v>
                </c:pt>
                <c:pt idx="1516">
                  <c:v>23.479525084223589</c:v>
                </c:pt>
                <c:pt idx="1517">
                  <c:v>23.479498301228986</c:v>
                </c:pt>
                <c:pt idx="1518">
                  <c:v>23.4794719162749</c:v>
                </c:pt>
                <c:pt idx="1519">
                  <c:v>23.4792513794598</c:v>
                </c:pt>
                <c:pt idx="1520">
                  <c:v>23.4792286568868</c:v>
                </c:pt>
                <c:pt idx="1521">
                  <c:v>23.479206274340864</c:v>
                </c:pt>
                <c:pt idx="1522">
                  <c:v>23.479184221791186</c:v>
                </c:pt>
                <c:pt idx="1523">
                  <c:v>23.479162496996199</c:v>
                </c:pt>
                <c:pt idx="1524">
                  <c:v>23.479141095579489</c:v>
                </c:pt>
                <c:pt idx="1525">
                  <c:v>23.479120010507209</c:v>
                </c:pt>
                <c:pt idx="1526">
                  <c:v>23.479099240242402</c:v>
                </c:pt>
                <c:pt idx="1527">
                  <c:v>23.4790787776437</c:v>
                </c:pt>
                <c:pt idx="1528">
                  <c:v>23.479058620609997</c:v>
                </c:pt>
                <c:pt idx="1529">
                  <c:v>23.4790387623929</c:v>
                </c:pt>
                <c:pt idx="1530">
                  <c:v>23.479019198680501</c:v>
                </c:pt>
                <c:pt idx="1531">
                  <c:v>23.478855717860135</c:v>
                </c:pt>
                <c:pt idx="1532">
                  <c:v>23.478838875979257</c:v>
                </c:pt>
                <c:pt idx="1533">
                  <c:v>23.478822286324576</c:v>
                </c:pt>
                <c:pt idx="1534">
                  <c:v>23.478805942979189</c:v>
                </c:pt>
                <c:pt idx="1535">
                  <c:v>23.478789844199994</c:v>
                </c:pt>
                <c:pt idx="1536">
                  <c:v>23.478773984481517</c:v>
                </c:pt>
                <c:pt idx="1537">
                  <c:v>23.478758360389602</c:v>
                </c:pt>
                <c:pt idx="1538">
                  <c:v>23.478742969256789</c:v>
                </c:pt>
                <c:pt idx="1539">
                  <c:v>23.478727807103041</c:v>
                </c:pt>
                <c:pt idx="1540">
                  <c:v>23.478712871607442</c:v>
                </c:pt>
                <c:pt idx="1541">
                  <c:v>23.478698158590287</c:v>
                </c:pt>
                <c:pt idx="1542">
                  <c:v>23.478683663104686</c:v>
                </c:pt>
                <c:pt idx="1543">
                  <c:v>23.478562561851813</c:v>
                </c:pt>
                <c:pt idx="1544">
                  <c:v>23.478550089314787</c:v>
                </c:pt>
                <c:pt idx="1545">
                  <c:v>23.478537802807409</c:v>
                </c:pt>
                <c:pt idx="1546">
                  <c:v>23.478525699472499</c:v>
                </c:pt>
                <c:pt idx="1547">
                  <c:v>23.478513776746976</c:v>
                </c:pt>
                <c:pt idx="1548">
                  <c:v>23.478502032996875</c:v>
                </c:pt>
                <c:pt idx="1549">
                  <c:v>23.478490461730789</c:v>
                </c:pt>
                <c:pt idx="1550">
                  <c:v>23.478479066118187</c:v>
                </c:pt>
                <c:pt idx="1551">
                  <c:v>23.478467839121642</c:v>
                </c:pt>
                <c:pt idx="1552">
                  <c:v>23.478456779849189</c:v>
                </c:pt>
                <c:pt idx="1553">
                  <c:v>23.478445886239868</c:v>
                </c:pt>
                <c:pt idx="1554">
                  <c:v>23.4784351541905</c:v>
                </c:pt>
                <c:pt idx="1555">
                  <c:v>23.478336278849383</c:v>
                </c:pt>
                <c:pt idx="1556">
                  <c:v>23.478327184194189</c:v>
                </c:pt>
                <c:pt idx="1557">
                  <c:v>23.478318227973489</c:v>
                </c:pt>
                <c:pt idx="1558">
                  <c:v>23.478309403749279</c:v>
                </c:pt>
                <c:pt idx="1559">
                  <c:v>23.478300713850501</c:v>
                </c:pt>
                <c:pt idx="1560">
                  <c:v>23.478292152182913</c:v>
                </c:pt>
                <c:pt idx="1561">
                  <c:v>23.478283718225587</c:v>
                </c:pt>
                <c:pt idx="1562">
                  <c:v>23.478275411276435</c:v>
                </c:pt>
                <c:pt idx="1563">
                  <c:v>23.478267229541125</c:v>
                </c:pt>
                <c:pt idx="1564">
                  <c:v>23.478259168246701</c:v>
                </c:pt>
                <c:pt idx="1565">
                  <c:v>23.4782512279141</c:v>
                </c:pt>
                <c:pt idx="1566">
                  <c:v>23.478178088323098</c:v>
                </c:pt>
                <c:pt idx="1567">
                  <c:v>23.478171363715099</c:v>
                </c:pt>
                <c:pt idx="1568">
                  <c:v>23.478164738193787</c:v>
                </c:pt>
                <c:pt idx="1569">
                  <c:v>23.478158214510302</c:v>
                </c:pt>
                <c:pt idx="1570">
                  <c:v>23.478151787187286</c:v>
                </c:pt>
                <c:pt idx="1571">
                  <c:v>23.4781454558101</c:v>
                </c:pt>
                <c:pt idx="1572">
                  <c:v>23.478139220083609</c:v>
                </c:pt>
                <c:pt idx="1573">
                  <c:v>23.478133077755583</c:v>
                </c:pt>
                <c:pt idx="1574">
                  <c:v>23.478127028135191</c:v>
                </c:pt>
                <c:pt idx="1575">
                  <c:v>23.4781210687987</c:v>
                </c:pt>
                <c:pt idx="1576">
                  <c:v>23.478115197991887</c:v>
                </c:pt>
                <c:pt idx="1577">
                  <c:v>23.478109415994599</c:v>
                </c:pt>
                <c:pt idx="1578">
                  <c:v>23.478061133020599</c:v>
                </c:pt>
                <c:pt idx="1579">
                  <c:v>23.478056161922886</c:v>
                </c:pt>
                <c:pt idx="1580">
                  <c:v>23.478051266162787</c:v>
                </c:pt>
                <c:pt idx="1581">
                  <c:v>23.478046444555176</c:v>
                </c:pt>
                <c:pt idx="1582">
                  <c:v>23.478041694659186</c:v>
                </c:pt>
                <c:pt idx="1583">
                  <c:v>23.478037016832289</c:v>
                </c:pt>
                <c:pt idx="1584">
                  <c:v>23.478032409055913</c:v>
                </c:pt>
                <c:pt idx="1585">
                  <c:v>23.478027870183023</c:v>
                </c:pt>
                <c:pt idx="1586">
                  <c:v>23.478023399614401</c:v>
                </c:pt>
                <c:pt idx="1587">
                  <c:v>23.478018997585689</c:v>
                </c:pt>
                <c:pt idx="1588">
                  <c:v>23.478014660478401</c:v>
                </c:pt>
                <c:pt idx="1589">
                  <c:v>23.478010388691917</c:v>
                </c:pt>
                <c:pt idx="1590">
                  <c:v>23.477974723479935</c:v>
                </c:pt>
                <c:pt idx="1591">
                  <c:v>23.4779710519676</c:v>
                </c:pt>
                <c:pt idx="1592">
                  <c:v>23.4779674373139</c:v>
                </c:pt>
                <c:pt idx="1593">
                  <c:v>23.477963874812001</c:v>
                </c:pt>
                <c:pt idx="1594">
                  <c:v>23.477960368466597</c:v>
                </c:pt>
                <c:pt idx="1595">
                  <c:v>23.4779569133559</c:v>
                </c:pt>
                <c:pt idx="1596">
                  <c:v>23.4779535113748</c:v>
                </c:pt>
                <c:pt idx="1597">
                  <c:v>23.477950159791579</c:v>
                </c:pt>
                <c:pt idx="1598">
                  <c:v>23.477946859507487</c:v>
                </c:pt>
                <c:pt idx="1599">
                  <c:v>23.477943607981189</c:v>
                </c:pt>
                <c:pt idx="1600">
                  <c:v>23.477940407059897</c:v>
                </c:pt>
                <c:pt idx="1601">
                  <c:v>23.477937252286001</c:v>
                </c:pt>
                <c:pt idx="1602">
                  <c:v>23.477910925399531</c:v>
                </c:pt>
                <c:pt idx="1603">
                  <c:v>23.477908217052835</c:v>
                </c:pt>
                <c:pt idx="1604">
                  <c:v>23.477905547665799</c:v>
                </c:pt>
                <c:pt idx="1605">
                  <c:v>23.477902920664903</c:v>
                </c:pt>
                <c:pt idx="1606">
                  <c:v>23.477900330622287</c:v>
                </c:pt>
                <c:pt idx="1607">
                  <c:v>23.477897783365286</c:v>
                </c:pt>
                <c:pt idx="1608">
                  <c:v>23.477895272490201</c:v>
                </c:pt>
                <c:pt idx="1609">
                  <c:v>23.477892798499131</c:v>
                </c:pt>
                <c:pt idx="1610">
                  <c:v>23.477890364500801</c:v>
                </c:pt>
                <c:pt idx="1611">
                  <c:v>23.477887965853135</c:v>
                </c:pt>
                <c:pt idx="1612">
                  <c:v>23.477885602573199</c:v>
                </c:pt>
                <c:pt idx="1613">
                  <c:v>23.477883276144986</c:v>
                </c:pt>
                <c:pt idx="1614">
                  <c:v>23.477863856646998</c:v>
                </c:pt>
                <c:pt idx="1615">
                  <c:v>23.477861857854897</c:v>
                </c:pt>
                <c:pt idx="1616">
                  <c:v>23.477859891241799</c:v>
                </c:pt>
                <c:pt idx="1617">
                  <c:v>23.4778579533072</c:v>
                </c:pt>
                <c:pt idx="1618">
                  <c:v>23.477856043004831</c:v>
                </c:pt>
                <c:pt idx="1619">
                  <c:v>23.477854164769301</c:v>
                </c:pt>
                <c:pt idx="1620">
                  <c:v>23.477852313905302</c:v>
                </c:pt>
                <c:pt idx="1621">
                  <c:v>23.477850488670171</c:v>
                </c:pt>
                <c:pt idx="1622">
                  <c:v>23.477848694970888</c:v>
                </c:pt>
                <c:pt idx="1623">
                  <c:v>23.4778469254756</c:v>
                </c:pt>
                <c:pt idx="1624">
                  <c:v>23.477845184961289</c:v>
                </c:pt>
                <c:pt idx="1625">
                  <c:v>23.4778434692291</c:v>
                </c:pt>
                <c:pt idx="1626">
                  <c:v>23.477827681374286</c:v>
                </c:pt>
                <c:pt idx="1627">
                  <c:v>23.477826230354321</c:v>
                </c:pt>
                <c:pt idx="1628">
                  <c:v>23.477824802453799</c:v>
                </c:pt>
                <c:pt idx="1629">
                  <c:v>23.477823396142899</c:v>
                </c:pt>
                <c:pt idx="1630">
                  <c:v>23.477822011380002</c:v>
                </c:pt>
                <c:pt idx="1631">
                  <c:v>23.477820645815299</c:v>
                </c:pt>
                <c:pt idx="1632">
                  <c:v>23.477819304448701</c:v>
                </c:pt>
                <c:pt idx="1633">
                  <c:v>23.477817980832601</c:v>
                </c:pt>
                <c:pt idx="1634">
                  <c:v>23.477816677464887</c:v>
                </c:pt>
                <c:pt idx="1635">
                  <c:v>23.477815393946198</c:v>
                </c:pt>
                <c:pt idx="1636">
                  <c:v>23.477814131273387</c:v>
                </c:pt>
                <c:pt idx="1637">
                  <c:v>23.477802501569517</c:v>
                </c:pt>
                <c:pt idx="1638">
                  <c:v>23.477801434855831</c:v>
                </c:pt>
                <c:pt idx="1639">
                  <c:v>23.477800382589788</c:v>
                </c:pt>
                <c:pt idx="1640">
                  <c:v>23.477799345785421</c:v>
                </c:pt>
                <c:pt idx="1641">
                  <c:v>23.477798326402535</c:v>
                </c:pt>
                <c:pt idx="1642">
                  <c:v>23.477797321531813</c:v>
                </c:pt>
                <c:pt idx="1643">
                  <c:v>23.477796332105775</c:v>
                </c:pt>
                <c:pt idx="1644">
                  <c:v>23.477795358497531</c:v>
                </c:pt>
                <c:pt idx="1645">
                  <c:v>23.477794398762189</c:v>
                </c:pt>
                <c:pt idx="1646">
                  <c:v>23.477793453522089</c:v>
                </c:pt>
                <c:pt idx="1647">
                  <c:v>23.477792523224306</c:v>
                </c:pt>
                <c:pt idx="1648">
                  <c:v>23.477791607265925</c:v>
                </c:pt>
                <c:pt idx="1649">
                  <c:v>23.477783964528687</c:v>
                </c:pt>
                <c:pt idx="1650">
                  <c:v>23.477783178886799</c:v>
                </c:pt>
                <c:pt idx="1651">
                  <c:v>23.477782404146389</c:v>
                </c:pt>
                <c:pt idx="1652">
                  <c:v>23.477781642021586</c:v>
                </c:pt>
                <c:pt idx="1653">
                  <c:v>23.477780891241306</c:v>
                </c:pt>
                <c:pt idx="1654">
                  <c:v>23.477780152882801</c:v>
                </c:pt>
                <c:pt idx="1655">
                  <c:v>23.477779423498301</c:v>
                </c:pt>
                <c:pt idx="1656">
                  <c:v>23.477778708005999</c:v>
                </c:pt>
                <c:pt idx="1657">
                  <c:v>23.477778001866501</c:v>
                </c:pt>
                <c:pt idx="1658">
                  <c:v>23.477777306291699</c:v>
                </c:pt>
                <c:pt idx="1659">
                  <c:v>23.477776622590401</c:v>
                </c:pt>
                <c:pt idx="1660">
                  <c:v>23.477775947595102</c:v>
                </c:pt>
                <c:pt idx="1661">
                  <c:v>23.477770326040631</c:v>
                </c:pt>
                <c:pt idx="1662">
                  <c:v>23.4777697475865</c:v>
                </c:pt>
                <c:pt idx="1663">
                  <c:v>23.4777691790426</c:v>
                </c:pt>
                <c:pt idx="1664">
                  <c:v>23.477768619375887</c:v>
                </c:pt>
                <c:pt idx="1665">
                  <c:v>23.477768067342005</c:v>
                </c:pt>
                <c:pt idx="1666">
                  <c:v>23.4777675237134</c:v>
                </c:pt>
                <c:pt idx="1667">
                  <c:v>23.477766988474986</c:v>
                </c:pt>
                <c:pt idx="1668">
                  <c:v>23.4777664618682</c:v>
                </c:pt>
                <c:pt idx="1669">
                  <c:v>23.477765943683902</c:v>
                </c:pt>
                <c:pt idx="1670">
                  <c:v>23.477765430813299</c:v>
                </c:pt>
                <c:pt idx="1671">
                  <c:v>23.477764927605605</c:v>
                </c:pt>
                <c:pt idx="1672">
                  <c:v>23.477764432517787</c:v>
                </c:pt>
                <c:pt idx="1673">
                  <c:v>23.477760299908102</c:v>
                </c:pt>
                <c:pt idx="1674">
                  <c:v>23.477759876392817</c:v>
                </c:pt>
                <c:pt idx="1675">
                  <c:v>23.477759456547787</c:v>
                </c:pt>
                <c:pt idx="1676">
                  <c:v>23.477759044936587</c:v>
                </c:pt>
                <c:pt idx="1677">
                  <c:v>23.477758639482101</c:v>
                </c:pt>
                <c:pt idx="1678">
                  <c:v>23.477758240528313</c:v>
                </c:pt>
                <c:pt idx="1679">
                  <c:v>23.477757846545909</c:v>
                </c:pt>
                <c:pt idx="1680">
                  <c:v>23.477757459222399</c:v>
                </c:pt>
                <c:pt idx="1681">
                  <c:v>23.477757079544986</c:v>
                </c:pt>
                <c:pt idx="1682">
                  <c:v>23.477756705369689</c:v>
                </c:pt>
                <c:pt idx="1683">
                  <c:v>23.477756334329605</c:v>
                </c:pt>
                <c:pt idx="1684">
                  <c:v>23.477755968799435</c:v>
                </c:pt>
                <c:pt idx="1685">
                  <c:v>23.477752934631621</c:v>
                </c:pt>
                <c:pt idx="1686">
                  <c:v>23.477752622447987</c:v>
                </c:pt>
                <c:pt idx="1687">
                  <c:v>23.477752315575906</c:v>
                </c:pt>
                <c:pt idx="1688">
                  <c:v>23.477752012493902</c:v>
                </c:pt>
                <c:pt idx="1689">
                  <c:v>23.477751714103405</c:v>
                </c:pt>
                <c:pt idx="1690">
                  <c:v>23.477751422797798</c:v>
                </c:pt>
                <c:pt idx="1691">
                  <c:v>23.477751134075888</c:v>
                </c:pt>
                <c:pt idx="1692">
                  <c:v>23.4777508488527</c:v>
                </c:pt>
                <c:pt idx="1693">
                  <c:v>23.4777505693427</c:v>
                </c:pt>
                <c:pt idx="1694">
                  <c:v>23.477750292656101</c:v>
                </c:pt>
                <c:pt idx="1695">
                  <c:v>23.477750022259201</c:v>
                </c:pt>
                <c:pt idx="1696">
                  <c:v>23.477749754898699</c:v>
                </c:pt>
                <c:pt idx="1697">
                  <c:v>23.477747298907175</c:v>
                </c:pt>
                <c:pt idx="1698">
                  <c:v>23.477747073150979</c:v>
                </c:pt>
                <c:pt idx="1699">
                  <c:v>23.477746851616502</c:v>
                </c:pt>
                <c:pt idx="1700">
                  <c:v>23.477746633005868</c:v>
                </c:pt>
                <c:pt idx="1701">
                  <c:v>23.477746416815599</c:v>
                </c:pt>
                <c:pt idx="1702">
                  <c:v>23.477746205385049</c:v>
                </c:pt>
                <c:pt idx="1703">
                  <c:v>23.477745997202501</c:v>
                </c:pt>
                <c:pt idx="1704">
                  <c:v>23.477745792444299</c:v>
                </c:pt>
                <c:pt idx="1705">
                  <c:v>23.477745590201113</c:v>
                </c:pt>
                <c:pt idx="1706">
                  <c:v>23.477745390345689</c:v>
                </c:pt>
                <c:pt idx="1707">
                  <c:v>23.477745195353087</c:v>
                </c:pt>
                <c:pt idx="1708">
                  <c:v>23.477743392186994</c:v>
                </c:pt>
                <c:pt idx="1709">
                  <c:v>23.477743228795109</c:v>
                </c:pt>
                <c:pt idx="1710">
                  <c:v>23.477743064703187</c:v>
                </c:pt>
                <c:pt idx="1711">
                  <c:v>23.477742905694889</c:v>
                </c:pt>
                <c:pt idx="1712">
                  <c:v>23.477742747515794</c:v>
                </c:pt>
                <c:pt idx="1713">
                  <c:v>23.477742591205157</c:v>
                </c:pt>
                <c:pt idx="1714">
                  <c:v>23.477742438806189</c:v>
                </c:pt>
                <c:pt idx="1715">
                  <c:v>23.477742287839575</c:v>
                </c:pt>
                <c:pt idx="1716">
                  <c:v>23.477742139519513</c:v>
                </c:pt>
                <c:pt idx="1717">
                  <c:v>23.477741994913121</c:v>
                </c:pt>
                <c:pt idx="1718">
                  <c:v>23.477741848876089</c:v>
                </c:pt>
                <c:pt idx="1719">
                  <c:v>23.477740528836687</c:v>
                </c:pt>
                <c:pt idx="1720">
                  <c:v>23.477740408422687</c:v>
                </c:pt>
                <c:pt idx="1721">
                  <c:v>23.477740290365723</c:v>
                </c:pt>
                <c:pt idx="1722">
                  <c:v>23.477740172582994</c:v>
                </c:pt>
                <c:pt idx="1723">
                  <c:v>23.477740057123068</c:v>
                </c:pt>
                <c:pt idx="1724">
                  <c:v>23.477739943510613</c:v>
                </c:pt>
                <c:pt idx="1725">
                  <c:v>23.477739830164332</c:v>
                </c:pt>
                <c:pt idx="1726">
                  <c:v>23.477739720981013</c:v>
                </c:pt>
                <c:pt idx="1727">
                  <c:v>23.477739611196402</c:v>
                </c:pt>
                <c:pt idx="1728">
                  <c:v>23.477739504760041</c:v>
                </c:pt>
                <c:pt idx="1729">
                  <c:v>23.477739398696887</c:v>
                </c:pt>
                <c:pt idx="1730">
                  <c:v>23.477739296388975</c:v>
                </c:pt>
                <c:pt idx="1731">
                  <c:v>23.477738431589206</c:v>
                </c:pt>
                <c:pt idx="1732">
                  <c:v>23.477738343337183</c:v>
                </c:pt>
                <c:pt idx="1733">
                  <c:v>23.477738257101887</c:v>
                </c:pt>
                <c:pt idx="1734">
                  <c:v>23.477738170889499</c:v>
                </c:pt>
                <c:pt idx="1735">
                  <c:v>23.47773808650911</c:v>
                </c:pt>
                <c:pt idx="1736">
                  <c:v>23.477738003631789</c:v>
                </c:pt>
                <c:pt idx="1737">
                  <c:v>23.477737920607886</c:v>
                </c:pt>
                <c:pt idx="1738">
                  <c:v>23.477737840597509</c:v>
                </c:pt>
                <c:pt idx="1739">
                  <c:v>23.477737760511289</c:v>
                </c:pt>
                <c:pt idx="1740">
                  <c:v>23.477737681138187</c:v>
                </c:pt>
                <c:pt idx="1741">
                  <c:v>23.477737604025513</c:v>
                </c:pt>
                <c:pt idx="1742">
                  <c:v>23.477737529488799</c:v>
                </c:pt>
                <c:pt idx="1743">
                  <c:v>23.477736897138175</c:v>
                </c:pt>
                <c:pt idx="1744">
                  <c:v>23.477736832540149</c:v>
                </c:pt>
                <c:pt idx="1745">
                  <c:v>23.477736768832699</c:v>
                </c:pt>
                <c:pt idx="1746">
                  <c:v>23.477736706043913</c:v>
                </c:pt>
                <c:pt idx="1747">
                  <c:v>23.477736643862105</c:v>
                </c:pt>
                <c:pt idx="1748">
                  <c:v>23.477736583394424</c:v>
                </c:pt>
                <c:pt idx="1749">
                  <c:v>23.477736523120768</c:v>
                </c:pt>
                <c:pt idx="1750">
                  <c:v>23.477736464709889</c:v>
                </c:pt>
                <c:pt idx="1751">
                  <c:v>23.477736404767242</c:v>
                </c:pt>
                <c:pt idx="1752">
                  <c:v>23.477736349815089</c:v>
                </c:pt>
                <c:pt idx="1753">
                  <c:v>23.477736292231583</c:v>
                </c:pt>
                <c:pt idx="1754">
                  <c:v>23.477736237517057</c:v>
                </c:pt>
                <c:pt idx="1755">
                  <c:v>23.477735775542687</c:v>
                </c:pt>
                <c:pt idx="1756">
                  <c:v>23.4777357286039</c:v>
                </c:pt>
                <c:pt idx="1757">
                  <c:v>23.477735680083921</c:v>
                </c:pt>
                <c:pt idx="1758">
                  <c:v>23.477735633594186</c:v>
                </c:pt>
                <c:pt idx="1759">
                  <c:v>23.477735590414699</c:v>
                </c:pt>
                <c:pt idx="1760">
                  <c:v>23.477735545005309</c:v>
                </c:pt>
                <c:pt idx="1761">
                  <c:v>23.477735501158186</c:v>
                </c:pt>
                <c:pt idx="1762">
                  <c:v>23.477735459190598</c:v>
                </c:pt>
                <c:pt idx="1763">
                  <c:v>23.477735415208201</c:v>
                </c:pt>
                <c:pt idx="1764">
                  <c:v>23.477735373238687</c:v>
                </c:pt>
                <c:pt idx="1765">
                  <c:v>23.477735332058799</c:v>
                </c:pt>
                <c:pt idx="1766">
                  <c:v>23.477735291183098</c:v>
                </c:pt>
                <c:pt idx="1767">
                  <c:v>23.477734919016999</c:v>
                </c:pt>
                <c:pt idx="1768">
                  <c:v>23.477734885509776</c:v>
                </c:pt>
                <c:pt idx="1769">
                  <c:v>23.477734852042687</c:v>
                </c:pt>
                <c:pt idx="1770">
                  <c:v>23.477734819015087</c:v>
                </c:pt>
                <c:pt idx="1771">
                  <c:v>23.477734785958887</c:v>
                </c:pt>
                <c:pt idx="1772">
                  <c:v>23.477734754757599</c:v>
                </c:pt>
                <c:pt idx="1773">
                  <c:v>23.4777347238531</c:v>
                </c:pt>
                <c:pt idx="1774">
                  <c:v>23.477734692341709</c:v>
                </c:pt>
                <c:pt idx="1775">
                  <c:v>23.477734661138587</c:v>
                </c:pt>
                <c:pt idx="1776">
                  <c:v>23.477734631424994</c:v>
                </c:pt>
                <c:pt idx="1777">
                  <c:v>23.477734602438389</c:v>
                </c:pt>
                <c:pt idx="1778">
                  <c:v>23.477734329393186</c:v>
                </c:pt>
                <c:pt idx="1779">
                  <c:v>23.477734305273025</c:v>
                </c:pt>
                <c:pt idx="1780">
                  <c:v>23.477734279752713</c:v>
                </c:pt>
                <c:pt idx="1781">
                  <c:v>23.477734256372713</c:v>
                </c:pt>
                <c:pt idx="1782">
                  <c:v>23.477734231681779</c:v>
                </c:pt>
                <c:pt idx="1783">
                  <c:v>23.477734208305609</c:v>
                </c:pt>
                <c:pt idx="1784">
                  <c:v>23.477734186167879</c:v>
                </c:pt>
                <c:pt idx="1785">
                  <c:v>23.477734161581786</c:v>
                </c:pt>
                <c:pt idx="1786">
                  <c:v>23.477734140814</c:v>
                </c:pt>
                <c:pt idx="1787">
                  <c:v>23.4777341188456</c:v>
                </c:pt>
                <c:pt idx="1788">
                  <c:v>23.477734097712499</c:v>
                </c:pt>
                <c:pt idx="1789">
                  <c:v>23.477733899721354</c:v>
                </c:pt>
                <c:pt idx="1790">
                  <c:v>23.477733881145234</c:v>
                </c:pt>
                <c:pt idx="1791">
                  <c:v>23.477733863636502</c:v>
                </c:pt>
                <c:pt idx="1792">
                  <c:v>23.477733846555587</c:v>
                </c:pt>
                <c:pt idx="1793">
                  <c:v>23.477733829606187</c:v>
                </c:pt>
                <c:pt idx="1794">
                  <c:v>23.477733811855689</c:v>
                </c:pt>
                <c:pt idx="1795">
                  <c:v>23.477733794472503</c:v>
                </c:pt>
                <c:pt idx="1796">
                  <c:v>23.477733777618102</c:v>
                </c:pt>
                <c:pt idx="1797">
                  <c:v>23.477733761366789</c:v>
                </c:pt>
                <c:pt idx="1798">
                  <c:v>23.4777337452106</c:v>
                </c:pt>
                <c:pt idx="1799">
                  <c:v>23.477733729961894</c:v>
                </c:pt>
                <c:pt idx="1800">
                  <c:v>23.477733713274986</c:v>
                </c:pt>
                <c:pt idx="1801">
                  <c:v>23.477733585271757</c:v>
                </c:pt>
                <c:pt idx="1802">
                  <c:v>23.477733570793557</c:v>
                </c:pt>
                <c:pt idx="1803">
                  <c:v>23.477733558425413</c:v>
                </c:pt>
                <c:pt idx="1804">
                  <c:v>23.477733545551068</c:v>
                </c:pt>
                <c:pt idx="1805">
                  <c:v>23.477733533479579</c:v>
                </c:pt>
                <c:pt idx="1806">
                  <c:v>23.477733520262813</c:v>
                </c:pt>
                <c:pt idx="1807">
                  <c:v>23.477733508339757</c:v>
                </c:pt>
                <c:pt idx="1808">
                  <c:v>23.477733496823813</c:v>
                </c:pt>
                <c:pt idx="1809">
                  <c:v>23.477733484472786</c:v>
                </c:pt>
                <c:pt idx="1810">
                  <c:v>23.477733472589605</c:v>
                </c:pt>
                <c:pt idx="1811">
                  <c:v>23.477733460858797</c:v>
                </c:pt>
                <c:pt idx="1812">
                  <c:v>23.477733450748786</c:v>
                </c:pt>
                <c:pt idx="1813">
                  <c:v>23.477733356726489</c:v>
                </c:pt>
                <c:pt idx="1814">
                  <c:v>23.4777333466945</c:v>
                </c:pt>
                <c:pt idx="1815">
                  <c:v>23.477733337280821</c:v>
                </c:pt>
                <c:pt idx="1816">
                  <c:v>23.477733328300989</c:v>
                </c:pt>
                <c:pt idx="1817">
                  <c:v>23.477733318748502</c:v>
                </c:pt>
                <c:pt idx="1818">
                  <c:v>23.477733309987279</c:v>
                </c:pt>
                <c:pt idx="1819">
                  <c:v>23.477733300826714</c:v>
                </c:pt>
                <c:pt idx="1820">
                  <c:v>23.477733292076991</c:v>
                </c:pt>
                <c:pt idx="1821">
                  <c:v>23.477733281978505</c:v>
                </c:pt>
                <c:pt idx="1822">
                  <c:v>23.477733273987834</c:v>
                </c:pt>
                <c:pt idx="1823">
                  <c:v>23.477733266227521</c:v>
                </c:pt>
                <c:pt idx="1824">
                  <c:v>23.477733257673787</c:v>
                </c:pt>
                <c:pt idx="1825">
                  <c:v>23.477733190033728</c:v>
                </c:pt>
                <c:pt idx="1826">
                  <c:v>23.477733183378721</c:v>
                </c:pt>
                <c:pt idx="1827">
                  <c:v>23.477733176202502</c:v>
                </c:pt>
                <c:pt idx="1828">
                  <c:v>23.477733169189786</c:v>
                </c:pt>
                <c:pt idx="1829">
                  <c:v>23.477733163349086</c:v>
                </c:pt>
                <c:pt idx="1830">
                  <c:v>23.477733156073889</c:v>
                </c:pt>
                <c:pt idx="1831">
                  <c:v>23.477733149921068</c:v>
                </c:pt>
                <c:pt idx="1832">
                  <c:v>23.477733143707589</c:v>
                </c:pt>
                <c:pt idx="1833">
                  <c:v>23.477733136789887</c:v>
                </c:pt>
                <c:pt idx="1834">
                  <c:v>23.477733129172289</c:v>
                </c:pt>
                <c:pt idx="1835">
                  <c:v>23.477733123693099</c:v>
                </c:pt>
                <c:pt idx="1836">
                  <c:v>23.477733117821813</c:v>
                </c:pt>
                <c:pt idx="1837">
                  <c:v>23.477733063299603</c:v>
                </c:pt>
                <c:pt idx="1838">
                  <c:v>23.477733058691786</c:v>
                </c:pt>
                <c:pt idx="1839">
                  <c:v>23.477733054913283</c:v>
                </c:pt>
                <c:pt idx="1840">
                  <c:v>23.477733047341168</c:v>
                </c:pt>
                <c:pt idx="1841">
                  <c:v>23.477733042527841</c:v>
                </c:pt>
                <c:pt idx="1842">
                  <c:v>23.47773303815211</c:v>
                </c:pt>
                <c:pt idx="1843">
                  <c:v>23.477733034522064</c:v>
                </c:pt>
                <c:pt idx="1844">
                  <c:v>23.477733029434887</c:v>
                </c:pt>
                <c:pt idx="1845">
                  <c:v>23.477733025017187</c:v>
                </c:pt>
                <c:pt idx="1846">
                  <c:v>23.477733021661109</c:v>
                </c:pt>
                <c:pt idx="1847">
                  <c:v>23.4777330168174</c:v>
                </c:pt>
                <c:pt idx="1848">
                  <c:v>23.477732977697798</c:v>
                </c:pt>
                <c:pt idx="1849">
                  <c:v>23.477732973268683</c:v>
                </c:pt>
                <c:pt idx="1850">
                  <c:v>23.477732969444787</c:v>
                </c:pt>
                <c:pt idx="1851">
                  <c:v>23.477732965167757</c:v>
                </c:pt>
                <c:pt idx="1852">
                  <c:v>23.477732961792789</c:v>
                </c:pt>
                <c:pt idx="1853">
                  <c:v>23.477732958569842</c:v>
                </c:pt>
                <c:pt idx="1854">
                  <c:v>23.477732955678189</c:v>
                </c:pt>
                <c:pt idx="1855">
                  <c:v>23.477732952417121</c:v>
                </c:pt>
                <c:pt idx="1856">
                  <c:v>23.477732949327464</c:v>
                </c:pt>
                <c:pt idx="1857">
                  <c:v>23.477732945724057</c:v>
                </c:pt>
                <c:pt idx="1858">
                  <c:v>23.477732942238717</c:v>
                </c:pt>
                <c:pt idx="1859">
                  <c:v>23.477732914267879</c:v>
                </c:pt>
                <c:pt idx="1860">
                  <c:v>23.477732910451589</c:v>
                </c:pt>
                <c:pt idx="1861">
                  <c:v>23.477732907696687</c:v>
                </c:pt>
                <c:pt idx="1862">
                  <c:v>23.477732906874721</c:v>
                </c:pt>
                <c:pt idx="1863">
                  <c:v>23.477732903568157</c:v>
                </c:pt>
                <c:pt idx="1864">
                  <c:v>23.477732901216687</c:v>
                </c:pt>
                <c:pt idx="1865">
                  <c:v>23.477732897727332</c:v>
                </c:pt>
                <c:pt idx="1866">
                  <c:v>23.477732896334764</c:v>
                </c:pt>
                <c:pt idx="1867">
                  <c:v>23.477732893168923</c:v>
                </c:pt>
                <c:pt idx="1868">
                  <c:v>23.477732890847868</c:v>
                </c:pt>
                <c:pt idx="1869">
                  <c:v>23.477732888397487</c:v>
                </c:pt>
                <c:pt idx="1870">
                  <c:v>23.477732867481187</c:v>
                </c:pt>
                <c:pt idx="1871">
                  <c:v>23.477732864840689</c:v>
                </c:pt>
                <c:pt idx="1872">
                  <c:v>23.477732865042213</c:v>
                </c:pt>
                <c:pt idx="1873">
                  <c:v>23.477732862237879</c:v>
                </c:pt>
                <c:pt idx="1874">
                  <c:v>23.477732860948013</c:v>
                </c:pt>
                <c:pt idx="1875">
                  <c:v>23.477732858531727</c:v>
                </c:pt>
                <c:pt idx="1876">
                  <c:v>23.477732855792187</c:v>
                </c:pt>
                <c:pt idx="1877">
                  <c:v>23.477732855114887</c:v>
                </c:pt>
                <c:pt idx="1878">
                  <c:v>23.477732853927623</c:v>
                </c:pt>
                <c:pt idx="1879">
                  <c:v>23.477732851838809</c:v>
                </c:pt>
                <c:pt idx="1880">
                  <c:v>23.477732850191142</c:v>
                </c:pt>
                <c:pt idx="1881">
                  <c:v>23.477732847759764</c:v>
                </c:pt>
                <c:pt idx="1882">
                  <c:v>23.477732834868242</c:v>
                </c:pt>
                <c:pt idx="1883">
                  <c:v>23.477732833239742</c:v>
                </c:pt>
                <c:pt idx="1884">
                  <c:v>23.477732832786923</c:v>
                </c:pt>
                <c:pt idx="1885">
                  <c:v>23.477732829214087</c:v>
                </c:pt>
                <c:pt idx="1886">
                  <c:v>23.477732830237557</c:v>
                </c:pt>
                <c:pt idx="1887">
                  <c:v>23.477732827490499</c:v>
                </c:pt>
                <c:pt idx="1888">
                  <c:v>23.477732826710305</c:v>
                </c:pt>
                <c:pt idx="1889">
                  <c:v>23.477732825275787</c:v>
                </c:pt>
                <c:pt idx="1890">
                  <c:v>23.477732824575664</c:v>
                </c:pt>
                <c:pt idx="1891">
                  <c:v>23.4777328224184</c:v>
                </c:pt>
                <c:pt idx="1892">
                  <c:v>23.477732821067505</c:v>
                </c:pt>
                <c:pt idx="1893">
                  <c:v>23.477732820180876</c:v>
                </c:pt>
                <c:pt idx="1894">
                  <c:v>23.477732810972675</c:v>
                </c:pt>
                <c:pt idx="1895">
                  <c:v>23.477732808023742</c:v>
                </c:pt>
                <c:pt idx="1896">
                  <c:v>23.477732807761182</c:v>
                </c:pt>
                <c:pt idx="1897">
                  <c:v>23.477732805230868</c:v>
                </c:pt>
                <c:pt idx="1898">
                  <c:v>23.477732805021642</c:v>
                </c:pt>
                <c:pt idx="1899">
                  <c:v>23.477732804009506</c:v>
                </c:pt>
                <c:pt idx="1900">
                  <c:v>23.477732804614586</c:v>
                </c:pt>
                <c:pt idx="1901">
                  <c:v>23.477732802392413</c:v>
                </c:pt>
                <c:pt idx="1902">
                  <c:v>23.477732803191383</c:v>
                </c:pt>
                <c:pt idx="1903">
                  <c:v>23.477732802586409</c:v>
                </c:pt>
                <c:pt idx="1904">
                  <c:v>23.477732799550086</c:v>
                </c:pt>
                <c:pt idx="1905">
                  <c:v>23.477732792735171</c:v>
                </c:pt>
                <c:pt idx="1906">
                  <c:v>23.477732792290102</c:v>
                </c:pt>
                <c:pt idx="1907">
                  <c:v>23.477732791411189</c:v>
                </c:pt>
                <c:pt idx="1908">
                  <c:v>23.477732789344905</c:v>
                </c:pt>
                <c:pt idx="1909">
                  <c:v>23.477732789866209</c:v>
                </c:pt>
                <c:pt idx="1910">
                  <c:v>23.477732790086989</c:v>
                </c:pt>
                <c:pt idx="1911">
                  <c:v>23.477732789055889</c:v>
                </c:pt>
                <c:pt idx="1912">
                  <c:v>23.477732788154089</c:v>
                </c:pt>
                <c:pt idx="1913">
                  <c:v>23.477732786388486</c:v>
                </c:pt>
                <c:pt idx="1914">
                  <c:v>23.477732786004189</c:v>
                </c:pt>
                <c:pt idx="1915">
                  <c:v>23.477732786681489</c:v>
                </c:pt>
                <c:pt idx="1916">
                  <c:v>23.477732779676487</c:v>
                </c:pt>
                <c:pt idx="1917">
                  <c:v>23.477732779254087</c:v>
                </c:pt>
                <c:pt idx="1918">
                  <c:v>23.477732779349076</c:v>
                </c:pt>
                <c:pt idx="1919">
                  <c:v>23.477732778675609</c:v>
                </c:pt>
                <c:pt idx="1920">
                  <c:v>23.477732778078213</c:v>
                </c:pt>
                <c:pt idx="1921">
                  <c:v>23.477732776114813</c:v>
                </c:pt>
                <c:pt idx="1922">
                  <c:v>23.477732777313417</c:v>
                </c:pt>
                <c:pt idx="1923">
                  <c:v>23.477732777579757</c:v>
                </c:pt>
                <c:pt idx="1924">
                  <c:v>23.477732776891106</c:v>
                </c:pt>
                <c:pt idx="1925">
                  <c:v>23.477732775783757</c:v>
                </c:pt>
                <c:pt idx="1926">
                  <c:v>23.477732775350013</c:v>
                </c:pt>
                <c:pt idx="1927">
                  <c:v>23.477732771769457</c:v>
                </c:pt>
                <c:pt idx="1928">
                  <c:v>23.477732771446121</c:v>
                </c:pt>
                <c:pt idx="1929">
                  <c:v>23.477732770247513</c:v>
                </c:pt>
                <c:pt idx="1930">
                  <c:v>23.477732770281687</c:v>
                </c:pt>
                <c:pt idx="1931">
                  <c:v>23.477732770068613</c:v>
                </c:pt>
                <c:pt idx="1932">
                  <c:v>23.477732769448501</c:v>
                </c:pt>
                <c:pt idx="1933">
                  <c:v>23.4777327686989</c:v>
                </c:pt>
                <c:pt idx="1934">
                  <c:v>23.4777327683945</c:v>
                </c:pt>
                <c:pt idx="1935">
                  <c:v>23.477732767934089</c:v>
                </c:pt>
                <c:pt idx="1936">
                  <c:v>23.477732767203587</c:v>
                </c:pt>
                <c:pt idx="1937">
                  <c:v>23.477732767964589</c:v>
                </c:pt>
                <c:pt idx="1938">
                  <c:v>23.477732764779709</c:v>
                </c:pt>
                <c:pt idx="1939">
                  <c:v>23.477732763729509</c:v>
                </c:pt>
                <c:pt idx="1940">
                  <c:v>23.4777327644107</c:v>
                </c:pt>
                <c:pt idx="1941">
                  <c:v>23.477732762774487</c:v>
                </c:pt>
                <c:pt idx="1942">
                  <c:v>23.477732762378789</c:v>
                </c:pt>
                <c:pt idx="1943">
                  <c:v>23.477732763828499</c:v>
                </c:pt>
                <c:pt idx="1944">
                  <c:v>23.47773276258031</c:v>
                </c:pt>
                <c:pt idx="1945">
                  <c:v>23.47773276366101</c:v>
                </c:pt>
                <c:pt idx="1946">
                  <c:v>23.477732762595689</c:v>
                </c:pt>
                <c:pt idx="1947">
                  <c:v>23.477732762017286</c:v>
                </c:pt>
                <c:pt idx="1948">
                  <c:v>23.477732761488387</c:v>
                </c:pt>
                <c:pt idx="1949">
                  <c:v>23.477732762264587</c:v>
                </c:pt>
                <c:pt idx="1950">
                  <c:v>23.477732760750186</c:v>
                </c:pt>
                <c:pt idx="1951">
                  <c:v>23.477732760012103</c:v>
                </c:pt>
                <c:pt idx="1952">
                  <c:v>23.477732759509713</c:v>
                </c:pt>
                <c:pt idx="1953">
                  <c:v>23.4777327602974</c:v>
                </c:pt>
                <c:pt idx="1954">
                  <c:v>23.477732758459599</c:v>
                </c:pt>
                <c:pt idx="1955">
                  <c:v>23.477732758821009</c:v>
                </c:pt>
                <c:pt idx="1956">
                  <c:v>23.4777327580106</c:v>
                </c:pt>
                <c:pt idx="1957">
                  <c:v>23.477732759894099</c:v>
                </c:pt>
                <c:pt idx="1958">
                  <c:v>23.477732758326287</c:v>
                </c:pt>
                <c:pt idx="1959">
                  <c:v>23.477732757116389</c:v>
                </c:pt>
                <c:pt idx="1960">
                  <c:v>23.477732758368205</c:v>
                </c:pt>
                <c:pt idx="1961">
                  <c:v>23.477732759102686</c:v>
                </c:pt>
                <c:pt idx="1962">
                  <c:v>23.477732756568489</c:v>
                </c:pt>
                <c:pt idx="1963">
                  <c:v>23.477732755822689</c:v>
                </c:pt>
                <c:pt idx="1964">
                  <c:v>23.477732756218387</c:v>
                </c:pt>
                <c:pt idx="1965">
                  <c:v>23.477732756990889</c:v>
                </c:pt>
                <c:pt idx="1966">
                  <c:v>23.477732757123857</c:v>
                </c:pt>
                <c:pt idx="1967">
                  <c:v>23.477732755582913</c:v>
                </c:pt>
                <c:pt idx="1968">
                  <c:v>23.4777327564505</c:v>
                </c:pt>
                <c:pt idx="1969">
                  <c:v>23.477732755499289</c:v>
                </c:pt>
                <c:pt idx="1970">
                  <c:v>23.477732755640087</c:v>
                </c:pt>
                <c:pt idx="1971">
                  <c:v>23.477732754643128</c:v>
                </c:pt>
                <c:pt idx="1972">
                  <c:v>23.477732755293786</c:v>
                </c:pt>
                <c:pt idx="1973">
                  <c:v>23.477732753543489</c:v>
                </c:pt>
                <c:pt idx="1974">
                  <c:v>23.477732754483213</c:v>
                </c:pt>
                <c:pt idx="1975">
                  <c:v>23.477732754612699</c:v>
                </c:pt>
                <c:pt idx="1976">
                  <c:v>23.477732753710889</c:v>
                </c:pt>
                <c:pt idx="1977">
                  <c:v>23.47773275460121</c:v>
                </c:pt>
                <c:pt idx="1978">
                  <c:v>23.477732753958186</c:v>
                </c:pt>
                <c:pt idx="1979">
                  <c:v>23.477732754000087</c:v>
                </c:pt>
                <c:pt idx="1980">
                  <c:v>23.477732754258803</c:v>
                </c:pt>
                <c:pt idx="1981">
                  <c:v>23.477732753558687</c:v>
                </c:pt>
                <c:pt idx="1982">
                  <c:v>23.477732752325757</c:v>
                </c:pt>
                <c:pt idx="1983">
                  <c:v>23.477732752888986</c:v>
                </c:pt>
                <c:pt idx="1984">
                  <c:v>23.4777327530146</c:v>
                </c:pt>
                <c:pt idx="1985">
                  <c:v>23.477732750727668</c:v>
                </c:pt>
                <c:pt idx="1986">
                  <c:v>23.477732752386789</c:v>
                </c:pt>
                <c:pt idx="1987">
                  <c:v>23.477732752797689</c:v>
                </c:pt>
                <c:pt idx="1988">
                  <c:v>23.47773275251981</c:v>
                </c:pt>
                <c:pt idx="1989">
                  <c:v>23.477732752801487</c:v>
                </c:pt>
                <c:pt idx="1990">
                  <c:v>23.477732750952224</c:v>
                </c:pt>
                <c:pt idx="1991">
                  <c:v>23.477732752919486</c:v>
                </c:pt>
                <c:pt idx="1992">
                  <c:v>23.477732751237689</c:v>
                </c:pt>
                <c:pt idx="1993">
                  <c:v>23.477732751671283</c:v>
                </c:pt>
                <c:pt idx="1994">
                  <c:v>23.477732752021424</c:v>
                </c:pt>
                <c:pt idx="1995">
                  <c:v>23.477732751861609</c:v>
                </c:pt>
                <c:pt idx="1996">
                  <c:v>23.477732751252887</c:v>
                </c:pt>
                <c:pt idx="1997">
                  <c:v>23.477732749947613</c:v>
                </c:pt>
                <c:pt idx="1998">
                  <c:v>23.477732750887586</c:v>
                </c:pt>
                <c:pt idx="1999">
                  <c:v>23.477732750682087</c:v>
                </c:pt>
                <c:pt idx="2000">
                  <c:v>23.477732751659989</c:v>
                </c:pt>
                <c:pt idx="2001">
                  <c:v>23.4777327514165</c:v>
                </c:pt>
                <c:pt idx="2002">
                  <c:v>23.477732751717017</c:v>
                </c:pt>
                <c:pt idx="2003">
                  <c:v>23.477732751264213</c:v>
                </c:pt>
                <c:pt idx="2004">
                  <c:v>23.477732750514686</c:v>
                </c:pt>
                <c:pt idx="2005">
                  <c:v>23.477732750172109</c:v>
                </c:pt>
                <c:pt idx="2006">
                  <c:v>23.477732748882289</c:v>
                </c:pt>
                <c:pt idx="2007">
                  <c:v>23.477732750202687</c:v>
                </c:pt>
                <c:pt idx="2008">
                  <c:v>23.477732750902724</c:v>
                </c:pt>
                <c:pt idx="2009">
                  <c:v>23.477732750111283</c:v>
                </c:pt>
                <c:pt idx="2010">
                  <c:v>23.477732750484289</c:v>
                </c:pt>
                <c:pt idx="2011">
                  <c:v>23.477732750183606</c:v>
                </c:pt>
                <c:pt idx="2012">
                  <c:v>23.477732750936994</c:v>
                </c:pt>
                <c:pt idx="2013">
                  <c:v>23.477732749639486</c:v>
                </c:pt>
                <c:pt idx="2014">
                  <c:v>23.477732749502589</c:v>
                </c:pt>
                <c:pt idx="2015">
                  <c:v>23.477732749734617</c:v>
                </c:pt>
                <c:pt idx="2016">
                  <c:v>23.477732749764968</c:v>
                </c:pt>
                <c:pt idx="2017">
                  <c:v>23.477732749159987</c:v>
                </c:pt>
                <c:pt idx="2018">
                  <c:v>23.477732749726975</c:v>
                </c:pt>
                <c:pt idx="2019">
                  <c:v>23.477732748307698</c:v>
                </c:pt>
                <c:pt idx="2020">
                  <c:v>23.477732750377598</c:v>
                </c:pt>
                <c:pt idx="2021">
                  <c:v>23.477732748889821</c:v>
                </c:pt>
                <c:pt idx="2022">
                  <c:v>23.477732749825879</c:v>
                </c:pt>
                <c:pt idx="2023">
                  <c:v>23.477732750004787</c:v>
                </c:pt>
                <c:pt idx="2024">
                  <c:v>23.477732749673713</c:v>
                </c:pt>
                <c:pt idx="2025">
                  <c:v>23.477732749776489</c:v>
                </c:pt>
                <c:pt idx="2026">
                  <c:v>23.477732748764268</c:v>
                </c:pt>
                <c:pt idx="2027">
                  <c:v>23.4777327496586</c:v>
                </c:pt>
                <c:pt idx="2028">
                  <c:v>23.477732750628789</c:v>
                </c:pt>
                <c:pt idx="2029">
                  <c:v>23.477732748733768</c:v>
                </c:pt>
                <c:pt idx="2030">
                  <c:v>23.477732749278086</c:v>
                </c:pt>
                <c:pt idx="2031">
                  <c:v>23.477732749258987</c:v>
                </c:pt>
                <c:pt idx="2032">
                  <c:v>23.477732749000289</c:v>
                </c:pt>
                <c:pt idx="2033">
                  <c:v>23.477732749289487</c:v>
                </c:pt>
                <c:pt idx="2034">
                  <c:v>23.477732748821417</c:v>
                </c:pt>
                <c:pt idx="2035">
                  <c:v>23.477732747752189</c:v>
                </c:pt>
                <c:pt idx="2036">
                  <c:v>23.477732747790217</c:v>
                </c:pt>
                <c:pt idx="2037">
                  <c:v>23.477732748973587</c:v>
                </c:pt>
                <c:pt idx="2038">
                  <c:v>23.477732749510189</c:v>
                </c:pt>
                <c:pt idx="2039">
                  <c:v>23.477732749022998</c:v>
                </c:pt>
                <c:pt idx="2040">
                  <c:v>23.477732748185879</c:v>
                </c:pt>
                <c:pt idx="2041">
                  <c:v>23.477732749019289</c:v>
                </c:pt>
                <c:pt idx="2042">
                  <c:v>23.477732749159987</c:v>
                </c:pt>
                <c:pt idx="2043">
                  <c:v>23.477732749304689</c:v>
                </c:pt>
                <c:pt idx="2044">
                  <c:v>23.477732748836686</c:v>
                </c:pt>
                <c:pt idx="2045">
                  <c:v>23.477732748501687</c:v>
                </c:pt>
                <c:pt idx="2046">
                  <c:v>23.477732747265087</c:v>
                </c:pt>
                <c:pt idx="2047">
                  <c:v>23.477732747885309</c:v>
                </c:pt>
                <c:pt idx="2048">
                  <c:v>23.477732748908913</c:v>
                </c:pt>
                <c:pt idx="2049">
                  <c:v>23.477732749407402</c:v>
                </c:pt>
                <c:pt idx="2050">
                  <c:v>23.477732748699687</c:v>
                </c:pt>
                <c:pt idx="2051">
                  <c:v>23.477732748992686</c:v>
                </c:pt>
                <c:pt idx="2052">
                  <c:v>23.477732748935509</c:v>
                </c:pt>
                <c:pt idx="2053">
                  <c:v>23.477732750229194</c:v>
                </c:pt>
                <c:pt idx="2054">
                  <c:v>23.477732749106789</c:v>
                </c:pt>
                <c:pt idx="2055">
                  <c:v>23.477732748703417</c:v>
                </c:pt>
                <c:pt idx="2056">
                  <c:v>23.477732749061083</c:v>
                </c:pt>
                <c:pt idx="2057">
                  <c:v>23.477732748269613</c:v>
                </c:pt>
                <c:pt idx="2058">
                  <c:v>23.477732747649487</c:v>
                </c:pt>
                <c:pt idx="2059">
                  <c:v>23.477732747912089</c:v>
                </c:pt>
                <c:pt idx="2060">
                  <c:v>23.477732748246886</c:v>
                </c:pt>
                <c:pt idx="2061">
                  <c:v>23.477732749213402</c:v>
                </c:pt>
                <c:pt idx="2062">
                  <c:v>23.477732747957624</c:v>
                </c:pt>
                <c:pt idx="2063">
                  <c:v>23.477732748132613</c:v>
                </c:pt>
                <c:pt idx="2064">
                  <c:v>23.477732746545879</c:v>
                </c:pt>
                <c:pt idx="2065">
                  <c:v>23.477732748855686</c:v>
                </c:pt>
                <c:pt idx="2066">
                  <c:v>23.477732748128783</c:v>
                </c:pt>
                <c:pt idx="2067">
                  <c:v>23.477732746945513</c:v>
                </c:pt>
                <c:pt idx="2068">
                  <c:v>23.477732748353279</c:v>
                </c:pt>
                <c:pt idx="2069">
                  <c:v>23.477732748124964</c:v>
                </c:pt>
                <c:pt idx="2070">
                  <c:v>23.477732748410499</c:v>
                </c:pt>
                <c:pt idx="2071">
                  <c:v>23.477732748984998</c:v>
                </c:pt>
                <c:pt idx="2072">
                  <c:v>23.477732747729242</c:v>
                </c:pt>
                <c:pt idx="2073">
                  <c:v>23.477732749677589</c:v>
                </c:pt>
                <c:pt idx="2074">
                  <c:v>23.477732748220205</c:v>
                </c:pt>
                <c:pt idx="2075">
                  <c:v>23.477732748364783</c:v>
                </c:pt>
                <c:pt idx="2076">
                  <c:v>23.477732748440989</c:v>
                </c:pt>
                <c:pt idx="2077">
                  <c:v>23.477732748315283</c:v>
                </c:pt>
                <c:pt idx="2078">
                  <c:v>23.477732748262021</c:v>
                </c:pt>
                <c:pt idx="2079">
                  <c:v>23.477732748273489</c:v>
                </c:pt>
                <c:pt idx="2080">
                  <c:v>23.477732748703417</c:v>
                </c:pt>
                <c:pt idx="2081">
                  <c:v>23.477732746903605</c:v>
                </c:pt>
                <c:pt idx="2082">
                  <c:v>23.477732747984305</c:v>
                </c:pt>
                <c:pt idx="2083">
                  <c:v>23.477732748684499</c:v>
                </c:pt>
                <c:pt idx="2084">
                  <c:v>23.477732748193525</c:v>
                </c:pt>
                <c:pt idx="2085">
                  <c:v>23.477732749742206</c:v>
                </c:pt>
                <c:pt idx="2086">
                  <c:v>23.477732747649487</c:v>
                </c:pt>
                <c:pt idx="2087">
                  <c:v>23.4777327480186</c:v>
                </c:pt>
                <c:pt idx="2088">
                  <c:v>23.477732748848087</c:v>
                </c:pt>
                <c:pt idx="2089">
                  <c:v>23.477732747478289</c:v>
                </c:pt>
                <c:pt idx="2090">
                  <c:v>23.477732748543609</c:v>
                </c:pt>
                <c:pt idx="2091">
                  <c:v>23.477732748619786</c:v>
                </c:pt>
                <c:pt idx="2092">
                  <c:v>23.477732747196686</c:v>
                </c:pt>
                <c:pt idx="2093">
                  <c:v>23.477732747930975</c:v>
                </c:pt>
                <c:pt idx="2094">
                  <c:v>23.477732747162413</c:v>
                </c:pt>
                <c:pt idx="2095">
                  <c:v>23.477732747691402</c:v>
                </c:pt>
                <c:pt idx="2096">
                  <c:v>23.477732747683724</c:v>
                </c:pt>
                <c:pt idx="2097">
                  <c:v>23.477732748368613</c:v>
                </c:pt>
                <c:pt idx="2098">
                  <c:v>23.477732748071798</c:v>
                </c:pt>
                <c:pt idx="2099">
                  <c:v>23.4777327486084</c:v>
                </c:pt>
                <c:pt idx="2100">
                  <c:v>23.477732748517013</c:v>
                </c:pt>
                <c:pt idx="2101">
                  <c:v>23.477732748733768</c:v>
                </c:pt>
                <c:pt idx="2102">
                  <c:v>23.477732748825176</c:v>
                </c:pt>
                <c:pt idx="2103">
                  <c:v>23.477732748562609</c:v>
                </c:pt>
                <c:pt idx="2104">
                  <c:v>23.477732749483486</c:v>
                </c:pt>
                <c:pt idx="2105">
                  <c:v>23.477732747584724</c:v>
                </c:pt>
                <c:pt idx="2106">
                  <c:v>23.477732749095402</c:v>
                </c:pt>
                <c:pt idx="2107">
                  <c:v>23.477732747721657</c:v>
                </c:pt>
                <c:pt idx="2108">
                  <c:v>23.477732747558189</c:v>
                </c:pt>
                <c:pt idx="2109">
                  <c:v>23.477732747326005</c:v>
                </c:pt>
                <c:pt idx="2110">
                  <c:v>23.477732748574009</c:v>
                </c:pt>
                <c:pt idx="2111">
                  <c:v>23.477732747124264</c:v>
                </c:pt>
                <c:pt idx="2112">
                  <c:v>23.477732748532187</c:v>
                </c:pt>
                <c:pt idx="2113">
                  <c:v>23.477732748258287</c:v>
                </c:pt>
                <c:pt idx="2114">
                  <c:v>23.477732748509279</c:v>
                </c:pt>
                <c:pt idx="2115">
                  <c:v>23.477732748269613</c:v>
                </c:pt>
                <c:pt idx="2116">
                  <c:v>23.477732747930975</c:v>
                </c:pt>
                <c:pt idx="2117">
                  <c:v>23.47773274823161</c:v>
                </c:pt>
                <c:pt idx="2118">
                  <c:v>23.477732748414287</c:v>
                </c:pt>
                <c:pt idx="2119">
                  <c:v>23.477732748360868</c:v>
                </c:pt>
                <c:pt idx="2120">
                  <c:v>23.477732747672217</c:v>
                </c:pt>
                <c:pt idx="2121">
                  <c:v>23.477732747733068</c:v>
                </c:pt>
                <c:pt idx="2122">
                  <c:v>23.477732748208787</c:v>
                </c:pt>
                <c:pt idx="2123">
                  <c:v>23.477732747409789</c:v>
                </c:pt>
                <c:pt idx="2124">
                  <c:v>23.477732748661509</c:v>
                </c:pt>
                <c:pt idx="2125">
                  <c:v>23.477732748292599</c:v>
                </c:pt>
                <c:pt idx="2126">
                  <c:v>23.477732748916587</c:v>
                </c:pt>
                <c:pt idx="2127">
                  <c:v>23.477732749388402</c:v>
                </c:pt>
                <c:pt idx="2128">
                  <c:v>23.477732748094699</c:v>
                </c:pt>
                <c:pt idx="2129">
                  <c:v>23.477732746789513</c:v>
                </c:pt>
                <c:pt idx="2130">
                  <c:v>23.477732747059687</c:v>
                </c:pt>
                <c:pt idx="2131">
                  <c:v>23.477732748387606</c:v>
                </c:pt>
                <c:pt idx="2132">
                  <c:v>23.477732747215686</c:v>
                </c:pt>
                <c:pt idx="2133">
                  <c:v>23.477732747645689</c:v>
                </c:pt>
                <c:pt idx="2134">
                  <c:v>23.477732747778809</c:v>
                </c:pt>
                <c:pt idx="2135">
                  <c:v>23.477732748353279</c:v>
                </c:pt>
                <c:pt idx="2136">
                  <c:v>23.477732749095402</c:v>
                </c:pt>
                <c:pt idx="2137">
                  <c:v>23.477732748555013</c:v>
                </c:pt>
                <c:pt idx="2138">
                  <c:v>23.4777327482545</c:v>
                </c:pt>
                <c:pt idx="2139">
                  <c:v>23.477732748722417</c:v>
                </c:pt>
                <c:pt idx="2140">
                  <c:v>23.477732748182113</c:v>
                </c:pt>
                <c:pt idx="2141">
                  <c:v>23.477732747147087</c:v>
                </c:pt>
                <c:pt idx="2142">
                  <c:v>23.477732748604588</c:v>
                </c:pt>
                <c:pt idx="2143">
                  <c:v>23.477732747577075</c:v>
                </c:pt>
                <c:pt idx="2144">
                  <c:v>23.477732748954587</c:v>
                </c:pt>
                <c:pt idx="2145">
                  <c:v>23.477732747573242</c:v>
                </c:pt>
                <c:pt idx="2146">
                  <c:v>23.477732747417402</c:v>
                </c:pt>
                <c:pt idx="2147">
                  <c:v>23.477732748612187</c:v>
                </c:pt>
                <c:pt idx="2148">
                  <c:v>23.47773274850551</c:v>
                </c:pt>
                <c:pt idx="2149">
                  <c:v>23.477732748920257</c:v>
                </c:pt>
                <c:pt idx="2150">
                  <c:v>23.477732746633521</c:v>
                </c:pt>
                <c:pt idx="2151">
                  <c:v>23.477732746987275</c:v>
                </c:pt>
                <c:pt idx="2152">
                  <c:v>23.47773274823161</c:v>
                </c:pt>
                <c:pt idx="2153">
                  <c:v>23.477732748349517</c:v>
                </c:pt>
                <c:pt idx="2154">
                  <c:v>23.477732747421076</c:v>
                </c:pt>
                <c:pt idx="2155">
                  <c:v>23.477732748593105</c:v>
                </c:pt>
                <c:pt idx="2156">
                  <c:v>23.477732747500987</c:v>
                </c:pt>
                <c:pt idx="2157">
                  <c:v>23.477732748029879</c:v>
                </c:pt>
                <c:pt idx="2158">
                  <c:v>23.477732747071006</c:v>
                </c:pt>
                <c:pt idx="2159">
                  <c:v>23.477732747333583</c:v>
                </c:pt>
                <c:pt idx="2160">
                  <c:v>23.477732747892986</c:v>
                </c:pt>
                <c:pt idx="2161">
                  <c:v>23.477732749057317</c:v>
                </c:pt>
                <c:pt idx="2162">
                  <c:v>23.477732746956921</c:v>
                </c:pt>
                <c:pt idx="2163">
                  <c:v>23.477732747881589</c:v>
                </c:pt>
                <c:pt idx="2164">
                  <c:v>23.477732747950089</c:v>
                </c:pt>
                <c:pt idx="2165">
                  <c:v>23.477732747421076</c:v>
                </c:pt>
                <c:pt idx="2166">
                  <c:v>23.477732747866309</c:v>
                </c:pt>
                <c:pt idx="2167">
                  <c:v>23.477732747733068</c:v>
                </c:pt>
                <c:pt idx="2168">
                  <c:v>23.477732748741509</c:v>
                </c:pt>
                <c:pt idx="2169">
                  <c:v>23.477732747968975</c:v>
                </c:pt>
                <c:pt idx="2170">
                  <c:v>23.477732747965149</c:v>
                </c:pt>
                <c:pt idx="2171">
                  <c:v>23.477732748262021</c:v>
                </c:pt>
                <c:pt idx="2172">
                  <c:v>23.477732749825879</c:v>
                </c:pt>
                <c:pt idx="2173">
                  <c:v>23.47773274715091</c:v>
                </c:pt>
                <c:pt idx="2174">
                  <c:v>23.477732748033706</c:v>
                </c:pt>
                <c:pt idx="2175">
                  <c:v>23.477732747333583</c:v>
                </c:pt>
                <c:pt idx="2176">
                  <c:v>23.477732748357109</c:v>
                </c:pt>
                <c:pt idx="2177">
                  <c:v>23.477732747702721</c:v>
                </c:pt>
                <c:pt idx="2178">
                  <c:v>23.477732747363998</c:v>
                </c:pt>
                <c:pt idx="2179">
                  <c:v>23.477732747668487</c:v>
                </c:pt>
                <c:pt idx="2180">
                  <c:v>23.477732747227005</c:v>
                </c:pt>
                <c:pt idx="2181">
                  <c:v>23.477732747607689</c:v>
                </c:pt>
                <c:pt idx="2182">
                  <c:v>23.477732747493487</c:v>
                </c:pt>
                <c:pt idx="2183">
                  <c:v>23.477732747527575</c:v>
                </c:pt>
                <c:pt idx="2184">
                  <c:v>23.477732747280321</c:v>
                </c:pt>
                <c:pt idx="2185">
                  <c:v>23.477732748265787</c:v>
                </c:pt>
                <c:pt idx="2186">
                  <c:v>23.477732747565657</c:v>
                </c:pt>
                <c:pt idx="2187">
                  <c:v>23.477732746766609</c:v>
                </c:pt>
                <c:pt idx="2188">
                  <c:v>23.4777327482545</c:v>
                </c:pt>
                <c:pt idx="2189">
                  <c:v>23.477732748140287</c:v>
                </c:pt>
                <c:pt idx="2190">
                  <c:v>23.477732746591609</c:v>
                </c:pt>
                <c:pt idx="2191">
                  <c:v>23.477732747348817</c:v>
                </c:pt>
                <c:pt idx="2192">
                  <c:v>23.477732748022298</c:v>
                </c:pt>
                <c:pt idx="2193">
                  <c:v>23.477732747660806</c:v>
                </c:pt>
                <c:pt idx="2194">
                  <c:v>23.477732748341875</c:v>
                </c:pt>
                <c:pt idx="2195">
                  <c:v>23.477732747162413</c:v>
                </c:pt>
                <c:pt idx="2196">
                  <c:v>23.477732748048989</c:v>
                </c:pt>
                <c:pt idx="2197">
                  <c:v>23.477732748151709</c:v>
                </c:pt>
                <c:pt idx="2198">
                  <c:v>23.477732748524609</c:v>
                </c:pt>
                <c:pt idx="2199">
                  <c:v>23.477732748726179</c:v>
                </c:pt>
                <c:pt idx="2200">
                  <c:v>23.477732747470689</c:v>
                </c:pt>
                <c:pt idx="2201">
                  <c:v>23.477732747748306</c:v>
                </c:pt>
                <c:pt idx="2202">
                  <c:v>23.477732747873894</c:v>
                </c:pt>
                <c:pt idx="2203">
                  <c:v>23.477732746975857</c:v>
                </c:pt>
                <c:pt idx="2204">
                  <c:v>23.477732747356487</c:v>
                </c:pt>
                <c:pt idx="2205">
                  <c:v>23.477732747740713</c:v>
                </c:pt>
                <c:pt idx="2206">
                  <c:v>23.477732748684499</c:v>
                </c:pt>
                <c:pt idx="2207">
                  <c:v>23.477732747276587</c:v>
                </c:pt>
                <c:pt idx="2208">
                  <c:v>23.477732748383783</c:v>
                </c:pt>
                <c:pt idx="2209">
                  <c:v>23.477732747847305</c:v>
                </c:pt>
                <c:pt idx="2210">
                  <c:v>23.477732747714189</c:v>
                </c:pt>
                <c:pt idx="2211">
                  <c:v>23.477732747093913</c:v>
                </c:pt>
                <c:pt idx="2212">
                  <c:v>23.477732747782689</c:v>
                </c:pt>
                <c:pt idx="2213">
                  <c:v>23.477732747691402</c:v>
                </c:pt>
                <c:pt idx="2214">
                  <c:v>23.4777327484524</c:v>
                </c:pt>
                <c:pt idx="2215">
                  <c:v>23.477732746542113</c:v>
                </c:pt>
                <c:pt idx="2216">
                  <c:v>23.477732748246886</c:v>
                </c:pt>
                <c:pt idx="2217">
                  <c:v>23.477732747542909</c:v>
                </c:pt>
                <c:pt idx="2218">
                  <c:v>23.477732747953798</c:v>
                </c:pt>
                <c:pt idx="2219">
                  <c:v>23.477732748364783</c:v>
                </c:pt>
                <c:pt idx="2220">
                  <c:v>23.477732747363998</c:v>
                </c:pt>
                <c:pt idx="2221">
                  <c:v>23.477732747272789</c:v>
                </c:pt>
                <c:pt idx="2222">
                  <c:v>23.477732747961376</c:v>
                </c:pt>
                <c:pt idx="2223">
                  <c:v>23.477732746960687</c:v>
                </c:pt>
                <c:pt idx="2224">
                  <c:v>23.477732747580909</c:v>
                </c:pt>
                <c:pt idx="2225">
                  <c:v>23.477732747725479</c:v>
                </c:pt>
                <c:pt idx="2226">
                  <c:v>23.47773274820111</c:v>
                </c:pt>
                <c:pt idx="2227">
                  <c:v>23.477732747406002</c:v>
                </c:pt>
                <c:pt idx="2228">
                  <c:v>23.477732748954587</c:v>
                </c:pt>
                <c:pt idx="2229">
                  <c:v>23.477732747189005</c:v>
                </c:pt>
                <c:pt idx="2230">
                  <c:v>23.477732747968975</c:v>
                </c:pt>
                <c:pt idx="2231">
                  <c:v>23.477732746622017</c:v>
                </c:pt>
                <c:pt idx="2232">
                  <c:v>23.477732748193525</c:v>
                </c:pt>
                <c:pt idx="2233">
                  <c:v>23.477732748277205</c:v>
                </c:pt>
                <c:pt idx="2234">
                  <c:v>23.477732747950089</c:v>
                </c:pt>
                <c:pt idx="2235">
                  <c:v>23.477732747927142</c:v>
                </c:pt>
                <c:pt idx="2236">
                  <c:v>23.477732748642602</c:v>
                </c:pt>
                <c:pt idx="2237">
                  <c:v>23.477732747934805</c:v>
                </c:pt>
                <c:pt idx="2238">
                  <c:v>23.477732747794089</c:v>
                </c:pt>
                <c:pt idx="2239">
                  <c:v>23.477732747862589</c:v>
                </c:pt>
                <c:pt idx="2240">
                  <c:v>23.477732748132613</c:v>
                </c:pt>
                <c:pt idx="2241">
                  <c:v>23.477732748166876</c:v>
                </c:pt>
                <c:pt idx="2242">
                  <c:v>23.477732748174589</c:v>
                </c:pt>
                <c:pt idx="2243">
                  <c:v>23.477732748087089</c:v>
                </c:pt>
                <c:pt idx="2244">
                  <c:v>23.477732747474487</c:v>
                </c:pt>
                <c:pt idx="2245">
                  <c:v>23.477732748315283</c:v>
                </c:pt>
                <c:pt idx="2246">
                  <c:v>23.477732748943087</c:v>
                </c:pt>
                <c:pt idx="2247">
                  <c:v>23.477732748102209</c:v>
                </c:pt>
                <c:pt idx="2248">
                  <c:v>23.477732748068089</c:v>
                </c:pt>
                <c:pt idx="2249">
                  <c:v>23.477732747763568</c:v>
                </c:pt>
                <c:pt idx="2250">
                  <c:v>23.477732747474487</c:v>
                </c:pt>
                <c:pt idx="2251">
                  <c:v>23.477732747649487</c:v>
                </c:pt>
                <c:pt idx="2252">
                  <c:v>23.477732747634221</c:v>
                </c:pt>
                <c:pt idx="2253">
                  <c:v>23.477732748330517</c:v>
                </c:pt>
                <c:pt idx="2254">
                  <c:v>23.477732748676889</c:v>
                </c:pt>
                <c:pt idx="2255">
                  <c:v>23.477732747824486</c:v>
                </c:pt>
                <c:pt idx="2256">
                  <c:v>23.477732748726179</c:v>
                </c:pt>
                <c:pt idx="2257">
                  <c:v>23.477732748669187</c:v>
                </c:pt>
                <c:pt idx="2258">
                  <c:v>23.477732748981168</c:v>
                </c:pt>
                <c:pt idx="2259">
                  <c:v>23.477732747451586</c:v>
                </c:pt>
                <c:pt idx="2260">
                  <c:v>23.477732748010986</c:v>
                </c:pt>
                <c:pt idx="2261">
                  <c:v>23.477732747561827</c:v>
                </c:pt>
                <c:pt idx="2262">
                  <c:v>23.477732748497989</c:v>
                </c:pt>
                <c:pt idx="2263">
                  <c:v>23.477732747192825</c:v>
                </c:pt>
                <c:pt idx="2264">
                  <c:v>23.477732748208787</c:v>
                </c:pt>
                <c:pt idx="2265">
                  <c:v>23.477732747489689</c:v>
                </c:pt>
                <c:pt idx="2266">
                  <c:v>23.477732748688286</c:v>
                </c:pt>
                <c:pt idx="2267">
                  <c:v>23.477732748144113</c:v>
                </c:pt>
                <c:pt idx="2268">
                  <c:v>23.477732748258287</c:v>
                </c:pt>
                <c:pt idx="2269">
                  <c:v>23.477732747912089</c:v>
                </c:pt>
                <c:pt idx="2270">
                  <c:v>23.477732747215686</c:v>
                </c:pt>
                <c:pt idx="2271">
                  <c:v>23.477732747337413</c:v>
                </c:pt>
                <c:pt idx="2272">
                  <c:v>23.477732747139509</c:v>
                </c:pt>
                <c:pt idx="2273">
                  <c:v>23.4777327486464</c:v>
                </c:pt>
                <c:pt idx="2274">
                  <c:v>23.477732748087089</c:v>
                </c:pt>
                <c:pt idx="2275">
                  <c:v>23.477732748136589</c:v>
                </c:pt>
                <c:pt idx="2276">
                  <c:v>23.477732748692087</c:v>
                </c:pt>
                <c:pt idx="2277">
                  <c:v>23.477732747059687</c:v>
                </c:pt>
                <c:pt idx="2278">
                  <c:v>23.477732746625879</c:v>
                </c:pt>
                <c:pt idx="2279">
                  <c:v>23.477732748501687</c:v>
                </c:pt>
                <c:pt idx="2280">
                  <c:v>23.477732747733068</c:v>
                </c:pt>
                <c:pt idx="2281">
                  <c:v>23.477732747162413</c:v>
                </c:pt>
                <c:pt idx="2282">
                  <c:v>23.477732747124264</c:v>
                </c:pt>
                <c:pt idx="2283">
                  <c:v>23.477732747276587</c:v>
                </c:pt>
                <c:pt idx="2284">
                  <c:v>23.477732746880889</c:v>
                </c:pt>
                <c:pt idx="2285">
                  <c:v>23.477732748037589</c:v>
                </c:pt>
                <c:pt idx="2286">
                  <c:v>23.477732747889124</c:v>
                </c:pt>
                <c:pt idx="2287">
                  <c:v>23.477732748718687</c:v>
                </c:pt>
                <c:pt idx="2288">
                  <c:v>23.477732747930975</c:v>
                </c:pt>
                <c:pt idx="2289">
                  <c:v>23.477732747295587</c:v>
                </c:pt>
                <c:pt idx="2290">
                  <c:v>23.477732748281021</c:v>
                </c:pt>
                <c:pt idx="2291">
                  <c:v>23.477732747934805</c:v>
                </c:pt>
                <c:pt idx="2292">
                  <c:v>23.477732748399013</c:v>
                </c:pt>
                <c:pt idx="2293">
                  <c:v>23.477732747687586</c:v>
                </c:pt>
                <c:pt idx="2294">
                  <c:v>23.477732749072587</c:v>
                </c:pt>
                <c:pt idx="2295">
                  <c:v>23.477732747466813</c:v>
                </c:pt>
                <c:pt idx="2296">
                  <c:v>23.477732747375406</c:v>
                </c:pt>
                <c:pt idx="2297">
                  <c:v>23.477732747261257</c:v>
                </c:pt>
                <c:pt idx="2298">
                  <c:v>23.477732747797809</c:v>
                </c:pt>
                <c:pt idx="2299">
                  <c:v>23.477732748954587</c:v>
                </c:pt>
                <c:pt idx="2300">
                  <c:v>23.477732747421076</c:v>
                </c:pt>
                <c:pt idx="2301">
                  <c:v>23.477732747318502</c:v>
                </c:pt>
                <c:pt idx="2302">
                  <c:v>23.477732748391489</c:v>
                </c:pt>
                <c:pt idx="2303">
                  <c:v>23.477732748322875</c:v>
                </c:pt>
                <c:pt idx="2304">
                  <c:v>23.477732748383783</c:v>
                </c:pt>
                <c:pt idx="2305">
                  <c:v>23.477732749190487</c:v>
                </c:pt>
                <c:pt idx="2306">
                  <c:v>23.477732747664689</c:v>
                </c:pt>
                <c:pt idx="2307">
                  <c:v>23.47773274790821</c:v>
                </c:pt>
                <c:pt idx="2308">
                  <c:v>23.477732747295587</c:v>
                </c:pt>
                <c:pt idx="2309">
                  <c:v>23.477732747896802</c:v>
                </c:pt>
                <c:pt idx="2310">
                  <c:v>23.477732748224089</c:v>
                </c:pt>
                <c:pt idx="2311">
                  <c:v>23.477732747508689</c:v>
                </c:pt>
                <c:pt idx="2312">
                  <c:v>23.477732746705783</c:v>
                </c:pt>
                <c:pt idx="2313">
                  <c:v>23.477732748311521</c:v>
                </c:pt>
                <c:pt idx="2314">
                  <c:v>23.477732749175157</c:v>
                </c:pt>
                <c:pt idx="2315">
                  <c:v>23.477732747763568</c:v>
                </c:pt>
                <c:pt idx="2316">
                  <c:v>23.477732746013213</c:v>
                </c:pt>
                <c:pt idx="2317">
                  <c:v>23.477732748634924</c:v>
                </c:pt>
                <c:pt idx="2318">
                  <c:v>23.477732748688286</c:v>
                </c:pt>
                <c:pt idx="2319">
                  <c:v>23.477732747991887</c:v>
                </c:pt>
                <c:pt idx="2320">
                  <c:v>23.477732748338109</c:v>
                </c:pt>
                <c:pt idx="2321">
                  <c:v>23.477732748532187</c:v>
                </c:pt>
                <c:pt idx="2322">
                  <c:v>23.477732747672217</c:v>
                </c:pt>
                <c:pt idx="2323">
                  <c:v>23.477732749061083</c:v>
                </c:pt>
                <c:pt idx="2324">
                  <c:v>23.477732747071006</c:v>
                </c:pt>
                <c:pt idx="2325">
                  <c:v>23.477732747805486</c:v>
                </c:pt>
                <c:pt idx="2326">
                  <c:v>23.477732749015502</c:v>
                </c:pt>
                <c:pt idx="2327">
                  <c:v>23.477732748262021</c:v>
                </c:pt>
                <c:pt idx="2328">
                  <c:v>23.477732748068089</c:v>
                </c:pt>
                <c:pt idx="2329">
                  <c:v>23.477732747154889</c:v>
                </c:pt>
                <c:pt idx="2330">
                  <c:v>23.477732749095402</c:v>
                </c:pt>
                <c:pt idx="2331">
                  <c:v>23.477732747866309</c:v>
                </c:pt>
                <c:pt idx="2332">
                  <c:v>23.477732748060486</c:v>
                </c:pt>
                <c:pt idx="2333">
                  <c:v>23.477732747942486</c:v>
                </c:pt>
                <c:pt idx="2334">
                  <c:v>23.477732747957624</c:v>
                </c:pt>
                <c:pt idx="2335">
                  <c:v>23.477732747995713</c:v>
                </c:pt>
                <c:pt idx="2336">
                  <c:v>23.4777327484904</c:v>
                </c:pt>
                <c:pt idx="2337">
                  <c:v>23.477732748189709</c:v>
                </c:pt>
                <c:pt idx="2338">
                  <c:v>23.477732747451586</c:v>
                </c:pt>
                <c:pt idx="2339">
                  <c:v>23.477732747938621</c:v>
                </c:pt>
                <c:pt idx="2340">
                  <c:v>23.477732747980486</c:v>
                </c:pt>
                <c:pt idx="2341">
                  <c:v>23.477732748064209</c:v>
                </c:pt>
                <c:pt idx="2342">
                  <c:v>23.477732748840502</c:v>
                </c:pt>
                <c:pt idx="2343">
                  <c:v>23.477732749494887</c:v>
                </c:pt>
                <c:pt idx="2344">
                  <c:v>23.477732748265787</c:v>
                </c:pt>
                <c:pt idx="2345">
                  <c:v>23.477732748962083</c:v>
                </c:pt>
                <c:pt idx="2346">
                  <c:v>23.477732747858788</c:v>
                </c:pt>
                <c:pt idx="2347">
                  <c:v>23.477732748307698</c:v>
                </c:pt>
                <c:pt idx="2348">
                  <c:v>23.477732747980486</c:v>
                </c:pt>
                <c:pt idx="2349">
                  <c:v>23.477732748159287</c:v>
                </c:pt>
                <c:pt idx="2350">
                  <c:v>23.477732748330517</c:v>
                </c:pt>
                <c:pt idx="2351">
                  <c:v>23.477732748878488</c:v>
                </c:pt>
                <c:pt idx="2352">
                  <c:v>23.477732747599905</c:v>
                </c:pt>
                <c:pt idx="2353">
                  <c:v>23.477732747835887</c:v>
                </c:pt>
                <c:pt idx="2354">
                  <c:v>23.477732748319109</c:v>
                </c:pt>
                <c:pt idx="2355">
                  <c:v>23.477732747790217</c:v>
                </c:pt>
                <c:pt idx="2356">
                  <c:v>23.477732749628089</c:v>
                </c:pt>
                <c:pt idx="2357">
                  <c:v>23.477732748418099</c:v>
                </c:pt>
                <c:pt idx="2358">
                  <c:v>23.477732748905087</c:v>
                </c:pt>
                <c:pt idx="2359">
                  <c:v>23.477732747797809</c:v>
                </c:pt>
                <c:pt idx="2360">
                  <c:v>23.477732748467513</c:v>
                </c:pt>
                <c:pt idx="2361">
                  <c:v>23.477732748524609</c:v>
                </c:pt>
                <c:pt idx="2362">
                  <c:v>23.477732748174589</c:v>
                </c:pt>
                <c:pt idx="2363">
                  <c:v>23.477732747759806</c:v>
                </c:pt>
                <c:pt idx="2364">
                  <c:v>23.477732748037589</c:v>
                </c:pt>
                <c:pt idx="2365">
                  <c:v>23.477732748779506</c:v>
                </c:pt>
                <c:pt idx="2366">
                  <c:v>23.477732747999589</c:v>
                </c:pt>
                <c:pt idx="2367">
                  <c:v>23.477732747968975</c:v>
                </c:pt>
                <c:pt idx="2368">
                  <c:v>23.477732747246186</c:v>
                </c:pt>
                <c:pt idx="2369">
                  <c:v>23.477732747329757</c:v>
                </c:pt>
                <c:pt idx="2370">
                  <c:v>23.477732749346487</c:v>
                </c:pt>
                <c:pt idx="2371">
                  <c:v>23.477732747660806</c:v>
                </c:pt>
                <c:pt idx="2372">
                  <c:v>23.477732747676086</c:v>
                </c:pt>
                <c:pt idx="2373">
                  <c:v>23.477732747759806</c:v>
                </c:pt>
                <c:pt idx="2374">
                  <c:v>23.477732747455313</c:v>
                </c:pt>
                <c:pt idx="2375">
                  <c:v>23.477732748262021</c:v>
                </c:pt>
                <c:pt idx="2376">
                  <c:v>23.477732749190487</c:v>
                </c:pt>
                <c:pt idx="2377">
                  <c:v>23.477732746466089</c:v>
                </c:pt>
                <c:pt idx="2378">
                  <c:v>23.477732747569487</c:v>
                </c:pt>
                <c:pt idx="2379">
                  <c:v>23.477732748178287</c:v>
                </c:pt>
                <c:pt idx="2380">
                  <c:v>23.477732747889124</c:v>
                </c:pt>
                <c:pt idx="2381">
                  <c:v>23.477732749038289</c:v>
                </c:pt>
                <c:pt idx="2382">
                  <c:v>23.477732749198189</c:v>
                </c:pt>
                <c:pt idx="2383">
                  <c:v>23.477732747668487</c:v>
                </c:pt>
                <c:pt idx="2384">
                  <c:v>23.477732747805486</c:v>
                </c:pt>
                <c:pt idx="2385">
                  <c:v>23.47773274782821</c:v>
                </c:pt>
                <c:pt idx="2386">
                  <c:v>23.477732747744589</c:v>
                </c:pt>
                <c:pt idx="2387">
                  <c:v>23.477732747561827</c:v>
                </c:pt>
                <c:pt idx="2388">
                  <c:v>23.477732748048989</c:v>
                </c:pt>
                <c:pt idx="2389">
                  <c:v>23.477732747790217</c:v>
                </c:pt>
                <c:pt idx="2390">
                  <c:v>23.477732746884687</c:v>
                </c:pt>
                <c:pt idx="2391">
                  <c:v>23.477732747523749</c:v>
                </c:pt>
                <c:pt idx="2392">
                  <c:v>23.477732747995713</c:v>
                </c:pt>
                <c:pt idx="2393">
                  <c:v>23.477732747957624</c:v>
                </c:pt>
                <c:pt idx="2394">
                  <c:v>23.477732748064209</c:v>
                </c:pt>
                <c:pt idx="2395">
                  <c:v>23.477732747873894</c:v>
                </c:pt>
                <c:pt idx="2396">
                  <c:v>23.477732747082587</c:v>
                </c:pt>
                <c:pt idx="2397">
                  <c:v>23.477732747500987</c:v>
                </c:pt>
                <c:pt idx="2398">
                  <c:v>23.477732748414287</c:v>
                </c:pt>
                <c:pt idx="2399">
                  <c:v>23.477732748680687</c:v>
                </c:pt>
                <c:pt idx="2400">
                  <c:v>23.477732748117489</c:v>
                </c:pt>
                <c:pt idx="2401">
                  <c:v>23.477732747371579</c:v>
                </c:pt>
                <c:pt idx="2402">
                  <c:v>23.477732748528489</c:v>
                </c:pt>
                <c:pt idx="2403">
                  <c:v>23.477732747881589</c:v>
                </c:pt>
                <c:pt idx="2404">
                  <c:v>23.477732747371579</c:v>
                </c:pt>
                <c:pt idx="2405">
                  <c:v>23.477732747721657</c:v>
                </c:pt>
                <c:pt idx="2406">
                  <c:v>23.4777327482545</c:v>
                </c:pt>
                <c:pt idx="2407">
                  <c:v>23.477732748155589</c:v>
                </c:pt>
                <c:pt idx="2408">
                  <c:v>23.477732746435613</c:v>
                </c:pt>
                <c:pt idx="2409">
                  <c:v>23.477732748132613</c:v>
                </c:pt>
                <c:pt idx="2410">
                  <c:v>23.477732748931675</c:v>
                </c:pt>
                <c:pt idx="2411">
                  <c:v>23.477732747592402</c:v>
                </c:pt>
                <c:pt idx="2412">
                  <c:v>23.477732747744589</c:v>
                </c:pt>
                <c:pt idx="2413">
                  <c:v>23.477732747645689</c:v>
                </c:pt>
                <c:pt idx="2414">
                  <c:v>23.477732748010986</c:v>
                </c:pt>
                <c:pt idx="2415">
                  <c:v>23.477732747866309</c:v>
                </c:pt>
                <c:pt idx="2416">
                  <c:v>23.477732747683724</c:v>
                </c:pt>
                <c:pt idx="2417">
                  <c:v>23.477732747577075</c:v>
                </c:pt>
                <c:pt idx="2418">
                  <c:v>23.477732748946909</c:v>
                </c:pt>
                <c:pt idx="2419">
                  <c:v>23.477732749007821</c:v>
                </c:pt>
                <c:pt idx="2420">
                  <c:v>23.477732746549787</c:v>
                </c:pt>
                <c:pt idx="2421">
                  <c:v>23.477732747363998</c:v>
                </c:pt>
                <c:pt idx="2422">
                  <c:v>23.477732748383783</c:v>
                </c:pt>
                <c:pt idx="2423">
                  <c:v>23.477732748033706</c:v>
                </c:pt>
                <c:pt idx="2424">
                  <c:v>23.47773274782821</c:v>
                </c:pt>
                <c:pt idx="2425">
                  <c:v>23.477732747402186</c:v>
                </c:pt>
                <c:pt idx="2426">
                  <c:v>23.477732748482786</c:v>
                </c:pt>
                <c:pt idx="2427">
                  <c:v>23.477732748574009</c:v>
                </c:pt>
                <c:pt idx="2428">
                  <c:v>23.477732747698987</c:v>
                </c:pt>
                <c:pt idx="2429">
                  <c:v>23.477732747714189</c:v>
                </c:pt>
                <c:pt idx="2430">
                  <c:v>23.477732749144813</c:v>
                </c:pt>
                <c:pt idx="2431">
                  <c:v>23.477732747653217</c:v>
                </c:pt>
                <c:pt idx="2432">
                  <c:v>23.477732747569487</c:v>
                </c:pt>
                <c:pt idx="2433">
                  <c:v>23.477732749083906</c:v>
                </c:pt>
                <c:pt idx="2434">
                  <c:v>23.477732748863176</c:v>
                </c:pt>
                <c:pt idx="2435">
                  <c:v>23.477732747059687</c:v>
                </c:pt>
                <c:pt idx="2436">
                  <c:v>23.477732747006499</c:v>
                </c:pt>
                <c:pt idx="2437">
                  <c:v>23.477732748665268</c:v>
                </c:pt>
                <c:pt idx="2438">
                  <c:v>23.477732748421776</c:v>
                </c:pt>
                <c:pt idx="2439">
                  <c:v>23.477732748916587</c:v>
                </c:pt>
                <c:pt idx="2440">
                  <c:v>23.477732748536013</c:v>
                </c:pt>
                <c:pt idx="2441">
                  <c:v>23.477732747280321</c:v>
                </c:pt>
                <c:pt idx="2442">
                  <c:v>23.477732748589187</c:v>
                </c:pt>
                <c:pt idx="2443">
                  <c:v>23.477732749091587</c:v>
                </c:pt>
                <c:pt idx="2444">
                  <c:v>23.477732747592402</c:v>
                </c:pt>
                <c:pt idx="2445">
                  <c:v>23.477732748657786</c:v>
                </c:pt>
                <c:pt idx="2446">
                  <c:v>23.477732747805486</c:v>
                </c:pt>
                <c:pt idx="2447">
                  <c:v>23.477732747417402</c:v>
                </c:pt>
                <c:pt idx="2448">
                  <c:v>23.477732748292599</c:v>
                </c:pt>
                <c:pt idx="2449">
                  <c:v>23.477732748399013</c:v>
                </c:pt>
                <c:pt idx="2450">
                  <c:v>23.477732747873894</c:v>
                </c:pt>
                <c:pt idx="2451">
                  <c:v>23.47773274820111</c:v>
                </c:pt>
                <c:pt idx="2452">
                  <c:v>23.477732747957624</c:v>
                </c:pt>
                <c:pt idx="2453">
                  <c:v>23.4777327482545</c:v>
                </c:pt>
                <c:pt idx="2454">
                  <c:v>23.477732748292599</c:v>
                </c:pt>
                <c:pt idx="2455">
                  <c:v>23.477732748284886</c:v>
                </c:pt>
                <c:pt idx="2456">
                  <c:v>23.477732747485817</c:v>
                </c:pt>
                <c:pt idx="2457">
                  <c:v>23.477732748193525</c:v>
                </c:pt>
                <c:pt idx="2458">
                  <c:v>23.477732747988121</c:v>
                </c:pt>
                <c:pt idx="2459">
                  <c:v>23.477732747135676</c:v>
                </c:pt>
                <c:pt idx="2460">
                  <c:v>23.477732747638086</c:v>
                </c:pt>
                <c:pt idx="2461">
                  <c:v>23.477732747280321</c:v>
                </c:pt>
                <c:pt idx="2462">
                  <c:v>23.477732747965149</c:v>
                </c:pt>
                <c:pt idx="2463">
                  <c:v>23.477732748056603</c:v>
                </c:pt>
                <c:pt idx="2464">
                  <c:v>23.477732747500987</c:v>
                </c:pt>
                <c:pt idx="2465">
                  <c:v>23.477732748399013</c:v>
                </c:pt>
                <c:pt idx="2466">
                  <c:v>23.477732748908913</c:v>
                </c:pt>
                <c:pt idx="2467">
                  <c:v>23.477732747630487</c:v>
                </c:pt>
                <c:pt idx="2468">
                  <c:v>23.477732748041287</c:v>
                </c:pt>
                <c:pt idx="2469">
                  <c:v>23.477732747919625</c:v>
                </c:pt>
                <c:pt idx="2470">
                  <c:v>23.477732747774979</c:v>
                </c:pt>
                <c:pt idx="2471">
                  <c:v>23.477732749342689</c:v>
                </c:pt>
                <c:pt idx="2472">
                  <c:v>23.477732746717191</c:v>
                </c:pt>
                <c:pt idx="2473">
                  <c:v>23.477732747599905</c:v>
                </c:pt>
                <c:pt idx="2474">
                  <c:v>23.477732748551194</c:v>
                </c:pt>
                <c:pt idx="2475">
                  <c:v>23.477732747424909</c:v>
                </c:pt>
                <c:pt idx="2476">
                  <c:v>23.47773274687701</c:v>
                </c:pt>
                <c:pt idx="2477">
                  <c:v>23.477732747280321</c:v>
                </c:pt>
                <c:pt idx="2478">
                  <c:v>23.477732747972798</c:v>
                </c:pt>
                <c:pt idx="2479">
                  <c:v>23.477732748695889</c:v>
                </c:pt>
                <c:pt idx="2480">
                  <c:v>23.477732748399013</c:v>
                </c:pt>
                <c:pt idx="2481">
                  <c:v>23.477732748322875</c:v>
                </c:pt>
                <c:pt idx="2482">
                  <c:v>23.477732746975857</c:v>
                </c:pt>
                <c:pt idx="2483">
                  <c:v>23.477732747843589</c:v>
                </c:pt>
                <c:pt idx="2484">
                  <c:v>23.477732748543609</c:v>
                </c:pt>
                <c:pt idx="2485">
                  <c:v>23.477732746580209</c:v>
                </c:pt>
                <c:pt idx="2486">
                  <c:v>23.477732747873894</c:v>
                </c:pt>
                <c:pt idx="2487">
                  <c:v>23.477732746633521</c:v>
                </c:pt>
                <c:pt idx="2488">
                  <c:v>23.477732748695889</c:v>
                </c:pt>
                <c:pt idx="2489">
                  <c:v>23.477732748117489</c:v>
                </c:pt>
                <c:pt idx="2490">
                  <c:v>23.477732747851189</c:v>
                </c:pt>
                <c:pt idx="2491">
                  <c:v>23.477732748444787</c:v>
                </c:pt>
                <c:pt idx="2492">
                  <c:v>23.477732747744589</c:v>
                </c:pt>
                <c:pt idx="2493">
                  <c:v>23.477732747630487</c:v>
                </c:pt>
                <c:pt idx="2494">
                  <c:v>23.477732748703417</c:v>
                </c:pt>
                <c:pt idx="2495">
                  <c:v>23.4777327484524</c:v>
                </c:pt>
                <c:pt idx="2496">
                  <c:v>23.477732746800989</c:v>
                </c:pt>
                <c:pt idx="2497">
                  <c:v>23.477732747744589</c:v>
                </c:pt>
                <c:pt idx="2498">
                  <c:v>23.477732748969757</c:v>
                </c:pt>
                <c:pt idx="2499">
                  <c:v>23.477732746443206</c:v>
                </c:pt>
                <c:pt idx="2500">
                  <c:v>23.477732748924094</c:v>
                </c:pt>
                <c:pt idx="2501">
                  <c:v>23.477732748764268</c:v>
                </c:pt>
                <c:pt idx="2502">
                  <c:v>23.477732748604588</c:v>
                </c:pt>
                <c:pt idx="2503">
                  <c:v>23.477732747508689</c:v>
                </c:pt>
                <c:pt idx="2504">
                  <c:v>23.477732747424909</c:v>
                </c:pt>
                <c:pt idx="2505">
                  <c:v>23.477732746572613</c:v>
                </c:pt>
                <c:pt idx="2506">
                  <c:v>23.477732746854286</c:v>
                </c:pt>
                <c:pt idx="2507">
                  <c:v>23.477732747866309</c:v>
                </c:pt>
                <c:pt idx="2508">
                  <c:v>23.477732747493487</c:v>
                </c:pt>
                <c:pt idx="2509">
                  <c:v>23.477732747615221</c:v>
                </c:pt>
                <c:pt idx="2510">
                  <c:v>23.477732748406687</c:v>
                </c:pt>
                <c:pt idx="2511">
                  <c:v>23.477732747128087</c:v>
                </c:pt>
                <c:pt idx="2512">
                  <c:v>23.477732748246886</c:v>
                </c:pt>
                <c:pt idx="2513">
                  <c:v>23.477732748429489</c:v>
                </c:pt>
                <c:pt idx="2514">
                  <c:v>23.477732747630487</c:v>
                </c:pt>
                <c:pt idx="2515">
                  <c:v>23.477732749099189</c:v>
                </c:pt>
                <c:pt idx="2516">
                  <c:v>23.477732748406687</c:v>
                </c:pt>
                <c:pt idx="2517">
                  <c:v>23.477732747120509</c:v>
                </c:pt>
                <c:pt idx="2518">
                  <c:v>23.477732748581605</c:v>
                </c:pt>
                <c:pt idx="2519">
                  <c:v>23.477732748794789</c:v>
                </c:pt>
                <c:pt idx="2520">
                  <c:v>23.477732748315283</c:v>
                </c:pt>
                <c:pt idx="2521">
                  <c:v>23.477732747691402</c:v>
                </c:pt>
                <c:pt idx="2522">
                  <c:v>23.477732747561827</c:v>
                </c:pt>
                <c:pt idx="2523">
                  <c:v>23.477732747645689</c:v>
                </c:pt>
                <c:pt idx="2524">
                  <c:v>23.477732750293921</c:v>
                </c:pt>
                <c:pt idx="2525">
                  <c:v>23.477732747896802</c:v>
                </c:pt>
                <c:pt idx="2526">
                  <c:v>23.477732748338109</c:v>
                </c:pt>
                <c:pt idx="2527">
                  <c:v>23.477732747630487</c:v>
                </c:pt>
                <c:pt idx="2528">
                  <c:v>23.477732748360868</c:v>
                </c:pt>
                <c:pt idx="2529">
                  <c:v>23.477732747120509</c:v>
                </c:pt>
                <c:pt idx="2530">
                  <c:v>23.477732747706586</c:v>
                </c:pt>
                <c:pt idx="2531">
                  <c:v>23.477732746800989</c:v>
                </c:pt>
                <c:pt idx="2532">
                  <c:v>23.477732747858788</c:v>
                </c:pt>
                <c:pt idx="2533">
                  <c:v>23.477732749167576</c:v>
                </c:pt>
                <c:pt idx="2534">
                  <c:v>23.477732747287909</c:v>
                </c:pt>
                <c:pt idx="2535">
                  <c:v>23.477732748368613</c:v>
                </c:pt>
                <c:pt idx="2536">
                  <c:v>23.477732747470689</c:v>
                </c:pt>
                <c:pt idx="2537">
                  <c:v>23.477732748406687</c:v>
                </c:pt>
                <c:pt idx="2538">
                  <c:v>23.477732747645689</c:v>
                </c:pt>
                <c:pt idx="2539">
                  <c:v>23.477732747577075</c:v>
                </c:pt>
                <c:pt idx="2540">
                  <c:v>23.477732748064209</c:v>
                </c:pt>
                <c:pt idx="2541">
                  <c:v>23.477732747204289</c:v>
                </c:pt>
                <c:pt idx="2542">
                  <c:v>23.477732747539076</c:v>
                </c:pt>
                <c:pt idx="2543">
                  <c:v>23.477732747615221</c:v>
                </c:pt>
                <c:pt idx="2544">
                  <c:v>23.477732748163053</c:v>
                </c:pt>
                <c:pt idx="2545">
                  <c:v>23.477732748284886</c:v>
                </c:pt>
                <c:pt idx="2546">
                  <c:v>23.477732747645689</c:v>
                </c:pt>
                <c:pt idx="2547">
                  <c:v>23.477732749707879</c:v>
                </c:pt>
                <c:pt idx="2548">
                  <c:v>23.477732748528489</c:v>
                </c:pt>
                <c:pt idx="2549">
                  <c:v>23.477732747303083</c:v>
                </c:pt>
                <c:pt idx="2550">
                  <c:v>23.477732748071798</c:v>
                </c:pt>
                <c:pt idx="2551">
                  <c:v>23.477732747257587</c:v>
                </c:pt>
                <c:pt idx="2552">
                  <c:v>23.477732748315283</c:v>
                </c:pt>
                <c:pt idx="2553">
                  <c:v>23.477732746892286</c:v>
                </c:pt>
                <c:pt idx="2554">
                  <c:v>23.477732747972798</c:v>
                </c:pt>
                <c:pt idx="2555">
                  <c:v>23.477732748376198</c:v>
                </c:pt>
                <c:pt idx="2556">
                  <c:v>23.477732747105268</c:v>
                </c:pt>
                <c:pt idx="2557">
                  <c:v>23.477732749289487</c:v>
                </c:pt>
                <c:pt idx="2558">
                  <c:v>23.477732747166176</c:v>
                </c:pt>
                <c:pt idx="2559">
                  <c:v>23.477732749007821</c:v>
                </c:pt>
                <c:pt idx="2560">
                  <c:v>23.477732747965149</c:v>
                </c:pt>
                <c:pt idx="2561">
                  <c:v>23.477732748718687</c:v>
                </c:pt>
                <c:pt idx="2562">
                  <c:v>23.47773274687701</c:v>
                </c:pt>
                <c:pt idx="2563">
                  <c:v>23.477732747029183</c:v>
                </c:pt>
                <c:pt idx="2564">
                  <c:v>23.477732747067176</c:v>
                </c:pt>
                <c:pt idx="2565">
                  <c:v>23.477732748383783</c:v>
                </c:pt>
                <c:pt idx="2566">
                  <c:v>23.477732747112917</c:v>
                </c:pt>
                <c:pt idx="2567">
                  <c:v>23.477732746702017</c:v>
                </c:pt>
                <c:pt idx="2568">
                  <c:v>23.477732747546789</c:v>
                </c:pt>
                <c:pt idx="2569">
                  <c:v>23.477732748185879</c:v>
                </c:pt>
                <c:pt idx="2570">
                  <c:v>23.477732747942486</c:v>
                </c:pt>
                <c:pt idx="2571">
                  <c:v>23.477732748124964</c:v>
                </c:pt>
                <c:pt idx="2572">
                  <c:v>23.477732748444787</c:v>
                </c:pt>
                <c:pt idx="2573">
                  <c:v>23.477732746443206</c:v>
                </c:pt>
                <c:pt idx="2574">
                  <c:v>23.477732748551194</c:v>
                </c:pt>
                <c:pt idx="2575">
                  <c:v>23.477732747774979</c:v>
                </c:pt>
                <c:pt idx="2576">
                  <c:v>23.477732747090187</c:v>
                </c:pt>
                <c:pt idx="2577">
                  <c:v>23.477732748048989</c:v>
                </c:pt>
                <c:pt idx="2578">
                  <c:v>23.477732747881589</c:v>
                </c:pt>
                <c:pt idx="2579">
                  <c:v>23.477732748079486</c:v>
                </c:pt>
                <c:pt idx="2580">
                  <c:v>23.477732747242325</c:v>
                </c:pt>
                <c:pt idx="2581">
                  <c:v>23.477732747485817</c:v>
                </c:pt>
                <c:pt idx="2582">
                  <c:v>23.477732748589187</c:v>
                </c:pt>
                <c:pt idx="2583">
                  <c:v>23.477732747805486</c:v>
                </c:pt>
                <c:pt idx="2584">
                  <c:v>23.477732747889124</c:v>
                </c:pt>
                <c:pt idx="2585">
                  <c:v>23.477732746176887</c:v>
                </c:pt>
                <c:pt idx="2586">
                  <c:v>23.477732747927142</c:v>
                </c:pt>
                <c:pt idx="2587">
                  <c:v>23.477732748277205</c:v>
                </c:pt>
                <c:pt idx="2588">
                  <c:v>23.477732747714189</c:v>
                </c:pt>
                <c:pt idx="2589">
                  <c:v>23.4777327482545</c:v>
                </c:pt>
                <c:pt idx="2590">
                  <c:v>23.477732748695889</c:v>
                </c:pt>
                <c:pt idx="2591">
                  <c:v>23.477732747318502</c:v>
                </c:pt>
                <c:pt idx="2592">
                  <c:v>23.477732747683724</c:v>
                </c:pt>
                <c:pt idx="2593">
                  <c:v>23.477732747447789</c:v>
                </c:pt>
                <c:pt idx="2594">
                  <c:v>23.477732748794789</c:v>
                </c:pt>
                <c:pt idx="2595">
                  <c:v>23.477732748543609</c:v>
                </c:pt>
                <c:pt idx="2596">
                  <c:v>23.477732746960687</c:v>
                </c:pt>
                <c:pt idx="2597">
                  <c:v>23.477732747021598</c:v>
                </c:pt>
                <c:pt idx="2598">
                  <c:v>23.477732748056603</c:v>
                </c:pt>
                <c:pt idx="2599">
                  <c:v>23.477732747470689</c:v>
                </c:pt>
                <c:pt idx="2600">
                  <c:v>23.477732746625879</c:v>
                </c:pt>
                <c:pt idx="2601">
                  <c:v>23.477732748870825</c:v>
                </c:pt>
                <c:pt idx="2602">
                  <c:v>23.477732748147879</c:v>
                </c:pt>
                <c:pt idx="2603">
                  <c:v>23.477732748132613</c:v>
                </c:pt>
                <c:pt idx="2604">
                  <c:v>23.477732747972798</c:v>
                </c:pt>
                <c:pt idx="2605">
                  <c:v>23.477732747272789</c:v>
                </c:pt>
                <c:pt idx="2606">
                  <c:v>23.477732748680687</c:v>
                </c:pt>
                <c:pt idx="2607">
                  <c:v>23.477732746854286</c:v>
                </c:pt>
                <c:pt idx="2608">
                  <c:v>23.477732749038289</c:v>
                </c:pt>
                <c:pt idx="2609">
                  <c:v>23.477732748536013</c:v>
                </c:pt>
                <c:pt idx="2610">
                  <c:v>23.477732747584724</c:v>
                </c:pt>
                <c:pt idx="2611">
                  <c:v>23.477732748246886</c:v>
                </c:pt>
                <c:pt idx="2612">
                  <c:v>23.477732747348817</c:v>
                </c:pt>
                <c:pt idx="2613">
                  <c:v>23.477732747189005</c:v>
                </c:pt>
                <c:pt idx="2614">
                  <c:v>23.477732748764268</c:v>
                </c:pt>
                <c:pt idx="2615">
                  <c:v>23.477732748300109</c:v>
                </c:pt>
                <c:pt idx="2616">
                  <c:v>23.477732747759806</c:v>
                </c:pt>
                <c:pt idx="2617">
                  <c:v>23.477732748109787</c:v>
                </c:pt>
                <c:pt idx="2618">
                  <c:v>23.477732748300109</c:v>
                </c:pt>
                <c:pt idx="2619">
                  <c:v>23.477732747843589</c:v>
                </c:pt>
                <c:pt idx="2620">
                  <c:v>23.477732747759806</c:v>
                </c:pt>
                <c:pt idx="2621">
                  <c:v>23.477732749464487</c:v>
                </c:pt>
                <c:pt idx="2622">
                  <c:v>23.477732747158687</c:v>
                </c:pt>
                <c:pt idx="2623">
                  <c:v>23.477732747957624</c:v>
                </c:pt>
                <c:pt idx="2624">
                  <c:v>23.477732748262021</c:v>
                </c:pt>
                <c:pt idx="2625">
                  <c:v>23.477732748939257</c:v>
                </c:pt>
                <c:pt idx="2626">
                  <c:v>23.477732748277205</c:v>
                </c:pt>
                <c:pt idx="2627">
                  <c:v>23.477732748444787</c:v>
                </c:pt>
                <c:pt idx="2628">
                  <c:v>23.477732746861776</c:v>
                </c:pt>
                <c:pt idx="2629">
                  <c:v>23.477732747326005</c:v>
                </c:pt>
                <c:pt idx="2630">
                  <c:v>23.477732748825176</c:v>
                </c:pt>
                <c:pt idx="2631">
                  <c:v>23.477732748893789</c:v>
                </c:pt>
                <c:pt idx="2632">
                  <c:v>23.477732748650187</c:v>
                </c:pt>
                <c:pt idx="2633">
                  <c:v>23.477732747767384</c:v>
                </c:pt>
                <c:pt idx="2634">
                  <c:v>23.477732747972798</c:v>
                </c:pt>
                <c:pt idx="2635">
                  <c:v>23.477732747569487</c:v>
                </c:pt>
                <c:pt idx="2636">
                  <c:v>23.477732748071798</c:v>
                </c:pt>
                <c:pt idx="2637">
                  <c:v>23.477732747714189</c:v>
                </c:pt>
                <c:pt idx="2638">
                  <c:v>23.477732748208787</c:v>
                </c:pt>
                <c:pt idx="2639">
                  <c:v>23.477732748893789</c:v>
                </c:pt>
                <c:pt idx="2640">
                  <c:v>23.477732747432587</c:v>
                </c:pt>
                <c:pt idx="2641">
                  <c:v>23.477732748041287</c:v>
                </c:pt>
                <c:pt idx="2642">
                  <c:v>23.477732749761142</c:v>
                </c:pt>
                <c:pt idx="2643">
                  <c:v>23.477732747759806</c:v>
                </c:pt>
                <c:pt idx="2644">
                  <c:v>23.477732748574009</c:v>
                </c:pt>
                <c:pt idx="2645">
                  <c:v>23.477732748657786</c:v>
                </c:pt>
                <c:pt idx="2646">
                  <c:v>23.477732748155589</c:v>
                </c:pt>
                <c:pt idx="2647">
                  <c:v>23.477732749692802</c:v>
                </c:pt>
                <c:pt idx="2648">
                  <c:v>23.477732747683724</c:v>
                </c:pt>
                <c:pt idx="2649">
                  <c:v>23.477732746564964</c:v>
                </c:pt>
                <c:pt idx="2650">
                  <c:v>23.477732747805486</c:v>
                </c:pt>
                <c:pt idx="2651">
                  <c:v>23.477732748969757</c:v>
                </c:pt>
                <c:pt idx="2652">
                  <c:v>23.477732747698987</c:v>
                </c:pt>
                <c:pt idx="2653">
                  <c:v>23.477732747615221</c:v>
                </c:pt>
                <c:pt idx="2654">
                  <c:v>23.477732747752189</c:v>
                </c:pt>
                <c:pt idx="2655">
                  <c:v>23.477732748520776</c:v>
                </c:pt>
                <c:pt idx="2656">
                  <c:v>23.477732746564964</c:v>
                </c:pt>
                <c:pt idx="2657">
                  <c:v>23.477732747607689</c:v>
                </c:pt>
                <c:pt idx="2658">
                  <c:v>23.477732747957624</c:v>
                </c:pt>
                <c:pt idx="2659">
                  <c:v>23.477732748315283</c:v>
                </c:pt>
                <c:pt idx="2660">
                  <c:v>23.477732747135676</c:v>
                </c:pt>
                <c:pt idx="2661">
                  <c:v>23.477732749053587</c:v>
                </c:pt>
                <c:pt idx="2662">
                  <c:v>23.477732747759806</c:v>
                </c:pt>
                <c:pt idx="2663">
                  <c:v>23.477732749083906</c:v>
                </c:pt>
                <c:pt idx="2664">
                  <c:v>23.477732748711009</c:v>
                </c:pt>
                <c:pt idx="2665">
                  <c:v>23.477732747866309</c:v>
                </c:pt>
                <c:pt idx="2666">
                  <c:v>23.477732747326005</c:v>
                </c:pt>
                <c:pt idx="2667">
                  <c:v>23.477732748208787</c:v>
                </c:pt>
                <c:pt idx="2668">
                  <c:v>23.477732747759806</c:v>
                </c:pt>
                <c:pt idx="2669">
                  <c:v>23.477732748269613</c:v>
                </c:pt>
                <c:pt idx="2670">
                  <c:v>23.477732747257587</c:v>
                </c:pt>
                <c:pt idx="2671">
                  <c:v>23.477732747622813</c:v>
                </c:pt>
                <c:pt idx="2672">
                  <c:v>23.477732746268213</c:v>
                </c:pt>
                <c:pt idx="2673">
                  <c:v>23.47773274755431</c:v>
                </c:pt>
                <c:pt idx="2674">
                  <c:v>23.477732749076313</c:v>
                </c:pt>
                <c:pt idx="2675">
                  <c:v>23.477732747912089</c:v>
                </c:pt>
                <c:pt idx="2676">
                  <c:v>23.477732747805486</c:v>
                </c:pt>
                <c:pt idx="2677">
                  <c:v>23.477732747508689</c:v>
                </c:pt>
                <c:pt idx="2678">
                  <c:v>23.477732748596924</c:v>
                </c:pt>
                <c:pt idx="2679">
                  <c:v>23.477732748284886</c:v>
                </c:pt>
                <c:pt idx="2680">
                  <c:v>23.477732747287909</c:v>
                </c:pt>
                <c:pt idx="2681">
                  <c:v>23.477732747432587</c:v>
                </c:pt>
                <c:pt idx="2682">
                  <c:v>23.477732747394587</c:v>
                </c:pt>
                <c:pt idx="2683">
                  <c:v>23.477732748383783</c:v>
                </c:pt>
                <c:pt idx="2684">
                  <c:v>23.477732748178287</c:v>
                </c:pt>
                <c:pt idx="2685">
                  <c:v>23.477732748984998</c:v>
                </c:pt>
                <c:pt idx="2686">
                  <c:v>23.477732749015502</c:v>
                </c:pt>
                <c:pt idx="2687">
                  <c:v>23.477732747539076</c:v>
                </c:pt>
                <c:pt idx="2688">
                  <c:v>23.477732749091587</c:v>
                </c:pt>
                <c:pt idx="2689">
                  <c:v>23.477732747980486</c:v>
                </c:pt>
                <c:pt idx="2690">
                  <c:v>23.477732748087089</c:v>
                </c:pt>
                <c:pt idx="2691">
                  <c:v>23.4777327482165</c:v>
                </c:pt>
                <c:pt idx="2692">
                  <c:v>23.477732748041287</c:v>
                </c:pt>
                <c:pt idx="2693">
                  <c:v>23.477732746557489</c:v>
                </c:pt>
                <c:pt idx="2694">
                  <c:v>23.477732747105268</c:v>
                </c:pt>
                <c:pt idx="2695">
                  <c:v>23.477732747805486</c:v>
                </c:pt>
                <c:pt idx="2696">
                  <c:v>23.477732748878488</c:v>
                </c:pt>
                <c:pt idx="2697">
                  <c:v>23.477732749441689</c:v>
                </c:pt>
                <c:pt idx="2698">
                  <c:v>23.477732747402186</c:v>
                </c:pt>
                <c:pt idx="2699">
                  <c:v>23.477732746717191</c:v>
                </c:pt>
                <c:pt idx="2700">
                  <c:v>23.477732747744589</c:v>
                </c:pt>
                <c:pt idx="2701">
                  <c:v>23.477732747858788</c:v>
                </c:pt>
                <c:pt idx="2702">
                  <c:v>23.477732747645689</c:v>
                </c:pt>
                <c:pt idx="2703">
                  <c:v>23.477732748931675</c:v>
                </c:pt>
                <c:pt idx="2704">
                  <c:v>23.477732749624209</c:v>
                </c:pt>
                <c:pt idx="2705">
                  <c:v>23.477732747539076</c:v>
                </c:pt>
                <c:pt idx="2706">
                  <c:v>23.477732747211828</c:v>
                </c:pt>
                <c:pt idx="2707">
                  <c:v>23.477732748087089</c:v>
                </c:pt>
                <c:pt idx="2708">
                  <c:v>23.477732747683724</c:v>
                </c:pt>
                <c:pt idx="2709">
                  <c:v>23.477732749015502</c:v>
                </c:pt>
                <c:pt idx="2710">
                  <c:v>23.477732748901264</c:v>
                </c:pt>
                <c:pt idx="2711">
                  <c:v>23.477732749258987</c:v>
                </c:pt>
                <c:pt idx="2712">
                  <c:v>23.477732748482786</c:v>
                </c:pt>
                <c:pt idx="2713">
                  <c:v>23.477732748010986</c:v>
                </c:pt>
                <c:pt idx="2714">
                  <c:v>23.477732747234789</c:v>
                </c:pt>
                <c:pt idx="2715">
                  <c:v>23.477732748680687</c:v>
                </c:pt>
                <c:pt idx="2716">
                  <c:v>23.477732747797809</c:v>
                </c:pt>
                <c:pt idx="2717">
                  <c:v>23.477732747630487</c:v>
                </c:pt>
                <c:pt idx="2718">
                  <c:v>23.477732748931675</c:v>
                </c:pt>
                <c:pt idx="2719">
                  <c:v>23.477732747158687</c:v>
                </c:pt>
                <c:pt idx="2720">
                  <c:v>23.47773274687701</c:v>
                </c:pt>
                <c:pt idx="2721">
                  <c:v>23.477732747851189</c:v>
                </c:pt>
                <c:pt idx="2722">
                  <c:v>23.477732747767384</c:v>
                </c:pt>
                <c:pt idx="2723">
                  <c:v>23.477732748467513</c:v>
                </c:pt>
                <c:pt idx="2724">
                  <c:v>23.477732746953105</c:v>
                </c:pt>
                <c:pt idx="2725">
                  <c:v>23.477732748399013</c:v>
                </c:pt>
                <c:pt idx="2726">
                  <c:v>23.477732746762776</c:v>
                </c:pt>
                <c:pt idx="2727">
                  <c:v>23.477732748543609</c:v>
                </c:pt>
                <c:pt idx="2728">
                  <c:v>23.477732748224089</c:v>
                </c:pt>
                <c:pt idx="2729">
                  <c:v>23.477732746960687</c:v>
                </c:pt>
                <c:pt idx="2730">
                  <c:v>23.477732749167576</c:v>
                </c:pt>
                <c:pt idx="2731">
                  <c:v>23.477732747227005</c:v>
                </c:pt>
                <c:pt idx="2732">
                  <c:v>23.477732747995713</c:v>
                </c:pt>
                <c:pt idx="2733">
                  <c:v>23.477732748140287</c:v>
                </c:pt>
                <c:pt idx="2734">
                  <c:v>23.477732748330517</c:v>
                </c:pt>
                <c:pt idx="2735">
                  <c:v>23.477732748163053</c:v>
                </c:pt>
                <c:pt idx="2736">
                  <c:v>23.47773274718141</c:v>
                </c:pt>
                <c:pt idx="2737">
                  <c:v>23.477732747683724</c:v>
                </c:pt>
                <c:pt idx="2738">
                  <c:v>23.477732747873894</c:v>
                </c:pt>
                <c:pt idx="2739">
                  <c:v>23.477732748132613</c:v>
                </c:pt>
                <c:pt idx="2740">
                  <c:v>23.477732747774979</c:v>
                </c:pt>
                <c:pt idx="2741">
                  <c:v>23.477732746435613</c:v>
                </c:pt>
                <c:pt idx="2742">
                  <c:v>23.477732748908913</c:v>
                </c:pt>
                <c:pt idx="2743">
                  <c:v>23.477732747645689</c:v>
                </c:pt>
                <c:pt idx="2744">
                  <c:v>23.477732748041287</c:v>
                </c:pt>
                <c:pt idx="2745">
                  <c:v>23.477732747432587</c:v>
                </c:pt>
                <c:pt idx="2746">
                  <c:v>23.477732748178287</c:v>
                </c:pt>
                <c:pt idx="2747">
                  <c:v>23.477732749685117</c:v>
                </c:pt>
                <c:pt idx="2748">
                  <c:v>23.477732748673009</c:v>
                </c:pt>
                <c:pt idx="2749">
                  <c:v>23.477732747843589</c:v>
                </c:pt>
                <c:pt idx="2750">
                  <c:v>23.477732749654802</c:v>
                </c:pt>
                <c:pt idx="2751">
                  <c:v>23.477732747820689</c:v>
                </c:pt>
                <c:pt idx="2752">
                  <c:v>23.477732748338109</c:v>
                </c:pt>
                <c:pt idx="2753">
                  <c:v>23.477732748102209</c:v>
                </c:pt>
                <c:pt idx="2754">
                  <c:v>23.477732748383783</c:v>
                </c:pt>
                <c:pt idx="2755">
                  <c:v>23.477732747539076</c:v>
                </c:pt>
                <c:pt idx="2756">
                  <c:v>23.477732746869489</c:v>
                </c:pt>
                <c:pt idx="2757">
                  <c:v>23.477732748749098</c:v>
                </c:pt>
                <c:pt idx="2758">
                  <c:v>23.477732747736894</c:v>
                </c:pt>
                <c:pt idx="2759">
                  <c:v>23.477732746648787</c:v>
                </c:pt>
                <c:pt idx="2760">
                  <c:v>23.4777327480186</c:v>
                </c:pt>
                <c:pt idx="2761">
                  <c:v>23.477732747683724</c:v>
                </c:pt>
                <c:pt idx="2762">
                  <c:v>23.477732746679109</c:v>
                </c:pt>
                <c:pt idx="2763">
                  <c:v>23.47773274724991</c:v>
                </c:pt>
                <c:pt idx="2764">
                  <c:v>23.477732747493487</c:v>
                </c:pt>
                <c:pt idx="2765">
                  <c:v>23.477732747721657</c:v>
                </c:pt>
                <c:pt idx="2766">
                  <c:v>23.477732746937864</c:v>
                </c:pt>
                <c:pt idx="2767">
                  <c:v>23.477732746671517</c:v>
                </c:pt>
                <c:pt idx="2768">
                  <c:v>23.47773274782821</c:v>
                </c:pt>
                <c:pt idx="2769">
                  <c:v>23.477732748482786</c:v>
                </c:pt>
                <c:pt idx="2770">
                  <c:v>23.477732747797809</c:v>
                </c:pt>
                <c:pt idx="2771">
                  <c:v>23.477732748292599</c:v>
                </c:pt>
                <c:pt idx="2772">
                  <c:v>23.477732747333583</c:v>
                </c:pt>
                <c:pt idx="2773">
                  <c:v>23.477732747889124</c:v>
                </c:pt>
                <c:pt idx="2774">
                  <c:v>23.477732748064209</c:v>
                </c:pt>
                <c:pt idx="2775">
                  <c:v>23.477732748467513</c:v>
                </c:pt>
                <c:pt idx="2776">
                  <c:v>23.477732748543609</c:v>
                </c:pt>
                <c:pt idx="2777">
                  <c:v>23.477732747265087</c:v>
                </c:pt>
                <c:pt idx="2778">
                  <c:v>23.47773274820111</c:v>
                </c:pt>
                <c:pt idx="2779">
                  <c:v>23.477732747873894</c:v>
                </c:pt>
                <c:pt idx="2780">
                  <c:v>23.477732747638086</c:v>
                </c:pt>
                <c:pt idx="2781">
                  <c:v>23.4777327484524</c:v>
                </c:pt>
                <c:pt idx="2782">
                  <c:v>23.477732747242325</c:v>
                </c:pt>
                <c:pt idx="2783">
                  <c:v>23.477732747356487</c:v>
                </c:pt>
                <c:pt idx="2784">
                  <c:v>23.477732747858788</c:v>
                </c:pt>
                <c:pt idx="2785">
                  <c:v>23.477732748277205</c:v>
                </c:pt>
                <c:pt idx="2786">
                  <c:v>23.477732748048989</c:v>
                </c:pt>
                <c:pt idx="2787">
                  <c:v>23.477732747044502</c:v>
                </c:pt>
                <c:pt idx="2788">
                  <c:v>23.477732747759806</c:v>
                </c:pt>
                <c:pt idx="2789">
                  <c:v>23.477732748087089</c:v>
                </c:pt>
                <c:pt idx="2790">
                  <c:v>23.477732748102209</c:v>
                </c:pt>
                <c:pt idx="2791">
                  <c:v>23.477732747744589</c:v>
                </c:pt>
                <c:pt idx="2792">
                  <c:v>23.477732748459989</c:v>
                </c:pt>
                <c:pt idx="2793">
                  <c:v>23.477732747105268</c:v>
                </c:pt>
                <c:pt idx="2794">
                  <c:v>23.477732748581605</c:v>
                </c:pt>
                <c:pt idx="2795">
                  <c:v>23.477732748764268</c:v>
                </c:pt>
                <c:pt idx="2796">
                  <c:v>23.477732748376198</c:v>
                </c:pt>
                <c:pt idx="2797">
                  <c:v>23.477732747356487</c:v>
                </c:pt>
                <c:pt idx="2798">
                  <c:v>23.477732747759806</c:v>
                </c:pt>
                <c:pt idx="2799">
                  <c:v>23.477732747592402</c:v>
                </c:pt>
                <c:pt idx="2800">
                  <c:v>23.477732747858788</c:v>
                </c:pt>
                <c:pt idx="2801">
                  <c:v>23.477732747676086</c:v>
                </c:pt>
                <c:pt idx="2802">
                  <c:v>23.477732748543609</c:v>
                </c:pt>
                <c:pt idx="2803">
                  <c:v>23.477732747942486</c:v>
                </c:pt>
                <c:pt idx="2804">
                  <c:v>23.477732748079486</c:v>
                </c:pt>
                <c:pt idx="2805">
                  <c:v>23.477732748756786</c:v>
                </c:pt>
                <c:pt idx="2806">
                  <c:v>23.477732748619786</c:v>
                </c:pt>
                <c:pt idx="2807">
                  <c:v>23.477732747934805</c:v>
                </c:pt>
                <c:pt idx="2808">
                  <c:v>23.477732747668487</c:v>
                </c:pt>
                <c:pt idx="2809">
                  <c:v>23.477732747287909</c:v>
                </c:pt>
                <c:pt idx="2810">
                  <c:v>23.477732748520776</c:v>
                </c:pt>
                <c:pt idx="2811">
                  <c:v>23.477732748634924</c:v>
                </c:pt>
                <c:pt idx="2812">
                  <c:v>23.477732747257587</c:v>
                </c:pt>
                <c:pt idx="2813">
                  <c:v>23.477732747303083</c:v>
                </c:pt>
                <c:pt idx="2814">
                  <c:v>23.477732748680687</c:v>
                </c:pt>
                <c:pt idx="2815">
                  <c:v>23.477732748855686</c:v>
                </c:pt>
                <c:pt idx="2816">
                  <c:v>23.477732747813089</c:v>
                </c:pt>
                <c:pt idx="2817">
                  <c:v>23.477732747721657</c:v>
                </c:pt>
                <c:pt idx="2818">
                  <c:v>23.477732747774979</c:v>
                </c:pt>
                <c:pt idx="2819">
                  <c:v>23.477732747843589</c:v>
                </c:pt>
                <c:pt idx="2820">
                  <c:v>23.477732748132613</c:v>
                </c:pt>
                <c:pt idx="2821">
                  <c:v>23.477732748277205</c:v>
                </c:pt>
                <c:pt idx="2822">
                  <c:v>23.477732747523749</c:v>
                </c:pt>
                <c:pt idx="2823">
                  <c:v>23.477732748064209</c:v>
                </c:pt>
                <c:pt idx="2824">
                  <c:v>23.477732747371579</c:v>
                </c:pt>
                <c:pt idx="2825">
                  <c:v>23.477732747736894</c:v>
                </c:pt>
                <c:pt idx="2826">
                  <c:v>23.477732747386906</c:v>
                </c:pt>
                <c:pt idx="2827">
                  <c:v>23.477732748764268</c:v>
                </c:pt>
                <c:pt idx="2828">
                  <c:v>23.477732747759806</c:v>
                </c:pt>
                <c:pt idx="2829">
                  <c:v>23.477732747622813</c:v>
                </c:pt>
                <c:pt idx="2830">
                  <c:v>23.477732747265087</c:v>
                </c:pt>
                <c:pt idx="2831">
                  <c:v>23.477732748711009</c:v>
                </c:pt>
                <c:pt idx="2832">
                  <c:v>23.477732749007821</c:v>
                </c:pt>
                <c:pt idx="2833">
                  <c:v>23.477732747934805</c:v>
                </c:pt>
                <c:pt idx="2834">
                  <c:v>23.477732746732489</c:v>
                </c:pt>
                <c:pt idx="2835">
                  <c:v>23.477732748520776</c:v>
                </c:pt>
                <c:pt idx="2836">
                  <c:v>23.477732747835887</c:v>
                </c:pt>
                <c:pt idx="2837">
                  <c:v>23.477732748695889</c:v>
                </c:pt>
                <c:pt idx="2838">
                  <c:v>23.477732748513105</c:v>
                </c:pt>
                <c:pt idx="2839">
                  <c:v>23.477732747851189</c:v>
                </c:pt>
                <c:pt idx="2840">
                  <c:v>23.477732746922605</c:v>
                </c:pt>
                <c:pt idx="2841">
                  <c:v>23.47773274755431</c:v>
                </c:pt>
                <c:pt idx="2842">
                  <c:v>23.477732748863176</c:v>
                </c:pt>
                <c:pt idx="2843">
                  <c:v>23.477732747995713</c:v>
                </c:pt>
                <c:pt idx="2844">
                  <c:v>23.477732747752189</c:v>
                </c:pt>
                <c:pt idx="2845">
                  <c:v>23.477732748551194</c:v>
                </c:pt>
                <c:pt idx="2846">
                  <c:v>23.477732747972798</c:v>
                </c:pt>
                <c:pt idx="2847">
                  <c:v>23.477732748315283</c:v>
                </c:pt>
                <c:pt idx="2848">
                  <c:v>23.477732749099189</c:v>
                </c:pt>
                <c:pt idx="2849">
                  <c:v>23.477732748360868</c:v>
                </c:pt>
                <c:pt idx="2850">
                  <c:v>23.477732748087089</c:v>
                </c:pt>
                <c:pt idx="2851">
                  <c:v>23.477732747584724</c:v>
                </c:pt>
                <c:pt idx="2852">
                  <c:v>23.477732749045909</c:v>
                </c:pt>
                <c:pt idx="2853">
                  <c:v>23.477732747539076</c:v>
                </c:pt>
                <c:pt idx="2854">
                  <c:v>23.477732747440189</c:v>
                </c:pt>
                <c:pt idx="2855">
                  <c:v>23.477732747577075</c:v>
                </c:pt>
                <c:pt idx="2856">
                  <c:v>23.477732748855686</c:v>
                </c:pt>
                <c:pt idx="2857">
                  <c:v>23.477732748383783</c:v>
                </c:pt>
                <c:pt idx="2858">
                  <c:v>23.477732747287909</c:v>
                </c:pt>
                <c:pt idx="2859">
                  <c:v>23.477732748711009</c:v>
                </c:pt>
                <c:pt idx="2860">
                  <c:v>23.477732747584724</c:v>
                </c:pt>
                <c:pt idx="2861">
                  <c:v>23.477732747843589</c:v>
                </c:pt>
                <c:pt idx="2862">
                  <c:v>23.477732747630487</c:v>
                </c:pt>
                <c:pt idx="2863">
                  <c:v>23.477732746397617</c:v>
                </c:pt>
                <c:pt idx="2864">
                  <c:v>23.477732747158687</c:v>
                </c:pt>
                <c:pt idx="2865">
                  <c:v>23.477732747295587</c:v>
                </c:pt>
                <c:pt idx="2866">
                  <c:v>23.477732746861776</c:v>
                </c:pt>
                <c:pt idx="2867">
                  <c:v>23.477732748033706</c:v>
                </c:pt>
                <c:pt idx="2868">
                  <c:v>23.477732748893789</c:v>
                </c:pt>
                <c:pt idx="2869">
                  <c:v>23.477732747234789</c:v>
                </c:pt>
                <c:pt idx="2870">
                  <c:v>23.477732747462994</c:v>
                </c:pt>
                <c:pt idx="2871">
                  <c:v>23.477732748399013</c:v>
                </c:pt>
                <c:pt idx="2872">
                  <c:v>23.477732747790217</c:v>
                </c:pt>
                <c:pt idx="2873">
                  <c:v>23.477732748360868</c:v>
                </c:pt>
                <c:pt idx="2874">
                  <c:v>23.477732747858788</c:v>
                </c:pt>
                <c:pt idx="2875">
                  <c:v>23.477732747912089</c:v>
                </c:pt>
                <c:pt idx="2876">
                  <c:v>23.477732747980486</c:v>
                </c:pt>
                <c:pt idx="2877">
                  <c:v>23.477732747653217</c:v>
                </c:pt>
                <c:pt idx="2878">
                  <c:v>23.477732747280321</c:v>
                </c:pt>
                <c:pt idx="2879">
                  <c:v>23.477732747752189</c:v>
                </c:pt>
                <c:pt idx="2880">
                  <c:v>23.477732748528489</c:v>
                </c:pt>
                <c:pt idx="2881">
                  <c:v>23.477732747462994</c:v>
                </c:pt>
                <c:pt idx="2882">
                  <c:v>23.477732747204289</c:v>
                </c:pt>
                <c:pt idx="2883">
                  <c:v>23.477732747972798</c:v>
                </c:pt>
                <c:pt idx="2884">
                  <c:v>23.477732746854286</c:v>
                </c:pt>
                <c:pt idx="2885">
                  <c:v>23.477732747736894</c:v>
                </c:pt>
                <c:pt idx="2886">
                  <c:v>23.477732748185879</c:v>
                </c:pt>
                <c:pt idx="2887">
                  <c:v>23.477732747820689</c:v>
                </c:pt>
                <c:pt idx="2888">
                  <c:v>23.477732747272789</c:v>
                </c:pt>
                <c:pt idx="2889">
                  <c:v>23.477732748604588</c:v>
                </c:pt>
                <c:pt idx="2890">
                  <c:v>23.477732747934805</c:v>
                </c:pt>
                <c:pt idx="2891">
                  <c:v>23.477732748536013</c:v>
                </c:pt>
                <c:pt idx="2892">
                  <c:v>23.477732747912089</c:v>
                </c:pt>
                <c:pt idx="2893">
                  <c:v>23.47773274755431</c:v>
                </c:pt>
                <c:pt idx="2894">
                  <c:v>23.477732747881589</c:v>
                </c:pt>
                <c:pt idx="2895">
                  <c:v>23.477732748353279</c:v>
                </c:pt>
                <c:pt idx="2896">
                  <c:v>23.477732748284886</c:v>
                </c:pt>
                <c:pt idx="2897">
                  <c:v>23.477732748536013</c:v>
                </c:pt>
                <c:pt idx="2898">
                  <c:v>23.477732747752189</c:v>
                </c:pt>
                <c:pt idx="2899">
                  <c:v>23.477732748574009</c:v>
                </c:pt>
                <c:pt idx="2900">
                  <c:v>23.477732747813089</c:v>
                </c:pt>
                <c:pt idx="2901">
                  <c:v>23.477732748802403</c:v>
                </c:pt>
                <c:pt idx="2902">
                  <c:v>23.477732747729242</c:v>
                </c:pt>
                <c:pt idx="2903">
                  <c:v>23.477732748003305</c:v>
                </c:pt>
                <c:pt idx="2904">
                  <c:v>23.477732747851189</c:v>
                </c:pt>
                <c:pt idx="2905">
                  <c:v>23.47773274718141</c:v>
                </c:pt>
                <c:pt idx="2906">
                  <c:v>23.477732747333583</c:v>
                </c:pt>
                <c:pt idx="2907">
                  <c:v>23.477732747227005</c:v>
                </c:pt>
                <c:pt idx="2908">
                  <c:v>23.4777327482545</c:v>
                </c:pt>
                <c:pt idx="2909">
                  <c:v>23.477732748193525</c:v>
                </c:pt>
                <c:pt idx="2910">
                  <c:v>23.477732747257587</c:v>
                </c:pt>
                <c:pt idx="2911">
                  <c:v>23.477732748756786</c:v>
                </c:pt>
                <c:pt idx="2912">
                  <c:v>23.477732747912089</c:v>
                </c:pt>
                <c:pt idx="2913">
                  <c:v>23.477732747866309</c:v>
                </c:pt>
                <c:pt idx="2914">
                  <c:v>23.477732747333583</c:v>
                </c:pt>
                <c:pt idx="2915">
                  <c:v>23.477732747851189</c:v>
                </c:pt>
                <c:pt idx="2916">
                  <c:v>23.477732748482786</c:v>
                </c:pt>
                <c:pt idx="2917">
                  <c:v>23.477732748345698</c:v>
                </c:pt>
                <c:pt idx="2918">
                  <c:v>23.477732748056603</c:v>
                </c:pt>
                <c:pt idx="2919">
                  <c:v>23.477732747805486</c:v>
                </c:pt>
                <c:pt idx="2920">
                  <c:v>23.477732747318502</c:v>
                </c:pt>
                <c:pt idx="2921">
                  <c:v>23.477732749198189</c:v>
                </c:pt>
                <c:pt idx="2922">
                  <c:v>23.477732747896802</c:v>
                </c:pt>
                <c:pt idx="2923">
                  <c:v>23.477732747866309</c:v>
                </c:pt>
                <c:pt idx="2924">
                  <c:v>23.477732748391489</c:v>
                </c:pt>
                <c:pt idx="2925">
                  <c:v>23.477732748528489</c:v>
                </c:pt>
                <c:pt idx="2926">
                  <c:v>23.477732747128087</c:v>
                </c:pt>
                <c:pt idx="2927">
                  <c:v>23.477732748010986</c:v>
                </c:pt>
                <c:pt idx="2928">
                  <c:v>23.4777327484904</c:v>
                </c:pt>
                <c:pt idx="2929">
                  <c:v>23.477732748345698</c:v>
                </c:pt>
                <c:pt idx="2930">
                  <c:v>23.477732747409789</c:v>
                </c:pt>
                <c:pt idx="2931">
                  <c:v>23.477732746915009</c:v>
                </c:pt>
                <c:pt idx="2932">
                  <c:v>23.477732747523749</c:v>
                </c:pt>
                <c:pt idx="2933">
                  <c:v>23.477732747714189</c:v>
                </c:pt>
                <c:pt idx="2934">
                  <c:v>23.477732747957624</c:v>
                </c:pt>
                <c:pt idx="2935">
                  <c:v>23.477732748969757</c:v>
                </c:pt>
                <c:pt idx="2936">
                  <c:v>23.477732747029183</c:v>
                </c:pt>
                <c:pt idx="2937">
                  <c:v>23.477732748071798</c:v>
                </c:pt>
                <c:pt idx="2938">
                  <c:v>23.477732747858788</c:v>
                </c:pt>
                <c:pt idx="2939">
                  <c:v>23.477732748459989</c:v>
                </c:pt>
                <c:pt idx="2940">
                  <c:v>23.47773274820111</c:v>
                </c:pt>
                <c:pt idx="2941">
                  <c:v>23.477732747736894</c:v>
                </c:pt>
                <c:pt idx="2942">
                  <c:v>23.477732748284886</c:v>
                </c:pt>
                <c:pt idx="2943">
                  <c:v>23.477732748543609</c:v>
                </c:pt>
                <c:pt idx="2944">
                  <c:v>23.477732747097789</c:v>
                </c:pt>
                <c:pt idx="2945">
                  <c:v>23.47773274820111</c:v>
                </c:pt>
                <c:pt idx="2946">
                  <c:v>23.477732748916587</c:v>
                </c:pt>
                <c:pt idx="2947">
                  <c:v>23.477732747394587</c:v>
                </c:pt>
                <c:pt idx="2948">
                  <c:v>23.477732747805486</c:v>
                </c:pt>
                <c:pt idx="2949">
                  <c:v>23.477732748163053</c:v>
                </c:pt>
                <c:pt idx="2950">
                  <c:v>23.477732748094699</c:v>
                </c:pt>
                <c:pt idx="2951">
                  <c:v>23.47773274820111</c:v>
                </c:pt>
                <c:pt idx="2952">
                  <c:v>23.477732747866309</c:v>
                </c:pt>
                <c:pt idx="2953">
                  <c:v>23.477732748345698</c:v>
                </c:pt>
                <c:pt idx="2954">
                  <c:v>23.477732747462994</c:v>
                </c:pt>
                <c:pt idx="2955">
                  <c:v>23.477732747561827</c:v>
                </c:pt>
                <c:pt idx="2956">
                  <c:v>23.477732747615221</c:v>
                </c:pt>
                <c:pt idx="2957">
                  <c:v>23.477732747767384</c:v>
                </c:pt>
                <c:pt idx="2958">
                  <c:v>23.47773274820111</c:v>
                </c:pt>
                <c:pt idx="2959">
                  <c:v>23.477732747592402</c:v>
                </c:pt>
                <c:pt idx="2960">
                  <c:v>23.477732747912089</c:v>
                </c:pt>
                <c:pt idx="2961">
                  <c:v>23.477732748140287</c:v>
                </c:pt>
                <c:pt idx="2962">
                  <c:v>23.477732747516225</c:v>
                </c:pt>
                <c:pt idx="2963">
                  <c:v>23.477732748079486</c:v>
                </c:pt>
                <c:pt idx="2964">
                  <c:v>23.477732748749098</c:v>
                </c:pt>
                <c:pt idx="2965">
                  <c:v>23.477732748124964</c:v>
                </c:pt>
                <c:pt idx="2966">
                  <c:v>23.477732747881589</c:v>
                </c:pt>
                <c:pt idx="2967">
                  <c:v>23.477732748467513</c:v>
                </c:pt>
                <c:pt idx="2968">
                  <c:v>23.477732747820689</c:v>
                </c:pt>
                <c:pt idx="2969">
                  <c:v>23.477732748003305</c:v>
                </c:pt>
                <c:pt idx="2970">
                  <c:v>23.47773274820111</c:v>
                </c:pt>
                <c:pt idx="2971">
                  <c:v>23.477732748124964</c:v>
                </c:pt>
                <c:pt idx="2972">
                  <c:v>23.477732747622813</c:v>
                </c:pt>
                <c:pt idx="2973">
                  <c:v>23.477732747698987</c:v>
                </c:pt>
                <c:pt idx="2974">
                  <c:v>23.477732747615221</c:v>
                </c:pt>
                <c:pt idx="2975">
                  <c:v>23.477732747813089</c:v>
                </c:pt>
                <c:pt idx="2976">
                  <c:v>23.477732748163053</c:v>
                </c:pt>
                <c:pt idx="2977">
                  <c:v>23.477732748048989</c:v>
                </c:pt>
                <c:pt idx="2978">
                  <c:v>23.477732748711009</c:v>
                </c:pt>
                <c:pt idx="2979">
                  <c:v>23.477732747485817</c:v>
                </c:pt>
                <c:pt idx="2980">
                  <c:v>23.477732747912089</c:v>
                </c:pt>
                <c:pt idx="2981">
                  <c:v>23.477732748650187</c:v>
                </c:pt>
                <c:pt idx="2982">
                  <c:v>23.477732747143264</c:v>
                </c:pt>
                <c:pt idx="2983">
                  <c:v>23.477732748551194</c:v>
                </c:pt>
                <c:pt idx="2984">
                  <c:v>23.477732748010986</c:v>
                </c:pt>
                <c:pt idx="2985">
                  <c:v>23.477732748315283</c:v>
                </c:pt>
                <c:pt idx="2986">
                  <c:v>23.477732747356487</c:v>
                </c:pt>
                <c:pt idx="2987">
                  <c:v>23.477732747889124</c:v>
                </c:pt>
                <c:pt idx="2988">
                  <c:v>23.477732748102209</c:v>
                </c:pt>
                <c:pt idx="2989">
                  <c:v>23.477732747432587</c:v>
                </c:pt>
                <c:pt idx="2990">
                  <c:v>23.477732748041287</c:v>
                </c:pt>
                <c:pt idx="2991">
                  <c:v>23.477732747356487</c:v>
                </c:pt>
                <c:pt idx="2992">
                  <c:v>23.477732747858788</c:v>
                </c:pt>
                <c:pt idx="2993">
                  <c:v>23.477732747523749</c:v>
                </c:pt>
                <c:pt idx="2994">
                  <c:v>23.477732747744589</c:v>
                </c:pt>
                <c:pt idx="2995">
                  <c:v>23.477732747462994</c:v>
                </c:pt>
                <c:pt idx="2996">
                  <c:v>23.477732748208787</c:v>
                </c:pt>
                <c:pt idx="2997">
                  <c:v>23.477732747881589</c:v>
                </c:pt>
                <c:pt idx="2998">
                  <c:v>23.477732748482786</c:v>
                </c:pt>
                <c:pt idx="2999">
                  <c:v>23.477732748589187</c:v>
                </c:pt>
                <c:pt idx="3000">
                  <c:v>23.477732747774979</c:v>
                </c:pt>
                <c:pt idx="3001">
                  <c:v>23.477732747402186</c:v>
                </c:pt>
                <c:pt idx="3002">
                  <c:v>23.477732747995713</c:v>
                </c:pt>
                <c:pt idx="3003">
                  <c:v>23.477732748132613</c:v>
                </c:pt>
                <c:pt idx="3004">
                  <c:v>23.477732748109787</c:v>
                </c:pt>
                <c:pt idx="3005">
                  <c:v>23.47773274782821</c:v>
                </c:pt>
                <c:pt idx="3006">
                  <c:v>23.477732748513105</c:v>
                </c:pt>
                <c:pt idx="3007">
                  <c:v>23.477732747835887</c:v>
                </c:pt>
                <c:pt idx="3008">
                  <c:v>23.477732747866309</c:v>
                </c:pt>
                <c:pt idx="3009">
                  <c:v>23.477732748764268</c:v>
                </c:pt>
                <c:pt idx="3010">
                  <c:v>23.477732747820689</c:v>
                </c:pt>
                <c:pt idx="3011">
                  <c:v>23.477732747318502</c:v>
                </c:pt>
                <c:pt idx="3012">
                  <c:v>23.477732746488989</c:v>
                </c:pt>
                <c:pt idx="3013">
                  <c:v>23.477732747432587</c:v>
                </c:pt>
                <c:pt idx="3014">
                  <c:v>23.477732748033706</c:v>
                </c:pt>
                <c:pt idx="3015">
                  <c:v>23.477732746610688</c:v>
                </c:pt>
                <c:pt idx="3016">
                  <c:v>23.477732747942486</c:v>
                </c:pt>
                <c:pt idx="3017">
                  <c:v>23.477732748178287</c:v>
                </c:pt>
                <c:pt idx="3018">
                  <c:v>23.477732748193525</c:v>
                </c:pt>
                <c:pt idx="3019">
                  <c:v>23.47773274850551</c:v>
                </c:pt>
                <c:pt idx="3020">
                  <c:v>23.477732747904305</c:v>
                </c:pt>
                <c:pt idx="3021">
                  <c:v>23.477732747698987</c:v>
                </c:pt>
                <c:pt idx="3022">
                  <c:v>23.477732748117489</c:v>
                </c:pt>
                <c:pt idx="3023">
                  <c:v>23.477732747729242</c:v>
                </c:pt>
                <c:pt idx="3024">
                  <c:v>23.477732748033706</c:v>
                </c:pt>
                <c:pt idx="3025">
                  <c:v>23.47773274718141</c:v>
                </c:pt>
                <c:pt idx="3026">
                  <c:v>23.477732748459989</c:v>
                </c:pt>
                <c:pt idx="3027">
                  <c:v>23.477732747356487</c:v>
                </c:pt>
                <c:pt idx="3028">
                  <c:v>23.477732747797809</c:v>
                </c:pt>
                <c:pt idx="3029">
                  <c:v>23.477732748124964</c:v>
                </c:pt>
                <c:pt idx="3030">
                  <c:v>23.477732747988121</c:v>
                </c:pt>
                <c:pt idx="3031">
                  <c:v>23.477732748155589</c:v>
                </c:pt>
                <c:pt idx="3032">
                  <c:v>23.477732748863176</c:v>
                </c:pt>
                <c:pt idx="3033">
                  <c:v>23.477732748147879</c:v>
                </c:pt>
                <c:pt idx="3034">
                  <c:v>23.477732748094699</c:v>
                </c:pt>
                <c:pt idx="3035">
                  <c:v>23.477732748939257</c:v>
                </c:pt>
                <c:pt idx="3036">
                  <c:v>23.477732748170709</c:v>
                </c:pt>
                <c:pt idx="3037">
                  <c:v>23.477732746983509</c:v>
                </c:pt>
                <c:pt idx="3038">
                  <c:v>23.477732747402186</c:v>
                </c:pt>
                <c:pt idx="3039">
                  <c:v>23.4777327482165</c:v>
                </c:pt>
                <c:pt idx="3040">
                  <c:v>23.477732748041287</c:v>
                </c:pt>
                <c:pt idx="3041">
                  <c:v>23.477732748117489</c:v>
                </c:pt>
                <c:pt idx="3042">
                  <c:v>23.477732747980486</c:v>
                </c:pt>
                <c:pt idx="3043">
                  <c:v>23.477732748224089</c:v>
                </c:pt>
                <c:pt idx="3044">
                  <c:v>23.477732748109787</c:v>
                </c:pt>
                <c:pt idx="3045">
                  <c:v>23.477732747813089</c:v>
                </c:pt>
                <c:pt idx="3046">
                  <c:v>23.477732747417402</c:v>
                </c:pt>
                <c:pt idx="3047">
                  <c:v>23.477732747714189</c:v>
                </c:pt>
                <c:pt idx="3048">
                  <c:v>23.477732747774979</c:v>
                </c:pt>
                <c:pt idx="3049">
                  <c:v>23.477732748048989</c:v>
                </c:pt>
                <c:pt idx="3050">
                  <c:v>23.477732747813089</c:v>
                </c:pt>
                <c:pt idx="3051">
                  <c:v>23.477732747820689</c:v>
                </c:pt>
                <c:pt idx="3052">
                  <c:v>23.477732747348817</c:v>
                </c:pt>
                <c:pt idx="3053">
                  <c:v>23.477732747645689</c:v>
                </c:pt>
                <c:pt idx="3054">
                  <c:v>23.477732747676086</c:v>
                </c:pt>
                <c:pt idx="3055">
                  <c:v>23.477732748239209</c:v>
                </c:pt>
                <c:pt idx="3056">
                  <c:v>23.477732748056603</c:v>
                </c:pt>
                <c:pt idx="3057">
                  <c:v>23.477732748307698</c:v>
                </c:pt>
                <c:pt idx="3058">
                  <c:v>23.477732747014088</c:v>
                </c:pt>
                <c:pt idx="3059">
                  <c:v>23.477732748117489</c:v>
                </c:pt>
                <c:pt idx="3060">
                  <c:v>23.477732747896802</c:v>
                </c:pt>
                <c:pt idx="3061">
                  <c:v>23.477732748117489</c:v>
                </c:pt>
                <c:pt idx="3062">
                  <c:v>23.477732748071798</c:v>
                </c:pt>
                <c:pt idx="3063">
                  <c:v>23.477732747470689</c:v>
                </c:pt>
                <c:pt idx="3064">
                  <c:v>23.477732747904305</c:v>
                </c:pt>
                <c:pt idx="3065">
                  <c:v>23.477732747500987</c:v>
                </c:pt>
                <c:pt idx="3066">
                  <c:v>23.477732747942486</c:v>
                </c:pt>
                <c:pt idx="3067">
                  <c:v>23.477732747478289</c:v>
                </c:pt>
                <c:pt idx="3068">
                  <c:v>23.477732748360868</c:v>
                </c:pt>
                <c:pt idx="3069">
                  <c:v>23.477732748163053</c:v>
                </c:pt>
                <c:pt idx="3070">
                  <c:v>23.477732749274224</c:v>
                </c:pt>
                <c:pt idx="3071">
                  <c:v>23.477732747691402</c:v>
                </c:pt>
                <c:pt idx="3072">
                  <c:v>23.477732747333583</c:v>
                </c:pt>
                <c:pt idx="3073">
                  <c:v>23.477732748680687</c:v>
                </c:pt>
                <c:pt idx="3074">
                  <c:v>23.477732747516225</c:v>
                </c:pt>
                <c:pt idx="3075">
                  <c:v>23.477732747447789</c:v>
                </c:pt>
                <c:pt idx="3076">
                  <c:v>23.477732747942486</c:v>
                </c:pt>
                <c:pt idx="3077">
                  <c:v>23.477732748315283</c:v>
                </c:pt>
                <c:pt idx="3078">
                  <c:v>23.477732748908913</c:v>
                </c:pt>
                <c:pt idx="3079">
                  <c:v>23.477732748406687</c:v>
                </c:pt>
                <c:pt idx="3080">
                  <c:v>23.477732747835887</c:v>
                </c:pt>
                <c:pt idx="3081">
                  <c:v>23.477732748109787</c:v>
                </c:pt>
                <c:pt idx="3082">
                  <c:v>23.477732748048989</c:v>
                </c:pt>
                <c:pt idx="3083">
                  <c:v>23.477732747584724</c:v>
                </c:pt>
                <c:pt idx="3084">
                  <c:v>23.477732749121994</c:v>
                </c:pt>
                <c:pt idx="3085">
                  <c:v>23.477732748779506</c:v>
                </c:pt>
                <c:pt idx="3086">
                  <c:v>23.477732748170709</c:v>
                </c:pt>
                <c:pt idx="3087">
                  <c:v>23.477732747630487</c:v>
                </c:pt>
                <c:pt idx="3088">
                  <c:v>23.477732747889124</c:v>
                </c:pt>
                <c:pt idx="3089">
                  <c:v>23.477732747173764</c:v>
                </c:pt>
                <c:pt idx="3090">
                  <c:v>23.477732747934805</c:v>
                </c:pt>
                <c:pt idx="3091">
                  <c:v>23.477732748048989</c:v>
                </c:pt>
                <c:pt idx="3092">
                  <c:v>23.477732748087089</c:v>
                </c:pt>
                <c:pt idx="3093">
                  <c:v>23.477732747912089</c:v>
                </c:pt>
                <c:pt idx="3094">
                  <c:v>23.477732748170709</c:v>
                </c:pt>
                <c:pt idx="3095">
                  <c:v>23.477732747676086</c:v>
                </c:pt>
                <c:pt idx="3096">
                  <c:v>23.477732748003305</c:v>
                </c:pt>
                <c:pt idx="3097">
                  <c:v>23.477732747797809</c:v>
                </c:pt>
                <c:pt idx="3098">
                  <c:v>23.477732747790217</c:v>
                </c:pt>
                <c:pt idx="3099">
                  <c:v>23.477732748170709</c:v>
                </c:pt>
                <c:pt idx="3100">
                  <c:v>23.477732747805486</c:v>
                </c:pt>
                <c:pt idx="3101">
                  <c:v>23.477732748475109</c:v>
                </c:pt>
                <c:pt idx="3102">
                  <c:v>23.477732748642602</c:v>
                </c:pt>
                <c:pt idx="3103">
                  <c:v>23.477732748224089</c:v>
                </c:pt>
                <c:pt idx="3104">
                  <c:v>23.477732748330517</c:v>
                </c:pt>
                <c:pt idx="3105">
                  <c:v>23.477732747622813</c:v>
                </c:pt>
                <c:pt idx="3106">
                  <c:v>23.477732747790217</c:v>
                </c:pt>
                <c:pt idx="3107">
                  <c:v>23.477732747500987</c:v>
                </c:pt>
                <c:pt idx="3108">
                  <c:v>23.477732748596924</c:v>
                </c:pt>
                <c:pt idx="3109">
                  <c:v>23.477732748041287</c:v>
                </c:pt>
                <c:pt idx="3110">
                  <c:v>23.477732747645689</c:v>
                </c:pt>
                <c:pt idx="3111">
                  <c:v>23.47773274687701</c:v>
                </c:pt>
                <c:pt idx="3112">
                  <c:v>23.477732747546789</c:v>
                </c:pt>
                <c:pt idx="3113">
                  <c:v>23.477732748528489</c:v>
                </c:pt>
                <c:pt idx="3114">
                  <c:v>23.477732747493487</c:v>
                </c:pt>
                <c:pt idx="3115">
                  <c:v>23.477732747820689</c:v>
                </c:pt>
                <c:pt idx="3116">
                  <c:v>23.477732747653217</c:v>
                </c:pt>
                <c:pt idx="3117">
                  <c:v>23.477732748908913</c:v>
                </c:pt>
                <c:pt idx="3118">
                  <c:v>23.477732747630487</c:v>
                </c:pt>
                <c:pt idx="3119">
                  <c:v>23.477732747227005</c:v>
                </c:pt>
                <c:pt idx="3120">
                  <c:v>23.477732747889124</c:v>
                </c:pt>
                <c:pt idx="3121">
                  <c:v>23.477732748109787</c:v>
                </c:pt>
                <c:pt idx="3122">
                  <c:v>23.477732748779506</c:v>
                </c:pt>
                <c:pt idx="3123">
                  <c:v>23.477732748566424</c:v>
                </c:pt>
                <c:pt idx="3124">
                  <c:v>23.477732748924094</c:v>
                </c:pt>
                <c:pt idx="3125">
                  <c:v>23.477732748467513</c:v>
                </c:pt>
                <c:pt idx="3126">
                  <c:v>23.477732748178287</c:v>
                </c:pt>
                <c:pt idx="3127">
                  <c:v>23.477732748612187</c:v>
                </c:pt>
                <c:pt idx="3128">
                  <c:v>23.47773274823161</c:v>
                </c:pt>
                <c:pt idx="3129">
                  <c:v>23.477732748619786</c:v>
                </c:pt>
                <c:pt idx="3130">
                  <c:v>23.477732748513105</c:v>
                </c:pt>
                <c:pt idx="3131">
                  <c:v>23.477732748246886</c:v>
                </c:pt>
                <c:pt idx="3132">
                  <c:v>23.477732748467513</c:v>
                </c:pt>
                <c:pt idx="3133">
                  <c:v>23.477732748437017</c:v>
                </c:pt>
                <c:pt idx="3134">
                  <c:v>23.477732747531487</c:v>
                </c:pt>
                <c:pt idx="3135">
                  <c:v>23.477732746892286</c:v>
                </c:pt>
                <c:pt idx="3136">
                  <c:v>23.477732748064209</c:v>
                </c:pt>
                <c:pt idx="3137">
                  <c:v>23.477732748482786</c:v>
                </c:pt>
                <c:pt idx="3138">
                  <c:v>23.477732747257587</c:v>
                </c:pt>
                <c:pt idx="3139">
                  <c:v>23.477732748239209</c:v>
                </c:pt>
                <c:pt idx="3140">
                  <c:v>23.477732747965149</c:v>
                </c:pt>
                <c:pt idx="3141">
                  <c:v>23.477732747790217</c:v>
                </c:pt>
                <c:pt idx="3142">
                  <c:v>23.477732748444787</c:v>
                </c:pt>
                <c:pt idx="3143">
                  <c:v>23.477732747660806</c:v>
                </c:pt>
                <c:pt idx="3144">
                  <c:v>23.477732748079486</c:v>
                </c:pt>
                <c:pt idx="3145">
                  <c:v>23.477732747622813</c:v>
                </c:pt>
                <c:pt idx="3146">
                  <c:v>23.477732747379168</c:v>
                </c:pt>
                <c:pt idx="3147">
                  <c:v>23.477732748307698</c:v>
                </c:pt>
                <c:pt idx="3148">
                  <c:v>23.477732747394587</c:v>
                </c:pt>
                <c:pt idx="3149">
                  <c:v>23.477732748003305</c:v>
                </c:pt>
                <c:pt idx="3150">
                  <c:v>23.477732747813089</c:v>
                </c:pt>
                <c:pt idx="3151">
                  <c:v>23.477732747622813</c:v>
                </c:pt>
                <c:pt idx="3152">
                  <c:v>23.477732748665268</c:v>
                </c:pt>
                <c:pt idx="3153">
                  <c:v>23.477732747326005</c:v>
                </c:pt>
                <c:pt idx="3154">
                  <c:v>23.477732748459989</c:v>
                </c:pt>
                <c:pt idx="3155">
                  <c:v>23.477732747873894</c:v>
                </c:pt>
                <c:pt idx="3156">
                  <c:v>23.477732747698987</c:v>
                </c:pt>
                <c:pt idx="3157">
                  <c:v>23.477732748931675</c:v>
                </c:pt>
                <c:pt idx="3158">
                  <c:v>23.477732748992686</c:v>
                </c:pt>
                <c:pt idx="3159">
                  <c:v>23.477732748163053</c:v>
                </c:pt>
                <c:pt idx="3160">
                  <c:v>23.477732748969757</c:v>
                </c:pt>
                <c:pt idx="3161">
                  <c:v>23.477732747676086</c:v>
                </c:pt>
                <c:pt idx="3162">
                  <c:v>23.477732747790217</c:v>
                </c:pt>
                <c:pt idx="3163">
                  <c:v>23.477732748003305</c:v>
                </c:pt>
                <c:pt idx="3164">
                  <c:v>23.477732748688286</c:v>
                </c:pt>
                <c:pt idx="3165">
                  <c:v>23.477732748513105</c:v>
                </c:pt>
                <c:pt idx="3166">
                  <c:v>23.477732748421776</c:v>
                </c:pt>
                <c:pt idx="3167">
                  <c:v>23.477732748634924</c:v>
                </c:pt>
                <c:pt idx="3168">
                  <c:v>23.477732748178287</c:v>
                </c:pt>
                <c:pt idx="3169">
                  <c:v>23.477732748193525</c:v>
                </c:pt>
                <c:pt idx="3170">
                  <c:v>23.477732747196686</c:v>
                </c:pt>
                <c:pt idx="3171">
                  <c:v>23.477732747569487</c:v>
                </c:pt>
                <c:pt idx="3172">
                  <c:v>23.477732748124964</c:v>
                </c:pt>
                <c:pt idx="3173">
                  <c:v>23.477732748543609</c:v>
                </c:pt>
                <c:pt idx="3174">
                  <c:v>23.477732747417402</c:v>
                </c:pt>
                <c:pt idx="3175">
                  <c:v>23.477732747508689</c:v>
                </c:pt>
                <c:pt idx="3176">
                  <c:v>23.477732747957624</c:v>
                </c:pt>
                <c:pt idx="3177">
                  <c:v>23.477732748170709</c:v>
                </c:pt>
                <c:pt idx="3178">
                  <c:v>23.477732747607689</c:v>
                </c:pt>
                <c:pt idx="3179">
                  <c:v>23.477732748802403</c:v>
                </c:pt>
                <c:pt idx="3180">
                  <c:v>23.477732748437017</c:v>
                </c:pt>
                <c:pt idx="3181">
                  <c:v>23.477732747881589</c:v>
                </c:pt>
                <c:pt idx="3182">
                  <c:v>23.477732747348817</c:v>
                </c:pt>
                <c:pt idx="3183">
                  <c:v>23.477732748155589</c:v>
                </c:pt>
                <c:pt idx="3184">
                  <c:v>23.477732748079486</c:v>
                </c:pt>
                <c:pt idx="3185">
                  <c:v>23.477732747120509</c:v>
                </c:pt>
                <c:pt idx="3186">
                  <c:v>23.477732748589187</c:v>
                </c:pt>
                <c:pt idx="3187">
                  <c:v>23.477732748071798</c:v>
                </c:pt>
                <c:pt idx="3188">
                  <c:v>23.477732747843589</c:v>
                </c:pt>
                <c:pt idx="3189">
                  <c:v>23.477732748634924</c:v>
                </c:pt>
                <c:pt idx="3190">
                  <c:v>23.477732747782689</c:v>
                </c:pt>
                <c:pt idx="3191">
                  <c:v>23.477732747972798</c:v>
                </c:pt>
                <c:pt idx="3192">
                  <c:v>23.477732747790217</c:v>
                </c:pt>
                <c:pt idx="3193">
                  <c:v>23.477732748528489</c:v>
                </c:pt>
                <c:pt idx="3194">
                  <c:v>23.477732747470689</c:v>
                </c:pt>
                <c:pt idx="3195">
                  <c:v>23.477732747912089</c:v>
                </c:pt>
                <c:pt idx="3196">
                  <c:v>23.47773274823161</c:v>
                </c:pt>
                <c:pt idx="3197">
                  <c:v>23.477732747036889</c:v>
                </c:pt>
                <c:pt idx="3198">
                  <c:v>23.477732747790217</c:v>
                </c:pt>
                <c:pt idx="3199">
                  <c:v>23.477732748444787</c:v>
                </c:pt>
                <c:pt idx="3200">
                  <c:v>23.477732748246886</c:v>
                </c:pt>
                <c:pt idx="3201">
                  <c:v>23.477732747523749</c:v>
                </c:pt>
                <c:pt idx="3202">
                  <c:v>23.477732747539076</c:v>
                </c:pt>
                <c:pt idx="3203">
                  <c:v>23.477732747950089</c:v>
                </c:pt>
                <c:pt idx="3204">
                  <c:v>23.477732747234789</c:v>
                </c:pt>
                <c:pt idx="3205">
                  <c:v>23.477732747561827</c:v>
                </c:pt>
                <c:pt idx="3206">
                  <c:v>23.477732747950089</c:v>
                </c:pt>
                <c:pt idx="3207">
                  <c:v>23.477732748551194</c:v>
                </c:pt>
                <c:pt idx="3208">
                  <c:v>23.477732747592402</c:v>
                </c:pt>
                <c:pt idx="3209">
                  <c:v>23.477732747683724</c:v>
                </c:pt>
                <c:pt idx="3210">
                  <c:v>23.477732747843589</c:v>
                </c:pt>
                <c:pt idx="3211">
                  <c:v>23.477732748185879</c:v>
                </c:pt>
                <c:pt idx="3212">
                  <c:v>23.477732748193525</c:v>
                </c:pt>
                <c:pt idx="3213">
                  <c:v>23.477732748163053</c:v>
                </c:pt>
                <c:pt idx="3214">
                  <c:v>23.477732748277205</c:v>
                </c:pt>
                <c:pt idx="3215">
                  <c:v>23.477732748315283</c:v>
                </c:pt>
                <c:pt idx="3216">
                  <c:v>23.477732748543609</c:v>
                </c:pt>
                <c:pt idx="3217">
                  <c:v>23.477732747813089</c:v>
                </c:pt>
                <c:pt idx="3218">
                  <c:v>23.477732747744589</c:v>
                </c:pt>
                <c:pt idx="3219">
                  <c:v>23.477732748482786</c:v>
                </c:pt>
                <c:pt idx="3220">
                  <c:v>23.477732747470689</c:v>
                </c:pt>
                <c:pt idx="3221">
                  <c:v>23.477732747813089</c:v>
                </c:pt>
                <c:pt idx="3222">
                  <c:v>23.4777327482545</c:v>
                </c:pt>
                <c:pt idx="3223">
                  <c:v>23.477732748003305</c:v>
                </c:pt>
                <c:pt idx="3224">
                  <c:v>23.477732747189005</c:v>
                </c:pt>
                <c:pt idx="3225">
                  <c:v>23.477732748376198</c:v>
                </c:pt>
                <c:pt idx="3226">
                  <c:v>23.477732747790217</c:v>
                </c:pt>
                <c:pt idx="3227">
                  <c:v>23.47773274823161</c:v>
                </c:pt>
                <c:pt idx="3228">
                  <c:v>23.477732748954587</c:v>
                </c:pt>
                <c:pt idx="3229">
                  <c:v>23.477732747843589</c:v>
                </c:pt>
                <c:pt idx="3230">
                  <c:v>23.477732748657786</c:v>
                </c:pt>
                <c:pt idx="3231">
                  <c:v>23.477732748513105</c:v>
                </c:pt>
                <c:pt idx="3232">
                  <c:v>23.477732747950089</c:v>
                </c:pt>
                <c:pt idx="3233">
                  <c:v>23.477732747645689</c:v>
                </c:pt>
                <c:pt idx="3234">
                  <c:v>23.477732748414287</c:v>
                </c:pt>
                <c:pt idx="3235">
                  <c:v>23.477732747295587</c:v>
                </c:pt>
                <c:pt idx="3236">
                  <c:v>23.477732747615221</c:v>
                </c:pt>
                <c:pt idx="3237">
                  <c:v>23.477732747638086</c:v>
                </c:pt>
                <c:pt idx="3238">
                  <c:v>23.477732749258987</c:v>
                </c:pt>
                <c:pt idx="3239">
                  <c:v>23.477732747957624</c:v>
                </c:pt>
                <c:pt idx="3240">
                  <c:v>23.477732747950089</c:v>
                </c:pt>
                <c:pt idx="3241">
                  <c:v>23.477732749000289</c:v>
                </c:pt>
                <c:pt idx="3242">
                  <c:v>23.477732747577075</c:v>
                </c:pt>
                <c:pt idx="3243">
                  <c:v>23.477732747835887</c:v>
                </c:pt>
                <c:pt idx="3244">
                  <c:v>23.477732747980486</c:v>
                </c:pt>
                <c:pt idx="3245">
                  <c:v>23.477732747698987</c:v>
                </c:pt>
                <c:pt idx="3246">
                  <c:v>23.477732747599905</c:v>
                </c:pt>
                <c:pt idx="3247">
                  <c:v>23.477732747638086</c:v>
                </c:pt>
                <c:pt idx="3248">
                  <c:v>23.477732748688286</c:v>
                </c:pt>
                <c:pt idx="3249">
                  <c:v>23.477732747813089</c:v>
                </c:pt>
                <c:pt idx="3250">
                  <c:v>23.477732747630487</c:v>
                </c:pt>
                <c:pt idx="3251">
                  <c:v>23.477732748391489</c:v>
                </c:pt>
                <c:pt idx="3252">
                  <c:v>23.477732748520776</c:v>
                </c:pt>
                <c:pt idx="3253">
                  <c:v>23.477732748033706</c:v>
                </c:pt>
                <c:pt idx="3254">
                  <c:v>23.477732747683724</c:v>
                </c:pt>
                <c:pt idx="3255">
                  <c:v>23.477732748787083</c:v>
                </c:pt>
                <c:pt idx="3256">
                  <c:v>23.477732747196686</c:v>
                </c:pt>
                <c:pt idx="3257">
                  <c:v>23.477732747539076</c:v>
                </c:pt>
                <c:pt idx="3258">
                  <c:v>23.47773274782821</c:v>
                </c:pt>
                <c:pt idx="3259">
                  <c:v>23.477732747409789</c:v>
                </c:pt>
                <c:pt idx="3260">
                  <c:v>23.477732748391489</c:v>
                </c:pt>
                <c:pt idx="3261">
                  <c:v>23.477732747660806</c:v>
                </c:pt>
                <c:pt idx="3262">
                  <c:v>23.477732748307698</c:v>
                </c:pt>
                <c:pt idx="3263">
                  <c:v>23.477732747485817</c:v>
                </c:pt>
                <c:pt idx="3264">
                  <c:v>23.477732747729242</c:v>
                </c:pt>
                <c:pt idx="3265">
                  <c:v>23.477732747782689</c:v>
                </c:pt>
                <c:pt idx="3266">
                  <c:v>23.477732747021598</c:v>
                </c:pt>
                <c:pt idx="3267">
                  <c:v>23.477732747934805</c:v>
                </c:pt>
                <c:pt idx="3268">
                  <c:v>23.477732747805486</c:v>
                </c:pt>
                <c:pt idx="3269">
                  <c:v>23.477732748079486</c:v>
                </c:pt>
                <c:pt idx="3270">
                  <c:v>23.477732748307698</c:v>
                </c:pt>
                <c:pt idx="3271">
                  <c:v>23.477732748589187</c:v>
                </c:pt>
                <c:pt idx="3272">
                  <c:v>23.477732747287909</c:v>
                </c:pt>
                <c:pt idx="3273">
                  <c:v>23.477732748459989</c:v>
                </c:pt>
                <c:pt idx="3274">
                  <c:v>23.477732747896802</c:v>
                </c:pt>
                <c:pt idx="3275">
                  <c:v>23.477732748147879</c:v>
                </c:pt>
                <c:pt idx="3276">
                  <c:v>23.477732748984998</c:v>
                </c:pt>
                <c:pt idx="3277">
                  <c:v>23.477732746884687</c:v>
                </c:pt>
                <c:pt idx="3278">
                  <c:v>23.477732747835887</c:v>
                </c:pt>
                <c:pt idx="3279">
                  <c:v>23.477732748185879</c:v>
                </c:pt>
                <c:pt idx="3280">
                  <c:v>23.477732747896802</c:v>
                </c:pt>
                <c:pt idx="3281">
                  <c:v>23.477732747912089</c:v>
                </c:pt>
                <c:pt idx="3282">
                  <c:v>23.477732747485817</c:v>
                </c:pt>
                <c:pt idx="3283">
                  <c:v>23.477732748056603</c:v>
                </c:pt>
                <c:pt idx="3284">
                  <c:v>23.477732748665268</c:v>
                </c:pt>
                <c:pt idx="3285">
                  <c:v>23.477732748399013</c:v>
                </c:pt>
                <c:pt idx="3286">
                  <c:v>23.477732748345698</c:v>
                </c:pt>
                <c:pt idx="3287">
                  <c:v>23.477732748277205</c:v>
                </c:pt>
                <c:pt idx="3288">
                  <c:v>23.477732748627275</c:v>
                </c:pt>
                <c:pt idx="3289">
                  <c:v>23.477732747851189</c:v>
                </c:pt>
                <c:pt idx="3290">
                  <c:v>23.477732747934805</c:v>
                </c:pt>
                <c:pt idx="3291">
                  <c:v>23.477732747333583</c:v>
                </c:pt>
                <c:pt idx="3292">
                  <c:v>23.477732746816187</c:v>
                </c:pt>
                <c:pt idx="3293">
                  <c:v>23.477732748893789</c:v>
                </c:pt>
                <c:pt idx="3294">
                  <c:v>23.4777327484524</c:v>
                </c:pt>
                <c:pt idx="3295">
                  <c:v>23.477732747462994</c:v>
                </c:pt>
                <c:pt idx="3296">
                  <c:v>23.4777327482165</c:v>
                </c:pt>
                <c:pt idx="3297">
                  <c:v>23.477732747409789</c:v>
                </c:pt>
                <c:pt idx="3298">
                  <c:v>23.477732748277205</c:v>
                </c:pt>
                <c:pt idx="3299">
                  <c:v>23.477732747660806</c:v>
                </c:pt>
                <c:pt idx="3300">
                  <c:v>23.477732747797809</c:v>
                </c:pt>
                <c:pt idx="3301">
                  <c:v>23.477732748406687</c:v>
                </c:pt>
                <c:pt idx="3302">
                  <c:v>23.477732748300109</c:v>
                </c:pt>
                <c:pt idx="3303">
                  <c:v>23.477732747896802</c:v>
                </c:pt>
                <c:pt idx="3304">
                  <c:v>23.477732747980486</c:v>
                </c:pt>
                <c:pt idx="3305">
                  <c:v>23.477732747607689</c:v>
                </c:pt>
                <c:pt idx="3306">
                  <c:v>23.477732747919625</c:v>
                </c:pt>
                <c:pt idx="3307">
                  <c:v>23.477732748079486</c:v>
                </c:pt>
                <c:pt idx="3308">
                  <c:v>23.477732748360868</c:v>
                </c:pt>
                <c:pt idx="3309">
                  <c:v>23.477732747912089</c:v>
                </c:pt>
                <c:pt idx="3310">
                  <c:v>23.47773274724991</c:v>
                </c:pt>
                <c:pt idx="3311">
                  <c:v>23.477732748224089</c:v>
                </c:pt>
                <c:pt idx="3312">
                  <c:v>23.477732747242325</c:v>
                </c:pt>
                <c:pt idx="3313">
                  <c:v>23.477732748642602</c:v>
                </c:pt>
                <c:pt idx="3314">
                  <c:v>23.477732748368613</c:v>
                </c:pt>
                <c:pt idx="3315">
                  <c:v>23.477732747516225</c:v>
                </c:pt>
                <c:pt idx="3316">
                  <c:v>23.477732747714189</c:v>
                </c:pt>
                <c:pt idx="3317">
                  <c:v>23.477732748581605</c:v>
                </c:pt>
                <c:pt idx="3318">
                  <c:v>23.477732747569487</c:v>
                </c:pt>
                <c:pt idx="3319">
                  <c:v>23.477732747676086</c:v>
                </c:pt>
                <c:pt idx="3320">
                  <c:v>23.477732747729242</c:v>
                </c:pt>
                <c:pt idx="3321">
                  <c:v>23.477732748322875</c:v>
                </c:pt>
                <c:pt idx="3322">
                  <c:v>23.477732747988121</c:v>
                </c:pt>
                <c:pt idx="3323">
                  <c:v>23.477732747577075</c:v>
                </c:pt>
                <c:pt idx="3324">
                  <c:v>23.477732748551194</c:v>
                </c:pt>
                <c:pt idx="3325">
                  <c:v>23.477732748292599</c:v>
                </c:pt>
                <c:pt idx="3326">
                  <c:v>23.477732747774979</c:v>
                </c:pt>
                <c:pt idx="3327">
                  <c:v>23.477732748277205</c:v>
                </c:pt>
                <c:pt idx="3328">
                  <c:v>23.477732747980486</c:v>
                </c:pt>
                <c:pt idx="3329">
                  <c:v>23.477732748421776</c:v>
                </c:pt>
                <c:pt idx="3330">
                  <c:v>23.477732747493487</c:v>
                </c:pt>
                <c:pt idx="3331">
                  <c:v>23.477732747889124</c:v>
                </c:pt>
                <c:pt idx="3332">
                  <c:v>23.477732747546789</c:v>
                </c:pt>
                <c:pt idx="3333">
                  <c:v>23.477732747097789</c:v>
                </c:pt>
                <c:pt idx="3334">
                  <c:v>23.477732748239209</c:v>
                </c:pt>
                <c:pt idx="3335">
                  <c:v>23.477732747638086</c:v>
                </c:pt>
                <c:pt idx="3336">
                  <c:v>23.4777327480186</c:v>
                </c:pt>
                <c:pt idx="3337">
                  <c:v>23.477732748178287</c:v>
                </c:pt>
                <c:pt idx="3338">
                  <c:v>23.477732747211828</c:v>
                </c:pt>
                <c:pt idx="3339">
                  <c:v>23.477732748322875</c:v>
                </c:pt>
                <c:pt idx="3340">
                  <c:v>23.477732747889124</c:v>
                </c:pt>
                <c:pt idx="3341">
                  <c:v>23.477732747912089</c:v>
                </c:pt>
                <c:pt idx="3342">
                  <c:v>23.477732748779506</c:v>
                </c:pt>
                <c:pt idx="3343">
                  <c:v>23.477732747759806</c:v>
                </c:pt>
                <c:pt idx="3344">
                  <c:v>23.477732748414287</c:v>
                </c:pt>
                <c:pt idx="3345">
                  <c:v>23.477732747889124</c:v>
                </c:pt>
                <c:pt idx="3346">
                  <c:v>23.4777327482545</c:v>
                </c:pt>
                <c:pt idx="3347">
                  <c:v>23.477732748421776</c:v>
                </c:pt>
                <c:pt idx="3348">
                  <c:v>23.477732747744589</c:v>
                </c:pt>
                <c:pt idx="3349">
                  <c:v>23.477732747714189</c:v>
                </c:pt>
                <c:pt idx="3350">
                  <c:v>23.477732746968279</c:v>
                </c:pt>
                <c:pt idx="3351">
                  <c:v>23.477732748117489</c:v>
                </c:pt>
                <c:pt idx="3352">
                  <c:v>23.477732748102209</c:v>
                </c:pt>
                <c:pt idx="3353">
                  <c:v>23.477732748642602</c:v>
                </c:pt>
                <c:pt idx="3354">
                  <c:v>23.477732747523749</c:v>
                </c:pt>
                <c:pt idx="3355">
                  <c:v>23.477732747714189</c:v>
                </c:pt>
                <c:pt idx="3356">
                  <c:v>23.477732747805486</c:v>
                </c:pt>
                <c:pt idx="3357">
                  <c:v>23.477732748079486</c:v>
                </c:pt>
                <c:pt idx="3358">
                  <c:v>23.477732747873894</c:v>
                </c:pt>
                <c:pt idx="3359">
                  <c:v>23.477732747934805</c:v>
                </c:pt>
                <c:pt idx="3360">
                  <c:v>23.477732748711009</c:v>
                </c:pt>
                <c:pt idx="3361">
                  <c:v>23.477732748147879</c:v>
                </c:pt>
                <c:pt idx="3362">
                  <c:v>23.477732747950089</c:v>
                </c:pt>
                <c:pt idx="3363">
                  <c:v>23.477732748178287</c:v>
                </c:pt>
                <c:pt idx="3364">
                  <c:v>23.477732749121994</c:v>
                </c:pt>
                <c:pt idx="3365">
                  <c:v>23.477732747021598</c:v>
                </c:pt>
                <c:pt idx="3366">
                  <c:v>23.477732748026117</c:v>
                </c:pt>
                <c:pt idx="3367">
                  <c:v>23.477732747965149</c:v>
                </c:pt>
                <c:pt idx="3368">
                  <c:v>23.477732747645689</c:v>
                </c:pt>
                <c:pt idx="3369">
                  <c:v>23.477732748482786</c:v>
                </c:pt>
                <c:pt idx="3370">
                  <c:v>23.477732748300109</c:v>
                </c:pt>
                <c:pt idx="3371">
                  <c:v>23.477732746915009</c:v>
                </c:pt>
                <c:pt idx="3372">
                  <c:v>23.477732748163053</c:v>
                </c:pt>
                <c:pt idx="3373">
                  <c:v>23.477732748513105</c:v>
                </c:pt>
                <c:pt idx="3374">
                  <c:v>23.477732747402186</c:v>
                </c:pt>
                <c:pt idx="3375">
                  <c:v>23.477732747204289</c:v>
                </c:pt>
                <c:pt idx="3376">
                  <c:v>23.477732748147879</c:v>
                </c:pt>
                <c:pt idx="3377">
                  <c:v>23.477732746915009</c:v>
                </c:pt>
                <c:pt idx="3378">
                  <c:v>23.477732748026117</c:v>
                </c:pt>
                <c:pt idx="3379">
                  <c:v>23.477732747752189</c:v>
                </c:pt>
                <c:pt idx="3380">
                  <c:v>23.477732748010986</c:v>
                </c:pt>
                <c:pt idx="3381">
                  <c:v>23.47773274724991</c:v>
                </c:pt>
                <c:pt idx="3382">
                  <c:v>23.477732747569487</c:v>
                </c:pt>
                <c:pt idx="3383">
                  <c:v>23.477732747919625</c:v>
                </c:pt>
                <c:pt idx="3384">
                  <c:v>23.477732748041287</c:v>
                </c:pt>
                <c:pt idx="3385">
                  <c:v>23.477732748619786</c:v>
                </c:pt>
                <c:pt idx="3386">
                  <c:v>23.477732748345698</c:v>
                </c:pt>
                <c:pt idx="3387">
                  <c:v>23.477732748300109</c:v>
                </c:pt>
                <c:pt idx="3388">
                  <c:v>23.477732747523749</c:v>
                </c:pt>
                <c:pt idx="3389">
                  <c:v>23.477732747356487</c:v>
                </c:pt>
                <c:pt idx="3390">
                  <c:v>23.477732747995713</c:v>
                </c:pt>
                <c:pt idx="3391">
                  <c:v>23.477732747447789</c:v>
                </c:pt>
                <c:pt idx="3392">
                  <c:v>23.477732748634924</c:v>
                </c:pt>
                <c:pt idx="3393">
                  <c:v>23.477732748056603</c:v>
                </c:pt>
                <c:pt idx="3394">
                  <c:v>23.477732748269613</c:v>
                </c:pt>
                <c:pt idx="3395">
                  <c:v>23.477732748178287</c:v>
                </c:pt>
                <c:pt idx="3396">
                  <c:v>23.4777327482545</c:v>
                </c:pt>
                <c:pt idx="3397">
                  <c:v>23.477732748193525</c:v>
                </c:pt>
                <c:pt idx="3398">
                  <c:v>23.477732748574009</c:v>
                </c:pt>
                <c:pt idx="3399">
                  <c:v>23.477732747889124</c:v>
                </c:pt>
                <c:pt idx="3400">
                  <c:v>23.477732748300109</c:v>
                </c:pt>
                <c:pt idx="3401">
                  <c:v>23.477732748208787</c:v>
                </c:pt>
                <c:pt idx="3402">
                  <c:v>23.477732748284886</c:v>
                </c:pt>
                <c:pt idx="3403">
                  <c:v>23.477732747386906</c:v>
                </c:pt>
                <c:pt idx="3404">
                  <c:v>23.477732747995713</c:v>
                </c:pt>
                <c:pt idx="3405">
                  <c:v>23.477732747447789</c:v>
                </c:pt>
                <c:pt idx="3406">
                  <c:v>23.477732747904305</c:v>
                </c:pt>
                <c:pt idx="3407">
                  <c:v>23.477732747919625</c:v>
                </c:pt>
                <c:pt idx="3408">
                  <c:v>23.477732748726179</c:v>
                </c:pt>
                <c:pt idx="3409">
                  <c:v>23.477732748026117</c:v>
                </c:pt>
                <c:pt idx="3410">
                  <c:v>23.477732748330517</c:v>
                </c:pt>
                <c:pt idx="3411">
                  <c:v>23.477732748604588</c:v>
                </c:pt>
                <c:pt idx="3412">
                  <c:v>23.477732748574009</c:v>
                </c:pt>
                <c:pt idx="3413">
                  <c:v>23.477732748132613</c:v>
                </c:pt>
                <c:pt idx="3414">
                  <c:v>23.477732748026117</c:v>
                </c:pt>
                <c:pt idx="3415">
                  <c:v>23.477732747341175</c:v>
                </c:pt>
                <c:pt idx="3416">
                  <c:v>23.477732747265087</c:v>
                </c:pt>
                <c:pt idx="3417">
                  <c:v>23.477732747904305</c:v>
                </c:pt>
                <c:pt idx="3418">
                  <c:v>23.477732748087089</c:v>
                </c:pt>
                <c:pt idx="3419">
                  <c:v>23.477732747889124</c:v>
                </c:pt>
                <c:pt idx="3420">
                  <c:v>23.477732747569487</c:v>
                </c:pt>
                <c:pt idx="3421">
                  <c:v>23.477732747813089</c:v>
                </c:pt>
                <c:pt idx="3422">
                  <c:v>23.477732746915009</c:v>
                </c:pt>
                <c:pt idx="3423">
                  <c:v>23.477732747645689</c:v>
                </c:pt>
                <c:pt idx="3424">
                  <c:v>23.477732748224089</c:v>
                </c:pt>
                <c:pt idx="3425">
                  <c:v>23.477732748102209</c:v>
                </c:pt>
                <c:pt idx="3426">
                  <c:v>23.477732748102209</c:v>
                </c:pt>
                <c:pt idx="3427">
                  <c:v>23.477732748071798</c:v>
                </c:pt>
                <c:pt idx="3428">
                  <c:v>23.477732747234789</c:v>
                </c:pt>
                <c:pt idx="3429">
                  <c:v>23.477732748132613</c:v>
                </c:pt>
                <c:pt idx="3430">
                  <c:v>23.477732747843589</c:v>
                </c:pt>
                <c:pt idx="3431">
                  <c:v>23.477732748421776</c:v>
                </c:pt>
                <c:pt idx="3432">
                  <c:v>23.4777327466564</c:v>
                </c:pt>
                <c:pt idx="3433">
                  <c:v>23.477732748650187</c:v>
                </c:pt>
                <c:pt idx="3434">
                  <c:v>23.477732747371579</c:v>
                </c:pt>
                <c:pt idx="3435">
                  <c:v>23.477732747356487</c:v>
                </c:pt>
                <c:pt idx="3436">
                  <c:v>23.477732748513105</c:v>
                </c:pt>
                <c:pt idx="3437">
                  <c:v>23.477732748741509</c:v>
                </c:pt>
                <c:pt idx="3438">
                  <c:v>23.477732748102209</c:v>
                </c:pt>
                <c:pt idx="3439">
                  <c:v>23.47773274782821</c:v>
                </c:pt>
                <c:pt idx="3440">
                  <c:v>23.477732748574009</c:v>
                </c:pt>
                <c:pt idx="3441">
                  <c:v>23.477732748345698</c:v>
                </c:pt>
                <c:pt idx="3442">
                  <c:v>23.477732747691402</c:v>
                </c:pt>
                <c:pt idx="3443">
                  <c:v>23.477732748117489</c:v>
                </c:pt>
                <c:pt idx="3444">
                  <c:v>23.477732747919625</c:v>
                </c:pt>
                <c:pt idx="3445">
                  <c:v>23.477732747752189</c:v>
                </c:pt>
                <c:pt idx="3446">
                  <c:v>23.477732748208787</c:v>
                </c:pt>
                <c:pt idx="3447">
                  <c:v>23.477732747767384</c:v>
                </c:pt>
                <c:pt idx="3448">
                  <c:v>23.477732746930279</c:v>
                </c:pt>
                <c:pt idx="3449">
                  <c:v>23.477732747721657</c:v>
                </c:pt>
                <c:pt idx="3450">
                  <c:v>23.477732747082587</c:v>
                </c:pt>
                <c:pt idx="3451">
                  <c:v>23.477732748132613</c:v>
                </c:pt>
                <c:pt idx="3452">
                  <c:v>23.477732747706586</c:v>
                </c:pt>
                <c:pt idx="3453">
                  <c:v>23.477732747630487</c:v>
                </c:pt>
                <c:pt idx="3454">
                  <c:v>23.477732748863176</c:v>
                </c:pt>
                <c:pt idx="3455">
                  <c:v>23.477732747584724</c:v>
                </c:pt>
                <c:pt idx="3456">
                  <c:v>23.477732748604588</c:v>
                </c:pt>
                <c:pt idx="3457">
                  <c:v>23.477732748360868</c:v>
                </c:pt>
                <c:pt idx="3458">
                  <c:v>23.477732748589187</c:v>
                </c:pt>
                <c:pt idx="3459">
                  <c:v>23.47773274755431</c:v>
                </c:pt>
                <c:pt idx="3460">
                  <c:v>23.477732748482786</c:v>
                </c:pt>
                <c:pt idx="3461">
                  <c:v>23.47773274782821</c:v>
                </c:pt>
                <c:pt idx="3462">
                  <c:v>23.477732747599905</c:v>
                </c:pt>
                <c:pt idx="3463">
                  <c:v>23.477732748041287</c:v>
                </c:pt>
                <c:pt idx="3464">
                  <c:v>23.477732747706586</c:v>
                </c:pt>
                <c:pt idx="3465">
                  <c:v>23.477732748406687</c:v>
                </c:pt>
                <c:pt idx="3466">
                  <c:v>23.477732748863176</c:v>
                </c:pt>
                <c:pt idx="3467">
                  <c:v>23.477732747523749</c:v>
                </c:pt>
                <c:pt idx="3468">
                  <c:v>23.477732748056603</c:v>
                </c:pt>
                <c:pt idx="3469">
                  <c:v>23.477732747265087</c:v>
                </c:pt>
                <c:pt idx="3470">
                  <c:v>23.47773274782821</c:v>
                </c:pt>
                <c:pt idx="3471">
                  <c:v>23.477732748315283</c:v>
                </c:pt>
                <c:pt idx="3472">
                  <c:v>23.477732748239209</c:v>
                </c:pt>
                <c:pt idx="3473">
                  <c:v>23.477732747478289</c:v>
                </c:pt>
                <c:pt idx="3474">
                  <c:v>23.4777327484524</c:v>
                </c:pt>
                <c:pt idx="3475">
                  <c:v>23.477732747752189</c:v>
                </c:pt>
                <c:pt idx="3476">
                  <c:v>23.477732747417402</c:v>
                </c:pt>
                <c:pt idx="3477">
                  <c:v>23.4777327484524</c:v>
                </c:pt>
                <c:pt idx="3478">
                  <c:v>23.477732748558889</c:v>
                </c:pt>
                <c:pt idx="3479">
                  <c:v>23.477732747995713</c:v>
                </c:pt>
                <c:pt idx="3480">
                  <c:v>23.477732748147879</c:v>
                </c:pt>
                <c:pt idx="3481">
                  <c:v>23.477732747508689</c:v>
                </c:pt>
                <c:pt idx="3482">
                  <c:v>23.477732747676086</c:v>
                </c:pt>
                <c:pt idx="3483">
                  <c:v>23.477732747676086</c:v>
                </c:pt>
                <c:pt idx="3484">
                  <c:v>23.477732748284886</c:v>
                </c:pt>
                <c:pt idx="3485">
                  <c:v>23.477732748163053</c:v>
                </c:pt>
                <c:pt idx="3486">
                  <c:v>23.477732748284886</c:v>
                </c:pt>
                <c:pt idx="3487">
                  <c:v>23.477732747858788</c:v>
                </c:pt>
                <c:pt idx="3488">
                  <c:v>23.477732748848087</c:v>
                </c:pt>
                <c:pt idx="3489">
                  <c:v>23.477732747523749</c:v>
                </c:pt>
                <c:pt idx="3490">
                  <c:v>23.477732748284886</c:v>
                </c:pt>
                <c:pt idx="3491">
                  <c:v>23.477732748239209</c:v>
                </c:pt>
                <c:pt idx="3492">
                  <c:v>23.477732748208787</c:v>
                </c:pt>
                <c:pt idx="3493">
                  <c:v>23.47773274782821</c:v>
                </c:pt>
                <c:pt idx="3494">
                  <c:v>23.477732748208787</c:v>
                </c:pt>
                <c:pt idx="3495">
                  <c:v>23.477732748589187</c:v>
                </c:pt>
                <c:pt idx="3496">
                  <c:v>23.477732747660806</c:v>
                </c:pt>
                <c:pt idx="3497">
                  <c:v>23.477732748558889</c:v>
                </c:pt>
                <c:pt idx="3498">
                  <c:v>23.477732747386906</c:v>
                </c:pt>
                <c:pt idx="3499">
                  <c:v>23.477732747736894</c:v>
                </c:pt>
                <c:pt idx="3500">
                  <c:v>23.477732748787083</c:v>
                </c:pt>
                <c:pt idx="3501">
                  <c:v>23.477732748010986</c:v>
                </c:pt>
                <c:pt idx="3502">
                  <c:v>23.477732747462994</c:v>
                </c:pt>
                <c:pt idx="3503">
                  <c:v>23.477732747934805</c:v>
                </c:pt>
                <c:pt idx="3504">
                  <c:v>23.477732747965149</c:v>
                </c:pt>
                <c:pt idx="3505">
                  <c:v>23.477732748056603</c:v>
                </c:pt>
                <c:pt idx="3506">
                  <c:v>23.477732748665268</c:v>
                </c:pt>
                <c:pt idx="3507">
                  <c:v>23.477732747843589</c:v>
                </c:pt>
                <c:pt idx="3508">
                  <c:v>23.477732748178287</c:v>
                </c:pt>
                <c:pt idx="3509">
                  <c:v>23.477732746991091</c:v>
                </c:pt>
                <c:pt idx="3510">
                  <c:v>23.477732748574009</c:v>
                </c:pt>
                <c:pt idx="3511">
                  <c:v>23.477732748893789</c:v>
                </c:pt>
                <c:pt idx="3512">
                  <c:v>23.477732748132613</c:v>
                </c:pt>
                <c:pt idx="3513">
                  <c:v>23.477732748345698</c:v>
                </c:pt>
                <c:pt idx="3514">
                  <c:v>23.477732747615221</c:v>
                </c:pt>
                <c:pt idx="3515">
                  <c:v>23.477732748163053</c:v>
                </c:pt>
                <c:pt idx="3516">
                  <c:v>23.477732747767384</c:v>
                </c:pt>
                <c:pt idx="3517">
                  <c:v>23.477732748102209</c:v>
                </c:pt>
                <c:pt idx="3518">
                  <c:v>23.477732748041287</c:v>
                </c:pt>
                <c:pt idx="3519">
                  <c:v>23.477732748147879</c:v>
                </c:pt>
                <c:pt idx="3520">
                  <c:v>23.477732748315283</c:v>
                </c:pt>
                <c:pt idx="3521">
                  <c:v>23.477732748406687</c:v>
                </c:pt>
                <c:pt idx="3522">
                  <c:v>23.477732748224089</c:v>
                </c:pt>
                <c:pt idx="3523">
                  <c:v>23.477732747676086</c:v>
                </c:pt>
                <c:pt idx="3524">
                  <c:v>23.477732748817687</c:v>
                </c:pt>
                <c:pt idx="3525">
                  <c:v>23.477732748330517</c:v>
                </c:pt>
                <c:pt idx="3526">
                  <c:v>23.477732747889124</c:v>
                </c:pt>
                <c:pt idx="3527">
                  <c:v>23.477732747873894</c:v>
                </c:pt>
                <c:pt idx="3528">
                  <c:v>23.477732748117489</c:v>
                </c:pt>
                <c:pt idx="3529">
                  <c:v>23.477732747858788</c:v>
                </c:pt>
                <c:pt idx="3530">
                  <c:v>23.477732747523749</c:v>
                </c:pt>
                <c:pt idx="3531">
                  <c:v>23.477732747782689</c:v>
                </c:pt>
                <c:pt idx="3532">
                  <c:v>23.47773274782821</c:v>
                </c:pt>
                <c:pt idx="3533">
                  <c:v>23.477732748528489</c:v>
                </c:pt>
                <c:pt idx="3534">
                  <c:v>23.477732748026117</c:v>
                </c:pt>
                <c:pt idx="3535">
                  <c:v>23.477732748574009</c:v>
                </c:pt>
                <c:pt idx="3536">
                  <c:v>23.477732748482786</c:v>
                </c:pt>
                <c:pt idx="3537">
                  <c:v>23.477732748437017</c:v>
                </c:pt>
                <c:pt idx="3538">
                  <c:v>23.477732748467513</c:v>
                </c:pt>
                <c:pt idx="3539">
                  <c:v>23.477732747721657</c:v>
                </c:pt>
                <c:pt idx="3540">
                  <c:v>23.477732748954587</c:v>
                </c:pt>
                <c:pt idx="3541">
                  <c:v>23.477732748437017</c:v>
                </c:pt>
                <c:pt idx="3542">
                  <c:v>23.477732748695889</c:v>
                </c:pt>
                <c:pt idx="3543">
                  <c:v>23.477732747752189</c:v>
                </c:pt>
                <c:pt idx="3544">
                  <c:v>23.477732747919625</c:v>
                </c:pt>
                <c:pt idx="3545">
                  <c:v>23.477732747158687</c:v>
                </c:pt>
                <c:pt idx="3546">
                  <c:v>23.477732747706586</c:v>
                </c:pt>
                <c:pt idx="3547">
                  <c:v>23.477732747889124</c:v>
                </c:pt>
                <c:pt idx="3548">
                  <c:v>23.477732748376198</c:v>
                </c:pt>
                <c:pt idx="3549">
                  <c:v>23.477732748041287</c:v>
                </c:pt>
                <c:pt idx="3550">
                  <c:v>23.477732748284886</c:v>
                </c:pt>
                <c:pt idx="3551">
                  <c:v>23.477732747569487</c:v>
                </c:pt>
                <c:pt idx="3552">
                  <c:v>23.477732748497989</c:v>
                </c:pt>
                <c:pt idx="3553">
                  <c:v>23.477732748878488</c:v>
                </c:pt>
                <c:pt idx="3554">
                  <c:v>23.477732748117489</c:v>
                </c:pt>
                <c:pt idx="3555">
                  <c:v>23.477732747676086</c:v>
                </c:pt>
                <c:pt idx="3556">
                  <c:v>23.477732748284886</c:v>
                </c:pt>
                <c:pt idx="3557">
                  <c:v>23.477732748056603</c:v>
                </c:pt>
                <c:pt idx="3558">
                  <c:v>23.477732747843589</c:v>
                </c:pt>
                <c:pt idx="3559">
                  <c:v>23.477732747691402</c:v>
                </c:pt>
                <c:pt idx="3560">
                  <c:v>23.4777327484524</c:v>
                </c:pt>
                <c:pt idx="3561">
                  <c:v>23.477732747904305</c:v>
                </c:pt>
                <c:pt idx="3562">
                  <c:v>23.477732747950089</c:v>
                </c:pt>
                <c:pt idx="3563">
                  <c:v>23.477732748269613</c:v>
                </c:pt>
                <c:pt idx="3564">
                  <c:v>23.477732747493487</c:v>
                </c:pt>
                <c:pt idx="3565">
                  <c:v>23.477732747371579</c:v>
                </c:pt>
                <c:pt idx="3566">
                  <c:v>23.477732747630487</c:v>
                </c:pt>
                <c:pt idx="3567">
                  <c:v>23.477732748878488</c:v>
                </c:pt>
                <c:pt idx="3568">
                  <c:v>23.477732748467513</c:v>
                </c:pt>
                <c:pt idx="3569">
                  <c:v>23.47773274724991</c:v>
                </c:pt>
                <c:pt idx="3570">
                  <c:v>23.477732748117489</c:v>
                </c:pt>
                <c:pt idx="3571">
                  <c:v>23.477732748284886</c:v>
                </c:pt>
                <c:pt idx="3572">
                  <c:v>23.477732747843589</c:v>
                </c:pt>
                <c:pt idx="3573">
                  <c:v>23.477732748437017</c:v>
                </c:pt>
                <c:pt idx="3574">
                  <c:v>23.477732748041287</c:v>
                </c:pt>
                <c:pt idx="3575">
                  <c:v>23.47773274755431</c:v>
                </c:pt>
                <c:pt idx="3576">
                  <c:v>23.477732748345698</c:v>
                </c:pt>
                <c:pt idx="3577">
                  <c:v>23.477732747950089</c:v>
                </c:pt>
                <c:pt idx="3578">
                  <c:v>23.477732747721657</c:v>
                </c:pt>
                <c:pt idx="3579">
                  <c:v>23.47773274755431</c:v>
                </c:pt>
                <c:pt idx="3580">
                  <c:v>23.477732748284886</c:v>
                </c:pt>
                <c:pt idx="3581">
                  <c:v>23.477732748208787</c:v>
                </c:pt>
                <c:pt idx="3582">
                  <c:v>23.477732747539076</c:v>
                </c:pt>
                <c:pt idx="3583">
                  <c:v>23.477732747462994</c:v>
                </c:pt>
                <c:pt idx="3584">
                  <c:v>23.477732747478289</c:v>
                </c:pt>
                <c:pt idx="3585">
                  <c:v>23.47773274782821</c:v>
                </c:pt>
                <c:pt idx="3586">
                  <c:v>23.477732748619786</c:v>
                </c:pt>
                <c:pt idx="3587">
                  <c:v>23.477732748665268</c:v>
                </c:pt>
                <c:pt idx="3588">
                  <c:v>23.477732747934805</c:v>
                </c:pt>
                <c:pt idx="3589">
                  <c:v>23.477732747904305</c:v>
                </c:pt>
                <c:pt idx="3590">
                  <c:v>23.477732748284886</c:v>
                </c:pt>
                <c:pt idx="3591">
                  <c:v>23.477732748634924</c:v>
                </c:pt>
                <c:pt idx="3592">
                  <c:v>23.477732748193525</c:v>
                </c:pt>
                <c:pt idx="3593">
                  <c:v>23.477732747797809</c:v>
                </c:pt>
                <c:pt idx="3594">
                  <c:v>23.477732747904305</c:v>
                </c:pt>
                <c:pt idx="3595">
                  <c:v>23.477732748163053</c:v>
                </c:pt>
                <c:pt idx="3596">
                  <c:v>23.477732748391489</c:v>
                </c:pt>
                <c:pt idx="3597">
                  <c:v>23.477732747889124</c:v>
                </c:pt>
                <c:pt idx="3598">
                  <c:v>23.477732748284886</c:v>
                </c:pt>
                <c:pt idx="3599">
                  <c:v>23.477732747889124</c:v>
                </c:pt>
                <c:pt idx="3600">
                  <c:v>23.477732748010986</c:v>
                </c:pt>
                <c:pt idx="3601">
                  <c:v>23.477732748711009</c:v>
                </c:pt>
                <c:pt idx="3602">
                  <c:v>23.477732747950089</c:v>
                </c:pt>
                <c:pt idx="3603">
                  <c:v>23.477732748102209</c:v>
                </c:pt>
                <c:pt idx="3604">
                  <c:v>23.477732747858788</c:v>
                </c:pt>
                <c:pt idx="3605">
                  <c:v>23.477732748497989</c:v>
                </c:pt>
                <c:pt idx="3606">
                  <c:v>23.477732747721657</c:v>
                </c:pt>
                <c:pt idx="3607">
                  <c:v>23.477732748863176</c:v>
                </c:pt>
                <c:pt idx="3608">
                  <c:v>23.477732746960687</c:v>
                </c:pt>
                <c:pt idx="3609">
                  <c:v>23.477732748376198</c:v>
                </c:pt>
                <c:pt idx="3610">
                  <c:v>23.477732747432587</c:v>
                </c:pt>
                <c:pt idx="3611">
                  <c:v>23.477732747813089</c:v>
                </c:pt>
                <c:pt idx="3612">
                  <c:v>23.477732748513105</c:v>
                </c:pt>
                <c:pt idx="3613">
                  <c:v>23.477732747615221</c:v>
                </c:pt>
                <c:pt idx="3614">
                  <c:v>23.477732749015502</c:v>
                </c:pt>
                <c:pt idx="3615">
                  <c:v>23.477732746915009</c:v>
                </c:pt>
                <c:pt idx="3616">
                  <c:v>23.477732748878488</c:v>
                </c:pt>
                <c:pt idx="3617">
                  <c:v>23.477732747813089</c:v>
                </c:pt>
                <c:pt idx="3618">
                  <c:v>23.477732747736894</c:v>
                </c:pt>
                <c:pt idx="3619">
                  <c:v>23.477732747980486</c:v>
                </c:pt>
                <c:pt idx="3620">
                  <c:v>23.477732748071798</c:v>
                </c:pt>
                <c:pt idx="3621">
                  <c:v>23.477732748330517</c:v>
                </c:pt>
                <c:pt idx="3622">
                  <c:v>23.477732748087089</c:v>
                </c:pt>
                <c:pt idx="3623">
                  <c:v>23.477732747919625</c:v>
                </c:pt>
                <c:pt idx="3624">
                  <c:v>23.477732747858788</c:v>
                </c:pt>
                <c:pt idx="3625">
                  <c:v>23.4777327482545</c:v>
                </c:pt>
                <c:pt idx="3626">
                  <c:v>23.477732748391489</c:v>
                </c:pt>
                <c:pt idx="3627">
                  <c:v>23.477732748117489</c:v>
                </c:pt>
                <c:pt idx="3628">
                  <c:v>23.477732746975857</c:v>
                </c:pt>
                <c:pt idx="3629">
                  <c:v>23.477732747843589</c:v>
                </c:pt>
                <c:pt idx="3630">
                  <c:v>23.477732747067176</c:v>
                </c:pt>
                <c:pt idx="3631">
                  <c:v>23.477732748939257</c:v>
                </c:pt>
                <c:pt idx="3632">
                  <c:v>23.477732748132613</c:v>
                </c:pt>
                <c:pt idx="3633">
                  <c:v>23.477732747691402</c:v>
                </c:pt>
                <c:pt idx="3634">
                  <c:v>23.477732747280321</c:v>
                </c:pt>
                <c:pt idx="3635">
                  <c:v>23.477732747721657</c:v>
                </c:pt>
                <c:pt idx="3636">
                  <c:v>23.477732748178287</c:v>
                </c:pt>
                <c:pt idx="3637">
                  <c:v>23.477732747462994</c:v>
                </c:pt>
                <c:pt idx="3638">
                  <c:v>23.477732747508689</c:v>
                </c:pt>
                <c:pt idx="3639">
                  <c:v>23.477732748543609</c:v>
                </c:pt>
                <c:pt idx="3640">
                  <c:v>23.477732748467513</c:v>
                </c:pt>
                <c:pt idx="3641">
                  <c:v>23.477732748817687</c:v>
                </c:pt>
                <c:pt idx="3642">
                  <c:v>23.4777327482545</c:v>
                </c:pt>
                <c:pt idx="3643">
                  <c:v>23.477732748269613</c:v>
                </c:pt>
                <c:pt idx="3644">
                  <c:v>23.477732748178287</c:v>
                </c:pt>
                <c:pt idx="3645">
                  <c:v>23.477732747676086</c:v>
                </c:pt>
                <c:pt idx="3646">
                  <c:v>23.477732747615221</c:v>
                </c:pt>
                <c:pt idx="3647">
                  <c:v>23.477732747691402</c:v>
                </c:pt>
                <c:pt idx="3648">
                  <c:v>23.477732748224089</c:v>
                </c:pt>
                <c:pt idx="3649">
                  <c:v>23.477732748437017</c:v>
                </c:pt>
                <c:pt idx="3650">
                  <c:v>23.477732748619786</c:v>
                </c:pt>
                <c:pt idx="3651">
                  <c:v>23.477732748802403</c:v>
                </c:pt>
                <c:pt idx="3652">
                  <c:v>23.477732747356487</c:v>
                </c:pt>
                <c:pt idx="3653">
                  <c:v>23.477732747706586</c:v>
                </c:pt>
                <c:pt idx="3654">
                  <c:v>23.477732747919625</c:v>
                </c:pt>
                <c:pt idx="3655">
                  <c:v>23.477732747676086</c:v>
                </c:pt>
                <c:pt idx="3656">
                  <c:v>23.477732748010986</c:v>
                </c:pt>
                <c:pt idx="3657">
                  <c:v>23.477732748756786</c:v>
                </c:pt>
                <c:pt idx="3658">
                  <c:v>23.477732747752189</c:v>
                </c:pt>
                <c:pt idx="3659">
                  <c:v>23.477732747965149</c:v>
                </c:pt>
                <c:pt idx="3660">
                  <c:v>23.477732748193525</c:v>
                </c:pt>
                <c:pt idx="3661">
                  <c:v>23.4777327482545</c:v>
                </c:pt>
                <c:pt idx="3662">
                  <c:v>23.477732748056603</c:v>
                </c:pt>
                <c:pt idx="3663">
                  <c:v>23.477732748756786</c:v>
                </c:pt>
                <c:pt idx="3664">
                  <c:v>23.477732748345698</c:v>
                </c:pt>
                <c:pt idx="3665">
                  <c:v>23.477732748391489</c:v>
                </c:pt>
                <c:pt idx="3666">
                  <c:v>23.477732747736894</c:v>
                </c:pt>
                <c:pt idx="3667">
                  <c:v>23.477732748163053</c:v>
                </c:pt>
                <c:pt idx="3668">
                  <c:v>23.477732747813089</c:v>
                </c:pt>
                <c:pt idx="3669">
                  <c:v>23.477732748269613</c:v>
                </c:pt>
                <c:pt idx="3670">
                  <c:v>23.477732749243721</c:v>
                </c:pt>
                <c:pt idx="3671">
                  <c:v>23.477732747462994</c:v>
                </c:pt>
                <c:pt idx="3672">
                  <c:v>23.477732747660806</c:v>
                </c:pt>
                <c:pt idx="3673">
                  <c:v>23.4777327482545</c:v>
                </c:pt>
                <c:pt idx="3674">
                  <c:v>23.477732747219502</c:v>
                </c:pt>
                <c:pt idx="3675">
                  <c:v>23.477732747645689</c:v>
                </c:pt>
                <c:pt idx="3676">
                  <c:v>23.477732747326005</c:v>
                </c:pt>
                <c:pt idx="3677">
                  <c:v>23.477732748513105</c:v>
                </c:pt>
                <c:pt idx="3678">
                  <c:v>23.477732748071798</c:v>
                </c:pt>
                <c:pt idx="3679">
                  <c:v>23.477732747858788</c:v>
                </c:pt>
                <c:pt idx="3680">
                  <c:v>23.477732747721657</c:v>
                </c:pt>
                <c:pt idx="3681">
                  <c:v>23.477732748117489</c:v>
                </c:pt>
                <c:pt idx="3682">
                  <c:v>23.477732747189005</c:v>
                </c:pt>
                <c:pt idx="3683">
                  <c:v>23.477732747645689</c:v>
                </c:pt>
                <c:pt idx="3684">
                  <c:v>23.477732747813089</c:v>
                </c:pt>
                <c:pt idx="3685">
                  <c:v>23.477732748634924</c:v>
                </c:pt>
                <c:pt idx="3686">
                  <c:v>23.477732747508689</c:v>
                </c:pt>
                <c:pt idx="3687">
                  <c:v>23.477732748711009</c:v>
                </c:pt>
                <c:pt idx="3688">
                  <c:v>23.477732748711009</c:v>
                </c:pt>
                <c:pt idx="3689">
                  <c:v>23.477732748437017</c:v>
                </c:pt>
                <c:pt idx="3690">
                  <c:v>23.477732747478289</c:v>
                </c:pt>
                <c:pt idx="3691">
                  <c:v>23.477732748041287</c:v>
                </c:pt>
                <c:pt idx="3692">
                  <c:v>23.477732748147879</c:v>
                </c:pt>
                <c:pt idx="3693">
                  <c:v>23.477732747721657</c:v>
                </c:pt>
                <c:pt idx="3694">
                  <c:v>23.477732748528489</c:v>
                </c:pt>
                <c:pt idx="3695">
                  <c:v>23.477732748178287</c:v>
                </c:pt>
                <c:pt idx="3696">
                  <c:v>23.477732748163053</c:v>
                </c:pt>
                <c:pt idx="3697">
                  <c:v>23.477732748193525</c:v>
                </c:pt>
                <c:pt idx="3698">
                  <c:v>23.477732748071798</c:v>
                </c:pt>
                <c:pt idx="3699">
                  <c:v>23.477732747752189</c:v>
                </c:pt>
                <c:pt idx="3700">
                  <c:v>23.477732748269613</c:v>
                </c:pt>
                <c:pt idx="3701">
                  <c:v>23.477732748284886</c:v>
                </c:pt>
                <c:pt idx="3702">
                  <c:v>23.477732748269613</c:v>
                </c:pt>
                <c:pt idx="3703">
                  <c:v>23.477732747234789</c:v>
                </c:pt>
                <c:pt idx="3704">
                  <c:v>23.477732747965149</c:v>
                </c:pt>
                <c:pt idx="3705">
                  <c:v>23.477732747341175</c:v>
                </c:pt>
                <c:pt idx="3706">
                  <c:v>23.477732747965149</c:v>
                </c:pt>
                <c:pt idx="3707">
                  <c:v>23.477732748345698</c:v>
                </c:pt>
                <c:pt idx="3708">
                  <c:v>23.477732747858788</c:v>
                </c:pt>
                <c:pt idx="3709">
                  <c:v>23.477732748376198</c:v>
                </c:pt>
                <c:pt idx="3710">
                  <c:v>23.477732747386906</c:v>
                </c:pt>
                <c:pt idx="3711">
                  <c:v>23.477732748650187</c:v>
                </c:pt>
                <c:pt idx="3712">
                  <c:v>23.47773274782821</c:v>
                </c:pt>
                <c:pt idx="3713">
                  <c:v>23.477732748589187</c:v>
                </c:pt>
                <c:pt idx="3714">
                  <c:v>23.477732748147879</c:v>
                </c:pt>
                <c:pt idx="3715">
                  <c:v>23.477732747767384</c:v>
                </c:pt>
                <c:pt idx="3716">
                  <c:v>23.477732748376198</c:v>
                </c:pt>
                <c:pt idx="3717">
                  <c:v>23.477732748117489</c:v>
                </c:pt>
                <c:pt idx="3718">
                  <c:v>23.477732747280321</c:v>
                </c:pt>
                <c:pt idx="3719">
                  <c:v>23.477732748619786</c:v>
                </c:pt>
                <c:pt idx="3720">
                  <c:v>23.477732747584724</c:v>
                </c:pt>
                <c:pt idx="3721">
                  <c:v>23.477732748041287</c:v>
                </c:pt>
                <c:pt idx="3722">
                  <c:v>23.477732747310824</c:v>
                </c:pt>
                <c:pt idx="3723">
                  <c:v>23.477732748802403</c:v>
                </c:pt>
                <c:pt idx="3724">
                  <c:v>23.477732748391489</c:v>
                </c:pt>
                <c:pt idx="3725">
                  <c:v>23.477732747676086</c:v>
                </c:pt>
                <c:pt idx="3726">
                  <c:v>23.477732748056603</c:v>
                </c:pt>
                <c:pt idx="3727">
                  <c:v>23.477732747630487</c:v>
                </c:pt>
                <c:pt idx="3728">
                  <c:v>23.477732748360868</c:v>
                </c:pt>
                <c:pt idx="3729">
                  <c:v>23.477732747234789</c:v>
                </c:pt>
                <c:pt idx="3730">
                  <c:v>23.477732747950089</c:v>
                </c:pt>
                <c:pt idx="3731">
                  <c:v>23.477732748467513</c:v>
                </c:pt>
                <c:pt idx="3732">
                  <c:v>23.477732749334983</c:v>
                </c:pt>
                <c:pt idx="3733">
                  <c:v>23.477732748193525</c:v>
                </c:pt>
                <c:pt idx="3734">
                  <c:v>23.477732748102209</c:v>
                </c:pt>
                <c:pt idx="3735">
                  <c:v>23.477732748589187</c:v>
                </c:pt>
                <c:pt idx="3736">
                  <c:v>23.477732749441689</c:v>
                </c:pt>
                <c:pt idx="3737">
                  <c:v>23.4777327484524</c:v>
                </c:pt>
                <c:pt idx="3738">
                  <c:v>23.477732747645689</c:v>
                </c:pt>
                <c:pt idx="3739">
                  <c:v>23.477732748193525</c:v>
                </c:pt>
                <c:pt idx="3740">
                  <c:v>23.477732747432587</c:v>
                </c:pt>
                <c:pt idx="3741">
                  <c:v>23.477732747980486</c:v>
                </c:pt>
                <c:pt idx="3742">
                  <c:v>23.477732748026117</c:v>
                </c:pt>
                <c:pt idx="3743">
                  <c:v>23.477732747965149</c:v>
                </c:pt>
                <c:pt idx="3744">
                  <c:v>23.477732747599905</c:v>
                </c:pt>
                <c:pt idx="3745">
                  <c:v>23.477732748543609</c:v>
                </c:pt>
                <c:pt idx="3746">
                  <c:v>23.477732747934805</c:v>
                </c:pt>
                <c:pt idx="3747">
                  <c:v>23.477732748132613</c:v>
                </c:pt>
                <c:pt idx="3748">
                  <c:v>23.477732747995713</c:v>
                </c:pt>
                <c:pt idx="3749">
                  <c:v>23.477732747950089</c:v>
                </c:pt>
                <c:pt idx="3750">
                  <c:v>23.477732747676086</c:v>
                </c:pt>
                <c:pt idx="3751">
                  <c:v>23.47773274755431</c:v>
                </c:pt>
                <c:pt idx="3752">
                  <c:v>23.477732748315283</c:v>
                </c:pt>
                <c:pt idx="3753">
                  <c:v>23.477732748954587</c:v>
                </c:pt>
                <c:pt idx="3754">
                  <c:v>23.477732748147879</c:v>
                </c:pt>
                <c:pt idx="3755">
                  <c:v>23.477732747919625</c:v>
                </c:pt>
                <c:pt idx="3756">
                  <c:v>23.477732748437017</c:v>
                </c:pt>
                <c:pt idx="3757">
                  <c:v>23.477732748239209</c:v>
                </c:pt>
                <c:pt idx="3758">
                  <c:v>23.477732747813089</c:v>
                </c:pt>
                <c:pt idx="3759">
                  <c:v>23.477732748193525</c:v>
                </c:pt>
                <c:pt idx="3760">
                  <c:v>23.477732747995713</c:v>
                </c:pt>
                <c:pt idx="3761">
                  <c:v>23.477732747889124</c:v>
                </c:pt>
                <c:pt idx="3762">
                  <c:v>23.477732748406687</c:v>
                </c:pt>
                <c:pt idx="3763">
                  <c:v>23.477732747980486</c:v>
                </c:pt>
                <c:pt idx="3764">
                  <c:v>23.477732747493487</c:v>
                </c:pt>
                <c:pt idx="3765">
                  <c:v>23.477732747706586</c:v>
                </c:pt>
                <c:pt idx="3766">
                  <c:v>23.477732747980486</c:v>
                </c:pt>
                <c:pt idx="3767">
                  <c:v>23.477732748360868</c:v>
                </c:pt>
                <c:pt idx="3768">
                  <c:v>23.477732748071798</c:v>
                </c:pt>
                <c:pt idx="3769">
                  <c:v>23.477732748010986</c:v>
                </c:pt>
                <c:pt idx="3770">
                  <c:v>23.477732747676086</c:v>
                </c:pt>
                <c:pt idx="3771">
                  <c:v>23.477732747736894</c:v>
                </c:pt>
                <c:pt idx="3772">
                  <c:v>23.477732748026117</c:v>
                </c:pt>
                <c:pt idx="3773">
                  <c:v>23.477732748224089</c:v>
                </c:pt>
                <c:pt idx="3774">
                  <c:v>23.477732748193525</c:v>
                </c:pt>
                <c:pt idx="3775">
                  <c:v>23.477732747736894</c:v>
                </c:pt>
                <c:pt idx="3776">
                  <c:v>23.477732747965149</c:v>
                </c:pt>
                <c:pt idx="3777">
                  <c:v>23.477732748041287</c:v>
                </c:pt>
                <c:pt idx="3778">
                  <c:v>23.477732748360868</c:v>
                </c:pt>
                <c:pt idx="3779">
                  <c:v>23.4777327482545</c:v>
                </c:pt>
                <c:pt idx="3780">
                  <c:v>23.4777327484524</c:v>
                </c:pt>
                <c:pt idx="3781">
                  <c:v>23.477732748132613</c:v>
                </c:pt>
                <c:pt idx="3782">
                  <c:v>23.477732747843589</c:v>
                </c:pt>
                <c:pt idx="3783">
                  <c:v>23.477732748178287</c:v>
                </c:pt>
                <c:pt idx="3784">
                  <c:v>23.477732747721657</c:v>
                </c:pt>
                <c:pt idx="3785">
                  <c:v>23.477732748178287</c:v>
                </c:pt>
                <c:pt idx="3786">
                  <c:v>23.477732747676086</c:v>
                </c:pt>
                <c:pt idx="3787">
                  <c:v>23.477732747326005</c:v>
                </c:pt>
                <c:pt idx="3788">
                  <c:v>23.4777327484524</c:v>
                </c:pt>
                <c:pt idx="3789">
                  <c:v>23.477732747995713</c:v>
                </c:pt>
                <c:pt idx="3790">
                  <c:v>23.477732748208787</c:v>
                </c:pt>
                <c:pt idx="3791">
                  <c:v>23.477732748147879</c:v>
                </c:pt>
                <c:pt idx="3792">
                  <c:v>23.477732748193525</c:v>
                </c:pt>
                <c:pt idx="3793">
                  <c:v>23.477732747919625</c:v>
                </c:pt>
                <c:pt idx="3794">
                  <c:v>23.477732748178287</c:v>
                </c:pt>
                <c:pt idx="3795">
                  <c:v>23.477732747813089</c:v>
                </c:pt>
                <c:pt idx="3796">
                  <c:v>23.47773274724991</c:v>
                </c:pt>
                <c:pt idx="3797">
                  <c:v>23.477732748132613</c:v>
                </c:pt>
                <c:pt idx="3798">
                  <c:v>23.477732748208787</c:v>
                </c:pt>
                <c:pt idx="3799">
                  <c:v>23.477732748010986</c:v>
                </c:pt>
                <c:pt idx="3800">
                  <c:v>23.477732747767384</c:v>
                </c:pt>
                <c:pt idx="3801">
                  <c:v>23.477732748300109</c:v>
                </c:pt>
                <c:pt idx="3802">
                  <c:v>23.4777327482545</c:v>
                </c:pt>
                <c:pt idx="3803">
                  <c:v>23.477732747584724</c:v>
                </c:pt>
                <c:pt idx="3804">
                  <c:v>23.4777327484524</c:v>
                </c:pt>
                <c:pt idx="3805">
                  <c:v>23.477732748147879</c:v>
                </c:pt>
                <c:pt idx="3806">
                  <c:v>23.477732748467513</c:v>
                </c:pt>
                <c:pt idx="3807">
                  <c:v>23.477732747493487</c:v>
                </c:pt>
                <c:pt idx="3808">
                  <c:v>23.477732747295587</c:v>
                </c:pt>
                <c:pt idx="3809">
                  <c:v>23.477732747721657</c:v>
                </c:pt>
                <c:pt idx="3810">
                  <c:v>23.477732748360868</c:v>
                </c:pt>
                <c:pt idx="3811">
                  <c:v>23.477732747995713</c:v>
                </c:pt>
                <c:pt idx="3812">
                  <c:v>23.477732747721657</c:v>
                </c:pt>
                <c:pt idx="3813">
                  <c:v>23.477732748726179</c:v>
                </c:pt>
                <c:pt idx="3814">
                  <c:v>23.477732747173764</c:v>
                </c:pt>
                <c:pt idx="3815">
                  <c:v>23.477732747478289</c:v>
                </c:pt>
                <c:pt idx="3816">
                  <c:v>23.477732748056603</c:v>
                </c:pt>
                <c:pt idx="3817">
                  <c:v>23.477732747950089</c:v>
                </c:pt>
                <c:pt idx="3818">
                  <c:v>23.477732748178287</c:v>
                </c:pt>
                <c:pt idx="3819">
                  <c:v>23.477732747386906</c:v>
                </c:pt>
                <c:pt idx="3820">
                  <c:v>23.477732748376198</c:v>
                </c:pt>
                <c:pt idx="3821">
                  <c:v>23.477732747736894</c:v>
                </c:pt>
                <c:pt idx="3822">
                  <c:v>23.477732748589187</c:v>
                </c:pt>
                <c:pt idx="3823">
                  <c:v>23.477732747736894</c:v>
                </c:pt>
                <c:pt idx="3824">
                  <c:v>23.477732747873894</c:v>
                </c:pt>
                <c:pt idx="3825">
                  <c:v>23.477732747889124</c:v>
                </c:pt>
                <c:pt idx="3826">
                  <c:v>23.477732748224089</c:v>
                </c:pt>
                <c:pt idx="3827">
                  <c:v>23.477732748269613</c:v>
                </c:pt>
                <c:pt idx="3828">
                  <c:v>23.477732748513105</c:v>
                </c:pt>
                <c:pt idx="3829">
                  <c:v>23.477732748528489</c:v>
                </c:pt>
                <c:pt idx="3830">
                  <c:v>23.477732747843589</c:v>
                </c:pt>
                <c:pt idx="3831">
                  <c:v>23.477732748726179</c:v>
                </c:pt>
                <c:pt idx="3832">
                  <c:v>23.4777327482545</c:v>
                </c:pt>
                <c:pt idx="3833">
                  <c:v>23.47773274755431</c:v>
                </c:pt>
                <c:pt idx="3834">
                  <c:v>23.477732748224089</c:v>
                </c:pt>
                <c:pt idx="3835">
                  <c:v>23.477732748360868</c:v>
                </c:pt>
                <c:pt idx="3836">
                  <c:v>23.4777327482545</c:v>
                </c:pt>
                <c:pt idx="3837">
                  <c:v>23.477732748193525</c:v>
                </c:pt>
                <c:pt idx="3838">
                  <c:v>23.4777327482545</c:v>
                </c:pt>
                <c:pt idx="3839">
                  <c:v>23.477732747873894</c:v>
                </c:pt>
                <c:pt idx="3840">
                  <c:v>23.477732747676086</c:v>
                </c:pt>
                <c:pt idx="3841">
                  <c:v>23.477732747889124</c:v>
                </c:pt>
                <c:pt idx="3842">
                  <c:v>23.477732748041287</c:v>
                </c:pt>
                <c:pt idx="3843">
                  <c:v>23.477732747691402</c:v>
                </c:pt>
                <c:pt idx="3844">
                  <c:v>23.477732747950089</c:v>
                </c:pt>
                <c:pt idx="3845">
                  <c:v>23.477732748147879</c:v>
                </c:pt>
                <c:pt idx="3846">
                  <c:v>23.47773274782821</c:v>
                </c:pt>
                <c:pt idx="3847">
                  <c:v>23.477732748269613</c:v>
                </c:pt>
                <c:pt idx="3848">
                  <c:v>23.477732748163053</c:v>
                </c:pt>
                <c:pt idx="3849">
                  <c:v>23.477732748208787</c:v>
                </c:pt>
                <c:pt idx="3850">
                  <c:v>23.4777327484524</c:v>
                </c:pt>
                <c:pt idx="3851">
                  <c:v>23.477732748421776</c:v>
                </c:pt>
                <c:pt idx="3852">
                  <c:v>23.477732747752189</c:v>
                </c:pt>
                <c:pt idx="3853">
                  <c:v>23.477732748574009</c:v>
                </c:pt>
                <c:pt idx="3854">
                  <c:v>23.477732748087089</c:v>
                </c:pt>
                <c:pt idx="3855">
                  <c:v>23.477732747813089</c:v>
                </c:pt>
                <c:pt idx="3856">
                  <c:v>23.477732747873894</c:v>
                </c:pt>
                <c:pt idx="3857">
                  <c:v>23.477732747965149</c:v>
                </c:pt>
                <c:pt idx="3858">
                  <c:v>23.477732747767384</c:v>
                </c:pt>
                <c:pt idx="3859">
                  <c:v>23.477732747691402</c:v>
                </c:pt>
                <c:pt idx="3860">
                  <c:v>23.477732747660806</c:v>
                </c:pt>
                <c:pt idx="3861">
                  <c:v>23.477732747843589</c:v>
                </c:pt>
                <c:pt idx="3862">
                  <c:v>23.477732747660806</c:v>
                </c:pt>
                <c:pt idx="3863">
                  <c:v>23.477732748041287</c:v>
                </c:pt>
                <c:pt idx="3864">
                  <c:v>23.477732748193525</c:v>
                </c:pt>
                <c:pt idx="3865">
                  <c:v>23.477732748193525</c:v>
                </c:pt>
                <c:pt idx="3866">
                  <c:v>23.477732748284886</c:v>
                </c:pt>
                <c:pt idx="3867">
                  <c:v>23.477732747584724</c:v>
                </c:pt>
                <c:pt idx="3868">
                  <c:v>23.477732748117489</c:v>
                </c:pt>
                <c:pt idx="3869">
                  <c:v>23.477732748071798</c:v>
                </c:pt>
                <c:pt idx="3870">
                  <c:v>23.477732748269613</c:v>
                </c:pt>
                <c:pt idx="3871">
                  <c:v>23.477732747980486</c:v>
                </c:pt>
                <c:pt idx="3872">
                  <c:v>23.477732747478289</c:v>
                </c:pt>
                <c:pt idx="3873">
                  <c:v>23.477732748147879</c:v>
                </c:pt>
                <c:pt idx="3874">
                  <c:v>23.477732747873894</c:v>
                </c:pt>
                <c:pt idx="3875">
                  <c:v>23.477732748528489</c:v>
                </c:pt>
                <c:pt idx="3876">
                  <c:v>23.477732748284886</c:v>
                </c:pt>
                <c:pt idx="3877">
                  <c:v>23.477732747265087</c:v>
                </c:pt>
                <c:pt idx="3878">
                  <c:v>23.477732748345698</c:v>
                </c:pt>
                <c:pt idx="3879">
                  <c:v>23.477732747980486</c:v>
                </c:pt>
                <c:pt idx="3880">
                  <c:v>23.477732748087089</c:v>
                </c:pt>
                <c:pt idx="3881">
                  <c:v>23.477732748102209</c:v>
                </c:pt>
                <c:pt idx="3882">
                  <c:v>23.477732748680687</c:v>
                </c:pt>
                <c:pt idx="3883">
                  <c:v>23.477732748102209</c:v>
                </c:pt>
                <c:pt idx="3884">
                  <c:v>23.477732748224089</c:v>
                </c:pt>
                <c:pt idx="3885">
                  <c:v>23.477732748284886</c:v>
                </c:pt>
                <c:pt idx="3886">
                  <c:v>23.477732747599905</c:v>
                </c:pt>
                <c:pt idx="3887">
                  <c:v>23.477732747843589</c:v>
                </c:pt>
                <c:pt idx="3888">
                  <c:v>23.477732747980486</c:v>
                </c:pt>
                <c:pt idx="3889">
                  <c:v>23.477732748406687</c:v>
                </c:pt>
                <c:pt idx="3890">
                  <c:v>23.477732748132613</c:v>
                </c:pt>
                <c:pt idx="3891">
                  <c:v>23.47773274782821</c:v>
                </c:pt>
                <c:pt idx="3892">
                  <c:v>23.477732747630487</c:v>
                </c:pt>
                <c:pt idx="3893">
                  <c:v>23.477732748513105</c:v>
                </c:pt>
                <c:pt idx="3894">
                  <c:v>23.477732748619786</c:v>
                </c:pt>
                <c:pt idx="3895">
                  <c:v>23.477732748102209</c:v>
                </c:pt>
                <c:pt idx="3896">
                  <c:v>23.477732748300109</c:v>
                </c:pt>
                <c:pt idx="3897">
                  <c:v>23.477732747782689</c:v>
                </c:pt>
                <c:pt idx="3898">
                  <c:v>23.477732747995713</c:v>
                </c:pt>
                <c:pt idx="3899">
                  <c:v>23.477732748284886</c:v>
                </c:pt>
                <c:pt idx="3900">
                  <c:v>23.477732747691402</c:v>
                </c:pt>
                <c:pt idx="3901">
                  <c:v>23.477732748437017</c:v>
                </c:pt>
                <c:pt idx="3902">
                  <c:v>23.477732748071798</c:v>
                </c:pt>
                <c:pt idx="3903">
                  <c:v>23.477732747889124</c:v>
                </c:pt>
                <c:pt idx="3904">
                  <c:v>23.477732747813089</c:v>
                </c:pt>
                <c:pt idx="3905">
                  <c:v>23.47773274782821</c:v>
                </c:pt>
                <c:pt idx="3906">
                  <c:v>23.477732748406687</c:v>
                </c:pt>
                <c:pt idx="3907">
                  <c:v>23.477732748224089</c:v>
                </c:pt>
                <c:pt idx="3908">
                  <c:v>23.477732747889124</c:v>
                </c:pt>
                <c:pt idx="3909">
                  <c:v>23.477732747904305</c:v>
                </c:pt>
                <c:pt idx="3910">
                  <c:v>23.477732747965149</c:v>
                </c:pt>
                <c:pt idx="3911">
                  <c:v>23.4777327482545</c:v>
                </c:pt>
                <c:pt idx="3912">
                  <c:v>23.477732748026117</c:v>
                </c:pt>
                <c:pt idx="3913">
                  <c:v>23.4777327482545</c:v>
                </c:pt>
                <c:pt idx="3914">
                  <c:v>23.477732747873894</c:v>
                </c:pt>
                <c:pt idx="3915">
                  <c:v>23.477732748482786</c:v>
                </c:pt>
                <c:pt idx="3916">
                  <c:v>23.477732748482786</c:v>
                </c:pt>
                <c:pt idx="3917">
                  <c:v>23.477732747143264</c:v>
                </c:pt>
                <c:pt idx="3918">
                  <c:v>23.477732748087089</c:v>
                </c:pt>
                <c:pt idx="3919">
                  <c:v>23.477732748437017</c:v>
                </c:pt>
                <c:pt idx="3920">
                  <c:v>23.477732748208787</c:v>
                </c:pt>
                <c:pt idx="3921">
                  <c:v>23.477732748208787</c:v>
                </c:pt>
                <c:pt idx="3922">
                  <c:v>23.477732748147879</c:v>
                </c:pt>
                <c:pt idx="3923">
                  <c:v>23.477732748056603</c:v>
                </c:pt>
                <c:pt idx="3924">
                  <c:v>23.477732747599905</c:v>
                </c:pt>
                <c:pt idx="3925">
                  <c:v>23.477732748224089</c:v>
                </c:pt>
                <c:pt idx="3926">
                  <c:v>23.477732748345698</c:v>
                </c:pt>
                <c:pt idx="3927">
                  <c:v>23.477732748132613</c:v>
                </c:pt>
                <c:pt idx="3928">
                  <c:v>23.477732747934805</c:v>
                </c:pt>
                <c:pt idx="3929">
                  <c:v>23.477732747858788</c:v>
                </c:pt>
                <c:pt idx="3930">
                  <c:v>23.477732748330517</c:v>
                </c:pt>
                <c:pt idx="3931">
                  <c:v>23.477732748269613</c:v>
                </c:pt>
                <c:pt idx="3932">
                  <c:v>23.477732748300109</c:v>
                </c:pt>
                <c:pt idx="3933">
                  <c:v>23.477732748360868</c:v>
                </c:pt>
                <c:pt idx="3934">
                  <c:v>23.477732748239209</c:v>
                </c:pt>
                <c:pt idx="3935">
                  <c:v>23.477732748026117</c:v>
                </c:pt>
                <c:pt idx="3936">
                  <c:v>23.477732747889124</c:v>
                </c:pt>
                <c:pt idx="3937">
                  <c:v>23.477732747508689</c:v>
                </c:pt>
                <c:pt idx="3938">
                  <c:v>23.477732747767384</c:v>
                </c:pt>
                <c:pt idx="3939">
                  <c:v>23.477732748056603</c:v>
                </c:pt>
                <c:pt idx="3940">
                  <c:v>23.477732747508689</c:v>
                </c:pt>
                <c:pt idx="3941">
                  <c:v>23.477732747326005</c:v>
                </c:pt>
                <c:pt idx="3942">
                  <c:v>23.477732747813089</c:v>
                </c:pt>
                <c:pt idx="3943">
                  <c:v>23.477732747858788</c:v>
                </c:pt>
                <c:pt idx="3944">
                  <c:v>23.477732748010986</c:v>
                </c:pt>
                <c:pt idx="3945">
                  <c:v>23.477732748010986</c:v>
                </c:pt>
                <c:pt idx="3946">
                  <c:v>23.477732747523749</c:v>
                </c:pt>
                <c:pt idx="3947">
                  <c:v>23.477732748071798</c:v>
                </c:pt>
                <c:pt idx="3948">
                  <c:v>23.477732748041287</c:v>
                </c:pt>
                <c:pt idx="3949">
                  <c:v>23.477732747767384</c:v>
                </c:pt>
                <c:pt idx="3950">
                  <c:v>23.477732747813089</c:v>
                </c:pt>
                <c:pt idx="3951">
                  <c:v>23.477732748497989</c:v>
                </c:pt>
                <c:pt idx="3952">
                  <c:v>23.477732747782689</c:v>
                </c:pt>
                <c:pt idx="3953">
                  <c:v>23.477732748711009</c:v>
                </c:pt>
                <c:pt idx="3954">
                  <c:v>23.477732747752189</c:v>
                </c:pt>
                <c:pt idx="3955">
                  <c:v>23.477732747797809</c:v>
                </c:pt>
                <c:pt idx="3956">
                  <c:v>23.477732747889124</c:v>
                </c:pt>
                <c:pt idx="3957">
                  <c:v>23.477732747295587</c:v>
                </c:pt>
                <c:pt idx="3958">
                  <c:v>23.477732748300109</c:v>
                </c:pt>
                <c:pt idx="3959">
                  <c:v>23.477732747234789</c:v>
                </c:pt>
                <c:pt idx="3960">
                  <c:v>23.477732747843589</c:v>
                </c:pt>
                <c:pt idx="3961">
                  <c:v>23.47773274782821</c:v>
                </c:pt>
                <c:pt idx="3962">
                  <c:v>23.477732748269613</c:v>
                </c:pt>
                <c:pt idx="3963">
                  <c:v>23.477732748178287</c:v>
                </c:pt>
                <c:pt idx="3964">
                  <c:v>23.477732748132613</c:v>
                </c:pt>
                <c:pt idx="3965">
                  <c:v>23.477732747858788</c:v>
                </c:pt>
                <c:pt idx="3966">
                  <c:v>23.477732747645689</c:v>
                </c:pt>
                <c:pt idx="3967">
                  <c:v>23.477732748284886</c:v>
                </c:pt>
                <c:pt idx="3968">
                  <c:v>23.477732747919625</c:v>
                </c:pt>
                <c:pt idx="3969">
                  <c:v>23.477732747676086</c:v>
                </c:pt>
                <c:pt idx="3970">
                  <c:v>23.477732748147879</c:v>
                </c:pt>
                <c:pt idx="3971">
                  <c:v>23.477732748954587</c:v>
                </c:pt>
                <c:pt idx="3972">
                  <c:v>23.477732748269613</c:v>
                </c:pt>
                <c:pt idx="3973">
                  <c:v>23.477732747904305</c:v>
                </c:pt>
                <c:pt idx="3974">
                  <c:v>23.477732747813089</c:v>
                </c:pt>
                <c:pt idx="3975">
                  <c:v>23.477732747980486</c:v>
                </c:pt>
                <c:pt idx="3976">
                  <c:v>23.477732747189005</c:v>
                </c:pt>
                <c:pt idx="3977">
                  <c:v>23.477732747630487</c:v>
                </c:pt>
                <c:pt idx="3978">
                  <c:v>23.477732747539076</c:v>
                </c:pt>
                <c:pt idx="3979">
                  <c:v>23.477732747706586</c:v>
                </c:pt>
                <c:pt idx="3980">
                  <c:v>23.477732747736894</c:v>
                </c:pt>
                <c:pt idx="3981">
                  <c:v>23.477732747950089</c:v>
                </c:pt>
                <c:pt idx="3982">
                  <c:v>23.477732748711009</c:v>
                </c:pt>
                <c:pt idx="3983">
                  <c:v>23.477732747265087</c:v>
                </c:pt>
                <c:pt idx="3984">
                  <c:v>23.477732747950089</c:v>
                </c:pt>
                <c:pt idx="3985">
                  <c:v>23.477732748056603</c:v>
                </c:pt>
                <c:pt idx="3986">
                  <c:v>23.477732747295587</c:v>
                </c:pt>
                <c:pt idx="3987">
                  <c:v>23.477732748558889</c:v>
                </c:pt>
                <c:pt idx="3988">
                  <c:v>23.477732747721657</c:v>
                </c:pt>
                <c:pt idx="3989">
                  <c:v>23.477732747782689</c:v>
                </c:pt>
                <c:pt idx="3990">
                  <c:v>23.477732747691402</c:v>
                </c:pt>
                <c:pt idx="3991">
                  <c:v>23.477732748132613</c:v>
                </c:pt>
                <c:pt idx="3992">
                  <c:v>23.477732747615221</c:v>
                </c:pt>
                <c:pt idx="3993">
                  <c:v>23.477732747721657</c:v>
                </c:pt>
                <c:pt idx="3994">
                  <c:v>23.477732747645689</c:v>
                </c:pt>
                <c:pt idx="3995">
                  <c:v>23.477732747950089</c:v>
                </c:pt>
                <c:pt idx="3996">
                  <c:v>23.477732748041287</c:v>
                </c:pt>
                <c:pt idx="3997">
                  <c:v>23.477732747691402</c:v>
                </c:pt>
                <c:pt idx="3998">
                  <c:v>23.477732747660806</c:v>
                </c:pt>
                <c:pt idx="3999">
                  <c:v>23.477732748269613</c:v>
                </c:pt>
                <c:pt idx="4000">
                  <c:v>23.477732748224089</c:v>
                </c:pt>
                <c:pt idx="4001">
                  <c:v>23.477732747980486</c:v>
                </c:pt>
                <c:pt idx="4002">
                  <c:v>23.477732748208787</c:v>
                </c:pt>
                <c:pt idx="4003">
                  <c:v>23.477732747767384</c:v>
                </c:pt>
                <c:pt idx="4004">
                  <c:v>23.477732747782689</c:v>
                </c:pt>
                <c:pt idx="4005">
                  <c:v>23.477732748147879</c:v>
                </c:pt>
                <c:pt idx="4006">
                  <c:v>23.477732748071798</c:v>
                </c:pt>
                <c:pt idx="4007">
                  <c:v>23.477732748330517</c:v>
                </c:pt>
                <c:pt idx="4008">
                  <c:v>23.477732747493487</c:v>
                </c:pt>
                <c:pt idx="4009">
                  <c:v>23.477732748056603</c:v>
                </c:pt>
                <c:pt idx="4010">
                  <c:v>23.477732747813089</c:v>
                </c:pt>
                <c:pt idx="4011">
                  <c:v>23.477732748026117</c:v>
                </c:pt>
                <c:pt idx="4012">
                  <c:v>23.477732748437017</c:v>
                </c:pt>
                <c:pt idx="4013">
                  <c:v>23.477732747873894</c:v>
                </c:pt>
                <c:pt idx="4014">
                  <c:v>23.477732747980486</c:v>
                </c:pt>
                <c:pt idx="4015">
                  <c:v>23.47773274755431</c:v>
                </c:pt>
                <c:pt idx="4016">
                  <c:v>23.477732747980486</c:v>
                </c:pt>
                <c:pt idx="4017">
                  <c:v>23.477732748300109</c:v>
                </c:pt>
                <c:pt idx="4018">
                  <c:v>23.4777327482545</c:v>
                </c:pt>
                <c:pt idx="4019">
                  <c:v>23.477732747995713</c:v>
                </c:pt>
                <c:pt idx="4020">
                  <c:v>23.477732747645689</c:v>
                </c:pt>
                <c:pt idx="4021">
                  <c:v>23.477732747843589</c:v>
                </c:pt>
                <c:pt idx="4022">
                  <c:v>23.477732747980486</c:v>
                </c:pt>
                <c:pt idx="4023">
                  <c:v>23.477732748315283</c:v>
                </c:pt>
                <c:pt idx="4024">
                  <c:v>23.477732748163053</c:v>
                </c:pt>
                <c:pt idx="4025">
                  <c:v>23.477732748482786</c:v>
                </c:pt>
                <c:pt idx="4026">
                  <c:v>23.477732748650187</c:v>
                </c:pt>
                <c:pt idx="4027">
                  <c:v>23.4777327482545</c:v>
                </c:pt>
                <c:pt idx="4028">
                  <c:v>23.477732748041287</c:v>
                </c:pt>
                <c:pt idx="4029">
                  <c:v>23.477732747584724</c:v>
                </c:pt>
                <c:pt idx="4030">
                  <c:v>23.477732747980486</c:v>
                </c:pt>
                <c:pt idx="4031">
                  <c:v>23.477732747645689</c:v>
                </c:pt>
                <c:pt idx="4032">
                  <c:v>23.477732747858788</c:v>
                </c:pt>
                <c:pt idx="4033">
                  <c:v>23.477732748421776</c:v>
                </c:pt>
                <c:pt idx="4034">
                  <c:v>23.477732747843589</c:v>
                </c:pt>
                <c:pt idx="4035">
                  <c:v>23.477732747447789</c:v>
                </c:pt>
                <c:pt idx="4036">
                  <c:v>23.477732747539076</c:v>
                </c:pt>
                <c:pt idx="4037">
                  <c:v>23.477732747280321</c:v>
                </c:pt>
                <c:pt idx="4038">
                  <c:v>23.477732748437017</c:v>
                </c:pt>
                <c:pt idx="4039">
                  <c:v>23.477732747523749</c:v>
                </c:pt>
                <c:pt idx="4040">
                  <c:v>23.477732748087089</c:v>
                </c:pt>
                <c:pt idx="4041">
                  <c:v>23.477732748421776</c:v>
                </c:pt>
                <c:pt idx="4042">
                  <c:v>23.477732748010986</c:v>
                </c:pt>
                <c:pt idx="4043">
                  <c:v>23.477732747447789</c:v>
                </c:pt>
                <c:pt idx="4044">
                  <c:v>23.477732747691402</c:v>
                </c:pt>
                <c:pt idx="4045">
                  <c:v>23.477732747752189</c:v>
                </c:pt>
                <c:pt idx="4046">
                  <c:v>23.477732748010986</c:v>
                </c:pt>
                <c:pt idx="4047">
                  <c:v>23.4777327482545</c:v>
                </c:pt>
                <c:pt idx="4048">
                  <c:v>23.477732748026117</c:v>
                </c:pt>
                <c:pt idx="4049">
                  <c:v>23.477732747508689</c:v>
                </c:pt>
                <c:pt idx="4050">
                  <c:v>23.477732748345698</c:v>
                </c:pt>
                <c:pt idx="4051">
                  <c:v>23.477732747797809</c:v>
                </c:pt>
                <c:pt idx="4052">
                  <c:v>23.477732748513105</c:v>
                </c:pt>
                <c:pt idx="4053">
                  <c:v>23.477732748132613</c:v>
                </c:pt>
                <c:pt idx="4054">
                  <c:v>23.477732747904305</c:v>
                </c:pt>
                <c:pt idx="4055">
                  <c:v>23.477732747691402</c:v>
                </c:pt>
                <c:pt idx="4056">
                  <c:v>23.477732748071798</c:v>
                </c:pt>
                <c:pt idx="4057">
                  <c:v>23.477732748360868</c:v>
                </c:pt>
                <c:pt idx="4058">
                  <c:v>23.477732748421776</c:v>
                </c:pt>
                <c:pt idx="4059">
                  <c:v>23.477732748026117</c:v>
                </c:pt>
                <c:pt idx="4060">
                  <c:v>23.4777327484524</c:v>
                </c:pt>
                <c:pt idx="4061">
                  <c:v>23.4777327482545</c:v>
                </c:pt>
                <c:pt idx="4062">
                  <c:v>23.477732748224089</c:v>
                </c:pt>
                <c:pt idx="4063">
                  <c:v>23.477732747889124</c:v>
                </c:pt>
                <c:pt idx="4064">
                  <c:v>23.477732748239209</c:v>
                </c:pt>
                <c:pt idx="4065">
                  <c:v>23.477732748391489</c:v>
                </c:pt>
                <c:pt idx="4066">
                  <c:v>23.47773274782821</c:v>
                </c:pt>
                <c:pt idx="4067">
                  <c:v>23.477732748665268</c:v>
                </c:pt>
                <c:pt idx="4068">
                  <c:v>23.477732748163053</c:v>
                </c:pt>
                <c:pt idx="4069">
                  <c:v>23.477732747721657</c:v>
                </c:pt>
                <c:pt idx="4070">
                  <c:v>23.477732748284886</c:v>
                </c:pt>
                <c:pt idx="4071">
                  <c:v>23.477732748360868</c:v>
                </c:pt>
                <c:pt idx="4072">
                  <c:v>23.477732748406687</c:v>
                </c:pt>
                <c:pt idx="4073">
                  <c:v>23.477732747873894</c:v>
                </c:pt>
                <c:pt idx="4074">
                  <c:v>23.477732747782689</c:v>
                </c:pt>
                <c:pt idx="4075">
                  <c:v>23.477732747980486</c:v>
                </c:pt>
                <c:pt idx="4076">
                  <c:v>23.477732748330517</c:v>
                </c:pt>
                <c:pt idx="4077">
                  <c:v>23.477732748026117</c:v>
                </c:pt>
                <c:pt idx="4078">
                  <c:v>23.477732748787083</c:v>
                </c:pt>
                <c:pt idx="4079">
                  <c:v>23.477732747782689</c:v>
                </c:pt>
                <c:pt idx="4080">
                  <c:v>23.477732747523749</c:v>
                </c:pt>
                <c:pt idx="4081">
                  <c:v>23.477732747234789</c:v>
                </c:pt>
                <c:pt idx="4082">
                  <c:v>23.477732747660806</c:v>
                </c:pt>
                <c:pt idx="4083">
                  <c:v>23.477732747752189</c:v>
                </c:pt>
                <c:pt idx="4084">
                  <c:v>23.477732748711009</c:v>
                </c:pt>
                <c:pt idx="4085">
                  <c:v>23.477732747919625</c:v>
                </c:pt>
                <c:pt idx="4086">
                  <c:v>23.477732748208787</c:v>
                </c:pt>
                <c:pt idx="4087">
                  <c:v>23.477732747493487</c:v>
                </c:pt>
                <c:pt idx="4088">
                  <c:v>23.477732747919625</c:v>
                </c:pt>
                <c:pt idx="4089">
                  <c:v>23.477732748345698</c:v>
                </c:pt>
                <c:pt idx="4090">
                  <c:v>23.477732747767384</c:v>
                </c:pt>
                <c:pt idx="4091">
                  <c:v>23.477732748041287</c:v>
                </c:pt>
                <c:pt idx="4092">
                  <c:v>23.477732748041287</c:v>
                </c:pt>
                <c:pt idx="4093">
                  <c:v>23.477732748132613</c:v>
                </c:pt>
                <c:pt idx="4094">
                  <c:v>23.477732748269613</c:v>
                </c:pt>
                <c:pt idx="4095">
                  <c:v>23.477732748878488</c:v>
                </c:pt>
                <c:pt idx="4096">
                  <c:v>23.477732748193525</c:v>
                </c:pt>
                <c:pt idx="4097">
                  <c:v>23.477732748102209</c:v>
                </c:pt>
                <c:pt idx="4098">
                  <c:v>23.477732747919625</c:v>
                </c:pt>
                <c:pt idx="4099">
                  <c:v>23.477732747995713</c:v>
                </c:pt>
                <c:pt idx="4100">
                  <c:v>23.477732748102209</c:v>
                </c:pt>
                <c:pt idx="4101">
                  <c:v>23.477732747706586</c:v>
                </c:pt>
                <c:pt idx="4102">
                  <c:v>23.477732748558889</c:v>
                </c:pt>
                <c:pt idx="4103">
                  <c:v>23.477732748239209</c:v>
                </c:pt>
                <c:pt idx="4104">
                  <c:v>23.477732748087089</c:v>
                </c:pt>
                <c:pt idx="4105">
                  <c:v>23.477732747889124</c:v>
                </c:pt>
                <c:pt idx="4106">
                  <c:v>23.477732747782689</c:v>
                </c:pt>
                <c:pt idx="4107">
                  <c:v>23.477732747950089</c:v>
                </c:pt>
                <c:pt idx="4108">
                  <c:v>23.477732747310824</c:v>
                </c:pt>
                <c:pt idx="4109">
                  <c:v>23.477732748224089</c:v>
                </c:pt>
                <c:pt idx="4110">
                  <c:v>23.477732748041287</c:v>
                </c:pt>
                <c:pt idx="4111">
                  <c:v>23.477732748391489</c:v>
                </c:pt>
                <c:pt idx="4112">
                  <c:v>23.477732747630487</c:v>
                </c:pt>
                <c:pt idx="4113">
                  <c:v>23.477732747797809</c:v>
                </c:pt>
                <c:pt idx="4114">
                  <c:v>23.477732748010986</c:v>
                </c:pt>
                <c:pt idx="4115">
                  <c:v>23.477732747508689</c:v>
                </c:pt>
                <c:pt idx="4116">
                  <c:v>23.477732747782689</c:v>
                </c:pt>
                <c:pt idx="4117">
                  <c:v>23.477732748695889</c:v>
                </c:pt>
                <c:pt idx="4118">
                  <c:v>23.4777327482545</c:v>
                </c:pt>
                <c:pt idx="4119">
                  <c:v>23.477732748132613</c:v>
                </c:pt>
                <c:pt idx="4120">
                  <c:v>23.477732748406687</c:v>
                </c:pt>
                <c:pt idx="4121">
                  <c:v>23.4777327482545</c:v>
                </c:pt>
                <c:pt idx="4122">
                  <c:v>23.477732748406687</c:v>
                </c:pt>
                <c:pt idx="4123">
                  <c:v>23.477732747721657</c:v>
                </c:pt>
                <c:pt idx="4124">
                  <c:v>23.477732748360868</c:v>
                </c:pt>
                <c:pt idx="4125">
                  <c:v>23.477732747767384</c:v>
                </c:pt>
                <c:pt idx="4126">
                  <c:v>23.477732748315283</c:v>
                </c:pt>
                <c:pt idx="4127">
                  <c:v>23.477732748269613</c:v>
                </c:pt>
                <c:pt idx="4128">
                  <c:v>23.477732748269613</c:v>
                </c:pt>
                <c:pt idx="4129">
                  <c:v>23.477732747523749</c:v>
                </c:pt>
                <c:pt idx="4130">
                  <c:v>23.477732747813089</c:v>
                </c:pt>
                <c:pt idx="4131">
                  <c:v>23.477732747919625</c:v>
                </c:pt>
                <c:pt idx="4132">
                  <c:v>23.477732747858788</c:v>
                </c:pt>
                <c:pt idx="4133">
                  <c:v>23.477732747843589</c:v>
                </c:pt>
                <c:pt idx="4134">
                  <c:v>23.477732748132613</c:v>
                </c:pt>
                <c:pt idx="4135">
                  <c:v>23.477732748741509</c:v>
                </c:pt>
                <c:pt idx="4136">
                  <c:v>23.477732747615221</c:v>
                </c:pt>
                <c:pt idx="4137">
                  <c:v>23.477732747660806</c:v>
                </c:pt>
                <c:pt idx="4138">
                  <c:v>23.477732747797809</c:v>
                </c:pt>
                <c:pt idx="4139">
                  <c:v>23.477732747813089</c:v>
                </c:pt>
                <c:pt idx="4140">
                  <c:v>23.477732747660806</c:v>
                </c:pt>
                <c:pt idx="4141">
                  <c:v>23.4777327482545</c:v>
                </c:pt>
                <c:pt idx="4142">
                  <c:v>23.477732748147879</c:v>
                </c:pt>
                <c:pt idx="4143">
                  <c:v>23.477732748178287</c:v>
                </c:pt>
                <c:pt idx="4144">
                  <c:v>23.477732747539076</c:v>
                </c:pt>
                <c:pt idx="4145">
                  <c:v>23.477732748604588</c:v>
                </c:pt>
                <c:pt idx="4146">
                  <c:v>23.477732747934805</c:v>
                </c:pt>
                <c:pt idx="4147">
                  <c:v>23.477732747782689</c:v>
                </c:pt>
                <c:pt idx="4148">
                  <c:v>23.477732747447789</c:v>
                </c:pt>
                <c:pt idx="4149">
                  <c:v>23.477732748467513</c:v>
                </c:pt>
                <c:pt idx="4150">
                  <c:v>23.477732747767384</c:v>
                </c:pt>
                <c:pt idx="4151">
                  <c:v>23.47773274782821</c:v>
                </c:pt>
                <c:pt idx="4152">
                  <c:v>23.477732747858788</c:v>
                </c:pt>
                <c:pt idx="4153">
                  <c:v>23.477732748269613</c:v>
                </c:pt>
                <c:pt idx="4154">
                  <c:v>23.477732747889124</c:v>
                </c:pt>
                <c:pt idx="4155">
                  <c:v>23.477732748300109</c:v>
                </c:pt>
                <c:pt idx="4156">
                  <c:v>23.477732748224089</c:v>
                </c:pt>
                <c:pt idx="4157">
                  <c:v>23.477732748711009</c:v>
                </c:pt>
                <c:pt idx="4158">
                  <c:v>23.477732748391489</c:v>
                </c:pt>
                <c:pt idx="4159">
                  <c:v>23.477732747752189</c:v>
                </c:pt>
                <c:pt idx="4160">
                  <c:v>23.477732748117489</c:v>
                </c:pt>
                <c:pt idx="4161">
                  <c:v>23.477732747508689</c:v>
                </c:pt>
                <c:pt idx="4162">
                  <c:v>23.477732748513105</c:v>
                </c:pt>
                <c:pt idx="4163">
                  <c:v>23.477732748102209</c:v>
                </c:pt>
                <c:pt idx="4164">
                  <c:v>23.477732748071798</c:v>
                </c:pt>
                <c:pt idx="4165">
                  <c:v>23.477732748056603</c:v>
                </c:pt>
                <c:pt idx="4166">
                  <c:v>23.477732748528489</c:v>
                </c:pt>
                <c:pt idx="4167">
                  <c:v>23.477732748482786</c:v>
                </c:pt>
                <c:pt idx="4168">
                  <c:v>23.477732747965149</c:v>
                </c:pt>
                <c:pt idx="4169">
                  <c:v>23.477732747736894</c:v>
                </c:pt>
                <c:pt idx="4170">
                  <c:v>23.477732748345698</c:v>
                </c:pt>
                <c:pt idx="4171">
                  <c:v>23.477732747919625</c:v>
                </c:pt>
                <c:pt idx="4172">
                  <c:v>23.477732747950089</c:v>
                </c:pt>
                <c:pt idx="4173">
                  <c:v>23.4777327484524</c:v>
                </c:pt>
                <c:pt idx="4174">
                  <c:v>23.477732747919625</c:v>
                </c:pt>
                <c:pt idx="4175">
                  <c:v>23.477732747523749</c:v>
                </c:pt>
                <c:pt idx="4176">
                  <c:v>23.477732748071798</c:v>
                </c:pt>
                <c:pt idx="4177">
                  <c:v>23.477732747280321</c:v>
                </c:pt>
                <c:pt idx="4178">
                  <c:v>23.477732747797809</c:v>
                </c:pt>
                <c:pt idx="4179">
                  <c:v>23.477732748437017</c:v>
                </c:pt>
                <c:pt idx="4180">
                  <c:v>23.477732747782689</c:v>
                </c:pt>
                <c:pt idx="4181">
                  <c:v>23.477732748437017</c:v>
                </c:pt>
                <c:pt idx="4182">
                  <c:v>23.477732747402186</c:v>
                </c:pt>
                <c:pt idx="4183">
                  <c:v>23.477732748208787</c:v>
                </c:pt>
                <c:pt idx="4184">
                  <c:v>23.477732748239209</c:v>
                </c:pt>
                <c:pt idx="4185">
                  <c:v>23.477732747782689</c:v>
                </c:pt>
                <c:pt idx="4186">
                  <c:v>23.477732748178287</c:v>
                </c:pt>
                <c:pt idx="4187">
                  <c:v>23.477732747660806</c:v>
                </c:pt>
                <c:pt idx="4188">
                  <c:v>23.477732748178287</c:v>
                </c:pt>
                <c:pt idx="4189">
                  <c:v>23.477732748056603</c:v>
                </c:pt>
                <c:pt idx="4190">
                  <c:v>23.477732747341175</c:v>
                </c:pt>
                <c:pt idx="4191">
                  <c:v>23.477732747889124</c:v>
                </c:pt>
                <c:pt idx="4192">
                  <c:v>23.477732748087089</c:v>
                </c:pt>
                <c:pt idx="4193">
                  <c:v>23.477732748634924</c:v>
                </c:pt>
                <c:pt idx="4194">
                  <c:v>23.477732747904305</c:v>
                </c:pt>
                <c:pt idx="4195">
                  <c:v>23.477732747904305</c:v>
                </c:pt>
                <c:pt idx="4196">
                  <c:v>23.477732747858788</c:v>
                </c:pt>
                <c:pt idx="4197">
                  <c:v>23.477732747356487</c:v>
                </c:pt>
                <c:pt idx="4198">
                  <c:v>23.477732747889124</c:v>
                </c:pt>
                <c:pt idx="4199">
                  <c:v>23.477732747721657</c:v>
                </c:pt>
                <c:pt idx="4200">
                  <c:v>23.477732747858788</c:v>
                </c:pt>
                <c:pt idx="4201">
                  <c:v>23.477732747189005</c:v>
                </c:pt>
                <c:pt idx="4202">
                  <c:v>23.477732748300109</c:v>
                </c:pt>
                <c:pt idx="4203">
                  <c:v>23.477732748026117</c:v>
                </c:pt>
                <c:pt idx="4204">
                  <c:v>23.477732748147879</c:v>
                </c:pt>
                <c:pt idx="4205">
                  <c:v>23.477732747645689</c:v>
                </c:pt>
                <c:pt idx="4206">
                  <c:v>23.477732748224089</c:v>
                </c:pt>
                <c:pt idx="4207">
                  <c:v>23.477732748330517</c:v>
                </c:pt>
                <c:pt idx="4208">
                  <c:v>23.477732748300109</c:v>
                </c:pt>
                <c:pt idx="4209">
                  <c:v>23.477732748010986</c:v>
                </c:pt>
                <c:pt idx="4210">
                  <c:v>23.477732748604588</c:v>
                </c:pt>
                <c:pt idx="4211">
                  <c:v>23.477732748391489</c:v>
                </c:pt>
                <c:pt idx="4212">
                  <c:v>23.477732748619786</c:v>
                </c:pt>
                <c:pt idx="4213">
                  <c:v>23.477732748147879</c:v>
                </c:pt>
                <c:pt idx="4214">
                  <c:v>23.477732747584724</c:v>
                </c:pt>
                <c:pt idx="4215">
                  <c:v>23.477732747934805</c:v>
                </c:pt>
                <c:pt idx="4216">
                  <c:v>23.477732747599905</c:v>
                </c:pt>
                <c:pt idx="4217">
                  <c:v>23.477732748132613</c:v>
                </c:pt>
                <c:pt idx="4218">
                  <c:v>23.477732747523749</c:v>
                </c:pt>
                <c:pt idx="4219">
                  <c:v>23.477732748802403</c:v>
                </c:pt>
                <c:pt idx="4220">
                  <c:v>23.4777327482545</c:v>
                </c:pt>
                <c:pt idx="4221">
                  <c:v>23.477732747356487</c:v>
                </c:pt>
                <c:pt idx="4222">
                  <c:v>23.477732748376198</c:v>
                </c:pt>
                <c:pt idx="4223">
                  <c:v>23.477732748010986</c:v>
                </c:pt>
                <c:pt idx="4224">
                  <c:v>23.477732747919625</c:v>
                </c:pt>
                <c:pt idx="4225">
                  <c:v>23.477732747919625</c:v>
                </c:pt>
                <c:pt idx="4226">
                  <c:v>23.477732748330517</c:v>
                </c:pt>
                <c:pt idx="4227">
                  <c:v>23.477732747919625</c:v>
                </c:pt>
                <c:pt idx="4228">
                  <c:v>23.477732747843589</c:v>
                </c:pt>
                <c:pt idx="4229">
                  <c:v>23.477732747965149</c:v>
                </c:pt>
                <c:pt idx="4230">
                  <c:v>23.477732748117489</c:v>
                </c:pt>
                <c:pt idx="4231">
                  <c:v>23.477732748315283</c:v>
                </c:pt>
                <c:pt idx="4232">
                  <c:v>23.477732748056603</c:v>
                </c:pt>
                <c:pt idx="4233">
                  <c:v>23.477732748163053</c:v>
                </c:pt>
                <c:pt idx="4234">
                  <c:v>23.477732748650187</c:v>
                </c:pt>
                <c:pt idx="4235">
                  <c:v>23.477732748239209</c:v>
                </c:pt>
                <c:pt idx="4236">
                  <c:v>23.477732748071798</c:v>
                </c:pt>
                <c:pt idx="4237">
                  <c:v>23.477732747904305</c:v>
                </c:pt>
                <c:pt idx="4238">
                  <c:v>23.477732747478289</c:v>
                </c:pt>
                <c:pt idx="4239">
                  <c:v>23.47773274782821</c:v>
                </c:pt>
                <c:pt idx="4240">
                  <c:v>23.477732748284886</c:v>
                </c:pt>
                <c:pt idx="4241">
                  <c:v>23.477732748071798</c:v>
                </c:pt>
                <c:pt idx="4242">
                  <c:v>23.477732747736894</c:v>
                </c:pt>
                <c:pt idx="4243">
                  <c:v>23.477732748787083</c:v>
                </c:pt>
                <c:pt idx="4244">
                  <c:v>23.477732747752189</c:v>
                </c:pt>
                <c:pt idx="4245">
                  <c:v>23.477732748878488</c:v>
                </c:pt>
                <c:pt idx="4246">
                  <c:v>23.477732747752189</c:v>
                </c:pt>
                <c:pt idx="4247">
                  <c:v>23.477732748132613</c:v>
                </c:pt>
                <c:pt idx="4248">
                  <c:v>23.477732748193525</c:v>
                </c:pt>
                <c:pt idx="4249">
                  <c:v>23.477732748497989</c:v>
                </c:pt>
                <c:pt idx="4250">
                  <c:v>23.477732748284886</c:v>
                </c:pt>
                <c:pt idx="4251">
                  <c:v>23.477732748071798</c:v>
                </c:pt>
                <c:pt idx="4252">
                  <c:v>23.477732747736894</c:v>
                </c:pt>
                <c:pt idx="4253">
                  <c:v>23.477732747326005</c:v>
                </c:pt>
                <c:pt idx="4254">
                  <c:v>23.477732748041287</c:v>
                </c:pt>
                <c:pt idx="4255">
                  <c:v>23.477732748117489</c:v>
                </c:pt>
                <c:pt idx="4256">
                  <c:v>23.477732748391489</c:v>
                </c:pt>
                <c:pt idx="4257">
                  <c:v>23.477732747691402</c:v>
                </c:pt>
                <c:pt idx="4258">
                  <c:v>23.477732748117489</c:v>
                </c:pt>
                <c:pt idx="4259">
                  <c:v>23.477732748330517</c:v>
                </c:pt>
                <c:pt idx="4260">
                  <c:v>23.4777327484524</c:v>
                </c:pt>
                <c:pt idx="4261">
                  <c:v>23.477732748178287</c:v>
                </c:pt>
                <c:pt idx="4262">
                  <c:v>23.477732748604588</c:v>
                </c:pt>
                <c:pt idx="4263">
                  <c:v>23.477732748224089</c:v>
                </c:pt>
                <c:pt idx="4264">
                  <c:v>23.477732747493487</c:v>
                </c:pt>
                <c:pt idx="4265">
                  <c:v>23.477732747858788</c:v>
                </c:pt>
                <c:pt idx="4266">
                  <c:v>23.477732748878488</c:v>
                </c:pt>
                <c:pt idx="4267">
                  <c:v>23.477732747691402</c:v>
                </c:pt>
                <c:pt idx="4268">
                  <c:v>23.477732747889124</c:v>
                </c:pt>
                <c:pt idx="4269">
                  <c:v>23.477732748132613</c:v>
                </c:pt>
                <c:pt idx="4270">
                  <c:v>23.477732748269613</c:v>
                </c:pt>
                <c:pt idx="4271">
                  <c:v>23.477732748163053</c:v>
                </c:pt>
                <c:pt idx="4272">
                  <c:v>23.4777327482545</c:v>
                </c:pt>
                <c:pt idx="4273">
                  <c:v>23.477732748193525</c:v>
                </c:pt>
                <c:pt idx="4274">
                  <c:v>23.477732747660806</c:v>
                </c:pt>
                <c:pt idx="4275">
                  <c:v>23.477732747736894</c:v>
                </c:pt>
                <c:pt idx="4276">
                  <c:v>23.477732747767384</c:v>
                </c:pt>
                <c:pt idx="4277">
                  <c:v>23.477732748315283</c:v>
                </c:pt>
                <c:pt idx="4278">
                  <c:v>23.4777327484524</c:v>
                </c:pt>
                <c:pt idx="4279">
                  <c:v>23.477732747691402</c:v>
                </c:pt>
                <c:pt idx="4280">
                  <c:v>23.477732747873894</c:v>
                </c:pt>
                <c:pt idx="4281">
                  <c:v>23.477732747889124</c:v>
                </c:pt>
                <c:pt idx="4282">
                  <c:v>23.477732748558889</c:v>
                </c:pt>
                <c:pt idx="4283">
                  <c:v>23.477732748604588</c:v>
                </c:pt>
                <c:pt idx="4284">
                  <c:v>23.477732747402186</c:v>
                </c:pt>
                <c:pt idx="4285">
                  <c:v>23.477732747889124</c:v>
                </c:pt>
                <c:pt idx="4286">
                  <c:v>23.47773274755431</c:v>
                </c:pt>
                <c:pt idx="4287">
                  <c:v>23.477732748132613</c:v>
                </c:pt>
                <c:pt idx="4288">
                  <c:v>23.477732747326005</c:v>
                </c:pt>
                <c:pt idx="4289">
                  <c:v>23.477732747736894</c:v>
                </c:pt>
                <c:pt idx="4290">
                  <c:v>23.477732747721657</c:v>
                </c:pt>
                <c:pt idx="4291">
                  <c:v>23.477732747752189</c:v>
                </c:pt>
                <c:pt idx="4292">
                  <c:v>23.477732748193525</c:v>
                </c:pt>
                <c:pt idx="4293">
                  <c:v>23.477732748147879</c:v>
                </c:pt>
                <c:pt idx="4294">
                  <c:v>23.477732748391489</c:v>
                </c:pt>
                <c:pt idx="4295">
                  <c:v>23.477732747934805</c:v>
                </c:pt>
                <c:pt idx="4296">
                  <c:v>23.477732747234789</c:v>
                </c:pt>
                <c:pt idx="4297">
                  <c:v>23.477732748132613</c:v>
                </c:pt>
                <c:pt idx="4298">
                  <c:v>23.477732748300109</c:v>
                </c:pt>
                <c:pt idx="4299">
                  <c:v>23.477732748041287</c:v>
                </c:pt>
                <c:pt idx="4300">
                  <c:v>23.4777327484524</c:v>
                </c:pt>
                <c:pt idx="4301">
                  <c:v>23.477732748041287</c:v>
                </c:pt>
                <c:pt idx="4302">
                  <c:v>23.477732747615221</c:v>
                </c:pt>
                <c:pt idx="4303">
                  <c:v>23.4777327482545</c:v>
                </c:pt>
                <c:pt idx="4304">
                  <c:v>23.4777327482545</c:v>
                </c:pt>
                <c:pt idx="4305">
                  <c:v>23.477732748087089</c:v>
                </c:pt>
                <c:pt idx="4306">
                  <c:v>23.477732747326005</c:v>
                </c:pt>
                <c:pt idx="4307">
                  <c:v>23.477732747752189</c:v>
                </c:pt>
                <c:pt idx="4308">
                  <c:v>23.477732748132613</c:v>
                </c:pt>
                <c:pt idx="4309">
                  <c:v>23.477732747934805</c:v>
                </c:pt>
                <c:pt idx="4310">
                  <c:v>23.477732748056603</c:v>
                </c:pt>
                <c:pt idx="4311">
                  <c:v>23.477732747782689</c:v>
                </c:pt>
                <c:pt idx="4312">
                  <c:v>23.477732748726179</c:v>
                </c:pt>
                <c:pt idx="4313">
                  <c:v>23.477732747782689</c:v>
                </c:pt>
                <c:pt idx="4314">
                  <c:v>23.477732748010986</c:v>
                </c:pt>
                <c:pt idx="4315">
                  <c:v>23.477732747752189</c:v>
                </c:pt>
                <c:pt idx="4316">
                  <c:v>23.477732748421776</c:v>
                </c:pt>
                <c:pt idx="4317">
                  <c:v>23.477732748437017</c:v>
                </c:pt>
                <c:pt idx="4318">
                  <c:v>23.477732747873894</c:v>
                </c:pt>
                <c:pt idx="4319">
                  <c:v>23.477732747660806</c:v>
                </c:pt>
                <c:pt idx="4320">
                  <c:v>23.47773274782821</c:v>
                </c:pt>
                <c:pt idx="4321">
                  <c:v>23.477732748056603</c:v>
                </c:pt>
                <c:pt idx="4322">
                  <c:v>23.477732748010986</c:v>
                </c:pt>
                <c:pt idx="4323">
                  <c:v>23.477732748330517</c:v>
                </c:pt>
                <c:pt idx="4324">
                  <c:v>23.477732748315283</c:v>
                </c:pt>
                <c:pt idx="4325">
                  <c:v>23.477732747767384</c:v>
                </c:pt>
                <c:pt idx="4326">
                  <c:v>23.477732748132613</c:v>
                </c:pt>
                <c:pt idx="4327">
                  <c:v>23.477732747934805</c:v>
                </c:pt>
                <c:pt idx="4328">
                  <c:v>23.477732748315283</c:v>
                </c:pt>
                <c:pt idx="4329">
                  <c:v>23.477732748315283</c:v>
                </c:pt>
                <c:pt idx="4330">
                  <c:v>23.477732748284886</c:v>
                </c:pt>
                <c:pt idx="4331">
                  <c:v>23.477732747432587</c:v>
                </c:pt>
                <c:pt idx="4332">
                  <c:v>23.477732747721657</c:v>
                </c:pt>
                <c:pt idx="4333">
                  <c:v>23.477732747326005</c:v>
                </c:pt>
                <c:pt idx="4334">
                  <c:v>23.477732747493487</c:v>
                </c:pt>
                <c:pt idx="4335">
                  <c:v>23.477732747386906</c:v>
                </c:pt>
                <c:pt idx="4336">
                  <c:v>23.477732748482786</c:v>
                </c:pt>
                <c:pt idx="4337">
                  <c:v>23.4777327484524</c:v>
                </c:pt>
                <c:pt idx="4338">
                  <c:v>23.477732747858788</c:v>
                </c:pt>
                <c:pt idx="4339">
                  <c:v>23.477732747934805</c:v>
                </c:pt>
                <c:pt idx="4340">
                  <c:v>23.477732748178287</c:v>
                </c:pt>
                <c:pt idx="4341">
                  <c:v>23.477732748208787</c:v>
                </c:pt>
                <c:pt idx="4342">
                  <c:v>23.4777327484524</c:v>
                </c:pt>
                <c:pt idx="4343">
                  <c:v>23.477732748193525</c:v>
                </c:pt>
                <c:pt idx="4344">
                  <c:v>23.477732748239209</c:v>
                </c:pt>
                <c:pt idx="4345">
                  <c:v>23.477732747843589</c:v>
                </c:pt>
                <c:pt idx="4346">
                  <c:v>23.477732748026117</c:v>
                </c:pt>
                <c:pt idx="4347">
                  <c:v>23.477732748026117</c:v>
                </c:pt>
                <c:pt idx="4348">
                  <c:v>23.477732747660806</c:v>
                </c:pt>
                <c:pt idx="4349">
                  <c:v>23.477732748376198</c:v>
                </c:pt>
                <c:pt idx="4350">
                  <c:v>23.477732747462994</c:v>
                </c:pt>
                <c:pt idx="4351">
                  <c:v>23.477732748224089</c:v>
                </c:pt>
                <c:pt idx="4352">
                  <c:v>23.477732748071798</c:v>
                </c:pt>
                <c:pt idx="4353">
                  <c:v>23.477732748437017</c:v>
                </c:pt>
                <c:pt idx="4354">
                  <c:v>23.477732748330517</c:v>
                </c:pt>
                <c:pt idx="4355">
                  <c:v>23.477732747858788</c:v>
                </c:pt>
                <c:pt idx="4356">
                  <c:v>23.477732747919625</c:v>
                </c:pt>
                <c:pt idx="4357">
                  <c:v>23.477732747706586</c:v>
                </c:pt>
                <c:pt idx="4358">
                  <c:v>23.477732748437017</c:v>
                </c:pt>
                <c:pt idx="4359">
                  <c:v>23.477732748239209</c:v>
                </c:pt>
                <c:pt idx="4360">
                  <c:v>23.477732748421776</c:v>
                </c:pt>
                <c:pt idx="4361">
                  <c:v>23.477732747797809</c:v>
                </c:pt>
                <c:pt idx="4362">
                  <c:v>23.477732748984998</c:v>
                </c:pt>
                <c:pt idx="4363">
                  <c:v>23.477732747645689</c:v>
                </c:pt>
                <c:pt idx="4364">
                  <c:v>23.477732748102209</c:v>
                </c:pt>
                <c:pt idx="4365">
                  <c:v>23.477732747721657</c:v>
                </c:pt>
                <c:pt idx="4366">
                  <c:v>23.47773274782821</c:v>
                </c:pt>
                <c:pt idx="4367">
                  <c:v>23.477732748010986</c:v>
                </c:pt>
                <c:pt idx="4368">
                  <c:v>23.477732748178287</c:v>
                </c:pt>
                <c:pt idx="4369">
                  <c:v>23.477732747813089</c:v>
                </c:pt>
                <c:pt idx="4370">
                  <c:v>23.477732747934805</c:v>
                </c:pt>
                <c:pt idx="4371">
                  <c:v>23.477732748193525</c:v>
                </c:pt>
                <c:pt idx="4372">
                  <c:v>23.477732747736894</c:v>
                </c:pt>
                <c:pt idx="4373">
                  <c:v>23.477732747432587</c:v>
                </c:pt>
                <c:pt idx="4374">
                  <c:v>23.477732748041287</c:v>
                </c:pt>
                <c:pt idx="4375">
                  <c:v>23.477732747980486</c:v>
                </c:pt>
                <c:pt idx="4376">
                  <c:v>23.47773274782821</c:v>
                </c:pt>
                <c:pt idx="4377">
                  <c:v>23.477732748208787</c:v>
                </c:pt>
                <c:pt idx="4378">
                  <c:v>23.477732747721657</c:v>
                </c:pt>
                <c:pt idx="4379">
                  <c:v>23.477732748665268</c:v>
                </c:pt>
                <c:pt idx="4380">
                  <c:v>23.477732748726179</c:v>
                </c:pt>
                <c:pt idx="4381">
                  <c:v>23.477732747995713</c:v>
                </c:pt>
                <c:pt idx="4382">
                  <c:v>23.477732748239209</c:v>
                </c:pt>
                <c:pt idx="4383">
                  <c:v>23.477732748513105</c:v>
                </c:pt>
                <c:pt idx="4384">
                  <c:v>23.477732747813089</c:v>
                </c:pt>
                <c:pt idx="4385">
                  <c:v>23.477732747980486</c:v>
                </c:pt>
                <c:pt idx="4386">
                  <c:v>23.477732748193525</c:v>
                </c:pt>
                <c:pt idx="4387">
                  <c:v>23.477732747752189</c:v>
                </c:pt>
                <c:pt idx="4388">
                  <c:v>23.477732747721657</c:v>
                </c:pt>
                <c:pt idx="4389">
                  <c:v>23.477732748041287</c:v>
                </c:pt>
                <c:pt idx="4390">
                  <c:v>23.477732747615221</c:v>
                </c:pt>
                <c:pt idx="4391">
                  <c:v>23.477732748315283</c:v>
                </c:pt>
                <c:pt idx="4392">
                  <c:v>23.477732748497989</c:v>
                </c:pt>
                <c:pt idx="4393">
                  <c:v>23.477732748513105</c:v>
                </c:pt>
                <c:pt idx="4394">
                  <c:v>23.477732747736894</c:v>
                </c:pt>
                <c:pt idx="4395">
                  <c:v>23.477732747736894</c:v>
                </c:pt>
                <c:pt idx="4396">
                  <c:v>23.477732747858788</c:v>
                </c:pt>
                <c:pt idx="4397">
                  <c:v>23.477732748497989</c:v>
                </c:pt>
                <c:pt idx="4398">
                  <c:v>23.477732748071798</c:v>
                </c:pt>
                <c:pt idx="4399">
                  <c:v>23.477732748315283</c:v>
                </c:pt>
                <c:pt idx="4400">
                  <c:v>23.477732747919625</c:v>
                </c:pt>
                <c:pt idx="4401">
                  <c:v>23.477732747691402</c:v>
                </c:pt>
                <c:pt idx="4402">
                  <c:v>23.477732748193525</c:v>
                </c:pt>
                <c:pt idx="4403">
                  <c:v>23.477732748543609</c:v>
                </c:pt>
                <c:pt idx="4404">
                  <c:v>23.477732748147879</c:v>
                </c:pt>
                <c:pt idx="4405">
                  <c:v>23.477732748406687</c:v>
                </c:pt>
                <c:pt idx="4406">
                  <c:v>23.477732747676086</c:v>
                </c:pt>
                <c:pt idx="4407">
                  <c:v>23.477732747767384</c:v>
                </c:pt>
                <c:pt idx="4408">
                  <c:v>23.477732748071798</c:v>
                </c:pt>
                <c:pt idx="4409">
                  <c:v>23.47773274724991</c:v>
                </c:pt>
                <c:pt idx="4410">
                  <c:v>23.477732747843589</c:v>
                </c:pt>
                <c:pt idx="4411">
                  <c:v>23.477732748056603</c:v>
                </c:pt>
                <c:pt idx="4412">
                  <c:v>23.477732748421776</c:v>
                </c:pt>
                <c:pt idx="4413">
                  <c:v>23.477732747919625</c:v>
                </c:pt>
                <c:pt idx="4414">
                  <c:v>23.477732748193525</c:v>
                </c:pt>
                <c:pt idx="4415">
                  <c:v>23.477732748010986</c:v>
                </c:pt>
                <c:pt idx="4416">
                  <c:v>23.477732748239209</c:v>
                </c:pt>
                <c:pt idx="4417">
                  <c:v>23.477732748010986</c:v>
                </c:pt>
                <c:pt idx="4418">
                  <c:v>23.477732748406687</c:v>
                </c:pt>
                <c:pt idx="4419">
                  <c:v>23.477732748497989</c:v>
                </c:pt>
                <c:pt idx="4420">
                  <c:v>23.477732748102209</c:v>
                </c:pt>
                <c:pt idx="4421">
                  <c:v>23.477732748087089</c:v>
                </c:pt>
                <c:pt idx="4422">
                  <c:v>23.477732748056603</c:v>
                </c:pt>
                <c:pt idx="4423">
                  <c:v>23.4777327482545</c:v>
                </c:pt>
                <c:pt idx="4424">
                  <c:v>23.477732748391489</c:v>
                </c:pt>
                <c:pt idx="4425">
                  <c:v>23.477732747660806</c:v>
                </c:pt>
                <c:pt idx="4426">
                  <c:v>23.477732748300109</c:v>
                </c:pt>
                <c:pt idx="4427">
                  <c:v>23.477732748193525</c:v>
                </c:pt>
                <c:pt idx="4428">
                  <c:v>23.477732747904305</c:v>
                </c:pt>
                <c:pt idx="4429">
                  <c:v>23.477732748087089</c:v>
                </c:pt>
                <c:pt idx="4430">
                  <c:v>23.477732748087089</c:v>
                </c:pt>
                <c:pt idx="4431">
                  <c:v>23.477732748300109</c:v>
                </c:pt>
                <c:pt idx="4432">
                  <c:v>23.477732747234789</c:v>
                </c:pt>
                <c:pt idx="4433">
                  <c:v>23.4777327482545</c:v>
                </c:pt>
                <c:pt idx="4434">
                  <c:v>23.477732748071798</c:v>
                </c:pt>
                <c:pt idx="4435">
                  <c:v>23.477732748224089</c:v>
                </c:pt>
                <c:pt idx="4436">
                  <c:v>23.477732747386906</c:v>
                </c:pt>
                <c:pt idx="4437">
                  <c:v>23.477732748315283</c:v>
                </c:pt>
                <c:pt idx="4438">
                  <c:v>23.47773274782821</c:v>
                </c:pt>
                <c:pt idx="4439">
                  <c:v>23.477732748026117</c:v>
                </c:pt>
                <c:pt idx="4440">
                  <c:v>23.477732748056603</c:v>
                </c:pt>
                <c:pt idx="4441">
                  <c:v>23.477732748117489</c:v>
                </c:pt>
                <c:pt idx="4442">
                  <c:v>23.477732747630487</c:v>
                </c:pt>
                <c:pt idx="4443">
                  <c:v>23.477732748056603</c:v>
                </c:pt>
                <c:pt idx="4444">
                  <c:v>23.477732747569487</c:v>
                </c:pt>
                <c:pt idx="4445">
                  <c:v>23.477732747950089</c:v>
                </c:pt>
                <c:pt idx="4446">
                  <c:v>23.477732748300109</c:v>
                </c:pt>
                <c:pt idx="4447">
                  <c:v>23.477732748026117</c:v>
                </c:pt>
                <c:pt idx="4448">
                  <c:v>23.47773274755431</c:v>
                </c:pt>
                <c:pt idx="4449">
                  <c:v>23.477732747889124</c:v>
                </c:pt>
                <c:pt idx="4450">
                  <c:v>23.477732748437017</c:v>
                </c:pt>
                <c:pt idx="4451">
                  <c:v>23.477732748224089</c:v>
                </c:pt>
                <c:pt idx="4452">
                  <c:v>23.477732748208787</c:v>
                </c:pt>
                <c:pt idx="4453">
                  <c:v>23.477732748056603</c:v>
                </c:pt>
                <c:pt idx="4454">
                  <c:v>23.477732748147879</c:v>
                </c:pt>
                <c:pt idx="4455">
                  <c:v>23.477732748315283</c:v>
                </c:pt>
                <c:pt idx="4456">
                  <c:v>23.477732748330517</c:v>
                </c:pt>
                <c:pt idx="4457">
                  <c:v>23.477732748102209</c:v>
                </c:pt>
                <c:pt idx="4458">
                  <c:v>23.477732747721657</c:v>
                </c:pt>
                <c:pt idx="4459">
                  <c:v>23.477732748330517</c:v>
                </c:pt>
                <c:pt idx="4460">
                  <c:v>23.477732747965149</c:v>
                </c:pt>
                <c:pt idx="4461">
                  <c:v>23.477732747934805</c:v>
                </c:pt>
                <c:pt idx="4462">
                  <c:v>23.47773274782821</c:v>
                </c:pt>
                <c:pt idx="4463">
                  <c:v>23.477732748421776</c:v>
                </c:pt>
                <c:pt idx="4464">
                  <c:v>23.477732748360868</c:v>
                </c:pt>
                <c:pt idx="4465">
                  <c:v>23.477732747615221</c:v>
                </c:pt>
                <c:pt idx="4466">
                  <c:v>23.477732748071798</c:v>
                </c:pt>
                <c:pt idx="4467">
                  <c:v>23.477732748467513</c:v>
                </c:pt>
                <c:pt idx="4468">
                  <c:v>23.477732747797809</c:v>
                </c:pt>
                <c:pt idx="4469">
                  <c:v>23.477732747630487</c:v>
                </c:pt>
                <c:pt idx="4470">
                  <c:v>23.477732747462994</c:v>
                </c:pt>
                <c:pt idx="4471">
                  <c:v>23.477732748056603</c:v>
                </c:pt>
                <c:pt idx="4472">
                  <c:v>23.477732747767384</c:v>
                </c:pt>
                <c:pt idx="4473">
                  <c:v>23.477732747965149</c:v>
                </c:pt>
                <c:pt idx="4474">
                  <c:v>23.477732747843589</c:v>
                </c:pt>
                <c:pt idx="4475">
                  <c:v>23.47773274782821</c:v>
                </c:pt>
                <c:pt idx="4476">
                  <c:v>23.477732748224089</c:v>
                </c:pt>
                <c:pt idx="4477">
                  <c:v>23.477732747813089</c:v>
                </c:pt>
                <c:pt idx="4478">
                  <c:v>23.477732747797809</c:v>
                </c:pt>
                <c:pt idx="4479">
                  <c:v>23.477732747615221</c:v>
                </c:pt>
                <c:pt idx="4480">
                  <c:v>23.477732748193525</c:v>
                </c:pt>
                <c:pt idx="4481">
                  <c:v>23.477732747934805</c:v>
                </c:pt>
                <c:pt idx="4482">
                  <c:v>23.477732747417402</c:v>
                </c:pt>
                <c:pt idx="4483">
                  <c:v>23.477732748147879</c:v>
                </c:pt>
                <c:pt idx="4484">
                  <c:v>23.477732748406687</c:v>
                </c:pt>
                <c:pt idx="4485">
                  <c:v>23.477732747950089</c:v>
                </c:pt>
                <c:pt idx="4486">
                  <c:v>23.477732748087089</c:v>
                </c:pt>
                <c:pt idx="4487">
                  <c:v>23.477732747934805</c:v>
                </c:pt>
                <c:pt idx="4488">
                  <c:v>23.477732748041287</c:v>
                </c:pt>
                <c:pt idx="4489">
                  <c:v>23.477732747569487</c:v>
                </c:pt>
                <c:pt idx="4490">
                  <c:v>23.477732748071798</c:v>
                </c:pt>
                <c:pt idx="4491">
                  <c:v>23.477732748132613</c:v>
                </c:pt>
                <c:pt idx="4492">
                  <c:v>23.477732748010986</c:v>
                </c:pt>
                <c:pt idx="4493">
                  <c:v>23.477732748163053</c:v>
                </c:pt>
                <c:pt idx="4494">
                  <c:v>23.477732748056603</c:v>
                </c:pt>
                <c:pt idx="4495">
                  <c:v>23.477732747128087</c:v>
                </c:pt>
                <c:pt idx="4496">
                  <c:v>23.477732748482786</c:v>
                </c:pt>
                <c:pt idx="4497">
                  <c:v>23.477732748300109</c:v>
                </c:pt>
                <c:pt idx="4498">
                  <c:v>23.477732747599905</c:v>
                </c:pt>
                <c:pt idx="4499">
                  <c:v>23.477732748437017</c:v>
                </c:pt>
                <c:pt idx="4500">
                  <c:v>23.477732748513105</c:v>
                </c:pt>
                <c:pt idx="4501">
                  <c:v>23.477732747889124</c:v>
                </c:pt>
                <c:pt idx="4502">
                  <c:v>23.477732748132613</c:v>
                </c:pt>
                <c:pt idx="4503">
                  <c:v>23.477732748513105</c:v>
                </c:pt>
                <c:pt idx="4504">
                  <c:v>23.477732747676086</c:v>
                </c:pt>
                <c:pt idx="4505">
                  <c:v>23.477732747371579</c:v>
                </c:pt>
                <c:pt idx="4506">
                  <c:v>23.477732747752189</c:v>
                </c:pt>
                <c:pt idx="4507">
                  <c:v>23.477732747797809</c:v>
                </c:pt>
                <c:pt idx="4508">
                  <c:v>23.477732748071798</c:v>
                </c:pt>
                <c:pt idx="4509">
                  <c:v>23.477732748178287</c:v>
                </c:pt>
                <c:pt idx="4510">
                  <c:v>23.477732748132613</c:v>
                </c:pt>
                <c:pt idx="4511">
                  <c:v>23.477732748284886</c:v>
                </c:pt>
                <c:pt idx="4512">
                  <c:v>23.477732748558889</c:v>
                </c:pt>
                <c:pt idx="4513">
                  <c:v>23.477732748102209</c:v>
                </c:pt>
                <c:pt idx="4514">
                  <c:v>23.477732747919625</c:v>
                </c:pt>
                <c:pt idx="4515">
                  <c:v>23.477732747873894</c:v>
                </c:pt>
                <c:pt idx="4516">
                  <c:v>23.477732748117489</c:v>
                </c:pt>
                <c:pt idx="4517">
                  <c:v>23.477732747615221</c:v>
                </c:pt>
                <c:pt idx="4518">
                  <c:v>23.477732747280321</c:v>
                </c:pt>
                <c:pt idx="4519">
                  <c:v>23.477732747569487</c:v>
                </c:pt>
                <c:pt idx="4520">
                  <c:v>23.477732748330517</c:v>
                </c:pt>
                <c:pt idx="4521">
                  <c:v>23.477732747584724</c:v>
                </c:pt>
                <c:pt idx="4522">
                  <c:v>23.477732747599905</c:v>
                </c:pt>
                <c:pt idx="4523">
                  <c:v>23.477732747417402</c:v>
                </c:pt>
                <c:pt idx="4524">
                  <c:v>23.477732747934805</c:v>
                </c:pt>
                <c:pt idx="4525">
                  <c:v>23.47773274782821</c:v>
                </c:pt>
                <c:pt idx="4526">
                  <c:v>23.477732747950089</c:v>
                </c:pt>
                <c:pt idx="4527">
                  <c:v>23.477732748269613</c:v>
                </c:pt>
                <c:pt idx="4528">
                  <c:v>23.477732747995713</c:v>
                </c:pt>
                <c:pt idx="4529">
                  <c:v>23.477732748497989</c:v>
                </c:pt>
                <c:pt idx="4530">
                  <c:v>23.477732748010986</c:v>
                </c:pt>
                <c:pt idx="4531">
                  <c:v>23.477732748391489</c:v>
                </c:pt>
                <c:pt idx="4532">
                  <c:v>23.477732748163053</c:v>
                </c:pt>
                <c:pt idx="4533">
                  <c:v>23.477732747736894</c:v>
                </c:pt>
                <c:pt idx="4534">
                  <c:v>23.477732748224089</c:v>
                </c:pt>
                <c:pt idx="4535">
                  <c:v>23.477732747599905</c:v>
                </c:pt>
                <c:pt idx="4536">
                  <c:v>23.477732748619786</c:v>
                </c:pt>
                <c:pt idx="4537">
                  <c:v>23.477732748056603</c:v>
                </c:pt>
                <c:pt idx="4538">
                  <c:v>23.477732748300109</c:v>
                </c:pt>
                <c:pt idx="4539">
                  <c:v>23.477732747843589</c:v>
                </c:pt>
                <c:pt idx="4540">
                  <c:v>23.477732748026117</c:v>
                </c:pt>
                <c:pt idx="4541">
                  <c:v>23.477732747919625</c:v>
                </c:pt>
                <c:pt idx="4542">
                  <c:v>23.477732748193525</c:v>
                </c:pt>
                <c:pt idx="4543">
                  <c:v>23.477732747645689</c:v>
                </c:pt>
                <c:pt idx="4544">
                  <c:v>23.477732748315283</c:v>
                </c:pt>
                <c:pt idx="4545">
                  <c:v>23.477732748010986</c:v>
                </c:pt>
                <c:pt idx="4546">
                  <c:v>23.477732748208787</c:v>
                </c:pt>
                <c:pt idx="4547">
                  <c:v>23.477732747919625</c:v>
                </c:pt>
                <c:pt idx="4548">
                  <c:v>23.477732747736894</c:v>
                </c:pt>
                <c:pt idx="4549">
                  <c:v>23.477732748010986</c:v>
                </c:pt>
                <c:pt idx="4550">
                  <c:v>23.477732748056603</c:v>
                </c:pt>
                <c:pt idx="4551">
                  <c:v>23.47773274782821</c:v>
                </c:pt>
                <c:pt idx="4552">
                  <c:v>23.477732748026117</c:v>
                </c:pt>
                <c:pt idx="4553">
                  <c:v>23.477732747980486</c:v>
                </c:pt>
                <c:pt idx="4554">
                  <c:v>23.477732747843589</c:v>
                </c:pt>
                <c:pt idx="4555">
                  <c:v>23.477732748208787</c:v>
                </c:pt>
                <c:pt idx="4556">
                  <c:v>23.477732748284886</c:v>
                </c:pt>
                <c:pt idx="4557">
                  <c:v>23.477732747676086</c:v>
                </c:pt>
                <c:pt idx="4558">
                  <c:v>23.477732748163053</c:v>
                </c:pt>
                <c:pt idx="4559">
                  <c:v>23.477732747873894</c:v>
                </c:pt>
                <c:pt idx="4560">
                  <c:v>23.477732747889124</c:v>
                </c:pt>
                <c:pt idx="4561">
                  <c:v>23.477732747797809</c:v>
                </c:pt>
                <c:pt idx="4562">
                  <c:v>23.477732747660806</c:v>
                </c:pt>
                <c:pt idx="4563">
                  <c:v>23.477732748117489</c:v>
                </c:pt>
                <c:pt idx="4564">
                  <c:v>23.477732747965149</c:v>
                </c:pt>
                <c:pt idx="4565">
                  <c:v>23.477732747813089</c:v>
                </c:pt>
                <c:pt idx="4566">
                  <c:v>23.477732747691402</c:v>
                </c:pt>
                <c:pt idx="4567">
                  <c:v>23.477732748056603</c:v>
                </c:pt>
                <c:pt idx="4568">
                  <c:v>23.477732748087089</c:v>
                </c:pt>
                <c:pt idx="4569">
                  <c:v>23.477732748087089</c:v>
                </c:pt>
                <c:pt idx="4570">
                  <c:v>23.477732747934805</c:v>
                </c:pt>
                <c:pt idx="4571">
                  <c:v>23.477732747889124</c:v>
                </c:pt>
                <c:pt idx="4572">
                  <c:v>23.477732748208787</c:v>
                </c:pt>
                <c:pt idx="4573">
                  <c:v>23.477732747645689</c:v>
                </c:pt>
                <c:pt idx="4574">
                  <c:v>23.477732747980486</c:v>
                </c:pt>
                <c:pt idx="4575">
                  <c:v>23.477732748010986</c:v>
                </c:pt>
                <c:pt idx="4576">
                  <c:v>23.477732748026117</c:v>
                </c:pt>
                <c:pt idx="4577">
                  <c:v>23.477732747660806</c:v>
                </c:pt>
                <c:pt idx="4578">
                  <c:v>23.477732747934805</c:v>
                </c:pt>
                <c:pt idx="4579">
                  <c:v>23.477732748102209</c:v>
                </c:pt>
                <c:pt idx="4580">
                  <c:v>23.477732748178287</c:v>
                </c:pt>
                <c:pt idx="4581">
                  <c:v>23.477732748178287</c:v>
                </c:pt>
                <c:pt idx="4582">
                  <c:v>23.477732748071798</c:v>
                </c:pt>
                <c:pt idx="4583">
                  <c:v>23.477732748147879</c:v>
                </c:pt>
                <c:pt idx="4584">
                  <c:v>23.477732748026117</c:v>
                </c:pt>
                <c:pt idx="4585">
                  <c:v>23.477732747462994</c:v>
                </c:pt>
                <c:pt idx="4586">
                  <c:v>23.477732748056603</c:v>
                </c:pt>
                <c:pt idx="4587">
                  <c:v>23.477732747478289</c:v>
                </c:pt>
                <c:pt idx="4588">
                  <c:v>23.477732747660806</c:v>
                </c:pt>
                <c:pt idx="4589">
                  <c:v>23.477732748117489</c:v>
                </c:pt>
                <c:pt idx="4590">
                  <c:v>23.477732747919625</c:v>
                </c:pt>
                <c:pt idx="4591">
                  <c:v>23.477732748300109</c:v>
                </c:pt>
                <c:pt idx="4592">
                  <c:v>23.477732748284886</c:v>
                </c:pt>
                <c:pt idx="4593">
                  <c:v>23.477732747691402</c:v>
                </c:pt>
                <c:pt idx="4594">
                  <c:v>23.477732747873894</c:v>
                </c:pt>
                <c:pt idx="4595">
                  <c:v>23.477732747904305</c:v>
                </c:pt>
                <c:pt idx="4596">
                  <c:v>23.477732748117489</c:v>
                </c:pt>
                <c:pt idx="4597">
                  <c:v>23.477732748026117</c:v>
                </c:pt>
                <c:pt idx="4598">
                  <c:v>23.477732748087089</c:v>
                </c:pt>
                <c:pt idx="4599">
                  <c:v>23.477732748543609</c:v>
                </c:pt>
                <c:pt idx="4600">
                  <c:v>23.477732747736894</c:v>
                </c:pt>
                <c:pt idx="4601">
                  <c:v>23.477732747904305</c:v>
                </c:pt>
                <c:pt idx="4602">
                  <c:v>23.477732747813089</c:v>
                </c:pt>
                <c:pt idx="4603">
                  <c:v>23.477732747858788</c:v>
                </c:pt>
                <c:pt idx="4604">
                  <c:v>23.477732747676086</c:v>
                </c:pt>
                <c:pt idx="4605">
                  <c:v>23.477732748132613</c:v>
                </c:pt>
                <c:pt idx="4606">
                  <c:v>23.477732747904305</c:v>
                </c:pt>
                <c:pt idx="4607">
                  <c:v>23.477732747432587</c:v>
                </c:pt>
                <c:pt idx="4608">
                  <c:v>23.47773274755431</c:v>
                </c:pt>
                <c:pt idx="4609">
                  <c:v>23.477732748026117</c:v>
                </c:pt>
                <c:pt idx="4610">
                  <c:v>23.477732747691402</c:v>
                </c:pt>
                <c:pt idx="4611">
                  <c:v>23.477732748284886</c:v>
                </c:pt>
                <c:pt idx="4612">
                  <c:v>23.477732748269613</c:v>
                </c:pt>
                <c:pt idx="4613">
                  <c:v>23.477732747950089</c:v>
                </c:pt>
                <c:pt idx="4614">
                  <c:v>23.477732748224089</c:v>
                </c:pt>
                <c:pt idx="4615">
                  <c:v>23.477732748026117</c:v>
                </c:pt>
                <c:pt idx="4616">
                  <c:v>23.477732747523749</c:v>
                </c:pt>
                <c:pt idx="4617">
                  <c:v>23.477732748467513</c:v>
                </c:pt>
                <c:pt idx="4618">
                  <c:v>23.477732747645689</c:v>
                </c:pt>
                <c:pt idx="4619">
                  <c:v>23.477732747782689</c:v>
                </c:pt>
                <c:pt idx="4620">
                  <c:v>23.477732747904305</c:v>
                </c:pt>
                <c:pt idx="4621">
                  <c:v>23.477732747873894</c:v>
                </c:pt>
                <c:pt idx="4622">
                  <c:v>23.477732747965149</c:v>
                </c:pt>
                <c:pt idx="4623">
                  <c:v>23.477732748010986</c:v>
                </c:pt>
                <c:pt idx="4624">
                  <c:v>23.477732747630487</c:v>
                </c:pt>
                <c:pt idx="4625">
                  <c:v>23.477732748345698</c:v>
                </c:pt>
                <c:pt idx="4626">
                  <c:v>23.477732748345698</c:v>
                </c:pt>
                <c:pt idx="4627">
                  <c:v>23.477732747736894</c:v>
                </c:pt>
                <c:pt idx="4628">
                  <c:v>23.477732748132613</c:v>
                </c:pt>
                <c:pt idx="4629">
                  <c:v>23.477732748026117</c:v>
                </c:pt>
                <c:pt idx="4630">
                  <c:v>23.477732748193525</c:v>
                </c:pt>
                <c:pt idx="4631">
                  <c:v>23.477732748284886</c:v>
                </c:pt>
                <c:pt idx="4632">
                  <c:v>23.477732747843589</c:v>
                </c:pt>
                <c:pt idx="4633">
                  <c:v>23.477732747569487</c:v>
                </c:pt>
                <c:pt idx="4634">
                  <c:v>23.477732747660806</c:v>
                </c:pt>
                <c:pt idx="4635">
                  <c:v>23.477732747706586</c:v>
                </c:pt>
                <c:pt idx="4636">
                  <c:v>23.477732748345698</c:v>
                </c:pt>
                <c:pt idx="4637">
                  <c:v>23.477732747950089</c:v>
                </c:pt>
                <c:pt idx="4638">
                  <c:v>23.477732747950089</c:v>
                </c:pt>
                <c:pt idx="4639">
                  <c:v>23.477732747660806</c:v>
                </c:pt>
                <c:pt idx="4640">
                  <c:v>23.4777327482545</c:v>
                </c:pt>
                <c:pt idx="4641">
                  <c:v>23.4777327482545</c:v>
                </c:pt>
                <c:pt idx="4642">
                  <c:v>23.477732747904305</c:v>
                </c:pt>
                <c:pt idx="4643">
                  <c:v>23.477732748117489</c:v>
                </c:pt>
                <c:pt idx="4644">
                  <c:v>23.477732747889124</c:v>
                </c:pt>
                <c:pt idx="4645">
                  <c:v>23.477732748041287</c:v>
                </c:pt>
                <c:pt idx="4646">
                  <c:v>23.477732748026117</c:v>
                </c:pt>
                <c:pt idx="4647">
                  <c:v>23.477732747904305</c:v>
                </c:pt>
                <c:pt idx="4648">
                  <c:v>23.477732747965149</c:v>
                </c:pt>
                <c:pt idx="4649">
                  <c:v>23.477732747310824</c:v>
                </c:pt>
                <c:pt idx="4650">
                  <c:v>23.477732747965149</c:v>
                </c:pt>
                <c:pt idx="4651">
                  <c:v>23.477732747950089</c:v>
                </c:pt>
                <c:pt idx="4652">
                  <c:v>23.477732748071798</c:v>
                </c:pt>
                <c:pt idx="4653">
                  <c:v>23.47773274782821</c:v>
                </c:pt>
                <c:pt idx="4654">
                  <c:v>23.477732748132613</c:v>
                </c:pt>
                <c:pt idx="4655">
                  <c:v>23.477732748026117</c:v>
                </c:pt>
                <c:pt idx="4656">
                  <c:v>23.477732747843589</c:v>
                </c:pt>
                <c:pt idx="4657">
                  <c:v>23.477732747889124</c:v>
                </c:pt>
                <c:pt idx="4658">
                  <c:v>23.477732747599905</c:v>
                </c:pt>
                <c:pt idx="4659">
                  <c:v>23.477732748087089</c:v>
                </c:pt>
                <c:pt idx="4660">
                  <c:v>23.477732748117489</c:v>
                </c:pt>
                <c:pt idx="4661">
                  <c:v>23.477732747691402</c:v>
                </c:pt>
                <c:pt idx="4662">
                  <c:v>23.477732747721657</c:v>
                </c:pt>
                <c:pt idx="4663">
                  <c:v>23.477732747691402</c:v>
                </c:pt>
                <c:pt idx="4664">
                  <c:v>23.4777327482545</c:v>
                </c:pt>
                <c:pt idx="4665">
                  <c:v>23.4777327482545</c:v>
                </c:pt>
                <c:pt idx="4666">
                  <c:v>23.477732748269613</c:v>
                </c:pt>
                <c:pt idx="4667">
                  <c:v>23.477732747858788</c:v>
                </c:pt>
                <c:pt idx="4668">
                  <c:v>23.477732748300109</c:v>
                </c:pt>
                <c:pt idx="4669">
                  <c:v>23.477732748224089</c:v>
                </c:pt>
                <c:pt idx="4670">
                  <c:v>23.477732747706586</c:v>
                </c:pt>
                <c:pt idx="4671">
                  <c:v>23.477732748132613</c:v>
                </c:pt>
                <c:pt idx="4672">
                  <c:v>23.477732748300109</c:v>
                </c:pt>
                <c:pt idx="4673">
                  <c:v>23.477732747980486</c:v>
                </c:pt>
                <c:pt idx="4674">
                  <c:v>23.477732747691402</c:v>
                </c:pt>
                <c:pt idx="4675">
                  <c:v>23.477732748300109</c:v>
                </c:pt>
                <c:pt idx="4676">
                  <c:v>23.477732747965149</c:v>
                </c:pt>
                <c:pt idx="4677">
                  <c:v>23.477732747782689</c:v>
                </c:pt>
                <c:pt idx="4678">
                  <c:v>23.477732747904305</c:v>
                </c:pt>
                <c:pt idx="4679">
                  <c:v>23.477732747995713</c:v>
                </c:pt>
                <c:pt idx="4680">
                  <c:v>23.477732748284886</c:v>
                </c:pt>
                <c:pt idx="4681">
                  <c:v>23.477732748421776</c:v>
                </c:pt>
                <c:pt idx="4682">
                  <c:v>23.477732748026117</c:v>
                </c:pt>
                <c:pt idx="4683">
                  <c:v>23.477732748010986</c:v>
                </c:pt>
                <c:pt idx="4684">
                  <c:v>23.477732747843589</c:v>
                </c:pt>
                <c:pt idx="4685">
                  <c:v>23.477732747417402</c:v>
                </c:pt>
                <c:pt idx="4686">
                  <c:v>23.477732747813089</c:v>
                </c:pt>
                <c:pt idx="4687">
                  <c:v>23.477732747858788</c:v>
                </c:pt>
                <c:pt idx="4688">
                  <c:v>23.477732748041287</c:v>
                </c:pt>
                <c:pt idx="4689">
                  <c:v>23.477732748619786</c:v>
                </c:pt>
                <c:pt idx="4690">
                  <c:v>23.477732747645689</c:v>
                </c:pt>
                <c:pt idx="4691">
                  <c:v>23.477732748315283</c:v>
                </c:pt>
                <c:pt idx="4692">
                  <c:v>23.477732748239209</c:v>
                </c:pt>
                <c:pt idx="4693">
                  <c:v>23.477732747813089</c:v>
                </c:pt>
                <c:pt idx="4694">
                  <c:v>23.477732747813089</c:v>
                </c:pt>
                <c:pt idx="4695">
                  <c:v>23.477732747721657</c:v>
                </c:pt>
                <c:pt idx="4696">
                  <c:v>23.477732748193525</c:v>
                </c:pt>
                <c:pt idx="4697">
                  <c:v>23.477732747904305</c:v>
                </c:pt>
                <c:pt idx="4698">
                  <c:v>23.477732748239209</c:v>
                </c:pt>
                <c:pt idx="4699">
                  <c:v>23.477732747934805</c:v>
                </c:pt>
                <c:pt idx="4700">
                  <c:v>23.477732748619786</c:v>
                </c:pt>
                <c:pt idx="4701">
                  <c:v>23.477732748208787</c:v>
                </c:pt>
                <c:pt idx="4702">
                  <c:v>23.477732748102209</c:v>
                </c:pt>
                <c:pt idx="4703">
                  <c:v>23.477732747843589</c:v>
                </c:pt>
                <c:pt idx="4704">
                  <c:v>23.477732747858788</c:v>
                </c:pt>
                <c:pt idx="4705">
                  <c:v>23.477732747889124</c:v>
                </c:pt>
                <c:pt idx="4706">
                  <c:v>23.477732748421776</c:v>
                </c:pt>
                <c:pt idx="4707">
                  <c:v>23.477732747371579</c:v>
                </c:pt>
                <c:pt idx="4708">
                  <c:v>23.477732748163053</c:v>
                </c:pt>
                <c:pt idx="4709">
                  <c:v>23.477732747706586</c:v>
                </c:pt>
                <c:pt idx="4710">
                  <c:v>23.477732748315283</c:v>
                </c:pt>
                <c:pt idx="4711">
                  <c:v>23.477732747873894</c:v>
                </c:pt>
                <c:pt idx="4712">
                  <c:v>23.477732747980486</c:v>
                </c:pt>
                <c:pt idx="4713">
                  <c:v>23.477732748041287</c:v>
                </c:pt>
                <c:pt idx="4714">
                  <c:v>23.477732748513105</c:v>
                </c:pt>
                <c:pt idx="4715">
                  <c:v>23.477732747691402</c:v>
                </c:pt>
                <c:pt idx="4716">
                  <c:v>23.477732747919625</c:v>
                </c:pt>
                <c:pt idx="4717">
                  <c:v>23.477732747508689</c:v>
                </c:pt>
                <c:pt idx="4718">
                  <c:v>23.477732747797809</c:v>
                </c:pt>
                <c:pt idx="4719">
                  <c:v>23.477732748132613</c:v>
                </c:pt>
                <c:pt idx="4720">
                  <c:v>23.477732747660806</c:v>
                </c:pt>
                <c:pt idx="4721">
                  <c:v>23.477732747660806</c:v>
                </c:pt>
                <c:pt idx="4722">
                  <c:v>23.477732747904305</c:v>
                </c:pt>
                <c:pt idx="4723">
                  <c:v>23.477732747919625</c:v>
                </c:pt>
                <c:pt idx="4724">
                  <c:v>23.477732748041287</c:v>
                </c:pt>
                <c:pt idx="4725">
                  <c:v>23.477732748421776</c:v>
                </c:pt>
                <c:pt idx="4726">
                  <c:v>23.477732747706586</c:v>
                </c:pt>
                <c:pt idx="4727">
                  <c:v>23.477732747995713</c:v>
                </c:pt>
                <c:pt idx="4728">
                  <c:v>23.477732747889124</c:v>
                </c:pt>
                <c:pt idx="4729">
                  <c:v>23.477732747950089</c:v>
                </c:pt>
                <c:pt idx="4730">
                  <c:v>23.477732747721657</c:v>
                </c:pt>
                <c:pt idx="4731">
                  <c:v>23.477732747919625</c:v>
                </c:pt>
                <c:pt idx="4732">
                  <c:v>23.477732748208787</c:v>
                </c:pt>
                <c:pt idx="4733">
                  <c:v>23.477732747813089</c:v>
                </c:pt>
                <c:pt idx="4734">
                  <c:v>23.477732748132613</c:v>
                </c:pt>
                <c:pt idx="4735">
                  <c:v>23.477732748193525</c:v>
                </c:pt>
                <c:pt idx="4736">
                  <c:v>23.477732747615221</c:v>
                </c:pt>
                <c:pt idx="4737">
                  <c:v>23.477732748269613</c:v>
                </c:pt>
                <c:pt idx="4738">
                  <c:v>23.477732748300109</c:v>
                </c:pt>
                <c:pt idx="4739">
                  <c:v>23.477732747752189</c:v>
                </c:pt>
                <c:pt idx="4740">
                  <c:v>23.477732748391489</c:v>
                </c:pt>
                <c:pt idx="4741">
                  <c:v>23.477732747721657</c:v>
                </c:pt>
                <c:pt idx="4742">
                  <c:v>23.477732748117489</c:v>
                </c:pt>
                <c:pt idx="4743">
                  <c:v>23.477732748239209</c:v>
                </c:pt>
                <c:pt idx="4744">
                  <c:v>23.477732748132613</c:v>
                </c:pt>
                <c:pt idx="4745">
                  <c:v>23.477732748147879</c:v>
                </c:pt>
                <c:pt idx="4746">
                  <c:v>23.477732747858788</c:v>
                </c:pt>
                <c:pt idx="4747">
                  <c:v>23.477732748224089</c:v>
                </c:pt>
                <c:pt idx="4748">
                  <c:v>23.477732747813089</c:v>
                </c:pt>
                <c:pt idx="4749">
                  <c:v>23.477732748239209</c:v>
                </c:pt>
                <c:pt idx="4750">
                  <c:v>23.477732747660806</c:v>
                </c:pt>
                <c:pt idx="4751">
                  <c:v>23.477732747950089</c:v>
                </c:pt>
                <c:pt idx="4752">
                  <c:v>23.477732748437017</c:v>
                </c:pt>
                <c:pt idx="4753">
                  <c:v>23.477732748315283</c:v>
                </c:pt>
                <c:pt idx="4754">
                  <c:v>23.477732747676086</c:v>
                </c:pt>
                <c:pt idx="4755">
                  <c:v>23.477732747478289</c:v>
                </c:pt>
                <c:pt idx="4756">
                  <c:v>23.477732748345698</c:v>
                </c:pt>
                <c:pt idx="4757">
                  <c:v>23.477732747797809</c:v>
                </c:pt>
                <c:pt idx="4758">
                  <c:v>23.477732747995713</c:v>
                </c:pt>
                <c:pt idx="4759">
                  <c:v>23.477732747934805</c:v>
                </c:pt>
                <c:pt idx="4760">
                  <c:v>23.477732747904305</c:v>
                </c:pt>
                <c:pt idx="4761">
                  <c:v>23.477732748634924</c:v>
                </c:pt>
                <c:pt idx="4762">
                  <c:v>23.477732747615221</c:v>
                </c:pt>
                <c:pt idx="4763">
                  <c:v>23.477732748269613</c:v>
                </c:pt>
                <c:pt idx="4764">
                  <c:v>23.477732747660806</c:v>
                </c:pt>
                <c:pt idx="4765">
                  <c:v>23.47773274782821</c:v>
                </c:pt>
                <c:pt idx="4766">
                  <c:v>23.477732748056603</c:v>
                </c:pt>
                <c:pt idx="4767">
                  <c:v>23.477732747721657</c:v>
                </c:pt>
                <c:pt idx="4768">
                  <c:v>23.477732747904305</c:v>
                </c:pt>
                <c:pt idx="4769">
                  <c:v>23.477732748482786</c:v>
                </c:pt>
                <c:pt idx="4770">
                  <c:v>23.477732747843589</c:v>
                </c:pt>
                <c:pt idx="4771">
                  <c:v>23.477732748071798</c:v>
                </c:pt>
                <c:pt idx="4772">
                  <c:v>23.477732748208787</c:v>
                </c:pt>
                <c:pt idx="4773">
                  <c:v>23.477732747599905</c:v>
                </c:pt>
                <c:pt idx="4774">
                  <c:v>23.477732747797809</c:v>
                </c:pt>
                <c:pt idx="4775">
                  <c:v>23.477732748056603</c:v>
                </c:pt>
                <c:pt idx="4776">
                  <c:v>23.477732748026117</c:v>
                </c:pt>
                <c:pt idx="4777">
                  <c:v>23.47773274782821</c:v>
                </c:pt>
                <c:pt idx="4778">
                  <c:v>23.477732747843589</c:v>
                </c:pt>
                <c:pt idx="4779">
                  <c:v>23.477732748087089</c:v>
                </c:pt>
                <c:pt idx="4780">
                  <c:v>23.477732747736894</c:v>
                </c:pt>
                <c:pt idx="4781">
                  <c:v>23.477732747645689</c:v>
                </c:pt>
                <c:pt idx="4782">
                  <c:v>23.477732748010986</c:v>
                </c:pt>
                <c:pt idx="4783">
                  <c:v>23.477732747584724</c:v>
                </c:pt>
                <c:pt idx="4784">
                  <c:v>23.47773274782821</c:v>
                </c:pt>
                <c:pt idx="4785">
                  <c:v>23.477732748117489</c:v>
                </c:pt>
                <c:pt idx="4786">
                  <c:v>23.477732747934805</c:v>
                </c:pt>
                <c:pt idx="4787">
                  <c:v>23.477732748467513</c:v>
                </c:pt>
                <c:pt idx="4788">
                  <c:v>23.477732747934805</c:v>
                </c:pt>
                <c:pt idx="4789">
                  <c:v>23.477732748102209</c:v>
                </c:pt>
                <c:pt idx="4790">
                  <c:v>23.477732747736894</c:v>
                </c:pt>
                <c:pt idx="4791">
                  <c:v>23.477732747873894</c:v>
                </c:pt>
                <c:pt idx="4792">
                  <c:v>23.477732747645689</c:v>
                </c:pt>
                <c:pt idx="4793">
                  <c:v>23.477732747599905</c:v>
                </c:pt>
                <c:pt idx="4794">
                  <c:v>23.477732748269613</c:v>
                </c:pt>
                <c:pt idx="4795">
                  <c:v>23.477732748147879</c:v>
                </c:pt>
                <c:pt idx="4796">
                  <c:v>23.477732747721657</c:v>
                </c:pt>
                <c:pt idx="4797">
                  <c:v>23.477732748041287</c:v>
                </c:pt>
                <c:pt idx="4798">
                  <c:v>23.477732748132613</c:v>
                </c:pt>
                <c:pt idx="4799">
                  <c:v>23.477732748543609</c:v>
                </c:pt>
                <c:pt idx="4800">
                  <c:v>23.477732747813089</c:v>
                </c:pt>
                <c:pt idx="4801">
                  <c:v>23.477732748239209</c:v>
                </c:pt>
                <c:pt idx="4802">
                  <c:v>23.477732748574009</c:v>
                </c:pt>
                <c:pt idx="4803">
                  <c:v>23.477732748300109</c:v>
                </c:pt>
                <c:pt idx="4804">
                  <c:v>23.477732747356487</c:v>
                </c:pt>
                <c:pt idx="4805">
                  <c:v>23.477732748026117</c:v>
                </c:pt>
                <c:pt idx="4806">
                  <c:v>23.477732748513105</c:v>
                </c:pt>
                <c:pt idx="4807">
                  <c:v>23.477732747965149</c:v>
                </c:pt>
                <c:pt idx="4808">
                  <c:v>23.477732748041287</c:v>
                </c:pt>
                <c:pt idx="4809">
                  <c:v>23.477732748193525</c:v>
                </c:pt>
                <c:pt idx="4810">
                  <c:v>23.477732747676086</c:v>
                </c:pt>
                <c:pt idx="4811">
                  <c:v>23.477732748147879</c:v>
                </c:pt>
                <c:pt idx="4812">
                  <c:v>23.477732747995713</c:v>
                </c:pt>
                <c:pt idx="4813">
                  <c:v>23.477732747965149</c:v>
                </c:pt>
                <c:pt idx="4814">
                  <c:v>23.477732747889124</c:v>
                </c:pt>
                <c:pt idx="4815">
                  <c:v>23.477732747889124</c:v>
                </c:pt>
                <c:pt idx="4816">
                  <c:v>23.477732748010986</c:v>
                </c:pt>
                <c:pt idx="4817">
                  <c:v>23.477732748208787</c:v>
                </c:pt>
                <c:pt idx="4818">
                  <c:v>23.477732747645689</c:v>
                </c:pt>
                <c:pt idx="4819">
                  <c:v>23.477732747752189</c:v>
                </c:pt>
                <c:pt idx="4820">
                  <c:v>23.477732747386906</c:v>
                </c:pt>
                <c:pt idx="4821">
                  <c:v>23.477732747980486</c:v>
                </c:pt>
                <c:pt idx="4822">
                  <c:v>23.477732747995713</c:v>
                </c:pt>
                <c:pt idx="4823">
                  <c:v>23.477732747797809</c:v>
                </c:pt>
                <c:pt idx="4824">
                  <c:v>23.477732747858788</c:v>
                </c:pt>
                <c:pt idx="4825">
                  <c:v>23.477732747432587</c:v>
                </c:pt>
                <c:pt idx="4826">
                  <c:v>23.477732748208787</c:v>
                </c:pt>
                <c:pt idx="4827">
                  <c:v>23.477732748117489</c:v>
                </c:pt>
                <c:pt idx="4828">
                  <c:v>23.477732747736894</c:v>
                </c:pt>
                <c:pt idx="4829">
                  <c:v>23.477732748056603</c:v>
                </c:pt>
                <c:pt idx="4830">
                  <c:v>23.477732747630487</c:v>
                </c:pt>
                <c:pt idx="4831">
                  <c:v>23.477732747736894</c:v>
                </c:pt>
                <c:pt idx="4832">
                  <c:v>23.477732747843589</c:v>
                </c:pt>
                <c:pt idx="4833">
                  <c:v>23.477732747995713</c:v>
                </c:pt>
                <c:pt idx="4834">
                  <c:v>23.477732747721657</c:v>
                </c:pt>
                <c:pt idx="4835">
                  <c:v>23.477732748239209</c:v>
                </c:pt>
                <c:pt idx="4836">
                  <c:v>23.477732748010986</c:v>
                </c:pt>
                <c:pt idx="4837">
                  <c:v>23.477732748087089</c:v>
                </c:pt>
                <c:pt idx="4838">
                  <c:v>23.477732747934805</c:v>
                </c:pt>
                <c:pt idx="4839">
                  <c:v>23.477732747919625</c:v>
                </c:pt>
                <c:pt idx="4840">
                  <c:v>23.477732747904305</c:v>
                </c:pt>
                <c:pt idx="4841">
                  <c:v>23.477732747904305</c:v>
                </c:pt>
                <c:pt idx="4842">
                  <c:v>23.477732747965149</c:v>
                </c:pt>
                <c:pt idx="4843">
                  <c:v>23.477732747904305</c:v>
                </c:pt>
                <c:pt idx="4844">
                  <c:v>23.477732747873894</c:v>
                </c:pt>
                <c:pt idx="4845">
                  <c:v>23.477732747995713</c:v>
                </c:pt>
                <c:pt idx="4846">
                  <c:v>23.477732747843589</c:v>
                </c:pt>
                <c:pt idx="4847">
                  <c:v>23.477732747965149</c:v>
                </c:pt>
                <c:pt idx="4848">
                  <c:v>23.477732747615221</c:v>
                </c:pt>
                <c:pt idx="4849">
                  <c:v>23.477732748102209</c:v>
                </c:pt>
                <c:pt idx="4850">
                  <c:v>23.477732748071798</c:v>
                </c:pt>
                <c:pt idx="4851">
                  <c:v>23.477732747843589</c:v>
                </c:pt>
                <c:pt idx="4852">
                  <c:v>23.477732747980486</c:v>
                </c:pt>
                <c:pt idx="4853">
                  <c:v>23.47773274755431</c:v>
                </c:pt>
                <c:pt idx="4854">
                  <c:v>23.477732747767384</c:v>
                </c:pt>
                <c:pt idx="4855">
                  <c:v>23.477732748224089</c:v>
                </c:pt>
                <c:pt idx="4856">
                  <c:v>23.477732747995713</c:v>
                </c:pt>
                <c:pt idx="4857">
                  <c:v>23.477732747706586</c:v>
                </c:pt>
                <c:pt idx="4858">
                  <c:v>23.477732747965149</c:v>
                </c:pt>
                <c:pt idx="4859">
                  <c:v>23.477732747858788</c:v>
                </c:pt>
                <c:pt idx="4860">
                  <c:v>23.477732748087089</c:v>
                </c:pt>
                <c:pt idx="4861">
                  <c:v>23.477732748193525</c:v>
                </c:pt>
                <c:pt idx="4862">
                  <c:v>23.477732748376198</c:v>
                </c:pt>
                <c:pt idx="4863">
                  <c:v>23.477732747934805</c:v>
                </c:pt>
                <c:pt idx="4864">
                  <c:v>23.477732748224089</c:v>
                </c:pt>
                <c:pt idx="4865">
                  <c:v>23.477732747980486</c:v>
                </c:pt>
                <c:pt idx="4866">
                  <c:v>23.477732747950089</c:v>
                </c:pt>
                <c:pt idx="4867">
                  <c:v>23.477732747797809</c:v>
                </c:pt>
                <c:pt idx="4868">
                  <c:v>23.477732747919625</c:v>
                </c:pt>
                <c:pt idx="4869">
                  <c:v>23.477732748071798</c:v>
                </c:pt>
                <c:pt idx="4870">
                  <c:v>23.477732747615221</c:v>
                </c:pt>
                <c:pt idx="4871">
                  <c:v>23.477732748071798</c:v>
                </c:pt>
                <c:pt idx="4872">
                  <c:v>23.477732748071798</c:v>
                </c:pt>
                <c:pt idx="4873">
                  <c:v>23.477732747965149</c:v>
                </c:pt>
                <c:pt idx="4874">
                  <c:v>23.477732748117489</c:v>
                </c:pt>
                <c:pt idx="4875">
                  <c:v>23.477732747843589</c:v>
                </c:pt>
                <c:pt idx="4876">
                  <c:v>23.477732748224089</c:v>
                </c:pt>
                <c:pt idx="4877">
                  <c:v>23.477732747782689</c:v>
                </c:pt>
                <c:pt idx="4878">
                  <c:v>23.477732748071798</c:v>
                </c:pt>
                <c:pt idx="4879">
                  <c:v>23.477732747889124</c:v>
                </c:pt>
                <c:pt idx="4880">
                  <c:v>23.477732748163053</c:v>
                </c:pt>
                <c:pt idx="4881">
                  <c:v>23.477732748041287</c:v>
                </c:pt>
                <c:pt idx="4882">
                  <c:v>23.477732747782689</c:v>
                </c:pt>
                <c:pt idx="4883">
                  <c:v>23.477732747645689</c:v>
                </c:pt>
                <c:pt idx="4884">
                  <c:v>23.477732748056603</c:v>
                </c:pt>
                <c:pt idx="4885">
                  <c:v>23.477732748300109</c:v>
                </c:pt>
                <c:pt idx="4886">
                  <c:v>23.477732747873894</c:v>
                </c:pt>
                <c:pt idx="4887">
                  <c:v>23.477732747995713</c:v>
                </c:pt>
                <c:pt idx="4888">
                  <c:v>23.477732748269613</c:v>
                </c:pt>
                <c:pt idx="4889">
                  <c:v>23.477732747615221</c:v>
                </c:pt>
                <c:pt idx="4890">
                  <c:v>23.477732747934805</c:v>
                </c:pt>
                <c:pt idx="4891">
                  <c:v>23.477732747767384</c:v>
                </c:pt>
                <c:pt idx="4892">
                  <c:v>23.477732748041287</c:v>
                </c:pt>
                <c:pt idx="4893">
                  <c:v>23.477732747736894</c:v>
                </c:pt>
                <c:pt idx="4894">
                  <c:v>23.477732747904305</c:v>
                </c:pt>
                <c:pt idx="4895">
                  <c:v>23.477732747965149</c:v>
                </c:pt>
                <c:pt idx="4896">
                  <c:v>23.4777327482545</c:v>
                </c:pt>
                <c:pt idx="4897">
                  <c:v>23.477732747706586</c:v>
                </c:pt>
                <c:pt idx="4898">
                  <c:v>23.477732747752189</c:v>
                </c:pt>
                <c:pt idx="4899">
                  <c:v>23.477732747950089</c:v>
                </c:pt>
                <c:pt idx="4900">
                  <c:v>23.477732748224089</c:v>
                </c:pt>
                <c:pt idx="4901">
                  <c:v>23.477732748300109</c:v>
                </c:pt>
                <c:pt idx="4902">
                  <c:v>23.477732747980486</c:v>
                </c:pt>
                <c:pt idx="4903">
                  <c:v>23.477732748634924</c:v>
                </c:pt>
                <c:pt idx="4904">
                  <c:v>23.477732748802403</c:v>
                </c:pt>
                <c:pt idx="4905">
                  <c:v>23.477732747934805</c:v>
                </c:pt>
                <c:pt idx="4906">
                  <c:v>23.477732748543609</c:v>
                </c:pt>
                <c:pt idx="4907">
                  <c:v>23.477732747919625</c:v>
                </c:pt>
                <c:pt idx="4908">
                  <c:v>23.477732748178287</c:v>
                </c:pt>
                <c:pt idx="4909">
                  <c:v>23.477732748193525</c:v>
                </c:pt>
                <c:pt idx="4910">
                  <c:v>23.477732748041287</c:v>
                </c:pt>
                <c:pt idx="4911">
                  <c:v>23.477732748665268</c:v>
                </c:pt>
                <c:pt idx="4912">
                  <c:v>23.477732747919625</c:v>
                </c:pt>
                <c:pt idx="4913">
                  <c:v>23.477732747965149</c:v>
                </c:pt>
                <c:pt idx="4914">
                  <c:v>23.477732748178287</c:v>
                </c:pt>
                <c:pt idx="4915">
                  <c:v>23.477732747889124</c:v>
                </c:pt>
                <c:pt idx="4916">
                  <c:v>23.477732747295587</c:v>
                </c:pt>
                <c:pt idx="4917">
                  <c:v>23.477732748026117</c:v>
                </c:pt>
                <c:pt idx="4918">
                  <c:v>23.477732748026117</c:v>
                </c:pt>
                <c:pt idx="4919">
                  <c:v>23.477732747873894</c:v>
                </c:pt>
                <c:pt idx="4920">
                  <c:v>23.477732748071798</c:v>
                </c:pt>
                <c:pt idx="4921">
                  <c:v>23.477732748071798</c:v>
                </c:pt>
                <c:pt idx="4922">
                  <c:v>23.477732747782689</c:v>
                </c:pt>
                <c:pt idx="4923">
                  <c:v>23.477732748117489</c:v>
                </c:pt>
                <c:pt idx="4924">
                  <c:v>23.477732747630487</c:v>
                </c:pt>
                <c:pt idx="4925">
                  <c:v>23.477732747797809</c:v>
                </c:pt>
                <c:pt idx="4926">
                  <c:v>23.477732748041287</c:v>
                </c:pt>
                <c:pt idx="4927">
                  <c:v>23.477732747645689</c:v>
                </c:pt>
                <c:pt idx="4928">
                  <c:v>23.477732747645689</c:v>
                </c:pt>
                <c:pt idx="4929">
                  <c:v>23.477732747386906</c:v>
                </c:pt>
                <c:pt idx="4930">
                  <c:v>23.477732747615221</c:v>
                </c:pt>
                <c:pt idx="4931">
                  <c:v>23.477732747523749</c:v>
                </c:pt>
                <c:pt idx="4932">
                  <c:v>23.477732748026117</c:v>
                </c:pt>
                <c:pt idx="4933">
                  <c:v>23.477732748208787</c:v>
                </c:pt>
                <c:pt idx="4934">
                  <c:v>23.477732748132613</c:v>
                </c:pt>
                <c:pt idx="4935">
                  <c:v>23.477732748163053</c:v>
                </c:pt>
                <c:pt idx="4936">
                  <c:v>23.477732747615221</c:v>
                </c:pt>
                <c:pt idx="4937">
                  <c:v>23.477732747904305</c:v>
                </c:pt>
                <c:pt idx="4938">
                  <c:v>23.477732748132613</c:v>
                </c:pt>
                <c:pt idx="4939">
                  <c:v>23.477732747630487</c:v>
                </c:pt>
                <c:pt idx="4940">
                  <c:v>23.477732747995713</c:v>
                </c:pt>
                <c:pt idx="4941">
                  <c:v>23.477732748071798</c:v>
                </c:pt>
                <c:pt idx="4942">
                  <c:v>23.477732748315283</c:v>
                </c:pt>
                <c:pt idx="4943">
                  <c:v>23.477732748041287</c:v>
                </c:pt>
                <c:pt idx="4944">
                  <c:v>23.477732747965149</c:v>
                </c:pt>
                <c:pt idx="4945">
                  <c:v>23.477732748102209</c:v>
                </c:pt>
                <c:pt idx="4946">
                  <c:v>23.477732748467513</c:v>
                </c:pt>
                <c:pt idx="4947">
                  <c:v>23.477732748071798</c:v>
                </c:pt>
                <c:pt idx="4948">
                  <c:v>23.477732747858788</c:v>
                </c:pt>
                <c:pt idx="4949">
                  <c:v>23.477732747950089</c:v>
                </c:pt>
                <c:pt idx="4950">
                  <c:v>23.477732747919625</c:v>
                </c:pt>
                <c:pt idx="4951">
                  <c:v>23.477732748178287</c:v>
                </c:pt>
                <c:pt idx="4952">
                  <c:v>23.4777327482545</c:v>
                </c:pt>
                <c:pt idx="4953">
                  <c:v>23.477732747782689</c:v>
                </c:pt>
                <c:pt idx="4954">
                  <c:v>23.477732748071798</c:v>
                </c:pt>
                <c:pt idx="4955">
                  <c:v>23.477732747813089</c:v>
                </c:pt>
                <c:pt idx="4956">
                  <c:v>23.477732747950089</c:v>
                </c:pt>
                <c:pt idx="4957">
                  <c:v>23.477732748269613</c:v>
                </c:pt>
                <c:pt idx="4958">
                  <c:v>23.477732747934805</c:v>
                </c:pt>
                <c:pt idx="4959">
                  <c:v>23.477732748071798</c:v>
                </c:pt>
                <c:pt idx="4960">
                  <c:v>23.477732748132613</c:v>
                </c:pt>
                <c:pt idx="4961">
                  <c:v>23.477732747873894</c:v>
                </c:pt>
                <c:pt idx="4962">
                  <c:v>23.477732748300109</c:v>
                </c:pt>
                <c:pt idx="4963">
                  <c:v>23.477732748178287</c:v>
                </c:pt>
                <c:pt idx="4964">
                  <c:v>23.477732747660806</c:v>
                </c:pt>
                <c:pt idx="4965">
                  <c:v>23.477732747676086</c:v>
                </c:pt>
                <c:pt idx="4966">
                  <c:v>23.477732747721657</c:v>
                </c:pt>
                <c:pt idx="4967">
                  <c:v>23.477732747660806</c:v>
                </c:pt>
                <c:pt idx="4968">
                  <c:v>23.477732747873894</c:v>
                </c:pt>
                <c:pt idx="4969">
                  <c:v>23.477732747767384</c:v>
                </c:pt>
                <c:pt idx="4970">
                  <c:v>23.477732748132613</c:v>
                </c:pt>
                <c:pt idx="4971">
                  <c:v>23.477732747782689</c:v>
                </c:pt>
                <c:pt idx="4972">
                  <c:v>23.477732747813089</c:v>
                </c:pt>
                <c:pt idx="4973">
                  <c:v>23.477732748132613</c:v>
                </c:pt>
                <c:pt idx="4974">
                  <c:v>23.477732747752189</c:v>
                </c:pt>
                <c:pt idx="4975">
                  <c:v>23.477732748117489</c:v>
                </c:pt>
                <c:pt idx="4976">
                  <c:v>23.477732748071798</c:v>
                </c:pt>
                <c:pt idx="4977">
                  <c:v>23.477732747858788</c:v>
                </c:pt>
                <c:pt idx="4978">
                  <c:v>23.477732748421776</c:v>
                </c:pt>
                <c:pt idx="4979">
                  <c:v>23.477732747919625</c:v>
                </c:pt>
                <c:pt idx="4980">
                  <c:v>23.477732747599905</c:v>
                </c:pt>
                <c:pt idx="4981">
                  <c:v>23.477732748117489</c:v>
                </c:pt>
                <c:pt idx="4982">
                  <c:v>23.477732748026117</c:v>
                </c:pt>
                <c:pt idx="4983">
                  <c:v>23.477732748010986</c:v>
                </c:pt>
                <c:pt idx="4984">
                  <c:v>23.477732748010986</c:v>
                </c:pt>
                <c:pt idx="4985">
                  <c:v>23.477732747843589</c:v>
                </c:pt>
                <c:pt idx="4986">
                  <c:v>23.477732748041287</c:v>
                </c:pt>
                <c:pt idx="4987">
                  <c:v>23.477732747752189</c:v>
                </c:pt>
                <c:pt idx="4988">
                  <c:v>23.477732747919625</c:v>
                </c:pt>
                <c:pt idx="4989">
                  <c:v>23.4777327484524</c:v>
                </c:pt>
                <c:pt idx="4990">
                  <c:v>23.477732747752189</c:v>
                </c:pt>
                <c:pt idx="4991">
                  <c:v>23.477732747752189</c:v>
                </c:pt>
                <c:pt idx="4992">
                  <c:v>23.477732747995713</c:v>
                </c:pt>
                <c:pt idx="4993">
                  <c:v>23.477732748224089</c:v>
                </c:pt>
                <c:pt idx="4994">
                  <c:v>23.477732748193525</c:v>
                </c:pt>
                <c:pt idx="4995">
                  <c:v>23.477732747797809</c:v>
                </c:pt>
                <c:pt idx="4996">
                  <c:v>23.477732747980486</c:v>
                </c:pt>
                <c:pt idx="4997">
                  <c:v>23.477732748208787</c:v>
                </c:pt>
                <c:pt idx="4998">
                  <c:v>23.477732748437017</c:v>
                </c:pt>
                <c:pt idx="4999">
                  <c:v>23.477732747858788</c:v>
                </c:pt>
                <c:pt idx="5000">
                  <c:v>23.477732747889124</c:v>
                </c:pt>
                <c:pt idx="5001">
                  <c:v>23.477732748163053</c:v>
                </c:pt>
                <c:pt idx="5002">
                  <c:v>23.477732747797809</c:v>
                </c:pt>
                <c:pt idx="5003">
                  <c:v>23.477732747950089</c:v>
                </c:pt>
                <c:pt idx="5004">
                  <c:v>23.477732748087089</c:v>
                </c:pt>
                <c:pt idx="5005">
                  <c:v>23.477732747752189</c:v>
                </c:pt>
                <c:pt idx="5006">
                  <c:v>23.477732748132613</c:v>
                </c:pt>
                <c:pt idx="5007">
                  <c:v>23.477732748102209</c:v>
                </c:pt>
                <c:pt idx="5008">
                  <c:v>23.477732748147879</c:v>
                </c:pt>
                <c:pt idx="5009">
                  <c:v>23.477732748376198</c:v>
                </c:pt>
                <c:pt idx="5010">
                  <c:v>23.477732748482786</c:v>
                </c:pt>
                <c:pt idx="5011">
                  <c:v>23.477732747660806</c:v>
                </c:pt>
                <c:pt idx="5012">
                  <c:v>23.477732747873894</c:v>
                </c:pt>
                <c:pt idx="5013">
                  <c:v>23.477732747858788</c:v>
                </c:pt>
                <c:pt idx="5014">
                  <c:v>23.477732748239209</c:v>
                </c:pt>
                <c:pt idx="5015">
                  <c:v>23.477732747919625</c:v>
                </c:pt>
                <c:pt idx="5016">
                  <c:v>23.477732747797809</c:v>
                </c:pt>
                <c:pt idx="5017">
                  <c:v>23.477732748193525</c:v>
                </c:pt>
                <c:pt idx="5018">
                  <c:v>23.477732748239209</c:v>
                </c:pt>
                <c:pt idx="5019">
                  <c:v>23.477732747934805</c:v>
                </c:pt>
                <c:pt idx="5020">
                  <c:v>23.47773274782821</c:v>
                </c:pt>
                <c:pt idx="5021">
                  <c:v>23.47773274782821</c:v>
                </c:pt>
                <c:pt idx="5022">
                  <c:v>23.477732747797809</c:v>
                </c:pt>
                <c:pt idx="5023">
                  <c:v>23.477732748284886</c:v>
                </c:pt>
                <c:pt idx="5024">
                  <c:v>23.477732747706586</c:v>
                </c:pt>
                <c:pt idx="5025">
                  <c:v>23.477732747767384</c:v>
                </c:pt>
                <c:pt idx="5026">
                  <c:v>23.477732748026117</c:v>
                </c:pt>
                <c:pt idx="5027">
                  <c:v>23.477732747980486</c:v>
                </c:pt>
                <c:pt idx="5028">
                  <c:v>23.477732747858788</c:v>
                </c:pt>
                <c:pt idx="5029">
                  <c:v>23.477732747660806</c:v>
                </c:pt>
                <c:pt idx="5030">
                  <c:v>23.477732747767384</c:v>
                </c:pt>
                <c:pt idx="5031">
                  <c:v>23.477732747980486</c:v>
                </c:pt>
                <c:pt idx="5032">
                  <c:v>23.477732747676086</c:v>
                </c:pt>
                <c:pt idx="5033">
                  <c:v>23.477732747584724</c:v>
                </c:pt>
                <c:pt idx="5034">
                  <c:v>23.477732748360868</c:v>
                </c:pt>
                <c:pt idx="5035">
                  <c:v>23.477732747858788</c:v>
                </c:pt>
                <c:pt idx="5036">
                  <c:v>23.477732747843589</c:v>
                </c:pt>
                <c:pt idx="5037">
                  <c:v>23.477732747995713</c:v>
                </c:pt>
                <c:pt idx="5038">
                  <c:v>23.477732747691402</c:v>
                </c:pt>
                <c:pt idx="5039">
                  <c:v>23.477732747767384</c:v>
                </c:pt>
                <c:pt idx="5040">
                  <c:v>23.477732747889124</c:v>
                </c:pt>
                <c:pt idx="5041">
                  <c:v>23.477732747813089</c:v>
                </c:pt>
                <c:pt idx="5042">
                  <c:v>23.477732747767384</c:v>
                </c:pt>
                <c:pt idx="5043">
                  <c:v>23.477732748087089</c:v>
                </c:pt>
                <c:pt idx="5044">
                  <c:v>23.477732748117489</c:v>
                </c:pt>
                <c:pt idx="5045">
                  <c:v>23.477732747950089</c:v>
                </c:pt>
                <c:pt idx="5046">
                  <c:v>23.477732747995713</c:v>
                </c:pt>
                <c:pt idx="5047">
                  <c:v>23.477732748163053</c:v>
                </c:pt>
                <c:pt idx="5048">
                  <c:v>23.477732748132613</c:v>
                </c:pt>
                <c:pt idx="5049">
                  <c:v>23.477732748178287</c:v>
                </c:pt>
                <c:pt idx="5050">
                  <c:v>23.477732747934805</c:v>
                </c:pt>
                <c:pt idx="5051">
                  <c:v>23.477732748026117</c:v>
                </c:pt>
                <c:pt idx="5052">
                  <c:v>23.477732748056603</c:v>
                </c:pt>
                <c:pt idx="5053">
                  <c:v>23.477732747950089</c:v>
                </c:pt>
                <c:pt idx="5054">
                  <c:v>23.477732747691402</c:v>
                </c:pt>
                <c:pt idx="5055">
                  <c:v>23.477732747371579</c:v>
                </c:pt>
                <c:pt idx="5056">
                  <c:v>23.477732748147879</c:v>
                </c:pt>
                <c:pt idx="5057">
                  <c:v>23.477732748330517</c:v>
                </c:pt>
                <c:pt idx="5058">
                  <c:v>23.477732747691402</c:v>
                </c:pt>
                <c:pt idx="5059">
                  <c:v>23.477732747980486</c:v>
                </c:pt>
                <c:pt idx="5060">
                  <c:v>23.477732748193525</c:v>
                </c:pt>
                <c:pt idx="5061">
                  <c:v>23.477732748010986</c:v>
                </c:pt>
                <c:pt idx="5062">
                  <c:v>23.477732747782689</c:v>
                </c:pt>
                <c:pt idx="5063">
                  <c:v>23.477732747706586</c:v>
                </c:pt>
                <c:pt idx="5064">
                  <c:v>23.477732747523749</c:v>
                </c:pt>
                <c:pt idx="5065">
                  <c:v>23.477732747752189</c:v>
                </c:pt>
                <c:pt idx="5066">
                  <c:v>23.477732748269613</c:v>
                </c:pt>
                <c:pt idx="5067">
                  <c:v>23.477732748056603</c:v>
                </c:pt>
                <c:pt idx="5068">
                  <c:v>23.477732747676086</c:v>
                </c:pt>
                <c:pt idx="5069">
                  <c:v>23.477732747965149</c:v>
                </c:pt>
                <c:pt idx="5070">
                  <c:v>23.477732748193525</c:v>
                </c:pt>
                <c:pt idx="5071">
                  <c:v>23.477732748482786</c:v>
                </c:pt>
                <c:pt idx="5072">
                  <c:v>23.477732747752189</c:v>
                </c:pt>
                <c:pt idx="5073">
                  <c:v>23.477732747950089</c:v>
                </c:pt>
                <c:pt idx="5074">
                  <c:v>23.477732748330517</c:v>
                </c:pt>
                <c:pt idx="5075">
                  <c:v>23.477732747599905</c:v>
                </c:pt>
                <c:pt idx="5076">
                  <c:v>23.477732748041287</c:v>
                </c:pt>
                <c:pt idx="5077">
                  <c:v>23.477732747721657</c:v>
                </c:pt>
                <c:pt idx="5078">
                  <c:v>23.477732748634924</c:v>
                </c:pt>
                <c:pt idx="5079">
                  <c:v>23.477732748056603</c:v>
                </c:pt>
                <c:pt idx="5080">
                  <c:v>23.477732748330517</c:v>
                </c:pt>
                <c:pt idx="5081">
                  <c:v>23.477732747721657</c:v>
                </c:pt>
                <c:pt idx="5082">
                  <c:v>23.477732748147879</c:v>
                </c:pt>
                <c:pt idx="5083">
                  <c:v>23.477732748543609</c:v>
                </c:pt>
                <c:pt idx="5084">
                  <c:v>23.477732748026117</c:v>
                </c:pt>
                <c:pt idx="5085">
                  <c:v>23.477732747721657</c:v>
                </c:pt>
                <c:pt idx="5086">
                  <c:v>23.477732748026117</c:v>
                </c:pt>
                <c:pt idx="5087">
                  <c:v>23.477732747965149</c:v>
                </c:pt>
                <c:pt idx="5088">
                  <c:v>23.477732748482786</c:v>
                </c:pt>
                <c:pt idx="5089">
                  <c:v>23.477732747599905</c:v>
                </c:pt>
                <c:pt idx="5090">
                  <c:v>23.477732748208787</c:v>
                </c:pt>
                <c:pt idx="5091">
                  <c:v>23.477732747691402</c:v>
                </c:pt>
                <c:pt idx="5092">
                  <c:v>23.477732747630487</c:v>
                </c:pt>
                <c:pt idx="5093">
                  <c:v>23.477732748604588</c:v>
                </c:pt>
                <c:pt idx="5094">
                  <c:v>23.477732748147879</c:v>
                </c:pt>
                <c:pt idx="5095">
                  <c:v>23.477732747904305</c:v>
                </c:pt>
                <c:pt idx="5096">
                  <c:v>23.477732747843589</c:v>
                </c:pt>
                <c:pt idx="5097">
                  <c:v>23.477732747934805</c:v>
                </c:pt>
                <c:pt idx="5098">
                  <c:v>23.477732747995713</c:v>
                </c:pt>
                <c:pt idx="5099">
                  <c:v>23.477732747599905</c:v>
                </c:pt>
                <c:pt idx="5100">
                  <c:v>23.477732747599905</c:v>
                </c:pt>
                <c:pt idx="5101">
                  <c:v>23.477732748300109</c:v>
                </c:pt>
                <c:pt idx="5102">
                  <c:v>23.477732748056603</c:v>
                </c:pt>
                <c:pt idx="5103">
                  <c:v>23.477732748239209</c:v>
                </c:pt>
                <c:pt idx="5104">
                  <c:v>23.477732748026117</c:v>
                </c:pt>
                <c:pt idx="5105">
                  <c:v>23.477732747843589</c:v>
                </c:pt>
                <c:pt idx="5106">
                  <c:v>23.477732747965149</c:v>
                </c:pt>
                <c:pt idx="5107">
                  <c:v>23.477732748239209</c:v>
                </c:pt>
                <c:pt idx="5108">
                  <c:v>23.477732747995713</c:v>
                </c:pt>
                <c:pt idx="5109">
                  <c:v>23.4777327484524</c:v>
                </c:pt>
                <c:pt idx="5110">
                  <c:v>23.477732747873894</c:v>
                </c:pt>
                <c:pt idx="5111">
                  <c:v>23.477732747965149</c:v>
                </c:pt>
                <c:pt idx="5112">
                  <c:v>23.477732747721657</c:v>
                </c:pt>
                <c:pt idx="5113">
                  <c:v>23.477732747843589</c:v>
                </c:pt>
                <c:pt idx="5114">
                  <c:v>23.477732748269613</c:v>
                </c:pt>
                <c:pt idx="5115">
                  <c:v>23.477732748421776</c:v>
                </c:pt>
                <c:pt idx="5116">
                  <c:v>23.477732748208787</c:v>
                </c:pt>
                <c:pt idx="5117">
                  <c:v>23.477732748056603</c:v>
                </c:pt>
                <c:pt idx="5118">
                  <c:v>23.477732747813089</c:v>
                </c:pt>
                <c:pt idx="5119">
                  <c:v>23.477732748178287</c:v>
                </c:pt>
                <c:pt idx="5120">
                  <c:v>23.477732747813089</c:v>
                </c:pt>
                <c:pt idx="5121">
                  <c:v>23.477732748147879</c:v>
                </c:pt>
                <c:pt idx="5122">
                  <c:v>23.477732747599905</c:v>
                </c:pt>
                <c:pt idx="5123">
                  <c:v>23.477732747721657</c:v>
                </c:pt>
                <c:pt idx="5124">
                  <c:v>23.477732748087089</c:v>
                </c:pt>
                <c:pt idx="5125">
                  <c:v>23.477732747934805</c:v>
                </c:pt>
                <c:pt idx="5126">
                  <c:v>23.477732748087089</c:v>
                </c:pt>
                <c:pt idx="5127">
                  <c:v>23.477732747904305</c:v>
                </c:pt>
                <c:pt idx="5128">
                  <c:v>23.477732747782689</c:v>
                </c:pt>
                <c:pt idx="5129">
                  <c:v>23.477732748634924</c:v>
                </c:pt>
                <c:pt idx="5130">
                  <c:v>23.477732747599905</c:v>
                </c:pt>
                <c:pt idx="5131">
                  <c:v>23.477732748178287</c:v>
                </c:pt>
                <c:pt idx="5132">
                  <c:v>23.477732748087089</c:v>
                </c:pt>
                <c:pt idx="5133">
                  <c:v>23.477732748360868</c:v>
                </c:pt>
                <c:pt idx="5134">
                  <c:v>23.477732747843589</c:v>
                </c:pt>
                <c:pt idx="5135">
                  <c:v>23.477732747721657</c:v>
                </c:pt>
                <c:pt idx="5136">
                  <c:v>23.477732747904305</c:v>
                </c:pt>
                <c:pt idx="5137">
                  <c:v>23.477732747843589</c:v>
                </c:pt>
                <c:pt idx="5138">
                  <c:v>23.477732748300109</c:v>
                </c:pt>
                <c:pt idx="5139">
                  <c:v>23.477732747478289</c:v>
                </c:pt>
                <c:pt idx="5140">
                  <c:v>23.477732747447789</c:v>
                </c:pt>
                <c:pt idx="5141">
                  <c:v>23.477732747782689</c:v>
                </c:pt>
                <c:pt idx="5142">
                  <c:v>23.477732747539076</c:v>
                </c:pt>
                <c:pt idx="5143">
                  <c:v>23.477732747569487</c:v>
                </c:pt>
                <c:pt idx="5144">
                  <c:v>23.477732748147879</c:v>
                </c:pt>
                <c:pt idx="5145">
                  <c:v>23.477732747417402</c:v>
                </c:pt>
                <c:pt idx="5146">
                  <c:v>23.477732748117489</c:v>
                </c:pt>
                <c:pt idx="5147">
                  <c:v>23.477732747539076</c:v>
                </c:pt>
                <c:pt idx="5148">
                  <c:v>23.477732747813089</c:v>
                </c:pt>
                <c:pt idx="5149">
                  <c:v>23.477732748056603</c:v>
                </c:pt>
                <c:pt idx="5150">
                  <c:v>23.477732748421776</c:v>
                </c:pt>
                <c:pt idx="5151">
                  <c:v>23.477732747965149</c:v>
                </c:pt>
                <c:pt idx="5152">
                  <c:v>23.477732747904305</c:v>
                </c:pt>
                <c:pt idx="5153">
                  <c:v>23.477732747417402</c:v>
                </c:pt>
                <c:pt idx="5154">
                  <c:v>23.477732747873894</c:v>
                </c:pt>
                <c:pt idx="5155">
                  <c:v>23.477732747782689</c:v>
                </c:pt>
                <c:pt idx="5156">
                  <c:v>23.477732747873894</c:v>
                </c:pt>
                <c:pt idx="5157">
                  <c:v>23.477732747599905</c:v>
                </c:pt>
                <c:pt idx="5158">
                  <c:v>23.477732748391489</c:v>
                </c:pt>
                <c:pt idx="5159">
                  <c:v>23.477732748056603</c:v>
                </c:pt>
                <c:pt idx="5160">
                  <c:v>23.477732748421776</c:v>
                </c:pt>
                <c:pt idx="5161">
                  <c:v>23.477732748117489</c:v>
                </c:pt>
                <c:pt idx="5162">
                  <c:v>23.477732748178287</c:v>
                </c:pt>
                <c:pt idx="5163">
                  <c:v>23.477732747599905</c:v>
                </c:pt>
                <c:pt idx="5164">
                  <c:v>23.477732748087089</c:v>
                </c:pt>
                <c:pt idx="5165">
                  <c:v>23.477732748574009</c:v>
                </c:pt>
                <c:pt idx="5166">
                  <c:v>23.477732748543609</c:v>
                </c:pt>
                <c:pt idx="5167">
                  <c:v>23.477732748269613</c:v>
                </c:pt>
                <c:pt idx="5168">
                  <c:v>23.477732747752189</c:v>
                </c:pt>
                <c:pt idx="5169">
                  <c:v>23.477732748269613</c:v>
                </c:pt>
                <c:pt idx="5170">
                  <c:v>23.477732747356487</c:v>
                </c:pt>
                <c:pt idx="5171">
                  <c:v>23.477732748147879</c:v>
                </c:pt>
                <c:pt idx="5172">
                  <c:v>23.477732748117489</c:v>
                </c:pt>
                <c:pt idx="5173">
                  <c:v>23.477732747660806</c:v>
                </c:pt>
                <c:pt idx="5174">
                  <c:v>23.477732747660806</c:v>
                </c:pt>
                <c:pt idx="5175">
                  <c:v>23.477732747873894</c:v>
                </c:pt>
                <c:pt idx="5176">
                  <c:v>23.477732747721657</c:v>
                </c:pt>
                <c:pt idx="5177">
                  <c:v>23.477732747904305</c:v>
                </c:pt>
                <c:pt idx="5178">
                  <c:v>23.477732748513105</c:v>
                </c:pt>
                <c:pt idx="5179">
                  <c:v>23.477732747934805</c:v>
                </c:pt>
                <c:pt idx="5180">
                  <c:v>23.477732747599905</c:v>
                </c:pt>
                <c:pt idx="5181">
                  <c:v>23.477732747843589</c:v>
                </c:pt>
                <c:pt idx="5182">
                  <c:v>23.477732747934805</c:v>
                </c:pt>
                <c:pt idx="5183">
                  <c:v>23.477732748087089</c:v>
                </c:pt>
                <c:pt idx="5184">
                  <c:v>23.477732747386906</c:v>
                </c:pt>
                <c:pt idx="5185">
                  <c:v>23.477732747386906</c:v>
                </c:pt>
                <c:pt idx="5186">
                  <c:v>23.477732748300109</c:v>
                </c:pt>
                <c:pt idx="5187">
                  <c:v>23.477732748026117</c:v>
                </c:pt>
                <c:pt idx="5188">
                  <c:v>23.477732748330517</c:v>
                </c:pt>
                <c:pt idx="5189">
                  <c:v>23.477732747934805</c:v>
                </c:pt>
                <c:pt idx="5190">
                  <c:v>23.477732747904305</c:v>
                </c:pt>
                <c:pt idx="5191">
                  <c:v>23.477732747904305</c:v>
                </c:pt>
                <c:pt idx="5192">
                  <c:v>23.477732748026117</c:v>
                </c:pt>
                <c:pt idx="5193">
                  <c:v>23.477732747326005</c:v>
                </c:pt>
                <c:pt idx="5194">
                  <c:v>23.477732748421776</c:v>
                </c:pt>
                <c:pt idx="5195">
                  <c:v>23.477732747965149</c:v>
                </c:pt>
                <c:pt idx="5196">
                  <c:v>23.477732747630487</c:v>
                </c:pt>
                <c:pt idx="5197">
                  <c:v>23.477732748056603</c:v>
                </c:pt>
                <c:pt idx="5198">
                  <c:v>23.477732747691402</c:v>
                </c:pt>
                <c:pt idx="5199">
                  <c:v>23.477732748543609</c:v>
                </c:pt>
                <c:pt idx="5200">
                  <c:v>23.477732747904305</c:v>
                </c:pt>
                <c:pt idx="5201">
                  <c:v>23.477732747691402</c:v>
                </c:pt>
                <c:pt idx="5202">
                  <c:v>23.477732747782689</c:v>
                </c:pt>
                <c:pt idx="5203">
                  <c:v>23.477732748087089</c:v>
                </c:pt>
                <c:pt idx="5204">
                  <c:v>23.477732747782689</c:v>
                </c:pt>
                <c:pt idx="5205">
                  <c:v>23.477732748300109</c:v>
                </c:pt>
                <c:pt idx="5206">
                  <c:v>23.477732747417402</c:v>
                </c:pt>
                <c:pt idx="5207">
                  <c:v>23.477732747569487</c:v>
                </c:pt>
                <c:pt idx="5208">
                  <c:v>23.477732748269613</c:v>
                </c:pt>
                <c:pt idx="5209">
                  <c:v>23.477732748208787</c:v>
                </c:pt>
                <c:pt idx="5210">
                  <c:v>23.477732747691402</c:v>
                </c:pt>
                <c:pt idx="5211">
                  <c:v>23.477732747721657</c:v>
                </c:pt>
                <c:pt idx="5212">
                  <c:v>23.477732748543609</c:v>
                </c:pt>
                <c:pt idx="5213">
                  <c:v>23.477732747752189</c:v>
                </c:pt>
                <c:pt idx="5214">
                  <c:v>23.477732748360868</c:v>
                </c:pt>
                <c:pt idx="5215">
                  <c:v>23.477732748574009</c:v>
                </c:pt>
                <c:pt idx="5216">
                  <c:v>23.477732747873894</c:v>
                </c:pt>
                <c:pt idx="5217">
                  <c:v>23.477732748117489</c:v>
                </c:pt>
                <c:pt idx="5218">
                  <c:v>23.477732747721657</c:v>
                </c:pt>
                <c:pt idx="5219">
                  <c:v>23.477732747691402</c:v>
                </c:pt>
                <c:pt idx="5220">
                  <c:v>23.477732747660806</c:v>
                </c:pt>
                <c:pt idx="5221">
                  <c:v>23.477732748300109</c:v>
                </c:pt>
                <c:pt idx="5222">
                  <c:v>23.477732747447789</c:v>
                </c:pt>
                <c:pt idx="5223">
                  <c:v>23.477732747873894</c:v>
                </c:pt>
                <c:pt idx="5224">
                  <c:v>23.477732747721657</c:v>
                </c:pt>
                <c:pt idx="5225">
                  <c:v>23.477732748300109</c:v>
                </c:pt>
                <c:pt idx="5226">
                  <c:v>23.477732748147879</c:v>
                </c:pt>
                <c:pt idx="5227">
                  <c:v>23.477732747782689</c:v>
                </c:pt>
                <c:pt idx="5228">
                  <c:v>23.477732747691402</c:v>
                </c:pt>
                <c:pt idx="5229">
                  <c:v>23.477732748330517</c:v>
                </c:pt>
                <c:pt idx="5230">
                  <c:v>23.477732747843589</c:v>
                </c:pt>
                <c:pt idx="5231">
                  <c:v>23.477732748087089</c:v>
                </c:pt>
                <c:pt idx="5232">
                  <c:v>23.477732748056603</c:v>
                </c:pt>
                <c:pt idx="5233">
                  <c:v>23.477732748300109</c:v>
                </c:pt>
                <c:pt idx="5234">
                  <c:v>23.477732747630487</c:v>
                </c:pt>
                <c:pt idx="5235">
                  <c:v>23.477732747599905</c:v>
                </c:pt>
                <c:pt idx="5236">
                  <c:v>23.477732748117489</c:v>
                </c:pt>
                <c:pt idx="5237">
                  <c:v>23.477732748239209</c:v>
                </c:pt>
                <c:pt idx="5238">
                  <c:v>23.477732747599905</c:v>
                </c:pt>
                <c:pt idx="5239">
                  <c:v>23.477732747965149</c:v>
                </c:pt>
                <c:pt idx="5240">
                  <c:v>23.477732747904305</c:v>
                </c:pt>
                <c:pt idx="5241">
                  <c:v>23.477732748391489</c:v>
                </c:pt>
                <c:pt idx="5242">
                  <c:v>23.477732747813089</c:v>
                </c:pt>
                <c:pt idx="5243">
                  <c:v>23.477732748178287</c:v>
                </c:pt>
                <c:pt idx="5244">
                  <c:v>23.477732747478289</c:v>
                </c:pt>
                <c:pt idx="5245">
                  <c:v>23.477732747630487</c:v>
                </c:pt>
                <c:pt idx="5246">
                  <c:v>23.477732747721657</c:v>
                </c:pt>
                <c:pt idx="5247">
                  <c:v>23.477732748147879</c:v>
                </c:pt>
                <c:pt idx="5248">
                  <c:v>23.477732747873894</c:v>
                </c:pt>
                <c:pt idx="5249">
                  <c:v>23.477732748026117</c:v>
                </c:pt>
                <c:pt idx="5250">
                  <c:v>23.477732747995713</c:v>
                </c:pt>
                <c:pt idx="5251">
                  <c:v>23.477732748269613</c:v>
                </c:pt>
                <c:pt idx="5252">
                  <c:v>23.477732747934805</c:v>
                </c:pt>
                <c:pt idx="5253">
                  <c:v>23.477732748360868</c:v>
                </c:pt>
                <c:pt idx="5254">
                  <c:v>23.477732748513105</c:v>
                </c:pt>
                <c:pt idx="5255">
                  <c:v>23.477732747660806</c:v>
                </c:pt>
                <c:pt idx="5256">
                  <c:v>23.477732747386906</c:v>
                </c:pt>
                <c:pt idx="5257">
                  <c:v>23.477732748087089</c:v>
                </c:pt>
                <c:pt idx="5258">
                  <c:v>23.477732748178287</c:v>
                </c:pt>
                <c:pt idx="5259">
                  <c:v>23.477732748239209</c:v>
                </c:pt>
                <c:pt idx="5260">
                  <c:v>23.477732747478289</c:v>
                </c:pt>
                <c:pt idx="5261">
                  <c:v>23.477732748787083</c:v>
                </c:pt>
                <c:pt idx="5262">
                  <c:v>23.477732748756786</c:v>
                </c:pt>
                <c:pt idx="5263">
                  <c:v>23.477732748574009</c:v>
                </c:pt>
                <c:pt idx="5264">
                  <c:v>23.477732747782689</c:v>
                </c:pt>
                <c:pt idx="5265">
                  <c:v>23.477732747782689</c:v>
                </c:pt>
                <c:pt idx="5266">
                  <c:v>23.477732747539076</c:v>
                </c:pt>
                <c:pt idx="5267">
                  <c:v>23.477732747965149</c:v>
                </c:pt>
                <c:pt idx="5268">
                  <c:v>23.477732747782689</c:v>
                </c:pt>
                <c:pt idx="5269">
                  <c:v>23.4777327484524</c:v>
                </c:pt>
                <c:pt idx="5270">
                  <c:v>23.477732747904305</c:v>
                </c:pt>
                <c:pt idx="5271">
                  <c:v>23.477732748269613</c:v>
                </c:pt>
                <c:pt idx="5272">
                  <c:v>23.477732747843589</c:v>
                </c:pt>
                <c:pt idx="5273">
                  <c:v>23.477732748574009</c:v>
                </c:pt>
                <c:pt idx="5274">
                  <c:v>23.477732747721657</c:v>
                </c:pt>
                <c:pt idx="5275">
                  <c:v>23.477732747782689</c:v>
                </c:pt>
                <c:pt idx="5276">
                  <c:v>23.477732747447789</c:v>
                </c:pt>
                <c:pt idx="5277">
                  <c:v>23.477732748117489</c:v>
                </c:pt>
                <c:pt idx="5278">
                  <c:v>23.477732748087089</c:v>
                </c:pt>
                <c:pt idx="5279">
                  <c:v>23.477732747386906</c:v>
                </c:pt>
                <c:pt idx="5280">
                  <c:v>23.477732748269613</c:v>
                </c:pt>
                <c:pt idx="5281">
                  <c:v>23.477732747539076</c:v>
                </c:pt>
                <c:pt idx="5282">
                  <c:v>23.477732748087089</c:v>
                </c:pt>
                <c:pt idx="5283">
                  <c:v>23.477732747082587</c:v>
                </c:pt>
                <c:pt idx="5284">
                  <c:v>23.477732748087089</c:v>
                </c:pt>
                <c:pt idx="5285">
                  <c:v>23.477732747965149</c:v>
                </c:pt>
                <c:pt idx="5286">
                  <c:v>23.477732748056603</c:v>
                </c:pt>
                <c:pt idx="5287">
                  <c:v>23.477732747417402</c:v>
                </c:pt>
                <c:pt idx="5288">
                  <c:v>23.477732748239209</c:v>
                </c:pt>
                <c:pt idx="5289">
                  <c:v>23.477732747447789</c:v>
                </c:pt>
                <c:pt idx="5290">
                  <c:v>23.477732748026117</c:v>
                </c:pt>
                <c:pt idx="5291">
                  <c:v>23.477732747965149</c:v>
                </c:pt>
                <c:pt idx="5292">
                  <c:v>23.477732747539076</c:v>
                </c:pt>
                <c:pt idx="5293">
                  <c:v>23.477732749152487</c:v>
                </c:pt>
                <c:pt idx="5294">
                  <c:v>23.477732747843589</c:v>
                </c:pt>
                <c:pt idx="5295">
                  <c:v>23.477732747965149</c:v>
                </c:pt>
                <c:pt idx="5296">
                  <c:v>23.477732747599905</c:v>
                </c:pt>
                <c:pt idx="5297">
                  <c:v>23.477732748574009</c:v>
                </c:pt>
                <c:pt idx="5298">
                  <c:v>23.477732747843589</c:v>
                </c:pt>
                <c:pt idx="5299">
                  <c:v>23.477732748300109</c:v>
                </c:pt>
                <c:pt idx="5300">
                  <c:v>23.477732747691402</c:v>
                </c:pt>
                <c:pt idx="5301">
                  <c:v>23.477732747843589</c:v>
                </c:pt>
                <c:pt idx="5302">
                  <c:v>23.477732748360868</c:v>
                </c:pt>
                <c:pt idx="5303">
                  <c:v>23.477732748269613</c:v>
                </c:pt>
                <c:pt idx="5304">
                  <c:v>23.477732747873894</c:v>
                </c:pt>
                <c:pt idx="5305">
                  <c:v>23.477732748208787</c:v>
                </c:pt>
                <c:pt idx="5306">
                  <c:v>23.477732747752189</c:v>
                </c:pt>
                <c:pt idx="5307">
                  <c:v>23.477732747934805</c:v>
                </c:pt>
                <c:pt idx="5308">
                  <c:v>23.477732748147879</c:v>
                </c:pt>
                <c:pt idx="5309">
                  <c:v>23.477732747934805</c:v>
                </c:pt>
                <c:pt idx="5310">
                  <c:v>23.477732748848087</c:v>
                </c:pt>
                <c:pt idx="5311">
                  <c:v>23.477732747447789</c:v>
                </c:pt>
                <c:pt idx="5312">
                  <c:v>23.477732747630487</c:v>
                </c:pt>
                <c:pt idx="5313">
                  <c:v>23.477732748695889</c:v>
                </c:pt>
                <c:pt idx="5314">
                  <c:v>23.477732748026117</c:v>
                </c:pt>
                <c:pt idx="5315">
                  <c:v>23.477732748300109</c:v>
                </c:pt>
                <c:pt idx="5316">
                  <c:v>23.477732748726179</c:v>
                </c:pt>
                <c:pt idx="5317">
                  <c:v>23.477732746899889</c:v>
                </c:pt>
                <c:pt idx="5318">
                  <c:v>23.477732747660806</c:v>
                </c:pt>
                <c:pt idx="5319">
                  <c:v>23.477732747813089</c:v>
                </c:pt>
                <c:pt idx="5320">
                  <c:v>23.477732747569487</c:v>
                </c:pt>
                <c:pt idx="5321">
                  <c:v>23.477732748634924</c:v>
                </c:pt>
                <c:pt idx="5322">
                  <c:v>23.477732747539076</c:v>
                </c:pt>
                <c:pt idx="5323">
                  <c:v>23.477732748726179</c:v>
                </c:pt>
                <c:pt idx="5324">
                  <c:v>23.477732747660806</c:v>
                </c:pt>
                <c:pt idx="5325">
                  <c:v>23.477732748421776</c:v>
                </c:pt>
                <c:pt idx="5326">
                  <c:v>23.477732747691402</c:v>
                </c:pt>
                <c:pt idx="5327">
                  <c:v>23.477732747904305</c:v>
                </c:pt>
                <c:pt idx="5328">
                  <c:v>23.477732748026117</c:v>
                </c:pt>
                <c:pt idx="5329">
                  <c:v>23.477732748056603</c:v>
                </c:pt>
                <c:pt idx="5330">
                  <c:v>23.477732747478289</c:v>
                </c:pt>
                <c:pt idx="5331">
                  <c:v>23.477732748574009</c:v>
                </c:pt>
                <c:pt idx="5332">
                  <c:v>23.477732748087089</c:v>
                </c:pt>
                <c:pt idx="5333">
                  <c:v>23.477732747599905</c:v>
                </c:pt>
                <c:pt idx="5334">
                  <c:v>23.477732747691402</c:v>
                </c:pt>
                <c:pt idx="5335">
                  <c:v>23.477732747599905</c:v>
                </c:pt>
                <c:pt idx="5336">
                  <c:v>23.477732747934805</c:v>
                </c:pt>
                <c:pt idx="5337">
                  <c:v>23.477732748178287</c:v>
                </c:pt>
                <c:pt idx="5338">
                  <c:v>23.477732747265087</c:v>
                </c:pt>
                <c:pt idx="5339">
                  <c:v>23.477732747386906</c:v>
                </c:pt>
                <c:pt idx="5340">
                  <c:v>23.477732748147879</c:v>
                </c:pt>
                <c:pt idx="5341">
                  <c:v>23.477732747356487</c:v>
                </c:pt>
                <c:pt idx="5342">
                  <c:v>23.477732747995713</c:v>
                </c:pt>
                <c:pt idx="5343">
                  <c:v>23.477732746991091</c:v>
                </c:pt>
                <c:pt idx="5344">
                  <c:v>23.477732748574009</c:v>
                </c:pt>
                <c:pt idx="5345">
                  <c:v>23.477732748117489</c:v>
                </c:pt>
                <c:pt idx="5346">
                  <c:v>23.477732748026117</c:v>
                </c:pt>
                <c:pt idx="5347">
                  <c:v>23.477732748026117</c:v>
                </c:pt>
                <c:pt idx="5348">
                  <c:v>23.477732747934805</c:v>
                </c:pt>
                <c:pt idx="5349">
                  <c:v>23.477732747965149</c:v>
                </c:pt>
                <c:pt idx="5350">
                  <c:v>23.477732748817687</c:v>
                </c:pt>
                <c:pt idx="5351">
                  <c:v>23.477732747873894</c:v>
                </c:pt>
                <c:pt idx="5352">
                  <c:v>23.4777327484524</c:v>
                </c:pt>
                <c:pt idx="5353">
                  <c:v>23.477732748239209</c:v>
                </c:pt>
                <c:pt idx="5354">
                  <c:v>23.477732748178287</c:v>
                </c:pt>
                <c:pt idx="5355">
                  <c:v>23.477732747995713</c:v>
                </c:pt>
                <c:pt idx="5356">
                  <c:v>23.477732747691402</c:v>
                </c:pt>
                <c:pt idx="5357">
                  <c:v>23.477732747660806</c:v>
                </c:pt>
                <c:pt idx="5358">
                  <c:v>23.477732747752189</c:v>
                </c:pt>
                <c:pt idx="5359">
                  <c:v>23.477732747752189</c:v>
                </c:pt>
                <c:pt idx="5360">
                  <c:v>23.477732747447789</c:v>
                </c:pt>
                <c:pt idx="5361">
                  <c:v>23.477732748208787</c:v>
                </c:pt>
                <c:pt idx="5362">
                  <c:v>23.477732747021598</c:v>
                </c:pt>
                <c:pt idx="5363">
                  <c:v>23.477732748969757</c:v>
                </c:pt>
                <c:pt idx="5364">
                  <c:v>23.4777327484524</c:v>
                </c:pt>
                <c:pt idx="5365">
                  <c:v>23.477732747599905</c:v>
                </c:pt>
                <c:pt idx="5366">
                  <c:v>23.477732747691402</c:v>
                </c:pt>
                <c:pt idx="5367">
                  <c:v>23.477732747295587</c:v>
                </c:pt>
                <c:pt idx="5368">
                  <c:v>23.477732747295587</c:v>
                </c:pt>
                <c:pt idx="5369">
                  <c:v>23.477732748178287</c:v>
                </c:pt>
                <c:pt idx="5370">
                  <c:v>23.477732747782689</c:v>
                </c:pt>
                <c:pt idx="5371">
                  <c:v>23.477732748178287</c:v>
                </c:pt>
                <c:pt idx="5372">
                  <c:v>23.477732748634924</c:v>
                </c:pt>
                <c:pt idx="5373">
                  <c:v>23.477732748726179</c:v>
                </c:pt>
                <c:pt idx="5374">
                  <c:v>23.477732748117489</c:v>
                </c:pt>
                <c:pt idx="5375">
                  <c:v>23.477732747873894</c:v>
                </c:pt>
                <c:pt idx="5376">
                  <c:v>23.477732747599905</c:v>
                </c:pt>
                <c:pt idx="5377">
                  <c:v>23.477732749548125</c:v>
                </c:pt>
                <c:pt idx="5378">
                  <c:v>23.477732749426487</c:v>
                </c:pt>
                <c:pt idx="5379">
                  <c:v>23.477732747478289</c:v>
                </c:pt>
                <c:pt idx="5380">
                  <c:v>23.477732747873894</c:v>
                </c:pt>
                <c:pt idx="5381">
                  <c:v>23.477732747660806</c:v>
                </c:pt>
                <c:pt idx="5382">
                  <c:v>23.477732747630487</c:v>
                </c:pt>
                <c:pt idx="5383">
                  <c:v>23.477732749000289</c:v>
                </c:pt>
                <c:pt idx="5384">
                  <c:v>23.477732747356487</c:v>
                </c:pt>
                <c:pt idx="5385">
                  <c:v>23.477732748208787</c:v>
                </c:pt>
                <c:pt idx="5386">
                  <c:v>23.477732748208787</c:v>
                </c:pt>
                <c:pt idx="5387">
                  <c:v>23.477732748482786</c:v>
                </c:pt>
                <c:pt idx="5388">
                  <c:v>23.477732748330517</c:v>
                </c:pt>
                <c:pt idx="5389">
                  <c:v>23.477732748817687</c:v>
                </c:pt>
                <c:pt idx="5390">
                  <c:v>23.477732747234789</c:v>
                </c:pt>
                <c:pt idx="5391">
                  <c:v>23.477732747234789</c:v>
                </c:pt>
                <c:pt idx="5392">
                  <c:v>23.477732748117489</c:v>
                </c:pt>
                <c:pt idx="5393">
                  <c:v>23.477732748117489</c:v>
                </c:pt>
                <c:pt idx="5394">
                  <c:v>23.477732749091587</c:v>
                </c:pt>
                <c:pt idx="5395">
                  <c:v>23.477732747995713</c:v>
                </c:pt>
                <c:pt idx="5396">
                  <c:v>23.477732747934805</c:v>
                </c:pt>
                <c:pt idx="5397">
                  <c:v>23.477732746747609</c:v>
                </c:pt>
                <c:pt idx="5398">
                  <c:v>23.477732747630487</c:v>
                </c:pt>
                <c:pt idx="5399">
                  <c:v>23.477732748330517</c:v>
                </c:pt>
                <c:pt idx="5400">
                  <c:v>23.477732746899889</c:v>
                </c:pt>
                <c:pt idx="5401">
                  <c:v>23.477732747813089</c:v>
                </c:pt>
                <c:pt idx="5402">
                  <c:v>23.477732748087089</c:v>
                </c:pt>
                <c:pt idx="5403">
                  <c:v>23.477732749852603</c:v>
                </c:pt>
                <c:pt idx="5404">
                  <c:v>23.477732748178287</c:v>
                </c:pt>
                <c:pt idx="5405">
                  <c:v>23.477732748969757</c:v>
                </c:pt>
                <c:pt idx="5406">
                  <c:v>23.477732750156989</c:v>
                </c:pt>
                <c:pt idx="5407">
                  <c:v>23.477732748421776</c:v>
                </c:pt>
                <c:pt idx="5408">
                  <c:v>23.477732749061083</c:v>
                </c:pt>
                <c:pt idx="5409">
                  <c:v>23.477732747660806</c:v>
                </c:pt>
                <c:pt idx="5410">
                  <c:v>23.477732748726179</c:v>
                </c:pt>
                <c:pt idx="5411">
                  <c:v>23.477732747873894</c:v>
                </c:pt>
                <c:pt idx="5412">
                  <c:v>23.477732747417402</c:v>
                </c:pt>
                <c:pt idx="5413">
                  <c:v>23.477732748726179</c:v>
                </c:pt>
                <c:pt idx="5414">
                  <c:v>23.477732747843589</c:v>
                </c:pt>
                <c:pt idx="5415">
                  <c:v>23.477732747265087</c:v>
                </c:pt>
                <c:pt idx="5416">
                  <c:v>23.477732747234789</c:v>
                </c:pt>
                <c:pt idx="5417">
                  <c:v>23.477732747265087</c:v>
                </c:pt>
                <c:pt idx="5418">
                  <c:v>23.477732747630487</c:v>
                </c:pt>
                <c:pt idx="5419">
                  <c:v>23.477732747843589</c:v>
                </c:pt>
                <c:pt idx="5420">
                  <c:v>23.477732748391489</c:v>
                </c:pt>
                <c:pt idx="5421">
                  <c:v>23.477732750278786</c:v>
                </c:pt>
                <c:pt idx="5422">
                  <c:v>23.477732747052102</c:v>
                </c:pt>
                <c:pt idx="5423">
                  <c:v>23.477732747539076</c:v>
                </c:pt>
                <c:pt idx="5424">
                  <c:v>23.477732746899889</c:v>
                </c:pt>
                <c:pt idx="5425">
                  <c:v>23.477732747691402</c:v>
                </c:pt>
                <c:pt idx="5426">
                  <c:v>23.477732747143264</c:v>
                </c:pt>
                <c:pt idx="5427">
                  <c:v>23.477732747691402</c:v>
                </c:pt>
                <c:pt idx="5428">
                  <c:v>23.477732749274224</c:v>
                </c:pt>
                <c:pt idx="5429">
                  <c:v>23.477732746747609</c:v>
                </c:pt>
                <c:pt idx="5430">
                  <c:v>23.477732748969757</c:v>
                </c:pt>
                <c:pt idx="5431">
                  <c:v>23.477732748391489</c:v>
                </c:pt>
                <c:pt idx="5432">
                  <c:v>23.477732747934805</c:v>
                </c:pt>
                <c:pt idx="5433">
                  <c:v>23.477732747599905</c:v>
                </c:pt>
                <c:pt idx="5434">
                  <c:v>23.477732746230121</c:v>
                </c:pt>
                <c:pt idx="5435">
                  <c:v>23.477732748056603</c:v>
                </c:pt>
                <c:pt idx="5436">
                  <c:v>23.477732748421776</c:v>
                </c:pt>
                <c:pt idx="5437">
                  <c:v>23.477732747965149</c:v>
                </c:pt>
                <c:pt idx="5438">
                  <c:v>23.477732746230121</c:v>
                </c:pt>
                <c:pt idx="5439">
                  <c:v>23.477732747295587</c:v>
                </c:pt>
                <c:pt idx="5440">
                  <c:v>23.477732749395894</c:v>
                </c:pt>
                <c:pt idx="5441">
                  <c:v>23.477732749487213</c:v>
                </c:pt>
                <c:pt idx="5442">
                  <c:v>23.477732748482786</c:v>
                </c:pt>
                <c:pt idx="5443">
                  <c:v>23.477732748787083</c:v>
                </c:pt>
                <c:pt idx="5444">
                  <c:v>23.477732747417402</c:v>
                </c:pt>
                <c:pt idx="5445">
                  <c:v>23.477732748513105</c:v>
                </c:pt>
                <c:pt idx="5446">
                  <c:v>23.477732748391489</c:v>
                </c:pt>
                <c:pt idx="5447">
                  <c:v>23.477732747386906</c:v>
                </c:pt>
                <c:pt idx="5448">
                  <c:v>23.477732747691402</c:v>
                </c:pt>
                <c:pt idx="5449">
                  <c:v>23.477732746473709</c:v>
                </c:pt>
                <c:pt idx="5450">
                  <c:v>23.477732747447789</c:v>
                </c:pt>
                <c:pt idx="5451">
                  <c:v>23.477732749091587</c:v>
                </c:pt>
                <c:pt idx="5452">
                  <c:v>23.477732749000289</c:v>
                </c:pt>
                <c:pt idx="5453">
                  <c:v>23.4777327466564</c:v>
                </c:pt>
                <c:pt idx="5454">
                  <c:v>23.477732746808599</c:v>
                </c:pt>
                <c:pt idx="5455">
                  <c:v>23.477732745286588</c:v>
                </c:pt>
                <c:pt idx="5456">
                  <c:v>23.477732747782689</c:v>
                </c:pt>
                <c:pt idx="5457">
                  <c:v>23.477732749639486</c:v>
                </c:pt>
                <c:pt idx="5458">
                  <c:v>23.477732745834487</c:v>
                </c:pt>
                <c:pt idx="5459">
                  <c:v>23.477732748513105</c:v>
                </c:pt>
                <c:pt idx="5460">
                  <c:v>23.477732747782689</c:v>
                </c:pt>
                <c:pt idx="5461">
                  <c:v>23.477732746077887</c:v>
                </c:pt>
                <c:pt idx="5462">
                  <c:v>23.477732749121994</c:v>
                </c:pt>
                <c:pt idx="5463">
                  <c:v>23.477732746077887</c:v>
                </c:pt>
                <c:pt idx="5464">
                  <c:v>23.477732751100689</c:v>
                </c:pt>
                <c:pt idx="5465">
                  <c:v>23.477732747691402</c:v>
                </c:pt>
                <c:pt idx="5466">
                  <c:v>23.477732749365479</c:v>
                </c:pt>
                <c:pt idx="5467">
                  <c:v>23.477732746108487</c:v>
                </c:pt>
                <c:pt idx="5468">
                  <c:v>23.477732749487213</c:v>
                </c:pt>
                <c:pt idx="5469">
                  <c:v>23.477732750126517</c:v>
                </c:pt>
                <c:pt idx="5470">
                  <c:v>23.4777327484524</c:v>
                </c:pt>
                <c:pt idx="5471">
                  <c:v>23.477732748117489</c:v>
                </c:pt>
                <c:pt idx="5472">
                  <c:v>23.477732749213402</c:v>
                </c:pt>
                <c:pt idx="5473">
                  <c:v>23.47773274559091</c:v>
                </c:pt>
                <c:pt idx="5474">
                  <c:v>23.477732750552686</c:v>
                </c:pt>
                <c:pt idx="5475">
                  <c:v>23.477732750309105</c:v>
                </c:pt>
                <c:pt idx="5476">
                  <c:v>23.477732745712689</c:v>
                </c:pt>
                <c:pt idx="5477">
                  <c:v>23.477732748391489</c:v>
                </c:pt>
                <c:pt idx="5478">
                  <c:v>23.477732749061083</c:v>
                </c:pt>
                <c:pt idx="5479">
                  <c:v>23.477732747873894</c:v>
                </c:pt>
                <c:pt idx="5480">
                  <c:v>23.477732746595489</c:v>
                </c:pt>
                <c:pt idx="5481">
                  <c:v>23.477732749152487</c:v>
                </c:pt>
                <c:pt idx="5482">
                  <c:v>23.477732748543609</c:v>
                </c:pt>
                <c:pt idx="5483">
                  <c:v>23.477732746321372</c:v>
                </c:pt>
                <c:pt idx="5484">
                  <c:v>23.477732749578625</c:v>
                </c:pt>
                <c:pt idx="5485">
                  <c:v>23.477732750217889</c:v>
                </c:pt>
                <c:pt idx="5486">
                  <c:v>23.477732750156989</c:v>
                </c:pt>
                <c:pt idx="5487">
                  <c:v>23.477732748634924</c:v>
                </c:pt>
                <c:pt idx="5488">
                  <c:v>23.477732749274224</c:v>
                </c:pt>
                <c:pt idx="5489">
                  <c:v>23.477732747234789</c:v>
                </c:pt>
                <c:pt idx="5490">
                  <c:v>23.477732747508689</c:v>
                </c:pt>
                <c:pt idx="5491">
                  <c:v>23.477732748300109</c:v>
                </c:pt>
                <c:pt idx="5492">
                  <c:v>23.477732746838928</c:v>
                </c:pt>
                <c:pt idx="5493">
                  <c:v>23.477732747295587</c:v>
                </c:pt>
                <c:pt idx="5494">
                  <c:v>23.477732745043021</c:v>
                </c:pt>
                <c:pt idx="5495">
                  <c:v>23.477732748634924</c:v>
                </c:pt>
                <c:pt idx="5496">
                  <c:v>23.477732742972975</c:v>
                </c:pt>
                <c:pt idx="5497">
                  <c:v>23.477732745986689</c:v>
                </c:pt>
                <c:pt idx="5498">
                  <c:v>23.477732748391489</c:v>
                </c:pt>
                <c:pt idx="5499">
                  <c:v>23.477732746930279</c:v>
                </c:pt>
                <c:pt idx="5500">
                  <c:v>23.477732748817687</c:v>
                </c:pt>
                <c:pt idx="5501">
                  <c:v>23.477732749883089</c:v>
                </c:pt>
                <c:pt idx="5502">
                  <c:v>23.477732751678989</c:v>
                </c:pt>
                <c:pt idx="5503">
                  <c:v>23.477732748787083</c:v>
                </c:pt>
                <c:pt idx="5504">
                  <c:v>23.477732748604588</c:v>
                </c:pt>
                <c:pt idx="5505">
                  <c:v>23.477732747234789</c:v>
                </c:pt>
                <c:pt idx="5506">
                  <c:v>23.477732750156989</c:v>
                </c:pt>
                <c:pt idx="5507">
                  <c:v>23.477732750126517</c:v>
                </c:pt>
                <c:pt idx="5508">
                  <c:v>23.477732747417402</c:v>
                </c:pt>
                <c:pt idx="5509">
                  <c:v>23.477732751222305</c:v>
                </c:pt>
                <c:pt idx="5510">
                  <c:v>23.477732746717191</c:v>
                </c:pt>
                <c:pt idx="5511">
                  <c:v>23.477732745195187</c:v>
                </c:pt>
                <c:pt idx="5512">
                  <c:v>23.477732744403717</c:v>
                </c:pt>
                <c:pt idx="5513">
                  <c:v>23.477732745651821</c:v>
                </c:pt>
                <c:pt idx="5514">
                  <c:v>23.477732744221075</c:v>
                </c:pt>
                <c:pt idx="5515">
                  <c:v>23.477732742851305</c:v>
                </c:pt>
                <c:pt idx="5516">
                  <c:v>23.477732749121994</c:v>
                </c:pt>
                <c:pt idx="5517">
                  <c:v>23.477732746443206</c:v>
                </c:pt>
                <c:pt idx="5518">
                  <c:v>23.477732739289809</c:v>
                </c:pt>
                <c:pt idx="5519">
                  <c:v>23.477732747143264</c:v>
                </c:pt>
                <c:pt idx="5520">
                  <c:v>23.477732750370006</c:v>
                </c:pt>
                <c:pt idx="5521">
                  <c:v>23.477732751831109</c:v>
                </c:pt>
                <c:pt idx="5522">
                  <c:v>23.477732740750909</c:v>
                </c:pt>
                <c:pt idx="5523">
                  <c:v>23.477732742425076</c:v>
                </c:pt>
                <c:pt idx="5524">
                  <c:v>23.477732746199713</c:v>
                </c:pt>
                <c:pt idx="5525">
                  <c:v>23.477732752500817</c:v>
                </c:pt>
                <c:pt idx="5526">
                  <c:v>23.477732740111605</c:v>
                </c:pt>
                <c:pt idx="5527">
                  <c:v>23.477732748756786</c:v>
                </c:pt>
                <c:pt idx="5528">
                  <c:v>23.477732743581768</c:v>
                </c:pt>
                <c:pt idx="5529">
                  <c:v>23.477732746351883</c:v>
                </c:pt>
                <c:pt idx="5530">
                  <c:v>23.477732749304689</c:v>
                </c:pt>
                <c:pt idx="5531">
                  <c:v>23.477732755575257</c:v>
                </c:pt>
                <c:pt idx="5532">
                  <c:v>23.477732751130976</c:v>
                </c:pt>
                <c:pt idx="5533">
                  <c:v>23.477732751892088</c:v>
                </c:pt>
                <c:pt idx="5534">
                  <c:v>23.477732743642786</c:v>
                </c:pt>
                <c:pt idx="5535">
                  <c:v>23.477732743977587</c:v>
                </c:pt>
                <c:pt idx="5536">
                  <c:v>23.477732752348686</c:v>
                </c:pt>
                <c:pt idx="5537">
                  <c:v>23.477732749974287</c:v>
                </c:pt>
                <c:pt idx="5538">
                  <c:v>23.477732744677713</c:v>
                </c:pt>
                <c:pt idx="5539">
                  <c:v>23.47773275158761</c:v>
                </c:pt>
                <c:pt idx="5540">
                  <c:v>23.477732749487213</c:v>
                </c:pt>
                <c:pt idx="5541">
                  <c:v>23.477732747569487</c:v>
                </c:pt>
                <c:pt idx="5542">
                  <c:v>23.477732746778109</c:v>
                </c:pt>
                <c:pt idx="5543">
                  <c:v>23.477732747539076</c:v>
                </c:pt>
                <c:pt idx="5544">
                  <c:v>23.4777327528966</c:v>
                </c:pt>
                <c:pt idx="5545">
                  <c:v>23.477732754570809</c:v>
                </c:pt>
                <c:pt idx="5546">
                  <c:v>23.477732757401789</c:v>
                </c:pt>
                <c:pt idx="5547">
                  <c:v>23.477732740994487</c:v>
                </c:pt>
                <c:pt idx="5548">
                  <c:v>23.477732755270925</c:v>
                </c:pt>
                <c:pt idx="5549">
                  <c:v>23.477732743947083</c:v>
                </c:pt>
                <c:pt idx="5550">
                  <c:v>23.477732766564205</c:v>
                </c:pt>
                <c:pt idx="5551">
                  <c:v>23.477732730401176</c:v>
                </c:pt>
                <c:pt idx="5552">
                  <c:v>23.477732740263775</c:v>
                </c:pt>
                <c:pt idx="5553">
                  <c:v>23.477732743064287</c:v>
                </c:pt>
                <c:pt idx="5554">
                  <c:v>23.477732749517713</c:v>
                </c:pt>
                <c:pt idx="5555">
                  <c:v>23.477732752013889</c:v>
                </c:pt>
                <c:pt idx="5556">
                  <c:v>23.477732748360868</c:v>
                </c:pt>
                <c:pt idx="5557">
                  <c:v>23.477732746747609</c:v>
                </c:pt>
                <c:pt idx="5558">
                  <c:v>23.477732756245089</c:v>
                </c:pt>
                <c:pt idx="5559">
                  <c:v>23.477732738589598</c:v>
                </c:pt>
                <c:pt idx="5560">
                  <c:v>23.477732763154989</c:v>
                </c:pt>
                <c:pt idx="5561">
                  <c:v>23.477732764037789</c:v>
                </c:pt>
                <c:pt idx="5562">
                  <c:v>23.477732732440789</c:v>
                </c:pt>
                <c:pt idx="5563">
                  <c:v>23.477732763642088</c:v>
                </c:pt>
                <c:pt idx="5564">
                  <c:v>23.4777327174946</c:v>
                </c:pt>
                <c:pt idx="5565">
                  <c:v>23.477732779623068</c:v>
                </c:pt>
                <c:pt idx="5566">
                  <c:v>23.477732730918717</c:v>
                </c:pt>
                <c:pt idx="5567">
                  <c:v>23.477732732714713</c:v>
                </c:pt>
                <c:pt idx="5568">
                  <c:v>23.477732732958206</c:v>
                </c:pt>
                <c:pt idx="5569">
                  <c:v>23.4777327466564</c:v>
                </c:pt>
                <c:pt idx="5570">
                  <c:v>23.477732787781076</c:v>
                </c:pt>
                <c:pt idx="5571">
                  <c:v>23.477732712776305</c:v>
                </c:pt>
                <c:pt idx="5572">
                  <c:v>23.477732702852887</c:v>
                </c:pt>
                <c:pt idx="5573">
                  <c:v>23.477732735880487</c:v>
                </c:pt>
                <c:pt idx="5574">
                  <c:v>23.477732766746989</c:v>
                </c:pt>
                <c:pt idx="5575">
                  <c:v>23.477732791129487</c:v>
                </c:pt>
                <c:pt idx="5576">
                  <c:v>23.477732809119676</c:v>
                </c:pt>
                <c:pt idx="5577">
                  <c:v>23.477732772378257</c:v>
                </c:pt>
                <c:pt idx="5578">
                  <c:v>23.4777327226086</c:v>
                </c:pt>
                <c:pt idx="5579">
                  <c:v>23.477732720843086</c:v>
                </c:pt>
                <c:pt idx="5580">
                  <c:v>23.477732666446286</c:v>
                </c:pt>
                <c:pt idx="5581">
                  <c:v>23.477732884915842</c:v>
                </c:pt>
                <c:pt idx="5582">
                  <c:v>23.477732816303575</c:v>
                </c:pt>
                <c:pt idx="5583">
                  <c:v>23.477732577712857</c:v>
                </c:pt>
                <c:pt idx="5584">
                  <c:v>23.477732735941249</c:v>
                </c:pt>
                <c:pt idx="5585">
                  <c:v>23.477732918248087</c:v>
                </c:pt>
                <c:pt idx="5586">
                  <c:v>23.477732679170241</c:v>
                </c:pt>
                <c:pt idx="5587">
                  <c:v>23.477732666141783</c:v>
                </c:pt>
                <c:pt idx="5588">
                  <c:v>23.477732964030189</c:v>
                </c:pt>
                <c:pt idx="5589">
                  <c:v>23.477732956694087</c:v>
                </c:pt>
                <c:pt idx="5590">
                  <c:v>23.477732199766805</c:v>
                </c:pt>
                <c:pt idx="5591">
                  <c:v>23.477732389622613</c:v>
                </c:pt>
                <c:pt idx="5592">
                  <c:v>23.477732656522679</c:v>
                </c:pt>
                <c:pt idx="5593">
                  <c:v>23.477731472792989</c:v>
                </c:pt>
                <c:pt idx="5594">
                  <c:v>23.477736733080587</c:v>
                </c:pt>
                <c:pt idx="5595">
                  <c:v>23.477744746566813</c:v>
                </c:pt>
                <c:pt idx="5596">
                  <c:v>23.4777176282035</c:v>
                </c:pt>
                <c:pt idx="5597">
                  <c:v>23.477799865817087</c:v>
                </c:pt>
                <c:pt idx="5598">
                  <c:v>-17.249999999806501</c:v>
                </c:pt>
                <c:pt idx="5599">
                  <c:v>0</c:v>
                </c:pt>
              </c:numCache>
            </c:numRef>
          </c:yVal>
          <c:smooth val="0"/>
        </c:ser>
        <c:ser>
          <c:idx val="14"/>
          <c:order val="14"/>
          <c:spPr>
            <a:ln w="12700">
              <a:solidFill>
                <a:schemeClr val="bg1">
                  <a:lumMod val="50000"/>
                </a:schemeClr>
              </a:solidFill>
            </a:ln>
          </c:spPr>
          <c:marker>
            <c:symbol val="none"/>
          </c:marker>
          <c:xVal>
            <c:numRef>
              <c:f>Sheet2!$U$2624:$U$5247</c:f>
              <c:numCache>
                <c:formatCode>0.00E+00</c:formatCode>
                <c:ptCount val="2624"/>
                <c:pt idx="0">
                  <c:v>0.99982860978405097</c:v>
                </c:pt>
                <c:pt idx="1">
                  <c:v>0.99960799486408503</c:v>
                </c:pt>
                <c:pt idx="2">
                  <c:v>0.99938737994411542</c:v>
                </c:pt>
                <c:pt idx="3">
                  <c:v>0.99918055345664958</c:v>
                </c:pt>
                <c:pt idx="4">
                  <c:v>0.99895993853668363</c:v>
                </c:pt>
                <c:pt idx="5">
                  <c:v>0.99872553518421903</c:v>
                </c:pt>
                <c:pt idx="6">
                  <c:v>0.99850492026425042</c:v>
                </c:pt>
                <c:pt idx="7">
                  <c:v>0.99829809377678402</c:v>
                </c:pt>
                <c:pt idx="8">
                  <c:v>0.99809126728931663</c:v>
                </c:pt>
                <c:pt idx="9">
                  <c:v>0.99787065236935146</c:v>
                </c:pt>
                <c:pt idx="10">
                  <c:v>0.99765003744938641</c:v>
                </c:pt>
                <c:pt idx="11">
                  <c:v>0.99740184566442003</c:v>
                </c:pt>
                <c:pt idx="12">
                  <c:v>0.99719501917695197</c:v>
                </c:pt>
                <c:pt idx="13">
                  <c:v>0.99698819268948546</c:v>
                </c:pt>
                <c:pt idx="14">
                  <c:v>0.99676757776951697</c:v>
                </c:pt>
                <c:pt idx="15">
                  <c:v>0.99654696284955058</c:v>
                </c:pt>
                <c:pt idx="16">
                  <c:v>0.99634013636208263</c:v>
                </c:pt>
                <c:pt idx="17">
                  <c:v>0.99613330987461013</c:v>
                </c:pt>
                <c:pt idx="18">
                  <c:v>0.99591269495464407</c:v>
                </c:pt>
                <c:pt idx="19">
                  <c:v>0.99567829160218546</c:v>
                </c:pt>
                <c:pt idx="20">
                  <c:v>0.99544388824971897</c:v>
                </c:pt>
                <c:pt idx="21">
                  <c:v>0.9952370617622438</c:v>
                </c:pt>
                <c:pt idx="22">
                  <c:v>0.99503023527478163</c:v>
                </c:pt>
                <c:pt idx="23">
                  <c:v>0.99480962035481746</c:v>
                </c:pt>
                <c:pt idx="24">
                  <c:v>0.99456142856985297</c:v>
                </c:pt>
                <c:pt idx="25">
                  <c:v>0.99434081364989102</c:v>
                </c:pt>
                <c:pt idx="26">
                  <c:v>0.99413398716241519</c:v>
                </c:pt>
                <c:pt idx="27">
                  <c:v>0.99392716067494857</c:v>
                </c:pt>
                <c:pt idx="28">
                  <c:v>0.99370654575498008</c:v>
                </c:pt>
                <c:pt idx="29">
                  <c:v>0.99345835397002058</c:v>
                </c:pt>
                <c:pt idx="30">
                  <c:v>0.99323773905005142</c:v>
                </c:pt>
                <c:pt idx="31">
                  <c:v>0.99303091256258846</c:v>
                </c:pt>
                <c:pt idx="32">
                  <c:v>0.99282408607511763</c:v>
                </c:pt>
                <c:pt idx="33">
                  <c:v>0.99257589429015503</c:v>
                </c:pt>
                <c:pt idx="34">
                  <c:v>0.99235527937018864</c:v>
                </c:pt>
                <c:pt idx="35">
                  <c:v>0.99213466445022158</c:v>
                </c:pt>
                <c:pt idx="36">
                  <c:v>0.99192783796275397</c:v>
                </c:pt>
                <c:pt idx="37">
                  <c:v>0.99172101147528746</c:v>
                </c:pt>
                <c:pt idx="38">
                  <c:v>0.99150039655531896</c:v>
                </c:pt>
                <c:pt idx="39">
                  <c:v>0.99126599320285358</c:v>
                </c:pt>
                <c:pt idx="40">
                  <c:v>0.99104537828288863</c:v>
                </c:pt>
                <c:pt idx="41">
                  <c:v>0.99083855179541858</c:v>
                </c:pt>
                <c:pt idx="42">
                  <c:v>0.99061793687545296</c:v>
                </c:pt>
                <c:pt idx="43">
                  <c:v>0.99039732195548658</c:v>
                </c:pt>
                <c:pt idx="44">
                  <c:v>0.99016291860302197</c:v>
                </c:pt>
                <c:pt idx="45">
                  <c:v>0.98994230368305602</c:v>
                </c:pt>
                <c:pt idx="46">
                  <c:v>0.98973547719559041</c:v>
                </c:pt>
                <c:pt idx="47">
                  <c:v>0.98951486227562058</c:v>
                </c:pt>
                <c:pt idx="48">
                  <c:v>0.98929424735565397</c:v>
                </c:pt>
                <c:pt idx="49">
                  <c:v>0.98905984400319291</c:v>
                </c:pt>
                <c:pt idx="50">
                  <c:v>0.98883922908322397</c:v>
                </c:pt>
                <c:pt idx="51">
                  <c:v>0.98863240259575502</c:v>
                </c:pt>
                <c:pt idx="52">
                  <c:v>0.98841178767578897</c:v>
                </c:pt>
                <c:pt idx="53">
                  <c:v>0.98819117275582202</c:v>
                </c:pt>
                <c:pt idx="54">
                  <c:v>0.98794298097085742</c:v>
                </c:pt>
                <c:pt idx="55">
                  <c:v>0.98773615448339203</c:v>
                </c:pt>
                <c:pt idx="56">
                  <c:v>0.98752932799592041</c:v>
                </c:pt>
                <c:pt idx="57">
                  <c:v>0.98730871307595658</c:v>
                </c:pt>
                <c:pt idx="58">
                  <c:v>0.98708809815598997</c:v>
                </c:pt>
                <c:pt idx="59">
                  <c:v>0.98683990637102803</c:v>
                </c:pt>
                <c:pt idx="60">
                  <c:v>0.98663307988355897</c:v>
                </c:pt>
                <c:pt idx="61">
                  <c:v>0.98642625339609102</c:v>
                </c:pt>
                <c:pt idx="62">
                  <c:v>0.98620563847612464</c:v>
                </c:pt>
                <c:pt idx="63">
                  <c:v>0.98595744669116203</c:v>
                </c:pt>
                <c:pt idx="64">
                  <c:v>0.98573683177119598</c:v>
                </c:pt>
                <c:pt idx="65">
                  <c:v>0.98553000528372658</c:v>
                </c:pt>
                <c:pt idx="66">
                  <c:v>0.98532317879625397</c:v>
                </c:pt>
                <c:pt idx="67">
                  <c:v>0.98510256387628858</c:v>
                </c:pt>
                <c:pt idx="68">
                  <c:v>0.98485437209132998</c:v>
                </c:pt>
                <c:pt idx="69">
                  <c:v>0.98463375717136359</c:v>
                </c:pt>
                <c:pt idx="70">
                  <c:v>0.98442693068389564</c:v>
                </c:pt>
                <c:pt idx="71">
                  <c:v>0.98422010419642658</c:v>
                </c:pt>
                <c:pt idx="72">
                  <c:v>0.98398570084395942</c:v>
                </c:pt>
                <c:pt idx="73">
                  <c:v>0.98375129749150092</c:v>
                </c:pt>
                <c:pt idx="74">
                  <c:v>0.98353068257153198</c:v>
                </c:pt>
                <c:pt idx="75">
                  <c:v>0.98332385608406303</c:v>
                </c:pt>
                <c:pt idx="76">
                  <c:v>0.98310324116409697</c:v>
                </c:pt>
                <c:pt idx="77">
                  <c:v>0.98285504937913404</c:v>
                </c:pt>
                <c:pt idx="78">
                  <c:v>0.98263443445916865</c:v>
                </c:pt>
                <c:pt idx="79">
                  <c:v>0.98241381953920159</c:v>
                </c:pt>
                <c:pt idx="80">
                  <c:v>0.98220699305173043</c:v>
                </c:pt>
                <c:pt idx="81">
                  <c:v>0.9819863781317637</c:v>
                </c:pt>
                <c:pt idx="82">
                  <c:v>0.98175197477930198</c:v>
                </c:pt>
                <c:pt idx="83">
                  <c:v>0.98153135985933271</c:v>
                </c:pt>
                <c:pt idx="84">
                  <c:v>0.9813107449393651</c:v>
                </c:pt>
                <c:pt idx="85">
                  <c:v>0.98106255315440649</c:v>
                </c:pt>
                <c:pt idx="86">
                  <c:v>0.98085572666693899</c:v>
                </c:pt>
                <c:pt idx="87">
                  <c:v>0.98063511174697149</c:v>
                </c:pt>
                <c:pt idx="88">
                  <c:v>0.98041449682700366</c:v>
                </c:pt>
                <c:pt idx="89">
                  <c:v>0.98016630504203828</c:v>
                </c:pt>
                <c:pt idx="90">
                  <c:v>0.97995947855458143</c:v>
                </c:pt>
                <c:pt idx="91">
                  <c:v>0.97975265206710971</c:v>
                </c:pt>
                <c:pt idx="92">
                  <c:v>0.97953203714713977</c:v>
                </c:pt>
                <c:pt idx="93">
                  <c:v>0.97928384536217783</c:v>
                </c:pt>
                <c:pt idx="94">
                  <c:v>0.97904944200971822</c:v>
                </c:pt>
                <c:pt idx="95">
                  <c:v>0.97884261552224483</c:v>
                </c:pt>
                <c:pt idx="96">
                  <c:v>0.97863578903477899</c:v>
                </c:pt>
                <c:pt idx="97">
                  <c:v>0.97838759724981372</c:v>
                </c:pt>
                <c:pt idx="98">
                  <c:v>0.97815319389734856</c:v>
                </c:pt>
                <c:pt idx="99">
                  <c:v>0.97791879054488895</c:v>
                </c:pt>
                <c:pt idx="100">
                  <c:v>0.97769817562492123</c:v>
                </c:pt>
                <c:pt idx="101">
                  <c:v>0.97749134913745028</c:v>
                </c:pt>
                <c:pt idx="102">
                  <c:v>0.97727073421748623</c:v>
                </c:pt>
                <c:pt idx="103">
                  <c:v>0.97702254243252262</c:v>
                </c:pt>
                <c:pt idx="104">
                  <c:v>0.97680192751255823</c:v>
                </c:pt>
                <c:pt idx="105">
                  <c:v>0.97658131259259195</c:v>
                </c:pt>
                <c:pt idx="106">
                  <c:v>0.97633312080762336</c:v>
                </c:pt>
                <c:pt idx="107">
                  <c:v>0.97612629432015963</c:v>
                </c:pt>
                <c:pt idx="108">
                  <c:v>0.97590567940019679</c:v>
                </c:pt>
                <c:pt idx="109">
                  <c:v>0.97568506448022663</c:v>
                </c:pt>
                <c:pt idx="110">
                  <c:v>0.9754368726952638</c:v>
                </c:pt>
                <c:pt idx="111">
                  <c:v>0.97523004620779563</c:v>
                </c:pt>
                <c:pt idx="112">
                  <c:v>0.9750232197203258</c:v>
                </c:pt>
                <c:pt idx="113">
                  <c:v>0.97480260480035941</c:v>
                </c:pt>
                <c:pt idx="114">
                  <c:v>0.97455441301540058</c:v>
                </c:pt>
                <c:pt idx="115">
                  <c:v>0.97432000966293353</c:v>
                </c:pt>
                <c:pt idx="116">
                  <c:v>0.97411318317546436</c:v>
                </c:pt>
                <c:pt idx="117">
                  <c:v>0.97390635668799663</c:v>
                </c:pt>
                <c:pt idx="118">
                  <c:v>0.9736857417680298</c:v>
                </c:pt>
                <c:pt idx="119">
                  <c:v>0.9734375499830652</c:v>
                </c:pt>
                <c:pt idx="120">
                  <c:v>0.97321693506310081</c:v>
                </c:pt>
                <c:pt idx="121">
                  <c:v>0.97301010857563253</c:v>
                </c:pt>
                <c:pt idx="122">
                  <c:v>0.97280328208816647</c:v>
                </c:pt>
                <c:pt idx="123">
                  <c:v>0.97255509030320264</c:v>
                </c:pt>
                <c:pt idx="124">
                  <c:v>0.97232068695073781</c:v>
                </c:pt>
                <c:pt idx="125">
                  <c:v>0.97208628359827365</c:v>
                </c:pt>
                <c:pt idx="126">
                  <c:v>0.97186566867830981</c:v>
                </c:pt>
                <c:pt idx="127">
                  <c:v>0.97164505375834498</c:v>
                </c:pt>
                <c:pt idx="128">
                  <c:v>0.97142443883837681</c:v>
                </c:pt>
                <c:pt idx="129">
                  <c:v>0.97119003548591065</c:v>
                </c:pt>
                <c:pt idx="130">
                  <c:v>0.97096942056594282</c:v>
                </c:pt>
                <c:pt idx="131">
                  <c:v>0.97074880564598098</c:v>
                </c:pt>
                <c:pt idx="132">
                  <c:v>0.97050061386101483</c:v>
                </c:pt>
                <c:pt idx="133">
                  <c:v>0.97029378737354799</c:v>
                </c:pt>
                <c:pt idx="134">
                  <c:v>0.97007317245358493</c:v>
                </c:pt>
                <c:pt idx="135">
                  <c:v>0.96982498066862022</c:v>
                </c:pt>
                <c:pt idx="136">
                  <c:v>0.96959057731615295</c:v>
                </c:pt>
                <c:pt idx="137">
                  <c:v>0.969383750828685</c:v>
                </c:pt>
                <c:pt idx="138">
                  <c:v>0.9691769243412155</c:v>
                </c:pt>
                <c:pt idx="139">
                  <c:v>0.96895630942124777</c:v>
                </c:pt>
                <c:pt idx="140">
                  <c:v>0.96870811763629128</c:v>
                </c:pt>
                <c:pt idx="141">
                  <c:v>0.96845992585132457</c:v>
                </c:pt>
                <c:pt idx="142">
                  <c:v>0.96823931093135851</c:v>
                </c:pt>
                <c:pt idx="143">
                  <c:v>0.96803248444389245</c:v>
                </c:pt>
                <c:pt idx="144">
                  <c:v>0.96781186952392395</c:v>
                </c:pt>
                <c:pt idx="145">
                  <c:v>0.96756367773896157</c:v>
                </c:pt>
                <c:pt idx="146">
                  <c:v>0.96734306281899562</c:v>
                </c:pt>
                <c:pt idx="147">
                  <c:v>0.96712244789902901</c:v>
                </c:pt>
                <c:pt idx="148">
                  <c:v>0.96691562141156095</c:v>
                </c:pt>
                <c:pt idx="149">
                  <c:v>0.96666742962660002</c:v>
                </c:pt>
                <c:pt idx="150">
                  <c:v>0.96644681470663196</c:v>
                </c:pt>
                <c:pt idx="151">
                  <c:v>0.96622619978666113</c:v>
                </c:pt>
                <c:pt idx="152">
                  <c:v>0.96597800800170364</c:v>
                </c:pt>
                <c:pt idx="153">
                  <c:v>0.96575739308173703</c:v>
                </c:pt>
                <c:pt idx="154">
                  <c:v>0.96555056659426797</c:v>
                </c:pt>
                <c:pt idx="155">
                  <c:v>0.96532995167430469</c:v>
                </c:pt>
                <c:pt idx="156">
                  <c:v>0.96508175988933997</c:v>
                </c:pt>
                <c:pt idx="157">
                  <c:v>0.96483356810437704</c:v>
                </c:pt>
                <c:pt idx="158">
                  <c:v>0.96459916475191043</c:v>
                </c:pt>
                <c:pt idx="159">
                  <c:v>0.96439233826444504</c:v>
                </c:pt>
                <c:pt idx="160">
                  <c:v>0.96418551177697598</c:v>
                </c:pt>
                <c:pt idx="161">
                  <c:v>0.96393731999201349</c:v>
                </c:pt>
                <c:pt idx="162">
                  <c:v>0.96370291663955321</c:v>
                </c:pt>
                <c:pt idx="163">
                  <c:v>0.96346851328708505</c:v>
                </c:pt>
                <c:pt idx="164">
                  <c:v>0.96324789836712121</c:v>
                </c:pt>
                <c:pt idx="165">
                  <c:v>0.96302728344715205</c:v>
                </c:pt>
                <c:pt idx="166">
                  <c:v>0.96277909166219455</c:v>
                </c:pt>
                <c:pt idx="167">
                  <c:v>0.9625584767422235</c:v>
                </c:pt>
                <c:pt idx="168">
                  <c:v>0.962337861822253</c:v>
                </c:pt>
                <c:pt idx="169">
                  <c:v>0.96208967003729495</c:v>
                </c:pt>
                <c:pt idx="170">
                  <c:v>0.96186905511732901</c:v>
                </c:pt>
                <c:pt idx="171">
                  <c:v>0.96166222862985995</c:v>
                </c:pt>
                <c:pt idx="172">
                  <c:v>0.96144161370989889</c:v>
                </c:pt>
                <c:pt idx="173">
                  <c:v>0.96119342192493096</c:v>
                </c:pt>
                <c:pt idx="174">
                  <c:v>0.96094523013997302</c:v>
                </c:pt>
                <c:pt idx="175">
                  <c:v>0.96071082678750563</c:v>
                </c:pt>
                <c:pt idx="176">
                  <c:v>0.96050400030003602</c:v>
                </c:pt>
                <c:pt idx="177">
                  <c:v>0.96025580851507786</c:v>
                </c:pt>
                <c:pt idx="178">
                  <c:v>0.96003519359511091</c:v>
                </c:pt>
                <c:pt idx="179">
                  <c:v>0.95978700181014498</c:v>
                </c:pt>
                <c:pt idx="180">
                  <c:v>0.95956638689017859</c:v>
                </c:pt>
                <c:pt idx="181">
                  <c:v>0.95934577197021298</c:v>
                </c:pt>
                <c:pt idx="182">
                  <c:v>0.95909758018524949</c:v>
                </c:pt>
                <c:pt idx="183">
                  <c:v>0.95887696526528399</c:v>
                </c:pt>
                <c:pt idx="184">
                  <c:v>0.95865635034531804</c:v>
                </c:pt>
                <c:pt idx="185">
                  <c:v>0.95840815856035499</c:v>
                </c:pt>
                <c:pt idx="186">
                  <c:v>0.95815996677539295</c:v>
                </c:pt>
                <c:pt idx="187">
                  <c:v>0.95792556342292901</c:v>
                </c:pt>
                <c:pt idx="188">
                  <c:v>0.95771873693545995</c:v>
                </c:pt>
                <c:pt idx="189">
                  <c:v>0.957511910447992</c:v>
                </c:pt>
                <c:pt idx="190">
                  <c:v>0.95726371866302895</c:v>
                </c:pt>
                <c:pt idx="191">
                  <c:v>0.95702931531056745</c:v>
                </c:pt>
                <c:pt idx="192">
                  <c:v>0.9567949119581044</c:v>
                </c:pt>
                <c:pt idx="193">
                  <c:v>0.95657429703813646</c:v>
                </c:pt>
                <c:pt idx="194">
                  <c:v>0.95635368211816862</c:v>
                </c:pt>
                <c:pt idx="195">
                  <c:v>0.95610549033320846</c:v>
                </c:pt>
                <c:pt idx="196">
                  <c:v>0.95588487541323963</c:v>
                </c:pt>
                <c:pt idx="197">
                  <c:v>0.95566426049327546</c:v>
                </c:pt>
                <c:pt idx="198">
                  <c:v>0.95541606870830842</c:v>
                </c:pt>
                <c:pt idx="199">
                  <c:v>0.95519545378834692</c:v>
                </c:pt>
                <c:pt idx="200">
                  <c:v>0.95498862730087986</c:v>
                </c:pt>
                <c:pt idx="201">
                  <c:v>0.95476801238091191</c:v>
                </c:pt>
                <c:pt idx="202">
                  <c:v>0.95451982059594698</c:v>
                </c:pt>
                <c:pt idx="203">
                  <c:v>0.95427162881098504</c:v>
                </c:pt>
                <c:pt idx="204">
                  <c:v>0.95403722545852165</c:v>
                </c:pt>
                <c:pt idx="205">
                  <c:v>0.95383039897105149</c:v>
                </c:pt>
                <c:pt idx="206">
                  <c:v>0.95358220718608999</c:v>
                </c:pt>
                <c:pt idx="207">
                  <c:v>0.95336159226612305</c:v>
                </c:pt>
                <c:pt idx="208">
                  <c:v>0.953113400481161</c:v>
                </c:pt>
                <c:pt idx="209">
                  <c:v>0.95289278556119505</c:v>
                </c:pt>
                <c:pt idx="210">
                  <c:v>0.952672170641228</c:v>
                </c:pt>
                <c:pt idx="211">
                  <c:v>0.95242397885626306</c:v>
                </c:pt>
                <c:pt idx="212">
                  <c:v>0.95220336393629956</c:v>
                </c:pt>
                <c:pt idx="213">
                  <c:v>0.95198274901633007</c:v>
                </c:pt>
                <c:pt idx="214">
                  <c:v>0.95173455723137346</c:v>
                </c:pt>
                <c:pt idx="215">
                  <c:v>0.9514863654464063</c:v>
                </c:pt>
                <c:pt idx="216">
                  <c:v>0.95125196209394403</c:v>
                </c:pt>
                <c:pt idx="217">
                  <c:v>0.95104513560647941</c:v>
                </c:pt>
                <c:pt idx="218">
                  <c:v>0.95083830911900702</c:v>
                </c:pt>
                <c:pt idx="219">
                  <c:v>0.95059011733404564</c:v>
                </c:pt>
                <c:pt idx="220">
                  <c:v>0.95035571398158392</c:v>
                </c:pt>
                <c:pt idx="221">
                  <c:v>0.95010752219661898</c:v>
                </c:pt>
                <c:pt idx="222">
                  <c:v>0.94988690727665159</c:v>
                </c:pt>
                <c:pt idx="223">
                  <c:v>0.94963871549169065</c:v>
                </c:pt>
                <c:pt idx="224">
                  <c:v>0.94941810057172349</c:v>
                </c:pt>
                <c:pt idx="225">
                  <c:v>0.94919748565175699</c:v>
                </c:pt>
                <c:pt idx="226">
                  <c:v>0.94896308229929305</c:v>
                </c:pt>
                <c:pt idx="227">
                  <c:v>0.94872867894683022</c:v>
                </c:pt>
                <c:pt idx="228">
                  <c:v>0.9484804871618655</c:v>
                </c:pt>
                <c:pt idx="229">
                  <c:v>0.94825987224190245</c:v>
                </c:pt>
                <c:pt idx="230">
                  <c:v>0.9480530457544305</c:v>
                </c:pt>
                <c:pt idx="231">
                  <c:v>0.94780485396947289</c:v>
                </c:pt>
                <c:pt idx="232">
                  <c:v>0.94757045061700562</c:v>
                </c:pt>
                <c:pt idx="233">
                  <c:v>0.94732225883204257</c:v>
                </c:pt>
                <c:pt idx="234">
                  <c:v>0.94710164391207663</c:v>
                </c:pt>
                <c:pt idx="235">
                  <c:v>0.94685345212711691</c:v>
                </c:pt>
                <c:pt idx="236">
                  <c:v>0.94663283720714864</c:v>
                </c:pt>
                <c:pt idx="237">
                  <c:v>0.94638464542218503</c:v>
                </c:pt>
                <c:pt idx="238">
                  <c:v>0.94616403050221898</c:v>
                </c:pt>
                <c:pt idx="239">
                  <c:v>0.94591583871725649</c:v>
                </c:pt>
                <c:pt idx="240">
                  <c:v>0.94568143536479621</c:v>
                </c:pt>
                <c:pt idx="241">
                  <c:v>0.94543324357983005</c:v>
                </c:pt>
                <c:pt idx="242">
                  <c:v>0.94522641709236099</c:v>
                </c:pt>
                <c:pt idx="243">
                  <c:v>0.94500580217239794</c:v>
                </c:pt>
                <c:pt idx="244">
                  <c:v>0.94475761038743533</c:v>
                </c:pt>
                <c:pt idx="245">
                  <c:v>0.9445232070349685</c:v>
                </c:pt>
                <c:pt idx="246">
                  <c:v>0.94427501525000845</c:v>
                </c:pt>
                <c:pt idx="247">
                  <c:v>0.94405440033004062</c:v>
                </c:pt>
                <c:pt idx="248">
                  <c:v>0.94380620854508046</c:v>
                </c:pt>
                <c:pt idx="249">
                  <c:v>0.94358559362511163</c:v>
                </c:pt>
                <c:pt idx="250">
                  <c:v>0.94336497870514457</c:v>
                </c:pt>
                <c:pt idx="251">
                  <c:v>0.94311678692018297</c:v>
                </c:pt>
                <c:pt idx="252">
                  <c:v>0.94286859513521959</c:v>
                </c:pt>
                <c:pt idx="253">
                  <c:v>0.94263419178275343</c:v>
                </c:pt>
                <c:pt idx="254">
                  <c:v>0.94238599999779349</c:v>
                </c:pt>
                <c:pt idx="255">
                  <c:v>0.94216538507782477</c:v>
                </c:pt>
                <c:pt idx="256">
                  <c:v>0.9419171932928645</c:v>
                </c:pt>
                <c:pt idx="257">
                  <c:v>0.9416965783729</c:v>
                </c:pt>
                <c:pt idx="258">
                  <c:v>0.9414483865879365</c:v>
                </c:pt>
                <c:pt idx="259">
                  <c:v>0.94121398323547201</c:v>
                </c:pt>
                <c:pt idx="260">
                  <c:v>0.94096579145051062</c:v>
                </c:pt>
                <c:pt idx="261">
                  <c:v>0.9407451765305489</c:v>
                </c:pt>
                <c:pt idx="262">
                  <c:v>0.94053835004307562</c:v>
                </c:pt>
                <c:pt idx="263">
                  <c:v>0.94029015825811546</c:v>
                </c:pt>
                <c:pt idx="264">
                  <c:v>0.94005575490564797</c:v>
                </c:pt>
                <c:pt idx="265">
                  <c:v>0.93980756312068603</c:v>
                </c:pt>
                <c:pt idx="266">
                  <c:v>0.93955937133572398</c:v>
                </c:pt>
                <c:pt idx="267">
                  <c:v>0.93933875641575804</c:v>
                </c:pt>
                <c:pt idx="268">
                  <c:v>0.93911814149579098</c:v>
                </c:pt>
                <c:pt idx="269">
                  <c:v>0.93886994971082849</c:v>
                </c:pt>
                <c:pt idx="270">
                  <c:v>0.93864933479086365</c:v>
                </c:pt>
                <c:pt idx="271">
                  <c:v>0.93840114300589994</c:v>
                </c:pt>
                <c:pt idx="272">
                  <c:v>0.938166739653436</c:v>
                </c:pt>
                <c:pt idx="273">
                  <c:v>0.93791854786847395</c:v>
                </c:pt>
                <c:pt idx="274">
                  <c:v>0.93769793294851189</c:v>
                </c:pt>
                <c:pt idx="275">
                  <c:v>0.93749110646103895</c:v>
                </c:pt>
                <c:pt idx="276">
                  <c:v>0.93724291467607945</c:v>
                </c:pt>
                <c:pt idx="277">
                  <c:v>0.93700851132361263</c:v>
                </c:pt>
                <c:pt idx="278">
                  <c:v>0.93676031953865002</c:v>
                </c:pt>
                <c:pt idx="279">
                  <c:v>0.93653970461868463</c:v>
                </c:pt>
                <c:pt idx="280">
                  <c:v>0.93629151283372392</c:v>
                </c:pt>
                <c:pt idx="281">
                  <c:v>0.93607089791375564</c:v>
                </c:pt>
                <c:pt idx="282">
                  <c:v>0.93582270612879592</c:v>
                </c:pt>
                <c:pt idx="283">
                  <c:v>0.93558830277632543</c:v>
                </c:pt>
                <c:pt idx="284">
                  <c:v>0.93534011099136549</c:v>
                </c:pt>
                <c:pt idx="285">
                  <c:v>0.93509191920640622</c:v>
                </c:pt>
                <c:pt idx="286">
                  <c:v>0.9348575158539395</c:v>
                </c:pt>
                <c:pt idx="287">
                  <c:v>0.93465068936647322</c:v>
                </c:pt>
                <c:pt idx="288">
                  <c:v>0.93440249758150895</c:v>
                </c:pt>
                <c:pt idx="289">
                  <c:v>0.93418188266154545</c:v>
                </c:pt>
                <c:pt idx="290">
                  <c:v>0.93393369087658062</c:v>
                </c:pt>
                <c:pt idx="291">
                  <c:v>0.93367171065912502</c:v>
                </c:pt>
                <c:pt idx="292">
                  <c:v>0.93343730730665342</c:v>
                </c:pt>
                <c:pt idx="293">
                  <c:v>0.93318911552169403</c:v>
                </c:pt>
                <c:pt idx="294">
                  <c:v>0.93296850060172698</c:v>
                </c:pt>
                <c:pt idx="295">
                  <c:v>0.93276167411425903</c:v>
                </c:pt>
                <c:pt idx="296">
                  <c:v>0.93251348232929598</c:v>
                </c:pt>
                <c:pt idx="297">
                  <c:v>0.93227907897683204</c:v>
                </c:pt>
                <c:pt idx="298">
                  <c:v>0.93203088719186999</c:v>
                </c:pt>
                <c:pt idx="299">
                  <c:v>0.93176890697440995</c:v>
                </c:pt>
                <c:pt idx="300">
                  <c:v>0.93154829205444545</c:v>
                </c:pt>
                <c:pt idx="301">
                  <c:v>0.93130010026948162</c:v>
                </c:pt>
                <c:pt idx="302">
                  <c:v>0.93107948534951746</c:v>
                </c:pt>
                <c:pt idx="303">
                  <c:v>0.93083129356455541</c:v>
                </c:pt>
                <c:pt idx="304">
                  <c:v>0.93059689021208802</c:v>
                </c:pt>
                <c:pt idx="305">
                  <c:v>0.93034869842712664</c:v>
                </c:pt>
                <c:pt idx="306">
                  <c:v>0.93010050664216404</c:v>
                </c:pt>
                <c:pt idx="307">
                  <c:v>0.92986610328969899</c:v>
                </c:pt>
                <c:pt idx="308">
                  <c:v>0.92961791150473705</c:v>
                </c:pt>
                <c:pt idx="309">
                  <c:v>0.92939729658477543</c:v>
                </c:pt>
                <c:pt idx="310">
                  <c:v>0.92914910479980795</c:v>
                </c:pt>
                <c:pt idx="311">
                  <c:v>0.92891470144734356</c:v>
                </c:pt>
                <c:pt idx="312">
                  <c:v>0.92866650966238196</c:v>
                </c:pt>
                <c:pt idx="313">
                  <c:v>0.92841831787741957</c:v>
                </c:pt>
                <c:pt idx="314">
                  <c:v>0.92818391452495497</c:v>
                </c:pt>
                <c:pt idx="315">
                  <c:v>0.92793572273999303</c:v>
                </c:pt>
                <c:pt idx="316">
                  <c:v>0.92771510782002697</c:v>
                </c:pt>
                <c:pt idx="317">
                  <c:v>0.92746691603506459</c:v>
                </c:pt>
                <c:pt idx="318">
                  <c:v>0.92724630111509798</c:v>
                </c:pt>
                <c:pt idx="319">
                  <c:v>0.92698432089763461</c:v>
                </c:pt>
                <c:pt idx="320">
                  <c:v>0.92673612911267556</c:v>
                </c:pt>
                <c:pt idx="321">
                  <c:v>0.92650172576020806</c:v>
                </c:pt>
                <c:pt idx="322">
                  <c:v>0.92625353397524857</c:v>
                </c:pt>
                <c:pt idx="323">
                  <c:v>0.92603291905528251</c:v>
                </c:pt>
                <c:pt idx="324">
                  <c:v>0.92578472727032102</c:v>
                </c:pt>
                <c:pt idx="325">
                  <c:v>0.92556411235035396</c:v>
                </c:pt>
                <c:pt idx="326">
                  <c:v>0.92531592056539202</c:v>
                </c:pt>
                <c:pt idx="327">
                  <c:v>0.92505394034792943</c:v>
                </c:pt>
                <c:pt idx="328">
                  <c:v>0.92481953699546704</c:v>
                </c:pt>
                <c:pt idx="329">
                  <c:v>0.92457134521050499</c:v>
                </c:pt>
                <c:pt idx="330">
                  <c:v>0.92435073029053905</c:v>
                </c:pt>
                <c:pt idx="331">
                  <c:v>0.92410253850557822</c:v>
                </c:pt>
                <c:pt idx="332">
                  <c:v>0.92388192358561005</c:v>
                </c:pt>
                <c:pt idx="333">
                  <c:v>0.92363373180064756</c:v>
                </c:pt>
                <c:pt idx="334">
                  <c:v>0.92339932844818728</c:v>
                </c:pt>
                <c:pt idx="335">
                  <c:v>0.92313734823072358</c:v>
                </c:pt>
                <c:pt idx="336">
                  <c:v>0.92288915644576164</c:v>
                </c:pt>
                <c:pt idx="337">
                  <c:v>0.92266854152579503</c:v>
                </c:pt>
                <c:pt idx="338">
                  <c:v>0.92242034974083043</c:v>
                </c:pt>
                <c:pt idx="339">
                  <c:v>0.92219973482086604</c:v>
                </c:pt>
                <c:pt idx="340">
                  <c:v>0.92195154303590399</c:v>
                </c:pt>
                <c:pt idx="341">
                  <c:v>0.92171713968344005</c:v>
                </c:pt>
                <c:pt idx="342">
                  <c:v>0.921468947898477</c:v>
                </c:pt>
                <c:pt idx="343">
                  <c:v>0.92120696768101651</c:v>
                </c:pt>
                <c:pt idx="344">
                  <c:v>0.92098635276105056</c:v>
                </c:pt>
                <c:pt idx="345">
                  <c:v>0.92073816097608896</c:v>
                </c:pt>
                <c:pt idx="346">
                  <c:v>0.92051754605612157</c:v>
                </c:pt>
                <c:pt idx="347">
                  <c:v>0.92026935427115997</c:v>
                </c:pt>
                <c:pt idx="348">
                  <c:v>0.92003495091869603</c:v>
                </c:pt>
                <c:pt idx="349">
                  <c:v>0.91978675913373298</c:v>
                </c:pt>
                <c:pt idx="350">
                  <c:v>0.91953856734877104</c:v>
                </c:pt>
                <c:pt idx="351">
                  <c:v>0.91930416399630477</c:v>
                </c:pt>
                <c:pt idx="352">
                  <c:v>0.91905597221134505</c:v>
                </c:pt>
                <c:pt idx="353">
                  <c:v>0.91883535729138022</c:v>
                </c:pt>
                <c:pt idx="354">
                  <c:v>0.91858716550641306</c:v>
                </c:pt>
                <c:pt idx="355">
                  <c:v>0.91835276215395156</c:v>
                </c:pt>
                <c:pt idx="356">
                  <c:v>0.91810457036899062</c:v>
                </c:pt>
                <c:pt idx="357">
                  <c:v>0.91785637858402702</c:v>
                </c:pt>
                <c:pt idx="358">
                  <c:v>0.91762197523156364</c:v>
                </c:pt>
                <c:pt idx="359">
                  <c:v>0.91735999501410304</c:v>
                </c:pt>
                <c:pt idx="360">
                  <c:v>0.91711180322914065</c:v>
                </c:pt>
                <c:pt idx="361">
                  <c:v>0.91689118830917693</c:v>
                </c:pt>
                <c:pt idx="362">
                  <c:v>0.91664299652421422</c:v>
                </c:pt>
                <c:pt idx="363">
                  <c:v>0.9164085931717475</c:v>
                </c:pt>
                <c:pt idx="364">
                  <c:v>0.91616040138678501</c:v>
                </c:pt>
                <c:pt idx="365">
                  <c:v>0.91591220960182296</c:v>
                </c:pt>
                <c:pt idx="366">
                  <c:v>0.91567780624936146</c:v>
                </c:pt>
                <c:pt idx="367">
                  <c:v>0.91541582603189964</c:v>
                </c:pt>
                <c:pt idx="368">
                  <c:v>0.91516763424693659</c:v>
                </c:pt>
                <c:pt idx="369">
                  <c:v>0.91494701932696998</c:v>
                </c:pt>
                <c:pt idx="370">
                  <c:v>0.91469882754201093</c:v>
                </c:pt>
                <c:pt idx="371">
                  <c:v>0.91446442418954299</c:v>
                </c:pt>
                <c:pt idx="372">
                  <c:v>0.91421623240458394</c:v>
                </c:pt>
                <c:pt idx="373">
                  <c:v>0.913968040619619</c:v>
                </c:pt>
                <c:pt idx="374">
                  <c:v>0.91373363726715495</c:v>
                </c:pt>
                <c:pt idx="375">
                  <c:v>0.91347165704969746</c:v>
                </c:pt>
                <c:pt idx="376">
                  <c:v>0.91322346526473197</c:v>
                </c:pt>
                <c:pt idx="377">
                  <c:v>0.91300285034476603</c:v>
                </c:pt>
                <c:pt idx="378">
                  <c:v>0.91274087012730665</c:v>
                </c:pt>
                <c:pt idx="379">
                  <c:v>0.91249267834234349</c:v>
                </c:pt>
                <c:pt idx="380">
                  <c:v>0.91225827498988121</c:v>
                </c:pt>
                <c:pt idx="381">
                  <c:v>0.9120100832049165</c:v>
                </c:pt>
                <c:pt idx="382">
                  <c:v>0.91174810298745701</c:v>
                </c:pt>
                <c:pt idx="383">
                  <c:v>0.91148612276999419</c:v>
                </c:pt>
                <c:pt idx="384">
                  <c:v>0.91126550785002958</c:v>
                </c:pt>
                <c:pt idx="385">
                  <c:v>0.91101731606506797</c:v>
                </c:pt>
                <c:pt idx="386">
                  <c:v>0.91075533584760759</c:v>
                </c:pt>
                <c:pt idx="387">
                  <c:v>0.9105347209276371</c:v>
                </c:pt>
                <c:pt idx="388">
                  <c:v>0.9102865291426756</c:v>
                </c:pt>
                <c:pt idx="389">
                  <c:v>0.91005212579021055</c:v>
                </c:pt>
                <c:pt idx="390">
                  <c:v>0.90979014557275451</c:v>
                </c:pt>
                <c:pt idx="391">
                  <c:v>0.90952816535529457</c:v>
                </c:pt>
                <c:pt idx="392">
                  <c:v>0.90927997357033363</c:v>
                </c:pt>
                <c:pt idx="393">
                  <c:v>0.90905935865036602</c:v>
                </c:pt>
                <c:pt idx="394">
                  <c:v>0.90879737843290598</c:v>
                </c:pt>
                <c:pt idx="395">
                  <c:v>0.90854918664794349</c:v>
                </c:pt>
                <c:pt idx="396">
                  <c:v>0.90832857172797443</c:v>
                </c:pt>
                <c:pt idx="397">
                  <c:v>0.90808037994301449</c:v>
                </c:pt>
                <c:pt idx="398">
                  <c:v>0.90781839972555456</c:v>
                </c:pt>
                <c:pt idx="399">
                  <c:v>0.90758399637309095</c:v>
                </c:pt>
                <c:pt idx="400">
                  <c:v>0.90733580458813146</c:v>
                </c:pt>
                <c:pt idx="401">
                  <c:v>0.90711518966816196</c:v>
                </c:pt>
                <c:pt idx="402">
                  <c:v>0.90685320945070202</c:v>
                </c:pt>
                <c:pt idx="403">
                  <c:v>0.90660501766574386</c:v>
                </c:pt>
                <c:pt idx="404">
                  <c:v>0.90638440274577303</c:v>
                </c:pt>
                <c:pt idx="405">
                  <c:v>0.90612242252831365</c:v>
                </c:pt>
                <c:pt idx="406">
                  <c:v>0.90586044231085305</c:v>
                </c:pt>
                <c:pt idx="407">
                  <c:v>0.90561225052589345</c:v>
                </c:pt>
                <c:pt idx="408">
                  <c:v>0.90537784717342595</c:v>
                </c:pt>
                <c:pt idx="409">
                  <c:v>0.90512965538846646</c:v>
                </c:pt>
                <c:pt idx="410">
                  <c:v>0.90486767517100397</c:v>
                </c:pt>
                <c:pt idx="411">
                  <c:v>0.90464706025103803</c:v>
                </c:pt>
                <c:pt idx="412">
                  <c:v>0.90439886846607564</c:v>
                </c:pt>
                <c:pt idx="413">
                  <c:v>0.90413688824861449</c:v>
                </c:pt>
                <c:pt idx="414">
                  <c:v>0.90390248489614877</c:v>
                </c:pt>
                <c:pt idx="415">
                  <c:v>0.90365429311119205</c:v>
                </c:pt>
                <c:pt idx="416">
                  <c:v>0.90340610132622301</c:v>
                </c:pt>
                <c:pt idx="417">
                  <c:v>0.90317169797376262</c:v>
                </c:pt>
                <c:pt idx="418">
                  <c:v>0.90290971775630202</c:v>
                </c:pt>
                <c:pt idx="419">
                  <c:v>0.90266152597133742</c:v>
                </c:pt>
                <c:pt idx="420">
                  <c:v>0.90244091105137303</c:v>
                </c:pt>
                <c:pt idx="421">
                  <c:v>0.90217893083391298</c:v>
                </c:pt>
                <c:pt idx="422">
                  <c:v>0.90193073904895049</c:v>
                </c:pt>
                <c:pt idx="423">
                  <c:v>0.90169633569648922</c:v>
                </c:pt>
                <c:pt idx="424">
                  <c:v>0.9014481439115245</c:v>
                </c:pt>
                <c:pt idx="425">
                  <c:v>0.90118616369406457</c:v>
                </c:pt>
                <c:pt idx="426">
                  <c:v>0.90092418347660397</c:v>
                </c:pt>
                <c:pt idx="427">
                  <c:v>0.90070356855663758</c:v>
                </c:pt>
                <c:pt idx="428">
                  <c:v>0.90045537677167597</c:v>
                </c:pt>
                <c:pt idx="429">
                  <c:v>0.90019339655421604</c:v>
                </c:pt>
                <c:pt idx="430">
                  <c:v>0.89997278163424677</c:v>
                </c:pt>
                <c:pt idx="431">
                  <c:v>0.89972458984928649</c:v>
                </c:pt>
                <c:pt idx="432">
                  <c:v>0.89946260963182656</c:v>
                </c:pt>
                <c:pt idx="433">
                  <c:v>0.89920062941436718</c:v>
                </c:pt>
                <c:pt idx="434">
                  <c:v>0.89893864919690658</c:v>
                </c:pt>
                <c:pt idx="435">
                  <c:v>0.8987042458444422</c:v>
                </c:pt>
                <c:pt idx="436">
                  <c:v>0.8984560540594807</c:v>
                </c:pt>
                <c:pt idx="437">
                  <c:v>0.89819407384202021</c:v>
                </c:pt>
                <c:pt idx="438">
                  <c:v>0.89797345892205249</c:v>
                </c:pt>
                <c:pt idx="439">
                  <c:v>0.89772526713709344</c:v>
                </c:pt>
                <c:pt idx="440">
                  <c:v>0.89746328691962829</c:v>
                </c:pt>
                <c:pt idx="441">
                  <c:v>0.89720130670217124</c:v>
                </c:pt>
                <c:pt idx="442">
                  <c:v>0.89696690334970719</c:v>
                </c:pt>
                <c:pt idx="443">
                  <c:v>0.89671871156474425</c:v>
                </c:pt>
                <c:pt idx="444">
                  <c:v>0.89645673134728177</c:v>
                </c:pt>
                <c:pt idx="445">
                  <c:v>0.89619475112982472</c:v>
                </c:pt>
                <c:pt idx="446">
                  <c:v>0.89597413620986044</c:v>
                </c:pt>
                <c:pt idx="447">
                  <c:v>0.8957259444248995</c:v>
                </c:pt>
                <c:pt idx="448">
                  <c:v>0.89546396420743146</c:v>
                </c:pt>
                <c:pt idx="449">
                  <c:v>0.89520198398997519</c:v>
                </c:pt>
                <c:pt idx="450">
                  <c:v>0.89498136907000858</c:v>
                </c:pt>
                <c:pt idx="451">
                  <c:v>0.89471938885254676</c:v>
                </c:pt>
                <c:pt idx="452">
                  <c:v>0.89445740863508971</c:v>
                </c:pt>
                <c:pt idx="453">
                  <c:v>0.89419542841762822</c:v>
                </c:pt>
                <c:pt idx="454">
                  <c:v>0.89394723663266673</c:v>
                </c:pt>
                <c:pt idx="455">
                  <c:v>0.89371283328020223</c:v>
                </c:pt>
                <c:pt idx="456">
                  <c:v>0.89345085306274219</c:v>
                </c:pt>
                <c:pt idx="457">
                  <c:v>0.8931888728452827</c:v>
                </c:pt>
                <c:pt idx="458">
                  <c:v>0.89294068106031921</c:v>
                </c:pt>
                <c:pt idx="459">
                  <c:v>0.8926787008428585</c:v>
                </c:pt>
                <c:pt idx="460">
                  <c:v>0.89241672062539856</c:v>
                </c:pt>
                <c:pt idx="461">
                  <c:v>0.89219610570543029</c:v>
                </c:pt>
                <c:pt idx="462">
                  <c:v>0.89194791392047379</c:v>
                </c:pt>
                <c:pt idx="463">
                  <c:v>0.89168593370301164</c:v>
                </c:pt>
                <c:pt idx="464">
                  <c:v>0.8914239534855507</c:v>
                </c:pt>
                <c:pt idx="465">
                  <c:v>0.89118955013308765</c:v>
                </c:pt>
                <c:pt idx="466">
                  <c:v>0.89094135834812715</c:v>
                </c:pt>
                <c:pt idx="467">
                  <c:v>0.89067937813066422</c:v>
                </c:pt>
                <c:pt idx="468">
                  <c:v>0.89041739791320129</c:v>
                </c:pt>
                <c:pt idx="469">
                  <c:v>0.89019678299323657</c:v>
                </c:pt>
                <c:pt idx="470">
                  <c:v>0.88994859120827585</c:v>
                </c:pt>
                <c:pt idx="471">
                  <c:v>0.88968661099081525</c:v>
                </c:pt>
                <c:pt idx="472">
                  <c:v>0.8894522076383502</c:v>
                </c:pt>
                <c:pt idx="473">
                  <c:v>0.8892040158533886</c:v>
                </c:pt>
                <c:pt idx="474">
                  <c:v>0.88894203563592822</c:v>
                </c:pt>
                <c:pt idx="475">
                  <c:v>0.88868005541846873</c:v>
                </c:pt>
                <c:pt idx="476">
                  <c:v>0.88841807520100757</c:v>
                </c:pt>
                <c:pt idx="477">
                  <c:v>0.88819746028104118</c:v>
                </c:pt>
                <c:pt idx="478">
                  <c:v>0.88793548006358414</c:v>
                </c:pt>
                <c:pt idx="479">
                  <c:v>0.88767349984612121</c:v>
                </c:pt>
                <c:pt idx="480">
                  <c:v>0.88742530806115849</c:v>
                </c:pt>
                <c:pt idx="481">
                  <c:v>0.88720469314119443</c:v>
                </c:pt>
                <c:pt idx="482">
                  <c:v>0.88694271292373272</c:v>
                </c:pt>
                <c:pt idx="483">
                  <c:v>0.88668073270627223</c:v>
                </c:pt>
                <c:pt idx="484">
                  <c:v>0.88641875248881363</c:v>
                </c:pt>
                <c:pt idx="485">
                  <c:v>0.88615677227135159</c:v>
                </c:pt>
                <c:pt idx="486">
                  <c:v>0.88589479205389643</c:v>
                </c:pt>
                <c:pt idx="487">
                  <c:v>0.8856328118364315</c:v>
                </c:pt>
                <c:pt idx="488">
                  <c:v>0.885412196916461</c:v>
                </c:pt>
                <c:pt idx="489">
                  <c:v>0.88516400513150251</c:v>
                </c:pt>
                <c:pt idx="490">
                  <c:v>0.88490202491404257</c:v>
                </c:pt>
                <c:pt idx="491">
                  <c:v>0.88464004469658686</c:v>
                </c:pt>
                <c:pt idx="492">
                  <c:v>0.88441942977661259</c:v>
                </c:pt>
                <c:pt idx="493">
                  <c:v>0.88415744955915621</c:v>
                </c:pt>
                <c:pt idx="494">
                  <c:v>0.88389546934169672</c:v>
                </c:pt>
                <c:pt idx="495">
                  <c:v>0.88363348912423556</c:v>
                </c:pt>
                <c:pt idx="496">
                  <c:v>0.88337150890677618</c:v>
                </c:pt>
                <c:pt idx="497">
                  <c:v>0.88310952868931625</c:v>
                </c:pt>
                <c:pt idx="498">
                  <c:v>0.8828475484718562</c:v>
                </c:pt>
                <c:pt idx="499">
                  <c:v>0.88258556825439449</c:v>
                </c:pt>
                <c:pt idx="500">
                  <c:v>0.88236495333442921</c:v>
                </c:pt>
                <c:pt idx="501">
                  <c:v>0.88210297311696628</c:v>
                </c:pt>
                <c:pt idx="502">
                  <c:v>0.88184099289951179</c:v>
                </c:pt>
                <c:pt idx="503">
                  <c:v>0.88159280111454719</c:v>
                </c:pt>
                <c:pt idx="504">
                  <c:v>0.88133082089708659</c:v>
                </c:pt>
                <c:pt idx="505">
                  <c:v>0.88106884067962621</c:v>
                </c:pt>
                <c:pt idx="506">
                  <c:v>0.8808068604621655</c:v>
                </c:pt>
                <c:pt idx="507">
                  <c:v>0.88057245710970222</c:v>
                </c:pt>
                <c:pt idx="508">
                  <c:v>0.88031047689223929</c:v>
                </c:pt>
                <c:pt idx="509">
                  <c:v>0.88004849667478724</c:v>
                </c:pt>
                <c:pt idx="510">
                  <c:v>0.87978651645732164</c:v>
                </c:pt>
                <c:pt idx="511">
                  <c:v>0.87953832467235848</c:v>
                </c:pt>
                <c:pt idx="512">
                  <c:v>0.87927634445490011</c:v>
                </c:pt>
                <c:pt idx="513">
                  <c:v>0.87901436423743851</c:v>
                </c:pt>
                <c:pt idx="514">
                  <c:v>0.87875238401997902</c:v>
                </c:pt>
                <c:pt idx="515">
                  <c:v>0.87853176910001196</c:v>
                </c:pt>
                <c:pt idx="516">
                  <c:v>0.87826978888255158</c:v>
                </c:pt>
                <c:pt idx="517">
                  <c:v>0.87800780866509598</c:v>
                </c:pt>
                <c:pt idx="518">
                  <c:v>0.87775961688013504</c:v>
                </c:pt>
                <c:pt idx="519">
                  <c:v>0.87749763666267444</c:v>
                </c:pt>
                <c:pt idx="520">
                  <c:v>0.87723565644521329</c:v>
                </c:pt>
                <c:pt idx="521">
                  <c:v>0.87697367622775246</c:v>
                </c:pt>
                <c:pt idx="522">
                  <c:v>0.87669790757779587</c:v>
                </c:pt>
                <c:pt idx="523">
                  <c:v>0.87643592736033105</c:v>
                </c:pt>
                <c:pt idx="524">
                  <c:v>0.87617394714287344</c:v>
                </c:pt>
                <c:pt idx="525">
                  <c:v>0.87591196692541162</c:v>
                </c:pt>
                <c:pt idx="526">
                  <c:v>0.8756913520054499</c:v>
                </c:pt>
                <c:pt idx="527">
                  <c:v>0.87542937178798497</c:v>
                </c:pt>
                <c:pt idx="528">
                  <c:v>0.87516739157052503</c:v>
                </c:pt>
                <c:pt idx="529">
                  <c:v>0.87491919978556199</c:v>
                </c:pt>
                <c:pt idx="530">
                  <c:v>0.87465721956810705</c:v>
                </c:pt>
                <c:pt idx="531">
                  <c:v>0.87439523935064445</c:v>
                </c:pt>
                <c:pt idx="532">
                  <c:v>0.8741332591331854</c:v>
                </c:pt>
                <c:pt idx="533">
                  <c:v>0.87389885578072046</c:v>
                </c:pt>
                <c:pt idx="534">
                  <c:v>0.87363687556325864</c:v>
                </c:pt>
                <c:pt idx="535">
                  <c:v>0.87337489534579993</c:v>
                </c:pt>
                <c:pt idx="536">
                  <c:v>0.873112915128337</c:v>
                </c:pt>
                <c:pt idx="537">
                  <c:v>0.87286472334337828</c:v>
                </c:pt>
                <c:pt idx="538">
                  <c:v>0.87260274312591501</c:v>
                </c:pt>
                <c:pt idx="539">
                  <c:v>0.87234076290845564</c:v>
                </c:pt>
                <c:pt idx="540">
                  <c:v>0.87207878269099792</c:v>
                </c:pt>
                <c:pt idx="541">
                  <c:v>0.87185816777102798</c:v>
                </c:pt>
                <c:pt idx="542">
                  <c:v>0.87159618755356805</c:v>
                </c:pt>
                <c:pt idx="543">
                  <c:v>0.87133420733611044</c:v>
                </c:pt>
                <c:pt idx="544">
                  <c:v>0.87108601555114595</c:v>
                </c:pt>
                <c:pt idx="545">
                  <c:v>0.87082403533369102</c:v>
                </c:pt>
                <c:pt idx="546">
                  <c:v>0.87056205511622242</c:v>
                </c:pt>
                <c:pt idx="547">
                  <c:v>0.87030007489876504</c:v>
                </c:pt>
                <c:pt idx="548">
                  <c:v>0.87002430624881144</c:v>
                </c:pt>
                <c:pt idx="549">
                  <c:v>0.86976232603134696</c:v>
                </c:pt>
                <c:pt idx="550">
                  <c:v>0.86950034581388702</c:v>
                </c:pt>
                <c:pt idx="551">
                  <c:v>0.86923836559642698</c:v>
                </c:pt>
                <c:pt idx="552">
                  <c:v>0.86901775067646103</c:v>
                </c:pt>
                <c:pt idx="553">
                  <c:v>0.86875577045900398</c:v>
                </c:pt>
                <c:pt idx="554">
                  <c:v>0.86849379024154005</c:v>
                </c:pt>
                <c:pt idx="555">
                  <c:v>0.86823181002408489</c:v>
                </c:pt>
                <c:pt idx="556">
                  <c:v>0.86796982980661996</c:v>
                </c:pt>
                <c:pt idx="557">
                  <c:v>0.86770784958916292</c:v>
                </c:pt>
                <c:pt idx="558">
                  <c:v>0.86744586937170065</c:v>
                </c:pt>
                <c:pt idx="559">
                  <c:v>0.86719767758674093</c:v>
                </c:pt>
                <c:pt idx="560">
                  <c:v>0.86693569736928178</c:v>
                </c:pt>
                <c:pt idx="561">
                  <c:v>0.8666737171518204</c:v>
                </c:pt>
                <c:pt idx="562">
                  <c:v>0.86641173693435702</c:v>
                </c:pt>
                <c:pt idx="563">
                  <c:v>0.86613596828439965</c:v>
                </c:pt>
                <c:pt idx="564">
                  <c:v>0.86587398806693849</c:v>
                </c:pt>
                <c:pt idx="565">
                  <c:v>0.86561200784948145</c:v>
                </c:pt>
                <c:pt idx="566">
                  <c:v>0.86535002763201962</c:v>
                </c:pt>
                <c:pt idx="567">
                  <c:v>0.86508804741456191</c:v>
                </c:pt>
                <c:pt idx="568">
                  <c:v>0.86482606719709865</c:v>
                </c:pt>
                <c:pt idx="569">
                  <c:v>0.86456408697963749</c:v>
                </c:pt>
                <c:pt idx="570">
                  <c:v>0.864302106762178</c:v>
                </c:pt>
                <c:pt idx="571">
                  <c:v>0.86404012654472129</c:v>
                </c:pt>
                <c:pt idx="572">
                  <c:v>0.86377814632725802</c:v>
                </c:pt>
                <c:pt idx="573">
                  <c:v>0.86351616610979798</c:v>
                </c:pt>
                <c:pt idx="574">
                  <c:v>0.8632541858923346</c:v>
                </c:pt>
                <c:pt idx="575">
                  <c:v>0.86299220567488244</c:v>
                </c:pt>
                <c:pt idx="576">
                  <c:v>0.86273022545741695</c:v>
                </c:pt>
                <c:pt idx="577">
                  <c:v>0.86246824523995658</c:v>
                </c:pt>
                <c:pt idx="578">
                  <c:v>0.86220626502249698</c:v>
                </c:pt>
                <c:pt idx="579">
                  <c:v>0.86194428480503704</c:v>
                </c:pt>
                <c:pt idx="580">
                  <c:v>0.86168230458757922</c:v>
                </c:pt>
                <c:pt idx="581">
                  <c:v>0.86140653593761607</c:v>
                </c:pt>
                <c:pt idx="582">
                  <c:v>0.86114455572015902</c:v>
                </c:pt>
                <c:pt idx="583">
                  <c:v>0.86088257550269898</c:v>
                </c:pt>
                <c:pt idx="584">
                  <c:v>0.86062059528523904</c:v>
                </c:pt>
                <c:pt idx="585">
                  <c:v>0.86035861506778022</c:v>
                </c:pt>
                <c:pt idx="586">
                  <c:v>0.86009663485031795</c:v>
                </c:pt>
                <c:pt idx="587">
                  <c:v>0.85983465463286046</c:v>
                </c:pt>
                <c:pt idx="588">
                  <c:v>0.85957267441539864</c:v>
                </c:pt>
                <c:pt idx="589">
                  <c:v>0.85931069419793749</c:v>
                </c:pt>
                <c:pt idx="590">
                  <c:v>0.85904871398048244</c:v>
                </c:pt>
                <c:pt idx="591">
                  <c:v>0.85878673376301795</c:v>
                </c:pt>
                <c:pt idx="592">
                  <c:v>0.85852475354556046</c:v>
                </c:pt>
                <c:pt idx="593">
                  <c:v>0.85826277332809764</c:v>
                </c:pt>
                <c:pt idx="594">
                  <c:v>0.85800079311063704</c:v>
                </c:pt>
                <c:pt idx="595">
                  <c:v>0.85773881289318366</c:v>
                </c:pt>
                <c:pt idx="596">
                  <c:v>0.85747683267572028</c:v>
                </c:pt>
                <c:pt idx="597">
                  <c:v>0.85721485245825946</c:v>
                </c:pt>
                <c:pt idx="598">
                  <c:v>0.85695287224080086</c:v>
                </c:pt>
                <c:pt idx="599">
                  <c:v>0.85667710359084193</c:v>
                </c:pt>
                <c:pt idx="600">
                  <c:v>0.85641512337338122</c:v>
                </c:pt>
                <c:pt idx="601">
                  <c:v>0.85615314315591751</c:v>
                </c:pt>
                <c:pt idx="602">
                  <c:v>0.85589116293846046</c:v>
                </c:pt>
                <c:pt idx="603">
                  <c:v>0.85562918272099864</c:v>
                </c:pt>
                <c:pt idx="604">
                  <c:v>0.85536720250354092</c:v>
                </c:pt>
                <c:pt idx="605">
                  <c:v>0.85510522228608243</c:v>
                </c:pt>
                <c:pt idx="606">
                  <c:v>0.85484324206862128</c:v>
                </c:pt>
                <c:pt idx="607">
                  <c:v>0.85458126185115757</c:v>
                </c:pt>
                <c:pt idx="608">
                  <c:v>0.85431928163369864</c:v>
                </c:pt>
                <c:pt idx="609">
                  <c:v>0.85405730141623659</c:v>
                </c:pt>
                <c:pt idx="610">
                  <c:v>0.85379532119878143</c:v>
                </c:pt>
                <c:pt idx="611">
                  <c:v>0.85353334098131406</c:v>
                </c:pt>
                <c:pt idx="612">
                  <c:v>0.85327136076385701</c:v>
                </c:pt>
                <c:pt idx="613">
                  <c:v>0.85300938054639763</c:v>
                </c:pt>
                <c:pt idx="614">
                  <c:v>0.85274740032893992</c:v>
                </c:pt>
                <c:pt idx="615">
                  <c:v>0.85248542011147765</c:v>
                </c:pt>
                <c:pt idx="616">
                  <c:v>0.85222343989401705</c:v>
                </c:pt>
                <c:pt idx="617">
                  <c:v>0.85194767124406146</c:v>
                </c:pt>
                <c:pt idx="618">
                  <c:v>0.85167190259410752</c:v>
                </c:pt>
                <c:pt idx="619">
                  <c:v>0.85140992237664004</c:v>
                </c:pt>
                <c:pt idx="620">
                  <c:v>0.85114794215918443</c:v>
                </c:pt>
                <c:pt idx="621">
                  <c:v>0.8508859619417195</c:v>
                </c:pt>
                <c:pt idx="622">
                  <c:v>0.85062398172425957</c:v>
                </c:pt>
                <c:pt idx="623">
                  <c:v>0.85036200150679997</c:v>
                </c:pt>
                <c:pt idx="624">
                  <c:v>0.85010002128934004</c:v>
                </c:pt>
                <c:pt idx="625">
                  <c:v>0.84979667577438844</c:v>
                </c:pt>
                <c:pt idx="626">
                  <c:v>0.84953469555692596</c:v>
                </c:pt>
                <c:pt idx="627">
                  <c:v>0.84927271533946602</c:v>
                </c:pt>
                <c:pt idx="628">
                  <c:v>0.84901073512200598</c:v>
                </c:pt>
                <c:pt idx="629">
                  <c:v>0.84874875490454793</c:v>
                </c:pt>
                <c:pt idx="630">
                  <c:v>0.848486774687085</c:v>
                </c:pt>
                <c:pt idx="631">
                  <c:v>0.84822479446962495</c:v>
                </c:pt>
                <c:pt idx="632">
                  <c:v>0.84794902581966702</c:v>
                </c:pt>
                <c:pt idx="633">
                  <c:v>0.84768704560220698</c:v>
                </c:pt>
                <c:pt idx="634">
                  <c:v>0.84742506538474704</c:v>
                </c:pt>
                <c:pt idx="635">
                  <c:v>0.84712171986979545</c:v>
                </c:pt>
                <c:pt idx="636">
                  <c:v>0.84685973965233363</c:v>
                </c:pt>
                <c:pt idx="637">
                  <c:v>0.84659775943487592</c:v>
                </c:pt>
                <c:pt idx="638">
                  <c:v>0.84633577921741299</c:v>
                </c:pt>
                <c:pt idx="639">
                  <c:v>0.84606001056745495</c:v>
                </c:pt>
                <c:pt idx="640">
                  <c:v>0.8457980303499999</c:v>
                </c:pt>
                <c:pt idx="641">
                  <c:v>0.84553605013253397</c:v>
                </c:pt>
                <c:pt idx="642">
                  <c:v>0.84523270461758104</c:v>
                </c:pt>
                <c:pt idx="643">
                  <c:v>0.84497072440012222</c:v>
                </c:pt>
                <c:pt idx="644">
                  <c:v>0.84470874418265951</c:v>
                </c:pt>
                <c:pt idx="645">
                  <c:v>0.84444676396519991</c:v>
                </c:pt>
                <c:pt idx="646">
                  <c:v>0.84417099531524198</c:v>
                </c:pt>
                <c:pt idx="647">
                  <c:v>0.84389522666528904</c:v>
                </c:pt>
                <c:pt idx="648">
                  <c:v>0.84363324644782645</c:v>
                </c:pt>
                <c:pt idx="649">
                  <c:v>0.84337126623036462</c:v>
                </c:pt>
                <c:pt idx="650">
                  <c:v>0.84306792071540959</c:v>
                </c:pt>
                <c:pt idx="651">
                  <c:v>0.84280594049794999</c:v>
                </c:pt>
                <c:pt idx="652">
                  <c:v>0.84254396028048995</c:v>
                </c:pt>
                <c:pt idx="653">
                  <c:v>0.84228198006303001</c:v>
                </c:pt>
                <c:pt idx="654">
                  <c:v>0.84201999984556897</c:v>
                </c:pt>
                <c:pt idx="655">
                  <c:v>0.84175801962811414</c:v>
                </c:pt>
                <c:pt idx="656">
                  <c:v>0.84149603941064899</c:v>
                </c:pt>
                <c:pt idx="657">
                  <c:v>0.84122027076069095</c:v>
                </c:pt>
                <c:pt idx="658">
                  <c:v>0.84095829054323346</c:v>
                </c:pt>
                <c:pt idx="659">
                  <c:v>0.84069631032577474</c:v>
                </c:pt>
                <c:pt idx="660">
                  <c:v>0.84039296481081649</c:v>
                </c:pt>
                <c:pt idx="661">
                  <c:v>0.840130984593357</c:v>
                </c:pt>
                <c:pt idx="662">
                  <c:v>0.83986900437590017</c:v>
                </c:pt>
                <c:pt idx="663">
                  <c:v>0.83960702415843946</c:v>
                </c:pt>
                <c:pt idx="664">
                  <c:v>0.83933125550848287</c:v>
                </c:pt>
                <c:pt idx="665">
                  <c:v>0.83906927529101905</c:v>
                </c:pt>
                <c:pt idx="666">
                  <c:v>0.83880729507356044</c:v>
                </c:pt>
                <c:pt idx="667">
                  <c:v>0.83850394955860497</c:v>
                </c:pt>
                <c:pt idx="668">
                  <c:v>0.83824196934114503</c:v>
                </c:pt>
                <c:pt idx="669">
                  <c:v>0.83797998912368465</c:v>
                </c:pt>
                <c:pt idx="670">
                  <c:v>0.8377180089062235</c:v>
                </c:pt>
                <c:pt idx="671">
                  <c:v>0.83744224025626557</c:v>
                </c:pt>
                <c:pt idx="672">
                  <c:v>0.83718026003880663</c:v>
                </c:pt>
                <c:pt idx="673">
                  <c:v>0.83691827982134559</c:v>
                </c:pt>
                <c:pt idx="674">
                  <c:v>0.83661493430639422</c:v>
                </c:pt>
                <c:pt idx="675">
                  <c:v>0.83635295408893151</c:v>
                </c:pt>
                <c:pt idx="676">
                  <c:v>0.83609097387147446</c:v>
                </c:pt>
                <c:pt idx="677">
                  <c:v>0.83581520522151465</c:v>
                </c:pt>
                <c:pt idx="678">
                  <c:v>0.8355118597065595</c:v>
                </c:pt>
                <c:pt idx="679">
                  <c:v>0.8352498794891049</c:v>
                </c:pt>
                <c:pt idx="680">
                  <c:v>0.83498789927163997</c:v>
                </c:pt>
                <c:pt idx="681">
                  <c:v>0.83471213062168204</c:v>
                </c:pt>
                <c:pt idx="682">
                  <c:v>0.83443636197171955</c:v>
                </c:pt>
                <c:pt idx="683">
                  <c:v>0.83417438175426106</c:v>
                </c:pt>
                <c:pt idx="684">
                  <c:v>0.83391240153680402</c:v>
                </c:pt>
                <c:pt idx="685">
                  <c:v>0.83360905602185398</c:v>
                </c:pt>
                <c:pt idx="686">
                  <c:v>0.83333328737189205</c:v>
                </c:pt>
                <c:pt idx="687">
                  <c:v>0.83307130715443445</c:v>
                </c:pt>
                <c:pt idx="688">
                  <c:v>0.83280932693697163</c:v>
                </c:pt>
                <c:pt idx="689">
                  <c:v>0.83250598142201759</c:v>
                </c:pt>
                <c:pt idx="690">
                  <c:v>0.83224400120455921</c:v>
                </c:pt>
                <c:pt idx="691">
                  <c:v>0.8319820209870965</c:v>
                </c:pt>
                <c:pt idx="692">
                  <c:v>0.83170625233714146</c:v>
                </c:pt>
                <c:pt idx="693">
                  <c:v>0.83140290682218498</c:v>
                </c:pt>
                <c:pt idx="694">
                  <c:v>0.83114092660472794</c:v>
                </c:pt>
                <c:pt idx="695">
                  <c:v>0.830878946387265</c:v>
                </c:pt>
                <c:pt idx="696">
                  <c:v>0.83060317773730696</c:v>
                </c:pt>
                <c:pt idx="697">
                  <c:v>0.83034119751984992</c:v>
                </c:pt>
                <c:pt idx="698">
                  <c:v>0.83007921730239098</c:v>
                </c:pt>
                <c:pt idx="699">
                  <c:v>0.82977587178743295</c:v>
                </c:pt>
                <c:pt idx="700">
                  <c:v>0.82950010313747502</c:v>
                </c:pt>
                <c:pt idx="701">
                  <c:v>0.82923812292001498</c:v>
                </c:pt>
                <c:pt idx="702">
                  <c:v>0.82893477740506105</c:v>
                </c:pt>
                <c:pt idx="703">
                  <c:v>0.82865900875510545</c:v>
                </c:pt>
                <c:pt idx="704">
                  <c:v>0.82839702853764297</c:v>
                </c:pt>
                <c:pt idx="705">
                  <c:v>0.82813504832018592</c:v>
                </c:pt>
                <c:pt idx="706">
                  <c:v>0.827831702805229</c:v>
                </c:pt>
                <c:pt idx="707">
                  <c:v>0.82755593415527162</c:v>
                </c:pt>
                <c:pt idx="708">
                  <c:v>0.82729395393781102</c:v>
                </c:pt>
                <c:pt idx="709">
                  <c:v>0.82699060842285765</c:v>
                </c:pt>
                <c:pt idx="710">
                  <c:v>0.82671483977289895</c:v>
                </c:pt>
                <c:pt idx="711">
                  <c:v>0.82645285955543901</c:v>
                </c:pt>
                <c:pt idx="712">
                  <c:v>0.82619087933797963</c:v>
                </c:pt>
                <c:pt idx="713">
                  <c:v>0.82588753382302504</c:v>
                </c:pt>
                <c:pt idx="714">
                  <c:v>0.82562555360556944</c:v>
                </c:pt>
                <c:pt idx="715">
                  <c:v>0.82536357338810495</c:v>
                </c:pt>
                <c:pt idx="716">
                  <c:v>0.82508780473814702</c:v>
                </c:pt>
                <c:pt idx="717">
                  <c:v>0.82478445922319721</c:v>
                </c:pt>
                <c:pt idx="718">
                  <c:v>0.82452247900573306</c:v>
                </c:pt>
                <c:pt idx="719">
                  <c:v>0.82426049878827301</c:v>
                </c:pt>
                <c:pt idx="720">
                  <c:v>0.82398473013831564</c:v>
                </c:pt>
                <c:pt idx="721">
                  <c:v>0.82372274992085359</c:v>
                </c:pt>
                <c:pt idx="722">
                  <c:v>0.82346076970339177</c:v>
                </c:pt>
                <c:pt idx="723">
                  <c:v>0.82315742418844062</c:v>
                </c:pt>
                <c:pt idx="724">
                  <c:v>0.82288165553848702</c:v>
                </c:pt>
                <c:pt idx="725">
                  <c:v>0.82261967532102265</c:v>
                </c:pt>
                <c:pt idx="726">
                  <c:v>0.82231632980606284</c:v>
                </c:pt>
                <c:pt idx="727">
                  <c:v>0.82204056115611002</c:v>
                </c:pt>
                <c:pt idx="728">
                  <c:v>0.82177858093864997</c:v>
                </c:pt>
                <c:pt idx="729">
                  <c:v>0.82151660072118959</c:v>
                </c:pt>
                <c:pt idx="730">
                  <c:v>0.82121325520623556</c:v>
                </c:pt>
                <c:pt idx="731">
                  <c:v>0.82093748655627863</c:v>
                </c:pt>
                <c:pt idx="732">
                  <c:v>0.82067550633882302</c:v>
                </c:pt>
                <c:pt idx="733">
                  <c:v>0.82037216082386177</c:v>
                </c:pt>
                <c:pt idx="734">
                  <c:v>0.82009639217390595</c:v>
                </c:pt>
                <c:pt idx="735">
                  <c:v>0.81983441195644602</c:v>
                </c:pt>
                <c:pt idx="736">
                  <c:v>0.81957243173898597</c:v>
                </c:pt>
                <c:pt idx="737">
                  <c:v>0.81926908622403205</c:v>
                </c:pt>
                <c:pt idx="738">
                  <c:v>0.81899331757407889</c:v>
                </c:pt>
                <c:pt idx="739">
                  <c:v>0.81873133735661463</c:v>
                </c:pt>
                <c:pt idx="740">
                  <c:v>0.81842799184165649</c:v>
                </c:pt>
                <c:pt idx="741">
                  <c:v>0.818152223191702</c:v>
                </c:pt>
                <c:pt idx="742">
                  <c:v>0.81789024297424195</c:v>
                </c:pt>
                <c:pt idx="743">
                  <c:v>0.81758689745928803</c:v>
                </c:pt>
                <c:pt idx="744">
                  <c:v>0.81731112880932777</c:v>
                </c:pt>
                <c:pt idx="745">
                  <c:v>0.81700778329437662</c:v>
                </c:pt>
                <c:pt idx="746">
                  <c:v>0.81674580307691846</c:v>
                </c:pt>
                <c:pt idx="747">
                  <c:v>0.81647003442695798</c:v>
                </c:pt>
                <c:pt idx="748">
                  <c:v>0.81616668891200106</c:v>
                </c:pt>
                <c:pt idx="749">
                  <c:v>0.81590470869454645</c:v>
                </c:pt>
                <c:pt idx="750">
                  <c:v>0.81562894004458986</c:v>
                </c:pt>
                <c:pt idx="751">
                  <c:v>0.81532559452963205</c:v>
                </c:pt>
                <c:pt idx="752">
                  <c:v>0.81504982587967645</c:v>
                </c:pt>
                <c:pt idx="753">
                  <c:v>0.81478784566221396</c:v>
                </c:pt>
                <c:pt idx="754">
                  <c:v>0.81448450014725671</c:v>
                </c:pt>
                <c:pt idx="755">
                  <c:v>0.814208731497302</c:v>
                </c:pt>
                <c:pt idx="756">
                  <c:v>0.81394675127984195</c:v>
                </c:pt>
                <c:pt idx="757">
                  <c:v>0.81364340576489091</c:v>
                </c:pt>
                <c:pt idx="758">
                  <c:v>0.81336763711492999</c:v>
                </c:pt>
                <c:pt idx="759">
                  <c:v>0.81306429159997695</c:v>
                </c:pt>
                <c:pt idx="760">
                  <c:v>0.81280231138251702</c:v>
                </c:pt>
                <c:pt idx="761">
                  <c:v>0.81252654273255542</c:v>
                </c:pt>
                <c:pt idx="762">
                  <c:v>0.8122231972176045</c:v>
                </c:pt>
                <c:pt idx="763">
                  <c:v>0.81196121700014745</c:v>
                </c:pt>
                <c:pt idx="764">
                  <c:v>0.81168544835018963</c:v>
                </c:pt>
                <c:pt idx="765">
                  <c:v>0.8113821028352296</c:v>
                </c:pt>
                <c:pt idx="766">
                  <c:v>0.811106334185275</c:v>
                </c:pt>
                <c:pt idx="767">
                  <c:v>0.81080298867032097</c:v>
                </c:pt>
                <c:pt idx="768">
                  <c:v>0.81049964315536704</c:v>
                </c:pt>
                <c:pt idx="769">
                  <c:v>0.81023766293790656</c:v>
                </c:pt>
                <c:pt idx="770">
                  <c:v>0.80996189428794896</c:v>
                </c:pt>
                <c:pt idx="771">
                  <c:v>0.80965854877299459</c:v>
                </c:pt>
                <c:pt idx="772">
                  <c:v>0.80939656855553499</c:v>
                </c:pt>
                <c:pt idx="773">
                  <c:v>0.80912079990557695</c:v>
                </c:pt>
                <c:pt idx="774">
                  <c:v>0.80881745439062303</c:v>
                </c:pt>
                <c:pt idx="775">
                  <c:v>0.80854168574066243</c:v>
                </c:pt>
                <c:pt idx="776">
                  <c:v>0.80827970552320505</c:v>
                </c:pt>
                <c:pt idx="777">
                  <c:v>0.80797636000825057</c:v>
                </c:pt>
                <c:pt idx="778">
                  <c:v>0.80770059135829364</c:v>
                </c:pt>
                <c:pt idx="779">
                  <c:v>0.80743861114083304</c:v>
                </c:pt>
                <c:pt idx="780">
                  <c:v>0.80713526562588145</c:v>
                </c:pt>
                <c:pt idx="781">
                  <c:v>0.80685949697592163</c:v>
                </c:pt>
                <c:pt idx="782">
                  <c:v>0.80655615146096349</c:v>
                </c:pt>
                <c:pt idx="783">
                  <c:v>0.80629417124350922</c:v>
                </c:pt>
                <c:pt idx="784">
                  <c:v>0.80601840259355229</c:v>
                </c:pt>
                <c:pt idx="785">
                  <c:v>0.80571505707860003</c:v>
                </c:pt>
                <c:pt idx="786">
                  <c:v>0.80545307686113499</c:v>
                </c:pt>
                <c:pt idx="787">
                  <c:v>0.80517730821117695</c:v>
                </c:pt>
                <c:pt idx="788">
                  <c:v>0.80487396269622302</c:v>
                </c:pt>
                <c:pt idx="789">
                  <c:v>0.80459819404626243</c:v>
                </c:pt>
                <c:pt idx="790">
                  <c:v>0.80429484853131095</c:v>
                </c:pt>
                <c:pt idx="791">
                  <c:v>0.80401907988135257</c:v>
                </c:pt>
                <c:pt idx="792">
                  <c:v>0.80371573436639965</c:v>
                </c:pt>
                <c:pt idx="793">
                  <c:v>0.80345375414893849</c:v>
                </c:pt>
                <c:pt idx="794">
                  <c:v>0.80317798549898101</c:v>
                </c:pt>
                <c:pt idx="795">
                  <c:v>0.80287463998402764</c:v>
                </c:pt>
                <c:pt idx="796">
                  <c:v>0.80259887133406904</c:v>
                </c:pt>
                <c:pt idx="797">
                  <c:v>0.80229552581911601</c:v>
                </c:pt>
                <c:pt idx="798">
                  <c:v>0.80201975716915863</c:v>
                </c:pt>
                <c:pt idx="799">
                  <c:v>0.80171641165420404</c:v>
                </c:pt>
                <c:pt idx="800">
                  <c:v>0.801454431436743</c:v>
                </c:pt>
                <c:pt idx="801">
                  <c:v>0.80117866278678662</c:v>
                </c:pt>
                <c:pt idx="802">
                  <c:v>0.80087531727183492</c:v>
                </c:pt>
                <c:pt idx="803">
                  <c:v>0.80059954862187621</c:v>
                </c:pt>
                <c:pt idx="804">
                  <c:v>0.80029620310691996</c:v>
                </c:pt>
                <c:pt idx="805">
                  <c:v>0.80000664602446403</c:v>
                </c:pt>
                <c:pt idx="806">
                  <c:v>0.79975845423950598</c:v>
                </c:pt>
                <c:pt idx="807">
                  <c:v>0.7994551087245475</c:v>
                </c:pt>
                <c:pt idx="808">
                  <c:v>0.79916555164209202</c:v>
                </c:pt>
                <c:pt idx="809">
                  <c:v>0.79891735985712742</c:v>
                </c:pt>
                <c:pt idx="810">
                  <c:v>0.79861401434217894</c:v>
                </c:pt>
                <c:pt idx="811">
                  <c:v>0.79832445725972245</c:v>
                </c:pt>
                <c:pt idx="812">
                  <c:v>0.79807626547475796</c:v>
                </c:pt>
                <c:pt idx="813">
                  <c:v>0.79777291995980404</c:v>
                </c:pt>
                <c:pt idx="814">
                  <c:v>0.797483362877344</c:v>
                </c:pt>
                <c:pt idx="815">
                  <c:v>0.79723517109238551</c:v>
                </c:pt>
                <c:pt idx="816">
                  <c:v>0.79693182557743203</c:v>
                </c:pt>
                <c:pt idx="817">
                  <c:v>0.79662848006248022</c:v>
                </c:pt>
                <c:pt idx="818">
                  <c:v>0.79632513454752463</c:v>
                </c:pt>
                <c:pt idx="819">
                  <c:v>0.79602178903257104</c:v>
                </c:pt>
                <c:pt idx="820">
                  <c:v>0.79577359724760799</c:v>
                </c:pt>
                <c:pt idx="821">
                  <c:v>0.79548404016515151</c:v>
                </c:pt>
                <c:pt idx="822">
                  <c:v>0.79518069465020003</c:v>
                </c:pt>
                <c:pt idx="823">
                  <c:v>0.79493250286523343</c:v>
                </c:pt>
                <c:pt idx="824">
                  <c:v>0.7946429457827795</c:v>
                </c:pt>
                <c:pt idx="825">
                  <c:v>0.79433960026782702</c:v>
                </c:pt>
                <c:pt idx="826">
                  <c:v>0.79409140848286464</c:v>
                </c:pt>
                <c:pt idx="827">
                  <c:v>0.79380185140041093</c:v>
                </c:pt>
                <c:pt idx="828">
                  <c:v>0.79349850588545456</c:v>
                </c:pt>
                <c:pt idx="829">
                  <c:v>0.79325031410049263</c:v>
                </c:pt>
                <c:pt idx="830">
                  <c:v>0.79296075701803603</c:v>
                </c:pt>
                <c:pt idx="831">
                  <c:v>0.79265741150308644</c:v>
                </c:pt>
                <c:pt idx="832">
                  <c:v>0.79240921971811995</c:v>
                </c:pt>
                <c:pt idx="833">
                  <c:v>0.79210587420316991</c:v>
                </c:pt>
                <c:pt idx="834">
                  <c:v>0.79180252868821299</c:v>
                </c:pt>
                <c:pt idx="835">
                  <c:v>0.79156812533574461</c:v>
                </c:pt>
                <c:pt idx="836">
                  <c:v>0.79126477982079457</c:v>
                </c:pt>
                <c:pt idx="837">
                  <c:v>0.79096143430584165</c:v>
                </c:pt>
                <c:pt idx="838">
                  <c:v>0.79072703095337893</c:v>
                </c:pt>
                <c:pt idx="839">
                  <c:v>0.79042368543842301</c:v>
                </c:pt>
                <c:pt idx="840">
                  <c:v>0.79012033992346897</c:v>
                </c:pt>
                <c:pt idx="841">
                  <c:v>0.78988593657100792</c:v>
                </c:pt>
                <c:pt idx="842">
                  <c:v>0.78958259105604656</c:v>
                </c:pt>
                <c:pt idx="843">
                  <c:v>0.78927924554109763</c:v>
                </c:pt>
                <c:pt idx="844">
                  <c:v>0.78904484218863569</c:v>
                </c:pt>
                <c:pt idx="845">
                  <c:v>0.78874149667368554</c:v>
                </c:pt>
                <c:pt idx="846">
                  <c:v>0.78843815115872451</c:v>
                </c:pt>
                <c:pt idx="847">
                  <c:v>0.78813480564377392</c:v>
                </c:pt>
                <c:pt idx="848">
                  <c:v>0.78788661385880865</c:v>
                </c:pt>
                <c:pt idx="849">
                  <c:v>0.7875832683438545</c:v>
                </c:pt>
                <c:pt idx="850">
                  <c:v>0.78727992282890102</c:v>
                </c:pt>
                <c:pt idx="851">
                  <c:v>0.78697657731394699</c:v>
                </c:pt>
                <c:pt idx="852">
                  <c:v>0.78674217396148305</c:v>
                </c:pt>
                <c:pt idx="853">
                  <c:v>0.78643882844652901</c:v>
                </c:pt>
                <c:pt idx="854">
                  <c:v>0.78613548293157565</c:v>
                </c:pt>
                <c:pt idx="855">
                  <c:v>0.78590107957911393</c:v>
                </c:pt>
                <c:pt idx="856">
                  <c:v>0.78559773406415701</c:v>
                </c:pt>
                <c:pt idx="857">
                  <c:v>0.78529438854920297</c:v>
                </c:pt>
                <c:pt idx="858">
                  <c:v>0.78505998519673859</c:v>
                </c:pt>
                <c:pt idx="859">
                  <c:v>0.78475663968178722</c:v>
                </c:pt>
                <c:pt idx="860">
                  <c:v>0.78445329416683096</c:v>
                </c:pt>
                <c:pt idx="861">
                  <c:v>0.78420510238186902</c:v>
                </c:pt>
                <c:pt idx="862">
                  <c:v>0.78390175686691499</c:v>
                </c:pt>
                <c:pt idx="863">
                  <c:v>0.78359841135196096</c:v>
                </c:pt>
                <c:pt idx="864">
                  <c:v>0.78329506583700659</c:v>
                </c:pt>
                <c:pt idx="865">
                  <c:v>0.78304687405204498</c:v>
                </c:pt>
                <c:pt idx="866">
                  <c:v>0.78274352853709095</c:v>
                </c:pt>
                <c:pt idx="867">
                  <c:v>0.78244018302213758</c:v>
                </c:pt>
                <c:pt idx="868">
                  <c:v>0.78215062593968199</c:v>
                </c:pt>
                <c:pt idx="869">
                  <c:v>0.78190243415472005</c:v>
                </c:pt>
                <c:pt idx="870">
                  <c:v>0.78159908863976602</c:v>
                </c:pt>
                <c:pt idx="871">
                  <c:v>0.78130953155730998</c:v>
                </c:pt>
                <c:pt idx="872">
                  <c:v>0.78106133977234449</c:v>
                </c:pt>
                <c:pt idx="873">
                  <c:v>0.78075799425739401</c:v>
                </c:pt>
                <c:pt idx="874">
                  <c:v>0.78045464874243742</c:v>
                </c:pt>
                <c:pt idx="875">
                  <c:v>0.78015130322748605</c:v>
                </c:pt>
                <c:pt idx="876">
                  <c:v>0.779903111442526</c:v>
                </c:pt>
                <c:pt idx="877">
                  <c:v>0.77959976592756941</c:v>
                </c:pt>
                <c:pt idx="878">
                  <c:v>0.77929642041261582</c:v>
                </c:pt>
                <c:pt idx="879">
                  <c:v>0.77899307489766179</c:v>
                </c:pt>
                <c:pt idx="880">
                  <c:v>0.77874488311270296</c:v>
                </c:pt>
                <c:pt idx="881">
                  <c:v>0.77844153759774881</c:v>
                </c:pt>
                <c:pt idx="882">
                  <c:v>0.77813819208279422</c:v>
                </c:pt>
                <c:pt idx="883">
                  <c:v>0.77783484656784196</c:v>
                </c:pt>
                <c:pt idx="884">
                  <c:v>0.77758665478287581</c:v>
                </c:pt>
                <c:pt idx="885">
                  <c:v>0.77729709770042199</c:v>
                </c:pt>
                <c:pt idx="886">
                  <c:v>0.77699375218546995</c:v>
                </c:pt>
                <c:pt idx="887">
                  <c:v>0.77674556040050879</c:v>
                </c:pt>
                <c:pt idx="888">
                  <c:v>0.77645600331804865</c:v>
                </c:pt>
                <c:pt idx="889">
                  <c:v>0.77615265780309795</c:v>
                </c:pt>
                <c:pt idx="890">
                  <c:v>0.77590446601813634</c:v>
                </c:pt>
                <c:pt idx="891">
                  <c:v>0.77560112050318486</c:v>
                </c:pt>
                <c:pt idx="892">
                  <c:v>0.77529777498822483</c:v>
                </c:pt>
                <c:pt idx="893">
                  <c:v>0.77499442947327579</c:v>
                </c:pt>
                <c:pt idx="894">
                  <c:v>0.77474623768831385</c:v>
                </c:pt>
                <c:pt idx="895">
                  <c:v>0.77444289217335771</c:v>
                </c:pt>
                <c:pt idx="896">
                  <c:v>0.77413954665840556</c:v>
                </c:pt>
                <c:pt idx="897">
                  <c:v>0.77383620114344764</c:v>
                </c:pt>
                <c:pt idx="898">
                  <c:v>0.77358800935848782</c:v>
                </c:pt>
                <c:pt idx="899">
                  <c:v>0.77329845227603333</c:v>
                </c:pt>
                <c:pt idx="900">
                  <c:v>0.77299510676107841</c:v>
                </c:pt>
                <c:pt idx="901">
                  <c:v>0.77274691497611558</c:v>
                </c:pt>
                <c:pt idx="902">
                  <c:v>0.77245735789365677</c:v>
                </c:pt>
                <c:pt idx="903">
                  <c:v>0.77215401237870851</c:v>
                </c:pt>
                <c:pt idx="904">
                  <c:v>0.77185066686375181</c:v>
                </c:pt>
                <c:pt idx="905">
                  <c:v>0.77160247507879098</c:v>
                </c:pt>
                <c:pt idx="906">
                  <c:v>0.77129912956383595</c:v>
                </c:pt>
                <c:pt idx="907">
                  <c:v>0.7709957840488838</c:v>
                </c:pt>
                <c:pt idx="908">
                  <c:v>0.77069243853393021</c:v>
                </c:pt>
                <c:pt idx="909">
                  <c:v>0.77044424674896372</c:v>
                </c:pt>
                <c:pt idx="910">
                  <c:v>0.77014090123401235</c:v>
                </c:pt>
                <c:pt idx="911">
                  <c:v>0.76983755571905599</c:v>
                </c:pt>
                <c:pt idx="912">
                  <c:v>0.76953421020410528</c:v>
                </c:pt>
                <c:pt idx="913">
                  <c:v>0.76928601841914246</c:v>
                </c:pt>
                <c:pt idx="914">
                  <c:v>0.76898267290418998</c:v>
                </c:pt>
                <c:pt idx="915">
                  <c:v>0.76869311582173061</c:v>
                </c:pt>
                <c:pt idx="916">
                  <c:v>0.76844492403676801</c:v>
                </c:pt>
                <c:pt idx="917">
                  <c:v>0.76814157852181786</c:v>
                </c:pt>
                <c:pt idx="918">
                  <c:v>0.76783823300686294</c:v>
                </c:pt>
                <c:pt idx="919">
                  <c:v>0.76753488749190601</c:v>
                </c:pt>
                <c:pt idx="920">
                  <c:v>0.76728669570694141</c:v>
                </c:pt>
                <c:pt idx="921">
                  <c:v>0.76698335019199004</c:v>
                </c:pt>
                <c:pt idx="922">
                  <c:v>0.76668000467703845</c:v>
                </c:pt>
                <c:pt idx="923">
                  <c:v>0.76637665916208364</c:v>
                </c:pt>
                <c:pt idx="924">
                  <c:v>0.76612846737712292</c:v>
                </c:pt>
                <c:pt idx="925">
                  <c:v>0.765825121862166</c:v>
                </c:pt>
                <c:pt idx="926">
                  <c:v>0.76552177634721363</c:v>
                </c:pt>
                <c:pt idx="927">
                  <c:v>0.76521843083225849</c:v>
                </c:pt>
                <c:pt idx="928">
                  <c:v>0.76497023904729822</c:v>
                </c:pt>
                <c:pt idx="929">
                  <c:v>0.76466689353234363</c:v>
                </c:pt>
                <c:pt idx="930">
                  <c:v>0.76436354801738859</c:v>
                </c:pt>
                <c:pt idx="931">
                  <c:v>0.76406020250243745</c:v>
                </c:pt>
                <c:pt idx="932">
                  <c:v>0.76375685698748486</c:v>
                </c:pt>
                <c:pt idx="933">
                  <c:v>0.76350866520251903</c:v>
                </c:pt>
                <c:pt idx="934">
                  <c:v>0.76320531968756722</c:v>
                </c:pt>
                <c:pt idx="935">
                  <c:v>0.76290197417261163</c:v>
                </c:pt>
                <c:pt idx="936">
                  <c:v>0.76259862865765804</c:v>
                </c:pt>
                <c:pt idx="937">
                  <c:v>0.76235043687269721</c:v>
                </c:pt>
                <c:pt idx="938">
                  <c:v>0.76204709135774162</c:v>
                </c:pt>
                <c:pt idx="939">
                  <c:v>0.76174374584278803</c:v>
                </c:pt>
                <c:pt idx="940">
                  <c:v>0.76144040032783622</c:v>
                </c:pt>
                <c:pt idx="941">
                  <c:v>0.76119220854287428</c:v>
                </c:pt>
                <c:pt idx="942">
                  <c:v>0.76088886302791803</c:v>
                </c:pt>
                <c:pt idx="943">
                  <c:v>0.76058551751296399</c:v>
                </c:pt>
                <c:pt idx="944">
                  <c:v>0.76028217199800996</c:v>
                </c:pt>
                <c:pt idx="945">
                  <c:v>0.76003398021304802</c:v>
                </c:pt>
                <c:pt idx="946">
                  <c:v>0.75973063469810054</c:v>
                </c:pt>
                <c:pt idx="947">
                  <c:v>0.75942728918313995</c:v>
                </c:pt>
                <c:pt idx="948">
                  <c:v>0.75912394366819103</c:v>
                </c:pt>
                <c:pt idx="949">
                  <c:v>0.75887575188322465</c:v>
                </c:pt>
                <c:pt idx="950">
                  <c:v>0.75857240636826995</c:v>
                </c:pt>
                <c:pt idx="951">
                  <c:v>0.75826906085331702</c:v>
                </c:pt>
                <c:pt idx="952">
                  <c:v>0.75796571533836365</c:v>
                </c:pt>
                <c:pt idx="953">
                  <c:v>0.75766236982340851</c:v>
                </c:pt>
                <c:pt idx="954">
                  <c:v>0.75741417803844702</c:v>
                </c:pt>
                <c:pt idx="955">
                  <c:v>0.75711083252349953</c:v>
                </c:pt>
                <c:pt idx="956">
                  <c:v>0.75680748700854228</c:v>
                </c:pt>
                <c:pt idx="957">
                  <c:v>0.75650414149358791</c:v>
                </c:pt>
                <c:pt idx="958">
                  <c:v>0.75625594970862298</c:v>
                </c:pt>
                <c:pt idx="959">
                  <c:v>0.75595260419366905</c:v>
                </c:pt>
                <c:pt idx="960">
                  <c:v>0.75564925867872168</c:v>
                </c:pt>
                <c:pt idx="961">
                  <c:v>0.75533212473125855</c:v>
                </c:pt>
                <c:pt idx="962">
                  <c:v>0.75502877921630995</c:v>
                </c:pt>
                <c:pt idx="963">
                  <c:v>0.75478058743134702</c:v>
                </c:pt>
                <c:pt idx="964">
                  <c:v>0.75447724191639398</c:v>
                </c:pt>
                <c:pt idx="965">
                  <c:v>0.75417389640144328</c:v>
                </c:pt>
                <c:pt idx="966">
                  <c:v>0.75387055088648891</c:v>
                </c:pt>
                <c:pt idx="967">
                  <c:v>0.75362235910152464</c:v>
                </c:pt>
                <c:pt idx="968">
                  <c:v>0.75331901358657505</c:v>
                </c:pt>
                <c:pt idx="969">
                  <c:v>0.75301566807161602</c:v>
                </c:pt>
                <c:pt idx="970">
                  <c:v>0.75271232255666198</c:v>
                </c:pt>
                <c:pt idx="971">
                  <c:v>0.75246413077169949</c:v>
                </c:pt>
                <c:pt idx="972">
                  <c:v>0.75216078525674557</c:v>
                </c:pt>
                <c:pt idx="973">
                  <c:v>0.75185743974179264</c:v>
                </c:pt>
                <c:pt idx="974">
                  <c:v>0.7515403057943405</c:v>
                </c:pt>
                <c:pt idx="975">
                  <c:v>0.75123696027938702</c:v>
                </c:pt>
                <c:pt idx="976">
                  <c:v>0.75093361476443365</c:v>
                </c:pt>
                <c:pt idx="977">
                  <c:v>0.75068542297947605</c:v>
                </c:pt>
                <c:pt idx="978">
                  <c:v>0.75038207746451946</c:v>
                </c:pt>
                <c:pt idx="979">
                  <c:v>0.75007873194956365</c:v>
                </c:pt>
                <c:pt idx="980">
                  <c:v>0.74977538643461228</c:v>
                </c:pt>
                <c:pt idx="981">
                  <c:v>0.74952719464964701</c:v>
                </c:pt>
                <c:pt idx="982">
                  <c:v>0.74922384913469364</c:v>
                </c:pt>
                <c:pt idx="983">
                  <c:v>0.74892050361974194</c:v>
                </c:pt>
                <c:pt idx="984">
                  <c:v>0.74861715810478846</c:v>
                </c:pt>
                <c:pt idx="985">
                  <c:v>0.74836896631982364</c:v>
                </c:pt>
                <c:pt idx="986">
                  <c:v>0.74806562080486905</c:v>
                </c:pt>
                <c:pt idx="987">
                  <c:v>0.74776227528991601</c:v>
                </c:pt>
                <c:pt idx="988">
                  <c:v>0.74744514134246398</c:v>
                </c:pt>
                <c:pt idx="989">
                  <c:v>0.74714179582750995</c:v>
                </c:pt>
                <c:pt idx="990">
                  <c:v>0.74682466188005803</c:v>
                </c:pt>
                <c:pt idx="991">
                  <c:v>0.74652131636510843</c:v>
                </c:pt>
                <c:pt idx="992">
                  <c:v>0.74627312458014261</c:v>
                </c:pt>
                <c:pt idx="993">
                  <c:v>0.74596977906519046</c:v>
                </c:pt>
                <c:pt idx="994">
                  <c:v>0.74566643355023565</c:v>
                </c:pt>
                <c:pt idx="995">
                  <c:v>0.74536308803528051</c:v>
                </c:pt>
                <c:pt idx="996">
                  <c:v>0.74511489625032146</c:v>
                </c:pt>
                <c:pt idx="997">
                  <c:v>0.74481155073536498</c:v>
                </c:pt>
                <c:pt idx="998">
                  <c:v>0.74450820522041095</c:v>
                </c:pt>
                <c:pt idx="999">
                  <c:v>0.74420485970545702</c:v>
                </c:pt>
                <c:pt idx="1000">
                  <c:v>0.74395666792049564</c:v>
                </c:pt>
                <c:pt idx="1001">
                  <c:v>0.74365332240554394</c:v>
                </c:pt>
                <c:pt idx="1002">
                  <c:v>0.74334997689059201</c:v>
                </c:pt>
                <c:pt idx="1003">
                  <c:v>0.74304663137563365</c:v>
                </c:pt>
                <c:pt idx="1004">
                  <c:v>0.74272949742818994</c:v>
                </c:pt>
                <c:pt idx="1005">
                  <c:v>0.74248130564321901</c:v>
                </c:pt>
                <c:pt idx="1006">
                  <c:v>0.74217796012826598</c:v>
                </c:pt>
                <c:pt idx="1007">
                  <c:v>0.74186082618081728</c:v>
                </c:pt>
                <c:pt idx="1008">
                  <c:v>0.74155748066586002</c:v>
                </c:pt>
                <c:pt idx="1009">
                  <c:v>0.74125413515090599</c:v>
                </c:pt>
                <c:pt idx="1010">
                  <c:v>0.74095078963595196</c:v>
                </c:pt>
                <c:pt idx="1011">
                  <c:v>0.74070259785099002</c:v>
                </c:pt>
                <c:pt idx="1012">
                  <c:v>0.74039925233603998</c:v>
                </c:pt>
                <c:pt idx="1013">
                  <c:v>0.74009590682108528</c:v>
                </c:pt>
                <c:pt idx="1014">
                  <c:v>0.73979256130612903</c:v>
                </c:pt>
                <c:pt idx="1015">
                  <c:v>0.73954436952116698</c:v>
                </c:pt>
                <c:pt idx="1016">
                  <c:v>0.73924102400621305</c:v>
                </c:pt>
                <c:pt idx="1017">
                  <c:v>0.73892389005876391</c:v>
                </c:pt>
                <c:pt idx="1018">
                  <c:v>0.73862054454381121</c:v>
                </c:pt>
                <c:pt idx="1019">
                  <c:v>0.73831719902885296</c:v>
                </c:pt>
                <c:pt idx="1020">
                  <c:v>0.73800006508140104</c:v>
                </c:pt>
                <c:pt idx="1021">
                  <c:v>0.73775187329644298</c:v>
                </c:pt>
                <c:pt idx="1022">
                  <c:v>0.73744852778148495</c:v>
                </c:pt>
                <c:pt idx="1023">
                  <c:v>0.73713139383403403</c:v>
                </c:pt>
                <c:pt idx="1024">
                  <c:v>0.73682804831908444</c:v>
                </c:pt>
                <c:pt idx="1025">
                  <c:v>0.73652470280412663</c:v>
                </c:pt>
                <c:pt idx="1026">
                  <c:v>0.73622135728917715</c:v>
                </c:pt>
                <c:pt idx="1027">
                  <c:v>0.73597316550420999</c:v>
                </c:pt>
                <c:pt idx="1028">
                  <c:v>0.73566981998925662</c:v>
                </c:pt>
                <c:pt idx="1029">
                  <c:v>0.73536647447430203</c:v>
                </c:pt>
                <c:pt idx="1030">
                  <c:v>0.73504934052685245</c:v>
                </c:pt>
                <c:pt idx="1031">
                  <c:v>0.73474599501190052</c:v>
                </c:pt>
                <c:pt idx="1032">
                  <c:v>0.73449780322693503</c:v>
                </c:pt>
                <c:pt idx="1033">
                  <c:v>0.73418066927948533</c:v>
                </c:pt>
                <c:pt idx="1034">
                  <c:v>0.73387732376452963</c:v>
                </c:pt>
                <c:pt idx="1035">
                  <c:v>0.73357397824957793</c:v>
                </c:pt>
                <c:pt idx="1036">
                  <c:v>0.73325684430212301</c:v>
                </c:pt>
                <c:pt idx="1037">
                  <c:v>0.73295349878716898</c:v>
                </c:pt>
                <c:pt idx="1038">
                  <c:v>0.73265015327221605</c:v>
                </c:pt>
                <c:pt idx="1039">
                  <c:v>0.73240196148725356</c:v>
                </c:pt>
                <c:pt idx="1040">
                  <c:v>0.73209861597230064</c:v>
                </c:pt>
                <c:pt idx="1041">
                  <c:v>0.73179527045734893</c:v>
                </c:pt>
                <c:pt idx="1042">
                  <c:v>0.73149192494239201</c:v>
                </c:pt>
                <c:pt idx="1043">
                  <c:v>0.73117479099493998</c:v>
                </c:pt>
                <c:pt idx="1044">
                  <c:v>0.73092659920997805</c:v>
                </c:pt>
                <c:pt idx="1045">
                  <c:v>0.7306232536950289</c:v>
                </c:pt>
                <c:pt idx="1046">
                  <c:v>0.73030611974757198</c:v>
                </c:pt>
                <c:pt idx="1047">
                  <c:v>0.7300027742326185</c:v>
                </c:pt>
                <c:pt idx="1048">
                  <c:v>0.72969942871766502</c:v>
                </c:pt>
                <c:pt idx="1049">
                  <c:v>0.72938229477021077</c:v>
                </c:pt>
                <c:pt idx="1050">
                  <c:v>0.7291341029852505</c:v>
                </c:pt>
                <c:pt idx="1051">
                  <c:v>0.72883075747029946</c:v>
                </c:pt>
                <c:pt idx="1052">
                  <c:v>0.72851362352284499</c:v>
                </c:pt>
                <c:pt idx="1053">
                  <c:v>0.72821027800789095</c:v>
                </c:pt>
                <c:pt idx="1054">
                  <c:v>0.72790693249293803</c:v>
                </c:pt>
                <c:pt idx="1055">
                  <c:v>0.727603586977984</c:v>
                </c:pt>
                <c:pt idx="1056">
                  <c:v>0.72735539519302195</c:v>
                </c:pt>
                <c:pt idx="1057">
                  <c:v>0.72705204967806802</c:v>
                </c:pt>
                <c:pt idx="1058">
                  <c:v>0.72674870416311821</c:v>
                </c:pt>
                <c:pt idx="1059">
                  <c:v>0.72643157021566196</c:v>
                </c:pt>
                <c:pt idx="1060">
                  <c:v>0.72612822470070804</c:v>
                </c:pt>
                <c:pt idx="1061">
                  <c:v>0.72588003291574665</c:v>
                </c:pt>
                <c:pt idx="1062">
                  <c:v>0.72556289896829396</c:v>
                </c:pt>
                <c:pt idx="1063">
                  <c:v>0.72525955345334392</c:v>
                </c:pt>
                <c:pt idx="1064">
                  <c:v>0.72495620793838922</c:v>
                </c:pt>
                <c:pt idx="1065">
                  <c:v>0.72463907399093563</c:v>
                </c:pt>
                <c:pt idx="1066">
                  <c:v>0.72433572847598104</c:v>
                </c:pt>
                <c:pt idx="1067">
                  <c:v>0.72401859452853146</c:v>
                </c:pt>
                <c:pt idx="1068">
                  <c:v>0.72371524901357986</c:v>
                </c:pt>
                <c:pt idx="1069">
                  <c:v>0.72346705722861304</c:v>
                </c:pt>
                <c:pt idx="1070">
                  <c:v>0.72316371171365956</c:v>
                </c:pt>
                <c:pt idx="1071">
                  <c:v>0.72286036619870664</c:v>
                </c:pt>
                <c:pt idx="1072">
                  <c:v>0.72254323225125405</c:v>
                </c:pt>
                <c:pt idx="1073">
                  <c:v>0.72223988673630002</c:v>
                </c:pt>
                <c:pt idx="1074">
                  <c:v>0.72199169495133864</c:v>
                </c:pt>
                <c:pt idx="1075">
                  <c:v>0.72167456100388894</c:v>
                </c:pt>
                <c:pt idx="1076">
                  <c:v>0.72137121548893546</c:v>
                </c:pt>
                <c:pt idx="1077">
                  <c:v>0.72106786997397798</c:v>
                </c:pt>
                <c:pt idx="1078">
                  <c:v>0.72075073602653028</c:v>
                </c:pt>
                <c:pt idx="1079">
                  <c:v>0.72044739051157591</c:v>
                </c:pt>
                <c:pt idx="1080">
                  <c:v>0.72013025656412544</c:v>
                </c:pt>
                <c:pt idx="1081">
                  <c:v>0.71982691104916763</c:v>
                </c:pt>
                <c:pt idx="1082">
                  <c:v>0.71957871926420502</c:v>
                </c:pt>
                <c:pt idx="1083">
                  <c:v>0.71926158531675077</c:v>
                </c:pt>
                <c:pt idx="1084">
                  <c:v>0.71895823980180062</c:v>
                </c:pt>
                <c:pt idx="1085">
                  <c:v>0.71864110585434804</c:v>
                </c:pt>
                <c:pt idx="1086">
                  <c:v>0.718337760339394</c:v>
                </c:pt>
                <c:pt idx="1087">
                  <c:v>0.71803441482444064</c:v>
                </c:pt>
                <c:pt idx="1088">
                  <c:v>0.7177172808769875</c:v>
                </c:pt>
                <c:pt idx="1089">
                  <c:v>0.71746908909202556</c:v>
                </c:pt>
                <c:pt idx="1090">
                  <c:v>0.71716574357707263</c:v>
                </c:pt>
                <c:pt idx="1091">
                  <c:v>0.71684860962962393</c:v>
                </c:pt>
                <c:pt idx="1092">
                  <c:v>0.71654526411466701</c:v>
                </c:pt>
                <c:pt idx="1093">
                  <c:v>0.71622813016721498</c:v>
                </c:pt>
                <c:pt idx="1094">
                  <c:v>0.7159247846522605</c:v>
                </c:pt>
                <c:pt idx="1095">
                  <c:v>0.71562143913730991</c:v>
                </c:pt>
                <c:pt idx="1096">
                  <c:v>0.71530430518985599</c:v>
                </c:pt>
                <c:pt idx="1097">
                  <c:v>0.71505611340489705</c:v>
                </c:pt>
                <c:pt idx="1098">
                  <c:v>0.71473897945744203</c:v>
                </c:pt>
                <c:pt idx="1099">
                  <c:v>0.71443563394249021</c:v>
                </c:pt>
                <c:pt idx="1100">
                  <c:v>0.71413228842753396</c:v>
                </c:pt>
                <c:pt idx="1101">
                  <c:v>0.71381515448008492</c:v>
                </c:pt>
                <c:pt idx="1102">
                  <c:v>0.713511808965128</c:v>
                </c:pt>
                <c:pt idx="1103">
                  <c:v>0.71319467501767764</c:v>
                </c:pt>
                <c:pt idx="1104">
                  <c:v>0.71289132950272305</c:v>
                </c:pt>
                <c:pt idx="1105">
                  <c:v>0.712643137717761</c:v>
                </c:pt>
                <c:pt idx="1106">
                  <c:v>0.71232600377030897</c:v>
                </c:pt>
                <c:pt idx="1107">
                  <c:v>0.71202265825535505</c:v>
                </c:pt>
                <c:pt idx="1108">
                  <c:v>0.71171931274040345</c:v>
                </c:pt>
                <c:pt idx="1109">
                  <c:v>0.71140217879294509</c:v>
                </c:pt>
                <c:pt idx="1110">
                  <c:v>0.71109883327799905</c:v>
                </c:pt>
                <c:pt idx="1111">
                  <c:v>0.71085064149303545</c:v>
                </c:pt>
                <c:pt idx="1112">
                  <c:v>0.71053350754558264</c:v>
                </c:pt>
                <c:pt idx="1113">
                  <c:v>0.7102301620306275</c:v>
                </c:pt>
                <c:pt idx="1114">
                  <c:v>0.7099130280831788</c:v>
                </c:pt>
                <c:pt idx="1115">
                  <c:v>0.70960968256822599</c:v>
                </c:pt>
                <c:pt idx="1116">
                  <c:v>0.70929254862077162</c:v>
                </c:pt>
                <c:pt idx="1117">
                  <c:v>0.70898920310581992</c:v>
                </c:pt>
                <c:pt idx="1118">
                  <c:v>0.70868585759086744</c:v>
                </c:pt>
                <c:pt idx="1119">
                  <c:v>0.70836872364341164</c:v>
                </c:pt>
                <c:pt idx="1120">
                  <c:v>0.70812053185844903</c:v>
                </c:pt>
                <c:pt idx="1121">
                  <c:v>0.70781718634349722</c:v>
                </c:pt>
                <c:pt idx="1122">
                  <c:v>0.70750005239604463</c:v>
                </c:pt>
                <c:pt idx="1123">
                  <c:v>0.70719670688109004</c:v>
                </c:pt>
                <c:pt idx="1124">
                  <c:v>0.70689336136613601</c:v>
                </c:pt>
                <c:pt idx="1125">
                  <c:v>0.70657622741868464</c:v>
                </c:pt>
                <c:pt idx="1126">
                  <c:v>0.70625909347123195</c:v>
                </c:pt>
                <c:pt idx="1127">
                  <c:v>0.70594195952378602</c:v>
                </c:pt>
                <c:pt idx="1128">
                  <c:v>0.70563861400883143</c:v>
                </c:pt>
                <c:pt idx="1129">
                  <c:v>0.70532148006137563</c:v>
                </c:pt>
                <c:pt idx="1130">
                  <c:v>0.70507328827641302</c:v>
                </c:pt>
                <c:pt idx="1131">
                  <c:v>0.70476994276145899</c:v>
                </c:pt>
                <c:pt idx="1132">
                  <c:v>0.70445280881400696</c:v>
                </c:pt>
                <c:pt idx="1133">
                  <c:v>0.70414946329905692</c:v>
                </c:pt>
                <c:pt idx="1134">
                  <c:v>0.70384611778410233</c:v>
                </c:pt>
                <c:pt idx="1135">
                  <c:v>0.70352898383664542</c:v>
                </c:pt>
                <c:pt idx="1136">
                  <c:v>0.70328079205168503</c:v>
                </c:pt>
                <c:pt idx="1137">
                  <c:v>0.70297744653673422</c:v>
                </c:pt>
                <c:pt idx="1138">
                  <c:v>0.70266031258928363</c:v>
                </c:pt>
                <c:pt idx="1139">
                  <c:v>0.70234317864182805</c:v>
                </c:pt>
                <c:pt idx="1140">
                  <c:v>0.70202604469437946</c:v>
                </c:pt>
                <c:pt idx="1141">
                  <c:v>0.70172269917942365</c:v>
                </c:pt>
                <c:pt idx="1142">
                  <c:v>0.70140556523197051</c:v>
                </c:pt>
                <c:pt idx="1143">
                  <c:v>0.70108843128452192</c:v>
                </c:pt>
                <c:pt idx="1144">
                  <c:v>0.700785085769566</c:v>
                </c:pt>
                <c:pt idx="1145">
                  <c:v>0.7004679518221113</c:v>
                </c:pt>
                <c:pt idx="1146">
                  <c:v>0.70016460630716004</c:v>
                </c:pt>
                <c:pt idx="1147">
                  <c:v>0.69984747235971312</c:v>
                </c:pt>
                <c:pt idx="1148">
                  <c:v>0.6995441268447542</c:v>
                </c:pt>
                <c:pt idx="1149">
                  <c:v>0.69929593505979515</c:v>
                </c:pt>
                <c:pt idx="1150">
                  <c:v>0.69897880111234123</c:v>
                </c:pt>
                <c:pt idx="1151">
                  <c:v>0.69867545559739086</c:v>
                </c:pt>
                <c:pt idx="1152">
                  <c:v>0.6983583216499345</c:v>
                </c:pt>
                <c:pt idx="1153">
                  <c:v>0.69804118770248325</c:v>
                </c:pt>
                <c:pt idx="1154">
                  <c:v>0.69773784218753065</c:v>
                </c:pt>
                <c:pt idx="1155">
                  <c:v>0.69742070824007885</c:v>
                </c:pt>
                <c:pt idx="1156">
                  <c:v>0.69710357429262559</c:v>
                </c:pt>
                <c:pt idx="1157">
                  <c:v>0.69678644034517656</c:v>
                </c:pt>
                <c:pt idx="1158">
                  <c:v>0.69648309483021753</c:v>
                </c:pt>
                <c:pt idx="1159">
                  <c:v>0.69617974931526549</c:v>
                </c:pt>
                <c:pt idx="1160">
                  <c:v>0.69586261536781524</c:v>
                </c:pt>
                <c:pt idx="1161">
                  <c:v>0.69561442358285464</c:v>
                </c:pt>
                <c:pt idx="1162">
                  <c:v>0.69531107806789971</c:v>
                </c:pt>
                <c:pt idx="1163">
                  <c:v>0.69499394412044724</c:v>
                </c:pt>
                <c:pt idx="1164">
                  <c:v>0.69469059860549742</c:v>
                </c:pt>
                <c:pt idx="1165">
                  <c:v>0.69438725309053972</c:v>
                </c:pt>
                <c:pt idx="1166">
                  <c:v>0.69407011914309114</c:v>
                </c:pt>
                <c:pt idx="1167">
                  <c:v>0.693752985195634</c:v>
                </c:pt>
                <c:pt idx="1168">
                  <c:v>0.69343585124818774</c:v>
                </c:pt>
                <c:pt idx="1169">
                  <c:v>0.6931325057332266</c:v>
                </c:pt>
                <c:pt idx="1170">
                  <c:v>0.69281537178577923</c:v>
                </c:pt>
                <c:pt idx="1171">
                  <c:v>0.69249823783832865</c:v>
                </c:pt>
                <c:pt idx="1172">
                  <c:v>0.6922500460533656</c:v>
                </c:pt>
                <c:pt idx="1173">
                  <c:v>0.69193291210591323</c:v>
                </c:pt>
                <c:pt idx="1174">
                  <c:v>0.69162956659096064</c:v>
                </c:pt>
                <c:pt idx="1175">
                  <c:v>0.6913262210760045</c:v>
                </c:pt>
                <c:pt idx="1176">
                  <c:v>0.69100908712855602</c:v>
                </c:pt>
                <c:pt idx="1177">
                  <c:v>0.69070574161360165</c:v>
                </c:pt>
                <c:pt idx="1178">
                  <c:v>0.69038860766614885</c:v>
                </c:pt>
                <c:pt idx="1179">
                  <c:v>0.69008526215119714</c:v>
                </c:pt>
                <c:pt idx="1180">
                  <c:v>0.68976812820374223</c:v>
                </c:pt>
                <c:pt idx="1181">
                  <c:v>0.68945099425629019</c:v>
                </c:pt>
                <c:pt idx="1182">
                  <c:v>0.6892028024713287</c:v>
                </c:pt>
                <c:pt idx="1183">
                  <c:v>0.68888566852388189</c:v>
                </c:pt>
                <c:pt idx="1184">
                  <c:v>0.6885685345764252</c:v>
                </c:pt>
                <c:pt idx="1185">
                  <c:v>0.68826518906147049</c:v>
                </c:pt>
                <c:pt idx="1186">
                  <c:v>0.68794805511402179</c:v>
                </c:pt>
                <c:pt idx="1187">
                  <c:v>0.68763092116656821</c:v>
                </c:pt>
                <c:pt idx="1188">
                  <c:v>0.68731378721911618</c:v>
                </c:pt>
                <c:pt idx="1189">
                  <c:v>0.68701044170416159</c:v>
                </c:pt>
                <c:pt idx="1190">
                  <c:v>0.68670709618921044</c:v>
                </c:pt>
                <c:pt idx="1191">
                  <c:v>0.68638996224175719</c:v>
                </c:pt>
                <c:pt idx="1192">
                  <c:v>0.68608661672680371</c:v>
                </c:pt>
                <c:pt idx="1193">
                  <c:v>0.68576948277935124</c:v>
                </c:pt>
                <c:pt idx="1194">
                  <c:v>0.68545234883189676</c:v>
                </c:pt>
                <c:pt idx="1195">
                  <c:v>0.68513521488444773</c:v>
                </c:pt>
                <c:pt idx="1196">
                  <c:v>0.68481808093699559</c:v>
                </c:pt>
                <c:pt idx="1197">
                  <c:v>0.68451473542204</c:v>
                </c:pt>
                <c:pt idx="1198">
                  <c:v>0.68419760147459374</c:v>
                </c:pt>
                <c:pt idx="1199">
                  <c:v>0.68388046752713871</c:v>
                </c:pt>
                <c:pt idx="1200">
                  <c:v>0.68363227574217622</c:v>
                </c:pt>
                <c:pt idx="1201">
                  <c:v>0.68331514179472153</c:v>
                </c:pt>
                <c:pt idx="1202">
                  <c:v>0.68299800784727371</c:v>
                </c:pt>
                <c:pt idx="1203">
                  <c:v>0.68269466233232179</c:v>
                </c:pt>
                <c:pt idx="1204">
                  <c:v>0.6823775283848672</c:v>
                </c:pt>
                <c:pt idx="1205">
                  <c:v>0.68206039443741451</c:v>
                </c:pt>
                <c:pt idx="1206">
                  <c:v>0.68174326048996425</c:v>
                </c:pt>
                <c:pt idx="1207">
                  <c:v>0.68143991497501022</c:v>
                </c:pt>
                <c:pt idx="1208">
                  <c:v>0.68112278102755552</c:v>
                </c:pt>
                <c:pt idx="1209">
                  <c:v>0.68080564708011015</c:v>
                </c:pt>
                <c:pt idx="1210">
                  <c:v>0.68050230156515257</c:v>
                </c:pt>
                <c:pt idx="1211">
                  <c:v>0.6801851676177012</c:v>
                </c:pt>
                <c:pt idx="1212">
                  <c:v>0.67986803367025228</c:v>
                </c:pt>
                <c:pt idx="1213">
                  <c:v>0.67955089972279703</c:v>
                </c:pt>
                <c:pt idx="1214">
                  <c:v>0.67923376577534456</c:v>
                </c:pt>
                <c:pt idx="1215">
                  <c:v>0.67893042026039541</c:v>
                </c:pt>
                <c:pt idx="1216">
                  <c:v>0.67861328631294004</c:v>
                </c:pt>
                <c:pt idx="1217">
                  <c:v>0.67830994079798601</c:v>
                </c:pt>
                <c:pt idx="1218">
                  <c:v>0.67806174901302463</c:v>
                </c:pt>
                <c:pt idx="1219">
                  <c:v>0.67774461506557948</c:v>
                </c:pt>
                <c:pt idx="1220">
                  <c:v>0.67744126955062145</c:v>
                </c:pt>
                <c:pt idx="1221">
                  <c:v>0.67712413560317131</c:v>
                </c:pt>
                <c:pt idx="1222">
                  <c:v>0.67680700165571817</c:v>
                </c:pt>
                <c:pt idx="1223">
                  <c:v>0.67648986770826303</c:v>
                </c:pt>
                <c:pt idx="1224">
                  <c:v>0.67617273376081422</c:v>
                </c:pt>
                <c:pt idx="1225">
                  <c:v>0.67586938824585863</c:v>
                </c:pt>
                <c:pt idx="1226">
                  <c:v>0.67555225429840893</c:v>
                </c:pt>
                <c:pt idx="1227">
                  <c:v>0.67523512035095401</c:v>
                </c:pt>
                <c:pt idx="1228">
                  <c:v>0.67493177483600064</c:v>
                </c:pt>
                <c:pt idx="1229">
                  <c:v>0.67461464088855205</c:v>
                </c:pt>
                <c:pt idx="1230">
                  <c:v>0.67429750694109991</c:v>
                </c:pt>
                <c:pt idx="1231">
                  <c:v>0.67398037299364721</c:v>
                </c:pt>
                <c:pt idx="1232">
                  <c:v>0.67367702747869673</c:v>
                </c:pt>
                <c:pt idx="1233">
                  <c:v>0.67335989353124293</c:v>
                </c:pt>
                <c:pt idx="1234">
                  <c:v>0.67304275958379289</c:v>
                </c:pt>
                <c:pt idx="1235">
                  <c:v>0.67273941406884052</c:v>
                </c:pt>
                <c:pt idx="1236">
                  <c:v>0.67242228012138205</c:v>
                </c:pt>
                <c:pt idx="1237">
                  <c:v>0.6721051461739338</c:v>
                </c:pt>
                <c:pt idx="1238">
                  <c:v>0.67178801222648554</c:v>
                </c:pt>
                <c:pt idx="1239">
                  <c:v>0.6714708782790304</c:v>
                </c:pt>
                <c:pt idx="1240">
                  <c:v>0.67116753276407592</c:v>
                </c:pt>
                <c:pt idx="1241">
                  <c:v>0.67085039881662201</c:v>
                </c:pt>
                <c:pt idx="1242">
                  <c:v>0.67053326486916998</c:v>
                </c:pt>
                <c:pt idx="1243">
                  <c:v>0.67028507308421093</c:v>
                </c:pt>
                <c:pt idx="1244">
                  <c:v>0.66996793913675601</c:v>
                </c:pt>
                <c:pt idx="1245">
                  <c:v>0.66958186302681721</c:v>
                </c:pt>
                <c:pt idx="1246">
                  <c:v>0.66926472907936296</c:v>
                </c:pt>
                <c:pt idx="1247">
                  <c:v>0.66896138356441193</c:v>
                </c:pt>
                <c:pt idx="1248">
                  <c:v>0.66864424961695945</c:v>
                </c:pt>
                <c:pt idx="1249">
                  <c:v>0.66832711566950986</c:v>
                </c:pt>
                <c:pt idx="1250">
                  <c:v>0.66807892388454693</c:v>
                </c:pt>
                <c:pt idx="1251">
                  <c:v>0.66776178993709201</c:v>
                </c:pt>
                <c:pt idx="1252">
                  <c:v>0.66744465598964065</c:v>
                </c:pt>
                <c:pt idx="1253">
                  <c:v>0.66714131047469105</c:v>
                </c:pt>
                <c:pt idx="1254">
                  <c:v>0.66682417652723691</c:v>
                </c:pt>
                <c:pt idx="1255">
                  <c:v>0.66650704257978743</c:v>
                </c:pt>
                <c:pt idx="1256">
                  <c:v>0.66618990863233163</c:v>
                </c:pt>
                <c:pt idx="1257">
                  <c:v>0.66587277468488415</c:v>
                </c:pt>
                <c:pt idx="1258">
                  <c:v>0.66555564073742801</c:v>
                </c:pt>
                <c:pt idx="1259">
                  <c:v>0.66523850678997665</c:v>
                </c:pt>
                <c:pt idx="1260">
                  <c:v>0.66485243068003863</c:v>
                </c:pt>
                <c:pt idx="1261">
                  <c:v>0.66453529673258593</c:v>
                </c:pt>
                <c:pt idx="1262">
                  <c:v>0.66423195121762901</c:v>
                </c:pt>
                <c:pt idx="1263">
                  <c:v>0.66391481727018353</c:v>
                </c:pt>
                <c:pt idx="1264">
                  <c:v>0.66359768332272495</c:v>
                </c:pt>
                <c:pt idx="1265">
                  <c:v>0.66334949153776546</c:v>
                </c:pt>
                <c:pt idx="1266">
                  <c:v>0.66303235759031265</c:v>
                </c:pt>
                <c:pt idx="1267">
                  <c:v>0.66271522364286328</c:v>
                </c:pt>
                <c:pt idx="1268">
                  <c:v>0.66241187812790603</c:v>
                </c:pt>
                <c:pt idx="1269">
                  <c:v>0.66209474418045622</c:v>
                </c:pt>
                <c:pt idx="1270">
                  <c:v>0.66177761023300874</c:v>
                </c:pt>
                <c:pt idx="1271">
                  <c:v>0.66146047628555393</c:v>
                </c:pt>
                <c:pt idx="1272">
                  <c:v>0.66114334233810401</c:v>
                </c:pt>
                <c:pt idx="1273">
                  <c:v>0.66082620839064765</c:v>
                </c:pt>
                <c:pt idx="1274">
                  <c:v>0.66050907444320051</c:v>
                </c:pt>
                <c:pt idx="1275">
                  <c:v>0.66012299833325405</c:v>
                </c:pt>
                <c:pt idx="1276">
                  <c:v>0.65980586438580802</c:v>
                </c:pt>
                <c:pt idx="1277">
                  <c:v>0.65950251887084899</c:v>
                </c:pt>
                <c:pt idx="1278">
                  <c:v>0.65918538492339762</c:v>
                </c:pt>
                <c:pt idx="1279">
                  <c:v>0.65886825097594504</c:v>
                </c:pt>
                <c:pt idx="1280">
                  <c:v>0.65862005919098698</c:v>
                </c:pt>
                <c:pt idx="1281">
                  <c:v>0.65830292524353162</c:v>
                </c:pt>
                <c:pt idx="1282">
                  <c:v>0.65798579129608192</c:v>
                </c:pt>
                <c:pt idx="1283">
                  <c:v>0.657682445781126</c:v>
                </c:pt>
                <c:pt idx="1284">
                  <c:v>0.65736531183367464</c:v>
                </c:pt>
                <c:pt idx="1285">
                  <c:v>0.65697923572373629</c:v>
                </c:pt>
                <c:pt idx="1286">
                  <c:v>0.65666210177628059</c:v>
                </c:pt>
                <c:pt idx="1287">
                  <c:v>0.65634496782883145</c:v>
                </c:pt>
                <c:pt idx="1288">
                  <c:v>0.65602783388138186</c:v>
                </c:pt>
                <c:pt idx="1289">
                  <c:v>0.65571069993392594</c:v>
                </c:pt>
                <c:pt idx="1290">
                  <c:v>0.65539356598647402</c:v>
                </c:pt>
                <c:pt idx="1291">
                  <c:v>0.65507643203902644</c:v>
                </c:pt>
                <c:pt idx="1292">
                  <c:v>0.65477308652407229</c:v>
                </c:pt>
                <c:pt idx="1293">
                  <c:v>0.65445595257661993</c:v>
                </c:pt>
                <c:pt idx="1294">
                  <c:v>0.65413881862916989</c:v>
                </c:pt>
                <c:pt idx="1295">
                  <c:v>0.6538906268442064</c:v>
                </c:pt>
                <c:pt idx="1296">
                  <c:v>0.65357349289675104</c:v>
                </c:pt>
                <c:pt idx="1297">
                  <c:v>0.65318741678681291</c:v>
                </c:pt>
                <c:pt idx="1298">
                  <c:v>0.65287028283936022</c:v>
                </c:pt>
                <c:pt idx="1299">
                  <c:v>0.6525531488919033</c:v>
                </c:pt>
                <c:pt idx="1300">
                  <c:v>0.65223601494445504</c:v>
                </c:pt>
                <c:pt idx="1301">
                  <c:v>0.65191888099700301</c:v>
                </c:pt>
                <c:pt idx="1302">
                  <c:v>0.65160174704955498</c:v>
                </c:pt>
                <c:pt idx="1303">
                  <c:v>0.65128461310210328</c:v>
                </c:pt>
                <c:pt idx="1304">
                  <c:v>0.65096747915464803</c:v>
                </c:pt>
                <c:pt idx="1305">
                  <c:v>0.65065034520719844</c:v>
                </c:pt>
                <c:pt idx="1306">
                  <c:v>0.65033321125974464</c:v>
                </c:pt>
                <c:pt idx="1307">
                  <c:v>0.65002986574479393</c:v>
                </c:pt>
                <c:pt idx="1308">
                  <c:v>0.64971273179733857</c:v>
                </c:pt>
                <c:pt idx="1309">
                  <c:v>0.64939559784989098</c:v>
                </c:pt>
                <c:pt idx="1310">
                  <c:v>0.64907846390243495</c:v>
                </c:pt>
                <c:pt idx="1311">
                  <c:v>0.64876132995498403</c:v>
                </c:pt>
                <c:pt idx="1312">
                  <c:v>0.64843040757503645</c:v>
                </c:pt>
                <c:pt idx="1313">
                  <c:v>0.64811327362758586</c:v>
                </c:pt>
                <c:pt idx="1314">
                  <c:v>0.64779613968013394</c:v>
                </c:pt>
                <c:pt idx="1315">
                  <c:v>0.64747900573267902</c:v>
                </c:pt>
                <c:pt idx="1316">
                  <c:v>0.64716187178522699</c:v>
                </c:pt>
                <c:pt idx="1317">
                  <c:v>0.64677579567528998</c:v>
                </c:pt>
                <c:pt idx="1318">
                  <c:v>0.64645866172783351</c:v>
                </c:pt>
                <c:pt idx="1319">
                  <c:v>0.64615531621288502</c:v>
                </c:pt>
                <c:pt idx="1320">
                  <c:v>0.64583818226543022</c:v>
                </c:pt>
                <c:pt idx="1321">
                  <c:v>0.64552104831797763</c:v>
                </c:pt>
                <c:pt idx="1322">
                  <c:v>0.64527285653302002</c:v>
                </c:pt>
                <c:pt idx="1323">
                  <c:v>0.64495572258556744</c:v>
                </c:pt>
                <c:pt idx="1324">
                  <c:v>0.64456964647562165</c:v>
                </c:pt>
                <c:pt idx="1325">
                  <c:v>0.6442525125281755</c:v>
                </c:pt>
                <c:pt idx="1326">
                  <c:v>0.64393537858072092</c:v>
                </c:pt>
                <c:pt idx="1327">
                  <c:v>0.64361824463326844</c:v>
                </c:pt>
                <c:pt idx="1328">
                  <c:v>0.64330111068581886</c:v>
                </c:pt>
                <c:pt idx="1329">
                  <c:v>0.64298397673836305</c:v>
                </c:pt>
                <c:pt idx="1330">
                  <c:v>0.64266684279091102</c:v>
                </c:pt>
                <c:pt idx="1331">
                  <c:v>0.64234970884345965</c:v>
                </c:pt>
                <c:pt idx="1332">
                  <c:v>0.6420187864635134</c:v>
                </c:pt>
                <c:pt idx="1333">
                  <c:v>0.64170165251606315</c:v>
                </c:pt>
                <c:pt idx="1334">
                  <c:v>0.64139830700110645</c:v>
                </c:pt>
                <c:pt idx="1335">
                  <c:v>0.64108117305365264</c:v>
                </c:pt>
                <c:pt idx="1336">
                  <c:v>0.64076403910620161</c:v>
                </c:pt>
                <c:pt idx="1337">
                  <c:v>0.64044690515874902</c:v>
                </c:pt>
                <c:pt idx="1338">
                  <c:v>0.64012977121129921</c:v>
                </c:pt>
                <c:pt idx="1339">
                  <c:v>0.63974369510135665</c:v>
                </c:pt>
                <c:pt idx="1340">
                  <c:v>0.63942656115390351</c:v>
                </c:pt>
                <c:pt idx="1341">
                  <c:v>0.63910942720645592</c:v>
                </c:pt>
                <c:pt idx="1342">
                  <c:v>0.63879229325900544</c:v>
                </c:pt>
                <c:pt idx="1343">
                  <c:v>0.63847515931154963</c:v>
                </c:pt>
                <c:pt idx="1344">
                  <c:v>0.63814423693160294</c:v>
                </c:pt>
                <c:pt idx="1345">
                  <c:v>0.63782710298415046</c:v>
                </c:pt>
                <c:pt idx="1346">
                  <c:v>0.63752375746919798</c:v>
                </c:pt>
                <c:pt idx="1347">
                  <c:v>0.63720662352174195</c:v>
                </c:pt>
                <c:pt idx="1348">
                  <c:v>0.63688948957429292</c:v>
                </c:pt>
                <c:pt idx="1349">
                  <c:v>0.636572355626839</c:v>
                </c:pt>
                <c:pt idx="1350">
                  <c:v>0.63625522167939086</c:v>
                </c:pt>
                <c:pt idx="1351">
                  <c:v>0.63592429929944017</c:v>
                </c:pt>
                <c:pt idx="1352">
                  <c:v>0.63560716535198603</c:v>
                </c:pt>
                <c:pt idx="1353">
                  <c:v>0.63529003140453844</c:v>
                </c:pt>
                <c:pt idx="1354">
                  <c:v>0.63497289745708541</c:v>
                </c:pt>
                <c:pt idx="1355">
                  <c:v>0.63465576350963293</c:v>
                </c:pt>
                <c:pt idx="1356">
                  <c:v>0.63426968739969192</c:v>
                </c:pt>
                <c:pt idx="1357">
                  <c:v>0.633952553452237</c:v>
                </c:pt>
                <c:pt idx="1358">
                  <c:v>0.63363541950479196</c:v>
                </c:pt>
                <c:pt idx="1359">
                  <c:v>0.63331828555733349</c:v>
                </c:pt>
                <c:pt idx="1360">
                  <c:v>0.63300115160988701</c:v>
                </c:pt>
                <c:pt idx="1361">
                  <c:v>0.63268401766243398</c:v>
                </c:pt>
                <c:pt idx="1362">
                  <c:v>0.63236688371497896</c:v>
                </c:pt>
                <c:pt idx="1363">
                  <c:v>0.63203596133502904</c:v>
                </c:pt>
                <c:pt idx="1364">
                  <c:v>0.63171882738758289</c:v>
                </c:pt>
                <c:pt idx="1365">
                  <c:v>0.63140169344012986</c:v>
                </c:pt>
                <c:pt idx="1366">
                  <c:v>0.63108455949267395</c:v>
                </c:pt>
                <c:pt idx="1367">
                  <c:v>0.63076742554522203</c:v>
                </c:pt>
                <c:pt idx="1368">
                  <c:v>0.63038134943528101</c:v>
                </c:pt>
                <c:pt idx="1369">
                  <c:v>0.63006421548782965</c:v>
                </c:pt>
                <c:pt idx="1370">
                  <c:v>0.62974708154038128</c:v>
                </c:pt>
                <c:pt idx="1371">
                  <c:v>0.62942994759292603</c:v>
                </c:pt>
                <c:pt idx="1372">
                  <c:v>0.62911281364547844</c:v>
                </c:pt>
                <c:pt idx="1373">
                  <c:v>0.6287956796980283</c:v>
                </c:pt>
                <c:pt idx="1374">
                  <c:v>0.62847854575057105</c:v>
                </c:pt>
                <c:pt idx="1375">
                  <c:v>0.62814762337062369</c:v>
                </c:pt>
                <c:pt idx="1376">
                  <c:v>0.62783048942317232</c:v>
                </c:pt>
                <c:pt idx="1377">
                  <c:v>0.62751335547571796</c:v>
                </c:pt>
                <c:pt idx="1378">
                  <c:v>0.62719622152826604</c:v>
                </c:pt>
                <c:pt idx="1379">
                  <c:v>0.62687908758081889</c:v>
                </c:pt>
                <c:pt idx="1380">
                  <c:v>0.62649301147087744</c:v>
                </c:pt>
                <c:pt idx="1381">
                  <c:v>0.62617587752342674</c:v>
                </c:pt>
                <c:pt idx="1382">
                  <c:v>0.62585874357596905</c:v>
                </c:pt>
                <c:pt idx="1383">
                  <c:v>0.6255416096285229</c:v>
                </c:pt>
                <c:pt idx="1384">
                  <c:v>0.62522447568106665</c:v>
                </c:pt>
                <c:pt idx="1385">
                  <c:v>0.62490734173361351</c:v>
                </c:pt>
                <c:pt idx="1386">
                  <c:v>0.62459020778616203</c:v>
                </c:pt>
                <c:pt idx="1387">
                  <c:v>0.624259285406213</c:v>
                </c:pt>
                <c:pt idx="1388">
                  <c:v>0.62387320929627321</c:v>
                </c:pt>
                <c:pt idx="1389">
                  <c:v>0.62355607534882063</c:v>
                </c:pt>
                <c:pt idx="1390">
                  <c:v>0.62323894140136749</c:v>
                </c:pt>
                <c:pt idx="1391">
                  <c:v>0.62292180745392089</c:v>
                </c:pt>
                <c:pt idx="1392">
                  <c:v>0.62259088507396698</c:v>
                </c:pt>
                <c:pt idx="1393">
                  <c:v>0.62227375112651495</c:v>
                </c:pt>
                <c:pt idx="1394">
                  <c:v>0.62195661717906592</c:v>
                </c:pt>
                <c:pt idx="1395">
                  <c:v>0.62163948323161344</c:v>
                </c:pt>
                <c:pt idx="1396">
                  <c:v>0.62132234928415997</c:v>
                </c:pt>
                <c:pt idx="1397">
                  <c:v>0.62100521533671094</c:v>
                </c:pt>
                <c:pt idx="1398">
                  <c:v>0.62068808138925602</c:v>
                </c:pt>
                <c:pt idx="1399">
                  <c:v>0.62028821684681945</c:v>
                </c:pt>
                <c:pt idx="1400">
                  <c:v>0.61997108289936564</c:v>
                </c:pt>
                <c:pt idx="1401">
                  <c:v>0.6196539489519135</c:v>
                </c:pt>
                <c:pt idx="1402">
                  <c:v>0.61933681500446203</c:v>
                </c:pt>
                <c:pt idx="1403">
                  <c:v>0.61901968105701</c:v>
                </c:pt>
                <c:pt idx="1404">
                  <c:v>0.61868875867706163</c:v>
                </c:pt>
                <c:pt idx="1405">
                  <c:v>0.61837162472960905</c:v>
                </c:pt>
                <c:pt idx="1406">
                  <c:v>0.61805449078215702</c:v>
                </c:pt>
                <c:pt idx="1407">
                  <c:v>0.61773735683470565</c:v>
                </c:pt>
                <c:pt idx="1408">
                  <c:v>0.61742022288725396</c:v>
                </c:pt>
                <c:pt idx="1409">
                  <c:v>0.6170341467773115</c:v>
                </c:pt>
                <c:pt idx="1410">
                  <c:v>0.61671701282986369</c:v>
                </c:pt>
                <c:pt idx="1411">
                  <c:v>0.61638609044991099</c:v>
                </c:pt>
                <c:pt idx="1412">
                  <c:v>0.61606895650245963</c:v>
                </c:pt>
                <c:pt idx="1413">
                  <c:v>0.61575182255501304</c:v>
                </c:pt>
                <c:pt idx="1414">
                  <c:v>0.61535195801256803</c:v>
                </c:pt>
                <c:pt idx="1415">
                  <c:v>0.61503482406511945</c:v>
                </c:pt>
                <c:pt idx="1416">
                  <c:v>0.61471769011766497</c:v>
                </c:pt>
                <c:pt idx="1417">
                  <c:v>0.61440055617021305</c:v>
                </c:pt>
                <c:pt idx="1418">
                  <c:v>0.61408342222276202</c:v>
                </c:pt>
                <c:pt idx="1419">
                  <c:v>0.61376628827530999</c:v>
                </c:pt>
                <c:pt idx="1420">
                  <c:v>0.61344915432785863</c:v>
                </c:pt>
                <c:pt idx="1421">
                  <c:v>0.61311823194790849</c:v>
                </c:pt>
                <c:pt idx="1422">
                  <c:v>0.61280109800045945</c:v>
                </c:pt>
                <c:pt idx="1423">
                  <c:v>0.61248396405300498</c:v>
                </c:pt>
                <c:pt idx="1424">
                  <c:v>0.61216683010555295</c:v>
                </c:pt>
                <c:pt idx="1425">
                  <c:v>0.61178075399561205</c:v>
                </c:pt>
                <c:pt idx="1426">
                  <c:v>0.61144983161566446</c:v>
                </c:pt>
                <c:pt idx="1427">
                  <c:v>0.61113269766821265</c:v>
                </c:pt>
                <c:pt idx="1428">
                  <c:v>0.61080177528826163</c:v>
                </c:pt>
                <c:pt idx="1429">
                  <c:v>0.61048464134080904</c:v>
                </c:pt>
                <c:pt idx="1430">
                  <c:v>0.61009856523086803</c:v>
                </c:pt>
                <c:pt idx="1431">
                  <c:v>0.60978143128342044</c:v>
                </c:pt>
                <c:pt idx="1432">
                  <c:v>0.60946429733596497</c:v>
                </c:pt>
                <c:pt idx="1433">
                  <c:v>0.60914716338851593</c:v>
                </c:pt>
                <c:pt idx="1434">
                  <c:v>0.60883002944106102</c:v>
                </c:pt>
                <c:pt idx="1435">
                  <c:v>0.60851289549360899</c:v>
                </c:pt>
                <c:pt idx="1436">
                  <c:v>0.60819576154615795</c:v>
                </c:pt>
                <c:pt idx="1437">
                  <c:v>0.60786483916620804</c:v>
                </c:pt>
                <c:pt idx="1438">
                  <c:v>0.60747876305626658</c:v>
                </c:pt>
                <c:pt idx="1439">
                  <c:v>0.60716162910881721</c:v>
                </c:pt>
                <c:pt idx="1440">
                  <c:v>0.60683070672886563</c:v>
                </c:pt>
                <c:pt idx="1441">
                  <c:v>0.60651357278141349</c:v>
                </c:pt>
                <c:pt idx="1442">
                  <c:v>0.60618265040146402</c:v>
                </c:pt>
                <c:pt idx="1443">
                  <c:v>0.60579657429152545</c:v>
                </c:pt>
                <c:pt idx="1444">
                  <c:v>0.60547944034407486</c:v>
                </c:pt>
                <c:pt idx="1445">
                  <c:v>0.6051623063966185</c:v>
                </c:pt>
                <c:pt idx="1446">
                  <c:v>0.60484517244917402</c:v>
                </c:pt>
                <c:pt idx="1447">
                  <c:v>0.604514250069218</c:v>
                </c:pt>
                <c:pt idx="1448">
                  <c:v>0.60419711612176663</c:v>
                </c:pt>
                <c:pt idx="1449">
                  <c:v>0.60386619374181649</c:v>
                </c:pt>
                <c:pt idx="1450">
                  <c:v>0.60354905979436502</c:v>
                </c:pt>
                <c:pt idx="1451">
                  <c:v>0.603162983684424</c:v>
                </c:pt>
                <c:pt idx="1452">
                  <c:v>0.60283206130447464</c:v>
                </c:pt>
                <c:pt idx="1453">
                  <c:v>0.6025149273570215</c:v>
                </c:pt>
                <c:pt idx="1454">
                  <c:v>0.60218400497707303</c:v>
                </c:pt>
                <c:pt idx="1455">
                  <c:v>0.601866871029621</c:v>
                </c:pt>
                <c:pt idx="1456">
                  <c:v>0.60148079491967998</c:v>
                </c:pt>
                <c:pt idx="1457">
                  <c:v>0.60116366097222507</c:v>
                </c:pt>
                <c:pt idx="1458">
                  <c:v>0.60084652702477892</c:v>
                </c:pt>
                <c:pt idx="1459">
                  <c:v>0.600529393077324</c:v>
                </c:pt>
                <c:pt idx="1460">
                  <c:v>0.60021225912987364</c:v>
                </c:pt>
                <c:pt idx="1461">
                  <c:v>0.59988133674992328</c:v>
                </c:pt>
                <c:pt idx="1462">
                  <c:v>0.59956420280247058</c:v>
                </c:pt>
                <c:pt idx="1463">
                  <c:v>0.59916433826003157</c:v>
                </c:pt>
                <c:pt idx="1464">
                  <c:v>0.59884720431258165</c:v>
                </c:pt>
                <c:pt idx="1465">
                  <c:v>0.59853007036512851</c:v>
                </c:pt>
                <c:pt idx="1466">
                  <c:v>0.5981991479851797</c:v>
                </c:pt>
                <c:pt idx="1467">
                  <c:v>0.59788201403772656</c:v>
                </c:pt>
                <c:pt idx="1468">
                  <c:v>0.59748214949528378</c:v>
                </c:pt>
                <c:pt idx="1469">
                  <c:v>0.59716501554783719</c:v>
                </c:pt>
                <c:pt idx="1470">
                  <c:v>0.59684788160038571</c:v>
                </c:pt>
                <c:pt idx="1471">
                  <c:v>0.59653074765292946</c:v>
                </c:pt>
                <c:pt idx="1472">
                  <c:v>0.5962136137054812</c:v>
                </c:pt>
                <c:pt idx="1473">
                  <c:v>0.59588269132553151</c:v>
                </c:pt>
                <c:pt idx="1474">
                  <c:v>0.5955655573780807</c:v>
                </c:pt>
                <c:pt idx="1475">
                  <c:v>0.59517948126813924</c:v>
                </c:pt>
                <c:pt idx="1476">
                  <c:v>0.59486234732068499</c:v>
                </c:pt>
                <c:pt idx="1477">
                  <c:v>0.5945314249407343</c:v>
                </c:pt>
                <c:pt idx="1478">
                  <c:v>0.59420050256078871</c:v>
                </c:pt>
                <c:pt idx="1479">
                  <c:v>0.59388336861333557</c:v>
                </c:pt>
                <c:pt idx="1480">
                  <c:v>0.59349729250339756</c:v>
                </c:pt>
                <c:pt idx="1481">
                  <c:v>0.59318015855594053</c:v>
                </c:pt>
                <c:pt idx="1482">
                  <c:v>0.59284923617599639</c:v>
                </c:pt>
                <c:pt idx="1483">
                  <c:v>0.59251831379604059</c:v>
                </c:pt>
                <c:pt idx="1484">
                  <c:v>0.59220117984859222</c:v>
                </c:pt>
                <c:pt idx="1485">
                  <c:v>0.59188404590113752</c:v>
                </c:pt>
                <c:pt idx="1486">
                  <c:v>0.59149796979119629</c:v>
                </c:pt>
                <c:pt idx="1487">
                  <c:v>0.59116704741124615</c:v>
                </c:pt>
                <c:pt idx="1488">
                  <c:v>0.59084991346380289</c:v>
                </c:pt>
                <c:pt idx="1489">
                  <c:v>0.59051899108384576</c:v>
                </c:pt>
                <c:pt idx="1490">
                  <c:v>0.59020185713639672</c:v>
                </c:pt>
                <c:pt idx="1491">
                  <c:v>0.58981578102645205</c:v>
                </c:pt>
                <c:pt idx="1492">
                  <c:v>0.58948485864650524</c:v>
                </c:pt>
                <c:pt idx="1493">
                  <c:v>0.58916772469905176</c:v>
                </c:pt>
                <c:pt idx="1494">
                  <c:v>0.58883680231910485</c:v>
                </c:pt>
                <c:pt idx="1495">
                  <c:v>0.58851966837164915</c:v>
                </c:pt>
                <c:pt idx="1496">
                  <c:v>0.58813359226171058</c:v>
                </c:pt>
                <c:pt idx="1497">
                  <c:v>0.58780266988175678</c:v>
                </c:pt>
                <c:pt idx="1498">
                  <c:v>0.58747174750181219</c:v>
                </c:pt>
                <c:pt idx="1499">
                  <c:v>0.58715461355436072</c:v>
                </c:pt>
                <c:pt idx="1500">
                  <c:v>0.5867685374444197</c:v>
                </c:pt>
                <c:pt idx="1501">
                  <c:v>0.58643761506446856</c:v>
                </c:pt>
                <c:pt idx="1502">
                  <c:v>0.58612048111701576</c:v>
                </c:pt>
                <c:pt idx="1503">
                  <c:v>0.58578955873706529</c:v>
                </c:pt>
                <c:pt idx="1504">
                  <c:v>0.58547242478961259</c:v>
                </c:pt>
                <c:pt idx="1505">
                  <c:v>0.58508634867967457</c:v>
                </c:pt>
                <c:pt idx="1506">
                  <c:v>0.58475542629972665</c:v>
                </c:pt>
                <c:pt idx="1507">
                  <c:v>0.58443829235227418</c:v>
                </c:pt>
                <c:pt idx="1508">
                  <c:v>0.5841073699723186</c:v>
                </c:pt>
                <c:pt idx="1509">
                  <c:v>0.58372129386238325</c:v>
                </c:pt>
                <c:pt idx="1510">
                  <c:v>0.58339037148243256</c:v>
                </c:pt>
                <c:pt idx="1511">
                  <c:v>0.58307323753498264</c:v>
                </c:pt>
                <c:pt idx="1512">
                  <c:v>0.5827423151550315</c:v>
                </c:pt>
                <c:pt idx="1513">
                  <c:v>0.58242518120757958</c:v>
                </c:pt>
                <c:pt idx="1514">
                  <c:v>0.58203910509763512</c:v>
                </c:pt>
                <c:pt idx="1515">
                  <c:v>0.58170818271768676</c:v>
                </c:pt>
                <c:pt idx="1516">
                  <c:v>0.58139104877023429</c:v>
                </c:pt>
                <c:pt idx="1517">
                  <c:v>0.58106012639028759</c:v>
                </c:pt>
                <c:pt idx="1518">
                  <c:v>0.58074299244283623</c:v>
                </c:pt>
                <c:pt idx="1519">
                  <c:v>0.58035691633289521</c:v>
                </c:pt>
                <c:pt idx="1520">
                  <c:v>0.5800259939529423</c:v>
                </c:pt>
                <c:pt idx="1521">
                  <c:v>0.57970886000549593</c:v>
                </c:pt>
                <c:pt idx="1522">
                  <c:v>0.57937793762554646</c:v>
                </c:pt>
                <c:pt idx="1523">
                  <c:v>0.57899186151560444</c:v>
                </c:pt>
                <c:pt idx="1524">
                  <c:v>0.57866093913565297</c:v>
                </c:pt>
                <c:pt idx="1525">
                  <c:v>0.57834380518820105</c:v>
                </c:pt>
                <c:pt idx="1526">
                  <c:v>0.57801288280825158</c:v>
                </c:pt>
                <c:pt idx="1527">
                  <c:v>0.57769574886080222</c:v>
                </c:pt>
                <c:pt idx="1528">
                  <c:v>0.57730967275085865</c:v>
                </c:pt>
                <c:pt idx="1529">
                  <c:v>0.57697875037090895</c:v>
                </c:pt>
                <c:pt idx="1530">
                  <c:v>0.57666161642346214</c:v>
                </c:pt>
                <c:pt idx="1531">
                  <c:v>0.57633069404351045</c:v>
                </c:pt>
                <c:pt idx="1532">
                  <c:v>0.57601356009605342</c:v>
                </c:pt>
                <c:pt idx="1533">
                  <c:v>0.57562748398611463</c:v>
                </c:pt>
                <c:pt idx="1534">
                  <c:v>0.57529656160616449</c:v>
                </c:pt>
                <c:pt idx="1535">
                  <c:v>0.57496563922621502</c:v>
                </c:pt>
                <c:pt idx="1536">
                  <c:v>0.57457956311627401</c:v>
                </c:pt>
                <c:pt idx="1537">
                  <c:v>0.57424864073632398</c:v>
                </c:pt>
                <c:pt idx="1538">
                  <c:v>0.57391771835637495</c:v>
                </c:pt>
                <c:pt idx="1539">
                  <c:v>0.57360058440892303</c:v>
                </c:pt>
                <c:pt idx="1540">
                  <c:v>0.57321450829898202</c:v>
                </c:pt>
                <c:pt idx="1541">
                  <c:v>0.57289737435153065</c:v>
                </c:pt>
                <c:pt idx="1542">
                  <c:v>0.57256645197157996</c:v>
                </c:pt>
                <c:pt idx="1543">
                  <c:v>0.57223552959163049</c:v>
                </c:pt>
                <c:pt idx="1544">
                  <c:v>0.57191839564418145</c:v>
                </c:pt>
                <c:pt idx="1545">
                  <c:v>0.57153231953423578</c:v>
                </c:pt>
                <c:pt idx="1546">
                  <c:v>0.57120139715428864</c:v>
                </c:pt>
                <c:pt idx="1547">
                  <c:v>0.57087047477433905</c:v>
                </c:pt>
                <c:pt idx="1548">
                  <c:v>0.57048439866439704</c:v>
                </c:pt>
                <c:pt idx="1549">
                  <c:v>0.57015347628445046</c:v>
                </c:pt>
                <c:pt idx="1550">
                  <c:v>0.56982255390449865</c:v>
                </c:pt>
                <c:pt idx="1551">
                  <c:v>0.56942268936205642</c:v>
                </c:pt>
                <c:pt idx="1552">
                  <c:v>0.56910555541460695</c:v>
                </c:pt>
                <c:pt idx="1553">
                  <c:v>0.56878842146715503</c:v>
                </c:pt>
                <c:pt idx="1554">
                  <c:v>0.56845749908720378</c:v>
                </c:pt>
                <c:pt idx="1555">
                  <c:v>0.56814036513975397</c:v>
                </c:pt>
                <c:pt idx="1556">
                  <c:v>0.56774050059731562</c:v>
                </c:pt>
                <c:pt idx="1557">
                  <c:v>0.56742336664986304</c:v>
                </c:pt>
                <c:pt idx="1558">
                  <c:v>0.56709244426991401</c:v>
                </c:pt>
                <c:pt idx="1559">
                  <c:v>0.566692579727474</c:v>
                </c:pt>
                <c:pt idx="1560">
                  <c:v>0.56636165734752564</c:v>
                </c:pt>
                <c:pt idx="1561">
                  <c:v>0.56603073496757561</c:v>
                </c:pt>
                <c:pt idx="1562">
                  <c:v>0.56564465885763404</c:v>
                </c:pt>
                <c:pt idx="1563">
                  <c:v>0.56531373647768401</c:v>
                </c:pt>
                <c:pt idx="1564">
                  <c:v>0.56498281409773499</c:v>
                </c:pt>
                <c:pt idx="1565">
                  <c:v>0.56459673798779297</c:v>
                </c:pt>
                <c:pt idx="1566">
                  <c:v>0.56427960404034205</c:v>
                </c:pt>
                <c:pt idx="1567">
                  <c:v>0.56394868166039491</c:v>
                </c:pt>
                <c:pt idx="1568">
                  <c:v>0.563617759280442</c:v>
                </c:pt>
                <c:pt idx="1569">
                  <c:v>0.56330062533299097</c:v>
                </c:pt>
                <c:pt idx="1570">
                  <c:v>0.56291454922304851</c:v>
                </c:pt>
                <c:pt idx="1571">
                  <c:v>0.56258362684310004</c:v>
                </c:pt>
                <c:pt idx="1572">
                  <c:v>0.56225270446315001</c:v>
                </c:pt>
                <c:pt idx="1573">
                  <c:v>0.561866628353209</c:v>
                </c:pt>
                <c:pt idx="1574">
                  <c:v>0.56153570597325642</c:v>
                </c:pt>
                <c:pt idx="1575">
                  <c:v>0.56120478359331005</c:v>
                </c:pt>
                <c:pt idx="1576">
                  <c:v>0.56080491905087393</c:v>
                </c:pt>
                <c:pt idx="1577">
                  <c:v>0.56048778510341857</c:v>
                </c:pt>
                <c:pt idx="1578">
                  <c:v>0.56017065115596698</c:v>
                </c:pt>
                <c:pt idx="1579">
                  <c:v>0.55983972877601651</c:v>
                </c:pt>
                <c:pt idx="1580">
                  <c:v>0.55952259482856559</c:v>
                </c:pt>
                <c:pt idx="1581">
                  <c:v>0.55912273028612702</c:v>
                </c:pt>
                <c:pt idx="1582">
                  <c:v>0.55880559633867943</c:v>
                </c:pt>
                <c:pt idx="1583">
                  <c:v>0.55847467395872563</c:v>
                </c:pt>
                <c:pt idx="1584">
                  <c:v>0.55807480941628662</c:v>
                </c:pt>
                <c:pt idx="1585">
                  <c:v>0.55774388703633604</c:v>
                </c:pt>
                <c:pt idx="1586">
                  <c:v>0.55741296465638657</c:v>
                </c:pt>
                <c:pt idx="1587">
                  <c:v>0.557026888546445</c:v>
                </c:pt>
                <c:pt idx="1588">
                  <c:v>0.55669596616649986</c:v>
                </c:pt>
                <c:pt idx="1589">
                  <c:v>0.5563650437865455</c:v>
                </c:pt>
                <c:pt idx="1590">
                  <c:v>0.55597896767660504</c:v>
                </c:pt>
                <c:pt idx="1591">
                  <c:v>0.55566183372915545</c:v>
                </c:pt>
                <c:pt idx="1592">
                  <c:v>0.55533091134920398</c:v>
                </c:pt>
                <c:pt idx="1593">
                  <c:v>0.55499998896925351</c:v>
                </c:pt>
                <c:pt idx="1594">
                  <c:v>0.55461391285931305</c:v>
                </c:pt>
                <c:pt idx="1595">
                  <c:v>0.55428299047936258</c:v>
                </c:pt>
                <c:pt idx="1596">
                  <c:v>0.553952068099414</c:v>
                </c:pt>
                <c:pt idx="1597">
                  <c:v>0.55355220355697399</c:v>
                </c:pt>
                <c:pt idx="1598">
                  <c:v>0.55323506960952362</c:v>
                </c:pt>
                <c:pt idx="1599">
                  <c:v>0.55290414722957593</c:v>
                </c:pt>
                <c:pt idx="1600">
                  <c:v>0.55250428268713403</c:v>
                </c:pt>
                <c:pt idx="1601">
                  <c:v>0.552173360307184</c:v>
                </c:pt>
                <c:pt idx="1602">
                  <c:v>0.55184243792723497</c:v>
                </c:pt>
                <c:pt idx="1603">
                  <c:v>0.55145636181728797</c:v>
                </c:pt>
                <c:pt idx="1604">
                  <c:v>0.55112543943734404</c:v>
                </c:pt>
                <c:pt idx="1605">
                  <c:v>0.55079451705739646</c:v>
                </c:pt>
                <c:pt idx="1606">
                  <c:v>0.55040844094745256</c:v>
                </c:pt>
                <c:pt idx="1607">
                  <c:v>0.55007751856750364</c:v>
                </c:pt>
                <c:pt idx="1608">
                  <c:v>0.54974659618755395</c:v>
                </c:pt>
                <c:pt idx="1609">
                  <c:v>0.54936052007760861</c:v>
                </c:pt>
                <c:pt idx="1610">
                  <c:v>0.54902959769766302</c:v>
                </c:pt>
                <c:pt idx="1611">
                  <c:v>0.54869867531771521</c:v>
                </c:pt>
                <c:pt idx="1612">
                  <c:v>0.54829881077527465</c:v>
                </c:pt>
                <c:pt idx="1613">
                  <c:v>0.54796788839532351</c:v>
                </c:pt>
                <c:pt idx="1614">
                  <c:v>0.54765075444787592</c:v>
                </c:pt>
                <c:pt idx="1615">
                  <c:v>0.54725088990543258</c:v>
                </c:pt>
                <c:pt idx="1616">
                  <c:v>0.54691996752548622</c:v>
                </c:pt>
                <c:pt idx="1617">
                  <c:v>0.54658904514553397</c:v>
                </c:pt>
                <c:pt idx="1618">
                  <c:v>0.54620296903559296</c:v>
                </c:pt>
                <c:pt idx="1619">
                  <c:v>0.54587204665564304</c:v>
                </c:pt>
                <c:pt idx="1620">
                  <c:v>0.54554112427569401</c:v>
                </c:pt>
                <c:pt idx="1621">
                  <c:v>0.545155048165752</c:v>
                </c:pt>
                <c:pt idx="1622">
                  <c:v>0.54482412578580297</c:v>
                </c:pt>
                <c:pt idx="1623">
                  <c:v>0.54449320340585305</c:v>
                </c:pt>
                <c:pt idx="1624">
                  <c:v>0.54409333886341404</c:v>
                </c:pt>
                <c:pt idx="1625">
                  <c:v>0.54377620491596157</c:v>
                </c:pt>
                <c:pt idx="1626">
                  <c:v>0.54344528253601365</c:v>
                </c:pt>
                <c:pt idx="1627">
                  <c:v>0.54304541799358053</c:v>
                </c:pt>
                <c:pt idx="1628">
                  <c:v>0.54271449561362395</c:v>
                </c:pt>
                <c:pt idx="1629">
                  <c:v>0.54239736166617203</c:v>
                </c:pt>
                <c:pt idx="1630">
                  <c:v>0.54199749712373546</c:v>
                </c:pt>
                <c:pt idx="1631">
                  <c:v>0.54166657474378299</c:v>
                </c:pt>
                <c:pt idx="1632">
                  <c:v>0.54133565236383741</c:v>
                </c:pt>
                <c:pt idx="1633">
                  <c:v>0.54094957625389772</c:v>
                </c:pt>
                <c:pt idx="1634">
                  <c:v>0.54061865387394303</c:v>
                </c:pt>
                <c:pt idx="1635">
                  <c:v>0.54028773149399301</c:v>
                </c:pt>
                <c:pt idx="1636">
                  <c:v>0.53990165538405421</c:v>
                </c:pt>
                <c:pt idx="1637">
                  <c:v>0.53957073300410263</c:v>
                </c:pt>
                <c:pt idx="1638">
                  <c:v>0.53923981062415594</c:v>
                </c:pt>
                <c:pt idx="1639">
                  <c:v>0.53883994608171404</c:v>
                </c:pt>
                <c:pt idx="1640">
                  <c:v>0.53850902370176357</c:v>
                </c:pt>
                <c:pt idx="1641">
                  <c:v>0.538109159159325</c:v>
                </c:pt>
                <c:pt idx="1642">
                  <c:v>0.53777823677937886</c:v>
                </c:pt>
                <c:pt idx="1643">
                  <c:v>0.53744731439942595</c:v>
                </c:pt>
                <c:pt idx="1644">
                  <c:v>0.53706123828948693</c:v>
                </c:pt>
                <c:pt idx="1645">
                  <c:v>0.53673031590953502</c:v>
                </c:pt>
                <c:pt idx="1646">
                  <c:v>0.53639939352958921</c:v>
                </c:pt>
                <c:pt idx="1647">
                  <c:v>0.53601331741964398</c:v>
                </c:pt>
                <c:pt idx="1648">
                  <c:v>0.5356823950396935</c:v>
                </c:pt>
                <c:pt idx="1649">
                  <c:v>0.53535147265974792</c:v>
                </c:pt>
                <c:pt idx="1650">
                  <c:v>0.53495160811730502</c:v>
                </c:pt>
                <c:pt idx="1651">
                  <c:v>0.53462068573735377</c:v>
                </c:pt>
                <c:pt idx="1652">
                  <c:v>0.53422082119491698</c:v>
                </c:pt>
                <c:pt idx="1653">
                  <c:v>0.53388989881496696</c:v>
                </c:pt>
                <c:pt idx="1654">
                  <c:v>0.53349003427252795</c:v>
                </c:pt>
                <c:pt idx="1655">
                  <c:v>0.53315911189257803</c:v>
                </c:pt>
                <c:pt idx="1656">
                  <c:v>0.53282818951262856</c:v>
                </c:pt>
                <c:pt idx="1657">
                  <c:v>0.53242832497018899</c:v>
                </c:pt>
                <c:pt idx="1658">
                  <c:v>0.53211119102273507</c:v>
                </c:pt>
                <c:pt idx="1659">
                  <c:v>0.53178026864278805</c:v>
                </c:pt>
                <c:pt idx="1660">
                  <c:v>0.53138040410034859</c:v>
                </c:pt>
                <c:pt idx="1661">
                  <c:v>0.53104948172039901</c:v>
                </c:pt>
                <c:pt idx="1662">
                  <c:v>0.53071855934044998</c:v>
                </c:pt>
                <c:pt idx="1663">
                  <c:v>0.53033248323050797</c:v>
                </c:pt>
                <c:pt idx="1664">
                  <c:v>0.5300015608505585</c:v>
                </c:pt>
                <c:pt idx="1665">
                  <c:v>0.52960169630812515</c:v>
                </c:pt>
                <c:pt idx="1666">
                  <c:v>0.52927077392817246</c:v>
                </c:pt>
                <c:pt idx="1667">
                  <c:v>0.52885712095323256</c:v>
                </c:pt>
                <c:pt idx="1668">
                  <c:v>0.52852619857328298</c:v>
                </c:pt>
                <c:pt idx="1669">
                  <c:v>0.52820906462583195</c:v>
                </c:pt>
                <c:pt idx="1670">
                  <c:v>0.52780920008339494</c:v>
                </c:pt>
                <c:pt idx="1671">
                  <c:v>0.52747827770344302</c:v>
                </c:pt>
                <c:pt idx="1672">
                  <c:v>0.52714735532349521</c:v>
                </c:pt>
                <c:pt idx="1673">
                  <c:v>0.52676127921355265</c:v>
                </c:pt>
                <c:pt idx="1674">
                  <c:v>0.52643035683360151</c:v>
                </c:pt>
                <c:pt idx="1675">
                  <c:v>0.52609943445365592</c:v>
                </c:pt>
                <c:pt idx="1676">
                  <c:v>0.52569956991121358</c:v>
                </c:pt>
                <c:pt idx="1677">
                  <c:v>0.52536864753126356</c:v>
                </c:pt>
                <c:pt idx="1678">
                  <c:v>0.52495499455632699</c:v>
                </c:pt>
                <c:pt idx="1679">
                  <c:v>0.52462407217638041</c:v>
                </c:pt>
                <c:pt idx="1680">
                  <c:v>0.52423799606643551</c:v>
                </c:pt>
                <c:pt idx="1681">
                  <c:v>0.52390707368648892</c:v>
                </c:pt>
                <c:pt idx="1682">
                  <c:v>0.52357615130653656</c:v>
                </c:pt>
                <c:pt idx="1683">
                  <c:v>0.52319007519659722</c:v>
                </c:pt>
                <c:pt idx="1684">
                  <c:v>0.52285915281664597</c:v>
                </c:pt>
                <c:pt idx="1685">
                  <c:v>0.52252823043669605</c:v>
                </c:pt>
                <c:pt idx="1686">
                  <c:v>0.52212836589425349</c:v>
                </c:pt>
                <c:pt idx="1687">
                  <c:v>0.52179744351431046</c:v>
                </c:pt>
                <c:pt idx="1688">
                  <c:v>0.52139757897186756</c:v>
                </c:pt>
                <c:pt idx="1689">
                  <c:v>0.52105286815942098</c:v>
                </c:pt>
                <c:pt idx="1690">
                  <c:v>0.52066679204948063</c:v>
                </c:pt>
                <c:pt idx="1691">
                  <c:v>0.52032208123702861</c:v>
                </c:pt>
                <c:pt idx="1692">
                  <c:v>0.51992221669459815</c:v>
                </c:pt>
                <c:pt idx="1693">
                  <c:v>0.51960508274714101</c:v>
                </c:pt>
                <c:pt idx="1694">
                  <c:v>0.51927416036719098</c:v>
                </c:pt>
                <c:pt idx="1695">
                  <c:v>0.51887429582475197</c:v>
                </c:pt>
                <c:pt idx="1696">
                  <c:v>0.51854337344480295</c:v>
                </c:pt>
                <c:pt idx="1697">
                  <c:v>0.51814350890236061</c:v>
                </c:pt>
                <c:pt idx="1698">
                  <c:v>0.51781258652241358</c:v>
                </c:pt>
                <c:pt idx="1699">
                  <c:v>0.51748166414246177</c:v>
                </c:pt>
                <c:pt idx="1700">
                  <c:v>0.51708179960002498</c:v>
                </c:pt>
                <c:pt idx="1701">
                  <c:v>0.51675087722007929</c:v>
                </c:pt>
                <c:pt idx="1702">
                  <c:v>0.5163372242451385</c:v>
                </c:pt>
                <c:pt idx="1703">
                  <c:v>0.51600630186518859</c:v>
                </c:pt>
                <c:pt idx="1704">
                  <c:v>0.51560643732275002</c:v>
                </c:pt>
                <c:pt idx="1705">
                  <c:v>0.51527551494279999</c:v>
                </c:pt>
                <c:pt idx="1706">
                  <c:v>0.51488943883285898</c:v>
                </c:pt>
                <c:pt idx="1707">
                  <c:v>0.51455851645290851</c:v>
                </c:pt>
                <c:pt idx="1708">
                  <c:v>0.51422759407295671</c:v>
                </c:pt>
                <c:pt idx="1709">
                  <c:v>0.51382772953052003</c:v>
                </c:pt>
                <c:pt idx="1710">
                  <c:v>0.51349680715057322</c:v>
                </c:pt>
                <c:pt idx="1711">
                  <c:v>0.51309694260813365</c:v>
                </c:pt>
                <c:pt idx="1712">
                  <c:v>0.51276602022818263</c:v>
                </c:pt>
                <c:pt idx="1713">
                  <c:v>0.51236615568574007</c:v>
                </c:pt>
                <c:pt idx="1714">
                  <c:v>0.51203523330579592</c:v>
                </c:pt>
                <c:pt idx="1715">
                  <c:v>0.51162158033085603</c:v>
                </c:pt>
                <c:pt idx="1716">
                  <c:v>0.511290657950907</c:v>
                </c:pt>
                <c:pt idx="1717">
                  <c:v>0.51089079340846921</c:v>
                </c:pt>
                <c:pt idx="1718">
                  <c:v>0.51055987102851863</c:v>
                </c:pt>
                <c:pt idx="1719">
                  <c:v>0.51022894864856805</c:v>
                </c:pt>
                <c:pt idx="1720">
                  <c:v>0.50984287253862992</c:v>
                </c:pt>
                <c:pt idx="1721">
                  <c:v>0.50949816172617857</c:v>
                </c:pt>
                <c:pt idx="1722">
                  <c:v>0.50909829718374233</c:v>
                </c:pt>
                <c:pt idx="1723">
                  <c:v>0.50876737480379097</c:v>
                </c:pt>
                <c:pt idx="1724">
                  <c:v>0.50836751026134808</c:v>
                </c:pt>
                <c:pt idx="1725">
                  <c:v>0.5080365878813986</c:v>
                </c:pt>
                <c:pt idx="1726">
                  <c:v>0.50763672333896259</c:v>
                </c:pt>
                <c:pt idx="1727">
                  <c:v>0.50730580095901301</c:v>
                </c:pt>
                <c:pt idx="1728">
                  <c:v>0.506892147984076</c:v>
                </c:pt>
                <c:pt idx="1729">
                  <c:v>0.50656122560412598</c:v>
                </c:pt>
                <c:pt idx="1730">
                  <c:v>0.50624409165667505</c:v>
                </c:pt>
                <c:pt idx="1731">
                  <c:v>0.50584422711423604</c:v>
                </c:pt>
                <c:pt idx="1732">
                  <c:v>0.50549951630179046</c:v>
                </c:pt>
                <c:pt idx="1733">
                  <c:v>0.50511344019184656</c:v>
                </c:pt>
                <c:pt idx="1734">
                  <c:v>0.50476872937939898</c:v>
                </c:pt>
                <c:pt idx="1735">
                  <c:v>0.50436886483695498</c:v>
                </c:pt>
                <c:pt idx="1736">
                  <c:v>0.5040379424570095</c:v>
                </c:pt>
                <c:pt idx="1737">
                  <c:v>0.50363807791457393</c:v>
                </c:pt>
                <c:pt idx="1738">
                  <c:v>0.50330715553462158</c:v>
                </c:pt>
                <c:pt idx="1739">
                  <c:v>0.50290729099218301</c:v>
                </c:pt>
                <c:pt idx="1740">
                  <c:v>0.5025763686122281</c:v>
                </c:pt>
                <c:pt idx="1741">
                  <c:v>0.50216271563729342</c:v>
                </c:pt>
                <c:pt idx="1742">
                  <c:v>0.5018317932573455</c:v>
                </c:pt>
                <c:pt idx="1743">
                  <c:v>0.50143192871490361</c:v>
                </c:pt>
                <c:pt idx="1744">
                  <c:v>0.50110100633495702</c:v>
                </c:pt>
                <c:pt idx="1745">
                  <c:v>0.50070114179251757</c:v>
                </c:pt>
                <c:pt idx="1746">
                  <c:v>0.50037021941256898</c:v>
                </c:pt>
                <c:pt idx="1747">
                  <c:v>0.49995656643763364</c:v>
                </c:pt>
                <c:pt idx="1748">
                  <c:v>0.49962564405768323</c:v>
                </c:pt>
                <c:pt idx="1749">
                  <c:v>0.49922577951524505</c:v>
                </c:pt>
                <c:pt idx="1750">
                  <c:v>0.49889485713529447</c:v>
                </c:pt>
                <c:pt idx="1751">
                  <c:v>0.49856393475534438</c:v>
                </c:pt>
                <c:pt idx="1752">
                  <c:v>0.49816407021290593</c:v>
                </c:pt>
                <c:pt idx="1753">
                  <c:v>0.49783314783295635</c:v>
                </c:pt>
                <c:pt idx="1754">
                  <c:v>0.49741949485801923</c:v>
                </c:pt>
                <c:pt idx="1755">
                  <c:v>0.49701963031558011</c:v>
                </c:pt>
                <c:pt idx="1756">
                  <c:v>0.49668870793563158</c:v>
                </c:pt>
                <c:pt idx="1757">
                  <c:v>0.49635778555568122</c:v>
                </c:pt>
                <c:pt idx="1758">
                  <c:v>0.49595792101324193</c:v>
                </c:pt>
                <c:pt idx="1759">
                  <c:v>0.49562699863329246</c:v>
                </c:pt>
                <c:pt idx="1760">
                  <c:v>0.49521334565835401</c:v>
                </c:pt>
                <c:pt idx="1761">
                  <c:v>0.49488242327840709</c:v>
                </c:pt>
                <c:pt idx="1762">
                  <c:v>0.49448255873596675</c:v>
                </c:pt>
                <c:pt idx="1763">
                  <c:v>0.494151636356015</c:v>
                </c:pt>
                <c:pt idx="1764">
                  <c:v>0.49375177181357632</c:v>
                </c:pt>
                <c:pt idx="1765">
                  <c:v>0.49342084943362746</c:v>
                </c:pt>
                <c:pt idx="1766">
                  <c:v>0.49300719645868901</c:v>
                </c:pt>
                <c:pt idx="1767">
                  <c:v>0.49260733191625111</c:v>
                </c:pt>
                <c:pt idx="1768">
                  <c:v>0.49226262110380464</c:v>
                </c:pt>
                <c:pt idx="1769">
                  <c:v>0.49186275656136302</c:v>
                </c:pt>
                <c:pt idx="1770">
                  <c:v>0.491531834181414</c:v>
                </c:pt>
                <c:pt idx="1771">
                  <c:v>0.49113196963897532</c:v>
                </c:pt>
                <c:pt idx="1772">
                  <c:v>0.49080104725902624</c:v>
                </c:pt>
                <c:pt idx="1773">
                  <c:v>0.490401182716586</c:v>
                </c:pt>
                <c:pt idx="1774">
                  <c:v>0.49007026033663764</c:v>
                </c:pt>
                <c:pt idx="1775">
                  <c:v>0.48965660736170058</c:v>
                </c:pt>
                <c:pt idx="1776">
                  <c:v>0.48932568498175216</c:v>
                </c:pt>
                <c:pt idx="1777">
                  <c:v>0.48891203200681332</c:v>
                </c:pt>
                <c:pt idx="1778">
                  <c:v>0.48858110962686446</c:v>
                </c:pt>
                <c:pt idx="1779">
                  <c:v>0.48818124508442523</c:v>
                </c:pt>
                <c:pt idx="1780">
                  <c:v>0.48785032270447592</c:v>
                </c:pt>
                <c:pt idx="1781">
                  <c:v>0.48743666972953864</c:v>
                </c:pt>
                <c:pt idx="1782">
                  <c:v>0.48710574734958917</c:v>
                </c:pt>
                <c:pt idx="1783">
                  <c:v>0.48670588280714838</c:v>
                </c:pt>
                <c:pt idx="1784">
                  <c:v>0.4863749604272008</c:v>
                </c:pt>
                <c:pt idx="1785">
                  <c:v>0.48597509588476251</c:v>
                </c:pt>
                <c:pt idx="1786">
                  <c:v>0.48564417350481193</c:v>
                </c:pt>
                <c:pt idx="1787">
                  <c:v>0.48523052052987298</c:v>
                </c:pt>
                <c:pt idx="1788">
                  <c:v>0.48483065598743547</c:v>
                </c:pt>
                <c:pt idx="1789">
                  <c:v>0.48448594517498822</c:v>
                </c:pt>
                <c:pt idx="1790">
                  <c:v>0.48407229220005105</c:v>
                </c:pt>
                <c:pt idx="1791">
                  <c:v>0.48367242765761193</c:v>
                </c:pt>
                <c:pt idx="1792">
                  <c:v>0.48334150527766251</c:v>
                </c:pt>
                <c:pt idx="1793">
                  <c:v>0.48301058289771293</c:v>
                </c:pt>
                <c:pt idx="1794">
                  <c:v>0.48261071835527364</c:v>
                </c:pt>
                <c:pt idx="1795">
                  <c:v>0.48227979597532311</c:v>
                </c:pt>
                <c:pt idx="1796">
                  <c:v>0.48186614300038538</c:v>
                </c:pt>
                <c:pt idx="1797">
                  <c:v>0.48153522062043475</c:v>
                </c:pt>
                <c:pt idx="1798">
                  <c:v>0.48113535607799579</c:v>
                </c:pt>
                <c:pt idx="1799">
                  <c:v>0.48080443369804893</c:v>
                </c:pt>
                <c:pt idx="1800">
                  <c:v>0.48039078072310998</c:v>
                </c:pt>
                <c:pt idx="1801">
                  <c:v>0.47999091618067147</c:v>
                </c:pt>
                <c:pt idx="1802">
                  <c:v>0.47964620536822411</c:v>
                </c:pt>
                <c:pt idx="1803">
                  <c:v>0.47924634082578399</c:v>
                </c:pt>
                <c:pt idx="1804">
                  <c:v>0.47883268785085026</c:v>
                </c:pt>
                <c:pt idx="1805">
                  <c:v>0.47850176547089823</c:v>
                </c:pt>
                <c:pt idx="1806">
                  <c:v>0.47810190092845911</c:v>
                </c:pt>
                <c:pt idx="1807">
                  <c:v>0.47777097854850797</c:v>
                </c:pt>
                <c:pt idx="1808">
                  <c:v>0.477440056168559</c:v>
                </c:pt>
                <c:pt idx="1809">
                  <c:v>0.47704019162611899</c:v>
                </c:pt>
                <c:pt idx="1810">
                  <c:v>0.47662653865118199</c:v>
                </c:pt>
                <c:pt idx="1811">
                  <c:v>0.47628182783873502</c:v>
                </c:pt>
                <c:pt idx="1812">
                  <c:v>0.4758819632962985</c:v>
                </c:pt>
                <c:pt idx="1813">
                  <c:v>0.47546831032136011</c:v>
                </c:pt>
                <c:pt idx="1814">
                  <c:v>0.47513738794140897</c:v>
                </c:pt>
                <c:pt idx="1815">
                  <c:v>0.47472373496647202</c:v>
                </c:pt>
                <c:pt idx="1816">
                  <c:v>0.47439281258652199</c:v>
                </c:pt>
                <c:pt idx="1817">
                  <c:v>0.47399294804408298</c:v>
                </c:pt>
                <c:pt idx="1818">
                  <c:v>0.47366202566413401</c:v>
                </c:pt>
                <c:pt idx="1819">
                  <c:v>0.47324837268919701</c:v>
                </c:pt>
                <c:pt idx="1820">
                  <c:v>0.47284850814675738</c:v>
                </c:pt>
                <c:pt idx="1821">
                  <c:v>0.47250379733431175</c:v>
                </c:pt>
                <c:pt idx="1822">
                  <c:v>0.47210393279187102</c:v>
                </c:pt>
                <c:pt idx="1823">
                  <c:v>0.47169027981693401</c:v>
                </c:pt>
                <c:pt idx="1824">
                  <c:v>0.47135935743698393</c:v>
                </c:pt>
                <c:pt idx="1825">
                  <c:v>0.47094570446204698</c:v>
                </c:pt>
                <c:pt idx="1826">
                  <c:v>0.47061478208209823</c:v>
                </c:pt>
                <c:pt idx="1827">
                  <c:v>0.47020112910716</c:v>
                </c:pt>
                <c:pt idx="1828">
                  <c:v>0.46980126456472132</c:v>
                </c:pt>
                <c:pt idx="1829">
                  <c:v>0.46945655375227546</c:v>
                </c:pt>
                <c:pt idx="1830">
                  <c:v>0.46905668920983751</c:v>
                </c:pt>
                <c:pt idx="1831">
                  <c:v>0.468643036234897</c:v>
                </c:pt>
                <c:pt idx="1832">
                  <c:v>0.46831211385495086</c:v>
                </c:pt>
                <c:pt idx="1833">
                  <c:v>0.46789846088001247</c:v>
                </c:pt>
                <c:pt idx="1834">
                  <c:v>0.467567538500061</c:v>
                </c:pt>
                <c:pt idx="1835">
                  <c:v>0.46715388552512399</c:v>
                </c:pt>
                <c:pt idx="1836">
                  <c:v>0.46675402098268498</c:v>
                </c:pt>
                <c:pt idx="1837">
                  <c:v>0.46640931017023801</c:v>
                </c:pt>
                <c:pt idx="1838">
                  <c:v>0.46599565719530001</c:v>
                </c:pt>
                <c:pt idx="1839">
                  <c:v>0.46559579265286138</c:v>
                </c:pt>
                <c:pt idx="1840">
                  <c:v>0.46526487027291347</c:v>
                </c:pt>
                <c:pt idx="1841">
                  <c:v>0.46493394789296238</c:v>
                </c:pt>
                <c:pt idx="1842">
                  <c:v>0.46453408335052332</c:v>
                </c:pt>
                <c:pt idx="1843">
                  <c:v>0.46412043037558598</c:v>
                </c:pt>
                <c:pt idx="1844">
                  <c:v>0.46377571956313779</c:v>
                </c:pt>
                <c:pt idx="1845">
                  <c:v>0.46337585502070011</c:v>
                </c:pt>
                <c:pt idx="1846">
                  <c:v>0.46296220204576238</c:v>
                </c:pt>
                <c:pt idx="1847">
                  <c:v>0.46263127966581302</c:v>
                </c:pt>
                <c:pt idx="1848">
                  <c:v>0.46221762669087502</c:v>
                </c:pt>
                <c:pt idx="1849">
                  <c:v>0.46188670431092793</c:v>
                </c:pt>
                <c:pt idx="1850">
                  <c:v>0.46147305133598898</c:v>
                </c:pt>
                <c:pt idx="1851">
                  <c:v>0.46107318679355008</c:v>
                </c:pt>
                <c:pt idx="1852">
                  <c:v>0.46072847598110322</c:v>
                </c:pt>
                <c:pt idx="1853">
                  <c:v>0.46032861143866505</c:v>
                </c:pt>
                <c:pt idx="1854">
                  <c:v>0.45991495846372599</c:v>
                </c:pt>
                <c:pt idx="1855">
                  <c:v>0.45958403608377602</c:v>
                </c:pt>
                <c:pt idx="1856">
                  <c:v>0.45917038310884051</c:v>
                </c:pt>
                <c:pt idx="1857">
                  <c:v>0.45883946072888998</c:v>
                </c:pt>
                <c:pt idx="1858">
                  <c:v>0.45842580775395464</c:v>
                </c:pt>
                <c:pt idx="1859">
                  <c:v>0.45802594321151302</c:v>
                </c:pt>
                <c:pt idx="1860">
                  <c:v>0.45768123239906638</c:v>
                </c:pt>
                <c:pt idx="1861">
                  <c:v>0.45728136785662732</c:v>
                </c:pt>
                <c:pt idx="1862">
                  <c:v>0.45686771488168998</c:v>
                </c:pt>
                <c:pt idx="1863">
                  <c:v>0.45645406190675464</c:v>
                </c:pt>
                <c:pt idx="1864">
                  <c:v>0.456109351094305</c:v>
                </c:pt>
                <c:pt idx="1865">
                  <c:v>0.45570948655186599</c:v>
                </c:pt>
                <c:pt idx="1866">
                  <c:v>0.45529583357692771</c:v>
                </c:pt>
                <c:pt idx="1867">
                  <c:v>0.45496491119698046</c:v>
                </c:pt>
                <c:pt idx="1868">
                  <c:v>0.45455125822204201</c:v>
                </c:pt>
                <c:pt idx="1869">
                  <c:v>0.45422033584209298</c:v>
                </c:pt>
                <c:pt idx="1870">
                  <c:v>0.45380668286715764</c:v>
                </c:pt>
                <c:pt idx="1871">
                  <c:v>0.45340681832471746</c:v>
                </c:pt>
                <c:pt idx="1872">
                  <c:v>0.45306210751226988</c:v>
                </c:pt>
                <c:pt idx="1873">
                  <c:v>0.45264845453733071</c:v>
                </c:pt>
                <c:pt idx="1874">
                  <c:v>0.45223480156239493</c:v>
                </c:pt>
                <c:pt idx="1875">
                  <c:v>0.45182114858745798</c:v>
                </c:pt>
                <c:pt idx="1876">
                  <c:v>0.45140749561252108</c:v>
                </c:pt>
                <c:pt idx="1877">
                  <c:v>0.45107657323257322</c:v>
                </c:pt>
                <c:pt idx="1878">
                  <c:v>0.45066292025763438</c:v>
                </c:pt>
                <c:pt idx="1879">
                  <c:v>0.45033199787768546</c:v>
                </c:pt>
                <c:pt idx="1880">
                  <c:v>0.4499183449027484</c:v>
                </c:pt>
                <c:pt idx="1881">
                  <c:v>0.44951848036030934</c:v>
                </c:pt>
                <c:pt idx="1882">
                  <c:v>0.44917376954786276</c:v>
                </c:pt>
                <c:pt idx="1883">
                  <c:v>0.44876011657292375</c:v>
                </c:pt>
                <c:pt idx="1884">
                  <c:v>0.44836025203048518</c:v>
                </c:pt>
                <c:pt idx="1885">
                  <c:v>0.44801554121803711</c:v>
                </c:pt>
                <c:pt idx="1886">
                  <c:v>0.4476018882431001</c:v>
                </c:pt>
                <c:pt idx="1887">
                  <c:v>0.44720202370066137</c:v>
                </c:pt>
                <c:pt idx="1888">
                  <c:v>0.44685731288821312</c:v>
                </c:pt>
                <c:pt idx="1889">
                  <c:v>0.44645744834577411</c:v>
                </c:pt>
                <c:pt idx="1890">
                  <c:v>0.44604379537083788</c:v>
                </c:pt>
                <c:pt idx="1891">
                  <c:v>0.44569908455838825</c:v>
                </c:pt>
                <c:pt idx="1892">
                  <c:v>0.44529922001594979</c:v>
                </c:pt>
                <c:pt idx="1893">
                  <c:v>0.4448855670410144</c:v>
                </c:pt>
                <c:pt idx="1894">
                  <c:v>0.44455464466106376</c:v>
                </c:pt>
                <c:pt idx="1895">
                  <c:v>0.44414099168612675</c:v>
                </c:pt>
                <c:pt idx="1896">
                  <c:v>0.44372733871118825</c:v>
                </c:pt>
                <c:pt idx="1897">
                  <c:v>0.44331368573625457</c:v>
                </c:pt>
                <c:pt idx="1898">
                  <c:v>0.44296897492380705</c:v>
                </c:pt>
                <c:pt idx="1899">
                  <c:v>0.44256911038136593</c:v>
                </c:pt>
                <c:pt idx="1900">
                  <c:v>0.44215545740642764</c:v>
                </c:pt>
                <c:pt idx="1901">
                  <c:v>0.44181074659398112</c:v>
                </c:pt>
                <c:pt idx="1902">
                  <c:v>0.44141088205154322</c:v>
                </c:pt>
                <c:pt idx="1903">
                  <c:v>0.4409972290766051</c:v>
                </c:pt>
                <c:pt idx="1904">
                  <c:v>0.44066630669665618</c:v>
                </c:pt>
                <c:pt idx="1905">
                  <c:v>0.44025265372171879</c:v>
                </c:pt>
                <c:pt idx="1906">
                  <c:v>0.43983900074678101</c:v>
                </c:pt>
                <c:pt idx="1907">
                  <c:v>0.43942534777184622</c:v>
                </c:pt>
                <c:pt idx="1908">
                  <c:v>0.43908063695939864</c:v>
                </c:pt>
                <c:pt idx="1909">
                  <c:v>0.43866698398446374</c:v>
                </c:pt>
                <c:pt idx="1910">
                  <c:v>0.43825333100952302</c:v>
                </c:pt>
                <c:pt idx="1911">
                  <c:v>0.43785346646708523</c:v>
                </c:pt>
                <c:pt idx="1912">
                  <c:v>0.43750875565463793</c:v>
                </c:pt>
                <c:pt idx="1913">
                  <c:v>0.43709510267969898</c:v>
                </c:pt>
                <c:pt idx="1914">
                  <c:v>0.43669523813726002</c:v>
                </c:pt>
                <c:pt idx="1915">
                  <c:v>0.43635052732481633</c:v>
                </c:pt>
                <c:pt idx="1916">
                  <c:v>0.43593687434987827</c:v>
                </c:pt>
                <c:pt idx="1917">
                  <c:v>0.43552322137493993</c:v>
                </c:pt>
                <c:pt idx="1918">
                  <c:v>0.43510956840000098</c:v>
                </c:pt>
                <c:pt idx="1919">
                  <c:v>0.43469591542506397</c:v>
                </c:pt>
                <c:pt idx="1920">
                  <c:v>0.43435120461261822</c:v>
                </c:pt>
                <c:pt idx="1921">
                  <c:v>0.43393755163768111</c:v>
                </c:pt>
                <c:pt idx="1922">
                  <c:v>0.43352389866274493</c:v>
                </c:pt>
                <c:pt idx="1923">
                  <c:v>0.43312403412030398</c:v>
                </c:pt>
                <c:pt idx="1924">
                  <c:v>0.43277932330785851</c:v>
                </c:pt>
                <c:pt idx="1925">
                  <c:v>0.4323656703329215</c:v>
                </c:pt>
                <c:pt idx="1926">
                  <c:v>0.43196580579048205</c:v>
                </c:pt>
                <c:pt idx="1927">
                  <c:v>0.43162109497803208</c:v>
                </c:pt>
                <c:pt idx="1928">
                  <c:v>0.43120744200309474</c:v>
                </c:pt>
                <c:pt idx="1929">
                  <c:v>0.43079378902815801</c:v>
                </c:pt>
                <c:pt idx="1930">
                  <c:v>0.43038013605322223</c:v>
                </c:pt>
                <c:pt idx="1931">
                  <c:v>0.42996648307828622</c:v>
                </c:pt>
                <c:pt idx="1932">
                  <c:v>0.42962177226583864</c:v>
                </c:pt>
                <c:pt idx="1933">
                  <c:v>0.42922190772339702</c:v>
                </c:pt>
                <c:pt idx="1934">
                  <c:v>0.42880825474846146</c:v>
                </c:pt>
                <c:pt idx="1935">
                  <c:v>0.42846354393601332</c:v>
                </c:pt>
                <c:pt idx="1936">
                  <c:v>0.42806367939357587</c:v>
                </c:pt>
                <c:pt idx="1937">
                  <c:v>0.42765002641863675</c:v>
                </c:pt>
                <c:pt idx="1938">
                  <c:v>0.42723637344370002</c:v>
                </c:pt>
                <c:pt idx="1939">
                  <c:v>0.42689166263125311</c:v>
                </c:pt>
                <c:pt idx="1940">
                  <c:v>0.42647800965631538</c:v>
                </c:pt>
                <c:pt idx="1941">
                  <c:v>0.42606435668137799</c:v>
                </c:pt>
                <c:pt idx="1942">
                  <c:v>0.42565070370644265</c:v>
                </c:pt>
                <c:pt idx="1943">
                  <c:v>0.42523705073150253</c:v>
                </c:pt>
                <c:pt idx="1944">
                  <c:v>0.4248923399190585</c:v>
                </c:pt>
                <c:pt idx="1945">
                  <c:v>0.42449247537661905</c:v>
                </c:pt>
                <c:pt idx="1946">
                  <c:v>0.42407882240168032</c:v>
                </c:pt>
                <c:pt idx="1947">
                  <c:v>0.42366516942674298</c:v>
                </c:pt>
                <c:pt idx="1948">
                  <c:v>0.42332045861429723</c:v>
                </c:pt>
                <c:pt idx="1949">
                  <c:v>0.4229068056393615</c:v>
                </c:pt>
                <c:pt idx="1950">
                  <c:v>0.422493152664422</c:v>
                </c:pt>
                <c:pt idx="1951">
                  <c:v>0.42207949968948705</c:v>
                </c:pt>
                <c:pt idx="1952">
                  <c:v>0.42166584671454732</c:v>
                </c:pt>
                <c:pt idx="1953">
                  <c:v>0.42132113590210146</c:v>
                </c:pt>
                <c:pt idx="1954">
                  <c:v>0.42090748292716423</c:v>
                </c:pt>
                <c:pt idx="1955">
                  <c:v>0.42049382995222723</c:v>
                </c:pt>
                <c:pt idx="1956">
                  <c:v>0.42008017697729122</c:v>
                </c:pt>
                <c:pt idx="1957">
                  <c:v>0.41966652400235238</c:v>
                </c:pt>
                <c:pt idx="1958">
                  <c:v>0.41932181318990652</c:v>
                </c:pt>
                <c:pt idx="1959">
                  <c:v>0.41890816021496957</c:v>
                </c:pt>
                <c:pt idx="1960">
                  <c:v>0.41849450724003123</c:v>
                </c:pt>
                <c:pt idx="1961">
                  <c:v>0.41808085426509423</c:v>
                </c:pt>
                <c:pt idx="1962">
                  <c:v>0.41766720129015711</c:v>
                </c:pt>
                <c:pt idx="1963">
                  <c:v>0.41725354831521899</c:v>
                </c:pt>
                <c:pt idx="1964">
                  <c:v>0.41690883750277347</c:v>
                </c:pt>
                <c:pt idx="1965">
                  <c:v>0.41649518452783402</c:v>
                </c:pt>
                <c:pt idx="1966">
                  <c:v>0.41608153155289823</c:v>
                </c:pt>
                <c:pt idx="1967">
                  <c:v>0.41566787857796123</c:v>
                </c:pt>
                <c:pt idx="1968">
                  <c:v>0.415254225603023</c:v>
                </c:pt>
                <c:pt idx="1969">
                  <c:v>0.41490951479057597</c:v>
                </c:pt>
                <c:pt idx="1970">
                  <c:v>0.4144958618156408</c:v>
                </c:pt>
                <c:pt idx="1971">
                  <c:v>0.41408220884070346</c:v>
                </c:pt>
                <c:pt idx="1972">
                  <c:v>0.41366855586576623</c:v>
                </c:pt>
                <c:pt idx="1973">
                  <c:v>0.41325490289082911</c:v>
                </c:pt>
                <c:pt idx="1974">
                  <c:v>0.41291019207837998</c:v>
                </c:pt>
                <c:pt idx="1975">
                  <c:v>0.41249653910344475</c:v>
                </c:pt>
                <c:pt idx="1976">
                  <c:v>0.41208288612850746</c:v>
                </c:pt>
                <c:pt idx="1977">
                  <c:v>0.41166923315356901</c:v>
                </c:pt>
                <c:pt idx="1978">
                  <c:v>0.41125558017863201</c:v>
                </c:pt>
                <c:pt idx="1979">
                  <c:v>0.41084192720369611</c:v>
                </c:pt>
                <c:pt idx="1980">
                  <c:v>0.41049721639124698</c:v>
                </c:pt>
                <c:pt idx="1981">
                  <c:v>0.41008356341631008</c:v>
                </c:pt>
                <c:pt idx="1982">
                  <c:v>0.40966991044137274</c:v>
                </c:pt>
                <c:pt idx="1983">
                  <c:v>0.40925625746643579</c:v>
                </c:pt>
                <c:pt idx="1984">
                  <c:v>0.40884260449149901</c:v>
                </c:pt>
                <c:pt idx="1985">
                  <c:v>0.40849789367905393</c:v>
                </c:pt>
                <c:pt idx="1986">
                  <c:v>0.40808424070411498</c:v>
                </c:pt>
                <c:pt idx="1987">
                  <c:v>0.40767058772917947</c:v>
                </c:pt>
                <c:pt idx="1988">
                  <c:v>0.40724314632174274</c:v>
                </c:pt>
                <c:pt idx="1989">
                  <c:v>0.40682949334680857</c:v>
                </c:pt>
                <c:pt idx="1990">
                  <c:v>0.40641584037186923</c:v>
                </c:pt>
                <c:pt idx="1991">
                  <c:v>0.40600218739693211</c:v>
                </c:pt>
                <c:pt idx="1992">
                  <c:v>0.405588534421994</c:v>
                </c:pt>
                <c:pt idx="1993">
                  <c:v>0.40524382360954708</c:v>
                </c:pt>
                <c:pt idx="1994">
                  <c:v>0.40483017063461146</c:v>
                </c:pt>
                <c:pt idx="1995">
                  <c:v>0.40441651765967551</c:v>
                </c:pt>
                <c:pt idx="1996">
                  <c:v>0.40400286468473723</c:v>
                </c:pt>
                <c:pt idx="1997">
                  <c:v>0.40358921170980022</c:v>
                </c:pt>
                <c:pt idx="1998">
                  <c:v>0.40316177030236511</c:v>
                </c:pt>
                <c:pt idx="1999">
                  <c:v>0.40274811732742732</c:v>
                </c:pt>
                <c:pt idx="2000">
                  <c:v>0.40232067591999526</c:v>
                </c:pt>
                <c:pt idx="2001">
                  <c:v>0.40190702294505498</c:v>
                </c:pt>
                <c:pt idx="2002">
                  <c:v>0.40156231213260823</c:v>
                </c:pt>
                <c:pt idx="2003">
                  <c:v>0.40114865915767123</c:v>
                </c:pt>
                <c:pt idx="2004">
                  <c:v>0.40073500618273189</c:v>
                </c:pt>
                <c:pt idx="2005">
                  <c:v>0.40032135320779638</c:v>
                </c:pt>
                <c:pt idx="2006">
                  <c:v>0.39990770023286226</c:v>
                </c:pt>
                <c:pt idx="2007">
                  <c:v>0.39956298942041457</c:v>
                </c:pt>
                <c:pt idx="2008">
                  <c:v>0.39914933644547501</c:v>
                </c:pt>
                <c:pt idx="2009">
                  <c:v>0.39873568347053701</c:v>
                </c:pt>
                <c:pt idx="2010">
                  <c:v>0.39830824206310411</c:v>
                </c:pt>
                <c:pt idx="2011">
                  <c:v>0.39789458908816705</c:v>
                </c:pt>
                <c:pt idx="2012">
                  <c:v>0.39746714768073138</c:v>
                </c:pt>
                <c:pt idx="2013">
                  <c:v>0.39705349470579332</c:v>
                </c:pt>
                <c:pt idx="2014">
                  <c:v>0.39663984173085765</c:v>
                </c:pt>
                <c:pt idx="2015">
                  <c:v>0.39622618875592064</c:v>
                </c:pt>
                <c:pt idx="2016">
                  <c:v>0.39581253578098452</c:v>
                </c:pt>
                <c:pt idx="2017">
                  <c:v>0.39546782496853611</c:v>
                </c:pt>
                <c:pt idx="2018">
                  <c:v>0.39505417199359993</c:v>
                </c:pt>
                <c:pt idx="2019">
                  <c:v>0.39462673058616332</c:v>
                </c:pt>
                <c:pt idx="2020">
                  <c:v>0.39421307761122598</c:v>
                </c:pt>
                <c:pt idx="2021">
                  <c:v>0.39378563620379098</c:v>
                </c:pt>
                <c:pt idx="2022">
                  <c:v>0.39337198322885802</c:v>
                </c:pt>
                <c:pt idx="2023">
                  <c:v>0.39295833025391846</c:v>
                </c:pt>
                <c:pt idx="2024">
                  <c:v>0.39254467727898257</c:v>
                </c:pt>
                <c:pt idx="2025">
                  <c:v>0.39213102430404423</c:v>
                </c:pt>
                <c:pt idx="2026">
                  <c:v>0.39178631349159498</c:v>
                </c:pt>
                <c:pt idx="2027">
                  <c:v>0.39137266051666086</c:v>
                </c:pt>
                <c:pt idx="2028">
                  <c:v>0.39095900754172108</c:v>
                </c:pt>
                <c:pt idx="2029">
                  <c:v>0.39053156613428747</c:v>
                </c:pt>
                <c:pt idx="2030">
                  <c:v>0.39011791315935157</c:v>
                </c:pt>
                <c:pt idx="2031">
                  <c:v>0.38969047175191524</c:v>
                </c:pt>
                <c:pt idx="2032">
                  <c:v>0.38927681877697823</c:v>
                </c:pt>
                <c:pt idx="2033">
                  <c:v>0.38884937736954533</c:v>
                </c:pt>
                <c:pt idx="2034">
                  <c:v>0.38843572439460716</c:v>
                </c:pt>
                <c:pt idx="2035">
                  <c:v>0.38802207141967127</c:v>
                </c:pt>
                <c:pt idx="2036">
                  <c:v>0.38760841844473098</c:v>
                </c:pt>
                <c:pt idx="2037">
                  <c:v>0.38719476546979564</c:v>
                </c:pt>
                <c:pt idx="2038">
                  <c:v>0.38676732406235897</c:v>
                </c:pt>
                <c:pt idx="2039">
                  <c:v>0.38635367108742452</c:v>
                </c:pt>
                <c:pt idx="2040">
                  <c:v>0.38592622967998952</c:v>
                </c:pt>
                <c:pt idx="2041">
                  <c:v>0.38551257670505257</c:v>
                </c:pt>
                <c:pt idx="2042">
                  <c:v>0.38508513529761751</c:v>
                </c:pt>
                <c:pt idx="2043">
                  <c:v>0.38467148232268045</c:v>
                </c:pt>
                <c:pt idx="2044">
                  <c:v>0.38424404091524411</c:v>
                </c:pt>
                <c:pt idx="2045">
                  <c:v>0.38383038794030805</c:v>
                </c:pt>
                <c:pt idx="2046">
                  <c:v>0.38348567712786197</c:v>
                </c:pt>
                <c:pt idx="2047">
                  <c:v>0.38307202415292246</c:v>
                </c:pt>
                <c:pt idx="2048">
                  <c:v>0.38265837117798651</c:v>
                </c:pt>
                <c:pt idx="2049">
                  <c:v>0.38223092977055023</c:v>
                </c:pt>
                <c:pt idx="2050">
                  <c:v>0.38181727679561439</c:v>
                </c:pt>
                <c:pt idx="2051">
                  <c:v>0.38138983538817922</c:v>
                </c:pt>
                <c:pt idx="2052">
                  <c:v>0.38097618241324194</c:v>
                </c:pt>
                <c:pt idx="2053">
                  <c:v>0.38054874100580793</c:v>
                </c:pt>
                <c:pt idx="2054">
                  <c:v>0.38013508803086798</c:v>
                </c:pt>
                <c:pt idx="2055">
                  <c:v>0.37970764662343393</c:v>
                </c:pt>
                <c:pt idx="2056">
                  <c:v>0.37929399364849697</c:v>
                </c:pt>
                <c:pt idx="2057">
                  <c:v>0.37888034067356047</c:v>
                </c:pt>
                <c:pt idx="2058">
                  <c:v>0.37846668769862457</c:v>
                </c:pt>
                <c:pt idx="2059">
                  <c:v>0.37803924629118679</c:v>
                </c:pt>
                <c:pt idx="2060">
                  <c:v>0.37762559331625251</c:v>
                </c:pt>
                <c:pt idx="2061">
                  <c:v>0.37719815190881623</c:v>
                </c:pt>
                <c:pt idx="2062">
                  <c:v>0.37678449893388022</c:v>
                </c:pt>
                <c:pt idx="2063">
                  <c:v>0.37635705752644338</c:v>
                </c:pt>
                <c:pt idx="2064">
                  <c:v>0.37594340455150599</c:v>
                </c:pt>
                <c:pt idx="2065">
                  <c:v>0.37551596314407426</c:v>
                </c:pt>
                <c:pt idx="2066">
                  <c:v>0.37510231016913398</c:v>
                </c:pt>
                <c:pt idx="2067">
                  <c:v>0.37468865719419864</c:v>
                </c:pt>
                <c:pt idx="2068">
                  <c:v>0.37426121578676202</c:v>
                </c:pt>
                <c:pt idx="2069">
                  <c:v>0.37384756281182646</c:v>
                </c:pt>
                <c:pt idx="2070">
                  <c:v>0.37342012140439146</c:v>
                </c:pt>
                <c:pt idx="2071">
                  <c:v>0.37300646842945551</c:v>
                </c:pt>
                <c:pt idx="2072">
                  <c:v>0.37257902702201923</c:v>
                </c:pt>
                <c:pt idx="2073">
                  <c:v>0.37216537404708211</c:v>
                </c:pt>
                <c:pt idx="2074">
                  <c:v>0.37173793263964638</c:v>
                </c:pt>
                <c:pt idx="2075">
                  <c:v>0.37132427966471226</c:v>
                </c:pt>
                <c:pt idx="2076">
                  <c:v>0.37089683825727693</c:v>
                </c:pt>
                <c:pt idx="2077">
                  <c:v>0.37046939684984304</c:v>
                </c:pt>
                <c:pt idx="2078">
                  <c:v>0.37005574387490464</c:v>
                </c:pt>
                <c:pt idx="2079">
                  <c:v>0.36962830246746964</c:v>
                </c:pt>
                <c:pt idx="2080">
                  <c:v>0.36921464949253002</c:v>
                </c:pt>
                <c:pt idx="2081">
                  <c:v>0.36878720808509602</c:v>
                </c:pt>
                <c:pt idx="2082">
                  <c:v>0.36837355511016023</c:v>
                </c:pt>
                <c:pt idx="2083">
                  <c:v>0.36794611370272523</c:v>
                </c:pt>
                <c:pt idx="2084">
                  <c:v>0.36753246072778811</c:v>
                </c:pt>
                <c:pt idx="2085">
                  <c:v>0.36710501932035311</c:v>
                </c:pt>
                <c:pt idx="2086">
                  <c:v>0.36669136634541538</c:v>
                </c:pt>
                <c:pt idx="2087">
                  <c:v>0.36626392493798032</c:v>
                </c:pt>
                <c:pt idx="2088">
                  <c:v>0.36583648353054693</c:v>
                </c:pt>
                <c:pt idx="2089">
                  <c:v>0.36542283055560965</c:v>
                </c:pt>
                <c:pt idx="2090">
                  <c:v>0.36499538914817298</c:v>
                </c:pt>
                <c:pt idx="2091">
                  <c:v>0.36458173617323608</c:v>
                </c:pt>
                <c:pt idx="2092">
                  <c:v>0.36415429476580247</c:v>
                </c:pt>
                <c:pt idx="2093">
                  <c:v>0.36374064179086546</c:v>
                </c:pt>
                <c:pt idx="2094">
                  <c:v>0.36331320038343023</c:v>
                </c:pt>
                <c:pt idx="2095">
                  <c:v>0.36289954740849201</c:v>
                </c:pt>
                <c:pt idx="2096">
                  <c:v>0.36247210600105823</c:v>
                </c:pt>
                <c:pt idx="2097">
                  <c:v>0.36205845302612</c:v>
                </c:pt>
                <c:pt idx="2098">
                  <c:v>0.36154828102369846</c:v>
                </c:pt>
                <c:pt idx="2099">
                  <c:v>0.36112083961626323</c:v>
                </c:pt>
                <c:pt idx="2100">
                  <c:v>0.36070718664132473</c:v>
                </c:pt>
                <c:pt idx="2101">
                  <c:v>0.36027974523389117</c:v>
                </c:pt>
                <c:pt idx="2102">
                  <c:v>0.35986609225895505</c:v>
                </c:pt>
                <c:pt idx="2103">
                  <c:v>0.35943865085151799</c:v>
                </c:pt>
                <c:pt idx="2104">
                  <c:v>0.35902499787658293</c:v>
                </c:pt>
                <c:pt idx="2105">
                  <c:v>0.35859755646914593</c:v>
                </c:pt>
                <c:pt idx="2106">
                  <c:v>0.35818390349421064</c:v>
                </c:pt>
                <c:pt idx="2107">
                  <c:v>0.35774267365427864</c:v>
                </c:pt>
                <c:pt idx="2108">
                  <c:v>0.35732902067933908</c:v>
                </c:pt>
                <c:pt idx="2109">
                  <c:v>0.35681884867691732</c:v>
                </c:pt>
                <c:pt idx="2110">
                  <c:v>0.35639140726948393</c:v>
                </c:pt>
                <c:pt idx="2111">
                  <c:v>0.35597775429454664</c:v>
                </c:pt>
                <c:pt idx="2112">
                  <c:v>0.35555031288710998</c:v>
                </c:pt>
                <c:pt idx="2113">
                  <c:v>0.35513665991217302</c:v>
                </c:pt>
                <c:pt idx="2114">
                  <c:v>0.35470921850473774</c:v>
                </c:pt>
                <c:pt idx="2115">
                  <c:v>0.35429556552980246</c:v>
                </c:pt>
                <c:pt idx="2116">
                  <c:v>0.35385433568987057</c:v>
                </c:pt>
                <c:pt idx="2117">
                  <c:v>0.35344068271493223</c:v>
                </c:pt>
                <c:pt idx="2118">
                  <c:v>0.35293051071250908</c:v>
                </c:pt>
                <c:pt idx="2119">
                  <c:v>0.35250306930507547</c:v>
                </c:pt>
                <c:pt idx="2120">
                  <c:v>0.35208941633013702</c:v>
                </c:pt>
                <c:pt idx="2121">
                  <c:v>0.35166197492270335</c:v>
                </c:pt>
                <c:pt idx="2122">
                  <c:v>0.35124832194776623</c:v>
                </c:pt>
                <c:pt idx="2123">
                  <c:v>0.35082088054033123</c:v>
                </c:pt>
                <c:pt idx="2124">
                  <c:v>0.350407227565393</c:v>
                </c:pt>
                <c:pt idx="2125">
                  <c:v>0.34997978615796027</c:v>
                </c:pt>
                <c:pt idx="2126">
                  <c:v>0.34956613318302182</c:v>
                </c:pt>
                <c:pt idx="2127">
                  <c:v>0.34912490334308993</c:v>
                </c:pt>
                <c:pt idx="2128">
                  <c:v>0.34871125036815093</c:v>
                </c:pt>
                <c:pt idx="2129">
                  <c:v>0.34820107836572911</c:v>
                </c:pt>
                <c:pt idx="2130">
                  <c:v>0.34777363695829411</c:v>
                </c:pt>
                <c:pt idx="2131">
                  <c:v>0.34735998398335893</c:v>
                </c:pt>
                <c:pt idx="2132">
                  <c:v>0.3469325425759221</c:v>
                </c:pt>
                <c:pt idx="2133">
                  <c:v>0.34651888960098676</c:v>
                </c:pt>
                <c:pt idx="2134">
                  <c:v>0.34609144819354976</c:v>
                </c:pt>
                <c:pt idx="2135">
                  <c:v>0.34567779521861475</c:v>
                </c:pt>
                <c:pt idx="2136">
                  <c:v>0.34523656537868175</c:v>
                </c:pt>
                <c:pt idx="2137">
                  <c:v>0.34482291240374457</c:v>
                </c:pt>
                <c:pt idx="2138">
                  <c:v>0.34431274040132093</c:v>
                </c:pt>
                <c:pt idx="2139">
                  <c:v>0.34388529899388776</c:v>
                </c:pt>
                <c:pt idx="2140">
                  <c:v>0.34345785758645136</c:v>
                </c:pt>
                <c:pt idx="2141">
                  <c:v>0.34303041617901631</c:v>
                </c:pt>
                <c:pt idx="2142">
                  <c:v>0.34261676320408163</c:v>
                </c:pt>
                <c:pt idx="2143">
                  <c:v>0.34218932179664557</c:v>
                </c:pt>
                <c:pt idx="2144">
                  <c:v>0.34177566882170712</c:v>
                </c:pt>
                <c:pt idx="2145">
                  <c:v>0.34126549681928436</c:v>
                </c:pt>
                <c:pt idx="2146">
                  <c:v>0.34083805541184931</c:v>
                </c:pt>
                <c:pt idx="2147">
                  <c:v>0.34041061400441558</c:v>
                </c:pt>
                <c:pt idx="2148">
                  <c:v>0.33998317259698146</c:v>
                </c:pt>
                <c:pt idx="2149">
                  <c:v>0.33955573118954757</c:v>
                </c:pt>
                <c:pt idx="2150">
                  <c:v>0.33905934761962164</c:v>
                </c:pt>
                <c:pt idx="2151">
                  <c:v>0.33863190621218497</c:v>
                </c:pt>
                <c:pt idx="2152">
                  <c:v>0.33820446480475258</c:v>
                </c:pt>
                <c:pt idx="2153">
                  <c:v>0.33777702339731647</c:v>
                </c:pt>
                <c:pt idx="2154">
                  <c:v>0.33734958198988368</c:v>
                </c:pt>
                <c:pt idx="2155">
                  <c:v>0.33685319841995764</c:v>
                </c:pt>
                <c:pt idx="2156">
                  <c:v>0.33642575701252264</c:v>
                </c:pt>
                <c:pt idx="2157">
                  <c:v>0.33599831560508764</c:v>
                </c:pt>
                <c:pt idx="2158">
                  <c:v>0.33557087419765486</c:v>
                </c:pt>
                <c:pt idx="2159">
                  <c:v>0.33514343279021602</c:v>
                </c:pt>
                <c:pt idx="2160">
                  <c:v>0.33464704922029198</c:v>
                </c:pt>
                <c:pt idx="2161">
                  <c:v>0.33421960781285986</c:v>
                </c:pt>
                <c:pt idx="2162">
                  <c:v>0.33380595483792175</c:v>
                </c:pt>
                <c:pt idx="2163">
                  <c:v>0.33337851343048752</c:v>
                </c:pt>
                <c:pt idx="2164">
                  <c:v>0.33295107202305146</c:v>
                </c:pt>
                <c:pt idx="2165">
                  <c:v>0.33252363061561646</c:v>
                </c:pt>
                <c:pt idx="2166">
                  <c:v>0.33209618920818146</c:v>
                </c:pt>
                <c:pt idx="2167">
                  <c:v>0.33159980563825764</c:v>
                </c:pt>
                <c:pt idx="2168">
                  <c:v>0.33117236423082258</c:v>
                </c:pt>
                <c:pt idx="2169">
                  <c:v>0.33074492282338602</c:v>
                </c:pt>
                <c:pt idx="2170">
                  <c:v>0.33031748141595352</c:v>
                </c:pt>
                <c:pt idx="2171">
                  <c:v>0.32989004000851602</c:v>
                </c:pt>
                <c:pt idx="2172">
                  <c:v>0.32939365643859075</c:v>
                </c:pt>
                <c:pt idx="2173">
                  <c:v>0.32896621503115764</c:v>
                </c:pt>
                <c:pt idx="2174">
                  <c:v>0.32853877362372258</c:v>
                </c:pt>
                <c:pt idx="2175">
                  <c:v>0.32811133221628602</c:v>
                </c:pt>
                <c:pt idx="2176">
                  <c:v>0.32768389080885352</c:v>
                </c:pt>
                <c:pt idx="2177">
                  <c:v>0.32717371880642898</c:v>
                </c:pt>
                <c:pt idx="2178">
                  <c:v>0.32676006583149364</c:v>
                </c:pt>
                <c:pt idx="2179">
                  <c:v>0.3263188359915617</c:v>
                </c:pt>
                <c:pt idx="2180">
                  <c:v>0.32590518301662347</c:v>
                </c:pt>
                <c:pt idx="2181">
                  <c:v>0.32539501101420193</c:v>
                </c:pt>
                <c:pt idx="2182">
                  <c:v>0.32495378117427026</c:v>
                </c:pt>
                <c:pt idx="2183">
                  <c:v>0.32454012819932998</c:v>
                </c:pt>
                <c:pt idx="2184">
                  <c:v>0.32402995619690911</c:v>
                </c:pt>
                <c:pt idx="2185">
                  <c:v>0.32360251478947505</c:v>
                </c:pt>
                <c:pt idx="2186">
                  <c:v>0.32317507338203993</c:v>
                </c:pt>
                <c:pt idx="2187">
                  <c:v>0.32274763197460493</c:v>
                </c:pt>
                <c:pt idx="2188">
                  <c:v>0.32232019056716993</c:v>
                </c:pt>
                <c:pt idx="2189">
                  <c:v>0.32182380699724633</c:v>
                </c:pt>
                <c:pt idx="2190">
                  <c:v>0.32138257715731433</c:v>
                </c:pt>
                <c:pt idx="2191">
                  <c:v>0.32095513574987816</c:v>
                </c:pt>
                <c:pt idx="2192">
                  <c:v>0.32044496374745635</c:v>
                </c:pt>
                <c:pt idx="2193">
                  <c:v>0.32001752234001923</c:v>
                </c:pt>
                <c:pt idx="2194">
                  <c:v>0.31959008093258423</c:v>
                </c:pt>
                <c:pt idx="2195">
                  <c:v>0.31909369736266152</c:v>
                </c:pt>
                <c:pt idx="2196">
                  <c:v>0.31866625595522546</c:v>
                </c:pt>
                <c:pt idx="2197">
                  <c:v>0.31823881454778902</c:v>
                </c:pt>
                <c:pt idx="2198">
                  <c:v>0.31781137314035657</c:v>
                </c:pt>
                <c:pt idx="2199">
                  <c:v>0.31738393173292151</c:v>
                </c:pt>
                <c:pt idx="2200">
                  <c:v>0.31687375973049864</c:v>
                </c:pt>
                <c:pt idx="2201">
                  <c:v>0.31644631832306358</c:v>
                </c:pt>
                <c:pt idx="2202">
                  <c:v>0.31601887691562952</c:v>
                </c:pt>
                <c:pt idx="2203">
                  <c:v>0.31550870491320693</c:v>
                </c:pt>
                <c:pt idx="2204">
                  <c:v>0.31509505193826698</c:v>
                </c:pt>
                <c:pt idx="2205">
                  <c:v>0.31465382209833476</c:v>
                </c:pt>
                <c:pt idx="2206">
                  <c:v>0.31424016912339808</c:v>
                </c:pt>
                <c:pt idx="2207">
                  <c:v>0.31372999712097693</c:v>
                </c:pt>
                <c:pt idx="2208">
                  <c:v>0.31330255571354193</c:v>
                </c:pt>
                <c:pt idx="2209">
                  <c:v>0.31287511430610498</c:v>
                </c:pt>
                <c:pt idx="2210">
                  <c:v>0.31236494230368522</c:v>
                </c:pt>
                <c:pt idx="2211">
                  <c:v>0.31192371246375111</c:v>
                </c:pt>
                <c:pt idx="2212">
                  <c:v>0.31149627105631611</c:v>
                </c:pt>
                <c:pt idx="2213">
                  <c:v>0.31099988748639101</c:v>
                </c:pt>
                <c:pt idx="2214">
                  <c:v>0.31057244607895723</c:v>
                </c:pt>
                <c:pt idx="2215">
                  <c:v>0.31014500467152079</c:v>
                </c:pt>
                <c:pt idx="2216">
                  <c:v>0.30971756326408845</c:v>
                </c:pt>
                <c:pt idx="2217">
                  <c:v>0.30929012185665211</c:v>
                </c:pt>
                <c:pt idx="2218">
                  <c:v>0.30877994985423046</c:v>
                </c:pt>
                <c:pt idx="2219">
                  <c:v>0.30835250844679402</c:v>
                </c:pt>
                <c:pt idx="2220">
                  <c:v>0.30784233644437098</c:v>
                </c:pt>
                <c:pt idx="2221">
                  <c:v>0.30740110660443898</c:v>
                </c:pt>
                <c:pt idx="2222">
                  <c:v>0.30689093460201688</c:v>
                </c:pt>
                <c:pt idx="2223">
                  <c:v>0.30647728162708093</c:v>
                </c:pt>
                <c:pt idx="2224">
                  <c:v>0.30603605178714632</c:v>
                </c:pt>
                <c:pt idx="2225">
                  <c:v>0.30562239881221093</c:v>
                </c:pt>
                <c:pt idx="2226">
                  <c:v>0.30511222680978811</c:v>
                </c:pt>
                <c:pt idx="2227">
                  <c:v>0.30467099696985733</c:v>
                </c:pt>
                <c:pt idx="2228">
                  <c:v>0.30416082496743346</c:v>
                </c:pt>
                <c:pt idx="2229">
                  <c:v>0.30373338355999702</c:v>
                </c:pt>
                <c:pt idx="2230">
                  <c:v>0.30322321155757398</c:v>
                </c:pt>
                <c:pt idx="2231">
                  <c:v>0.30279577015013875</c:v>
                </c:pt>
                <c:pt idx="2232">
                  <c:v>0.30235454031020864</c:v>
                </c:pt>
                <c:pt idx="2233">
                  <c:v>0.30185815674028232</c:v>
                </c:pt>
                <c:pt idx="2234">
                  <c:v>0.30143071533285026</c:v>
                </c:pt>
                <c:pt idx="2235">
                  <c:v>0.30100327392541393</c:v>
                </c:pt>
                <c:pt idx="2236">
                  <c:v>0.30057583251797698</c:v>
                </c:pt>
                <c:pt idx="2237">
                  <c:v>0.30006566051555611</c:v>
                </c:pt>
                <c:pt idx="2238">
                  <c:v>0.29962443067562311</c:v>
                </c:pt>
                <c:pt idx="2239">
                  <c:v>0.29911425867320002</c:v>
                </c:pt>
                <c:pt idx="2240">
                  <c:v>0.29868681726576757</c:v>
                </c:pt>
                <c:pt idx="2241">
                  <c:v>0.29817664526334364</c:v>
                </c:pt>
                <c:pt idx="2242">
                  <c:v>0.29774920385590797</c:v>
                </c:pt>
                <c:pt idx="2243">
                  <c:v>0.29732176244847464</c:v>
                </c:pt>
                <c:pt idx="2244">
                  <c:v>0.29689432104103802</c:v>
                </c:pt>
                <c:pt idx="2245">
                  <c:v>0.29638414903861693</c:v>
                </c:pt>
                <c:pt idx="2246">
                  <c:v>0.29595670763117998</c:v>
                </c:pt>
                <c:pt idx="2247">
                  <c:v>0.29544653562875911</c:v>
                </c:pt>
                <c:pt idx="2248">
                  <c:v>0.295019094221323</c:v>
                </c:pt>
                <c:pt idx="2249">
                  <c:v>0.29457786438139111</c:v>
                </c:pt>
                <c:pt idx="2250">
                  <c:v>0.29406769237896946</c:v>
                </c:pt>
                <c:pt idx="2251">
                  <c:v>0.29364025097153279</c:v>
                </c:pt>
                <c:pt idx="2252">
                  <c:v>0.29321280956409923</c:v>
                </c:pt>
                <c:pt idx="2253">
                  <c:v>0.29270263756167608</c:v>
                </c:pt>
                <c:pt idx="2254">
                  <c:v>0.29227519615424247</c:v>
                </c:pt>
                <c:pt idx="2255">
                  <c:v>0.29176502415181799</c:v>
                </c:pt>
                <c:pt idx="2256">
                  <c:v>0.29132379431188693</c:v>
                </c:pt>
                <c:pt idx="2257">
                  <c:v>0.2908136223094655</c:v>
                </c:pt>
                <c:pt idx="2258">
                  <c:v>0.29038618090203022</c:v>
                </c:pt>
                <c:pt idx="2259">
                  <c:v>0.28987600889960852</c:v>
                </c:pt>
                <c:pt idx="2260">
                  <c:v>0.28944856749217246</c:v>
                </c:pt>
                <c:pt idx="2261">
                  <c:v>0.28900733765223802</c:v>
                </c:pt>
                <c:pt idx="2262">
                  <c:v>0.28849716564981764</c:v>
                </c:pt>
                <c:pt idx="2263">
                  <c:v>0.28806972424238098</c:v>
                </c:pt>
                <c:pt idx="2264">
                  <c:v>0.28755955223995838</c:v>
                </c:pt>
                <c:pt idx="2265">
                  <c:v>0.28711832240002599</c:v>
                </c:pt>
                <c:pt idx="2266">
                  <c:v>0.28660815039760423</c:v>
                </c:pt>
                <c:pt idx="2267">
                  <c:v>0.28618070899016923</c:v>
                </c:pt>
                <c:pt idx="2268">
                  <c:v>0.28567053698774775</c:v>
                </c:pt>
                <c:pt idx="2269">
                  <c:v>0.28522930714781475</c:v>
                </c:pt>
                <c:pt idx="2270">
                  <c:v>0.28480186574037947</c:v>
                </c:pt>
                <c:pt idx="2271">
                  <c:v>0.28429169373795632</c:v>
                </c:pt>
                <c:pt idx="2272">
                  <c:v>0.283781521735533</c:v>
                </c:pt>
                <c:pt idx="2273">
                  <c:v>0.28335408032809911</c:v>
                </c:pt>
                <c:pt idx="2274">
                  <c:v>0.282912850488166</c:v>
                </c:pt>
                <c:pt idx="2275">
                  <c:v>0.28240267848574446</c:v>
                </c:pt>
                <c:pt idx="2276">
                  <c:v>0.28197523707830802</c:v>
                </c:pt>
                <c:pt idx="2277">
                  <c:v>0.28146506507588764</c:v>
                </c:pt>
                <c:pt idx="2278">
                  <c:v>0.28102383523595464</c:v>
                </c:pt>
                <c:pt idx="2279">
                  <c:v>0.28051366323353188</c:v>
                </c:pt>
                <c:pt idx="2280">
                  <c:v>0.28008622182609638</c:v>
                </c:pt>
                <c:pt idx="2281">
                  <c:v>0.27957604982367423</c:v>
                </c:pt>
                <c:pt idx="2282">
                  <c:v>0.27913481998374223</c:v>
                </c:pt>
                <c:pt idx="2283">
                  <c:v>0.27870737857630579</c:v>
                </c:pt>
                <c:pt idx="2284">
                  <c:v>0.27819720657388303</c:v>
                </c:pt>
                <c:pt idx="2285">
                  <c:v>0.27776976516644947</c:v>
                </c:pt>
                <c:pt idx="2286">
                  <c:v>0.27725959316402632</c:v>
                </c:pt>
                <c:pt idx="2287">
                  <c:v>0.27681836332409626</c:v>
                </c:pt>
                <c:pt idx="2288">
                  <c:v>0.27630819132167339</c:v>
                </c:pt>
                <c:pt idx="2289">
                  <c:v>0.27578423088675108</c:v>
                </c:pt>
                <c:pt idx="2290">
                  <c:v>0.27535678947931747</c:v>
                </c:pt>
                <c:pt idx="2291">
                  <c:v>0.27484661747689298</c:v>
                </c:pt>
                <c:pt idx="2292">
                  <c:v>0.27440538763696032</c:v>
                </c:pt>
                <c:pt idx="2293">
                  <c:v>0.27397794622952598</c:v>
                </c:pt>
                <c:pt idx="2294">
                  <c:v>0.27346777422710411</c:v>
                </c:pt>
                <c:pt idx="2295">
                  <c:v>0.27304033281966911</c:v>
                </c:pt>
                <c:pt idx="2296">
                  <c:v>0.2725301608172474</c:v>
                </c:pt>
                <c:pt idx="2297">
                  <c:v>0.27200620038232598</c:v>
                </c:pt>
                <c:pt idx="2298">
                  <c:v>0.27156497054239298</c:v>
                </c:pt>
                <c:pt idx="2299">
                  <c:v>0.271041010107473</c:v>
                </c:pt>
                <c:pt idx="2300">
                  <c:v>0.27053083810505002</c:v>
                </c:pt>
                <c:pt idx="2301">
                  <c:v>0.27010339669761502</c:v>
                </c:pt>
                <c:pt idx="2302">
                  <c:v>0.26959322469519154</c:v>
                </c:pt>
                <c:pt idx="2303">
                  <c:v>0.26916578328775964</c:v>
                </c:pt>
                <c:pt idx="2304">
                  <c:v>0.26872455344782498</c:v>
                </c:pt>
                <c:pt idx="2305">
                  <c:v>0.26821438144540338</c:v>
                </c:pt>
                <c:pt idx="2306">
                  <c:v>0.26778694003796832</c:v>
                </c:pt>
                <c:pt idx="2307">
                  <c:v>0.26726297960304923</c:v>
                </c:pt>
                <c:pt idx="2308">
                  <c:v>0.26675280760062497</c:v>
                </c:pt>
                <c:pt idx="2309">
                  <c:v>0.26622884716570538</c:v>
                </c:pt>
                <c:pt idx="2310">
                  <c:v>0.26578761732577288</c:v>
                </c:pt>
                <c:pt idx="2311">
                  <c:v>0.26536017591833738</c:v>
                </c:pt>
                <c:pt idx="2312">
                  <c:v>0.26485000391591623</c:v>
                </c:pt>
                <c:pt idx="2313">
                  <c:v>0.26442256250848123</c:v>
                </c:pt>
                <c:pt idx="2314">
                  <c:v>0.26391239050605708</c:v>
                </c:pt>
                <c:pt idx="2315">
                  <c:v>0.26338843007113699</c:v>
                </c:pt>
                <c:pt idx="2316">
                  <c:v>0.26294720023120399</c:v>
                </c:pt>
                <c:pt idx="2317">
                  <c:v>0.26242323979628401</c:v>
                </c:pt>
                <c:pt idx="2318">
                  <c:v>0.26191306779386364</c:v>
                </c:pt>
                <c:pt idx="2319">
                  <c:v>0.26147183795392898</c:v>
                </c:pt>
                <c:pt idx="2320">
                  <c:v>0.26096166595150738</c:v>
                </c:pt>
                <c:pt idx="2321">
                  <c:v>0.26053422454407199</c:v>
                </c:pt>
                <c:pt idx="2322">
                  <c:v>0.26002405254164901</c:v>
                </c:pt>
                <c:pt idx="2323">
                  <c:v>0.25950009210672875</c:v>
                </c:pt>
                <c:pt idx="2324">
                  <c:v>0.25905886226679598</c:v>
                </c:pt>
                <c:pt idx="2325">
                  <c:v>0.25853490183187638</c:v>
                </c:pt>
                <c:pt idx="2326">
                  <c:v>0.25802472982945651</c:v>
                </c:pt>
                <c:pt idx="2327">
                  <c:v>0.25758349998952235</c:v>
                </c:pt>
                <c:pt idx="2328">
                  <c:v>0.25707332798709798</c:v>
                </c:pt>
                <c:pt idx="2329">
                  <c:v>0.25664588657966397</c:v>
                </c:pt>
                <c:pt idx="2330">
                  <c:v>0.25613571457724099</c:v>
                </c:pt>
                <c:pt idx="2331">
                  <c:v>0.25561175414232079</c:v>
                </c:pt>
                <c:pt idx="2332">
                  <c:v>0.25517052430238801</c:v>
                </c:pt>
                <c:pt idx="2333">
                  <c:v>0.25464656386746964</c:v>
                </c:pt>
                <c:pt idx="2334">
                  <c:v>0.25413639186504611</c:v>
                </c:pt>
                <c:pt idx="2335">
                  <c:v>0.25369516202511189</c:v>
                </c:pt>
                <c:pt idx="2336">
                  <c:v>0.25317120159019174</c:v>
                </c:pt>
                <c:pt idx="2337">
                  <c:v>0.25266102958776993</c:v>
                </c:pt>
                <c:pt idx="2338">
                  <c:v>0.25223358818033353</c:v>
                </c:pt>
                <c:pt idx="2339">
                  <c:v>0.251723416177913</c:v>
                </c:pt>
                <c:pt idx="2340">
                  <c:v>0.25128218633798038</c:v>
                </c:pt>
                <c:pt idx="2341">
                  <c:v>0.25075822590306002</c:v>
                </c:pt>
                <c:pt idx="2342">
                  <c:v>0.25024805390063676</c:v>
                </c:pt>
                <c:pt idx="2343">
                  <c:v>0.24980682406070401</c:v>
                </c:pt>
                <c:pt idx="2344">
                  <c:v>0.249282863625784</c:v>
                </c:pt>
                <c:pt idx="2345">
                  <c:v>0.24877269162336199</c:v>
                </c:pt>
                <c:pt idx="2346">
                  <c:v>0.24824873118844334</c:v>
                </c:pt>
                <c:pt idx="2347">
                  <c:v>0.24782128978100768</c:v>
                </c:pt>
                <c:pt idx="2348">
                  <c:v>0.247311117778584</c:v>
                </c:pt>
                <c:pt idx="2349">
                  <c:v>0.24678715734366399</c:v>
                </c:pt>
                <c:pt idx="2350">
                  <c:v>0.24634592750373099</c:v>
                </c:pt>
                <c:pt idx="2351">
                  <c:v>0.24583575550130979</c:v>
                </c:pt>
                <c:pt idx="2352">
                  <c:v>0.24531179506638967</c:v>
                </c:pt>
                <c:pt idx="2353">
                  <c:v>0.24487056522645587</c:v>
                </c:pt>
                <c:pt idx="2354">
                  <c:v>0.24434660479153544</c:v>
                </c:pt>
                <c:pt idx="2355">
                  <c:v>0.24383643278911393</c:v>
                </c:pt>
                <c:pt idx="2356">
                  <c:v>0.24331247235419379</c:v>
                </c:pt>
                <c:pt idx="2357">
                  <c:v>0.24287124251426079</c:v>
                </c:pt>
                <c:pt idx="2358">
                  <c:v>0.24234728207934114</c:v>
                </c:pt>
                <c:pt idx="2359">
                  <c:v>0.24183711007691699</c:v>
                </c:pt>
                <c:pt idx="2360">
                  <c:v>0.24131314964199793</c:v>
                </c:pt>
                <c:pt idx="2361">
                  <c:v>0.24088570823456187</c:v>
                </c:pt>
                <c:pt idx="2362">
                  <c:v>0.24036174779964201</c:v>
                </c:pt>
                <c:pt idx="2363">
                  <c:v>0.23983778736472244</c:v>
                </c:pt>
                <c:pt idx="2364">
                  <c:v>0.23931382692980097</c:v>
                </c:pt>
                <c:pt idx="2365">
                  <c:v>0.23888638552236743</c:v>
                </c:pt>
                <c:pt idx="2366">
                  <c:v>0.23836242508744679</c:v>
                </c:pt>
                <c:pt idx="2367">
                  <c:v>0.23785225308502458</c:v>
                </c:pt>
                <c:pt idx="2368">
                  <c:v>0.23732829265010399</c:v>
                </c:pt>
                <c:pt idx="2369">
                  <c:v>0.23688706281017124</c:v>
                </c:pt>
                <c:pt idx="2370">
                  <c:v>0.23637689080774801</c:v>
                </c:pt>
                <c:pt idx="2371">
                  <c:v>0.23585293037282867</c:v>
                </c:pt>
                <c:pt idx="2372">
                  <c:v>0.23541170053289626</c:v>
                </c:pt>
                <c:pt idx="2373">
                  <c:v>0.23488774009797544</c:v>
                </c:pt>
                <c:pt idx="2374">
                  <c:v>0.2343637796630543</c:v>
                </c:pt>
                <c:pt idx="2375">
                  <c:v>0.23385360766063187</c:v>
                </c:pt>
                <c:pt idx="2376">
                  <c:v>0.23341237782070079</c:v>
                </c:pt>
                <c:pt idx="2377">
                  <c:v>0.23288841738577901</c:v>
                </c:pt>
                <c:pt idx="2378">
                  <c:v>0.232378245383357</c:v>
                </c:pt>
                <c:pt idx="2379">
                  <c:v>0.23185428494843699</c:v>
                </c:pt>
                <c:pt idx="2380">
                  <c:v>0.23142684354100276</c:v>
                </c:pt>
                <c:pt idx="2381">
                  <c:v>0.23090288310608167</c:v>
                </c:pt>
                <c:pt idx="2382">
                  <c:v>0.23036513423866301</c:v>
                </c:pt>
                <c:pt idx="2383">
                  <c:v>0.22984117380374305</c:v>
                </c:pt>
                <c:pt idx="2384">
                  <c:v>0.22933100180132193</c:v>
                </c:pt>
                <c:pt idx="2385">
                  <c:v>0.22880704136640176</c:v>
                </c:pt>
                <c:pt idx="2386">
                  <c:v>0.22837959995896587</c:v>
                </c:pt>
                <c:pt idx="2387">
                  <c:v>0.22785563952404506</c:v>
                </c:pt>
                <c:pt idx="2388">
                  <c:v>0.22733167908912497</c:v>
                </c:pt>
                <c:pt idx="2389">
                  <c:v>0.22680771865420488</c:v>
                </c:pt>
                <c:pt idx="2390">
                  <c:v>0.22628375821928487</c:v>
                </c:pt>
                <c:pt idx="2391">
                  <c:v>0.22575979778436461</c:v>
                </c:pt>
                <c:pt idx="2392">
                  <c:v>0.22523583734944441</c:v>
                </c:pt>
                <c:pt idx="2393">
                  <c:v>0.22479460750951105</c:v>
                </c:pt>
                <c:pt idx="2394">
                  <c:v>0.22427064707459088</c:v>
                </c:pt>
                <c:pt idx="2395">
                  <c:v>0.22376047507216976</c:v>
                </c:pt>
                <c:pt idx="2396">
                  <c:v>0.22323651463724806</c:v>
                </c:pt>
                <c:pt idx="2397">
                  <c:v>0.22271255420232824</c:v>
                </c:pt>
                <c:pt idx="2398">
                  <c:v>0.22218859376740821</c:v>
                </c:pt>
                <c:pt idx="2399">
                  <c:v>0.22166463333248806</c:v>
                </c:pt>
                <c:pt idx="2400">
                  <c:v>0.22114067289756706</c:v>
                </c:pt>
                <c:pt idx="2401">
                  <c:v>0.22069944305763561</c:v>
                </c:pt>
                <c:pt idx="2402">
                  <c:v>0.22017548262271405</c:v>
                </c:pt>
                <c:pt idx="2403">
                  <c:v>0.21966531062029276</c:v>
                </c:pt>
                <c:pt idx="2404">
                  <c:v>0.21922408078035982</c:v>
                </c:pt>
                <c:pt idx="2405">
                  <c:v>0.21870012034543967</c:v>
                </c:pt>
                <c:pt idx="2406">
                  <c:v>0.21817615991051867</c:v>
                </c:pt>
                <c:pt idx="2407">
                  <c:v>0.21765219947559841</c:v>
                </c:pt>
                <c:pt idx="2408">
                  <c:v>0.21712823904067799</c:v>
                </c:pt>
                <c:pt idx="2409">
                  <c:v>0.21660427860575787</c:v>
                </c:pt>
                <c:pt idx="2410">
                  <c:v>0.21609410660333558</c:v>
                </c:pt>
                <c:pt idx="2411">
                  <c:v>0.21557014616841499</c:v>
                </c:pt>
                <c:pt idx="2412">
                  <c:v>0.21512891632848197</c:v>
                </c:pt>
                <c:pt idx="2413">
                  <c:v>0.21460495589356199</c:v>
                </c:pt>
                <c:pt idx="2414">
                  <c:v>0.21408099545864201</c:v>
                </c:pt>
                <c:pt idx="2415">
                  <c:v>0.21355703502372259</c:v>
                </c:pt>
                <c:pt idx="2416">
                  <c:v>0.21303307458880141</c:v>
                </c:pt>
                <c:pt idx="2417">
                  <c:v>0.21250911415388099</c:v>
                </c:pt>
                <c:pt idx="2418">
                  <c:v>0.21198515371896179</c:v>
                </c:pt>
                <c:pt idx="2419">
                  <c:v>0.21146119328404067</c:v>
                </c:pt>
                <c:pt idx="2420">
                  <c:v>0.21093723284912164</c:v>
                </c:pt>
                <c:pt idx="2421">
                  <c:v>0.21041327241420094</c:v>
                </c:pt>
                <c:pt idx="2422">
                  <c:v>0.20988931197928001</c:v>
                </c:pt>
                <c:pt idx="2423">
                  <c:v>0.20936535154436126</c:v>
                </c:pt>
                <c:pt idx="2424">
                  <c:v>0.20884139110944014</c:v>
                </c:pt>
                <c:pt idx="2425">
                  <c:v>0.20831743067451899</c:v>
                </c:pt>
                <c:pt idx="2426">
                  <c:v>0.20779347023959899</c:v>
                </c:pt>
                <c:pt idx="2427">
                  <c:v>0.20726950980467901</c:v>
                </c:pt>
                <c:pt idx="2428">
                  <c:v>0.206745549369758</c:v>
                </c:pt>
                <c:pt idx="2429">
                  <c:v>0.20620780050234114</c:v>
                </c:pt>
                <c:pt idx="2430">
                  <c:v>0.20568384006741999</c:v>
                </c:pt>
                <c:pt idx="2431">
                  <c:v>0.20515987963249999</c:v>
                </c:pt>
                <c:pt idx="2432">
                  <c:v>0.20463591919757901</c:v>
                </c:pt>
                <c:pt idx="2433">
                  <c:v>0.204111958762659</c:v>
                </c:pt>
                <c:pt idx="2434">
                  <c:v>0.20358799832773899</c:v>
                </c:pt>
                <c:pt idx="2435">
                  <c:v>0.20306403789281993</c:v>
                </c:pt>
                <c:pt idx="2436">
                  <c:v>0.20262280805288588</c:v>
                </c:pt>
                <c:pt idx="2437">
                  <c:v>0.20209884761796676</c:v>
                </c:pt>
                <c:pt idx="2438">
                  <c:v>0.201574887183045</c:v>
                </c:pt>
                <c:pt idx="2439">
                  <c:v>0.201050926748125</c:v>
                </c:pt>
                <c:pt idx="2440">
                  <c:v>0.20052696631320488</c:v>
                </c:pt>
                <c:pt idx="2441">
                  <c:v>0.20000300587828401</c:v>
                </c:pt>
                <c:pt idx="2442">
                  <c:v>0.19947904544336476</c:v>
                </c:pt>
                <c:pt idx="2443">
                  <c:v>0.19894129657594725</c:v>
                </c:pt>
                <c:pt idx="2444">
                  <c:v>0.19841733614102763</c:v>
                </c:pt>
                <c:pt idx="2445">
                  <c:v>0.19789337570610621</c:v>
                </c:pt>
                <c:pt idx="2446">
                  <c:v>0.19736941527118509</c:v>
                </c:pt>
                <c:pt idx="2447">
                  <c:v>0.19684545483626625</c:v>
                </c:pt>
                <c:pt idx="2448">
                  <c:v>0.19632149440134541</c:v>
                </c:pt>
                <c:pt idx="2449">
                  <c:v>0.19579753396642594</c:v>
                </c:pt>
                <c:pt idx="2450">
                  <c:v>0.19527357353150387</c:v>
                </c:pt>
                <c:pt idx="2451">
                  <c:v>0.19474961309658406</c:v>
                </c:pt>
                <c:pt idx="2452">
                  <c:v>0.19412913363417805</c:v>
                </c:pt>
                <c:pt idx="2453">
                  <c:v>0.19360517319925788</c:v>
                </c:pt>
                <c:pt idx="2454">
                  <c:v>0.19308121276433809</c:v>
                </c:pt>
                <c:pt idx="2455">
                  <c:v>0.19255725232941806</c:v>
                </c:pt>
                <c:pt idx="2456">
                  <c:v>0.19201950346200061</c:v>
                </c:pt>
                <c:pt idx="2457">
                  <c:v>0.19149554302707941</c:v>
                </c:pt>
                <c:pt idx="2458">
                  <c:v>0.19097158259215921</c:v>
                </c:pt>
                <c:pt idx="2459">
                  <c:v>0.19044762215723987</c:v>
                </c:pt>
                <c:pt idx="2460">
                  <c:v>0.18990987328982167</c:v>
                </c:pt>
                <c:pt idx="2461">
                  <c:v>0.18928939382741664</c:v>
                </c:pt>
                <c:pt idx="2462">
                  <c:v>0.18876543339249699</c:v>
                </c:pt>
                <c:pt idx="2463">
                  <c:v>0.18824147295757579</c:v>
                </c:pt>
                <c:pt idx="2464">
                  <c:v>0.18771751252265467</c:v>
                </c:pt>
                <c:pt idx="2465">
                  <c:v>0.18719355208773444</c:v>
                </c:pt>
                <c:pt idx="2466">
                  <c:v>0.18666959165281399</c:v>
                </c:pt>
                <c:pt idx="2467">
                  <c:v>0.18614563121789476</c:v>
                </c:pt>
                <c:pt idx="2468">
                  <c:v>0.18560788235047579</c:v>
                </c:pt>
                <c:pt idx="2469">
                  <c:v>0.18507013348305701</c:v>
                </c:pt>
                <c:pt idx="2470">
                  <c:v>0.18454617304813759</c:v>
                </c:pt>
                <c:pt idx="2471">
                  <c:v>0.184022212613217</c:v>
                </c:pt>
                <c:pt idx="2472">
                  <c:v>0.18349825217829843</c:v>
                </c:pt>
                <c:pt idx="2473">
                  <c:v>0.18297429174337679</c:v>
                </c:pt>
                <c:pt idx="2474">
                  <c:v>0.18245033130845661</c:v>
                </c:pt>
                <c:pt idx="2475">
                  <c:v>0.18192637087353641</c:v>
                </c:pt>
                <c:pt idx="2476">
                  <c:v>0.18130589141113093</c:v>
                </c:pt>
                <c:pt idx="2477">
                  <c:v>0.18076814254371279</c:v>
                </c:pt>
                <c:pt idx="2478">
                  <c:v>0.18024418210879325</c:v>
                </c:pt>
                <c:pt idx="2479">
                  <c:v>0.179720221673872</c:v>
                </c:pt>
                <c:pt idx="2480">
                  <c:v>0.17919626123895097</c:v>
                </c:pt>
                <c:pt idx="2481">
                  <c:v>0.17865851237153288</c:v>
                </c:pt>
                <c:pt idx="2482">
                  <c:v>0.17813455193661287</c:v>
                </c:pt>
                <c:pt idx="2483">
                  <c:v>0.177527860906705</c:v>
                </c:pt>
                <c:pt idx="2484">
                  <c:v>0.17699011203928741</c:v>
                </c:pt>
                <c:pt idx="2485">
                  <c:v>0.17645236317186994</c:v>
                </c:pt>
                <c:pt idx="2486">
                  <c:v>0.17584567214196167</c:v>
                </c:pt>
                <c:pt idx="2487">
                  <c:v>0.175321711707041</c:v>
                </c:pt>
                <c:pt idx="2488">
                  <c:v>0.17478396283962341</c:v>
                </c:pt>
                <c:pt idx="2489">
                  <c:v>0.17426000240470299</c:v>
                </c:pt>
                <c:pt idx="2490">
                  <c:v>0.17372225353728493</c:v>
                </c:pt>
                <c:pt idx="2491">
                  <c:v>0.17319829310236526</c:v>
                </c:pt>
                <c:pt idx="2492">
                  <c:v>0.17257781363995867</c:v>
                </c:pt>
                <c:pt idx="2493">
                  <c:v>0.17204006477254041</c:v>
                </c:pt>
                <c:pt idx="2494">
                  <c:v>0.17151610433761999</c:v>
                </c:pt>
                <c:pt idx="2495">
                  <c:v>0.17089562487521501</c:v>
                </c:pt>
                <c:pt idx="2496">
                  <c:v>0.170371664440294</c:v>
                </c:pt>
                <c:pt idx="2497">
                  <c:v>0.16984770400537441</c:v>
                </c:pt>
                <c:pt idx="2498">
                  <c:v>0.16932374357045421</c:v>
                </c:pt>
                <c:pt idx="2499">
                  <c:v>0.16878599470303621</c:v>
                </c:pt>
                <c:pt idx="2500">
                  <c:v>0.16816551524062967</c:v>
                </c:pt>
                <c:pt idx="2501">
                  <c:v>0.16764155480571005</c:v>
                </c:pt>
                <c:pt idx="2502">
                  <c:v>0.16710380593829197</c:v>
                </c:pt>
                <c:pt idx="2503">
                  <c:v>0.16648332647588621</c:v>
                </c:pt>
                <c:pt idx="2504">
                  <c:v>0.16595936604096675</c:v>
                </c:pt>
                <c:pt idx="2505">
                  <c:v>0.16543540560604644</c:v>
                </c:pt>
                <c:pt idx="2506">
                  <c:v>0.16489765673862805</c:v>
                </c:pt>
                <c:pt idx="2507">
                  <c:v>0.16427717727622204</c:v>
                </c:pt>
                <c:pt idx="2508">
                  <c:v>0.16375321684130276</c:v>
                </c:pt>
                <c:pt idx="2509">
                  <c:v>0.16321546797388406</c:v>
                </c:pt>
                <c:pt idx="2510">
                  <c:v>0.16259498851147902</c:v>
                </c:pt>
                <c:pt idx="2511">
                  <c:v>0.16207102807655729</c:v>
                </c:pt>
                <c:pt idx="2512">
                  <c:v>0.16154706764163709</c:v>
                </c:pt>
                <c:pt idx="2513">
                  <c:v>0.16100931877421906</c:v>
                </c:pt>
                <c:pt idx="2514">
                  <c:v>0.16038883931181405</c:v>
                </c:pt>
                <c:pt idx="2515">
                  <c:v>0.15986487887689393</c:v>
                </c:pt>
                <c:pt idx="2516">
                  <c:v>0.15932713000947582</c:v>
                </c:pt>
                <c:pt idx="2517">
                  <c:v>0.15870665054707125</c:v>
                </c:pt>
                <c:pt idx="2518">
                  <c:v>0.15818269011215041</c:v>
                </c:pt>
                <c:pt idx="2519">
                  <c:v>0.15764494124473141</c:v>
                </c:pt>
                <c:pt idx="2520">
                  <c:v>0.15702446178232735</c:v>
                </c:pt>
                <c:pt idx="2521">
                  <c:v>0.15648671291490801</c:v>
                </c:pt>
                <c:pt idx="2522">
                  <c:v>0.15596275247998767</c:v>
                </c:pt>
                <c:pt idx="2523">
                  <c:v>0.15534227301758199</c:v>
                </c:pt>
                <c:pt idx="2524">
                  <c:v>0.15480452415016399</c:v>
                </c:pt>
                <c:pt idx="2525">
                  <c:v>0.15428056371524301</c:v>
                </c:pt>
                <c:pt idx="2526">
                  <c:v>0.15366008425283859</c:v>
                </c:pt>
                <c:pt idx="2527">
                  <c:v>0.15312233538542114</c:v>
                </c:pt>
                <c:pt idx="2528">
                  <c:v>0.15251564435551199</c:v>
                </c:pt>
                <c:pt idx="2529">
                  <c:v>0.15197789548809479</c:v>
                </c:pt>
                <c:pt idx="2530">
                  <c:v>0.15144014662067667</c:v>
                </c:pt>
                <c:pt idx="2531">
                  <c:v>0.15083345559076902</c:v>
                </c:pt>
                <c:pt idx="2532">
                  <c:v>0.15029570672334999</c:v>
                </c:pt>
                <c:pt idx="2533">
                  <c:v>0.14975795785593293</c:v>
                </c:pt>
                <c:pt idx="2534">
                  <c:v>0.14915126682602459</c:v>
                </c:pt>
                <c:pt idx="2535">
                  <c:v>0.14851699893112202</c:v>
                </c:pt>
                <c:pt idx="2536">
                  <c:v>0.14797925006370299</c:v>
                </c:pt>
                <c:pt idx="2537">
                  <c:v>0.14745528962878199</c:v>
                </c:pt>
                <c:pt idx="2538">
                  <c:v>0.14683481016637767</c:v>
                </c:pt>
                <c:pt idx="2539">
                  <c:v>0.146297061298959</c:v>
                </c:pt>
                <c:pt idx="2540">
                  <c:v>0.14577310086403841</c:v>
                </c:pt>
                <c:pt idx="2541">
                  <c:v>0.14515262140163288</c:v>
                </c:pt>
                <c:pt idx="2542">
                  <c:v>0.14451835350673026</c:v>
                </c:pt>
                <c:pt idx="2543">
                  <c:v>0.14398060463931101</c:v>
                </c:pt>
                <c:pt idx="2544">
                  <c:v>0.14345664420439141</c:v>
                </c:pt>
                <c:pt idx="2545">
                  <c:v>0.14283616474198499</c:v>
                </c:pt>
                <c:pt idx="2546">
                  <c:v>0.14229841587456779</c:v>
                </c:pt>
                <c:pt idx="2547">
                  <c:v>0.14177445543964701</c:v>
                </c:pt>
                <c:pt idx="2548">
                  <c:v>0.141153975977241</c:v>
                </c:pt>
                <c:pt idx="2549">
                  <c:v>0.14053349651483676</c:v>
                </c:pt>
                <c:pt idx="2550">
                  <c:v>0.13989922861993201</c:v>
                </c:pt>
                <c:pt idx="2551">
                  <c:v>0.13936147975251401</c:v>
                </c:pt>
                <c:pt idx="2552">
                  <c:v>0.138837519317594</c:v>
                </c:pt>
                <c:pt idx="2553">
                  <c:v>0.13821703985518893</c:v>
                </c:pt>
                <c:pt idx="2554">
                  <c:v>0.13767929098776999</c:v>
                </c:pt>
                <c:pt idx="2555">
                  <c:v>0.13715533055285067</c:v>
                </c:pt>
                <c:pt idx="2556">
                  <c:v>0.13653485109044441</c:v>
                </c:pt>
                <c:pt idx="2557">
                  <c:v>0.13590058319554099</c:v>
                </c:pt>
                <c:pt idx="2558">
                  <c:v>0.13536283432812299</c:v>
                </c:pt>
                <c:pt idx="2559">
                  <c:v>0.13474235486571767</c:v>
                </c:pt>
                <c:pt idx="2560">
                  <c:v>0.134204605998299</c:v>
                </c:pt>
                <c:pt idx="2561">
                  <c:v>0.13359791496839099</c:v>
                </c:pt>
                <c:pt idx="2562">
                  <c:v>0.13306016610097299</c:v>
                </c:pt>
                <c:pt idx="2563">
                  <c:v>0.132439686638568</c:v>
                </c:pt>
                <c:pt idx="2564">
                  <c:v>0.13190193777114959</c:v>
                </c:pt>
                <c:pt idx="2565">
                  <c:v>0.13126766987624641</c:v>
                </c:pt>
                <c:pt idx="2566">
                  <c:v>0.13064719041383999</c:v>
                </c:pt>
                <c:pt idx="2567">
                  <c:v>0.13010944154642329</c:v>
                </c:pt>
                <c:pt idx="2568">
                  <c:v>0.129488962084017</c:v>
                </c:pt>
                <c:pt idx="2569">
                  <c:v>0.128951213216599</c:v>
                </c:pt>
                <c:pt idx="2570">
                  <c:v>0.12833073375419299</c:v>
                </c:pt>
                <c:pt idx="2571">
                  <c:v>0.12771025429178701</c:v>
                </c:pt>
                <c:pt idx="2572">
                  <c:v>0.12717250542436867</c:v>
                </c:pt>
                <c:pt idx="2573">
                  <c:v>0.12653823752946702</c:v>
                </c:pt>
                <c:pt idx="2574">
                  <c:v>0.12591775806705999</c:v>
                </c:pt>
                <c:pt idx="2575">
                  <c:v>0.12539379763214001</c:v>
                </c:pt>
                <c:pt idx="2576">
                  <c:v>0.12485604876472202</c:v>
                </c:pt>
                <c:pt idx="2577">
                  <c:v>0.12422178086981853</c:v>
                </c:pt>
                <c:pt idx="2578">
                  <c:v>0.12360130140741322</c:v>
                </c:pt>
                <c:pt idx="2579">
                  <c:v>0.12298082194500699</c:v>
                </c:pt>
                <c:pt idx="2580">
                  <c:v>0.12244307307758961</c:v>
                </c:pt>
                <c:pt idx="2581">
                  <c:v>0.121808805182686</c:v>
                </c:pt>
                <c:pt idx="2582">
                  <c:v>0.12118832572028022</c:v>
                </c:pt>
                <c:pt idx="2583">
                  <c:v>0.12066436528536002</c:v>
                </c:pt>
                <c:pt idx="2584">
                  <c:v>0.12012661641794235</c:v>
                </c:pt>
                <c:pt idx="2585">
                  <c:v>0.11949234852303819</c:v>
                </c:pt>
                <c:pt idx="2586">
                  <c:v>0.11887186906063303</c:v>
                </c:pt>
                <c:pt idx="2587">
                  <c:v>0.11825138959822698</c:v>
                </c:pt>
                <c:pt idx="2588">
                  <c:v>0.11771364073080964</c:v>
                </c:pt>
                <c:pt idx="2589">
                  <c:v>0.11707937283590503</c:v>
                </c:pt>
                <c:pt idx="2590">
                  <c:v>0.11645889337349995</c:v>
                </c:pt>
                <c:pt idx="2591">
                  <c:v>0.11592114450608258</c:v>
                </c:pt>
                <c:pt idx="2592">
                  <c:v>0.11530066504367603</c:v>
                </c:pt>
                <c:pt idx="2593">
                  <c:v>0.11468018558127141</c:v>
                </c:pt>
                <c:pt idx="2594">
                  <c:v>0.11404591768636695</c:v>
                </c:pt>
                <c:pt idx="2595">
                  <c:v>0.11350816881894903</c:v>
                </c:pt>
                <c:pt idx="2596">
                  <c:v>0.11288768935654298</c:v>
                </c:pt>
                <c:pt idx="2597">
                  <c:v>0.1122534214616405</c:v>
                </c:pt>
                <c:pt idx="2598">
                  <c:v>0.11163294199923419</c:v>
                </c:pt>
                <c:pt idx="2599">
                  <c:v>0.11099867410433098</c:v>
                </c:pt>
                <c:pt idx="2600">
                  <c:v>0.11046092523691334</c:v>
                </c:pt>
                <c:pt idx="2601">
                  <c:v>0.10984044577450702</c:v>
                </c:pt>
                <c:pt idx="2602">
                  <c:v>0.10920617787960457</c:v>
                </c:pt>
                <c:pt idx="2603">
                  <c:v>0.10866842901218612</c:v>
                </c:pt>
                <c:pt idx="2604">
                  <c:v>0.107951430522295</c:v>
                </c:pt>
                <c:pt idx="2605">
                  <c:v>0.107413681654877</c:v>
                </c:pt>
                <c:pt idx="2606">
                  <c:v>0.10679320219247122</c:v>
                </c:pt>
                <c:pt idx="2607">
                  <c:v>0.10615893429756763</c:v>
                </c:pt>
                <c:pt idx="2608">
                  <c:v>0.10562118543014964</c:v>
                </c:pt>
                <c:pt idx="2609">
                  <c:v>0.10500070596774402</c:v>
                </c:pt>
                <c:pt idx="2610">
                  <c:v>0.104380226505338</c:v>
                </c:pt>
                <c:pt idx="2611">
                  <c:v>0.10374595861043499</c:v>
                </c:pt>
                <c:pt idx="2612">
                  <c:v>0.10311169071553122</c:v>
                </c:pt>
                <c:pt idx="2613">
                  <c:v>0.10257394184811353</c:v>
                </c:pt>
                <c:pt idx="2614">
                  <c:v>0.10195346238570795</c:v>
                </c:pt>
                <c:pt idx="2615">
                  <c:v>0.10133298292330202</c:v>
                </c:pt>
                <c:pt idx="2616">
                  <c:v>0.10069871502839912</c:v>
                </c:pt>
                <c:pt idx="2617">
                  <c:v>0.10016096616098009</c:v>
                </c:pt>
                <c:pt idx="2618">
                  <c:v>9.9526698266077823E-2</c:v>
                </c:pt>
                <c:pt idx="2619">
                  <c:v>9.8809699776186574E-2</c:v>
                </c:pt>
                <c:pt idx="2620">
                  <c:v>9.8271950908768002E-2</c:v>
                </c:pt>
                <c:pt idx="2621">
                  <c:v>9.7637683013864524E-2</c:v>
                </c:pt>
                <c:pt idx="2622">
                  <c:v>9.7017203551458944E-2</c:v>
                </c:pt>
              </c:numCache>
            </c:numRef>
          </c:xVal>
          <c:yVal>
            <c:numRef>
              <c:f>Sheet2!$W$2624:$W$5247</c:f>
              <c:numCache>
                <c:formatCode>General</c:formatCode>
                <c:ptCount val="2624"/>
                <c:pt idx="0">
                  <c:v>149.632141319807</c:v>
                </c:pt>
                <c:pt idx="1">
                  <c:v>149.16048329693172</c:v>
                </c:pt>
                <c:pt idx="2">
                  <c:v>148.69120292950842</c:v>
                </c:pt>
                <c:pt idx="3">
                  <c:v>148.25340265405498</c:v>
                </c:pt>
                <c:pt idx="4">
                  <c:v>147.788699471927</c:v>
                </c:pt>
                <c:pt idx="5">
                  <c:v>147.29752466796592</c:v>
                </c:pt>
                <c:pt idx="6">
                  <c:v>146.83765356506498</c:v>
                </c:pt>
                <c:pt idx="7">
                  <c:v>146.40863953272478</c:v>
                </c:pt>
                <c:pt idx="8">
                  <c:v>145.98166505860459</c:v>
                </c:pt>
                <c:pt idx="9">
                  <c:v>145.52846590236356</c:v>
                </c:pt>
                <c:pt idx="10">
                  <c:v>145.07757149185392</c:v>
                </c:pt>
                <c:pt idx="11">
                  <c:v>144.57306072988874</c:v>
                </c:pt>
                <c:pt idx="12">
                  <c:v>144.15484860867801</c:v>
                </c:pt>
                <c:pt idx="13">
                  <c:v>143.73864283778201</c:v>
                </c:pt>
                <c:pt idx="14">
                  <c:v>143.29689558495721</c:v>
                </c:pt>
                <c:pt idx="15">
                  <c:v>142.85741926009416</c:v>
                </c:pt>
                <c:pt idx="16">
                  <c:v>142.44746778730359</c:v>
                </c:pt>
                <c:pt idx="17">
                  <c:v>142.03950327198689</c:v>
                </c:pt>
                <c:pt idx="18">
                  <c:v>141.60652691686099</c:v>
                </c:pt>
                <c:pt idx="19">
                  <c:v>141.14895722846498</c:v>
                </c:pt>
                <c:pt idx="20">
                  <c:v>140.69392570398827</c:v>
                </c:pt>
                <c:pt idx="21">
                  <c:v>140.29453208417942</c:v>
                </c:pt>
                <c:pt idx="22">
                  <c:v>139.89710939481301</c:v>
                </c:pt>
                <c:pt idx="23">
                  <c:v>139.47536223577598</c:v>
                </c:pt>
                <c:pt idx="24">
                  <c:v>139.00357261298743</c:v>
                </c:pt>
                <c:pt idx="25">
                  <c:v>138.58658139490672</c:v>
                </c:pt>
                <c:pt idx="26">
                  <c:v>138.19768366546595</c:v>
                </c:pt>
                <c:pt idx="27">
                  <c:v>137.81075188117595</c:v>
                </c:pt>
                <c:pt idx="28">
                  <c:v>137.40019196411095</c:v>
                </c:pt>
                <c:pt idx="29">
                  <c:v>136.940987471987</c:v>
                </c:pt>
                <c:pt idx="30">
                  <c:v>136.53518557993795</c:v>
                </c:pt>
                <c:pt idx="31">
                  <c:v>136.15678254626798</c:v>
                </c:pt>
                <c:pt idx="32">
                  <c:v>135.78035233834098</c:v>
                </c:pt>
                <c:pt idx="33">
                  <c:v>135.33124399496202</c:v>
                </c:pt>
                <c:pt idx="34">
                  <c:v>134.934429119117</c:v>
                </c:pt>
                <c:pt idx="35">
                  <c:v>134.53987063315176</c:v>
                </c:pt>
                <c:pt idx="36">
                  <c:v>134.17202575099199</c:v>
                </c:pt>
                <c:pt idx="37">
                  <c:v>133.80617298644501</c:v>
                </c:pt>
                <c:pt idx="38">
                  <c:v>133.41813144884401</c:v>
                </c:pt>
                <c:pt idx="39">
                  <c:v>133.008334503318</c:v>
                </c:pt>
                <c:pt idx="40">
                  <c:v>132.62500114997403</c:v>
                </c:pt>
                <c:pt idx="41">
                  <c:v>132.26770973030642</c:v>
                </c:pt>
                <c:pt idx="42">
                  <c:v>131.88882927960384</c:v>
                </c:pt>
                <c:pt idx="43">
                  <c:v>131.51225983670901</c:v>
                </c:pt>
                <c:pt idx="44">
                  <c:v>131.11469745787198</c:v>
                </c:pt>
                <c:pt idx="45">
                  <c:v>130.74292460967499</c:v>
                </c:pt>
                <c:pt idx="46">
                  <c:v>130.39651373078792</c:v>
                </c:pt>
                <c:pt idx="47">
                  <c:v>130.02928701990001</c:v>
                </c:pt>
                <c:pt idx="48">
                  <c:v>129.664423125665</c:v>
                </c:pt>
                <c:pt idx="49">
                  <c:v>129.27935735357099</c:v>
                </c:pt>
                <c:pt idx="50">
                  <c:v>128.91940440887598</c:v>
                </c:pt>
                <c:pt idx="51">
                  <c:v>128.584128109087</c:v>
                </c:pt>
                <c:pt idx="52">
                  <c:v>128.228837246257</c:v>
                </c:pt>
                <c:pt idx="53">
                  <c:v>127.8759719830876</c:v>
                </c:pt>
                <c:pt idx="54">
                  <c:v>127.48191484463599</c:v>
                </c:pt>
                <c:pt idx="55">
                  <c:v>127.15590634867149</c:v>
                </c:pt>
                <c:pt idx="56">
                  <c:v>126.83206702641201</c:v>
                </c:pt>
                <c:pt idx="57">
                  <c:v>126.48904260474099</c:v>
                </c:pt>
                <c:pt idx="58">
                  <c:v>126.14851406932237</c:v>
                </c:pt>
                <c:pt idx="59">
                  <c:v>125.76842096223699</c:v>
                </c:pt>
                <c:pt idx="60">
                  <c:v>125.45411882272501</c:v>
                </c:pt>
                <c:pt idx="61">
                  <c:v>125.142049655655</c:v>
                </c:pt>
                <c:pt idx="62">
                  <c:v>124.8116506773963</c:v>
                </c:pt>
                <c:pt idx="63">
                  <c:v>124.44302313960328</c:v>
                </c:pt>
                <c:pt idx="64">
                  <c:v>124.11810020824728</c:v>
                </c:pt>
                <c:pt idx="65">
                  <c:v>123.81584535214272</c:v>
                </c:pt>
                <c:pt idx="66">
                  <c:v>123.51588651093201</c:v>
                </c:pt>
                <c:pt idx="67">
                  <c:v>123.19847383893701</c:v>
                </c:pt>
                <c:pt idx="68">
                  <c:v>122.84453912491828</c:v>
                </c:pt>
                <c:pt idx="69">
                  <c:v>122.53274884310646</c:v>
                </c:pt>
                <c:pt idx="70">
                  <c:v>122.24286608598402</c:v>
                </c:pt>
                <c:pt idx="71">
                  <c:v>121.95533595092368</c:v>
                </c:pt>
                <c:pt idx="72">
                  <c:v>121.63232439488451</c:v>
                </c:pt>
                <c:pt idx="73">
                  <c:v>121.312359698796</c:v>
                </c:pt>
                <c:pt idx="74">
                  <c:v>121.0140106141363</c:v>
                </c:pt>
                <c:pt idx="75">
                  <c:v>120.73677763198295</c:v>
                </c:pt>
                <c:pt idx="76">
                  <c:v>120.44370453365075</c:v>
                </c:pt>
                <c:pt idx="77">
                  <c:v>120.11726679831054</c:v>
                </c:pt>
                <c:pt idx="78">
                  <c:v>119.83001380206001</c:v>
                </c:pt>
                <c:pt idx="79">
                  <c:v>119.545509532007</c:v>
                </c:pt>
                <c:pt idx="80">
                  <c:v>119.281287659471</c:v>
                </c:pt>
                <c:pt idx="81">
                  <c:v>119.00212247977802</c:v>
                </c:pt>
                <c:pt idx="82">
                  <c:v>118.70853442936499</c:v>
                </c:pt>
                <c:pt idx="83">
                  <c:v>118.43506543106299</c:v>
                </c:pt>
                <c:pt idx="84">
                  <c:v>118.164360250288</c:v>
                </c:pt>
                <c:pt idx="85">
                  <c:v>117.86312034481699</c:v>
                </c:pt>
                <c:pt idx="86">
                  <c:v>117.61475771817601</c:v>
                </c:pt>
                <c:pt idx="87">
                  <c:v>117.35251121999168</c:v>
                </c:pt>
                <c:pt idx="88">
                  <c:v>117.093021131062</c:v>
                </c:pt>
                <c:pt idx="89">
                  <c:v>116.80438370862501</c:v>
                </c:pt>
                <c:pt idx="90">
                  <c:v>116.56650691303801</c:v>
                </c:pt>
                <c:pt idx="91">
                  <c:v>116.33103707340564</c:v>
                </c:pt>
                <c:pt idx="92">
                  <c:v>116.08251473050601</c:v>
                </c:pt>
                <c:pt idx="93">
                  <c:v>115.80618004514299</c:v>
                </c:pt>
                <c:pt idx="94">
                  <c:v>115.54834710378248</c:v>
                </c:pt>
                <c:pt idx="95">
                  <c:v>115.32337728839595</c:v>
                </c:pt>
                <c:pt idx="96">
                  <c:v>115.10076840425295</c:v>
                </c:pt>
                <c:pt idx="97">
                  <c:v>114.83673839397258</c:v>
                </c:pt>
                <c:pt idx="98">
                  <c:v>114.59046488799802</c:v>
                </c:pt>
                <c:pt idx="99">
                  <c:v>114.34717216283298</c:v>
                </c:pt>
                <c:pt idx="100">
                  <c:v>114.12089579660145</c:v>
                </c:pt>
                <c:pt idx="101">
                  <c:v>113.91112797938857</c:v>
                </c:pt>
                <c:pt idx="102">
                  <c:v>113.68988213009743</c:v>
                </c:pt>
                <c:pt idx="103">
                  <c:v>113.44404962889948</c:v>
                </c:pt>
                <c:pt idx="104">
                  <c:v>113.22823759946658</c:v>
                </c:pt>
                <c:pt idx="105">
                  <c:v>113.0149503292274</c:v>
                </c:pt>
                <c:pt idx="106">
                  <c:v>112.77799297118098</c:v>
                </c:pt>
                <c:pt idx="107">
                  <c:v>112.58292542528299</c:v>
                </c:pt>
                <c:pt idx="108">
                  <c:v>112.37723232470798</c:v>
                </c:pt>
                <c:pt idx="109">
                  <c:v>112.17397172901298</c:v>
                </c:pt>
                <c:pt idx="110">
                  <c:v>111.94818098346202</c:v>
                </c:pt>
                <c:pt idx="111">
                  <c:v>111.76232492547229</c:v>
                </c:pt>
                <c:pt idx="112">
                  <c:v>111.57854023445135</c:v>
                </c:pt>
                <c:pt idx="113">
                  <c:v>111.38476252648435</c:v>
                </c:pt>
                <c:pt idx="114">
                  <c:v>111.16951850928398</c:v>
                </c:pt>
                <c:pt idx="115">
                  <c:v>110.96887925484202</c:v>
                </c:pt>
                <c:pt idx="116">
                  <c:v>110.79395374000045</c:v>
                </c:pt>
                <c:pt idx="117">
                  <c:v>110.62098231231045</c:v>
                </c:pt>
                <c:pt idx="118">
                  <c:v>110.438608035809</c:v>
                </c:pt>
                <c:pt idx="119">
                  <c:v>110.2360299501963</c:v>
                </c:pt>
                <c:pt idx="120">
                  <c:v>110.05823491741872</c:v>
                </c:pt>
                <c:pt idx="121">
                  <c:v>109.89347050736895</c:v>
                </c:pt>
                <c:pt idx="122">
                  <c:v>109.73053926512902</c:v>
                </c:pt>
                <c:pt idx="123">
                  <c:v>109.53740928844122</c:v>
                </c:pt>
                <c:pt idx="124">
                  <c:v>109.357366581069</c:v>
                </c:pt>
                <c:pt idx="125">
                  <c:v>109.17958029356144</c:v>
                </c:pt>
                <c:pt idx="126">
                  <c:v>109.01428337952602</c:v>
                </c:pt>
                <c:pt idx="127">
                  <c:v>108.85092794986222</c:v>
                </c:pt>
                <c:pt idx="128">
                  <c:v>108.689486349243</c:v>
                </c:pt>
                <c:pt idx="129">
                  <c:v>108.52002082109098</c:v>
                </c:pt>
                <c:pt idx="130">
                  <c:v>108.36243962663372</c:v>
                </c:pt>
                <c:pt idx="131">
                  <c:v>108.20668832090101</c:v>
                </c:pt>
                <c:pt idx="132">
                  <c:v>108.03362166954557</c:v>
                </c:pt>
                <c:pt idx="133">
                  <c:v>107.89111476884854</c:v>
                </c:pt>
                <c:pt idx="134">
                  <c:v>107.74079978997257</c:v>
                </c:pt>
                <c:pt idx="135">
                  <c:v>107.57375133970447</c:v>
                </c:pt>
                <c:pt idx="136">
                  <c:v>107.417949776485</c:v>
                </c:pt>
                <c:pt idx="137">
                  <c:v>107.28203880919447</c:v>
                </c:pt>
                <c:pt idx="138">
                  <c:v>107.14756916517435</c:v>
                </c:pt>
                <c:pt idx="139">
                  <c:v>107.00569992146502</c:v>
                </c:pt>
                <c:pt idx="140">
                  <c:v>106.847997387253</c:v>
                </c:pt>
                <c:pt idx="141">
                  <c:v>106.69227292196398</c:v>
                </c:pt>
                <c:pt idx="142">
                  <c:v>106.55548353204701</c:v>
                </c:pt>
                <c:pt idx="143">
                  <c:v>106.428616318748</c:v>
                </c:pt>
                <c:pt idx="144">
                  <c:v>106.29473297049572</c:v>
                </c:pt>
                <c:pt idx="145">
                  <c:v>106.145864259055</c:v>
                </c:pt>
                <c:pt idx="146">
                  <c:v>106.01506635805798</c:v>
                </c:pt>
                <c:pt idx="147">
                  <c:v>105.88568441489898</c:v>
                </c:pt>
                <c:pt idx="148">
                  <c:v>105.76565470247202</c:v>
                </c:pt>
                <c:pt idx="149">
                  <c:v>105.623209692823</c:v>
                </c:pt>
                <c:pt idx="150">
                  <c:v>105.49802485161828</c:v>
                </c:pt>
                <c:pt idx="151">
                  <c:v>105.37416613871898</c:v>
                </c:pt>
                <c:pt idx="152">
                  <c:v>105.23638374921043</c:v>
                </c:pt>
                <c:pt idx="153">
                  <c:v>105.11527282549557</c:v>
                </c:pt>
                <c:pt idx="154">
                  <c:v>105.00287671545543</c:v>
                </c:pt>
                <c:pt idx="155">
                  <c:v>104.88419005151502</c:v>
                </c:pt>
                <c:pt idx="156">
                  <c:v>104.75212698492528</c:v>
                </c:pt>
                <c:pt idx="157">
                  <c:v>104.62158234062852</c:v>
                </c:pt>
                <c:pt idx="158">
                  <c:v>104.49965971218599</c:v>
                </c:pt>
                <c:pt idx="159">
                  <c:v>104.39316730121328</c:v>
                </c:pt>
                <c:pt idx="160">
                  <c:v>104.287677381557</c:v>
                </c:pt>
                <c:pt idx="161">
                  <c:v>104.1623915790645</c:v>
                </c:pt>
                <c:pt idx="162">
                  <c:v>104.045348682349</c:v>
                </c:pt>
                <c:pt idx="163">
                  <c:v>103.929530173717</c:v>
                </c:pt>
                <c:pt idx="164">
                  <c:v>103.82162441445601</c:v>
                </c:pt>
                <c:pt idx="165">
                  <c:v>103.71476789229</c:v>
                </c:pt>
                <c:pt idx="166">
                  <c:v>103.59578771253332</c:v>
                </c:pt>
                <c:pt idx="167">
                  <c:v>103.49110580806699</c:v>
                </c:pt>
                <c:pt idx="168">
                  <c:v>103.38742199742885</c:v>
                </c:pt>
                <c:pt idx="169">
                  <c:v>103.27195112618271</c:v>
                </c:pt>
                <c:pt idx="170">
                  <c:v>103.17033626525364</c:v>
                </c:pt>
                <c:pt idx="171">
                  <c:v>103.07593519123871</c:v>
                </c:pt>
                <c:pt idx="172">
                  <c:v>102.97614695057401</c:v>
                </c:pt>
                <c:pt idx="173">
                  <c:v>102.86498550932302</c:v>
                </c:pt>
                <c:pt idx="174">
                  <c:v>102.75496944310757</c:v>
                </c:pt>
                <c:pt idx="175">
                  <c:v>102.65209902072571</c:v>
                </c:pt>
                <c:pt idx="176">
                  <c:v>102.56215138613398</c:v>
                </c:pt>
                <c:pt idx="177">
                  <c:v>102.455213103719</c:v>
                </c:pt>
                <c:pt idx="178">
                  <c:v>102.361057250973</c:v>
                </c:pt>
                <c:pt idx="179">
                  <c:v>102.25612800425198</c:v>
                </c:pt>
                <c:pt idx="180">
                  <c:v>102.16372884830098</c:v>
                </c:pt>
                <c:pt idx="181">
                  <c:v>102.07213668008895</c:v>
                </c:pt>
                <c:pt idx="182">
                  <c:v>101.97004480475962</c:v>
                </c:pt>
                <c:pt idx="183">
                  <c:v>101.880126973543</c:v>
                </c:pt>
                <c:pt idx="184">
                  <c:v>101.79097848637799</c:v>
                </c:pt>
                <c:pt idx="185">
                  <c:v>101.69159161604</c:v>
                </c:pt>
                <c:pt idx="186">
                  <c:v>101.59314759864202</c:v>
                </c:pt>
                <c:pt idx="187">
                  <c:v>101.501024139061</c:v>
                </c:pt>
                <c:pt idx="188">
                  <c:v>101.420414959284</c:v>
                </c:pt>
                <c:pt idx="189">
                  <c:v>101.34043051981698</c:v>
                </c:pt>
                <c:pt idx="190">
                  <c:v>101.24526165733843</c:v>
                </c:pt>
                <c:pt idx="191">
                  <c:v>101.15618129705771</c:v>
                </c:pt>
                <c:pt idx="192">
                  <c:v>101.06786701221702</c:v>
                </c:pt>
                <c:pt idx="193">
                  <c:v>100.98543683549343</c:v>
                </c:pt>
                <c:pt idx="194">
                  <c:v>100.90366498499149</c:v>
                </c:pt>
                <c:pt idx="195">
                  <c:v>100.81244667850001</c:v>
                </c:pt>
                <c:pt idx="196">
                  <c:v>100.73204228118998</c:v>
                </c:pt>
                <c:pt idx="197">
                  <c:v>100.65226693632373</c:v>
                </c:pt>
                <c:pt idx="198">
                  <c:v>100.56326036469302</c:v>
                </c:pt>
                <c:pt idx="199">
                  <c:v>100.48479201771598</c:v>
                </c:pt>
                <c:pt idx="200">
                  <c:v>100.41177430362798</c:v>
                </c:pt>
                <c:pt idx="201">
                  <c:v>100.33446344894354</c:v>
                </c:pt>
                <c:pt idx="202">
                  <c:v>100.248187638224</c:v>
                </c:pt>
                <c:pt idx="203">
                  <c:v>100.162640587006</c:v>
                </c:pt>
                <c:pt idx="204">
                  <c:v>100.08250497786398</c:v>
                </c:pt>
                <c:pt idx="205">
                  <c:v>100.01232086453398</c:v>
                </c:pt>
                <c:pt idx="206">
                  <c:v>99.928738743466752</c:v>
                </c:pt>
                <c:pt idx="207">
                  <c:v>99.855020321874449</c:v>
                </c:pt>
                <c:pt idx="208">
                  <c:v>99.772726331679195</c:v>
                </c:pt>
                <c:pt idx="209">
                  <c:v>99.700136220471748</c:v>
                </c:pt>
                <c:pt idx="210">
                  <c:v>99.628065783752419</c:v>
                </c:pt>
                <c:pt idx="211">
                  <c:v>99.547598926892306</c:v>
                </c:pt>
                <c:pt idx="212">
                  <c:v>99.476609513704759</c:v>
                </c:pt>
                <c:pt idx="213">
                  <c:v>99.406118132477758</c:v>
                </c:pt>
                <c:pt idx="214">
                  <c:v>99.327402320177001</c:v>
                </c:pt>
                <c:pt idx="215">
                  <c:v>99.249299050047881</c:v>
                </c:pt>
                <c:pt idx="216">
                  <c:v>99.176089050310409</c:v>
                </c:pt>
                <c:pt idx="217">
                  <c:v>99.111932916723589</c:v>
                </c:pt>
                <c:pt idx="218">
                  <c:v>99.04818481543434</c:v>
                </c:pt>
                <c:pt idx="219">
                  <c:v>98.972218637545978</c:v>
                </c:pt>
                <c:pt idx="220">
                  <c:v>98.900997997810606</c:v>
                </c:pt>
                <c:pt idx="221">
                  <c:v>98.826136022240178</c:v>
                </c:pt>
                <c:pt idx="222">
                  <c:v>98.760058824693758</c:v>
                </c:pt>
                <c:pt idx="223">
                  <c:v>98.686239781465801</c:v>
                </c:pt>
                <c:pt idx="224">
                  <c:v>98.621076974345399</c:v>
                </c:pt>
                <c:pt idx="225">
                  <c:v>98.556335885609158</c:v>
                </c:pt>
                <c:pt idx="226">
                  <c:v>98.488004558127102</c:v>
                </c:pt>
                <c:pt idx="227">
                  <c:v>98.420136936326458</c:v>
                </c:pt>
                <c:pt idx="228">
                  <c:v>98.348775618970478</c:v>
                </c:pt>
                <c:pt idx="229">
                  <c:v>98.285768068394859</c:v>
                </c:pt>
                <c:pt idx="230">
                  <c:v>98.227056903255402</c:v>
                </c:pt>
                <c:pt idx="231">
                  <c:v>98.157055535967004</c:v>
                </c:pt>
                <c:pt idx="232">
                  <c:v>98.091390082692698</c:v>
                </c:pt>
                <c:pt idx="233">
                  <c:v>98.022328752742169</c:v>
                </c:pt>
                <c:pt idx="234">
                  <c:v>97.961338719609458</c:v>
                </c:pt>
                <c:pt idx="235">
                  <c:v>97.893166547860801</c:v>
                </c:pt>
                <c:pt idx="236">
                  <c:v>97.83295663234351</c:v>
                </c:pt>
                <c:pt idx="237">
                  <c:v>97.765650769098826</c:v>
                </c:pt>
                <c:pt idx="238">
                  <c:v>97.706201009244722</c:v>
                </c:pt>
                <c:pt idx="239">
                  <c:v>97.639739384746889</c:v>
                </c:pt>
                <c:pt idx="240">
                  <c:v>97.577372597677254</c:v>
                </c:pt>
                <c:pt idx="241">
                  <c:v>97.511757777004888</c:v>
                </c:pt>
                <c:pt idx="242">
                  <c:v>97.457405146574459</c:v>
                </c:pt>
                <c:pt idx="243">
                  <c:v>97.399752114175158</c:v>
                </c:pt>
                <c:pt idx="244">
                  <c:v>97.335286337713114</c:v>
                </c:pt>
                <c:pt idx="245">
                  <c:v>97.274780171993655</c:v>
                </c:pt>
                <c:pt idx="246">
                  <c:v>97.211110096057894</c:v>
                </c:pt>
                <c:pt idx="247">
                  <c:v>97.154851579022278</c:v>
                </c:pt>
                <c:pt idx="248">
                  <c:v>97.091935242066981</c:v>
                </c:pt>
                <c:pt idx="249">
                  <c:v>97.036338507649305</c:v>
                </c:pt>
                <c:pt idx="250">
                  <c:v>96.981047626084489</c:v>
                </c:pt>
                <c:pt idx="251">
                  <c:v>96.919206629619708</c:v>
                </c:pt>
                <c:pt idx="252">
                  <c:v>96.857743418621325</c:v>
                </c:pt>
                <c:pt idx="253">
                  <c:v>96.800037386282696</c:v>
                </c:pt>
                <c:pt idx="254">
                  <c:v>96.739295076728908</c:v>
                </c:pt>
                <c:pt idx="255">
                  <c:v>96.685607526447654</c:v>
                </c:pt>
                <c:pt idx="256">
                  <c:v>96.625548686543596</c:v>
                </c:pt>
                <c:pt idx="257">
                  <c:v>96.572461467299078</c:v>
                </c:pt>
                <c:pt idx="258">
                  <c:v>96.51307003908444</c:v>
                </c:pt>
                <c:pt idx="259">
                  <c:v>96.457296831143395</c:v>
                </c:pt>
                <c:pt idx="260">
                  <c:v>96.3985762023745</c:v>
                </c:pt>
                <c:pt idx="261">
                  <c:v>96.34666459126575</c:v>
                </c:pt>
                <c:pt idx="262">
                  <c:v>96.298237938447599</c:v>
                </c:pt>
                <c:pt idx="263">
                  <c:v>96.240429749798835</c:v>
                </c:pt>
                <c:pt idx="264">
                  <c:v>96.186134006830954</c:v>
                </c:pt>
                <c:pt idx="265">
                  <c:v>96.128959188726427</c:v>
                </c:pt>
                <c:pt idx="266">
                  <c:v>96.072104330701379</c:v>
                </c:pt>
                <c:pt idx="267">
                  <c:v>96.021832178974407</c:v>
                </c:pt>
                <c:pt idx="268">
                  <c:v>95.971807140529478</c:v>
                </c:pt>
                <c:pt idx="269">
                  <c:v>95.915821096545983</c:v>
                </c:pt>
                <c:pt idx="270">
                  <c:v>95.866312535572419</c:v>
                </c:pt>
                <c:pt idx="271">
                  <c:v>95.810901028411749</c:v>
                </c:pt>
                <c:pt idx="272">
                  <c:v>95.758842544238988</c:v>
                </c:pt>
                <c:pt idx="273">
                  <c:v>95.704009206792804</c:v>
                </c:pt>
                <c:pt idx="274">
                  <c:v>95.655513906835779</c:v>
                </c:pt>
                <c:pt idx="275">
                  <c:v>95.610257146047701</c:v>
                </c:pt>
                <c:pt idx="276">
                  <c:v>95.556211416192099</c:v>
                </c:pt>
                <c:pt idx="277">
                  <c:v>95.50542824477769</c:v>
                </c:pt>
                <c:pt idx="278">
                  <c:v>95.451930033895678</c:v>
                </c:pt>
                <c:pt idx="279">
                  <c:v>95.404608571486719</c:v>
                </c:pt>
                <c:pt idx="280">
                  <c:v>95.351630621859798</c:v>
                </c:pt>
                <c:pt idx="281">
                  <c:v>95.304766642506848</c:v>
                </c:pt>
                <c:pt idx="282">
                  <c:v>95.2522978493501</c:v>
                </c:pt>
                <c:pt idx="283">
                  <c:v>95.202987516540105</c:v>
                </c:pt>
                <c:pt idx="284">
                  <c:v>95.151031588663358</c:v>
                </c:pt>
                <c:pt idx="285">
                  <c:v>95.099335079355399</c:v>
                </c:pt>
                <c:pt idx="286">
                  <c:v>95.050746191468704</c:v>
                </c:pt>
                <c:pt idx="287">
                  <c:v>95.008061749743902</c:v>
                </c:pt>
                <c:pt idx="288">
                  <c:v>94.957070817832658</c:v>
                </c:pt>
                <c:pt idx="289">
                  <c:v>94.911954435681324</c:v>
                </c:pt>
                <c:pt idx="290">
                  <c:v>94.861431023827748</c:v>
                </c:pt>
                <c:pt idx="291">
                  <c:v>94.808364985636899</c:v>
                </c:pt>
                <c:pt idx="292">
                  <c:v>94.7611123616539</c:v>
                </c:pt>
                <c:pt idx="293">
                  <c:v>94.711311839417704</c:v>
                </c:pt>
                <c:pt idx="294">
                  <c:v>94.667242707466258</c:v>
                </c:pt>
                <c:pt idx="295">
                  <c:v>94.626095487019782</c:v>
                </c:pt>
                <c:pt idx="296">
                  <c:v>94.576930819952025</c:v>
                </c:pt>
                <c:pt idx="297">
                  <c:v>94.530707774662758</c:v>
                </c:pt>
                <c:pt idx="298">
                  <c:v>94.481986015161311</c:v>
                </c:pt>
                <c:pt idx="299">
                  <c:v>94.430800694057893</c:v>
                </c:pt>
                <c:pt idx="300">
                  <c:v>94.387888987308699</c:v>
                </c:pt>
                <c:pt idx="301">
                  <c:v>94.339820673968404</c:v>
                </c:pt>
                <c:pt idx="302">
                  <c:v>94.297275808322595</c:v>
                </c:pt>
                <c:pt idx="303">
                  <c:v>94.249616101078445</c:v>
                </c:pt>
                <c:pt idx="304">
                  <c:v>94.204799830961178</c:v>
                </c:pt>
                <c:pt idx="305">
                  <c:v>94.157552382793725</c:v>
                </c:pt>
                <c:pt idx="306">
                  <c:v>94.110513722208225</c:v>
                </c:pt>
                <c:pt idx="307">
                  <c:v>94.066278088622511</c:v>
                </c:pt>
                <c:pt idx="308">
                  <c:v>94.019639265819706</c:v>
                </c:pt>
                <c:pt idx="309">
                  <c:v>93.978352620093958</c:v>
                </c:pt>
                <c:pt idx="310">
                  <c:v>93.932094615155407</c:v>
                </c:pt>
                <c:pt idx="311">
                  <c:v>93.888588936946107</c:v>
                </c:pt>
                <c:pt idx="312">
                  <c:v>93.842715343434108</c:v>
                </c:pt>
                <c:pt idx="313">
                  <c:v>93.797036507441788</c:v>
                </c:pt>
                <c:pt idx="314">
                  <c:v>93.754072444320883</c:v>
                </c:pt>
                <c:pt idx="315">
                  <c:v>93.708766711994485</c:v>
                </c:pt>
                <c:pt idx="316">
                  <c:v>93.668653725164006</c:v>
                </c:pt>
                <c:pt idx="317">
                  <c:v>93.623703520336548</c:v>
                </c:pt>
                <c:pt idx="318">
                  <c:v>93.583903585536902</c:v>
                </c:pt>
                <c:pt idx="319">
                  <c:v>93.536829768688293</c:v>
                </c:pt>
                <c:pt idx="320">
                  <c:v>93.492420580919827</c:v>
                </c:pt>
                <c:pt idx="321">
                  <c:v>93.450644044051899</c:v>
                </c:pt>
                <c:pt idx="322">
                  <c:v>93.406583584709395</c:v>
                </c:pt>
                <c:pt idx="323">
                  <c:v>93.367567181612444</c:v>
                </c:pt>
                <c:pt idx="324">
                  <c:v>93.323839169485908</c:v>
                </c:pt>
                <c:pt idx="325">
                  <c:v>93.285115560527402</c:v>
                </c:pt>
                <c:pt idx="326">
                  <c:v>93.241713925011879</c:v>
                </c:pt>
                <c:pt idx="327">
                  <c:v>93.177971813540125</c:v>
                </c:pt>
                <c:pt idx="328">
                  <c:v>93.114306015737782</c:v>
                </c:pt>
                <c:pt idx="329">
                  <c:v>93.047274184937919</c:v>
                </c:pt>
                <c:pt idx="330">
                  <c:v>92.9880069405705</c:v>
                </c:pt>
                <c:pt idx="331">
                  <c:v>92.921679966037985</c:v>
                </c:pt>
                <c:pt idx="332">
                  <c:v>92.863026329828799</c:v>
                </c:pt>
                <c:pt idx="333">
                  <c:v>92.797375480323723</c:v>
                </c:pt>
                <c:pt idx="334">
                  <c:v>92.735690448266595</c:v>
                </c:pt>
                <c:pt idx="335">
                  <c:v>92.667106651023502</c:v>
                </c:pt>
                <c:pt idx="336">
                  <c:v>92.602473899368178</c:v>
                </c:pt>
                <c:pt idx="337">
                  <c:v>92.545295537349205</c:v>
                </c:pt>
                <c:pt idx="338">
                  <c:v>92.481270657265995</c:v>
                </c:pt>
                <c:pt idx="339">
                  <c:v>92.424621738436983</c:v>
                </c:pt>
                <c:pt idx="340">
                  <c:v>92.361180530416789</c:v>
                </c:pt>
                <c:pt idx="341">
                  <c:v>92.301539021605095</c:v>
                </c:pt>
                <c:pt idx="342">
                  <c:v>92.238674542958179</c:v>
                </c:pt>
                <c:pt idx="343">
                  <c:v>92.172629324138882</c:v>
                </c:pt>
                <c:pt idx="344">
                  <c:v>92.117255520024003</c:v>
                </c:pt>
                <c:pt idx="345">
                  <c:v>92.055220351009609</c:v>
                </c:pt>
                <c:pt idx="346">
                  <c:v>92.000304958713002</c:v>
                </c:pt>
                <c:pt idx="347">
                  <c:v>91.9387753993324</c:v>
                </c:pt>
                <c:pt idx="348">
                  <c:v>91.880902710266085</c:v>
                </c:pt>
                <c:pt idx="349">
                  <c:v>91.819873242433289</c:v>
                </c:pt>
                <c:pt idx="350">
                  <c:v>91.7590932281894</c:v>
                </c:pt>
                <c:pt idx="351">
                  <c:v>91.701914342111124</c:v>
                </c:pt>
                <c:pt idx="352">
                  <c:v>91.641604917549699</c:v>
                </c:pt>
                <c:pt idx="353">
                  <c:v>91.588193822056439</c:v>
                </c:pt>
                <c:pt idx="354">
                  <c:v>91.528323973893649</c:v>
                </c:pt>
                <c:pt idx="355">
                  <c:v>91.471987805493441</c:v>
                </c:pt>
                <c:pt idx="356">
                  <c:v>91.412553219615859</c:v>
                </c:pt>
                <c:pt idx="357">
                  <c:v>91.353335940964541</c:v>
                </c:pt>
                <c:pt idx="358">
                  <c:v>91.297604165334661</c:v>
                </c:pt>
                <c:pt idx="359">
                  <c:v>91.235536203681107</c:v>
                </c:pt>
                <c:pt idx="360">
                  <c:v>91.176945465332324</c:v>
                </c:pt>
                <c:pt idx="361">
                  <c:v>91.125033448758558</c:v>
                </c:pt>
                <c:pt idx="362">
                  <c:v>91.066818610134419</c:v>
                </c:pt>
                <c:pt idx="363">
                  <c:v>91.012015642465599</c:v>
                </c:pt>
                <c:pt idx="364">
                  <c:v>90.954173606058205</c:v>
                </c:pt>
                <c:pt idx="365">
                  <c:v>90.896517932663258</c:v>
                </c:pt>
                <c:pt idx="366">
                  <c:v>90.842233298498883</c:v>
                </c:pt>
                <c:pt idx="367">
                  <c:v>90.781751685304414</c:v>
                </c:pt>
                <c:pt idx="368">
                  <c:v>90.724634342798808</c:v>
                </c:pt>
                <c:pt idx="369">
                  <c:v>90.674008558904106</c:v>
                </c:pt>
                <c:pt idx="370">
                  <c:v>90.617215002787503</c:v>
                </c:pt>
                <c:pt idx="371">
                  <c:v>90.563729962426208</c:v>
                </c:pt>
                <c:pt idx="372">
                  <c:v>90.507258209271797</c:v>
                </c:pt>
                <c:pt idx="373">
                  <c:v>90.450947607726278</c:v>
                </c:pt>
                <c:pt idx="374">
                  <c:v>90.397910776464556</c:v>
                </c:pt>
                <c:pt idx="375">
                  <c:v>90.338798550818396</c:v>
                </c:pt>
                <c:pt idx="376">
                  <c:v>90.282954642817714</c:v>
                </c:pt>
                <c:pt idx="377">
                  <c:v>90.233441822431004</c:v>
                </c:pt>
                <c:pt idx="378">
                  <c:v>90.174797068047283</c:v>
                </c:pt>
                <c:pt idx="379">
                  <c:v>90.119388346351215</c:v>
                </c:pt>
                <c:pt idx="380">
                  <c:v>90.067189224678785</c:v>
                </c:pt>
                <c:pt idx="381">
                  <c:v>90.012056415812893</c:v>
                </c:pt>
                <c:pt idx="382">
                  <c:v>89.954010940176047</c:v>
                </c:pt>
                <c:pt idx="383">
                  <c:v>89.896117278753849</c:v>
                </c:pt>
                <c:pt idx="384">
                  <c:v>89.847480652524425</c:v>
                </c:pt>
                <c:pt idx="385">
                  <c:v>89.792889255010522</c:v>
                </c:pt>
                <c:pt idx="386">
                  <c:v>89.735406270290881</c:v>
                </c:pt>
                <c:pt idx="387">
                  <c:v>89.687110459576402</c:v>
                </c:pt>
                <c:pt idx="388">
                  <c:v>89.632897176740556</c:v>
                </c:pt>
                <c:pt idx="389">
                  <c:v>89.581810387458688</c:v>
                </c:pt>
                <c:pt idx="390">
                  <c:v>89.5248433662574</c:v>
                </c:pt>
                <c:pt idx="391">
                  <c:v>89.468011667324305</c:v>
                </c:pt>
                <c:pt idx="392">
                  <c:v>89.414294238754294</c:v>
                </c:pt>
                <c:pt idx="393">
                  <c:v>89.366644729570694</c:v>
                </c:pt>
                <c:pt idx="394">
                  <c:v>89.310180859953078</c:v>
                </c:pt>
                <c:pt idx="395">
                  <c:v>89.256807451037901</c:v>
                </c:pt>
                <c:pt idx="396">
                  <c:v>89.209460241568394</c:v>
                </c:pt>
                <c:pt idx="397">
                  <c:v>89.156301246291534</c:v>
                </c:pt>
                <c:pt idx="398">
                  <c:v>89.100310116077139</c:v>
                </c:pt>
                <c:pt idx="399">
                  <c:v>89.050317124515459</c:v>
                </c:pt>
                <c:pt idx="400">
                  <c:v>88.997489670462897</c:v>
                </c:pt>
                <c:pt idx="401">
                  <c:v>88.950622861719495</c:v>
                </c:pt>
                <c:pt idx="402">
                  <c:v>88.895078636909844</c:v>
                </c:pt>
                <c:pt idx="403">
                  <c:v>88.842567076363778</c:v>
                </c:pt>
                <c:pt idx="404">
                  <c:v>88.79597863219864</c:v>
                </c:pt>
                <c:pt idx="405">
                  <c:v>88.740762142060689</c:v>
                </c:pt>
                <c:pt idx="406">
                  <c:v>88.685661208029458</c:v>
                </c:pt>
                <c:pt idx="407">
                  <c:v>88.633566070877706</c:v>
                </c:pt>
                <c:pt idx="408">
                  <c:v>88.584458902574283</c:v>
                </c:pt>
                <c:pt idx="409">
                  <c:v>88.53256172641278</c:v>
                </c:pt>
                <c:pt idx="410">
                  <c:v>88.477890747683389</c:v>
                </c:pt>
                <c:pt idx="411">
                  <c:v>88.4319386384865</c:v>
                </c:pt>
                <c:pt idx="412">
                  <c:v>88.380336640755985</c:v>
                </c:pt>
                <c:pt idx="413">
                  <c:v>88.325975427576225</c:v>
                </c:pt>
                <c:pt idx="414">
                  <c:v>88.277429627950795</c:v>
                </c:pt>
                <c:pt idx="415">
                  <c:v>88.226123677690495</c:v>
                </c:pt>
                <c:pt idx="416">
                  <c:v>88.174915543479088</c:v>
                </c:pt>
                <c:pt idx="417">
                  <c:v>88.1266417808787</c:v>
                </c:pt>
                <c:pt idx="418">
                  <c:v>88.072791259848984</c:v>
                </c:pt>
                <c:pt idx="419">
                  <c:v>88.021874478978603</c:v>
                </c:pt>
                <c:pt idx="420">
                  <c:v>87.976696165658609</c:v>
                </c:pt>
                <c:pt idx="421">
                  <c:v>87.923145763999798</c:v>
                </c:pt>
                <c:pt idx="422">
                  <c:v>87.872512588635288</c:v>
                </c:pt>
                <c:pt idx="423">
                  <c:v>87.824780460482515</c:v>
                </c:pt>
                <c:pt idx="424">
                  <c:v>87.774333691842926</c:v>
                </c:pt>
                <c:pt idx="425">
                  <c:v>87.72118812330271</c:v>
                </c:pt>
                <c:pt idx="426">
                  <c:v>87.668149052825896</c:v>
                </c:pt>
                <c:pt idx="427">
                  <c:v>87.623567116657924</c:v>
                </c:pt>
                <c:pt idx="428">
                  <c:v>87.573502609055282</c:v>
                </c:pt>
                <c:pt idx="429">
                  <c:v>87.520760300663724</c:v>
                </c:pt>
                <c:pt idx="430">
                  <c:v>87.47642822144941</c:v>
                </c:pt>
                <c:pt idx="431">
                  <c:v>87.426644809127907</c:v>
                </c:pt>
                <c:pt idx="432">
                  <c:v>87.374199281512844</c:v>
                </c:pt>
                <c:pt idx="433">
                  <c:v>87.321860258535978</c:v>
                </c:pt>
                <c:pt idx="434">
                  <c:v>87.269627828566712</c:v>
                </c:pt>
                <c:pt idx="435">
                  <c:v>87.222983993015902</c:v>
                </c:pt>
                <c:pt idx="436">
                  <c:v>87.173689615796349</c:v>
                </c:pt>
                <c:pt idx="437">
                  <c:v>87.121760805429844</c:v>
                </c:pt>
                <c:pt idx="438">
                  <c:v>87.078114355327202</c:v>
                </c:pt>
                <c:pt idx="439">
                  <c:v>87.02910302247858</c:v>
                </c:pt>
                <c:pt idx="440">
                  <c:v>86.977473442993002</c:v>
                </c:pt>
                <c:pt idx="441">
                  <c:v>86.925951487616899</c:v>
                </c:pt>
                <c:pt idx="442">
                  <c:v>86.879944284891948</c:v>
                </c:pt>
                <c:pt idx="443">
                  <c:v>86.831325026832701</c:v>
                </c:pt>
                <c:pt idx="444">
                  <c:v>86.780110068526881</c:v>
                </c:pt>
                <c:pt idx="445">
                  <c:v>86.729003540966701</c:v>
                </c:pt>
                <c:pt idx="446">
                  <c:v>86.686050732639359</c:v>
                </c:pt>
                <c:pt idx="447">
                  <c:v>86.637821090193711</c:v>
                </c:pt>
                <c:pt idx="448">
                  <c:v>86.587018213011689</c:v>
                </c:pt>
                <c:pt idx="449">
                  <c:v>86.536324619784978</c:v>
                </c:pt>
                <c:pt idx="450">
                  <c:v>86.493720204037459</c:v>
                </c:pt>
                <c:pt idx="451">
                  <c:v>86.443228501240981</c:v>
                </c:pt>
                <c:pt idx="452">
                  <c:v>86.392846709437649</c:v>
                </c:pt>
                <c:pt idx="453">
                  <c:v>86.342575035622488</c:v>
                </c:pt>
                <c:pt idx="454">
                  <c:v>86.29505100801471</c:v>
                </c:pt>
                <c:pt idx="455">
                  <c:v>86.250258273444089</c:v>
                </c:pt>
                <c:pt idx="456">
                  <c:v>86.200300671682101</c:v>
                </c:pt>
                <c:pt idx="457">
                  <c:v>86.150453935824558</c:v>
                </c:pt>
                <c:pt idx="458">
                  <c:v>86.103333134180986</c:v>
                </c:pt>
                <c:pt idx="459">
                  <c:v>86.05370277487134</c:v>
                </c:pt>
                <c:pt idx="460">
                  <c:v>86.004183750033107</c:v>
                </c:pt>
                <c:pt idx="461">
                  <c:v>85.962569970588504</c:v>
                </c:pt>
                <c:pt idx="462">
                  <c:v>85.915849047122393</c:v>
                </c:pt>
                <c:pt idx="463">
                  <c:v>85.866641250274299</c:v>
                </c:pt>
                <c:pt idx="464">
                  <c:v>85.817545220483709</c:v>
                </c:pt>
                <c:pt idx="465">
                  <c:v>85.773711995511789</c:v>
                </c:pt>
                <c:pt idx="466">
                  <c:v>85.727397981767325</c:v>
                </c:pt>
                <c:pt idx="467">
                  <c:v>85.678619959497283</c:v>
                </c:pt>
                <c:pt idx="468">
                  <c:v>85.629953901933291</c:v>
                </c:pt>
                <c:pt idx="469">
                  <c:v>85.589058805690058</c:v>
                </c:pt>
                <c:pt idx="470">
                  <c:v>85.543146728035495</c:v>
                </c:pt>
                <c:pt idx="471">
                  <c:v>85.494792967371325</c:v>
                </c:pt>
                <c:pt idx="472">
                  <c:v>85.451623919265501</c:v>
                </c:pt>
                <c:pt idx="473">
                  <c:v>85.406013093662395</c:v>
                </c:pt>
                <c:pt idx="474">
                  <c:v>85.357977136203289</c:v>
                </c:pt>
                <c:pt idx="475">
                  <c:v>85.310052819810608</c:v>
                </c:pt>
                <c:pt idx="476">
                  <c:v>85.262240015141998</c:v>
                </c:pt>
                <c:pt idx="477">
                  <c:v>85.222062984376407</c:v>
                </c:pt>
                <c:pt idx="478">
                  <c:v>85.174455191023696</c:v>
                </c:pt>
                <c:pt idx="479">
                  <c:v>85.126958424665958</c:v>
                </c:pt>
                <c:pt idx="480">
                  <c:v>85.082063716121425</c:v>
                </c:pt>
                <c:pt idx="481">
                  <c:v>85.042240643508123</c:v>
                </c:pt>
                <c:pt idx="482">
                  <c:v>84.995052402229419</c:v>
                </c:pt>
                <c:pt idx="483">
                  <c:v>84.947974268315292</c:v>
                </c:pt>
                <c:pt idx="484">
                  <c:v>84.901005947893793</c:v>
                </c:pt>
                <c:pt idx="485">
                  <c:v>84.854147119213181</c:v>
                </c:pt>
                <c:pt idx="486">
                  <c:v>84.807397442650796</c:v>
                </c:pt>
                <c:pt idx="487">
                  <c:v>84.760756554598785</c:v>
                </c:pt>
                <c:pt idx="488">
                  <c:v>84.721564115525581</c:v>
                </c:pt>
                <c:pt idx="489">
                  <c:v>84.677564205943227</c:v>
                </c:pt>
                <c:pt idx="490">
                  <c:v>84.63122467879775</c:v>
                </c:pt>
                <c:pt idx="491">
                  <c:v>84.584992363478278</c:v>
                </c:pt>
                <c:pt idx="492">
                  <c:v>84.546142703041312</c:v>
                </c:pt>
                <c:pt idx="493">
                  <c:v>84.500106650055201</c:v>
                </c:pt>
                <c:pt idx="494">
                  <c:v>84.454176426330392</c:v>
                </c:pt>
                <c:pt idx="495">
                  <c:v>84.408351505067998</c:v>
                </c:pt>
                <c:pt idx="496">
                  <c:v>84.362631342208985</c:v>
                </c:pt>
                <c:pt idx="497">
                  <c:v>84.317015367152123</c:v>
                </c:pt>
                <c:pt idx="498">
                  <c:v>84.271502991334103</c:v>
                </c:pt>
                <c:pt idx="499">
                  <c:v>84.2260936129817</c:v>
                </c:pt>
                <c:pt idx="500">
                  <c:v>84.187933558888119</c:v>
                </c:pt>
                <c:pt idx="501">
                  <c:v>84.142712251916109</c:v>
                </c:pt>
                <c:pt idx="502">
                  <c:v>84.097592107989215</c:v>
                </c:pt>
                <c:pt idx="503">
                  <c:v>84.054939414223711</c:v>
                </c:pt>
                <c:pt idx="504">
                  <c:v>84.010014313041481</c:v>
                </c:pt>
                <c:pt idx="505">
                  <c:v>83.965188324601542</c:v>
                </c:pt>
                <c:pt idx="506">
                  <c:v>83.920460715629758</c:v>
                </c:pt>
                <c:pt idx="507">
                  <c:v>83.880524059649801</c:v>
                </c:pt>
                <c:pt idx="508">
                  <c:v>83.835980795867101</c:v>
                </c:pt>
                <c:pt idx="509">
                  <c:v>83.791533705638727</c:v>
                </c:pt>
                <c:pt idx="510">
                  <c:v>83.747181995082627</c:v>
                </c:pt>
                <c:pt idx="511">
                  <c:v>83.705251834844148</c:v>
                </c:pt>
                <c:pt idx="512">
                  <c:v>83.661083528660981</c:v>
                </c:pt>
                <c:pt idx="513">
                  <c:v>83.617008171344281</c:v>
                </c:pt>
                <c:pt idx="514">
                  <c:v>83.573024917842702</c:v>
                </c:pt>
                <c:pt idx="515">
                  <c:v>83.536057187688684</c:v>
                </c:pt>
                <c:pt idx="516">
                  <c:v>83.492241316366758</c:v>
                </c:pt>
                <c:pt idx="517">
                  <c:v>83.448515049806929</c:v>
                </c:pt>
                <c:pt idx="518">
                  <c:v>83.407172002596255</c:v>
                </c:pt>
                <c:pt idx="519">
                  <c:v>83.363617630130094</c:v>
                </c:pt>
                <c:pt idx="520">
                  <c:v>83.320150169163881</c:v>
                </c:pt>
                <c:pt idx="521">
                  <c:v>83.276768679124658</c:v>
                </c:pt>
                <c:pt idx="522">
                  <c:v>83.231195790653601</c:v>
                </c:pt>
                <c:pt idx="523">
                  <c:v>83.187987786428096</c:v>
                </c:pt>
                <c:pt idx="524">
                  <c:v>83.144862829040804</c:v>
                </c:pt>
                <c:pt idx="525">
                  <c:v>83.101819930551414</c:v>
                </c:pt>
                <c:pt idx="526">
                  <c:v>83.065636202950358</c:v>
                </c:pt>
                <c:pt idx="527">
                  <c:v>83.022741876637625</c:v>
                </c:pt>
                <c:pt idx="528">
                  <c:v>82.979926772650558</c:v>
                </c:pt>
                <c:pt idx="529">
                  <c:v>82.939437254216301</c:v>
                </c:pt>
                <c:pt idx="530">
                  <c:v>82.896773505527079</c:v>
                </c:pt>
                <c:pt idx="531">
                  <c:v>82.854185961347</c:v>
                </c:pt>
                <c:pt idx="532">
                  <c:v>82.811673583815477</c:v>
                </c:pt>
                <c:pt idx="533">
                  <c:v>82.773699047468881</c:v>
                </c:pt>
                <c:pt idx="534">
                  <c:v>82.731326206231401</c:v>
                </c:pt>
                <c:pt idx="535">
                  <c:v>82.689025478912384</c:v>
                </c:pt>
                <c:pt idx="536">
                  <c:v>82.646795793862083</c:v>
                </c:pt>
                <c:pt idx="537">
                  <c:v>82.606853283005094</c:v>
                </c:pt>
                <c:pt idx="538">
                  <c:v>82.564758856237859</c:v>
                </c:pt>
                <c:pt idx="539">
                  <c:v>82.522732291738194</c:v>
                </c:pt>
                <c:pt idx="540">
                  <c:v>82.480772490949349</c:v>
                </c:pt>
                <c:pt idx="541">
                  <c:v>82.44548890095048</c:v>
                </c:pt>
                <c:pt idx="542">
                  <c:v>82.403649213888713</c:v>
                </c:pt>
                <c:pt idx="543">
                  <c:v>82.361873158493793</c:v>
                </c:pt>
                <c:pt idx="544">
                  <c:v>82.322353530893125</c:v>
                </c:pt>
                <c:pt idx="545">
                  <c:v>82.280698195976782</c:v>
                </c:pt>
                <c:pt idx="546">
                  <c:v>82.239103201056096</c:v>
                </c:pt>
                <c:pt idx="547">
                  <c:v>82.197567420222825</c:v>
                </c:pt>
                <c:pt idx="548">
                  <c:v>82.153908274786204</c:v>
                </c:pt>
                <c:pt idx="549">
                  <c:v>82.112490492235978</c:v>
                </c:pt>
                <c:pt idx="550">
                  <c:v>82.071128465014823</c:v>
                </c:pt>
                <c:pt idx="551">
                  <c:v>82.029821048524141</c:v>
                </c:pt>
                <c:pt idx="552">
                  <c:v>81.995077369964079</c:v>
                </c:pt>
                <c:pt idx="553">
                  <c:v>81.953867552270708</c:v>
                </c:pt>
                <c:pt idx="554">
                  <c:v>81.912709078475899</c:v>
                </c:pt>
                <c:pt idx="555">
                  <c:v>81.871600799262723</c:v>
                </c:pt>
                <c:pt idx="556">
                  <c:v>81.830541552178858</c:v>
                </c:pt>
                <c:pt idx="557">
                  <c:v>81.789530182655824</c:v>
                </c:pt>
                <c:pt idx="558">
                  <c:v>81.748565520571901</c:v>
                </c:pt>
                <c:pt idx="559">
                  <c:v>81.709798925388299</c:v>
                </c:pt>
                <c:pt idx="560">
                  <c:v>81.668921877745689</c:v>
                </c:pt>
                <c:pt idx="561">
                  <c:v>81.628088096575127</c:v>
                </c:pt>
                <c:pt idx="562">
                  <c:v>81.587296406002295</c:v>
                </c:pt>
                <c:pt idx="563">
                  <c:v>81.544401964960926</c:v>
                </c:pt>
                <c:pt idx="564">
                  <c:v>81.503692987218997</c:v>
                </c:pt>
                <c:pt idx="565">
                  <c:v>81.463022502051459</c:v>
                </c:pt>
                <c:pt idx="566">
                  <c:v>81.422389330020295</c:v>
                </c:pt>
                <c:pt idx="567">
                  <c:v>81.381792283333098</c:v>
                </c:pt>
                <c:pt idx="568">
                  <c:v>81.341230174133983</c:v>
                </c:pt>
                <c:pt idx="569">
                  <c:v>81.300701813624627</c:v>
                </c:pt>
                <c:pt idx="570">
                  <c:v>81.260206007879702</c:v>
                </c:pt>
                <c:pt idx="571">
                  <c:v>81.21974156864691</c:v>
                </c:pt>
                <c:pt idx="572">
                  <c:v>81.179307293125689</c:v>
                </c:pt>
                <c:pt idx="573">
                  <c:v>81.138901988623019</c:v>
                </c:pt>
                <c:pt idx="574">
                  <c:v>81.098524449978413</c:v>
                </c:pt>
                <c:pt idx="575">
                  <c:v>81.058173481436498</c:v>
                </c:pt>
                <c:pt idx="576">
                  <c:v>81.0178478756782</c:v>
                </c:pt>
                <c:pt idx="577">
                  <c:v>80.977546425518796</c:v>
                </c:pt>
                <c:pt idx="578">
                  <c:v>80.937267926757627</c:v>
                </c:pt>
                <c:pt idx="579">
                  <c:v>80.897011162834119</c:v>
                </c:pt>
                <c:pt idx="580">
                  <c:v>80.856774928604295</c:v>
                </c:pt>
                <c:pt idx="581">
                  <c:v>80.814441838722189</c:v>
                </c:pt>
                <c:pt idx="582">
                  <c:v>80.774243929493693</c:v>
                </c:pt>
                <c:pt idx="583">
                  <c:v>80.734062833630958</c:v>
                </c:pt>
                <c:pt idx="584">
                  <c:v>80.693897329156059</c:v>
                </c:pt>
                <c:pt idx="585">
                  <c:v>80.653746193390305</c:v>
                </c:pt>
                <c:pt idx="586">
                  <c:v>80.613608200871482</c:v>
                </c:pt>
                <c:pt idx="587">
                  <c:v>80.573482121492304</c:v>
                </c:pt>
                <c:pt idx="588">
                  <c:v>80.53336672982168</c:v>
                </c:pt>
                <c:pt idx="589">
                  <c:v>80.493260787579644</c:v>
                </c:pt>
                <c:pt idx="590">
                  <c:v>80.45316306173828</c:v>
                </c:pt>
                <c:pt idx="591">
                  <c:v>80.413072315540489</c:v>
                </c:pt>
                <c:pt idx="592">
                  <c:v>80.372987307131027</c:v>
                </c:pt>
                <c:pt idx="593">
                  <c:v>80.332906793773248</c:v>
                </c:pt>
                <c:pt idx="594">
                  <c:v>80.292829527810824</c:v>
                </c:pt>
                <c:pt idx="595">
                  <c:v>80.252754260463519</c:v>
                </c:pt>
                <c:pt idx="596">
                  <c:v>80.212679741094107</c:v>
                </c:pt>
                <c:pt idx="597">
                  <c:v>80.172604714392278</c:v>
                </c:pt>
                <c:pt idx="598">
                  <c:v>80.132527921608201</c:v>
                </c:pt>
                <c:pt idx="599">
                  <c:v>80.090338527983405</c:v>
                </c:pt>
                <c:pt idx="600">
                  <c:v>80.050254153280179</c:v>
                </c:pt>
                <c:pt idx="601">
                  <c:v>80.010164152412301</c:v>
                </c:pt>
                <c:pt idx="602">
                  <c:v>79.970067251212427</c:v>
                </c:pt>
                <c:pt idx="603">
                  <c:v>79.929962174477382</c:v>
                </c:pt>
                <c:pt idx="604">
                  <c:v>79.889847643245503</c:v>
                </c:pt>
                <c:pt idx="605">
                  <c:v>79.849722375008</c:v>
                </c:pt>
                <c:pt idx="606">
                  <c:v>79.80958508046848</c:v>
                </c:pt>
                <c:pt idx="607">
                  <c:v>79.769434471821583</c:v>
                </c:pt>
                <c:pt idx="608">
                  <c:v>79.729269250060497</c:v>
                </c:pt>
                <c:pt idx="609">
                  <c:v>79.689088116679287</c:v>
                </c:pt>
                <c:pt idx="610">
                  <c:v>79.64888976787941</c:v>
                </c:pt>
                <c:pt idx="611">
                  <c:v>79.608672894437689</c:v>
                </c:pt>
                <c:pt idx="612">
                  <c:v>79.568436180759207</c:v>
                </c:pt>
                <c:pt idx="613">
                  <c:v>79.528178312311624</c:v>
                </c:pt>
                <c:pt idx="614">
                  <c:v>79.48789796211409</c:v>
                </c:pt>
                <c:pt idx="615">
                  <c:v>79.44759380164686</c:v>
                </c:pt>
                <c:pt idx="616">
                  <c:v>79.40726449998624</c:v>
                </c:pt>
                <c:pt idx="617">
                  <c:v>79.364783969603096</c:v>
                </c:pt>
                <c:pt idx="618">
                  <c:v>79.322272527651847</c:v>
                </c:pt>
                <c:pt idx="619">
                  <c:v>79.28185658903179</c:v>
                </c:pt>
                <c:pt idx="620">
                  <c:v>79.241409976003126</c:v>
                </c:pt>
                <c:pt idx="621">
                  <c:v>79.20093132106858</c:v>
                </c:pt>
                <c:pt idx="622">
                  <c:v>79.160419258846304</c:v>
                </c:pt>
                <c:pt idx="623">
                  <c:v>79.119872414928125</c:v>
                </c:pt>
                <c:pt idx="624">
                  <c:v>79.079289402914398</c:v>
                </c:pt>
                <c:pt idx="625">
                  <c:v>79.032251538812801</c:v>
                </c:pt>
                <c:pt idx="626">
                  <c:v>78.991585746405107</c:v>
                </c:pt>
                <c:pt idx="627">
                  <c:v>78.9508793796752</c:v>
                </c:pt>
                <c:pt idx="628">
                  <c:v>78.910131027276492</c:v>
                </c:pt>
                <c:pt idx="629">
                  <c:v>78.869339272869354</c:v>
                </c:pt>
                <c:pt idx="630">
                  <c:v>78.828502691090648</c:v>
                </c:pt>
                <c:pt idx="631">
                  <c:v>78.787619847564201</c:v>
                </c:pt>
                <c:pt idx="632">
                  <c:v>78.744533715021404</c:v>
                </c:pt>
                <c:pt idx="633">
                  <c:v>78.703551389298994</c:v>
                </c:pt>
                <c:pt idx="634">
                  <c:v>78.662518379652525</c:v>
                </c:pt>
                <c:pt idx="635">
                  <c:v>78.614941224195803</c:v>
                </c:pt>
                <c:pt idx="636">
                  <c:v>78.573793833420154</c:v>
                </c:pt>
                <c:pt idx="637">
                  <c:v>78.532591095793848</c:v>
                </c:pt>
                <c:pt idx="638">
                  <c:v>78.491331518738349</c:v>
                </c:pt>
                <c:pt idx="639">
                  <c:v>78.447837325421588</c:v>
                </c:pt>
                <c:pt idx="640">
                  <c:v>78.406456357502819</c:v>
                </c:pt>
                <c:pt idx="641">
                  <c:v>78.36501392844329</c:v>
                </c:pt>
                <c:pt idx="642">
                  <c:v>78.316949157373699</c:v>
                </c:pt>
                <c:pt idx="643">
                  <c:v>78.275368869764094</c:v>
                </c:pt>
                <c:pt idx="644">
                  <c:v>78.233722244258999</c:v>
                </c:pt>
                <c:pt idx="645">
                  <c:v>78.192007718525744</c:v>
                </c:pt>
                <c:pt idx="646">
                  <c:v>78.148022601457498</c:v>
                </c:pt>
                <c:pt idx="647">
                  <c:v>78.1039586511816</c:v>
                </c:pt>
                <c:pt idx="648">
                  <c:v>78.062023174995801</c:v>
                </c:pt>
                <c:pt idx="649">
                  <c:v>78.020013253899279</c:v>
                </c:pt>
                <c:pt idx="650">
                  <c:v>77.971275048658882</c:v>
                </c:pt>
                <c:pt idx="651">
                  <c:v>77.929098939188478</c:v>
                </c:pt>
                <c:pt idx="652">
                  <c:v>77.886843217453588</c:v>
                </c:pt>
                <c:pt idx="653">
                  <c:v>77.844506221266244</c:v>
                </c:pt>
                <c:pt idx="654">
                  <c:v>77.802086276683724</c:v>
                </c:pt>
                <c:pt idx="655">
                  <c:v>77.759581697943901</c:v>
                </c:pt>
                <c:pt idx="656">
                  <c:v>77.716990780649397</c:v>
                </c:pt>
                <c:pt idx="657">
                  <c:v>77.672063081057303</c:v>
                </c:pt>
                <c:pt idx="658">
                  <c:v>77.629289563925781</c:v>
                </c:pt>
                <c:pt idx="659">
                  <c:v>77.586424431910899</c:v>
                </c:pt>
                <c:pt idx="660">
                  <c:v>77.536674357823188</c:v>
                </c:pt>
                <c:pt idx="661">
                  <c:v>77.493605529678135</c:v>
                </c:pt>
                <c:pt idx="662">
                  <c:v>77.450439491396423</c:v>
                </c:pt>
                <c:pt idx="663">
                  <c:v>77.407174433732592</c:v>
                </c:pt>
                <c:pt idx="664">
                  <c:v>77.361523301271646</c:v>
                </c:pt>
                <c:pt idx="665">
                  <c:v>77.318049286611298</c:v>
                </c:pt>
                <c:pt idx="666">
                  <c:v>77.274470651761249</c:v>
                </c:pt>
                <c:pt idx="667">
                  <c:v>77.223878018573515</c:v>
                </c:pt>
                <c:pt idx="668">
                  <c:v>77.180067239524007</c:v>
                </c:pt>
                <c:pt idx="669">
                  <c:v>77.136145881318043</c:v>
                </c:pt>
                <c:pt idx="670">
                  <c:v>77.092112026704584</c:v>
                </c:pt>
                <c:pt idx="671">
                  <c:v>77.045636931912327</c:v>
                </c:pt>
                <c:pt idx="672">
                  <c:v>77.00136606325411</c:v>
                </c:pt>
                <c:pt idx="673">
                  <c:v>76.956976718097181</c:v>
                </c:pt>
                <c:pt idx="674">
                  <c:v>76.90542789084769</c:v>
                </c:pt>
                <c:pt idx="675">
                  <c:v>76.860776063051517</c:v>
                </c:pt>
                <c:pt idx="676">
                  <c:v>76.815999395756648</c:v>
                </c:pt>
                <c:pt idx="677">
                  <c:v>76.768728930897382</c:v>
                </c:pt>
                <c:pt idx="678">
                  <c:v>76.716566125671093</c:v>
                </c:pt>
                <c:pt idx="679">
                  <c:v>76.671374653869094</c:v>
                </c:pt>
                <c:pt idx="680">
                  <c:v>76.6260495448347</c:v>
                </c:pt>
                <c:pt idx="681">
                  <c:v>76.578192179419588</c:v>
                </c:pt>
                <c:pt idx="682">
                  <c:v>76.530181840716509</c:v>
                </c:pt>
                <c:pt idx="683">
                  <c:v>76.484428004628782</c:v>
                </c:pt>
                <c:pt idx="684">
                  <c:v>76.438531597065179</c:v>
                </c:pt>
                <c:pt idx="685">
                  <c:v>76.385207337246058</c:v>
                </c:pt>
                <c:pt idx="686">
                  <c:v>76.336559314569158</c:v>
                </c:pt>
                <c:pt idx="687">
                  <c:v>76.290189969893461</c:v>
                </c:pt>
                <c:pt idx="688">
                  <c:v>76.243668492855306</c:v>
                </c:pt>
                <c:pt idx="689">
                  <c:v>76.189608387440785</c:v>
                </c:pt>
                <c:pt idx="690">
                  <c:v>76.142750638993448</c:v>
                </c:pt>
                <c:pt idx="691">
                  <c:v>76.095733302941355</c:v>
                </c:pt>
                <c:pt idx="692">
                  <c:v>76.046066315126879</c:v>
                </c:pt>
                <c:pt idx="693">
                  <c:v>75.991221906532829</c:v>
                </c:pt>
                <c:pt idx="694">
                  <c:v>75.943675774130924</c:v>
                </c:pt>
                <c:pt idx="695">
                  <c:v>75.895959716510689</c:v>
                </c:pt>
                <c:pt idx="696">
                  <c:v>75.845545932221484</c:v>
                </c:pt>
                <c:pt idx="697">
                  <c:v>75.797473127286281</c:v>
                </c:pt>
                <c:pt idx="698">
                  <c:v>75.749222599117857</c:v>
                </c:pt>
                <c:pt idx="699">
                  <c:v>75.693128090066182</c:v>
                </c:pt>
                <c:pt idx="700">
                  <c:v>75.6419198079914</c:v>
                </c:pt>
                <c:pt idx="701">
                  <c:v>75.593080858913382</c:v>
                </c:pt>
                <c:pt idx="702">
                  <c:v>75.536294278742346</c:v>
                </c:pt>
                <c:pt idx="703">
                  <c:v>75.484446706179483</c:v>
                </c:pt>
                <c:pt idx="704">
                  <c:v>75.434991390508998</c:v>
                </c:pt>
                <c:pt idx="705">
                  <c:v>75.385338215944699</c:v>
                </c:pt>
                <c:pt idx="706">
                  <c:v>75.327594135414088</c:v>
                </c:pt>
                <c:pt idx="707">
                  <c:v>75.274862244862604</c:v>
                </c:pt>
                <c:pt idx="708">
                  <c:v>75.224554429297569</c:v>
                </c:pt>
                <c:pt idx="709">
                  <c:v>75.166040629157905</c:v>
                </c:pt>
                <c:pt idx="710">
                  <c:v>75.112597940235403</c:v>
                </c:pt>
                <c:pt idx="711">
                  <c:v>75.061604994215429</c:v>
                </c:pt>
                <c:pt idx="712">
                  <c:v>75.010392227972105</c:v>
                </c:pt>
                <c:pt idx="713">
                  <c:v>74.950814523941503</c:v>
                </c:pt>
                <c:pt idx="714">
                  <c:v>74.899116759536398</c:v>
                </c:pt>
                <c:pt idx="715">
                  <c:v>74.84718921632161</c:v>
                </c:pt>
                <c:pt idx="716">
                  <c:v>74.792276850089408</c:v>
                </c:pt>
                <c:pt idx="717">
                  <c:v>74.731570469965661</c:v>
                </c:pt>
                <c:pt idx="718">
                  <c:v>74.678883133782151</c:v>
                </c:pt>
                <c:pt idx="719">
                  <c:v>74.625952107475626</c:v>
                </c:pt>
                <c:pt idx="720">
                  <c:v>74.569968222466414</c:v>
                </c:pt>
                <c:pt idx="721">
                  <c:v>74.516526255115608</c:v>
                </c:pt>
                <c:pt idx="722">
                  <c:v>74.462830037963258</c:v>
                </c:pt>
                <c:pt idx="723">
                  <c:v>74.400333163419788</c:v>
                </c:pt>
                <c:pt idx="724">
                  <c:v>74.343213183693422</c:v>
                </c:pt>
                <c:pt idx="725">
                  <c:v>74.288676459205604</c:v>
                </c:pt>
                <c:pt idx="726">
                  <c:v>74.225191711435258</c:v>
                </c:pt>
                <c:pt idx="727">
                  <c:v>74.167159822117327</c:v>
                </c:pt>
                <c:pt idx="728">
                  <c:v>74.111744395805303</c:v>
                </c:pt>
                <c:pt idx="729">
                  <c:v>74.056047206793224</c:v>
                </c:pt>
                <c:pt idx="730">
                  <c:v>73.991198567446006</c:v>
                </c:pt>
                <c:pt idx="731">
                  <c:v>73.931907692452498</c:v>
                </c:pt>
                <c:pt idx="732">
                  <c:v>73.875279140279119</c:v>
                </c:pt>
                <c:pt idx="733">
                  <c:v>73.809335874048841</c:v>
                </c:pt>
                <c:pt idx="734">
                  <c:v>73.749034563244194</c:v>
                </c:pt>
                <c:pt idx="735">
                  <c:v>73.691432384138281</c:v>
                </c:pt>
                <c:pt idx="736">
                  <c:v>73.633518004963008</c:v>
                </c:pt>
                <c:pt idx="737">
                  <c:v>73.566063494963075</c:v>
                </c:pt>
                <c:pt idx="738">
                  <c:v>73.5043671552517</c:v>
                </c:pt>
                <c:pt idx="739">
                  <c:v>73.445420732438748</c:v>
                </c:pt>
                <c:pt idx="740">
                  <c:v>73.376753212919425</c:v>
                </c:pt>
                <c:pt idx="741">
                  <c:v>73.313937096214758</c:v>
                </c:pt>
                <c:pt idx="742">
                  <c:v>73.253911618090399</c:v>
                </c:pt>
                <c:pt idx="743">
                  <c:v>73.183975781301598</c:v>
                </c:pt>
                <c:pt idx="744">
                  <c:v>73.119988778686306</c:v>
                </c:pt>
                <c:pt idx="745">
                  <c:v>73.049146113224424</c:v>
                </c:pt>
                <c:pt idx="746">
                  <c:v>72.987572743297704</c:v>
                </c:pt>
                <c:pt idx="747">
                  <c:v>72.922361192012659</c:v>
                </c:pt>
                <c:pt idx="748">
                  <c:v>72.850150511400358</c:v>
                </c:pt>
                <c:pt idx="749">
                  <c:v>72.787377665003604</c:v>
                </c:pt>
                <c:pt idx="750">
                  <c:v>72.720885165100782</c:v>
                </c:pt>
                <c:pt idx="751">
                  <c:v>72.647243324517461</c:v>
                </c:pt>
                <c:pt idx="752">
                  <c:v>72.579834532616005</c:v>
                </c:pt>
                <c:pt idx="753">
                  <c:v>72.51538269411941</c:v>
                </c:pt>
                <c:pt idx="754">
                  <c:v>72.440243209707035</c:v>
                </c:pt>
                <c:pt idx="755">
                  <c:v>72.371451364245502</c:v>
                </c:pt>
                <c:pt idx="756">
                  <c:v>72.305666266769379</c:v>
                </c:pt>
                <c:pt idx="757">
                  <c:v>72.228959016268888</c:v>
                </c:pt>
                <c:pt idx="758">
                  <c:v>72.158719171565394</c:v>
                </c:pt>
                <c:pt idx="759">
                  <c:v>72.080889674088581</c:v>
                </c:pt>
                <c:pt idx="760">
                  <c:v>72.013188951883109</c:v>
                </c:pt>
                <c:pt idx="761">
                  <c:v>71.941432476140605</c:v>
                </c:pt>
                <c:pt idx="762">
                  <c:v>71.861907690559789</c:v>
                </c:pt>
                <c:pt idx="763">
                  <c:v>71.792719653844401</c:v>
                </c:pt>
                <c:pt idx="764">
                  <c:v>71.719373907121678</c:v>
                </c:pt>
                <c:pt idx="765">
                  <c:v>71.63807231412153</c:v>
                </c:pt>
                <c:pt idx="766">
                  <c:v>71.563587820652288</c:v>
                </c:pt>
                <c:pt idx="767">
                  <c:v>71.481012898837704</c:v>
                </c:pt>
                <c:pt idx="768">
                  <c:v>71.397754054315527</c:v>
                </c:pt>
                <c:pt idx="769">
                  <c:v>71.325289095989248</c:v>
                </c:pt>
                <c:pt idx="770">
                  <c:v>71.248440777167502</c:v>
                </c:pt>
                <c:pt idx="771">
                  <c:v>71.163222054189688</c:v>
                </c:pt>
                <c:pt idx="772">
                  <c:v>71.089036586250458</c:v>
                </c:pt>
                <c:pt idx="773">
                  <c:v>71.010348681369805</c:v>
                </c:pt>
                <c:pt idx="774">
                  <c:v>70.923071896351772</c:v>
                </c:pt>
                <c:pt idx="775">
                  <c:v>70.843063641653444</c:v>
                </c:pt>
                <c:pt idx="776">
                  <c:v>70.7664586784325</c:v>
                </c:pt>
                <c:pt idx="777">
                  <c:v>70.677019079637503</c:v>
                </c:pt>
                <c:pt idx="778">
                  <c:v>70.595010356468606</c:v>
                </c:pt>
                <c:pt idx="779">
                  <c:v>70.516474042128849</c:v>
                </c:pt>
                <c:pt idx="780">
                  <c:v>70.424759636997791</c:v>
                </c:pt>
                <c:pt idx="781">
                  <c:v>70.340646228670707</c:v>
                </c:pt>
                <c:pt idx="782">
                  <c:v>70.247296347857343</c:v>
                </c:pt>
                <c:pt idx="783">
                  <c:v>70.165968173977689</c:v>
                </c:pt>
                <c:pt idx="784">
                  <c:v>70.079638361438427</c:v>
                </c:pt>
                <c:pt idx="785">
                  <c:v>69.983806056982814</c:v>
                </c:pt>
                <c:pt idx="786">
                  <c:v>69.900295653121802</c:v>
                </c:pt>
                <c:pt idx="787">
                  <c:v>69.811629437190675</c:v>
                </c:pt>
                <c:pt idx="788">
                  <c:v>69.713179366475103</c:v>
                </c:pt>
                <c:pt idx="789">
                  <c:v>69.622830000183328</c:v>
                </c:pt>
                <c:pt idx="790">
                  <c:v>69.522493471533508</c:v>
                </c:pt>
                <c:pt idx="791">
                  <c:v>69.430396507508178</c:v>
                </c:pt>
                <c:pt idx="792">
                  <c:v>69.328100739708319</c:v>
                </c:pt>
                <c:pt idx="793">
                  <c:v>69.238904847490659</c:v>
                </c:pt>
                <c:pt idx="794">
                  <c:v>69.144147718341003</c:v>
                </c:pt>
                <c:pt idx="795">
                  <c:v>69.038868571153188</c:v>
                </c:pt>
                <c:pt idx="796">
                  <c:v>68.942190499880624</c:v>
                </c:pt>
                <c:pt idx="797">
                  <c:v>68.834756222353278</c:v>
                </c:pt>
                <c:pt idx="798">
                  <c:v>68.736079616114779</c:v>
                </c:pt>
                <c:pt idx="799">
                  <c:v>68.626402451208989</c:v>
                </c:pt>
                <c:pt idx="800">
                  <c:v>68.530707208301081</c:v>
                </c:pt>
                <c:pt idx="801">
                  <c:v>68.428980594621024</c:v>
                </c:pt>
                <c:pt idx="802">
                  <c:v>68.315879149580255</c:v>
                </c:pt>
                <c:pt idx="803">
                  <c:v>68.211944219769322</c:v>
                </c:pt>
                <c:pt idx="804">
                  <c:v>68.096362473745799</c:v>
                </c:pt>
                <c:pt idx="805">
                  <c:v>67.984783484272981</c:v>
                </c:pt>
                <c:pt idx="806">
                  <c:v>67.88815163569231</c:v>
                </c:pt>
                <c:pt idx="807">
                  <c:v>67.76877553130798</c:v>
                </c:pt>
                <c:pt idx="808">
                  <c:v>67.653494335597458</c:v>
                </c:pt>
                <c:pt idx="809">
                  <c:v>67.5536249160766</c:v>
                </c:pt>
                <c:pt idx="810">
                  <c:v>67.430208885226705</c:v>
                </c:pt>
                <c:pt idx="811">
                  <c:v>67.310983861280505</c:v>
                </c:pt>
                <c:pt idx="812">
                  <c:v>67.207663959497879</c:v>
                </c:pt>
                <c:pt idx="813">
                  <c:v>67.079940269498579</c:v>
                </c:pt>
                <c:pt idx="814">
                  <c:v>66.956507873911278</c:v>
                </c:pt>
                <c:pt idx="815">
                  <c:v>66.849505205595705</c:v>
                </c:pt>
                <c:pt idx="816">
                  <c:v>66.717181675178878</c:v>
                </c:pt>
                <c:pt idx="817">
                  <c:v>66.583122392285688</c:v>
                </c:pt>
                <c:pt idx="818">
                  <c:v>66.447284542406422</c:v>
                </c:pt>
                <c:pt idx="819">
                  <c:v>66.309623930198995</c:v>
                </c:pt>
                <c:pt idx="820">
                  <c:v>66.195604913604285</c:v>
                </c:pt>
                <c:pt idx="821">
                  <c:v>66.060967633167422</c:v>
                </c:pt>
                <c:pt idx="822">
                  <c:v>65.918009824202827</c:v>
                </c:pt>
                <c:pt idx="823">
                  <c:v>65.79955702317919</c:v>
                </c:pt>
                <c:pt idx="824">
                  <c:v>65.6596302203059</c:v>
                </c:pt>
                <c:pt idx="825">
                  <c:v>65.510992143289258</c:v>
                </c:pt>
                <c:pt idx="826">
                  <c:v>65.3877830764973</c:v>
                </c:pt>
                <c:pt idx="827">
                  <c:v>65.242179944661999</c:v>
                </c:pt>
                <c:pt idx="828">
                  <c:v>65.087443894527482</c:v>
                </c:pt>
                <c:pt idx="829">
                  <c:v>64.959127082154083</c:v>
                </c:pt>
                <c:pt idx="830">
                  <c:v>64.807426300597683</c:v>
                </c:pt>
                <c:pt idx="831">
                  <c:v>64.646137643405098</c:v>
                </c:pt>
                <c:pt idx="832">
                  <c:v>64.512330863742449</c:v>
                </c:pt>
                <c:pt idx="833">
                  <c:v>64.346480054854496</c:v>
                </c:pt>
                <c:pt idx="834">
                  <c:v>64.178025588381658</c:v>
                </c:pt>
                <c:pt idx="835">
                  <c:v>64.04602906074588</c:v>
                </c:pt>
                <c:pt idx="836">
                  <c:v>63.87278722473615</c:v>
                </c:pt>
                <c:pt idx="837">
                  <c:v>63.696744653146958</c:v>
                </c:pt>
                <c:pt idx="838">
                  <c:v>63.558746344698001</c:v>
                </c:pt>
                <c:pt idx="839">
                  <c:v>63.377554431980357</c:v>
                </c:pt>
                <c:pt idx="840">
                  <c:v>63.193350648869725</c:v>
                </c:pt>
                <c:pt idx="841">
                  <c:v>63.048898262428402</c:v>
                </c:pt>
                <c:pt idx="842">
                  <c:v>62.859159056429903</c:v>
                </c:pt>
                <c:pt idx="843">
                  <c:v>62.666183900570807</c:v>
                </c:pt>
                <c:pt idx="844">
                  <c:v>62.514797503308053</c:v>
                </c:pt>
                <c:pt idx="845">
                  <c:v>62.315879651702723</c:v>
                </c:pt>
                <c:pt idx="846">
                  <c:v>62.113491118661997</c:v>
                </c:pt>
                <c:pt idx="847">
                  <c:v>61.907545316462596</c:v>
                </c:pt>
                <c:pt idx="848">
                  <c:v>61.736337353273299</c:v>
                </c:pt>
                <c:pt idx="849">
                  <c:v>61.523699988871613</c:v>
                </c:pt>
                <c:pt idx="850">
                  <c:v>61.307258745541596</c:v>
                </c:pt>
                <c:pt idx="851">
                  <c:v>61.08692617735845</c:v>
                </c:pt>
                <c:pt idx="852">
                  <c:v>60.913948991029493</c:v>
                </c:pt>
                <c:pt idx="853">
                  <c:v>60.686505604541111</c:v>
                </c:pt>
                <c:pt idx="854">
                  <c:v>60.454933391577605</c:v>
                </c:pt>
                <c:pt idx="855">
                  <c:v>60.273111118840603</c:v>
                </c:pt>
                <c:pt idx="856">
                  <c:v>60.034019001250535</c:v>
                </c:pt>
                <c:pt idx="857">
                  <c:v>59.790576921610011</c:v>
                </c:pt>
                <c:pt idx="858">
                  <c:v>59.599436816441113</c:v>
                </c:pt>
                <c:pt idx="859">
                  <c:v>59.348106928234102</c:v>
                </c:pt>
                <c:pt idx="860">
                  <c:v>59.092236863739863</c:v>
                </c:pt>
                <c:pt idx="861">
                  <c:v>58.879471158692226</c:v>
                </c:pt>
                <c:pt idx="862">
                  <c:v>58.615203706392244</c:v>
                </c:pt>
                <c:pt idx="863">
                  <c:v>58.346253169096315</c:v>
                </c:pt>
                <c:pt idx="864">
                  <c:v>58.072585132189317</c:v>
                </c:pt>
                <c:pt idx="865">
                  <c:v>57.845148810805988</c:v>
                </c:pt>
                <c:pt idx="866">
                  <c:v>57.562849483800996</c:v>
                </c:pt>
                <c:pt idx="867">
                  <c:v>57.275794291119411</c:v>
                </c:pt>
                <c:pt idx="868">
                  <c:v>56.997359991197101</c:v>
                </c:pt>
                <c:pt idx="869">
                  <c:v>56.755276246738603</c:v>
                </c:pt>
                <c:pt idx="870">
                  <c:v>56.455133548919513</c:v>
                </c:pt>
                <c:pt idx="871">
                  <c:v>56.164305225748301</c:v>
                </c:pt>
                <c:pt idx="872">
                  <c:v>55.911704170957442</c:v>
                </c:pt>
                <c:pt idx="873">
                  <c:v>55.598878676146903</c:v>
                </c:pt>
                <c:pt idx="874">
                  <c:v>55.281647673749632</c:v>
                </c:pt>
                <c:pt idx="875">
                  <c:v>54.960128815745605</c:v>
                </c:pt>
                <c:pt idx="876">
                  <c:v>54.6939728510064</c:v>
                </c:pt>
                <c:pt idx="877">
                  <c:v>54.365018004982012</c:v>
                </c:pt>
                <c:pt idx="878">
                  <c:v>54.032203234056013</c:v>
                </c:pt>
                <c:pt idx="879">
                  <c:v>53.695713483486301</c:v>
                </c:pt>
                <c:pt idx="880">
                  <c:v>53.417810281531494</c:v>
                </c:pt>
                <c:pt idx="881">
                  <c:v>53.075164678165599</c:v>
                </c:pt>
                <c:pt idx="882">
                  <c:v>52.729448774733598</c:v>
                </c:pt>
                <c:pt idx="883">
                  <c:v>52.380902840926112</c:v>
                </c:pt>
                <c:pt idx="884">
                  <c:v>52.093799126522143</c:v>
                </c:pt>
                <c:pt idx="885">
                  <c:v>51.756852599962357</c:v>
                </c:pt>
                <c:pt idx="886">
                  <c:v>51.401800602340053</c:v>
                </c:pt>
                <c:pt idx="887">
                  <c:v>51.109922003665304</c:v>
                </c:pt>
                <c:pt idx="888">
                  <c:v>50.768040545719913</c:v>
                </c:pt>
                <c:pt idx="889">
                  <c:v>50.408562198592101</c:v>
                </c:pt>
                <c:pt idx="890">
                  <c:v>50.113631520088703</c:v>
                </c:pt>
                <c:pt idx="891">
                  <c:v>49.752403036677599</c:v>
                </c:pt>
                <c:pt idx="892">
                  <c:v>49.390596239280299</c:v>
                </c:pt>
                <c:pt idx="893">
                  <c:v>49.028477722662998</c:v>
                </c:pt>
                <c:pt idx="894">
                  <c:v>48.732148908522625</c:v>
                </c:pt>
                <c:pt idx="895">
                  <c:v>48.370123819155403</c:v>
                </c:pt>
                <c:pt idx="896">
                  <c:v>48.008497825575013</c:v>
                </c:pt>
                <c:pt idx="897">
                  <c:v>47.647505067064898</c:v>
                </c:pt>
                <c:pt idx="898">
                  <c:v>47.352774662614145</c:v>
                </c:pt>
                <c:pt idx="899">
                  <c:v>47.009802470515993</c:v>
                </c:pt>
                <c:pt idx="900">
                  <c:v>46.651696600409004</c:v>
                </c:pt>
                <c:pt idx="901">
                  <c:v>46.359743789630137</c:v>
                </c:pt>
                <c:pt idx="902">
                  <c:v>46.020458202107996</c:v>
                </c:pt>
                <c:pt idx="903">
                  <c:v>45.666698507437104</c:v>
                </c:pt>
                <c:pt idx="904">
                  <c:v>45.3148130150472</c:v>
                </c:pt>
                <c:pt idx="905">
                  <c:v>45.028400981839411</c:v>
                </c:pt>
                <c:pt idx="906">
                  <c:v>44.680280865392852</c:v>
                </c:pt>
                <c:pt idx="907">
                  <c:v>44.337212899207898</c:v>
                </c:pt>
                <c:pt idx="908">
                  <c:v>44.020453147396701</c:v>
                </c:pt>
                <c:pt idx="909">
                  <c:v>43.761969582341294</c:v>
                </c:pt>
                <c:pt idx="910">
                  <c:v>43.447020802072394</c:v>
                </c:pt>
                <c:pt idx="911">
                  <c:v>43.133270761375812</c:v>
                </c:pt>
                <c:pt idx="912">
                  <c:v>42.820845628620198</c:v>
                </c:pt>
                <c:pt idx="913">
                  <c:v>42.566293390280499</c:v>
                </c:pt>
                <c:pt idx="914">
                  <c:v>42.256574565146622</c:v>
                </c:pt>
                <c:pt idx="915">
                  <c:v>41.962460450716122</c:v>
                </c:pt>
                <c:pt idx="916">
                  <c:v>41.711614292028599</c:v>
                </c:pt>
                <c:pt idx="917">
                  <c:v>41.406668932863496</c:v>
                </c:pt>
                <c:pt idx="918">
                  <c:v>41.103610187031101</c:v>
                </c:pt>
                <c:pt idx="919">
                  <c:v>40.802514078895001</c:v>
                </c:pt>
                <c:pt idx="920">
                  <c:v>40.557671084498352</c:v>
                </c:pt>
                <c:pt idx="921">
                  <c:v>40.260316078157473</c:v>
                </c:pt>
                <c:pt idx="922">
                  <c:v>39.965102097972007</c:v>
                </c:pt>
                <c:pt idx="923">
                  <c:v>39.672080601473802</c:v>
                </c:pt>
                <c:pt idx="924">
                  <c:v>39.433998662171042</c:v>
                </c:pt>
                <c:pt idx="925">
                  <c:v>39.145076936035039</c:v>
                </c:pt>
                <c:pt idx="926">
                  <c:v>38.858462999794234</c:v>
                </c:pt>
                <c:pt idx="927">
                  <c:v>38.574188166235494</c:v>
                </c:pt>
                <c:pt idx="928">
                  <c:v>38.343358318894111</c:v>
                </c:pt>
                <c:pt idx="929">
                  <c:v>38.063401950299557</c:v>
                </c:pt>
                <c:pt idx="930">
                  <c:v>37.785849365542475</c:v>
                </c:pt>
                <c:pt idx="931">
                  <c:v>37.510716038785212</c:v>
                </c:pt>
                <c:pt idx="932">
                  <c:v>37.238013943302512</c:v>
                </c:pt>
                <c:pt idx="933">
                  <c:v>37.016708607956396</c:v>
                </c:pt>
                <c:pt idx="934">
                  <c:v>36.748447228253703</c:v>
                </c:pt>
                <c:pt idx="935">
                  <c:v>36.4826341911713</c:v>
                </c:pt>
                <c:pt idx="936">
                  <c:v>36.219270364651699</c:v>
                </c:pt>
                <c:pt idx="937">
                  <c:v>36.005611598644094</c:v>
                </c:pt>
                <c:pt idx="938">
                  <c:v>35.746695437184499</c:v>
                </c:pt>
                <c:pt idx="939">
                  <c:v>35.490218705486598</c:v>
                </c:pt>
                <c:pt idx="940">
                  <c:v>35.236174159699999</c:v>
                </c:pt>
                <c:pt idx="941">
                  <c:v>35.03012239357205</c:v>
                </c:pt>
                <c:pt idx="942">
                  <c:v>34.780475987203396</c:v>
                </c:pt>
                <c:pt idx="943">
                  <c:v>34.5332326646379</c:v>
                </c:pt>
                <c:pt idx="944">
                  <c:v>34.288379452044204</c:v>
                </c:pt>
                <c:pt idx="945">
                  <c:v>34.089812919969212</c:v>
                </c:pt>
                <c:pt idx="946">
                  <c:v>33.849268352057997</c:v>
                </c:pt>
                <c:pt idx="947">
                  <c:v>33.611071359961997</c:v>
                </c:pt>
                <c:pt idx="948">
                  <c:v>33.375205058827</c:v>
                </c:pt>
                <c:pt idx="949">
                  <c:v>33.18394479335705</c:v>
                </c:pt>
                <c:pt idx="950">
                  <c:v>32.952270375652468</c:v>
                </c:pt>
                <c:pt idx="951">
                  <c:v>32.722875157253299</c:v>
                </c:pt>
                <c:pt idx="952">
                  <c:v>32.49573972399385</c:v>
                </c:pt>
                <c:pt idx="953">
                  <c:v>32.270844174573597</c:v>
                </c:pt>
                <c:pt idx="954">
                  <c:v>32.088490572340405</c:v>
                </c:pt>
                <c:pt idx="955">
                  <c:v>31.868233749138813</c:v>
                </c:pt>
                <c:pt idx="956">
                  <c:v>31.653015462579997</c:v>
                </c:pt>
                <c:pt idx="957">
                  <c:v>31.443076858470089</c:v>
                </c:pt>
                <c:pt idx="958">
                  <c:v>31.275269973375664</c:v>
                </c:pt>
                <c:pt idx="959">
                  <c:v>31.075056877746789</c:v>
                </c:pt>
                <c:pt idx="960">
                  <c:v>30.880264012174987</c:v>
                </c:pt>
                <c:pt idx="961">
                  <c:v>30.682466577086487</c:v>
                </c:pt>
                <c:pt idx="962">
                  <c:v>30.498914161549902</c:v>
                </c:pt>
                <c:pt idx="963">
                  <c:v>30.3528722879987</c:v>
                </c:pt>
                <c:pt idx="964">
                  <c:v>30.179467966325603</c:v>
                </c:pt>
                <c:pt idx="965">
                  <c:v>30.011696779025787</c:v>
                </c:pt>
                <c:pt idx="966">
                  <c:v>29.849586733602287</c:v>
                </c:pt>
                <c:pt idx="967">
                  <c:v>29.721176067098398</c:v>
                </c:pt>
                <c:pt idx="968">
                  <c:v>29.569402892419486</c:v>
                </c:pt>
                <c:pt idx="969">
                  <c:v>29.423321368234287</c:v>
                </c:pt>
                <c:pt idx="970">
                  <c:v>29.282921911784687</c:v>
                </c:pt>
                <c:pt idx="971">
                  <c:v>29.172261254758897</c:v>
                </c:pt>
                <c:pt idx="972">
                  <c:v>29.042128625587686</c:v>
                </c:pt>
                <c:pt idx="973">
                  <c:v>28.917584483871099</c:v>
                </c:pt>
                <c:pt idx="974">
                  <c:v>28.7932913052956</c:v>
                </c:pt>
                <c:pt idx="975">
                  <c:v>28.679982824126302</c:v>
                </c:pt>
                <c:pt idx="976">
                  <c:v>28.572044880264489</c:v>
                </c:pt>
                <c:pt idx="977">
                  <c:v>28.487658837344689</c:v>
                </c:pt>
                <c:pt idx="978">
                  <c:v>28.389227063098531</c:v>
                </c:pt>
                <c:pt idx="979">
                  <c:v>28.295860503148699</c:v>
                </c:pt>
                <c:pt idx="980">
                  <c:v>28.207429696673689</c:v>
                </c:pt>
                <c:pt idx="981">
                  <c:v>28.1386516037158</c:v>
                </c:pt>
                <c:pt idx="982">
                  <c:v>28.058832902356002</c:v>
                </c:pt>
                <c:pt idx="983">
                  <c:v>27.983537555061623</c:v>
                </c:pt>
                <c:pt idx="984">
                  <c:v>27.912605968577587</c:v>
                </c:pt>
                <c:pt idx="985">
                  <c:v>27.857701966575899</c:v>
                </c:pt>
                <c:pt idx="986">
                  <c:v>27.794280323121921</c:v>
                </c:pt>
                <c:pt idx="987">
                  <c:v>27.734750137868531</c:v>
                </c:pt>
                <c:pt idx="988">
                  <c:v>27.676488331693999</c:v>
                </c:pt>
                <c:pt idx="989">
                  <c:v>27.624382382548799</c:v>
                </c:pt>
                <c:pt idx="990">
                  <c:v>27.573506532802089</c:v>
                </c:pt>
                <c:pt idx="991">
                  <c:v>27.528108593284902</c:v>
                </c:pt>
                <c:pt idx="992">
                  <c:v>27.493221314515086</c:v>
                </c:pt>
                <c:pt idx="993">
                  <c:v>27.4531991616788</c:v>
                </c:pt>
                <c:pt idx="994">
                  <c:v>27.415906116885999</c:v>
                </c:pt>
                <c:pt idx="995">
                  <c:v>27.381186236910889</c:v>
                </c:pt>
                <c:pt idx="996">
                  <c:v>27.354587327683031</c:v>
                </c:pt>
                <c:pt idx="997">
                  <c:v>27.324162848432501</c:v>
                </c:pt>
                <c:pt idx="998">
                  <c:v>27.295899960820289</c:v>
                </c:pt>
                <c:pt idx="999">
                  <c:v>27.269663448579809</c:v>
                </c:pt>
                <c:pt idx="1000">
                  <c:v>27.249613943217689</c:v>
                </c:pt>
                <c:pt idx="1001">
                  <c:v>27.226734885735723</c:v>
                </c:pt>
                <c:pt idx="1002">
                  <c:v>27.205533535049057</c:v>
                </c:pt>
                <c:pt idx="1003">
                  <c:v>27.185897746657435</c:v>
                </c:pt>
                <c:pt idx="1004">
                  <c:v>27.166928200697399</c:v>
                </c:pt>
                <c:pt idx="1005">
                  <c:v>27.153120887058201</c:v>
                </c:pt>
                <c:pt idx="1006">
                  <c:v>27.1374012049973</c:v>
                </c:pt>
                <c:pt idx="1007">
                  <c:v>27.122235302414531</c:v>
                </c:pt>
                <c:pt idx="1008">
                  <c:v>27.1088545911356</c:v>
                </c:pt>
                <c:pt idx="1009">
                  <c:v>27.096494595891599</c:v>
                </c:pt>
                <c:pt idx="1010">
                  <c:v>27.085081493120889</c:v>
                </c:pt>
                <c:pt idx="1011">
                  <c:v>27.076399409602505</c:v>
                </c:pt>
                <c:pt idx="1012">
                  <c:v>27.066534213790487</c:v>
                </c:pt>
                <c:pt idx="1013">
                  <c:v>27.057432806067517</c:v>
                </c:pt>
                <c:pt idx="1014">
                  <c:v>27.0490383632423</c:v>
                </c:pt>
                <c:pt idx="1015">
                  <c:v>27.042658932122976</c:v>
                </c:pt>
                <c:pt idx="1016">
                  <c:v>27.035416888069413</c:v>
                </c:pt>
                <c:pt idx="1017">
                  <c:v>27.0284513167108</c:v>
                </c:pt>
                <c:pt idx="1018">
                  <c:v>27.022323260525365</c:v>
                </c:pt>
                <c:pt idx="1019">
                  <c:v>27.016677487856594</c:v>
                </c:pt>
                <c:pt idx="1020">
                  <c:v>27.011250653945797</c:v>
                </c:pt>
                <c:pt idx="1021">
                  <c:v>27.007317679100002</c:v>
                </c:pt>
                <c:pt idx="1022">
                  <c:v>27.002857594030431</c:v>
                </c:pt>
                <c:pt idx="1023">
                  <c:v>26.998572571668475</c:v>
                </c:pt>
                <c:pt idx="1024">
                  <c:v>26.994806724949299</c:v>
                </c:pt>
                <c:pt idx="1025">
                  <c:v>26.991340600006687</c:v>
                </c:pt>
                <c:pt idx="1026">
                  <c:v>26.988150769126086</c:v>
                </c:pt>
                <c:pt idx="1027">
                  <c:v>26.985731228315146</c:v>
                </c:pt>
                <c:pt idx="1028">
                  <c:v>26.982989418593789</c:v>
                </c:pt>
                <c:pt idx="1029">
                  <c:v>26.980467014700686</c:v>
                </c:pt>
                <c:pt idx="1030">
                  <c:v>26.978045776426487</c:v>
                </c:pt>
                <c:pt idx="1031">
                  <c:v>26.975919694738117</c:v>
                </c:pt>
                <c:pt idx="1032">
                  <c:v>26.9743077989468</c:v>
                </c:pt>
                <c:pt idx="1033">
                  <c:v>26.972402632416813</c:v>
                </c:pt>
                <c:pt idx="1034">
                  <c:v>26.970730167118887</c:v>
                </c:pt>
                <c:pt idx="1035">
                  <c:v>26.969192410779879</c:v>
                </c:pt>
                <c:pt idx="1036">
                  <c:v>26.967717147183183</c:v>
                </c:pt>
                <c:pt idx="1037">
                  <c:v>26.966422406276205</c:v>
                </c:pt>
                <c:pt idx="1038">
                  <c:v>26.965232235506186</c:v>
                </c:pt>
                <c:pt idx="1039">
                  <c:v>26.964330371595075</c:v>
                </c:pt>
                <c:pt idx="1040">
                  <c:v>26.963309357143483</c:v>
                </c:pt>
                <c:pt idx="1041">
                  <c:v>26.962370989596486</c:v>
                </c:pt>
                <c:pt idx="1042">
                  <c:v>26.961508637599589</c:v>
                </c:pt>
                <c:pt idx="1043">
                  <c:v>26.960681739907589</c:v>
                </c:pt>
                <c:pt idx="1044">
                  <c:v>26.960083734766094</c:v>
                </c:pt>
                <c:pt idx="1045">
                  <c:v>26.959406916712187</c:v>
                </c:pt>
                <c:pt idx="1046">
                  <c:v>26.958758042138488</c:v>
                </c:pt>
                <c:pt idx="1047">
                  <c:v>26.958188937848099</c:v>
                </c:pt>
                <c:pt idx="1048">
                  <c:v>26.957666121416135</c:v>
                </c:pt>
                <c:pt idx="1049">
                  <c:v>26.957164978043902</c:v>
                </c:pt>
                <c:pt idx="1050">
                  <c:v>26.956802670705013</c:v>
                </c:pt>
                <c:pt idx="1051">
                  <c:v>26.956392733444989</c:v>
                </c:pt>
                <c:pt idx="1052">
                  <c:v>26.9559998516905</c:v>
                </c:pt>
                <c:pt idx="1053">
                  <c:v>26.955655382194401</c:v>
                </c:pt>
                <c:pt idx="1054">
                  <c:v>26.955339029472217</c:v>
                </c:pt>
                <c:pt idx="1055">
                  <c:v>26.955048509849121</c:v>
                </c:pt>
                <c:pt idx="1056">
                  <c:v>26.9548285582839</c:v>
                </c:pt>
                <c:pt idx="1057">
                  <c:v>26.954579758338987</c:v>
                </c:pt>
                <c:pt idx="1058">
                  <c:v>26.954351306364401</c:v>
                </c:pt>
                <c:pt idx="1059">
                  <c:v>26.954132434619289</c:v>
                </c:pt>
                <c:pt idx="1060">
                  <c:v>26.953940599564298</c:v>
                </c:pt>
                <c:pt idx="1061">
                  <c:v>26.953795392455802</c:v>
                </c:pt>
                <c:pt idx="1062">
                  <c:v>26.953624036943264</c:v>
                </c:pt>
                <c:pt idx="1063">
                  <c:v>26.953473867462989</c:v>
                </c:pt>
                <c:pt idx="1064">
                  <c:v>26.953336019549489</c:v>
                </c:pt>
                <c:pt idx="1065">
                  <c:v>26.953203987918599</c:v>
                </c:pt>
                <c:pt idx="1066">
                  <c:v>26.953088298089302</c:v>
                </c:pt>
                <c:pt idx="1067">
                  <c:v>26.952977499858331</c:v>
                </c:pt>
                <c:pt idx="1068">
                  <c:v>26.952880424017131</c:v>
                </c:pt>
                <c:pt idx="1069">
                  <c:v>26.952806966998303</c:v>
                </c:pt>
                <c:pt idx="1070">
                  <c:v>26.952723919784489</c:v>
                </c:pt>
                <c:pt idx="1071">
                  <c:v>26.9526477098924</c:v>
                </c:pt>
                <c:pt idx="1072">
                  <c:v>26.95257473811191</c:v>
                </c:pt>
                <c:pt idx="1073">
                  <c:v>26.952510816744713</c:v>
                </c:pt>
                <c:pt idx="1074">
                  <c:v>26.952462457199289</c:v>
                </c:pt>
                <c:pt idx="1075">
                  <c:v>26.952405422394801</c:v>
                </c:pt>
                <c:pt idx="1076">
                  <c:v>26.952355467551101</c:v>
                </c:pt>
                <c:pt idx="1077">
                  <c:v>26.952309635780676</c:v>
                </c:pt>
                <c:pt idx="1078">
                  <c:v>26.952265763365499</c:v>
                </c:pt>
                <c:pt idx="1079">
                  <c:v>26.952227344375409</c:v>
                </c:pt>
                <c:pt idx="1080">
                  <c:v>26.952190569197889</c:v>
                </c:pt>
                <c:pt idx="1081">
                  <c:v>26.952158368076297</c:v>
                </c:pt>
                <c:pt idx="1082">
                  <c:v>26.952134013976487</c:v>
                </c:pt>
                <c:pt idx="1083">
                  <c:v>26.952105299022289</c:v>
                </c:pt>
                <c:pt idx="1084">
                  <c:v>26.9520801549106</c:v>
                </c:pt>
                <c:pt idx="1085">
                  <c:v>26.952056097067686</c:v>
                </c:pt>
                <c:pt idx="1086">
                  <c:v>26.952035034061698</c:v>
                </c:pt>
                <c:pt idx="1087">
                  <c:v>26.952015718276598</c:v>
                </c:pt>
                <c:pt idx="1088">
                  <c:v>26.951997235410801</c:v>
                </c:pt>
                <c:pt idx="1089">
                  <c:v>26.9519838949366</c:v>
                </c:pt>
                <c:pt idx="1090">
                  <c:v>26.951968823951535</c:v>
                </c:pt>
                <c:pt idx="1091">
                  <c:v>26.951954406554801</c:v>
                </c:pt>
                <c:pt idx="1092">
                  <c:v>26.951941787685531</c:v>
                </c:pt>
                <c:pt idx="1093">
                  <c:v>26.951929716518201</c:v>
                </c:pt>
                <c:pt idx="1094">
                  <c:v>26.95191915158</c:v>
                </c:pt>
                <c:pt idx="1095">
                  <c:v>26.951909467647205</c:v>
                </c:pt>
                <c:pt idx="1096">
                  <c:v>26.951900202689199</c:v>
                </c:pt>
                <c:pt idx="1097">
                  <c:v>26.951893517331889</c:v>
                </c:pt>
                <c:pt idx="1098">
                  <c:v>26.951885640447205</c:v>
                </c:pt>
                <c:pt idx="1099">
                  <c:v>26.951878749962631</c:v>
                </c:pt>
                <c:pt idx="1100">
                  <c:v>26.951872433339286</c:v>
                </c:pt>
                <c:pt idx="1101">
                  <c:v>26.951866392675999</c:v>
                </c:pt>
                <c:pt idx="1102">
                  <c:v>26.951861108294938</c:v>
                </c:pt>
                <c:pt idx="1103">
                  <c:v>26.951856054409205</c:v>
                </c:pt>
                <c:pt idx="1104">
                  <c:v>26.951851633465598</c:v>
                </c:pt>
                <c:pt idx="1105">
                  <c:v>26.951848294155287</c:v>
                </c:pt>
                <c:pt idx="1106">
                  <c:v>26.951844359675501</c:v>
                </c:pt>
                <c:pt idx="1107">
                  <c:v>26.9518409172736</c:v>
                </c:pt>
                <c:pt idx="1108">
                  <c:v>26.951837764293831</c:v>
                </c:pt>
                <c:pt idx="1109">
                  <c:v>26.951834750878731</c:v>
                </c:pt>
                <c:pt idx="1110">
                  <c:v>26.951832113020199</c:v>
                </c:pt>
                <c:pt idx="1111">
                  <c:v>26.951830122460201</c:v>
                </c:pt>
                <c:pt idx="1112">
                  <c:v>26.9518277764342</c:v>
                </c:pt>
                <c:pt idx="1113">
                  <c:v>26.951825724938598</c:v>
                </c:pt>
                <c:pt idx="1114">
                  <c:v>26.951823765794735</c:v>
                </c:pt>
                <c:pt idx="1115">
                  <c:v>26.951822051331487</c:v>
                </c:pt>
                <c:pt idx="1116">
                  <c:v>26.951820413849831</c:v>
                </c:pt>
                <c:pt idx="1117">
                  <c:v>26.951818980888586</c:v>
                </c:pt>
                <c:pt idx="1118">
                  <c:v>26.951817669705399</c:v>
                </c:pt>
                <c:pt idx="1119">
                  <c:v>26.951816418354493</c:v>
                </c:pt>
                <c:pt idx="1120">
                  <c:v>26.951815514960199</c:v>
                </c:pt>
                <c:pt idx="1121">
                  <c:v>26.9518144931933</c:v>
                </c:pt>
                <c:pt idx="1122">
                  <c:v>26.9518135217557</c:v>
                </c:pt>
                <c:pt idx="1123">
                  <c:v>26.951812668949302</c:v>
                </c:pt>
                <c:pt idx="1124">
                  <c:v>26.951811891206731</c:v>
                </c:pt>
                <c:pt idx="1125">
                  <c:v>26.951811145930598</c:v>
                </c:pt>
                <c:pt idx="1126">
                  <c:v>26.951810466709698</c:v>
                </c:pt>
                <c:pt idx="1127">
                  <c:v>26.9518098470814</c:v>
                </c:pt>
                <c:pt idx="1128">
                  <c:v>26.951809306888801</c:v>
                </c:pt>
                <c:pt idx="1129">
                  <c:v>26.951808789794693</c:v>
                </c:pt>
                <c:pt idx="1130">
                  <c:v>26.951808417466694</c:v>
                </c:pt>
                <c:pt idx="1131">
                  <c:v>26.951807998224531</c:v>
                </c:pt>
                <c:pt idx="1132">
                  <c:v>26.9518075964418</c:v>
                </c:pt>
                <c:pt idx="1133">
                  <c:v>26.951807246342803</c:v>
                </c:pt>
                <c:pt idx="1134">
                  <c:v>26.951806924832901</c:v>
                </c:pt>
                <c:pt idx="1135">
                  <c:v>26.9518066196276</c:v>
                </c:pt>
                <c:pt idx="1136">
                  <c:v>26.951806399046198</c:v>
                </c:pt>
                <c:pt idx="1137">
                  <c:v>26.951806150577699</c:v>
                </c:pt>
                <c:pt idx="1138">
                  <c:v>26.951805913244705</c:v>
                </c:pt>
                <c:pt idx="1139">
                  <c:v>26.951805697613597</c:v>
                </c:pt>
                <c:pt idx="1140">
                  <c:v>26.951805500474801</c:v>
                </c:pt>
                <c:pt idx="1141">
                  <c:v>26.951805327665578</c:v>
                </c:pt>
                <c:pt idx="1142">
                  <c:v>26.951805163661131</c:v>
                </c:pt>
                <c:pt idx="1143">
                  <c:v>26.951805013929302</c:v>
                </c:pt>
                <c:pt idx="1144">
                  <c:v>26.951804881930887</c:v>
                </c:pt>
                <c:pt idx="1145">
                  <c:v>26.951804757304735</c:v>
                </c:pt>
                <c:pt idx="1146">
                  <c:v>26.951804648340101</c:v>
                </c:pt>
                <c:pt idx="1147">
                  <c:v>26.951804545227503</c:v>
                </c:pt>
                <c:pt idx="1148">
                  <c:v>26.951804455073031</c:v>
                </c:pt>
                <c:pt idx="1149">
                  <c:v>26.951804383993203</c:v>
                </c:pt>
                <c:pt idx="1150">
                  <c:v>26.951804305236635</c:v>
                </c:pt>
                <c:pt idx="1151">
                  <c:v>26.951804235108</c:v>
                </c:pt>
                <c:pt idx="1152">
                  <c:v>26.951804167540235</c:v>
                </c:pt>
                <c:pt idx="1153">
                  <c:v>26.951804106146035</c:v>
                </c:pt>
                <c:pt idx="1154">
                  <c:v>26.951804053246693</c:v>
                </c:pt>
                <c:pt idx="1155">
                  <c:v>26.951804002051801</c:v>
                </c:pt>
                <c:pt idx="1156">
                  <c:v>26.951803956138431</c:v>
                </c:pt>
                <c:pt idx="1157">
                  <c:v>26.951803913748435</c:v>
                </c:pt>
                <c:pt idx="1158">
                  <c:v>26.951803877813699</c:v>
                </c:pt>
                <c:pt idx="1159">
                  <c:v>26.951803843665488</c:v>
                </c:pt>
                <c:pt idx="1160">
                  <c:v>26.951803811611899</c:v>
                </c:pt>
                <c:pt idx="1161">
                  <c:v>26.951803788450778</c:v>
                </c:pt>
                <c:pt idx="1162">
                  <c:v>26.9518037619296</c:v>
                </c:pt>
                <c:pt idx="1163">
                  <c:v>26.951803737206397</c:v>
                </c:pt>
                <c:pt idx="1164">
                  <c:v>26.951803716990305</c:v>
                </c:pt>
                <c:pt idx="1165">
                  <c:v>26.951803695904697</c:v>
                </c:pt>
                <c:pt idx="1166">
                  <c:v>26.951803677106003</c:v>
                </c:pt>
                <c:pt idx="1167">
                  <c:v>26.951803661044931</c:v>
                </c:pt>
                <c:pt idx="1168">
                  <c:v>26.951803643439</c:v>
                </c:pt>
                <c:pt idx="1169">
                  <c:v>26.951803630969906</c:v>
                </c:pt>
                <c:pt idx="1170">
                  <c:v>26.951803618367688</c:v>
                </c:pt>
                <c:pt idx="1171">
                  <c:v>26.951803605428701</c:v>
                </c:pt>
                <c:pt idx="1172">
                  <c:v>26.951803597493299</c:v>
                </c:pt>
                <c:pt idx="1173">
                  <c:v>26.951803588273687</c:v>
                </c:pt>
                <c:pt idx="1174">
                  <c:v>26.951803577891699</c:v>
                </c:pt>
                <c:pt idx="1175">
                  <c:v>26.951803571634287</c:v>
                </c:pt>
                <c:pt idx="1176">
                  <c:v>26.9518035638892</c:v>
                </c:pt>
                <c:pt idx="1177">
                  <c:v>26.9518035574511</c:v>
                </c:pt>
                <c:pt idx="1178">
                  <c:v>26.951803550950203</c:v>
                </c:pt>
                <c:pt idx="1179">
                  <c:v>26.951803545046701</c:v>
                </c:pt>
                <c:pt idx="1180">
                  <c:v>26.951803539852801</c:v>
                </c:pt>
                <c:pt idx="1181">
                  <c:v>26.951803535178289</c:v>
                </c:pt>
                <c:pt idx="1182">
                  <c:v>26.9518035306941</c:v>
                </c:pt>
                <c:pt idx="1183">
                  <c:v>26.951803527014686</c:v>
                </c:pt>
                <c:pt idx="1184">
                  <c:v>26.951803523808898</c:v>
                </c:pt>
                <c:pt idx="1185">
                  <c:v>26.951803520783887</c:v>
                </c:pt>
                <c:pt idx="1186">
                  <c:v>26.951803517311799</c:v>
                </c:pt>
                <c:pt idx="1187">
                  <c:v>26.951803515787887</c:v>
                </c:pt>
                <c:pt idx="1188">
                  <c:v>26.951803512717188</c:v>
                </c:pt>
                <c:pt idx="1189">
                  <c:v>26.951803510211601</c:v>
                </c:pt>
                <c:pt idx="1190">
                  <c:v>26.9518035078049</c:v>
                </c:pt>
                <c:pt idx="1191">
                  <c:v>26.951803506305687</c:v>
                </c:pt>
                <c:pt idx="1192">
                  <c:v>26.951803504228199</c:v>
                </c:pt>
                <c:pt idx="1193">
                  <c:v>26.951803504117802</c:v>
                </c:pt>
                <c:pt idx="1194">
                  <c:v>26.951803501722587</c:v>
                </c:pt>
                <c:pt idx="1195">
                  <c:v>26.9518035011005</c:v>
                </c:pt>
                <c:pt idx="1196">
                  <c:v>26.951803498199101</c:v>
                </c:pt>
                <c:pt idx="1197">
                  <c:v>26.951803498261903</c:v>
                </c:pt>
                <c:pt idx="1198">
                  <c:v>26.951803497533202</c:v>
                </c:pt>
                <c:pt idx="1199">
                  <c:v>26.951803496266198</c:v>
                </c:pt>
                <c:pt idx="1200">
                  <c:v>26.951803494675698</c:v>
                </c:pt>
                <c:pt idx="1201">
                  <c:v>26.95180349462813</c:v>
                </c:pt>
                <c:pt idx="1202">
                  <c:v>26.951803493018708</c:v>
                </c:pt>
                <c:pt idx="1203">
                  <c:v>26.951803493225899</c:v>
                </c:pt>
                <c:pt idx="1204">
                  <c:v>26.951803491586031</c:v>
                </c:pt>
                <c:pt idx="1205">
                  <c:v>26.951803492107299</c:v>
                </c:pt>
                <c:pt idx="1206">
                  <c:v>26.951803491458616</c:v>
                </c:pt>
                <c:pt idx="1207">
                  <c:v>26.951803492259586</c:v>
                </c:pt>
                <c:pt idx="1208">
                  <c:v>26.951803492426897</c:v>
                </c:pt>
                <c:pt idx="1209">
                  <c:v>26.9518034911389</c:v>
                </c:pt>
                <c:pt idx="1210">
                  <c:v>26.951803490887801</c:v>
                </c:pt>
                <c:pt idx="1211">
                  <c:v>26.951803489599698</c:v>
                </c:pt>
                <c:pt idx="1212">
                  <c:v>26.951803490402678</c:v>
                </c:pt>
                <c:pt idx="1213">
                  <c:v>26.951803490410231</c:v>
                </c:pt>
                <c:pt idx="1214">
                  <c:v>26.951803490669</c:v>
                </c:pt>
                <c:pt idx="1215">
                  <c:v>26.951803488945288</c:v>
                </c:pt>
                <c:pt idx="1216">
                  <c:v>26.951803489618886</c:v>
                </c:pt>
                <c:pt idx="1217">
                  <c:v>26.951803490455905</c:v>
                </c:pt>
                <c:pt idx="1218">
                  <c:v>26.951803488199531</c:v>
                </c:pt>
                <c:pt idx="1219">
                  <c:v>26.951803488188098</c:v>
                </c:pt>
                <c:pt idx="1220">
                  <c:v>26.951803488405005</c:v>
                </c:pt>
                <c:pt idx="1221">
                  <c:v>26.951803488903401</c:v>
                </c:pt>
                <c:pt idx="1222">
                  <c:v>26.951803489139287</c:v>
                </c:pt>
                <c:pt idx="1223">
                  <c:v>26.951803487293901</c:v>
                </c:pt>
                <c:pt idx="1224">
                  <c:v>26.951803488009201</c:v>
                </c:pt>
                <c:pt idx="1225">
                  <c:v>26.951803487731503</c:v>
                </c:pt>
                <c:pt idx="1226">
                  <c:v>26.951803488412693</c:v>
                </c:pt>
                <c:pt idx="1227">
                  <c:v>26.951803489546531</c:v>
                </c:pt>
                <c:pt idx="1228">
                  <c:v>26.951803487305288</c:v>
                </c:pt>
                <c:pt idx="1229">
                  <c:v>26.951803487381401</c:v>
                </c:pt>
                <c:pt idx="1230">
                  <c:v>26.9518034883783</c:v>
                </c:pt>
                <c:pt idx="1231">
                  <c:v>26.9518034903417</c:v>
                </c:pt>
                <c:pt idx="1232">
                  <c:v>26.951803488770302</c:v>
                </c:pt>
                <c:pt idx="1233">
                  <c:v>26.951803487233001</c:v>
                </c:pt>
                <c:pt idx="1234">
                  <c:v>26.951803488785501</c:v>
                </c:pt>
                <c:pt idx="1235">
                  <c:v>26.951803487727702</c:v>
                </c:pt>
                <c:pt idx="1236">
                  <c:v>26.951803487708631</c:v>
                </c:pt>
                <c:pt idx="1237">
                  <c:v>26.951803487240635</c:v>
                </c:pt>
                <c:pt idx="1238">
                  <c:v>26.951803488408835</c:v>
                </c:pt>
                <c:pt idx="1239">
                  <c:v>26.951803487663</c:v>
                </c:pt>
                <c:pt idx="1240">
                  <c:v>26.951803487902698</c:v>
                </c:pt>
                <c:pt idx="1241">
                  <c:v>26.951803488431601</c:v>
                </c:pt>
                <c:pt idx="1242">
                  <c:v>26.951803486095301</c:v>
                </c:pt>
                <c:pt idx="1243">
                  <c:v>26.951803487069405</c:v>
                </c:pt>
                <c:pt idx="1244">
                  <c:v>26.95180348791413</c:v>
                </c:pt>
                <c:pt idx="1245">
                  <c:v>26.951803488321289</c:v>
                </c:pt>
                <c:pt idx="1246">
                  <c:v>26.951803487651631</c:v>
                </c:pt>
                <c:pt idx="1247">
                  <c:v>26.951803487940801</c:v>
                </c:pt>
                <c:pt idx="1248">
                  <c:v>26.951803487902698</c:v>
                </c:pt>
                <c:pt idx="1249">
                  <c:v>26.951803487404231</c:v>
                </c:pt>
                <c:pt idx="1250">
                  <c:v>26.9518034879788</c:v>
                </c:pt>
                <c:pt idx="1251">
                  <c:v>26.951803486940001</c:v>
                </c:pt>
                <c:pt idx="1252">
                  <c:v>26.9518034880359</c:v>
                </c:pt>
                <c:pt idx="1253">
                  <c:v>26.951803487621099</c:v>
                </c:pt>
                <c:pt idx="1254">
                  <c:v>26.951803486011631</c:v>
                </c:pt>
                <c:pt idx="1255">
                  <c:v>26.951803487716298</c:v>
                </c:pt>
                <c:pt idx="1256">
                  <c:v>26.951803485988801</c:v>
                </c:pt>
                <c:pt idx="1257">
                  <c:v>26.951803487088501</c:v>
                </c:pt>
                <c:pt idx="1258">
                  <c:v>26.951803487792478</c:v>
                </c:pt>
                <c:pt idx="1259">
                  <c:v>26.951803485494171</c:v>
                </c:pt>
                <c:pt idx="1260">
                  <c:v>26.951803488016935</c:v>
                </c:pt>
                <c:pt idx="1261">
                  <c:v>26.951803488062531</c:v>
                </c:pt>
                <c:pt idx="1262">
                  <c:v>26.951803487556486</c:v>
                </c:pt>
                <c:pt idx="1263">
                  <c:v>26.9518034886257</c:v>
                </c:pt>
                <c:pt idx="1264">
                  <c:v>26.951803487366202</c:v>
                </c:pt>
                <c:pt idx="1265">
                  <c:v>26.951803487008593</c:v>
                </c:pt>
                <c:pt idx="1266">
                  <c:v>26.951803487872301</c:v>
                </c:pt>
                <c:pt idx="1267">
                  <c:v>26.951803487537401</c:v>
                </c:pt>
                <c:pt idx="1268">
                  <c:v>26.9518034884697</c:v>
                </c:pt>
                <c:pt idx="1269">
                  <c:v>26.951803488306005</c:v>
                </c:pt>
                <c:pt idx="1270">
                  <c:v>26.951803487282586</c:v>
                </c:pt>
                <c:pt idx="1271">
                  <c:v>26.951803488355498</c:v>
                </c:pt>
                <c:pt idx="1272">
                  <c:v>26.9518034888616</c:v>
                </c:pt>
                <c:pt idx="1273">
                  <c:v>26.951803487609698</c:v>
                </c:pt>
                <c:pt idx="1274">
                  <c:v>26.951803487670631</c:v>
                </c:pt>
                <c:pt idx="1275">
                  <c:v>26.951803486666098</c:v>
                </c:pt>
                <c:pt idx="1276">
                  <c:v>26.9518034887056</c:v>
                </c:pt>
                <c:pt idx="1277">
                  <c:v>26.951803487225387</c:v>
                </c:pt>
                <c:pt idx="1278">
                  <c:v>26.9518034867498</c:v>
                </c:pt>
                <c:pt idx="1279">
                  <c:v>26.951803488949103</c:v>
                </c:pt>
                <c:pt idx="1280">
                  <c:v>26.951803487297731</c:v>
                </c:pt>
                <c:pt idx="1281">
                  <c:v>26.951803487499486</c:v>
                </c:pt>
                <c:pt idx="1282">
                  <c:v>26.951803487408135</c:v>
                </c:pt>
                <c:pt idx="1283">
                  <c:v>26.951803487819031</c:v>
                </c:pt>
                <c:pt idx="1284">
                  <c:v>26.951803487488075</c:v>
                </c:pt>
                <c:pt idx="1285">
                  <c:v>26.9518034877809</c:v>
                </c:pt>
                <c:pt idx="1286">
                  <c:v>26.9518034874271</c:v>
                </c:pt>
                <c:pt idx="1287">
                  <c:v>26.951803489535102</c:v>
                </c:pt>
                <c:pt idx="1288">
                  <c:v>26.951803487788631</c:v>
                </c:pt>
                <c:pt idx="1289">
                  <c:v>26.951803487206497</c:v>
                </c:pt>
                <c:pt idx="1290">
                  <c:v>26.951803488138601</c:v>
                </c:pt>
                <c:pt idx="1291">
                  <c:v>26.951803487065597</c:v>
                </c:pt>
                <c:pt idx="1292">
                  <c:v>26.951803487179802</c:v>
                </c:pt>
                <c:pt idx="1293">
                  <c:v>26.9518034867422</c:v>
                </c:pt>
                <c:pt idx="1294">
                  <c:v>26.951803487533599</c:v>
                </c:pt>
                <c:pt idx="1295">
                  <c:v>26.951803486875299</c:v>
                </c:pt>
                <c:pt idx="1296">
                  <c:v>26.951803487986435</c:v>
                </c:pt>
                <c:pt idx="1297">
                  <c:v>26.951803486209531</c:v>
                </c:pt>
                <c:pt idx="1298">
                  <c:v>26.951803486943799</c:v>
                </c:pt>
                <c:pt idx="1299">
                  <c:v>26.9518034871531</c:v>
                </c:pt>
                <c:pt idx="1300">
                  <c:v>26.9518034871721</c:v>
                </c:pt>
                <c:pt idx="1301">
                  <c:v>26.951803487214086</c:v>
                </c:pt>
                <c:pt idx="1302">
                  <c:v>26.9518034878609</c:v>
                </c:pt>
                <c:pt idx="1303">
                  <c:v>26.951803486905799</c:v>
                </c:pt>
                <c:pt idx="1304">
                  <c:v>26.951803487214086</c:v>
                </c:pt>
                <c:pt idx="1305">
                  <c:v>26.951803486875299</c:v>
                </c:pt>
                <c:pt idx="1306">
                  <c:v>26.951803487267302</c:v>
                </c:pt>
                <c:pt idx="1307">
                  <c:v>26.951803486837299</c:v>
                </c:pt>
                <c:pt idx="1308">
                  <c:v>26.951803488580001</c:v>
                </c:pt>
                <c:pt idx="1309">
                  <c:v>26.9518034879179</c:v>
                </c:pt>
                <c:pt idx="1310">
                  <c:v>26.951803487484231</c:v>
                </c:pt>
                <c:pt idx="1311">
                  <c:v>26.951803487381401</c:v>
                </c:pt>
                <c:pt idx="1312">
                  <c:v>26.951803488587601</c:v>
                </c:pt>
                <c:pt idx="1313">
                  <c:v>26.951803487347199</c:v>
                </c:pt>
                <c:pt idx="1314">
                  <c:v>26.951803487423287</c:v>
                </c:pt>
                <c:pt idx="1315">
                  <c:v>26.951803487663</c:v>
                </c:pt>
                <c:pt idx="1316">
                  <c:v>26.951803487792478</c:v>
                </c:pt>
                <c:pt idx="1317">
                  <c:v>26.951803486628005</c:v>
                </c:pt>
                <c:pt idx="1318">
                  <c:v>26.951803487244398</c:v>
                </c:pt>
                <c:pt idx="1319">
                  <c:v>26.951803487472731</c:v>
                </c:pt>
                <c:pt idx="1320">
                  <c:v>26.951803486837299</c:v>
                </c:pt>
                <c:pt idx="1321">
                  <c:v>26.951803487541202</c:v>
                </c:pt>
                <c:pt idx="1322">
                  <c:v>26.951803487735287</c:v>
                </c:pt>
                <c:pt idx="1323">
                  <c:v>26.951803487784698</c:v>
                </c:pt>
                <c:pt idx="1324">
                  <c:v>26.951803486091531</c:v>
                </c:pt>
                <c:pt idx="1325">
                  <c:v>26.951803487670631</c:v>
                </c:pt>
                <c:pt idx="1326">
                  <c:v>26.951803488260399</c:v>
                </c:pt>
                <c:pt idx="1327">
                  <c:v>26.9518034881538</c:v>
                </c:pt>
                <c:pt idx="1328">
                  <c:v>26.951803487312901</c:v>
                </c:pt>
                <c:pt idx="1329">
                  <c:v>26.951803487137887</c:v>
                </c:pt>
                <c:pt idx="1330">
                  <c:v>26.9518034871721</c:v>
                </c:pt>
                <c:pt idx="1331">
                  <c:v>26.951803487902698</c:v>
                </c:pt>
                <c:pt idx="1332">
                  <c:v>26.951803488325087</c:v>
                </c:pt>
                <c:pt idx="1333">
                  <c:v>26.951803486441605</c:v>
                </c:pt>
                <c:pt idx="1334">
                  <c:v>26.951803486768799</c:v>
                </c:pt>
                <c:pt idx="1335">
                  <c:v>26.951803487293901</c:v>
                </c:pt>
                <c:pt idx="1336">
                  <c:v>26.951803487099831</c:v>
                </c:pt>
                <c:pt idx="1337">
                  <c:v>26.951803488161389</c:v>
                </c:pt>
                <c:pt idx="1338">
                  <c:v>26.951803487693478</c:v>
                </c:pt>
                <c:pt idx="1339">
                  <c:v>26.951803488503902</c:v>
                </c:pt>
                <c:pt idx="1340">
                  <c:v>26.951803487160703</c:v>
                </c:pt>
                <c:pt idx="1341">
                  <c:v>26.951803487484231</c:v>
                </c:pt>
                <c:pt idx="1342">
                  <c:v>26.951803487099831</c:v>
                </c:pt>
                <c:pt idx="1343">
                  <c:v>26.951803487016178</c:v>
                </c:pt>
                <c:pt idx="1344">
                  <c:v>26.951803487952201</c:v>
                </c:pt>
                <c:pt idx="1345">
                  <c:v>26.951803487316731</c:v>
                </c:pt>
                <c:pt idx="1346">
                  <c:v>26.951803487225387</c:v>
                </c:pt>
                <c:pt idx="1347">
                  <c:v>26.951803487137887</c:v>
                </c:pt>
                <c:pt idx="1348">
                  <c:v>26.951803486981902</c:v>
                </c:pt>
                <c:pt idx="1349">
                  <c:v>26.951803487902698</c:v>
                </c:pt>
                <c:pt idx="1350">
                  <c:v>26.951803487198831</c:v>
                </c:pt>
                <c:pt idx="1351">
                  <c:v>26.9518034870352</c:v>
                </c:pt>
                <c:pt idx="1352">
                  <c:v>26.951803487126501</c:v>
                </c:pt>
                <c:pt idx="1353">
                  <c:v>26.951803486989501</c:v>
                </c:pt>
                <c:pt idx="1354">
                  <c:v>26.951803486723087</c:v>
                </c:pt>
                <c:pt idx="1355">
                  <c:v>26.951803486902001</c:v>
                </c:pt>
                <c:pt idx="1356">
                  <c:v>26.951803487940801</c:v>
                </c:pt>
                <c:pt idx="1357">
                  <c:v>26.9518034869362</c:v>
                </c:pt>
                <c:pt idx="1358">
                  <c:v>26.95180348764023</c:v>
                </c:pt>
                <c:pt idx="1359">
                  <c:v>26.9518034880473</c:v>
                </c:pt>
                <c:pt idx="1360">
                  <c:v>26.951803486962888</c:v>
                </c:pt>
                <c:pt idx="1361">
                  <c:v>26.951803487305288</c:v>
                </c:pt>
                <c:pt idx="1362">
                  <c:v>26.95180348791413</c:v>
                </c:pt>
                <c:pt idx="1363">
                  <c:v>26.951803486331187</c:v>
                </c:pt>
                <c:pt idx="1364">
                  <c:v>26.951803487465099</c:v>
                </c:pt>
                <c:pt idx="1365">
                  <c:v>26.951803487251997</c:v>
                </c:pt>
                <c:pt idx="1366">
                  <c:v>26.951803487750531</c:v>
                </c:pt>
                <c:pt idx="1367">
                  <c:v>26.951803487080831</c:v>
                </c:pt>
                <c:pt idx="1368">
                  <c:v>26.951803488363087</c:v>
                </c:pt>
                <c:pt idx="1369">
                  <c:v>26.951803487187401</c:v>
                </c:pt>
                <c:pt idx="1370">
                  <c:v>26.951803487902698</c:v>
                </c:pt>
                <c:pt idx="1371">
                  <c:v>26.9518034878799</c:v>
                </c:pt>
                <c:pt idx="1372">
                  <c:v>26.951803487857031</c:v>
                </c:pt>
                <c:pt idx="1373">
                  <c:v>26.951803486844931</c:v>
                </c:pt>
                <c:pt idx="1374">
                  <c:v>26.951803488146201</c:v>
                </c:pt>
                <c:pt idx="1375">
                  <c:v>26.951803486943799</c:v>
                </c:pt>
                <c:pt idx="1376">
                  <c:v>26.951803486110531</c:v>
                </c:pt>
                <c:pt idx="1377">
                  <c:v>26.951803487845631</c:v>
                </c:pt>
                <c:pt idx="1378">
                  <c:v>26.951803487316731</c:v>
                </c:pt>
                <c:pt idx="1379">
                  <c:v>26.951803486677498</c:v>
                </c:pt>
                <c:pt idx="1380">
                  <c:v>26.951803488633299</c:v>
                </c:pt>
                <c:pt idx="1381">
                  <c:v>26.951803487175887</c:v>
                </c:pt>
                <c:pt idx="1382">
                  <c:v>26.951803486167599</c:v>
                </c:pt>
                <c:pt idx="1383">
                  <c:v>26.951803487761889</c:v>
                </c:pt>
                <c:pt idx="1384">
                  <c:v>26.951803488195697</c:v>
                </c:pt>
                <c:pt idx="1385">
                  <c:v>26.95180348737</c:v>
                </c:pt>
                <c:pt idx="1386">
                  <c:v>26.951803487598301</c:v>
                </c:pt>
                <c:pt idx="1387">
                  <c:v>26.951803487145497</c:v>
                </c:pt>
                <c:pt idx="1388">
                  <c:v>26.951803487628698</c:v>
                </c:pt>
                <c:pt idx="1389">
                  <c:v>26.951803487069405</c:v>
                </c:pt>
                <c:pt idx="1390">
                  <c:v>26.951803487921687</c:v>
                </c:pt>
                <c:pt idx="1391">
                  <c:v>26.951803488252835</c:v>
                </c:pt>
                <c:pt idx="1392">
                  <c:v>26.9518034873091</c:v>
                </c:pt>
                <c:pt idx="1393">
                  <c:v>26.951803487404231</c:v>
                </c:pt>
                <c:pt idx="1394">
                  <c:v>26.951803487088501</c:v>
                </c:pt>
                <c:pt idx="1395">
                  <c:v>26.951803487883698</c:v>
                </c:pt>
                <c:pt idx="1396">
                  <c:v>26.951803487312901</c:v>
                </c:pt>
                <c:pt idx="1397">
                  <c:v>26.951803487769499</c:v>
                </c:pt>
                <c:pt idx="1398">
                  <c:v>26.951803487761889</c:v>
                </c:pt>
                <c:pt idx="1399">
                  <c:v>26.951803487548801</c:v>
                </c:pt>
                <c:pt idx="1400">
                  <c:v>26.951803485155498</c:v>
                </c:pt>
                <c:pt idx="1401">
                  <c:v>26.951803487073203</c:v>
                </c:pt>
                <c:pt idx="1402">
                  <c:v>26.951803486578598</c:v>
                </c:pt>
                <c:pt idx="1403">
                  <c:v>26.951803487191199</c:v>
                </c:pt>
                <c:pt idx="1404">
                  <c:v>26.951803486791601</c:v>
                </c:pt>
                <c:pt idx="1405">
                  <c:v>26.951803486981902</c:v>
                </c:pt>
                <c:pt idx="1406">
                  <c:v>26.951803487929286</c:v>
                </c:pt>
                <c:pt idx="1407">
                  <c:v>26.9518034863274</c:v>
                </c:pt>
                <c:pt idx="1408">
                  <c:v>26.951803487769499</c:v>
                </c:pt>
                <c:pt idx="1409">
                  <c:v>26.951803486719299</c:v>
                </c:pt>
                <c:pt idx="1410">
                  <c:v>26.951803486768799</c:v>
                </c:pt>
                <c:pt idx="1411">
                  <c:v>26.951803485836631</c:v>
                </c:pt>
                <c:pt idx="1412">
                  <c:v>26.951803488043531</c:v>
                </c:pt>
                <c:pt idx="1413">
                  <c:v>26.9518034868297</c:v>
                </c:pt>
                <c:pt idx="1414">
                  <c:v>26.951803485867</c:v>
                </c:pt>
                <c:pt idx="1415">
                  <c:v>26.9518034880283</c:v>
                </c:pt>
                <c:pt idx="1416">
                  <c:v>26.951803487583099</c:v>
                </c:pt>
                <c:pt idx="1417">
                  <c:v>26.951803486924799</c:v>
                </c:pt>
                <c:pt idx="1418">
                  <c:v>26.951803487415731</c:v>
                </c:pt>
                <c:pt idx="1419">
                  <c:v>26.9518034878609</c:v>
                </c:pt>
                <c:pt idx="1420">
                  <c:v>26.9518034896378</c:v>
                </c:pt>
                <c:pt idx="1421">
                  <c:v>26.9518034867308</c:v>
                </c:pt>
                <c:pt idx="1422">
                  <c:v>26.951803487704797</c:v>
                </c:pt>
                <c:pt idx="1423">
                  <c:v>26.951803487244398</c:v>
                </c:pt>
                <c:pt idx="1424">
                  <c:v>26.9518034883707</c:v>
                </c:pt>
                <c:pt idx="1425">
                  <c:v>26.951803488701799</c:v>
                </c:pt>
                <c:pt idx="1426">
                  <c:v>26.951803487727702</c:v>
                </c:pt>
                <c:pt idx="1427">
                  <c:v>26.9518034887817</c:v>
                </c:pt>
                <c:pt idx="1428">
                  <c:v>26.951803488279399</c:v>
                </c:pt>
                <c:pt idx="1429">
                  <c:v>26.951803487373802</c:v>
                </c:pt>
                <c:pt idx="1430">
                  <c:v>26.951803488709405</c:v>
                </c:pt>
                <c:pt idx="1431">
                  <c:v>26.951803487712535</c:v>
                </c:pt>
                <c:pt idx="1432">
                  <c:v>26.9518034878799</c:v>
                </c:pt>
                <c:pt idx="1433">
                  <c:v>26.951803486753601</c:v>
                </c:pt>
                <c:pt idx="1434">
                  <c:v>26.951803488290835</c:v>
                </c:pt>
                <c:pt idx="1435">
                  <c:v>26.951803487948435</c:v>
                </c:pt>
                <c:pt idx="1436">
                  <c:v>26.9518034880473</c:v>
                </c:pt>
                <c:pt idx="1437">
                  <c:v>26.951803486502531</c:v>
                </c:pt>
                <c:pt idx="1438">
                  <c:v>26.951803487225387</c:v>
                </c:pt>
                <c:pt idx="1439">
                  <c:v>26.951803487887531</c:v>
                </c:pt>
                <c:pt idx="1440">
                  <c:v>26.9518034877809</c:v>
                </c:pt>
                <c:pt idx="1441">
                  <c:v>26.951803487126501</c:v>
                </c:pt>
                <c:pt idx="1442">
                  <c:v>26.951803488435399</c:v>
                </c:pt>
                <c:pt idx="1443">
                  <c:v>26.951803487560287</c:v>
                </c:pt>
                <c:pt idx="1444">
                  <c:v>26.951803487697198</c:v>
                </c:pt>
                <c:pt idx="1445">
                  <c:v>26.951803488382101</c:v>
                </c:pt>
                <c:pt idx="1446">
                  <c:v>26.9518034881843</c:v>
                </c:pt>
                <c:pt idx="1447">
                  <c:v>26.951803487453731</c:v>
                </c:pt>
                <c:pt idx="1448">
                  <c:v>26.951803486570899</c:v>
                </c:pt>
                <c:pt idx="1449">
                  <c:v>26.951803487522199</c:v>
                </c:pt>
                <c:pt idx="1450">
                  <c:v>26.9518034887322</c:v>
                </c:pt>
                <c:pt idx="1451">
                  <c:v>26.9518034865938</c:v>
                </c:pt>
                <c:pt idx="1452">
                  <c:v>26.951803487111299</c:v>
                </c:pt>
                <c:pt idx="1453">
                  <c:v>26.951803487849435</c:v>
                </c:pt>
                <c:pt idx="1454">
                  <c:v>26.951803488633299</c:v>
                </c:pt>
                <c:pt idx="1455">
                  <c:v>26.951803487712535</c:v>
                </c:pt>
                <c:pt idx="1456">
                  <c:v>26.951803486258935</c:v>
                </c:pt>
                <c:pt idx="1457">
                  <c:v>26.951803486281801</c:v>
                </c:pt>
                <c:pt idx="1458">
                  <c:v>26.951803487636486</c:v>
                </c:pt>
                <c:pt idx="1459">
                  <c:v>26.9518034862209</c:v>
                </c:pt>
                <c:pt idx="1460">
                  <c:v>26.951803488602831</c:v>
                </c:pt>
                <c:pt idx="1461">
                  <c:v>26.951803486860101</c:v>
                </c:pt>
                <c:pt idx="1462">
                  <c:v>26.951803486981902</c:v>
                </c:pt>
                <c:pt idx="1463">
                  <c:v>26.951803486654786</c:v>
                </c:pt>
                <c:pt idx="1464">
                  <c:v>26.951803488580001</c:v>
                </c:pt>
                <c:pt idx="1465">
                  <c:v>26.951803488427799</c:v>
                </c:pt>
                <c:pt idx="1466">
                  <c:v>26.95180348737</c:v>
                </c:pt>
                <c:pt idx="1467">
                  <c:v>26.951803486905799</c:v>
                </c:pt>
                <c:pt idx="1468">
                  <c:v>26.951803489105099</c:v>
                </c:pt>
                <c:pt idx="1469">
                  <c:v>26.951803488572388</c:v>
                </c:pt>
                <c:pt idx="1470">
                  <c:v>26.951803487050398</c:v>
                </c:pt>
                <c:pt idx="1471">
                  <c:v>26.951803487362401</c:v>
                </c:pt>
                <c:pt idx="1472">
                  <c:v>26.951803487720099</c:v>
                </c:pt>
                <c:pt idx="1473">
                  <c:v>26.9518034873091</c:v>
                </c:pt>
                <c:pt idx="1474">
                  <c:v>26.951803488093031</c:v>
                </c:pt>
                <c:pt idx="1475">
                  <c:v>26.9518034879788</c:v>
                </c:pt>
                <c:pt idx="1476">
                  <c:v>26.951803486852594</c:v>
                </c:pt>
                <c:pt idx="1477">
                  <c:v>26.951803487674479</c:v>
                </c:pt>
                <c:pt idx="1478">
                  <c:v>26.9518034879788</c:v>
                </c:pt>
                <c:pt idx="1479">
                  <c:v>26.951803487720099</c:v>
                </c:pt>
                <c:pt idx="1480">
                  <c:v>26.951803486464399</c:v>
                </c:pt>
                <c:pt idx="1481">
                  <c:v>26.9518034871721</c:v>
                </c:pt>
                <c:pt idx="1482">
                  <c:v>26.951803487963588</c:v>
                </c:pt>
                <c:pt idx="1483">
                  <c:v>26.951803487430897</c:v>
                </c:pt>
                <c:pt idx="1484">
                  <c:v>26.951803488770302</c:v>
                </c:pt>
                <c:pt idx="1485">
                  <c:v>26.951803486479598</c:v>
                </c:pt>
                <c:pt idx="1486">
                  <c:v>26.951803487423287</c:v>
                </c:pt>
                <c:pt idx="1487">
                  <c:v>26.951803486898235</c:v>
                </c:pt>
                <c:pt idx="1488">
                  <c:v>26.9518034877809</c:v>
                </c:pt>
                <c:pt idx="1489">
                  <c:v>26.951803487666801</c:v>
                </c:pt>
                <c:pt idx="1490">
                  <c:v>26.951803487324288</c:v>
                </c:pt>
                <c:pt idx="1491">
                  <c:v>26.951803487857031</c:v>
                </c:pt>
                <c:pt idx="1492">
                  <c:v>26.951803487347199</c:v>
                </c:pt>
                <c:pt idx="1493">
                  <c:v>26.951803486053535</c:v>
                </c:pt>
                <c:pt idx="1494">
                  <c:v>26.951803488442998</c:v>
                </c:pt>
                <c:pt idx="1495">
                  <c:v>26.95180348721783</c:v>
                </c:pt>
                <c:pt idx="1496">
                  <c:v>26.951803487088501</c:v>
                </c:pt>
                <c:pt idx="1497">
                  <c:v>26.9518034869362</c:v>
                </c:pt>
                <c:pt idx="1498">
                  <c:v>26.951803487948435</c:v>
                </c:pt>
                <c:pt idx="1499">
                  <c:v>26.951803487126501</c:v>
                </c:pt>
                <c:pt idx="1500">
                  <c:v>26.95180348721783</c:v>
                </c:pt>
                <c:pt idx="1501">
                  <c:v>26.951803487849435</c:v>
                </c:pt>
                <c:pt idx="1502">
                  <c:v>26.951803486784005</c:v>
                </c:pt>
                <c:pt idx="1503">
                  <c:v>26.951803486274201</c:v>
                </c:pt>
                <c:pt idx="1504">
                  <c:v>26.951803486646998</c:v>
                </c:pt>
                <c:pt idx="1505">
                  <c:v>26.951803487872301</c:v>
                </c:pt>
                <c:pt idx="1506">
                  <c:v>26.9518034865938</c:v>
                </c:pt>
                <c:pt idx="1507">
                  <c:v>26.951803486411105</c:v>
                </c:pt>
                <c:pt idx="1508">
                  <c:v>26.951803487971187</c:v>
                </c:pt>
                <c:pt idx="1509">
                  <c:v>26.951803486456875</c:v>
                </c:pt>
                <c:pt idx="1510">
                  <c:v>26.951803486959101</c:v>
                </c:pt>
                <c:pt idx="1511">
                  <c:v>26.951803486989501</c:v>
                </c:pt>
                <c:pt idx="1512">
                  <c:v>26.951803487628698</c:v>
                </c:pt>
                <c:pt idx="1513">
                  <c:v>26.951803488496331</c:v>
                </c:pt>
                <c:pt idx="1514">
                  <c:v>26.951803487849435</c:v>
                </c:pt>
                <c:pt idx="1515">
                  <c:v>26.951803486959101</c:v>
                </c:pt>
                <c:pt idx="1516">
                  <c:v>26.9518034870352</c:v>
                </c:pt>
                <c:pt idx="1517">
                  <c:v>26.951803487057997</c:v>
                </c:pt>
                <c:pt idx="1518">
                  <c:v>26.951803485886035</c:v>
                </c:pt>
                <c:pt idx="1519">
                  <c:v>26.951803487362401</c:v>
                </c:pt>
                <c:pt idx="1520">
                  <c:v>26.951803487316731</c:v>
                </c:pt>
                <c:pt idx="1521">
                  <c:v>26.951803487758131</c:v>
                </c:pt>
                <c:pt idx="1522">
                  <c:v>26.951803488267988</c:v>
                </c:pt>
                <c:pt idx="1523">
                  <c:v>26.951803488062531</c:v>
                </c:pt>
                <c:pt idx="1524">
                  <c:v>26.951803487293901</c:v>
                </c:pt>
                <c:pt idx="1525">
                  <c:v>26.951803487027501</c:v>
                </c:pt>
                <c:pt idx="1526">
                  <c:v>26.951803485825199</c:v>
                </c:pt>
                <c:pt idx="1527">
                  <c:v>26.951803488458271</c:v>
                </c:pt>
                <c:pt idx="1528">
                  <c:v>26.951803488306005</c:v>
                </c:pt>
                <c:pt idx="1529">
                  <c:v>26.951803487255898</c:v>
                </c:pt>
                <c:pt idx="1530">
                  <c:v>26.951803487362401</c:v>
                </c:pt>
                <c:pt idx="1531">
                  <c:v>26.951803487111299</c:v>
                </c:pt>
                <c:pt idx="1532">
                  <c:v>26.951803486297031</c:v>
                </c:pt>
                <c:pt idx="1533">
                  <c:v>26.951803487088501</c:v>
                </c:pt>
                <c:pt idx="1534">
                  <c:v>26.951803489303</c:v>
                </c:pt>
                <c:pt idx="1535">
                  <c:v>26.951803487864701</c:v>
                </c:pt>
                <c:pt idx="1536">
                  <c:v>26.951803486601431</c:v>
                </c:pt>
                <c:pt idx="1537">
                  <c:v>26.951803485155498</c:v>
                </c:pt>
                <c:pt idx="1538">
                  <c:v>26.951803487963588</c:v>
                </c:pt>
                <c:pt idx="1539">
                  <c:v>26.9518034872711</c:v>
                </c:pt>
                <c:pt idx="1540">
                  <c:v>26.951803487233001</c:v>
                </c:pt>
                <c:pt idx="1541">
                  <c:v>26.951803487012331</c:v>
                </c:pt>
                <c:pt idx="1542">
                  <c:v>26.951803488397431</c:v>
                </c:pt>
                <c:pt idx="1543">
                  <c:v>26.951803487560287</c:v>
                </c:pt>
                <c:pt idx="1544">
                  <c:v>26.951803487735287</c:v>
                </c:pt>
                <c:pt idx="1545">
                  <c:v>26.9518034875755</c:v>
                </c:pt>
                <c:pt idx="1546">
                  <c:v>26.9518034867308</c:v>
                </c:pt>
                <c:pt idx="1547">
                  <c:v>26.951803486677498</c:v>
                </c:pt>
                <c:pt idx="1548">
                  <c:v>26.951803488823501</c:v>
                </c:pt>
                <c:pt idx="1549">
                  <c:v>26.951803486905799</c:v>
                </c:pt>
                <c:pt idx="1550">
                  <c:v>26.951803488572388</c:v>
                </c:pt>
                <c:pt idx="1551">
                  <c:v>26.951803487392805</c:v>
                </c:pt>
                <c:pt idx="1552">
                  <c:v>26.951803488412693</c:v>
                </c:pt>
                <c:pt idx="1553">
                  <c:v>26.951803488252835</c:v>
                </c:pt>
                <c:pt idx="1554">
                  <c:v>26.9518034867003</c:v>
                </c:pt>
                <c:pt idx="1555">
                  <c:v>26.951803488275598</c:v>
                </c:pt>
                <c:pt idx="1556">
                  <c:v>26.951803488237498</c:v>
                </c:pt>
                <c:pt idx="1557">
                  <c:v>26.951803486768799</c:v>
                </c:pt>
                <c:pt idx="1558">
                  <c:v>26.951803488062531</c:v>
                </c:pt>
                <c:pt idx="1559">
                  <c:v>26.9518034868677</c:v>
                </c:pt>
                <c:pt idx="1560">
                  <c:v>26.951803487293901</c:v>
                </c:pt>
                <c:pt idx="1561">
                  <c:v>26.9518034873396</c:v>
                </c:pt>
                <c:pt idx="1562">
                  <c:v>26.951803488869203</c:v>
                </c:pt>
                <c:pt idx="1563">
                  <c:v>26.951803486852594</c:v>
                </c:pt>
                <c:pt idx="1564">
                  <c:v>26.951803488496331</c:v>
                </c:pt>
                <c:pt idx="1565">
                  <c:v>26.951803487476571</c:v>
                </c:pt>
                <c:pt idx="1566">
                  <c:v>26.951803487727702</c:v>
                </c:pt>
                <c:pt idx="1567">
                  <c:v>26.951803486266531</c:v>
                </c:pt>
                <c:pt idx="1568">
                  <c:v>26.9518034871721</c:v>
                </c:pt>
                <c:pt idx="1569">
                  <c:v>26.951803486776399</c:v>
                </c:pt>
                <c:pt idx="1570">
                  <c:v>26.951803487430897</c:v>
                </c:pt>
                <c:pt idx="1571">
                  <c:v>26.951803486586197</c:v>
                </c:pt>
                <c:pt idx="1572">
                  <c:v>26.951803487019905</c:v>
                </c:pt>
                <c:pt idx="1573">
                  <c:v>26.951803488800731</c:v>
                </c:pt>
                <c:pt idx="1574">
                  <c:v>26.951803488427799</c:v>
                </c:pt>
                <c:pt idx="1575">
                  <c:v>26.951803488618186</c:v>
                </c:pt>
                <c:pt idx="1576">
                  <c:v>26.951803487735287</c:v>
                </c:pt>
                <c:pt idx="1577">
                  <c:v>26.951803487993999</c:v>
                </c:pt>
                <c:pt idx="1578">
                  <c:v>26.951803487826631</c:v>
                </c:pt>
                <c:pt idx="1579">
                  <c:v>26.951803488275598</c:v>
                </c:pt>
                <c:pt idx="1580">
                  <c:v>26.951803487857031</c:v>
                </c:pt>
                <c:pt idx="1581">
                  <c:v>26.951803488465799</c:v>
                </c:pt>
                <c:pt idx="1582">
                  <c:v>26.951803487765702</c:v>
                </c:pt>
                <c:pt idx="1583">
                  <c:v>26.951803487704797</c:v>
                </c:pt>
                <c:pt idx="1584">
                  <c:v>26.951803487963588</c:v>
                </c:pt>
                <c:pt idx="1585">
                  <c:v>26.951803487293901</c:v>
                </c:pt>
                <c:pt idx="1586">
                  <c:v>26.951803488077701</c:v>
                </c:pt>
                <c:pt idx="1587">
                  <c:v>26.951803487179802</c:v>
                </c:pt>
                <c:pt idx="1588">
                  <c:v>26.9518034878799</c:v>
                </c:pt>
                <c:pt idx="1589">
                  <c:v>26.951803487765702</c:v>
                </c:pt>
                <c:pt idx="1590">
                  <c:v>26.951803488070098</c:v>
                </c:pt>
                <c:pt idx="1591">
                  <c:v>26.951803487233001</c:v>
                </c:pt>
                <c:pt idx="1592">
                  <c:v>26.951803487697198</c:v>
                </c:pt>
                <c:pt idx="1593">
                  <c:v>26.951803488572388</c:v>
                </c:pt>
                <c:pt idx="1594">
                  <c:v>26.951803488564799</c:v>
                </c:pt>
                <c:pt idx="1595">
                  <c:v>26.951803488207101</c:v>
                </c:pt>
                <c:pt idx="1596">
                  <c:v>26.951803488123389</c:v>
                </c:pt>
                <c:pt idx="1597">
                  <c:v>26.951803487651631</c:v>
                </c:pt>
                <c:pt idx="1598">
                  <c:v>26.951803487484231</c:v>
                </c:pt>
                <c:pt idx="1599">
                  <c:v>26.951803486403531</c:v>
                </c:pt>
                <c:pt idx="1600">
                  <c:v>26.951803487347199</c:v>
                </c:pt>
                <c:pt idx="1601">
                  <c:v>26.9518034880473</c:v>
                </c:pt>
                <c:pt idx="1602">
                  <c:v>26.951803488161389</c:v>
                </c:pt>
                <c:pt idx="1603">
                  <c:v>26.951803487948435</c:v>
                </c:pt>
                <c:pt idx="1604">
                  <c:v>26.951803487027501</c:v>
                </c:pt>
                <c:pt idx="1605">
                  <c:v>26.951803486152471</c:v>
                </c:pt>
                <c:pt idx="1606">
                  <c:v>26.951803486784005</c:v>
                </c:pt>
                <c:pt idx="1607">
                  <c:v>26.951803488671302</c:v>
                </c:pt>
                <c:pt idx="1608">
                  <c:v>26.951803487803797</c:v>
                </c:pt>
                <c:pt idx="1609">
                  <c:v>26.9518034871721</c:v>
                </c:pt>
                <c:pt idx="1610">
                  <c:v>26.951803487605901</c:v>
                </c:pt>
                <c:pt idx="1611">
                  <c:v>26.951803488260399</c:v>
                </c:pt>
                <c:pt idx="1612">
                  <c:v>26.951803487065597</c:v>
                </c:pt>
                <c:pt idx="1613">
                  <c:v>26.951803487925503</c:v>
                </c:pt>
                <c:pt idx="1614">
                  <c:v>26.951803487507</c:v>
                </c:pt>
                <c:pt idx="1615">
                  <c:v>26.951803487636486</c:v>
                </c:pt>
                <c:pt idx="1616">
                  <c:v>26.9518034863503</c:v>
                </c:pt>
                <c:pt idx="1617">
                  <c:v>26.951803486555701</c:v>
                </c:pt>
                <c:pt idx="1618">
                  <c:v>26.951803487788631</c:v>
                </c:pt>
                <c:pt idx="1619">
                  <c:v>26.9518034875755</c:v>
                </c:pt>
                <c:pt idx="1620">
                  <c:v>26.9518034881538</c:v>
                </c:pt>
                <c:pt idx="1621">
                  <c:v>26.951803486342605</c:v>
                </c:pt>
                <c:pt idx="1622">
                  <c:v>26.951803487019905</c:v>
                </c:pt>
                <c:pt idx="1623">
                  <c:v>26.951803487453731</c:v>
                </c:pt>
                <c:pt idx="1624">
                  <c:v>26.951803487834201</c:v>
                </c:pt>
                <c:pt idx="1625">
                  <c:v>26.9518034881538</c:v>
                </c:pt>
                <c:pt idx="1626">
                  <c:v>26.951803488488775</c:v>
                </c:pt>
                <c:pt idx="1627">
                  <c:v>26.951803488009201</c:v>
                </c:pt>
                <c:pt idx="1628">
                  <c:v>26.951803486555701</c:v>
                </c:pt>
                <c:pt idx="1629">
                  <c:v>26.951803487080831</c:v>
                </c:pt>
                <c:pt idx="1630">
                  <c:v>26.951803489211631</c:v>
                </c:pt>
                <c:pt idx="1631">
                  <c:v>26.9518034868677</c:v>
                </c:pt>
                <c:pt idx="1632">
                  <c:v>26.951803486654786</c:v>
                </c:pt>
                <c:pt idx="1633">
                  <c:v>26.951803487400493</c:v>
                </c:pt>
                <c:pt idx="1634">
                  <c:v>26.951803486943799</c:v>
                </c:pt>
                <c:pt idx="1635">
                  <c:v>26.951803487400493</c:v>
                </c:pt>
                <c:pt idx="1636">
                  <c:v>26.951803487613535</c:v>
                </c:pt>
                <c:pt idx="1637">
                  <c:v>26.9518034879788</c:v>
                </c:pt>
                <c:pt idx="1638">
                  <c:v>26.951803488024531</c:v>
                </c:pt>
                <c:pt idx="1639">
                  <c:v>26.951803487590698</c:v>
                </c:pt>
                <c:pt idx="1640">
                  <c:v>26.951803486745987</c:v>
                </c:pt>
                <c:pt idx="1641">
                  <c:v>26.951803487849435</c:v>
                </c:pt>
                <c:pt idx="1642">
                  <c:v>26.951803488191899</c:v>
                </c:pt>
                <c:pt idx="1643">
                  <c:v>26.951803487347199</c:v>
                </c:pt>
                <c:pt idx="1644">
                  <c:v>26.951803487849435</c:v>
                </c:pt>
                <c:pt idx="1645">
                  <c:v>26.951803487864701</c:v>
                </c:pt>
                <c:pt idx="1646">
                  <c:v>26.951803487545</c:v>
                </c:pt>
                <c:pt idx="1647">
                  <c:v>26.9518034873091</c:v>
                </c:pt>
                <c:pt idx="1648">
                  <c:v>26.951803487354805</c:v>
                </c:pt>
                <c:pt idx="1649">
                  <c:v>26.951803486677498</c:v>
                </c:pt>
                <c:pt idx="1650">
                  <c:v>26.9518034869971</c:v>
                </c:pt>
                <c:pt idx="1651">
                  <c:v>26.951803488374498</c:v>
                </c:pt>
                <c:pt idx="1652">
                  <c:v>26.95180348737</c:v>
                </c:pt>
                <c:pt idx="1653">
                  <c:v>26.951803488054935</c:v>
                </c:pt>
                <c:pt idx="1654">
                  <c:v>26.951803487233001</c:v>
                </c:pt>
                <c:pt idx="1655">
                  <c:v>26.951803487910297</c:v>
                </c:pt>
                <c:pt idx="1656">
                  <c:v>26.951803487529787</c:v>
                </c:pt>
                <c:pt idx="1657">
                  <c:v>26.951803487050398</c:v>
                </c:pt>
                <c:pt idx="1658">
                  <c:v>26.951803487666801</c:v>
                </c:pt>
                <c:pt idx="1659">
                  <c:v>26.951803486692778</c:v>
                </c:pt>
                <c:pt idx="1660">
                  <c:v>26.951803487141699</c:v>
                </c:pt>
                <c:pt idx="1661">
                  <c:v>26.951803487073203</c:v>
                </c:pt>
                <c:pt idx="1662">
                  <c:v>26.951803487704797</c:v>
                </c:pt>
                <c:pt idx="1663">
                  <c:v>26.951803487240635</c:v>
                </c:pt>
                <c:pt idx="1664">
                  <c:v>26.951803487491805</c:v>
                </c:pt>
                <c:pt idx="1665">
                  <c:v>26.951803488321289</c:v>
                </c:pt>
                <c:pt idx="1666">
                  <c:v>26.9518034877809</c:v>
                </c:pt>
                <c:pt idx="1667">
                  <c:v>26.951803488100598</c:v>
                </c:pt>
                <c:pt idx="1668">
                  <c:v>26.951803487164501</c:v>
                </c:pt>
                <c:pt idx="1669">
                  <c:v>26.951803486943799</c:v>
                </c:pt>
                <c:pt idx="1670">
                  <c:v>26.951803487773287</c:v>
                </c:pt>
                <c:pt idx="1671">
                  <c:v>26.951803486768799</c:v>
                </c:pt>
                <c:pt idx="1672">
                  <c:v>26.951803487895098</c:v>
                </c:pt>
                <c:pt idx="1673">
                  <c:v>26.9518034878799</c:v>
                </c:pt>
                <c:pt idx="1674">
                  <c:v>26.9518034871721</c:v>
                </c:pt>
                <c:pt idx="1675">
                  <c:v>26.951803487225387</c:v>
                </c:pt>
                <c:pt idx="1676">
                  <c:v>26.951803487278731</c:v>
                </c:pt>
                <c:pt idx="1677">
                  <c:v>26.951803487430897</c:v>
                </c:pt>
                <c:pt idx="1678">
                  <c:v>26.951803487955999</c:v>
                </c:pt>
                <c:pt idx="1679">
                  <c:v>26.9518034877429</c:v>
                </c:pt>
                <c:pt idx="1680">
                  <c:v>26.951803486365499</c:v>
                </c:pt>
                <c:pt idx="1681">
                  <c:v>26.951803487834201</c:v>
                </c:pt>
                <c:pt idx="1682">
                  <c:v>26.951803487293901</c:v>
                </c:pt>
                <c:pt idx="1683">
                  <c:v>26.951803487118905</c:v>
                </c:pt>
                <c:pt idx="1684">
                  <c:v>26.951803488016935</c:v>
                </c:pt>
                <c:pt idx="1685">
                  <c:v>26.951803487545</c:v>
                </c:pt>
                <c:pt idx="1686">
                  <c:v>26.9518034873776</c:v>
                </c:pt>
                <c:pt idx="1687">
                  <c:v>26.951803487096086</c:v>
                </c:pt>
                <c:pt idx="1688">
                  <c:v>26.951803488169087</c:v>
                </c:pt>
                <c:pt idx="1689">
                  <c:v>26.951803487278731</c:v>
                </c:pt>
                <c:pt idx="1690">
                  <c:v>26.951803487255898</c:v>
                </c:pt>
                <c:pt idx="1691">
                  <c:v>26.951803487834201</c:v>
                </c:pt>
                <c:pt idx="1692">
                  <c:v>26.951803486920987</c:v>
                </c:pt>
                <c:pt idx="1693">
                  <c:v>26.951803486837299</c:v>
                </c:pt>
                <c:pt idx="1694">
                  <c:v>26.951803487164501</c:v>
                </c:pt>
                <c:pt idx="1695">
                  <c:v>26.951803487621099</c:v>
                </c:pt>
                <c:pt idx="1696">
                  <c:v>26.951803487111299</c:v>
                </c:pt>
                <c:pt idx="1697">
                  <c:v>26.951803487233001</c:v>
                </c:pt>
                <c:pt idx="1698">
                  <c:v>26.951803487552631</c:v>
                </c:pt>
                <c:pt idx="1699">
                  <c:v>26.951803487461302</c:v>
                </c:pt>
                <c:pt idx="1700">
                  <c:v>26.951803487248231</c:v>
                </c:pt>
                <c:pt idx="1701">
                  <c:v>26.951803487042831</c:v>
                </c:pt>
                <c:pt idx="1702">
                  <c:v>26.951803487651631</c:v>
                </c:pt>
                <c:pt idx="1703">
                  <c:v>26.95180348737</c:v>
                </c:pt>
                <c:pt idx="1704">
                  <c:v>26.951803486502531</c:v>
                </c:pt>
                <c:pt idx="1705">
                  <c:v>26.951803487362401</c:v>
                </c:pt>
                <c:pt idx="1706">
                  <c:v>26.951803487636486</c:v>
                </c:pt>
                <c:pt idx="1707">
                  <c:v>26.951803488108201</c:v>
                </c:pt>
                <c:pt idx="1708">
                  <c:v>26.951803488237498</c:v>
                </c:pt>
                <c:pt idx="1709">
                  <c:v>26.951803487057997</c:v>
                </c:pt>
                <c:pt idx="1710">
                  <c:v>26.951803486646998</c:v>
                </c:pt>
                <c:pt idx="1711">
                  <c:v>26.951803486920987</c:v>
                </c:pt>
                <c:pt idx="1712">
                  <c:v>26.951803487796198</c:v>
                </c:pt>
                <c:pt idx="1713">
                  <c:v>26.951803487385199</c:v>
                </c:pt>
                <c:pt idx="1714">
                  <c:v>26.951803487286305</c:v>
                </c:pt>
                <c:pt idx="1715">
                  <c:v>26.951803486989501</c:v>
                </c:pt>
                <c:pt idx="1716">
                  <c:v>26.951803487354805</c:v>
                </c:pt>
                <c:pt idx="1717">
                  <c:v>26.951803486723087</c:v>
                </c:pt>
                <c:pt idx="1718">
                  <c:v>26.951803487233001</c:v>
                </c:pt>
                <c:pt idx="1719">
                  <c:v>26.951803486707902</c:v>
                </c:pt>
                <c:pt idx="1720">
                  <c:v>26.951803488229899</c:v>
                </c:pt>
                <c:pt idx="1721">
                  <c:v>26.951803487910297</c:v>
                </c:pt>
                <c:pt idx="1722">
                  <c:v>26.951803488062531</c:v>
                </c:pt>
                <c:pt idx="1723">
                  <c:v>26.951803488442998</c:v>
                </c:pt>
                <c:pt idx="1724">
                  <c:v>26.951803488001598</c:v>
                </c:pt>
                <c:pt idx="1725">
                  <c:v>26.951803487712535</c:v>
                </c:pt>
                <c:pt idx="1726">
                  <c:v>26.951803487803797</c:v>
                </c:pt>
                <c:pt idx="1727">
                  <c:v>26.951803488054935</c:v>
                </c:pt>
                <c:pt idx="1728">
                  <c:v>26.951803487712535</c:v>
                </c:pt>
                <c:pt idx="1729">
                  <c:v>26.951803488275598</c:v>
                </c:pt>
                <c:pt idx="1730">
                  <c:v>26.9518034862209</c:v>
                </c:pt>
                <c:pt idx="1731">
                  <c:v>26.951803487453731</c:v>
                </c:pt>
                <c:pt idx="1732">
                  <c:v>26.951803488412693</c:v>
                </c:pt>
                <c:pt idx="1733">
                  <c:v>26.951803487347199</c:v>
                </c:pt>
                <c:pt idx="1734">
                  <c:v>26.951803486456875</c:v>
                </c:pt>
                <c:pt idx="1735">
                  <c:v>26.951803487446131</c:v>
                </c:pt>
                <c:pt idx="1736">
                  <c:v>26.9518034877809</c:v>
                </c:pt>
                <c:pt idx="1737">
                  <c:v>26.951803487720099</c:v>
                </c:pt>
                <c:pt idx="1738">
                  <c:v>26.951803487210231</c:v>
                </c:pt>
                <c:pt idx="1739">
                  <c:v>26.951803486449201</c:v>
                </c:pt>
                <c:pt idx="1740">
                  <c:v>26.9518034884202</c:v>
                </c:pt>
                <c:pt idx="1741">
                  <c:v>26.951803487293901</c:v>
                </c:pt>
                <c:pt idx="1742">
                  <c:v>26.951803487141699</c:v>
                </c:pt>
                <c:pt idx="1743">
                  <c:v>26.951803487682035</c:v>
                </c:pt>
                <c:pt idx="1744">
                  <c:v>26.951803487720099</c:v>
                </c:pt>
                <c:pt idx="1745">
                  <c:v>26.951803486974303</c:v>
                </c:pt>
                <c:pt idx="1746">
                  <c:v>26.951803488998635</c:v>
                </c:pt>
                <c:pt idx="1747">
                  <c:v>26.951803487902698</c:v>
                </c:pt>
                <c:pt idx="1748">
                  <c:v>26.9518034883897</c:v>
                </c:pt>
                <c:pt idx="1749">
                  <c:v>26.951803488100598</c:v>
                </c:pt>
                <c:pt idx="1750">
                  <c:v>26.951803487111299</c:v>
                </c:pt>
                <c:pt idx="1751">
                  <c:v>26.9518034873396</c:v>
                </c:pt>
                <c:pt idx="1752">
                  <c:v>26.951803488770302</c:v>
                </c:pt>
                <c:pt idx="1753">
                  <c:v>26.951803486646998</c:v>
                </c:pt>
                <c:pt idx="1754">
                  <c:v>26.951803487666801</c:v>
                </c:pt>
                <c:pt idx="1755">
                  <c:v>26.951803488161389</c:v>
                </c:pt>
                <c:pt idx="1756">
                  <c:v>26.9518034873396</c:v>
                </c:pt>
                <c:pt idx="1757">
                  <c:v>26.95180348737</c:v>
                </c:pt>
                <c:pt idx="1758">
                  <c:v>26.9518034867992</c:v>
                </c:pt>
                <c:pt idx="1759">
                  <c:v>26.951803487826631</c:v>
                </c:pt>
                <c:pt idx="1760">
                  <c:v>26.951803487096086</c:v>
                </c:pt>
                <c:pt idx="1761">
                  <c:v>26.951803487773287</c:v>
                </c:pt>
                <c:pt idx="1762">
                  <c:v>26.951803486707902</c:v>
                </c:pt>
                <c:pt idx="1763">
                  <c:v>26.951803486883001</c:v>
                </c:pt>
                <c:pt idx="1764">
                  <c:v>26.951803487491805</c:v>
                </c:pt>
                <c:pt idx="1765">
                  <c:v>26.951803486685098</c:v>
                </c:pt>
                <c:pt idx="1766">
                  <c:v>26.951803486053535</c:v>
                </c:pt>
                <c:pt idx="1767">
                  <c:v>26.951803487507</c:v>
                </c:pt>
                <c:pt idx="1768">
                  <c:v>26.95180348691343</c:v>
                </c:pt>
                <c:pt idx="1769">
                  <c:v>26.9518034868297</c:v>
                </c:pt>
                <c:pt idx="1770">
                  <c:v>26.951803487354805</c:v>
                </c:pt>
                <c:pt idx="1771">
                  <c:v>26.951803488686593</c:v>
                </c:pt>
                <c:pt idx="1772">
                  <c:v>26.951803487126501</c:v>
                </c:pt>
                <c:pt idx="1773">
                  <c:v>26.951803487453731</c:v>
                </c:pt>
                <c:pt idx="1774">
                  <c:v>26.951803487179802</c:v>
                </c:pt>
                <c:pt idx="1775">
                  <c:v>26.951803487583099</c:v>
                </c:pt>
                <c:pt idx="1776">
                  <c:v>26.951803488975699</c:v>
                </c:pt>
                <c:pt idx="1777">
                  <c:v>26.951803487750531</c:v>
                </c:pt>
                <c:pt idx="1778">
                  <c:v>26.951803487628698</c:v>
                </c:pt>
                <c:pt idx="1779">
                  <c:v>26.951803487499486</c:v>
                </c:pt>
                <c:pt idx="1780">
                  <c:v>26.9518034870352</c:v>
                </c:pt>
                <c:pt idx="1781">
                  <c:v>26.951803487849435</c:v>
                </c:pt>
                <c:pt idx="1782">
                  <c:v>26.951803487332</c:v>
                </c:pt>
                <c:pt idx="1783">
                  <c:v>26.951803488435399</c:v>
                </c:pt>
                <c:pt idx="1784">
                  <c:v>26.951803487408135</c:v>
                </c:pt>
                <c:pt idx="1785">
                  <c:v>26.951803487659205</c:v>
                </c:pt>
                <c:pt idx="1786">
                  <c:v>26.951803487233001</c:v>
                </c:pt>
                <c:pt idx="1787">
                  <c:v>26.951803486753601</c:v>
                </c:pt>
                <c:pt idx="1788">
                  <c:v>26.951803488169087</c:v>
                </c:pt>
                <c:pt idx="1789">
                  <c:v>26.951803487598301</c:v>
                </c:pt>
                <c:pt idx="1790">
                  <c:v>26.951803487522199</c:v>
                </c:pt>
                <c:pt idx="1791">
                  <c:v>26.9518034873776</c:v>
                </c:pt>
                <c:pt idx="1792">
                  <c:v>26.951803488169087</c:v>
                </c:pt>
                <c:pt idx="1793">
                  <c:v>26.951803488427799</c:v>
                </c:pt>
                <c:pt idx="1794">
                  <c:v>26.951803487027501</c:v>
                </c:pt>
                <c:pt idx="1795">
                  <c:v>26.951803487065597</c:v>
                </c:pt>
                <c:pt idx="1796">
                  <c:v>26.951803487765702</c:v>
                </c:pt>
                <c:pt idx="1797">
                  <c:v>26.951803487948435</c:v>
                </c:pt>
                <c:pt idx="1798">
                  <c:v>26.951803487476571</c:v>
                </c:pt>
                <c:pt idx="1799">
                  <c:v>26.9518034883593</c:v>
                </c:pt>
                <c:pt idx="1800">
                  <c:v>26.951803487392805</c:v>
                </c:pt>
                <c:pt idx="1801">
                  <c:v>26.951803487240635</c:v>
                </c:pt>
                <c:pt idx="1802">
                  <c:v>26.951803488108201</c:v>
                </c:pt>
                <c:pt idx="1803">
                  <c:v>26.951803487659205</c:v>
                </c:pt>
                <c:pt idx="1804">
                  <c:v>26.951803486898235</c:v>
                </c:pt>
                <c:pt idx="1805">
                  <c:v>26.951803486989501</c:v>
                </c:pt>
                <c:pt idx="1806">
                  <c:v>26.9518034865938</c:v>
                </c:pt>
                <c:pt idx="1807">
                  <c:v>26.95180348721783</c:v>
                </c:pt>
                <c:pt idx="1808">
                  <c:v>26.951803487659205</c:v>
                </c:pt>
                <c:pt idx="1809">
                  <c:v>26.951803487895098</c:v>
                </c:pt>
                <c:pt idx="1810">
                  <c:v>26.951803486951388</c:v>
                </c:pt>
                <c:pt idx="1811">
                  <c:v>26.951803487986435</c:v>
                </c:pt>
                <c:pt idx="1812">
                  <c:v>26.951803487278731</c:v>
                </c:pt>
                <c:pt idx="1813">
                  <c:v>26.951803487704797</c:v>
                </c:pt>
                <c:pt idx="1814">
                  <c:v>26.951803488093031</c:v>
                </c:pt>
                <c:pt idx="1815">
                  <c:v>26.9518034880473</c:v>
                </c:pt>
                <c:pt idx="1816">
                  <c:v>26.951803486692778</c:v>
                </c:pt>
                <c:pt idx="1817">
                  <c:v>26.951803488146201</c:v>
                </c:pt>
                <c:pt idx="1818">
                  <c:v>26.951803487248231</c:v>
                </c:pt>
                <c:pt idx="1819">
                  <c:v>26.951803487461302</c:v>
                </c:pt>
                <c:pt idx="1820">
                  <c:v>26.951803486837299</c:v>
                </c:pt>
                <c:pt idx="1821">
                  <c:v>26.951803487864701</c:v>
                </c:pt>
                <c:pt idx="1822">
                  <c:v>26.951803488093031</c:v>
                </c:pt>
                <c:pt idx="1823">
                  <c:v>26.951803488838731</c:v>
                </c:pt>
                <c:pt idx="1824">
                  <c:v>26.951803487438578</c:v>
                </c:pt>
                <c:pt idx="1825">
                  <c:v>26.951803487529787</c:v>
                </c:pt>
                <c:pt idx="1826">
                  <c:v>26.9518034869667</c:v>
                </c:pt>
                <c:pt idx="1827">
                  <c:v>26.951803487773287</c:v>
                </c:pt>
                <c:pt idx="1828">
                  <c:v>26.951803487332</c:v>
                </c:pt>
                <c:pt idx="1829">
                  <c:v>26.9518034878799</c:v>
                </c:pt>
                <c:pt idx="1830">
                  <c:v>26.951803487499486</c:v>
                </c:pt>
                <c:pt idx="1831">
                  <c:v>26.951803488062531</c:v>
                </c:pt>
                <c:pt idx="1832">
                  <c:v>26.951803486905799</c:v>
                </c:pt>
                <c:pt idx="1833">
                  <c:v>26.951803487484231</c:v>
                </c:pt>
                <c:pt idx="1834">
                  <c:v>26.951803487332</c:v>
                </c:pt>
                <c:pt idx="1835">
                  <c:v>26.951803488062531</c:v>
                </c:pt>
                <c:pt idx="1836">
                  <c:v>26.951803486981902</c:v>
                </c:pt>
                <c:pt idx="1837">
                  <c:v>26.9518034887322</c:v>
                </c:pt>
                <c:pt idx="1838">
                  <c:v>26.951803486905799</c:v>
                </c:pt>
                <c:pt idx="1839">
                  <c:v>26.951803487423287</c:v>
                </c:pt>
                <c:pt idx="1840">
                  <c:v>26.951803487666801</c:v>
                </c:pt>
                <c:pt idx="1841">
                  <c:v>26.951803487666801</c:v>
                </c:pt>
                <c:pt idx="1842">
                  <c:v>26.951803487347199</c:v>
                </c:pt>
                <c:pt idx="1843">
                  <c:v>26.951803487195001</c:v>
                </c:pt>
                <c:pt idx="1844">
                  <c:v>26.951803487788631</c:v>
                </c:pt>
                <c:pt idx="1845">
                  <c:v>26.951803487910297</c:v>
                </c:pt>
                <c:pt idx="1846">
                  <c:v>26.951803487408135</c:v>
                </c:pt>
                <c:pt idx="1847">
                  <c:v>26.951803486403531</c:v>
                </c:pt>
                <c:pt idx="1848">
                  <c:v>26.951803487027501</c:v>
                </c:pt>
                <c:pt idx="1849">
                  <c:v>26.951803488382101</c:v>
                </c:pt>
                <c:pt idx="1850">
                  <c:v>26.951803487118905</c:v>
                </c:pt>
                <c:pt idx="1851">
                  <c:v>26.9518034878799</c:v>
                </c:pt>
                <c:pt idx="1852">
                  <c:v>26.9518034880473</c:v>
                </c:pt>
                <c:pt idx="1853">
                  <c:v>26.951803486905799</c:v>
                </c:pt>
                <c:pt idx="1854">
                  <c:v>26.951803487712535</c:v>
                </c:pt>
                <c:pt idx="1855">
                  <c:v>26.9518034871341</c:v>
                </c:pt>
                <c:pt idx="1856">
                  <c:v>26.951803487073203</c:v>
                </c:pt>
                <c:pt idx="1857">
                  <c:v>26.951803487636486</c:v>
                </c:pt>
                <c:pt idx="1858">
                  <c:v>26.951803487636486</c:v>
                </c:pt>
                <c:pt idx="1859">
                  <c:v>26.951803487499486</c:v>
                </c:pt>
                <c:pt idx="1860">
                  <c:v>26.951803487164501</c:v>
                </c:pt>
                <c:pt idx="1861">
                  <c:v>26.951803487255898</c:v>
                </c:pt>
                <c:pt idx="1862">
                  <c:v>26.951803487438578</c:v>
                </c:pt>
                <c:pt idx="1863">
                  <c:v>26.9518034881843</c:v>
                </c:pt>
                <c:pt idx="1864">
                  <c:v>26.951803487925503</c:v>
                </c:pt>
                <c:pt idx="1865">
                  <c:v>26.951803487545</c:v>
                </c:pt>
                <c:pt idx="1866">
                  <c:v>26.951803487605901</c:v>
                </c:pt>
                <c:pt idx="1867">
                  <c:v>26.951803488945288</c:v>
                </c:pt>
                <c:pt idx="1868">
                  <c:v>26.951803487408135</c:v>
                </c:pt>
                <c:pt idx="1869">
                  <c:v>26.951803487712535</c:v>
                </c:pt>
                <c:pt idx="1870">
                  <c:v>26.951803488093031</c:v>
                </c:pt>
                <c:pt idx="1871">
                  <c:v>26.951803487332</c:v>
                </c:pt>
                <c:pt idx="1872">
                  <c:v>26.951803487864701</c:v>
                </c:pt>
                <c:pt idx="1873">
                  <c:v>26.951803486768799</c:v>
                </c:pt>
                <c:pt idx="1874">
                  <c:v>26.951803487605901</c:v>
                </c:pt>
                <c:pt idx="1875">
                  <c:v>26.951803487697198</c:v>
                </c:pt>
                <c:pt idx="1876">
                  <c:v>26.951803487636486</c:v>
                </c:pt>
                <c:pt idx="1877">
                  <c:v>26.951803487468901</c:v>
                </c:pt>
                <c:pt idx="1878">
                  <c:v>26.951803488001598</c:v>
                </c:pt>
                <c:pt idx="1879">
                  <c:v>26.951803487682035</c:v>
                </c:pt>
                <c:pt idx="1880">
                  <c:v>26.951803486692778</c:v>
                </c:pt>
                <c:pt idx="1881">
                  <c:v>26.951803487514631</c:v>
                </c:pt>
                <c:pt idx="1882">
                  <c:v>26.951803487423287</c:v>
                </c:pt>
                <c:pt idx="1883">
                  <c:v>26.951803487819031</c:v>
                </c:pt>
                <c:pt idx="1884">
                  <c:v>26.951803487529787</c:v>
                </c:pt>
                <c:pt idx="1885">
                  <c:v>26.951803487027501</c:v>
                </c:pt>
                <c:pt idx="1886">
                  <c:v>26.951803486814601</c:v>
                </c:pt>
                <c:pt idx="1887">
                  <c:v>26.951803487864701</c:v>
                </c:pt>
                <c:pt idx="1888">
                  <c:v>26.951803487758131</c:v>
                </c:pt>
                <c:pt idx="1889">
                  <c:v>26.951803487042831</c:v>
                </c:pt>
                <c:pt idx="1890">
                  <c:v>26.951803487666801</c:v>
                </c:pt>
                <c:pt idx="1891">
                  <c:v>26.951803487651631</c:v>
                </c:pt>
                <c:pt idx="1892">
                  <c:v>26.951803487499486</c:v>
                </c:pt>
                <c:pt idx="1893">
                  <c:v>26.951803487042831</c:v>
                </c:pt>
                <c:pt idx="1894">
                  <c:v>26.9518034873015</c:v>
                </c:pt>
                <c:pt idx="1895">
                  <c:v>26.951803487545</c:v>
                </c:pt>
                <c:pt idx="1896">
                  <c:v>26.951803488093031</c:v>
                </c:pt>
                <c:pt idx="1897">
                  <c:v>26.951803487773287</c:v>
                </c:pt>
                <c:pt idx="1898">
                  <c:v>26.951803487316731</c:v>
                </c:pt>
                <c:pt idx="1899">
                  <c:v>26.951803488199531</c:v>
                </c:pt>
                <c:pt idx="1900">
                  <c:v>26.951803487027501</c:v>
                </c:pt>
                <c:pt idx="1901">
                  <c:v>26.951803487423287</c:v>
                </c:pt>
                <c:pt idx="1902">
                  <c:v>26.951803488077701</c:v>
                </c:pt>
                <c:pt idx="1903">
                  <c:v>26.951803487286305</c:v>
                </c:pt>
                <c:pt idx="1904">
                  <c:v>26.951803487164501</c:v>
                </c:pt>
                <c:pt idx="1905">
                  <c:v>26.951803488016935</c:v>
                </c:pt>
                <c:pt idx="1906">
                  <c:v>26.951803487529787</c:v>
                </c:pt>
                <c:pt idx="1907">
                  <c:v>26.951803487712535</c:v>
                </c:pt>
                <c:pt idx="1908">
                  <c:v>26.951803487362401</c:v>
                </c:pt>
                <c:pt idx="1909">
                  <c:v>26.951803487727702</c:v>
                </c:pt>
                <c:pt idx="1910">
                  <c:v>26.951803487758131</c:v>
                </c:pt>
                <c:pt idx="1911">
                  <c:v>26.951803487468901</c:v>
                </c:pt>
                <c:pt idx="1912">
                  <c:v>26.951803487408135</c:v>
                </c:pt>
                <c:pt idx="1913">
                  <c:v>26.951803488016935</c:v>
                </c:pt>
                <c:pt idx="1914">
                  <c:v>26.951803486981902</c:v>
                </c:pt>
                <c:pt idx="1915">
                  <c:v>26.951803488427799</c:v>
                </c:pt>
                <c:pt idx="1916">
                  <c:v>26.951803486555701</c:v>
                </c:pt>
                <c:pt idx="1917">
                  <c:v>26.951803487682035</c:v>
                </c:pt>
                <c:pt idx="1918">
                  <c:v>26.951803487727702</c:v>
                </c:pt>
                <c:pt idx="1919">
                  <c:v>26.951803486723087</c:v>
                </c:pt>
                <c:pt idx="1920">
                  <c:v>26.951803486814601</c:v>
                </c:pt>
                <c:pt idx="1921">
                  <c:v>26.951803488717001</c:v>
                </c:pt>
                <c:pt idx="1922">
                  <c:v>26.951803487408135</c:v>
                </c:pt>
                <c:pt idx="1923">
                  <c:v>26.951803486646998</c:v>
                </c:pt>
                <c:pt idx="1924">
                  <c:v>26.9518034872711</c:v>
                </c:pt>
                <c:pt idx="1925">
                  <c:v>26.951803487073203</c:v>
                </c:pt>
                <c:pt idx="1926">
                  <c:v>26.951803487849435</c:v>
                </c:pt>
                <c:pt idx="1927">
                  <c:v>26.951803487590698</c:v>
                </c:pt>
                <c:pt idx="1928">
                  <c:v>26.951803487240635</c:v>
                </c:pt>
                <c:pt idx="1929">
                  <c:v>26.951803487545</c:v>
                </c:pt>
                <c:pt idx="1930">
                  <c:v>26.951803487012331</c:v>
                </c:pt>
                <c:pt idx="1931">
                  <c:v>26.951803488214786</c:v>
                </c:pt>
                <c:pt idx="1932">
                  <c:v>26.9518034877429</c:v>
                </c:pt>
                <c:pt idx="1933">
                  <c:v>26.9518034872711</c:v>
                </c:pt>
                <c:pt idx="1934">
                  <c:v>26.951803487697198</c:v>
                </c:pt>
                <c:pt idx="1935">
                  <c:v>26.951803488062531</c:v>
                </c:pt>
                <c:pt idx="1936">
                  <c:v>26.951803487514631</c:v>
                </c:pt>
                <c:pt idx="1937">
                  <c:v>26.951803487682035</c:v>
                </c:pt>
                <c:pt idx="1938">
                  <c:v>26.951803487819031</c:v>
                </c:pt>
                <c:pt idx="1939">
                  <c:v>26.951803487073203</c:v>
                </c:pt>
                <c:pt idx="1940">
                  <c:v>26.951803487286305</c:v>
                </c:pt>
                <c:pt idx="1941">
                  <c:v>26.951803486890686</c:v>
                </c:pt>
                <c:pt idx="1942">
                  <c:v>26.9518034873776</c:v>
                </c:pt>
                <c:pt idx="1943">
                  <c:v>26.951803487545</c:v>
                </c:pt>
                <c:pt idx="1944">
                  <c:v>26.9518034873015</c:v>
                </c:pt>
                <c:pt idx="1945">
                  <c:v>26.951803487499486</c:v>
                </c:pt>
                <c:pt idx="1946">
                  <c:v>26.951803487895098</c:v>
                </c:pt>
                <c:pt idx="1947">
                  <c:v>26.951803487164501</c:v>
                </c:pt>
                <c:pt idx="1948">
                  <c:v>26.951803486023</c:v>
                </c:pt>
                <c:pt idx="1949">
                  <c:v>26.9518034875755</c:v>
                </c:pt>
                <c:pt idx="1950">
                  <c:v>26.951803487195001</c:v>
                </c:pt>
                <c:pt idx="1951">
                  <c:v>26.9518034877429</c:v>
                </c:pt>
                <c:pt idx="1952">
                  <c:v>26.951803487773287</c:v>
                </c:pt>
                <c:pt idx="1953">
                  <c:v>26.951803487179802</c:v>
                </c:pt>
                <c:pt idx="1954">
                  <c:v>26.951803487605901</c:v>
                </c:pt>
                <c:pt idx="1955">
                  <c:v>26.951803487803797</c:v>
                </c:pt>
                <c:pt idx="1956">
                  <c:v>26.951803486692778</c:v>
                </c:pt>
                <c:pt idx="1957">
                  <c:v>26.951803487514631</c:v>
                </c:pt>
                <c:pt idx="1958">
                  <c:v>26.9518034877429</c:v>
                </c:pt>
                <c:pt idx="1959">
                  <c:v>26.951803487179802</c:v>
                </c:pt>
                <c:pt idx="1960">
                  <c:v>26.9518034877429</c:v>
                </c:pt>
                <c:pt idx="1961">
                  <c:v>26.951803487240635</c:v>
                </c:pt>
                <c:pt idx="1962">
                  <c:v>26.951803487073203</c:v>
                </c:pt>
                <c:pt idx="1963">
                  <c:v>26.9518034873015</c:v>
                </c:pt>
                <c:pt idx="1964">
                  <c:v>26.951803487727702</c:v>
                </c:pt>
                <c:pt idx="1965">
                  <c:v>26.951803487240635</c:v>
                </c:pt>
                <c:pt idx="1966">
                  <c:v>26.951803487499486</c:v>
                </c:pt>
                <c:pt idx="1967">
                  <c:v>26.951803488032105</c:v>
                </c:pt>
                <c:pt idx="1968">
                  <c:v>26.951803487316731</c:v>
                </c:pt>
                <c:pt idx="1969">
                  <c:v>26.951803487788631</c:v>
                </c:pt>
                <c:pt idx="1970">
                  <c:v>26.951803486510101</c:v>
                </c:pt>
                <c:pt idx="1971">
                  <c:v>26.951803487605901</c:v>
                </c:pt>
                <c:pt idx="1972">
                  <c:v>26.951803488093031</c:v>
                </c:pt>
                <c:pt idx="1973">
                  <c:v>26.951803487955999</c:v>
                </c:pt>
                <c:pt idx="1974">
                  <c:v>26.951803487438578</c:v>
                </c:pt>
                <c:pt idx="1975">
                  <c:v>26.951803487423287</c:v>
                </c:pt>
                <c:pt idx="1976">
                  <c:v>26.951803487210231</c:v>
                </c:pt>
                <c:pt idx="1977">
                  <c:v>26.9518034873776</c:v>
                </c:pt>
                <c:pt idx="1978">
                  <c:v>26.951803487179802</c:v>
                </c:pt>
                <c:pt idx="1979">
                  <c:v>26.951803487803797</c:v>
                </c:pt>
                <c:pt idx="1980">
                  <c:v>26.951803488503902</c:v>
                </c:pt>
                <c:pt idx="1981">
                  <c:v>26.951803488473498</c:v>
                </c:pt>
                <c:pt idx="1982">
                  <c:v>26.951803486494835</c:v>
                </c:pt>
                <c:pt idx="1983">
                  <c:v>26.951803488016935</c:v>
                </c:pt>
                <c:pt idx="1984">
                  <c:v>26.951803487179802</c:v>
                </c:pt>
                <c:pt idx="1985">
                  <c:v>26.951803486266531</c:v>
                </c:pt>
                <c:pt idx="1986">
                  <c:v>26.951803487255898</c:v>
                </c:pt>
                <c:pt idx="1987">
                  <c:v>26.951803488077701</c:v>
                </c:pt>
                <c:pt idx="1988">
                  <c:v>26.951803487834201</c:v>
                </c:pt>
                <c:pt idx="1989">
                  <c:v>26.951803487605901</c:v>
                </c:pt>
                <c:pt idx="1990">
                  <c:v>26.951803488077701</c:v>
                </c:pt>
                <c:pt idx="1991">
                  <c:v>26.9518034868297</c:v>
                </c:pt>
                <c:pt idx="1992">
                  <c:v>26.951803487408135</c:v>
                </c:pt>
                <c:pt idx="1993">
                  <c:v>26.951803487727702</c:v>
                </c:pt>
                <c:pt idx="1994">
                  <c:v>26.951803487666801</c:v>
                </c:pt>
                <c:pt idx="1995">
                  <c:v>26.951803487438578</c:v>
                </c:pt>
                <c:pt idx="1996">
                  <c:v>26.9518034866623</c:v>
                </c:pt>
                <c:pt idx="1997">
                  <c:v>26.951803486692778</c:v>
                </c:pt>
                <c:pt idx="1998">
                  <c:v>26.951803487651631</c:v>
                </c:pt>
                <c:pt idx="1999">
                  <c:v>26.951803487712535</c:v>
                </c:pt>
                <c:pt idx="2000">
                  <c:v>26.951803486875299</c:v>
                </c:pt>
                <c:pt idx="2001">
                  <c:v>26.951803487438578</c:v>
                </c:pt>
                <c:pt idx="2002">
                  <c:v>26.951803487027501</c:v>
                </c:pt>
                <c:pt idx="2003">
                  <c:v>26.951803487727702</c:v>
                </c:pt>
                <c:pt idx="2004">
                  <c:v>26.951803487468901</c:v>
                </c:pt>
                <c:pt idx="2005">
                  <c:v>26.951803487210231</c:v>
                </c:pt>
                <c:pt idx="2006">
                  <c:v>26.951803486860101</c:v>
                </c:pt>
                <c:pt idx="2007">
                  <c:v>26.951803486753601</c:v>
                </c:pt>
                <c:pt idx="2008">
                  <c:v>26.951803487027501</c:v>
                </c:pt>
                <c:pt idx="2009">
                  <c:v>26.951803488321289</c:v>
                </c:pt>
                <c:pt idx="2010">
                  <c:v>26.951803487529787</c:v>
                </c:pt>
                <c:pt idx="2011">
                  <c:v>26.951803487529787</c:v>
                </c:pt>
                <c:pt idx="2012">
                  <c:v>26.951803487347199</c:v>
                </c:pt>
                <c:pt idx="2013">
                  <c:v>26.951803487864701</c:v>
                </c:pt>
                <c:pt idx="2014">
                  <c:v>26.951803487529787</c:v>
                </c:pt>
                <c:pt idx="2015">
                  <c:v>26.951803487392805</c:v>
                </c:pt>
                <c:pt idx="2016">
                  <c:v>26.951803486981902</c:v>
                </c:pt>
                <c:pt idx="2017">
                  <c:v>26.951803487392805</c:v>
                </c:pt>
                <c:pt idx="2018">
                  <c:v>26.951803487773287</c:v>
                </c:pt>
                <c:pt idx="2019">
                  <c:v>26.9518034881843</c:v>
                </c:pt>
                <c:pt idx="2020">
                  <c:v>26.951803487910297</c:v>
                </c:pt>
                <c:pt idx="2021">
                  <c:v>26.951803487499486</c:v>
                </c:pt>
                <c:pt idx="2022">
                  <c:v>26.951803487164501</c:v>
                </c:pt>
                <c:pt idx="2023">
                  <c:v>26.951803487042831</c:v>
                </c:pt>
                <c:pt idx="2024">
                  <c:v>26.951803487210231</c:v>
                </c:pt>
                <c:pt idx="2025">
                  <c:v>26.951803487468901</c:v>
                </c:pt>
                <c:pt idx="2026">
                  <c:v>26.951803486784005</c:v>
                </c:pt>
                <c:pt idx="2027">
                  <c:v>26.951803487514631</c:v>
                </c:pt>
                <c:pt idx="2028">
                  <c:v>26.951803487286305</c:v>
                </c:pt>
                <c:pt idx="2029">
                  <c:v>26.951803487438578</c:v>
                </c:pt>
                <c:pt idx="2030">
                  <c:v>26.951803488229899</c:v>
                </c:pt>
                <c:pt idx="2031">
                  <c:v>26.951803487910297</c:v>
                </c:pt>
                <c:pt idx="2032">
                  <c:v>26.951803487864701</c:v>
                </c:pt>
                <c:pt idx="2033">
                  <c:v>26.951803487590698</c:v>
                </c:pt>
                <c:pt idx="2034">
                  <c:v>26.951803487408135</c:v>
                </c:pt>
                <c:pt idx="2035">
                  <c:v>26.951803487864701</c:v>
                </c:pt>
                <c:pt idx="2036">
                  <c:v>26.951803486981902</c:v>
                </c:pt>
                <c:pt idx="2037">
                  <c:v>26.951803487179802</c:v>
                </c:pt>
                <c:pt idx="2038">
                  <c:v>26.951803488062531</c:v>
                </c:pt>
                <c:pt idx="2039">
                  <c:v>26.951803487484231</c:v>
                </c:pt>
                <c:pt idx="2040">
                  <c:v>26.9518034872711</c:v>
                </c:pt>
                <c:pt idx="2041">
                  <c:v>26.951803486875299</c:v>
                </c:pt>
                <c:pt idx="2042">
                  <c:v>26.951803488275598</c:v>
                </c:pt>
                <c:pt idx="2043">
                  <c:v>26.951803487849435</c:v>
                </c:pt>
                <c:pt idx="2044">
                  <c:v>26.9518034880473</c:v>
                </c:pt>
                <c:pt idx="2045">
                  <c:v>26.951803487712535</c:v>
                </c:pt>
                <c:pt idx="2046">
                  <c:v>26.951803487605901</c:v>
                </c:pt>
                <c:pt idx="2047">
                  <c:v>26.951803487179802</c:v>
                </c:pt>
                <c:pt idx="2048">
                  <c:v>26.951803487758131</c:v>
                </c:pt>
                <c:pt idx="2049">
                  <c:v>26.951803488032105</c:v>
                </c:pt>
                <c:pt idx="2050">
                  <c:v>26.951803487286305</c:v>
                </c:pt>
                <c:pt idx="2051">
                  <c:v>26.951803487438578</c:v>
                </c:pt>
                <c:pt idx="2052">
                  <c:v>26.951803487240635</c:v>
                </c:pt>
                <c:pt idx="2053">
                  <c:v>26.951803487955999</c:v>
                </c:pt>
                <c:pt idx="2054">
                  <c:v>26.951803487438578</c:v>
                </c:pt>
                <c:pt idx="2055">
                  <c:v>26.951803487636486</c:v>
                </c:pt>
                <c:pt idx="2056">
                  <c:v>26.951803486860101</c:v>
                </c:pt>
                <c:pt idx="2057">
                  <c:v>26.9518034873776</c:v>
                </c:pt>
                <c:pt idx="2058">
                  <c:v>26.951803487651631</c:v>
                </c:pt>
                <c:pt idx="2059">
                  <c:v>26.951803487636486</c:v>
                </c:pt>
                <c:pt idx="2060">
                  <c:v>26.951803487590698</c:v>
                </c:pt>
                <c:pt idx="2061">
                  <c:v>26.951803487347199</c:v>
                </c:pt>
                <c:pt idx="2062">
                  <c:v>26.951803487438578</c:v>
                </c:pt>
                <c:pt idx="2063">
                  <c:v>26.9518034875755</c:v>
                </c:pt>
                <c:pt idx="2064">
                  <c:v>26.951803487925503</c:v>
                </c:pt>
                <c:pt idx="2065">
                  <c:v>26.951803487423287</c:v>
                </c:pt>
                <c:pt idx="2066">
                  <c:v>26.951803487195001</c:v>
                </c:pt>
                <c:pt idx="2067">
                  <c:v>26.951803487682035</c:v>
                </c:pt>
                <c:pt idx="2068">
                  <c:v>26.951803487682035</c:v>
                </c:pt>
                <c:pt idx="2069">
                  <c:v>26.951803486723087</c:v>
                </c:pt>
                <c:pt idx="2070">
                  <c:v>26.9518034875755</c:v>
                </c:pt>
                <c:pt idx="2071">
                  <c:v>26.9518034867992</c:v>
                </c:pt>
                <c:pt idx="2072">
                  <c:v>26.951803487164501</c:v>
                </c:pt>
                <c:pt idx="2073">
                  <c:v>26.951803487347199</c:v>
                </c:pt>
                <c:pt idx="2074">
                  <c:v>26.951803486905799</c:v>
                </c:pt>
                <c:pt idx="2075">
                  <c:v>26.951803487697198</c:v>
                </c:pt>
                <c:pt idx="2076">
                  <c:v>26.951803488123389</c:v>
                </c:pt>
                <c:pt idx="2077">
                  <c:v>26.951803487057997</c:v>
                </c:pt>
                <c:pt idx="2078">
                  <c:v>26.951803487255898</c:v>
                </c:pt>
                <c:pt idx="2079">
                  <c:v>26.951803487682035</c:v>
                </c:pt>
                <c:pt idx="2080">
                  <c:v>26.9518034869362</c:v>
                </c:pt>
                <c:pt idx="2081">
                  <c:v>26.951803487849435</c:v>
                </c:pt>
                <c:pt idx="2082">
                  <c:v>26.951803487316731</c:v>
                </c:pt>
                <c:pt idx="2083">
                  <c:v>26.951803487332</c:v>
                </c:pt>
                <c:pt idx="2084">
                  <c:v>26.951803487118905</c:v>
                </c:pt>
                <c:pt idx="2085">
                  <c:v>26.951803487819031</c:v>
                </c:pt>
                <c:pt idx="2086">
                  <c:v>26.951803487027501</c:v>
                </c:pt>
                <c:pt idx="2087">
                  <c:v>26.951803487149299</c:v>
                </c:pt>
                <c:pt idx="2088">
                  <c:v>26.951803487529787</c:v>
                </c:pt>
                <c:pt idx="2089">
                  <c:v>26.951803487621099</c:v>
                </c:pt>
                <c:pt idx="2090">
                  <c:v>26.951803487560287</c:v>
                </c:pt>
                <c:pt idx="2091">
                  <c:v>26.951803487712535</c:v>
                </c:pt>
                <c:pt idx="2092">
                  <c:v>26.951803487560287</c:v>
                </c:pt>
                <c:pt idx="2093">
                  <c:v>26.951803488214786</c:v>
                </c:pt>
                <c:pt idx="2094">
                  <c:v>26.951803487179802</c:v>
                </c:pt>
                <c:pt idx="2095">
                  <c:v>26.951803487651631</c:v>
                </c:pt>
                <c:pt idx="2096">
                  <c:v>26.951803487605901</c:v>
                </c:pt>
                <c:pt idx="2097">
                  <c:v>26.951803487195001</c:v>
                </c:pt>
                <c:pt idx="2098">
                  <c:v>26.951803487590698</c:v>
                </c:pt>
                <c:pt idx="2099">
                  <c:v>26.951803487210231</c:v>
                </c:pt>
                <c:pt idx="2100">
                  <c:v>26.9518034869362</c:v>
                </c:pt>
                <c:pt idx="2101">
                  <c:v>26.951803487332</c:v>
                </c:pt>
                <c:pt idx="2102">
                  <c:v>26.9518034875755</c:v>
                </c:pt>
                <c:pt idx="2103">
                  <c:v>26.951803487362401</c:v>
                </c:pt>
                <c:pt idx="2104">
                  <c:v>26.951803487910297</c:v>
                </c:pt>
                <c:pt idx="2105">
                  <c:v>26.951803487392805</c:v>
                </c:pt>
                <c:pt idx="2106">
                  <c:v>26.951803487453731</c:v>
                </c:pt>
                <c:pt idx="2107">
                  <c:v>26.951803487012331</c:v>
                </c:pt>
                <c:pt idx="2108">
                  <c:v>26.951803487666801</c:v>
                </c:pt>
                <c:pt idx="2109">
                  <c:v>26.951803487225387</c:v>
                </c:pt>
                <c:pt idx="2110">
                  <c:v>26.951803487697198</c:v>
                </c:pt>
                <c:pt idx="2111">
                  <c:v>26.951803487849435</c:v>
                </c:pt>
                <c:pt idx="2112">
                  <c:v>26.951803486692778</c:v>
                </c:pt>
                <c:pt idx="2113">
                  <c:v>26.951803488473498</c:v>
                </c:pt>
                <c:pt idx="2114">
                  <c:v>26.951803488108201</c:v>
                </c:pt>
                <c:pt idx="2115">
                  <c:v>26.951803487925503</c:v>
                </c:pt>
                <c:pt idx="2116">
                  <c:v>26.951803487408135</c:v>
                </c:pt>
                <c:pt idx="2117">
                  <c:v>26.951803487195001</c:v>
                </c:pt>
                <c:pt idx="2118">
                  <c:v>26.951803487697198</c:v>
                </c:pt>
                <c:pt idx="2119">
                  <c:v>26.951803488016935</c:v>
                </c:pt>
                <c:pt idx="2120">
                  <c:v>26.951803487545</c:v>
                </c:pt>
                <c:pt idx="2121">
                  <c:v>26.951803487332</c:v>
                </c:pt>
                <c:pt idx="2122">
                  <c:v>26.951803487225387</c:v>
                </c:pt>
                <c:pt idx="2123">
                  <c:v>26.951803487210231</c:v>
                </c:pt>
                <c:pt idx="2124">
                  <c:v>26.951803487788631</c:v>
                </c:pt>
                <c:pt idx="2125">
                  <c:v>26.951803486342605</c:v>
                </c:pt>
                <c:pt idx="2126">
                  <c:v>26.951803487940801</c:v>
                </c:pt>
                <c:pt idx="2127">
                  <c:v>26.951803487316731</c:v>
                </c:pt>
                <c:pt idx="2128">
                  <c:v>26.951803487210231</c:v>
                </c:pt>
                <c:pt idx="2129">
                  <c:v>26.951803487788631</c:v>
                </c:pt>
                <c:pt idx="2130">
                  <c:v>26.951803486844931</c:v>
                </c:pt>
                <c:pt idx="2131">
                  <c:v>26.951803486418786</c:v>
                </c:pt>
                <c:pt idx="2132">
                  <c:v>26.951803487803797</c:v>
                </c:pt>
                <c:pt idx="2133">
                  <c:v>26.951803487545</c:v>
                </c:pt>
                <c:pt idx="2134">
                  <c:v>26.951803487118905</c:v>
                </c:pt>
                <c:pt idx="2135">
                  <c:v>26.951803487605901</c:v>
                </c:pt>
                <c:pt idx="2136">
                  <c:v>26.951803487286305</c:v>
                </c:pt>
                <c:pt idx="2137">
                  <c:v>26.951803487027501</c:v>
                </c:pt>
                <c:pt idx="2138">
                  <c:v>26.951803487545</c:v>
                </c:pt>
                <c:pt idx="2139">
                  <c:v>26.9518034880473</c:v>
                </c:pt>
                <c:pt idx="2140">
                  <c:v>26.951803487225387</c:v>
                </c:pt>
                <c:pt idx="2141">
                  <c:v>26.9518034875755</c:v>
                </c:pt>
                <c:pt idx="2142">
                  <c:v>26.951803487149299</c:v>
                </c:pt>
                <c:pt idx="2143">
                  <c:v>26.951803487651631</c:v>
                </c:pt>
                <c:pt idx="2144">
                  <c:v>26.9518034880473</c:v>
                </c:pt>
                <c:pt idx="2145">
                  <c:v>26.951803487514631</c:v>
                </c:pt>
                <c:pt idx="2146">
                  <c:v>26.951803487697198</c:v>
                </c:pt>
                <c:pt idx="2147">
                  <c:v>26.951803487529787</c:v>
                </c:pt>
                <c:pt idx="2148">
                  <c:v>26.951803487651631</c:v>
                </c:pt>
                <c:pt idx="2149">
                  <c:v>26.951803487682035</c:v>
                </c:pt>
                <c:pt idx="2150">
                  <c:v>26.951803487636486</c:v>
                </c:pt>
                <c:pt idx="2151">
                  <c:v>26.951803488138601</c:v>
                </c:pt>
                <c:pt idx="2152">
                  <c:v>26.951803487240635</c:v>
                </c:pt>
                <c:pt idx="2153">
                  <c:v>26.9518034878799</c:v>
                </c:pt>
                <c:pt idx="2154">
                  <c:v>26.951803487697198</c:v>
                </c:pt>
                <c:pt idx="2155">
                  <c:v>26.951803486860101</c:v>
                </c:pt>
                <c:pt idx="2156">
                  <c:v>26.951803487286305</c:v>
                </c:pt>
                <c:pt idx="2157">
                  <c:v>26.951803487423287</c:v>
                </c:pt>
                <c:pt idx="2158">
                  <c:v>26.951803487347199</c:v>
                </c:pt>
                <c:pt idx="2159">
                  <c:v>26.9518034878799</c:v>
                </c:pt>
                <c:pt idx="2160">
                  <c:v>26.951803488108201</c:v>
                </c:pt>
                <c:pt idx="2161">
                  <c:v>26.951803488427799</c:v>
                </c:pt>
                <c:pt idx="2162">
                  <c:v>26.951803488032105</c:v>
                </c:pt>
                <c:pt idx="2163">
                  <c:v>26.951803487819031</c:v>
                </c:pt>
                <c:pt idx="2164">
                  <c:v>26.951803487560287</c:v>
                </c:pt>
                <c:pt idx="2165">
                  <c:v>26.951803487910297</c:v>
                </c:pt>
                <c:pt idx="2166">
                  <c:v>26.951803487255898</c:v>
                </c:pt>
                <c:pt idx="2167">
                  <c:v>26.951803486920987</c:v>
                </c:pt>
                <c:pt idx="2168">
                  <c:v>26.951803487423287</c:v>
                </c:pt>
                <c:pt idx="2169">
                  <c:v>26.951803487468901</c:v>
                </c:pt>
                <c:pt idx="2170">
                  <c:v>26.951803488001598</c:v>
                </c:pt>
                <c:pt idx="2171">
                  <c:v>26.951803487484231</c:v>
                </c:pt>
                <c:pt idx="2172">
                  <c:v>26.951803487758131</c:v>
                </c:pt>
                <c:pt idx="2173">
                  <c:v>26.9518034877429</c:v>
                </c:pt>
                <c:pt idx="2174">
                  <c:v>26.951803487453731</c:v>
                </c:pt>
                <c:pt idx="2175">
                  <c:v>26.9518034871341</c:v>
                </c:pt>
                <c:pt idx="2176">
                  <c:v>26.951803487362401</c:v>
                </c:pt>
                <c:pt idx="2177">
                  <c:v>26.951803487636486</c:v>
                </c:pt>
                <c:pt idx="2178">
                  <c:v>26.951803487758131</c:v>
                </c:pt>
                <c:pt idx="2179">
                  <c:v>26.951803487697198</c:v>
                </c:pt>
                <c:pt idx="2180">
                  <c:v>26.951803487195001</c:v>
                </c:pt>
                <c:pt idx="2181">
                  <c:v>26.951803486768799</c:v>
                </c:pt>
                <c:pt idx="2182">
                  <c:v>26.951803487179802</c:v>
                </c:pt>
                <c:pt idx="2183">
                  <c:v>26.951803486768799</c:v>
                </c:pt>
                <c:pt idx="2184">
                  <c:v>26.951803486920987</c:v>
                </c:pt>
                <c:pt idx="2185">
                  <c:v>26.951803487666801</c:v>
                </c:pt>
                <c:pt idx="2186">
                  <c:v>26.951803487955999</c:v>
                </c:pt>
                <c:pt idx="2187">
                  <c:v>26.951803487210231</c:v>
                </c:pt>
                <c:pt idx="2188">
                  <c:v>26.951803487940801</c:v>
                </c:pt>
                <c:pt idx="2189">
                  <c:v>26.951803487468901</c:v>
                </c:pt>
                <c:pt idx="2190">
                  <c:v>26.951803487864701</c:v>
                </c:pt>
                <c:pt idx="2191">
                  <c:v>26.951803487240635</c:v>
                </c:pt>
                <c:pt idx="2192">
                  <c:v>26.9518034871341</c:v>
                </c:pt>
                <c:pt idx="2193">
                  <c:v>26.951803487605901</c:v>
                </c:pt>
                <c:pt idx="2194">
                  <c:v>26.951803487316731</c:v>
                </c:pt>
                <c:pt idx="2195">
                  <c:v>26.951803486814601</c:v>
                </c:pt>
                <c:pt idx="2196">
                  <c:v>26.951803487423287</c:v>
                </c:pt>
                <c:pt idx="2197">
                  <c:v>26.951803486920987</c:v>
                </c:pt>
                <c:pt idx="2198">
                  <c:v>26.951803487240635</c:v>
                </c:pt>
                <c:pt idx="2199">
                  <c:v>26.951803487712535</c:v>
                </c:pt>
                <c:pt idx="2200">
                  <c:v>26.9518034872711</c:v>
                </c:pt>
                <c:pt idx="2201">
                  <c:v>26.951803487712535</c:v>
                </c:pt>
                <c:pt idx="2202">
                  <c:v>26.951803487286305</c:v>
                </c:pt>
                <c:pt idx="2203">
                  <c:v>26.9518034875755</c:v>
                </c:pt>
                <c:pt idx="2204">
                  <c:v>26.951803487971187</c:v>
                </c:pt>
                <c:pt idx="2205">
                  <c:v>26.951803487316731</c:v>
                </c:pt>
                <c:pt idx="2206">
                  <c:v>26.951803487316731</c:v>
                </c:pt>
                <c:pt idx="2207">
                  <c:v>26.951803487438578</c:v>
                </c:pt>
                <c:pt idx="2208">
                  <c:v>26.9518034878799</c:v>
                </c:pt>
                <c:pt idx="2209">
                  <c:v>26.951803487529787</c:v>
                </c:pt>
                <c:pt idx="2210">
                  <c:v>26.951803487468901</c:v>
                </c:pt>
                <c:pt idx="2211">
                  <c:v>26.951803487955999</c:v>
                </c:pt>
                <c:pt idx="2212">
                  <c:v>26.951803487316731</c:v>
                </c:pt>
                <c:pt idx="2213">
                  <c:v>26.951803487347199</c:v>
                </c:pt>
                <c:pt idx="2214">
                  <c:v>26.951803487332</c:v>
                </c:pt>
                <c:pt idx="2215">
                  <c:v>26.951803487118905</c:v>
                </c:pt>
                <c:pt idx="2216">
                  <c:v>26.951803487347199</c:v>
                </c:pt>
                <c:pt idx="2217">
                  <c:v>26.951803487438578</c:v>
                </c:pt>
                <c:pt idx="2218">
                  <c:v>26.9518034878799</c:v>
                </c:pt>
                <c:pt idx="2219">
                  <c:v>26.951803487453731</c:v>
                </c:pt>
                <c:pt idx="2220">
                  <c:v>26.951803487621099</c:v>
                </c:pt>
                <c:pt idx="2221">
                  <c:v>26.951803486905799</c:v>
                </c:pt>
                <c:pt idx="2222">
                  <c:v>26.9518034875755</c:v>
                </c:pt>
                <c:pt idx="2223">
                  <c:v>26.951803487073203</c:v>
                </c:pt>
                <c:pt idx="2224">
                  <c:v>26.9518034878799</c:v>
                </c:pt>
                <c:pt idx="2225">
                  <c:v>26.951803487727702</c:v>
                </c:pt>
                <c:pt idx="2226">
                  <c:v>26.951803487529787</c:v>
                </c:pt>
                <c:pt idx="2227">
                  <c:v>26.951803488001598</c:v>
                </c:pt>
                <c:pt idx="2228">
                  <c:v>26.951803487408135</c:v>
                </c:pt>
                <c:pt idx="2229">
                  <c:v>26.951803487210231</c:v>
                </c:pt>
                <c:pt idx="2230">
                  <c:v>26.951803486981902</c:v>
                </c:pt>
                <c:pt idx="2231">
                  <c:v>26.951803487225387</c:v>
                </c:pt>
                <c:pt idx="2232">
                  <c:v>26.951803487651631</c:v>
                </c:pt>
                <c:pt idx="2233">
                  <c:v>26.951803486890686</c:v>
                </c:pt>
                <c:pt idx="2234">
                  <c:v>26.9518034875755</c:v>
                </c:pt>
                <c:pt idx="2235">
                  <c:v>26.951803488001598</c:v>
                </c:pt>
                <c:pt idx="2236">
                  <c:v>26.951803487819031</c:v>
                </c:pt>
                <c:pt idx="2237">
                  <c:v>26.951803487347199</c:v>
                </c:pt>
                <c:pt idx="2238">
                  <c:v>26.951803487925503</c:v>
                </c:pt>
                <c:pt idx="2239">
                  <c:v>26.951803488093031</c:v>
                </c:pt>
                <c:pt idx="2240">
                  <c:v>26.951803487910297</c:v>
                </c:pt>
                <c:pt idx="2241">
                  <c:v>26.951803487666801</c:v>
                </c:pt>
                <c:pt idx="2242">
                  <c:v>26.951803487560287</c:v>
                </c:pt>
                <c:pt idx="2243">
                  <c:v>26.9518034866623</c:v>
                </c:pt>
                <c:pt idx="2244">
                  <c:v>26.951803487651631</c:v>
                </c:pt>
                <c:pt idx="2245">
                  <c:v>26.9518034867992</c:v>
                </c:pt>
                <c:pt idx="2246">
                  <c:v>26.951803487590698</c:v>
                </c:pt>
                <c:pt idx="2247">
                  <c:v>26.951803487195001</c:v>
                </c:pt>
                <c:pt idx="2248">
                  <c:v>26.951803487468901</c:v>
                </c:pt>
                <c:pt idx="2249">
                  <c:v>26.951803487712535</c:v>
                </c:pt>
                <c:pt idx="2250">
                  <c:v>26.951803487803797</c:v>
                </c:pt>
                <c:pt idx="2251">
                  <c:v>26.951803487468901</c:v>
                </c:pt>
                <c:pt idx="2252">
                  <c:v>26.951803487529787</c:v>
                </c:pt>
                <c:pt idx="2253">
                  <c:v>26.951803487605901</c:v>
                </c:pt>
                <c:pt idx="2254">
                  <c:v>26.951803487727702</c:v>
                </c:pt>
                <c:pt idx="2255">
                  <c:v>26.951803488306005</c:v>
                </c:pt>
                <c:pt idx="2256">
                  <c:v>26.951803487332</c:v>
                </c:pt>
                <c:pt idx="2257">
                  <c:v>26.951803487179802</c:v>
                </c:pt>
                <c:pt idx="2258">
                  <c:v>26.951803487210231</c:v>
                </c:pt>
                <c:pt idx="2259">
                  <c:v>26.951803486905799</c:v>
                </c:pt>
                <c:pt idx="2260">
                  <c:v>26.951803487240635</c:v>
                </c:pt>
                <c:pt idx="2261">
                  <c:v>26.951803487682035</c:v>
                </c:pt>
                <c:pt idx="2262">
                  <c:v>26.951803487484231</c:v>
                </c:pt>
                <c:pt idx="2263">
                  <c:v>26.951803487545</c:v>
                </c:pt>
                <c:pt idx="2264">
                  <c:v>26.9518034878799</c:v>
                </c:pt>
                <c:pt idx="2265">
                  <c:v>26.951803487545</c:v>
                </c:pt>
                <c:pt idx="2266">
                  <c:v>26.951803487408135</c:v>
                </c:pt>
                <c:pt idx="2267">
                  <c:v>26.951803487057997</c:v>
                </c:pt>
                <c:pt idx="2268">
                  <c:v>26.951803487332</c:v>
                </c:pt>
                <c:pt idx="2269">
                  <c:v>26.9518034873015</c:v>
                </c:pt>
                <c:pt idx="2270">
                  <c:v>26.951803487651631</c:v>
                </c:pt>
                <c:pt idx="2271">
                  <c:v>26.951803487803797</c:v>
                </c:pt>
                <c:pt idx="2272">
                  <c:v>26.951803487666801</c:v>
                </c:pt>
                <c:pt idx="2273">
                  <c:v>26.951803487819031</c:v>
                </c:pt>
                <c:pt idx="2274">
                  <c:v>26.951803487590698</c:v>
                </c:pt>
                <c:pt idx="2275">
                  <c:v>26.951803487408135</c:v>
                </c:pt>
                <c:pt idx="2276">
                  <c:v>26.951803487849435</c:v>
                </c:pt>
                <c:pt idx="2277">
                  <c:v>26.951803487423287</c:v>
                </c:pt>
                <c:pt idx="2278">
                  <c:v>26.951803487468901</c:v>
                </c:pt>
                <c:pt idx="2279">
                  <c:v>26.951803487438578</c:v>
                </c:pt>
                <c:pt idx="2280">
                  <c:v>26.951803486723087</c:v>
                </c:pt>
                <c:pt idx="2281">
                  <c:v>26.951803487758131</c:v>
                </c:pt>
                <c:pt idx="2282">
                  <c:v>26.9518034873776</c:v>
                </c:pt>
                <c:pt idx="2283">
                  <c:v>26.951803487636486</c:v>
                </c:pt>
                <c:pt idx="2284">
                  <c:v>26.951803487316731</c:v>
                </c:pt>
                <c:pt idx="2285">
                  <c:v>26.951803488093031</c:v>
                </c:pt>
                <c:pt idx="2286">
                  <c:v>26.9518034875755</c:v>
                </c:pt>
                <c:pt idx="2287">
                  <c:v>26.951803487545</c:v>
                </c:pt>
                <c:pt idx="2288">
                  <c:v>26.9518034873015</c:v>
                </c:pt>
                <c:pt idx="2289">
                  <c:v>26.951803487940801</c:v>
                </c:pt>
                <c:pt idx="2290">
                  <c:v>26.951803487316731</c:v>
                </c:pt>
                <c:pt idx="2291">
                  <c:v>26.951803487255898</c:v>
                </c:pt>
                <c:pt idx="2292">
                  <c:v>26.951803487727702</c:v>
                </c:pt>
                <c:pt idx="2293">
                  <c:v>26.9518034872711</c:v>
                </c:pt>
                <c:pt idx="2294">
                  <c:v>26.951803487682035</c:v>
                </c:pt>
                <c:pt idx="2295">
                  <c:v>26.951803487849435</c:v>
                </c:pt>
                <c:pt idx="2296">
                  <c:v>26.9518034867992</c:v>
                </c:pt>
                <c:pt idx="2297">
                  <c:v>26.9518034877429</c:v>
                </c:pt>
                <c:pt idx="2298">
                  <c:v>26.951803487179802</c:v>
                </c:pt>
                <c:pt idx="2299">
                  <c:v>26.951803487332</c:v>
                </c:pt>
                <c:pt idx="2300">
                  <c:v>26.951803488427799</c:v>
                </c:pt>
                <c:pt idx="2301">
                  <c:v>26.951803487621099</c:v>
                </c:pt>
                <c:pt idx="2302">
                  <c:v>26.951803487362401</c:v>
                </c:pt>
                <c:pt idx="2303">
                  <c:v>26.9518034878799</c:v>
                </c:pt>
                <c:pt idx="2304">
                  <c:v>26.951803487210231</c:v>
                </c:pt>
                <c:pt idx="2305">
                  <c:v>26.951803487545</c:v>
                </c:pt>
                <c:pt idx="2306">
                  <c:v>26.951803487210231</c:v>
                </c:pt>
                <c:pt idx="2307">
                  <c:v>26.951803487758131</c:v>
                </c:pt>
                <c:pt idx="2308">
                  <c:v>26.951803487895098</c:v>
                </c:pt>
                <c:pt idx="2309">
                  <c:v>26.951803487849435</c:v>
                </c:pt>
                <c:pt idx="2310">
                  <c:v>26.951803487773287</c:v>
                </c:pt>
                <c:pt idx="2311">
                  <c:v>26.951803487195001</c:v>
                </c:pt>
                <c:pt idx="2312">
                  <c:v>26.951803487012331</c:v>
                </c:pt>
                <c:pt idx="2313">
                  <c:v>26.951803487971187</c:v>
                </c:pt>
                <c:pt idx="2314">
                  <c:v>26.9518034878799</c:v>
                </c:pt>
                <c:pt idx="2315">
                  <c:v>26.951803487195001</c:v>
                </c:pt>
                <c:pt idx="2316">
                  <c:v>26.9518034873015</c:v>
                </c:pt>
                <c:pt idx="2317">
                  <c:v>26.951803487819031</c:v>
                </c:pt>
                <c:pt idx="2318">
                  <c:v>26.951803487408135</c:v>
                </c:pt>
                <c:pt idx="2319">
                  <c:v>26.951803487590698</c:v>
                </c:pt>
                <c:pt idx="2320">
                  <c:v>26.951803486860101</c:v>
                </c:pt>
                <c:pt idx="2321">
                  <c:v>26.951803487468901</c:v>
                </c:pt>
                <c:pt idx="2322">
                  <c:v>26.9518034877429</c:v>
                </c:pt>
                <c:pt idx="2323">
                  <c:v>26.951803487042831</c:v>
                </c:pt>
                <c:pt idx="2324">
                  <c:v>26.9518034877429</c:v>
                </c:pt>
                <c:pt idx="2325">
                  <c:v>26.951803487423287</c:v>
                </c:pt>
                <c:pt idx="2326">
                  <c:v>26.9518034880473</c:v>
                </c:pt>
                <c:pt idx="2327">
                  <c:v>26.951803487012331</c:v>
                </c:pt>
                <c:pt idx="2328">
                  <c:v>26.951803487225387</c:v>
                </c:pt>
                <c:pt idx="2329">
                  <c:v>26.9518034873015</c:v>
                </c:pt>
                <c:pt idx="2330">
                  <c:v>26.951803487514631</c:v>
                </c:pt>
                <c:pt idx="2331">
                  <c:v>26.9518034871037</c:v>
                </c:pt>
                <c:pt idx="2332">
                  <c:v>26.951803487636486</c:v>
                </c:pt>
                <c:pt idx="2333">
                  <c:v>26.951803488062531</c:v>
                </c:pt>
                <c:pt idx="2334">
                  <c:v>26.951803487529787</c:v>
                </c:pt>
                <c:pt idx="2335">
                  <c:v>26.951803487955999</c:v>
                </c:pt>
                <c:pt idx="2336">
                  <c:v>26.951803487697198</c:v>
                </c:pt>
                <c:pt idx="2337">
                  <c:v>26.951803487560287</c:v>
                </c:pt>
                <c:pt idx="2338">
                  <c:v>26.951803487910297</c:v>
                </c:pt>
                <c:pt idx="2339">
                  <c:v>26.951803487210231</c:v>
                </c:pt>
                <c:pt idx="2340">
                  <c:v>26.9518034871037</c:v>
                </c:pt>
                <c:pt idx="2341">
                  <c:v>26.951803487955999</c:v>
                </c:pt>
                <c:pt idx="2342">
                  <c:v>26.951803487697198</c:v>
                </c:pt>
                <c:pt idx="2343">
                  <c:v>26.9518034871037</c:v>
                </c:pt>
                <c:pt idx="2344">
                  <c:v>26.951803487073203</c:v>
                </c:pt>
                <c:pt idx="2345">
                  <c:v>26.951803487910297</c:v>
                </c:pt>
                <c:pt idx="2346">
                  <c:v>26.951803486692778</c:v>
                </c:pt>
                <c:pt idx="2347">
                  <c:v>26.951803487088501</c:v>
                </c:pt>
                <c:pt idx="2348">
                  <c:v>26.951803487819031</c:v>
                </c:pt>
                <c:pt idx="2349">
                  <c:v>26.951803487621099</c:v>
                </c:pt>
                <c:pt idx="2350">
                  <c:v>26.951803487758131</c:v>
                </c:pt>
                <c:pt idx="2351">
                  <c:v>26.9518034872711</c:v>
                </c:pt>
                <c:pt idx="2352">
                  <c:v>26.951803487560287</c:v>
                </c:pt>
                <c:pt idx="2353">
                  <c:v>26.951803486784005</c:v>
                </c:pt>
                <c:pt idx="2354">
                  <c:v>26.951803487819031</c:v>
                </c:pt>
                <c:pt idx="2355">
                  <c:v>26.9518034873015</c:v>
                </c:pt>
                <c:pt idx="2356">
                  <c:v>26.951803488123389</c:v>
                </c:pt>
                <c:pt idx="2357">
                  <c:v>26.9518034873015</c:v>
                </c:pt>
                <c:pt idx="2358">
                  <c:v>26.951803486981902</c:v>
                </c:pt>
                <c:pt idx="2359">
                  <c:v>26.951803487636486</c:v>
                </c:pt>
                <c:pt idx="2360">
                  <c:v>26.951803487925503</c:v>
                </c:pt>
                <c:pt idx="2361">
                  <c:v>26.951803487347199</c:v>
                </c:pt>
                <c:pt idx="2362">
                  <c:v>26.951803487255898</c:v>
                </c:pt>
                <c:pt idx="2363">
                  <c:v>26.951803486844931</c:v>
                </c:pt>
                <c:pt idx="2364">
                  <c:v>26.951803487864701</c:v>
                </c:pt>
                <c:pt idx="2365">
                  <c:v>26.951803487636486</c:v>
                </c:pt>
                <c:pt idx="2366">
                  <c:v>26.951803487316731</c:v>
                </c:pt>
                <c:pt idx="2367">
                  <c:v>26.951803487636486</c:v>
                </c:pt>
                <c:pt idx="2368">
                  <c:v>26.951803487468901</c:v>
                </c:pt>
                <c:pt idx="2369">
                  <c:v>26.951803486707902</c:v>
                </c:pt>
                <c:pt idx="2370">
                  <c:v>26.951803487621099</c:v>
                </c:pt>
                <c:pt idx="2371">
                  <c:v>26.951803487118905</c:v>
                </c:pt>
                <c:pt idx="2372">
                  <c:v>26.951803487651631</c:v>
                </c:pt>
                <c:pt idx="2373">
                  <c:v>26.951803487697198</c:v>
                </c:pt>
                <c:pt idx="2374">
                  <c:v>26.951803487971187</c:v>
                </c:pt>
                <c:pt idx="2375">
                  <c:v>26.951803487636486</c:v>
                </c:pt>
                <c:pt idx="2376">
                  <c:v>26.951803487545</c:v>
                </c:pt>
                <c:pt idx="2377">
                  <c:v>26.951803487179802</c:v>
                </c:pt>
                <c:pt idx="2378">
                  <c:v>26.951803487453731</c:v>
                </c:pt>
                <c:pt idx="2379">
                  <c:v>26.951803487621099</c:v>
                </c:pt>
                <c:pt idx="2380">
                  <c:v>26.951803487240635</c:v>
                </c:pt>
                <c:pt idx="2381">
                  <c:v>26.951803487499486</c:v>
                </c:pt>
                <c:pt idx="2382">
                  <c:v>26.951803487849435</c:v>
                </c:pt>
                <c:pt idx="2383">
                  <c:v>26.951803487910297</c:v>
                </c:pt>
                <c:pt idx="2384">
                  <c:v>26.951803487225387</c:v>
                </c:pt>
                <c:pt idx="2385">
                  <c:v>26.951803487362401</c:v>
                </c:pt>
                <c:pt idx="2386">
                  <c:v>26.951803487164501</c:v>
                </c:pt>
                <c:pt idx="2387">
                  <c:v>26.951803487590698</c:v>
                </c:pt>
                <c:pt idx="2388">
                  <c:v>26.951803487590698</c:v>
                </c:pt>
                <c:pt idx="2389">
                  <c:v>26.951803487697198</c:v>
                </c:pt>
                <c:pt idx="2390">
                  <c:v>26.951803488199531</c:v>
                </c:pt>
                <c:pt idx="2391">
                  <c:v>26.951803487590698</c:v>
                </c:pt>
                <c:pt idx="2392">
                  <c:v>26.951803487499486</c:v>
                </c:pt>
                <c:pt idx="2393">
                  <c:v>26.951803487195001</c:v>
                </c:pt>
                <c:pt idx="2394">
                  <c:v>26.951803487560287</c:v>
                </c:pt>
                <c:pt idx="2395">
                  <c:v>26.951803487027501</c:v>
                </c:pt>
                <c:pt idx="2396">
                  <c:v>26.951803487179802</c:v>
                </c:pt>
                <c:pt idx="2397">
                  <c:v>26.951803487910297</c:v>
                </c:pt>
                <c:pt idx="2398">
                  <c:v>26.951803487940801</c:v>
                </c:pt>
                <c:pt idx="2399">
                  <c:v>26.951803487347199</c:v>
                </c:pt>
                <c:pt idx="2400">
                  <c:v>26.951803487682035</c:v>
                </c:pt>
                <c:pt idx="2401">
                  <c:v>26.951803487910297</c:v>
                </c:pt>
                <c:pt idx="2402">
                  <c:v>26.951803487849435</c:v>
                </c:pt>
                <c:pt idx="2403">
                  <c:v>26.951803487651631</c:v>
                </c:pt>
                <c:pt idx="2404">
                  <c:v>26.951803487149299</c:v>
                </c:pt>
                <c:pt idx="2405">
                  <c:v>26.951803487392805</c:v>
                </c:pt>
                <c:pt idx="2406">
                  <c:v>26.951803487392805</c:v>
                </c:pt>
                <c:pt idx="2407">
                  <c:v>26.951803487636486</c:v>
                </c:pt>
                <c:pt idx="2408">
                  <c:v>26.951803487042831</c:v>
                </c:pt>
                <c:pt idx="2409">
                  <c:v>26.951803487727702</c:v>
                </c:pt>
                <c:pt idx="2410">
                  <c:v>26.951803487362401</c:v>
                </c:pt>
                <c:pt idx="2411">
                  <c:v>26.9518034869667</c:v>
                </c:pt>
                <c:pt idx="2412">
                  <c:v>26.951803487666801</c:v>
                </c:pt>
                <c:pt idx="2413">
                  <c:v>26.951803487712535</c:v>
                </c:pt>
                <c:pt idx="2414">
                  <c:v>26.9518034873015</c:v>
                </c:pt>
                <c:pt idx="2415">
                  <c:v>26.951803487484231</c:v>
                </c:pt>
                <c:pt idx="2416">
                  <c:v>26.951803487682035</c:v>
                </c:pt>
                <c:pt idx="2417">
                  <c:v>26.9518034871037</c:v>
                </c:pt>
                <c:pt idx="2418">
                  <c:v>26.951803487955999</c:v>
                </c:pt>
                <c:pt idx="2419">
                  <c:v>26.951803487438578</c:v>
                </c:pt>
                <c:pt idx="2420">
                  <c:v>26.951803486844931</c:v>
                </c:pt>
                <c:pt idx="2421">
                  <c:v>26.951803487468901</c:v>
                </c:pt>
                <c:pt idx="2422">
                  <c:v>26.9518034873015</c:v>
                </c:pt>
                <c:pt idx="2423">
                  <c:v>26.951803486738399</c:v>
                </c:pt>
                <c:pt idx="2424">
                  <c:v>26.951803487316731</c:v>
                </c:pt>
                <c:pt idx="2425">
                  <c:v>26.951803487225387</c:v>
                </c:pt>
                <c:pt idx="2426">
                  <c:v>26.951803487758131</c:v>
                </c:pt>
                <c:pt idx="2427">
                  <c:v>26.951803486920987</c:v>
                </c:pt>
                <c:pt idx="2428">
                  <c:v>26.951803488199531</c:v>
                </c:pt>
                <c:pt idx="2429">
                  <c:v>26.951803487788631</c:v>
                </c:pt>
                <c:pt idx="2430">
                  <c:v>26.951803487484231</c:v>
                </c:pt>
                <c:pt idx="2431">
                  <c:v>26.951803487316731</c:v>
                </c:pt>
                <c:pt idx="2432">
                  <c:v>26.951803487514631</c:v>
                </c:pt>
                <c:pt idx="2433">
                  <c:v>26.9518034872711</c:v>
                </c:pt>
                <c:pt idx="2434">
                  <c:v>26.951803487545</c:v>
                </c:pt>
                <c:pt idx="2435">
                  <c:v>26.951803488062531</c:v>
                </c:pt>
                <c:pt idx="2436">
                  <c:v>26.951803487332</c:v>
                </c:pt>
                <c:pt idx="2437">
                  <c:v>26.951803488062531</c:v>
                </c:pt>
                <c:pt idx="2438">
                  <c:v>26.951803487408135</c:v>
                </c:pt>
                <c:pt idx="2439">
                  <c:v>26.951803487438578</c:v>
                </c:pt>
                <c:pt idx="2440">
                  <c:v>26.951803487073203</c:v>
                </c:pt>
                <c:pt idx="2441">
                  <c:v>26.951803487803797</c:v>
                </c:pt>
                <c:pt idx="2442">
                  <c:v>26.951803487408135</c:v>
                </c:pt>
                <c:pt idx="2443">
                  <c:v>26.951803487149299</c:v>
                </c:pt>
                <c:pt idx="2444">
                  <c:v>26.9518034878799</c:v>
                </c:pt>
                <c:pt idx="2445">
                  <c:v>26.951803487468901</c:v>
                </c:pt>
                <c:pt idx="2446">
                  <c:v>26.951803487438578</c:v>
                </c:pt>
                <c:pt idx="2447">
                  <c:v>26.951803487027501</c:v>
                </c:pt>
                <c:pt idx="2448">
                  <c:v>26.951803487545</c:v>
                </c:pt>
                <c:pt idx="2449">
                  <c:v>26.951803487210231</c:v>
                </c:pt>
                <c:pt idx="2450">
                  <c:v>26.951803487971187</c:v>
                </c:pt>
                <c:pt idx="2451">
                  <c:v>26.951803487636486</c:v>
                </c:pt>
                <c:pt idx="2452">
                  <c:v>26.951803487621099</c:v>
                </c:pt>
                <c:pt idx="2453">
                  <c:v>26.951803486951388</c:v>
                </c:pt>
                <c:pt idx="2454">
                  <c:v>26.9518034868297</c:v>
                </c:pt>
                <c:pt idx="2455">
                  <c:v>26.951803487621099</c:v>
                </c:pt>
                <c:pt idx="2456">
                  <c:v>26.951803487286305</c:v>
                </c:pt>
                <c:pt idx="2457">
                  <c:v>26.951803487408135</c:v>
                </c:pt>
                <c:pt idx="2458">
                  <c:v>26.951803487682035</c:v>
                </c:pt>
                <c:pt idx="2459">
                  <c:v>26.9518034877429</c:v>
                </c:pt>
                <c:pt idx="2460">
                  <c:v>26.951803487012331</c:v>
                </c:pt>
                <c:pt idx="2461">
                  <c:v>26.951803487347199</c:v>
                </c:pt>
                <c:pt idx="2462">
                  <c:v>26.951803487316731</c:v>
                </c:pt>
                <c:pt idx="2463">
                  <c:v>26.9518034871037</c:v>
                </c:pt>
                <c:pt idx="2464">
                  <c:v>26.951803488169087</c:v>
                </c:pt>
                <c:pt idx="2465">
                  <c:v>26.951803487773287</c:v>
                </c:pt>
                <c:pt idx="2466">
                  <c:v>26.9518034877429</c:v>
                </c:pt>
                <c:pt idx="2467">
                  <c:v>26.951803487621099</c:v>
                </c:pt>
                <c:pt idx="2468">
                  <c:v>26.951803487895098</c:v>
                </c:pt>
                <c:pt idx="2469">
                  <c:v>26.951803488077701</c:v>
                </c:pt>
                <c:pt idx="2470">
                  <c:v>26.951803487468901</c:v>
                </c:pt>
                <c:pt idx="2471">
                  <c:v>26.951803487438578</c:v>
                </c:pt>
                <c:pt idx="2472">
                  <c:v>26.9518034871341</c:v>
                </c:pt>
                <c:pt idx="2473">
                  <c:v>26.9518034880473</c:v>
                </c:pt>
                <c:pt idx="2474">
                  <c:v>26.951803487408135</c:v>
                </c:pt>
                <c:pt idx="2475">
                  <c:v>26.951803486981902</c:v>
                </c:pt>
                <c:pt idx="2476">
                  <c:v>26.951803487438578</c:v>
                </c:pt>
                <c:pt idx="2477">
                  <c:v>26.951803487468901</c:v>
                </c:pt>
                <c:pt idx="2478">
                  <c:v>26.951803487803797</c:v>
                </c:pt>
                <c:pt idx="2479">
                  <c:v>26.951803487408135</c:v>
                </c:pt>
                <c:pt idx="2480">
                  <c:v>26.951803487468901</c:v>
                </c:pt>
                <c:pt idx="2481">
                  <c:v>26.951803487438578</c:v>
                </c:pt>
                <c:pt idx="2482">
                  <c:v>26.951803487590698</c:v>
                </c:pt>
                <c:pt idx="2483">
                  <c:v>26.951803487225387</c:v>
                </c:pt>
                <c:pt idx="2484">
                  <c:v>26.9518034880473</c:v>
                </c:pt>
                <c:pt idx="2485">
                  <c:v>26.951803487225387</c:v>
                </c:pt>
                <c:pt idx="2486">
                  <c:v>26.951803487468901</c:v>
                </c:pt>
                <c:pt idx="2487">
                  <c:v>26.951803487316731</c:v>
                </c:pt>
                <c:pt idx="2488">
                  <c:v>26.951803487529787</c:v>
                </c:pt>
                <c:pt idx="2489">
                  <c:v>26.9518034877429</c:v>
                </c:pt>
                <c:pt idx="2490">
                  <c:v>26.9518034871037</c:v>
                </c:pt>
                <c:pt idx="2491">
                  <c:v>26.9518034871341</c:v>
                </c:pt>
                <c:pt idx="2492">
                  <c:v>26.951803487438578</c:v>
                </c:pt>
                <c:pt idx="2493">
                  <c:v>26.951803486738399</c:v>
                </c:pt>
                <c:pt idx="2494">
                  <c:v>26.9518034867992</c:v>
                </c:pt>
                <c:pt idx="2495">
                  <c:v>26.951803487195001</c:v>
                </c:pt>
                <c:pt idx="2496">
                  <c:v>26.951803487347199</c:v>
                </c:pt>
                <c:pt idx="2497">
                  <c:v>26.951803488138601</c:v>
                </c:pt>
                <c:pt idx="2498">
                  <c:v>26.951803487468901</c:v>
                </c:pt>
                <c:pt idx="2499">
                  <c:v>26.951803487925503</c:v>
                </c:pt>
                <c:pt idx="2500">
                  <c:v>26.9518034871037</c:v>
                </c:pt>
                <c:pt idx="2501">
                  <c:v>26.951803487773287</c:v>
                </c:pt>
                <c:pt idx="2502">
                  <c:v>26.951803487073203</c:v>
                </c:pt>
                <c:pt idx="2503">
                  <c:v>26.9518034871037</c:v>
                </c:pt>
                <c:pt idx="2504">
                  <c:v>26.951803487651631</c:v>
                </c:pt>
                <c:pt idx="2505">
                  <c:v>26.951803486920987</c:v>
                </c:pt>
                <c:pt idx="2506">
                  <c:v>26.9518034883517</c:v>
                </c:pt>
                <c:pt idx="2507">
                  <c:v>26.951803487712535</c:v>
                </c:pt>
                <c:pt idx="2508">
                  <c:v>26.951803487803797</c:v>
                </c:pt>
                <c:pt idx="2509">
                  <c:v>26.951803487590698</c:v>
                </c:pt>
                <c:pt idx="2510">
                  <c:v>26.951803487255898</c:v>
                </c:pt>
                <c:pt idx="2511">
                  <c:v>26.951803488260399</c:v>
                </c:pt>
                <c:pt idx="2512">
                  <c:v>26.951803487560287</c:v>
                </c:pt>
                <c:pt idx="2513">
                  <c:v>26.951803487195001</c:v>
                </c:pt>
                <c:pt idx="2514">
                  <c:v>26.951803487621099</c:v>
                </c:pt>
                <c:pt idx="2515">
                  <c:v>26.951803486890686</c:v>
                </c:pt>
                <c:pt idx="2516">
                  <c:v>26.951803487773287</c:v>
                </c:pt>
                <c:pt idx="2517">
                  <c:v>26.951803486494835</c:v>
                </c:pt>
                <c:pt idx="2518">
                  <c:v>26.9518034868297</c:v>
                </c:pt>
                <c:pt idx="2519">
                  <c:v>26.951803487651631</c:v>
                </c:pt>
                <c:pt idx="2520">
                  <c:v>26.951803487773287</c:v>
                </c:pt>
                <c:pt idx="2521">
                  <c:v>26.951803487286305</c:v>
                </c:pt>
                <c:pt idx="2522">
                  <c:v>26.9518034871037</c:v>
                </c:pt>
                <c:pt idx="2523">
                  <c:v>26.951803487286305</c:v>
                </c:pt>
                <c:pt idx="2524">
                  <c:v>26.9518034871037</c:v>
                </c:pt>
                <c:pt idx="2525">
                  <c:v>26.951803488442998</c:v>
                </c:pt>
                <c:pt idx="2526">
                  <c:v>26.951803487286305</c:v>
                </c:pt>
                <c:pt idx="2527">
                  <c:v>26.951803487286305</c:v>
                </c:pt>
                <c:pt idx="2528">
                  <c:v>26.951803487773287</c:v>
                </c:pt>
                <c:pt idx="2529">
                  <c:v>26.951803487529787</c:v>
                </c:pt>
                <c:pt idx="2530">
                  <c:v>26.951803487042831</c:v>
                </c:pt>
                <c:pt idx="2531">
                  <c:v>26.951803487164501</c:v>
                </c:pt>
                <c:pt idx="2532">
                  <c:v>26.9518034873776</c:v>
                </c:pt>
                <c:pt idx="2533">
                  <c:v>26.951803488138601</c:v>
                </c:pt>
                <c:pt idx="2534">
                  <c:v>26.951803487986435</c:v>
                </c:pt>
                <c:pt idx="2535">
                  <c:v>26.951803488321289</c:v>
                </c:pt>
                <c:pt idx="2536">
                  <c:v>26.9518034883517</c:v>
                </c:pt>
                <c:pt idx="2537">
                  <c:v>26.951803486251301</c:v>
                </c:pt>
                <c:pt idx="2538">
                  <c:v>26.951803487012331</c:v>
                </c:pt>
                <c:pt idx="2539">
                  <c:v>26.951803487347199</c:v>
                </c:pt>
                <c:pt idx="2540">
                  <c:v>26.951803486920987</c:v>
                </c:pt>
                <c:pt idx="2541">
                  <c:v>26.9518034889605</c:v>
                </c:pt>
                <c:pt idx="2542">
                  <c:v>26.951803487012331</c:v>
                </c:pt>
                <c:pt idx="2543">
                  <c:v>26.951803488290835</c:v>
                </c:pt>
                <c:pt idx="2544">
                  <c:v>26.951803487590698</c:v>
                </c:pt>
                <c:pt idx="2545">
                  <c:v>26.951803487499486</c:v>
                </c:pt>
                <c:pt idx="2546">
                  <c:v>26.951803488473498</c:v>
                </c:pt>
                <c:pt idx="2547">
                  <c:v>26.951803486920987</c:v>
                </c:pt>
                <c:pt idx="2548">
                  <c:v>26.951803489295298</c:v>
                </c:pt>
                <c:pt idx="2549">
                  <c:v>26.951803487834201</c:v>
                </c:pt>
                <c:pt idx="2550">
                  <c:v>26.9518034889605</c:v>
                </c:pt>
                <c:pt idx="2551">
                  <c:v>26.951803486951388</c:v>
                </c:pt>
                <c:pt idx="2552">
                  <c:v>26.951803487834201</c:v>
                </c:pt>
                <c:pt idx="2553">
                  <c:v>26.9518034853077</c:v>
                </c:pt>
                <c:pt idx="2554">
                  <c:v>26.951803487712535</c:v>
                </c:pt>
                <c:pt idx="2555">
                  <c:v>26.9518034886257</c:v>
                </c:pt>
                <c:pt idx="2556">
                  <c:v>26.951803488838731</c:v>
                </c:pt>
                <c:pt idx="2557">
                  <c:v>26.951803487012331</c:v>
                </c:pt>
                <c:pt idx="2558">
                  <c:v>26.951803486677498</c:v>
                </c:pt>
                <c:pt idx="2559">
                  <c:v>26.951803486920987</c:v>
                </c:pt>
                <c:pt idx="2560">
                  <c:v>26.951803486434031</c:v>
                </c:pt>
                <c:pt idx="2561">
                  <c:v>26.951803488290835</c:v>
                </c:pt>
                <c:pt idx="2562">
                  <c:v>26.9518034871037</c:v>
                </c:pt>
                <c:pt idx="2563">
                  <c:v>26.951803486129602</c:v>
                </c:pt>
                <c:pt idx="2564">
                  <c:v>26.951803486403531</c:v>
                </c:pt>
                <c:pt idx="2565">
                  <c:v>26.951803486525289</c:v>
                </c:pt>
                <c:pt idx="2566">
                  <c:v>26.951803487499486</c:v>
                </c:pt>
                <c:pt idx="2567">
                  <c:v>26.9518034880473</c:v>
                </c:pt>
                <c:pt idx="2568">
                  <c:v>26.951803487164501</c:v>
                </c:pt>
                <c:pt idx="2569">
                  <c:v>26.951803486159999</c:v>
                </c:pt>
                <c:pt idx="2570">
                  <c:v>26.951803488717001</c:v>
                </c:pt>
                <c:pt idx="2571">
                  <c:v>26.951803486342605</c:v>
                </c:pt>
                <c:pt idx="2572">
                  <c:v>26.951803487347199</c:v>
                </c:pt>
                <c:pt idx="2573">
                  <c:v>26.951803486920987</c:v>
                </c:pt>
                <c:pt idx="2574">
                  <c:v>26.9518034867992</c:v>
                </c:pt>
                <c:pt idx="2575">
                  <c:v>26.951803487164501</c:v>
                </c:pt>
                <c:pt idx="2576">
                  <c:v>26.951803486099131</c:v>
                </c:pt>
                <c:pt idx="2577">
                  <c:v>26.951803490330299</c:v>
                </c:pt>
                <c:pt idx="2578">
                  <c:v>26.951803487316731</c:v>
                </c:pt>
                <c:pt idx="2579">
                  <c:v>26.951803485612135</c:v>
                </c:pt>
                <c:pt idx="2580">
                  <c:v>26.951803486586197</c:v>
                </c:pt>
                <c:pt idx="2581">
                  <c:v>26.951803488229899</c:v>
                </c:pt>
                <c:pt idx="2582">
                  <c:v>26.951803486129602</c:v>
                </c:pt>
                <c:pt idx="2583">
                  <c:v>26.9518034885952</c:v>
                </c:pt>
                <c:pt idx="2584">
                  <c:v>26.951803489630201</c:v>
                </c:pt>
                <c:pt idx="2585">
                  <c:v>26.951803483907401</c:v>
                </c:pt>
                <c:pt idx="2586">
                  <c:v>26.9518034855816</c:v>
                </c:pt>
                <c:pt idx="2587">
                  <c:v>26.951803488686593</c:v>
                </c:pt>
                <c:pt idx="2588">
                  <c:v>26.951803485673</c:v>
                </c:pt>
                <c:pt idx="2589">
                  <c:v>26.9518034852772</c:v>
                </c:pt>
                <c:pt idx="2590">
                  <c:v>26.9518034859774</c:v>
                </c:pt>
                <c:pt idx="2591">
                  <c:v>26.951803483755199</c:v>
                </c:pt>
                <c:pt idx="2592">
                  <c:v>26.951803486677498</c:v>
                </c:pt>
                <c:pt idx="2593">
                  <c:v>26.951803488686593</c:v>
                </c:pt>
                <c:pt idx="2594">
                  <c:v>26.951803490756578</c:v>
                </c:pt>
                <c:pt idx="2595">
                  <c:v>26.951803484333599</c:v>
                </c:pt>
                <c:pt idx="2596">
                  <c:v>26.951803485155498</c:v>
                </c:pt>
                <c:pt idx="2597">
                  <c:v>26.951803490543387</c:v>
                </c:pt>
                <c:pt idx="2598">
                  <c:v>26.9518034886257</c:v>
                </c:pt>
                <c:pt idx="2599">
                  <c:v>26.951803490208686</c:v>
                </c:pt>
                <c:pt idx="2600">
                  <c:v>26.951803483633501</c:v>
                </c:pt>
                <c:pt idx="2601">
                  <c:v>26.951803482872531</c:v>
                </c:pt>
                <c:pt idx="2602">
                  <c:v>26.9518034835117</c:v>
                </c:pt>
                <c:pt idx="2603">
                  <c:v>26.951803489082305</c:v>
                </c:pt>
                <c:pt idx="2604">
                  <c:v>26.951803489325787</c:v>
                </c:pt>
                <c:pt idx="2605">
                  <c:v>26.951803479250131</c:v>
                </c:pt>
                <c:pt idx="2606">
                  <c:v>26.9518034855816</c:v>
                </c:pt>
                <c:pt idx="2607">
                  <c:v>26.951803490238998</c:v>
                </c:pt>
                <c:pt idx="2608">
                  <c:v>26.951803472675003</c:v>
                </c:pt>
                <c:pt idx="2609">
                  <c:v>26.951803480011097</c:v>
                </c:pt>
                <c:pt idx="2610">
                  <c:v>26.951803492095905</c:v>
                </c:pt>
                <c:pt idx="2611">
                  <c:v>26.951803500893099</c:v>
                </c:pt>
                <c:pt idx="2612">
                  <c:v>26.951803512856131</c:v>
                </c:pt>
                <c:pt idx="2613">
                  <c:v>26.951803455050186</c:v>
                </c:pt>
                <c:pt idx="2614">
                  <c:v>26.951803507437699</c:v>
                </c:pt>
                <c:pt idx="2615">
                  <c:v>26.951803422144231</c:v>
                </c:pt>
                <c:pt idx="2616">
                  <c:v>26.9518034594639</c:v>
                </c:pt>
                <c:pt idx="2617">
                  <c:v>26.9518033499095</c:v>
                </c:pt>
                <c:pt idx="2618">
                  <c:v>26.951803466952235</c:v>
                </c:pt>
                <c:pt idx="2619">
                  <c:v>26.951803428627898</c:v>
                </c:pt>
                <c:pt idx="2620">
                  <c:v>26.951803426040616</c:v>
                </c:pt>
                <c:pt idx="2621">
                  <c:v>26.9518025866507</c:v>
                </c:pt>
                <c:pt idx="2622">
                  <c:v>26.9518056623332</c:v>
                </c:pt>
              </c:numCache>
            </c:numRef>
          </c:yVal>
          <c:smooth val="0"/>
        </c:ser>
        <c:ser>
          <c:idx val="0"/>
          <c:order val="0"/>
          <c:spPr>
            <a:ln w="12700">
              <a:solidFill>
                <a:schemeClr val="tx1"/>
              </a:solidFill>
            </a:ln>
          </c:spPr>
          <c:marker>
            <c:symbol val="none"/>
          </c:marker>
          <c:xVal>
            <c:numRef>
              <c:f>Sheet2!$A$1:$A$288</c:f>
              <c:numCache>
                <c:formatCode>General</c:formatCode>
                <c:ptCount val="288"/>
                <c:pt idx="0">
                  <c:v>9.6518974251495346E-2</c:v>
                </c:pt>
                <c:pt idx="1">
                  <c:v>0.10341180785554098</c:v>
                </c:pt>
                <c:pt idx="2">
                  <c:v>0.106169492834156</c:v>
                </c:pt>
                <c:pt idx="3">
                  <c:v>0.10892717781277</c:v>
                </c:pt>
                <c:pt idx="4">
                  <c:v>0.11030602030207701</c:v>
                </c:pt>
                <c:pt idx="5">
                  <c:v>0.11582139025930498</c:v>
                </c:pt>
                <c:pt idx="6">
                  <c:v>0.11720023274861269</c:v>
                </c:pt>
                <c:pt idx="7">
                  <c:v>0.11995791772722585</c:v>
                </c:pt>
                <c:pt idx="8">
                  <c:v>0.12133676021653357</c:v>
                </c:pt>
                <c:pt idx="9">
                  <c:v>0.1227156027058403</c:v>
                </c:pt>
                <c:pt idx="10">
                  <c:v>0.12409444519514802</c:v>
                </c:pt>
                <c:pt idx="11">
                  <c:v>0.12823097266306888</c:v>
                </c:pt>
                <c:pt idx="12">
                  <c:v>0.13098865764168297</c:v>
                </c:pt>
                <c:pt idx="13">
                  <c:v>0.135125185109604</c:v>
                </c:pt>
                <c:pt idx="14">
                  <c:v>0.13788287008821787</c:v>
                </c:pt>
                <c:pt idx="15">
                  <c:v>0.14201939755614132</c:v>
                </c:pt>
                <c:pt idx="16">
                  <c:v>0.14339824004544793</c:v>
                </c:pt>
                <c:pt idx="17">
                  <c:v>0.146155925024061</c:v>
                </c:pt>
                <c:pt idx="18">
                  <c:v>0.14891361000267558</c:v>
                </c:pt>
                <c:pt idx="19">
                  <c:v>0.15167129498128901</c:v>
                </c:pt>
                <c:pt idx="20">
                  <c:v>0.15580782244920999</c:v>
                </c:pt>
                <c:pt idx="21">
                  <c:v>0.15994434991713363</c:v>
                </c:pt>
                <c:pt idx="22">
                  <c:v>0.16132319240643941</c:v>
                </c:pt>
                <c:pt idx="23">
                  <c:v>0.16545971987436076</c:v>
                </c:pt>
                <c:pt idx="24">
                  <c:v>0.16959624734228182</c:v>
                </c:pt>
                <c:pt idx="25">
                  <c:v>0.17373277481020241</c:v>
                </c:pt>
                <c:pt idx="26">
                  <c:v>0.17924814476743273</c:v>
                </c:pt>
                <c:pt idx="27">
                  <c:v>0.18338467223535188</c:v>
                </c:pt>
                <c:pt idx="28">
                  <c:v>0.18614235721396599</c:v>
                </c:pt>
                <c:pt idx="29">
                  <c:v>0.18752119970327299</c:v>
                </c:pt>
                <c:pt idx="30">
                  <c:v>0.19027888468188706</c:v>
                </c:pt>
                <c:pt idx="31">
                  <c:v>0.19165772717119406</c:v>
                </c:pt>
                <c:pt idx="32">
                  <c:v>0.19579425463911609</c:v>
                </c:pt>
                <c:pt idx="33">
                  <c:v>0.19717309712842321</c:v>
                </c:pt>
                <c:pt idx="34">
                  <c:v>0.19993078210703794</c:v>
                </c:pt>
                <c:pt idx="35">
                  <c:v>0.20130962459634399</c:v>
                </c:pt>
                <c:pt idx="36">
                  <c:v>0.20682499455357201</c:v>
                </c:pt>
                <c:pt idx="37">
                  <c:v>0.21096152202149376</c:v>
                </c:pt>
                <c:pt idx="38">
                  <c:v>0.21509804948941597</c:v>
                </c:pt>
                <c:pt idx="39">
                  <c:v>0.21923457695733659</c:v>
                </c:pt>
                <c:pt idx="40">
                  <c:v>0.22199226193595006</c:v>
                </c:pt>
                <c:pt idx="41">
                  <c:v>0.22337110442525687</c:v>
                </c:pt>
                <c:pt idx="42">
                  <c:v>0.22612878940387088</c:v>
                </c:pt>
                <c:pt idx="43">
                  <c:v>0.22750763189317821</c:v>
                </c:pt>
                <c:pt idx="44">
                  <c:v>0.23026531687179302</c:v>
                </c:pt>
                <c:pt idx="45">
                  <c:v>0.23440184433971401</c:v>
                </c:pt>
                <c:pt idx="46">
                  <c:v>0.23853837180763579</c:v>
                </c:pt>
                <c:pt idx="47">
                  <c:v>0.2426748992755553</c:v>
                </c:pt>
                <c:pt idx="48">
                  <c:v>0.24681142674347759</c:v>
                </c:pt>
                <c:pt idx="49">
                  <c:v>0.25094795421139754</c:v>
                </c:pt>
                <c:pt idx="50">
                  <c:v>0.25784216665793402</c:v>
                </c:pt>
                <c:pt idx="51">
                  <c:v>0.2619786941258575</c:v>
                </c:pt>
                <c:pt idx="52">
                  <c:v>0.26611522159377599</c:v>
                </c:pt>
                <c:pt idx="53">
                  <c:v>0.27025174906169774</c:v>
                </c:pt>
                <c:pt idx="54">
                  <c:v>0.27438827652962122</c:v>
                </c:pt>
                <c:pt idx="55">
                  <c:v>0.27576711901892575</c:v>
                </c:pt>
                <c:pt idx="56">
                  <c:v>0.27852480399754304</c:v>
                </c:pt>
                <c:pt idx="57">
                  <c:v>0.27990364648684701</c:v>
                </c:pt>
                <c:pt idx="58">
                  <c:v>0.28266133146546102</c:v>
                </c:pt>
                <c:pt idx="59">
                  <c:v>0.28404017395477005</c:v>
                </c:pt>
                <c:pt idx="60">
                  <c:v>0.28679785893338189</c:v>
                </c:pt>
                <c:pt idx="61">
                  <c:v>0.29093438640130376</c:v>
                </c:pt>
                <c:pt idx="62">
                  <c:v>0.29369207137991993</c:v>
                </c:pt>
                <c:pt idx="63">
                  <c:v>0.29507091386922757</c:v>
                </c:pt>
                <c:pt idx="64">
                  <c:v>0.29782859884784224</c:v>
                </c:pt>
                <c:pt idx="65">
                  <c:v>0.29920744133714638</c:v>
                </c:pt>
                <c:pt idx="66">
                  <c:v>0.30196512631576111</c:v>
                </c:pt>
                <c:pt idx="67">
                  <c:v>0.30334396880506964</c:v>
                </c:pt>
                <c:pt idx="68">
                  <c:v>0.30610165378368198</c:v>
                </c:pt>
                <c:pt idx="69">
                  <c:v>0.30748049627299151</c:v>
                </c:pt>
                <c:pt idx="70">
                  <c:v>0.31023818125160446</c:v>
                </c:pt>
                <c:pt idx="71">
                  <c:v>0.31575355120883097</c:v>
                </c:pt>
                <c:pt idx="72">
                  <c:v>0.317132393698138</c:v>
                </c:pt>
                <c:pt idx="73">
                  <c:v>0.31851123618744664</c:v>
                </c:pt>
                <c:pt idx="74">
                  <c:v>0.32402660614467726</c:v>
                </c:pt>
                <c:pt idx="75">
                  <c:v>0.32540544863398102</c:v>
                </c:pt>
                <c:pt idx="76">
                  <c:v>0.32678429112329005</c:v>
                </c:pt>
                <c:pt idx="77">
                  <c:v>0.33229966108051723</c:v>
                </c:pt>
                <c:pt idx="78">
                  <c:v>0.33367850356982603</c:v>
                </c:pt>
                <c:pt idx="79">
                  <c:v>0.3405727160163593</c:v>
                </c:pt>
                <c:pt idx="80">
                  <c:v>0.34195155850566611</c:v>
                </c:pt>
                <c:pt idx="81">
                  <c:v>0.3474669284628954</c:v>
                </c:pt>
                <c:pt idx="82">
                  <c:v>0.34884577095220293</c:v>
                </c:pt>
                <c:pt idx="83">
                  <c:v>0.35022461344150801</c:v>
                </c:pt>
                <c:pt idx="84">
                  <c:v>0.35573998339873608</c:v>
                </c:pt>
                <c:pt idx="85">
                  <c:v>0.35711882588804622</c:v>
                </c:pt>
                <c:pt idx="86">
                  <c:v>0.35849766837735264</c:v>
                </c:pt>
                <c:pt idx="87">
                  <c:v>0.36401303833457932</c:v>
                </c:pt>
                <c:pt idx="88">
                  <c:v>0.36539188082388746</c:v>
                </c:pt>
                <c:pt idx="89">
                  <c:v>0.37228609327042333</c:v>
                </c:pt>
                <c:pt idx="90">
                  <c:v>0.37366493575972964</c:v>
                </c:pt>
                <c:pt idx="91">
                  <c:v>0.38055914820626402</c:v>
                </c:pt>
                <c:pt idx="92">
                  <c:v>0.38193799069557138</c:v>
                </c:pt>
                <c:pt idx="93">
                  <c:v>0.3874533606528005</c:v>
                </c:pt>
                <c:pt idx="94">
                  <c:v>0.38883220314210776</c:v>
                </c:pt>
                <c:pt idx="95">
                  <c:v>0.39572641558864452</c:v>
                </c:pt>
                <c:pt idx="96">
                  <c:v>0.39710525807795011</c:v>
                </c:pt>
                <c:pt idx="97">
                  <c:v>0.40399947052448398</c:v>
                </c:pt>
                <c:pt idx="98">
                  <c:v>0.40537831301379235</c:v>
                </c:pt>
                <c:pt idx="99">
                  <c:v>0.412272525460327</c:v>
                </c:pt>
                <c:pt idx="100">
                  <c:v>0.41916673790686393</c:v>
                </c:pt>
                <c:pt idx="101">
                  <c:v>0.42054558039616902</c:v>
                </c:pt>
                <c:pt idx="102">
                  <c:v>0.42743979284270511</c:v>
                </c:pt>
                <c:pt idx="103">
                  <c:v>0.42881863533201486</c:v>
                </c:pt>
                <c:pt idx="104">
                  <c:v>0.43571284777854846</c:v>
                </c:pt>
                <c:pt idx="105">
                  <c:v>0.44398590271438937</c:v>
                </c:pt>
                <c:pt idx="106">
                  <c:v>0.452258957650232</c:v>
                </c:pt>
                <c:pt idx="107">
                  <c:v>0.45363780013953903</c:v>
                </c:pt>
                <c:pt idx="108">
                  <c:v>0.45501664262884711</c:v>
                </c:pt>
                <c:pt idx="109">
                  <c:v>0.45915317009676693</c:v>
                </c:pt>
                <c:pt idx="110">
                  <c:v>0.46053201258607379</c:v>
                </c:pt>
                <c:pt idx="111">
                  <c:v>0.46191085507538132</c:v>
                </c:pt>
                <c:pt idx="112">
                  <c:v>0.46328969756468946</c:v>
                </c:pt>
                <c:pt idx="113">
                  <c:v>0.46742622503261222</c:v>
                </c:pt>
                <c:pt idx="114">
                  <c:v>0.46880506752191697</c:v>
                </c:pt>
                <c:pt idx="115">
                  <c:v>0.470183910011224</c:v>
                </c:pt>
                <c:pt idx="116">
                  <c:v>0.47156275250053076</c:v>
                </c:pt>
                <c:pt idx="117">
                  <c:v>0.47569927996845346</c:v>
                </c:pt>
                <c:pt idx="118">
                  <c:v>0.47707812245775932</c:v>
                </c:pt>
                <c:pt idx="119">
                  <c:v>0.47845696494706852</c:v>
                </c:pt>
                <c:pt idx="120">
                  <c:v>0.48397233490429664</c:v>
                </c:pt>
                <c:pt idx="121">
                  <c:v>0.4853511773936045</c:v>
                </c:pt>
                <c:pt idx="122">
                  <c:v>0.48673001988290898</c:v>
                </c:pt>
                <c:pt idx="123">
                  <c:v>0.49086654735083257</c:v>
                </c:pt>
                <c:pt idx="124">
                  <c:v>0.49224538984013699</c:v>
                </c:pt>
                <c:pt idx="125">
                  <c:v>0.49362423232944652</c:v>
                </c:pt>
                <c:pt idx="126">
                  <c:v>0.49500307481875211</c:v>
                </c:pt>
                <c:pt idx="127">
                  <c:v>0.49913960228667198</c:v>
                </c:pt>
                <c:pt idx="128">
                  <c:v>0.50051844477597707</c:v>
                </c:pt>
                <c:pt idx="129">
                  <c:v>0.50189728726528704</c:v>
                </c:pt>
                <c:pt idx="130">
                  <c:v>0.5074126572225145</c:v>
                </c:pt>
                <c:pt idx="131">
                  <c:v>0.50879149971182203</c:v>
                </c:pt>
                <c:pt idx="132">
                  <c:v>0.510170342201129</c:v>
                </c:pt>
                <c:pt idx="133">
                  <c:v>0.51568571215835945</c:v>
                </c:pt>
                <c:pt idx="134">
                  <c:v>0.51706455464766166</c:v>
                </c:pt>
                <c:pt idx="135">
                  <c:v>0.51844339713697196</c:v>
                </c:pt>
                <c:pt idx="136">
                  <c:v>0.52395876709420008</c:v>
                </c:pt>
                <c:pt idx="137">
                  <c:v>0.52533760958350695</c:v>
                </c:pt>
                <c:pt idx="138">
                  <c:v>0.52809529456212345</c:v>
                </c:pt>
                <c:pt idx="139">
                  <c:v>0.53085297954073496</c:v>
                </c:pt>
                <c:pt idx="140">
                  <c:v>0.53361066451934902</c:v>
                </c:pt>
                <c:pt idx="141">
                  <c:v>0.534989507008656</c:v>
                </c:pt>
                <c:pt idx="142">
                  <c:v>0.53774719198726706</c:v>
                </c:pt>
                <c:pt idx="143">
                  <c:v>0.54050487696588745</c:v>
                </c:pt>
                <c:pt idx="144">
                  <c:v>0.54464140443381115</c:v>
                </c:pt>
                <c:pt idx="145">
                  <c:v>0.54739908941241999</c:v>
                </c:pt>
                <c:pt idx="146">
                  <c:v>0.55153561688034103</c:v>
                </c:pt>
                <c:pt idx="147">
                  <c:v>0.55429330185895243</c:v>
                </c:pt>
                <c:pt idx="148">
                  <c:v>0.55705098683757004</c:v>
                </c:pt>
                <c:pt idx="149">
                  <c:v>0.56118751430549163</c:v>
                </c:pt>
                <c:pt idx="150">
                  <c:v>0.56394519928410791</c:v>
                </c:pt>
                <c:pt idx="151">
                  <c:v>0.56808172675202551</c:v>
                </c:pt>
                <c:pt idx="152">
                  <c:v>0.57083941173064001</c:v>
                </c:pt>
                <c:pt idx="153">
                  <c:v>0.57497593919856493</c:v>
                </c:pt>
                <c:pt idx="154">
                  <c:v>0.57773362417717822</c:v>
                </c:pt>
                <c:pt idx="155">
                  <c:v>0.5804913091557895</c:v>
                </c:pt>
                <c:pt idx="156">
                  <c:v>0.58462783662371542</c:v>
                </c:pt>
                <c:pt idx="157">
                  <c:v>0.58738552160232205</c:v>
                </c:pt>
                <c:pt idx="158">
                  <c:v>0.5915220490702422</c:v>
                </c:pt>
                <c:pt idx="159">
                  <c:v>0.59427973404886125</c:v>
                </c:pt>
                <c:pt idx="160">
                  <c:v>0.5970374190274752</c:v>
                </c:pt>
                <c:pt idx="161">
                  <c:v>0.59841626151677929</c:v>
                </c:pt>
                <c:pt idx="162">
                  <c:v>0.60117394649539846</c:v>
                </c:pt>
                <c:pt idx="163">
                  <c:v>0.60393163147401341</c:v>
                </c:pt>
                <c:pt idx="164">
                  <c:v>0.60806815894193056</c:v>
                </c:pt>
                <c:pt idx="165">
                  <c:v>0.61082584392054928</c:v>
                </c:pt>
                <c:pt idx="166">
                  <c:v>0.61496237138846699</c:v>
                </c:pt>
                <c:pt idx="167">
                  <c:v>0.61772005636708605</c:v>
                </c:pt>
                <c:pt idx="168">
                  <c:v>0.620477741345695</c:v>
                </c:pt>
                <c:pt idx="169">
                  <c:v>0.62461426881361604</c:v>
                </c:pt>
                <c:pt idx="170">
                  <c:v>0.62737195379222999</c:v>
                </c:pt>
                <c:pt idx="171">
                  <c:v>0.63150848126015202</c:v>
                </c:pt>
                <c:pt idx="172">
                  <c:v>0.63426616623876597</c:v>
                </c:pt>
                <c:pt idx="173">
                  <c:v>0.63840269370668701</c:v>
                </c:pt>
                <c:pt idx="174">
                  <c:v>0.64116037868530162</c:v>
                </c:pt>
                <c:pt idx="175">
                  <c:v>0.64391806366391746</c:v>
                </c:pt>
                <c:pt idx="176">
                  <c:v>0.64805459113183705</c:v>
                </c:pt>
                <c:pt idx="177">
                  <c:v>0.65081227611045345</c:v>
                </c:pt>
                <c:pt idx="178">
                  <c:v>0.65494880357837948</c:v>
                </c:pt>
                <c:pt idx="179">
                  <c:v>0.65770648855698821</c:v>
                </c:pt>
                <c:pt idx="180">
                  <c:v>0.66460070100352486</c:v>
                </c:pt>
                <c:pt idx="181">
                  <c:v>0.66735838598213559</c:v>
                </c:pt>
                <c:pt idx="182">
                  <c:v>0.6714949134500604</c:v>
                </c:pt>
                <c:pt idx="183">
                  <c:v>0.67425259842867391</c:v>
                </c:pt>
                <c:pt idx="184">
                  <c:v>0.67838912589659195</c:v>
                </c:pt>
                <c:pt idx="185">
                  <c:v>0.68114681087520723</c:v>
                </c:pt>
                <c:pt idx="186">
                  <c:v>0.68804102332174444</c:v>
                </c:pt>
                <c:pt idx="187">
                  <c:v>0.69079870830035672</c:v>
                </c:pt>
                <c:pt idx="188">
                  <c:v>0.69493523576827865</c:v>
                </c:pt>
                <c:pt idx="189">
                  <c:v>0.6976929207468916</c:v>
                </c:pt>
                <c:pt idx="190">
                  <c:v>0.70458713319342703</c:v>
                </c:pt>
                <c:pt idx="191">
                  <c:v>0.71148134563996157</c:v>
                </c:pt>
                <c:pt idx="192">
                  <c:v>0.71423903061858174</c:v>
                </c:pt>
                <c:pt idx="193">
                  <c:v>0.71837555808650033</c:v>
                </c:pt>
                <c:pt idx="194">
                  <c:v>0.72113324306511195</c:v>
                </c:pt>
                <c:pt idx="195">
                  <c:v>0.72802745551164705</c:v>
                </c:pt>
                <c:pt idx="196">
                  <c:v>0.73492166795818714</c:v>
                </c:pt>
                <c:pt idx="197">
                  <c:v>0.73767935293680098</c:v>
                </c:pt>
                <c:pt idx="198">
                  <c:v>0.74181588040472046</c:v>
                </c:pt>
                <c:pt idx="199">
                  <c:v>0.74457356538333197</c:v>
                </c:pt>
                <c:pt idx="200">
                  <c:v>0.75146777782986696</c:v>
                </c:pt>
                <c:pt idx="201">
                  <c:v>0.75836199027640305</c:v>
                </c:pt>
                <c:pt idx="202">
                  <c:v>0.76111967525501945</c:v>
                </c:pt>
                <c:pt idx="203">
                  <c:v>0.76801388770155199</c:v>
                </c:pt>
                <c:pt idx="204">
                  <c:v>0.77490810014809153</c:v>
                </c:pt>
                <c:pt idx="205">
                  <c:v>0.78180231259462363</c:v>
                </c:pt>
                <c:pt idx="206">
                  <c:v>0.78455999757323702</c:v>
                </c:pt>
                <c:pt idx="207">
                  <c:v>0.79145421001977545</c:v>
                </c:pt>
                <c:pt idx="208">
                  <c:v>0.79834842246631021</c:v>
                </c:pt>
                <c:pt idx="209">
                  <c:v>0.80386379242353845</c:v>
                </c:pt>
                <c:pt idx="210">
                  <c:v>0.80662147740215329</c:v>
                </c:pt>
                <c:pt idx="211">
                  <c:v>0.80800031989145649</c:v>
                </c:pt>
                <c:pt idx="212">
                  <c:v>0.81075800487007421</c:v>
                </c:pt>
                <c:pt idx="213">
                  <c:v>0.8135156898486855</c:v>
                </c:pt>
                <c:pt idx="214">
                  <c:v>0.81489453233799591</c:v>
                </c:pt>
                <c:pt idx="215">
                  <c:v>0.81765221731660764</c:v>
                </c:pt>
                <c:pt idx="216">
                  <c:v>0.82040990229522104</c:v>
                </c:pt>
                <c:pt idx="217">
                  <c:v>0.82178874478452801</c:v>
                </c:pt>
                <c:pt idx="218">
                  <c:v>0.82316758727383499</c:v>
                </c:pt>
                <c:pt idx="219">
                  <c:v>0.82454642976314196</c:v>
                </c:pt>
                <c:pt idx="220">
                  <c:v>0.82730411474175658</c:v>
                </c:pt>
                <c:pt idx="221">
                  <c:v>0.83006179972037097</c:v>
                </c:pt>
                <c:pt idx="222">
                  <c:v>0.83144064220968128</c:v>
                </c:pt>
                <c:pt idx="223">
                  <c:v>0.83419832718829445</c:v>
                </c:pt>
                <c:pt idx="224">
                  <c:v>0.83695601216690663</c:v>
                </c:pt>
                <c:pt idx="225">
                  <c:v>0.83833485465621305</c:v>
                </c:pt>
                <c:pt idx="226">
                  <c:v>0.84109253963482922</c:v>
                </c:pt>
                <c:pt idx="227">
                  <c:v>0.84385022461344428</c:v>
                </c:pt>
                <c:pt idx="228">
                  <c:v>0.84660790959205601</c:v>
                </c:pt>
                <c:pt idx="229">
                  <c:v>0.84798675208136298</c:v>
                </c:pt>
                <c:pt idx="230">
                  <c:v>0.85074443705998204</c:v>
                </c:pt>
                <c:pt idx="231">
                  <c:v>0.85350212203859321</c:v>
                </c:pt>
                <c:pt idx="232">
                  <c:v>0.85488096452789863</c:v>
                </c:pt>
                <c:pt idx="233">
                  <c:v>0.85763864950651492</c:v>
                </c:pt>
                <c:pt idx="234">
                  <c:v>0.86039633448512665</c:v>
                </c:pt>
                <c:pt idx="235">
                  <c:v>0.86177517697443728</c:v>
                </c:pt>
                <c:pt idx="236">
                  <c:v>0.86453286195304757</c:v>
                </c:pt>
                <c:pt idx="237">
                  <c:v>0.86729054693166197</c:v>
                </c:pt>
                <c:pt idx="238">
                  <c:v>0.87004823191027891</c:v>
                </c:pt>
                <c:pt idx="239">
                  <c:v>0.87142707439958766</c:v>
                </c:pt>
                <c:pt idx="240">
                  <c:v>0.87418475937820017</c:v>
                </c:pt>
                <c:pt idx="241">
                  <c:v>0.87694244435681346</c:v>
                </c:pt>
                <c:pt idx="242">
                  <c:v>0.87832128684611865</c:v>
                </c:pt>
                <c:pt idx="243">
                  <c:v>0.88107897182473249</c:v>
                </c:pt>
                <c:pt idx="244">
                  <c:v>0.88383665680334722</c:v>
                </c:pt>
                <c:pt idx="245">
                  <c:v>0.88521549929265153</c:v>
                </c:pt>
                <c:pt idx="246">
                  <c:v>0.88797318427126515</c:v>
                </c:pt>
                <c:pt idx="247">
                  <c:v>0.89073086924988365</c:v>
                </c:pt>
                <c:pt idx="248">
                  <c:v>0.89348855422849671</c:v>
                </c:pt>
                <c:pt idx="249">
                  <c:v>0.89486739671780258</c:v>
                </c:pt>
                <c:pt idx="250">
                  <c:v>0.89762508169641864</c:v>
                </c:pt>
                <c:pt idx="251">
                  <c:v>0.90038276667503159</c:v>
                </c:pt>
                <c:pt idx="252">
                  <c:v>0.90176160916433901</c:v>
                </c:pt>
                <c:pt idx="253">
                  <c:v>0.90451929414295007</c:v>
                </c:pt>
                <c:pt idx="254">
                  <c:v>0.90727697912156657</c:v>
                </c:pt>
                <c:pt idx="255">
                  <c:v>0.91141350658948805</c:v>
                </c:pt>
                <c:pt idx="256">
                  <c:v>0.91417119156810445</c:v>
                </c:pt>
                <c:pt idx="257">
                  <c:v>0.91692887654671928</c:v>
                </c:pt>
                <c:pt idx="258">
                  <c:v>0.91830771903602348</c:v>
                </c:pt>
                <c:pt idx="259">
                  <c:v>0.92106540401463799</c:v>
                </c:pt>
                <c:pt idx="260">
                  <c:v>0.9238230889932515</c:v>
                </c:pt>
                <c:pt idx="261">
                  <c:v>0.92520193148255903</c:v>
                </c:pt>
                <c:pt idx="262">
                  <c:v>0.92795961646117953</c:v>
                </c:pt>
                <c:pt idx="263">
                  <c:v>0.93071730143978704</c:v>
                </c:pt>
                <c:pt idx="264">
                  <c:v>0.93485382890770796</c:v>
                </c:pt>
                <c:pt idx="265">
                  <c:v>0.93761151388632302</c:v>
                </c:pt>
                <c:pt idx="266">
                  <c:v>0.94036919886493442</c:v>
                </c:pt>
                <c:pt idx="267">
                  <c:v>0.94174804135424395</c:v>
                </c:pt>
                <c:pt idx="268">
                  <c:v>0.94450572633285801</c:v>
                </c:pt>
                <c:pt idx="269">
                  <c:v>0.94726341131147263</c:v>
                </c:pt>
                <c:pt idx="270">
                  <c:v>0.95139993877939522</c:v>
                </c:pt>
                <c:pt idx="271">
                  <c:v>0.95415762375800861</c:v>
                </c:pt>
                <c:pt idx="272">
                  <c:v>0.95829415122592898</c:v>
                </c:pt>
                <c:pt idx="273">
                  <c:v>0.95967299371523596</c:v>
                </c:pt>
                <c:pt idx="274">
                  <c:v>0.96380952118315921</c:v>
                </c:pt>
                <c:pt idx="275">
                  <c:v>0.96518836367246397</c:v>
                </c:pt>
                <c:pt idx="276">
                  <c:v>0.96656720616177105</c:v>
                </c:pt>
                <c:pt idx="277">
                  <c:v>0.97070373362969575</c:v>
                </c:pt>
                <c:pt idx="278">
                  <c:v>0.97208257611899973</c:v>
                </c:pt>
                <c:pt idx="279">
                  <c:v>0.97346141860830981</c:v>
                </c:pt>
                <c:pt idx="280">
                  <c:v>0.97759794607622741</c:v>
                </c:pt>
                <c:pt idx="281">
                  <c:v>0.97897678856553483</c:v>
                </c:pt>
                <c:pt idx="282">
                  <c:v>0.98449215852276006</c:v>
                </c:pt>
                <c:pt idx="283">
                  <c:v>0.98587100101207004</c:v>
                </c:pt>
                <c:pt idx="284">
                  <c:v>0.9913863709692956</c:v>
                </c:pt>
                <c:pt idx="285">
                  <c:v>0.99276521345860846</c:v>
                </c:pt>
                <c:pt idx="286">
                  <c:v>0.99828058341583359</c:v>
                </c:pt>
                <c:pt idx="287">
                  <c:v>0.99965942590514101</c:v>
                </c:pt>
              </c:numCache>
            </c:numRef>
          </c:xVal>
          <c:yVal>
            <c:numRef>
              <c:f>Sheet2!$C$1:$C$288</c:f>
              <c:numCache>
                <c:formatCode>General</c:formatCode>
                <c:ptCount val="288"/>
                <c:pt idx="0">
                  <c:v>0</c:v>
                </c:pt>
                <c:pt idx="1">
                  <c:v>92.219931831436327</c:v>
                </c:pt>
                <c:pt idx="2">
                  <c:v>92.219983046299092</c:v>
                </c:pt>
                <c:pt idx="3">
                  <c:v>92.220018905000899</c:v>
                </c:pt>
                <c:pt idx="4">
                  <c:v>92.220032616535505</c:v>
                </c:pt>
                <c:pt idx="5">
                  <c:v>92.22006875300454</c:v>
                </c:pt>
                <c:pt idx="6">
                  <c:v>92.220074520031389</c:v>
                </c:pt>
                <c:pt idx="7">
                  <c:v>92.220083479083002</c:v>
                </c:pt>
                <c:pt idx="8">
                  <c:v>92.220086948601448</c:v>
                </c:pt>
                <c:pt idx="9">
                  <c:v>92.220089878931788</c:v>
                </c:pt>
                <c:pt idx="10">
                  <c:v>92.220092360085758</c:v>
                </c:pt>
                <c:pt idx="11">
                  <c:v>92.220097756988906</c:v>
                </c:pt>
                <c:pt idx="12">
                  <c:v>92.220100133915949</c:v>
                </c:pt>
                <c:pt idx="13">
                  <c:v>92.220102528558542</c:v>
                </c:pt>
                <c:pt idx="14">
                  <c:v>92.2201035951243</c:v>
                </c:pt>
                <c:pt idx="15">
                  <c:v>92.220104680349877</c:v>
                </c:pt>
                <c:pt idx="16">
                  <c:v>92.220104944753487</c:v>
                </c:pt>
                <c:pt idx="17">
                  <c:v>92.220105362089058</c:v>
                </c:pt>
                <c:pt idx="18">
                  <c:v>92.220105671514304</c:v>
                </c:pt>
                <c:pt idx="19">
                  <c:v>92.220105899816204</c:v>
                </c:pt>
                <c:pt idx="20">
                  <c:v>92.220106136732227</c:v>
                </c:pt>
                <c:pt idx="21">
                  <c:v>92.220106289268827</c:v>
                </c:pt>
                <c:pt idx="22">
                  <c:v>92.220106327105881</c:v>
                </c:pt>
                <c:pt idx="23">
                  <c:v>92.2201064125816</c:v>
                </c:pt>
                <c:pt idx="24">
                  <c:v>92.220106467892123</c:v>
                </c:pt>
                <c:pt idx="25">
                  <c:v>92.220106504450456</c:v>
                </c:pt>
                <c:pt idx="26">
                  <c:v>92.220106535438958</c:v>
                </c:pt>
                <c:pt idx="27">
                  <c:v>92.220106549289298</c:v>
                </c:pt>
                <c:pt idx="28">
                  <c:v>92.220106556077482</c:v>
                </c:pt>
                <c:pt idx="29">
                  <c:v>92.220106558420909</c:v>
                </c:pt>
                <c:pt idx="30">
                  <c:v>92.220106562957</c:v>
                </c:pt>
                <c:pt idx="31">
                  <c:v>92.220106565270427</c:v>
                </c:pt>
                <c:pt idx="32">
                  <c:v>92.220106569288504</c:v>
                </c:pt>
                <c:pt idx="33">
                  <c:v>92.220106570414558</c:v>
                </c:pt>
                <c:pt idx="34">
                  <c:v>92.220106572119448</c:v>
                </c:pt>
                <c:pt idx="35">
                  <c:v>92.220106572728</c:v>
                </c:pt>
                <c:pt idx="36">
                  <c:v>92.220106574554208</c:v>
                </c:pt>
                <c:pt idx="37">
                  <c:v>92.220106576015809</c:v>
                </c:pt>
                <c:pt idx="38">
                  <c:v>92.220106576898559</c:v>
                </c:pt>
                <c:pt idx="39">
                  <c:v>92.220106577005083</c:v>
                </c:pt>
                <c:pt idx="40">
                  <c:v>92.220106577552741</c:v>
                </c:pt>
                <c:pt idx="41">
                  <c:v>92.220106577537749</c:v>
                </c:pt>
                <c:pt idx="42">
                  <c:v>92.220106578085748</c:v>
                </c:pt>
                <c:pt idx="43">
                  <c:v>92.22010657797918</c:v>
                </c:pt>
                <c:pt idx="44">
                  <c:v>92.220106578298882</c:v>
                </c:pt>
                <c:pt idx="45">
                  <c:v>92.22010657872454</c:v>
                </c:pt>
                <c:pt idx="46">
                  <c:v>92.220106578070599</c:v>
                </c:pt>
                <c:pt idx="47">
                  <c:v>92.220106578633619</c:v>
                </c:pt>
                <c:pt idx="48">
                  <c:v>92.220106578511889</c:v>
                </c:pt>
                <c:pt idx="49">
                  <c:v>92.220106578527208</c:v>
                </c:pt>
                <c:pt idx="50">
                  <c:v>92.220106578314102</c:v>
                </c:pt>
                <c:pt idx="51">
                  <c:v>92.22010657845064</c:v>
                </c:pt>
                <c:pt idx="52">
                  <c:v>92.220106578587988</c:v>
                </c:pt>
                <c:pt idx="53">
                  <c:v>92.2201065790142</c:v>
                </c:pt>
                <c:pt idx="54">
                  <c:v>92.220106578816299</c:v>
                </c:pt>
                <c:pt idx="55">
                  <c:v>92.220106578496356</c:v>
                </c:pt>
                <c:pt idx="56">
                  <c:v>92.220106578709789</c:v>
                </c:pt>
                <c:pt idx="57">
                  <c:v>92.220106578603279</c:v>
                </c:pt>
                <c:pt idx="58">
                  <c:v>92.220106578527208</c:v>
                </c:pt>
                <c:pt idx="59">
                  <c:v>92.220106578420285</c:v>
                </c:pt>
                <c:pt idx="60">
                  <c:v>92.220106578344499</c:v>
                </c:pt>
                <c:pt idx="61">
                  <c:v>92.22010657845064</c:v>
                </c:pt>
                <c:pt idx="62">
                  <c:v>92.220106578587988</c:v>
                </c:pt>
                <c:pt idx="63">
                  <c:v>92.220106578648881</c:v>
                </c:pt>
                <c:pt idx="64">
                  <c:v>92.220106578542399</c:v>
                </c:pt>
                <c:pt idx="65">
                  <c:v>92.220106578511889</c:v>
                </c:pt>
                <c:pt idx="66">
                  <c:v>92.220106578466158</c:v>
                </c:pt>
                <c:pt idx="67">
                  <c:v>92.220106578694256</c:v>
                </c:pt>
                <c:pt idx="68">
                  <c:v>92.220106578496356</c:v>
                </c:pt>
                <c:pt idx="69">
                  <c:v>92.220106578877207</c:v>
                </c:pt>
                <c:pt idx="70">
                  <c:v>92.22010657845064</c:v>
                </c:pt>
                <c:pt idx="71">
                  <c:v>92.220106577963989</c:v>
                </c:pt>
                <c:pt idx="72">
                  <c:v>92.22010657884681</c:v>
                </c:pt>
                <c:pt idx="73">
                  <c:v>92.220106578420285</c:v>
                </c:pt>
                <c:pt idx="74">
                  <c:v>92.220106578146698</c:v>
                </c:pt>
                <c:pt idx="75">
                  <c:v>92.220106578435789</c:v>
                </c:pt>
                <c:pt idx="76">
                  <c:v>92.220106578679378</c:v>
                </c:pt>
                <c:pt idx="77">
                  <c:v>92.220106578694256</c:v>
                </c:pt>
                <c:pt idx="78">
                  <c:v>92.220106578801108</c:v>
                </c:pt>
                <c:pt idx="79">
                  <c:v>92.220106578238003</c:v>
                </c:pt>
                <c:pt idx="80">
                  <c:v>92.220106578207492</c:v>
                </c:pt>
                <c:pt idx="81">
                  <c:v>92.220106578648881</c:v>
                </c:pt>
                <c:pt idx="82">
                  <c:v>92.220106578511889</c:v>
                </c:pt>
                <c:pt idx="83">
                  <c:v>92.220106578999008</c:v>
                </c:pt>
                <c:pt idx="84">
                  <c:v>92.220106578329279</c:v>
                </c:pt>
                <c:pt idx="85">
                  <c:v>92.220106578785888</c:v>
                </c:pt>
                <c:pt idx="86">
                  <c:v>92.220106578862001</c:v>
                </c:pt>
                <c:pt idx="87">
                  <c:v>92.220106578633619</c:v>
                </c:pt>
                <c:pt idx="88">
                  <c:v>92.22010657872454</c:v>
                </c:pt>
                <c:pt idx="89">
                  <c:v>92.220106579166412</c:v>
                </c:pt>
                <c:pt idx="90">
                  <c:v>92.220106578831519</c:v>
                </c:pt>
                <c:pt idx="91">
                  <c:v>92.220106578968498</c:v>
                </c:pt>
                <c:pt idx="92">
                  <c:v>92.220106578481008</c:v>
                </c:pt>
                <c:pt idx="93">
                  <c:v>92.220106578466158</c:v>
                </c:pt>
                <c:pt idx="94">
                  <c:v>92.22010657884681</c:v>
                </c:pt>
                <c:pt idx="95">
                  <c:v>92.220106579135987</c:v>
                </c:pt>
                <c:pt idx="96">
                  <c:v>92.220106578390201</c:v>
                </c:pt>
                <c:pt idx="97">
                  <c:v>92.220106578694256</c:v>
                </c:pt>
                <c:pt idx="98">
                  <c:v>92.220106578283549</c:v>
                </c:pt>
                <c:pt idx="99">
                  <c:v>92.220106577537749</c:v>
                </c:pt>
                <c:pt idx="100">
                  <c:v>92.220106578496356</c:v>
                </c:pt>
                <c:pt idx="101">
                  <c:v>92.220106578283549</c:v>
                </c:pt>
                <c:pt idx="102">
                  <c:v>92.220106578177095</c:v>
                </c:pt>
                <c:pt idx="103">
                  <c:v>92.2201065782684</c:v>
                </c:pt>
                <c:pt idx="104">
                  <c:v>92.220106578755448</c:v>
                </c:pt>
                <c:pt idx="105">
                  <c:v>92.220106577796358</c:v>
                </c:pt>
                <c:pt idx="106">
                  <c:v>92.220106578831519</c:v>
                </c:pt>
                <c:pt idx="107">
                  <c:v>92.220106578420285</c:v>
                </c:pt>
                <c:pt idx="108">
                  <c:v>92.220106578679378</c:v>
                </c:pt>
                <c:pt idx="109">
                  <c:v>92.220106578374981</c:v>
                </c:pt>
                <c:pt idx="110">
                  <c:v>92.220106578831519</c:v>
                </c:pt>
                <c:pt idx="111">
                  <c:v>92.220106577963989</c:v>
                </c:pt>
                <c:pt idx="112">
                  <c:v>92.220106578968498</c:v>
                </c:pt>
                <c:pt idx="113">
                  <c:v>92.220106579090299</c:v>
                </c:pt>
                <c:pt idx="114">
                  <c:v>92.220106578801108</c:v>
                </c:pt>
                <c:pt idx="115">
                  <c:v>92.220106578755448</c:v>
                </c:pt>
                <c:pt idx="116">
                  <c:v>92.22010657845064</c:v>
                </c:pt>
                <c:pt idx="117">
                  <c:v>92.220106579227291</c:v>
                </c:pt>
                <c:pt idx="118">
                  <c:v>92.220106578511889</c:v>
                </c:pt>
                <c:pt idx="119">
                  <c:v>92.220106578314102</c:v>
                </c:pt>
                <c:pt idx="120">
                  <c:v>92.220106577963989</c:v>
                </c:pt>
                <c:pt idx="121">
                  <c:v>92.220106578999008</c:v>
                </c:pt>
                <c:pt idx="122">
                  <c:v>92.220106578785888</c:v>
                </c:pt>
                <c:pt idx="123">
                  <c:v>92.220106579166412</c:v>
                </c:pt>
                <c:pt idx="124">
                  <c:v>92.220106578420285</c:v>
                </c:pt>
                <c:pt idx="125">
                  <c:v>92.220106579166412</c:v>
                </c:pt>
                <c:pt idx="126">
                  <c:v>92.220106578907703</c:v>
                </c:pt>
                <c:pt idx="127">
                  <c:v>92.220106578618498</c:v>
                </c:pt>
                <c:pt idx="128">
                  <c:v>92.22010657797918</c:v>
                </c:pt>
                <c:pt idx="129">
                  <c:v>92.220106578572782</c:v>
                </c:pt>
                <c:pt idx="130">
                  <c:v>92.220106578633619</c:v>
                </c:pt>
                <c:pt idx="131">
                  <c:v>92.220106578314102</c:v>
                </c:pt>
                <c:pt idx="132">
                  <c:v>92.22010657912071</c:v>
                </c:pt>
                <c:pt idx="133">
                  <c:v>92.220106578542399</c:v>
                </c:pt>
                <c:pt idx="134">
                  <c:v>92.2201065790142</c:v>
                </c:pt>
                <c:pt idx="135">
                  <c:v>92.220106577766089</c:v>
                </c:pt>
                <c:pt idx="136">
                  <c:v>92.220106578770682</c:v>
                </c:pt>
                <c:pt idx="137">
                  <c:v>92.220106578496356</c:v>
                </c:pt>
                <c:pt idx="138">
                  <c:v>92.220106578146698</c:v>
                </c:pt>
                <c:pt idx="139">
                  <c:v>92.220106579485858</c:v>
                </c:pt>
                <c:pt idx="140">
                  <c:v>92.220106578557548</c:v>
                </c:pt>
                <c:pt idx="141">
                  <c:v>92.220106579851219</c:v>
                </c:pt>
                <c:pt idx="142">
                  <c:v>92.220106578040102</c:v>
                </c:pt>
                <c:pt idx="143">
                  <c:v>92.22010657884681</c:v>
                </c:pt>
                <c:pt idx="144">
                  <c:v>92.220106578862001</c:v>
                </c:pt>
                <c:pt idx="145">
                  <c:v>92.220106578207492</c:v>
                </c:pt>
                <c:pt idx="146">
                  <c:v>92.220106578816299</c:v>
                </c:pt>
                <c:pt idx="147">
                  <c:v>92.220106578618498</c:v>
                </c:pt>
                <c:pt idx="148">
                  <c:v>92.220106579394681</c:v>
                </c:pt>
                <c:pt idx="149">
                  <c:v>92.220106579699078</c:v>
                </c:pt>
                <c:pt idx="150">
                  <c:v>92.220106578907703</c:v>
                </c:pt>
                <c:pt idx="151">
                  <c:v>92.220106578755448</c:v>
                </c:pt>
                <c:pt idx="152">
                  <c:v>92.220106578207492</c:v>
                </c:pt>
                <c:pt idx="153">
                  <c:v>92.220106578435789</c:v>
                </c:pt>
                <c:pt idx="154">
                  <c:v>92.220106578222783</c:v>
                </c:pt>
                <c:pt idx="155">
                  <c:v>92.220106578359648</c:v>
                </c:pt>
                <c:pt idx="156">
                  <c:v>92.220106578633619</c:v>
                </c:pt>
                <c:pt idx="157">
                  <c:v>92.220106578359648</c:v>
                </c:pt>
                <c:pt idx="158">
                  <c:v>92.220106578458356</c:v>
                </c:pt>
                <c:pt idx="159">
                  <c:v>92.220106579288199</c:v>
                </c:pt>
                <c:pt idx="160">
                  <c:v>92.220106578960909</c:v>
                </c:pt>
                <c:pt idx="161">
                  <c:v>92.220106578626059</c:v>
                </c:pt>
                <c:pt idx="162">
                  <c:v>92.220106579075107</c:v>
                </c:pt>
                <c:pt idx="163">
                  <c:v>92.220106578382598</c:v>
                </c:pt>
                <c:pt idx="164">
                  <c:v>92.220106578709789</c:v>
                </c:pt>
                <c:pt idx="165">
                  <c:v>92.220106578778299</c:v>
                </c:pt>
                <c:pt idx="166">
                  <c:v>92.220106577986456</c:v>
                </c:pt>
                <c:pt idx="167">
                  <c:v>92.220106578207492</c:v>
                </c:pt>
                <c:pt idx="168">
                  <c:v>92.220106579037022</c:v>
                </c:pt>
                <c:pt idx="169">
                  <c:v>92.220106578801108</c:v>
                </c:pt>
                <c:pt idx="170">
                  <c:v>92.220106578648881</c:v>
                </c:pt>
                <c:pt idx="171">
                  <c:v>92.220106578116201</c:v>
                </c:pt>
                <c:pt idx="172">
                  <c:v>92.220106578869519</c:v>
                </c:pt>
                <c:pt idx="173">
                  <c:v>92.220106578565179</c:v>
                </c:pt>
                <c:pt idx="174">
                  <c:v>92.220106579143604</c:v>
                </c:pt>
                <c:pt idx="175">
                  <c:v>92.220106577925989</c:v>
                </c:pt>
                <c:pt idx="176">
                  <c:v>92.220106579234908</c:v>
                </c:pt>
                <c:pt idx="177">
                  <c:v>92.220106577956358</c:v>
                </c:pt>
                <c:pt idx="178">
                  <c:v>92.220106577827011</c:v>
                </c:pt>
                <c:pt idx="179">
                  <c:v>92.220106578496356</c:v>
                </c:pt>
                <c:pt idx="180">
                  <c:v>92.220106579409858</c:v>
                </c:pt>
                <c:pt idx="181">
                  <c:v>92.220106579341405</c:v>
                </c:pt>
                <c:pt idx="182">
                  <c:v>92.220106578709789</c:v>
                </c:pt>
                <c:pt idx="183">
                  <c:v>92.220106577872698</c:v>
                </c:pt>
                <c:pt idx="184">
                  <c:v>92.220106579508879</c:v>
                </c:pt>
                <c:pt idx="185">
                  <c:v>92.220106578580115</c:v>
                </c:pt>
                <c:pt idx="186">
                  <c:v>92.220106578626059</c:v>
                </c:pt>
                <c:pt idx="187">
                  <c:v>92.220106578085748</c:v>
                </c:pt>
                <c:pt idx="188">
                  <c:v>92.220106578907703</c:v>
                </c:pt>
                <c:pt idx="189">
                  <c:v>92.220106578215095</c:v>
                </c:pt>
                <c:pt idx="190">
                  <c:v>92.220106578907703</c:v>
                </c:pt>
                <c:pt idx="191">
                  <c:v>92.22010657775057</c:v>
                </c:pt>
                <c:pt idx="192">
                  <c:v>92.22010657872454</c:v>
                </c:pt>
                <c:pt idx="193">
                  <c:v>92.220106579105504</c:v>
                </c:pt>
                <c:pt idx="194">
                  <c:v>92.220106578892398</c:v>
                </c:pt>
                <c:pt idx="195">
                  <c:v>92.220106577088615</c:v>
                </c:pt>
                <c:pt idx="196">
                  <c:v>92.220106577918401</c:v>
                </c:pt>
                <c:pt idx="197">
                  <c:v>92.220106578017294</c:v>
                </c:pt>
                <c:pt idx="198">
                  <c:v>92.220106579364298</c:v>
                </c:pt>
                <c:pt idx="199">
                  <c:v>92.220106578648881</c:v>
                </c:pt>
                <c:pt idx="200">
                  <c:v>92.220106578823888</c:v>
                </c:pt>
                <c:pt idx="201">
                  <c:v>92.220106579299582</c:v>
                </c:pt>
                <c:pt idx="202">
                  <c:v>92.220106578188478</c:v>
                </c:pt>
                <c:pt idx="203">
                  <c:v>92.220106579607801</c:v>
                </c:pt>
                <c:pt idx="204">
                  <c:v>92.2201065787402</c:v>
                </c:pt>
                <c:pt idx="205">
                  <c:v>92.220106577480308</c:v>
                </c:pt>
                <c:pt idx="206">
                  <c:v>92.220106578131379</c:v>
                </c:pt>
                <c:pt idx="207">
                  <c:v>92.220106578964689</c:v>
                </c:pt>
                <c:pt idx="208">
                  <c:v>92.220106579516482</c:v>
                </c:pt>
                <c:pt idx="209">
                  <c:v>92.220106579383298</c:v>
                </c:pt>
                <c:pt idx="210">
                  <c:v>92.220106579181589</c:v>
                </c:pt>
                <c:pt idx="211">
                  <c:v>92.220106579543099</c:v>
                </c:pt>
                <c:pt idx="212">
                  <c:v>92.220106578005883</c:v>
                </c:pt>
                <c:pt idx="213">
                  <c:v>92.2201065797029</c:v>
                </c:pt>
                <c:pt idx="214">
                  <c:v>92.220106578477683</c:v>
                </c:pt>
                <c:pt idx="215">
                  <c:v>92.220106577663358</c:v>
                </c:pt>
                <c:pt idx="216">
                  <c:v>92.220106577507408</c:v>
                </c:pt>
                <c:pt idx="217">
                  <c:v>92.220106578062882</c:v>
                </c:pt>
                <c:pt idx="218">
                  <c:v>92.220106577758358</c:v>
                </c:pt>
                <c:pt idx="219">
                  <c:v>92.220106579025611</c:v>
                </c:pt>
                <c:pt idx="220">
                  <c:v>92.220106578629483</c:v>
                </c:pt>
                <c:pt idx="221">
                  <c:v>92.220106577914578</c:v>
                </c:pt>
                <c:pt idx="222">
                  <c:v>92.220106578416789</c:v>
                </c:pt>
                <c:pt idx="223">
                  <c:v>92.220106578776409</c:v>
                </c:pt>
                <c:pt idx="224">
                  <c:v>92.220106578700282</c:v>
                </c:pt>
                <c:pt idx="225">
                  <c:v>92.220106578964689</c:v>
                </c:pt>
                <c:pt idx="226">
                  <c:v>92.220106578572782</c:v>
                </c:pt>
                <c:pt idx="227">
                  <c:v>92.220106578430048</c:v>
                </c:pt>
                <c:pt idx="228">
                  <c:v>92.220106577619688</c:v>
                </c:pt>
                <c:pt idx="229">
                  <c:v>92.220106578915306</c:v>
                </c:pt>
                <c:pt idx="230">
                  <c:v>92.220106577827011</c:v>
                </c:pt>
                <c:pt idx="231">
                  <c:v>92.220106576744215</c:v>
                </c:pt>
                <c:pt idx="232">
                  <c:v>92.220106579090299</c:v>
                </c:pt>
                <c:pt idx="233">
                  <c:v>92.22010657957928</c:v>
                </c:pt>
                <c:pt idx="234">
                  <c:v>92.220106577788641</c:v>
                </c:pt>
                <c:pt idx="235">
                  <c:v>92.220106577653439</c:v>
                </c:pt>
                <c:pt idx="236">
                  <c:v>92.220106578121758</c:v>
                </c:pt>
                <c:pt idx="237">
                  <c:v>92.220106578175191</c:v>
                </c:pt>
                <c:pt idx="238">
                  <c:v>92.220106578546208</c:v>
                </c:pt>
                <c:pt idx="239">
                  <c:v>92.220106579600198</c:v>
                </c:pt>
                <c:pt idx="240">
                  <c:v>92.220106578388283</c:v>
                </c:pt>
                <c:pt idx="241">
                  <c:v>92.220106578974182</c:v>
                </c:pt>
                <c:pt idx="242">
                  <c:v>92.220106577565389</c:v>
                </c:pt>
                <c:pt idx="243">
                  <c:v>92.220106578766888</c:v>
                </c:pt>
                <c:pt idx="244">
                  <c:v>92.220106578864858</c:v>
                </c:pt>
                <c:pt idx="245">
                  <c:v>92.220106577896459</c:v>
                </c:pt>
                <c:pt idx="246">
                  <c:v>92.220106578003978</c:v>
                </c:pt>
                <c:pt idx="247">
                  <c:v>92.220106579605883</c:v>
                </c:pt>
                <c:pt idx="248">
                  <c:v>92.220106580052004</c:v>
                </c:pt>
                <c:pt idx="249">
                  <c:v>92.22010657787358</c:v>
                </c:pt>
                <c:pt idx="250">
                  <c:v>92.220106578697383</c:v>
                </c:pt>
                <c:pt idx="251">
                  <c:v>92.220106579386098</c:v>
                </c:pt>
                <c:pt idx="252">
                  <c:v>92.220106578212324</c:v>
                </c:pt>
                <c:pt idx="253">
                  <c:v>92.220106578112905</c:v>
                </c:pt>
                <c:pt idx="254">
                  <c:v>92.22010657806338</c:v>
                </c:pt>
                <c:pt idx="255">
                  <c:v>92.220106578352102</c:v>
                </c:pt>
                <c:pt idx="256">
                  <c:v>92.220106578923549</c:v>
                </c:pt>
                <c:pt idx="257">
                  <c:v>92.220106579460648</c:v>
                </c:pt>
                <c:pt idx="258">
                  <c:v>92.220106579087698</c:v>
                </c:pt>
                <c:pt idx="259">
                  <c:v>92.220106578317726</c:v>
                </c:pt>
                <c:pt idx="260">
                  <c:v>93.963600674146946</c:v>
                </c:pt>
                <c:pt idx="261">
                  <c:v>94.51740475635421</c:v>
                </c:pt>
                <c:pt idx="262">
                  <c:v>94.957308626749082</c:v>
                </c:pt>
                <c:pt idx="263">
                  <c:v>95.304460323280011</c:v>
                </c:pt>
                <c:pt idx="264">
                  <c:v>96.122210286658188</c:v>
                </c:pt>
                <c:pt idx="265">
                  <c:v>96.715795333395278</c:v>
                </c:pt>
                <c:pt idx="266">
                  <c:v>97.344753720184599</c:v>
                </c:pt>
                <c:pt idx="267">
                  <c:v>97.673814908875599</c:v>
                </c:pt>
                <c:pt idx="268">
                  <c:v>98.364419568825795</c:v>
                </c:pt>
                <c:pt idx="269">
                  <c:v>99.103553524918027</c:v>
                </c:pt>
                <c:pt idx="270">
                  <c:v>100.31984542900022</c:v>
                </c:pt>
                <c:pt idx="271">
                  <c:v>101.21625099597262</c:v>
                </c:pt>
                <c:pt idx="272">
                  <c:v>102.719901893718</c:v>
                </c:pt>
                <c:pt idx="273">
                  <c:v>103.27133950531602</c:v>
                </c:pt>
                <c:pt idx="274">
                  <c:v>105.11151950559528</c:v>
                </c:pt>
                <c:pt idx="275">
                  <c:v>105.79738059237</c:v>
                </c:pt>
                <c:pt idx="276">
                  <c:v>106.52571526797998</c:v>
                </c:pt>
                <c:pt idx="277">
                  <c:v>109.012452160105</c:v>
                </c:pt>
                <c:pt idx="278">
                  <c:v>109.96026807898212</c:v>
                </c:pt>
                <c:pt idx="279">
                  <c:v>110.97808900902601</c:v>
                </c:pt>
                <c:pt idx="280">
                  <c:v>114.52410321590602</c:v>
                </c:pt>
                <c:pt idx="281">
                  <c:v>115.89521541358201</c:v>
                </c:pt>
                <c:pt idx="282">
                  <c:v>122.48597744621198</c:v>
                </c:pt>
                <c:pt idx="283">
                  <c:v>124.42184733573465</c:v>
                </c:pt>
                <c:pt idx="284">
                  <c:v>133.23706923840999</c:v>
                </c:pt>
                <c:pt idx="285">
                  <c:v>135.68506772301998</c:v>
                </c:pt>
                <c:pt idx="286">
                  <c:v>146.37462013660502</c:v>
                </c:pt>
                <c:pt idx="287">
                  <c:v>149.27197776178443</c:v>
                </c:pt>
              </c:numCache>
            </c:numRef>
          </c:yVal>
          <c:smooth val="0"/>
        </c:ser>
        <c:ser>
          <c:idx val="1"/>
          <c:order val="1"/>
          <c:spPr>
            <a:ln w="12700">
              <a:solidFill>
                <a:prstClr val="black"/>
              </a:solidFill>
            </a:ln>
          </c:spPr>
          <c:marker>
            <c:symbol val="none"/>
          </c:marker>
          <c:xVal>
            <c:numRef>
              <c:f>Sheet2!$E$1:$E$570</c:f>
              <c:numCache>
                <c:formatCode>General</c:formatCode>
                <c:ptCount val="570"/>
                <c:pt idx="0">
                  <c:v>9.6518774625214188E-2</c:v>
                </c:pt>
                <c:pt idx="1">
                  <c:v>9.9962426619878225E-2</c:v>
                </c:pt>
                <c:pt idx="2">
                  <c:v>0.101341266257381</c:v>
                </c:pt>
                <c:pt idx="3">
                  <c:v>0.10272010589488402</c:v>
                </c:pt>
                <c:pt idx="4">
                  <c:v>0.10340952571363612</c:v>
                </c:pt>
                <c:pt idx="5">
                  <c:v>0.10616720498864257</c:v>
                </c:pt>
                <c:pt idx="6">
                  <c:v>0.106856624807393</c:v>
                </c:pt>
                <c:pt idx="7">
                  <c:v>0.10823546444489612</c:v>
                </c:pt>
                <c:pt idx="8">
                  <c:v>0.10892488426364834</c:v>
                </c:pt>
                <c:pt idx="9">
                  <c:v>0.10961430408239912</c:v>
                </c:pt>
                <c:pt idx="10">
                  <c:v>0.11030372390115141</c:v>
                </c:pt>
                <c:pt idx="11">
                  <c:v>0.11237198335740595</c:v>
                </c:pt>
                <c:pt idx="12">
                  <c:v>0.11375082299490903</c:v>
                </c:pt>
                <c:pt idx="13">
                  <c:v>0.11581908245116303</c:v>
                </c:pt>
                <c:pt idx="14">
                  <c:v>0.11719792208866622</c:v>
                </c:pt>
                <c:pt idx="15">
                  <c:v>0.1192661815449215</c:v>
                </c:pt>
                <c:pt idx="16">
                  <c:v>0.11995560136367234</c:v>
                </c:pt>
                <c:pt idx="17">
                  <c:v>0.12133444100117534</c:v>
                </c:pt>
                <c:pt idx="18">
                  <c:v>0.12271328063867967</c:v>
                </c:pt>
                <c:pt idx="19">
                  <c:v>0.12409212027618294</c:v>
                </c:pt>
                <c:pt idx="20">
                  <c:v>0.12616037973243599</c:v>
                </c:pt>
                <c:pt idx="21">
                  <c:v>0.12822863918869101</c:v>
                </c:pt>
                <c:pt idx="22">
                  <c:v>0.12891805900744294</c:v>
                </c:pt>
                <c:pt idx="23">
                  <c:v>0.13098631846369699</c:v>
                </c:pt>
                <c:pt idx="24">
                  <c:v>0.13305457791995015</c:v>
                </c:pt>
                <c:pt idx="25">
                  <c:v>0.13512283737620601</c:v>
                </c:pt>
                <c:pt idx="26">
                  <c:v>0.13788051665121187</c:v>
                </c:pt>
                <c:pt idx="27">
                  <c:v>0.1399487761074682</c:v>
                </c:pt>
                <c:pt idx="28">
                  <c:v>0.14132761574496988</c:v>
                </c:pt>
                <c:pt idx="29">
                  <c:v>0.14201703556372214</c:v>
                </c:pt>
                <c:pt idx="30">
                  <c:v>0.14339587520122399</c:v>
                </c:pt>
                <c:pt idx="31">
                  <c:v>0.14408529501997641</c:v>
                </c:pt>
                <c:pt idx="32">
                  <c:v>0.14615355447623099</c:v>
                </c:pt>
                <c:pt idx="33">
                  <c:v>0.146842974294982</c:v>
                </c:pt>
                <c:pt idx="34">
                  <c:v>0.14822181393248501</c:v>
                </c:pt>
                <c:pt idx="35">
                  <c:v>0.14891123375123849</c:v>
                </c:pt>
                <c:pt idx="36">
                  <c:v>0.15166891302624341</c:v>
                </c:pt>
                <c:pt idx="37">
                  <c:v>0.15373717248249844</c:v>
                </c:pt>
                <c:pt idx="38">
                  <c:v>0.15580543193875199</c:v>
                </c:pt>
                <c:pt idx="39">
                  <c:v>0.15787369139500701</c:v>
                </c:pt>
                <c:pt idx="40">
                  <c:v>0.15925253103251041</c:v>
                </c:pt>
                <c:pt idx="41">
                  <c:v>0.15994195085126273</c:v>
                </c:pt>
                <c:pt idx="42">
                  <c:v>0.16132079048876397</c:v>
                </c:pt>
                <c:pt idx="43">
                  <c:v>0.16201021030751606</c:v>
                </c:pt>
                <c:pt idx="44">
                  <c:v>0.16338904994501888</c:v>
                </c:pt>
                <c:pt idx="45">
                  <c:v>0.16545730940127387</c:v>
                </c:pt>
                <c:pt idx="46">
                  <c:v>0.16752556885752806</c:v>
                </c:pt>
                <c:pt idx="47">
                  <c:v>0.16959382831378267</c:v>
                </c:pt>
                <c:pt idx="48">
                  <c:v>0.17166208777003741</c:v>
                </c:pt>
                <c:pt idx="49">
                  <c:v>0.17373034722629294</c:v>
                </c:pt>
                <c:pt idx="50">
                  <c:v>0.177177446320049</c:v>
                </c:pt>
                <c:pt idx="51">
                  <c:v>0.17924570577630503</c:v>
                </c:pt>
                <c:pt idx="52">
                  <c:v>0.18131396523255897</c:v>
                </c:pt>
                <c:pt idx="53">
                  <c:v>0.18338222468881288</c:v>
                </c:pt>
                <c:pt idx="54">
                  <c:v>0.18545048414506929</c:v>
                </c:pt>
                <c:pt idx="55">
                  <c:v>0.18613990396381888</c:v>
                </c:pt>
                <c:pt idx="56">
                  <c:v>0.18751874360132326</c:v>
                </c:pt>
                <c:pt idx="57">
                  <c:v>0.18820816342007479</c:v>
                </c:pt>
                <c:pt idx="58">
                  <c:v>0.18958700305757759</c:v>
                </c:pt>
                <c:pt idx="59">
                  <c:v>0.19027642287632887</c:v>
                </c:pt>
                <c:pt idx="60">
                  <c:v>0.19165526251383105</c:v>
                </c:pt>
                <c:pt idx="61">
                  <c:v>0.19372352197008536</c:v>
                </c:pt>
                <c:pt idx="62">
                  <c:v>0.19510236160758887</c:v>
                </c:pt>
                <c:pt idx="63">
                  <c:v>0.19579178142634193</c:v>
                </c:pt>
                <c:pt idx="64">
                  <c:v>0.19717062106384298</c:v>
                </c:pt>
                <c:pt idx="65">
                  <c:v>0.19786004088259587</c:v>
                </c:pt>
                <c:pt idx="66">
                  <c:v>0.19923888052009914</c:v>
                </c:pt>
                <c:pt idx="67">
                  <c:v>0.19992830033885006</c:v>
                </c:pt>
                <c:pt idx="68">
                  <c:v>0.20130713997635299</c:v>
                </c:pt>
                <c:pt idx="69">
                  <c:v>0.20199655979510459</c:v>
                </c:pt>
                <c:pt idx="70">
                  <c:v>0.20337539943260799</c:v>
                </c:pt>
                <c:pt idx="71">
                  <c:v>0.20613307870761388</c:v>
                </c:pt>
                <c:pt idx="72">
                  <c:v>0.20682249852636614</c:v>
                </c:pt>
                <c:pt idx="73">
                  <c:v>0.20751191834511701</c:v>
                </c:pt>
                <c:pt idx="74">
                  <c:v>0.21026959762012379</c:v>
                </c:pt>
                <c:pt idx="75">
                  <c:v>0.21095901743887399</c:v>
                </c:pt>
                <c:pt idx="76">
                  <c:v>0.21164843725762708</c:v>
                </c:pt>
                <c:pt idx="77">
                  <c:v>0.21440611653263314</c:v>
                </c:pt>
                <c:pt idx="78">
                  <c:v>0.21509553635138468</c:v>
                </c:pt>
                <c:pt idx="79">
                  <c:v>0.21854263544514194</c:v>
                </c:pt>
                <c:pt idx="80">
                  <c:v>0.21923205526389344</c:v>
                </c:pt>
                <c:pt idx="81">
                  <c:v>0.22198973453889961</c:v>
                </c:pt>
                <c:pt idx="82">
                  <c:v>0.22267915435764987</c:v>
                </c:pt>
                <c:pt idx="83">
                  <c:v>0.22336857417640221</c:v>
                </c:pt>
                <c:pt idx="84">
                  <c:v>0.22612625345140824</c:v>
                </c:pt>
                <c:pt idx="85">
                  <c:v>0.22681567327016006</c:v>
                </c:pt>
                <c:pt idx="86">
                  <c:v>0.22750509308891106</c:v>
                </c:pt>
                <c:pt idx="87">
                  <c:v>0.23026277236391687</c:v>
                </c:pt>
                <c:pt idx="88">
                  <c:v>0.23095219218266994</c:v>
                </c:pt>
                <c:pt idx="89">
                  <c:v>0.23439929127642714</c:v>
                </c:pt>
                <c:pt idx="90">
                  <c:v>0.23508871109517801</c:v>
                </c:pt>
                <c:pt idx="91">
                  <c:v>0.23853581018893599</c:v>
                </c:pt>
                <c:pt idx="92">
                  <c:v>0.23922523000768744</c:v>
                </c:pt>
                <c:pt idx="93">
                  <c:v>0.24198290928269359</c:v>
                </c:pt>
                <c:pt idx="94">
                  <c:v>0.24267232910144501</c:v>
                </c:pt>
                <c:pt idx="95">
                  <c:v>0.24611942819520297</c:v>
                </c:pt>
                <c:pt idx="96">
                  <c:v>0.246808848013954</c:v>
                </c:pt>
                <c:pt idx="97">
                  <c:v>0.25025594710771193</c:v>
                </c:pt>
                <c:pt idx="98">
                  <c:v>0.25094536692646302</c:v>
                </c:pt>
                <c:pt idx="99">
                  <c:v>0.25439246602022098</c:v>
                </c:pt>
                <c:pt idx="100">
                  <c:v>0.25783956511397832</c:v>
                </c:pt>
                <c:pt idx="101">
                  <c:v>0.25852898493273146</c:v>
                </c:pt>
                <c:pt idx="102">
                  <c:v>0.26197608402648798</c:v>
                </c:pt>
                <c:pt idx="103">
                  <c:v>0.26266550384523901</c:v>
                </c:pt>
                <c:pt idx="104">
                  <c:v>0.26611260293899702</c:v>
                </c:pt>
                <c:pt idx="105">
                  <c:v>0.27024912185150579</c:v>
                </c:pt>
                <c:pt idx="106">
                  <c:v>0.27438564076401623</c:v>
                </c:pt>
                <c:pt idx="107">
                  <c:v>0.27507506058276698</c:v>
                </c:pt>
                <c:pt idx="108">
                  <c:v>0.27576448040151774</c:v>
                </c:pt>
                <c:pt idx="109">
                  <c:v>0.2778327398577744</c:v>
                </c:pt>
                <c:pt idx="110">
                  <c:v>0.27852215967652399</c:v>
                </c:pt>
                <c:pt idx="111">
                  <c:v>0.27921157949527597</c:v>
                </c:pt>
                <c:pt idx="112">
                  <c:v>0.27990099931402951</c:v>
                </c:pt>
                <c:pt idx="113">
                  <c:v>0.28196925877028201</c:v>
                </c:pt>
                <c:pt idx="114">
                  <c:v>0.28265867858903332</c:v>
                </c:pt>
                <c:pt idx="115">
                  <c:v>0.28334809840778502</c:v>
                </c:pt>
                <c:pt idx="116">
                  <c:v>0.28403751822653489</c:v>
                </c:pt>
                <c:pt idx="117">
                  <c:v>0.28610577768279138</c:v>
                </c:pt>
                <c:pt idx="118">
                  <c:v>0.28679519750154275</c:v>
                </c:pt>
                <c:pt idx="119">
                  <c:v>0.28748461732029651</c:v>
                </c:pt>
                <c:pt idx="120">
                  <c:v>0.29024229659529999</c:v>
                </c:pt>
                <c:pt idx="121">
                  <c:v>0.29093171641405202</c:v>
                </c:pt>
                <c:pt idx="122">
                  <c:v>0.29162113623280411</c:v>
                </c:pt>
                <c:pt idx="123">
                  <c:v>0.29368939568906016</c:v>
                </c:pt>
                <c:pt idx="124">
                  <c:v>0.29437881550781186</c:v>
                </c:pt>
                <c:pt idx="125">
                  <c:v>0.29506823532656223</c:v>
                </c:pt>
                <c:pt idx="126">
                  <c:v>0.29575765514531299</c:v>
                </c:pt>
                <c:pt idx="127">
                  <c:v>0.29782591460156732</c:v>
                </c:pt>
                <c:pt idx="128">
                  <c:v>0.29851533442031875</c:v>
                </c:pt>
                <c:pt idx="129">
                  <c:v>0.29920475423907117</c:v>
                </c:pt>
                <c:pt idx="130">
                  <c:v>0.30196243351407764</c:v>
                </c:pt>
                <c:pt idx="131">
                  <c:v>0.30265185333282923</c:v>
                </c:pt>
                <c:pt idx="132">
                  <c:v>0.30334127315157938</c:v>
                </c:pt>
                <c:pt idx="133">
                  <c:v>0.30609895242658475</c:v>
                </c:pt>
                <c:pt idx="134">
                  <c:v>0.30678837224533823</c:v>
                </c:pt>
                <c:pt idx="135">
                  <c:v>0.30747779206408993</c:v>
                </c:pt>
                <c:pt idx="136">
                  <c:v>0.3102354713390964</c:v>
                </c:pt>
                <c:pt idx="137">
                  <c:v>0.31092489115785027</c:v>
                </c:pt>
                <c:pt idx="138">
                  <c:v>0.31230373079535023</c:v>
                </c:pt>
                <c:pt idx="139">
                  <c:v>0.31368257043285458</c:v>
                </c:pt>
                <c:pt idx="140">
                  <c:v>0.31506141007035532</c:v>
                </c:pt>
                <c:pt idx="141">
                  <c:v>0.31575082988910846</c:v>
                </c:pt>
                <c:pt idx="142">
                  <c:v>0.31712966952661165</c:v>
                </c:pt>
                <c:pt idx="143">
                  <c:v>0.31850850916411505</c:v>
                </c:pt>
                <c:pt idx="144">
                  <c:v>0.32057676862036993</c:v>
                </c:pt>
                <c:pt idx="145">
                  <c:v>0.3219556082578735</c:v>
                </c:pt>
                <c:pt idx="146">
                  <c:v>0.32402386771412722</c:v>
                </c:pt>
                <c:pt idx="147">
                  <c:v>0.32540270735163057</c:v>
                </c:pt>
                <c:pt idx="148">
                  <c:v>0.32678154698913098</c:v>
                </c:pt>
                <c:pt idx="149">
                  <c:v>0.32884980644538597</c:v>
                </c:pt>
                <c:pt idx="150">
                  <c:v>0.33022864608289093</c:v>
                </c:pt>
                <c:pt idx="151">
                  <c:v>0.33229690553914593</c:v>
                </c:pt>
                <c:pt idx="152">
                  <c:v>0.33367574517664922</c:v>
                </c:pt>
                <c:pt idx="153">
                  <c:v>0.33574400463290138</c:v>
                </c:pt>
                <c:pt idx="154">
                  <c:v>0.33712284427040651</c:v>
                </c:pt>
                <c:pt idx="155">
                  <c:v>0.33850168390790952</c:v>
                </c:pt>
                <c:pt idx="156">
                  <c:v>0.34056994336416357</c:v>
                </c:pt>
                <c:pt idx="157">
                  <c:v>0.34194878300166676</c:v>
                </c:pt>
                <c:pt idx="158">
                  <c:v>0.34401704245791975</c:v>
                </c:pt>
                <c:pt idx="159">
                  <c:v>0.34539588209542382</c:v>
                </c:pt>
                <c:pt idx="160">
                  <c:v>0.34677472173292739</c:v>
                </c:pt>
                <c:pt idx="161">
                  <c:v>0.34746414155167782</c:v>
                </c:pt>
                <c:pt idx="162">
                  <c:v>0.34884298118918233</c:v>
                </c:pt>
                <c:pt idx="163">
                  <c:v>0.35022182082668302</c:v>
                </c:pt>
                <c:pt idx="164">
                  <c:v>0.35229008028293801</c:v>
                </c:pt>
                <c:pt idx="165">
                  <c:v>0.35366891992044358</c:v>
                </c:pt>
                <c:pt idx="166">
                  <c:v>0.35573717937669602</c:v>
                </c:pt>
                <c:pt idx="167">
                  <c:v>0.35711601901419898</c:v>
                </c:pt>
                <c:pt idx="168">
                  <c:v>0.358494858651702</c:v>
                </c:pt>
                <c:pt idx="169">
                  <c:v>0.36056311810795638</c:v>
                </c:pt>
                <c:pt idx="170">
                  <c:v>0.36194195774546023</c:v>
                </c:pt>
                <c:pt idx="171">
                  <c:v>0.36401021720171522</c:v>
                </c:pt>
                <c:pt idx="172">
                  <c:v>0.36538905683921846</c:v>
                </c:pt>
                <c:pt idx="173">
                  <c:v>0.36745731629547335</c:v>
                </c:pt>
                <c:pt idx="174">
                  <c:v>0.36883615593297664</c:v>
                </c:pt>
                <c:pt idx="175">
                  <c:v>0.37021499557047993</c:v>
                </c:pt>
                <c:pt idx="176">
                  <c:v>0.37228325502673199</c:v>
                </c:pt>
                <c:pt idx="177">
                  <c:v>0.37366209466423611</c:v>
                </c:pt>
                <c:pt idx="178">
                  <c:v>0.37573035412049</c:v>
                </c:pt>
                <c:pt idx="179">
                  <c:v>0.37710919375799423</c:v>
                </c:pt>
                <c:pt idx="180">
                  <c:v>0.38055629285175246</c:v>
                </c:pt>
                <c:pt idx="181">
                  <c:v>0.38193513248925398</c:v>
                </c:pt>
                <c:pt idx="182">
                  <c:v>0.38400339194550964</c:v>
                </c:pt>
                <c:pt idx="183">
                  <c:v>0.38538223158301305</c:v>
                </c:pt>
                <c:pt idx="184">
                  <c:v>0.38745049103926926</c:v>
                </c:pt>
                <c:pt idx="185">
                  <c:v>0.38882933067677011</c:v>
                </c:pt>
                <c:pt idx="186">
                  <c:v>0.39227642977052823</c:v>
                </c:pt>
                <c:pt idx="187">
                  <c:v>0.39365526940802997</c:v>
                </c:pt>
                <c:pt idx="188">
                  <c:v>0.39572352886428547</c:v>
                </c:pt>
                <c:pt idx="189">
                  <c:v>0.39710236850178698</c:v>
                </c:pt>
                <c:pt idx="190">
                  <c:v>0.40054946759554538</c:v>
                </c:pt>
                <c:pt idx="191">
                  <c:v>0.40399656668930423</c:v>
                </c:pt>
                <c:pt idx="192">
                  <c:v>0.40537540632680746</c:v>
                </c:pt>
                <c:pt idx="193">
                  <c:v>0.40744366578306146</c:v>
                </c:pt>
                <c:pt idx="194">
                  <c:v>0.40882250542056464</c:v>
                </c:pt>
                <c:pt idx="195">
                  <c:v>0.41226960451432099</c:v>
                </c:pt>
                <c:pt idx="196">
                  <c:v>0.41571670360807988</c:v>
                </c:pt>
                <c:pt idx="197">
                  <c:v>0.41709554324558201</c:v>
                </c:pt>
                <c:pt idx="198">
                  <c:v>0.41916380270183601</c:v>
                </c:pt>
                <c:pt idx="199">
                  <c:v>0.42054264233933902</c:v>
                </c:pt>
                <c:pt idx="200">
                  <c:v>0.42398974143309698</c:v>
                </c:pt>
                <c:pt idx="201">
                  <c:v>0.42743684052685532</c:v>
                </c:pt>
                <c:pt idx="202">
                  <c:v>0.42881568016436039</c:v>
                </c:pt>
                <c:pt idx="203">
                  <c:v>0.43226277925811646</c:v>
                </c:pt>
                <c:pt idx="204">
                  <c:v>0.43570987835187458</c:v>
                </c:pt>
                <c:pt idx="205">
                  <c:v>0.43915697744563265</c:v>
                </c:pt>
                <c:pt idx="206">
                  <c:v>0.44053581708313294</c:v>
                </c:pt>
                <c:pt idx="207">
                  <c:v>0.44398291617689239</c:v>
                </c:pt>
                <c:pt idx="208">
                  <c:v>0.44743001527065057</c:v>
                </c:pt>
                <c:pt idx="209">
                  <c:v>0.45018769454565538</c:v>
                </c:pt>
                <c:pt idx="210">
                  <c:v>0.45156653418315801</c:v>
                </c:pt>
                <c:pt idx="211">
                  <c:v>0.45225595400190871</c:v>
                </c:pt>
                <c:pt idx="212">
                  <c:v>0.45363479363941417</c:v>
                </c:pt>
                <c:pt idx="213">
                  <c:v>0.45501363327691602</c:v>
                </c:pt>
                <c:pt idx="214">
                  <c:v>0.455703053095667</c:v>
                </c:pt>
                <c:pt idx="215">
                  <c:v>0.45708189273317001</c:v>
                </c:pt>
                <c:pt idx="216">
                  <c:v>0.45846073237067564</c:v>
                </c:pt>
                <c:pt idx="217">
                  <c:v>0.45915015218942501</c:v>
                </c:pt>
                <c:pt idx="218">
                  <c:v>0.45983957200817699</c:v>
                </c:pt>
                <c:pt idx="219">
                  <c:v>0.46052899182692947</c:v>
                </c:pt>
                <c:pt idx="220">
                  <c:v>0.46190783146443098</c:v>
                </c:pt>
                <c:pt idx="221">
                  <c:v>0.46328667110193511</c:v>
                </c:pt>
                <c:pt idx="222">
                  <c:v>0.46397609092068764</c:v>
                </c:pt>
                <c:pt idx="223">
                  <c:v>0.46535493055818899</c:v>
                </c:pt>
                <c:pt idx="224">
                  <c:v>0.46673377019569201</c:v>
                </c:pt>
                <c:pt idx="225">
                  <c:v>0.46742319001444493</c:v>
                </c:pt>
                <c:pt idx="226">
                  <c:v>0.46880202965194723</c:v>
                </c:pt>
                <c:pt idx="227">
                  <c:v>0.47018086928945368</c:v>
                </c:pt>
                <c:pt idx="228">
                  <c:v>0.47155970892695298</c:v>
                </c:pt>
                <c:pt idx="229">
                  <c:v>0.47224912874570379</c:v>
                </c:pt>
                <c:pt idx="230">
                  <c:v>0.47362796838320864</c:v>
                </c:pt>
                <c:pt idx="231">
                  <c:v>0.47500680802071032</c:v>
                </c:pt>
                <c:pt idx="232">
                  <c:v>0.47569622783946375</c:v>
                </c:pt>
                <c:pt idx="233">
                  <c:v>0.47707506747696532</c:v>
                </c:pt>
                <c:pt idx="234">
                  <c:v>0.47845390711447022</c:v>
                </c:pt>
                <c:pt idx="235">
                  <c:v>0.47914332693321893</c:v>
                </c:pt>
                <c:pt idx="236">
                  <c:v>0.48052216657072311</c:v>
                </c:pt>
                <c:pt idx="237">
                  <c:v>0.48190100620822601</c:v>
                </c:pt>
                <c:pt idx="238">
                  <c:v>0.48327984584572897</c:v>
                </c:pt>
                <c:pt idx="239">
                  <c:v>0.48396926566448251</c:v>
                </c:pt>
                <c:pt idx="240">
                  <c:v>0.48534810530198447</c:v>
                </c:pt>
                <c:pt idx="241">
                  <c:v>0.48672694493948793</c:v>
                </c:pt>
                <c:pt idx="242">
                  <c:v>0.48741636475823946</c:v>
                </c:pt>
                <c:pt idx="243">
                  <c:v>0.48879520439574098</c:v>
                </c:pt>
                <c:pt idx="244">
                  <c:v>0.49017404403324438</c:v>
                </c:pt>
                <c:pt idx="245">
                  <c:v>0.49086346385199664</c:v>
                </c:pt>
                <c:pt idx="246">
                  <c:v>0.49224230348949832</c:v>
                </c:pt>
                <c:pt idx="247">
                  <c:v>0.49362114312700323</c:v>
                </c:pt>
                <c:pt idx="248">
                  <c:v>0.49499998276450646</c:v>
                </c:pt>
                <c:pt idx="249">
                  <c:v>0.49568940258325711</c:v>
                </c:pt>
                <c:pt idx="250">
                  <c:v>0.49706824222076046</c:v>
                </c:pt>
                <c:pt idx="251">
                  <c:v>0.49844708185826364</c:v>
                </c:pt>
                <c:pt idx="252">
                  <c:v>0.49913650167701523</c:v>
                </c:pt>
                <c:pt idx="253">
                  <c:v>0.50051534131451658</c:v>
                </c:pt>
                <c:pt idx="254">
                  <c:v>0.50189418095201743</c:v>
                </c:pt>
                <c:pt idx="255">
                  <c:v>0.50396244040827398</c:v>
                </c:pt>
                <c:pt idx="256">
                  <c:v>0.50534128004577805</c:v>
                </c:pt>
                <c:pt idx="257">
                  <c:v>0.50672011968328345</c:v>
                </c:pt>
                <c:pt idx="258">
                  <c:v>0.50740953950203149</c:v>
                </c:pt>
                <c:pt idx="259">
                  <c:v>0.50878837913953501</c:v>
                </c:pt>
                <c:pt idx="260">
                  <c:v>0.51016721877703541</c:v>
                </c:pt>
                <c:pt idx="261">
                  <c:v>0.51085663859579244</c:v>
                </c:pt>
                <c:pt idx="262">
                  <c:v>0.51223547823329363</c:v>
                </c:pt>
                <c:pt idx="263">
                  <c:v>0.51361431787079603</c:v>
                </c:pt>
                <c:pt idx="264">
                  <c:v>0.51568257732704958</c:v>
                </c:pt>
                <c:pt idx="265">
                  <c:v>0.51706141696455465</c:v>
                </c:pt>
                <c:pt idx="266">
                  <c:v>0.51844025660205695</c:v>
                </c:pt>
                <c:pt idx="267">
                  <c:v>0.51912967642081198</c:v>
                </c:pt>
                <c:pt idx="268">
                  <c:v>0.52050851605831105</c:v>
                </c:pt>
                <c:pt idx="269">
                  <c:v>0.52188735569581401</c:v>
                </c:pt>
                <c:pt idx="270">
                  <c:v>0.52395561515206901</c:v>
                </c:pt>
                <c:pt idx="271">
                  <c:v>0.52533445478957264</c:v>
                </c:pt>
                <c:pt idx="272">
                  <c:v>0.52740271424582597</c:v>
                </c:pt>
                <c:pt idx="273">
                  <c:v>0.52809213406458033</c:v>
                </c:pt>
                <c:pt idx="274">
                  <c:v>0.530160393520833</c:v>
                </c:pt>
                <c:pt idx="275">
                  <c:v>0.53084981333959147</c:v>
                </c:pt>
                <c:pt idx="276">
                  <c:v>0.53153923315833662</c:v>
                </c:pt>
                <c:pt idx="277">
                  <c:v>0.53360749261459572</c:v>
                </c:pt>
                <c:pt idx="278">
                  <c:v>0.53429691243334265</c:v>
                </c:pt>
                <c:pt idx="279">
                  <c:v>0.53498633225209302</c:v>
                </c:pt>
                <c:pt idx="280">
                  <c:v>0.53705459170834757</c:v>
                </c:pt>
                <c:pt idx="281">
                  <c:v>0.53774401152710194</c:v>
                </c:pt>
                <c:pt idx="282">
                  <c:v>0.54050169080210597</c:v>
                </c:pt>
                <c:pt idx="283">
                  <c:v>0.54119111062085945</c:v>
                </c:pt>
                <c:pt idx="284">
                  <c:v>0.54394878989586259</c:v>
                </c:pt>
                <c:pt idx="285">
                  <c:v>0.54463820971461496</c:v>
                </c:pt>
                <c:pt idx="286">
                  <c:v>0.54739588898962099</c:v>
                </c:pt>
                <c:pt idx="287">
                  <c:v>0.54808530880837203</c:v>
                </c:pt>
                <c:pt idx="288">
                  <c:v>0.55084298808337795</c:v>
                </c:pt>
                <c:pt idx="289">
                  <c:v>0.55153240790212743</c:v>
                </c:pt>
                <c:pt idx="290">
                  <c:v>0.55360066735838886</c:v>
                </c:pt>
                <c:pt idx="291">
                  <c:v>0.55429008717713601</c:v>
                </c:pt>
                <c:pt idx="292">
                  <c:v>0.55497950699589094</c:v>
                </c:pt>
                <c:pt idx="293">
                  <c:v>0.55704776645214205</c:v>
                </c:pt>
                <c:pt idx="294">
                  <c:v>0.55773718627089464</c:v>
                </c:pt>
                <c:pt idx="295">
                  <c:v>0.5604948655459</c:v>
                </c:pt>
                <c:pt idx="296">
                  <c:v>0.56118428536465059</c:v>
                </c:pt>
                <c:pt idx="297">
                  <c:v>0.56394196463965862</c:v>
                </c:pt>
                <c:pt idx="298">
                  <c:v>0.56463138445841121</c:v>
                </c:pt>
                <c:pt idx="299">
                  <c:v>0.56738906373341502</c:v>
                </c:pt>
                <c:pt idx="300">
                  <c:v>0.56807848355216695</c:v>
                </c:pt>
                <c:pt idx="301">
                  <c:v>0.57083616282717298</c:v>
                </c:pt>
                <c:pt idx="302">
                  <c:v>0.57152558264592401</c:v>
                </c:pt>
                <c:pt idx="303">
                  <c:v>0.5742832619209266</c:v>
                </c:pt>
                <c:pt idx="304">
                  <c:v>0.57497268173968197</c:v>
                </c:pt>
                <c:pt idx="305">
                  <c:v>0.57704094119593696</c:v>
                </c:pt>
                <c:pt idx="306">
                  <c:v>0.577730361014688</c:v>
                </c:pt>
                <c:pt idx="307">
                  <c:v>0.58048804028969359</c:v>
                </c:pt>
                <c:pt idx="308">
                  <c:v>0.58117746010844551</c:v>
                </c:pt>
                <c:pt idx="309">
                  <c:v>0.58393513938345221</c:v>
                </c:pt>
                <c:pt idx="310">
                  <c:v>0.58462455920220358</c:v>
                </c:pt>
                <c:pt idx="311">
                  <c:v>0.58738223847720705</c:v>
                </c:pt>
                <c:pt idx="312">
                  <c:v>0.5880716582959612</c:v>
                </c:pt>
                <c:pt idx="313">
                  <c:v>0.59082933757096723</c:v>
                </c:pt>
                <c:pt idx="314">
                  <c:v>0.59151875738971849</c:v>
                </c:pt>
                <c:pt idx="315">
                  <c:v>0.59427643666472585</c:v>
                </c:pt>
                <c:pt idx="316">
                  <c:v>0.59496585648348066</c:v>
                </c:pt>
                <c:pt idx="317">
                  <c:v>0.59703411593972899</c:v>
                </c:pt>
                <c:pt idx="318">
                  <c:v>0.59772353575848325</c:v>
                </c:pt>
                <c:pt idx="319">
                  <c:v>0.59841295557722884</c:v>
                </c:pt>
                <c:pt idx="320">
                  <c:v>0.60048121503349228</c:v>
                </c:pt>
                <c:pt idx="321">
                  <c:v>0.60117063485223998</c:v>
                </c:pt>
                <c:pt idx="322">
                  <c:v>0.60392831412724601</c:v>
                </c:pt>
                <c:pt idx="323">
                  <c:v>0.60461773394599805</c:v>
                </c:pt>
                <c:pt idx="324">
                  <c:v>0.60737541322100774</c:v>
                </c:pt>
                <c:pt idx="325">
                  <c:v>0.60806483303975745</c:v>
                </c:pt>
                <c:pt idx="326">
                  <c:v>0.61082251231476492</c:v>
                </c:pt>
                <c:pt idx="327">
                  <c:v>0.6115119321335164</c:v>
                </c:pt>
                <c:pt idx="328">
                  <c:v>0.61426961140852321</c:v>
                </c:pt>
                <c:pt idx="329">
                  <c:v>0.61495903122727391</c:v>
                </c:pt>
                <c:pt idx="330">
                  <c:v>0.61771671050227761</c:v>
                </c:pt>
                <c:pt idx="331">
                  <c:v>0.61840613032102798</c:v>
                </c:pt>
                <c:pt idx="332">
                  <c:v>0.62047438977728042</c:v>
                </c:pt>
                <c:pt idx="333">
                  <c:v>0.62116380959603501</c:v>
                </c:pt>
                <c:pt idx="334">
                  <c:v>0.62392148887104104</c:v>
                </c:pt>
                <c:pt idx="335">
                  <c:v>0.62461090868979541</c:v>
                </c:pt>
                <c:pt idx="336">
                  <c:v>0.627368587964798</c:v>
                </c:pt>
                <c:pt idx="337">
                  <c:v>0.62805800778355292</c:v>
                </c:pt>
                <c:pt idx="338">
                  <c:v>0.63081568705855928</c:v>
                </c:pt>
                <c:pt idx="339">
                  <c:v>0.63150510687730699</c:v>
                </c:pt>
                <c:pt idx="340">
                  <c:v>0.63426278615231357</c:v>
                </c:pt>
                <c:pt idx="341">
                  <c:v>0.6349522059710645</c:v>
                </c:pt>
                <c:pt idx="342">
                  <c:v>0.63770988524607486</c:v>
                </c:pt>
                <c:pt idx="343">
                  <c:v>0.63839930506482545</c:v>
                </c:pt>
                <c:pt idx="344">
                  <c:v>0.64115698433982904</c:v>
                </c:pt>
                <c:pt idx="345">
                  <c:v>0.6439146636148384</c:v>
                </c:pt>
                <c:pt idx="346">
                  <c:v>0.64460408343359266</c:v>
                </c:pt>
                <c:pt idx="347">
                  <c:v>0.64736176270859591</c:v>
                </c:pt>
                <c:pt idx="348">
                  <c:v>0.64805118252734395</c:v>
                </c:pt>
                <c:pt idx="349">
                  <c:v>0.65080886180234998</c:v>
                </c:pt>
                <c:pt idx="350">
                  <c:v>0.65149828162110446</c:v>
                </c:pt>
                <c:pt idx="351">
                  <c:v>0.65425596089610805</c:v>
                </c:pt>
                <c:pt idx="352">
                  <c:v>0.65494538071486064</c:v>
                </c:pt>
                <c:pt idx="353">
                  <c:v>0.65770305998986844</c:v>
                </c:pt>
                <c:pt idx="354">
                  <c:v>0.65839247980861704</c:v>
                </c:pt>
                <c:pt idx="355">
                  <c:v>0.66115015908362362</c:v>
                </c:pt>
                <c:pt idx="356">
                  <c:v>0.6645972581773838</c:v>
                </c:pt>
                <c:pt idx="357">
                  <c:v>0.66735493745238994</c:v>
                </c:pt>
                <c:pt idx="358">
                  <c:v>0.66804435727114286</c:v>
                </c:pt>
                <c:pt idx="359">
                  <c:v>0.67080203654614989</c:v>
                </c:pt>
                <c:pt idx="360">
                  <c:v>0.67149145636490237</c:v>
                </c:pt>
                <c:pt idx="361">
                  <c:v>0.67424913563990541</c:v>
                </c:pt>
                <c:pt idx="362">
                  <c:v>0.67493855545865622</c:v>
                </c:pt>
                <c:pt idx="363">
                  <c:v>0.67769623473366292</c:v>
                </c:pt>
                <c:pt idx="364">
                  <c:v>0.67838565455241528</c:v>
                </c:pt>
                <c:pt idx="365">
                  <c:v>0.68114333382741821</c:v>
                </c:pt>
                <c:pt idx="366">
                  <c:v>0.68459043292117816</c:v>
                </c:pt>
                <c:pt idx="367">
                  <c:v>0.68803753201493323</c:v>
                </c:pt>
                <c:pt idx="368">
                  <c:v>0.69079521128994215</c:v>
                </c:pt>
                <c:pt idx="369">
                  <c:v>0.69148463110869185</c:v>
                </c:pt>
                <c:pt idx="370">
                  <c:v>0.69424231038369943</c:v>
                </c:pt>
                <c:pt idx="371">
                  <c:v>0.69493173020244825</c:v>
                </c:pt>
                <c:pt idx="372">
                  <c:v>0.69768940947745473</c:v>
                </c:pt>
                <c:pt idx="373">
                  <c:v>0.6983788292962062</c:v>
                </c:pt>
                <c:pt idx="374">
                  <c:v>0.70113650857121157</c:v>
                </c:pt>
                <c:pt idx="375">
                  <c:v>0.70458360766496997</c:v>
                </c:pt>
                <c:pt idx="376">
                  <c:v>0.70803070675872704</c:v>
                </c:pt>
                <c:pt idx="377">
                  <c:v>0.71078838603373362</c:v>
                </c:pt>
                <c:pt idx="378">
                  <c:v>0.71147780585248499</c:v>
                </c:pt>
                <c:pt idx="379">
                  <c:v>0.71423548512749102</c:v>
                </c:pt>
                <c:pt idx="380">
                  <c:v>0.7149249049462425</c:v>
                </c:pt>
                <c:pt idx="381">
                  <c:v>0.71768258422124642</c:v>
                </c:pt>
                <c:pt idx="382">
                  <c:v>0.71837200404000001</c:v>
                </c:pt>
                <c:pt idx="383">
                  <c:v>0.72112968331500893</c:v>
                </c:pt>
                <c:pt idx="384">
                  <c:v>0.724576782408764</c:v>
                </c:pt>
                <c:pt idx="385">
                  <c:v>0.72802388150252195</c:v>
                </c:pt>
                <c:pt idx="386">
                  <c:v>0.73147098059627902</c:v>
                </c:pt>
                <c:pt idx="387">
                  <c:v>0.73422865987128505</c:v>
                </c:pt>
                <c:pt idx="388">
                  <c:v>0.73491807969003764</c:v>
                </c:pt>
                <c:pt idx="389">
                  <c:v>0.73767575896504545</c:v>
                </c:pt>
                <c:pt idx="390">
                  <c:v>0.73836517878379504</c:v>
                </c:pt>
                <c:pt idx="391">
                  <c:v>0.7411228580588044</c:v>
                </c:pt>
                <c:pt idx="392">
                  <c:v>0.741812277877552</c:v>
                </c:pt>
                <c:pt idx="393">
                  <c:v>0.74456995715255803</c:v>
                </c:pt>
                <c:pt idx="394">
                  <c:v>0.74801705624631665</c:v>
                </c:pt>
                <c:pt idx="395">
                  <c:v>0.75146415534007405</c:v>
                </c:pt>
                <c:pt idx="396">
                  <c:v>0.75491125443383578</c:v>
                </c:pt>
                <c:pt idx="397">
                  <c:v>0.75766893370883992</c:v>
                </c:pt>
                <c:pt idx="398">
                  <c:v>0.7583583535275924</c:v>
                </c:pt>
                <c:pt idx="399">
                  <c:v>0.76111603280259565</c:v>
                </c:pt>
                <c:pt idx="400">
                  <c:v>0.76180545262135202</c:v>
                </c:pt>
                <c:pt idx="401">
                  <c:v>0.76456313189635006</c:v>
                </c:pt>
                <c:pt idx="402">
                  <c:v>0.76801023099011245</c:v>
                </c:pt>
                <c:pt idx="403">
                  <c:v>0.77145733008386863</c:v>
                </c:pt>
                <c:pt idx="404">
                  <c:v>0.77490442917762581</c:v>
                </c:pt>
                <c:pt idx="405">
                  <c:v>0.77835152827138365</c:v>
                </c:pt>
                <c:pt idx="406">
                  <c:v>0.78110920754639146</c:v>
                </c:pt>
                <c:pt idx="407">
                  <c:v>0.78179862736514394</c:v>
                </c:pt>
                <c:pt idx="408">
                  <c:v>0.78455630664014697</c:v>
                </c:pt>
                <c:pt idx="409">
                  <c:v>0.78800340573390459</c:v>
                </c:pt>
                <c:pt idx="410">
                  <c:v>0.79145050482765755</c:v>
                </c:pt>
                <c:pt idx="411">
                  <c:v>0.79489760392141995</c:v>
                </c:pt>
                <c:pt idx="412">
                  <c:v>0.79834470301518046</c:v>
                </c:pt>
                <c:pt idx="413">
                  <c:v>0.80179180210893886</c:v>
                </c:pt>
                <c:pt idx="414">
                  <c:v>0.80317064174643749</c:v>
                </c:pt>
                <c:pt idx="415">
                  <c:v>0.80386006156519063</c:v>
                </c:pt>
                <c:pt idx="416">
                  <c:v>0.804549481383941</c:v>
                </c:pt>
                <c:pt idx="417">
                  <c:v>0.806617740840196</c:v>
                </c:pt>
                <c:pt idx="418">
                  <c:v>0.80730716065894759</c:v>
                </c:pt>
                <c:pt idx="419">
                  <c:v>0.80799658047769896</c:v>
                </c:pt>
                <c:pt idx="420">
                  <c:v>0.81006483993395351</c:v>
                </c:pt>
                <c:pt idx="421">
                  <c:v>0.81075425975270499</c:v>
                </c:pt>
                <c:pt idx="422">
                  <c:v>0.81144367957145702</c:v>
                </c:pt>
                <c:pt idx="423">
                  <c:v>0.81351193902771057</c:v>
                </c:pt>
                <c:pt idx="424">
                  <c:v>0.8142013588464625</c:v>
                </c:pt>
                <c:pt idx="425">
                  <c:v>0.81489077866521464</c:v>
                </c:pt>
                <c:pt idx="426">
                  <c:v>0.81695903812146964</c:v>
                </c:pt>
                <c:pt idx="427">
                  <c:v>0.81764845794022345</c:v>
                </c:pt>
                <c:pt idx="428">
                  <c:v>0.81833787775897204</c:v>
                </c:pt>
                <c:pt idx="429">
                  <c:v>0.82040613721522659</c:v>
                </c:pt>
                <c:pt idx="430">
                  <c:v>0.8210955570339814</c:v>
                </c:pt>
                <c:pt idx="431">
                  <c:v>0.82178497685273</c:v>
                </c:pt>
                <c:pt idx="432">
                  <c:v>0.82316381649023362</c:v>
                </c:pt>
                <c:pt idx="433">
                  <c:v>0.82385323630898843</c:v>
                </c:pt>
                <c:pt idx="434">
                  <c:v>0.82454265612773603</c:v>
                </c:pt>
                <c:pt idx="435">
                  <c:v>0.82661091558399291</c:v>
                </c:pt>
                <c:pt idx="436">
                  <c:v>0.8273003354027415</c:v>
                </c:pt>
                <c:pt idx="437">
                  <c:v>0.82798975522149365</c:v>
                </c:pt>
                <c:pt idx="438">
                  <c:v>0.83005801467774865</c:v>
                </c:pt>
                <c:pt idx="439">
                  <c:v>0.83074743449650501</c:v>
                </c:pt>
                <c:pt idx="440">
                  <c:v>0.8314368543152505</c:v>
                </c:pt>
                <c:pt idx="441">
                  <c:v>0.83350511377150605</c:v>
                </c:pt>
                <c:pt idx="442">
                  <c:v>0.83419453359025764</c:v>
                </c:pt>
                <c:pt idx="443">
                  <c:v>0.83488395340901145</c:v>
                </c:pt>
                <c:pt idx="444">
                  <c:v>0.836952212865263</c:v>
                </c:pt>
                <c:pt idx="445">
                  <c:v>0.83764163268402247</c:v>
                </c:pt>
                <c:pt idx="446">
                  <c:v>0.83833105250276663</c:v>
                </c:pt>
                <c:pt idx="447">
                  <c:v>0.84039931195902162</c:v>
                </c:pt>
                <c:pt idx="448">
                  <c:v>0.84108873177777199</c:v>
                </c:pt>
                <c:pt idx="449">
                  <c:v>0.84177815159652691</c:v>
                </c:pt>
                <c:pt idx="450">
                  <c:v>0.84384641105278146</c:v>
                </c:pt>
                <c:pt idx="451">
                  <c:v>0.84453583087152995</c:v>
                </c:pt>
                <c:pt idx="452">
                  <c:v>0.84660409032778794</c:v>
                </c:pt>
                <c:pt idx="453">
                  <c:v>0.84729351014653664</c:v>
                </c:pt>
                <c:pt idx="454">
                  <c:v>0.84798292996528757</c:v>
                </c:pt>
                <c:pt idx="455">
                  <c:v>0.85005118942154201</c:v>
                </c:pt>
                <c:pt idx="456">
                  <c:v>0.85074060924029693</c:v>
                </c:pt>
                <c:pt idx="457">
                  <c:v>0.85143002905904497</c:v>
                </c:pt>
                <c:pt idx="458">
                  <c:v>0.85349828851530063</c:v>
                </c:pt>
                <c:pt idx="459">
                  <c:v>0.854187708334051</c:v>
                </c:pt>
                <c:pt idx="460">
                  <c:v>0.85487712815280303</c:v>
                </c:pt>
                <c:pt idx="461">
                  <c:v>0.85694538760906092</c:v>
                </c:pt>
                <c:pt idx="462">
                  <c:v>0.85763480742781228</c:v>
                </c:pt>
                <c:pt idx="463">
                  <c:v>0.85832422724656265</c:v>
                </c:pt>
                <c:pt idx="464">
                  <c:v>0.86039248670281498</c:v>
                </c:pt>
                <c:pt idx="465">
                  <c:v>0.86108190652156946</c:v>
                </c:pt>
                <c:pt idx="466">
                  <c:v>0.86177132634032094</c:v>
                </c:pt>
                <c:pt idx="467">
                  <c:v>0.86383958579657305</c:v>
                </c:pt>
                <c:pt idx="468">
                  <c:v>0.86452900561532464</c:v>
                </c:pt>
                <c:pt idx="469">
                  <c:v>0.86521842543407845</c:v>
                </c:pt>
                <c:pt idx="470">
                  <c:v>0.86728668489033056</c:v>
                </c:pt>
                <c:pt idx="471">
                  <c:v>0.86797610470908204</c:v>
                </c:pt>
                <c:pt idx="472">
                  <c:v>0.87004436416533704</c:v>
                </c:pt>
                <c:pt idx="473">
                  <c:v>0.87073378398408863</c:v>
                </c:pt>
                <c:pt idx="474">
                  <c:v>0.87142320380284</c:v>
                </c:pt>
                <c:pt idx="475">
                  <c:v>0.87349146325909843</c:v>
                </c:pt>
                <c:pt idx="476">
                  <c:v>0.87418088307784603</c:v>
                </c:pt>
                <c:pt idx="477">
                  <c:v>0.87487030289660062</c:v>
                </c:pt>
                <c:pt idx="478">
                  <c:v>0.87693856235285195</c:v>
                </c:pt>
                <c:pt idx="479">
                  <c:v>0.87762798217160465</c:v>
                </c:pt>
                <c:pt idx="480">
                  <c:v>0.87831740199035457</c:v>
                </c:pt>
                <c:pt idx="481">
                  <c:v>0.88038566144660957</c:v>
                </c:pt>
                <c:pt idx="482">
                  <c:v>0.88107508126536049</c:v>
                </c:pt>
                <c:pt idx="483">
                  <c:v>0.88176450108411319</c:v>
                </c:pt>
                <c:pt idx="484">
                  <c:v>0.88383276054036453</c:v>
                </c:pt>
                <c:pt idx="485">
                  <c:v>0.88452218035911856</c:v>
                </c:pt>
                <c:pt idx="486">
                  <c:v>0.88521160017787071</c:v>
                </c:pt>
                <c:pt idx="487">
                  <c:v>0.88727985963412814</c:v>
                </c:pt>
                <c:pt idx="488">
                  <c:v>0.88796927945287785</c:v>
                </c:pt>
                <c:pt idx="489">
                  <c:v>0.89072695872788321</c:v>
                </c:pt>
                <c:pt idx="490">
                  <c:v>0.89141637854663058</c:v>
                </c:pt>
                <c:pt idx="491">
                  <c:v>0.89348463800288924</c:v>
                </c:pt>
                <c:pt idx="492">
                  <c:v>0.8941740578216395</c:v>
                </c:pt>
                <c:pt idx="493">
                  <c:v>0.89486347764039365</c:v>
                </c:pt>
                <c:pt idx="494">
                  <c:v>0.8969317370966462</c:v>
                </c:pt>
                <c:pt idx="495">
                  <c:v>0.89762115691540056</c:v>
                </c:pt>
                <c:pt idx="496">
                  <c:v>0.89831057673414849</c:v>
                </c:pt>
                <c:pt idx="497">
                  <c:v>0.90037883619040693</c:v>
                </c:pt>
                <c:pt idx="498">
                  <c:v>0.90106825600915663</c:v>
                </c:pt>
                <c:pt idx="499">
                  <c:v>0.90175767582790656</c:v>
                </c:pt>
                <c:pt idx="500">
                  <c:v>0.90382593528416422</c:v>
                </c:pt>
                <c:pt idx="501">
                  <c:v>0.9045153551029097</c:v>
                </c:pt>
                <c:pt idx="502">
                  <c:v>0.90520477492166207</c:v>
                </c:pt>
                <c:pt idx="503">
                  <c:v>0.90727303437791851</c:v>
                </c:pt>
                <c:pt idx="504">
                  <c:v>0.90796245419667099</c:v>
                </c:pt>
                <c:pt idx="505">
                  <c:v>0.91072013347167946</c:v>
                </c:pt>
                <c:pt idx="506">
                  <c:v>0.91140955329042905</c:v>
                </c:pt>
                <c:pt idx="507">
                  <c:v>0.91416723256543564</c:v>
                </c:pt>
                <c:pt idx="508">
                  <c:v>0.91485665238419089</c:v>
                </c:pt>
                <c:pt idx="509">
                  <c:v>0.916924911840441</c:v>
                </c:pt>
                <c:pt idx="510">
                  <c:v>0.91761433165919493</c:v>
                </c:pt>
                <c:pt idx="511">
                  <c:v>0.91830375147794108</c:v>
                </c:pt>
                <c:pt idx="512">
                  <c:v>0.92037201093419863</c:v>
                </c:pt>
                <c:pt idx="513">
                  <c:v>0.92106143075294777</c:v>
                </c:pt>
                <c:pt idx="514">
                  <c:v>0.92175085057170392</c:v>
                </c:pt>
                <c:pt idx="515">
                  <c:v>0.92381911002795558</c:v>
                </c:pt>
                <c:pt idx="516">
                  <c:v>0.92450852984670506</c:v>
                </c:pt>
                <c:pt idx="517">
                  <c:v>0.92519794966545899</c:v>
                </c:pt>
                <c:pt idx="518">
                  <c:v>0.92726620912171143</c:v>
                </c:pt>
                <c:pt idx="519">
                  <c:v>0.92795562894046502</c:v>
                </c:pt>
                <c:pt idx="520">
                  <c:v>0.93071330821547105</c:v>
                </c:pt>
                <c:pt idx="521">
                  <c:v>0.93140272803422042</c:v>
                </c:pt>
                <c:pt idx="522">
                  <c:v>0.934160407309229</c:v>
                </c:pt>
                <c:pt idx="523">
                  <c:v>0.93484982712798392</c:v>
                </c:pt>
                <c:pt idx="524">
                  <c:v>0.93760750640298762</c:v>
                </c:pt>
                <c:pt idx="525">
                  <c:v>0.93829692622173799</c:v>
                </c:pt>
                <c:pt idx="526">
                  <c:v>0.94036518567799066</c:v>
                </c:pt>
                <c:pt idx="527">
                  <c:v>0.94105460549674402</c:v>
                </c:pt>
                <c:pt idx="528">
                  <c:v>0.94174402531549928</c:v>
                </c:pt>
                <c:pt idx="529">
                  <c:v>0.94381228477174695</c:v>
                </c:pt>
                <c:pt idx="530">
                  <c:v>0.94450170459050264</c:v>
                </c:pt>
                <c:pt idx="531">
                  <c:v>0.94519112440925301</c:v>
                </c:pt>
                <c:pt idx="532">
                  <c:v>0.94725938386550801</c:v>
                </c:pt>
                <c:pt idx="533">
                  <c:v>0.94794880368426293</c:v>
                </c:pt>
                <c:pt idx="534">
                  <c:v>0.95070648295926596</c:v>
                </c:pt>
                <c:pt idx="535">
                  <c:v>0.95139590277801922</c:v>
                </c:pt>
                <c:pt idx="536">
                  <c:v>0.95415358205302303</c:v>
                </c:pt>
                <c:pt idx="537">
                  <c:v>0.95484300187177495</c:v>
                </c:pt>
                <c:pt idx="538">
                  <c:v>0.95760068114678165</c:v>
                </c:pt>
                <c:pt idx="539">
                  <c:v>0.95829010096553302</c:v>
                </c:pt>
                <c:pt idx="540">
                  <c:v>0.95966894060303665</c:v>
                </c:pt>
                <c:pt idx="541">
                  <c:v>0.96035836042178702</c:v>
                </c:pt>
                <c:pt idx="542">
                  <c:v>0.96173720005929064</c:v>
                </c:pt>
                <c:pt idx="543">
                  <c:v>0.96311603969679305</c:v>
                </c:pt>
                <c:pt idx="544">
                  <c:v>0.96380545951554886</c:v>
                </c:pt>
                <c:pt idx="545">
                  <c:v>0.96518429915304804</c:v>
                </c:pt>
                <c:pt idx="546">
                  <c:v>0.96656313879055056</c:v>
                </c:pt>
                <c:pt idx="547">
                  <c:v>0.96725255860930204</c:v>
                </c:pt>
                <c:pt idx="548">
                  <c:v>0.96863139824680722</c:v>
                </c:pt>
                <c:pt idx="549">
                  <c:v>0.97001023788430862</c:v>
                </c:pt>
                <c:pt idx="550">
                  <c:v>0.97069965770306421</c:v>
                </c:pt>
                <c:pt idx="551">
                  <c:v>0.97207849734056595</c:v>
                </c:pt>
                <c:pt idx="552">
                  <c:v>0.9734573369780658</c:v>
                </c:pt>
                <c:pt idx="553">
                  <c:v>0.97414675679681773</c:v>
                </c:pt>
                <c:pt idx="554">
                  <c:v>0.97552559643432324</c:v>
                </c:pt>
                <c:pt idx="555">
                  <c:v>0.97690443607182775</c:v>
                </c:pt>
                <c:pt idx="556">
                  <c:v>0.97759385589057723</c:v>
                </c:pt>
                <c:pt idx="557">
                  <c:v>0.97897269552808153</c:v>
                </c:pt>
                <c:pt idx="558">
                  <c:v>0.98104095498433297</c:v>
                </c:pt>
                <c:pt idx="559">
                  <c:v>0.98241979462183548</c:v>
                </c:pt>
                <c:pt idx="560">
                  <c:v>0.98448805407809103</c:v>
                </c:pt>
                <c:pt idx="561">
                  <c:v>0.98586689371559399</c:v>
                </c:pt>
                <c:pt idx="562">
                  <c:v>0.98793515317184799</c:v>
                </c:pt>
                <c:pt idx="563">
                  <c:v>0.98931399280934806</c:v>
                </c:pt>
                <c:pt idx="564">
                  <c:v>0.9913822522656055</c:v>
                </c:pt>
                <c:pt idx="565">
                  <c:v>0.99276109190310902</c:v>
                </c:pt>
                <c:pt idx="566">
                  <c:v>0.99482935135936401</c:v>
                </c:pt>
                <c:pt idx="567">
                  <c:v>0.99620819099686442</c:v>
                </c:pt>
                <c:pt idx="568">
                  <c:v>0.99827645045312163</c:v>
                </c:pt>
                <c:pt idx="569">
                  <c:v>0.99965529009062404</c:v>
                </c:pt>
              </c:numCache>
            </c:numRef>
          </c:xVal>
          <c:yVal>
            <c:numRef>
              <c:f>Sheet2!$G$1:$G$570</c:f>
              <c:numCache>
                <c:formatCode>General</c:formatCode>
                <c:ptCount val="570"/>
                <c:pt idx="0">
                  <c:v>0</c:v>
                </c:pt>
                <c:pt idx="1">
                  <c:v>86.204498065710496</c:v>
                </c:pt>
                <c:pt idx="2">
                  <c:v>86.204572252700558</c:v>
                </c:pt>
                <c:pt idx="3">
                  <c:v>86.204628559303629</c:v>
                </c:pt>
                <c:pt idx="4">
                  <c:v>86.204651402425299</c:v>
                </c:pt>
                <c:pt idx="5">
                  <c:v>86.204717255789248</c:v>
                </c:pt>
                <c:pt idx="6">
                  <c:v>86.204728935803203</c:v>
                </c:pt>
                <c:pt idx="7">
                  <c:v>86.204748130630705</c:v>
                </c:pt>
                <c:pt idx="8">
                  <c:v>86.204755999160994</c:v>
                </c:pt>
                <c:pt idx="9">
                  <c:v>86.204762919598778</c:v>
                </c:pt>
                <c:pt idx="10">
                  <c:v>86.204769002564589</c:v>
                </c:pt>
                <c:pt idx="11">
                  <c:v>86.204783216241978</c:v>
                </c:pt>
                <c:pt idx="12">
                  <c:v>86.204790104808879</c:v>
                </c:pt>
                <c:pt idx="13">
                  <c:v>86.204797718614458</c:v>
                </c:pt>
                <c:pt idx="14">
                  <c:v>86.204801434699078</c:v>
                </c:pt>
                <c:pt idx="15">
                  <c:v>86.204805581756602</c:v>
                </c:pt>
                <c:pt idx="16">
                  <c:v>86.204806663146584</c:v>
                </c:pt>
                <c:pt idx="17">
                  <c:v>86.204808479972527</c:v>
                </c:pt>
                <c:pt idx="18">
                  <c:v>86.204809922048725</c:v>
                </c:pt>
                <c:pt idx="19">
                  <c:v>86.204811062583758</c:v>
                </c:pt>
                <c:pt idx="20">
                  <c:v>86.204812356324254</c:v>
                </c:pt>
                <c:pt idx="21">
                  <c:v>86.204813280612896</c:v>
                </c:pt>
                <c:pt idx="22">
                  <c:v>86.204813525930675</c:v>
                </c:pt>
                <c:pt idx="23">
                  <c:v>86.204814119667304</c:v>
                </c:pt>
                <c:pt idx="24">
                  <c:v>86.204814548296497</c:v>
                </c:pt>
                <c:pt idx="25">
                  <c:v>86.204814859974093</c:v>
                </c:pt>
                <c:pt idx="26">
                  <c:v>86.204815147847526</c:v>
                </c:pt>
                <c:pt idx="27">
                  <c:v>86.204815300231402</c:v>
                </c:pt>
                <c:pt idx="28">
                  <c:v>86.204815378097607</c:v>
                </c:pt>
                <c:pt idx="29">
                  <c:v>86.204815410090305</c:v>
                </c:pt>
                <c:pt idx="30">
                  <c:v>86.204815468383629</c:v>
                </c:pt>
                <c:pt idx="31">
                  <c:v>86.204815492461549</c:v>
                </c:pt>
                <c:pt idx="32">
                  <c:v>86.204815554529148</c:v>
                </c:pt>
                <c:pt idx="33">
                  <c:v>86.204815570236391</c:v>
                </c:pt>
                <c:pt idx="34">
                  <c:v>86.204815599063295</c:v>
                </c:pt>
                <c:pt idx="35">
                  <c:v>86.204815612639678</c:v>
                </c:pt>
                <c:pt idx="36">
                  <c:v>86.204815652638203</c:v>
                </c:pt>
                <c:pt idx="37">
                  <c:v>86.204815672850501</c:v>
                </c:pt>
                <c:pt idx="38">
                  <c:v>86.204815690140876</c:v>
                </c:pt>
                <c:pt idx="39">
                  <c:v>86.204815702133999</c:v>
                </c:pt>
                <c:pt idx="40">
                  <c:v>86.204815709013829</c:v>
                </c:pt>
                <c:pt idx="41">
                  <c:v>86.2048157114791</c:v>
                </c:pt>
                <c:pt idx="42">
                  <c:v>86.204815716623358</c:v>
                </c:pt>
                <c:pt idx="43">
                  <c:v>86.204815719911096</c:v>
                </c:pt>
                <c:pt idx="44">
                  <c:v>86.2048157229856</c:v>
                </c:pt>
                <c:pt idx="45">
                  <c:v>86.204815728343377</c:v>
                </c:pt>
                <c:pt idx="46">
                  <c:v>86.204815731600192</c:v>
                </c:pt>
                <c:pt idx="47">
                  <c:v>86.204815734796398</c:v>
                </c:pt>
                <c:pt idx="48">
                  <c:v>86.204815736622749</c:v>
                </c:pt>
                <c:pt idx="49">
                  <c:v>86.204815738571</c:v>
                </c:pt>
                <c:pt idx="50">
                  <c:v>86.204815740153904</c:v>
                </c:pt>
                <c:pt idx="51">
                  <c:v>86.204815741158427</c:v>
                </c:pt>
                <c:pt idx="52">
                  <c:v>86.204815742132524</c:v>
                </c:pt>
                <c:pt idx="53">
                  <c:v>86.204815742528183</c:v>
                </c:pt>
                <c:pt idx="54">
                  <c:v>86.204815742832594</c:v>
                </c:pt>
                <c:pt idx="55">
                  <c:v>86.204815743776322</c:v>
                </c:pt>
                <c:pt idx="56">
                  <c:v>86.204815743258806</c:v>
                </c:pt>
                <c:pt idx="57">
                  <c:v>86.204815744050222</c:v>
                </c:pt>
                <c:pt idx="58">
                  <c:v>86.204815744050222</c:v>
                </c:pt>
                <c:pt idx="59">
                  <c:v>86.204815743684819</c:v>
                </c:pt>
                <c:pt idx="60">
                  <c:v>86.20481574362411</c:v>
                </c:pt>
                <c:pt idx="61">
                  <c:v>86.2048157441114</c:v>
                </c:pt>
                <c:pt idx="62">
                  <c:v>86.204815744019797</c:v>
                </c:pt>
                <c:pt idx="63">
                  <c:v>86.204815744263527</c:v>
                </c:pt>
                <c:pt idx="64">
                  <c:v>86.204815744171995</c:v>
                </c:pt>
                <c:pt idx="65">
                  <c:v>86.204815744506803</c:v>
                </c:pt>
                <c:pt idx="66">
                  <c:v>86.204815744141527</c:v>
                </c:pt>
                <c:pt idx="67">
                  <c:v>86.204815744019797</c:v>
                </c:pt>
                <c:pt idx="68">
                  <c:v>86.204815744324193</c:v>
                </c:pt>
                <c:pt idx="69">
                  <c:v>86.204815744567696</c:v>
                </c:pt>
                <c:pt idx="70">
                  <c:v>86.204815744415527</c:v>
                </c:pt>
                <c:pt idx="71">
                  <c:v>86.204815744293697</c:v>
                </c:pt>
                <c:pt idx="72">
                  <c:v>86.204815745054702</c:v>
                </c:pt>
                <c:pt idx="73">
                  <c:v>86.204815744506803</c:v>
                </c:pt>
                <c:pt idx="74">
                  <c:v>86.204815744324193</c:v>
                </c:pt>
                <c:pt idx="75">
                  <c:v>86.204815744689498</c:v>
                </c:pt>
                <c:pt idx="76">
                  <c:v>86.204815744598093</c:v>
                </c:pt>
                <c:pt idx="77">
                  <c:v>86.204815744567696</c:v>
                </c:pt>
                <c:pt idx="78">
                  <c:v>86.204815744918278</c:v>
                </c:pt>
                <c:pt idx="79">
                  <c:v>86.204815744948561</c:v>
                </c:pt>
                <c:pt idx="80">
                  <c:v>86.204815744963426</c:v>
                </c:pt>
                <c:pt idx="81">
                  <c:v>86.204815744872477</c:v>
                </c:pt>
                <c:pt idx="82">
                  <c:v>86.204815744613427</c:v>
                </c:pt>
                <c:pt idx="83">
                  <c:v>86.204815744872477</c:v>
                </c:pt>
                <c:pt idx="84">
                  <c:v>86.204815744613427</c:v>
                </c:pt>
                <c:pt idx="85">
                  <c:v>86.204815744659001</c:v>
                </c:pt>
                <c:pt idx="86">
                  <c:v>86.204815744719895</c:v>
                </c:pt>
                <c:pt idx="87">
                  <c:v>86.204815745191723</c:v>
                </c:pt>
                <c:pt idx="88">
                  <c:v>86.204815745039497</c:v>
                </c:pt>
                <c:pt idx="89">
                  <c:v>86.204815744233244</c:v>
                </c:pt>
                <c:pt idx="90">
                  <c:v>86.204815744750292</c:v>
                </c:pt>
                <c:pt idx="91">
                  <c:v>86.204815744963426</c:v>
                </c:pt>
                <c:pt idx="92">
                  <c:v>86.204815744719895</c:v>
                </c:pt>
                <c:pt idx="93">
                  <c:v>86.204815744613427</c:v>
                </c:pt>
                <c:pt idx="94">
                  <c:v>86.204815744887327</c:v>
                </c:pt>
                <c:pt idx="95">
                  <c:v>86.204815744872477</c:v>
                </c:pt>
                <c:pt idx="96">
                  <c:v>86.204815745024305</c:v>
                </c:pt>
                <c:pt idx="97">
                  <c:v>86.204815744780802</c:v>
                </c:pt>
                <c:pt idx="98">
                  <c:v>86.204815744963426</c:v>
                </c:pt>
                <c:pt idx="99">
                  <c:v>86.204815744993923</c:v>
                </c:pt>
                <c:pt idx="100">
                  <c:v>86.204815744856901</c:v>
                </c:pt>
                <c:pt idx="101">
                  <c:v>86.204815744993923</c:v>
                </c:pt>
                <c:pt idx="102">
                  <c:v>86.204815745191723</c:v>
                </c:pt>
                <c:pt idx="103">
                  <c:v>86.204815744750292</c:v>
                </c:pt>
                <c:pt idx="104">
                  <c:v>86.20481574435459</c:v>
                </c:pt>
                <c:pt idx="105">
                  <c:v>86.204815744795994</c:v>
                </c:pt>
                <c:pt idx="106">
                  <c:v>86.204815744993923</c:v>
                </c:pt>
                <c:pt idx="107">
                  <c:v>86.204815745009327</c:v>
                </c:pt>
                <c:pt idx="108">
                  <c:v>86.204815744993923</c:v>
                </c:pt>
                <c:pt idx="109">
                  <c:v>86.204815744993923</c:v>
                </c:pt>
                <c:pt idx="110">
                  <c:v>86.204815744628604</c:v>
                </c:pt>
                <c:pt idx="111">
                  <c:v>86.204815745404801</c:v>
                </c:pt>
                <c:pt idx="112">
                  <c:v>86.204815745283227</c:v>
                </c:pt>
                <c:pt idx="113">
                  <c:v>86.204815744765597</c:v>
                </c:pt>
                <c:pt idx="114">
                  <c:v>86.204815745176859</c:v>
                </c:pt>
                <c:pt idx="115">
                  <c:v>86.204815745039497</c:v>
                </c:pt>
                <c:pt idx="116">
                  <c:v>86.204815745116079</c:v>
                </c:pt>
                <c:pt idx="117">
                  <c:v>86.204815744582902</c:v>
                </c:pt>
                <c:pt idx="118">
                  <c:v>86.204815744918278</c:v>
                </c:pt>
                <c:pt idx="119">
                  <c:v>86.204815745161326</c:v>
                </c:pt>
                <c:pt idx="120">
                  <c:v>86.204815744582902</c:v>
                </c:pt>
                <c:pt idx="121">
                  <c:v>86.204815744826405</c:v>
                </c:pt>
                <c:pt idx="122">
                  <c:v>86.204815745268235</c:v>
                </c:pt>
                <c:pt idx="123">
                  <c:v>86.204815744719895</c:v>
                </c:pt>
                <c:pt idx="124">
                  <c:v>86.204815744689498</c:v>
                </c:pt>
                <c:pt idx="125">
                  <c:v>86.204815744750292</c:v>
                </c:pt>
                <c:pt idx="126">
                  <c:v>86.204815744780802</c:v>
                </c:pt>
                <c:pt idx="127">
                  <c:v>86.204815744856901</c:v>
                </c:pt>
                <c:pt idx="128">
                  <c:v>86.204815744659001</c:v>
                </c:pt>
                <c:pt idx="129">
                  <c:v>86.204815744780802</c:v>
                </c:pt>
                <c:pt idx="130">
                  <c:v>86.204815744643795</c:v>
                </c:pt>
                <c:pt idx="131">
                  <c:v>86.204815744993923</c:v>
                </c:pt>
                <c:pt idx="132">
                  <c:v>86.20481574435459</c:v>
                </c:pt>
                <c:pt idx="133">
                  <c:v>86.204815744719895</c:v>
                </c:pt>
                <c:pt idx="134">
                  <c:v>86.204815744841696</c:v>
                </c:pt>
                <c:pt idx="135">
                  <c:v>86.204815744933285</c:v>
                </c:pt>
                <c:pt idx="136">
                  <c:v>86.204815744674193</c:v>
                </c:pt>
                <c:pt idx="137">
                  <c:v>86.204815745191723</c:v>
                </c:pt>
                <c:pt idx="138">
                  <c:v>86.204815744780802</c:v>
                </c:pt>
                <c:pt idx="139">
                  <c:v>86.204815745511297</c:v>
                </c:pt>
                <c:pt idx="140">
                  <c:v>86.204815744218081</c:v>
                </c:pt>
                <c:pt idx="141">
                  <c:v>86.204815745070377</c:v>
                </c:pt>
                <c:pt idx="142">
                  <c:v>86.204815744613427</c:v>
                </c:pt>
                <c:pt idx="143">
                  <c:v>86.204815744445895</c:v>
                </c:pt>
                <c:pt idx="144">
                  <c:v>86.204815744933285</c:v>
                </c:pt>
                <c:pt idx="145">
                  <c:v>86.204815745009327</c:v>
                </c:pt>
                <c:pt idx="146">
                  <c:v>86.204815744765597</c:v>
                </c:pt>
                <c:pt idx="147">
                  <c:v>86.204815745618234</c:v>
                </c:pt>
                <c:pt idx="148">
                  <c:v>86.204815745268235</c:v>
                </c:pt>
                <c:pt idx="149">
                  <c:v>86.204815745161326</c:v>
                </c:pt>
                <c:pt idx="150">
                  <c:v>86.204815744400292</c:v>
                </c:pt>
                <c:pt idx="151">
                  <c:v>86.204815745709197</c:v>
                </c:pt>
                <c:pt idx="152">
                  <c:v>86.204815744795994</c:v>
                </c:pt>
                <c:pt idx="153">
                  <c:v>86.204815744933285</c:v>
                </c:pt>
                <c:pt idx="154">
                  <c:v>86.204815744689498</c:v>
                </c:pt>
                <c:pt idx="155">
                  <c:v>86.204815745176859</c:v>
                </c:pt>
                <c:pt idx="156">
                  <c:v>86.204815744933285</c:v>
                </c:pt>
                <c:pt idx="157">
                  <c:v>86.2048157444612</c:v>
                </c:pt>
                <c:pt idx="158">
                  <c:v>86.204815745420007</c:v>
                </c:pt>
                <c:pt idx="159">
                  <c:v>86.204815745024305</c:v>
                </c:pt>
                <c:pt idx="160">
                  <c:v>86.204815744506803</c:v>
                </c:pt>
                <c:pt idx="161">
                  <c:v>86.204815745268235</c:v>
                </c:pt>
                <c:pt idx="162">
                  <c:v>86.204815745116079</c:v>
                </c:pt>
                <c:pt idx="163">
                  <c:v>86.204815744841696</c:v>
                </c:pt>
                <c:pt idx="164">
                  <c:v>86.204815744659001</c:v>
                </c:pt>
                <c:pt idx="165">
                  <c:v>86.204815744993923</c:v>
                </c:pt>
                <c:pt idx="166">
                  <c:v>86.204815745435226</c:v>
                </c:pt>
                <c:pt idx="167">
                  <c:v>86.2048157457549</c:v>
                </c:pt>
                <c:pt idx="168">
                  <c:v>86.204815744887327</c:v>
                </c:pt>
                <c:pt idx="169">
                  <c:v>86.204815745009327</c:v>
                </c:pt>
                <c:pt idx="170">
                  <c:v>86.204815744918278</c:v>
                </c:pt>
                <c:pt idx="171">
                  <c:v>86.204815744856901</c:v>
                </c:pt>
                <c:pt idx="172">
                  <c:v>86.204815744780802</c:v>
                </c:pt>
                <c:pt idx="173">
                  <c:v>86.204815744841696</c:v>
                </c:pt>
                <c:pt idx="174">
                  <c:v>86.204815744613427</c:v>
                </c:pt>
                <c:pt idx="175">
                  <c:v>86.204815744506803</c:v>
                </c:pt>
                <c:pt idx="176">
                  <c:v>86.204815744628604</c:v>
                </c:pt>
                <c:pt idx="177">
                  <c:v>86.204815745131114</c:v>
                </c:pt>
                <c:pt idx="178">
                  <c:v>86.204815744887327</c:v>
                </c:pt>
                <c:pt idx="179">
                  <c:v>86.204815744887327</c:v>
                </c:pt>
                <c:pt idx="180">
                  <c:v>86.204815744400292</c:v>
                </c:pt>
                <c:pt idx="181">
                  <c:v>86.204815745222561</c:v>
                </c:pt>
                <c:pt idx="182">
                  <c:v>86.204815745222561</c:v>
                </c:pt>
                <c:pt idx="183">
                  <c:v>86.204815744506803</c:v>
                </c:pt>
                <c:pt idx="184">
                  <c:v>86.204815744552505</c:v>
                </c:pt>
                <c:pt idx="185">
                  <c:v>86.204815744963426</c:v>
                </c:pt>
                <c:pt idx="186">
                  <c:v>86.20481574525293</c:v>
                </c:pt>
                <c:pt idx="187">
                  <c:v>86.204815744598093</c:v>
                </c:pt>
                <c:pt idx="188">
                  <c:v>86.204815744856901</c:v>
                </c:pt>
                <c:pt idx="189">
                  <c:v>86.204815744780802</c:v>
                </c:pt>
                <c:pt idx="190">
                  <c:v>86.204815744780802</c:v>
                </c:pt>
                <c:pt idx="191">
                  <c:v>86.204815745070377</c:v>
                </c:pt>
                <c:pt idx="192">
                  <c:v>86.204815744309329</c:v>
                </c:pt>
                <c:pt idx="193">
                  <c:v>86.204815745085227</c:v>
                </c:pt>
                <c:pt idx="194">
                  <c:v>86.204815745298646</c:v>
                </c:pt>
                <c:pt idx="195">
                  <c:v>86.204815744369796</c:v>
                </c:pt>
                <c:pt idx="196">
                  <c:v>86.204815744643795</c:v>
                </c:pt>
                <c:pt idx="197">
                  <c:v>86.204815744719895</c:v>
                </c:pt>
                <c:pt idx="198">
                  <c:v>86.204815744856901</c:v>
                </c:pt>
                <c:pt idx="199">
                  <c:v>86.204815745541794</c:v>
                </c:pt>
                <c:pt idx="200">
                  <c:v>86.204815744659001</c:v>
                </c:pt>
                <c:pt idx="201">
                  <c:v>86.204815744324193</c:v>
                </c:pt>
                <c:pt idx="202">
                  <c:v>86.204815745207341</c:v>
                </c:pt>
                <c:pt idx="203">
                  <c:v>86.204815744552505</c:v>
                </c:pt>
                <c:pt idx="204">
                  <c:v>86.204815744643795</c:v>
                </c:pt>
                <c:pt idx="205">
                  <c:v>86.204815744278847</c:v>
                </c:pt>
                <c:pt idx="206">
                  <c:v>86.204815745161326</c:v>
                </c:pt>
                <c:pt idx="207">
                  <c:v>86.204815744933285</c:v>
                </c:pt>
                <c:pt idx="208">
                  <c:v>86.204815744095896</c:v>
                </c:pt>
                <c:pt idx="209">
                  <c:v>86.204815744218081</c:v>
                </c:pt>
                <c:pt idx="210">
                  <c:v>86.204815745024305</c:v>
                </c:pt>
                <c:pt idx="211">
                  <c:v>86.20481574510076</c:v>
                </c:pt>
                <c:pt idx="212">
                  <c:v>86.204815745283227</c:v>
                </c:pt>
                <c:pt idx="213">
                  <c:v>86.204815745191723</c:v>
                </c:pt>
                <c:pt idx="214">
                  <c:v>86.204815744309329</c:v>
                </c:pt>
                <c:pt idx="215">
                  <c:v>86.204815744278847</c:v>
                </c:pt>
                <c:pt idx="216">
                  <c:v>86.204815745268235</c:v>
                </c:pt>
                <c:pt idx="217">
                  <c:v>86.204815744552505</c:v>
                </c:pt>
                <c:pt idx="218">
                  <c:v>86.204815745693992</c:v>
                </c:pt>
                <c:pt idx="219">
                  <c:v>86.20481574497893</c:v>
                </c:pt>
                <c:pt idx="220">
                  <c:v>86.204815744035329</c:v>
                </c:pt>
                <c:pt idx="221">
                  <c:v>86.204815744993923</c:v>
                </c:pt>
                <c:pt idx="222">
                  <c:v>86.204815745146476</c:v>
                </c:pt>
                <c:pt idx="223">
                  <c:v>86.204815744324193</c:v>
                </c:pt>
                <c:pt idx="224">
                  <c:v>86.204815744339427</c:v>
                </c:pt>
                <c:pt idx="225">
                  <c:v>86.204815745785297</c:v>
                </c:pt>
                <c:pt idx="226">
                  <c:v>86.204815743928492</c:v>
                </c:pt>
                <c:pt idx="227">
                  <c:v>86.204815745161326</c:v>
                </c:pt>
                <c:pt idx="228">
                  <c:v>86.204815744659001</c:v>
                </c:pt>
                <c:pt idx="229">
                  <c:v>86.204815745435226</c:v>
                </c:pt>
                <c:pt idx="230">
                  <c:v>86.204815744719895</c:v>
                </c:pt>
                <c:pt idx="231">
                  <c:v>86.204815745024305</c:v>
                </c:pt>
                <c:pt idx="232">
                  <c:v>86.204815745085227</c:v>
                </c:pt>
                <c:pt idx="233">
                  <c:v>86.204815744856901</c:v>
                </c:pt>
                <c:pt idx="234">
                  <c:v>86.204815744856901</c:v>
                </c:pt>
                <c:pt idx="235">
                  <c:v>86.204815743913514</c:v>
                </c:pt>
                <c:pt idx="236">
                  <c:v>86.204815744218081</c:v>
                </c:pt>
                <c:pt idx="237">
                  <c:v>86.204815745359127</c:v>
                </c:pt>
                <c:pt idx="238">
                  <c:v>86.204815744735384</c:v>
                </c:pt>
                <c:pt idx="239">
                  <c:v>86.204815744369796</c:v>
                </c:pt>
                <c:pt idx="240">
                  <c:v>86.204815744811327</c:v>
                </c:pt>
                <c:pt idx="241">
                  <c:v>86.204815744309329</c:v>
                </c:pt>
                <c:pt idx="242">
                  <c:v>86.204815744491583</c:v>
                </c:pt>
                <c:pt idx="243">
                  <c:v>86.204815744902859</c:v>
                </c:pt>
                <c:pt idx="244">
                  <c:v>86.204815745572546</c:v>
                </c:pt>
                <c:pt idx="245">
                  <c:v>86.204815744795994</c:v>
                </c:pt>
                <c:pt idx="246">
                  <c:v>86.204815744750292</c:v>
                </c:pt>
                <c:pt idx="247">
                  <c:v>86.20481574510076</c:v>
                </c:pt>
                <c:pt idx="248">
                  <c:v>86.204815745374759</c:v>
                </c:pt>
                <c:pt idx="249">
                  <c:v>86.2048157444612</c:v>
                </c:pt>
                <c:pt idx="250">
                  <c:v>86.20481574443069</c:v>
                </c:pt>
                <c:pt idx="251">
                  <c:v>86.204815745268235</c:v>
                </c:pt>
                <c:pt idx="252">
                  <c:v>86.204815744826405</c:v>
                </c:pt>
                <c:pt idx="253">
                  <c:v>86.204815744628604</c:v>
                </c:pt>
                <c:pt idx="254">
                  <c:v>86.204815745283227</c:v>
                </c:pt>
                <c:pt idx="255">
                  <c:v>86.204815744933285</c:v>
                </c:pt>
                <c:pt idx="256">
                  <c:v>86.204815745679085</c:v>
                </c:pt>
                <c:pt idx="257">
                  <c:v>86.204815744598093</c:v>
                </c:pt>
                <c:pt idx="258">
                  <c:v>86.204815744872477</c:v>
                </c:pt>
                <c:pt idx="259">
                  <c:v>86.204815744415527</c:v>
                </c:pt>
                <c:pt idx="260">
                  <c:v>86.20481574452198</c:v>
                </c:pt>
                <c:pt idx="261">
                  <c:v>86.204815744750292</c:v>
                </c:pt>
                <c:pt idx="262">
                  <c:v>86.204815744400292</c:v>
                </c:pt>
                <c:pt idx="263">
                  <c:v>86.204815744750292</c:v>
                </c:pt>
                <c:pt idx="264">
                  <c:v>86.204815745024305</c:v>
                </c:pt>
                <c:pt idx="265">
                  <c:v>86.204815744689498</c:v>
                </c:pt>
                <c:pt idx="266">
                  <c:v>86.204815745374759</c:v>
                </c:pt>
                <c:pt idx="267">
                  <c:v>86.204815745633127</c:v>
                </c:pt>
                <c:pt idx="268">
                  <c:v>86.204815744826405</c:v>
                </c:pt>
                <c:pt idx="269">
                  <c:v>86.204815745085227</c:v>
                </c:pt>
                <c:pt idx="270">
                  <c:v>86.204815745785297</c:v>
                </c:pt>
                <c:pt idx="271">
                  <c:v>86.204815744704703</c:v>
                </c:pt>
                <c:pt idx="272">
                  <c:v>86.204815745404801</c:v>
                </c:pt>
                <c:pt idx="273">
                  <c:v>86.204815745161326</c:v>
                </c:pt>
                <c:pt idx="274">
                  <c:v>86.204815744506803</c:v>
                </c:pt>
                <c:pt idx="275">
                  <c:v>86.204815744248521</c:v>
                </c:pt>
                <c:pt idx="276">
                  <c:v>86.204815744445895</c:v>
                </c:pt>
                <c:pt idx="277">
                  <c:v>86.204815744567696</c:v>
                </c:pt>
                <c:pt idx="278">
                  <c:v>86.204815745054702</c:v>
                </c:pt>
                <c:pt idx="279">
                  <c:v>86.204815745374759</c:v>
                </c:pt>
                <c:pt idx="280">
                  <c:v>86.204815744826405</c:v>
                </c:pt>
                <c:pt idx="281">
                  <c:v>86.204815744933285</c:v>
                </c:pt>
                <c:pt idx="282">
                  <c:v>86.204815744126293</c:v>
                </c:pt>
                <c:pt idx="283">
                  <c:v>86.204815745176859</c:v>
                </c:pt>
                <c:pt idx="284">
                  <c:v>86.204815744476392</c:v>
                </c:pt>
                <c:pt idx="285">
                  <c:v>86.204815745222561</c:v>
                </c:pt>
                <c:pt idx="286">
                  <c:v>86.204815745541794</c:v>
                </c:pt>
                <c:pt idx="287">
                  <c:v>86.204815744537427</c:v>
                </c:pt>
                <c:pt idx="288">
                  <c:v>86.204815745450503</c:v>
                </c:pt>
                <c:pt idx="289">
                  <c:v>86.204815744735384</c:v>
                </c:pt>
                <c:pt idx="290">
                  <c:v>86.204815744035329</c:v>
                </c:pt>
                <c:pt idx="291">
                  <c:v>86.204815744339427</c:v>
                </c:pt>
                <c:pt idx="292">
                  <c:v>86.204815744780802</c:v>
                </c:pt>
                <c:pt idx="293">
                  <c:v>86.204815745351524</c:v>
                </c:pt>
                <c:pt idx="294">
                  <c:v>86.204815744727497</c:v>
                </c:pt>
                <c:pt idx="295">
                  <c:v>86.204815744293697</c:v>
                </c:pt>
                <c:pt idx="296">
                  <c:v>86.204815743738223</c:v>
                </c:pt>
                <c:pt idx="297">
                  <c:v>86.204815745283227</c:v>
                </c:pt>
                <c:pt idx="298">
                  <c:v>86.204815743882804</c:v>
                </c:pt>
                <c:pt idx="299">
                  <c:v>86.20481574525293</c:v>
                </c:pt>
                <c:pt idx="300">
                  <c:v>86.204815745541794</c:v>
                </c:pt>
                <c:pt idx="301">
                  <c:v>86.20481574401262</c:v>
                </c:pt>
                <c:pt idx="302">
                  <c:v>86.204815744834107</c:v>
                </c:pt>
                <c:pt idx="303">
                  <c:v>86.204815743966506</c:v>
                </c:pt>
                <c:pt idx="304">
                  <c:v>86.204815744202747</c:v>
                </c:pt>
                <c:pt idx="305">
                  <c:v>86.204815744286094</c:v>
                </c:pt>
                <c:pt idx="306">
                  <c:v>86.204815744377981</c:v>
                </c:pt>
                <c:pt idx="307">
                  <c:v>86.2048157457549</c:v>
                </c:pt>
                <c:pt idx="308">
                  <c:v>86.20481574452198</c:v>
                </c:pt>
                <c:pt idx="309">
                  <c:v>86.204815745420007</c:v>
                </c:pt>
                <c:pt idx="310">
                  <c:v>86.204815745031922</c:v>
                </c:pt>
                <c:pt idx="311">
                  <c:v>86.204815745283227</c:v>
                </c:pt>
                <c:pt idx="312">
                  <c:v>86.204815745526602</c:v>
                </c:pt>
                <c:pt idx="313">
                  <c:v>86.204815745595127</c:v>
                </c:pt>
                <c:pt idx="314">
                  <c:v>86.20481574533666</c:v>
                </c:pt>
                <c:pt idx="315">
                  <c:v>86.204815743860024</c:v>
                </c:pt>
                <c:pt idx="316">
                  <c:v>86.204815744445895</c:v>
                </c:pt>
                <c:pt idx="317">
                  <c:v>86.204815744925426</c:v>
                </c:pt>
                <c:pt idx="318">
                  <c:v>86.20481574497893</c:v>
                </c:pt>
                <c:pt idx="319">
                  <c:v>86.204815744887327</c:v>
                </c:pt>
                <c:pt idx="320">
                  <c:v>86.204815745123227</c:v>
                </c:pt>
                <c:pt idx="321">
                  <c:v>86.204815744681881</c:v>
                </c:pt>
                <c:pt idx="322">
                  <c:v>86.204815744491583</c:v>
                </c:pt>
                <c:pt idx="323">
                  <c:v>86.204815745450503</c:v>
                </c:pt>
                <c:pt idx="324">
                  <c:v>86.204815745047611</c:v>
                </c:pt>
                <c:pt idx="325">
                  <c:v>86.204815744963426</c:v>
                </c:pt>
                <c:pt idx="326">
                  <c:v>86.204815744004591</c:v>
                </c:pt>
                <c:pt idx="327">
                  <c:v>86.204815745998744</c:v>
                </c:pt>
                <c:pt idx="328">
                  <c:v>86.204815744567696</c:v>
                </c:pt>
                <c:pt idx="329">
                  <c:v>86.204815743951301</c:v>
                </c:pt>
                <c:pt idx="330">
                  <c:v>86.204815745519127</c:v>
                </c:pt>
                <c:pt idx="331">
                  <c:v>86.204815744651398</c:v>
                </c:pt>
                <c:pt idx="332">
                  <c:v>86.204815744529682</c:v>
                </c:pt>
                <c:pt idx="333">
                  <c:v>86.204815744095896</c:v>
                </c:pt>
                <c:pt idx="334">
                  <c:v>86.204815743311997</c:v>
                </c:pt>
                <c:pt idx="335">
                  <c:v>86.204815745404801</c:v>
                </c:pt>
                <c:pt idx="336">
                  <c:v>86.204815744666604</c:v>
                </c:pt>
                <c:pt idx="337">
                  <c:v>86.204815744453583</c:v>
                </c:pt>
                <c:pt idx="338">
                  <c:v>86.204815744758022</c:v>
                </c:pt>
                <c:pt idx="339">
                  <c:v>86.2048157444612</c:v>
                </c:pt>
                <c:pt idx="340">
                  <c:v>86.204815745031922</c:v>
                </c:pt>
                <c:pt idx="341">
                  <c:v>86.204815745641</c:v>
                </c:pt>
                <c:pt idx="342">
                  <c:v>86.204815745831027</c:v>
                </c:pt>
                <c:pt idx="343">
                  <c:v>86.204815744795994</c:v>
                </c:pt>
                <c:pt idx="344">
                  <c:v>86.204815744560094</c:v>
                </c:pt>
                <c:pt idx="345">
                  <c:v>86.204815744171995</c:v>
                </c:pt>
                <c:pt idx="346">
                  <c:v>86.204815744278847</c:v>
                </c:pt>
                <c:pt idx="347">
                  <c:v>86.204815744514391</c:v>
                </c:pt>
                <c:pt idx="348">
                  <c:v>86.204815744225527</c:v>
                </c:pt>
                <c:pt idx="349">
                  <c:v>86.204815745070377</c:v>
                </c:pt>
                <c:pt idx="350">
                  <c:v>86.204815744689498</c:v>
                </c:pt>
                <c:pt idx="351">
                  <c:v>86.204815745314008</c:v>
                </c:pt>
                <c:pt idx="352">
                  <c:v>86.204815744841696</c:v>
                </c:pt>
                <c:pt idx="353">
                  <c:v>86.204815744735384</c:v>
                </c:pt>
                <c:pt idx="354">
                  <c:v>86.204815744073343</c:v>
                </c:pt>
                <c:pt idx="355">
                  <c:v>86.204815743890407</c:v>
                </c:pt>
                <c:pt idx="356">
                  <c:v>86.204815744560094</c:v>
                </c:pt>
                <c:pt idx="357">
                  <c:v>86.204815744849327</c:v>
                </c:pt>
                <c:pt idx="358">
                  <c:v>86.204815743243827</c:v>
                </c:pt>
                <c:pt idx="359">
                  <c:v>86.204815744209995</c:v>
                </c:pt>
                <c:pt idx="360">
                  <c:v>86.204815746044105</c:v>
                </c:pt>
                <c:pt idx="361">
                  <c:v>86.204815744400292</c:v>
                </c:pt>
                <c:pt idx="362">
                  <c:v>86.204815744993923</c:v>
                </c:pt>
                <c:pt idx="363">
                  <c:v>86.204815744187499</c:v>
                </c:pt>
                <c:pt idx="364">
                  <c:v>86.204815745153724</c:v>
                </c:pt>
                <c:pt idx="365">
                  <c:v>86.204815744316932</c:v>
                </c:pt>
                <c:pt idx="366">
                  <c:v>86.204815744795994</c:v>
                </c:pt>
                <c:pt idx="367">
                  <c:v>86.204815745435226</c:v>
                </c:pt>
                <c:pt idx="368">
                  <c:v>86.204815744286094</c:v>
                </c:pt>
                <c:pt idx="369">
                  <c:v>86.204815744324193</c:v>
                </c:pt>
                <c:pt idx="370">
                  <c:v>86.204815745435226</c:v>
                </c:pt>
                <c:pt idx="371">
                  <c:v>86.204815744933285</c:v>
                </c:pt>
                <c:pt idx="372">
                  <c:v>86.204815745641</c:v>
                </c:pt>
                <c:pt idx="373">
                  <c:v>86.204815744050222</c:v>
                </c:pt>
                <c:pt idx="374">
                  <c:v>86.204815744735384</c:v>
                </c:pt>
                <c:pt idx="375">
                  <c:v>86.204815743639301</c:v>
                </c:pt>
                <c:pt idx="376">
                  <c:v>86.204815744719895</c:v>
                </c:pt>
                <c:pt idx="377">
                  <c:v>86.204815744758022</c:v>
                </c:pt>
                <c:pt idx="378">
                  <c:v>86.204815745009327</c:v>
                </c:pt>
                <c:pt idx="379">
                  <c:v>86.204815746021183</c:v>
                </c:pt>
                <c:pt idx="380">
                  <c:v>86.204815744605796</c:v>
                </c:pt>
                <c:pt idx="381">
                  <c:v>86.204815744765597</c:v>
                </c:pt>
                <c:pt idx="382">
                  <c:v>86.204815743601202</c:v>
                </c:pt>
                <c:pt idx="383">
                  <c:v>86.204815744651398</c:v>
                </c:pt>
                <c:pt idx="384">
                  <c:v>86.204815744502994</c:v>
                </c:pt>
                <c:pt idx="385">
                  <c:v>86.2048157439893</c:v>
                </c:pt>
                <c:pt idx="386">
                  <c:v>86.20481574448398</c:v>
                </c:pt>
                <c:pt idx="387">
                  <c:v>86.204815745229823</c:v>
                </c:pt>
                <c:pt idx="388">
                  <c:v>86.204815744335946</c:v>
                </c:pt>
                <c:pt idx="389">
                  <c:v>86.204815743506103</c:v>
                </c:pt>
                <c:pt idx="390">
                  <c:v>86.204815744145677</c:v>
                </c:pt>
                <c:pt idx="391">
                  <c:v>86.204815743943726</c:v>
                </c:pt>
                <c:pt idx="392">
                  <c:v>86.204815744743044</c:v>
                </c:pt>
                <c:pt idx="393">
                  <c:v>86.204815743985506</c:v>
                </c:pt>
                <c:pt idx="394">
                  <c:v>86.204815745420007</c:v>
                </c:pt>
                <c:pt idx="395">
                  <c:v>86.204815744502994</c:v>
                </c:pt>
                <c:pt idx="396">
                  <c:v>86.204815745005661</c:v>
                </c:pt>
                <c:pt idx="397">
                  <c:v>86.204815744773327</c:v>
                </c:pt>
                <c:pt idx="398">
                  <c:v>86.204815743749606</c:v>
                </c:pt>
                <c:pt idx="399">
                  <c:v>86.204815743738223</c:v>
                </c:pt>
                <c:pt idx="400">
                  <c:v>86.204815744594299</c:v>
                </c:pt>
                <c:pt idx="401">
                  <c:v>86.204815745956495</c:v>
                </c:pt>
                <c:pt idx="402">
                  <c:v>86.204815743369096</c:v>
                </c:pt>
                <c:pt idx="403">
                  <c:v>86.204815744933285</c:v>
                </c:pt>
                <c:pt idx="404">
                  <c:v>86.20481574435459</c:v>
                </c:pt>
                <c:pt idx="405">
                  <c:v>86.204815744887327</c:v>
                </c:pt>
                <c:pt idx="406">
                  <c:v>86.204815743837429</c:v>
                </c:pt>
                <c:pt idx="407">
                  <c:v>86.204815745089007</c:v>
                </c:pt>
                <c:pt idx="408">
                  <c:v>86.204815742958203</c:v>
                </c:pt>
                <c:pt idx="409">
                  <c:v>86.204815745454312</c:v>
                </c:pt>
                <c:pt idx="410">
                  <c:v>86.204815744860696</c:v>
                </c:pt>
                <c:pt idx="411">
                  <c:v>86.204815744289903</c:v>
                </c:pt>
                <c:pt idx="412">
                  <c:v>86.204815744393059</c:v>
                </c:pt>
                <c:pt idx="413">
                  <c:v>86.204815744541094</c:v>
                </c:pt>
                <c:pt idx="414">
                  <c:v>86.204815746055502</c:v>
                </c:pt>
                <c:pt idx="415">
                  <c:v>86.204815744316932</c:v>
                </c:pt>
                <c:pt idx="416">
                  <c:v>86.204815743589748</c:v>
                </c:pt>
                <c:pt idx="417">
                  <c:v>86.204815743936095</c:v>
                </c:pt>
                <c:pt idx="418">
                  <c:v>86.204815745104227</c:v>
                </c:pt>
                <c:pt idx="419">
                  <c:v>86.204815745371107</c:v>
                </c:pt>
                <c:pt idx="420">
                  <c:v>86.204815745809995</c:v>
                </c:pt>
                <c:pt idx="421">
                  <c:v>86.204815744738895</c:v>
                </c:pt>
                <c:pt idx="422">
                  <c:v>86.204815744834107</c:v>
                </c:pt>
                <c:pt idx="423">
                  <c:v>86.204815745526602</c:v>
                </c:pt>
                <c:pt idx="424">
                  <c:v>86.204815743646904</c:v>
                </c:pt>
                <c:pt idx="425">
                  <c:v>86.204815744936795</c:v>
                </c:pt>
                <c:pt idx="426">
                  <c:v>86.204815744883504</c:v>
                </c:pt>
                <c:pt idx="427">
                  <c:v>86.204815746156299</c:v>
                </c:pt>
                <c:pt idx="428">
                  <c:v>86.204815743698205</c:v>
                </c:pt>
                <c:pt idx="429">
                  <c:v>86.204815743662124</c:v>
                </c:pt>
                <c:pt idx="430">
                  <c:v>86.204815744838214</c:v>
                </c:pt>
                <c:pt idx="431">
                  <c:v>86.204815745393759</c:v>
                </c:pt>
                <c:pt idx="432">
                  <c:v>86.204815745519127</c:v>
                </c:pt>
                <c:pt idx="433">
                  <c:v>86.204815744598093</c:v>
                </c:pt>
                <c:pt idx="434">
                  <c:v>86.204815745151805</c:v>
                </c:pt>
                <c:pt idx="435">
                  <c:v>86.204815745823396</c:v>
                </c:pt>
                <c:pt idx="436">
                  <c:v>86.2048157464436</c:v>
                </c:pt>
                <c:pt idx="437">
                  <c:v>86.204815744816926</c:v>
                </c:pt>
                <c:pt idx="438">
                  <c:v>86.204815743235926</c:v>
                </c:pt>
                <c:pt idx="439">
                  <c:v>86.204815746074502</c:v>
                </c:pt>
                <c:pt idx="440">
                  <c:v>86.204815745144543</c:v>
                </c:pt>
                <c:pt idx="441">
                  <c:v>86.204815745774027</c:v>
                </c:pt>
                <c:pt idx="442">
                  <c:v>86.204815745673429</c:v>
                </c:pt>
                <c:pt idx="443">
                  <c:v>86.204815743801007</c:v>
                </c:pt>
                <c:pt idx="444">
                  <c:v>86.204815745693992</c:v>
                </c:pt>
                <c:pt idx="445">
                  <c:v>86.204815744878161</c:v>
                </c:pt>
                <c:pt idx="446">
                  <c:v>86.204815745171175</c:v>
                </c:pt>
                <c:pt idx="447">
                  <c:v>86.204815744946629</c:v>
                </c:pt>
                <c:pt idx="448">
                  <c:v>86.204815745150199</c:v>
                </c:pt>
                <c:pt idx="449">
                  <c:v>86.204815743979822</c:v>
                </c:pt>
                <c:pt idx="450">
                  <c:v>86.204815744758022</c:v>
                </c:pt>
                <c:pt idx="451">
                  <c:v>86.204815744405991</c:v>
                </c:pt>
                <c:pt idx="452">
                  <c:v>86.204815743924598</c:v>
                </c:pt>
                <c:pt idx="453">
                  <c:v>86.204815744594299</c:v>
                </c:pt>
                <c:pt idx="454">
                  <c:v>86.204815744655193</c:v>
                </c:pt>
                <c:pt idx="455">
                  <c:v>86.204815743736305</c:v>
                </c:pt>
                <c:pt idx="456">
                  <c:v>86.204815744019797</c:v>
                </c:pt>
                <c:pt idx="457">
                  <c:v>86.204815745818181</c:v>
                </c:pt>
                <c:pt idx="458">
                  <c:v>86.204815744782707</c:v>
                </c:pt>
                <c:pt idx="459">
                  <c:v>86.204815745242669</c:v>
                </c:pt>
                <c:pt idx="460">
                  <c:v>86.204815744876896</c:v>
                </c:pt>
                <c:pt idx="461">
                  <c:v>86.204815744487803</c:v>
                </c:pt>
                <c:pt idx="462">
                  <c:v>86.204815745552295</c:v>
                </c:pt>
                <c:pt idx="463">
                  <c:v>86.204815744401202</c:v>
                </c:pt>
                <c:pt idx="464">
                  <c:v>86.204815744523003</c:v>
                </c:pt>
                <c:pt idx="465">
                  <c:v>86.204815744336727</c:v>
                </c:pt>
                <c:pt idx="466">
                  <c:v>86.204815744311247</c:v>
                </c:pt>
                <c:pt idx="467">
                  <c:v>86.204815744209995</c:v>
                </c:pt>
                <c:pt idx="468">
                  <c:v>86.204815745605799</c:v>
                </c:pt>
                <c:pt idx="469">
                  <c:v>86.204815745157859</c:v>
                </c:pt>
                <c:pt idx="470">
                  <c:v>86.204815744601007</c:v>
                </c:pt>
                <c:pt idx="471">
                  <c:v>86.204815743914196</c:v>
                </c:pt>
                <c:pt idx="472">
                  <c:v>86.204815744638097</c:v>
                </c:pt>
                <c:pt idx="473">
                  <c:v>86.204815744750292</c:v>
                </c:pt>
                <c:pt idx="474">
                  <c:v>86.204815746819293</c:v>
                </c:pt>
                <c:pt idx="475">
                  <c:v>86.204815745666394</c:v>
                </c:pt>
                <c:pt idx="476">
                  <c:v>86.204815746497303</c:v>
                </c:pt>
                <c:pt idx="477">
                  <c:v>86.204815744241699</c:v>
                </c:pt>
                <c:pt idx="478">
                  <c:v>86.204815745675745</c:v>
                </c:pt>
                <c:pt idx="479">
                  <c:v>86.204815745663126</c:v>
                </c:pt>
                <c:pt idx="480">
                  <c:v>86.204815743833322</c:v>
                </c:pt>
                <c:pt idx="481">
                  <c:v>86.20481574382049</c:v>
                </c:pt>
                <c:pt idx="482">
                  <c:v>86.204815745123227</c:v>
                </c:pt>
                <c:pt idx="483">
                  <c:v>86.204815744336429</c:v>
                </c:pt>
                <c:pt idx="484">
                  <c:v>86.20481574596856</c:v>
                </c:pt>
                <c:pt idx="485">
                  <c:v>86.204815743985804</c:v>
                </c:pt>
                <c:pt idx="486">
                  <c:v>86.204815745482605</c:v>
                </c:pt>
                <c:pt idx="487">
                  <c:v>86.204815743509698</c:v>
                </c:pt>
                <c:pt idx="488">
                  <c:v>86.204815744908359</c:v>
                </c:pt>
                <c:pt idx="489">
                  <c:v>86.204815744440396</c:v>
                </c:pt>
                <c:pt idx="490">
                  <c:v>86.204815746571299</c:v>
                </c:pt>
                <c:pt idx="491">
                  <c:v>86.310840666806911</c:v>
                </c:pt>
                <c:pt idx="492">
                  <c:v>86.845868971683615</c:v>
                </c:pt>
                <c:pt idx="493">
                  <c:v>87.1475172263047</c:v>
                </c:pt>
                <c:pt idx="494">
                  <c:v>87.660622052638956</c:v>
                </c:pt>
                <c:pt idx="495">
                  <c:v>87.800870460004788</c:v>
                </c:pt>
                <c:pt idx="496">
                  <c:v>87.938817939999879</c:v>
                </c:pt>
                <c:pt idx="497">
                  <c:v>88.351461773299548</c:v>
                </c:pt>
                <c:pt idx="498">
                  <c:v>88.489835947502399</c:v>
                </c:pt>
                <c:pt idx="499">
                  <c:v>88.628792147558713</c:v>
                </c:pt>
                <c:pt idx="500">
                  <c:v>89.049398682249205</c:v>
                </c:pt>
                <c:pt idx="501">
                  <c:v>89.190903223039101</c:v>
                </c:pt>
                <c:pt idx="502">
                  <c:v>89.333087999477101</c:v>
                </c:pt>
                <c:pt idx="503">
                  <c:v>89.7639451484429</c:v>
                </c:pt>
                <c:pt idx="504">
                  <c:v>89.90908716624908</c:v>
                </c:pt>
                <c:pt idx="505">
                  <c:v>90.498173762088499</c:v>
                </c:pt>
                <c:pt idx="506">
                  <c:v>90.647782970454557</c:v>
                </c:pt>
                <c:pt idx="507">
                  <c:v>91.257091588808791</c:v>
                </c:pt>
                <c:pt idx="508">
                  <c:v>91.412438808274658</c:v>
                </c:pt>
                <c:pt idx="509">
                  <c:v>91.886847729744758</c:v>
                </c:pt>
                <c:pt idx="510">
                  <c:v>92.048040651266291</c:v>
                </c:pt>
                <c:pt idx="511">
                  <c:v>92.210908207305692</c:v>
                </c:pt>
                <c:pt idx="512">
                  <c:v>92.710547269384591</c:v>
                </c:pt>
                <c:pt idx="513">
                  <c:v>92.881132682243205</c:v>
                </c:pt>
                <c:pt idx="514">
                  <c:v>93.05393453958564</c:v>
                </c:pt>
                <c:pt idx="515">
                  <c:v>93.586972063692954</c:v>
                </c:pt>
                <c:pt idx="516">
                  <c:v>93.770016111370182</c:v>
                </c:pt>
                <c:pt idx="517">
                  <c:v>93.956010320896482</c:v>
                </c:pt>
                <c:pt idx="518">
                  <c:v>94.159188934067558</c:v>
                </c:pt>
                <c:pt idx="519">
                  <c:v>94.259430709383949</c:v>
                </c:pt>
                <c:pt idx="520">
                  <c:v>94.767345135339909</c:v>
                </c:pt>
                <c:pt idx="521">
                  <c:v>94.900968182986148</c:v>
                </c:pt>
                <c:pt idx="522">
                  <c:v>95.452997248118294</c:v>
                </c:pt>
                <c:pt idx="523">
                  <c:v>95.595598720786427</c:v>
                </c:pt>
                <c:pt idx="524">
                  <c:v>96.186085069812592</c:v>
                </c:pt>
                <c:pt idx="525">
                  <c:v>96.339046116583987</c:v>
                </c:pt>
                <c:pt idx="526">
                  <c:v>96.811868917625048</c:v>
                </c:pt>
                <c:pt idx="527">
                  <c:v>96.974381265423048</c:v>
                </c:pt>
                <c:pt idx="528">
                  <c:v>97.139483935650148</c:v>
                </c:pt>
                <c:pt idx="529">
                  <c:v>97.6512398935362</c:v>
                </c:pt>
                <c:pt idx="530">
                  <c:v>97.827631556338758</c:v>
                </c:pt>
                <c:pt idx="531">
                  <c:v>98.007099990194803</c:v>
                </c:pt>
                <c:pt idx="532">
                  <c:v>98.565112046943099</c:v>
                </c:pt>
                <c:pt idx="533">
                  <c:v>98.758062749269499</c:v>
                </c:pt>
                <c:pt idx="534">
                  <c:v>99.568281771940192</c:v>
                </c:pt>
                <c:pt idx="535">
                  <c:v>99.781214602890614</c:v>
                </c:pt>
                <c:pt idx="536">
                  <c:v>100.67975691009143</c:v>
                </c:pt>
                <c:pt idx="537">
                  <c:v>100.91710359091657</c:v>
                </c:pt>
                <c:pt idx="538">
                  <c:v>101.92428215276571</c:v>
                </c:pt>
                <c:pt idx="539">
                  <c:v>102.19185460877829</c:v>
                </c:pt>
                <c:pt idx="540">
                  <c:v>102.748018540293</c:v>
                </c:pt>
                <c:pt idx="541">
                  <c:v>103.03727743056001</c:v>
                </c:pt>
                <c:pt idx="542">
                  <c:v>103.63996898775395</c:v>
                </c:pt>
                <c:pt idx="543">
                  <c:v>104.27757767312895</c:v>
                </c:pt>
                <c:pt idx="544">
                  <c:v>104.610574029136</c:v>
                </c:pt>
                <c:pt idx="545">
                  <c:v>105.30737818235851</c:v>
                </c:pt>
                <c:pt idx="546">
                  <c:v>106.04883668681401</c:v>
                </c:pt>
                <c:pt idx="547">
                  <c:v>106.437766213527</c:v>
                </c:pt>
                <c:pt idx="548">
                  <c:v>107.25521818369501</c:v>
                </c:pt>
                <c:pt idx="549">
                  <c:v>108.13010607205445</c:v>
                </c:pt>
                <c:pt idx="550">
                  <c:v>108.59095515277372</c:v>
                </c:pt>
                <c:pt idx="551">
                  <c:v>109.56347384274972</c:v>
                </c:pt>
                <c:pt idx="552">
                  <c:v>110.60942051485451</c:v>
                </c:pt>
                <c:pt idx="553">
                  <c:v>111.16213307533</c:v>
                </c:pt>
                <c:pt idx="554">
                  <c:v>112.33153932995198</c:v>
                </c:pt>
                <c:pt idx="555">
                  <c:v>113.59219830629071</c:v>
                </c:pt>
                <c:pt idx="556">
                  <c:v>114.258888409346</c:v>
                </c:pt>
                <c:pt idx="557">
                  <c:v>115.66886983103898</c:v>
                </c:pt>
                <c:pt idx="558">
                  <c:v>117.984687839993</c:v>
                </c:pt>
                <c:pt idx="559">
                  <c:v>119.667280201552</c:v>
                </c:pt>
                <c:pt idx="560">
                  <c:v>122.40128979158312</c:v>
                </c:pt>
                <c:pt idx="561">
                  <c:v>124.36166715668573</c:v>
                </c:pt>
                <c:pt idx="562">
                  <c:v>127.50022244202502</c:v>
                </c:pt>
                <c:pt idx="563">
                  <c:v>129.71838174813698</c:v>
                </c:pt>
                <c:pt idx="564">
                  <c:v>133.22420195603701</c:v>
                </c:pt>
                <c:pt idx="565">
                  <c:v>135.67586945150595</c:v>
                </c:pt>
                <c:pt idx="566">
                  <c:v>139.52023334950701</c:v>
                </c:pt>
                <c:pt idx="567">
                  <c:v>142.19341799013199</c:v>
                </c:pt>
                <c:pt idx="568">
                  <c:v>146.36981163417121</c:v>
                </c:pt>
                <c:pt idx="569">
                  <c:v>149.26728038746981</c:v>
                </c:pt>
              </c:numCache>
            </c:numRef>
          </c:yVal>
          <c:smooth val="0"/>
        </c:ser>
        <c:ser>
          <c:idx val="2"/>
          <c:order val="2"/>
          <c:spPr>
            <a:ln w="12700">
              <a:solidFill>
                <a:prstClr val="black"/>
              </a:solidFill>
            </a:ln>
          </c:spPr>
          <c:marker>
            <c:symbol val="none"/>
          </c:marker>
          <c:xVal>
            <c:numRef>
              <c:f>Sheet2!$I$1:$I$1408</c:f>
              <c:numCache>
                <c:formatCode>General</c:formatCode>
                <c:ptCount val="1408"/>
                <c:pt idx="0">
                  <c:v>9.6518974251495526E-2</c:v>
                </c:pt>
                <c:pt idx="1">
                  <c:v>9.7895059055824046E-2</c:v>
                </c:pt>
                <c:pt idx="2">
                  <c:v>9.8446596051546723E-2</c:v>
                </c:pt>
                <c:pt idx="3">
                  <c:v>9.8998133047269954E-2</c:v>
                </c:pt>
                <c:pt idx="4">
                  <c:v>9.9273901545130883E-2</c:v>
                </c:pt>
                <c:pt idx="5">
                  <c:v>0.10037697553657712</c:v>
                </c:pt>
                <c:pt idx="6">
                  <c:v>0.10065274403443802</c:v>
                </c:pt>
                <c:pt idx="7">
                  <c:v>0.10120428103016134</c:v>
                </c:pt>
                <c:pt idx="8">
                  <c:v>0.101480049528022</c:v>
                </c:pt>
                <c:pt idx="9">
                  <c:v>0.101755818025884</c:v>
                </c:pt>
                <c:pt idx="10">
                  <c:v>0.102031586523745</c:v>
                </c:pt>
                <c:pt idx="11">
                  <c:v>0.10285889201732835</c:v>
                </c:pt>
                <c:pt idx="12">
                  <c:v>0.103410429013052</c:v>
                </c:pt>
                <c:pt idx="13">
                  <c:v>0.10423773450663644</c:v>
                </c:pt>
                <c:pt idx="14">
                  <c:v>0.1047892715023593</c:v>
                </c:pt>
                <c:pt idx="15">
                  <c:v>0.10561657699594312</c:v>
                </c:pt>
                <c:pt idx="16">
                  <c:v>0.10589234549380502</c:v>
                </c:pt>
                <c:pt idx="17">
                  <c:v>0.10644388248952802</c:v>
                </c:pt>
                <c:pt idx="18">
                  <c:v>0.10699541948525156</c:v>
                </c:pt>
                <c:pt idx="19">
                  <c:v>0.10754695648097344</c:v>
                </c:pt>
                <c:pt idx="20">
                  <c:v>0.10837426197455828</c:v>
                </c:pt>
                <c:pt idx="21">
                  <c:v>0.10920156746814244</c:v>
                </c:pt>
                <c:pt idx="22">
                  <c:v>0.10947733596600299</c:v>
                </c:pt>
                <c:pt idx="23">
                  <c:v>0.11030464145958722</c:v>
                </c:pt>
                <c:pt idx="24">
                  <c:v>0.11113194695317247</c:v>
                </c:pt>
                <c:pt idx="25">
                  <c:v>0.11195925244675603</c:v>
                </c:pt>
                <c:pt idx="26">
                  <c:v>0.11306232643820241</c:v>
                </c:pt>
                <c:pt idx="27">
                  <c:v>0.11388963193178603</c:v>
                </c:pt>
                <c:pt idx="28">
                  <c:v>0.11444116892750912</c:v>
                </c:pt>
                <c:pt idx="29">
                  <c:v>0.11471693742537006</c:v>
                </c:pt>
                <c:pt idx="30">
                  <c:v>0.11526847442109329</c:v>
                </c:pt>
                <c:pt idx="31">
                  <c:v>0.1155442429189546</c:v>
                </c:pt>
                <c:pt idx="32">
                  <c:v>0.11637154841253927</c:v>
                </c:pt>
                <c:pt idx="33">
                  <c:v>0.11664731691040001</c:v>
                </c:pt>
                <c:pt idx="34">
                  <c:v>0.11719885390612322</c:v>
                </c:pt>
                <c:pt idx="35">
                  <c:v>0.11747462240398458</c:v>
                </c:pt>
                <c:pt idx="36">
                  <c:v>0.11857769639542998</c:v>
                </c:pt>
                <c:pt idx="37">
                  <c:v>0.11940500188901416</c:v>
                </c:pt>
                <c:pt idx="38">
                  <c:v>0.12023230738259802</c:v>
                </c:pt>
                <c:pt idx="39">
                  <c:v>0.12105961287618312</c:v>
                </c:pt>
                <c:pt idx="40">
                  <c:v>0.12161114987190635</c:v>
                </c:pt>
                <c:pt idx="41">
                  <c:v>0.12188691836976656</c:v>
                </c:pt>
                <c:pt idx="42">
                  <c:v>0.12243845536549</c:v>
                </c:pt>
                <c:pt idx="43">
                  <c:v>0.12271422386335153</c:v>
                </c:pt>
                <c:pt idx="44">
                  <c:v>0.12326576085907438</c:v>
                </c:pt>
                <c:pt idx="45">
                  <c:v>0.12409306635265822</c:v>
                </c:pt>
                <c:pt idx="46">
                  <c:v>0.12492037184624341</c:v>
                </c:pt>
                <c:pt idx="47">
                  <c:v>0.125747677339827</c:v>
                </c:pt>
                <c:pt idx="48">
                  <c:v>0.12657498283341101</c:v>
                </c:pt>
                <c:pt idx="49">
                  <c:v>0.12740228832699593</c:v>
                </c:pt>
                <c:pt idx="50">
                  <c:v>0.12878113081630294</c:v>
                </c:pt>
                <c:pt idx="51">
                  <c:v>0.129608436309887</c:v>
                </c:pt>
                <c:pt idx="52">
                  <c:v>0.13043574180347167</c:v>
                </c:pt>
                <c:pt idx="53">
                  <c:v>0.13126304729705501</c:v>
                </c:pt>
                <c:pt idx="54">
                  <c:v>0.13209035279063899</c:v>
                </c:pt>
                <c:pt idx="55">
                  <c:v>0.13236612128850087</c:v>
                </c:pt>
                <c:pt idx="56">
                  <c:v>0.13291765828422444</c:v>
                </c:pt>
                <c:pt idx="57">
                  <c:v>0.13319342678208501</c:v>
                </c:pt>
                <c:pt idx="58">
                  <c:v>0.13374496377780867</c:v>
                </c:pt>
                <c:pt idx="59">
                  <c:v>0.13402073227566888</c:v>
                </c:pt>
                <c:pt idx="60">
                  <c:v>0.13457226927139199</c:v>
                </c:pt>
                <c:pt idx="61">
                  <c:v>0.13539957476497597</c:v>
                </c:pt>
                <c:pt idx="62">
                  <c:v>0.13595111176069899</c:v>
                </c:pt>
                <c:pt idx="63">
                  <c:v>0.136226880258561</c:v>
                </c:pt>
                <c:pt idx="64">
                  <c:v>0.136778417254283</c:v>
                </c:pt>
                <c:pt idx="65">
                  <c:v>0.13705418575214567</c:v>
                </c:pt>
                <c:pt idx="66">
                  <c:v>0.137605722747868</c:v>
                </c:pt>
                <c:pt idx="67">
                  <c:v>0.13788149124572899</c:v>
                </c:pt>
                <c:pt idx="68">
                  <c:v>0.13843302824145201</c:v>
                </c:pt>
                <c:pt idx="69">
                  <c:v>0.13870879673931324</c:v>
                </c:pt>
                <c:pt idx="70">
                  <c:v>0.13926033373503693</c:v>
                </c:pt>
                <c:pt idx="71">
                  <c:v>0.14036340772648268</c:v>
                </c:pt>
                <c:pt idx="72">
                  <c:v>0.14063917622434297</c:v>
                </c:pt>
                <c:pt idx="73">
                  <c:v>0.1409149447222062</c:v>
                </c:pt>
                <c:pt idx="74">
                  <c:v>0.14201801871365</c:v>
                </c:pt>
                <c:pt idx="75">
                  <c:v>0.14229378721151201</c:v>
                </c:pt>
                <c:pt idx="76">
                  <c:v>0.14256955570937299</c:v>
                </c:pt>
                <c:pt idx="77">
                  <c:v>0.14367262970081809</c:v>
                </c:pt>
                <c:pt idx="78">
                  <c:v>0.14394839819868097</c:v>
                </c:pt>
                <c:pt idx="79">
                  <c:v>0.14532724068798741</c:v>
                </c:pt>
                <c:pt idx="80">
                  <c:v>0.14560300918584901</c:v>
                </c:pt>
                <c:pt idx="81">
                  <c:v>0.14670608317729567</c:v>
                </c:pt>
                <c:pt idx="82">
                  <c:v>0.14698185167515601</c:v>
                </c:pt>
                <c:pt idx="83">
                  <c:v>0.147257620173017</c:v>
                </c:pt>
                <c:pt idx="84">
                  <c:v>0.14836069416446376</c:v>
                </c:pt>
                <c:pt idx="85">
                  <c:v>0.14863646266232503</c:v>
                </c:pt>
                <c:pt idx="86">
                  <c:v>0.14891223116018726</c:v>
                </c:pt>
                <c:pt idx="87">
                  <c:v>0.15001530515163214</c:v>
                </c:pt>
                <c:pt idx="88">
                  <c:v>0.15029107364949379</c:v>
                </c:pt>
                <c:pt idx="89">
                  <c:v>0.15166991613879999</c:v>
                </c:pt>
                <c:pt idx="90">
                  <c:v>0.15194568463666214</c:v>
                </c:pt>
                <c:pt idx="91">
                  <c:v>0.153324527125968</c:v>
                </c:pt>
                <c:pt idx="92">
                  <c:v>0.15360029562383001</c:v>
                </c:pt>
                <c:pt idx="93">
                  <c:v>0.15470336961527567</c:v>
                </c:pt>
                <c:pt idx="94">
                  <c:v>0.15497913811313793</c:v>
                </c:pt>
                <c:pt idx="95">
                  <c:v>0.15635798060244493</c:v>
                </c:pt>
                <c:pt idx="96">
                  <c:v>0.15663374910030559</c:v>
                </c:pt>
                <c:pt idx="97">
                  <c:v>0.15801259158961267</c:v>
                </c:pt>
                <c:pt idx="98">
                  <c:v>0.15828836008747543</c:v>
                </c:pt>
                <c:pt idx="99">
                  <c:v>0.15966720257678194</c:v>
                </c:pt>
                <c:pt idx="100">
                  <c:v>0.16104604506608824</c:v>
                </c:pt>
                <c:pt idx="101">
                  <c:v>0.16132181356394887</c:v>
                </c:pt>
                <c:pt idx="102">
                  <c:v>0.16270065605325587</c:v>
                </c:pt>
                <c:pt idx="103">
                  <c:v>0.16297642455111824</c:v>
                </c:pt>
                <c:pt idx="104">
                  <c:v>0.16435526704042541</c:v>
                </c:pt>
                <c:pt idx="105">
                  <c:v>0.16600987802759309</c:v>
                </c:pt>
                <c:pt idx="106">
                  <c:v>0.16766448901476241</c:v>
                </c:pt>
                <c:pt idx="107">
                  <c:v>0.16794025751262426</c:v>
                </c:pt>
                <c:pt idx="108">
                  <c:v>0.16821602601048521</c:v>
                </c:pt>
                <c:pt idx="109">
                  <c:v>0.16904333150407014</c:v>
                </c:pt>
                <c:pt idx="110">
                  <c:v>0.16931910000193087</c:v>
                </c:pt>
                <c:pt idx="111">
                  <c:v>0.16959486849979241</c:v>
                </c:pt>
                <c:pt idx="112">
                  <c:v>0.16987063699765287</c:v>
                </c:pt>
                <c:pt idx="113">
                  <c:v>0.17069794249123776</c:v>
                </c:pt>
                <c:pt idx="114">
                  <c:v>0.170973710989099</c:v>
                </c:pt>
                <c:pt idx="115">
                  <c:v>0.17124947948696126</c:v>
                </c:pt>
                <c:pt idx="116">
                  <c:v>0.17152524798482199</c:v>
                </c:pt>
                <c:pt idx="117">
                  <c:v>0.172352553478406</c:v>
                </c:pt>
                <c:pt idx="118">
                  <c:v>0.17262832197626701</c:v>
                </c:pt>
                <c:pt idx="119">
                  <c:v>0.17290409047413002</c:v>
                </c:pt>
                <c:pt idx="120">
                  <c:v>0.17400716446557399</c:v>
                </c:pt>
                <c:pt idx="121">
                  <c:v>0.17428293296343644</c:v>
                </c:pt>
                <c:pt idx="122">
                  <c:v>0.17455870146129779</c:v>
                </c:pt>
                <c:pt idx="123">
                  <c:v>0.17538600695488188</c:v>
                </c:pt>
                <c:pt idx="124">
                  <c:v>0.175661775452743</c:v>
                </c:pt>
                <c:pt idx="125">
                  <c:v>0.17593754395060399</c:v>
                </c:pt>
                <c:pt idx="126">
                  <c:v>0.17621331244846702</c:v>
                </c:pt>
                <c:pt idx="127">
                  <c:v>0.17704061794205</c:v>
                </c:pt>
                <c:pt idx="128">
                  <c:v>0.17731638643991193</c:v>
                </c:pt>
                <c:pt idx="129">
                  <c:v>0.17759215493777344</c:v>
                </c:pt>
                <c:pt idx="130">
                  <c:v>0.17869522892921888</c:v>
                </c:pt>
                <c:pt idx="131">
                  <c:v>0.17897099742708059</c:v>
                </c:pt>
                <c:pt idx="132">
                  <c:v>0.17924676592494099</c:v>
                </c:pt>
                <c:pt idx="133">
                  <c:v>0.18034983991638767</c:v>
                </c:pt>
                <c:pt idx="134">
                  <c:v>0.18062560841424788</c:v>
                </c:pt>
                <c:pt idx="135">
                  <c:v>0.18090137691211058</c:v>
                </c:pt>
                <c:pt idx="136">
                  <c:v>0.18200445090355588</c:v>
                </c:pt>
                <c:pt idx="137">
                  <c:v>0.18228021940141761</c:v>
                </c:pt>
                <c:pt idx="138">
                  <c:v>0.18283175639714044</c:v>
                </c:pt>
                <c:pt idx="139">
                  <c:v>0.18338329339286397</c:v>
                </c:pt>
                <c:pt idx="140">
                  <c:v>0.18393483038858499</c:v>
                </c:pt>
                <c:pt idx="141">
                  <c:v>0.18421059888644814</c:v>
                </c:pt>
                <c:pt idx="142">
                  <c:v>0.18476213588217164</c:v>
                </c:pt>
                <c:pt idx="143">
                  <c:v>0.18531367287789297</c:v>
                </c:pt>
                <c:pt idx="144">
                  <c:v>0.18614097837147744</c:v>
                </c:pt>
                <c:pt idx="145">
                  <c:v>0.18669251536720041</c:v>
                </c:pt>
                <c:pt idx="146">
                  <c:v>0.18751982086078459</c:v>
                </c:pt>
                <c:pt idx="147">
                  <c:v>0.18807135785650744</c:v>
                </c:pt>
                <c:pt idx="148">
                  <c:v>0.18862289485222997</c:v>
                </c:pt>
                <c:pt idx="149">
                  <c:v>0.18945020034581458</c:v>
                </c:pt>
                <c:pt idx="150">
                  <c:v>0.19000173734153705</c:v>
                </c:pt>
                <c:pt idx="151">
                  <c:v>0.19082904283512175</c:v>
                </c:pt>
                <c:pt idx="152">
                  <c:v>0.19138057983084367</c:v>
                </c:pt>
                <c:pt idx="153">
                  <c:v>0.19220788532442876</c:v>
                </c:pt>
                <c:pt idx="154">
                  <c:v>0.19275942232015106</c:v>
                </c:pt>
                <c:pt idx="155">
                  <c:v>0.19331095931587405</c:v>
                </c:pt>
                <c:pt idx="156">
                  <c:v>0.19413826480945806</c:v>
                </c:pt>
                <c:pt idx="157">
                  <c:v>0.19468980180518106</c:v>
                </c:pt>
                <c:pt idx="158">
                  <c:v>0.19551710729876506</c:v>
                </c:pt>
                <c:pt idx="159">
                  <c:v>0.19606864429448806</c:v>
                </c:pt>
                <c:pt idx="160">
                  <c:v>0.19662018129021006</c:v>
                </c:pt>
                <c:pt idx="161">
                  <c:v>0.19689594978807209</c:v>
                </c:pt>
                <c:pt idx="162">
                  <c:v>0.19744748678379626</c:v>
                </c:pt>
                <c:pt idx="163">
                  <c:v>0.19799902377951806</c:v>
                </c:pt>
                <c:pt idx="164">
                  <c:v>0.19882632927310187</c:v>
                </c:pt>
                <c:pt idx="165">
                  <c:v>0.19937786626882487</c:v>
                </c:pt>
                <c:pt idx="166">
                  <c:v>0.20020517176240979</c:v>
                </c:pt>
                <c:pt idx="167">
                  <c:v>0.20075670875813201</c:v>
                </c:pt>
                <c:pt idx="168">
                  <c:v>0.201308245753855</c:v>
                </c:pt>
                <c:pt idx="169">
                  <c:v>0.20213555124743901</c:v>
                </c:pt>
                <c:pt idx="170">
                  <c:v>0.20268708824316201</c:v>
                </c:pt>
                <c:pt idx="171">
                  <c:v>0.20351439373674679</c:v>
                </c:pt>
                <c:pt idx="172">
                  <c:v>0.20406593073247026</c:v>
                </c:pt>
                <c:pt idx="173">
                  <c:v>0.20489323622605299</c:v>
                </c:pt>
                <c:pt idx="174">
                  <c:v>0.20544477322177601</c:v>
                </c:pt>
                <c:pt idx="175">
                  <c:v>0.20599631021750012</c:v>
                </c:pt>
                <c:pt idx="176">
                  <c:v>0.20682361571108288</c:v>
                </c:pt>
                <c:pt idx="177">
                  <c:v>0.20737515270680601</c:v>
                </c:pt>
                <c:pt idx="178">
                  <c:v>0.20820245820038999</c:v>
                </c:pt>
                <c:pt idx="179">
                  <c:v>0.20875399519611379</c:v>
                </c:pt>
                <c:pt idx="180">
                  <c:v>0.21013283768541999</c:v>
                </c:pt>
                <c:pt idx="181">
                  <c:v>0.21068437468114301</c:v>
                </c:pt>
                <c:pt idx="182">
                  <c:v>0.21151168017472793</c:v>
                </c:pt>
                <c:pt idx="183">
                  <c:v>0.21206321717045079</c:v>
                </c:pt>
                <c:pt idx="184">
                  <c:v>0.21289052266403397</c:v>
                </c:pt>
                <c:pt idx="185">
                  <c:v>0.21344205965975699</c:v>
                </c:pt>
                <c:pt idx="186">
                  <c:v>0.21482090214906399</c:v>
                </c:pt>
                <c:pt idx="187">
                  <c:v>0.21537243914478699</c:v>
                </c:pt>
                <c:pt idx="188">
                  <c:v>0.21619974463837099</c:v>
                </c:pt>
                <c:pt idx="189">
                  <c:v>0.21675128163409493</c:v>
                </c:pt>
                <c:pt idx="190">
                  <c:v>0.21813012412340099</c:v>
                </c:pt>
                <c:pt idx="191">
                  <c:v>0.21950896661270841</c:v>
                </c:pt>
                <c:pt idx="192">
                  <c:v>0.22006050360843088</c:v>
                </c:pt>
                <c:pt idx="193">
                  <c:v>0.22088780910201505</c:v>
                </c:pt>
                <c:pt idx="194">
                  <c:v>0.22143934609773899</c:v>
                </c:pt>
                <c:pt idx="195">
                  <c:v>0.22281818858704608</c:v>
                </c:pt>
                <c:pt idx="196">
                  <c:v>0.22419703107635244</c:v>
                </c:pt>
                <c:pt idx="197">
                  <c:v>0.22474856807207524</c:v>
                </c:pt>
                <c:pt idx="198">
                  <c:v>0.22557587356565867</c:v>
                </c:pt>
                <c:pt idx="199">
                  <c:v>0.22612741056138241</c:v>
                </c:pt>
                <c:pt idx="200">
                  <c:v>0.22750625305068906</c:v>
                </c:pt>
                <c:pt idx="201">
                  <c:v>0.22888509553999661</c:v>
                </c:pt>
                <c:pt idx="202">
                  <c:v>0.22943663253571941</c:v>
                </c:pt>
                <c:pt idx="203">
                  <c:v>0.23081547502502658</c:v>
                </c:pt>
                <c:pt idx="204">
                  <c:v>0.23219431751433361</c:v>
                </c:pt>
                <c:pt idx="205">
                  <c:v>0.23357316000363987</c:v>
                </c:pt>
                <c:pt idx="206">
                  <c:v>0.234124696999363</c:v>
                </c:pt>
                <c:pt idx="207">
                  <c:v>0.23550353948867001</c:v>
                </c:pt>
                <c:pt idx="208">
                  <c:v>0.23688238197797767</c:v>
                </c:pt>
                <c:pt idx="209">
                  <c:v>0.23798545596942408</c:v>
                </c:pt>
                <c:pt idx="210">
                  <c:v>0.23853699296514599</c:v>
                </c:pt>
                <c:pt idx="211">
                  <c:v>0.23881276146300701</c:v>
                </c:pt>
                <c:pt idx="212">
                  <c:v>0.23936429845873058</c:v>
                </c:pt>
                <c:pt idx="213">
                  <c:v>0.23991583545445402</c:v>
                </c:pt>
                <c:pt idx="214">
                  <c:v>0.24019160395231401</c:v>
                </c:pt>
                <c:pt idx="215">
                  <c:v>0.24074314094803764</c:v>
                </c:pt>
                <c:pt idx="216">
                  <c:v>0.24129467794376</c:v>
                </c:pt>
                <c:pt idx="217">
                  <c:v>0.24157044644162179</c:v>
                </c:pt>
                <c:pt idx="218">
                  <c:v>0.24184621493948324</c:v>
                </c:pt>
                <c:pt idx="219">
                  <c:v>0.24212198343734467</c:v>
                </c:pt>
                <c:pt idx="220">
                  <c:v>0.24267352043306667</c:v>
                </c:pt>
                <c:pt idx="221">
                  <c:v>0.24322505742879041</c:v>
                </c:pt>
                <c:pt idx="222">
                  <c:v>0.24350082592665087</c:v>
                </c:pt>
                <c:pt idx="223">
                  <c:v>0.24405236292237467</c:v>
                </c:pt>
                <c:pt idx="224">
                  <c:v>0.244603899918097</c:v>
                </c:pt>
                <c:pt idx="225">
                  <c:v>0.24487966841595787</c:v>
                </c:pt>
                <c:pt idx="226">
                  <c:v>0.24543120541168167</c:v>
                </c:pt>
                <c:pt idx="227">
                  <c:v>0.24598274240740514</c:v>
                </c:pt>
                <c:pt idx="228">
                  <c:v>0.24653427940312744</c:v>
                </c:pt>
                <c:pt idx="229">
                  <c:v>0.24681004790098801</c:v>
                </c:pt>
                <c:pt idx="230">
                  <c:v>0.24736158489671167</c:v>
                </c:pt>
                <c:pt idx="231">
                  <c:v>0.24791312189243569</c:v>
                </c:pt>
                <c:pt idx="232">
                  <c:v>0.24818889039029579</c:v>
                </c:pt>
                <c:pt idx="233">
                  <c:v>0.24874042738601868</c:v>
                </c:pt>
                <c:pt idx="234">
                  <c:v>0.24929196438174167</c:v>
                </c:pt>
                <c:pt idx="235">
                  <c:v>0.24956773287960293</c:v>
                </c:pt>
                <c:pt idx="236">
                  <c:v>0.25011926987532501</c:v>
                </c:pt>
                <c:pt idx="237">
                  <c:v>0.25067080687104798</c:v>
                </c:pt>
                <c:pt idx="238">
                  <c:v>0.251222343866771</c:v>
                </c:pt>
                <c:pt idx="239">
                  <c:v>0.25149811236463232</c:v>
                </c:pt>
                <c:pt idx="240">
                  <c:v>0.25204964936035501</c:v>
                </c:pt>
                <c:pt idx="241">
                  <c:v>0.25260118635607776</c:v>
                </c:pt>
                <c:pt idx="242">
                  <c:v>0.25287695485393902</c:v>
                </c:pt>
                <c:pt idx="243">
                  <c:v>0.25342849184966526</c:v>
                </c:pt>
                <c:pt idx="244">
                  <c:v>0.25398002884538501</c:v>
                </c:pt>
                <c:pt idx="245">
                  <c:v>0.25425579734324638</c:v>
                </c:pt>
                <c:pt idx="246">
                  <c:v>0.25480733433896902</c:v>
                </c:pt>
                <c:pt idx="247">
                  <c:v>0.25535887133469526</c:v>
                </c:pt>
                <c:pt idx="248">
                  <c:v>0.25591040833041623</c:v>
                </c:pt>
                <c:pt idx="249">
                  <c:v>0.25618617682827632</c:v>
                </c:pt>
                <c:pt idx="250">
                  <c:v>0.25673771382399879</c:v>
                </c:pt>
                <c:pt idx="251">
                  <c:v>0.25728925081972193</c:v>
                </c:pt>
                <c:pt idx="252">
                  <c:v>0.25756501931758302</c:v>
                </c:pt>
                <c:pt idx="253">
                  <c:v>0.25811655631330599</c:v>
                </c:pt>
                <c:pt idx="254">
                  <c:v>0.25866809330903023</c:v>
                </c:pt>
                <c:pt idx="255">
                  <c:v>0.25949539880261302</c:v>
                </c:pt>
                <c:pt idx="256">
                  <c:v>0.26004693579833599</c:v>
                </c:pt>
                <c:pt idx="257">
                  <c:v>0.26059847279406023</c:v>
                </c:pt>
                <c:pt idx="258">
                  <c:v>0.26087424129192038</c:v>
                </c:pt>
                <c:pt idx="259">
                  <c:v>0.26142577828764557</c:v>
                </c:pt>
                <c:pt idx="260">
                  <c:v>0.26197731528336632</c:v>
                </c:pt>
                <c:pt idx="261">
                  <c:v>0.26225308378122703</c:v>
                </c:pt>
                <c:pt idx="262">
                  <c:v>0.26280462077695038</c:v>
                </c:pt>
                <c:pt idx="263">
                  <c:v>0.26335615777267446</c:v>
                </c:pt>
                <c:pt idx="264">
                  <c:v>0.26418346326625847</c:v>
                </c:pt>
                <c:pt idx="265">
                  <c:v>0.26473500026197871</c:v>
                </c:pt>
                <c:pt idx="266">
                  <c:v>0.2652865372577044</c:v>
                </c:pt>
                <c:pt idx="267">
                  <c:v>0.26556230575556511</c:v>
                </c:pt>
                <c:pt idx="268">
                  <c:v>0.26611384275128674</c:v>
                </c:pt>
                <c:pt idx="269">
                  <c:v>0.26666537974701032</c:v>
                </c:pt>
                <c:pt idx="270">
                  <c:v>0.26749268524059511</c:v>
                </c:pt>
                <c:pt idx="271">
                  <c:v>0.26804422223631674</c:v>
                </c:pt>
                <c:pt idx="272">
                  <c:v>0.26887152772990275</c:v>
                </c:pt>
                <c:pt idx="273">
                  <c:v>0.26914729622776301</c:v>
                </c:pt>
                <c:pt idx="274">
                  <c:v>0.26997460172134846</c:v>
                </c:pt>
                <c:pt idx="275">
                  <c:v>0.27025037021920911</c:v>
                </c:pt>
                <c:pt idx="276">
                  <c:v>0.27052613871707032</c:v>
                </c:pt>
                <c:pt idx="277">
                  <c:v>0.27135344421065438</c:v>
                </c:pt>
                <c:pt idx="278">
                  <c:v>0.27162921270851476</c:v>
                </c:pt>
                <c:pt idx="279">
                  <c:v>0.27190498120637846</c:v>
                </c:pt>
                <c:pt idx="280">
                  <c:v>0.27273228669996102</c:v>
                </c:pt>
                <c:pt idx="281">
                  <c:v>0.27300805519782423</c:v>
                </c:pt>
                <c:pt idx="282">
                  <c:v>0.27411112918926911</c:v>
                </c:pt>
                <c:pt idx="283">
                  <c:v>0.27438689768713193</c:v>
                </c:pt>
                <c:pt idx="284">
                  <c:v>0.27548997167857664</c:v>
                </c:pt>
                <c:pt idx="285">
                  <c:v>0.27576574017643679</c:v>
                </c:pt>
                <c:pt idx="286">
                  <c:v>0.2768688141678845</c:v>
                </c:pt>
                <c:pt idx="287">
                  <c:v>0.27714458266574432</c:v>
                </c:pt>
                <c:pt idx="288">
                  <c:v>0.27824765665718754</c:v>
                </c:pt>
                <c:pt idx="289">
                  <c:v>0.27852342515505246</c:v>
                </c:pt>
                <c:pt idx="290">
                  <c:v>0.27935073064863508</c:v>
                </c:pt>
                <c:pt idx="291">
                  <c:v>0.27962649914649823</c:v>
                </c:pt>
                <c:pt idx="292">
                  <c:v>0.27990226764436005</c:v>
                </c:pt>
                <c:pt idx="293">
                  <c:v>0.28072957313794422</c:v>
                </c:pt>
                <c:pt idx="294">
                  <c:v>0.28100534163580398</c:v>
                </c:pt>
                <c:pt idx="295">
                  <c:v>0.28210841562725064</c:v>
                </c:pt>
                <c:pt idx="296">
                  <c:v>0.28238418412511246</c:v>
                </c:pt>
                <c:pt idx="297">
                  <c:v>0.28348725811655601</c:v>
                </c:pt>
                <c:pt idx="298">
                  <c:v>0.28376302661441799</c:v>
                </c:pt>
                <c:pt idx="299">
                  <c:v>0.28486610060586492</c:v>
                </c:pt>
                <c:pt idx="300">
                  <c:v>0.28514186910372502</c:v>
                </c:pt>
                <c:pt idx="301">
                  <c:v>0.28624494309517001</c:v>
                </c:pt>
                <c:pt idx="302">
                  <c:v>0.28652071159303238</c:v>
                </c:pt>
                <c:pt idx="303">
                  <c:v>0.28762378558447993</c:v>
                </c:pt>
                <c:pt idx="304">
                  <c:v>0.28789955408233903</c:v>
                </c:pt>
                <c:pt idx="305">
                  <c:v>0.28872685957592298</c:v>
                </c:pt>
                <c:pt idx="306">
                  <c:v>0.28900262807378502</c:v>
                </c:pt>
                <c:pt idx="307">
                  <c:v>0.29010570206523001</c:v>
                </c:pt>
                <c:pt idx="308">
                  <c:v>0.29038147056309238</c:v>
                </c:pt>
                <c:pt idx="309">
                  <c:v>0.29148454455453698</c:v>
                </c:pt>
                <c:pt idx="310">
                  <c:v>0.29176031305239902</c:v>
                </c:pt>
                <c:pt idx="311">
                  <c:v>0.29286338704384657</c:v>
                </c:pt>
                <c:pt idx="312">
                  <c:v>0.29313915554170489</c:v>
                </c:pt>
                <c:pt idx="313">
                  <c:v>0.29424222953315199</c:v>
                </c:pt>
                <c:pt idx="314">
                  <c:v>0.29451799803101297</c:v>
                </c:pt>
                <c:pt idx="315">
                  <c:v>0.29562107202246046</c:v>
                </c:pt>
                <c:pt idx="316">
                  <c:v>0.29589684052032</c:v>
                </c:pt>
                <c:pt idx="317">
                  <c:v>0.29672414601390401</c:v>
                </c:pt>
                <c:pt idx="318">
                  <c:v>0.29699991451176599</c:v>
                </c:pt>
                <c:pt idx="319">
                  <c:v>0.29727568300962864</c:v>
                </c:pt>
                <c:pt idx="320">
                  <c:v>0.29810298850321132</c:v>
                </c:pt>
                <c:pt idx="321">
                  <c:v>0.29837875700107452</c:v>
                </c:pt>
                <c:pt idx="322">
                  <c:v>0.29948183099251946</c:v>
                </c:pt>
                <c:pt idx="323">
                  <c:v>0.29975759949038</c:v>
                </c:pt>
                <c:pt idx="324">
                  <c:v>0.30086067348182793</c:v>
                </c:pt>
                <c:pt idx="325">
                  <c:v>0.30113644197968864</c:v>
                </c:pt>
                <c:pt idx="326">
                  <c:v>0.30223951597113274</c:v>
                </c:pt>
                <c:pt idx="327">
                  <c:v>0.30251528446899401</c:v>
                </c:pt>
                <c:pt idx="328">
                  <c:v>0.30361835846044088</c:v>
                </c:pt>
                <c:pt idx="329">
                  <c:v>0.30389412695830098</c:v>
                </c:pt>
                <c:pt idx="330">
                  <c:v>0.30499720094974875</c:v>
                </c:pt>
                <c:pt idx="331">
                  <c:v>0.30527296944761051</c:v>
                </c:pt>
                <c:pt idx="332">
                  <c:v>0.30610027494119202</c:v>
                </c:pt>
                <c:pt idx="333">
                  <c:v>0.30637604343905622</c:v>
                </c:pt>
                <c:pt idx="334">
                  <c:v>0.30747911743049938</c:v>
                </c:pt>
                <c:pt idx="335">
                  <c:v>0.30775488592836264</c:v>
                </c:pt>
                <c:pt idx="336">
                  <c:v>0.30885795991980952</c:v>
                </c:pt>
                <c:pt idx="337">
                  <c:v>0.30913372841766801</c:v>
                </c:pt>
                <c:pt idx="338">
                  <c:v>0.310236802409114</c:v>
                </c:pt>
                <c:pt idx="339">
                  <c:v>0.31051257090697693</c:v>
                </c:pt>
                <c:pt idx="340">
                  <c:v>0.31161564489842097</c:v>
                </c:pt>
                <c:pt idx="341">
                  <c:v>0.31189141339628323</c:v>
                </c:pt>
                <c:pt idx="342">
                  <c:v>0.31299448738773045</c:v>
                </c:pt>
                <c:pt idx="343">
                  <c:v>0.31327025588558932</c:v>
                </c:pt>
                <c:pt idx="344">
                  <c:v>0.31437332987703664</c:v>
                </c:pt>
                <c:pt idx="345">
                  <c:v>0.31547640386848258</c:v>
                </c:pt>
                <c:pt idx="346">
                  <c:v>0.31575217236634323</c:v>
                </c:pt>
                <c:pt idx="347">
                  <c:v>0.31685524635778911</c:v>
                </c:pt>
                <c:pt idx="348">
                  <c:v>0.31713101485564898</c:v>
                </c:pt>
                <c:pt idx="349">
                  <c:v>0.31823408884709498</c:v>
                </c:pt>
                <c:pt idx="350">
                  <c:v>0.31850985734495857</c:v>
                </c:pt>
                <c:pt idx="351">
                  <c:v>0.3196129313364045</c:v>
                </c:pt>
                <c:pt idx="352">
                  <c:v>0.31988869983426726</c:v>
                </c:pt>
                <c:pt idx="353">
                  <c:v>0.32099177382571087</c:v>
                </c:pt>
                <c:pt idx="354">
                  <c:v>0.32126754232357002</c:v>
                </c:pt>
                <c:pt idx="355">
                  <c:v>0.32237061631501851</c:v>
                </c:pt>
                <c:pt idx="356">
                  <c:v>0.32374945880432299</c:v>
                </c:pt>
                <c:pt idx="357">
                  <c:v>0.32485253279577064</c:v>
                </c:pt>
                <c:pt idx="358">
                  <c:v>0.32512830129363257</c:v>
                </c:pt>
                <c:pt idx="359">
                  <c:v>0.32623137528507723</c:v>
                </c:pt>
                <c:pt idx="360">
                  <c:v>0.32650714378293738</c:v>
                </c:pt>
                <c:pt idx="361">
                  <c:v>0.32761021777438493</c:v>
                </c:pt>
                <c:pt idx="362">
                  <c:v>0.32788598627224774</c:v>
                </c:pt>
                <c:pt idx="363">
                  <c:v>0.32898906026369257</c:v>
                </c:pt>
                <c:pt idx="364">
                  <c:v>0.32926482876155211</c:v>
                </c:pt>
                <c:pt idx="365">
                  <c:v>0.33036790275299893</c:v>
                </c:pt>
                <c:pt idx="366">
                  <c:v>0.33174674524230546</c:v>
                </c:pt>
                <c:pt idx="367">
                  <c:v>0.33312558773161305</c:v>
                </c:pt>
                <c:pt idx="368">
                  <c:v>0.33422866172306026</c:v>
                </c:pt>
                <c:pt idx="369">
                  <c:v>0.33450443022091952</c:v>
                </c:pt>
                <c:pt idx="370">
                  <c:v>0.33560750421236546</c:v>
                </c:pt>
                <c:pt idx="371">
                  <c:v>0.33588327271022722</c:v>
                </c:pt>
                <c:pt idx="372">
                  <c:v>0.33698634670167293</c:v>
                </c:pt>
                <c:pt idx="373">
                  <c:v>0.33726211519953364</c:v>
                </c:pt>
                <c:pt idx="374">
                  <c:v>0.33836518919098052</c:v>
                </c:pt>
                <c:pt idx="375">
                  <c:v>0.33974403168028611</c:v>
                </c:pt>
                <c:pt idx="376">
                  <c:v>0.34112287416959375</c:v>
                </c:pt>
                <c:pt idx="377">
                  <c:v>0.34222594816103774</c:v>
                </c:pt>
                <c:pt idx="378">
                  <c:v>0.34250171665889911</c:v>
                </c:pt>
                <c:pt idx="379">
                  <c:v>0.34360479065034588</c:v>
                </c:pt>
                <c:pt idx="380">
                  <c:v>0.34388055914820775</c:v>
                </c:pt>
                <c:pt idx="381">
                  <c:v>0.34498363313965463</c:v>
                </c:pt>
                <c:pt idx="382">
                  <c:v>0.34525940163751312</c:v>
                </c:pt>
                <c:pt idx="383">
                  <c:v>0.34636247562896133</c:v>
                </c:pt>
                <c:pt idx="384">
                  <c:v>0.34774131811826575</c:v>
                </c:pt>
                <c:pt idx="385">
                  <c:v>0.34912016060757439</c:v>
                </c:pt>
                <c:pt idx="386">
                  <c:v>0.35049900309687998</c:v>
                </c:pt>
                <c:pt idx="387">
                  <c:v>0.35160207708832608</c:v>
                </c:pt>
                <c:pt idx="388">
                  <c:v>0.35187784558618701</c:v>
                </c:pt>
                <c:pt idx="389">
                  <c:v>0.35298091957763522</c:v>
                </c:pt>
                <c:pt idx="390">
                  <c:v>0.35325668807549432</c:v>
                </c:pt>
                <c:pt idx="391">
                  <c:v>0.35435976206693998</c:v>
                </c:pt>
                <c:pt idx="392">
                  <c:v>0.35463553056480102</c:v>
                </c:pt>
                <c:pt idx="393">
                  <c:v>0.35573860455624701</c:v>
                </c:pt>
                <c:pt idx="394">
                  <c:v>0.35711744704555398</c:v>
                </c:pt>
                <c:pt idx="395">
                  <c:v>0.35849628953486351</c:v>
                </c:pt>
                <c:pt idx="396">
                  <c:v>0.35987513202416832</c:v>
                </c:pt>
                <c:pt idx="397">
                  <c:v>0.36097820601561564</c:v>
                </c:pt>
                <c:pt idx="398">
                  <c:v>0.36125397451347502</c:v>
                </c:pt>
                <c:pt idx="399">
                  <c:v>0.36235704850492101</c:v>
                </c:pt>
                <c:pt idx="400">
                  <c:v>0.36263281700278338</c:v>
                </c:pt>
                <c:pt idx="401">
                  <c:v>0.36373589099422798</c:v>
                </c:pt>
                <c:pt idx="402">
                  <c:v>0.36511473348353501</c:v>
                </c:pt>
                <c:pt idx="403">
                  <c:v>0.36649357597284526</c:v>
                </c:pt>
                <c:pt idx="404">
                  <c:v>0.36787241846215046</c:v>
                </c:pt>
                <c:pt idx="405">
                  <c:v>0.36925126095145638</c:v>
                </c:pt>
                <c:pt idx="406">
                  <c:v>0.37035433494290393</c:v>
                </c:pt>
                <c:pt idx="407">
                  <c:v>0.37063010344076402</c:v>
                </c:pt>
                <c:pt idx="408">
                  <c:v>0.37173317743220902</c:v>
                </c:pt>
                <c:pt idx="409">
                  <c:v>0.37311201992151632</c:v>
                </c:pt>
                <c:pt idx="410">
                  <c:v>0.37449086241082447</c:v>
                </c:pt>
                <c:pt idx="411">
                  <c:v>0.37586970490013111</c:v>
                </c:pt>
                <c:pt idx="412">
                  <c:v>0.37724854738943864</c:v>
                </c:pt>
                <c:pt idx="413">
                  <c:v>0.37862738987874722</c:v>
                </c:pt>
                <c:pt idx="414">
                  <c:v>0.37917892687446958</c:v>
                </c:pt>
                <c:pt idx="415">
                  <c:v>0.37945469537233151</c:v>
                </c:pt>
                <c:pt idx="416">
                  <c:v>0.37973046387019038</c:v>
                </c:pt>
                <c:pt idx="417">
                  <c:v>0.38055776936377722</c:v>
                </c:pt>
                <c:pt idx="418">
                  <c:v>0.38083353786163598</c:v>
                </c:pt>
                <c:pt idx="419">
                  <c:v>0.38110930635949847</c:v>
                </c:pt>
                <c:pt idx="420">
                  <c:v>0.38193661185308364</c:v>
                </c:pt>
                <c:pt idx="421">
                  <c:v>0.38221238035094557</c:v>
                </c:pt>
                <c:pt idx="422">
                  <c:v>0.38248814884880622</c:v>
                </c:pt>
                <c:pt idx="423">
                  <c:v>0.38331545434239023</c:v>
                </c:pt>
                <c:pt idx="424">
                  <c:v>0.38359122284025032</c:v>
                </c:pt>
                <c:pt idx="425">
                  <c:v>0.38386699133811447</c:v>
                </c:pt>
                <c:pt idx="426">
                  <c:v>0.38469429683169598</c:v>
                </c:pt>
                <c:pt idx="427">
                  <c:v>0.38497006532956068</c:v>
                </c:pt>
                <c:pt idx="428">
                  <c:v>0.38524583382742023</c:v>
                </c:pt>
                <c:pt idx="429">
                  <c:v>0.38607313932100423</c:v>
                </c:pt>
                <c:pt idx="430">
                  <c:v>0.38634890781886733</c:v>
                </c:pt>
                <c:pt idx="431">
                  <c:v>0.38662467631672764</c:v>
                </c:pt>
                <c:pt idx="432">
                  <c:v>0.38717621331245133</c:v>
                </c:pt>
                <c:pt idx="433">
                  <c:v>0.38745198181031193</c:v>
                </c:pt>
                <c:pt idx="434">
                  <c:v>0.38772775030817108</c:v>
                </c:pt>
                <c:pt idx="435">
                  <c:v>0.38855505580175598</c:v>
                </c:pt>
                <c:pt idx="436">
                  <c:v>0.38883082429961957</c:v>
                </c:pt>
                <c:pt idx="437">
                  <c:v>0.38910659279748022</c:v>
                </c:pt>
                <c:pt idx="438">
                  <c:v>0.38993389829106423</c:v>
                </c:pt>
                <c:pt idx="439">
                  <c:v>0.39020966678892438</c:v>
                </c:pt>
                <c:pt idx="440">
                  <c:v>0.39048543528678764</c:v>
                </c:pt>
                <c:pt idx="441">
                  <c:v>0.39131274078037193</c:v>
                </c:pt>
                <c:pt idx="442">
                  <c:v>0.39158850927823352</c:v>
                </c:pt>
                <c:pt idx="443">
                  <c:v>0.3918642777760955</c:v>
                </c:pt>
                <c:pt idx="444">
                  <c:v>0.39269158326967951</c:v>
                </c:pt>
                <c:pt idx="445">
                  <c:v>0.39296735176753911</c:v>
                </c:pt>
                <c:pt idx="446">
                  <c:v>0.39324312026539993</c:v>
                </c:pt>
                <c:pt idx="447">
                  <c:v>0.39407042575898593</c:v>
                </c:pt>
                <c:pt idx="448">
                  <c:v>0.39434619425684747</c:v>
                </c:pt>
                <c:pt idx="449">
                  <c:v>0.39462196275470951</c:v>
                </c:pt>
                <c:pt idx="450">
                  <c:v>0.39544926824829246</c:v>
                </c:pt>
                <c:pt idx="451">
                  <c:v>0.395725036746152</c:v>
                </c:pt>
                <c:pt idx="452">
                  <c:v>0.39655234223973823</c:v>
                </c:pt>
                <c:pt idx="453">
                  <c:v>0.39682811073760005</c:v>
                </c:pt>
                <c:pt idx="454">
                  <c:v>0.39710387923546187</c:v>
                </c:pt>
                <c:pt idx="455">
                  <c:v>0.39793118472904593</c:v>
                </c:pt>
                <c:pt idx="456">
                  <c:v>0.39820695322690647</c:v>
                </c:pt>
                <c:pt idx="457">
                  <c:v>0.39848272172476934</c:v>
                </c:pt>
                <c:pt idx="458">
                  <c:v>0.39931002721835357</c:v>
                </c:pt>
                <c:pt idx="459">
                  <c:v>0.39958579571621422</c:v>
                </c:pt>
                <c:pt idx="460">
                  <c:v>0.39986156421407726</c:v>
                </c:pt>
                <c:pt idx="461">
                  <c:v>0.40068886970766127</c:v>
                </c:pt>
                <c:pt idx="462">
                  <c:v>0.40096463820551898</c:v>
                </c:pt>
                <c:pt idx="463">
                  <c:v>0.40124040670338079</c:v>
                </c:pt>
                <c:pt idx="464">
                  <c:v>0.40206771219696502</c:v>
                </c:pt>
                <c:pt idx="465">
                  <c:v>0.40234348069482723</c:v>
                </c:pt>
                <c:pt idx="466">
                  <c:v>0.40261924919268832</c:v>
                </c:pt>
                <c:pt idx="467">
                  <c:v>0.403446554686272</c:v>
                </c:pt>
                <c:pt idx="468">
                  <c:v>0.40372232318413298</c:v>
                </c:pt>
                <c:pt idx="469">
                  <c:v>0.40399809168199502</c:v>
                </c:pt>
                <c:pt idx="470">
                  <c:v>0.40482539717558075</c:v>
                </c:pt>
                <c:pt idx="471">
                  <c:v>0.40510116567344123</c:v>
                </c:pt>
                <c:pt idx="472">
                  <c:v>0.40592847116702757</c:v>
                </c:pt>
                <c:pt idx="473">
                  <c:v>0.40620423966488711</c:v>
                </c:pt>
                <c:pt idx="474">
                  <c:v>0.40648000816274993</c:v>
                </c:pt>
                <c:pt idx="475">
                  <c:v>0.40730731365633199</c:v>
                </c:pt>
                <c:pt idx="476">
                  <c:v>0.40758308215419298</c:v>
                </c:pt>
                <c:pt idx="477">
                  <c:v>0.40785885065205646</c:v>
                </c:pt>
                <c:pt idx="478">
                  <c:v>0.40868615614563902</c:v>
                </c:pt>
                <c:pt idx="479">
                  <c:v>0.40896192464350001</c:v>
                </c:pt>
                <c:pt idx="480">
                  <c:v>0.40923769314136199</c:v>
                </c:pt>
                <c:pt idx="481">
                  <c:v>0.41006499863494822</c:v>
                </c:pt>
                <c:pt idx="482">
                  <c:v>0.4103407671328102</c:v>
                </c:pt>
                <c:pt idx="483">
                  <c:v>0.41061653563067047</c:v>
                </c:pt>
                <c:pt idx="484">
                  <c:v>0.41144384112425464</c:v>
                </c:pt>
                <c:pt idx="485">
                  <c:v>0.41171960962211401</c:v>
                </c:pt>
                <c:pt idx="486">
                  <c:v>0.41199537811997688</c:v>
                </c:pt>
                <c:pt idx="487">
                  <c:v>0.41282268361356245</c:v>
                </c:pt>
                <c:pt idx="488">
                  <c:v>0.41309845211142199</c:v>
                </c:pt>
                <c:pt idx="489">
                  <c:v>0.41420152610286698</c:v>
                </c:pt>
                <c:pt idx="490">
                  <c:v>0.41447729460072902</c:v>
                </c:pt>
                <c:pt idx="491">
                  <c:v>0.41530460009431458</c:v>
                </c:pt>
                <c:pt idx="492">
                  <c:v>0.41558036859217523</c:v>
                </c:pt>
                <c:pt idx="493">
                  <c:v>0.41585613709003638</c:v>
                </c:pt>
                <c:pt idx="494">
                  <c:v>0.41668344258362</c:v>
                </c:pt>
                <c:pt idx="495">
                  <c:v>0.41695921108148098</c:v>
                </c:pt>
                <c:pt idx="496">
                  <c:v>0.41723497957934447</c:v>
                </c:pt>
                <c:pt idx="497">
                  <c:v>0.41806228507292864</c:v>
                </c:pt>
                <c:pt idx="498">
                  <c:v>0.41833805357078802</c:v>
                </c:pt>
                <c:pt idx="499">
                  <c:v>0.41861382206865111</c:v>
                </c:pt>
                <c:pt idx="500">
                  <c:v>0.41944112756223401</c:v>
                </c:pt>
                <c:pt idx="501">
                  <c:v>0.41971689606009532</c:v>
                </c:pt>
                <c:pt idx="502">
                  <c:v>0.41999266455795864</c:v>
                </c:pt>
                <c:pt idx="503">
                  <c:v>0.42081997005154287</c:v>
                </c:pt>
                <c:pt idx="504">
                  <c:v>0.42109573854940302</c:v>
                </c:pt>
                <c:pt idx="505">
                  <c:v>0.42219881254084923</c:v>
                </c:pt>
                <c:pt idx="506">
                  <c:v>0.42247458103871205</c:v>
                </c:pt>
                <c:pt idx="507">
                  <c:v>0.42357765503015532</c:v>
                </c:pt>
                <c:pt idx="508">
                  <c:v>0.42385342352801708</c:v>
                </c:pt>
                <c:pt idx="509">
                  <c:v>0.42468072902160264</c:v>
                </c:pt>
                <c:pt idx="510">
                  <c:v>0.42495649751946457</c:v>
                </c:pt>
                <c:pt idx="511">
                  <c:v>0.425232266017324</c:v>
                </c:pt>
                <c:pt idx="512">
                  <c:v>0.42605957151090923</c:v>
                </c:pt>
                <c:pt idx="513">
                  <c:v>0.42633534000876899</c:v>
                </c:pt>
                <c:pt idx="514">
                  <c:v>0.42661110850663075</c:v>
                </c:pt>
                <c:pt idx="515">
                  <c:v>0.42743841400021498</c:v>
                </c:pt>
                <c:pt idx="516">
                  <c:v>0.42771418249807602</c:v>
                </c:pt>
                <c:pt idx="517">
                  <c:v>0.42798995099593923</c:v>
                </c:pt>
                <c:pt idx="518">
                  <c:v>0.42881725648952201</c:v>
                </c:pt>
                <c:pt idx="519">
                  <c:v>0.429093024987384</c:v>
                </c:pt>
                <c:pt idx="520">
                  <c:v>0.43019609897882932</c:v>
                </c:pt>
                <c:pt idx="521">
                  <c:v>0.43047186747669264</c:v>
                </c:pt>
                <c:pt idx="522">
                  <c:v>0.43157494146813602</c:v>
                </c:pt>
                <c:pt idx="523">
                  <c:v>0.43185070996600028</c:v>
                </c:pt>
                <c:pt idx="524">
                  <c:v>0.43295378395744633</c:v>
                </c:pt>
                <c:pt idx="525">
                  <c:v>0.43322955245530476</c:v>
                </c:pt>
                <c:pt idx="526">
                  <c:v>0.43405685794889093</c:v>
                </c:pt>
                <c:pt idx="527">
                  <c:v>0.43433262644675102</c:v>
                </c:pt>
                <c:pt idx="528">
                  <c:v>0.43460839494461451</c:v>
                </c:pt>
                <c:pt idx="529">
                  <c:v>0.43543570043819579</c:v>
                </c:pt>
                <c:pt idx="530">
                  <c:v>0.43571146893605911</c:v>
                </c:pt>
                <c:pt idx="531">
                  <c:v>0.43598723743391898</c:v>
                </c:pt>
                <c:pt idx="532">
                  <c:v>0.43681454292750493</c:v>
                </c:pt>
                <c:pt idx="533">
                  <c:v>0.43709031142536497</c:v>
                </c:pt>
                <c:pt idx="534">
                  <c:v>0.43819338541681002</c:v>
                </c:pt>
                <c:pt idx="535">
                  <c:v>0.4384691539146745</c:v>
                </c:pt>
                <c:pt idx="536">
                  <c:v>0.43957222790611788</c:v>
                </c:pt>
                <c:pt idx="537">
                  <c:v>0.43984799640397898</c:v>
                </c:pt>
                <c:pt idx="538">
                  <c:v>0.44095107039542436</c:v>
                </c:pt>
                <c:pt idx="539">
                  <c:v>0.44122683889328612</c:v>
                </c:pt>
                <c:pt idx="540">
                  <c:v>0.44177837588901075</c:v>
                </c:pt>
                <c:pt idx="541">
                  <c:v>0.44205414438687018</c:v>
                </c:pt>
                <c:pt idx="542">
                  <c:v>0.44260568138259382</c:v>
                </c:pt>
                <c:pt idx="543">
                  <c:v>0.44315721837831579</c:v>
                </c:pt>
                <c:pt idx="544">
                  <c:v>0.4434329868761771</c:v>
                </c:pt>
                <c:pt idx="545">
                  <c:v>0.44398452387190157</c:v>
                </c:pt>
                <c:pt idx="546">
                  <c:v>0.44453606086762337</c:v>
                </c:pt>
                <c:pt idx="547">
                  <c:v>0.44481182936548558</c:v>
                </c:pt>
                <c:pt idx="548">
                  <c:v>0.44536336636120782</c:v>
                </c:pt>
                <c:pt idx="549">
                  <c:v>0.44591490335693151</c:v>
                </c:pt>
                <c:pt idx="550">
                  <c:v>0.44619067185479222</c:v>
                </c:pt>
                <c:pt idx="551">
                  <c:v>0.44674220885051374</c:v>
                </c:pt>
                <c:pt idx="552">
                  <c:v>0.44729374584623577</c:v>
                </c:pt>
                <c:pt idx="553">
                  <c:v>0.44756951434409831</c:v>
                </c:pt>
                <c:pt idx="554">
                  <c:v>0.44812105133982222</c:v>
                </c:pt>
                <c:pt idx="555">
                  <c:v>0.44867258833554557</c:v>
                </c:pt>
                <c:pt idx="556">
                  <c:v>0.44894835683340512</c:v>
                </c:pt>
                <c:pt idx="557">
                  <c:v>0.44949989382912836</c:v>
                </c:pt>
                <c:pt idx="558">
                  <c:v>0.45032719932271464</c:v>
                </c:pt>
                <c:pt idx="559">
                  <c:v>0.45087873631843611</c:v>
                </c:pt>
                <c:pt idx="560">
                  <c:v>0.45170604181202001</c:v>
                </c:pt>
                <c:pt idx="561">
                  <c:v>0.45225757880774298</c:v>
                </c:pt>
                <c:pt idx="562">
                  <c:v>0.45308488430132698</c:v>
                </c:pt>
                <c:pt idx="563">
                  <c:v>0.45363642129705123</c:v>
                </c:pt>
                <c:pt idx="564">
                  <c:v>0.45446372679063402</c:v>
                </c:pt>
                <c:pt idx="565">
                  <c:v>0.45501526378635698</c:v>
                </c:pt>
                <c:pt idx="566">
                  <c:v>0.45584256927994427</c:v>
                </c:pt>
                <c:pt idx="567">
                  <c:v>0.45639410627566523</c:v>
                </c:pt>
                <c:pt idx="568">
                  <c:v>0.45722141176924946</c:v>
                </c:pt>
                <c:pt idx="569">
                  <c:v>0.45777294876497132</c:v>
                </c:pt>
                <c:pt idx="570">
                  <c:v>0.458600254258555</c:v>
                </c:pt>
                <c:pt idx="571">
                  <c:v>0.45915179125427946</c:v>
                </c:pt>
                <c:pt idx="572">
                  <c:v>0.45997909674786375</c:v>
                </c:pt>
                <c:pt idx="573">
                  <c:v>0.46053063374358499</c:v>
                </c:pt>
                <c:pt idx="574">
                  <c:v>0.46080640224144764</c:v>
                </c:pt>
                <c:pt idx="575">
                  <c:v>0.46135793923717011</c:v>
                </c:pt>
                <c:pt idx="576">
                  <c:v>0.46190947623289347</c:v>
                </c:pt>
                <c:pt idx="577">
                  <c:v>0.46218524473075301</c:v>
                </c:pt>
                <c:pt idx="578">
                  <c:v>0.46273678172647598</c:v>
                </c:pt>
                <c:pt idx="579">
                  <c:v>0.463288318722199</c:v>
                </c:pt>
                <c:pt idx="580">
                  <c:v>0.46356408722006293</c:v>
                </c:pt>
                <c:pt idx="581">
                  <c:v>0.46411562421578301</c:v>
                </c:pt>
                <c:pt idx="582">
                  <c:v>0.46466716121150597</c:v>
                </c:pt>
                <c:pt idx="583">
                  <c:v>0.46494292970936923</c:v>
                </c:pt>
                <c:pt idx="584">
                  <c:v>0.46549446670508998</c:v>
                </c:pt>
                <c:pt idx="585">
                  <c:v>0.46632177219867693</c:v>
                </c:pt>
                <c:pt idx="586">
                  <c:v>0.46687330919439823</c:v>
                </c:pt>
                <c:pt idx="587">
                  <c:v>0.46770061468798202</c:v>
                </c:pt>
                <c:pt idx="588">
                  <c:v>0.46825215168370499</c:v>
                </c:pt>
                <c:pt idx="589">
                  <c:v>0.46907945717728938</c:v>
                </c:pt>
                <c:pt idx="590">
                  <c:v>0.46963099417301202</c:v>
                </c:pt>
                <c:pt idx="591">
                  <c:v>0.47045829966659602</c:v>
                </c:pt>
                <c:pt idx="592">
                  <c:v>0.47100983666231899</c:v>
                </c:pt>
                <c:pt idx="593">
                  <c:v>0.471837142155903</c:v>
                </c:pt>
                <c:pt idx="594">
                  <c:v>0.47238867915162852</c:v>
                </c:pt>
                <c:pt idx="595">
                  <c:v>0.47321598464520997</c:v>
                </c:pt>
                <c:pt idx="596">
                  <c:v>0.473767521640933</c:v>
                </c:pt>
                <c:pt idx="597">
                  <c:v>0.47459482713451823</c:v>
                </c:pt>
                <c:pt idx="598">
                  <c:v>0.47514636413023997</c:v>
                </c:pt>
                <c:pt idx="599">
                  <c:v>0.47597366962382565</c:v>
                </c:pt>
                <c:pt idx="600">
                  <c:v>0.47652520661954823</c:v>
                </c:pt>
                <c:pt idx="601">
                  <c:v>0.47735251211313101</c:v>
                </c:pt>
                <c:pt idx="602">
                  <c:v>0.47790404910885564</c:v>
                </c:pt>
                <c:pt idx="603">
                  <c:v>0.47873135460243671</c:v>
                </c:pt>
                <c:pt idx="604">
                  <c:v>0.47928289159816223</c:v>
                </c:pt>
                <c:pt idx="605">
                  <c:v>0.47955866009602338</c:v>
                </c:pt>
                <c:pt idx="606">
                  <c:v>0.48011019709174646</c:v>
                </c:pt>
                <c:pt idx="607">
                  <c:v>0.48066173408746798</c:v>
                </c:pt>
                <c:pt idx="608">
                  <c:v>0.48093750258532975</c:v>
                </c:pt>
                <c:pt idx="609">
                  <c:v>0.48148903958105332</c:v>
                </c:pt>
                <c:pt idx="610">
                  <c:v>0.48231634507463922</c:v>
                </c:pt>
                <c:pt idx="611">
                  <c:v>0.48286788207036146</c:v>
                </c:pt>
                <c:pt idx="612">
                  <c:v>0.48369518756394397</c:v>
                </c:pt>
                <c:pt idx="613">
                  <c:v>0.48424672455966788</c:v>
                </c:pt>
                <c:pt idx="614">
                  <c:v>0.48507403005325223</c:v>
                </c:pt>
                <c:pt idx="615">
                  <c:v>0.48562556704897575</c:v>
                </c:pt>
                <c:pt idx="616">
                  <c:v>0.48645287254255964</c:v>
                </c:pt>
                <c:pt idx="617">
                  <c:v>0.48700440953828211</c:v>
                </c:pt>
                <c:pt idx="618">
                  <c:v>0.48783171503186623</c:v>
                </c:pt>
                <c:pt idx="619">
                  <c:v>0.48838325202758798</c:v>
                </c:pt>
                <c:pt idx="620">
                  <c:v>0.48921055752117193</c:v>
                </c:pt>
                <c:pt idx="621">
                  <c:v>0.48976209451689501</c:v>
                </c:pt>
                <c:pt idx="622">
                  <c:v>0.49058940001048046</c:v>
                </c:pt>
                <c:pt idx="623">
                  <c:v>0.49114093700620198</c:v>
                </c:pt>
                <c:pt idx="624">
                  <c:v>0.49196824249978632</c:v>
                </c:pt>
                <c:pt idx="625">
                  <c:v>0.49251977949551023</c:v>
                </c:pt>
                <c:pt idx="626">
                  <c:v>0.49334708498909446</c:v>
                </c:pt>
                <c:pt idx="627">
                  <c:v>0.49389862198481926</c:v>
                </c:pt>
                <c:pt idx="628">
                  <c:v>0.49472592747840138</c:v>
                </c:pt>
                <c:pt idx="629">
                  <c:v>0.49527746447412302</c:v>
                </c:pt>
                <c:pt idx="630">
                  <c:v>0.49610476996771058</c:v>
                </c:pt>
                <c:pt idx="631">
                  <c:v>0.49665630696343038</c:v>
                </c:pt>
                <c:pt idx="632">
                  <c:v>0.49693207546129198</c:v>
                </c:pt>
                <c:pt idx="633">
                  <c:v>0.49748361245701611</c:v>
                </c:pt>
                <c:pt idx="634">
                  <c:v>0.49803514945273675</c:v>
                </c:pt>
                <c:pt idx="635">
                  <c:v>0.49831091795060201</c:v>
                </c:pt>
                <c:pt idx="636">
                  <c:v>0.49886245494632198</c:v>
                </c:pt>
                <c:pt idx="637">
                  <c:v>0.49968976043990793</c:v>
                </c:pt>
                <c:pt idx="638">
                  <c:v>0.50024129743562895</c:v>
                </c:pt>
                <c:pt idx="639">
                  <c:v>0.50106860292921296</c:v>
                </c:pt>
                <c:pt idx="640">
                  <c:v>0.50162013992493559</c:v>
                </c:pt>
                <c:pt idx="641">
                  <c:v>0.50244744541852004</c:v>
                </c:pt>
                <c:pt idx="642">
                  <c:v>0.50299898241424301</c:v>
                </c:pt>
                <c:pt idx="643">
                  <c:v>0.50382628790782658</c:v>
                </c:pt>
                <c:pt idx="644">
                  <c:v>0.50437782490354999</c:v>
                </c:pt>
                <c:pt idx="645">
                  <c:v>0.50520513039713399</c:v>
                </c:pt>
                <c:pt idx="646">
                  <c:v>0.50575666739285696</c:v>
                </c:pt>
                <c:pt idx="647">
                  <c:v>0.50658397288643842</c:v>
                </c:pt>
                <c:pt idx="648">
                  <c:v>0.50713550988216061</c:v>
                </c:pt>
                <c:pt idx="649">
                  <c:v>0.5079628153757475</c:v>
                </c:pt>
                <c:pt idx="650">
                  <c:v>0.50851435237147102</c:v>
                </c:pt>
                <c:pt idx="651">
                  <c:v>0.50934165786505503</c:v>
                </c:pt>
                <c:pt idx="652">
                  <c:v>0.509893194860778</c:v>
                </c:pt>
                <c:pt idx="653">
                  <c:v>0.51072050035436201</c:v>
                </c:pt>
                <c:pt idx="654">
                  <c:v>0.51127203735008564</c:v>
                </c:pt>
                <c:pt idx="655">
                  <c:v>0.51209934284366998</c:v>
                </c:pt>
                <c:pt idx="656">
                  <c:v>0.51265087983939295</c:v>
                </c:pt>
                <c:pt idx="657">
                  <c:v>0.51347818533297407</c:v>
                </c:pt>
                <c:pt idx="658">
                  <c:v>0.51402972232870292</c:v>
                </c:pt>
                <c:pt idx="659">
                  <c:v>0.51485702782228349</c:v>
                </c:pt>
                <c:pt idx="660">
                  <c:v>0.51568433331586805</c:v>
                </c:pt>
                <c:pt idx="661">
                  <c:v>0.51623587031159346</c:v>
                </c:pt>
                <c:pt idx="662">
                  <c:v>0.51706317580517458</c:v>
                </c:pt>
                <c:pt idx="663">
                  <c:v>0.5176147128009001</c:v>
                </c:pt>
                <c:pt idx="664">
                  <c:v>0.51844201829448422</c:v>
                </c:pt>
                <c:pt idx="665">
                  <c:v>0.51899355529020497</c:v>
                </c:pt>
                <c:pt idx="666">
                  <c:v>0.51982086078378964</c:v>
                </c:pt>
                <c:pt idx="667">
                  <c:v>0.5203723977795115</c:v>
                </c:pt>
                <c:pt idx="668">
                  <c:v>0.52119970327309928</c:v>
                </c:pt>
                <c:pt idx="669">
                  <c:v>0.52175124026882191</c:v>
                </c:pt>
                <c:pt idx="670">
                  <c:v>0.5225785457623997</c:v>
                </c:pt>
                <c:pt idx="671">
                  <c:v>0.523130082758126</c:v>
                </c:pt>
                <c:pt idx="672">
                  <c:v>0.52395738825171057</c:v>
                </c:pt>
                <c:pt idx="673">
                  <c:v>0.52450892524743042</c:v>
                </c:pt>
                <c:pt idx="674">
                  <c:v>0.52533623074101543</c:v>
                </c:pt>
                <c:pt idx="675">
                  <c:v>0.52588776773673707</c:v>
                </c:pt>
                <c:pt idx="676">
                  <c:v>0.52671507323032563</c:v>
                </c:pt>
                <c:pt idx="677">
                  <c:v>0.52726661022604759</c:v>
                </c:pt>
                <c:pt idx="678">
                  <c:v>0.52809391571963149</c:v>
                </c:pt>
                <c:pt idx="679">
                  <c:v>0.52864545271535746</c:v>
                </c:pt>
                <c:pt idx="680">
                  <c:v>0.52947275820893858</c:v>
                </c:pt>
                <c:pt idx="681">
                  <c:v>0.53002429520466199</c:v>
                </c:pt>
                <c:pt idx="682">
                  <c:v>0.53085160069824822</c:v>
                </c:pt>
                <c:pt idx="683">
                  <c:v>0.53223044318755297</c:v>
                </c:pt>
                <c:pt idx="684">
                  <c:v>0.53305774868113698</c:v>
                </c:pt>
                <c:pt idx="685">
                  <c:v>0.53360928567685995</c:v>
                </c:pt>
                <c:pt idx="686">
                  <c:v>0.53443659117044107</c:v>
                </c:pt>
                <c:pt idx="687">
                  <c:v>0.53498812816616659</c:v>
                </c:pt>
                <c:pt idx="688">
                  <c:v>0.53581543365975393</c:v>
                </c:pt>
                <c:pt idx="689">
                  <c:v>0.53636697065547401</c:v>
                </c:pt>
                <c:pt idx="690">
                  <c:v>0.53719427614906146</c:v>
                </c:pt>
                <c:pt idx="691">
                  <c:v>0.53774581314478753</c:v>
                </c:pt>
                <c:pt idx="692">
                  <c:v>0.53857311863836499</c:v>
                </c:pt>
                <c:pt idx="693">
                  <c:v>0.53912465563409129</c:v>
                </c:pt>
                <c:pt idx="694">
                  <c:v>0.53995196112767296</c:v>
                </c:pt>
                <c:pt idx="695">
                  <c:v>0.54050349812339504</c:v>
                </c:pt>
                <c:pt idx="696">
                  <c:v>0.54133080361698005</c:v>
                </c:pt>
                <c:pt idx="697">
                  <c:v>0.54188234061270257</c:v>
                </c:pt>
                <c:pt idx="698">
                  <c:v>0.54270964610628991</c:v>
                </c:pt>
                <c:pt idx="699">
                  <c:v>0.54326118310200777</c:v>
                </c:pt>
                <c:pt idx="700">
                  <c:v>0.54408848859559622</c:v>
                </c:pt>
                <c:pt idx="701">
                  <c:v>0.54464002559131763</c:v>
                </c:pt>
                <c:pt idx="702">
                  <c:v>0.54546733108489998</c:v>
                </c:pt>
                <c:pt idx="703">
                  <c:v>0.5460188680806235</c:v>
                </c:pt>
                <c:pt idx="704">
                  <c:v>0.54684617357420795</c:v>
                </c:pt>
                <c:pt idx="705">
                  <c:v>0.54739771056993103</c:v>
                </c:pt>
                <c:pt idx="706">
                  <c:v>0.54822501606352014</c:v>
                </c:pt>
                <c:pt idx="707">
                  <c:v>0.54960385855282445</c:v>
                </c:pt>
                <c:pt idx="708">
                  <c:v>0.55098270104212643</c:v>
                </c:pt>
                <c:pt idx="709">
                  <c:v>0.55181000653571521</c:v>
                </c:pt>
                <c:pt idx="710">
                  <c:v>0.55236154353143596</c:v>
                </c:pt>
                <c:pt idx="711">
                  <c:v>0.55318884902502097</c:v>
                </c:pt>
                <c:pt idx="712">
                  <c:v>0.55374038602074305</c:v>
                </c:pt>
                <c:pt idx="713">
                  <c:v>0.5545676915143275</c:v>
                </c:pt>
                <c:pt idx="714">
                  <c:v>0.55511922851005102</c:v>
                </c:pt>
                <c:pt idx="715">
                  <c:v>0.55594653400363503</c:v>
                </c:pt>
                <c:pt idx="716">
                  <c:v>0.556498070999357</c:v>
                </c:pt>
                <c:pt idx="717">
                  <c:v>0.557325376492942</c:v>
                </c:pt>
                <c:pt idx="718">
                  <c:v>0.55787691348866564</c:v>
                </c:pt>
                <c:pt idx="719">
                  <c:v>0.55870421898224898</c:v>
                </c:pt>
                <c:pt idx="720">
                  <c:v>0.5592557559779715</c:v>
                </c:pt>
                <c:pt idx="721">
                  <c:v>0.56008306147155551</c:v>
                </c:pt>
                <c:pt idx="722">
                  <c:v>0.56063459846727903</c:v>
                </c:pt>
                <c:pt idx="723">
                  <c:v>0.56146190396086249</c:v>
                </c:pt>
                <c:pt idx="724">
                  <c:v>0.56201344095658601</c:v>
                </c:pt>
                <c:pt idx="725">
                  <c:v>0.56284074645017501</c:v>
                </c:pt>
                <c:pt idx="726">
                  <c:v>0.56339228344589365</c:v>
                </c:pt>
                <c:pt idx="727">
                  <c:v>0.56421958893947699</c:v>
                </c:pt>
                <c:pt idx="728">
                  <c:v>0.56559843142878741</c:v>
                </c:pt>
                <c:pt idx="729">
                  <c:v>0.56697727391809394</c:v>
                </c:pt>
                <c:pt idx="730">
                  <c:v>0.56835611640739803</c:v>
                </c:pt>
                <c:pt idx="731">
                  <c:v>0.569734958896705</c:v>
                </c:pt>
                <c:pt idx="732">
                  <c:v>0.57056226439028956</c:v>
                </c:pt>
                <c:pt idx="733">
                  <c:v>0.57111380138601198</c:v>
                </c:pt>
                <c:pt idx="734">
                  <c:v>0.57194110687960065</c:v>
                </c:pt>
                <c:pt idx="735">
                  <c:v>0.57249264387531951</c:v>
                </c:pt>
                <c:pt idx="736">
                  <c:v>0.57331994936890396</c:v>
                </c:pt>
                <c:pt idx="737">
                  <c:v>0.57387148636462992</c:v>
                </c:pt>
                <c:pt idx="738">
                  <c:v>0.57469879185821104</c:v>
                </c:pt>
                <c:pt idx="739">
                  <c:v>0.57525032885393357</c:v>
                </c:pt>
                <c:pt idx="740">
                  <c:v>0.57607763434752046</c:v>
                </c:pt>
                <c:pt idx="741">
                  <c:v>0.57662917134324165</c:v>
                </c:pt>
                <c:pt idx="742">
                  <c:v>0.57745647683682499</c:v>
                </c:pt>
                <c:pt idx="743">
                  <c:v>0.57800801383254863</c:v>
                </c:pt>
                <c:pt idx="744">
                  <c:v>0.57883531932613264</c:v>
                </c:pt>
                <c:pt idx="745">
                  <c:v>0.57938685632185505</c:v>
                </c:pt>
                <c:pt idx="746">
                  <c:v>0.58021416181543384</c:v>
                </c:pt>
                <c:pt idx="747">
                  <c:v>0.58159300430474559</c:v>
                </c:pt>
                <c:pt idx="748">
                  <c:v>0.58297184679405323</c:v>
                </c:pt>
                <c:pt idx="749">
                  <c:v>0.58435068928335776</c:v>
                </c:pt>
                <c:pt idx="750">
                  <c:v>0.58572953177266529</c:v>
                </c:pt>
                <c:pt idx="751">
                  <c:v>0.58710837426197449</c:v>
                </c:pt>
                <c:pt idx="752">
                  <c:v>0.58793567975555849</c:v>
                </c:pt>
                <c:pt idx="753">
                  <c:v>0.58848721675128157</c:v>
                </c:pt>
                <c:pt idx="754">
                  <c:v>0.58931452224486558</c:v>
                </c:pt>
                <c:pt idx="755">
                  <c:v>0.58986605924058921</c:v>
                </c:pt>
                <c:pt idx="756">
                  <c:v>0.59069336473417322</c:v>
                </c:pt>
                <c:pt idx="757">
                  <c:v>0.59124490172989619</c:v>
                </c:pt>
                <c:pt idx="758">
                  <c:v>0.59207220722348164</c:v>
                </c:pt>
                <c:pt idx="759">
                  <c:v>0.5926237442192025</c:v>
                </c:pt>
                <c:pt idx="760">
                  <c:v>0.59345104971278428</c:v>
                </c:pt>
                <c:pt idx="761">
                  <c:v>0.59400258670850958</c:v>
                </c:pt>
                <c:pt idx="762">
                  <c:v>0.59482989220209714</c:v>
                </c:pt>
                <c:pt idx="763">
                  <c:v>0.59538142919781656</c:v>
                </c:pt>
                <c:pt idx="764">
                  <c:v>0.59620873469140123</c:v>
                </c:pt>
                <c:pt idx="765">
                  <c:v>0.59758757718070576</c:v>
                </c:pt>
                <c:pt idx="766">
                  <c:v>0.59896641967001518</c:v>
                </c:pt>
                <c:pt idx="767">
                  <c:v>0.60034526215932593</c:v>
                </c:pt>
                <c:pt idx="768">
                  <c:v>0.60172410464863246</c:v>
                </c:pt>
                <c:pt idx="769">
                  <c:v>0.60310294713793478</c:v>
                </c:pt>
                <c:pt idx="770">
                  <c:v>0.60448178962724142</c:v>
                </c:pt>
                <c:pt idx="771">
                  <c:v>0.60586063211655417</c:v>
                </c:pt>
                <c:pt idx="772">
                  <c:v>0.60668793761013828</c:v>
                </c:pt>
                <c:pt idx="773">
                  <c:v>0.60723947460586092</c:v>
                </c:pt>
                <c:pt idx="774">
                  <c:v>0.60806678009944148</c:v>
                </c:pt>
                <c:pt idx="775">
                  <c:v>0.60861831709516745</c:v>
                </c:pt>
                <c:pt idx="776">
                  <c:v>0.60944562258875401</c:v>
                </c:pt>
                <c:pt idx="777">
                  <c:v>0.60999715958447598</c:v>
                </c:pt>
                <c:pt idx="778">
                  <c:v>0.61082446507805765</c:v>
                </c:pt>
                <c:pt idx="779">
                  <c:v>0.61137600207378229</c:v>
                </c:pt>
                <c:pt idx="780">
                  <c:v>0.61220330756736296</c:v>
                </c:pt>
                <c:pt idx="781">
                  <c:v>0.61275484456309115</c:v>
                </c:pt>
                <c:pt idx="782">
                  <c:v>0.61358215005667049</c:v>
                </c:pt>
                <c:pt idx="783">
                  <c:v>0.61496099254598091</c:v>
                </c:pt>
                <c:pt idx="784">
                  <c:v>0.61633983503528722</c:v>
                </c:pt>
                <c:pt idx="785">
                  <c:v>0.61771867752459853</c:v>
                </c:pt>
                <c:pt idx="786">
                  <c:v>0.61909752001390062</c:v>
                </c:pt>
                <c:pt idx="787">
                  <c:v>0.62047636250320604</c:v>
                </c:pt>
                <c:pt idx="788">
                  <c:v>0.62185520499251545</c:v>
                </c:pt>
                <c:pt idx="789">
                  <c:v>0.62323404748182065</c:v>
                </c:pt>
                <c:pt idx="790">
                  <c:v>0.62406135297540621</c:v>
                </c:pt>
                <c:pt idx="791">
                  <c:v>0.62461288997112696</c:v>
                </c:pt>
                <c:pt idx="792">
                  <c:v>0.62544019546471163</c:v>
                </c:pt>
                <c:pt idx="793">
                  <c:v>0.62599173246043904</c:v>
                </c:pt>
                <c:pt idx="794">
                  <c:v>0.62681903795402094</c:v>
                </c:pt>
                <c:pt idx="795">
                  <c:v>0.62737057494974102</c:v>
                </c:pt>
                <c:pt idx="796">
                  <c:v>0.62819788044332892</c:v>
                </c:pt>
                <c:pt idx="797">
                  <c:v>0.62874941743905466</c:v>
                </c:pt>
                <c:pt idx="798">
                  <c:v>0.62957672293263156</c:v>
                </c:pt>
                <c:pt idx="799">
                  <c:v>0.63095556542193998</c:v>
                </c:pt>
                <c:pt idx="800">
                  <c:v>0.63233440791124651</c:v>
                </c:pt>
                <c:pt idx="801">
                  <c:v>0.63371325040055693</c:v>
                </c:pt>
                <c:pt idx="802">
                  <c:v>0.63509209288986346</c:v>
                </c:pt>
                <c:pt idx="803">
                  <c:v>0.63647093537917032</c:v>
                </c:pt>
                <c:pt idx="804">
                  <c:v>0.63784977786848074</c:v>
                </c:pt>
                <c:pt idx="805">
                  <c:v>0.63922862035778494</c:v>
                </c:pt>
                <c:pt idx="806">
                  <c:v>0.64060746284709191</c:v>
                </c:pt>
                <c:pt idx="807">
                  <c:v>0.641986305336396</c:v>
                </c:pt>
                <c:pt idx="808">
                  <c:v>0.64281361082998245</c:v>
                </c:pt>
                <c:pt idx="809">
                  <c:v>0.64336514782570298</c:v>
                </c:pt>
                <c:pt idx="810">
                  <c:v>0.64419245331929198</c:v>
                </c:pt>
                <c:pt idx="811">
                  <c:v>0.64474399031501328</c:v>
                </c:pt>
                <c:pt idx="812">
                  <c:v>0.6455712958085984</c:v>
                </c:pt>
                <c:pt idx="813">
                  <c:v>0.64695013829790204</c:v>
                </c:pt>
                <c:pt idx="814">
                  <c:v>0.64832898078720858</c:v>
                </c:pt>
                <c:pt idx="815">
                  <c:v>0.64970782327652044</c:v>
                </c:pt>
                <c:pt idx="816">
                  <c:v>0.65108666576582297</c:v>
                </c:pt>
                <c:pt idx="817">
                  <c:v>0.65246550825512994</c:v>
                </c:pt>
                <c:pt idx="818">
                  <c:v>0.65384435074443992</c:v>
                </c:pt>
                <c:pt idx="819">
                  <c:v>0.65522319323374645</c:v>
                </c:pt>
                <c:pt idx="820">
                  <c:v>0.65660203572305165</c:v>
                </c:pt>
                <c:pt idx="821">
                  <c:v>0.65798087821235862</c:v>
                </c:pt>
                <c:pt idx="822">
                  <c:v>0.65935972070166449</c:v>
                </c:pt>
                <c:pt idx="823">
                  <c:v>0.66073856319097546</c:v>
                </c:pt>
                <c:pt idx="824">
                  <c:v>0.66156586868455991</c:v>
                </c:pt>
                <c:pt idx="825">
                  <c:v>0.66184163718242373</c:v>
                </c:pt>
                <c:pt idx="826">
                  <c:v>0.66211740568028221</c:v>
                </c:pt>
                <c:pt idx="827">
                  <c:v>0.66239317417814392</c:v>
                </c:pt>
                <c:pt idx="828">
                  <c:v>0.66294471117386844</c:v>
                </c:pt>
                <c:pt idx="829">
                  <c:v>0.66322047967172792</c:v>
                </c:pt>
                <c:pt idx="830">
                  <c:v>0.66377201666745289</c:v>
                </c:pt>
                <c:pt idx="831">
                  <c:v>0.66432355366317752</c:v>
                </c:pt>
                <c:pt idx="832">
                  <c:v>0.66459932216103446</c:v>
                </c:pt>
                <c:pt idx="833">
                  <c:v>0.66515085915675565</c:v>
                </c:pt>
                <c:pt idx="834">
                  <c:v>0.66570239615248128</c:v>
                </c:pt>
                <c:pt idx="835">
                  <c:v>0.66597816465033965</c:v>
                </c:pt>
                <c:pt idx="836">
                  <c:v>0.66652970164606262</c:v>
                </c:pt>
                <c:pt idx="837">
                  <c:v>0.66708123864179014</c:v>
                </c:pt>
                <c:pt idx="838">
                  <c:v>0.66735700713964663</c:v>
                </c:pt>
                <c:pt idx="839">
                  <c:v>0.66790854413536904</c:v>
                </c:pt>
                <c:pt idx="840">
                  <c:v>0.66846008113109201</c:v>
                </c:pt>
                <c:pt idx="841">
                  <c:v>0.66873584962895694</c:v>
                </c:pt>
                <c:pt idx="842">
                  <c:v>0.66928738662467846</c:v>
                </c:pt>
                <c:pt idx="843">
                  <c:v>0.66983892362040298</c:v>
                </c:pt>
                <c:pt idx="844">
                  <c:v>0.67011469211826391</c:v>
                </c:pt>
                <c:pt idx="845">
                  <c:v>0.67066622911398521</c:v>
                </c:pt>
                <c:pt idx="846">
                  <c:v>0.67121776610970663</c:v>
                </c:pt>
                <c:pt idx="847">
                  <c:v>0.67149353460757044</c:v>
                </c:pt>
                <c:pt idx="848">
                  <c:v>0.67204507160329585</c:v>
                </c:pt>
                <c:pt idx="849">
                  <c:v>0.67259660859901593</c:v>
                </c:pt>
                <c:pt idx="850">
                  <c:v>0.67287237709687886</c:v>
                </c:pt>
                <c:pt idx="851">
                  <c:v>0.67342391409260005</c:v>
                </c:pt>
                <c:pt idx="852">
                  <c:v>0.67397545108832502</c:v>
                </c:pt>
                <c:pt idx="853">
                  <c:v>0.67425121958618772</c:v>
                </c:pt>
                <c:pt idx="854">
                  <c:v>0.67480275658190791</c:v>
                </c:pt>
                <c:pt idx="855">
                  <c:v>0.67535429357763022</c:v>
                </c:pt>
                <c:pt idx="856">
                  <c:v>0.67563006207549414</c:v>
                </c:pt>
                <c:pt idx="857">
                  <c:v>0.676181599071212</c:v>
                </c:pt>
                <c:pt idx="858">
                  <c:v>0.67673313606693564</c:v>
                </c:pt>
                <c:pt idx="859">
                  <c:v>0.6770089045648009</c:v>
                </c:pt>
                <c:pt idx="860">
                  <c:v>0.67756044156051964</c:v>
                </c:pt>
                <c:pt idx="861">
                  <c:v>0.67783621005838501</c:v>
                </c:pt>
                <c:pt idx="862">
                  <c:v>0.67811197855624195</c:v>
                </c:pt>
                <c:pt idx="863">
                  <c:v>0.67838774705410365</c:v>
                </c:pt>
                <c:pt idx="864">
                  <c:v>0.67893928404982928</c:v>
                </c:pt>
                <c:pt idx="865">
                  <c:v>0.67921505254769143</c:v>
                </c:pt>
                <c:pt idx="866">
                  <c:v>0.67976658954341063</c:v>
                </c:pt>
                <c:pt idx="867">
                  <c:v>0.68031812653913371</c:v>
                </c:pt>
                <c:pt idx="868">
                  <c:v>0.68059389503699419</c:v>
                </c:pt>
                <c:pt idx="869">
                  <c:v>0.68114543203272016</c:v>
                </c:pt>
                <c:pt idx="870">
                  <c:v>0.68169696902844024</c:v>
                </c:pt>
                <c:pt idx="871">
                  <c:v>0.68197273752630172</c:v>
                </c:pt>
                <c:pt idx="872">
                  <c:v>0.68252427452202424</c:v>
                </c:pt>
                <c:pt idx="873">
                  <c:v>0.68307581151774865</c:v>
                </c:pt>
                <c:pt idx="874">
                  <c:v>0.68335158001560758</c:v>
                </c:pt>
                <c:pt idx="875">
                  <c:v>0.68390311701133122</c:v>
                </c:pt>
                <c:pt idx="876">
                  <c:v>0.68445465400705419</c:v>
                </c:pt>
                <c:pt idx="877">
                  <c:v>0.68473042250491856</c:v>
                </c:pt>
                <c:pt idx="878">
                  <c:v>0.68528195950063819</c:v>
                </c:pt>
                <c:pt idx="879">
                  <c:v>0.68583349649636172</c:v>
                </c:pt>
                <c:pt idx="880">
                  <c:v>0.6861092649942232</c:v>
                </c:pt>
                <c:pt idx="881">
                  <c:v>0.6866608019899455</c:v>
                </c:pt>
                <c:pt idx="882">
                  <c:v>0.68721233898566458</c:v>
                </c:pt>
                <c:pt idx="883">
                  <c:v>0.68748810748353073</c:v>
                </c:pt>
                <c:pt idx="884">
                  <c:v>0.68803964447925325</c:v>
                </c:pt>
                <c:pt idx="885">
                  <c:v>0.68859118147497522</c:v>
                </c:pt>
                <c:pt idx="886">
                  <c:v>0.68886694997283349</c:v>
                </c:pt>
                <c:pt idx="887">
                  <c:v>0.68941848696856023</c:v>
                </c:pt>
                <c:pt idx="888">
                  <c:v>0.68997002396428364</c:v>
                </c:pt>
                <c:pt idx="889">
                  <c:v>0.69024579246214679</c:v>
                </c:pt>
                <c:pt idx="890">
                  <c:v>0.6907973294578672</c:v>
                </c:pt>
                <c:pt idx="891">
                  <c:v>0.69134886645359583</c:v>
                </c:pt>
                <c:pt idx="892">
                  <c:v>0.69162463495145265</c:v>
                </c:pt>
                <c:pt idx="893">
                  <c:v>0.69217617194717418</c:v>
                </c:pt>
                <c:pt idx="894">
                  <c:v>0.6927277089428977</c:v>
                </c:pt>
                <c:pt idx="895">
                  <c:v>0.69300347744075885</c:v>
                </c:pt>
                <c:pt idx="896">
                  <c:v>0.69355501443648415</c:v>
                </c:pt>
                <c:pt idx="897">
                  <c:v>0.69410655143220357</c:v>
                </c:pt>
                <c:pt idx="898">
                  <c:v>0.69438231993006205</c:v>
                </c:pt>
                <c:pt idx="899">
                  <c:v>0.69493385692579079</c:v>
                </c:pt>
                <c:pt idx="900">
                  <c:v>0.69576116241937513</c:v>
                </c:pt>
                <c:pt idx="901">
                  <c:v>0.69631269941509522</c:v>
                </c:pt>
                <c:pt idx="902">
                  <c:v>0.69658846791295415</c:v>
                </c:pt>
                <c:pt idx="903">
                  <c:v>0.69714000490868155</c:v>
                </c:pt>
                <c:pt idx="904">
                  <c:v>0.69769154190440363</c:v>
                </c:pt>
                <c:pt idx="905">
                  <c:v>0.69796731040226356</c:v>
                </c:pt>
                <c:pt idx="906">
                  <c:v>0.6985188473979862</c:v>
                </c:pt>
                <c:pt idx="907">
                  <c:v>0.69907038439370972</c:v>
                </c:pt>
                <c:pt idx="908">
                  <c:v>0.69934615289157265</c:v>
                </c:pt>
                <c:pt idx="909">
                  <c:v>0.69989768988729251</c:v>
                </c:pt>
                <c:pt idx="910">
                  <c:v>0.70044922688301892</c:v>
                </c:pt>
                <c:pt idx="911">
                  <c:v>0.7007249953808814</c:v>
                </c:pt>
                <c:pt idx="912">
                  <c:v>0.70127653237660104</c:v>
                </c:pt>
                <c:pt idx="913">
                  <c:v>0.701828069372323</c:v>
                </c:pt>
                <c:pt idx="914">
                  <c:v>0.70210383787018793</c:v>
                </c:pt>
                <c:pt idx="915">
                  <c:v>0.70265537486590801</c:v>
                </c:pt>
                <c:pt idx="916">
                  <c:v>0.70320691186162743</c:v>
                </c:pt>
                <c:pt idx="917">
                  <c:v>0.70348268035949202</c:v>
                </c:pt>
                <c:pt idx="918">
                  <c:v>0.70403421735521565</c:v>
                </c:pt>
                <c:pt idx="919">
                  <c:v>0.70458575435093751</c:v>
                </c:pt>
                <c:pt idx="920">
                  <c:v>0.70486152284880121</c:v>
                </c:pt>
                <c:pt idx="921">
                  <c:v>0.70541305984452196</c:v>
                </c:pt>
                <c:pt idx="922">
                  <c:v>0.70596459684024448</c:v>
                </c:pt>
                <c:pt idx="923">
                  <c:v>0.70624036533810663</c:v>
                </c:pt>
                <c:pt idx="924">
                  <c:v>0.70679190233383404</c:v>
                </c:pt>
                <c:pt idx="925">
                  <c:v>0.70734343932955446</c:v>
                </c:pt>
                <c:pt idx="926">
                  <c:v>0.70761920782741305</c:v>
                </c:pt>
                <c:pt idx="927">
                  <c:v>0.70817074482313602</c:v>
                </c:pt>
                <c:pt idx="928">
                  <c:v>0.70872228181885899</c:v>
                </c:pt>
                <c:pt idx="929">
                  <c:v>0.70899805031672292</c:v>
                </c:pt>
                <c:pt idx="930">
                  <c:v>0.709549587312443</c:v>
                </c:pt>
                <c:pt idx="931">
                  <c:v>0.71010112430816663</c:v>
                </c:pt>
                <c:pt idx="932">
                  <c:v>0.710376892806027</c:v>
                </c:pt>
                <c:pt idx="933">
                  <c:v>0.71092842980174997</c:v>
                </c:pt>
                <c:pt idx="934">
                  <c:v>0.71147996679747305</c:v>
                </c:pt>
                <c:pt idx="935">
                  <c:v>0.71175573529533465</c:v>
                </c:pt>
                <c:pt idx="936">
                  <c:v>0.71230727229105695</c:v>
                </c:pt>
                <c:pt idx="937">
                  <c:v>0.71313457778464096</c:v>
                </c:pt>
                <c:pt idx="938">
                  <c:v>0.71368611478036359</c:v>
                </c:pt>
                <c:pt idx="939">
                  <c:v>0.71451342027394749</c:v>
                </c:pt>
                <c:pt idx="940">
                  <c:v>0.71506495726967345</c:v>
                </c:pt>
                <c:pt idx="941">
                  <c:v>0.71534072576753249</c:v>
                </c:pt>
                <c:pt idx="942">
                  <c:v>0.71589226276325602</c:v>
                </c:pt>
                <c:pt idx="943">
                  <c:v>0.71644379975897798</c:v>
                </c:pt>
                <c:pt idx="944">
                  <c:v>0.71671956825684002</c:v>
                </c:pt>
                <c:pt idx="945">
                  <c:v>0.71727110525256299</c:v>
                </c:pt>
                <c:pt idx="946">
                  <c:v>0.7178226422482884</c:v>
                </c:pt>
                <c:pt idx="947">
                  <c:v>0.71809841074614922</c:v>
                </c:pt>
                <c:pt idx="948">
                  <c:v>0.71864994774187341</c:v>
                </c:pt>
                <c:pt idx="949">
                  <c:v>0.71920148473759304</c:v>
                </c:pt>
                <c:pt idx="950">
                  <c:v>0.71947725323545464</c:v>
                </c:pt>
                <c:pt idx="951">
                  <c:v>0.72002879023117994</c:v>
                </c:pt>
                <c:pt idx="952">
                  <c:v>0.72058032722689991</c:v>
                </c:pt>
                <c:pt idx="953">
                  <c:v>0.7208560957247605</c:v>
                </c:pt>
                <c:pt idx="954">
                  <c:v>0.72140763272048691</c:v>
                </c:pt>
                <c:pt idx="955">
                  <c:v>0.72195916971620477</c:v>
                </c:pt>
                <c:pt idx="956">
                  <c:v>0.72223493821406803</c:v>
                </c:pt>
                <c:pt idx="957">
                  <c:v>0.72278647520979344</c:v>
                </c:pt>
                <c:pt idx="958">
                  <c:v>0.72333801220551786</c:v>
                </c:pt>
                <c:pt idx="959">
                  <c:v>0.72361378070337501</c:v>
                </c:pt>
                <c:pt idx="960">
                  <c:v>0.72416531769910186</c:v>
                </c:pt>
                <c:pt idx="961">
                  <c:v>0.72471685469482405</c:v>
                </c:pt>
                <c:pt idx="962">
                  <c:v>0.72499262319268265</c:v>
                </c:pt>
                <c:pt idx="963">
                  <c:v>0.72554416018840495</c:v>
                </c:pt>
                <c:pt idx="964">
                  <c:v>0.72609569718413303</c:v>
                </c:pt>
                <c:pt idx="965">
                  <c:v>0.72637146568198963</c:v>
                </c:pt>
                <c:pt idx="966">
                  <c:v>0.72692300267771492</c:v>
                </c:pt>
                <c:pt idx="967">
                  <c:v>0.72747453967343745</c:v>
                </c:pt>
                <c:pt idx="968">
                  <c:v>0.72775030817129605</c:v>
                </c:pt>
                <c:pt idx="969">
                  <c:v>0.72830184516701901</c:v>
                </c:pt>
                <c:pt idx="970">
                  <c:v>0.72912915066060646</c:v>
                </c:pt>
                <c:pt idx="971">
                  <c:v>0.72968068765632665</c:v>
                </c:pt>
                <c:pt idx="972">
                  <c:v>0.73050799314991</c:v>
                </c:pt>
                <c:pt idx="973">
                  <c:v>0.73105953014563363</c:v>
                </c:pt>
                <c:pt idx="974">
                  <c:v>0.73188683563921864</c:v>
                </c:pt>
                <c:pt idx="975">
                  <c:v>0.73243837263494005</c:v>
                </c:pt>
                <c:pt idx="976">
                  <c:v>0.73271414113280198</c:v>
                </c:pt>
                <c:pt idx="977">
                  <c:v>0.73326567812852794</c:v>
                </c:pt>
                <c:pt idx="978">
                  <c:v>0.73381721512424802</c:v>
                </c:pt>
                <c:pt idx="979">
                  <c:v>0.73409298362210895</c:v>
                </c:pt>
                <c:pt idx="980">
                  <c:v>0.73464452061783492</c:v>
                </c:pt>
                <c:pt idx="981">
                  <c:v>0.73519605761355944</c:v>
                </c:pt>
                <c:pt idx="982">
                  <c:v>0.73547182611141892</c:v>
                </c:pt>
                <c:pt idx="983">
                  <c:v>0.73602336310713901</c:v>
                </c:pt>
                <c:pt idx="984">
                  <c:v>0.73657490010286197</c:v>
                </c:pt>
                <c:pt idx="985">
                  <c:v>0.73685066860072546</c:v>
                </c:pt>
                <c:pt idx="986">
                  <c:v>0.73740220559644598</c:v>
                </c:pt>
                <c:pt idx="987">
                  <c:v>0.73795374259216895</c:v>
                </c:pt>
                <c:pt idx="988">
                  <c:v>0.73822951109003065</c:v>
                </c:pt>
                <c:pt idx="989">
                  <c:v>0.73878104808575362</c:v>
                </c:pt>
                <c:pt idx="990">
                  <c:v>0.73933258508147559</c:v>
                </c:pt>
                <c:pt idx="991">
                  <c:v>0.73960835357934041</c:v>
                </c:pt>
                <c:pt idx="992">
                  <c:v>0.74015989057506293</c:v>
                </c:pt>
                <c:pt idx="993">
                  <c:v>0.74071142757078789</c:v>
                </c:pt>
                <c:pt idx="994">
                  <c:v>0.74098719606864405</c:v>
                </c:pt>
                <c:pt idx="995">
                  <c:v>0.74153873306436702</c:v>
                </c:pt>
                <c:pt idx="996">
                  <c:v>0.74209027006009398</c:v>
                </c:pt>
                <c:pt idx="997">
                  <c:v>0.74236603855795058</c:v>
                </c:pt>
                <c:pt idx="998">
                  <c:v>0.74291757555367621</c:v>
                </c:pt>
                <c:pt idx="999">
                  <c:v>0.7434691125494004</c:v>
                </c:pt>
                <c:pt idx="1000">
                  <c:v>0.743744881047258</c:v>
                </c:pt>
                <c:pt idx="1001">
                  <c:v>0.74429641804298163</c:v>
                </c:pt>
                <c:pt idx="1002">
                  <c:v>0.74512372353656664</c:v>
                </c:pt>
                <c:pt idx="1003">
                  <c:v>0.74567526053229094</c:v>
                </c:pt>
                <c:pt idx="1004">
                  <c:v>0.74650256602587295</c:v>
                </c:pt>
                <c:pt idx="1005">
                  <c:v>0.74705410302159891</c:v>
                </c:pt>
                <c:pt idx="1006">
                  <c:v>0.74788140851518514</c:v>
                </c:pt>
                <c:pt idx="1007">
                  <c:v>0.74843294551090156</c:v>
                </c:pt>
                <c:pt idx="1008">
                  <c:v>0.74926025100448945</c:v>
                </c:pt>
                <c:pt idx="1009">
                  <c:v>0.74981178800020998</c:v>
                </c:pt>
                <c:pt idx="1010">
                  <c:v>0.75063909349380054</c:v>
                </c:pt>
                <c:pt idx="1011">
                  <c:v>0.75119063048952273</c:v>
                </c:pt>
                <c:pt idx="1012">
                  <c:v>0.75146639898737577</c:v>
                </c:pt>
                <c:pt idx="1013">
                  <c:v>0.75201793598310163</c:v>
                </c:pt>
                <c:pt idx="1014">
                  <c:v>0.75256947297882693</c:v>
                </c:pt>
                <c:pt idx="1015">
                  <c:v>0.75284524147668874</c:v>
                </c:pt>
                <c:pt idx="1016">
                  <c:v>0.75339677847240805</c:v>
                </c:pt>
                <c:pt idx="1017">
                  <c:v>0.7539483154681359</c:v>
                </c:pt>
                <c:pt idx="1018">
                  <c:v>0.75422408396599205</c:v>
                </c:pt>
                <c:pt idx="1019">
                  <c:v>0.75477562096171746</c:v>
                </c:pt>
                <c:pt idx="1020">
                  <c:v>0.75532715795743799</c:v>
                </c:pt>
                <c:pt idx="1021">
                  <c:v>0.75560292645530192</c:v>
                </c:pt>
                <c:pt idx="1022">
                  <c:v>0.75615446345102422</c:v>
                </c:pt>
                <c:pt idx="1023">
                  <c:v>0.75670600044674563</c:v>
                </c:pt>
                <c:pt idx="1024">
                  <c:v>0.756981768944606</c:v>
                </c:pt>
                <c:pt idx="1025">
                  <c:v>0.75753330594032642</c:v>
                </c:pt>
                <c:pt idx="1026">
                  <c:v>0.75808484293605205</c:v>
                </c:pt>
                <c:pt idx="1027">
                  <c:v>0.75836061143391365</c:v>
                </c:pt>
                <c:pt idx="1028">
                  <c:v>0.7589121484296355</c:v>
                </c:pt>
                <c:pt idx="1029">
                  <c:v>0.75946368542535858</c:v>
                </c:pt>
                <c:pt idx="1030">
                  <c:v>0.75973945392322428</c:v>
                </c:pt>
                <c:pt idx="1031">
                  <c:v>0.76029099091894303</c:v>
                </c:pt>
                <c:pt idx="1032">
                  <c:v>0.76111829641253093</c:v>
                </c:pt>
                <c:pt idx="1033">
                  <c:v>0.76166983340825589</c:v>
                </c:pt>
                <c:pt idx="1034">
                  <c:v>0.76249713890183501</c:v>
                </c:pt>
                <c:pt idx="1035">
                  <c:v>0.76304867589755765</c:v>
                </c:pt>
                <c:pt idx="1036">
                  <c:v>0.76387598139114365</c:v>
                </c:pt>
                <c:pt idx="1037">
                  <c:v>0.76442751838686562</c:v>
                </c:pt>
                <c:pt idx="1038">
                  <c:v>0.76525482388044963</c:v>
                </c:pt>
                <c:pt idx="1039">
                  <c:v>0.76580636087617204</c:v>
                </c:pt>
                <c:pt idx="1040">
                  <c:v>0.76663366636975894</c:v>
                </c:pt>
                <c:pt idx="1041">
                  <c:v>0.76718520336548401</c:v>
                </c:pt>
                <c:pt idx="1042">
                  <c:v>0.76801250885906258</c:v>
                </c:pt>
                <c:pt idx="1043">
                  <c:v>0.76856404585478599</c:v>
                </c:pt>
                <c:pt idx="1044">
                  <c:v>0.76939135134837444</c:v>
                </c:pt>
                <c:pt idx="1045">
                  <c:v>0.76994288834409674</c:v>
                </c:pt>
                <c:pt idx="1046">
                  <c:v>0.77021865684195379</c:v>
                </c:pt>
                <c:pt idx="1047">
                  <c:v>0.77077019383767764</c:v>
                </c:pt>
                <c:pt idx="1048">
                  <c:v>0.77132173083340272</c:v>
                </c:pt>
                <c:pt idx="1049">
                  <c:v>0.77159749933126076</c:v>
                </c:pt>
                <c:pt idx="1050">
                  <c:v>0.77214903632698939</c:v>
                </c:pt>
                <c:pt idx="1051">
                  <c:v>0.77270057332270958</c:v>
                </c:pt>
                <c:pt idx="1052">
                  <c:v>0.7729763418205674</c:v>
                </c:pt>
                <c:pt idx="1053">
                  <c:v>0.77352787881629081</c:v>
                </c:pt>
                <c:pt idx="1054">
                  <c:v>0.77407941581201622</c:v>
                </c:pt>
                <c:pt idx="1055">
                  <c:v>0.77435518430987871</c:v>
                </c:pt>
                <c:pt idx="1056">
                  <c:v>0.77490672130560001</c:v>
                </c:pt>
                <c:pt idx="1057">
                  <c:v>0.77545825830132165</c:v>
                </c:pt>
                <c:pt idx="1058">
                  <c:v>0.77573402679918779</c:v>
                </c:pt>
                <c:pt idx="1059">
                  <c:v>0.77628556379490476</c:v>
                </c:pt>
                <c:pt idx="1060">
                  <c:v>0.77683710079062729</c:v>
                </c:pt>
                <c:pt idx="1061">
                  <c:v>0.77711286928849199</c:v>
                </c:pt>
                <c:pt idx="1062">
                  <c:v>0.77766440628421596</c:v>
                </c:pt>
                <c:pt idx="1063">
                  <c:v>0.77849171177779763</c:v>
                </c:pt>
                <c:pt idx="1064">
                  <c:v>0.77904324877352271</c:v>
                </c:pt>
                <c:pt idx="1065">
                  <c:v>0.77987055426710672</c:v>
                </c:pt>
                <c:pt idx="1066">
                  <c:v>0.78042209126282658</c:v>
                </c:pt>
                <c:pt idx="1067">
                  <c:v>0.78124939675641103</c:v>
                </c:pt>
                <c:pt idx="1068">
                  <c:v>0.781800933752134</c:v>
                </c:pt>
                <c:pt idx="1069">
                  <c:v>0.78262823924572045</c:v>
                </c:pt>
                <c:pt idx="1070">
                  <c:v>0.78317977624144164</c:v>
                </c:pt>
                <c:pt idx="1071">
                  <c:v>0.78400708173502243</c:v>
                </c:pt>
                <c:pt idx="1072">
                  <c:v>0.7845586187307475</c:v>
                </c:pt>
                <c:pt idx="1073">
                  <c:v>0.78538592422433151</c:v>
                </c:pt>
                <c:pt idx="1074">
                  <c:v>0.78593746122005459</c:v>
                </c:pt>
                <c:pt idx="1075">
                  <c:v>0.78704053521150164</c:v>
                </c:pt>
                <c:pt idx="1076">
                  <c:v>0.78731630370935812</c:v>
                </c:pt>
                <c:pt idx="1077">
                  <c:v>0.78759207220722349</c:v>
                </c:pt>
                <c:pt idx="1078">
                  <c:v>0.78841937770080806</c:v>
                </c:pt>
                <c:pt idx="1079">
                  <c:v>0.78869514619866965</c:v>
                </c:pt>
                <c:pt idx="1080">
                  <c:v>0.7889709146965328</c:v>
                </c:pt>
                <c:pt idx="1081">
                  <c:v>0.78979822019011792</c:v>
                </c:pt>
                <c:pt idx="1082">
                  <c:v>0.79007398868797596</c:v>
                </c:pt>
                <c:pt idx="1083">
                  <c:v>0.79034975718584022</c:v>
                </c:pt>
                <c:pt idx="1084">
                  <c:v>0.79117706267942445</c:v>
                </c:pt>
                <c:pt idx="1085">
                  <c:v>0.79145283117728249</c:v>
                </c:pt>
                <c:pt idx="1086">
                  <c:v>0.79172859967514564</c:v>
                </c:pt>
                <c:pt idx="1087">
                  <c:v>0.79255590516872898</c:v>
                </c:pt>
                <c:pt idx="1088">
                  <c:v>0.79283167366659502</c:v>
                </c:pt>
                <c:pt idx="1089">
                  <c:v>0.79310744216445195</c:v>
                </c:pt>
                <c:pt idx="1090">
                  <c:v>0.79393474765803662</c:v>
                </c:pt>
                <c:pt idx="1091">
                  <c:v>0.79421051615589922</c:v>
                </c:pt>
                <c:pt idx="1092">
                  <c:v>0.79448628465375859</c:v>
                </c:pt>
                <c:pt idx="1093">
                  <c:v>0.79531359014733949</c:v>
                </c:pt>
                <c:pt idx="1094">
                  <c:v>0.79558935864520397</c:v>
                </c:pt>
                <c:pt idx="1095">
                  <c:v>0.79586512714306601</c:v>
                </c:pt>
                <c:pt idx="1096">
                  <c:v>0.79669243263665246</c:v>
                </c:pt>
                <c:pt idx="1097">
                  <c:v>0.79696820113451261</c:v>
                </c:pt>
                <c:pt idx="1098">
                  <c:v>0.79724396963237298</c:v>
                </c:pt>
                <c:pt idx="1099">
                  <c:v>0.79807127512595699</c:v>
                </c:pt>
                <c:pt idx="1100">
                  <c:v>0.79834704362382192</c:v>
                </c:pt>
                <c:pt idx="1101">
                  <c:v>0.7986228121216834</c:v>
                </c:pt>
                <c:pt idx="1102">
                  <c:v>0.79945011761526397</c:v>
                </c:pt>
                <c:pt idx="1103">
                  <c:v>0.79972588611313089</c:v>
                </c:pt>
                <c:pt idx="1104">
                  <c:v>0.80000165461098993</c:v>
                </c:pt>
                <c:pt idx="1105">
                  <c:v>0.80082896010457394</c:v>
                </c:pt>
                <c:pt idx="1106">
                  <c:v>0.80110472860243298</c:v>
                </c:pt>
                <c:pt idx="1107">
                  <c:v>0.80138049710029402</c:v>
                </c:pt>
                <c:pt idx="1108">
                  <c:v>0.80248357109173707</c:v>
                </c:pt>
                <c:pt idx="1109">
                  <c:v>0.80275933958960322</c:v>
                </c:pt>
                <c:pt idx="1110">
                  <c:v>0.80386241358104704</c:v>
                </c:pt>
                <c:pt idx="1111">
                  <c:v>0.80413818207890797</c:v>
                </c:pt>
                <c:pt idx="1112">
                  <c:v>0.80524125607035646</c:v>
                </c:pt>
                <c:pt idx="1113">
                  <c:v>0.8055170245682145</c:v>
                </c:pt>
                <c:pt idx="1114">
                  <c:v>0.80662009855966321</c:v>
                </c:pt>
                <c:pt idx="1115">
                  <c:v>0.80689586705752492</c:v>
                </c:pt>
                <c:pt idx="1116">
                  <c:v>0.80799894104896797</c:v>
                </c:pt>
                <c:pt idx="1117">
                  <c:v>0.80827470954683001</c:v>
                </c:pt>
                <c:pt idx="1118">
                  <c:v>0.80937778353827505</c:v>
                </c:pt>
                <c:pt idx="1119">
                  <c:v>0.80965355203613765</c:v>
                </c:pt>
                <c:pt idx="1120">
                  <c:v>0.81075662602758491</c:v>
                </c:pt>
                <c:pt idx="1121">
                  <c:v>0.81103239452544396</c:v>
                </c:pt>
                <c:pt idx="1122">
                  <c:v>0.81213546851689145</c:v>
                </c:pt>
                <c:pt idx="1123">
                  <c:v>0.81241123701475104</c:v>
                </c:pt>
                <c:pt idx="1124">
                  <c:v>0.81351431100619598</c:v>
                </c:pt>
                <c:pt idx="1125">
                  <c:v>0.81379007950406046</c:v>
                </c:pt>
                <c:pt idx="1126">
                  <c:v>0.81489315349550728</c:v>
                </c:pt>
                <c:pt idx="1127">
                  <c:v>0.81516892199336277</c:v>
                </c:pt>
                <c:pt idx="1128">
                  <c:v>0.81627199598481104</c:v>
                </c:pt>
                <c:pt idx="1129">
                  <c:v>0.81654776448267197</c:v>
                </c:pt>
                <c:pt idx="1130">
                  <c:v>0.8176508384741229</c:v>
                </c:pt>
                <c:pt idx="1131">
                  <c:v>0.81792660697197905</c:v>
                </c:pt>
                <c:pt idx="1132">
                  <c:v>0.81902968096342565</c:v>
                </c:pt>
                <c:pt idx="1133">
                  <c:v>0.81930544946128603</c:v>
                </c:pt>
                <c:pt idx="1134">
                  <c:v>0.82040852345273196</c:v>
                </c:pt>
                <c:pt idx="1135">
                  <c:v>0.82068429195059545</c:v>
                </c:pt>
                <c:pt idx="1136">
                  <c:v>0.82178736594203561</c:v>
                </c:pt>
                <c:pt idx="1137">
                  <c:v>0.82206313443990009</c:v>
                </c:pt>
                <c:pt idx="1138">
                  <c:v>0.82316620843134558</c:v>
                </c:pt>
                <c:pt idx="1139">
                  <c:v>0.82344197692920695</c:v>
                </c:pt>
                <c:pt idx="1140">
                  <c:v>0.82371774542706677</c:v>
                </c:pt>
                <c:pt idx="1141">
                  <c:v>0.824545050920653</c:v>
                </c:pt>
                <c:pt idx="1142">
                  <c:v>0.82482081941852015</c:v>
                </c:pt>
                <c:pt idx="1143">
                  <c:v>0.82509658791637597</c:v>
                </c:pt>
                <c:pt idx="1144">
                  <c:v>0.82592389340996064</c:v>
                </c:pt>
                <c:pt idx="1145">
                  <c:v>0.82619966190782201</c:v>
                </c:pt>
                <c:pt idx="1146">
                  <c:v>0.82647543040568594</c:v>
                </c:pt>
                <c:pt idx="1147">
                  <c:v>0.82730273589926406</c:v>
                </c:pt>
                <c:pt idx="1148">
                  <c:v>0.82757850439712899</c:v>
                </c:pt>
                <c:pt idx="1149">
                  <c:v>0.82785427289499292</c:v>
                </c:pt>
                <c:pt idx="1150">
                  <c:v>0.82868157838857914</c:v>
                </c:pt>
                <c:pt idx="1151">
                  <c:v>0.82895734688643596</c:v>
                </c:pt>
                <c:pt idx="1152">
                  <c:v>0.829233115384297</c:v>
                </c:pt>
                <c:pt idx="1153">
                  <c:v>0.83006042087788201</c:v>
                </c:pt>
                <c:pt idx="1154">
                  <c:v>0.83033618937573961</c:v>
                </c:pt>
                <c:pt idx="1155">
                  <c:v>0.83061195787360464</c:v>
                </c:pt>
                <c:pt idx="1156">
                  <c:v>0.83143926336718865</c:v>
                </c:pt>
                <c:pt idx="1157">
                  <c:v>0.83171503186505003</c:v>
                </c:pt>
                <c:pt idx="1158">
                  <c:v>0.83199080036291095</c:v>
                </c:pt>
                <c:pt idx="1159">
                  <c:v>0.83281810585649596</c:v>
                </c:pt>
                <c:pt idx="1160">
                  <c:v>0.83309387435435933</c:v>
                </c:pt>
                <c:pt idx="1161">
                  <c:v>0.83336964285221748</c:v>
                </c:pt>
                <c:pt idx="1162">
                  <c:v>0.83419694834580305</c:v>
                </c:pt>
                <c:pt idx="1163">
                  <c:v>0.83447271684366398</c:v>
                </c:pt>
                <c:pt idx="1164">
                  <c:v>0.83474848534152846</c:v>
                </c:pt>
                <c:pt idx="1165">
                  <c:v>0.83585155933297095</c:v>
                </c:pt>
                <c:pt idx="1166">
                  <c:v>0.83612732783083199</c:v>
                </c:pt>
                <c:pt idx="1167">
                  <c:v>0.83723040182227759</c:v>
                </c:pt>
                <c:pt idx="1168">
                  <c:v>0.83750617032013996</c:v>
                </c:pt>
                <c:pt idx="1169">
                  <c:v>0.8386092443115899</c:v>
                </c:pt>
                <c:pt idx="1170">
                  <c:v>0.83888501280944994</c:v>
                </c:pt>
                <c:pt idx="1171">
                  <c:v>0.83998808680089265</c:v>
                </c:pt>
                <c:pt idx="1172">
                  <c:v>0.84026385529875403</c:v>
                </c:pt>
                <c:pt idx="1173">
                  <c:v>0.84136692929019896</c:v>
                </c:pt>
                <c:pt idx="1174">
                  <c:v>0.84164269778806333</c:v>
                </c:pt>
                <c:pt idx="1175">
                  <c:v>0.84274577177950993</c:v>
                </c:pt>
                <c:pt idx="1176">
                  <c:v>0.84302154027736798</c:v>
                </c:pt>
                <c:pt idx="1177">
                  <c:v>0.84412461426881902</c:v>
                </c:pt>
                <c:pt idx="1178">
                  <c:v>0.84440038276667451</c:v>
                </c:pt>
                <c:pt idx="1179">
                  <c:v>0.84550345675812322</c:v>
                </c:pt>
                <c:pt idx="1180">
                  <c:v>0.84577922525598492</c:v>
                </c:pt>
                <c:pt idx="1181">
                  <c:v>0.84688229924742797</c:v>
                </c:pt>
                <c:pt idx="1182">
                  <c:v>0.84715806774528901</c:v>
                </c:pt>
                <c:pt idx="1183">
                  <c:v>0.84826114173673206</c:v>
                </c:pt>
                <c:pt idx="1184">
                  <c:v>0.84853691023459665</c:v>
                </c:pt>
                <c:pt idx="1185">
                  <c:v>0.84963998422604203</c:v>
                </c:pt>
                <c:pt idx="1186">
                  <c:v>0.84991575272390363</c:v>
                </c:pt>
                <c:pt idx="1187">
                  <c:v>0.85101882671534901</c:v>
                </c:pt>
                <c:pt idx="1188">
                  <c:v>0.85129459521321005</c:v>
                </c:pt>
                <c:pt idx="1189">
                  <c:v>0.85239766920465598</c:v>
                </c:pt>
                <c:pt idx="1190">
                  <c:v>0.85267343770252069</c:v>
                </c:pt>
                <c:pt idx="1191">
                  <c:v>0.85377651169396362</c:v>
                </c:pt>
                <c:pt idx="1192">
                  <c:v>0.854052280191824</c:v>
                </c:pt>
                <c:pt idx="1193">
                  <c:v>0.85515535418327293</c:v>
                </c:pt>
                <c:pt idx="1194">
                  <c:v>0.85543112268113264</c:v>
                </c:pt>
                <c:pt idx="1195">
                  <c:v>0.85653419667257946</c:v>
                </c:pt>
                <c:pt idx="1196">
                  <c:v>0.85680996517043895</c:v>
                </c:pt>
                <c:pt idx="1197">
                  <c:v>0.85791303916188622</c:v>
                </c:pt>
                <c:pt idx="1198">
                  <c:v>0.85818880765974892</c:v>
                </c:pt>
                <c:pt idx="1199">
                  <c:v>0.85929188165119486</c:v>
                </c:pt>
                <c:pt idx="1200">
                  <c:v>0.85956765014905301</c:v>
                </c:pt>
                <c:pt idx="1201">
                  <c:v>0.86067072414050194</c:v>
                </c:pt>
                <c:pt idx="1202">
                  <c:v>0.86094649263836398</c:v>
                </c:pt>
                <c:pt idx="1203">
                  <c:v>0.86122226113622058</c:v>
                </c:pt>
                <c:pt idx="1204">
                  <c:v>0.86204956662981103</c:v>
                </c:pt>
                <c:pt idx="1205">
                  <c:v>0.86232533512766696</c:v>
                </c:pt>
                <c:pt idx="1206">
                  <c:v>0.86260110362553244</c:v>
                </c:pt>
                <c:pt idx="1207">
                  <c:v>0.86342840911911545</c:v>
                </c:pt>
                <c:pt idx="1208">
                  <c:v>0.86370417761697693</c:v>
                </c:pt>
                <c:pt idx="1209">
                  <c:v>0.86397994611483886</c:v>
                </c:pt>
                <c:pt idx="1210">
                  <c:v>0.86480725160842387</c:v>
                </c:pt>
                <c:pt idx="1211">
                  <c:v>0.86508302010628102</c:v>
                </c:pt>
                <c:pt idx="1212">
                  <c:v>0.86535878860414295</c:v>
                </c:pt>
                <c:pt idx="1213">
                  <c:v>0.86618609409772696</c:v>
                </c:pt>
                <c:pt idx="1214">
                  <c:v>0.86646186259559244</c:v>
                </c:pt>
                <c:pt idx="1215">
                  <c:v>0.86673763109345292</c:v>
                </c:pt>
                <c:pt idx="1216">
                  <c:v>0.86784070508489886</c:v>
                </c:pt>
                <c:pt idx="1217">
                  <c:v>0.86811647358275701</c:v>
                </c:pt>
                <c:pt idx="1218">
                  <c:v>0.86921954757420195</c:v>
                </c:pt>
                <c:pt idx="1219">
                  <c:v>0.86949531607206465</c:v>
                </c:pt>
                <c:pt idx="1220">
                  <c:v>0.87059839006351192</c:v>
                </c:pt>
                <c:pt idx="1221">
                  <c:v>0.8708741585613744</c:v>
                </c:pt>
                <c:pt idx="1222">
                  <c:v>0.87197723255282189</c:v>
                </c:pt>
                <c:pt idx="1223">
                  <c:v>0.87225300105067805</c:v>
                </c:pt>
                <c:pt idx="1224">
                  <c:v>0.87335607504212398</c:v>
                </c:pt>
                <c:pt idx="1225">
                  <c:v>0.87363184353999002</c:v>
                </c:pt>
                <c:pt idx="1226">
                  <c:v>0.87473491753143429</c:v>
                </c:pt>
                <c:pt idx="1227">
                  <c:v>0.87501068602929422</c:v>
                </c:pt>
                <c:pt idx="1228">
                  <c:v>0.87611376002073749</c:v>
                </c:pt>
                <c:pt idx="1229">
                  <c:v>0.87638952851860064</c:v>
                </c:pt>
                <c:pt idx="1230">
                  <c:v>0.87749260251004746</c:v>
                </c:pt>
                <c:pt idx="1231">
                  <c:v>0.8777683710079055</c:v>
                </c:pt>
                <c:pt idx="1232">
                  <c:v>0.87887144499935421</c:v>
                </c:pt>
                <c:pt idx="1233">
                  <c:v>0.87914721349721592</c:v>
                </c:pt>
                <c:pt idx="1234">
                  <c:v>0.88025028748865919</c:v>
                </c:pt>
                <c:pt idx="1235">
                  <c:v>0.88052605598651956</c:v>
                </c:pt>
                <c:pt idx="1236">
                  <c:v>0.88162912997796306</c:v>
                </c:pt>
                <c:pt idx="1237">
                  <c:v>0.88190489847582865</c:v>
                </c:pt>
                <c:pt idx="1238">
                  <c:v>0.88300797246727325</c:v>
                </c:pt>
                <c:pt idx="1239">
                  <c:v>0.88328374096513229</c:v>
                </c:pt>
                <c:pt idx="1240">
                  <c:v>0.88438681495658023</c:v>
                </c:pt>
                <c:pt idx="1241">
                  <c:v>0.88466258345444149</c:v>
                </c:pt>
                <c:pt idx="1242">
                  <c:v>0.88576565744589109</c:v>
                </c:pt>
                <c:pt idx="1243">
                  <c:v>0.88604142594374924</c:v>
                </c:pt>
                <c:pt idx="1244">
                  <c:v>0.88714449993519473</c:v>
                </c:pt>
                <c:pt idx="1245">
                  <c:v>0.88742026843305621</c:v>
                </c:pt>
                <c:pt idx="1246">
                  <c:v>0.88852334242450171</c:v>
                </c:pt>
                <c:pt idx="1247">
                  <c:v>0.88879911092236319</c:v>
                </c:pt>
                <c:pt idx="1248">
                  <c:v>0.88990218491380857</c:v>
                </c:pt>
                <c:pt idx="1249">
                  <c:v>0.89017795341167072</c:v>
                </c:pt>
                <c:pt idx="1250">
                  <c:v>0.89128102740311765</c:v>
                </c:pt>
                <c:pt idx="1251">
                  <c:v>0.89155679590097359</c:v>
                </c:pt>
                <c:pt idx="1252">
                  <c:v>0.89265986989242319</c:v>
                </c:pt>
                <c:pt idx="1253">
                  <c:v>0.89293563839028656</c:v>
                </c:pt>
                <c:pt idx="1254">
                  <c:v>0.89403871238173072</c:v>
                </c:pt>
                <c:pt idx="1255">
                  <c:v>0.8943144808795912</c:v>
                </c:pt>
                <c:pt idx="1256">
                  <c:v>0.89541755487103358</c:v>
                </c:pt>
                <c:pt idx="1257">
                  <c:v>0.89569332336890062</c:v>
                </c:pt>
                <c:pt idx="1258">
                  <c:v>0.89679639736034422</c:v>
                </c:pt>
                <c:pt idx="1259">
                  <c:v>0.89707216585820149</c:v>
                </c:pt>
                <c:pt idx="1260">
                  <c:v>0.89734793435606719</c:v>
                </c:pt>
                <c:pt idx="1261">
                  <c:v>0.8981752398496512</c:v>
                </c:pt>
                <c:pt idx="1262">
                  <c:v>0.89845100834751224</c:v>
                </c:pt>
                <c:pt idx="1263">
                  <c:v>0.89872677684537472</c:v>
                </c:pt>
                <c:pt idx="1264">
                  <c:v>0.89955408233895751</c:v>
                </c:pt>
                <c:pt idx="1265">
                  <c:v>0.89982985083682065</c:v>
                </c:pt>
                <c:pt idx="1266">
                  <c:v>0.90010561933468392</c:v>
                </c:pt>
                <c:pt idx="1267">
                  <c:v>0.90120869332612763</c:v>
                </c:pt>
                <c:pt idx="1268">
                  <c:v>0.90148446182398756</c:v>
                </c:pt>
                <c:pt idx="1269">
                  <c:v>0.90258753581543061</c:v>
                </c:pt>
                <c:pt idx="1270">
                  <c:v>0.90286330431329498</c:v>
                </c:pt>
                <c:pt idx="1271">
                  <c:v>0.90396637830474058</c:v>
                </c:pt>
                <c:pt idx="1272">
                  <c:v>0.90424214680259996</c:v>
                </c:pt>
                <c:pt idx="1273">
                  <c:v>0.905345220794048</c:v>
                </c:pt>
                <c:pt idx="1274">
                  <c:v>0.90562098929190848</c:v>
                </c:pt>
                <c:pt idx="1275">
                  <c:v>0.90672406328335564</c:v>
                </c:pt>
                <c:pt idx="1276">
                  <c:v>0.90699983178121601</c:v>
                </c:pt>
                <c:pt idx="1277">
                  <c:v>0.90810290577265684</c:v>
                </c:pt>
                <c:pt idx="1278">
                  <c:v>0.90837867427052521</c:v>
                </c:pt>
                <c:pt idx="1279">
                  <c:v>0.90948174826196571</c:v>
                </c:pt>
                <c:pt idx="1280">
                  <c:v>0.90975751675983063</c:v>
                </c:pt>
                <c:pt idx="1281">
                  <c:v>0.91086059075127557</c:v>
                </c:pt>
                <c:pt idx="1282">
                  <c:v>0.9111363592491365</c:v>
                </c:pt>
                <c:pt idx="1283">
                  <c:v>0.91223943324058698</c:v>
                </c:pt>
                <c:pt idx="1284">
                  <c:v>0.91251520173844458</c:v>
                </c:pt>
                <c:pt idx="1285">
                  <c:v>0.91361827572989063</c:v>
                </c:pt>
                <c:pt idx="1286">
                  <c:v>0.913894044227752</c:v>
                </c:pt>
                <c:pt idx="1287">
                  <c:v>0.91499711821919993</c:v>
                </c:pt>
                <c:pt idx="1288">
                  <c:v>0.91527288671705642</c:v>
                </c:pt>
                <c:pt idx="1289">
                  <c:v>0.91637596070850402</c:v>
                </c:pt>
                <c:pt idx="1290">
                  <c:v>0.91665172920636551</c:v>
                </c:pt>
                <c:pt idx="1291">
                  <c:v>0.91775480319781322</c:v>
                </c:pt>
                <c:pt idx="1292">
                  <c:v>0.91803057169567304</c:v>
                </c:pt>
                <c:pt idx="1293">
                  <c:v>0.91913364568711897</c:v>
                </c:pt>
                <c:pt idx="1294">
                  <c:v>0.91940941418498245</c:v>
                </c:pt>
                <c:pt idx="1295">
                  <c:v>0.92051248817642306</c:v>
                </c:pt>
                <c:pt idx="1296">
                  <c:v>0.92078825667429098</c:v>
                </c:pt>
                <c:pt idx="1297">
                  <c:v>0.92189133066573592</c:v>
                </c:pt>
                <c:pt idx="1298">
                  <c:v>0.92216709916359463</c:v>
                </c:pt>
                <c:pt idx="1299">
                  <c:v>0.92327017315504001</c:v>
                </c:pt>
                <c:pt idx="1300">
                  <c:v>0.92354594165290049</c:v>
                </c:pt>
                <c:pt idx="1301">
                  <c:v>0.92464901564435098</c:v>
                </c:pt>
                <c:pt idx="1302">
                  <c:v>0.92492478414220758</c:v>
                </c:pt>
                <c:pt idx="1303">
                  <c:v>0.92602785813365462</c:v>
                </c:pt>
                <c:pt idx="1304">
                  <c:v>0.92630362663151722</c:v>
                </c:pt>
                <c:pt idx="1305">
                  <c:v>0.9274067006229576</c:v>
                </c:pt>
                <c:pt idx="1306">
                  <c:v>0.92768246912082197</c:v>
                </c:pt>
                <c:pt idx="1307">
                  <c:v>0.92878554311226758</c:v>
                </c:pt>
                <c:pt idx="1308">
                  <c:v>0.92906131161012895</c:v>
                </c:pt>
                <c:pt idx="1309">
                  <c:v>0.93016438560157499</c:v>
                </c:pt>
                <c:pt idx="1310">
                  <c:v>0.93044015409943703</c:v>
                </c:pt>
                <c:pt idx="1311">
                  <c:v>0.93154322809088264</c:v>
                </c:pt>
                <c:pt idx="1312">
                  <c:v>0.93181899658874645</c:v>
                </c:pt>
                <c:pt idx="1313">
                  <c:v>0.93319783907805165</c:v>
                </c:pt>
                <c:pt idx="1314">
                  <c:v>0.93347360757591202</c:v>
                </c:pt>
                <c:pt idx="1315">
                  <c:v>0.93457668156735507</c:v>
                </c:pt>
                <c:pt idx="1316">
                  <c:v>0.934852450065219</c:v>
                </c:pt>
                <c:pt idx="1317">
                  <c:v>0.93595552405666449</c:v>
                </c:pt>
                <c:pt idx="1318">
                  <c:v>0.93623129255452986</c:v>
                </c:pt>
                <c:pt idx="1319">
                  <c:v>0.93733436654597202</c:v>
                </c:pt>
                <c:pt idx="1320">
                  <c:v>0.93761013504383295</c:v>
                </c:pt>
                <c:pt idx="1321">
                  <c:v>0.93871320903527899</c:v>
                </c:pt>
                <c:pt idx="1322">
                  <c:v>0.93898897753314292</c:v>
                </c:pt>
                <c:pt idx="1323">
                  <c:v>0.94009205152458986</c:v>
                </c:pt>
                <c:pt idx="1324">
                  <c:v>0.94036782002244657</c:v>
                </c:pt>
                <c:pt idx="1325">
                  <c:v>0.94147089401389605</c:v>
                </c:pt>
                <c:pt idx="1326">
                  <c:v>0.94174666251175565</c:v>
                </c:pt>
                <c:pt idx="1327">
                  <c:v>0.94284973650320503</c:v>
                </c:pt>
                <c:pt idx="1328">
                  <c:v>0.94312550500106196</c:v>
                </c:pt>
                <c:pt idx="1329">
                  <c:v>0.94422857899250701</c:v>
                </c:pt>
                <c:pt idx="1330">
                  <c:v>0.94450434749036849</c:v>
                </c:pt>
                <c:pt idx="1331">
                  <c:v>0.94560742148181465</c:v>
                </c:pt>
                <c:pt idx="1332">
                  <c:v>0.94588318997967558</c:v>
                </c:pt>
                <c:pt idx="1333">
                  <c:v>0.94698626397112096</c:v>
                </c:pt>
                <c:pt idx="1334">
                  <c:v>0.94726203246898522</c:v>
                </c:pt>
                <c:pt idx="1335">
                  <c:v>0.94836510646042904</c:v>
                </c:pt>
                <c:pt idx="1336">
                  <c:v>0.94864087495829386</c:v>
                </c:pt>
                <c:pt idx="1337">
                  <c:v>0.94974394894973602</c:v>
                </c:pt>
                <c:pt idx="1338">
                  <c:v>0.95001971744760005</c:v>
                </c:pt>
                <c:pt idx="1339">
                  <c:v>0.95112279143904299</c:v>
                </c:pt>
                <c:pt idx="1340">
                  <c:v>0.95139855993690359</c:v>
                </c:pt>
                <c:pt idx="1341">
                  <c:v>0.95250163392835063</c:v>
                </c:pt>
                <c:pt idx="1342">
                  <c:v>0.95277740242621345</c:v>
                </c:pt>
                <c:pt idx="1343">
                  <c:v>0.95388047641765705</c:v>
                </c:pt>
                <c:pt idx="1344">
                  <c:v>0.95415624491551798</c:v>
                </c:pt>
                <c:pt idx="1345">
                  <c:v>0.95525931890696358</c:v>
                </c:pt>
                <c:pt idx="1346">
                  <c:v>0.95553508740482562</c:v>
                </c:pt>
                <c:pt idx="1347">
                  <c:v>0.956638161396271</c:v>
                </c:pt>
                <c:pt idx="1348">
                  <c:v>0.95691392989413149</c:v>
                </c:pt>
                <c:pt idx="1349">
                  <c:v>0.95801700388557864</c:v>
                </c:pt>
                <c:pt idx="1350">
                  <c:v>0.95829277238344246</c:v>
                </c:pt>
                <c:pt idx="1351">
                  <c:v>0.95939584637489073</c:v>
                </c:pt>
                <c:pt idx="1352">
                  <c:v>0.95967161487274921</c:v>
                </c:pt>
                <c:pt idx="1353">
                  <c:v>0.96077468886419493</c:v>
                </c:pt>
                <c:pt idx="1354">
                  <c:v>0.96105045736205463</c:v>
                </c:pt>
                <c:pt idx="1355">
                  <c:v>0.96215353135350146</c:v>
                </c:pt>
                <c:pt idx="1356">
                  <c:v>0.9624292998513605</c:v>
                </c:pt>
                <c:pt idx="1357">
                  <c:v>0.96353237384280377</c:v>
                </c:pt>
                <c:pt idx="1358">
                  <c:v>0.96380814234066803</c:v>
                </c:pt>
                <c:pt idx="1359">
                  <c:v>0.96491121633211641</c:v>
                </c:pt>
                <c:pt idx="1360">
                  <c:v>0.96518698482997456</c:v>
                </c:pt>
                <c:pt idx="1361">
                  <c:v>0.96656582731928264</c:v>
                </c:pt>
                <c:pt idx="1362">
                  <c:v>0.96794466980859228</c:v>
                </c:pt>
                <c:pt idx="1363">
                  <c:v>0.96932351229789893</c:v>
                </c:pt>
                <c:pt idx="1364">
                  <c:v>0.96959928079575697</c:v>
                </c:pt>
                <c:pt idx="1365">
                  <c:v>0.97070235478720157</c:v>
                </c:pt>
                <c:pt idx="1366">
                  <c:v>0.97097812328506483</c:v>
                </c:pt>
                <c:pt idx="1367">
                  <c:v>0.97208119727651165</c:v>
                </c:pt>
                <c:pt idx="1368">
                  <c:v>0.97235696577437136</c:v>
                </c:pt>
                <c:pt idx="1369">
                  <c:v>0.97346003976581641</c:v>
                </c:pt>
                <c:pt idx="1370">
                  <c:v>0.97373580826368333</c:v>
                </c:pt>
                <c:pt idx="1371">
                  <c:v>0.97483888225512672</c:v>
                </c:pt>
                <c:pt idx="1372">
                  <c:v>0.97511465075298576</c:v>
                </c:pt>
                <c:pt idx="1373">
                  <c:v>0.97621772474443136</c:v>
                </c:pt>
                <c:pt idx="1374">
                  <c:v>0.97649349324229273</c:v>
                </c:pt>
                <c:pt idx="1375">
                  <c:v>0.97759656723373778</c:v>
                </c:pt>
                <c:pt idx="1376">
                  <c:v>0.97787233573159971</c:v>
                </c:pt>
                <c:pt idx="1377">
                  <c:v>0.97897540972304664</c:v>
                </c:pt>
                <c:pt idx="1378">
                  <c:v>0.97925117822090679</c:v>
                </c:pt>
                <c:pt idx="1379">
                  <c:v>0.98035425221235251</c:v>
                </c:pt>
                <c:pt idx="1380">
                  <c:v>0.98063002071021177</c:v>
                </c:pt>
                <c:pt idx="1381">
                  <c:v>0.98173309470165671</c:v>
                </c:pt>
                <c:pt idx="1382">
                  <c:v>0.98200886319952163</c:v>
                </c:pt>
                <c:pt idx="1383">
                  <c:v>0.98311193719096657</c:v>
                </c:pt>
                <c:pt idx="1384">
                  <c:v>0.9833877056888275</c:v>
                </c:pt>
                <c:pt idx="1385">
                  <c:v>0.98449077968027399</c:v>
                </c:pt>
                <c:pt idx="1386">
                  <c:v>0.98476654817813458</c:v>
                </c:pt>
                <c:pt idx="1387">
                  <c:v>0.9858696221695844</c:v>
                </c:pt>
                <c:pt idx="1388">
                  <c:v>0.986145390667442</c:v>
                </c:pt>
                <c:pt idx="1389">
                  <c:v>0.98724846465889093</c:v>
                </c:pt>
                <c:pt idx="1390">
                  <c:v>0.98752423315674898</c:v>
                </c:pt>
                <c:pt idx="1391">
                  <c:v>0.98862730714819769</c:v>
                </c:pt>
                <c:pt idx="1392">
                  <c:v>0.98890307564605651</c:v>
                </c:pt>
                <c:pt idx="1393">
                  <c:v>0.99000614963749978</c:v>
                </c:pt>
                <c:pt idx="1394">
                  <c:v>0.99028191813536359</c:v>
                </c:pt>
                <c:pt idx="1395">
                  <c:v>0.99138499212680897</c:v>
                </c:pt>
                <c:pt idx="1396">
                  <c:v>0.99166076062467101</c:v>
                </c:pt>
                <c:pt idx="1397">
                  <c:v>0.99276383461611595</c:v>
                </c:pt>
                <c:pt idx="1398">
                  <c:v>0.99303960311397865</c:v>
                </c:pt>
                <c:pt idx="1399">
                  <c:v>0.99414267710542403</c:v>
                </c:pt>
                <c:pt idx="1400">
                  <c:v>0.99441844560328496</c:v>
                </c:pt>
                <c:pt idx="1401">
                  <c:v>0.99552151959473101</c:v>
                </c:pt>
                <c:pt idx="1402">
                  <c:v>0.99579728809259205</c:v>
                </c:pt>
                <c:pt idx="1403">
                  <c:v>0.99690036208403798</c:v>
                </c:pt>
                <c:pt idx="1404">
                  <c:v>0.99717613058189902</c:v>
                </c:pt>
                <c:pt idx="1405">
                  <c:v>0.99827920457334562</c:v>
                </c:pt>
                <c:pt idx="1406">
                  <c:v>0.99855497307120378</c:v>
                </c:pt>
                <c:pt idx="1407">
                  <c:v>0.99993381556051364</c:v>
                </c:pt>
              </c:numCache>
            </c:numRef>
          </c:xVal>
          <c:yVal>
            <c:numRef>
              <c:f>Sheet2!$K$1:$K$1408</c:f>
              <c:numCache>
                <c:formatCode>General</c:formatCode>
                <c:ptCount val="1408"/>
                <c:pt idx="0">
                  <c:v>0</c:v>
                </c:pt>
                <c:pt idx="1">
                  <c:v>78.400127528112534</c:v>
                </c:pt>
                <c:pt idx="2">
                  <c:v>78.400299367595906</c:v>
                </c:pt>
                <c:pt idx="3">
                  <c:v>78.400431270572099</c:v>
                </c:pt>
                <c:pt idx="4">
                  <c:v>78.400484840596448</c:v>
                </c:pt>
                <c:pt idx="5">
                  <c:v>78.400644034197327</c:v>
                </c:pt>
                <c:pt idx="6">
                  <c:v>78.400672684039904</c:v>
                </c:pt>
                <c:pt idx="7">
                  <c:v>78.400720718688078</c:v>
                </c:pt>
                <c:pt idx="8">
                  <c:v>78.400740733453972</c:v>
                </c:pt>
                <c:pt idx="9">
                  <c:v>78.4007582794559</c:v>
                </c:pt>
                <c:pt idx="10">
                  <c:v>78.400774048295304</c:v>
                </c:pt>
                <c:pt idx="11">
                  <c:v>78.4008113589055</c:v>
                </c:pt>
                <c:pt idx="12">
                  <c:v>78.400829779029294</c:v>
                </c:pt>
                <c:pt idx="13">
                  <c:v>78.400850671996892</c:v>
                </c:pt>
                <c:pt idx="14">
                  <c:v>78.400861207366205</c:v>
                </c:pt>
                <c:pt idx="15">
                  <c:v>78.4008731422865</c:v>
                </c:pt>
                <c:pt idx="16">
                  <c:v>78.400876397110082</c:v>
                </c:pt>
                <c:pt idx="17">
                  <c:v>78.400881778093378</c:v>
                </c:pt>
                <c:pt idx="18">
                  <c:v>78.400886190254454</c:v>
                </c:pt>
                <c:pt idx="19">
                  <c:v>78.400889766892604</c:v>
                </c:pt>
                <c:pt idx="20">
                  <c:v>78.400893895107799</c:v>
                </c:pt>
                <c:pt idx="21">
                  <c:v>78.400896935448898</c:v>
                </c:pt>
                <c:pt idx="22">
                  <c:v>78.400897805096278</c:v>
                </c:pt>
                <c:pt idx="23">
                  <c:v>78.4008998463583</c:v>
                </c:pt>
                <c:pt idx="24">
                  <c:v>78.400901357685655</c:v>
                </c:pt>
                <c:pt idx="25">
                  <c:v>78.400902511675881</c:v>
                </c:pt>
                <c:pt idx="26">
                  <c:v>78.4009036286201</c:v>
                </c:pt>
                <c:pt idx="27">
                  <c:v>78.400904215934005</c:v>
                </c:pt>
                <c:pt idx="28">
                  <c:v>78.400904531629749</c:v>
                </c:pt>
                <c:pt idx="29">
                  <c:v>78.400904683679144</c:v>
                </c:pt>
                <c:pt idx="30">
                  <c:v>78.400904914750683</c:v>
                </c:pt>
                <c:pt idx="31">
                  <c:v>78.400905019708702</c:v>
                </c:pt>
                <c:pt idx="32">
                  <c:v>78.400905298815644</c:v>
                </c:pt>
                <c:pt idx="33">
                  <c:v>78.400905365570793</c:v>
                </c:pt>
                <c:pt idx="34">
                  <c:v>78.400905497742585</c:v>
                </c:pt>
                <c:pt idx="35">
                  <c:v>78.400905565898285</c:v>
                </c:pt>
                <c:pt idx="36">
                  <c:v>78.400905751218545</c:v>
                </c:pt>
                <c:pt idx="37">
                  <c:v>78.400905859707294</c:v>
                </c:pt>
                <c:pt idx="38">
                  <c:v>78.400905942139502</c:v>
                </c:pt>
                <c:pt idx="39">
                  <c:v>78.400906007098911</c:v>
                </c:pt>
                <c:pt idx="40">
                  <c:v>78.400906042592283</c:v>
                </c:pt>
                <c:pt idx="41">
                  <c:v>78.400906058390802</c:v>
                </c:pt>
                <c:pt idx="42">
                  <c:v>78.400906094401549</c:v>
                </c:pt>
                <c:pt idx="43">
                  <c:v>78.400906104842605</c:v>
                </c:pt>
                <c:pt idx="44">
                  <c:v>78.40090612146291</c:v>
                </c:pt>
                <c:pt idx="45">
                  <c:v>78.400906150502848</c:v>
                </c:pt>
                <c:pt idx="46">
                  <c:v>78.400906173424005</c:v>
                </c:pt>
                <c:pt idx="47">
                  <c:v>78.400906192753496</c:v>
                </c:pt>
                <c:pt idx="48">
                  <c:v>78.400906210470183</c:v>
                </c:pt>
                <c:pt idx="49">
                  <c:v>78.400906219206604</c:v>
                </c:pt>
                <c:pt idx="50">
                  <c:v>78.400906233209099</c:v>
                </c:pt>
                <c:pt idx="51">
                  <c:v>78.400906241854102</c:v>
                </c:pt>
                <c:pt idx="52">
                  <c:v>78.400906250499148</c:v>
                </c:pt>
                <c:pt idx="53">
                  <c:v>78.400906252477782</c:v>
                </c:pt>
                <c:pt idx="54">
                  <c:v>78.400906258383202</c:v>
                </c:pt>
                <c:pt idx="55">
                  <c:v>78.400906256830709</c:v>
                </c:pt>
                <c:pt idx="56">
                  <c:v>78.400906259235526</c:v>
                </c:pt>
                <c:pt idx="57">
                  <c:v>78.400906259600802</c:v>
                </c:pt>
                <c:pt idx="58">
                  <c:v>78.400906258626648</c:v>
                </c:pt>
                <c:pt idx="59">
                  <c:v>78.40090626346668</c:v>
                </c:pt>
                <c:pt idx="60">
                  <c:v>78.400906263679801</c:v>
                </c:pt>
                <c:pt idx="61">
                  <c:v>78.400906265871527</c:v>
                </c:pt>
                <c:pt idx="62">
                  <c:v>78.400906265871527</c:v>
                </c:pt>
                <c:pt idx="63">
                  <c:v>78.40090626821582</c:v>
                </c:pt>
                <c:pt idx="64">
                  <c:v>78.400906267150006</c:v>
                </c:pt>
                <c:pt idx="65">
                  <c:v>78.400906268854598</c:v>
                </c:pt>
                <c:pt idx="66">
                  <c:v>78.400906269463405</c:v>
                </c:pt>
                <c:pt idx="67">
                  <c:v>78.400906270041801</c:v>
                </c:pt>
                <c:pt idx="68">
                  <c:v>78.400906268702627</c:v>
                </c:pt>
                <c:pt idx="69">
                  <c:v>78.400906270254879</c:v>
                </c:pt>
                <c:pt idx="70">
                  <c:v>78.4009062718076</c:v>
                </c:pt>
                <c:pt idx="71">
                  <c:v>78.400906270650609</c:v>
                </c:pt>
                <c:pt idx="72">
                  <c:v>78.400906270985402</c:v>
                </c:pt>
                <c:pt idx="73">
                  <c:v>78.40090627253791</c:v>
                </c:pt>
                <c:pt idx="74">
                  <c:v>78.4009062708637</c:v>
                </c:pt>
                <c:pt idx="75">
                  <c:v>78.400906271107559</c:v>
                </c:pt>
                <c:pt idx="76">
                  <c:v>78.400906272263882</c:v>
                </c:pt>
                <c:pt idx="77">
                  <c:v>78.400906273116306</c:v>
                </c:pt>
                <c:pt idx="78">
                  <c:v>78.400906272507498</c:v>
                </c:pt>
                <c:pt idx="79">
                  <c:v>78.400906273024859</c:v>
                </c:pt>
                <c:pt idx="80">
                  <c:v>78.400906273481127</c:v>
                </c:pt>
                <c:pt idx="81">
                  <c:v>78.400906272811881</c:v>
                </c:pt>
                <c:pt idx="82">
                  <c:v>78.400906273298901</c:v>
                </c:pt>
                <c:pt idx="83">
                  <c:v>78.400906272446548</c:v>
                </c:pt>
                <c:pt idx="84">
                  <c:v>78.400906273450815</c:v>
                </c:pt>
                <c:pt idx="85">
                  <c:v>78.400906274699182</c:v>
                </c:pt>
                <c:pt idx="86">
                  <c:v>78.400906274333892</c:v>
                </c:pt>
                <c:pt idx="87">
                  <c:v>78.400906273207596</c:v>
                </c:pt>
                <c:pt idx="88">
                  <c:v>78.400906274699182</c:v>
                </c:pt>
                <c:pt idx="89">
                  <c:v>78.400906273877325</c:v>
                </c:pt>
                <c:pt idx="90">
                  <c:v>78.400906274729579</c:v>
                </c:pt>
                <c:pt idx="91">
                  <c:v>78.400906274486019</c:v>
                </c:pt>
                <c:pt idx="92">
                  <c:v>78.400906274790501</c:v>
                </c:pt>
                <c:pt idx="93">
                  <c:v>78.400906275003607</c:v>
                </c:pt>
                <c:pt idx="94">
                  <c:v>78.400906274212446</c:v>
                </c:pt>
                <c:pt idx="95">
                  <c:v>78.4009062738468</c:v>
                </c:pt>
                <c:pt idx="96">
                  <c:v>78.400906274760004</c:v>
                </c:pt>
                <c:pt idx="97">
                  <c:v>78.400906274455579</c:v>
                </c:pt>
                <c:pt idx="98">
                  <c:v>78.400906273390206</c:v>
                </c:pt>
                <c:pt idx="99">
                  <c:v>78.400906274090303</c:v>
                </c:pt>
                <c:pt idx="100">
                  <c:v>78.400906274242814</c:v>
                </c:pt>
                <c:pt idx="101">
                  <c:v>78.400906275034004</c:v>
                </c:pt>
                <c:pt idx="102">
                  <c:v>78.400906274273026</c:v>
                </c:pt>
                <c:pt idx="103">
                  <c:v>78.400906274638302</c:v>
                </c:pt>
                <c:pt idx="104">
                  <c:v>78.40090627375551</c:v>
                </c:pt>
                <c:pt idx="105">
                  <c:v>78.400906275429648</c:v>
                </c:pt>
                <c:pt idx="106">
                  <c:v>78.400906274820898</c:v>
                </c:pt>
                <c:pt idx="107">
                  <c:v>78.400906274486019</c:v>
                </c:pt>
                <c:pt idx="108">
                  <c:v>78.400906275003607</c:v>
                </c:pt>
                <c:pt idx="109">
                  <c:v>78.400906274273026</c:v>
                </c:pt>
                <c:pt idx="110">
                  <c:v>78.400906274394799</c:v>
                </c:pt>
                <c:pt idx="111">
                  <c:v>78.400906273816403</c:v>
                </c:pt>
                <c:pt idx="112">
                  <c:v>78.400906274516501</c:v>
                </c:pt>
                <c:pt idx="113">
                  <c:v>78.400906274181679</c:v>
                </c:pt>
                <c:pt idx="114">
                  <c:v>78.400906275399322</c:v>
                </c:pt>
                <c:pt idx="115">
                  <c:v>78.400906273816403</c:v>
                </c:pt>
                <c:pt idx="116">
                  <c:v>78.400906274059878</c:v>
                </c:pt>
                <c:pt idx="117">
                  <c:v>78.400906275673222</c:v>
                </c:pt>
                <c:pt idx="118">
                  <c:v>78.400906275216627</c:v>
                </c:pt>
                <c:pt idx="119">
                  <c:v>78.400906274820898</c:v>
                </c:pt>
                <c:pt idx="120">
                  <c:v>78.400906274212446</c:v>
                </c:pt>
                <c:pt idx="121">
                  <c:v>78.400906273877325</c:v>
                </c:pt>
                <c:pt idx="122">
                  <c:v>78.400906273481127</c:v>
                </c:pt>
                <c:pt idx="123">
                  <c:v>78.400906274455579</c:v>
                </c:pt>
                <c:pt idx="124">
                  <c:v>78.40090627485138</c:v>
                </c:pt>
                <c:pt idx="125">
                  <c:v>78.400906274942727</c:v>
                </c:pt>
                <c:pt idx="126">
                  <c:v>78.400906274729579</c:v>
                </c:pt>
                <c:pt idx="127">
                  <c:v>78.40090627363368</c:v>
                </c:pt>
                <c:pt idx="128">
                  <c:v>78.400906273968602</c:v>
                </c:pt>
                <c:pt idx="129">
                  <c:v>78.400906275064401</c:v>
                </c:pt>
                <c:pt idx="130">
                  <c:v>78.400906274303395</c:v>
                </c:pt>
                <c:pt idx="131">
                  <c:v>78.400906274212446</c:v>
                </c:pt>
                <c:pt idx="132">
                  <c:v>78.400906274394799</c:v>
                </c:pt>
                <c:pt idx="133">
                  <c:v>78.400906275825406</c:v>
                </c:pt>
                <c:pt idx="134">
                  <c:v>78.400906274333892</c:v>
                </c:pt>
                <c:pt idx="135">
                  <c:v>78.400906274151211</c:v>
                </c:pt>
                <c:pt idx="136">
                  <c:v>78.400906275003607</c:v>
                </c:pt>
                <c:pt idx="137">
                  <c:v>78.400906274059878</c:v>
                </c:pt>
                <c:pt idx="138">
                  <c:v>78.400906274394799</c:v>
                </c:pt>
                <c:pt idx="139">
                  <c:v>78.400906273785878</c:v>
                </c:pt>
                <c:pt idx="140">
                  <c:v>78.400906275034004</c:v>
                </c:pt>
                <c:pt idx="141">
                  <c:v>78.40090627375551</c:v>
                </c:pt>
                <c:pt idx="142">
                  <c:v>78.400906274151211</c:v>
                </c:pt>
                <c:pt idx="143">
                  <c:v>78.400906273998999</c:v>
                </c:pt>
                <c:pt idx="144">
                  <c:v>78.400906274486019</c:v>
                </c:pt>
                <c:pt idx="145">
                  <c:v>78.40090627485138</c:v>
                </c:pt>
                <c:pt idx="146">
                  <c:v>78.400906273785878</c:v>
                </c:pt>
                <c:pt idx="147">
                  <c:v>78.400906274181679</c:v>
                </c:pt>
                <c:pt idx="148">
                  <c:v>78.400906273512007</c:v>
                </c:pt>
                <c:pt idx="149">
                  <c:v>78.40090627485138</c:v>
                </c:pt>
                <c:pt idx="150">
                  <c:v>78.400906274546998</c:v>
                </c:pt>
                <c:pt idx="151">
                  <c:v>78.400906274455579</c:v>
                </c:pt>
                <c:pt idx="152">
                  <c:v>78.400906274486019</c:v>
                </c:pt>
                <c:pt idx="153">
                  <c:v>78.400906274455579</c:v>
                </c:pt>
                <c:pt idx="154">
                  <c:v>78.400906274333892</c:v>
                </c:pt>
                <c:pt idx="155">
                  <c:v>78.400906274333892</c:v>
                </c:pt>
                <c:pt idx="156">
                  <c:v>78.400906274151211</c:v>
                </c:pt>
                <c:pt idx="157">
                  <c:v>78.400906274607792</c:v>
                </c:pt>
                <c:pt idx="158">
                  <c:v>78.400906274942727</c:v>
                </c:pt>
                <c:pt idx="159">
                  <c:v>78.400906274729579</c:v>
                </c:pt>
                <c:pt idx="160">
                  <c:v>78.400906273998999</c:v>
                </c:pt>
                <c:pt idx="161">
                  <c:v>78.400906275125294</c:v>
                </c:pt>
                <c:pt idx="162">
                  <c:v>78.400906274942727</c:v>
                </c:pt>
                <c:pt idx="163">
                  <c:v>78.400906274942727</c:v>
                </c:pt>
                <c:pt idx="164">
                  <c:v>78.400906274242814</c:v>
                </c:pt>
                <c:pt idx="165">
                  <c:v>78.400906273268504</c:v>
                </c:pt>
                <c:pt idx="166">
                  <c:v>78.40090627485138</c:v>
                </c:pt>
                <c:pt idx="167">
                  <c:v>78.400906275064401</c:v>
                </c:pt>
                <c:pt idx="168">
                  <c:v>78.400906274151211</c:v>
                </c:pt>
                <c:pt idx="169">
                  <c:v>78.400906274820898</c:v>
                </c:pt>
                <c:pt idx="170">
                  <c:v>78.400906274151211</c:v>
                </c:pt>
                <c:pt idx="171">
                  <c:v>78.400906274699182</c:v>
                </c:pt>
                <c:pt idx="172">
                  <c:v>78.400906273968602</c:v>
                </c:pt>
                <c:pt idx="173">
                  <c:v>78.400906273481127</c:v>
                </c:pt>
                <c:pt idx="174">
                  <c:v>78.400906274486019</c:v>
                </c:pt>
                <c:pt idx="175">
                  <c:v>78.40090627375551</c:v>
                </c:pt>
                <c:pt idx="176">
                  <c:v>78.400906274912543</c:v>
                </c:pt>
                <c:pt idx="177">
                  <c:v>78.400906274729579</c:v>
                </c:pt>
                <c:pt idx="178">
                  <c:v>78.400906274836103</c:v>
                </c:pt>
                <c:pt idx="179">
                  <c:v>78.400906274273026</c:v>
                </c:pt>
                <c:pt idx="180">
                  <c:v>78.400906275049195</c:v>
                </c:pt>
                <c:pt idx="181">
                  <c:v>78.400906274699182</c:v>
                </c:pt>
                <c:pt idx="182">
                  <c:v>78.400906274638302</c:v>
                </c:pt>
                <c:pt idx="183">
                  <c:v>78.400906274486019</c:v>
                </c:pt>
                <c:pt idx="184">
                  <c:v>78.400906274227324</c:v>
                </c:pt>
                <c:pt idx="185">
                  <c:v>78.4009062741208</c:v>
                </c:pt>
                <c:pt idx="186">
                  <c:v>78.4009062745926</c:v>
                </c:pt>
                <c:pt idx="187">
                  <c:v>78.400906274531678</c:v>
                </c:pt>
                <c:pt idx="188">
                  <c:v>78.400906274805692</c:v>
                </c:pt>
                <c:pt idx="189">
                  <c:v>78.400906274440402</c:v>
                </c:pt>
                <c:pt idx="190">
                  <c:v>78.400906274212446</c:v>
                </c:pt>
                <c:pt idx="191">
                  <c:v>78.400906274638302</c:v>
                </c:pt>
                <c:pt idx="192">
                  <c:v>78.400906274683848</c:v>
                </c:pt>
                <c:pt idx="193">
                  <c:v>78.400906274425182</c:v>
                </c:pt>
                <c:pt idx="194">
                  <c:v>78.400906274075126</c:v>
                </c:pt>
                <c:pt idx="195">
                  <c:v>78.400906273618503</c:v>
                </c:pt>
                <c:pt idx="196">
                  <c:v>78.400906275247578</c:v>
                </c:pt>
                <c:pt idx="197">
                  <c:v>78.400906274455579</c:v>
                </c:pt>
                <c:pt idx="198">
                  <c:v>78.400906274957904</c:v>
                </c:pt>
                <c:pt idx="199">
                  <c:v>78.400906274896982</c:v>
                </c:pt>
                <c:pt idx="200">
                  <c:v>78.400906274638302</c:v>
                </c:pt>
                <c:pt idx="201">
                  <c:v>78.400906274151211</c:v>
                </c:pt>
                <c:pt idx="202">
                  <c:v>78.400906273892502</c:v>
                </c:pt>
                <c:pt idx="203">
                  <c:v>78.400906273801198</c:v>
                </c:pt>
                <c:pt idx="204">
                  <c:v>78.400906273968602</c:v>
                </c:pt>
                <c:pt idx="205">
                  <c:v>78.400906275003607</c:v>
                </c:pt>
                <c:pt idx="206">
                  <c:v>78.400906274501281</c:v>
                </c:pt>
                <c:pt idx="207">
                  <c:v>78.400906274486019</c:v>
                </c:pt>
                <c:pt idx="208">
                  <c:v>78.400906274699182</c:v>
                </c:pt>
                <c:pt idx="209">
                  <c:v>78.400906274379494</c:v>
                </c:pt>
                <c:pt idx="210">
                  <c:v>78.400906274607792</c:v>
                </c:pt>
                <c:pt idx="211">
                  <c:v>78.400906274516501</c:v>
                </c:pt>
                <c:pt idx="212">
                  <c:v>78.400906274440402</c:v>
                </c:pt>
                <c:pt idx="213">
                  <c:v>78.400906274227324</c:v>
                </c:pt>
                <c:pt idx="214">
                  <c:v>78.400906273785878</c:v>
                </c:pt>
                <c:pt idx="215">
                  <c:v>78.400906275094883</c:v>
                </c:pt>
                <c:pt idx="216">
                  <c:v>78.400906274577395</c:v>
                </c:pt>
                <c:pt idx="217">
                  <c:v>78.400906274668699</c:v>
                </c:pt>
                <c:pt idx="218">
                  <c:v>78.400906274212446</c:v>
                </c:pt>
                <c:pt idx="219">
                  <c:v>78.400906273481127</c:v>
                </c:pt>
                <c:pt idx="220">
                  <c:v>78.400906274227324</c:v>
                </c:pt>
                <c:pt idx="221">
                  <c:v>78.400906274638302</c:v>
                </c:pt>
                <c:pt idx="222">
                  <c:v>78.40090627511043</c:v>
                </c:pt>
                <c:pt idx="223">
                  <c:v>78.400906275018826</c:v>
                </c:pt>
                <c:pt idx="224">
                  <c:v>78.400906274212446</c:v>
                </c:pt>
                <c:pt idx="225">
                  <c:v>78.400906274318899</c:v>
                </c:pt>
                <c:pt idx="226">
                  <c:v>78.400906274729579</c:v>
                </c:pt>
                <c:pt idx="227">
                  <c:v>78.400906273679382</c:v>
                </c:pt>
                <c:pt idx="228">
                  <c:v>78.400906274714401</c:v>
                </c:pt>
                <c:pt idx="229">
                  <c:v>78.400906273877325</c:v>
                </c:pt>
                <c:pt idx="230">
                  <c:v>78.400906274683848</c:v>
                </c:pt>
                <c:pt idx="231">
                  <c:v>78.400906274668699</c:v>
                </c:pt>
                <c:pt idx="232">
                  <c:v>78.400906273694588</c:v>
                </c:pt>
                <c:pt idx="233">
                  <c:v>78.40090627375551</c:v>
                </c:pt>
                <c:pt idx="234">
                  <c:v>78.400906274729579</c:v>
                </c:pt>
                <c:pt idx="235">
                  <c:v>78.400906273983779</c:v>
                </c:pt>
                <c:pt idx="236">
                  <c:v>78.400906274288204</c:v>
                </c:pt>
                <c:pt idx="237">
                  <c:v>78.400906274379494</c:v>
                </c:pt>
                <c:pt idx="238">
                  <c:v>78.400906274379494</c:v>
                </c:pt>
                <c:pt idx="239">
                  <c:v>78.400906273983779</c:v>
                </c:pt>
                <c:pt idx="240">
                  <c:v>78.4009062741208</c:v>
                </c:pt>
                <c:pt idx="241">
                  <c:v>78.400906273877325</c:v>
                </c:pt>
                <c:pt idx="242">
                  <c:v>78.40090627511043</c:v>
                </c:pt>
                <c:pt idx="243">
                  <c:v>78.400906274562203</c:v>
                </c:pt>
                <c:pt idx="244">
                  <c:v>78.400906274136005</c:v>
                </c:pt>
                <c:pt idx="245">
                  <c:v>78.400906274683848</c:v>
                </c:pt>
                <c:pt idx="246">
                  <c:v>78.400906274151211</c:v>
                </c:pt>
                <c:pt idx="247">
                  <c:v>78.400906274196899</c:v>
                </c:pt>
                <c:pt idx="248">
                  <c:v>78.400906274333892</c:v>
                </c:pt>
                <c:pt idx="249">
                  <c:v>78.4009062745926</c:v>
                </c:pt>
                <c:pt idx="250">
                  <c:v>78.400906274166402</c:v>
                </c:pt>
                <c:pt idx="251">
                  <c:v>78.400906274029509</c:v>
                </c:pt>
                <c:pt idx="252">
                  <c:v>78.400906274546998</c:v>
                </c:pt>
                <c:pt idx="253">
                  <c:v>78.400906274349097</c:v>
                </c:pt>
                <c:pt idx="254">
                  <c:v>78.400906274577395</c:v>
                </c:pt>
                <c:pt idx="255">
                  <c:v>78.400906274683848</c:v>
                </c:pt>
                <c:pt idx="256">
                  <c:v>78.400906273998999</c:v>
                </c:pt>
                <c:pt idx="257">
                  <c:v>78.400906274455579</c:v>
                </c:pt>
                <c:pt idx="258">
                  <c:v>78.400906274668699</c:v>
                </c:pt>
                <c:pt idx="259">
                  <c:v>78.400906274714401</c:v>
                </c:pt>
                <c:pt idx="260">
                  <c:v>78.400906274942727</c:v>
                </c:pt>
                <c:pt idx="261">
                  <c:v>78.400906274470898</c:v>
                </c:pt>
                <c:pt idx="262">
                  <c:v>78.400906275034004</c:v>
                </c:pt>
                <c:pt idx="263">
                  <c:v>78.400906275094883</c:v>
                </c:pt>
                <c:pt idx="264">
                  <c:v>78.400906274912543</c:v>
                </c:pt>
                <c:pt idx="265">
                  <c:v>78.400906275049195</c:v>
                </c:pt>
                <c:pt idx="266">
                  <c:v>78.4009062741208</c:v>
                </c:pt>
                <c:pt idx="267">
                  <c:v>78.40090627485138</c:v>
                </c:pt>
                <c:pt idx="268">
                  <c:v>78.400906274653479</c:v>
                </c:pt>
                <c:pt idx="269">
                  <c:v>78.400906274364303</c:v>
                </c:pt>
                <c:pt idx="270">
                  <c:v>78.400906275247578</c:v>
                </c:pt>
                <c:pt idx="271">
                  <c:v>78.400906274227324</c:v>
                </c:pt>
                <c:pt idx="272">
                  <c:v>78.400906274653479</c:v>
                </c:pt>
                <c:pt idx="273">
                  <c:v>78.400906274136005</c:v>
                </c:pt>
                <c:pt idx="274">
                  <c:v>78.400906274288204</c:v>
                </c:pt>
                <c:pt idx="275">
                  <c:v>78.400906274257792</c:v>
                </c:pt>
                <c:pt idx="276">
                  <c:v>78.400906274212446</c:v>
                </c:pt>
                <c:pt idx="277">
                  <c:v>78.400906273862006</c:v>
                </c:pt>
                <c:pt idx="278">
                  <c:v>78.400906274394799</c:v>
                </c:pt>
                <c:pt idx="279">
                  <c:v>78.400906274212446</c:v>
                </c:pt>
                <c:pt idx="280">
                  <c:v>78.400906274181679</c:v>
                </c:pt>
                <c:pt idx="281">
                  <c:v>78.400906274836103</c:v>
                </c:pt>
                <c:pt idx="282">
                  <c:v>78.400906274501281</c:v>
                </c:pt>
                <c:pt idx="283">
                  <c:v>78.40090627485138</c:v>
                </c:pt>
                <c:pt idx="284">
                  <c:v>78.400906275094883</c:v>
                </c:pt>
                <c:pt idx="285">
                  <c:v>78.400906274683848</c:v>
                </c:pt>
                <c:pt idx="286">
                  <c:v>78.400906274881748</c:v>
                </c:pt>
                <c:pt idx="287">
                  <c:v>78.4009062741208</c:v>
                </c:pt>
                <c:pt idx="288">
                  <c:v>78.400906274699182</c:v>
                </c:pt>
                <c:pt idx="289">
                  <c:v>78.400906274273026</c:v>
                </c:pt>
                <c:pt idx="290">
                  <c:v>78.400906275125294</c:v>
                </c:pt>
                <c:pt idx="291">
                  <c:v>78.400906274531678</c:v>
                </c:pt>
                <c:pt idx="292">
                  <c:v>78.400906273892502</c:v>
                </c:pt>
                <c:pt idx="293">
                  <c:v>78.400906274607792</c:v>
                </c:pt>
                <c:pt idx="294">
                  <c:v>78.400906274364303</c:v>
                </c:pt>
                <c:pt idx="295">
                  <c:v>78.400906274668699</c:v>
                </c:pt>
                <c:pt idx="296">
                  <c:v>78.400906274790501</c:v>
                </c:pt>
                <c:pt idx="297">
                  <c:v>78.400906274288204</c:v>
                </c:pt>
                <c:pt idx="298">
                  <c:v>78.40090627375551</c:v>
                </c:pt>
                <c:pt idx="299">
                  <c:v>78.400906274364303</c:v>
                </c:pt>
                <c:pt idx="300">
                  <c:v>78.400906274455579</c:v>
                </c:pt>
                <c:pt idx="301">
                  <c:v>78.400906274455579</c:v>
                </c:pt>
                <c:pt idx="302">
                  <c:v>78.400906274607792</c:v>
                </c:pt>
                <c:pt idx="303">
                  <c:v>78.400906273770701</c:v>
                </c:pt>
                <c:pt idx="304">
                  <c:v>78.400906274136005</c:v>
                </c:pt>
                <c:pt idx="305">
                  <c:v>78.400906274912543</c:v>
                </c:pt>
                <c:pt idx="306">
                  <c:v>78.400906274166402</c:v>
                </c:pt>
                <c:pt idx="307">
                  <c:v>78.400906274516501</c:v>
                </c:pt>
                <c:pt idx="308">
                  <c:v>78.400906274349097</c:v>
                </c:pt>
                <c:pt idx="309">
                  <c:v>78.400906274409948</c:v>
                </c:pt>
                <c:pt idx="310">
                  <c:v>78.400906274577395</c:v>
                </c:pt>
                <c:pt idx="311">
                  <c:v>78.400906273801198</c:v>
                </c:pt>
                <c:pt idx="312">
                  <c:v>78.400906275597123</c:v>
                </c:pt>
                <c:pt idx="313">
                  <c:v>78.400906275262599</c:v>
                </c:pt>
                <c:pt idx="314">
                  <c:v>78.400906274577395</c:v>
                </c:pt>
                <c:pt idx="315">
                  <c:v>78.400906274470898</c:v>
                </c:pt>
                <c:pt idx="316">
                  <c:v>78.400906274729579</c:v>
                </c:pt>
                <c:pt idx="317">
                  <c:v>78.400906274668699</c:v>
                </c:pt>
                <c:pt idx="318">
                  <c:v>78.400906274440402</c:v>
                </c:pt>
                <c:pt idx="319">
                  <c:v>78.400906274668699</c:v>
                </c:pt>
                <c:pt idx="320">
                  <c:v>78.400906275216627</c:v>
                </c:pt>
                <c:pt idx="321">
                  <c:v>78.400906274333892</c:v>
                </c:pt>
                <c:pt idx="322">
                  <c:v>78.400906274364303</c:v>
                </c:pt>
                <c:pt idx="323">
                  <c:v>78.400906273816403</c:v>
                </c:pt>
                <c:pt idx="324">
                  <c:v>78.400906274577395</c:v>
                </c:pt>
                <c:pt idx="325">
                  <c:v>78.400906274881748</c:v>
                </c:pt>
                <c:pt idx="326">
                  <c:v>78.400906274805692</c:v>
                </c:pt>
                <c:pt idx="327">
                  <c:v>78.400906274303395</c:v>
                </c:pt>
                <c:pt idx="328">
                  <c:v>78.400906274562203</c:v>
                </c:pt>
                <c:pt idx="329">
                  <c:v>78.400906274440402</c:v>
                </c:pt>
                <c:pt idx="330">
                  <c:v>78.400906274425182</c:v>
                </c:pt>
                <c:pt idx="331">
                  <c:v>78.400906274059878</c:v>
                </c:pt>
                <c:pt idx="332">
                  <c:v>78.400906274501281</c:v>
                </c:pt>
                <c:pt idx="333">
                  <c:v>78.400906274836103</c:v>
                </c:pt>
                <c:pt idx="334">
                  <c:v>78.400906274973096</c:v>
                </c:pt>
                <c:pt idx="335">
                  <c:v>78.400906274912543</c:v>
                </c:pt>
                <c:pt idx="336">
                  <c:v>78.400906274440402</c:v>
                </c:pt>
                <c:pt idx="337">
                  <c:v>78.400906274486019</c:v>
                </c:pt>
                <c:pt idx="338">
                  <c:v>78.400906274425182</c:v>
                </c:pt>
                <c:pt idx="339">
                  <c:v>78.400906274942727</c:v>
                </c:pt>
                <c:pt idx="340">
                  <c:v>78.400906273968602</c:v>
                </c:pt>
                <c:pt idx="341">
                  <c:v>78.400906274516501</c:v>
                </c:pt>
                <c:pt idx="342">
                  <c:v>78.40090627485138</c:v>
                </c:pt>
                <c:pt idx="343">
                  <c:v>78.400906274881748</c:v>
                </c:pt>
                <c:pt idx="344">
                  <c:v>78.400906274455579</c:v>
                </c:pt>
                <c:pt idx="345">
                  <c:v>78.400906274379494</c:v>
                </c:pt>
                <c:pt idx="346">
                  <c:v>78.4009062745926</c:v>
                </c:pt>
                <c:pt idx="347">
                  <c:v>78.400906275399322</c:v>
                </c:pt>
                <c:pt idx="348">
                  <c:v>78.400906274014204</c:v>
                </c:pt>
                <c:pt idx="349">
                  <c:v>78.400906274409948</c:v>
                </c:pt>
                <c:pt idx="350">
                  <c:v>78.400906274303395</c:v>
                </c:pt>
                <c:pt idx="351">
                  <c:v>78.400906274729579</c:v>
                </c:pt>
                <c:pt idx="352">
                  <c:v>78.400906274318899</c:v>
                </c:pt>
                <c:pt idx="353">
                  <c:v>78.400906274760004</c:v>
                </c:pt>
                <c:pt idx="354">
                  <c:v>78.400906274075126</c:v>
                </c:pt>
                <c:pt idx="355">
                  <c:v>78.400906273983779</c:v>
                </c:pt>
                <c:pt idx="356">
                  <c:v>78.400906274029509</c:v>
                </c:pt>
                <c:pt idx="357">
                  <c:v>78.400906273801198</c:v>
                </c:pt>
                <c:pt idx="358">
                  <c:v>78.400906273968602</c:v>
                </c:pt>
                <c:pt idx="359">
                  <c:v>78.400906275338627</c:v>
                </c:pt>
                <c:pt idx="360">
                  <c:v>78.4009062745926</c:v>
                </c:pt>
                <c:pt idx="361">
                  <c:v>78.400906274668699</c:v>
                </c:pt>
                <c:pt idx="362">
                  <c:v>78.400906274364303</c:v>
                </c:pt>
                <c:pt idx="363">
                  <c:v>78.400906274196899</c:v>
                </c:pt>
                <c:pt idx="364">
                  <c:v>78.400906275140727</c:v>
                </c:pt>
                <c:pt idx="365">
                  <c:v>78.400906274440402</c:v>
                </c:pt>
                <c:pt idx="366">
                  <c:v>78.400906274668699</c:v>
                </c:pt>
                <c:pt idx="367">
                  <c:v>78.400906274242814</c:v>
                </c:pt>
                <c:pt idx="368">
                  <c:v>78.400906274029509</c:v>
                </c:pt>
                <c:pt idx="369">
                  <c:v>78.400906273618503</c:v>
                </c:pt>
                <c:pt idx="370">
                  <c:v>78.400906274531678</c:v>
                </c:pt>
                <c:pt idx="371">
                  <c:v>78.400906274349097</c:v>
                </c:pt>
                <c:pt idx="372">
                  <c:v>78.400906273922899</c:v>
                </c:pt>
                <c:pt idx="373">
                  <c:v>78.400906274364303</c:v>
                </c:pt>
                <c:pt idx="374">
                  <c:v>78.400906274836103</c:v>
                </c:pt>
                <c:pt idx="375">
                  <c:v>78.400906274577395</c:v>
                </c:pt>
                <c:pt idx="376">
                  <c:v>78.400906274516501</c:v>
                </c:pt>
                <c:pt idx="377">
                  <c:v>78.4009062745926</c:v>
                </c:pt>
                <c:pt idx="378">
                  <c:v>78.400906274957904</c:v>
                </c:pt>
                <c:pt idx="379">
                  <c:v>78.400906273892502</c:v>
                </c:pt>
                <c:pt idx="380">
                  <c:v>78.400906274562203</c:v>
                </c:pt>
                <c:pt idx="381">
                  <c:v>78.40090627511043</c:v>
                </c:pt>
                <c:pt idx="382">
                  <c:v>78.400906273390206</c:v>
                </c:pt>
                <c:pt idx="383">
                  <c:v>78.4009062735729</c:v>
                </c:pt>
                <c:pt idx="384">
                  <c:v>78.400906274501281</c:v>
                </c:pt>
                <c:pt idx="385">
                  <c:v>78.4009062745926</c:v>
                </c:pt>
                <c:pt idx="386">
                  <c:v>78.400906273816403</c:v>
                </c:pt>
                <c:pt idx="387">
                  <c:v>78.400906273816403</c:v>
                </c:pt>
                <c:pt idx="388">
                  <c:v>78.400906274790501</c:v>
                </c:pt>
                <c:pt idx="389">
                  <c:v>78.400906273709808</c:v>
                </c:pt>
                <c:pt idx="390">
                  <c:v>78.400906274942727</c:v>
                </c:pt>
                <c:pt idx="391">
                  <c:v>78.400906274836103</c:v>
                </c:pt>
                <c:pt idx="392">
                  <c:v>78.400906274090303</c:v>
                </c:pt>
                <c:pt idx="393">
                  <c:v>78.400906273390206</c:v>
                </c:pt>
                <c:pt idx="394">
                  <c:v>78.400906275049195</c:v>
                </c:pt>
                <c:pt idx="395">
                  <c:v>78.400906275216627</c:v>
                </c:pt>
                <c:pt idx="396">
                  <c:v>78.400906274044701</c:v>
                </c:pt>
                <c:pt idx="397">
                  <c:v>78.400906274014204</c:v>
                </c:pt>
                <c:pt idx="398">
                  <c:v>78.400906274227324</c:v>
                </c:pt>
                <c:pt idx="399">
                  <c:v>78.400906273998999</c:v>
                </c:pt>
                <c:pt idx="400">
                  <c:v>78.400906274486019</c:v>
                </c:pt>
                <c:pt idx="401">
                  <c:v>78.400906275308344</c:v>
                </c:pt>
                <c:pt idx="402">
                  <c:v>78.400906274927507</c:v>
                </c:pt>
                <c:pt idx="403">
                  <c:v>78.400906274333892</c:v>
                </c:pt>
                <c:pt idx="404">
                  <c:v>78.400906274455579</c:v>
                </c:pt>
                <c:pt idx="405">
                  <c:v>78.400906274333892</c:v>
                </c:pt>
                <c:pt idx="406">
                  <c:v>78.400906274638302</c:v>
                </c:pt>
                <c:pt idx="407">
                  <c:v>78.400906274501281</c:v>
                </c:pt>
                <c:pt idx="408">
                  <c:v>78.40090627485138</c:v>
                </c:pt>
                <c:pt idx="409">
                  <c:v>78.400906274227324</c:v>
                </c:pt>
                <c:pt idx="410">
                  <c:v>78.400906274760004</c:v>
                </c:pt>
                <c:pt idx="411">
                  <c:v>78.400906273968602</c:v>
                </c:pt>
                <c:pt idx="412">
                  <c:v>78.400906274105594</c:v>
                </c:pt>
                <c:pt idx="413">
                  <c:v>78.400906274729579</c:v>
                </c:pt>
                <c:pt idx="414">
                  <c:v>78.400906274242814</c:v>
                </c:pt>
                <c:pt idx="415">
                  <c:v>78.400906274744798</c:v>
                </c:pt>
                <c:pt idx="416">
                  <c:v>78.400906273785878</c:v>
                </c:pt>
                <c:pt idx="417">
                  <c:v>78.400906274744798</c:v>
                </c:pt>
                <c:pt idx="418">
                  <c:v>78.400906274136005</c:v>
                </c:pt>
                <c:pt idx="419">
                  <c:v>78.400906273907722</c:v>
                </c:pt>
                <c:pt idx="420">
                  <c:v>78.400906273907722</c:v>
                </c:pt>
                <c:pt idx="421">
                  <c:v>78.400906273892502</c:v>
                </c:pt>
                <c:pt idx="422">
                  <c:v>78.400906274562203</c:v>
                </c:pt>
                <c:pt idx="423">
                  <c:v>78.400906275064401</c:v>
                </c:pt>
                <c:pt idx="424">
                  <c:v>78.400906273877325</c:v>
                </c:pt>
                <c:pt idx="425">
                  <c:v>78.4009062745926</c:v>
                </c:pt>
                <c:pt idx="426">
                  <c:v>78.400906274455579</c:v>
                </c:pt>
                <c:pt idx="427">
                  <c:v>78.400906275003607</c:v>
                </c:pt>
                <c:pt idx="428">
                  <c:v>78.400906274577395</c:v>
                </c:pt>
                <c:pt idx="429">
                  <c:v>78.4009062741208</c:v>
                </c:pt>
                <c:pt idx="430">
                  <c:v>78.400906273907722</c:v>
                </c:pt>
                <c:pt idx="431">
                  <c:v>78.400906274653479</c:v>
                </c:pt>
                <c:pt idx="432">
                  <c:v>78.400906274273026</c:v>
                </c:pt>
                <c:pt idx="433">
                  <c:v>78.400906274212446</c:v>
                </c:pt>
                <c:pt idx="434">
                  <c:v>78.400906274744798</c:v>
                </c:pt>
                <c:pt idx="435">
                  <c:v>78.400906274212446</c:v>
                </c:pt>
                <c:pt idx="436">
                  <c:v>78.400906274653479</c:v>
                </c:pt>
                <c:pt idx="437">
                  <c:v>78.400906274242814</c:v>
                </c:pt>
                <c:pt idx="438">
                  <c:v>78.400906273907722</c:v>
                </c:pt>
                <c:pt idx="439">
                  <c:v>78.400906274546998</c:v>
                </c:pt>
                <c:pt idx="440">
                  <c:v>78.400906274577395</c:v>
                </c:pt>
                <c:pt idx="441">
                  <c:v>78.400906274136005</c:v>
                </c:pt>
                <c:pt idx="442">
                  <c:v>78.400906274257792</c:v>
                </c:pt>
                <c:pt idx="443">
                  <c:v>78.400906274364303</c:v>
                </c:pt>
                <c:pt idx="444">
                  <c:v>78.400906274744798</c:v>
                </c:pt>
                <c:pt idx="445">
                  <c:v>78.400906274562203</c:v>
                </c:pt>
                <c:pt idx="446">
                  <c:v>78.400906274607792</c:v>
                </c:pt>
                <c:pt idx="447">
                  <c:v>78.400906274699182</c:v>
                </c:pt>
                <c:pt idx="448">
                  <c:v>78.400906274394799</c:v>
                </c:pt>
                <c:pt idx="449">
                  <c:v>78.400906273557581</c:v>
                </c:pt>
                <c:pt idx="450">
                  <c:v>78.400906274744798</c:v>
                </c:pt>
                <c:pt idx="451">
                  <c:v>78.400906274273026</c:v>
                </c:pt>
                <c:pt idx="452">
                  <c:v>78.400906274623082</c:v>
                </c:pt>
                <c:pt idx="453">
                  <c:v>78.400906274577395</c:v>
                </c:pt>
                <c:pt idx="454">
                  <c:v>78.400906274714401</c:v>
                </c:pt>
                <c:pt idx="455">
                  <c:v>78.400906273831609</c:v>
                </c:pt>
                <c:pt idx="456">
                  <c:v>78.400906275125294</c:v>
                </c:pt>
                <c:pt idx="457">
                  <c:v>78.400906274790501</c:v>
                </c:pt>
                <c:pt idx="458">
                  <c:v>78.400906274805692</c:v>
                </c:pt>
                <c:pt idx="459">
                  <c:v>78.400906273831609</c:v>
                </c:pt>
                <c:pt idx="460">
                  <c:v>78.400906274470898</c:v>
                </c:pt>
                <c:pt idx="461">
                  <c:v>78.400906274440402</c:v>
                </c:pt>
                <c:pt idx="462">
                  <c:v>78.400906274820898</c:v>
                </c:pt>
                <c:pt idx="463">
                  <c:v>78.400906273466248</c:v>
                </c:pt>
                <c:pt idx="464">
                  <c:v>78.400906274790501</c:v>
                </c:pt>
                <c:pt idx="465">
                  <c:v>78.400906274714401</c:v>
                </c:pt>
                <c:pt idx="466">
                  <c:v>78.400906274196899</c:v>
                </c:pt>
                <c:pt idx="467">
                  <c:v>78.400906274577395</c:v>
                </c:pt>
                <c:pt idx="468">
                  <c:v>78.4009062748666</c:v>
                </c:pt>
                <c:pt idx="469">
                  <c:v>78.400906273983779</c:v>
                </c:pt>
                <c:pt idx="470">
                  <c:v>78.400906274227324</c:v>
                </c:pt>
                <c:pt idx="471">
                  <c:v>78.400906274288204</c:v>
                </c:pt>
                <c:pt idx="472">
                  <c:v>78.400906273314092</c:v>
                </c:pt>
                <c:pt idx="473">
                  <c:v>78.40090627485138</c:v>
                </c:pt>
                <c:pt idx="474">
                  <c:v>78.400906275551478</c:v>
                </c:pt>
                <c:pt idx="475">
                  <c:v>78.400906274181679</c:v>
                </c:pt>
                <c:pt idx="476">
                  <c:v>78.400906274653479</c:v>
                </c:pt>
                <c:pt idx="477">
                  <c:v>78.400906274273026</c:v>
                </c:pt>
                <c:pt idx="478">
                  <c:v>78.400906274364303</c:v>
                </c:pt>
                <c:pt idx="479">
                  <c:v>78.400906273877325</c:v>
                </c:pt>
                <c:pt idx="480">
                  <c:v>78.400906274379494</c:v>
                </c:pt>
                <c:pt idx="481">
                  <c:v>78.400906274957904</c:v>
                </c:pt>
                <c:pt idx="482">
                  <c:v>78.400906274501281</c:v>
                </c:pt>
                <c:pt idx="483">
                  <c:v>78.400906274805692</c:v>
                </c:pt>
                <c:pt idx="484">
                  <c:v>78.400906274151211</c:v>
                </c:pt>
                <c:pt idx="485">
                  <c:v>78.400906274303395</c:v>
                </c:pt>
                <c:pt idx="486">
                  <c:v>78.400906274683848</c:v>
                </c:pt>
                <c:pt idx="487">
                  <c:v>78.400906274623082</c:v>
                </c:pt>
                <c:pt idx="488">
                  <c:v>78.400906274653479</c:v>
                </c:pt>
                <c:pt idx="489">
                  <c:v>78.400906273709808</c:v>
                </c:pt>
                <c:pt idx="490">
                  <c:v>78.400906275049195</c:v>
                </c:pt>
                <c:pt idx="491">
                  <c:v>78.400906274227324</c:v>
                </c:pt>
                <c:pt idx="492">
                  <c:v>78.400906274349097</c:v>
                </c:pt>
                <c:pt idx="493">
                  <c:v>78.400906274531678</c:v>
                </c:pt>
                <c:pt idx="494">
                  <c:v>78.400906274029509</c:v>
                </c:pt>
                <c:pt idx="495">
                  <c:v>78.400906275155805</c:v>
                </c:pt>
                <c:pt idx="496">
                  <c:v>78.400906275170996</c:v>
                </c:pt>
                <c:pt idx="497">
                  <c:v>78.400906273496759</c:v>
                </c:pt>
                <c:pt idx="498">
                  <c:v>78.400906275125294</c:v>
                </c:pt>
                <c:pt idx="499">
                  <c:v>78.400906274942727</c:v>
                </c:pt>
                <c:pt idx="500">
                  <c:v>78.400906274059878</c:v>
                </c:pt>
                <c:pt idx="501">
                  <c:v>78.4009062741208</c:v>
                </c:pt>
                <c:pt idx="502">
                  <c:v>78.400906274440402</c:v>
                </c:pt>
                <c:pt idx="503">
                  <c:v>78.400906273862006</c:v>
                </c:pt>
                <c:pt idx="504">
                  <c:v>78.400906273922899</c:v>
                </c:pt>
                <c:pt idx="505">
                  <c:v>78.400906275338627</c:v>
                </c:pt>
                <c:pt idx="506">
                  <c:v>78.400906273709808</c:v>
                </c:pt>
                <c:pt idx="507">
                  <c:v>78.400906273268504</c:v>
                </c:pt>
                <c:pt idx="508">
                  <c:v>78.400906274029509</c:v>
                </c:pt>
                <c:pt idx="509">
                  <c:v>78.400906275247578</c:v>
                </c:pt>
                <c:pt idx="510">
                  <c:v>78.400906274501281</c:v>
                </c:pt>
                <c:pt idx="511">
                  <c:v>78.400906273679382</c:v>
                </c:pt>
                <c:pt idx="512">
                  <c:v>78.400906274425182</c:v>
                </c:pt>
                <c:pt idx="513">
                  <c:v>78.400906273862006</c:v>
                </c:pt>
                <c:pt idx="514">
                  <c:v>78.400906274166402</c:v>
                </c:pt>
                <c:pt idx="515">
                  <c:v>78.400906274455579</c:v>
                </c:pt>
                <c:pt idx="516">
                  <c:v>78.400906274683848</c:v>
                </c:pt>
                <c:pt idx="517">
                  <c:v>78.400906274196899</c:v>
                </c:pt>
                <c:pt idx="518">
                  <c:v>78.400906275231904</c:v>
                </c:pt>
                <c:pt idx="519">
                  <c:v>78.400906274166402</c:v>
                </c:pt>
                <c:pt idx="520">
                  <c:v>78.400906275125294</c:v>
                </c:pt>
                <c:pt idx="521">
                  <c:v>78.400906274440402</c:v>
                </c:pt>
                <c:pt idx="522">
                  <c:v>78.400906273709808</c:v>
                </c:pt>
                <c:pt idx="523">
                  <c:v>78.400906275049195</c:v>
                </c:pt>
                <c:pt idx="524">
                  <c:v>78.400906274653479</c:v>
                </c:pt>
                <c:pt idx="525">
                  <c:v>78.400906274288204</c:v>
                </c:pt>
                <c:pt idx="526">
                  <c:v>78.400906274729579</c:v>
                </c:pt>
                <c:pt idx="527">
                  <c:v>78.400906274790501</c:v>
                </c:pt>
                <c:pt idx="528">
                  <c:v>78.400906273648999</c:v>
                </c:pt>
                <c:pt idx="529">
                  <c:v>78.400906274440402</c:v>
                </c:pt>
                <c:pt idx="530">
                  <c:v>78.4009062745926</c:v>
                </c:pt>
                <c:pt idx="531">
                  <c:v>78.4009062755363</c:v>
                </c:pt>
                <c:pt idx="532">
                  <c:v>78.400906274501281</c:v>
                </c:pt>
                <c:pt idx="533">
                  <c:v>78.400906274212446</c:v>
                </c:pt>
                <c:pt idx="534">
                  <c:v>78.400906274699182</c:v>
                </c:pt>
                <c:pt idx="535">
                  <c:v>78.400906274257792</c:v>
                </c:pt>
                <c:pt idx="536">
                  <c:v>78.400906274409948</c:v>
                </c:pt>
                <c:pt idx="537">
                  <c:v>78.400906275338627</c:v>
                </c:pt>
                <c:pt idx="538">
                  <c:v>78.400906274973096</c:v>
                </c:pt>
                <c:pt idx="539">
                  <c:v>78.400906274820898</c:v>
                </c:pt>
                <c:pt idx="540">
                  <c:v>78.400906274318899</c:v>
                </c:pt>
                <c:pt idx="541">
                  <c:v>78.400906274151211</c:v>
                </c:pt>
                <c:pt idx="542">
                  <c:v>78.400906273983779</c:v>
                </c:pt>
                <c:pt idx="543">
                  <c:v>78.400906273938105</c:v>
                </c:pt>
                <c:pt idx="544">
                  <c:v>78.400906274531678</c:v>
                </c:pt>
                <c:pt idx="545">
                  <c:v>78.400906275064401</c:v>
                </c:pt>
                <c:pt idx="546">
                  <c:v>78.400906274075126</c:v>
                </c:pt>
                <c:pt idx="547">
                  <c:v>78.400906274501281</c:v>
                </c:pt>
                <c:pt idx="548">
                  <c:v>78.400906275018826</c:v>
                </c:pt>
                <c:pt idx="549">
                  <c:v>78.400906274181679</c:v>
                </c:pt>
                <c:pt idx="550">
                  <c:v>78.400906274440402</c:v>
                </c:pt>
                <c:pt idx="551">
                  <c:v>78.400906275018826</c:v>
                </c:pt>
                <c:pt idx="552">
                  <c:v>78.4009062738468</c:v>
                </c:pt>
                <c:pt idx="553">
                  <c:v>78.400906274562203</c:v>
                </c:pt>
                <c:pt idx="554">
                  <c:v>78.400906273648999</c:v>
                </c:pt>
                <c:pt idx="555">
                  <c:v>78.400906274881748</c:v>
                </c:pt>
                <c:pt idx="556">
                  <c:v>78.400906273664148</c:v>
                </c:pt>
                <c:pt idx="557">
                  <c:v>78.400906274805692</c:v>
                </c:pt>
                <c:pt idx="558">
                  <c:v>78.400906274181679</c:v>
                </c:pt>
                <c:pt idx="559">
                  <c:v>78.400906274775295</c:v>
                </c:pt>
                <c:pt idx="560">
                  <c:v>78.4009062741208</c:v>
                </c:pt>
                <c:pt idx="561">
                  <c:v>78.4009062755363</c:v>
                </c:pt>
                <c:pt idx="562">
                  <c:v>78.400906274075126</c:v>
                </c:pt>
                <c:pt idx="563">
                  <c:v>78.400906274166402</c:v>
                </c:pt>
                <c:pt idx="564">
                  <c:v>78.400906273542404</c:v>
                </c:pt>
                <c:pt idx="565">
                  <c:v>78.400906275505804</c:v>
                </c:pt>
                <c:pt idx="566">
                  <c:v>78.4009062741208</c:v>
                </c:pt>
                <c:pt idx="567">
                  <c:v>78.400906275034004</c:v>
                </c:pt>
                <c:pt idx="568">
                  <c:v>78.400906273664148</c:v>
                </c:pt>
                <c:pt idx="569">
                  <c:v>78.400906274303395</c:v>
                </c:pt>
                <c:pt idx="570">
                  <c:v>78.400906274364303</c:v>
                </c:pt>
                <c:pt idx="571">
                  <c:v>78.400906274653479</c:v>
                </c:pt>
                <c:pt idx="572">
                  <c:v>78.400906273116306</c:v>
                </c:pt>
                <c:pt idx="573">
                  <c:v>78.400906275566712</c:v>
                </c:pt>
                <c:pt idx="574">
                  <c:v>78.400906274075126</c:v>
                </c:pt>
                <c:pt idx="575">
                  <c:v>78.40090627395341</c:v>
                </c:pt>
                <c:pt idx="576">
                  <c:v>78.400906274455579</c:v>
                </c:pt>
                <c:pt idx="577">
                  <c:v>78.400906274562203</c:v>
                </c:pt>
                <c:pt idx="578">
                  <c:v>78.400906274577395</c:v>
                </c:pt>
                <c:pt idx="579">
                  <c:v>78.400906275429648</c:v>
                </c:pt>
                <c:pt idx="580">
                  <c:v>78.400906274562203</c:v>
                </c:pt>
                <c:pt idx="581">
                  <c:v>78.400906274790501</c:v>
                </c:pt>
                <c:pt idx="582">
                  <c:v>78.400906274501281</c:v>
                </c:pt>
                <c:pt idx="583">
                  <c:v>78.400906275140727</c:v>
                </c:pt>
                <c:pt idx="584">
                  <c:v>78.400906274729579</c:v>
                </c:pt>
                <c:pt idx="585">
                  <c:v>78.400906274014204</c:v>
                </c:pt>
                <c:pt idx="586">
                  <c:v>78.400906275414499</c:v>
                </c:pt>
                <c:pt idx="587">
                  <c:v>78.4009062741208</c:v>
                </c:pt>
                <c:pt idx="588">
                  <c:v>78.400906274546998</c:v>
                </c:pt>
                <c:pt idx="589">
                  <c:v>78.400906273922899</c:v>
                </c:pt>
                <c:pt idx="590">
                  <c:v>78.400906273801198</c:v>
                </c:pt>
                <c:pt idx="591">
                  <c:v>78.400906273816403</c:v>
                </c:pt>
                <c:pt idx="592">
                  <c:v>78.400906274394799</c:v>
                </c:pt>
                <c:pt idx="593">
                  <c:v>78.400906273709808</c:v>
                </c:pt>
                <c:pt idx="594">
                  <c:v>78.400906274303395</c:v>
                </c:pt>
                <c:pt idx="595">
                  <c:v>78.400906274394799</c:v>
                </c:pt>
                <c:pt idx="596">
                  <c:v>78.400906274942727</c:v>
                </c:pt>
                <c:pt idx="597">
                  <c:v>78.400906274227324</c:v>
                </c:pt>
                <c:pt idx="598">
                  <c:v>78.400906275140727</c:v>
                </c:pt>
                <c:pt idx="599">
                  <c:v>78.400906275992895</c:v>
                </c:pt>
                <c:pt idx="600">
                  <c:v>78.400906274303395</c:v>
                </c:pt>
                <c:pt idx="601">
                  <c:v>78.400906274516501</c:v>
                </c:pt>
                <c:pt idx="602">
                  <c:v>78.40090627485138</c:v>
                </c:pt>
                <c:pt idx="603">
                  <c:v>78.400906274318899</c:v>
                </c:pt>
                <c:pt idx="604">
                  <c:v>78.40090627363368</c:v>
                </c:pt>
                <c:pt idx="605">
                  <c:v>78.400906274790501</c:v>
                </c:pt>
                <c:pt idx="606">
                  <c:v>78.400906273527198</c:v>
                </c:pt>
                <c:pt idx="607">
                  <c:v>78.400906273542404</c:v>
                </c:pt>
                <c:pt idx="608">
                  <c:v>78.400906273588078</c:v>
                </c:pt>
                <c:pt idx="609">
                  <c:v>78.400906274607792</c:v>
                </c:pt>
                <c:pt idx="610">
                  <c:v>78.400906275186202</c:v>
                </c:pt>
                <c:pt idx="611">
                  <c:v>78.400906274836103</c:v>
                </c:pt>
                <c:pt idx="612">
                  <c:v>78.400906274653479</c:v>
                </c:pt>
                <c:pt idx="613">
                  <c:v>78.400906273740304</c:v>
                </c:pt>
                <c:pt idx="614">
                  <c:v>78.400906274212446</c:v>
                </c:pt>
                <c:pt idx="615">
                  <c:v>78.4009062738468</c:v>
                </c:pt>
                <c:pt idx="616">
                  <c:v>78.400906274151211</c:v>
                </c:pt>
                <c:pt idx="617">
                  <c:v>78.400906273253199</c:v>
                </c:pt>
                <c:pt idx="618">
                  <c:v>78.400906274683848</c:v>
                </c:pt>
                <c:pt idx="619">
                  <c:v>78.400906274516501</c:v>
                </c:pt>
                <c:pt idx="620">
                  <c:v>78.400906274303395</c:v>
                </c:pt>
                <c:pt idx="621">
                  <c:v>78.400906274409948</c:v>
                </c:pt>
                <c:pt idx="622">
                  <c:v>78.400906274486019</c:v>
                </c:pt>
                <c:pt idx="623">
                  <c:v>78.400906273831609</c:v>
                </c:pt>
                <c:pt idx="624">
                  <c:v>78.400906274531678</c:v>
                </c:pt>
                <c:pt idx="625">
                  <c:v>78.400906274075126</c:v>
                </c:pt>
                <c:pt idx="626">
                  <c:v>78.40090627511043</c:v>
                </c:pt>
                <c:pt idx="627">
                  <c:v>78.400906274531678</c:v>
                </c:pt>
                <c:pt idx="628">
                  <c:v>78.400906274501281</c:v>
                </c:pt>
                <c:pt idx="629">
                  <c:v>78.40090627511043</c:v>
                </c:pt>
                <c:pt idx="630">
                  <c:v>78.400906275627605</c:v>
                </c:pt>
                <c:pt idx="631">
                  <c:v>78.400906274455579</c:v>
                </c:pt>
                <c:pt idx="632">
                  <c:v>78.4009062741208</c:v>
                </c:pt>
                <c:pt idx="633">
                  <c:v>78.400906273740304</c:v>
                </c:pt>
                <c:pt idx="634">
                  <c:v>78.400906275003607</c:v>
                </c:pt>
                <c:pt idx="635">
                  <c:v>78.400906274638302</c:v>
                </c:pt>
                <c:pt idx="636">
                  <c:v>78.400906274257792</c:v>
                </c:pt>
                <c:pt idx="637">
                  <c:v>78.400906274273026</c:v>
                </c:pt>
                <c:pt idx="638">
                  <c:v>78.400906274607792</c:v>
                </c:pt>
                <c:pt idx="639">
                  <c:v>78.400906274394799</c:v>
                </c:pt>
                <c:pt idx="640">
                  <c:v>78.400906273998999</c:v>
                </c:pt>
                <c:pt idx="641">
                  <c:v>78.400906274181679</c:v>
                </c:pt>
                <c:pt idx="642">
                  <c:v>78.400906275049195</c:v>
                </c:pt>
                <c:pt idx="643">
                  <c:v>78.400906274957904</c:v>
                </c:pt>
                <c:pt idx="644">
                  <c:v>78.400906273557581</c:v>
                </c:pt>
                <c:pt idx="645">
                  <c:v>78.400906274425182</c:v>
                </c:pt>
                <c:pt idx="646">
                  <c:v>78.400906274059878</c:v>
                </c:pt>
                <c:pt idx="647">
                  <c:v>78.400906274059878</c:v>
                </c:pt>
                <c:pt idx="648">
                  <c:v>78.400906273131483</c:v>
                </c:pt>
                <c:pt idx="649">
                  <c:v>78.400906274105594</c:v>
                </c:pt>
                <c:pt idx="650">
                  <c:v>78.400906274790501</c:v>
                </c:pt>
                <c:pt idx="651">
                  <c:v>78.400906273177227</c:v>
                </c:pt>
                <c:pt idx="652">
                  <c:v>78.400906274364303</c:v>
                </c:pt>
                <c:pt idx="653">
                  <c:v>78.400906274516501</c:v>
                </c:pt>
                <c:pt idx="654">
                  <c:v>78.400906274988301</c:v>
                </c:pt>
                <c:pt idx="655">
                  <c:v>78.400906275201407</c:v>
                </c:pt>
                <c:pt idx="656">
                  <c:v>78.4009062738468</c:v>
                </c:pt>
                <c:pt idx="657">
                  <c:v>78.400906274531678</c:v>
                </c:pt>
                <c:pt idx="658">
                  <c:v>78.400906274288204</c:v>
                </c:pt>
                <c:pt idx="659">
                  <c:v>78.400906273618503</c:v>
                </c:pt>
                <c:pt idx="660">
                  <c:v>78.400906274988301</c:v>
                </c:pt>
                <c:pt idx="661">
                  <c:v>78.400906273450815</c:v>
                </c:pt>
                <c:pt idx="662">
                  <c:v>78.400906274805692</c:v>
                </c:pt>
                <c:pt idx="663">
                  <c:v>78.400906273740304</c:v>
                </c:pt>
                <c:pt idx="664">
                  <c:v>78.400906275414499</c:v>
                </c:pt>
                <c:pt idx="665">
                  <c:v>78.400906275140727</c:v>
                </c:pt>
                <c:pt idx="666">
                  <c:v>78.400906274333892</c:v>
                </c:pt>
                <c:pt idx="667">
                  <c:v>78.400906274531678</c:v>
                </c:pt>
                <c:pt idx="668">
                  <c:v>78.400906273481127</c:v>
                </c:pt>
                <c:pt idx="669">
                  <c:v>78.400906274212446</c:v>
                </c:pt>
                <c:pt idx="670">
                  <c:v>78.400906273527198</c:v>
                </c:pt>
                <c:pt idx="671">
                  <c:v>78.400906274638302</c:v>
                </c:pt>
                <c:pt idx="672">
                  <c:v>78.400906274166402</c:v>
                </c:pt>
                <c:pt idx="673">
                  <c:v>78.400906273892502</c:v>
                </c:pt>
                <c:pt idx="674">
                  <c:v>78.400906274546998</c:v>
                </c:pt>
                <c:pt idx="675">
                  <c:v>78.400906274014204</c:v>
                </c:pt>
                <c:pt idx="676">
                  <c:v>78.400906274896982</c:v>
                </c:pt>
                <c:pt idx="677">
                  <c:v>78.400906274379494</c:v>
                </c:pt>
                <c:pt idx="678">
                  <c:v>78.400906274539281</c:v>
                </c:pt>
                <c:pt idx="679">
                  <c:v>78.400906275346344</c:v>
                </c:pt>
                <c:pt idx="680">
                  <c:v>78.400906274501281</c:v>
                </c:pt>
                <c:pt idx="681">
                  <c:v>78.400906273702205</c:v>
                </c:pt>
                <c:pt idx="682">
                  <c:v>78.400906274432799</c:v>
                </c:pt>
                <c:pt idx="683">
                  <c:v>78.400906274531678</c:v>
                </c:pt>
                <c:pt idx="684">
                  <c:v>78.400906274006601</c:v>
                </c:pt>
                <c:pt idx="685">
                  <c:v>78.400906274097991</c:v>
                </c:pt>
                <c:pt idx="686">
                  <c:v>78.400906274371891</c:v>
                </c:pt>
                <c:pt idx="687">
                  <c:v>78.400906275543903</c:v>
                </c:pt>
                <c:pt idx="688">
                  <c:v>78.400906273785878</c:v>
                </c:pt>
                <c:pt idx="689">
                  <c:v>78.400906274843692</c:v>
                </c:pt>
                <c:pt idx="690">
                  <c:v>78.400906274562203</c:v>
                </c:pt>
                <c:pt idx="691">
                  <c:v>78.400906274554558</c:v>
                </c:pt>
                <c:pt idx="692">
                  <c:v>78.400906272918391</c:v>
                </c:pt>
                <c:pt idx="693">
                  <c:v>78.400906275041606</c:v>
                </c:pt>
                <c:pt idx="694">
                  <c:v>78.400906274136005</c:v>
                </c:pt>
                <c:pt idx="695">
                  <c:v>78.400906274820898</c:v>
                </c:pt>
                <c:pt idx="696">
                  <c:v>78.400906274219707</c:v>
                </c:pt>
                <c:pt idx="697">
                  <c:v>78.400906275132897</c:v>
                </c:pt>
                <c:pt idx="698">
                  <c:v>78.400906273869708</c:v>
                </c:pt>
                <c:pt idx="699">
                  <c:v>78.400906274174091</c:v>
                </c:pt>
                <c:pt idx="700">
                  <c:v>78.400906274349097</c:v>
                </c:pt>
                <c:pt idx="701">
                  <c:v>78.400906274744798</c:v>
                </c:pt>
                <c:pt idx="702">
                  <c:v>78.400906274562203</c:v>
                </c:pt>
                <c:pt idx="703">
                  <c:v>78.400906274189282</c:v>
                </c:pt>
                <c:pt idx="704">
                  <c:v>78.400906274341494</c:v>
                </c:pt>
                <c:pt idx="705">
                  <c:v>78.4009062745926</c:v>
                </c:pt>
                <c:pt idx="706">
                  <c:v>78.400906274288204</c:v>
                </c:pt>
                <c:pt idx="707">
                  <c:v>78.400906274432799</c:v>
                </c:pt>
                <c:pt idx="708">
                  <c:v>78.400906275308344</c:v>
                </c:pt>
                <c:pt idx="709">
                  <c:v>78.400906274630699</c:v>
                </c:pt>
                <c:pt idx="710">
                  <c:v>78.400906274067523</c:v>
                </c:pt>
                <c:pt idx="711">
                  <c:v>78.400906274798103</c:v>
                </c:pt>
                <c:pt idx="712">
                  <c:v>78.400906273892502</c:v>
                </c:pt>
                <c:pt idx="713">
                  <c:v>78.400906274988301</c:v>
                </c:pt>
                <c:pt idx="714">
                  <c:v>78.400906273945807</c:v>
                </c:pt>
                <c:pt idx="715">
                  <c:v>78.400906273801198</c:v>
                </c:pt>
                <c:pt idx="716">
                  <c:v>78.400906274562203</c:v>
                </c:pt>
                <c:pt idx="717">
                  <c:v>78.400906274219707</c:v>
                </c:pt>
                <c:pt idx="718">
                  <c:v>78.400906274196899</c:v>
                </c:pt>
                <c:pt idx="719">
                  <c:v>78.400906273009682</c:v>
                </c:pt>
                <c:pt idx="720">
                  <c:v>78.400906273093398</c:v>
                </c:pt>
                <c:pt idx="721">
                  <c:v>78.400906274242814</c:v>
                </c:pt>
                <c:pt idx="722">
                  <c:v>78.400906274478501</c:v>
                </c:pt>
                <c:pt idx="723">
                  <c:v>78.400906276266781</c:v>
                </c:pt>
                <c:pt idx="724">
                  <c:v>78.4009062738468</c:v>
                </c:pt>
                <c:pt idx="725">
                  <c:v>78.400906274562203</c:v>
                </c:pt>
                <c:pt idx="726">
                  <c:v>78.400906273283681</c:v>
                </c:pt>
                <c:pt idx="727">
                  <c:v>78.400906274265395</c:v>
                </c:pt>
                <c:pt idx="728">
                  <c:v>78.40090627511043</c:v>
                </c:pt>
                <c:pt idx="729">
                  <c:v>78.400906274683848</c:v>
                </c:pt>
                <c:pt idx="730">
                  <c:v>78.400906274425182</c:v>
                </c:pt>
                <c:pt idx="731">
                  <c:v>78.400906274813295</c:v>
                </c:pt>
                <c:pt idx="732">
                  <c:v>78.400906274204502</c:v>
                </c:pt>
                <c:pt idx="733">
                  <c:v>78.4009062755363</c:v>
                </c:pt>
                <c:pt idx="734">
                  <c:v>78.400906274546998</c:v>
                </c:pt>
                <c:pt idx="735">
                  <c:v>78.400906274600203</c:v>
                </c:pt>
                <c:pt idx="736">
                  <c:v>78.400906274843692</c:v>
                </c:pt>
                <c:pt idx="737">
                  <c:v>78.400906273679382</c:v>
                </c:pt>
                <c:pt idx="738">
                  <c:v>78.400906273778304</c:v>
                </c:pt>
                <c:pt idx="739">
                  <c:v>78.400906274965493</c:v>
                </c:pt>
                <c:pt idx="740">
                  <c:v>78.4009062749046</c:v>
                </c:pt>
                <c:pt idx="741">
                  <c:v>78.400906275254698</c:v>
                </c:pt>
                <c:pt idx="742">
                  <c:v>78.400906275833023</c:v>
                </c:pt>
                <c:pt idx="743">
                  <c:v>78.400906274303395</c:v>
                </c:pt>
                <c:pt idx="744">
                  <c:v>78.400906274630699</c:v>
                </c:pt>
                <c:pt idx="745">
                  <c:v>78.400906273534758</c:v>
                </c:pt>
                <c:pt idx="746">
                  <c:v>78.400906275871094</c:v>
                </c:pt>
                <c:pt idx="747">
                  <c:v>78.400906275437322</c:v>
                </c:pt>
                <c:pt idx="748">
                  <c:v>78.400906273192405</c:v>
                </c:pt>
                <c:pt idx="749">
                  <c:v>78.400906273717524</c:v>
                </c:pt>
                <c:pt idx="750">
                  <c:v>78.400906274722004</c:v>
                </c:pt>
                <c:pt idx="751">
                  <c:v>78.400906274432799</c:v>
                </c:pt>
                <c:pt idx="752">
                  <c:v>78.400906274440402</c:v>
                </c:pt>
                <c:pt idx="753">
                  <c:v>78.400906274676302</c:v>
                </c:pt>
                <c:pt idx="754">
                  <c:v>78.4009062741588</c:v>
                </c:pt>
                <c:pt idx="755">
                  <c:v>78.400906274257792</c:v>
                </c:pt>
                <c:pt idx="756">
                  <c:v>78.400906273260901</c:v>
                </c:pt>
                <c:pt idx="757">
                  <c:v>78.400906274493678</c:v>
                </c:pt>
                <c:pt idx="758">
                  <c:v>78.400906273884758</c:v>
                </c:pt>
                <c:pt idx="759">
                  <c:v>78.400906275018826</c:v>
                </c:pt>
                <c:pt idx="760">
                  <c:v>78.400906274691479</c:v>
                </c:pt>
                <c:pt idx="761">
                  <c:v>78.400906274082701</c:v>
                </c:pt>
                <c:pt idx="762">
                  <c:v>78.400906273557581</c:v>
                </c:pt>
                <c:pt idx="763">
                  <c:v>78.40090627395341</c:v>
                </c:pt>
                <c:pt idx="764">
                  <c:v>78.400906273854389</c:v>
                </c:pt>
                <c:pt idx="765">
                  <c:v>78.400906274021878</c:v>
                </c:pt>
                <c:pt idx="766">
                  <c:v>78.400906274767593</c:v>
                </c:pt>
                <c:pt idx="767">
                  <c:v>78.400906274683848</c:v>
                </c:pt>
                <c:pt idx="768">
                  <c:v>78.400906274318899</c:v>
                </c:pt>
                <c:pt idx="769">
                  <c:v>78.400906274257792</c:v>
                </c:pt>
                <c:pt idx="770">
                  <c:v>78.40090627548301</c:v>
                </c:pt>
                <c:pt idx="771">
                  <c:v>78.400906274059878</c:v>
                </c:pt>
                <c:pt idx="772">
                  <c:v>78.4009062755363</c:v>
                </c:pt>
                <c:pt idx="773">
                  <c:v>78.400906273458688</c:v>
                </c:pt>
                <c:pt idx="774">
                  <c:v>78.400906275680811</c:v>
                </c:pt>
                <c:pt idx="775">
                  <c:v>78.400906274463182</c:v>
                </c:pt>
                <c:pt idx="776">
                  <c:v>78.400906274037126</c:v>
                </c:pt>
                <c:pt idx="777">
                  <c:v>78.400906274607792</c:v>
                </c:pt>
                <c:pt idx="778">
                  <c:v>78.400906274219707</c:v>
                </c:pt>
                <c:pt idx="779">
                  <c:v>78.400906273793609</c:v>
                </c:pt>
                <c:pt idx="780">
                  <c:v>78.400906276738709</c:v>
                </c:pt>
                <c:pt idx="781">
                  <c:v>78.400906275429648</c:v>
                </c:pt>
                <c:pt idx="782">
                  <c:v>78.400906274425182</c:v>
                </c:pt>
                <c:pt idx="783">
                  <c:v>78.400906274638302</c:v>
                </c:pt>
                <c:pt idx="784">
                  <c:v>78.400906275155805</c:v>
                </c:pt>
                <c:pt idx="785">
                  <c:v>78.400906274333892</c:v>
                </c:pt>
                <c:pt idx="786">
                  <c:v>78.400906273549978</c:v>
                </c:pt>
                <c:pt idx="787">
                  <c:v>78.400906275597123</c:v>
                </c:pt>
                <c:pt idx="788">
                  <c:v>78.400906274318899</c:v>
                </c:pt>
                <c:pt idx="789">
                  <c:v>78.400906273938105</c:v>
                </c:pt>
                <c:pt idx="790">
                  <c:v>78.400906274166402</c:v>
                </c:pt>
                <c:pt idx="791">
                  <c:v>78.400906274341494</c:v>
                </c:pt>
                <c:pt idx="792">
                  <c:v>78.400906274843692</c:v>
                </c:pt>
                <c:pt idx="793">
                  <c:v>78.400906274820898</c:v>
                </c:pt>
                <c:pt idx="794">
                  <c:v>78.400906275034004</c:v>
                </c:pt>
                <c:pt idx="795">
                  <c:v>78.400906275277876</c:v>
                </c:pt>
                <c:pt idx="796">
                  <c:v>78.4009062728271</c:v>
                </c:pt>
                <c:pt idx="797">
                  <c:v>78.400906274935096</c:v>
                </c:pt>
                <c:pt idx="798">
                  <c:v>78.400906274539281</c:v>
                </c:pt>
                <c:pt idx="799">
                  <c:v>78.400906273968602</c:v>
                </c:pt>
                <c:pt idx="800">
                  <c:v>78.400906273641382</c:v>
                </c:pt>
                <c:pt idx="801">
                  <c:v>78.400906275018826</c:v>
                </c:pt>
                <c:pt idx="802">
                  <c:v>78.400906273763098</c:v>
                </c:pt>
                <c:pt idx="803">
                  <c:v>78.400906273862006</c:v>
                </c:pt>
                <c:pt idx="804">
                  <c:v>78.400906274858983</c:v>
                </c:pt>
                <c:pt idx="805">
                  <c:v>78.400906275292726</c:v>
                </c:pt>
                <c:pt idx="806">
                  <c:v>78.400906273938105</c:v>
                </c:pt>
                <c:pt idx="807">
                  <c:v>78.400906274562203</c:v>
                </c:pt>
                <c:pt idx="808">
                  <c:v>78.400906273298901</c:v>
                </c:pt>
                <c:pt idx="809">
                  <c:v>78.400906275132897</c:v>
                </c:pt>
                <c:pt idx="810">
                  <c:v>78.400906275353606</c:v>
                </c:pt>
                <c:pt idx="811">
                  <c:v>78.400906274714401</c:v>
                </c:pt>
                <c:pt idx="812">
                  <c:v>78.400906273793609</c:v>
                </c:pt>
                <c:pt idx="813">
                  <c:v>78.400906273108703</c:v>
                </c:pt>
                <c:pt idx="814">
                  <c:v>78.400906275947548</c:v>
                </c:pt>
                <c:pt idx="815">
                  <c:v>78.400906274508898</c:v>
                </c:pt>
                <c:pt idx="816">
                  <c:v>78.400906273915297</c:v>
                </c:pt>
                <c:pt idx="817">
                  <c:v>78.400906274006601</c:v>
                </c:pt>
                <c:pt idx="818">
                  <c:v>78.400906274067523</c:v>
                </c:pt>
                <c:pt idx="819">
                  <c:v>78.400906274714401</c:v>
                </c:pt>
                <c:pt idx="820">
                  <c:v>78.400906274432799</c:v>
                </c:pt>
                <c:pt idx="821">
                  <c:v>78.400906275840697</c:v>
                </c:pt>
                <c:pt idx="822">
                  <c:v>78.400906274600203</c:v>
                </c:pt>
                <c:pt idx="823">
                  <c:v>78.400906275079706</c:v>
                </c:pt>
                <c:pt idx="824">
                  <c:v>78.400906274524019</c:v>
                </c:pt>
                <c:pt idx="825">
                  <c:v>78.400906273306504</c:v>
                </c:pt>
                <c:pt idx="826">
                  <c:v>78.40090627425019</c:v>
                </c:pt>
                <c:pt idx="827">
                  <c:v>78.400906275399322</c:v>
                </c:pt>
                <c:pt idx="828">
                  <c:v>78.400906272979299</c:v>
                </c:pt>
                <c:pt idx="829">
                  <c:v>78.400906274371891</c:v>
                </c:pt>
                <c:pt idx="830">
                  <c:v>78.40090627425019</c:v>
                </c:pt>
                <c:pt idx="831">
                  <c:v>78.400906273595709</c:v>
                </c:pt>
                <c:pt idx="832">
                  <c:v>78.400906274607792</c:v>
                </c:pt>
                <c:pt idx="833">
                  <c:v>78.40090627399141</c:v>
                </c:pt>
                <c:pt idx="834">
                  <c:v>78.400906275543903</c:v>
                </c:pt>
                <c:pt idx="835">
                  <c:v>78.400906274128403</c:v>
                </c:pt>
                <c:pt idx="836">
                  <c:v>78.400906272766179</c:v>
                </c:pt>
                <c:pt idx="837">
                  <c:v>78.400906275102727</c:v>
                </c:pt>
                <c:pt idx="838">
                  <c:v>78.400906274516501</c:v>
                </c:pt>
                <c:pt idx="839">
                  <c:v>78.400906275414499</c:v>
                </c:pt>
                <c:pt idx="840">
                  <c:v>78.400906274661082</c:v>
                </c:pt>
                <c:pt idx="841">
                  <c:v>78.400906274044701</c:v>
                </c:pt>
                <c:pt idx="842">
                  <c:v>78.400906274371891</c:v>
                </c:pt>
                <c:pt idx="843">
                  <c:v>78.400906273504319</c:v>
                </c:pt>
                <c:pt idx="844">
                  <c:v>78.400906274935096</c:v>
                </c:pt>
                <c:pt idx="845">
                  <c:v>78.400906274402402</c:v>
                </c:pt>
                <c:pt idx="846">
                  <c:v>78.400906274379494</c:v>
                </c:pt>
                <c:pt idx="847">
                  <c:v>78.400906274151211</c:v>
                </c:pt>
                <c:pt idx="848">
                  <c:v>78.400906274455579</c:v>
                </c:pt>
                <c:pt idx="849">
                  <c:v>78.400906274676302</c:v>
                </c:pt>
                <c:pt idx="850">
                  <c:v>78.400906273367397</c:v>
                </c:pt>
                <c:pt idx="851">
                  <c:v>78.40090627548301</c:v>
                </c:pt>
                <c:pt idx="852">
                  <c:v>78.400906273580489</c:v>
                </c:pt>
                <c:pt idx="853">
                  <c:v>78.400906274311026</c:v>
                </c:pt>
                <c:pt idx="854">
                  <c:v>78.400906275224202</c:v>
                </c:pt>
                <c:pt idx="855">
                  <c:v>78.400906274341494</c:v>
                </c:pt>
                <c:pt idx="856">
                  <c:v>78.400906273732701</c:v>
                </c:pt>
                <c:pt idx="857">
                  <c:v>78.400906273938105</c:v>
                </c:pt>
                <c:pt idx="858">
                  <c:v>78.400906274021878</c:v>
                </c:pt>
                <c:pt idx="859">
                  <c:v>78.400906275505804</c:v>
                </c:pt>
                <c:pt idx="860">
                  <c:v>78.400906275201407</c:v>
                </c:pt>
                <c:pt idx="861">
                  <c:v>78.400906273519581</c:v>
                </c:pt>
                <c:pt idx="862">
                  <c:v>78.400906273770701</c:v>
                </c:pt>
                <c:pt idx="863">
                  <c:v>78.400906272796519</c:v>
                </c:pt>
                <c:pt idx="864">
                  <c:v>78.4009062741208</c:v>
                </c:pt>
                <c:pt idx="865">
                  <c:v>78.400906273435908</c:v>
                </c:pt>
                <c:pt idx="866">
                  <c:v>78.400906274113197</c:v>
                </c:pt>
                <c:pt idx="867">
                  <c:v>78.400906274440402</c:v>
                </c:pt>
                <c:pt idx="868">
                  <c:v>78.400906273542404</c:v>
                </c:pt>
                <c:pt idx="869">
                  <c:v>78.400906275772485</c:v>
                </c:pt>
                <c:pt idx="870">
                  <c:v>78.4009062735729</c:v>
                </c:pt>
                <c:pt idx="871">
                  <c:v>78.40090627552101</c:v>
                </c:pt>
                <c:pt idx="872">
                  <c:v>78.400906274623082</c:v>
                </c:pt>
                <c:pt idx="873">
                  <c:v>78.400906275528598</c:v>
                </c:pt>
                <c:pt idx="874">
                  <c:v>78.400906276084058</c:v>
                </c:pt>
                <c:pt idx="875">
                  <c:v>78.400906273915297</c:v>
                </c:pt>
                <c:pt idx="876">
                  <c:v>78.400906274836103</c:v>
                </c:pt>
                <c:pt idx="877">
                  <c:v>78.40090627395341</c:v>
                </c:pt>
                <c:pt idx="878">
                  <c:v>78.400906274607792</c:v>
                </c:pt>
                <c:pt idx="879">
                  <c:v>78.400906275208996</c:v>
                </c:pt>
                <c:pt idx="880">
                  <c:v>78.400906274212446</c:v>
                </c:pt>
                <c:pt idx="881">
                  <c:v>78.400906275452499</c:v>
                </c:pt>
                <c:pt idx="882">
                  <c:v>78.400906274672494</c:v>
                </c:pt>
                <c:pt idx="883">
                  <c:v>78.40090627425019</c:v>
                </c:pt>
                <c:pt idx="884">
                  <c:v>78.400906272766179</c:v>
                </c:pt>
                <c:pt idx="885">
                  <c:v>78.400906274733401</c:v>
                </c:pt>
                <c:pt idx="886">
                  <c:v>78.400906273881048</c:v>
                </c:pt>
                <c:pt idx="887">
                  <c:v>78.40090627361468</c:v>
                </c:pt>
                <c:pt idx="888">
                  <c:v>78.400906275056798</c:v>
                </c:pt>
                <c:pt idx="889">
                  <c:v>78.4009062736109</c:v>
                </c:pt>
                <c:pt idx="890">
                  <c:v>78.400906273797403</c:v>
                </c:pt>
                <c:pt idx="891">
                  <c:v>78.400906274722004</c:v>
                </c:pt>
                <c:pt idx="892">
                  <c:v>78.400906274737196</c:v>
                </c:pt>
                <c:pt idx="893">
                  <c:v>78.400906274893202</c:v>
                </c:pt>
                <c:pt idx="894">
                  <c:v>78.400906274935096</c:v>
                </c:pt>
                <c:pt idx="895">
                  <c:v>78.400906274291998</c:v>
                </c:pt>
                <c:pt idx="896">
                  <c:v>78.400906275030195</c:v>
                </c:pt>
                <c:pt idx="897">
                  <c:v>78.400906274790501</c:v>
                </c:pt>
                <c:pt idx="898">
                  <c:v>78.400906275433499</c:v>
                </c:pt>
                <c:pt idx="899">
                  <c:v>78.400906274029509</c:v>
                </c:pt>
                <c:pt idx="900">
                  <c:v>78.40090627463448</c:v>
                </c:pt>
                <c:pt idx="901">
                  <c:v>78.400906275471598</c:v>
                </c:pt>
                <c:pt idx="902">
                  <c:v>78.400906275444882</c:v>
                </c:pt>
                <c:pt idx="903">
                  <c:v>78.400906274478501</c:v>
                </c:pt>
                <c:pt idx="904">
                  <c:v>78.40090627485138</c:v>
                </c:pt>
                <c:pt idx="905">
                  <c:v>78.400906275186202</c:v>
                </c:pt>
                <c:pt idx="906">
                  <c:v>78.4009062745926</c:v>
                </c:pt>
                <c:pt idx="907">
                  <c:v>78.400906274204502</c:v>
                </c:pt>
                <c:pt idx="908">
                  <c:v>78.400906274295792</c:v>
                </c:pt>
                <c:pt idx="909">
                  <c:v>78.40090627581813</c:v>
                </c:pt>
                <c:pt idx="910">
                  <c:v>78.400906275794981</c:v>
                </c:pt>
                <c:pt idx="911">
                  <c:v>78.400906274322494</c:v>
                </c:pt>
                <c:pt idx="912">
                  <c:v>78.40090627425019</c:v>
                </c:pt>
                <c:pt idx="913">
                  <c:v>78.40090627463448</c:v>
                </c:pt>
                <c:pt idx="914">
                  <c:v>78.400906274790501</c:v>
                </c:pt>
                <c:pt idx="915">
                  <c:v>78.400906273519581</c:v>
                </c:pt>
                <c:pt idx="916">
                  <c:v>78.400906275513407</c:v>
                </c:pt>
                <c:pt idx="917">
                  <c:v>78.400906273314092</c:v>
                </c:pt>
                <c:pt idx="918">
                  <c:v>78.400906273093398</c:v>
                </c:pt>
                <c:pt idx="919">
                  <c:v>78.400906275125294</c:v>
                </c:pt>
                <c:pt idx="920">
                  <c:v>78.400906274965493</c:v>
                </c:pt>
                <c:pt idx="921">
                  <c:v>78.400906272636789</c:v>
                </c:pt>
                <c:pt idx="922">
                  <c:v>78.400906274554558</c:v>
                </c:pt>
                <c:pt idx="923">
                  <c:v>78.400906274569778</c:v>
                </c:pt>
                <c:pt idx="924">
                  <c:v>78.400906274779103</c:v>
                </c:pt>
                <c:pt idx="925">
                  <c:v>78.400906274881748</c:v>
                </c:pt>
                <c:pt idx="926">
                  <c:v>78.40090627455838</c:v>
                </c:pt>
                <c:pt idx="927">
                  <c:v>78.400906274626848</c:v>
                </c:pt>
                <c:pt idx="928">
                  <c:v>78.400906273709808</c:v>
                </c:pt>
                <c:pt idx="929">
                  <c:v>78.40090627450509</c:v>
                </c:pt>
                <c:pt idx="930">
                  <c:v>78.400906275201407</c:v>
                </c:pt>
                <c:pt idx="931">
                  <c:v>78.400906273983779</c:v>
                </c:pt>
                <c:pt idx="932">
                  <c:v>78.400906273858183</c:v>
                </c:pt>
                <c:pt idx="933">
                  <c:v>78.400906274752401</c:v>
                </c:pt>
                <c:pt idx="934">
                  <c:v>78.400906273705999</c:v>
                </c:pt>
                <c:pt idx="935">
                  <c:v>78.400906273896311</c:v>
                </c:pt>
                <c:pt idx="936">
                  <c:v>78.400906272914582</c:v>
                </c:pt>
                <c:pt idx="937">
                  <c:v>78.400906274607792</c:v>
                </c:pt>
                <c:pt idx="938">
                  <c:v>78.400906275235727</c:v>
                </c:pt>
                <c:pt idx="939">
                  <c:v>78.400906272788959</c:v>
                </c:pt>
                <c:pt idx="940">
                  <c:v>78.400906273968602</c:v>
                </c:pt>
                <c:pt idx="941">
                  <c:v>78.400906275208996</c:v>
                </c:pt>
                <c:pt idx="942">
                  <c:v>78.4009062734889</c:v>
                </c:pt>
                <c:pt idx="943">
                  <c:v>78.400906274478501</c:v>
                </c:pt>
                <c:pt idx="944">
                  <c:v>78.400906273241802</c:v>
                </c:pt>
                <c:pt idx="945">
                  <c:v>78.40090627425019</c:v>
                </c:pt>
                <c:pt idx="946">
                  <c:v>78.400906274569778</c:v>
                </c:pt>
                <c:pt idx="947">
                  <c:v>78.400906274208296</c:v>
                </c:pt>
                <c:pt idx="948">
                  <c:v>78.400906274722004</c:v>
                </c:pt>
                <c:pt idx="949">
                  <c:v>78.4009062743567</c:v>
                </c:pt>
                <c:pt idx="950">
                  <c:v>78.400906273835403</c:v>
                </c:pt>
                <c:pt idx="951">
                  <c:v>78.400906273101</c:v>
                </c:pt>
                <c:pt idx="952">
                  <c:v>78.400906274870394</c:v>
                </c:pt>
                <c:pt idx="953">
                  <c:v>78.400906274189282</c:v>
                </c:pt>
                <c:pt idx="954">
                  <c:v>78.400906275288904</c:v>
                </c:pt>
                <c:pt idx="955">
                  <c:v>78.400906274166402</c:v>
                </c:pt>
                <c:pt idx="956">
                  <c:v>78.400906273652808</c:v>
                </c:pt>
                <c:pt idx="957">
                  <c:v>78.400906274539281</c:v>
                </c:pt>
                <c:pt idx="958">
                  <c:v>78.400906274600203</c:v>
                </c:pt>
                <c:pt idx="959">
                  <c:v>78.400906275513407</c:v>
                </c:pt>
                <c:pt idx="960">
                  <c:v>78.400906273222802</c:v>
                </c:pt>
                <c:pt idx="961">
                  <c:v>78.4009062738468</c:v>
                </c:pt>
                <c:pt idx="962">
                  <c:v>78.400906274798103</c:v>
                </c:pt>
                <c:pt idx="963">
                  <c:v>78.400906274082701</c:v>
                </c:pt>
                <c:pt idx="964">
                  <c:v>78.40090627459638</c:v>
                </c:pt>
                <c:pt idx="965">
                  <c:v>78.400906273922899</c:v>
                </c:pt>
                <c:pt idx="966">
                  <c:v>78.400906274862805</c:v>
                </c:pt>
                <c:pt idx="967">
                  <c:v>78.400906273264681</c:v>
                </c:pt>
                <c:pt idx="968">
                  <c:v>78.400906273356</c:v>
                </c:pt>
                <c:pt idx="969">
                  <c:v>78.400906273896311</c:v>
                </c:pt>
                <c:pt idx="970">
                  <c:v>78.400906273276107</c:v>
                </c:pt>
                <c:pt idx="971">
                  <c:v>78.400906274143622</c:v>
                </c:pt>
                <c:pt idx="972">
                  <c:v>78.400906273987601</c:v>
                </c:pt>
                <c:pt idx="973">
                  <c:v>78.400906273744098</c:v>
                </c:pt>
                <c:pt idx="974">
                  <c:v>78.400906274425182</c:v>
                </c:pt>
                <c:pt idx="975">
                  <c:v>78.400906275540123</c:v>
                </c:pt>
                <c:pt idx="976">
                  <c:v>78.400906274546998</c:v>
                </c:pt>
                <c:pt idx="977">
                  <c:v>78.400906273226582</c:v>
                </c:pt>
                <c:pt idx="978">
                  <c:v>78.400906276072803</c:v>
                </c:pt>
                <c:pt idx="979">
                  <c:v>78.400906274162622</c:v>
                </c:pt>
                <c:pt idx="980">
                  <c:v>78.400906274037126</c:v>
                </c:pt>
                <c:pt idx="981">
                  <c:v>78.400906273515801</c:v>
                </c:pt>
                <c:pt idx="982">
                  <c:v>78.400906272568278</c:v>
                </c:pt>
                <c:pt idx="983">
                  <c:v>78.400906273447305</c:v>
                </c:pt>
                <c:pt idx="984">
                  <c:v>78.400906274546998</c:v>
                </c:pt>
                <c:pt idx="985">
                  <c:v>78.400906274196899</c:v>
                </c:pt>
                <c:pt idx="986">
                  <c:v>78.400906273306504</c:v>
                </c:pt>
                <c:pt idx="987">
                  <c:v>78.400906275433499</c:v>
                </c:pt>
                <c:pt idx="988">
                  <c:v>78.400906274999798</c:v>
                </c:pt>
                <c:pt idx="989">
                  <c:v>78.400906275197627</c:v>
                </c:pt>
                <c:pt idx="990">
                  <c:v>78.400906273747907</c:v>
                </c:pt>
                <c:pt idx="991">
                  <c:v>78.4009062748095</c:v>
                </c:pt>
                <c:pt idx="992">
                  <c:v>78.400906274143622</c:v>
                </c:pt>
                <c:pt idx="993">
                  <c:v>78.400906274626848</c:v>
                </c:pt>
                <c:pt idx="994">
                  <c:v>78.4009062748666</c:v>
                </c:pt>
                <c:pt idx="995">
                  <c:v>78.400906275707527</c:v>
                </c:pt>
                <c:pt idx="996">
                  <c:v>78.400906274071303</c:v>
                </c:pt>
                <c:pt idx="997">
                  <c:v>78.400906273565298</c:v>
                </c:pt>
                <c:pt idx="998">
                  <c:v>78.400906272107903</c:v>
                </c:pt>
                <c:pt idx="999">
                  <c:v>78.400906274428948</c:v>
                </c:pt>
                <c:pt idx="1000">
                  <c:v>78.400906275045699</c:v>
                </c:pt>
                <c:pt idx="1001">
                  <c:v>78.400906274459388</c:v>
                </c:pt>
                <c:pt idx="1002">
                  <c:v>78.400906276791858</c:v>
                </c:pt>
                <c:pt idx="1003">
                  <c:v>78.400906274512693</c:v>
                </c:pt>
                <c:pt idx="1004">
                  <c:v>78.400906273595709</c:v>
                </c:pt>
                <c:pt idx="1005">
                  <c:v>78.400906273892502</c:v>
                </c:pt>
                <c:pt idx="1006">
                  <c:v>78.400906275228124</c:v>
                </c:pt>
                <c:pt idx="1007">
                  <c:v>78.40090627590159</c:v>
                </c:pt>
                <c:pt idx="1008">
                  <c:v>78.400906274459388</c:v>
                </c:pt>
                <c:pt idx="1009">
                  <c:v>78.400906274265395</c:v>
                </c:pt>
                <c:pt idx="1010">
                  <c:v>78.400906274870394</c:v>
                </c:pt>
                <c:pt idx="1011">
                  <c:v>78.400906273629758</c:v>
                </c:pt>
                <c:pt idx="1012">
                  <c:v>78.400906274436579</c:v>
                </c:pt>
                <c:pt idx="1013">
                  <c:v>78.400906274893202</c:v>
                </c:pt>
                <c:pt idx="1014">
                  <c:v>78.400906274858983</c:v>
                </c:pt>
                <c:pt idx="1015">
                  <c:v>78.400906276495078</c:v>
                </c:pt>
                <c:pt idx="1016">
                  <c:v>78.400906273983779</c:v>
                </c:pt>
                <c:pt idx="1017">
                  <c:v>78.40090627521316</c:v>
                </c:pt>
                <c:pt idx="1018">
                  <c:v>78.400906275996704</c:v>
                </c:pt>
                <c:pt idx="1019">
                  <c:v>78.400906274813295</c:v>
                </c:pt>
                <c:pt idx="1020">
                  <c:v>78.400906273702205</c:v>
                </c:pt>
                <c:pt idx="1021">
                  <c:v>78.4009062735729</c:v>
                </c:pt>
                <c:pt idx="1022">
                  <c:v>78.400906274607792</c:v>
                </c:pt>
                <c:pt idx="1023">
                  <c:v>78.400906274253998</c:v>
                </c:pt>
                <c:pt idx="1024">
                  <c:v>78.400906274044701</c:v>
                </c:pt>
                <c:pt idx="1025">
                  <c:v>78.400906273641382</c:v>
                </c:pt>
                <c:pt idx="1026">
                  <c:v>78.400906274482281</c:v>
                </c:pt>
                <c:pt idx="1027">
                  <c:v>78.400906273641382</c:v>
                </c:pt>
                <c:pt idx="1028">
                  <c:v>78.400906274467104</c:v>
                </c:pt>
                <c:pt idx="1029">
                  <c:v>78.400906274820898</c:v>
                </c:pt>
                <c:pt idx="1030">
                  <c:v>78.40090627426919</c:v>
                </c:pt>
                <c:pt idx="1031">
                  <c:v>78.400906273260901</c:v>
                </c:pt>
                <c:pt idx="1032">
                  <c:v>78.400906276917524</c:v>
                </c:pt>
                <c:pt idx="1033">
                  <c:v>78.400906275167529</c:v>
                </c:pt>
                <c:pt idx="1034">
                  <c:v>78.400906274375927</c:v>
                </c:pt>
                <c:pt idx="1035">
                  <c:v>78.4009062748856</c:v>
                </c:pt>
                <c:pt idx="1036">
                  <c:v>78.400906273915297</c:v>
                </c:pt>
                <c:pt idx="1037">
                  <c:v>78.400906275277876</c:v>
                </c:pt>
                <c:pt idx="1038">
                  <c:v>78.400906274527898</c:v>
                </c:pt>
                <c:pt idx="1039">
                  <c:v>78.4009062751215</c:v>
                </c:pt>
                <c:pt idx="1040">
                  <c:v>78.400906273945807</c:v>
                </c:pt>
                <c:pt idx="1041">
                  <c:v>78.400906274400498</c:v>
                </c:pt>
                <c:pt idx="1042">
                  <c:v>78.400906274548902</c:v>
                </c:pt>
                <c:pt idx="1043">
                  <c:v>78.400906273551541</c:v>
                </c:pt>
                <c:pt idx="1044">
                  <c:v>78.400906273966712</c:v>
                </c:pt>
                <c:pt idx="1045">
                  <c:v>78.400906273348397</c:v>
                </c:pt>
                <c:pt idx="1046">
                  <c:v>78.400906272442811</c:v>
                </c:pt>
                <c:pt idx="1047">
                  <c:v>78.40090627292598</c:v>
                </c:pt>
                <c:pt idx="1048">
                  <c:v>78.400906271695106</c:v>
                </c:pt>
                <c:pt idx="1049">
                  <c:v>78.400906274737196</c:v>
                </c:pt>
                <c:pt idx="1050">
                  <c:v>78.400906274271094</c:v>
                </c:pt>
                <c:pt idx="1051">
                  <c:v>78.400906274543203</c:v>
                </c:pt>
                <c:pt idx="1052">
                  <c:v>78.400906273599489</c:v>
                </c:pt>
                <c:pt idx="1053">
                  <c:v>78.400906273848705</c:v>
                </c:pt>
                <c:pt idx="1054">
                  <c:v>78.400906273413099</c:v>
                </c:pt>
                <c:pt idx="1055">
                  <c:v>78.400906274326303</c:v>
                </c:pt>
                <c:pt idx="1056">
                  <c:v>78.400906274408101</c:v>
                </c:pt>
                <c:pt idx="1057">
                  <c:v>78.4009062745222</c:v>
                </c:pt>
                <c:pt idx="1058">
                  <c:v>78.400906273314092</c:v>
                </c:pt>
                <c:pt idx="1059">
                  <c:v>78.400906273201898</c:v>
                </c:pt>
                <c:pt idx="1060">
                  <c:v>78.400906274961699</c:v>
                </c:pt>
                <c:pt idx="1061">
                  <c:v>78.400906275150106</c:v>
                </c:pt>
                <c:pt idx="1062">
                  <c:v>78.400906275173185</c:v>
                </c:pt>
                <c:pt idx="1063">
                  <c:v>78.400906274052304</c:v>
                </c:pt>
                <c:pt idx="1064">
                  <c:v>78.400906273597599</c:v>
                </c:pt>
                <c:pt idx="1065">
                  <c:v>78.4009062741912</c:v>
                </c:pt>
                <c:pt idx="1066">
                  <c:v>78.400906272724058</c:v>
                </c:pt>
                <c:pt idx="1067">
                  <c:v>78.400906274839883</c:v>
                </c:pt>
                <c:pt idx="1068">
                  <c:v>78.400906273881048</c:v>
                </c:pt>
                <c:pt idx="1069">
                  <c:v>78.400906273080082</c:v>
                </c:pt>
                <c:pt idx="1070">
                  <c:v>78.4009062731581</c:v>
                </c:pt>
                <c:pt idx="1071">
                  <c:v>78.400906274387097</c:v>
                </c:pt>
                <c:pt idx="1072">
                  <c:v>78.400906273854389</c:v>
                </c:pt>
                <c:pt idx="1073">
                  <c:v>78.40090627354428</c:v>
                </c:pt>
                <c:pt idx="1074">
                  <c:v>78.400906275247578</c:v>
                </c:pt>
                <c:pt idx="1075">
                  <c:v>78.4009062755039</c:v>
                </c:pt>
                <c:pt idx="1076">
                  <c:v>78.400906274961699</c:v>
                </c:pt>
                <c:pt idx="1077">
                  <c:v>78.400906275840697</c:v>
                </c:pt>
                <c:pt idx="1078">
                  <c:v>78.400906275403102</c:v>
                </c:pt>
                <c:pt idx="1079">
                  <c:v>78.400906274307559</c:v>
                </c:pt>
                <c:pt idx="1080">
                  <c:v>78.400906274845696</c:v>
                </c:pt>
                <c:pt idx="1081">
                  <c:v>78.400906273167593</c:v>
                </c:pt>
                <c:pt idx="1082">
                  <c:v>78.400906275395627</c:v>
                </c:pt>
                <c:pt idx="1083">
                  <c:v>78.400906273675602</c:v>
                </c:pt>
                <c:pt idx="1084">
                  <c:v>78.400906273669889</c:v>
                </c:pt>
                <c:pt idx="1085">
                  <c:v>78.400906272492179</c:v>
                </c:pt>
                <c:pt idx="1086">
                  <c:v>78.400906273654385</c:v>
                </c:pt>
                <c:pt idx="1087">
                  <c:v>78.400906273772605</c:v>
                </c:pt>
                <c:pt idx="1088">
                  <c:v>78.400906273177227</c:v>
                </c:pt>
                <c:pt idx="1089">
                  <c:v>78.4009062755229</c:v>
                </c:pt>
                <c:pt idx="1090">
                  <c:v>78.400906274428948</c:v>
                </c:pt>
                <c:pt idx="1091">
                  <c:v>78.400906275173185</c:v>
                </c:pt>
                <c:pt idx="1092">
                  <c:v>78.400906273652808</c:v>
                </c:pt>
                <c:pt idx="1093">
                  <c:v>78.400906274552682</c:v>
                </c:pt>
                <c:pt idx="1094">
                  <c:v>78.400906273943903</c:v>
                </c:pt>
                <c:pt idx="1095">
                  <c:v>78.4009062738468</c:v>
                </c:pt>
                <c:pt idx="1096">
                  <c:v>78.400906274712497</c:v>
                </c:pt>
                <c:pt idx="1097">
                  <c:v>78.400906274151211</c:v>
                </c:pt>
                <c:pt idx="1098">
                  <c:v>78.400906273110593</c:v>
                </c:pt>
                <c:pt idx="1099">
                  <c:v>78.400906275671304</c:v>
                </c:pt>
                <c:pt idx="1100">
                  <c:v>78.400906272455799</c:v>
                </c:pt>
                <c:pt idx="1101">
                  <c:v>78.400906277113407</c:v>
                </c:pt>
                <c:pt idx="1102">
                  <c:v>78.40090627184766</c:v>
                </c:pt>
                <c:pt idx="1103">
                  <c:v>78.400906274059878</c:v>
                </c:pt>
                <c:pt idx="1104">
                  <c:v>78.400906274539281</c:v>
                </c:pt>
                <c:pt idx="1105">
                  <c:v>78.4009062735729</c:v>
                </c:pt>
                <c:pt idx="1106">
                  <c:v>78.400906273337284</c:v>
                </c:pt>
                <c:pt idx="1107">
                  <c:v>78.400906271940627</c:v>
                </c:pt>
                <c:pt idx="1108">
                  <c:v>78.400906275333014</c:v>
                </c:pt>
                <c:pt idx="1109">
                  <c:v>78.400906273983779</c:v>
                </c:pt>
                <c:pt idx="1110">
                  <c:v>78.400906274004683</c:v>
                </c:pt>
                <c:pt idx="1111">
                  <c:v>78.400906274371891</c:v>
                </c:pt>
                <c:pt idx="1112">
                  <c:v>78.400906273989449</c:v>
                </c:pt>
                <c:pt idx="1113">
                  <c:v>78.400906273728879</c:v>
                </c:pt>
                <c:pt idx="1114">
                  <c:v>78.400906273074398</c:v>
                </c:pt>
                <c:pt idx="1115">
                  <c:v>78.400906275025406</c:v>
                </c:pt>
                <c:pt idx="1116">
                  <c:v>78.400906275216059</c:v>
                </c:pt>
                <c:pt idx="1117">
                  <c:v>78.400906275600903</c:v>
                </c:pt>
                <c:pt idx="1118">
                  <c:v>78.400906274403283</c:v>
                </c:pt>
                <c:pt idx="1119">
                  <c:v>78.400906273290303</c:v>
                </c:pt>
                <c:pt idx="1120">
                  <c:v>78.400906274485081</c:v>
                </c:pt>
                <c:pt idx="1121">
                  <c:v>78.400906276401585</c:v>
                </c:pt>
                <c:pt idx="1122">
                  <c:v>78.400906275066305</c:v>
                </c:pt>
                <c:pt idx="1123">
                  <c:v>78.400906274639198</c:v>
                </c:pt>
                <c:pt idx="1124">
                  <c:v>78.400906275618993</c:v>
                </c:pt>
                <c:pt idx="1125">
                  <c:v>78.400906276015704</c:v>
                </c:pt>
                <c:pt idx="1126">
                  <c:v>78.400906273948593</c:v>
                </c:pt>
                <c:pt idx="1127">
                  <c:v>78.400906273938105</c:v>
                </c:pt>
                <c:pt idx="1128">
                  <c:v>78.400906275352696</c:v>
                </c:pt>
                <c:pt idx="1129">
                  <c:v>78.400906273847795</c:v>
                </c:pt>
                <c:pt idx="1130">
                  <c:v>78.400906274133206</c:v>
                </c:pt>
                <c:pt idx="1131">
                  <c:v>78.400906274816194</c:v>
                </c:pt>
                <c:pt idx="1132">
                  <c:v>78.400906274651589</c:v>
                </c:pt>
                <c:pt idx="1133">
                  <c:v>78.400906275815345</c:v>
                </c:pt>
                <c:pt idx="1134">
                  <c:v>78.400906275540123</c:v>
                </c:pt>
                <c:pt idx="1135">
                  <c:v>78.400906275852094</c:v>
                </c:pt>
                <c:pt idx="1136">
                  <c:v>78.400906273171401</c:v>
                </c:pt>
                <c:pt idx="1137">
                  <c:v>78.400906274544099</c:v>
                </c:pt>
                <c:pt idx="1138">
                  <c:v>78.400906275347481</c:v>
                </c:pt>
                <c:pt idx="1139">
                  <c:v>78.400906274652499</c:v>
                </c:pt>
                <c:pt idx="1140">
                  <c:v>78.400906273344603</c:v>
                </c:pt>
                <c:pt idx="1141">
                  <c:v>78.400906274645905</c:v>
                </c:pt>
                <c:pt idx="1142">
                  <c:v>78.400906272983079</c:v>
                </c:pt>
                <c:pt idx="1143">
                  <c:v>78.400906274420379</c:v>
                </c:pt>
                <c:pt idx="1144">
                  <c:v>78.400906273022983</c:v>
                </c:pt>
                <c:pt idx="1145">
                  <c:v>78.400906274145996</c:v>
                </c:pt>
                <c:pt idx="1146">
                  <c:v>78.400906273277627</c:v>
                </c:pt>
                <c:pt idx="1147">
                  <c:v>78.400906275538205</c:v>
                </c:pt>
                <c:pt idx="1148">
                  <c:v>78.400906274352423</c:v>
                </c:pt>
                <c:pt idx="1149">
                  <c:v>78.400906274290094</c:v>
                </c:pt>
                <c:pt idx="1150">
                  <c:v>78.400906275953901</c:v>
                </c:pt>
                <c:pt idx="1151">
                  <c:v>78.4009062745926</c:v>
                </c:pt>
                <c:pt idx="1152">
                  <c:v>78.400906275208627</c:v>
                </c:pt>
                <c:pt idx="1153">
                  <c:v>78.400906273554384</c:v>
                </c:pt>
                <c:pt idx="1154">
                  <c:v>78.400906272818503</c:v>
                </c:pt>
                <c:pt idx="1155">
                  <c:v>78.4009062727676</c:v>
                </c:pt>
                <c:pt idx="1156">
                  <c:v>78.400906275327344</c:v>
                </c:pt>
                <c:pt idx="1157">
                  <c:v>78.400906273990898</c:v>
                </c:pt>
                <c:pt idx="1158">
                  <c:v>78.400906273810705</c:v>
                </c:pt>
                <c:pt idx="1159">
                  <c:v>78.400906275064003</c:v>
                </c:pt>
                <c:pt idx="1160">
                  <c:v>78.400906273694588</c:v>
                </c:pt>
                <c:pt idx="1161">
                  <c:v>78.400906276281589</c:v>
                </c:pt>
                <c:pt idx="1162">
                  <c:v>78.400906274415703</c:v>
                </c:pt>
                <c:pt idx="1163">
                  <c:v>78.400906274352423</c:v>
                </c:pt>
                <c:pt idx="1164">
                  <c:v>78.400906273681258</c:v>
                </c:pt>
                <c:pt idx="1165">
                  <c:v>78.4009062758618</c:v>
                </c:pt>
                <c:pt idx="1166">
                  <c:v>78.400906274818823</c:v>
                </c:pt>
                <c:pt idx="1167">
                  <c:v>78.400906274264898</c:v>
                </c:pt>
                <c:pt idx="1168">
                  <c:v>78.400906275558583</c:v>
                </c:pt>
                <c:pt idx="1169">
                  <c:v>78.40090627494979</c:v>
                </c:pt>
                <c:pt idx="1170">
                  <c:v>78.400906275128904</c:v>
                </c:pt>
                <c:pt idx="1171">
                  <c:v>78.400906275682004</c:v>
                </c:pt>
                <c:pt idx="1172">
                  <c:v>78.400906275646392</c:v>
                </c:pt>
                <c:pt idx="1173">
                  <c:v>78.40090627443341</c:v>
                </c:pt>
                <c:pt idx="1174">
                  <c:v>78.400906274225704</c:v>
                </c:pt>
                <c:pt idx="1175">
                  <c:v>78.400906275639102</c:v>
                </c:pt>
                <c:pt idx="1176">
                  <c:v>78.400906273463349</c:v>
                </c:pt>
                <c:pt idx="1177">
                  <c:v>78.400906275647529</c:v>
                </c:pt>
                <c:pt idx="1178">
                  <c:v>78.400906273044612</c:v>
                </c:pt>
                <c:pt idx="1179">
                  <c:v>78.400906272373803</c:v>
                </c:pt>
                <c:pt idx="1180">
                  <c:v>78.532216328933103</c:v>
                </c:pt>
                <c:pt idx="1181">
                  <c:v>78.885757082860579</c:v>
                </c:pt>
                <c:pt idx="1182">
                  <c:v>78.929780777493107</c:v>
                </c:pt>
                <c:pt idx="1183">
                  <c:v>79.101876620682859</c:v>
                </c:pt>
                <c:pt idx="1184">
                  <c:v>79.144683460828759</c:v>
                </c:pt>
                <c:pt idx="1185">
                  <c:v>79.315479811293159</c:v>
                </c:pt>
                <c:pt idx="1186">
                  <c:v>79.35808101494014</c:v>
                </c:pt>
                <c:pt idx="1187">
                  <c:v>79.52814333429238</c:v>
                </c:pt>
                <c:pt idx="1188">
                  <c:v>79.570581213079507</c:v>
                </c:pt>
                <c:pt idx="1189">
                  <c:v>79.740068867896483</c:v>
                </c:pt>
                <c:pt idx="1190">
                  <c:v>79.782382546398807</c:v>
                </c:pt>
                <c:pt idx="1191">
                  <c:v>79.951450208793602</c:v>
                </c:pt>
                <c:pt idx="1192">
                  <c:v>79.993677922944201</c:v>
                </c:pt>
                <c:pt idx="1193">
                  <c:v>80.162476925855927</c:v>
                </c:pt>
                <c:pt idx="1194">
                  <c:v>80.204656131586788</c:v>
                </c:pt>
                <c:pt idx="1195">
                  <c:v>80.373334894535205</c:v>
                </c:pt>
                <c:pt idx="1196">
                  <c:v>80.415502358001888</c:v>
                </c:pt>
                <c:pt idx="1197">
                  <c:v>80.584206725809906</c:v>
                </c:pt>
                <c:pt idx="1198">
                  <c:v>80.626398620708883</c:v>
                </c:pt>
                <c:pt idx="1199">
                  <c:v>80.795272176000594</c:v>
                </c:pt>
                <c:pt idx="1200">
                  <c:v>80.837524133783788</c:v>
                </c:pt>
                <c:pt idx="1201">
                  <c:v>81.006708437723205</c:v>
                </c:pt>
                <c:pt idx="1202">
                  <c:v>81.049055615809024</c:v>
                </c:pt>
                <c:pt idx="1203">
                  <c:v>81.091426015799598</c:v>
                </c:pt>
                <c:pt idx="1204">
                  <c:v>81.218690379509383</c:v>
                </c:pt>
                <c:pt idx="1205">
                  <c:v>81.261167484314569</c:v>
                </c:pt>
                <c:pt idx="1206">
                  <c:v>81.303674700214799</c:v>
                </c:pt>
                <c:pt idx="1207">
                  <c:v>81.431390686030724</c:v>
                </c:pt>
                <c:pt idx="1208">
                  <c:v>81.474031997077304</c:v>
                </c:pt>
                <c:pt idx="1209">
                  <c:v>81.516710224989481</c:v>
                </c:pt>
                <c:pt idx="1210">
                  <c:v>81.644979908570704</c:v>
                </c:pt>
                <c:pt idx="1211">
                  <c:v>81.687819278579198</c:v>
                </c:pt>
                <c:pt idx="1212">
                  <c:v>81.730702284011301</c:v>
                </c:pt>
                <c:pt idx="1213">
                  <c:v>81.859626415694478</c:v>
                </c:pt>
                <c:pt idx="1214">
                  <c:v>81.902697244190307</c:v>
                </c:pt>
                <c:pt idx="1215">
                  <c:v>81.945818328878701</c:v>
                </c:pt>
                <c:pt idx="1216">
                  <c:v>82.118831399859388</c:v>
                </c:pt>
                <c:pt idx="1217">
                  <c:v>82.162223350309191</c:v>
                </c:pt>
                <c:pt idx="1218">
                  <c:v>82.336384532979125</c:v>
                </c:pt>
                <c:pt idx="1219">
                  <c:v>82.380079542992348</c:v>
                </c:pt>
                <c:pt idx="1220">
                  <c:v>82.555516245703899</c:v>
                </c:pt>
                <c:pt idx="1221">
                  <c:v>82.599545805669578</c:v>
                </c:pt>
                <c:pt idx="1222">
                  <c:v>82.776382356662054</c:v>
                </c:pt>
                <c:pt idx="1223">
                  <c:v>82.820777110898504</c:v>
                </c:pt>
                <c:pt idx="1224">
                  <c:v>82.999134141385596</c:v>
                </c:pt>
                <c:pt idx="1225">
                  <c:v>83.043923719607506</c:v>
                </c:pt>
                <c:pt idx="1226">
                  <c:v>83.223917411575911</c:v>
                </c:pt>
                <c:pt idx="1227">
                  <c:v>83.26913022711939</c:v>
                </c:pt>
                <c:pt idx="1228">
                  <c:v>83.450871442410914</c:v>
                </c:pt>
                <c:pt idx="1229">
                  <c:v>83.496534469414399</c:v>
                </c:pt>
                <c:pt idx="1230">
                  <c:v>83.68012778470451</c:v>
                </c:pt>
                <c:pt idx="1231">
                  <c:v>83.726266283214343</c:v>
                </c:pt>
                <c:pt idx="1232">
                  <c:v>83.9118089093393</c:v>
                </c:pt>
                <c:pt idx="1233">
                  <c:v>83.958446164926059</c:v>
                </c:pt>
                <c:pt idx="1234">
                  <c:v>84.146026816331258</c:v>
                </c:pt>
                <c:pt idx="1235">
                  <c:v>84.193183846281315</c:v>
                </c:pt>
                <c:pt idx="1236">
                  <c:v>84.382881594733789</c:v>
                </c:pt>
                <c:pt idx="1237">
                  <c:v>84.430576862274819</c:v>
                </c:pt>
                <c:pt idx="1238">
                  <c:v>84.622460037148358</c:v>
                </c:pt>
                <c:pt idx="1239">
                  <c:v>84.670709190392458</c:v>
                </c:pt>
                <c:pt idx="1240">
                  <c:v>84.864834374991489</c:v>
                </c:pt>
                <c:pt idx="1241">
                  <c:v>84.913650019336714</c:v>
                </c:pt>
                <c:pt idx="1242">
                  <c:v>85.110061286541182</c:v>
                </c:pt>
                <c:pt idx="1243">
                  <c:v>85.159452828509743</c:v>
                </c:pt>
                <c:pt idx="1244">
                  <c:v>85.358181255103389</c:v>
                </c:pt>
                <c:pt idx="1245">
                  <c:v>85.408154826884058</c:v>
                </c:pt>
                <c:pt idx="1246">
                  <c:v>85.609218445576502</c:v>
                </c:pt>
                <c:pt idx="1247">
                  <c:v>85.659776949189293</c:v>
                </c:pt>
                <c:pt idx="1248">
                  <c:v>85.863181192590744</c:v>
                </c:pt>
                <c:pt idx="1249">
                  <c:v>85.914324498271057</c:v>
                </c:pt>
                <c:pt idx="1250">
                  <c:v>86.120063271969599</c:v>
                </c:pt>
                <c:pt idx="1251">
                  <c:v>86.171788547583731</c:v>
                </c:pt>
                <c:pt idx="1252">
                  <c:v>86.379845962411508</c:v>
                </c:pt>
                <c:pt idx="1253">
                  <c:v>86.432148215275291</c:v>
                </c:pt>
                <c:pt idx="1254">
                  <c:v>86.642501018870348</c:v>
                </c:pt>
                <c:pt idx="1255">
                  <c:v>86.695373774919759</c:v>
                </c:pt>
                <c:pt idx="1256">
                  <c:v>86.907994480105813</c:v>
                </c:pt>
                <c:pt idx="1257">
                  <c:v>86.961430657508799</c:v>
                </c:pt>
                <c:pt idx="1258">
                  <c:v>87.176291276668906</c:v>
                </c:pt>
                <c:pt idx="1259">
                  <c:v>87.230284177172791</c:v>
                </c:pt>
                <c:pt idx="1260">
                  <c:v>87.28438773183818</c:v>
                </c:pt>
                <c:pt idx="1261">
                  <c:v>87.447360477011344</c:v>
                </c:pt>
                <c:pt idx="1262">
                  <c:v>87.501904909760526</c:v>
                </c:pt>
                <c:pt idx="1263">
                  <c:v>87.556559242667305</c:v>
                </c:pt>
                <c:pt idx="1264">
                  <c:v>87.721181006403185</c:v>
                </c:pt>
                <c:pt idx="1265">
                  <c:v>87.776274463731781</c:v>
                </c:pt>
                <c:pt idx="1266">
                  <c:v>87.831477745481394</c:v>
                </c:pt>
                <c:pt idx="1267">
                  <c:v>88.053391487174281</c:v>
                </c:pt>
                <c:pt idx="1268">
                  <c:v>88.109146024255708</c:v>
                </c:pt>
                <c:pt idx="1269">
                  <c:v>88.333277657318206</c:v>
                </c:pt>
                <c:pt idx="1270">
                  <c:v>88.389591064784327</c:v>
                </c:pt>
                <c:pt idx="1271">
                  <c:v>88.615983482233801</c:v>
                </c:pt>
                <c:pt idx="1272">
                  <c:v>88.672869807772258</c:v>
                </c:pt>
                <c:pt idx="1273">
                  <c:v>88.90159377532818</c:v>
                </c:pt>
                <c:pt idx="1274">
                  <c:v>88.959074548746003</c:v>
                </c:pt>
                <c:pt idx="1275">
                  <c:v>89.190232701451507</c:v>
                </c:pt>
                <c:pt idx="1276">
                  <c:v>89.248337900518081</c:v>
                </c:pt>
                <c:pt idx="1277">
                  <c:v>89.482068457854027</c:v>
                </c:pt>
                <c:pt idx="1278">
                  <c:v>89.540837385005503</c:v>
                </c:pt>
                <c:pt idx="1279">
                  <c:v>89.777317576632058</c:v>
                </c:pt>
                <c:pt idx="1280">
                  <c:v>89.83679970591389</c:v>
                </c:pt>
                <c:pt idx="1281">
                  <c:v>90.076249056630388</c:v>
                </c:pt>
                <c:pt idx="1282">
                  <c:v>90.136504843681024</c:v>
                </c:pt>
                <c:pt idx="1283">
                  <c:v>90.379188470501305</c:v>
                </c:pt>
                <c:pt idx="1284">
                  <c:v>90.440290192704282</c:v>
                </c:pt>
                <c:pt idx="1285">
                  <c:v>90.686522306549605</c:v>
                </c:pt>
                <c:pt idx="1286">
                  <c:v>90.748554982508196</c:v>
                </c:pt>
                <c:pt idx="1287">
                  <c:v>90.998702786082418</c:v>
                </c:pt>
                <c:pt idx="1288">
                  <c:v>91.061765226175922</c:v>
                </c:pt>
                <c:pt idx="1289">
                  <c:v>91.316253492298344</c:v>
                </c:pt>
                <c:pt idx="1290">
                  <c:v>91.380459547979981</c:v>
                </c:pt>
                <c:pt idx="1291">
                  <c:v>91.639776094172689</c:v>
                </c:pt>
                <c:pt idx="1292">
                  <c:v>91.705256156665214</c:v>
                </c:pt>
                <c:pt idx="1293">
                  <c:v>91.969958553941481</c:v>
                </c:pt>
                <c:pt idx="1294">
                  <c:v>92.036861425337648</c:v>
                </c:pt>
                <c:pt idx="1295">
                  <c:v>92.307585238830782</c:v>
                </c:pt>
                <c:pt idx="1296">
                  <c:v>92.376080407438806</c:v>
                </c:pt>
                <c:pt idx="1297">
                  <c:v>92.653549379368499</c:v>
                </c:pt>
                <c:pt idx="1298">
                  <c:v>92.723829854099279</c:v>
                </c:pt>
                <c:pt idx="1299">
                  <c:v>93.008868490169249</c:v>
                </c:pt>
                <c:pt idx="1300">
                  <c:v>93.081154292606911</c:v>
                </c:pt>
                <c:pt idx="1301">
                  <c:v>93.37470341140444</c:v>
                </c:pt>
                <c:pt idx="1302">
                  <c:v>93.449245886391097</c:v>
                </c:pt>
                <c:pt idx="1303">
                  <c:v>93.602455261194208</c:v>
                </c:pt>
                <c:pt idx="1304">
                  <c:v>93.640737372152728</c:v>
                </c:pt>
                <c:pt idx="1305">
                  <c:v>93.834212842260982</c:v>
                </c:pt>
                <c:pt idx="1306">
                  <c:v>93.884269297566902</c:v>
                </c:pt>
                <c:pt idx="1307">
                  <c:v>94.086930262047602</c:v>
                </c:pt>
                <c:pt idx="1308">
                  <c:v>94.138195843640148</c:v>
                </c:pt>
                <c:pt idx="1309">
                  <c:v>94.345729849630402</c:v>
                </c:pt>
                <c:pt idx="1310">
                  <c:v>94.398245354958789</c:v>
                </c:pt>
                <c:pt idx="1311">
                  <c:v>94.610923523962995</c:v>
                </c:pt>
                <c:pt idx="1312">
                  <c:v>94.66476237913308</c:v>
                </c:pt>
                <c:pt idx="1313">
                  <c:v>94.938132062843678</c:v>
                </c:pt>
                <c:pt idx="1314">
                  <c:v>94.993664410690627</c:v>
                </c:pt>
                <c:pt idx="1315">
                  <c:v>95.218771305387889</c:v>
                </c:pt>
                <c:pt idx="1316">
                  <c:v>95.275810620104778</c:v>
                </c:pt>
                <c:pt idx="1317">
                  <c:v>95.507132143148382</c:v>
                </c:pt>
                <c:pt idx="1318">
                  <c:v>95.565773379005378</c:v>
                </c:pt>
                <c:pt idx="1319">
                  <c:v>95.803705602019349</c:v>
                </c:pt>
                <c:pt idx="1320">
                  <c:v>95.864052014950559</c:v>
                </c:pt>
                <c:pt idx="1321">
                  <c:v>96.109026051853519</c:v>
                </c:pt>
                <c:pt idx="1322">
                  <c:v>96.171190145661356</c:v>
                </c:pt>
                <c:pt idx="1323">
                  <c:v>96.423676167886555</c:v>
                </c:pt>
                <c:pt idx="1324">
                  <c:v>96.487780754416448</c:v>
                </c:pt>
                <c:pt idx="1325">
                  <c:v>96.748292541516506</c:v>
                </c:pt>
                <c:pt idx="1326">
                  <c:v>96.814471954336298</c:v>
                </c:pt>
                <c:pt idx="1327">
                  <c:v>97.083572078534104</c:v>
                </c:pt>
                <c:pt idx="1328">
                  <c:v>97.151973564301201</c:v>
                </c:pt>
                <c:pt idx="1329">
                  <c:v>97.430279300527104</c:v>
                </c:pt>
                <c:pt idx="1330">
                  <c:v>97.50106458683959</c:v>
                </c:pt>
                <c:pt idx="1331">
                  <c:v>97.789254670889505</c:v>
                </c:pt>
                <c:pt idx="1332">
                  <c:v>97.86260178335948</c:v>
                </c:pt>
                <c:pt idx="1333">
                  <c:v>98.161424131147427</c:v>
                </c:pt>
                <c:pt idx="1334">
                  <c:v>98.237529447750461</c:v>
                </c:pt>
                <c:pt idx="1335">
                  <c:v>98.547810004439</c:v>
                </c:pt>
                <c:pt idx="1336">
                  <c:v>98.626890626443384</c:v>
                </c:pt>
                <c:pt idx="1337">
                  <c:v>98.949543502957596</c:v>
                </c:pt>
                <c:pt idx="1338">
                  <c:v>99.03183996173459</c:v>
                </c:pt>
                <c:pt idx="1339">
                  <c:v>99.367879047863383</c:v>
                </c:pt>
                <c:pt idx="1340">
                  <c:v>99.453658418556188</c:v>
                </c:pt>
                <c:pt idx="1341">
                  <c:v>99.80421069575533</c:v>
                </c:pt>
                <c:pt idx="1342">
                  <c:v>99.893770156657681</c:v>
                </c:pt>
                <c:pt idx="1343">
                  <c:v>100.26009093762201</c:v>
                </c:pt>
                <c:pt idx="1344">
                  <c:v>100.35376183672417</c:v>
                </c:pt>
                <c:pt idx="1345">
                  <c:v>100.73725216591428</c:v>
                </c:pt>
                <c:pt idx="1346">
                  <c:v>100.83540466459</c:v>
                </c:pt>
                <c:pt idx="1347">
                  <c:v>101.23763112323698</c:v>
                </c:pt>
                <c:pt idx="1348">
                  <c:v>101.340679472025</c:v>
                </c:pt>
                <c:pt idx="1349">
                  <c:v>101.76339659402298</c:v>
                </c:pt>
                <c:pt idx="1350">
                  <c:v>101.87180507005952</c:v>
                </c:pt>
                <c:pt idx="1351">
                  <c:v>102.31698049532228</c:v>
                </c:pt>
                <c:pt idx="1352">
                  <c:v>102.431270037462</c:v>
                </c:pt>
                <c:pt idx="1353">
                  <c:v>102.90111242026551</c:v>
                </c:pt>
                <c:pt idx="1354">
                  <c:v>103.02186793842367</c:v>
                </c:pt>
                <c:pt idx="1355">
                  <c:v>103.51885733813072</c:v>
                </c:pt>
                <c:pt idx="1356">
                  <c:v>103.646735569548</c:v>
                </c:pt>
                <c:pt idx="1357">
                  <c:v>104.173655702872</c:v>
                </c:pt>
                <c:pt idx="1358">
                  <c:v>104.309393416577</c:v>
                </c:pt>
                <c:pt idx="1359">
                  <c:v>104.86936449459799</c:v>
                </c:pt>
                <c:pt idx="1360">
                  <c:v>105.01378660288701</c:v>
                </c:pt>
                <c:pt idx="1361">
                  <c:v>105.76432342547348</c:v>
                </c:pt>
                <c:pt idx="1362">
                  <c:v>106.56590681530398</c:v>
                </c:pt>
                <c:pt idx="1363">
                  <c:v>107.42395169423402</c:v>
                </c:pt>
                <c:pt idx="1364">
                  <c:v>107.60284846704801</c:v>
                </c:pt>
                <c:pt idx="1365">
                  <c:v>108.34437814865144</c:v>
                </c:pt>
                <c:pt idx="1366">
                  <c:v>108.53650352375195</c:v>
                </c:pt>
                <c:pt idx="1367">
                  <c:v>109.333567029525</c:v>
                </c:pt>
                <c:pt idx="1368">
                  <c:v>109.54024496181451</c:v>
                </c:pt>
                <c:pt idx="1369">
                  <c:v>110.39826160415799</c:v>
                </c:pt>
                <c:pt idx="1370">
                  <c:v>110.62087074643243</c:v>
                </c:pt>
                <c:pt idx="1371">
                  <c:v>111.54539791483072</c:v>
                </c:pt>
                <c:pt idx="1372">
                  <c:v>111.78532777585895</c:v>
                </c:pt>
                <c:pt idx="1373">
                  <c:v>112.781850046632</c:v>
                </c:pt>
                <c:pt idx="1374">
                  <c:v>113.040439308792</c:v>
                </c:pt>
                <c:pt idx="1375">
                  <c:v>114.11408791040571</c:v>
                </c:pt>
                <c:pt idx="1376">
                  <c:v>114.39254668585502</c:v>
                </c:pt>
                <c:pt idx="1377">
                  <c:v>115.54776679074099</c:v>
                </c:pt>
                <c:pt idx="1378">
                  <c:v>115.84709015092398</c:v>
                </c:pt>
                <c:pt idx="1379">
                  <c:v>117.08729862217602</c:v>
                </c:pt>
                <c:pt idx="1380">
                  <c:v>117.40818535178001</c:v>
                </c:pt>
                <c:pt idx="1381">
                  <c:v>118.73548591218854</c:v>
                </c:pt>
                <c:pt idx="1382">
                  <c:v>119.07828128987802</c:v>
                </c:pt>
                <c:pt idx="1383">
                  <c:v>120.49331383786901</c:v>
                </c:pt>
                <c:pt idx="1384">
                  <c:v>120.85799456808698</c:v>
                </c:pt>
                <c:pt idx="1385">
                  <c:v>122.35997688271364</c:v>
                </c:pt>
                <c:pt idx="1386">
                  <c:v>122.74618757491302</c:v>
                </c:pt>
                <c:pt idx="1387">
                  <c:v>124.33315940396002</c:v>
                </c:pt>
                <c:pt idx="1388">
                  <c:v>124.74029557146299</c:v>
                </c:pt>
                <c:pt idx="1389">
                  <c:v>126.409515530039</c:v>
                </c:pt>
                <c:pt idx="1390">
                  <c:v>126.83683432167098</c:v>
                </c:pt>
                <c:pt idx="1391">
                  <c:v>128.58523855354377</c:v>
                </c:pt>
                <c:pt idx="1392">
                  <c:v>129.03197244759059</c:v>
                </c:pt>
                <c:pt idx="1393">
                  <c:v>130.85660006751004</c:v>
                </c:pt>
                <c:pt idx="1394">
                  <c:v>131.32205256957798</c:v>
                </c:pt>
                <c:pt idx="1395">
                  <c:v>133.22037236901099</c:v>
                </c:pt>
                <c:pt idx="1396">
                  <c:v>133.70398453294786</c:v>
                </c:pt>
                <c:pt idx="1397">
                  <c:v>135.67409935941799</c:v>
                </c:pt>
                <c:pt idx="1398">
                  <c:v>136.17548606079799</c:v>
                </c:pt>
                <c:pt idx="1399">
                  <c:v>138.21622536594595</c:v>
                </c:pt>
                <c:pt idx="1400">
                  <c:v>138.73518676049997</c:v>
                </c:pt>
                <c:pt idx="1401">
                  <c:v>140.84611547981152</c:v>
                </c:pt>
                <c:pt idx="1402">
                  <c:v>141.38263159240756</c:v>
                </c:pt>
                <c:pt idx="1403">
                  <c:v>143.564006733036</c:v>
                </c:pt>
                <c:pt idx="1404">
                  <c:v>144.11822249973099</c:v>
                </c:pt>
                <c:pt idx="1405">
                  <c:v>146.37092372851998</c:v>
                </c:pt>
                <c:pt idx="1406">
                  <c:v>146.943130158255</c:v>
                </c:pt>
                <c:pt idx="1407">
                  <c:v>149.85919803725201</c:v>
                </c:pt>
              </c:numCache>
            </c:numRef>
          </c:yVal>
          <c:smooth val="0"/>
        </c:ser>
        <c:ser>
          <c:idx val="3"/>
          <c:order val="3"/>
          <c:spPr>
            <a:ln w="12700">
              <a:solidFill>
                <a:prstClr val="black"/>
              </a:solidFill>
            </a:ln>
          </c:spPr>
          <c:marker>
            <c:symbol val="none"/>
          </c:marker>
          <c:xVal>
            <c:numRef>
              <c:f>Sheet2!$M$1:$M$2805</c:f>
              <c:numCache>
                <c:formatCode>General</c:formatCode>
                <c:ptCount val="2805"/>
                <c:pt idx="0">
                  <c:v>9.6518974251495526E-2</c:v>
                </c:pt>
                <c:pt idx="1">
                  <c:v>9.7207016653659647E-2</c:v>
                </c:pt>
                <c:pt idx="2">
                  <c:v>9.7482785151520979E-2</c:v>
                </c:pt>
                <c:pt idx="3">
                  <c:v>9.7758553649382685E-2</c:v>
                </c:pt>
                <c:pt idx="4">
                  <c:v>9.7896437898313093E-2</c:v>
                </c:pt>
                <c:pt idx="5">
                  <c:v>9.8447974894036061E-2</c:v>
                </c:pt>
                <c:pt idx="6">
                  <c:v>9.8585859142967372E-2</c:v>
                </c:pt>
                <c:pt idx="7">
                  <c:v>9.8861627640828162E-2</c:v>
                </c:pt>
                <c:pt idx="8">
                  <c:v>9.8999511889758779E-2</c:v>
                </c:pt>
                <c:pt idx="9">
                  <c:v>9.9137396138690367E-2</c:v>
                </c:pt>
                <c:pt idx="10">
                  <c:v>9.9275280387620277E-2</c:v>
                </c:pt>
                <c:pt idx="11">
                  <c:v>9.9688933134412766E-2</c:v>
                </c:pt>
                <c:pt idx="12">
                  <c:v>9.9964701632273764E-2</c:v>
                </c:pt>
                <c:pt idx="13">
                  <c:v>0.1003783543790655</c:v>
                </c:pt>
                <c:pt idx="14">
                  <c:v>0.10065412287692722</c:v>
                </c:pt>
                <c:pt idx="15">
                  <c:v>0.10106777562371932</c:v>
                </c:pt>
                <c:pt idx="16">
                  <c:v>0.1012056598726505</c:v>
                </c:pt>
                <c:pt idx="17">
                  <c:v>0.10148142837051199</c:v>
                </c:pt>
                <c:pt idx="18">
                  <c:v>0.10175719686837301</c:v>
                </c:pt>
                <c:pt idx="19">
                  <c:v>0.1020329653662343</c:v>
                </c:pt>
                <c:pt idx="20">
                  <c:v>0.10244661811302598</c:v>
                </c:pt>
                <c:pt idx="21">
                  <c:v>0.1028602708598195</c:v>
                </c:pt>
                <c:pt idx="22">
                  <c:v>0.102998155108749</c:v>
                </c:pt>
                <c:pt idx="23">
                  <c:v>0.10341180785554098</c:v>
                </c:pt>
                <c:pt idx="24">
                  <c:v>0.103825460602334</c:v>
                </c:pt>
                <c:pt idx="25">
                  <c:v>0.104239113349126</c:v>
                </c:pt>
                <c:pt idx="26">
                  <c:v>0.10479065034484944</c:v>
                </c:pt>
                <c:pt idx="27">
                  <c:v>0.10520430309164112</c:v>
                </c:pt>
                <c:pt idx="28">
                  <c:v>0.10548007158950209</c:v>
                </c:pt>
                <c:pt idx="29">
                  <c:v>0.105617955838433</c:v>
                </c:pt>
                <c:pt idx="30">
                  <c:v>0.10589372433629457</c:v>
                </c:pt>
                <c:pt idx="31">
                  <c:v>0.10603160858522538</c:v>
                </c:pt>
                <c:pt idx="32">
                  <c:v>0.10644526133201702</c:v>
                </c:pt>
                <c:pt idx="33">
                  <c:v>0.10658314558094822</c:v>
                </c:pt>
                <c:pt idx="34">
                  <c:v>0.106858914078809</c:v>
                </c:pt>
                <c:pt idx="35">
                  <c:v>0.10699679832774002</c:v>
                </c:pt>
                <c:pt idx="36">
                  <c:v>0.10754833532346295</c:v>
                </c:pt>
                <c:pt idx="37">
                  <c:v>0.1079619880702553</c:v>
                </c:pt>
                <c:pt idx="38">
                  <c:v>0.10837564081704699</c:v>
                </c:pt>
                <c:pt idx="39">
                  <c:v>0.10878929356383953</c:v>
                </c:pt>
                <c:pt idx="40">
                  <c:v>0.10906506206170044</c:v>
                </c:pt>
                <c:pt idx="41">
                  <c:v>0.10920294631063157</c:v>
                </c:pt>
                <c:pt idx="42">
                  <c:v>0.109478714808493</c:v>
                </c:pt>
                <c:pt idx="43">
                  <c:v>0.10961659905742302</c:v>
                </c:pt>
                <c:pt idx="44">
                  <c:v>0.10989236755528528</c:v>
                </c:pt>
                <c:pt idx="45">
                  <c:v>0.11030602030207701</c:v>
                </c:pt>
                <c:pt idx="46">
                  <c:v>0.11071967304886912</c:v>
                </c:pt>
                <c:pt idx="47">
                  <c:v>0.11113332579566103</c:v>
                </c:pt>
                <c:pt idx="48">
                  <c:v>0.11154697854245303</c:v>
                </c:pt>
                <c:pt idx="49">
                  <c:v>0.11196063128924506</c:v>
                </c:pt>
                <c:pt idx="50">
                  <c:v>0.11265005253389898</c:v>
                </c:pt>
                <c:pt idx="51">
                  <c:v>0.11306370528069158</c:v>
                </c:pt>
                <c:pt idx="52">
                  <c:v>0.11347735802748295</c:v>
                </c:pt>
                <c:pt idx="53">
                  <c:v>0.11389101077427506</c:v>
                </c:pt>
                <c:pt idx="54">
                  <c:v>0.11430466352106701</c:v>
                </c:pt>
                <c:pt idx="55">
                  <c:v>0.11444254776999803</c:v>
                </c:pt>
                <c:pt idx="56">
                  <c:v>0.11471831626785903</c:v>
                </c:pt>
                <c:pt idx="57">
                  <c:v>0.11485620051679006</c:v>
                </c:pt>
                <c:pt idx="58">
                  <c:v>0.11513196901465203</c:v>
                </c:pt>
                <c:pt idx="59">
                  <c:v>0.11526985326358247</c:v>
                </c:pt>
                <c:pt idx="60">
                  <c:v>0.11554562176144441</c:v>
                </c:pt>
                <c:pt idx="61">
                  <c:v>0.11595927450823612</c:v>
                </c:pt>
                <c:pt idx="62">
                  <c:v>0.11623504300609744</c:v>
                </c:pt>
                <c:pt idx="63">
                  <c:v>0.11637292725502803</c:v>
                </c:pt>
                <c:pt idx="64">
                  <c:v>0.11664869575288912</c:v>
                </c:pt>
                <c:pt idx="65">
                  <c:v>0.11678658000182029</c:v>
                </c:pt>
                <c:pt idx="66">
                  <c:v>0.11706234849968122</c:v>
                </c:pt>
                <c:pt idx="67">
                  <c:v>0.11720023274861269</c:v>
                </c:pt>
                <c:pt idx="68">
                  <c:v>0.11747600124647434</c:v>
                </c:pt>
                <c:pt idx="69">
                  <c:v>0.11761388549540401</c:v>
                </c:pt>
                <c:pt idx="70">
                  <c:v>0.11788965399326598</c:v>
                </c:pt>
                <c:pt idx="71">
                  <c:v>0.1184411909889896</c:v>
                </c:pt>
                <c:pt idx="72">
                  <c:v>0.1185790752379195</c:v>
                </c:pt>
                <c:pt idx="73">
                  <c:v>0.1187169594868506</c:v>
                </c:pt>
                <c:pt idx="74">
                  <c:v>0.11926849648257312</c:v>
                </c:pt>
                <c:pt idx="75">
                  <c:v>0.11940638073150422</c:v>
                </c:pt>
                <c:pt idx="76">
                  <c:v>0.11954426498043447</c:v>
                </c:pt>
                <c:pt idx="77">
                  <c:v>0.12009580197615762</c:v>
                </c:pt>
                <c:pt idx="78">
                  <c:v>0.12023368622508844</c:v>
                </c:pt>
                <c:pt idx="79">
                  <c:v>0.12092310746974112</c:v>
                </c:pt>
                <c:pt idx="80">
                  <c:v>0.1210609917186723</c:v>
                </c:pt>
                <c:pt idx="81">
                  <c:v>0.121612528714395</c:v>
                </c:pt>
                <c:pt idx="82">
                  <c:v>0.121750412963326</c:v>
                </c:pt>
                <c:pt idx="83">
                  <c:v>0.121888297212256</c:v>
                </c:pt>
                <c:pt idx="84">
                  <c:v>0.12243983420797902</c:v>
                </c:pt>
                <c:pt idx="85">
                  <c:v>0.12257771845691053</c:v>
                </c:pt>
                <c:pt idx="86">
                  <c:v>0.1227156027058403</c:v>
                </c:pt>
                <c:pt idx="87">
                  <c:v>0.12326713970156312</c:v>
                </c:pt>
                <c:pt idx="88">
                  <c:v>0.12340502395049432</c:v>
                </c:pt>
                <c:pt idx="89">
                  <c:v>0.12409444519514802</c:v>
                </c:pt>
                <c:pt idx="90">
                  <c:v>0.12423232944407812</c:v>
                </c:pt>
                <c:pt idx="91">
                  <c:v>0.12492175068873256</c:v>
                </c:pt>
                <c:pt idx="92">
                  <c:v>0.12505963493766301</c:v>
                </c:pt>
                <c:pt idx="93">
                  <c:v>0.12561117193338467</c:v>
                </c:pt>
                <c:pt idx="94">
                  <c:v>0.12574905618231697</c:v>
                </c:pt>
                <c:pt idx="95">
                  <c:v>0.12643847742697067</c:v>
                </c:pt>
                <c:pt idx="96">
                  <c:v>0.1265763616759</c:v>
                </c:pt>
                <c:pt idx="97">
                  <c:v>0.12726578292055388</c:v>
                </c:pt>
                <c:pt idx="98">
                  <c:v>0.12740366716948501</c:v>
                </c:pt>
                <c:pt idx="99">
                  <c:v>0.12809308841413841</c:v>
                </c:pt>
                <c:pt idx="100">
                  <c:v>0.12878250965879187</c:v>
                </c:pt>
                <c:pt idx="101">
                  <c:v>0.12892039390772259</c:v>
                </c:pt>
                <c:pt idx="102">
                  <c:v>0.12960981515237599</c:v>
                </c:pt>
                <c:pt idx="103">
                  <c:v>0.12974769940130773</c:v>
                </c:pt>
                <c:pt idx="104">
                  <c:v>0.13043712064596041</c:v>
                </c:pt>
                <c:pt idx="105">
                  <c:v>0.131264426139544</c:v>
                </c:pt>
                <c:pt idx="106">
                  <c:v>0.13209173163312901</c:v>
                </c:pt>
                <c:pt idx="107">
                  <c:v>0.132229615882059</c:v>
                </c:pt>
                <c:pt idx="108">
                  <c:v>0.13236750013099041</c:v>
                </c:pt>
                <c:pt idx="109">
                  <c:v>0.13278115287778244</c:v>
                </c:pt>
                <c:pt idx="110">
                  <c:v>0.13291903712671393</c:v>
                </c:pt>
                <c:pt idx="111">
                  <c:v>0.13305692137564387</c:v>
                </c:pt>
                <c:pt idx="112">
                  <c:v>0.13319480562457367</c:v>
                </c:pt>
                <c:pt idx="113">
                  <c:v>0.13360845837136667</c:v>
                </c:pt>
                <c:pt idx="114">
                  <c:v>0.13374634262029803</c:v>
                </c:pt>
                <c:pt idx="115">
                  <c:v>0.13388422686922799</c:v>
                </c:pt>
                <c:pt idx="116">
                  <c:v>0.13402211111815887</c:v>
                </c:pt>
                <c:pt idx="117">
                  <c:v>0.13443576386495101</c:v>
                </c:pt>
                <c:pt idx="118">
                  <c:v>0.13457364811388087</c:v>
                </c:pt>
                <c:pt idx="119">
                  <c:v>0.13471153236281241</c:v>
                </c:pt>
                <c:pt idx="120">
                  <c:v>0.13526306935853497</c:v>
                </c:pt>
                <c:pt idx="121">
                  <c:v>0.13540095360746679</c:v>
                </c:pt>
                <c:pt idx="122">
                  <c:v>0.13553883785639725</c:v>
                </c:pt>
                <c:pt idx="123">
                  <c:v>0.13595249060318801</c:v>
                </c:pt>
                <c:pt idx="124">
                  <c:v>0.13609037485211944</c:v>
                </c:pt>
                <c:pt idx="125">
                  <c:v>0.13622825910104999</c:v>
                </c:pt>
                <c:pt idx="126">
                  <c:v>0.13636614334998101</c:v>
                </c:pt>
                <c:pt idx="127">
                  <c:v>0.13677979609677299</c:v>
                </c:pt>
                <c:pt idx="128">
                  <c:v>0.13691768034570367</c:v>
                </c:pt>
                <c:pt idx="129">
                  <c:v>0.137055564594634</c:v>
                </c:pt>
                <c:pt idx="130">
                  <c:v>0.13760710159035699</c:v>
                </c:pt>
                <c:pt idx="131">
                  <c:v>0.13774498583928876</c:v>
                </c:pt>
                <c:pt idx="132">
                  <c:v>0.13788287008821787</c:v>
                </c:pt>
                <c:pt idx="133">
                  <c:v>0.13843440708394159</c:v>
                </c:pt>
                <c:pt idx="134">
                  <c:v>0.13857229133287199</c:v>
                </c:pt>
                <c:pt idx="135">
                  <c:v>0.13871017558180379</c:v>
                </c:pt>
                <c:pt idx="136">
                  <c:v>0.13926171257752576</c:v>
                </c:pt>
                <c:pt idx="137">
                  <c:v>0.13939959682645658</c:v>
                </c:pt>
                <c:pt idx="138">
                  <c:v>0.13967536532431787</c:v>
                </c:pt>
                <c:pt idx="139">
                  <c:v>0.13995113382218002</c:v>
                </c:pt>
                <c:pt idx="140">
                  <c:v>0.14022690232004001</c:v>
                </c:pt>
                <c:pt idx="141">
                  <c:v>0.14036478656897144</c:v>
                </c:pt>
                <c:pt idx="142">
                  <c:v>0.14064055506683201</c:v>
                </c:pt>
                <c:pt idx="143">
                  <c:v>0.14091632356469502</c:v>
                </c:pt>
                <c:pt idx="144">
                  <c:v>0.141329976311486</c:v>
                </c:pt>
                <c:pt idx="145">
                  <c:v>0.14160574480934701</c:v>
                </c:pt>
                <c:pt idx="146">
                  <c:v>0.14201939755614132</c:v>
                </c:pt>
                <c:pt idx="147">
                  <c:v>0.14229516605400144</c:v>
                </c:pt>
                <c:pt idx="148">
                  <c:v>0.14257093455186279</c:v>
                </c:pt>
                <c:pt idx="149">
                  <c:v>0.14298458729865487</c:v>
                </c:pt>
                <c:pt idx="150">
                  <c:v>0.14326035579651641</c:v>
                </c:pt>
                <c:pt idx="151">
                  <c:v>0.143674008543308</c:v>
                </c:pt>
                <c:pt idx="152">
                  <c:v>0.14394977704116979</c:v>
                </c:pt>
                <c:pt idx="153">
                  <c:v>0.14436342978796293</c:v>
                </c:pt>
                <c:pt idx="154">
                  <c:v>0.14463919828582344</c:v>
                </c:pt>
                <c:pt idx="155">
                  <c:v>0.14491496678368401</c:v>
                </c:pt>
                <c:pt idx="156">
                  <c:v>0.14532861953047699</c:v>
                </c:pt>
                <c:pt idx="157">
                  <c:v>0.14560438802833844</c:v>
                </c:pt>
                <c:pt idx="158">
                  <c:v>0.14601804077513114</c:v>
                </c:pt>
                <c:pt idx="159">
                  <c:v>0.14629380927299276</c:v>
                </c:pt>
                <c:pt idx="160">
                  <c:v>0.146569577770853</c:v>
                </c:pt>
                <c:pt idx="161">
                  <c:v>0.14670746201978399</c:v>
                </c:pt>
                <c:pt idx="162">
                  <c:v>0.14698323051764614</c:v>
                </c:pt>
                <c:pt idx="163">
                  <c:v>0.14725899901550599</c:v>
                </c:pt>
                <c:pt idx="164">
                  <c:v>0.14767265176229899</c:v>
                </c:pt>
                <c:pt idx="165">
                  <c:v>0.14794842026016114</c:v>
                </c:pt>
                <c:pt idx="166">
                  <c:v>0.14836207300695201</c:v>
                </c:pt>
                <c:pt idx="167">
                  <c:v>0.14863784150481399</c:v>
                </c:pt>
                <c:pt idx="168">
                  <c:v>0.14891361000267558</c:v>
                </c:pt>
                <c:pt idx="169">
                  <c:v>0.14932726274946767</c:v>
                </c:pt>
                <c:pt idx="170">
                  <c:v>0.14960303124732993</c:v>
                </c:pt>
                <c:pt idx="171">
                  <c:v>0.15001668399412194</c:v>
                </c:pt>
                <c:pt idx="172">
                  <c:v>0.15029245249198314</c:v>
                </c:pt>
                <c:pt idx="173">
                  <c:v>0.15070610523877401</c:v>
                </c:pt>
                <c:pt idx="174">
                  <c:v>0.15098187373663599</c:v>
                </c:pt>
                <c:pt idx="175">
                  <c:v>0.15125764223449759</c:v>
                </c:pt>
                <c:pt idx="176">
                  <c:v>0.15167129498128901</c:v>
                </c:pt>
                <c:pt idx="177">
                  <c:v>0.15194706347915193</c:v>
                </c:pt>
                <c:pt idx="178">
                  <c:v>0.15236071622594297</c:v>
                </c:pt>
                <c:pt idx="179">
                  <c:v>0.15263648472380467</c:v>
                </c:pt>
                <c:pt idx="180">
                  <c:v>0.15332590596845797</c:v>
                </c:pt>
                <c:pt idx="181">
                  <c:v>0.153601674466319</c:v>
                </c:pt>
                <c:pt idx="182">
                  <c:v>0.15401532721311101</c:v>
                </c:pt>
                <c:pt idx="183">
                  <c:v>0.15429109571097394</c:v>
                </c:pt>
                <c:pt idx="184">
                  <c:v>0.15470474845776602</c:v>
                </c:pt>
                <c:pt idx="185">
                  <c:v>0.15498051695562601</c:v>
                </c:pt>
                <c:pt idx="186">
                  <c:v>0.15566993820027999</c:v>
                </c:pt>
                <c:pt idx="187">
                  <c:v>0.15594570669814167</c:v>
                </c:pt>
                <c:pt idx="188">
                  <c:v>0.15635935944493379</c:v>
                </c:pt>
                <c:pt idx="189">
                  <c:v>0.15663512794279499</c:v>
                </c:pt>
                <c:pt idx="190">
                  <c:v>0.15732454918744873</c:v>
                </c:pt>
                <c:pt idx="191">
                  <c:v>0.15801397043210302</c:v>
                </c:pt>
                <c:pt idx="192">
                  <c:v>0.15828973892996367</c:v>
                </c:pt>
                <c:pt idx="193">
                  <c:v>0.15870339167675579</c:v>
                </c:pt>
                <c:pt idx="194">
                  <c:v>0.15897916017461741</c:v>
                </c:pt>
                <c:pt idx="195">
                  <c:v>0.15966858141927079</c:v>
                </c:pt>
                <c:pt idx="196">
                  <c:v>0.16035800266392405</c:v>
                </c:pt>
                <c:pt idx="197">
                  <c:v>0.16063377116178487</c:v>
                </c:pt>
                <c:pt idx="198">
                  <c:v>0.16104742390857688</c:v>
                </c:pt>
                <c:pt idx="199">
                  <c:v>0.16132319240643941</c:v>
                </c:pt>
                <c:pt idx="200">
                  <c:v>0.16201261365109221</c:v>
                </c:pt>
                <c:pt idx="201">
                  <c:v>0.16270203489574644</c:v>
                </c:pt>
                <c:pt idx="202">
                  <c:v>0.16297780339360687</c:v>
                </c:pt>
                <c:pt idx="203">
                  <c:v>0.16366722463826106</c:v>
                </c:pt>
                <c:pt idx="204">
                  <c:v>0.16435664588291421</c:v>
                </c:pt>
                <c:pt idx="205">
                  <c:v>0.16504606712756861</c:v>
                </c:pt>
                <c:pt idx="206">
                  <c:v>0.16532183562542904</c:v>
                </c:pt>
                <c:pt idx="207">
                  <c:v>0.16601125687008361</c:v>
                </c:pt>
                <c:pt idx="208">
                  <c:v>0.16670067811473588</c:v>
                </c:pt>
                <c:pt idx="209">
                  <c:v>0.16725221511045921</c:v>
                </c:pt>
                <c:pt idx="210">
                  <c:v>0.16752798360832141</c:v>
                </c:pt>
                <c:pt idx="211">
                  <c:v>0.16766586785725121</c:v>
                </c:pt>
                <c:pt idx="212">
                  <c:v>0.16794163635511344</c:v>
                </c:pt>
                <c:pt idx="213">
                  <c:v>0.16821740485297534</c:v>
                </c:pt>
                <c:pt idx="214">
                  <c:v>0.16835528910190561</c:v>
                </c:pt>
                <c:pt idx="215">
                  <c:v>0.16863105759976621</c:v>
                </c:pt>
                <c:pt idx="216">
                  <c:v>0.16890682609762844</c:v>
                </c:pt>
                <c:pt idx="217">
                  <c:v>0.16904471034655788</c:v>
                </c:pt>
                <c:pt idx="218">
                  <c:v>0.16918259459548909</c:v>
                </c:pt>
                <c:pt idx="219">
                  <c:v>0.16932047884442061</c:v>
                </c:pt>
                <c:pt idx="220">
                  <c:v>0.16959624734228182</c:v>
                </c:pt>
                <c:pt idx="221">
                  <c:v>0.16987201584014305</c:v>
                </c:pt>
                <c:pt idx="222">
                  <c:v>0.17000990008907299</c:v>
                </c:pt>
                <c:pt idx="223">
                  <c:v>0.17028566858693558</c:v>
                </c:pt>
                <c:pt idx="224">
                  <c:v>0.17056143708479679</c:v>
                </c:pt>
                <c:pt idx="225">
                  <c:v>0.17069932133372701</c:v>
                </c:pt>
                <c:pt idx="226">
                  <c:v>0.17097508983158799</c:v>
                </c:pt>
                <c:pt idx="227">
                  <c:v>0.17125085832945</c:v>
                </c:pt>
                <c:pt idx="228">
                  <c:v>0.17152662682731101</c:v>
                </c:pt>
                <c:pt idx="229">
                  <c:v>0.171664511076242</c:v>
                </c:pt>
                <c:pt idx="230">
                  <c:v>0.17194027957410393</c:v>
                </c:pt>
                <c:pt idx="231">
                  <c:v>0.17221604807196614</c:v>
                </c:pt>
                <c:pt idx="232">
                  <c:v>0.17235393232089499</c:v>
                </c:pt>
                <c:pt idx="233">
                  <c:v>0.17262970081875667</c:v>
                </c:pt>
                <c:pt idx="234">
                  <c:v>0.17290546931661799</c:v>
                </c:pt>
                <c:pt idx="235">
                  <c:v>0.17304335356554967</c:v>
                </c:pt>
                <c:pt idx="236">
                  <c:v>0.17331912206340999</c:v>
                </c:pt>
                <c:pt idx="237">
                  <c:v>0.17359489056127314</c:v>
                </c:pt>
                <c:pt idx="238">
                  <c:v>0.17387065905913288</c:v>
                </c:pt>
                <c:pt idx="239">
                  <c:v>0.17400854330806401</c:v>
                </c:pt>
                <c:pt idx="240">
                  <c:v>0.17428431180592593</c:v>
                </c:pt>
                <c:pt idx="241">
                  <c:v>0.174560080303787</c:v>
                </c:pt>
                <c:pt idx="242">
                  <c:v>0.17469796455271699</c:v>
                </c:pt>
                <c:pt idx="243">
                  <c:v>0.17497373305057901</c:v>
                </c:pt>
                <c:pt idx="244">
                  <c:v>0.17524950154844093</c:v>
                </c:pt>
                <c:pt idx="245">
                  <c:v>0.17538738579737226</c:v>
                </c:pt>
                <c:pt idx="246">
                  <c:v>0.17566315429523199</c:v>
                </c:pt>
                <c:pt idx="247">
                  <c:v>0.17593892279309467</c:v>
                </c:pt>
                <c:pt idx="248">
                  <c:v>0.17621469129095499</c:v>
                </c:pt>
                <c:pt idx="249">
                  <c:v>0.17635257553988587</c:v>
                </c:pt>
                <c:pt idx="250">
                  <c:v>0.17662834403774699</c:v>
                </c:pt>
                <c:pt idx="251">
                  <c:v>0.17690411253560959</c:v>
                </c:pt>
                <c:pt idx="252">
                  <c:v>0.17704199678453941</c:v>
                </c:pt>
                <c:pt idx="253">
                  <c:v>0.17731776528240167</c:v>
                </c:pt>
                <c:pt idx="254">
                  <c:v>0.17759353378026294</c:v>
                </c:pt>
                <c:pt idx="255">
                  <c:v>0.17800718652705502</c:v>
                </c:pt>
                <c:pt idx="256">
                  <c:v>0.17828295502491601</c:v>
                </c:pt>
                <c:pt idx="257">
                  <c:v>0.17855872352277699</c:v>
                </c:pt>
                <c:pt idx="258">
                  <c:v>0.17869660777170801</c:v>
                </c:pt>
                <c:pt idx="259">
                  <c:v>0.17897237626956897</c:v>
                </c:pt>
                <c:pt idx="260">
                  <c:v>0.17924814476743273</c:v>
                </c:pt>
                <c:pt idx="261">
                  <c:v>0.17938602901636141</c:v>
                </c:pt>
                <c:pt idx="262">
                  <c:v>0.17966179751422368</c:v>
                </c:pt>
                <c:pt idx="263">
                  <c:v>0.17993756601208399</c:v>
                </c:pt>
                <c:pt idx="264">
                  <c:v>0.180351218758876</c:v>
                </c:pt>
                <c:pt idx="265">
                  <c:v>0.18062698725673801</c:v>
                </c:pt>
                <c:pt idx="266">
                  <c:v>0.18090275575459899</c:v>
                </c:pt>
                <c:pt idx="267">
                  <c:v>0.18104064000353001</c:v>
                </c:pt>
                <c:pt idx="268">
                  <c:v>0.18131640850139263</c:v>
                </c:pt>
                <c:pt idx="269">
                  <c:v>0.18159217699925301</c:v>
                </c:pt>
                <c:pt idx="270">
                  <c:v>0.18200582974604501</c:v>
                </c:pt>
                <c:pt idx="271">
                  <c:v>0.182281598243906</c:v>
                </c:pt>
                <c:pt idx="272">
                  <c:v>0.18269525099069844</c:v>
                </c:pt>
                <c:pt idx="273">
                  <c:v>0.18283313523962899</c:v>
                </c:pt>
                <c:pt idx="274">
                  <c:v>0.18324678798642263</c:v>
                </c:pt>
                <c:pt idx="275">
                  <c:v>0.18338467223535188</c:v>
                </c:pt>
                <c:pt idx="276">
                  <c:v>0.18352255648428301</c:v>
                </c:pt>
                <c:pt idx="277">
                  <c:v>0.18393620923107573</c:v>
                </c:pt>
                <c:pt idx="278">
                  <c:v>0.18407409348000559</c:v>
                </c:pt>
                <c:pt idx="279">
                  <c:v>0.18421197772893599</c:v>
                </c:pt>
                <c:pt idx="280">
                  <c:v>0.18462563047572841</c:v>
                </c:pt>
                <c:pt idx="281">
                  <c:v>0.18476351472465888</c:v>
                </c:pt>
                <c:pt idx="282">
                  <c:v>0.18531505172038279</c:v>
                </c:pt>
                <c:pt idx="283">
                  <c:v>0.18545293596931267</c:v>
                </c:pt>
                <c:pt idx="284">
                  <c:v>0.18600447296503544</c:v>
                </c:pt>
                <c:pt idx="285">
                  <c:v>0.18614235721396599</c:v>
                </c:pt>
                <c:pt idx="286">
                  <c:v>0.18669389420968888</c:v>
                </c:pt>
                <c:pt idx="287">
                  <c:v>0.18683177845862001</c:v>
                </c:pt>
                <c:pt idx="288">
                  <c:v>0.18738331545434259</c:v>
                </c:pt>
                <c:pt idx="289">
                  <c:v>0.18752119970327299</c:v>
                </c:pt>
                <c:pt idx="290">
                  <c:v>0.18793485245006603</c:v>
                </c:pt>
                <c:pt idx="291">
                  <c:v>0.18807273669899599</c:v>
                </c:pt>
                <c:pt idx="292">
                  <c:v>0.18821062094792776</c:v>
                </c:pt>
                <c:pt idx="293">
                  <c:v>0.18862427369471887</c:v>
                </c:pt>
                <c:pt idx="294">
                  <c:v>0.18876215794364901</c:v>
                </c:pt>
                <c:pt idx="295">
                  <c:v>0.18931369493937258</c:v>
                </c:pt>
                <c:pt idx="296">
                  <c:v>0.18945157918830299</c:v>
                </c:pt>
                <c:pt idx="297">
                  <c:v>0.19000311618402621</c:v>
                </c:pt>
                <c:pt idx="298">
                  <c:v>0.19014100043295706</c:v>
                </c:pt>
                <c:pt idx="299">
                  <c:v>0.19069253742867887</c:v>
                </c:pt>
                <c:pt idx="300">
                  <c:v>0.19083042167761005</c:v>
                </c:pt>
                <c:pt idx="301">
                  <c:v>0.19138195867333288</c:v>
                </c:pt>
                <c:pt idx="302">
                  <c:v>0.19151984292226487</c:v>
                </c:pt>
                <c:pt idx="303">
                  <c:v>0.19207137991798587</c:v>
                </c:pt>
                <c:pt idx="304">
                  <c:v>0.19220926416691744</c:v>
                </c:pt>
                <c:pt idx="305">
                  <c:v>0.19262291691370798</c:v>
                </c:pt>
                <c:pt idx="306">
                  <c:v>0.19276080116264024</c:v>
                </c:pt>
                <c:pt idx="307">
                  <c:v>0.19331233815836393</c:v>
                </c:pt>
                <c:pt idx="308">
                  <c:v>0.19345022240729476</c:v>
                </c:pt>
                <c:pt idx="309">
                  <c:v>0.19400175940301587</c:v>
                </c:pt>
                <c:pt idx="310">
                  <c:v>0.19413964365194705</c:v>
                </c:pt>
                <c:pt idx="311">
                  <c:v>0.19469118064767021</c:v>
                </c:pt>
                <c:pt idx="312">
                  <c:v>0.19482906489660121</c:v>
                </c:pt>
                <c:pt idx="313">
                  <c:v>0.19538060189232376</c:v>
                </c:pt>
                <c:pt idx="314">
                  <c:v>0.19551848614125514</c:v>
                </c:pt>
                <c:pt idx="315">
                  <c:v>0.19607002313697705</c:v>
                </c:pt>
                <c:pt idx="316">
                  <c:v>0.19620790738590804</c:v>
                </c:pt>
                <c:pt idx="317">
                  <c:v>0.19662156013269988</c:v>
                </c:pt>
                <c:pt idx="318">
                  <c:v>0.19675944438163187</c:v>
                </c:pt>
                <c:pt idx="319">
                  <c:v>0.19689732863056106</c:v>
                </c:pt>
                <c:pt idx="320">
                  <c:v>0.19731098137735376</c:v>
                </c:pt>
                <c:pt idx="321">
                  <c:v>0.19744886562628441</c:v>
                </c:pt>
                <c:pt idx="322">
                  <c:v>0.19800040262200724</c:v>
                </c:pt>
                <c:pt idx="323">
                  <c:v>0.19813828687093887</c:v>
                </c:pt>
                <c:pt idx="324">
                  <c:v>0.19868982386666006</c:v>
                </c:pt>
                <c:pt idx="325">
                  <c:v>0.19882770811559106</c:v>
                </c:pt>
                <c:pt idx="326">
                  <c:v>0.19937924511131441</c:v>
                </c:pt>
                <c:pt idx="327">
                  <c:v>0.19951712936024521</c:v>
                </c:pt>
                <c:pt idx="328">
                  <c:v>0.20006866635596701</c:v>
                </c:pt>
                <c:pt idx="329">
                  <c:v>0.200206550604898</c:v>
                </c:pt>
                <c:pt idx="330">
                  <c:v>0.20075808760062144</c:v>
                </c:pt>
                <c:pt idx="331">
                  <c:v>0.20089597184955188</c:v>
                </c:pt>
                <c:pt idx="332">
                  <c:v>0.20130962459634399</c:v>
                </c:pt>
                <c:pt idx="333">
                  <c:v>0.20144750884527576</c:v>
                </c:pt>
                <c:pt idx="334">
                  <c:v>0.20199904584099826</c:v>
                </c:pt>
                <c:pt idx="335">
                  <c:v>0.20213693008992858</c:v>
                </c:pt>
                <c:pt idx="336">
                  <c:v>0.202688467085651</c:v>
                </c:pt>
                <c:pt idx="337">
                  <c:v>0.20282635133458188</c:v>
                </c:pt>
                <c:pt idx="338">
                  <c:v>0.20337788833030401</c:v>
                </c:pt>
                <c:pt idx="339">
                  <c:v>0.20351577257923567</c:v>
                </c:pt>
                <c:pt idx="340">
                  <c:v>0.20406730957495844</c:v>
                </c:pt>
                <c:pt idx="341">
                  <c:v>0.20420519382388899</c:v>
                </c:pt>
                <c:pt idx="342">
                  <c:v>0.20475673081961199</c:v>
                </c:pt>
                <c:pt idx="343">
                  <c:v>0.20489461506854187</c:v>
                </c:pt>
                <c:pt idx="344">
                  <c:v>0.20544615206426614</c:v>
                </c:pt>
                <c:pt idx="345">
                  <c:v>0.20599768905998841</c:v>
                </c:pt>
                <c:pt idx="346">
                  <c:v>0.2061355733089183</c:v>
                </c:pt>
                <c:pt idx="347">
                  <c:v>0.20668711030464088</c:v>
                </c:pt>
                <c:pt idx="348">
                  <c:v>0.20682499455357201</c:v>
                </c:pt>
                <c:pt idx="349">
                  <c:v>0.20737653154929558</c:v>
                </c:pt>
                <c:pt idx="350">
                  <c:v>0.20751441579822694</c:v>
                </c:pt>
                <c:pt idx="351">
                  <c:v>0.20806595279394899</c:v>
                </c:pt>
                <c:pt idx="352">
                  <c:v>0.20820383704287967</c:v>
                </c:pt>
                <c:pt idx="353">
                  <c:v>0.208755374038602</c:v>
                </c:pt>
                <c:pt idx="354">
                  <c:v>0.20889325828753341</c:v>
                </c:pt>
                <c:pt idx="355">
                  <c:v>0.20944479528325599</c:v>
                </c:pt>
                <c:pt idx="356">
                  <c:v>0.21013421652790967</c:v>
                </c:pt>
                <c:pt idx="357">
                  <c:v>0.210685753523632</c:v>
                </c:pt>
                <c:pt idx="358">
                  <c:v>0.21082363777256299</c:v>
                </c:pt>
                <c:pt idx="359">
                  <c:v>0.21137517476828588</c:v>
                </c:pt>
                <c:pt idx="360">
                  <c:v>0.21151305901721673</c:v>
                </c:pt>
                <c:pt idx="361">
                  <c:v>0.21206459601293967</c:v>
                </c:pt>
                <c:pt idx="362">
                  <c:v>0.21220248026187102</c:v>
                </c:pt>
                <c:pt idx="363">
                  <c:v>0.21275401725759299</c:v>
                </c:pt>
                <c:pt idx="364">
                  <c:v>0.21289190150652379</c:v>
                </c:pt>
                <c:pt idx="365">
                  <c:v>0.21344343850224784</c:v>
                </c:pt>
                <c:pt idx="366">
                  <c:v>0.21413285974690024</c:v>
                </c:pt>
                <c:pt idx="367">
                  <c:v>0.21482228099155301</c:v>
                </c:pt>
                <c:pt idx="368">
                  <c:v>0.21537381798727601</c:v>
                </c:pt>
                <c:pt idx="369">
                  <c:v>0.21551170223620741</c:v>
                </c:pt>
                <c:pt idx="370">
                  <c:v>0.21606323923193096</c:v>
                </c:pt>
                <c:pt idx="371">
                  <c:v>0.21620112348086079</c:v>
                </c:pt>
                <c:pt idx="372">
                  <c:v>0.21675266047658301</c:v>
                </c:pt>
                <c:pt idx="373">
                  <c:v>0.216890544725514</c:v>
                </c:pt>
                <c:pt idx="374">
                  <c:v>0.21744208172123863</c:v>
                </c:pt>
                <c:pt idx="375">
                  <c:v>0.21813150296589001</c:v>
                </c:pt>
                <c:pt idx="376">
                  <c:v>0.21882092421054367</c:v>
                </c:pt>
                <c:pt idx="377">
                  <c:v>0.21937246120626699</c:v>
                </c:pt>
                <c:pt idx="378">
                  <c:v>0.21951034545519832</c:v>
                </c:pt>
                <c:pt idx="379">
                  <c:v>0.22006188245092084</c:v>
                </c:pt>
                <c:pt idx="380">
                  <c:v>0.22019976669985067</c:v>
                </c:pt>
                <c:pt idx="381">
                  <c:v>0.22075130369557405</c:v>
                </c:pt>
                <c:pt idx="382">
                  <c:v>0.22088918794450388</c:v>
                </c:pt>
                <c:pt idx="383">
                  <c:v>0.22144072494022721</c:v>
                </c:pt>
                <c:pt idx="384">
                  <c:v>0.22213014618488106</c:v>
                </c:pt>
                <c:pt idx="385">
                  <c:v>0.22281956742953388</c:v>
                </c:pt>
                <c:pt idx="386">
                  <c:v>0.22350898867418806</c:v>
                </c:pt>
                <c:pt idx="387">
                  <c:v>0.22406052566991067</c:v>
                </c:pt>
                <c:pt idx="388">
                  <c:v>0.22419840991884088</c:v>
                </c:pt>
                <c:pt idx="389">
                  <c:v>0.22474994691456421</c:v>
                </c:pt>
                <c:pt idx="390">
                  <c:v>0.22488783116349575</c:v>
                </c:pt>
                <c:pt idx="391">
                  <c:v>0.22543936815921861</c:v>
                </c:pt>
                <c:pt idx="392">
                  <c:v>0.22557725240814797</c:v>
                </c:pt>
                <c:pt idx="393">
                  <c:v>0.22612878940387088</c:v>
                </c:pt>
                <c:pt idx="394">
                  <c:v>0.22681821064852506</c:v>
                </c:pt>
                <c:pt idx="395">
                  <c:v>0.22750763189317821</c:v>
                </c:pt>
                <c:pt idx="396">
                  <c:v>0.22819705313783276</c:v>
                </c:pt>
                <c:pt idx="397">
                  <c:v>0.22874859013355506</c:v>
                </c:pt>
                <c:pt idx="398">
                  <c:v>0.22888647438248524</c:v>
                </c:pt>
                <c:pt idx="399">
                  <c:v>0.22943801137820821</c:v>
                </c:pt>
                <c:pt idx="400">
                  <c:v>0.22957589562713906</c:v>
                </c:pt>
                <c:pt idx="401">
                  <c:v>0.23012743262286267</c:v>
                </c:pt>
                <c:pt idx="402">
                  <c:v>0.23081685386751499</c:v>
                </c:pt>
                <c:pt idx="403">
                  <c:v>0.23150627511216967</c:v>
                </c:pt>
                <c:pt idx="404">
                  <c:v>0.23219569635682241</c:v>
                </c:pt>
                <c:pt idx="405">
                  <c:v>0.23288511760147601</c:v>
                </c:pt>
                <c:pt idx="406">
                  <c:v>0.23343665459720025</c:v>
                </c:pt>
                <c:pt idx="407">
                  <c:v>0.23357453884612941</c:v>
                </c:pt>
                <c:pt idx="408">
                  <c:v>0.23412607584185197</c:v>
                </c:pt>
                <c:pt idx="409">
                  <c:v>0.23481549708650667</c:v>
                </c:pt>
                <c:pt idx="410">
                  <c:v>0.235504918331159</c:v>
                </c:pt>
                <c:pt idx="411">
                  <c:v>0.23619433957581379</c:v>
                </c:pt>
                <c:pt idx="412">
                  <c:v>0.23688376082046644</c:v>
                </c:pt>
                <c:pt idx="413">
                  <c:v>0.23757318206511999</c:v>
                </c:pt>
                <c:pt idx="414">
                  <c:v>0.23784895056298203</c:v>
                </c:pt>
                <c:pt idx="415">
                  <c:v>0.23798683481191293</c:v>
                </c:pt>
                <c:pt idx="416">
                  <c:v>0.23812471906084287</c:v>
                </c:pt>
                <c:pt idx="417">
                  <c:v>0.23853837180763579</c:v>
                </c:pt>
                <c:pt idx="418">
                  <c:v>0.23867625605656601</c:v>
                </c:pt>
                <c:pt idx="419">
                  <c:v>0.23881414030549702</c:v>
                </c:pt>
                <c:pt idx="420">
                  <c:v>0.23922779305228858</c:v>
                </c:pt>
                <c:pt idx="421">
                  <c:v>0.23936567730121897</c:v>
                </c:pt>
                <c:pt idx="422">
                  <c:v>0.23950356155015001</c:v>
                </c:pt>
                <c:pt idx="423">
                  <c:v>0.23991721429694293</c:v>
                </c:pt>
                <c:pt idx="424">
                  <c:v>0.24005509854587367</c:v>
                </c:pt>
                <c:pt idx="425">
                  <c:v>0.24019298279480344</c:v>
                </c:pt>
                <c:pt idx="426">
                  <c:v>0.24060663554159659</c:v>
                </c:pt>
                <c:pt idx="427">
                  <c:v>0.24074451979052641</c:v>
                </c:pt>
                <c:pt idx="428">
                  <c:v>0.24088240403945699</c:v>
                </c:pt>
                <c:pt idx="429">
                  <c:v>0.24129605678624994</c:v>
                </c:pt>
                <c:pt idx="430">
                  <c:v>0.24143394103518079</c:v>
                </c:pt>
                <c:pt idx="431">
                  <c:v>0.24157182528411067</c:v>
                </c:pt>
                <c:pt idx="432">
                  <c:v>0.24184759378197276</c:v>
                </c:pt>
                <c:pt idx="433">
                  <c:v>0.24198547803090367</c:v>
                </c:pt>
                <c:pt idx="434">
                  <c:v>0.242123362279833</c:v>
                </c:pt>
                <c:pt idx="435">
                  <c:v>0.24253701502662559</c:v>
                </c:pt>
                <c:pt idx="436">
                  <c:v>0.2426748992755553</c:v>
                </c:pt>
                <c:pt idx="437">
                  <c:v>0.24281278352448779</c:v>
                </c:pt>
                <c:pt idx="438">
                  <c:v>0.24322643627127993</c:v>
                </c:pt>
                <c:pt idx="439">
                  <c:v>0.24336432052021068</c:v>
                </c:pt>
                <c:pt idx="440">
                  <c:v>0.24350220476914058</c:v>
                </c:pt>
                <c:pt idx="441">
                  <c:v>0.2439158575159342</c:v>
                </c:pt>
                <c:pt idx="442">
                  <c:v>0.24405374176486341</c:v>
                </c:pt>
                <c:pt idx="443">
                  <c:v>0.24419162601379388</c:v>
                </c:pt>
                <c:pt idx="444">
                  <c:v>0.24460527876058588</c:v>
                </c:pt>
                <c:pt idx="445">
                  <c:v>0.24474316300951701</c:v>
                </c:pt>
                <c:pt idx="446">
                  <c:v>0.244881047258447</c:v>
                </c:pt>
                <c:pt idx="447">
                  <c:v>0.24529470000524067</c:v>
                </c:pt>
                <c:pt idx="448">
                  <c:v>0.24543258425417044</c:v>
                </c:pt>
                <c:pt idx="449">
                  <c:v>0.24557046850310099</c:v>
                </c:pt>
                <c:pt idx="450">
                  <c:v>0.24598412124989341</c:v>
                </c:pt>
                <c:pt idx="451">
                  <c:v>0.24612200549882399</c:v>
                </c:pt>
                <c:pt idx="452">
                  <c:v>0.24653565824561588</c:v>
                </c:pt>
                <c:pt idx="453">
                  <c:v>0.24667354249454687</c:v>
                </c:pt>
                <c:pt idx="454">
                  <c:v>0.24681142674347759</c:v>
                </c:pt>
                <c:pt idx="455">
                  <c:v>0.24722507949027067</c:v>
                </c:pt>
                <c:pt idx="456">
                  <c:v>0.24736296373920041</c:v>
                </c:pt>
                <c:pt idx="457">
                  <c:v>0.24750084798813099</c:v>
                </c:pt>
                <c:pt idx="458">
                  <c:v>0.24791450073492396</c:v>
                </c:pt>
                <c:pt idx="459">
                  <c:v>0.24805238498385401</c:v>
                </c:pt>
                <c:pt idx="460">
                  <c:v>0.24819026923278401</c:v>
                </c:pt>
                <c:pt idx="461">
                  <c:v>0.24860392197957687</c:v>
                </c:pt>
                <c:pt idx="462">
                  <c:v>0.248741806228507</c:v>
                </c:pt>
                <c:pt idx="463">
                  <c:v>0.24887969047743894</c:v>
                </c:pt>
                <c:pt idx="464">
                  <c:v>0.24929334322423102</c:v>
                </c:pt>
                <c:pt idx="465">
                  <c:v>0.24943122747316193</c:v>
                </c:pt>
                <c:pt idx="466">
                  <c:v>0.24956911172209326</c:v>
                </c:pt>
                <c:pt idx="467">
                  <c:v>0.24998276446888401</c:v>
                </c:pt>
                <c:pt idx="468">
                  <c:v>0.25012064871781398</c:v>
                </c:pt>
                <c:pt idx="469">
                  <c:v>0.250258532966745</c:v>
                </c:pt>
                <c:pt idx="470">
                  <c:v>0.250672185713537</c:v>
                </c:pt>
                <c:pt idx="471">
                  <c:v>0.25081006996247057</c:v>
                </c:pt>
                <c:pt idx="472">
                  <c:v>0.25122372270926002</c:v>
                </c:pt>
                <c:pt idx="473">
                  <c:v>0.25136160695819099</c:v>
                </c:pt>
                <c:pt idx="474">
                  <c:v>0.25149949120712101</c:v>
                </c:pt>
                <c:pt idx="475">
                  <c:v>0.25191314395391401</c:v>
                </c:pt>
                <c:pt idx="476">
                  <c:v>0.25205102820284397</c:v>
                </c:pt>
                <c:pt idx="477">
                  <c:v>0.25218891245177499</c:v>
                </c:pt>
                <c:pt idx="478">
                  <c:v>0.25260256519856811</c:v>
                </c:pt>
                <c:pt idx="479">
                  <c:v>0.25274044944749779</c:v>
                </c:pt>
                <c:pt idx="480">
                  <c:v>0.25287833369642898</c:v>
                </c:pt>
                <c:pt idx="481">
                  <c:v>0.2532919864432196</c:v>
                </c:pt>
                <c:pt idx="482">
                  <c:v>0.25342987069215223</c:v>
                </c:pt>
                <c:pt idx="483">
                  <c:v>0.25356775494108175</c:v>
                </c:pt>
                <c:pt idx="484">
                  <c:v>0.25398140768787564</c:v>
                </c:pt>
                <c:pt idx="485">
                  <c:v>0.25411929193680532</c:v>
                </c:pt>
                <c:pt idx="486">
                  <c:v>0.25425717618573579</c:v>
                </c:pt>
                <c:pt idx="487">
                  <c:v>0.25467082893252802</c:v>
                </c:pt>
                <c:pt idx="488">
                  <c:v>0.25480871318145965</c:v>
                </c:pt>
                <c:pt idx="489">
                  <c:v>0.255360250177181</c:v>
                </c:pt>
                <c:pt idx="490">
                  <c:v>0.25549813442611025</c:v>
                </c:pt>
                <c:pt idx="491">
                  <c:v>0.25591178717290564</c:v>
                </c:pt>
                <c:pt idx="492">
                  <c:v>0.25604967142183499</c:v>
                </c:pt>
                <c:pt idx="493">
                  <c:v>0.25618755567076601</c:v>
                </c:pt>
                <c:pt idx="494">
                  <c:v>0.25660120841755779</c:v>
                </c:pt>
                <c:pt idx="495">
                  <c:v>0.25673909266648653</c:v>
                </c:pt>
                <c:pt idx="496">
                  <c:v>0.25687697691542116</c:v>
                </c:pt>
                <c:pt idx="497">
                  <c:v>0.257290629662211</c:v>
                </c:pt>
                <c:pt idx="498">
                  <c:v>0.25742851391114346</c:v>
                </c:pt>
                <c:pt idx="499">
                  <c:v>0.25756639816007298</c:v>
                </c:pt>
                <c:pt idx="500">
                  <c:v>0.25798005090686532</c:v>
                </c:pt>
                <c:pt idx="501">
                  <c:v>0.25811793515579501</c:v>
                </c:pt>
                <c:pt idx="502">
                  <c:v>0.25825581940472575</c:v>
                </c:pt>
                <c:pt idx="503">
                  <c:v>0.25866947215151775</c:v>
                </c:pt>
                <c:pt idx="504">
                  <c:v>0.258807356400449</c:v>
                </c:pt>
                <c:pt idx="505">
                  <c:v>0.25935889339617346</c:v>
                </c:pt>
                <c:pt idx="506">
                  <c:v>0.25949677764510298</c:v>
                </c:pt>
                <c:pt idx="507">
                  <c:v>0.26004831464082501</c:v>
                </c:pt>
                <c:pt idx="508">
                  <c:v>0.26018619888975775</c:v>
                </c:pt>
                <c:pt idx="509">
                  <c:v>0.26059985163654775</c:v>
                </c:pt>
                <c:pt idx="510">
                  <c:v>0.26073773588547899</c:v>
                </c:pt>
                <c:pt idx="511">
                  <c:v>0.26087562013441123</c:v>
                </c:pt>
                <c:pt idx="512">
                  <c:v>0.26128927288120202</c:v>
                </c:pt>
                <c:pt idx="513">
                  <c:v>0.26142715713013193</c:v>
                </c:pt>
                <c:pt idx="514">
                  <c:v>0.26156504137906411</c:v>
                </c:pt>
                <c:pt idx="515">
                  <c:v>0.2619786941258575</c:v>
                </c:pt>
                <c:pt idx="516">
                  <c:v>0.26211657837478747</c:v>
                </c:pt>
                <c:pt idx="517">
                  <c:v>0.26225446262371699</c:v>
                </c:pt>
                <c:pt idx="518">
                  <c:v>0.26266811537050938</c:v>
                </c:pt>
                <c:pt idx="519">
                  <c:v>0.26280599961944051</c:v>
                </c:pt>
                <c:pt idx="520">
                  <c:v>0.26335753661516176</c:v>
                </c:pt>
                <c:pt idx="521">
                  <c:v>0.263495420864093</c:v>
                </c:pt>
                <c:pt idx="522">
                  <c:v>0.26404695785981747</c:v>
                </c:pt>
                <c:pt idx="523">
                  <c:v>0.26418484210874732</c:v>
                </c:pt>
                <c:pt idx="524">
                  <c:v>0.26473637910447023</c:v>
                </c:pt>
                <c:pt idx="525">
                  <c:v>0.26487426335340258</c:v>
                </c:pt>
                <c:pt idx="526">
                  <c:v>0.26528791610019176</c:v>
                </c:pt>
                <c:pt idx="527">
                  <c:v>0.26542580034912411</c:v>
                </c:pt>
                <c:pt idx="528">
                  <c:v>0.26556368459805402</c:v>
                </c:pt>
                <c:pt idx="529">
                  <c:v>0.26597733734484852</c:v>
                </c:pt>
                <c:pt idx="530">
                  <c:v>0.26611522159377693</c:v>
                </c:pt>
                <c:pt idx="531">
                  <c:v>0.26625310584270701</c:v>
                </c:pt>
                <c:pt idx="532">
                  <c:v>0.26666675858949901</c:v>
                </c:pt>
                <c:pt idx="533">
                  <c:v>0.26680464283842997</c:v>
                </c:pt>
                <c:pt idx="534">
                  <c:v>0.26735617983415505</c:v>
                </c:pt>
                <c:pt idx="535">
                  <c:v>0.26749406408308402</c:v>
                </c:pt>
                <c:pt idx="536">
                  <c:v>0.26804560107880598</c:v>
                </c:pt>
                <c:pt idx="537">
                  <c:v>0.26818348532773822</c:v>
                </c:pt>
                <c:pt idx="538">
                  <c:v>0.26873502232346003</c:v>
                </c:pt>
                <c:pt idx="539">
                  <c:v>0.26887290657239132</c:v>
                </c:pt>
                <c:pt idx="540">
                  <c:v>0.26914867507025364</c:v>
                </c:pt>
                <c:pt idx="541">
                  <c:v>0.26928655931918338</c:v>
                </c:pt>
                <c:pt idx="542">
                  <c:v>0.26956232781704564</c:v>
                </c:pt>
                <c:pt idx="543">
                  <c:v>0.26983809631490746</c:v>
                </c:pt>
                <c:pt idx="544">
                  <c:v>0.26997598056383598</c:v>
                </c:pt>
                <c:pt idx="545">
                  <c:v>0.27025174906169774</c:v>
                </c:pt>
                <c:pt idx="546">
                  <c:v>0.27052751755956023</c:v>
                </c:pt>
                <c:pt idx="547">
                  <c:v>0.27066540180849002</c:v>
                </c:pt>
                <c:pt idx="548">
                  <c:v>0.27094117030635101</c:v>
                </c:pt>
                <c:pt idx="549">
                  <c:v>0.27121693880421338</c:v>
                </c:pt>
                <c:pt idx="550">
                  <c:v>0.27135482305314423</c:v>
                </c:pt>
                <c:pt idx="551">
                  <c:v>0.271630591551005</c:v>
                </c:pt>
                <c:pt idx="552">
                  <c:v>0.27190636004886765</c:v>
                </c:pt>
                <c:pt idx="553">
                  <c:v>0.272044244297797</c:v>
                </c:pt>
                <c:pt idx="554">
                  <c:v>0.27232001279565993</c:v>
                </c:pt>
                <c:pt idx="555">
                  <c:v>0.27259578129352002</c:v>
                </c:pt>
                <c:pt idx="556">
                  <c:v>0.27273366554245032</c:v>
                </c:pt>
                <c:pt idx="557">
                  <c:v>0.27300943404031203</c:v>
                </c:pt>
                <c:pt idx="558">
                  <c:v>0.27342308678710397</c:v>
                </c:pt>
                <c:pt idx="559">
                  <c:v>0.2736988552849664</c:v>
                </c:pt>
                <c:pt idx="560">
                  <c:v>0.27411250803175702</c:v>
                </c:pt>
                <c:pt idx="561">
                  <c:v>0.27438827652962122</c:v>
                </c:pt>
                <c:pt idx="562">
                  <c:v>0.27480192927641223</c:v>
                </c:pt>
                <c:pt idx="563">
                  <c:v>0.27507769777427393</c:v>
                </c:pt>
                <c:pt idx="564">
                  <c:v>0.27549135052106372</c:v>
                </c:pt>
                <c:pt idx="565">
                  <c:v>0.27576711901892575</c:v>
                </c:pt>
                <c:pt idx="566">
                  <c:v>0.27618077176571965</c:v>
                </c:pt>
                <c:pt idx="567">
                  <c:v>0.27645654026358002</c:v>
                </c:pt>
                <c:pt idx="568">
                  <c:v>0.27687019301037347</c:v>
                </c:pt>
                <c:pt idx="569">
                  <c:v>0.27714596150823301</c:v>
                </c:pt>
                <c:pt idx="570">
                  <c:v>0.27755961425502501</c:v>
                </c:pt>
                <c:pt idx="571">
                  <c:v>0.27783538275288738</c:v>
                </c:pt>
                <c:pt idx="572">
                  <c:v>0.278249035499679</c:v>
                </c:pt>
                <c:pt idx="573">
                  <c:v>0.27852480399754304</c:v>
                </c:pt>
                <c:pt idx="574">
                  <c:v>0.27866268824647211</c:v>
                </c:pt>
                <c:pt idx="575">
                  <c:v>0.27893845674433199</c:v>
                </c:pt>
                <c:pt idx="576">
                  <c:v>0.27921422524219408</c:v>
                </c:pt>
                <c:pt idx="577">
                  <c:v>0.27935210949112399</c:v>
                </c:pt>
                <c:pt idx="578">
                  <c:v>0.27962787798898764</c:v>
                </c:pt>
                <c:pt idx="579">
                  <c:v>0.27990364648684701</c:v>
                </c:pt>
                <c:pt idx="580">
                  <c:v>0.28004153073577776</c:v>
                </c:pt>
                <c:pt idx="581">
                  <c:v>0.28031729923364079</c:v>
                </c:pt>
                <c:pt idx="582">
                  <c:v>0.280593067731501</c:v>
                </c:pt>
                <c:pt idx="583">
                  <c:v>0.28073095198043102</c:v>
                </c:pt>
                <c:pt idx="584">
                  <c:v>0.281006720478293</c:v>
                </c:pt>
                <c:pt idx="585">
                  <c:v>0.28142037322508751</c:v>
                </c:pt>
                <c:pt idx="586">
                  <c:v>0.28169614172294632</c:v>
                </c:pt>
                <c:pt idx="587">
                  <c:v>0.28210979446973899</c:v>
                </c:pt>
                <c:pt idx="588">
                  <c:v>0.28238556296760275</c:v>
                </c:pt>
                <c:pt idx="589">
                  <c:v>0.28279921571439193</c:v>
                </c:pt>
                <c:pt idx="590">
                  <c:v>0.28307498421225652</c:v>
                </c:pt>
                <c:pt idx="591">
                  <c:v>0.28348863695904858</c:v>
                </c:pt>
                <c:pt idx="592">
                  <c:v>0.28376440545690701</c:v>
                </c:pt>
                <c:pt idx="593">
                  <c:v>0.28417805820369901</c:v>
                </c:pt>
                <c:pt idx="594">
                  <c:v>0.284453826701561</c:v>
                </c:pt>
                <c:pt idx="595">
                  <c:v>0.28486747944835411</c:v>
                </c:pt>
                <c:pt idx="596">
                  <c:v>0.28514324794621393</c:v>
                </c:pt>
                <c:pt idx="597">
                  <c:v>0.28555690069300632</c:v>
                </c:pt>
                <c:pt idx="598">
                  <c:v>0.28583266919087058</c:v>
                </c:pt>
                <c:pt idx="599">
                  <c:v>0.28624632193766164</c:v>
                </c:pt>
                <c:pt idx="600">
                  <c:v>0.28652209043552102</c:v>
                </c:pt>
                <c:pt idx="601">
                  <c:v>0.28693574318231302</c:v>
                </c:pt>
                <c:pt idx="602">
                  <c:v>0.287211511680175</c:v>
                </c:pt>
                <c:pt idx="603">
                  <c:v>0.28762516442696701</c:v>
                </c:pt>
                <c:pt idx="604">
                  <c:v>0.28790093292482993</c:v>
                </c:pt>
                <c:pt idx="605">
                  <c:v>0.28803881717376023</c:v>
                </c:pt>
                <c:pt idx="606">
                  <c:v>0.28831458567162205</c:v>
                </c:pt>
                <c:pt idx="607">
                  <c:v>0.28859035416948198</c:v>
                </c:pt>
                <c:pt idx="608">
                  <c:v>0.288728238418413</c:v>
                </c:pt>
                <c:pt idx="609">
                  <c:v>0.28900400691627398</c:v>
                </c:pt>
                <c:pt idx="610">
                  <c:v>0.28941765966306598</c:v>
                </c:pt>
                <c:pt idx="611">
                  <c:v>0.28969342816092675</c:v>
                </c:pt>
                <c:pt idx="612">
                  <c:v>0.29010708090772008</c:v>
                </c:pt>
                <c:pt idx="613">
                  <c:v>0.29038284940558223</c:v>
                </c:pt>
                <c:pt idx="614">
                  <c:v>0.29079650215237302</c:v>
                </c:pt>
                <c:pt idx="615">
                  <c:v>0.29107227065023611</c:v>
                </c:pt>
                <c:pt idx="616">
                  <c:v>0.29148592339702922</c:v>
                </c:pt>
                <c:pt idx="617">
                  <c:v>0.29176169189488993</c:v>
                </c:pt>
                <c:pt idx="618">
                  <c:v>0.29217534464167999</c:v>
                </c:pt>
                <c:pt idx="619">
                  <c:v>0.29245111313954364</c:v>
                </c:pt>
                <c:pt idx="620">
                  <c:v>0.29286476588633564</c:v>
                </c:pt>
                <c:pt idx="621">
                  <c:v>0.29314053438419502</c:v>
                </c:pt>
                <c:pt idx="622">
                  <c:v>0.29355418713098846</c:v>
                </c:pt>
                <c:pt idx="623">
                  <c:v>0.29382995562885145</c:v>
                </c:pt>
                <c:pt idx="624">
                  <c:v>0.29424360837564223</c:v>
                </c:pt>
                <c:pt idx="625">
                  <c:v>0.29451937687350238</c:v>
                </c:pt>
                <c:pt idx="626">
                  <c:v>0.294933029620294</c:v>
                </c:pt>
                <c:pt idx="627">
                  <c:v>0.29520879811815598</c:v>
                </c:pt>
                <c:pt idx="628">
                  <c:v>0.29562245086494993</c:v>
                </c:pt>
                <c:pt idx="629">
                  <c:v>0.29589821936281152</c:v>
                </c:pt>
                <c:pt idx="630">
                  <c:v>0.29631187210960358</c:v>
                </c:pt>
                <c:pt idx="631">
                  <c:v>0.29658764060746423</c:v>
                </c:pt>
                <c:pt idx="632">
                  <c:v>0.29672552485639375</c:v>
                </c:pt>
                <c:pt idx="633">
                  <c:v>0.29700129335425751</c:v>
                </c:pt>
                <c:pt idx="634">
                  <c:v>0.29727706185211711</c:v>
                </c:pt>
                <c:pt idx="635">
                  <c:v>0.29741494610104846</c:v>
                </c:pt>
                <c:pt idx="636">
                  <c:v>0.297690714598909</c:v>
                </c:pt>
                <c:pt idx="637">
                  <c:v>0.2981043673457035</c:v>
                </c:pt>
                <c:pt idx="638">
                  <c:v>0.29838013584356393</c:v>
                </c:pt>
                <c:pt idx="639">
                  <c:v>0.29879378859035399</c:v>
                </c:pt>
                <c:pt idx="640">
                  <c:v>0.29906955708821598</c:v>
                </c:pt>
                <c:pt idx="641">
                  <c:v>0.29948320983500964</c:v>
                </c:pt>
                <c:pt idx="642">
                  <c:v>0.29975897833287152</c:v>
                </c:pt>
                <c:pt idx="643">
                  <c:v>0.30017263107966352</c:v>
                </c:pt>
                <c:pt idx="644">
                  <c:v>0.30044839957752423</c:v>
                </c:pt>
                <c:pt idx="645">
                  <c:v>0.30086205232431623</c:v>
                </c:pt>
                <c:pt idx="646">
                  <c:v>0.30113782082217599</c:v>
                </c:pt>
                <c:pt idx="647">
                  <c:v>0.30155147356896911</c:v>
                </c:pt>
                <c:pt idx="648">
                  <c:v>0.30182724206682998</c:v>
                </c:pt>
                <c:pt idx="649">
                  <c:v>0.30224089481362232</c:v>
                </c:pt>
                <c:pt idx="650">
                  <c:v>0.30251666331148558</c:v>
                </c:pt>
                <c:pt idx="651">
                  <c:v>0.30293031605827497</c:v>
                </c:pt>
                <c:pt idx="652">
                  <c:v>0.30320608455613679</c:v>
                </c:pt>
                <c:pt idx="653">
                  <c:v>0.30361973730293046</c:v>
                </c:pt>
                <c:pt idx="654">
                  <c:v>0.30389550580079111</c:v>
                </c:pt>
                <c:pt idx="655">
                  <c:v>0.304309158547582</c:v>
                </c:pt>
                <c:pt idx="656">
                  <c:v>0.30458492704544726</c:v>
                </c:pt>
                <c:pt idx="657">
                  <c:v>0.30499857979223793</c:v>
                </c:pt>
                <c:pt idx="658">
                  <c:v>0.30527434829009698</c:v>
                </c:pt>
                <c:pt idx="659">
                  <c:v>0.30568800103689164</c:v>
                </c:pt>
                <c:pt idx="660">
                  <c:v>0.30610165378368198</c:v>
                </c:pt>
                <c:pt idx="661">
                  <c:v>0.30637742228154446</c:v>
                </c:pt>
                <c:pt idx="662">
                  <c:v>0.30679107502833503</c:v>
                </c:pt>
                <c:pt idx="663">
                  <c:v>0.30706684352619701</c:v>
                </c:pt>
                <c:pt idx="664">
                  <c:v>0.30748049627299151</c:v>
                </c:pt>
                <c:pt idx="665">
                  <c:v>0.30775626477085205</c:v>
                </c:pt>
                <c:pt idx="666">
                  <c:v>0.30816991751764422</c:v>
                </c:pt>
                <c:pt idx="667">
                  <c:v>0.30844568601550398</c:v>
                </c:pt>
                <c:pt idx="668">
                  <c:v>0.30885933876229632</c:v>
                </c:pt>
                <c:pt idx="669">
                  <c:v>0.30913510726015708</c:v>
                </c:pt>
                <c:pt idx="670">
                  <c:v>0.30954876000695064</c:v>
                </c:pt>
                <c:pt idx="671">
                  <c:v>0.30982452850481357</c:v>
                </c:pt>
                <c:pt idx="672">
                  <c:v>0.31023818125160446</c:v>
                </c:pt>
                <c:pt idx="673">
                  <c:v>0.31051394974946622</c:v>
                </c:pt>
                <c:pt idx="674">
                  <c:v>0.31092760249625723</c:v>
                </c:pt>
                <c:pt idx="675">
                  <c:v>0.31120337099411832</c:v>
                </c:pt>
                <c:pt idx="676">
                  <c:v>0.31161702374091038</c:v>
                </c:pt>
                <c:pt idx="677">
                  <c:v>0.31189279223877264</c:v>
                </c:pt>
                <c:pt idx="678">
                  <c:v>0.31230644498556565</c:v>
                </c:pt>
                <c:pt idx="679">
                  <c:v>0.31258221348342646</c:v>
                </c:pt>
                <c:pt idx="680">
                  <c:v>0.31299586623021847</c:v>
                </c:pt>
                <c:pt idx="681">
                  <c:v>0.31327163472807901</c:v>
                </c:pt>
                <c:pt idx="682">
                  <c:v>0.31368528747487351</c:v>
                </c:pt>
                <c:pt idx="683">
                  <c:v>0.31437470871952622</c:v>
                </c:pt>
                <c:pt idx="684">
                  <c:v>0.31478836146631711</c:v>
                </c:pt>
                <c:pt idx="685">
                  <c:v>0.31506412996417993</c:v>
                </c:pt>
                <c:pt idx="686">
                  <c:v>0.31547778271097193</c:v>
                </c:pt>
                <c:pt idx="687">
                  <c:v>0.31575355120883097</c:v>
                </c:pt>
                <c:pt idx="688">
                  <c:v>0.31616720395562464</c:v>
                </c:pt>
                <c:pt idx="689">
                  <c:v>0.31644297245348646</c:v>
                </c:pt>
                <c:pt idx="690">
                  <c:v>0.31685662520027952</c:v>
                </c:pt>
                <c:pt idx="691">
                  <c:v>0.317132393698138</c:v>
                </c:pt>
                <c:pt idx="692">
                  <c:v>0.31754604644493001</c:v>
                </c:pt>
                <c:pt idx="693">
                  <c:v>0.31782181494279393</c:v>
                </c:pt>
                <c:pt idx="694">
                  <c:v>0.31823546768958438</c:v>
                </c:pt>
                <c:pt idx="695">
                  <c:v>0.31851123618744664</c:v>
                </c:pt>
                <c:pt idx="696">
                  <c:v>0.31892488893424148</c:v>
                </c:pt>
                <c:pt idx="697">
                  <c:v>0.31920065743209902</c:v>
                </c:pt>
                <c:pt idx="698">
                  <c:v>0.31961431017889258</c:v>
                </c:pt>
                <c:pt idx="699">
                  <c:v>0.31989007867675323</c:v>
                </c:pt>
                <c:pt idx="700">
                  <c:v>0.32030373142354623</c:v>
                </c:pt>
                <c:pt idx="701">
                  <c:v>0.32057949992140816</c:v>
                </c:pt>
                <c:pt idx="702">
                  <c:v>0.32099315266819689</c:v>
                </c:pt>
                <c:pt idx="703">
                  <c:v>0.32126892116606193</c:v>
                </c:pt>
                <c:pt idx="704">
                  <c:v>0.32168257391285626</c:v>
                </c:pt>
                <c:pt idx="705">
                  <c:v>0.32195834241071308</c:v>
                </c:pt>
                <c:pt idx="706">
                  <c:v>0.32237199515750786</c:v>
                </c:pt>
                <c:pt idx="707">
                  <c:v>0.32306141640215902</c:v>
                </c:pt>
                <c:pt idx="708">
                  <c:v>0.32375083764681323</c:v>
                </c:pt>
                <c:pt idx="709">
                  <c:v>0.32416449039360651</c:v>
                </c:pt>
                <c:pt idx="710">
                  <c:v>0.32444025889146638</c:v>
                </c:pt>
                <c:pt idx="711">
                  <c:v>0.32485391163826016</c:v>
                </c:pt>
                <c:pt idx="712">
                  <c:v>0.32512968013611898</c:v>
                </c:pt>
                <c:pt idx="713">
                  <c:v>0.32554333288291132</c:v>
                </c:pt>
                <c:pt idx="714">
                  <c:v>0.32581910138077552</c:v>
                </c:pt>
                <c:pt idx="715">
                  <c:v>0.32623275412756497</c:v>
                </c:pt>
                <c:pt idx="716">
                  <c:v>0.32650852262542723</c:v>
                </c:pt>
                <c:pt idx="717">
                  <c:v>0.32692217537222235</c:v>
                </c:pt>
                <c:pt idx="718">
                  <c:v>0.32719794387008111</c:v>
                </c:pt>
                <c:pt idx="719">
                  <c:v>0.32761159661687311</c:v>
                </c:pt>
                <c:pt idx="720">
                  <c:v>0.32788736511473726</c:v>
                </c:pt>
                <c:pt idx="721">
                  <c:v>0.32830101786152632</c:v>
                </c:pt>
                <c:pt idx="722">
                  <c:v>0.32857678635938958</c:v>
                </c:pt>
                <c:pt idx="723">
                  <c:v>0.32899043910617898</c:v>
                </c:pt>
                <c:pt idx="724">
                  <c:v>0.32926620760404357</c:v>
                </c:pt>
                <c:pt idx="725">
                  <c:v>0.32967986035083552</c:v>
                </c:pt>
                <c:pt idx="726">
                  <c:v>0.32995562884869523</c:v>
                </c:pt>
                <c:pt idx="727">
                  <c:v>0.33036928159548851</c:v>
                </c:pt>
                <c:pt idx="728">
                  <c:v>0.33105870284014205</c:v>
                </c:pt>
                <c:pt idx="729">
                  <c:v>0.33174812408479298</c:v>
                </c:pt>
                <c:pt idx="730">
                  <c:v>0.33243754532944958</c:v>
                </c:pt>
                <c:pt idx="731">
                  <c:v>0.33312696657410257</c:v>
                </c:pt>
                <c:pt idx="732">
                  <c:v>0.33354061932089557</c:v>
                </c:pt>
                <c:pt idx="733">
                  <c:v>0.33381638781875733</c:v>
                </c:pt>
                <c:pt idx="734">
                  <c:v>0.334230040565546</c:v>
                </c:pt>
                <c:pt idx="735">
                  <c:v>0.33450580906340893</c:v>
                </c:pt>
                <c:pt idx="736">
                  <c:v>0.33491946181020327</c:v>
                </c:pt>
                <c:pt idx="737">
                  <c:v>0.33519523030806098</c:v>
                </c:pt>
                <c:pt idx="738">
                  <c:v>0.33560888305485698</c:v>
                </c:pt>
                <c:pt idx="739">
                  <c:v>0.33588465155271652</c:v>
                </c:pt>
                <c:pt idx="740">
                  <c:v>0.33629830429950847</c:v>
                </c:pt>
                <c:pt idx="741">
                  <c:v>0.3365740727973705</c:v>
                </c:pt>
                <c:pt idx="742">
                  <c:v>0.33698772554416251</c:v>
                </c:pt>
                <c:pt idx="743">
                  <c:v>0.33726349404202238</c:v>
                </c:pt>
                <c:pt idx="744">
                  <c:v>0.33767714678881511</c:v>
                </c:pt>
                <c:pt idx="745">
                  <c:v>0.33795291528667804</c:v>
                </c:pt>
                <c:pt idx="746">
                  <c:v>0.33836656803347026</c:v>
                </c:pt>
                <c:pt idx="747">
                  <c:v>0.33905598927812264</c:v>
                </c:pt>
                <c:pt idx="748">
                  <c:v>0.33974541052277402</c:v>
                </c:pt>
                <c:pt idx="749">
                  <c:v>0.34043483176742928</c:v>
                </c:pt>
                <c:pt idx="750">
                  <c:v>0.34112425301208182</c:v>
                </c:pt>
                <c:pt idx="751">
                  <c:v>0.34181367425673537</c:v>
                </c:pt>
                <c:pt idx="752">
                  <c:v>0.34222732700352693</c:v>
                </c:pt>
                <c:pt idx="753">
                  <c:v>0.34250309550138874</c:v>
                </c:pt>
                <c:pt idx="754">
                  <c:v>0.3429167482481813</c:v>
                </c:pt>
                <c:pt idx="755">
                  <c:v>0.34319251674604212</c:v>
                </c:pt>
                <c:pt idx="756">
                  <c:v>0.3436061694928354</c:v>
                </c:pt>
                <c:pt idx="757">
                  <c:v>0.34388193799069827</c:v>
                </c:pt>
                <c:pt idx="758">
                  <c:v>0.34429559073748811</c:v>
                </c:pt>
                <c:pt idx="759">
                  <c:v>0.34457135923534937</c:v>
                </c:pt>
                <c:pt idx="760">
                  <c:v>0.34498501198214293</c:v>
                </c:pt>
                <c:pt idx="761">
                  <c:v>0.34526078048000336</c:v>
                </c:pt>
                <c:pt idx="762">
                  <c:v>0.34567443322679536</c:v>
                </c:pt>
                <c:pt idx="763">
                  <c:v>0.34595020172465862</c:v>
                </c:pt>
                <c:pt idx="764">
                  <c:v>0.34636385447144818</c:v>
                </c:pt>
                <c:pt idx="765">
                  <c:v>0.34705327571610212</c:v>
                </c:pt>
                <c:pt idx="766">
                  <c:v>0.34774269696075588</c:v>
                </c:pt>
                <c:pt idx="767">
                  <c:v>0.34843211820540937</c:v>
                </c:pt>
                <c:pt idx="768">
                  <c:v>0.3491215394500623</c:v>
                </c:pt>
                <c:pt idx="769">
                  <c:v>0.34981096069471862</c:v>
                </c:pt>
                <c:pt idx="770">
                  <c:v>0.35050038193937222</c:v>
                </c:pt>
                <c:pt idx="771">
                  <c:v>0.35118980318402493</c:v>
                </c:pt>
                <c:pt idx="772">
                  <c:v>0.35160345593081532</c:v>
                </c:pt>
                <c:pt idx="773">
                  <c:v>0.35187922442867697</c:v>
                </c:pt>
                <c:pt idx="774">
                  <c:v>0.35229287717547064</c:v>
                </c:pt>
                <c:pt idx="775">
                  <c:v>0.35256864567333002</c:v>
                </c:pt>
                <c:pt idx="776">
                  <c:v>0.35298229842012202</c:v>
                </c:pt>
                <c:pt idx="777">
                  <c:v>0.35325806691798523</c:v>
                </c:pt>
                <c:pt idx="778">
                  <c:v>0.35367171966477723</c:v>
                </c:pt>
                <c:pt idx="779">
                  <c:v>0.35394748816263732</c:v>
                </c:pt>
                <c:pt idx="780">
                  <c:v>0.35436114090942938</c:v>
                </c:pt>
                <c:pt idx="781">
                  <c:v>0.35463690940729098</c:v>
                </c:pt>
                <c:pt idx="782">
                  <c:v>0.35505056215408493</c:v>
                </c:pt>
                <c:pt idx="783">
                  <c:v>0.35573998339873608</c:v>
                </c:pt>
                <c:pt idx="784">
                  <c:v>0.35642940464339001</c:v>
                </c:pt>
                <c:pt idx="785">
                  <c:v>0.35711882588804522</c:v>
                </c:pt>
                <c:pt idx="786">
                  <c:v>0.35780824713269893</c:v>
                </c:pt>
                <c:pt idx="787">
                  <c:v>0.35849766837735264</c:v>
                </c:pt>
                <c:pt idx="788">
                  <c:v>0.35918708962200546</c:v>
                </c:pt>
                <c:pt idx="789">
                  <c:v>0.3598765108666605</c:v>
                </c:pt>
                <c:pt idx="790">
                  <c:v>0.36029016361345123</c:v>
                </c:pt>
                <c:pt idx="791">
                  <c:v>0.36056593211131099</c:v>
                </c:pt>
                <c:pt idx="792">
                  <c:v>0.36097958485810411</c:v>
                </c:pt>
                <c:pt idx="793">
                  <c:v>0.36125535335596498</c:v>
                </c:pt>
                <c:pt idx="794">
                  <c:v>0.36166900610275698</c:v>
                </c:pt>
                <c:pt idx="795">
                  <c:v>0.36194477460061947</c:v>
                </c:pt>
                <c:pt idx="796">
                  <c:v>0.36235842734741247</c:v>
                </c:pt>
                <c:pt idx="797">
                  <c:v>0.36263419584527323</c:v>
                </c:pt>
                <c:pt idx="798">
                  <c:v>0.36304784859206402</c:v>
                </c:pt>
                <c:pt idx="799">
                  <c:v>0.363737269836718</c:v>
                </c:pt>
                <c:pt idx="800">
                  <c:v>0.36442669108137293</c:v>
                </c:pt>
                <c:pt idx="801">
                  <c:v>0.36511611232602498</c:v>
                </c:pt>
                <c:pt idx="802">
                  <c:v>0.36580553357067946</c:v>
                </c:pt>
                <c:pt idx="803">
                  <c:v>0.36649495481533201</c:v>
                </c:pt>
                <c:pt idx="804">
                  <c:v>0.36718437605998705</c:v>
                </c:pt>
                <c:pt idx="805">
                  <c:v>0.36787379730464265</c:v>
                </c:pt>
                <c:pt idx="806">
                  <c:v>0.36856321854929208</c:v>
                </c:pt>
                <c:pt idx="807">
                  <c:v>0.36925263979394723</c:v>
                </c:pt>
                <c:pt idx="808">
                  <c:v>0.36966629254073802</c:v>
                </c:pt>
                <c:pt idx="809">
                  <c:v>0.36994206103860022</c:v>
                </c:pt>
                <c:pt idx="810">
                  <c:v>0.37035571378539223</c:v>
                </c:pt>
                <c:pt idx="811">
                  <c:v>0.37063148228325332</c:v>
                </c:pt>
                <c:pt idx="812">
                  <c:v>0.37104513503004538</c:v>
                </c:pt>
                <c:pt idx="813">
                  <c:v>0.37173455627469898</c:v>
                </c:pt>
                <c:pt idx="814">
                  <c:v>0.37242397751935452</c:v>
                </c:pt>
                <c:pt idx="815">
                  <c:v>0.37311339876400723</c:v>
                </c:pt>
                <c:pt idx="816">
                  <c:v>0.37380282000866122</c:v>
                </c:pt>
                <c:pt idx="817">
                  <c:v>0.37449224125331332</c:v>
                </c:pt>
                <c:pt idx="818">
                  <c:v>0.37518166249796764</c:v>
                </c:pt>
                <c:pt idx="819">
                  <c:v>0.37587108374262257</c:v>
                </c:pt>
                <c:pt idx="820">
                  <c:v>0.37656050498727534</c:v>
                </c:pt>
                <c:pt idx="821">
                  <c:v>0.37724992623192699</c:v>
                </c:pt>
                <c:pt idx="822">
                  <c:v>0.37793934747657976</c:v>
                </c:pt>
                <c:pt idx="823">
                  <c:v>0.37862876872123546</c:v>
                </c:pt>
                <c:pt idx="824">
                  <c:v>0.37904242146802608</c:v>
                </c:pt>
                <c:pt idx="825">
                  <c:v>0.37918030571695893</c:v>
                </c:pt>
                <c:pt idx="826">
                  <c:v>0.37931818996589034</c:v>
                </c:pt>
                <c:pt idx="827">
                  <c:v>0.37945607421482047</c:v>
                </c:pt>
                <c:pt idx="828">
                  <c:v>0.37973184271268001</c:v>
                </c:pt>
                <c:pt idx="829">
                  <c:v>0.37986972696161164</c:v>
                </c:pt>
                <c:pt idx="830">
                  <c:v>0.38014549545947346</c:v>
                </c:pt>
                <c:pt idx="831">
                  <c:v>0.38042126395733522</c:v>
                </c:pt>
                <c:pt idx="832">
                  <c:v>0.38055914820626402</c:v>
                </c:pt>
                <c:pt idx="833">
                  <c:v>0.38083491670412623</c:v>
                </c:pt>
                <c:pt idx="834">
                  <c:v>0.38111068520198893</c:v>
                </c:pt>
                <c:pt idx="835">
                  <c:v>0.38124856945091823</c:v>
                </c:pt>
                <c:pt idx="836">
                  <c:v>0.38152433794878093</c:v>
                </c:pt>
                <c:pt idx="837">
                  <c:v>0.38180010644663998</c:v>
                </c:pt>
                <c:pt idx="838">
                  <c:v>0.38193799069557138</c:v>
                </c:pt>
                <c:pt idx="839">
                  <c:v>0.38221375919343198</c:v>
                </c:pt>
                <c:pt idx="840">
                  <c:v>0.38248952769129546</c:v>
                </c:pt>
                <c:pt idx="841">
                  <c:v>0.38262741194022593</c:v>
                </c:pt>
                <c:pt idx="842">
                  <c:v>0.38290318043808602</c:v>
                </c:pt>
                <c:pt idx="843">
                  <c:v>0.3831789489359495</c:v>
                </c:pt>
                <c:pt idx="844">
                  <c:v>0.38331683318488186</c:v>
                </c:pt>
                <c:pt idx="845">
                  <c:v>0.38359260168274051</c:v>
                </c:pt>
                <c:pt idx="846">
                  <c:v>0.38386837018060427</c:v>
                </c:pt>
                <c:pt idx="847">
                  <c:v>0.38400625442953201</c:v>
                </c:pt>
                <c:pt idx="848">
                  <c:v>0.38428202292739388</c:v>
                </c:pt>
                <c:pt idx="849">
                  <c:v>0.38455779142525565</c:v>
                </c:pt>
                <c:pt idx="850">
                  <c:v>0.38469567567418611</c:v>
                </c:pt>
                <c:pt idx="851">
                  <c:v>0.38497144417204793</c:v>
                </c:pt>
                <c:pt idx="852">
                  <c:v>0.38524721266990802</c:v>
                </c:pt>
                <c:pt idx="853">
                  <c:v>0.38538509691884143</c:v>
                </c:pt>
                <c:pt idx="854">
                  <c:v>0.38566086541670175</c:v>
                </c:pt>
                <c:pt idx="855">
                  <c:v>0.38593663391456351</c:v>
                </c:pt>
                <c:pt idx="856">
                  <c:v>0.38607451816349364</c:v>
                </c:pt>
                <c:pt idx="857">
                  <c:v>0.38635028666135446</c:v>
                </c:pt>
                <c:pt idx="858">
                  <c:v>0.38662605515921722</c:v>
                </c:pt>
                <c:pt idx="859">
                  <c:v>0.38676393940814602</c:v>
                </c:pt>
                <c:pt idx="860">
                  <c:v>0.38703970790600811</c:v>
                </c:pt>
                <c:pt idx="861">
                  <c:v>0.38717759215493947</c:v>
                </c:pt>
                <c:pt idx="862">
                  <c:v>0.38731547640387093</c:v>
                </c:pt>
                <c:pt idx="863">
                  <c:v>0.3874533606528005</c:v>
                </c:pt>
                <c:pt idx="864">
                  <c:v>0.38772912915066293</c:v>
                </c:pt>
                <c:pt idx="865">
                  <c:v>0.38786701339959351</c:v>
                </c:pt>
                <c:pt idx="866">
                  <c:v>0.38814278189745627</c:v>
                </c:pt>
                <c:pt idx="867">
                  <c:v>0.38841855039531564</c:v>
                </c:pt>
                <c:pt idx="868">
                  <c:v>0.38855643464424705</c:v>
                </c:pt>
                <c:pt idx="869">
                  <c:v>0.38883220314210776</c:v>
                </c:pt>
                <c:pt idx="870">
                  <c:v>0.38910797163997052</c:v>
                </c:pt>
                <c:pt idx="871">
                  <c:v>0.38924585588889798</c:v>
                </c:pt>
                <c:pt idx="872">
                  <c:v>0.38952162438676147</c:v>
                </c:pt>
                <c:pt idx="873">
                  <c:v>0.38979739288462223</c:v>
                </c:pt>
                <c:pt idx="874">
                  <c:v>0.38993527713355375</c:v>
                </c:pt>
                <c:pt idx="875">
                  <c:v>0.39021104563141301</c:v>
                </c:pt>
                <c:pt idx="876">
                  <c:v>0.39048681412927833</c:v>
                </c:pt>
                <c:pt idx="877">
                  <c:v>0.39062469837820757</c:v>
                </c:pt>
                <c:pt idx="878">
                  <c:v>0.39090046687606922</c:v>
                </c:pt>
                <c:pt idx="879">
                  <c:v>0.39117623537392993</c:v>
                </c:pt>
                <c:pt idx="880">
                  <c:v>0.39131411962286233</c:v>
                </c:pt>
                <c:pt idx="881">
                  <c:v>0.39158988812072193</c:v>
                </c:pt>
                <c:pt idx="882">
                  <c:v>0.39186565661858208</c:v>
                </c:pt>
                <c:pt idx="883">
                  <c:v>0.39200354086751332</c:v>
                </c:pt>
                <c:pt idx="884">
                  <c:v>0.39227930936537564</c:v>
                </c:pt>
                <c:pt idx="885">
                  <c:v>0.39255507786323623</c:v>
                </c:pt>
                <c:pt idx="886">
                  <c:v>0.39269296211216764</c:v>
                </c:pt>
                <c:pt idx="887">
                  <c:v>0.39296873061002946</c:v>
                </c:pt>
                <c:pt idx="888">
                  <c:v>0.39324449910789122</c:v>
                </c:pt>
                <c:pt idx="889">
                  <c:v>0.39338238335682368</c:v>
                </c:pt>
                <c:pt idx="890">
                  <c:v>0.39365815185468345</c:v>
                </c:pt>
                <c:pt idx="891">
                  <c:v>0.39393392035254493</c:v>
                </c:pt>
                <c:pt idx="892">
                  <c:v>0.39407180460147423</c:v>
                </c:pt>
                <c:pt idx="893">
                  <c:v>0.39434757309933693</c:v>
                </c:pt>
                <c:pt idx="894">
                  <c:v>0.39462334159719598</c:v>
                </c:pt>
                <c:pt idx="895">
                  <c:v>0.394761225846127</c:v>
                </c:pt>
                <c:pt idx="896">
                  <c:v>0.39503699434398964</c:v>
                </c:pt>
                <c:pt idx="897">
                  <c:v>0.39531276284185335</c:v>
                </c:pt>
                <c:pt idx="898">
                  <c:v>0.39545064709078193</c:v>
                </c:pt>
                <c:pt idx="899">
                  <c:v>0.39572641558864452</c:v>
                </c:pt>
                <c:pt idx="900">
                  <c:v>0.39614006833543558</c:v>
                </c:pt>
                <c:pt idx="901">
                  <c:v>0.39641583683329623</c:v>
                </c:pt>
                <c:pt idx="902">
                  <c:v>0.39655372108222764</c:v>
                </c:pt>
                <c:pt idx="903">
                  <c:v>0.39682948958008951</c:v>
                </c:pt>
                <c:pt idx="904">
                  <c:v>0.39710525807795011</c:v>
                </c:pt>
                <c:pt idx="905">
                  <c:v>0.39724314232687902</c:v>
                </c:pt>
                <c:pt idx="906">
                  <c:v>0.39751891082474433</c:v>
                </c:pt>
                <c:pt idx="907">
                  <c:v>0.39779467932260526</c:v>
                </c:pt>
                <c:pt idx="908">
                  <c:v>0.39793256357153423</c:v>
                </c:pt>
                <c:pt idx="909">
                  <c:v>0.39820833206939432</c:v>
                </c:pt>
                <c:pt idx="910">
                  <c:v>0.39848410056725858</c:v>
                </c:pt>
                <c:pt idx="911">
                  <c:v>0.39862198481618732</c:v>
                </c:pt>
                <c:pt idx="912">
                  <c:v>0.39889775331405086</c:v>
                </c:pt>
                <c:pt idx="913">
                  <c:v>0.39917352181191046</c:v>
                </c:pt>
                <c:pt idx="914">
                  <c:v>0.39931140606084276</c:v>
                </c:pt>
                <c:pt idx="915">
                  <c:v>0.39958717455870246</c:v>
                </c:pt>
                <c:pt idx="916">
                  <c:v>0.39986294305656522</c:v>
                </c:pt>
                <c:pt idx="917">
                  <c:v>0.40000082730549547</c:v>
                </c:pt>
                <c:pt idx="918">
                  <c:v>0.40027659580335623</c:v>
                </c:pt>
                <c:pt idx="919">
                  <c:v>0.40055236430121632</c:v>
                </c:pt>
                <c:pt idx="920">
                  <c:v>0.40069024855014679</c:v>
                </c:pt>
                <c:pt idx="921">
                  <c:v>0.40096601704800938</c:v>
                </c:pt>
                <c:pt idx="922">
                  <c:v>0.40124178554586998</c:v>
                </c:pt>
                <c:pt idx="923">
                  <c:v>0.40137966979480433</c:v>
                </c:pt>
                <c:pt idx="924">
                  <c:v>0.40165543829266198</c:v>
                </c:pt>
                <c:pt idx="925">
                  <c:v>0.40193120679052274</c:v>
                </c:pt>
                <c:pt idx="926">
                  <c:v>0.40206909103945593</c:v>
                </c:pt>
                <c:pt idx="927">
                  <c:v>0.40234485953731602</c:v>
                </c:pt>
                <c:pt idx="928">
                  <c:v>0.40262062803517701</c:v>
                </c:pt>
                <c:pt idx="929">
                  <c:v>0.40275851228410797</c:v>
                </c:pt>
                <c:pt idx="930">
                  <c:v>0.40303428078196901</c:v>
                </c:pt>
                <c:pt idx="931">
                  <c:v>0.40331004927983305</c:v>
                </c:pt>
                <c:pt idx="932">
                  <c:v>0.40344793352876102</c:v>
                </c:pt>
                <c:pt idx="933">
                  <c:v>0.403723702026623</c:v>
                </c:pt>
                <c:pt idx="934">
                  <c:v>0.40399947052448398</c:v>
                </c:pt>
                <c:pt idx="935">
                  <c:v>0.40413735477341473</c:v>
                </c:pt>
                <c:pt idx="936">
                  <c:v>0.40441312327127632</c:v>
                </c:pt>
                <c:pt idx="937">
                  <c:v>0.40482677601806993</c:v>
                </c:pt>
                <c:pt idx="938">
                  <c:v>0.40510254451592975</c:v>
                </c:pt>
                <c:pt idx="939">
                  <c:v>0.40551619726272364</c:v>
                </c:pt>
                <c:pt idx="940">
                  <c:v>0.40579196576058302</c:v>
                </c:pt>
                <c:pt idx="941">
                  <c:v>0.40592985000951398</c:v>
                </c:pt>
                <c:pt idx="942">
                  <c:v>0.40620561850737474</c:v>
                </c:pt>
                <c:pt idx="943">
                  <c:v>0.40648138700523823</c:v>
                </c:pt>
                <c:pt idx="944">
                  <c:v>0.40661927125416947</c:v>
                </c:pt>
                <c:pt idx="945">
                  <c:v>0.40689503975202901</c:v>
                </c:pt>
                <c:pt idx="946">
                  <c:v>0.40717080824989205</c:v>
                </c:pt>
                <c:pt idx="947">
                  <c:v>0.40730869249882223</c:v>
                </c:pt>
                <c:pt idx="948">
                  <c:v>0.40758446099668405</c:v>
                </c:pt>
                <c:pt idx="949">
                  <c:v>0.40786022949454565</c:v>
                </c:pt>
                <c:pt idx="950">
                  <c:v>0.40799811374347611</c:v>
                </c:pt>
                <c:pt idx="951">
                  <c:v>0.40827388224133593</c:v>
                </c:pt>
                <c:pt idx="952">
                  <c:v>0.40854965073919675</c:v>
                </c:pt>
                <c:pt idx="953">
                  <c:v>0.40868753498812799</c:v>
                </c:pt>
                <c:pt idx="954">
                  <c:v>0.40896330348599008</c:v>
                </c:pt>
                <c:pt idx="955">
                  <c:v>0.40923907198385223</c:v>
                </c:pt>
                <c:pt idx="956">
                  <c:v>0.40937695623278364</c:v>
                </c:pt>
                <c:pt idx="957">
                  <c:v>0.40965272473064435</c:v>
                </c:pt>
                <c:pt idx="958">
                  <c:v>0.40992849322850716</c:v>
                </c:pt>
                <c:pt idx="959">
                  <c:v>0.41006637747743646</c:v>
                </c:pt>
                <c:pt idx="960">
                  <c:v>0.41034214597529811</c:v>
                </c:pt>
                <c:pt idx="961">
                  <c:v>0.41061791447315799</c:v>
                </c:pt>
                <c:pt idx="962">
                  <c:v>0.41075579872208901</c:v>
                </c:pt>
                <c:pt idx="963">
                  <c:v>0.41103156721995193</c:v>
                </c:pt>
                <c:pt idx="964">
                  <c:v>0.41130733571781364</c:v>
                </c:pt>
                <c:pt idx="965">
                  <c:v>0.41144521996674238</c:v>
                </c:pt>
                <c:pt idx="966">
                  <c:v>0.41172098846460564</c:v>
                </c:pt>
                <c:pt idx="967">
                  <c:v>0.41199675696246646</c:v>
                </c:pt>
                <c:pt idx="968">
                  <c:v>0.41213464121139576</c:v>
                </c:pt>
                <c:pt idx="969">
                  <c:v>0.41241040970925952</c:v>
                </c:pt>
                <c:pt idx="970">
                  <c:v>0.41282406245605047</c:v>
                </c:pt>
                <c:pt idx="971">
                  <c:v>0.41309983095391101</c:v>
                </c:pt>
                <c:pt idx="972">
                  <c:v>0.41351348370070423</c:v>
                </c:pt>
                <c:pt idx="973">
                  <c:v>0.41378925219856399</c:v>
                </c:pt>
                <c:pt idx="974">
                  <c:v>0.41420290494535811</c:v>
                </c:pt>
                <c:pt idx="975">
                  <c:v>0.41447867344321992</c:v>
                </c:pt>
                <c:pt idx="976">
                  <c:v>0.41461655769215011</c:v>
                </c:pt>
                <c:pt idx="977">
                  <c:v>0.41489232619001032</c:v>
                </c:pt>
                <c:pt idx="978">
                  <c:v>0.41516809468787258</c:v>
                </c:pt>
                <c:pt idx="979">
                  <c:v>0.41530597893680393</c:v>
                </c:pt>
                <c:pt idx="980">
                  <c:v>0.41558174743466564</c:v>
                </c:pt>
                <c:pt idx="981">
                  <c:v>0.41585751593252623</c:v>
                </c:pt>
                <c:pt idx="982">
                  <c:v>0.41599540018145598</c:v>
                </c:pt>
                <c:pt idx="983">
                  <c:v>0.41627116867931702</c:v>
                </c:pt>
                <c:pt idx="984">
                  <c:v>0.41654693717718011</c:v>
                </c:pt>
                <c:pt idx="985">
                  <c:v>0.41668482142610902</c:v>
                </c:pt>
                <c:pt idx="986">
                  <c:v>0.41696058992397333</c:v>
                </c:pt>
                <c:pt idx="987">
                  <c:v>0.41723635842183071</c:v>
                </c:pt>
                <c:pt idx="988">
                  <c:v>0.41737424267076423</c:v>
                </c:pt>
                <c:pt idx="989">
                  <c:v>0.41765001116862432</c:v>
                </c:pt>
                <c:pt idx="990">
                  <c:v>0.41792577966648764</c:v>
                </c:pt>
                <c:pt idx="991">
                  <c:v>0.41806366391541805</c:v>
                </c:pt>
                <c:pt idx="992">
                  <c:v>0.41833943241327776</c:v>
                </c:pt>
                <c:pt idx="993">
                  <c:v>0.41861520091113874</c:v>
                </c:pt>
                <c:pt idx="994">
                  <c:v>0.41875308516006998</c:v>
                </c:pt>
                <c:pt idx="995">
                  <c:v>0.41902885365793247</c:v>
                </c:pt>
                <c:pt idx="996">
                  <c:v>0.41930462215579423</c:v>
                </c:pt>
                <c:pt idx="997">
                  <c:v>0.41944250640472308</c:v>
                </c:pt>
                <c:pt idx="998">
                  <c:v>0.41971827490258623</c:v>
                </c:pt>
                <c:pt idx="999">
                  <c:v>0.41999404340044638</c:v>
                </c:pt>
                <c:pt idx="1000">
                  <c:v>0.42013192764937701</c:v>
                </c:pt>
                <c:pt idx="1001">
                  <c:v>0.42040769614723911</c:v>
                </c:pt>
                <c:pt idx="1002">
                  <c:v>0.42082134889403111</c:v>
                </c:pt>
                <c:pt idx="1003">
                  <c:v>0.42109711739189198</c:v>
                </c:pt>
                <c:pt idx="1004">
                  <c:v>0.42151077013868593</c:v>
                </c:pt>
                <c:pt idx="1005">
                  <c:v>0.42178653863654508</c:v>
                </c:pt>
                <c:pt idx="1006">
                  <c:v>0.42220019138333797</c:v>
                </c:pt>
                <c:pt idx="1007">
                  <c:v>0.42247595988119901</c:v>
                </c:pt>
                <c:pt idx="1008">
                  <c:v>0.42288961262799246</c:v>
                </c:pt>
                <c:pt idx="1009">
                  <c:v>0.42316538112585422</c:v>
                </c:pt>
                <c:pt idx="1010">
                  <c:v>0.4235790338726475</c:v>
                </c:pt>
                <c:pt idx="1011">
                  <c:v>0.42385480237050793</c:v>
                </c:pt>
                <c:pt idx="1012">
                  <c:v>0.42399268661943823</c:v>
                </c:pt>
                <c:pt idx="1013">
                  <c:v>0.42426845511729838</c:v>
                </c:pt>
                <c:pt idx="1014">
                  <c:v>0.42454422361515998</c:v>
                </c:pt>
                <c:pt idx="1015">
                  <c:v>0.42468210786409216</c:v>
                </c:pt>
                <c:pt idx="1016">
                  <c:v>0.42495787636195365</c:v>
                </c:pt>
                <c:pt idx="1017">
                  <c:v>0.42523364485981302</c:v>
                </c:pt>
                <c:pt idx="1018">
                  <c:v>0.42537152910874593</c:v>
                </c:pt>
                <c:pt idx="1019">
                  <c:v>0.42564729760660502</c:v>
                </c:pt>
                <c:pt idx="1020">
                  <c:v>0.42592306610446951</c:v>
                </c:pt>
                <c:pt idx="1021">
                  <c:v>0.42606095035339708</c:v>
                </c:pt>
                <c:pt idx="1022">
                  <c:v>0.42633671885126023</c:v>
                </c:pt>
                <c:pt idx="1023">
                  <c:v>0.42661248734912205</c:v>
                </c:pt>
                <c:pt idx="1024">
                  <c:v>0.42675037159805246</c:v>
                </c:pt>
                <c:pt idx="1025">
                  <c:v>0.42702614009591311</c:v>
                </c:pt>
                <c:pt idx="1026">
                  <c:v>0.42730190859377398</c:v>
                </c:pt>
                <c:pt idx="1027">
                  <c:v>0.42743979284270511</c:v>
                </c:pt>
                <c:pt idx="1028">
                  <c:v>0.42771556134056793</c:v>
                </c:pt>
                <c:pt idx="1029">
                  <c:v>0.42799132983842708</c:v>
                </c:pt>
                <c:pt idx="1030">
                  <c:v>0.42812921408735832</c:v>
                </c:pt>
                <c:pt idx="1031">
                  <c:v>0.42840498258522064</c:v>
                </c:pt>
                <c:pt idx="1032">
                  <c:v>0.42881863533201386</c:v>
                </c:pt>
                <c:pt idx="1033">
                  <c:v>0.42909440382987557</c:v>
                </c:pt>
                <c:pt idx="1034">
                  <c:v>0.42950805657666502</c:v>
                </c:pt>
                <c:pt idx="1035">
                  <c:v>0.42978382507452723</c:v>
                </c:pt>
                <c:pt idx="1036">
                  <c:v>0.43019747782131901</c:v>
                </c:pt>
                <c:pt idx="1037">
                  <c:v>0.43047324631918032</c:v>
                </c:pt>
                <c:pt idx="1038">
                  <c:v>0.43088689906597533</c:v>
                </c:pt>
                <c:pt idx="1039">
                  <c:v>0.43116266756383564</c:v>
                </c:pt>
                <c:pt idx="1040">
                  <c:v>0.43157632031062793</c:v>
                </c:pt>
                <c:pt idx="1041">
                  <c:v>0.43185208880848847</c:v>
                </c:pt>
                <c:pt idx="1042">
                  <c:v>0.43226574155527908</c:v>
                </c:pt>
                <c:pt idx="1043">
                  <c:v>0.43254151005314101</c:v>
                </c:pt>
                <c:pt idx="1044">
                  <c:v>0.43295516279993423</c:v>
                </c:pt>
                <c:pt idx="1045">
                  <c:v>0.43323093129779511</c:v>
                </c:pt>
                <c:pt idx="1046">
                  <c:v>0.43336881554672646</c:v>
                </c:pt>
                <c:pt idx="1047">
                  <c:v>0.43364458404458711</c:v>
                </c:pt>
                <c:pt idx="1048">
                  <c:v>0.43392035254244993</c:v>
                </c:pt>
                <c:pt idx="1049">
                  <c:v>0.434058236791378</c:v>
                </c:pt>
                <c:pt idx="1050">
                  <c:v>0.43433400528924326</c:v>
                </c:pt>
                <c:pt idx="1051">
                  <c:v>0.43460977378710264</c:v>
                </c:pt>
                <c:pt idx="1052">
                  <c:v>0.43474765803603072</c:v>
                </c:pt>
                <c:pt idx="1053">
                  <c:v>0.43502342653389298</c:v>
                </c:pt>
                <c:pt idx="1054">
                  <c:v>0.43529919503175502</c:v>
                </c:pt>
                <c:pt idx="1055">
                  <c:v>0.43543707928068665</c:v>
                </c:pt>
                <c:pt idx="1056">
                  <c:v>0.43571284777854846</c:v>
                </c:pt>
                <c:pt idx="1057">
                  <c:v>0.43598861627641028</c:v>
                </c:pt>
                <c:pt idx="1058">
                  <c:v>0.43612650052533902</c:v>
                </c:pt>
                <c:pt idx="1059">
                  <c:v>0.4364022690232025</c:v>
                </c:pt>
                <c:pt idx="1060">
                  <c:v>0.43667803752106232</c:v>
                </c:pt>
                <c:pt idx="1061">
                  <c:v>0.43681592176999551</c:v>
                </c:pt>
                <c:pt idx="1062">
                  <c:v>0.43709169026785605</c:v>
                </c:pt>
                <c:pt idx="1063">
                  <c:v>0.43750534301464822</c:v>
                </c:pt>
                <c:pt idx="1064">
                  <c:v>0.43778111151250798</c:v>
                </c:pt>
                <c:pt idx="1065">
                  <c:v>0.43819476425930193</c:v>
                </c:pt>
                <c:pt idx="1066">
                  <c:v>0.43847053275716247</c:v>
                </c:pt>
                <c:pt idx="1067">
                  <c:v>0.43888418550395547</c:v>
                </c:pt>
                <c:pt idx="1068">
                  <c:v>0.43915995400181501</c:v>
                </c:pt>
                <c:pt idx="1069">
                  <c:v>0.43957360674860846</c:v>
                </c:pt>
                <c:pt idx="1070">
                  <c:v>0.43984937524647022</c:v>
                </c:pt>
                <c:pt idx="1071">
                  <c:v>0.44026302799326011</c:v>
                </c:pt>
                <c:pt idx="1072">
                  <c:v>0.44053879649112077</c:v>
                </c:pt>
                <c:pt idx="1073">
                  <c:v>0.44095244923791482</c:v>
                </c:pt>
                <c:pt idx="1074">
                  <c:v>0.44122821773577536</c:v>
                </c:pt>
                <c:pt idx="1075">
                  <c:v>0.441779754731497</c:v>
                </c:pt>
                <c:pt idx="1076">
                  <c:v>0.44191763898042918</c:v>
                </c:pt>
                <c:pt idx="1077">
                  <c:v>0.44205552322936037</c:v>
                </c:pt>
                <c:pt idx="1078">
                  <c:v>0.44246917597615237</c:v>
                </c:pt>
                <c:pt idx="1079">
                  <c:v>0.44260706022508212</c:v>
                </c:pt>
                <c:pt idx="1080">
                  <c:v>0.44274494447401275</c:v>
                </c:pt>
                <c:pt idx="1081">
                  <c:v>0.44315859722080675</c:v>
                </c:pt>
                <c:pt idx="1082">
                  <c:v>0.4432964814697361</c:v>
                </c:pt>
                <c:pt idx="1083">
                  <c:v>0.4434343657186684</c:v>
                </c:pt>
                <c:pt idx="1084">
                  <c:v>0.44384801846545918</c:v>
                </c:pt>
                <c:pt idx="1085">
                  <c:v>0.44398590271438937</c:v>
                </c:pt>
                <c:pt idx="1086">
                  <c:v>0.44412378696332011</c:v>
                </c:pt>
                <c:pt idx="1087">
                  <c:v>0.44453743971011173</c:v>
                </c:pt>
                <c:pt idx="1088">
                  <c:v>0.44467532395904458</c:v>
                </c:pt>
                <c:pt idx="1089">
                  <c:v>0.44481320820797482</c:v>
                </c:pt>
                <c:pt idx="1090">
                  <c:v>0.44522686095476793</c:v>
                </c:pt>
                <c:pt idx="1091">
                  <c:v>0.4453647452036974</c:v>
                </c:pt>
                <c:pt idx="1092">
                  <c:v>0.44550262945262736</c:v>
                </c:pt>
                <c:pt idx="1093">
                  <c:v>0.44591628219942075</c:v>
                </c:pt>
                <c:pt idx="1094">
                  <c:v>0.44605416644835011</c:v>
                </c:pt>
                <c:pt idx="1095">
                  <c:v>0.44619205069728074</c:v>
                </c:pt>
                <c:pt idx="1096">
                  <c:v>0.4466057034440733</c:v>
                </c:pt>
                <c:pt idx="1097">
                  <c:v>0.4467435876930031</c:v>
                </c:pt>
                <c:pt idx="1098">
                  <c:v>0.44688147194193539</c:v>
                </c:pt>
                <c:pt idx="1099">
                  <c:v>0.44729512468872423</c:v>
                </c:pt>
                <c:pt idx="1100">
                  <c:v>0.44743300893765731</c:v>
                </c:pt>
                <c:pt idx="1101">
                  <c:v>0.44757089318658888</c:v>
                </c:pt>
                <c:pt idx="1102">
                  <c:v>0.44798454593338088</c:v>
                </c:pt>
                <c:pt idx="1103">
                  <c:v>0.44812243018231018</c:v>
                </c:pt>
                <c:pt idx="1104">
                  <c:v>0.44826031443124076</c:v>
                </c:pt>
                <c:pt idx="1105">
                  <c:v>0.44867396717803337</c:v>
                </c:pt>
                <c:pt idx="1106">
                  <c:v>0.44881185142696411</c:v>
                </c:pt>
                <c:pt idx="1107">
                  <c:v>0.4489497356758953</c:v>
                </c:pt>
                <c:pt idx="1108">
                  <c:v>0.4495012726716181</c:v>
                </c:pt>
                <c:pt idx="1109">
                  <c:v>0.44963915692054779</c:v>
                </c:pt>
                <c:pt idx="1110">
                  <c:v>0.45019069391627098</c:v>
                </c:pt>
                <c:pt idx="1111">
                  <c:v>0.45032857816520422</c:v>
                </c:pt>
                <c:pt idx="1112">
                  <c:v>0.45088011516092646</c:v>
                </c:pt>
                <c:pt idx="1113">
                  <c:v>0.45101799940985693</c:v>
                </c:pt>
                <c:pt idx="1114">
                  <c:v>0.45156953640557779</c:v>
                </c:pt>
                <c:pt idx="1115">
                  <c:v>0.45170742065450875</c:v>
                </c:pt>
                <c:pt idx="1116">
                  <c:v>0.452258957650232</c:v>
                </c:pt>
                <c:pt idx="1117">
                  <c:v>0.45239684189916346</c:v>
                </c:pt>
                <c:pt idx="1118">
                  <c:v>0.45294837889488693</c:v>
                </c:pt>
                <c:pt idx="1119">
                  <c:v>0.45308626314381834</c:v>
                </c:pt>
                <c:pt idx="1120">
                  <c:v>0.45363780013953903</c:v>
                </c:pt>
                <c:pt idx="1121">
                  <c:v>0.45377568438847032</c:v>
                </c:pt>
                <c:pt idx="1122">
                  <c:v>0.45432722138419346</c:v>
                </c:pt>
                <c:pt idx="1123">
                  <c:v>0.45446510563312276</c:v>
                </c:pt>
                <c:pt idx="1124">
                  <c:v>0.45501664262884711</c:v>
                </c:pt>
                <c:pt idx="1125">
                  <c:v>0.45515452687777702</c:v>
                </c:pt>
                <c:pt idx="1126">
                  <c:v>0.45570606387349932</c:v>
                </c:pt>
                <c:pt idx="1127">
                  <c:v>0.45584394812243001</c:v>
                </c:pt>
                <c:pt idx="1128">
                  <c:v>0.45639548511815298</c:v>
                </c:pt>
                <c:pt idx="1129">
                  <c:v>0.45653336936708488</c:v>
                </c:pt>
                <c:pt idx="1130">
                  <c:v>0.45708490636280952</c:v>
                </c:pt>
                <c:pt idx="1131">
                  <c:v>0.45722279061173693</c:v>
                </c:pt>
                <c:pt idx="1132">
                  <c:v>0.45777432760746123</c:v>
                </c:pt>
                <c:pt idx="1133">
                  <c:v>0.45791221185639108</c:v>
                </c:pt>
                <c:pt idx="1134">
                  <c:v>0.45846374885211399</c:v>
                </c:pt>
                <c:pt idx="1135">
                  <c:v>0.45860163310104402</c:v>
                </c:pt>
                <c:pt idx="1136">
                  <c:v>0.45915317009676693</c:v>
                </c:pt>
                <c:pt idx="1137">
                  <c:v>0.45929105434569689</c:v>
                </c:pt>
                <c:pt idx="1138">
                  <c:v>0.45984259134142252</c:v>
                </c:pt>
                <c:pt idx="1139">
                  <c:v>0.45998047559035293</c:v>
                </c:pt>
                <c:pt idx="1140">
                  <c:v>0.46011835983928323</c:v>
                </c:pt>
                <c:pt idx="1141">
                  <c:v>0.46053201258607379</c:v>
                </c:pt>
                <c:pt idx="1142">
                  <c:v>0.46066989683500498</c:v>
                </c:pt>
                <c:pt idx="1143">
                  <c:v>0.46080778108393688</c:v>
                </c:pt>
                <c:pt idx="1144">
                  <c:v>0.461221433830728</c:v>
                </c:pt>
                <c:pt idx="1145">
                  <c:v>0.46135931807965946</c:v>
                </c:pt>
                <c:pt idx="1146">
                  <c:v>0.46149720232858893</c:v>
                </c:pt>
                <c:pt idx="1147">
                  <c:v>0.46191085507538132</c:v>
                </c:pt>
                <c:pt idx="1148">
                  <c:v>0.46204873932431323</c:v>
                </c:pt>
                <c:pt idx="1149">
                  <c:v>0.46218662357324475</c:v>
                </c:pt>
                <c:pt idx="1150">
                  <c:v>0.46260027632003498</c:v>
                </c:pt>
                <c:pt idx="1151">
                  <c:v>0.46273816056896599</c:v>
                </c:pt>
                <c:pt idx="1152">
                  <c:v>0.46287604481789746</c:v>
                </c:pt>
                <c:pt idx="1153">
                  <c:v>0.46328969756468946</c:v>
                </c:pt>
                <c:pt idx="1154">
                  <c:v>0.46342758181362093</c:v>
                </c:pt>
                <c:pt idx="1155">
                  <c:v>0.46356546606255111</c:v>
                </c:pt>
                <c:pt idx="1156">
                  <c:v>0.46397911880934323</c:v>
                </c:pt>
                <c:pt idx="1157">
                  <c:v>0.46411700305827308</c:v>
                </c:pt>
                <c:pt idx="1158">
                  <c:v>0.46425488730720493</c:v>
                </c:pt>
                <c:pt idx="1159">
                  <c:v>0.46466854005399599</c:v>
                </c:pt>
                <c:pt idx="1160">
                  <c:v>0.46480642430292723</c:v>
                </c:pt>
                <c:pt idx="1161">
                  <c:v>0.46494430855185698</c:v>
                </c:pt>
                <c:pt idx="1162">
                  <c:v>0.46535796129865192</c:v>
                </c:pt>
                <c:pt idx="1163">
                  <c:v>0.46549584554758</c:v>
                </c:pt>
                <c:pt idx="1164">
                  <c:v>0.46563372979650974</c:v>
                </c:pt>
                <c:pt idx="1165">
                  <c:v>0.46618526679223332</c:v>
                </c:pt>
                <c:pt idx="1166">
                  <c:v>0.46632315104116401</c:v>
                </c:pt>
                <c:pt idx="1167">
                  <c:v>0.46687468803688864</c:v>
                </c:pt>
                <c:pt idx="1168">
                  <c:v>0.46701257228581905</c:v>
                </c:pt>
                <c:pt idx="1169">
                  <c:v>0.46756410928154146</c:v>
                </c:pt>
                <c:pt idx="1170">
                  <c:v>0.46770199353047098</c:v>
                </c:pt>
                <c:pt idx="1171">
                  <c:v>0.46825353052619195</c:v>
                </c:pt>
                <c:pt idx="1172">
                  <c:v>0.46839141477512503</c:v>
                </c:pt>
                <c:pt idx="1173">
                  <c:v>0.46894295177084905</c:v>
                </c:pt>
                <c:pt idx="1174">
                  <c:v>0.46908083601977923</c:v>
                </c:pt>
                <c:pt idx="1175">
                  <c:v>0.46963237301550098</c:v>
                </c:pt>
                <c:pt idx="1176">
                  <c:v>0.46977025726443311</c:v>
                </c:pt>
                <c:pt idx="1177">
                  <c:v>0.47032179426015547</c:v>
                </c:pt>
                <c:pt idx="1178">
                  <c:v>0.47045967850908532</c:v>
                </c:pt>
                <c:pt idx="1179">
                  <c:v>0.47101121550480923</c:v>
                </c:pt>
                <c:pt idx="1180">
                  <c:v>0.47114909975373875</c:v>
                </c:pt>
                <c:pt idx="1181">
                  <c:v>0.47170063674946311</c:v>
                </c:pt>
                <c:pt idx="1182">
                  <c:v>0.47183852099839202</c:v>
                </c:pt>
                <c:pt idx="1183">
                  <c:v>0.47239005799411532</c:v>
                </c:pt>
                <c:pt idx="1184">
                  <c:v>0.47252794224304723</c:v>
                </c:pt>
                <c:pt idx="1185">
                  <c:v>0.47307947923877064</c:v>
                </c:pt>
                <c:pt idx="1186">
                  <c:v>0.47321736348769938</c:v>
                </c:pt>
                <c:pt idx="1187">
                  <c:v>0.47376890048342202</c:v>
                </c:pt>
                <c:pt idx="1188">
                  <c:v>0.47390678473235487</c:v>
                </c:pt>
                <c:pt idx="1189">
                  <c:v>0.47445832172807723</c:v>
                </c:pt>
                <c:pt idx="1190">
                  <c:v>0.47459620597700747</c:v>
                </c:pt>
                <c:pt idx="1191">
                  <c:v>0.47514774297272899</c:v>
                </c:pt>
                <c:pt idx="1192">
                  <c:v>0.47528562722166123</c:v>
                </c:pt>
                <c:pt idx="1193">
                  <c:v>0.47583716421738298</c:v>
                </c:pt>
                <c:pt idx="1194">
                  <c:v>0.47597504846631289</c:v>
                </c:pt>
                <c:pt idx="1195">
                  <c:v>0.47652658546203747</c:v>
                </c:pt>
                <c:pt idx="1196">
                  <c:v>0.47666446971096893</c:v>
                </c:pt>
                <c:pt idx="1197">
                  <c:v>0.47721600670669001</c:v>
                </c:pt>
                <c:pt idx="1198">
                  <c:v>0.47735389095562264</c:v>
                </c:pt>
                <c:pt idx="1199">
                  <c:v>0.47790542795134411</c:v>
                </c:pt>
                <c:pt idx="1200">
                  <c:v>0.47804331220027402</c:v>
                </c:pt>
                <c:pt idx="1201">
                  <c:v>0.47859484919599732</c:v>
                </c:pt>
                <c:pt idx="1202">
                  <c:v>0.478732733444928</c:v>
                </c:pt>
                <c:pt idx="1203">
                  <c:v>0.47887061769386058</c:v>
                </c:pt>
                <c:pt idx="1204">
                  <c:v>0.47928427044065164</c:v>
                </c:pt>
                <c:pt idx="1205">
                  <c:v>0.47942215468958138</c:v>
                </c:pt>
                <c:pt idx="1206">
                  <c:v>0.47956003893851201</c:v>
                </c:pt>
                <c:pt idx="1207">
                  <c:v>0.47997369168530546</c:v>
                </c:pt>
                <c:pt idx="1208">
                  <c:v>0.48011157593423665</c:v>
                </c:pt>
                <c:pt idx="1209">
                  <c:v>0.480249460183165</c:v>
                </c:pt>
                <c:pt idx="1210">
                  <c:v>0.48066311292995917</c:v>
                </c:pt>
                <c:pt idx="1211">
                  <c:v>0.48080099717889052</c:v>
                </c:pt>
                <c:pt idx="1212">
                  <c:v>0.48093888142782093</c:v>
                </c:pt>
                <c:pt idx="1213">
                  <c:v>0.48135253417461293</c:v>
                </c:pt>
                <c:pt idx="1214">
                  <c:v>0.48149041842354201</c:v>
                </c:pt>
                <c:pt idx="1215">
                  <c:v>0.48162830267247464</c:v>
                </c:pt>
                <c:pt idx="1216">
                  <c:v>0.482179839668195</c:v>
                </c:pt>
                <c:pt idx="1217">
                  <c:v>0.48231772391712746</c:v>
                </c:pt>
                <c:pt idx="1218">
                  <c:v>0.48286926091285226</c:v>
                </c:pt>
                <c:pt idx="1219">
                  <c:v>0.48300714516178</c:v>
                </c:pt>
                <c:pt idx="1220">
                  <c:v>0.48355868215750364</c:v>
                </c:pt>
                <c:pt idx="1221">
                  <c:v>0.48369656640643299</c:v>
                </c:pt>
                <c:pt idx="1222">
                  <c:v>0.48424810340215602</c:v>
                </c:pt>
                <c:pt idx="1223">
                  <c:v>0.48438598765108865</c:v>
                </c:pt>
                <c:pt idx="1224">
                  <c:v>0.484937524646809</c:v>
                </c:pt>
                <c:pt idx="1225">
                  <c:v>0.48507540889574147</c:v>
                </c:pt>
                <c:pt idx="1226">
                  <c:v>0.48562694589146493</c:v>
                </c:pt>
                <c:pt idx="1227">
                  <c:v>0.48576483014039401</c:v>
                </c:pt>
                <c:pt idx="1228">
                  <c:v>0.48631636713611864</c:v>
                </c:pt>
                <c:pt idx="1229">
                  <c:v>0.48645425138504922</c:v>
                </c:pt>
                <c:pt idx="1230">
                  <c:v>0.48700578838077146</c:v>
                </c:pt>
                <c:pt idx="1231">
                  <c:v>0.48714367262970132</c:v>
                </c:pt>
                <c:pt idx="1232">
                  <c:v>0.48769520962542401</c:v>
                </c:pt>
                <c:pt idx="1233">
                  <c:v>0.48783309387435564</c:v>
                </c:pt>
                <c:pt idx="1234">
                  <c:v>0.48838463087007905</c:v>
                </c:pt>
                <c:pt idx="1235">
                  <c:v>0.48852251511901057</c:v>
                </c:pt>
                <c:pt idx="1236">
                  <c:v>0.48907405211473098</c:v>
                </c:pt>
                <c:pt idx="1237">
                  <c:v>0.48921193636366223</c:v>
                </c:pt>
                <c:pt idx="1238">
                  <c:v>0.48976347335938575</c:v>
                </c:pt>
                <c:pt idx="1239">
                  <c:v>0.48990135760831499</c:v>
                </c:pt>
                <c:pt idx="1240">
                  <c:v>0.4904528946040394</c:v>
                </c:pt>
                <c:pt idx="1241">
                  <c:v>0.49059077885296964</c:v>
                </c:pt>
                <c:pt idx="1242">
                  <c:v>0.49114231584869211</c:v>
                </c:pt>
                <c:pt idx="1243">
                  <c:v>0.49128020009762347</c:v>
                </c:pt>
                <c:pt idx="1244">
                  <c:v>0.49183173709334532</c:v>
                </c:pt>
                <c:pt idx="1245">
                  <c:v>0.49196962134227851</c:v>
                </c:pt>
                <c:pt idx="1246">
                  <c:v>0.49252115833799798</c:v>
                </c:pt>
                <c:pt idx="1247">
                  <c:v>0.49265904258692789</c:v>
                </c:pt>
                <c:pt idx="1248">
                  <c:v>0.49321057958265452</c:v>
                </c:pt>
                <c:pt idx="1249">
                  <c:v>0.49334846383158493</c:v>
                </c:pt>
                <c:pt idx="1250">
                  <c:v>0.49390000082730723</c:v>
                </c:pt>
                <c:pt idx="1251">
                  <c:v>0.49403788507623608</c:v>
                </c:pt>
                <c:pt idx="1252">
                  <c:v>0.49458942207195938</c:v>
                </c:pt>
                <c:pt idx="1253">
                  <c:v>0.4947273063208914</c:v>
                </c:pt>
                <c:pt idx="1254">
                  <c:v>0.49527884331661493</c:v>
                </c:pt>
                <c:pt idx="1255">
                  <c:v>0.49541672756554522</c:v>
                </c:pt>
                <c:pt idx="1256">
                  <c:v>0.49596826456126758</c:v>
                </c:pt>
                <c:pt idx="1257">
                  <c:v>0.49610614881019699</c:v>
                </c:pt>
                <c:pt idx="1258">
                  <c:v>0.49665768580592123</c:v>
                </c:pt>
                <c:pt idx="1259">
                  <c:v>0.49679557005485164</c:v>
                </c:pt>
                <c:pt idx="1260">
                  <c:v>0.496933454303781</c:v>
                </c:pt>
                <c:pt idx="1261">
                  <c:v>0.49734710705057411</c:v>
                </c:pt>
                <c:pt idx="1262">
                  <c:v>0.49748499129950768</c:v>
                </c:pt>
                <c:pt idx="1263">
                  <c:v>0.49762287554843693</c:v>
                </c:pt>
                <c:pt idx="1264">
                  <c:v>0.49803652829522732</c:v>
                </c:pt>
                <c:pt idx="1265">
                  <c:v>0.49817441254415823</c:v>
                </c:pt>
                <c:pt idx="1266">
                  <c:v>0.49831229679308975</c:v>
                </c:pt>
                <c:pt idx="1267">
                  <c:v>0.49886383378881305</c:v>
                </c:pt>
                <c:pt idx="1268">
                  <c:v>0.4990017180377434</c:v>
                </c:pt>
                <c:pt idx="1269">
                  <c:v>0.49955325503346498</c:v>
                </c:pt>
                <c:pt idx="1270">
                  <c:v>0.499691139282395</c:v>
                </c:pt>
                <c:pt idx="1271">
                  <c:v>0.50024267627812091</c:v>
                </c:pt>
                <c:pt idx="1272">
                  <c:v>0.5003805605270456</c:v>
                </c:pt>
                <c:pt idx="1273">
                  <c:v>0.50093209752277201</c:v>
                </c:pt>
                <c:pt idx="1274">
                  <c:v>0.5010699817716987</c:v>
                </c:pt>
                <c:pt idx="1275">
                  <c:v>0.501621518767425</c:v>
                </c:pt>
                <c:pt idx="1276">
                  <c:v>0.50175940301635602</c:v>
                </c:pt>
                <c:pt idx="1277">
                  <c:v>0.50231094001207666</c:v>
                </c:pt>
                <c:pt idx="1278">
                  <c:v>0.50244882426100901</c:v>
                </c:pt>
                <c:pt idx="1279">
                  <c:v>0.50300036125672942</c:v>
                </c:pt>
                <c:pt idx="1280">
                  <c:v>0.50313824550566077</c:v>
                </c:pt>
                <c:pt idx="1281">
                  <c:v>0.50368978250138663</c:v>
                </c:pt>
                <c:pt idx="1282">
                  <c:v>0.50382766675031598</c:v>
                </c:pt>
                <c:pt idx="1283">
                  <c:v>0.50437920374603851</c:v>
                </c:pt>
                <c:pt idx="1284">
                  <c:v>0.50451708799496497</c:v>
                </c:pt>
                <c:pt idx="1285">
                  <c:v>0.50506862499069249</c:v>
                </c:pt>
                <c:pt idx="1286">
                  <c:v>0.50520650923962107</c:v>
                </c:pt>
                <c:pt idx="1287">
                  <c:v>0.50575804623534604</c:v>
                </c:pt>
                <c:pt idx="1288">
                  <c:v>0.50589593048428005</c:v>
                </c:pt>
                <c:pt idx="1289">
                  <c:v>0.50644746748000002</c:v>
                </c:pt>
                <c:pt idx="1290">
                  <c:v>0.5065853517289276</c:v>
                </c:pt>
                <c:pt idx="1291">
                  <c:v>0.50713688872465013</c:v>
                </c:pt>
                <c:pt idx="1292">
                  <c:v>0.50727477297358692</c:v>
                </c:pt>
                <c:pt idx="1293">
                  <c:v>0.50782630996930656</c:v>
                </c:pt>
                <c:pt idx="1294">
                  <c:v>0.50796419421823757</c:v>
                </c:pt>
                <c:pt idx="1295">
                  <c:v>0.50851573121395754</c:v>
                </c:pt>
                <c:pt idx="1296">
                  <c:v>0.50865361546289345</c:v>
                </c:pt>
                <c:pt idx="1297">
                  <c:v>0.50920515245861464</c:v>
                </c:pt>
                <c:pt idx="1298">
                  <c:v>0.50934303670754499</c:v>
                </c:pt>
                <c:pt idx="1299">
                  <c:v>0.50989457370326796</c:v>
                </c:pt>
                <c:pt idx="1300">
                  <c:v>0.51003245795219798</c:v>
                </c:pt>
                <c:pt idx="1301">
                  <c:v>0.51058399494791584</c:v>
                </c:pt>
                <c:pt idx="1302">
                  <c:v>0.51072187919685264</c:v>
                </c:pt>
                <c:pt idx="1303">
                  <c:v>0.51127341619257793</c:v>
                </c:pt>
                <c:pt idx="1304">
                  <c:v>0.51141130044150496</c:v>
                </c:pt>
                <c:pt idx="1305">
                  <c:v>0.51196283743722759</c:v>
                </c:pt>
                <c:pt idx="1306">
                  <c:v>0.5121007216861585</c:v>
                </c:pt>
                <c:pt idx="1307">
                  <c:v>0.51265225868188469</c:v>
                </c:pt>
                <c:pt idx="1308">
                  <c:v>0.51279014293081204</c:v>
                </c:pt>
                <c:pt idx="1309">
                  <c:v>0.51334167992653501</c:v>
                </c:pt>
                <c:pt idx="1310">
                  <c:v>0.51347956417546559</c:v>
                </c:pt>
                <c:pt idx="1311">
                  <c:v>0.514031101171189</c:v>
                </c:pt>
                <c:pt idx="1312">
                  <c:v>0.51416898542011957</c:v>
                </c:pt>
                <c:pt idx="1313">
                  <c:v>0.51485840666477789</c:v>
                </c:pt>
                <c:pt idx="1314">
                  <c:v>0.51499629091370402</c:v>
                </c:pt>
                <c:pt idx="1315">
                  <c:v>0.51554782790942699</c:v>
                </c:pt>
                <c:pt idx="1316">
                  <c:v>0.51568571215835945</c:v>
                </c:pt>
                <c:pt idx="1317">
                  <c:v>0.51623724915407998</c:v>
                </c:pt>
                <c:pt idx="1318">
                  <c:v>0.51637513340301322</c:v>
                </c:pt>
                <c:pt idx="1319">
                  <c:v>0.51692667039873463</c:v>
                </c:pt>
                <c:pt idx="1320">
                  <c:v>0.51706455464766166</c:v>
                </c:pt>
                <c:pt idx="1321">
                  <c:v>0.51761609164338762</c:v>
                </c:pt>
                <c:pt idx="1322">
                  <c:v>0.51775397589231542</c:v>
                </c:pt>
                <c:pt idx="1323">
                  <c:v>0.51830551288804105</c:v>
                </c:pt>
                <c:pt idx="1324">
                  <c:v>0.51844339713697096</c:v>
                </c:pt>
                <c:pt idx="1325">
                  <c:v>0.51899493413269404</c:v>
                </c:pt>
                <c:pt idx="1326">
                  <c:v>0.51913281838162451</c:v>
                </c:pt>
                <c:pt idx="1327">
                  <c:v>0.51968435537734758</c:v>
                </c:pt>
                <c:pt idx="1328">
                  <c:v>0.51982223962627905</c:v>
                </c:pt>
                <c:pt idx="1329">
                  <c:v>0.52037377662200102</c:v>
                </c:pt>
                <c:pt idx="1330">
                  <c:v>0.52051166087092871</c:v>
                </c:pt>
                <c:pt idx="1331">
                  <c:v>0.52106319786665101</c:v>
                </c:pt>
                <c:pt idx="1332">
                  <c:v>0.5212010821155888</c:v>
                </c:pt>
                <c:pt idx="1333">
                  <c:v>0.52175261911130799</c:v>
                </c:pt>
                <c:pt idx="1334">
                  <c:v>0.52189050336023901</c:v>
                </c:pt>
                <c:pt idx="1335">
                  <c:v>0.52244204035595943</c:v>
                </c:pt>
                <c:pt idx="1336">
                  <c:v>0.52257992460489522</c:v>
                </c:pt>
                <c:pt idx="1337">
                  <c:v>0.52313146160061597</c:v>
                </c:pt>
                <c:pt idx="1338">
                  <c:v>0.52326934584954343</c:v>
                </c:pt>
                <c:pt idx="1339">
                  <c:v>0.52382088284526851</c:v>
                </c:pt>
                <c:pt idx="1340">
                  <c:v>0.52395876709420008</c:v>
                </c:pt>
                <c:pt idx="1341">
                  <c:v>0.52451030408991961</c:v>
                </c:pt>
                <c:pt idx="1342">
                  <c:v>0.52464818833885363</c:v>
                </c:pt>
                <c:pt idx="1343">
                  <c:v>0.52519972533457893</c:v>
                </c:pt>
                <c:pt idx="1344">
                  <c:v>0.52533760958350695</c:v>
                </c:pt>
                <c:pt idx="1345">
                  <c:v>0.52588914657923003</c:v>
                </c:pt>
                <c:pt idx="1346">
                  <c:v>0.52602703082816005</c:v>
                </c:pt>
                <c:pt idx="1347">
                  <c:v>0.52657856782388301</c:v>
                </c:pt>
                <c:pt idx="1348">
                  <c:v>0.52671645207281403</c:v>
                </c:pt>
                <c:pt idx="1349">
                  <c:v>0.52726798906853656</c:v>
                </c:pt>
                <c:pt idx="1350">
                  <c:v>0.52740587331746702</c:v>
                </c:pt>
                <c:pt idx="1351">
                  <c:v>0.52795741031319421</c:v>
                </c:pt>
                <c:pt idx="1352">
                  <c:v>0.52809529456212345</c:v>
                </c:pt>
                <c:pt idx="1353">
                  <c:v>0.52864683155784464</c:v>
                </c:pt>
                <c:pt idx="1354">
                  <c:v>0.528784715806775</c:v>
                </c:pt>
                <c:pt idx="1355">
                  <c:v>0.52933625280249696</c:v>
                </c:pt>
                <c:pt idx="1356">
                  <c:v>0.52947413705142798</c:v>
                </c:pt>
                <c:pt idx="1357">
                  <c:v>0.53002567404715095</c:v>
                </c:pt>
                <c:pt idx="1358">
                  <c:v>0.53016355829608197</c:v>
                </c:pt>
                <c:pt idx="1359">
                  <c:v>0.53071509529180505</c:v>
                </c:pt>
                <c:pt idx="1360">
                  <c:v>0.53085297954073496</c:v>
                </c:pt>
                <c:pt idx="1361">
                  <c:v>0.5315424007853885</c:v>
                </c:pt>
                <c:pt idx="1362">
                  <c:v>0.53223182203004205</c:v>
                </c:pt>
                <c:pt idx="1363">
                  <c:v>0.53292124327469892</c:v>
                </c:pt>
                <c:pt idx="1364">
                  <c:v>0.53305912752362605</c:v>
                </c:pt>
                <c:pt idx="1365">
                  <c:v>0.53361066451934902</c:v>
                </c:pt>
                <c:pt idx="1366">
                  <c:v>0.53374854876828004</c:v>
                </c:pt>
                <c:pt idx="1367">
                  <c:v>0.53430008576400256</c:v>
                </c:pt>
                <c:pt idx="1368">
                  <c:v>0.53443797001293059</c:v>
                </c:pt>
                <c:pt idx="1369">
                  <c:v>0.534989507008656</c:v>
                </c:pt>
                <c:pt idx="1370">
                  <c:v>0.53512739125758702</c:v>
                </c:pt>
                <c:pt idx="1371">
                  <c:v>0.53567892825331065</c:v>
                </c:pt>
                <c:pt idx="1372">
                  <c:v>0.535816812502241</c:v>
                </c:pt>
                <c:pt idx="1373">
                  <c:v>0.53636834949795797</c:v>
                </c:pt>
                <c:pt idx="1374">
                  <c:v>0.53650623374689399</c:v>
                </c:pt>
                <c:pt idx="1375">
                  <c:v>0.53705777074261407</c:v>
                </c:pt>
                <c:pt idx="1376">
                  <c:v>0.53719565499154864</c:v>
                </c:pt>
                <c:pt idx="1377">
                  <c:v>0.5377471919872705</c:v>
                </c:pt>
                <c:pt idx="1378">
                  <c:v>0.53788507623620163</c:v>
                </c:pt>
                <c:pt idx="1379">
                  <c:v>0.53843661323192349</c:v>
                </c:pt>
                <c:pt idx="1380">
                  <c:v>0.53857449748085495</c:v>
                </c:pt>
                <c:pt idx="1381">
                  <c:v>0.53912603447658092</c:v>
                </c:pt>
                <c:pt idx="1382">
                  <c:v>0.5392639187255075</c:v>
                </c:pt>
                <c:pt idx="1383">
                  <c:v>0.53981545572123057</c:v>
                </c:pt>
                <c:pt idx="1384">
                  <c:v>0.53995333997016159</c:v>
                </c:pt>
                <c:pt idx="1385">
                  <c:v>0.54050487696588745</c:v>
                </c:pt>
                <c:pt idx="1386">
                  <c:v>0.54064276121481503</c:v>
                </c:pt>
                <c:pt idx="1387">
                  <c:v>0.54119429821054021</c:v>
                </c:pt>
                <c:pt idx="1388">
                  <c:v>0.54133218245946857</c:v>
                </c:pt>
                <c:pt idx="1389">
                  <c:v>0.54188371945519265</c:v>
                </c:pt>
                <c:pt idx="1390">
                  <c:v>0.54202160370412444</c:v>
                </c:pt>
                <c:pt idx="1391">
                  <c:v>0.54257314069984497</c:v>
                </c:pt>
                <c:pt idx="1392">
                  <c:v>0.54271102494877665</c:v>
                </c:pt>
                <c:pt idx="1393">
                  <c:v>0.54326256194449607</c:v>
                </c:pt>
                <c:pt idx="1394">
                  <c:v>0.54340044619343064</c:v>
                </c:pt>
                <c:pt idx="1395">
                  <c:v>0.54395198318915261</c:v>
                </c:pt>
                <c:pt idx="1396">
                  <c:v>0.54408986743808641</c:v>
                </c:pt>
                <c:pt idx="1397">
                  <c:v>0.54464140443381115</c:v>
                </c:pt>
                <c:pt idx="1398">
                  <c:v>0.54477928868273695</c:v>
                </c:pt>
                <c:pt idx="1399">
                  <c:v>0.54533082567845903</c:v>
                </c:pt>
                <c:pt idx="1400">
                  <c:v>0.54546870992738661</c:v>
                </c:pt>
                <c:pt idx="1401">
                  <c:v>0.54602024692311546</c:v>
                </c:pt>
                <c:pt idx="1402">
                  <c:v>0.54615813117204359</c:v>
                </c:pt>
                <c:pt idx="1403">
                  <c:v>0.546709668167767</c:v>
                </c:pt>
                <c:pt idx="1404">
                  <c:v>0.54684755241669991</c:v>
                </c:pt>
                <c:pt idx="1405">
                  <c:v>0.54739908941241999</c:v>
                </c:pt>
                <c:pt idx="1406">
                  <c:v>0.54753697366135057</c:v>
                </c:pt>
                <c:pt idx="1407">
                  <c:v>0.54822639490600356</c:v>
                </c:pt>
                <c:pt idx="1408">
                  <c:v>0.54891581615065865</c:v>
                </c:pt>
                <c:pt idx="1409">
                  <c:v>0.54960523739531486</c:v>
                </c:pt>
                <c:pt idx="1410">
                  <c:v>0.55029465863996563</c:v>
                </c:pt>
                <c:pt idx="1411">
                  <c:v>0.55098407988461751</c:v>
                </c:pt>
                <c:pt idx="1412">
                  <c:v>0.55112196413354964</c:v>
                </c:pt>
                <c:pt idx="1413">
                  <c:v>0.55167350112927205</c:v>
                </c:pt>
                <c:pt idx="1414">
                  <c:v>0.55181138537820296</c:v>
                </c:pt>
                <c:pt idx="1415">
                  <c:v>0.55236292237392559</c:v>
                </c:pt>
                <c:pt idx="1416">
                  <c:v>0.55250080662285661</c:v>
                </c:pt>
                <c:pt idx="1417">
                  <c:v>0.5530523436185818</c:v>
                </c:pt>
                <c:pt idx="1418">
                  <c:v>0.55319022786751004</c:v>
                </c:pt>
                <c:pt idx="1419">
                  <c:v>0.55374176486323301</c:v>
                </c:pt>
                <c:pt idx="1420">
                  <c:v>0.55387964911216303</c:v>
                </c:pt>
                <c:pt idx="1421">
                  <c:v>0.554431186107886</c:v>
                </c:pt>
                <c:pt idx="1422">
                  <c:v>0.55456907035681702</c:v>
                </c:pt>
                <c:pt idx="1423">
                  <c:v>0.55512060735254065</c:v>
                </c:pt>
                <c:pt idx="1424">
                  <c:v>0.55525849160147245</c:v>
                </c:pt>
                <c:pt idx="1425">
                  <c:v>0.55581002859719364</c:v>
                </c:pt>
                <c:pt idx="1426">
                  <c:v>0.55594791284612621</c:v>
                </c:pt>
                <c:pt idx="1427">
                  <c:v>0.55649944984184696</c:v>
                </c:pt>
                <c:pt idx="1428">
                  <c:v>0.55663733409077765</c:v>
                </c:pt>
                <c:pt idx="1429">
                  <c:v>0.55718887108649995</c:v>
                </c:pt>
                <c:pt idx="1430">
                  <c:v>0.55732675533543097</c:v>
                </c:pt>
                <c:pt idx="1431">
                  <c:v>0.55787829233115693</c:v>
                </c:pt>
                <c:pt idx="1432">
                  <c:v>0.55801617658008495</c:v>
                </c:pt>
                <c:pt idx="1433">
                  <c:v>0.55856771357580703</c:v>
                </c:pt>
                <c:pt idx="1434">
                  <c:v>0.55870559782473805</c:v>
                </c:pt>
                <c:pt idx="1435">
                  <c:v>0.55925713482046058</c:v>
                </c:pt>
                <c:pt idx="1436">
                  <c:v>0.55939501906939493</c:v>
                </c:pt>
                <c:pt idx="1437">
                  <c:v>0.55994655606511745</c:v>
                </c:pt>
                <c:pt idx="1438">
                  <c:v>0.56008444031404503</c:v>
                </c:pt>
                <c:pt idx="1439">
                  <c:v>0.56063597730977044</c:v>
                </c:pt>
                <c:pt idx="1440">
                  <c:v>0.56077386155870146</c:v>
                </c:pt>
                <c:pt idx="1441">
                  <c:v>0.56132539855442265</c:v>
                </c:pt>
                <c:pt idx="1442">
                  <c:v>0.56146328280335156</c:v>
                </c:pt>
                <c:pt idx="1443">
                  <c:v>0.56201481979907564</c:v>
                </c:pt>
                <c:pt idx="1444">
                  <c:v>0.56215270404800599</c:v>
                </c:pt>
                <c:pt idx="1445">
                  <c:v>0.56270424104372962</c:v>
                </c:pt>
                <c:pt idx="1446">
                  <c:v>0.56284212529265643</c:v>
                </c:pt>
                <c:pt idx="1447">
                  <c:v>0.56339366228838528</c:v>
                </c:pt>
                <c:pt idx="1448">
                  <c:v>0.56353154653731297</c:v>
                </c:pt>
                <c:pt idx="1449">
                  <c:v>0.56422096778196307</c:v>
                </c:pt>
                <c:pt idx="1450">
                  <c:v>0.56491038902661661</c:v>
                </c:pt>
                <c:pt idx="1451">
                  <c:v>0.56559981027127693</c:v>
                </c:pt>
                <c:pt idx="1452">
                  <c:v>0.56628923151592703</c:v>
                </c:pt>
                <c:pt idx="1453">
                  <c:v>0.56697865276058601</c:v>
                </c:pt>
                <c:pt idx="1454">
                  <c:v>0.567668074005234</c:v>
                </c:pt>
                <c:pt idx="1455">
                  <c:v>0.56835749524988965</c:v>
                </c:pt>
                <c:pt idx="1456">
                  <c:v>0.56904691649454486</c:v>
                </c:pt>
                <c:pt idx="1457">
                  <c:v>0.56973633773919563</c:v>
                </c:pt>
                <c:pt idx="1458">
                  <c:v>0.56987422198812565</c:v>
                </c:pt>
                <c:pt idx="1459">
                  <c:v>0.57042575898384795</c:v>
                </c:pt>
                <c:pt idx="1460">
                  <c:v>0.57056364323277897</c:v>
                </c:pt>
                <c:pt idx="1461">
                  <c:v>0.57111518022850205</c:v>
                </c:pt>
                <c:pt idx="1462">
                  <c:v>0.57125306447743296</c:v>
                </c:pt>
                <c:pt idx="1463">
                  <c:v>0.57180460147315793</c:v>
                </c:pt>
                <c:pt idx="1464">
                  <c:v>0.5719424857220855</c:v>
                </c:pt>
                <c:pt idx="1465">
                  <c:v>0.57249402271780903</c:v>
                </c:pt>
                <c:pt idx="1466">
                  <c:v>0.57263190696674005</c:v>
                </c:pt>
                <c:pt idx="1467">
                  <c:v>0.57318344396246157</c:v>
                </c:pt>
                <c:pt idx="1468">
                  <c:v>0.57332132821139303</c:v>
                </c:pt>
                <c:pt idx="1469">
                  <c:v>0.573872865207116</c:v>
                </c:pt>
                <c:pt idx="1470">
                  <c:v>0.57401074945604658</c:v>
                </c:pt>
                <c:pt idx="1471">
                  <c:v>0.57456228645176677</c:v>
                </c:pt>
                <c:pt idx="1472">
                  <c:v>0.57470017070070001</c:v>
                </c:pt>
                <c:pt idx="1473">
                  <c:v>0.57525170769642364</c:v>
                </c:pt>
                <c:pt idx="1474">
                  <c:v>0.57538959194535177</c:v>
                </c:pt>
                <c:pt idx="1475">
                  <c:v>0.57594112894107663</c:v>
                </c:pt>
                <c:pt idx="1476">
                  <c:v>0.57607901319001098</c:v>
                </c:pt>
                <c:pt idx="1477">
                  <c:v>0.57663055018572995</c:v>
                </c:pt>
                <c:pt idx="1478">
                  <c:v>0.57676843443466164</c:v>
                </c:pt>
                <c:pt idx="1479">
                  <c:v>0.57731997143038405</c:v>
                </c:pt>
                <c:pt idx="1480">
                  <c:v>0.57745785567931462</c:v>
                </c:pt>
                <c:pt idx="1481">
                  <c:v>0.57800939267503992</c:v>
                </c:pt>
                <c:pt idx="1482">
                  <c:v>0.57814727692396795</c:v>
                </c:pt>
                <c:pt idx="1483">
                  <c:v>0.57869881391969602</c:v>
                </c:pt>
                <c:pt idx="1484">
                  <c:v>0.57883669816862104</c:v>
                </c:pt>
                <c:pt idx="1485">
                  <c:v>0.57938823516434401</c:v>
                </c:pt>
                <c:pt idx="1486">
                  <c:v>0.57952611941327503</c:v>
                </c:pt>
                <c:pt idx="1487">
                  <c:v>0.58007765640900044</c:v>
                </c:pt>
                <c:pt idx="1488">
                  <c:v>0.58021554065792547</c:v>
                </c:pt>
                <c:pt idx="1489">
                  <c:v>0.58090496190258156</c:v>
                </c:pt>
                <c:pt idx="1490">
                  <c:v>0.58159438314723078</c:v>
                </c:pt>
                <c:pt idx="1491">
                  <c:v>0.5822838043918892</c:v>
                </c:pt>
                <c:pt idx="1492">
                  <c:v>0.58297322563654319</c:v>
                </c:pt>
                <c:pt idx="1493">
                  <c:v>0.58366264688119618</c:v>
                </c:pt>
                <c:pt idx="1494">
                  <c:v>0.58435206812584728</c:v>
                </c:pt>
                <c:pt idx="1495">
                  <c:v>0.5850414893705036</c:v>
                </c:pt>
                <c:pt idx="1496">
                  <c:v>0.58573091061515725</c:v>
                </c:pt>
                <c:pt idx="1497">
                  <c:v>0.58642033185980957</c:v>
                </c:pt>
                <c:pt idx="1498">
                  <c:v>0.58710975310446423</c:v>
                </c:pt>
                <c:pt idx="1499">
                  <c:v>0.58779917434911944</c:v>
                </c:pt>
                <c:pt idx="1500">
                  <c:v>0.58793705859804823</c:v>
                </c:pt>
                <c:pt idx="1501">
                  <c:v>0.5884885955937712</c:v>
                </c:pt>
                <c:pt idx="1502">
                  <c:v>0.58862647984270156</c:v>
                </c:pt>
                <c:pt idx="1503">
                  <c:v>0.58917801683842663</c:v>
                </c:pt>
                <c:pt idx="1504">
                  <c:v>0.58931590108735077</c:v>
                </c:pt>
                <c:pt idx="1505">
                  <c:v>0.58986743808307884</c:v>
                </c:pt>
                <c:pt idx="1506">
                  <c:v>0.5900053223320092</c:v>
                </c:pt>
                <c:pt idx="1507">
                  <c:v>0.59055685932772906</c:v>
                </c:pt>
                <c:pt idx="1508">
                  <c:v>0.59069474357666218</c:v>
                </c:pt>
                <c:pt idx="1509">
                  <c:v>0.59124628057238449</c:v>
                </c:pt>
                <c:pt idx="1510">
                  <c:v>0.59138416482131084</c:v>
                </c:pt>
                <c:pt idx="1511">
                  <c:v>0.59193570181703559</c:v>
                </c:pt>
                <c:pt idx="1512">
                  <c:v>0.59207358606596605</c:v>
                </c:pt>
                <c:pt idx="1513">
                  <c:v>0.59262512306169224</c:v>
                </c:pt>
                <c:pt idx="1514">
                  <c:v>0.59276300731062259</c:v>
                </c:pt>
                <c:pt idx="1515">
                  <c:v>0.59331454430634201</c:v>
                </c:pt>
                <c:pt idx="1516">
                  <c:v>0.59345242855527558</c:v>
                </c:pt>
                <c:pt idx="1517">
                  <c:v>0.59400396555099699</c:v>
                </c:pt>
                <c:pt idx="1518">
                  <c:v>0.59414184979992957</c:v>
                </c:pt>
                <c:pt idx="1519">
                  <c:v>0.59469338679565076</c:v>
                </c:pt>
                <c:pt idx="1520">
                  <c:v>0.59483127104458644</c:v>
                </c:pt>
                <c:pt idx="1521">
                  <c:v>0.59538280804030352</c:v>
                </c:pt>
                <c:pt idx="1522">
                  <c:v>0.59552069228923721</c:v>
                </c:pt>
                <c:pt idx="1523">
                  <c:v>0.59607222928495729</c:v>
                </c:pt>
                <c:pt idx="1524">
                  <c:v>0.59621011353389264</c:v>
                </c:pt>
                <c:pt idx="1525">
                  <c:v>0.59689953477854485</c:v>
                </c:pt>
                <c:pt idx="1526">
                  <c:v>0.59758895602319873</c:v>
                </c:pt>
                <c:pt idx="1527">
                  <c:v>0.59827837726785049</c:v>
                </c:pt>
                <c:pt idx="1528">
                  <c:v>0.59896779851250459</c:v>
                </c:pt>
                <c:pt idx="1529">
                  <c:v>0.59965721975715758</c:v>
                </c:pt>
                <c:pt idx="1530">
                  <c:v>0.60034664100181201</c:v>
                </c:pt>
                <c:pt idx="1531">
                  <c:v>0.601036062246465</c:v>
                </c:pt>
                <c:pt idx="1532">
                  <c:v>0.60172548349112298</c:v>
                </c:pt>
                <c:pt idx="1533">
                  <c:v>0.60241490473577197</c:v>
                </c:pt>
                <c:pt idx="1534">
                  <c:v>0.60310432598042596</c:v>
                </c:pt>
                <c:pt idx="1535">
                  <c:v>0.60379374722508328</c:v>
                </c:pt>
                <c:pt idx="1536">
                  <c:v>0.60448316846973249</c:v>
                </c:pt>
                <c:pt idx="1537">
                  <c:v>0.60517258971438659</c:v>
                </c:pt>
                <c:pt idx="1538">
                  <c:v>0.60586201095904002</c:v>
                </c:pt>
                <c:pt idx="1539">
                  <c:v>0.60599989520797393</c:v>
                </c:pt>
                <c:pt idx="1540">
                  <c:v>0.60655143220369889</c:v>
                </c:pt>
                <c:pt idx="1541">
                  <c:v>0.60668931645262691</c:v>
                </c:pt>
                <c:pt idx="1542">
                  <c:v>0.60724085344835144</c:v>
                </c:pt>
                <c:pt idx="1543">
                  <c:v>0.60737873769728046</c:v>
                </c:pt>
                <c:pt idx="1544">
                  <c:v>0.60793027469300498</c:v>
                </c:pt>
                <c:pt idx="1545">
                  <c:v>0.60806815894193056</c:v>
                </c:pt>
                <c:pt idx="1546">
                  <c:v>0.60861969593765397</c:v>
                </c:pt>
                <c:pt idx="1547">
                  <c:v>0.60875758018658721</c:v>
                </c:pt>
                <c:pt idx="1548">
                  <c:v>0.60930911718230862</c:v>
                </c:pt>
                <c:pt idx="1549">
                  <c:v>0.60944700143123798</c:v>
                </c:pt>
                <c:pt idx="1550">
                  <c:v>0.60999853842696095</c:v>
                </c:pt>
                <c:pt idx="1551">
                  <c:v>0.61013642267589541</c:v>
                </c:pt>
                <c:pt idx="1552">
                  <c:v>0.61068795967161504</c:v>
                </c:pt>
                <c:pt idx="1553">
                  <c:v>0.61082584392054928</c:v>
                </c:pt>
                <c:pt idx="1554">
                  <c:v>0.6113773809162647</c:v>
                </c:pt>
                <c:pt idx="1555">
                  <c:v>0.61151526516519905</c:v>
                </c:pt>
                <c:pt idx="1556">
                  <c:v>0.61206680216092202</c:v>
                </c:pt>
                <c:pt idx="1557">
                  <c:v>0.61220468640985592</c:v>
                </c:pt>
                <c:pt idx="1558">
                  <c:v>0.61275622340558089</c:v>
                </c:pt>
                <c:pt idx="1559">
                  <c:v>0.61289410765451102</c:v>
                </c:pt>
                <c:pt idx="1560">
                  <c:v>0.61358352889915957</c:v>
                </c:pt>
                <c:pt idx="1561">
                  <c:v>0.61427295014381544</c:v>
                </c:pt>
                <c:pt idx="1562">
                  <c:v>0.61496237138846699</c:v>
                </c:pt>
                <c:pt idx="1563">
                  <c:v>0.61565179263312653</c:v>
                </c:pt>
                <c:pt idx="1564">
                  <c:v>0.61634121387777741</c:v>
                </c:pt>
                <c:pt idx="1565">
                  <c:v>0.61703063512242695</c:v>
                </c:pt>
                <c:pt idx="1566">
                  <c:v>0.61772005636708605</c:v>
                </c:pt>
                <c:pt idx="1567">
                  <c:v>0.61840947761173792</c:v>
                </c:pt>
                <c:pt idx="1568">
                  <c:v>0.61909889885639091</c:v>
                </c:pt>
                <c:pt idx="1569">
                  <c:v>0.61978832010104201</c:v>
                </c:pt>
                <c:pt idx="1570">
                  <c:v>0.620477741345695</c:v>
                </c:pt>
                <c:pt idx="1571">
                  <c:v>0.62116716259034899</c:v>
                </c:pt>
                <c:pt idx="1572">
                  <c:v>0.62185658383500197</c:v>
                </c:pt>
                <c:pt idx="1573">
                  <c:v>0.62254600507965596</c:v>
                </c:pt>
                <c:pt idx="1574">
                  <c:v>0.62323542632431228</c:v>
                </c:pt>
                <c:pt idx="1575">
                  <c:v>0.62392484756896593</c:v>
                </c:pt>
                <c:pt idx="1576">
                  <c:v>0.62406273181789396</c:v>
                </c:pt>
                <c:pt idx="1577">
                  <c:v>0.62461426881361604</c:v>
                </c:pt>
                <c:pt idx="1578">
                  <c:v>0.62475215306254761</c:v>
                </c:pt>
                <c:pt idx="1579">
                  <c:v>0.6253036900582728</c:v>
                </c:pt>
                <c:pt idx="1580">
                  <c:v>0.62544157430720104</c:v>
                </c:pt>
                <c:pt idx="1581">
                  <c:v>0.62599311130292401</c:v>
                </c:pt>
                <c:pt idx="1582">
                  <c:v>0.62613099555185403</c:v>
                </c:pt>
                <c:pt idx="1583">
                  <c:v>0.62668253254758144</c:v>
                </c:pt>
                <c:pt idx="1584">
                  <c:v>0.62682041679651301</c:v>
                </c:pt>
                <c:pt idx="1585">
                  <c:v>0.62737195379222999</c:v>
                </c:pt>
                <c:pt idx="1586">
                  <c:v>0.62750983804116345</c:v>
                </c:pt>
                <c:pt idx="1587">
                  <c:v>0.62806137503688464</c:v>
                </c:pt>
                <c:pt idx="1588">
                  <c:v>0.62819925928581943</c:v>
                </c:pt>
                <c:pt idx="1589">
                  <c:v>0.6287507962815414</c:v>
                </c:pt>
                <c:pt idx="1590">
                  <c:v>0.62888868053046865</c:v>
                </c:pt>
                <c:pt idx="1591">
                  <c:v>0.62944021752619672</c:v>
                </c:pt>
                <c:pt idx="1592">
                  <c:v>0.62957810177512197</c:v>
                </c:pt>
                <c:pt idx="1593">
                  <c:v>0.63026752301977562</c:v>
                </c:pt>
                <c:pt idx="1594">
                  <c:v>0.63095694426442905</c:v>
                </c:pt>
                <c:pt idx="1595">
                  <c:v>0.63164636550908593</c:v>
                </c:pt>
                <c:pt idx="1596">
                  <c:v>0.63233578675373603</c:v>
                </c:pt>
                <c:pt idx="1597">
                  <c:v>0.63302520799839501</c:v>
                </c:pt>
                <c:pt idx="1598">
                  <c:v>0.63371462924304545</c:v>
                </c:pt>
                <c:pt idx="1599">
                  <c:v>0.63440405048769921</c:v>
                </c:pt>
                <c:pt idx="1600">
                  <c:v>0.63509347173234998</c:v>
                </c:pt>
                <c:pt idx="1601">
                  <c:v>0.63578289297700463</c:v>
                </c:pt>
                <c:pt idx="1602">
                  <c:v>0.63647231422165651</c:v>
                </c:pt>
                <c:pt idx="1603">
                  <c:v>0.63716173546631105</c:v>
                </c:pt>
                <c:pt idx="1604">
                  <c:v>0.63785115671096404</c:v>
                </c:pt>
                <c:pt idx="1605">
                  <c:v>0.63854057795561803</c:v>
                </c:pt>
                <c:pt idx="1606">
                  <c:v>0.63922999920027346</c:v>
                </c:pt>
                <c:pt idx="1607">
                  <c:v>0.63991942044492744</c:v>
                </c:pt>
                <c:pt idx="1608">
                  <c:v>0.64060884168958454</c:v>
                </c:pt>
                <c:pt idx="1609">
                  <c:v>0.64129826293423264</c:v>
                </c:pt>
                <c:pt idx="1610">
                  <c:v>0.64198768417888841</c:v>
                </c:pt>
                <c:pt idx="1611">
                  <c:v>0.64267710542354228</c:v>
                </c:pt>
                <c:pt idx="1612">
                  <c:v>0.64281498967246997</c:v>
                </c:pt>
                <c:pt idx="1613">
                  <c:v>0.64336652666819594</c:v>
                </c:pt>
                <c:pt idx="1614">
                  <c:v>0.64350441091712363</c:v>
                </c:pt>
                <c:pt idx="1615">
                  <c:v>0.64405594791284604</c:v>
                </c:pt>
                <c:pt idx="1616">
                  <c:v>0.64419383216178261</c:v>
                </c:pt>
                <c:pt idx="1617">
                  <c:v>0.64474536915750291</c:v>
                </c:pt>
                <c:pt idx="1618">
                  <c:v>0.64488325340643293</c:v>
                </c:pt>
                <c:pt idx="1619">
                  <c:v>0.64543479040215301</c:v>
                </c:pt>
                <c:pt idx="1620">
                  <c:v>0.64557267465108692</c:v>
                </c:pt>
                <c:pt idx="1621">
                  <c:v>0.64626209589573658</c:v>
                </c:pt>
                <c:pt idx="1622">
                  <c:v>0.64695151714039589</c:v>
                </c:pt>
                <c:pt idx="1623">
                  <c:v>0.64764093838504844</c:v>
                </c:pt>
                <c:pt idx="1624">
                  <c:v>0.64833035962969865</c:v>
                </c:pt>
                <c:pt idx="1625">
                  <c:v>0.64901978087435197</c:v>
                </c:pt>
                <c:pt idx="1626">
                  <c:v>0.64970920211901073</c:v>
                </c:pt>
                <c:pt idx="1627">
                  <c:v>0.65039862336366205</c:v>
                </c:pt>
                <c:pt idx="1628">
                  <c:v>0.65108804460831493</c:v>
                </c:pt>
                <c:pt idx="1629">
                  <c:v>0.65177746585296559</c:v>
                </c:pt>
                <c:pt idx="1630">
                  <c:v>0.65246688709761858</c:v>
                </c:pt>
                <c:pt idx="1631">
                  <c:v>0.65315630834227301</c:v>
                </c:pt>
                <c:pt idx="1632">
                  <c:v>0.65384572958692821</c:v>
                </c:pt>
                <c:pt idx="1633">
                  <c:v>0.65453515083158065</c:v>
                </c:pt>
                <c:pt idx="1634">
                  <c:v>0.65522457207623463</c:v>
                </c:pt>
                <c:pt idx="1635">
                  <c:v>0.65591399332089029</c:v>
                </c:pt>
                <c:pt idx="1636">
                  <c:v>0.65660341456554605</c:v>
                </c:pt>
                <c:pt idx="1637">
                  <c:v>0.65729283581019693</c:v>
                </c:pt>
                <c:pt idx="1638">
                  <c:v>0.65798225705485092</c:v>
                </c:pt>
                <c:pt idx="1639">
                  <c:v>0.65867167829950768</c:v>
                </c:pt>
                <c:pt idx="1640">
                  <c:v>0.65936109954415745</c:v>
                </c:pt>
                <c:pt idx="1641">
                  <c:v>0.66005052078881021</c:v>
                </c:pt>
                <c:pt idx="1642">
                  <c:v>0.66073994203346587</c:v>
                </c:pt>
                <c:pt idx="1643">
                  <c:v>0.66087782628239644</c:v>
                </c:pt>
                <c:pt idx="1644">
                  <c:v>0.66142936327811874</c:v>
                </c:pt>
                <c:pt idx="1645">
                  <c:v>0.66156724752704599</c:v>
                </c:pt>
                <c:pt idx="1646">
                  <c:v>0.66170513177597945</c:v>
                </c:pt>
                <c:pt idx="1647">
                  <c:v>0.66184301602491202</c:v>
                </c:pt>
                <c:pt idx="1648">
                  <c:v>0.66211878452276896</c:v>
                </c:pt>
                <c:pt idx="1649">
                  <c:v>0.66225666877169997</c:v>
                </c:pt>
                <c:pt idx="1650">
                  <c:v>0.66239455302063222</c:v>
                </c:pt>
                <c:pt idx="1651">
                  <c:v>0.66253243726956346</c:v>
                </c:pt>
                <c:pt idx="1652">
                  <c:v>0.66294609001635363</c:v>
                </c:pt>
                <c:pt idx="1653">
                  <c:v>0.66308397426528465</c:v>
                </c:pt>
                <c:pt idx="1654">
                  <c:v>0.66322185851421955</c:v>
                </c:pt>
                <c:pt idx="1655">
                  <c:v>0.66363551126101028</c:v>
                </c:pt>
                <c:pt idx="1656">
                  <c:v>0.66377339550993764</c:v>
                </c:pt>
                <c:pt idx="1657">
                  <c:v>0.66391127975886965</c:v>
                </c:pt>
                <c:pt idx="1658">
                  <c:v>0.66432493250566294</c:v>
                </c:pt>
                <c:pt idx="1659">
                  <c:v>0.66446281675459429</c:v>
                </c:pt>
                <c:pt idx="1660">
                  <c:v>0.66460070100352586</c:v>
                </c:pt>
                <c:pt idx="1661">
                  <c:v>0.66501435375031404</c:v>
                </c:pt>
                <c:pt idx="1662">
                  <c:v>0.66515223799924394</c:v>
                </c:pt>
                <c:pt idx="1663">
                  <c:v>0.66529012224818074</c:v>
                </c:pt>
                <c:pt idx="1664">
                  <c:v>0.66570377499496702</c:v>
                </c:pt>
                <c:pt idx="1665">
                  <c:v>0.66584165924390393</c:v>
                </c:pt>
                <c:pt idx="1666">
                  <c:v>0.66597954349283228</c:v>
                </c:pt>
                <c:pt idx="1667">
                  <c:v>0.66639319623962345</c:v>
                </c:pt>
                <c:pt idx="1668">
                  <c:v>0.66653108048855492</c:v>
                </c:pt>
                <c:pt idx="1669">
                  <c:v>0.66666896473748205</c:v>
                </c:pt>
                <c:pt idx="1670">
                  <c:v>0.66708261748427844</c:v>
                </c:pt>
                <c:pt idx="1671">
                  <c:v>0.66722050173320502</c:v>
                </c:pt>
                <c:pt idx="1672">
                  <c:v>0.66735838598213559</c:v>
                </c:pt>
                <c:pt idx="1673">
                  <c:v>0.66777203872892865</c:v>
                </c:pt>
                <c:pt idx="1674">
                  <c:v>0.66790992297786145</c:v>
                </c:pt>
                <c:pt idx="1675">
                  <c:v>0.66804780722679402</c:v>
                </c:pt>
                <c:pt idx="1676">
                  <c:v>0.66846145997358486</c:v>
                </c:pt>
                <c:pt idx="1677">
                  <c:v>0.66859934422251421</c:v>
                </c:pt>
                <c:pt idx="1678">
                  <c:v>0.66873722847144546</c:v>
                </c:pt>
                <c:pt idx="1679">
                  <c:v>0.66915088121823563</c:v>
                </c:pt>
                <c:pt idx="1680">
                  <c:v>0.66928876546716598</c:v>
                </c:pt>
                <c:pt idx="1681">
                  <c:v>0.669426649716096</c:v>
                </c:pt>
                <c:pt idx="1682">
                  <c:v>0.66984030246289372</c:v>
                </c:pt>
                <c:pt idx="1683">
                  <c:v>0.66997818671181963</c:v>
                </c:pt>
                <c:pt idx="1684">
                  <c:v>0.67011607096074999</c:v>
                </c:pt>
                <c:pt idx="1685">
                  <c:v>0.67052972370754205</c:v>
                </c:pt>
                <c:pt idx="1686">
                  <c:v>0.67066760795647629</c:v>
                </c:pt>
                <c:pt idx="1687">
                  <c:v>0.67080549220540953</c:v>
                </c:pt>
                <c:pt idx="1688">
                  <c:v>0.67121914495219603</c:v>
                </c:pt>
                <c:pt idx="1689">
                  <c:v>0.67135702920112605</c:v>
                </c:pt>
                <c:pt idx="1690">
                  <c:v>0.6714949134500604</c:v>
                </c:pt>
                <c:pt idx="1691">
                  <c:v>0.67190856619685169</c:v>
                </c:pt>
                <c:pt idx="1692">
                  <c:v>0.67204645044578515</c:v>
                </c:pt>
                <c:pt idx="1693">
                  <c:v>0.67218433469471428</c:v>
                </c:pt>
                <c:pt idx="1694">
                  <c:v>0.67259798744150545</c:v>
                </c:pt>
                <c:pt idx="1695">
                  <c:v>0.67273587169043803</c:v>
                </c:pt>
                <c:pt idx="1696">
                  <c:v>0.67287375593936405</c:v>
                </c:pt>
                <c:pt idx="1697">
                  <c:v>0.67328740868615822</c:v>
                </c:pt>
                <c:pt idx="1698">
                  <c:v>0.67342529293509201</c:v>
                </c:pt>
                <c:pt idx="1699">
                  <c:v>0.67356317718401804</c:v>
                </c:pt>
                <c:pt idx="1700">
                  <c:v>0.67397682993081065</c:v>
                </c:pt>
                <c:pt idx="1701">
                  <c:v>0.67411471417974245</c:v>
                </c:pt>
                <c:pt idx="1702">
                  <c:v>0.67425259842867391</c:v>
                </c:pt>
                <c:pt idx="1703">
                  <c:v>0.67466625117546364</c:v>
                </c:pt>
                <c:pt idx="1704">
                  <c:v>0.67480413542439843</c:v>
                </c:pt>
                <c:pt idx="1705">
                  <c:v>0.6749420196733299</c:v>
                </c:pt>
                <c:pt idx="1706">
                  <c:v>0.67535567242012273</c:v>
                </c:pt>
                <c:pt idx="1707">
                  <c:v>0.67549355666905087</c:v>
                </c:pt>
                <c:pt idx="1708">
                  <c:v>0.67563144091798022</c:v>
                </c:pt>
                <c:pt idx="1709">
                  <c:v>0.67604509366477739</c:v>
                </c:pt>
                <c:pt idx="1710">
                  <c:v>0.67618297791370163</c:v>
                </c:pt>
                <c:pt idx="1711">
                  <c:v>0.67632086216263265</c:v>
                </c:pt>
                <c:pt idx="1712">
                  <c:v>0.67673451490942693</c:v>
                </c:pt>
                <c:pt idx="1713">
                  <c:v>0.67687239915835395</c:v>
                </c:pt>
                <c:pt idx="1714">
                  <c:v>0.67701028340728564</c:v>
                </c:pt>
                <c:pt idx="1715">
                  <c:v>0.67742393615408214</c:v>
                </c:pt>
                <c:pt idx="1716">
                  <c:v>0.67756182040301094</c:v>
                </c:pt>
                <c:pt idx="1717">
                  <c:v>0.6776997046519424</c:v>
                </c:pt>
                <c:pt idx="1718">
                  <c:v>0.67783758890086898</c:v>
                </c:pt>
                <c:pt idx="1719">
                  <c:v>0.67811335739873346</c:v>
                </c:pt>
                <c:pt idx="1720">
                  <c:v>0.67825124164766204</c:v>
                </c:pt>
                <c:pt idx="1721">
                  <c:v>0.67838912589659195</c:v>
                </c:pt>
                <c:pt idx="1722">
                  <c:v>0.67852701014552685</c:v>
                </c:pt>
                <c:pt idx="1723">
                  <c:v>0.67894066289231791</c:v>
                </c:pt>
                <c:pt idx="1724">
                  <c:v>0.67907854714124605</c:v>
                </c:pt>
                <c:pt idx="1725">
                  <c:v>0.67921643139018029</c:v>
                </c:pt>
                <c:pt idx="1726">
                  <c:v>0.67963008413696901</c:v>
                </c:pt>
                <c:pt idx="1727">
                  <c:v>0.67976796838590003</c:v>
                </c:pt>
                <c:pt idx="1728">
                  <c:v>0.6799058526348376</c:v>
                </c:pt>
                <c:pt idx="1729">
                  <c:v>0.68031950538162156</c:v>
                </c:pt>
                <c:pt idx="1730">
                  <c:v>0.68045738963055258</c:v>
                </c:pt>
                <c:pt idx="1731">
                  <c:v>0.68059527387948715</c:v>
                </c:pt>
                <c:pt idx="1732">
                  <c:v>0.68100892662627843</c:v>
                </c:pt>
                <c:pt idx="1733">
                  <c:v>0.68114681087520723</c:v>
                </c:pt>
                <c:pt idx="1734">
                  <c:v>0.68128469512413725</c:v>
                </c:pt>
                <c:pt idx="1735">
                  <c:v>0.6816983478709292</c:v>
                </c:pt>
                <c:pt idx="1736">
                  <c:v>0.68183623211986244</c:v>
                </c:pt>
                <c:pt idx="1737">
                  <c:v>0.68197411636879623</c:v>
                </c:pt>
                <c:pt idx="1738">
                  <c:v>0.68238776911558319</c:v>
                </c:pt>
                <c:pt idx="1739">
                  <c:v>0.68252565336451743</c:v>
                </c:pt>
                <c:pt idx="1740">
                  <c:v>0.68266353761344656</c:v>
                </c:pt>
                <c:pt idx="1741">
                  <c:v>0.68307719036023551</c:v>
                </c:pt>
                <c:pt idx="1742">
                  <c:v>0.68321507460916864</c:v>
                </c:pt>
                <c:pt idx="1743">
                  <c:v>0.68335295885809821</c:v>
                </c:pt>
                <c:pt idx="1744">
                  <c:v>0.68376661160489316</c:v>
                </c:pt>
                <c:pt idx="1745">
                  <c:v>0.68390449585382185</c:v>
                </c:pt>
                <c:pt idx="1746">
                  <c:v>0.68404238010274876</c:v>
                </c:pt>
                <c:pt idx="1747">
                  <c:v>0.6844560328495447</c:v>
                </c:pt>
                <c:pt idx="1748">
                  <c:v>0.6845939170984775</c:v>
                </c:pt>
                <c:pt idx="1749">
                  <c:v>0.68473180134740663</c:v>
                </c:pt>
                <c:pt idx="1750">
                  <c:v>0.68514545409420136</c:v>
                </c:pt>
                <c:pt idx="1751">
                  <c:v>0.68528333834312871</c:v>
                </c:pt>
                <c:pt idx="1752">
                  <c:v>0.68542122259205873</c:v>
                </c:pt>
                <c:pt idx="1753">
                  <c:v>0.68583487533885379</c:v>
                </c:pt>
                <c:pt idx="1754">
                  <c:v>0.6859727595877817</c:v>
                </c:pt>
                <c:pt idx="1755">
                  <c:v>0.6861106438367115</c:v>
                </c:pt>
                <c:pt idx="1756">
                  <c:v>0.68652429658350866</c:v>
                </c:pt>
                <c:pt idx="1757">
                  <c:v>0.68666218083243158</c:v>
                </c:pt>
                <c:pt idx="1758">
                  <c:v>0.68680006508136549</c:v>
                </c:pt>
                <c:pt idx="1759">
                  <c:v>0.68721371782815821</c:v>
                </c:pt>
                <c:pt idx="1760">
                  <c:v>0.68735160207709056</c:v>
                </c:pt>
                <c:pt idx="1761">
                  <c:v>0.68748948632601925</c:v>
                </c:pt>
                <c:pt idx="1762">
                  <c:v>0.6879031390728112</c:v>
                </c:pt>
                <c:pt idx="1763">
                  <c:v>0.68804102332174444</c:v>
                </c:pt>
                <c:pt idx="1764">
                  <c:v>0.68817890757067579</c:v>
                </c:pt>
                <c:pt idx="1765">
                  <c:v>0.6885925603174623</c:v>
                </c:pt>
                <c:pt idx="1766">
                  <c:v>0.68873044456639665</c:v>
                </c:pt>
                <c:pt idx="1767">
                  <c:v>0.68886832881532556</c:v>
                </c:pt>
                <c:pt idx="1768">
                  <c:v>0.68928198156211751</c:v>
                </c:pt>
                <c:pt idx="1769">
                  <c:v>0.68941986581104653</c:v>
                </c:pt>
                <c:pt idx="1770">
                  <c:v>0.68955775005998021</c:v>
                </c:pt>
                <c:pt idx="1771">
                  <c:v>0.68997140280677516</c:v>
                </c:pt>
                <c:pt idx="1772">
                  <c:v>0.69010928705570385</c:v>
                </c:pt>
                <c:pt idx="1773">
                  <c:v>0.6902471713046332</c:v>
                </c:pt>
                <c:pt idx="1774">
                  <c:v>0.6906608240514257</c:v>
                </c:pt>
                <c:pt idx="1775">
                  <c:v>0.69079870830035672</c:v>
                </c:pt>
                <c:pt idx="1776">
                  <c:v>0.69093659254928785</c:v>
                </c:pt>
                <c:pt idx="1777">
                  <c:v>0.69135024529607925</c:v>
                </c:pt>
                <c:pt idx="1778">
                  <c:v>0.69148812954500949</c:v>
                </c:pt>
                <c:pt idx="1779">
                  <c:v>0.69162601379394073</c:v>
                </c:pt>
                <c:pt idx="1780">
                  <c:v>0.69203966654073557</c:v>
                </c:pt>
                <c:pt idx="1781">
                  <c:v>0.69217755078966259</c:v>
                </c:pt>
                <c:pt idx="1782">
                  <c:v>0.69231543503859716</c:v>
                </c:pt>
                <c:pt idx="1783">
                  <c:v>0.69272908778538844</c:v>
                </c:pt>
                <c:pt idx="1784">
                  <c:v>0.69286697203431724</c:v>
                </c:pt>
                <c:pt idx="1785">
                  <c:v>0.69300485628325015</c:v>
                </c:pt>
                <c:pt idx="1786">
                  <c:v>0.69341850903003688</c:v>
                </c:pt>
                <c:pt idx="1787">
                  <c:v>0.69355639327897023</c:v>
                </c:pt>
                <c:pt idx="1788">
                  <c:v>0.69369427752790414</c:v>
                </c:pt>
                <c:pt idx="1789">
                  <c:v>0.69410793027469464</c:v>
                </c:pt>
                <c:pt idx="1790">
                  <c:v>0.69424581452362866</c:v>
                </c:pt>
                <c:pt idx="1791">
                  <c:v>0.69438369877255357</c:v>
                </c:pt>
                <c:pt idx="1792">
                  <c:v>0.69479735151934785</c:v>
                </c:pt>
                <c:pt idx="1793">
                  <c:v>0.69493523576827865</c:v>
                </c:pt>
                <c:pt idx="1794">
                  <c:v>0.69507312001720756</c:v>
                </c:pt>
                <c:pt idx="1795">
                  <c:v>0.69562465701293263</c:v>
                </c:pt>
                <c:pt idx="1796">
                  <c:v>0.69576254126185999</c:v>
                </c:pt>
                <c:pt idx="1797">
                  <c:v>0.69631407825758485</c:v>
                </c:pt>
                <c:pt idx="1798">
                  <c:v>0.69645196250651664</c:v>
                </c:pt>
                <c:pt idx="1799">
                  <c:v>0.69658984675544622</c:v>
                </c:pt>
                <c:pt idx="1800">
                  <c:v>0.69700349950223828</c:v>
                </c:pt>
                <c:pt idx="1801">
                  <c:v>0.69714138375116919</c:v>
                </c:pt>
                <c:pt idx="1802">
                  <c:v>0.69727926800010065</c:v>
                </c:pt>
                <c:pt idx="1803">
                  <c:v>0.6976929207468916</c:v>
                </c:pt>
                <c:pt idx="1804">
                  <c:v>0.69783080499582273</c:v>
                </c:pt>
                <c:pt idx="1805">
                  <c:v>0.69796868924475319</c:v>
                </c:pt>
                <c:pt idx="1806">
                  <c:v>0.69838234199154159</c:v>
                </c:pt>
                <c:pt idx="1807">
                  <c:v>0.69852022624047916</c:v>
                </c:pt>
                <c:pt idx="1808">
                  <c:v>0.69865811048940973</c:v>
                </c:pt>
                <c:pt idx="1809">
                  <c:v>0.69907176323620013</c:v>
                </c:pt>
                <c:pt idx="1810">
                  <c:v>0.69920964748513215</c:v>
                </c:pt>
                <c:pt idx="1811">
                  <c:v>0.6993475317340595</c:v>
                </c:pt>
                <c:pt idx="1812">
                  <c:v>0.69976118448085223</c:v>
                </c:pt>
                <c:pt idx="1813">
                  <c:v>0.69989906872978613</c:v>
                </c:pt>
                <c:pt idx="1814">
                  <c:v>0.70003695297871404</c:v>
                </c:pt>
                <c:pt idx="1815">
                  <c:v>0.70045060572550499</c:v>
                </c:pt>
                <c:pt idx="1816">
                  <c:v>0.70058848997443557</c:v>
                </c:pt>
                <c:pt idx="1817">
                  <c:v>0.70072637422336703</c:v>
                </c:pt>
                <c:pt idx="1818">
                  <c:v>0.70114002697015965</c:v>
                </c:pt>
                <c:pt idx="1819">
                  <c:v>0.70127791121909233</c:v>
                </c:pt>
                <c:pt idx="1820">
                  <c:v>0.70141579546802102</c:v>
                </c:pt>
                <c:pt idx="1821">
                  <c:v>0.70182944821481663</c:v>
                </c:pt>
                <c:pt idx="1822">
                  <c:v>0.70196733246374365</c:v>
                </c:pt>
                <c:pt idx="1823">
                  <c:v>0.70210521671267645</c:v>
                </c:pt>
                <c:pt idx="1824">
                  <c:v>0.70251886945946596</c:v>
                </c:pt>
                <c:pt idx="1825">
                  <c:v>0.70265675370839764</c:v>
                </c:pt>
                <c:pt idx="1826">
                  <c:v>0.70279463795733021</c:v>
                </c:pt>
                <c:pt idx="1827">
                  <c:v>0.70320829070412005</c:v>
                </c:pt>
                <c:pt idx="1828">
                  <c:v>0.70334617495304996</c:v>
                </c:pt>
                <c:pt idx="1829">
                  <c:v>0.70348405920198098</c:v>
                </c:pt>
                <c:pt idx="1830">
                  <c:v>0.70389771194877593</c:v>
                </c:pt>
                <c:pt idx="1831">
                  <c:v>0.70403559619770395</c:v>
                </c:pt>
                <c:pt idx="1832">
                  <c:v>0.70417348044663497</c:v>
                </c:pt>
                <c:pt idx="1833">
                  <c:v>0.70458713319342703</c:v>
                </c:pt>
                <c:pt idx="1834">
                  <c:v>0.70472501744236093</c:v>
                </c:pt>
                <c:pt idx="1835">
                  <c:v>0.70486290169128796</c:v>
                </c:pt>
                <c:pt idx="1836">
                  <c:v>0.70527655443808246</c:v>
                </c:pt>
                <c:pt idx="1837">
                  <c:v>0.70541443868701104</c:v>
                </c:pt>
                <c:pt idx="1838">
                  <c:v>0.70555232293593906</c:v>
                </c:pt>
                <c:pt idx="1839">
                  <c:v>0.705965975682734</c:v>
                </c:pt>
                <c:pt idx="1840">
                  <c:v>0.70610385993166458</c:v>
                </c:pt>
                <c:pt idx="1841">
                  <c:v>0.70624174418059793</c:v>
                </c:pt>
                <c:pt idx="1842">
                  <c:v>0.70665539692738921</c:v>
                </c:pt>
                <c:pt idx="1843">
                  <c:v>0.70679328117631801</c:v>
                </c:pt>
                <c:pt idx="1844">
                  <c:v>0.70693116542524859</c:v>
                </c:pt>
                <c:pt idx="1845">
                  <c:v>0.70734481817204164</c:v>
                </c:pt>
                <c:pt idx="1846">
                  <c:v>0.707482702420972</c:v>
                </c:pt>
                <c:pt idx="1847">
                  <c:v>0.70762058666990446</c:v>
                </c:pt>
                <c:pt idx="1848">
                  <c:v>0.70803423941669463</c:v>
                </c:pt>
                <c:pt idx="1849">
                  <c:v>0.70817212366562499</c:v>
                </c:pt>
                <c:pt idx="1850">
                  <c:v>0.70831000791455601</c:v>
                </c:pt>
                <c:pt idx="1851">
                  <c:v>0.70872366066134795</c:v>
                </c:pt>
                <c:pt idx="1852">
                  <c:v>0.70886154491027897</c:v>
                </c:pt>
                <c:pt idx="1853">
                  <c:v>0.70899942915921121</c:v>
                </c:pt>
                <c:pt idx="1854">
                  <c:v>0.70941308190599861</c:v>
                </c:pt>
                <c:pt idx="1855">
                  <c:v>0.70955096615493196</c:v>
                </c:pt>
                <c:pt idx="1856">
                  <c:v>0.70968885040386698</c:v>
                </c:pt>
                <c:pt idx="1857">
                  <c:v>0.71010250315065448</c:v>
                </c:pt>
                <c:pt idx="1858">
                  <c:v>0.71024038739958928</c:v>
                </c:pt>
                <c:pt idx="1859">
                  <c:v>0.71037827164851985</c:v>
                </c:pt>
                <c:pt idx="1860">
                  <c:v>0.71079192439531191</c:v>
                </c:pt>
                <c:pt idx="1861">
                  <c:v>0.71092980864424193</c:v>
                </c:pt>
                <c:pt idx="1862">
                  <c:v>0.71106769289317329</c:v>
                </c:pt>
                <c:pt idx="1863">
                  <c:v>0.71148134563996157</c:v>
                </c:pt>
                <c:pt idx="1864">
                  <c:v>0.71161922988889592</c:v>
                </c:pt>
                <c:pt idx="1865">
                  <c:v>0.71175711413782405</c:v>
                </c:pt>
                <c:pt idx="1866">
                  <c:v>0.71230865113354869</c:v>
                </c:pt>
                <c:pt idx="1867">
                  <c:v>0.71244653538247704</c:v>
                </c:pt>
                <c:pt idx="1868">
                  <c:v>0.71299807237820489</c:v>
                </c:pt>
                <c:pt idx="1869">
                  <c:v>0.71313595662713392</c:v>
                </c:pt>
                <c:pt idx="1870">
                  <c:v>0.71368749362285522</c:v>
                </c:pt>
                <c:pt idx="1871">
                  <c:v>0.71382537787178646</c:v>
                </c:pt>
                <c:pt idx="1872">
                  <c:v>0.71437691486750698</c:v>
                </c:pt>
                <c:pt idx="1873">
                  <c:v>0.71451479911643756</c:v>
                </c:pt>
                <c:pt idx="1874">
                  <c:v>0.71465268336536902</c:v>
                </c:pt>
                <c:pt idx="1875">
                  <c:v>0.71506633611216097</c:v>
                </c:pt>
                <c:pt idx="1876">
                  <c:v>0.71520422036109321</c:v>
                </c:pt>
                <c:pt idx="1877">
                  <c:v>0.71534210461002201</c:v>
                </c:pt>
                <c:pt idx="1878">
                  <c:v>0.7157557573568174</c:v>
                </c:pt>
                <c:pt idx="1879">
                  <c:v>0.71589364160574565</c:v>
                </c:pt>
                <c:pt idx="1880">
                  <c:v>0.716031525854676</c:v>
                </c:pt>
                <c:pt idx="1881">
                  <c:v>0.71644517860146795</c:v>
                </c:pt>
                <c:pt idx="1882">
                  <c:v>0.71658306285039797</c:v>
                </c:pt>
                <c:pt idx="1883">
                  <c:v>0.71672094709932965</c:v>
                </c:pt>
                <c:pt idx="1884">
                  <c:v>0.71713459984612049</c:v>
                </c:pt>
                <c:pt idx="1885">
                  <c:v>0.71727248409505151</c:v>
                </c:pt>
                <c:pt idx="1886">
                  <c:v>0.71741036834398297</c:v>
                </c:pt>
                <c:pt idx="1887">
                  <c:v>0.71782402109077792</c:v>
                </c:pt>
                <c:pt idx="1888">
                  <c:v>0.71796190533970505</c:v>
                </c:pt>
                <c:pt idx="1889">
                  <c:v>0.71809978958863663</c:v>
                </c:pt>
                <c:pt idx="1890">
                  <c:v>0.71851344233542802</c:v>
                </c:pt>
                <c:pt idx="1891">
                  <c:v>0.71865132658436193</c:v>
                </c:pt>
                <c:pt idx="1892">
                  <c:v>0.71878921083329328</c:v>
                </c:pt>
                <c:pt idx="1893">
                  <c:v>0.71920286358008445</c:v>
                </c:pt>
                <c:pt idx="1894">
                  <c:v>0.71934074782901203</c:v>
                </c:pt>
                <c:pt idx="1895">
                  <c:v>0.71947863207794305</c:v>
                </c:pt>
                <c:pt idx="1896">
                  <c:v>0.719892284824735</c:v>
                </c:pt>
                <c:pt idx="1897">
                  <c:v>0.72003016907366557</c:v>
                </c:pt>
                <c:pt idx="1898">
                  <c:v>0.72016805332259992</c:v>
                </c:pt>
                <c:pt idx="1899">
                  <c:v>0.72058170606938965</c:v>
                </c:pt>
                <c:pt idx="1900">
                  <c:v>0.72071959031832245</c:v>
                </c:pt>
                <c:pt idx="1901">
                  <c:v>0.72085747456725002</c:v>
                </c:pt>
                <c:pt idx="1902">
                  <c:v>0.72127112731404264</c:v>
                </c:pt>
                <c:pt idx="1903">
                  <c:v>0.72140901156297521</c:v>
                </c:pt>
                <c:pt idx="1904">
                  <c:v>0.72154689581190357</c:v>
                </c:pt>
                <c:pt idx="1905">
                  <c:v>0.72196054855869662</c:v>
                </c:pt>
                <c:pt idx="1906">
                  <c:v>0.72209843280762764</c:v>
                </c:pt>
                <c:pt idx="1907">
                  <c:v>0.722236317056557</c:v>
                </c:pt>
                <c:pt idx="1908">
                  <c:v>0.72264996980334995</c:v>
                </c:pt>
                <c:pt idx="1909">
                  <c:v>0.72278785405228063</c:v>
                </c:pt>
                <c:pt idx="1910">
                  <c:v>0.72292573830121165</c:v>
                </c:pt>
                <c:pt idx="1911">
                  <c:v>0.72333939104800304</c:v>
                </c:pt>
                <c:pt idx="1912">
                  <c:v>0.72347727529693351</c:v>
                </c:pt>
                <c:pt idx="1913">
                  <c:v>0.72361515954586464</c:v>
                </c:pt>
                <c:pt idx="1914">
                  <c:v>0.72402881229265992</c:v>
                </c:pt>
                <c:pt idx="1915">
                  <c:v>0.72416669654158994</c:v>
                </c:pt>
                <c:pt idx="1916">
                  <c:v>0.72430458079051796</c:v>
                </c:pt>
                <c:pt idx="1917">
                  <c:v>0.72471823353731246</c:v>
                </c:pt>
                <c:pt idx="1918">
                  <c:v>0.72485611778624059</c:v>
                </c:pt>
                <c:pt idx="1919">
                  <c:v>0.72499400203517672</c:v>
                </c:pt>
                <c:pt idx="1920">
                  <c:v>0.72540765478196356</c:v>
                </c:pt>
                <c:pt idx="1921">
                  <c:v>0.72554553903089691</c:v>
                </c:pt>
                <c:pt idx="1922">
                  <c:v>0.72568342327982793</c:v>
                </c:pt>
                <c:pt idx="1923">
                  <c:v>0.72609707602661921</c:v>
                </c:pt>
                <c:pt idx="1924">
                  <c:v>0.72623496027554801</c:v>
                </c:pt>
                <c:pt idx="1925">
                  <c:v>0.72637284452448192</c:v>
                </c:pt>
                <c:pt idx="1926">
                  <c:v>0.72678649727127165</c:v>
                </c:pt>
                <c:pt idx="1927">
                  <c:v>0.726924381520201</c:v>
                </c:pt>
                <c:pt idx="1928">
                  <c:v>0.72706226576913158</c:v>
                </c:pt>
                <c:pt idx="1929">
                  <c:v>0.72747591851592464</c:v>
                </c:pt>
                <c:pt idx="1930">
                  <c:v>0.72761380276485565</c:v>
                </c:pt>
                <c:pt idx="1931">
                  <c:v>0.72775168701379089</c:v>
                </c:pt>
                <c:pt idx="1932">
                  <c:v>0.72830322400950864</c:v>
                </c:pt>
                <c:pt idx="1933">
                  <c:v>0.72844110825844122</c:v>
                </c:pt>
                <c:pt idx="1934">
                  <c:v>0.72899264525416263</c:v>
                </c:pt>
                <c:pt idx="1935">
                  <c:v>0.72913052950309365</c:v>
                </c:pt>
                <c:pt idx="1936">
                  <c:v>0.72968206649881928</c:v>
                </c:pt>
                <c:pt idx="1937">
                  <c:v>0.72981995074774597</c:v>
                </c:pt>
                <c:pt idx="1938">
                  <c:v>0.73037148774346905</c:v>
                </c:pt>
                <c:pt idx="1939">
                  <c:v>0.73050937199239996</c:v>
                </c:pt>
                <c:pt idx="1940">
                  <c:v>0.73106090898812304</c:v>
                </c:pt>
                <c:pt idx="1941">
                  <c:v>0.73119879323705295</c:v>
                </c:pt>
                <c:pt idx="1942">
                  <c:v>0.73175033023277891</c:v>
                </c:pt>
                <c:pt idx="1943">
                  <c:v>0.73188821448170993</c:v>
                </c:pt>
                <c:pt idx="1944">
                  <c:v>0.73243975147743001</c:v>
                </c:pt>
                <c:pt idx="1945">
                  <c:v>0.73257763572636059</c:v>
                </c:pt>
                <c:pt idx="1946">
                  <c:v>0.73271551997529105</c:v>
                </c:pt>
                <c:pt idx="1947">
                  <c:v>0.73312917272208533</c:v>
                </c:pt>
                <c:pt idx="1948">
                  <c:v>0.73326705697101402</c:v>
                </c:pt>
                <c:pt idx="1949">
                  <c:v>0.73340494121994459</c:v>
                </c:pt>
                <c:pt idx="1950">
                  <c:v>0.73381859396673699</c:v>
                </c:pt>
                <c:pt idx="1951">
                  <c:v>0.73395647821566801</c:v>
                </c:pt>
                <c:pt idx="1952">
                  <c:v>0.7340943624646018</c:v>
                </c:pt>
                <c:pt idx="1953">
                  <c:v>0.73450801521139064</c:v>
                </c:pt>
                <c:pt idx="1954">
                  <c:v>0.73464589946032544</c:v>
                </c:pt>
                <c:pt idx="1955">
                  <c:v>0.73478378370925157</c:v>
                </c:pt>
                <c:pt idx="1956">
                  <c:v>0.7351974364560474</c:v>
                </c:pt>
                <c:pt idx="1957">
                  <c:v>0.73533532070497498</c:v>
                </c:pt>
                <c:pt idx="1958">
                  <c:v>0.735473204953905</c:v>
                </c:pt>
                <c:pt idx="1959">
                  <c:v>0.73588685770069695</c:v>
                </c:pt>
                <c:pt idx="1960">
                  <c:v>0.73602474194962797</c:v>
                </c:pt>
                <c:pt idx="1961">
                  <c:v>0.73616262619856065</c:v>
                </c:pt>
                <c:pt idx="1962">
                  <c:v>0.73657627894535049</c:v>
                </c:pt>
                <c:pt idx="1963">
                  <c:v>0.73671416319428262</c:v>
                </c:pt>
                <c:pt idx="1964">
                  <c:v>0.73685204744321264</c:v>
                </c:pt>
                <c:pt idx="1965">
                  <c:v>0.73726570019000404</c:v>
                </c:pt>
                <c:pt idx="1966">
                  <c:v>0.7374035844389345</c:v>
                </c:pt>
                <c:pt idx="1967">
                  <c:v>0.73754146868786663</c:v>
                </c:pt>
                <c:pt idx="1968">
                  <c:v>0.73795512143465802</c:v>
                </c:pt>
                <c:pt idx="1969">
                  <c:v>0.73809300568359415</c:v>
                </c:pt>
                <c:pt idx="1970">
                  <c:v>0.73823088993251851</c:v>
                </c:pt>
                <c:pt idx="1971">
                  <c:v>0.7386445426793169</c:v>
                </c:pt>
                <c:pt idx="1972">
                  <c:v>0.73878242692824203</c:v>
                </c:pt>
                <c:pt idx="1973">
                  <c:v>0.73892031117717594</c:v>
                </c:pt>
                <c:pt idx="1974">
                  <c:v>0.73933396392396356</c:v>
                </c:pt>
                <c:pt idx="1975">
                  <c:v>0.73947184817289846</c:v>
                </c:pt>
                <c:pt idx="1976">
                  <c:v>0.73960973242183214</c:v>
                </c:pt>
                <c:pt idx="1977">
                  <c:v>0.74002338516861899</c:v>
                </c:pt>
                <c:pt idx="1978">
                  <c:v>0.74016126941754901</c:v>
                </c:pt>
                <c:pt idx="1979">
                  <c:v>0.74029915366648502</c:v>
                </c:pt>
                <c:pt idx="1980">
                  <c:v>0.74071280641327586</c:v>
                </c:pt>
                <c:pt idx="1981">
                  <c:v>0.74085069066220521</c:v>
                </c:pt>
                <c:pt idx="1982">
                  <c:v>0.74098857491113401</c:v>
                </c:pt>
                <c:pt idx="1983">
                  <c:v>0.74140222765792596</c:v>
                </c:pt>
                <c:pt idx="1984">
                  <c:v>0.74154011190685598</c:v>
                </c:pt>
                <c:pt idx="1985">
                  <c:v>0.74167799615579144</c:v>
                </c:pt>
                <c:pt idx="1986">
                  <c:v>0.74209164890258228</c:v>
                </c:pt>
                <c:pt idx="1987">
                  <c:v>0.74222953315151374</c:v>
                </c:pt>
                <c:pt idx="1988">
                  <c:v>0.74236741740044165</c:v>
                </c:pt>
                <c:pt idx="1989">
                  <c:v>0.74278107014723305</c:v>
                </c:pt>
                <c:pt idx="1990">
                  <c:v>0.74291895439616362</c:v>
                </c:pt>
                <c:pt idx="1991">
                  <c:v>0.74305683864509786</c:v>
                </c:pt>
                <c:pt idx="1992">
                  <c:v>0.74347049139188892</c:v>
                </c:pt>
                <c:pt idx="1993">
                  <c:v>0.74360837564081994</c:v>
                </c:pt>
                <c:pt idx="1994">
                  <c:v>0.74374625988974863</c:v>
                </c:pt>
                <c:pt idx="1995">
                  <c:v>0.74415991263654502</c:v>
                </c:pt>
                <c:pt idx="1996">
                  <c:v>0.74429779688547393</c:v>
                </c:pt>
                <c:pt idx="1997">
                  <c:v>0.74443568113440095</c:v>
                </c:pt>
                <c:pt idx="1998">
                  <c:v>0.74498721813012692</c:v>
                </c:pt>
                <c:pt idx="1999">
                  <c:v>0.74512510237905794</c:v>
                </c:pt>
                <c:pt idx="2000">
                  <c:v>0.74567663937478301</c:v>
                </c:pt>
                <c:pt idx="2001">
                  <c:v>0.74581452362371092</c:v>
                </c:pt>
                <c:pt idx="2002">
                  <c:v>0.746366060619431</c:v>
                </c:pt>
                <c:pt idx="2003">
                  <c:v>0.74650394486836158</c:v>
                </c:pt>
                <c:pt idx="2004">
                  <c:v>0.74705548186408721</c:v>
                </c:pt>
                <c:pt idx="2005">
                  <c:v>0.74719336611301745</c:v>
                </c:pt>
                <c:pt idx="2006">
                  <c:v>0.74774490310874187</c:v>
                </c:pt>
                <c:pt idx="2007">
                  <c:v>0.74788278735766756</c:v>
                </c:pt>
                <c:pt idx="2008">
                  <c:v>0.74843432435339263</c:v>
                </c:pt>
                <c:pt idx="2009">
                  <c:v>0.74857220860232199</c:v>
                </c:pt>
                <c:pt idx="2010">
                  <c:v>0.74912374559804495</c:v>
                </c:pt>
                <c:pt idx="2011">
                  <c:v>0.74926162984697597</c:v>
                </c:pt>
                <c:pt idx="2012">
                  <c:v>0.7498131668426985</c:v>
                </c:pt>
                <c:pt idx="2013">
                  <c:v>0.74995105109163063</c:v>
                </c:pt>
                <c:pt idx="2014">
                  <c:v>0.75050258808734849</c:v>
                </c:pt>
                <c:pt idx="2015">
                  <c:v>0.75064047233628872</c:v>
                </c:pt>
                <c:pt idx="2016">
                  <c:v>0.75077835658521785</c:v>
                </c:pt>
                <c:pt idx="2017">
                  <c:v>0.75119200933200603</c:v>
                </c:pt>
                <c:pt idx="2018">
                  <c:v>0.75132989358093993</c:v>
                </c:pt>
                <c:pt idx="2019">
                  <c:v>0.75146777782986696</c:v>
                </c:pt>
                <c:pt idx="2020">
                  <c:v>0.75188143057666246</c:v>
                </c:pt>
                <c:pt idx="2021">
                  <c:v>0.75201931482559292</c:v>
                </c:pt>
                <c:pt idx="2022">
                  <c:v>0.75215719907452105</c:v>
                </c:pt>
                <c:pt idx="2023">
                  <c:v>0.752570851821313</c:v>
                </c:pt>
                <c:pt idx="2024">
                  <c:v>0.75270873607024669</c:v>
                </c:pt>
                <c:pt idx="2025">
                  <c:v>0.75284662031918015</c:v>
                </c:pt>
                <c:pt idx="2026">
                  <c:v>0.75326027306596699</c:v>
                </c:pt>
                <c:pt idx="2027">
                  <c:v>0.75339815731490101</c:v>
                </c:pt>
                <c:pt idx="2028">
                  <c:v>0.75353604156382803</c:v>
                </c:pt>
                <c:pt idx="2029">
                  <c:v>0.75394969431062386</c:v>
                </c:pt>
                <c:pt idx="2030">
                  <c:v>0.75408757855955322</c:v>
                </c:pt>
                <c:pt idx="2031">
                  <c:v>0.75422546280848701</c:v>
                </c:pt>
                <c:pt idx="2032">
                  <c:v>0.75463911555527741</c:v>
                </c:pt>
                <c:pt idx="2033">
                  <c:v>0.75477699980420399</c:v>
                </c:pt>
                <c:pt idx="2034">
                  <c:v>0.75491488405313745</c:v>
                </c:pt>
                <c:pt idx="2035">
                  <c:v>0.75532853679992695</c:v>
                </c:pt>
                <c:pt idx="2036">
                  <c:v>0.75546642104885797</c:v>
                </c:pt>
                <c:pt idx="2037">
                  <c:v>0.75560430529779021</c:v>
                </c:pt>
                <c:pt idx="2038">
                  <c:v>0.75601795804458394</c:v>
                </c:pt>
                <c:pt idx="2039">
                  <c:v>0.75615584229351673</c:v>
                </c:pt>
                <c:pt idx="2040">
                  <c:v>0.75629372654244265</c:v>
                </c:pt>
                <c:pt idx="2041">
                  <c:v>0.75670737928923404</c:v>
                </c:pt>
                <c:pt idx="2042">
                  <c:v>0.75684526353817083</c:v>
                </c:pt>
                <c:pt idx="2043">
                  <c:v>0.75698314778709597</c:v>
                </c:pt>
                <c:pt idx="2044">
                  <c:v>0.75739680053389302</c:v>
                </c:pt>
                <c:pt idx="2045">
                  <c:v>0.75753468478281849</c:v>
                </c:pt>
                <c:pt idx="2046">
                  <c:v>0.75767256903174851</c:v>
                </c:pt>
                <c:pt idx="2047">
                  <c:v>0.75808622177854101</c:v>
                </c:pt>
                <c:pt idx="2048">
                  <c:v>0.75822410602747492</c:v>
                </c:pt>
                <c:pt idx="2049">
                  <c:v>0.75836199027640305</c:v>
                </c:pt>
                <c:pt idx="2050">
                  <c:v>0.75877564302320111</c:v>
                </c:pt>
                <c:pt idx="2051">
                  <c:v>0.75891352727212602</c:v>
                </c:pt>
                <c:pt idx="2052">
                  <c:v>0.75905141152105893</c:v>
                </c:pt>
                <c:pt idx="2053">
                  <c:v>0.75946506426784799</c:v>
                </c:pt>
                <c:pt idx="2054">
                  <c:v>0.75960294851678145</c:v>
                </c:pt>
                <c:pt idx="2055">
                  <c:v>0.75974083276571502</c:v>
                </c:pt>
                <c:pt idx="2056">
                  <c:v>0.76015448551250264</c:v>
                </c:pt>
                <c:pt idx="2057">
                  <c:v>0.76029236976143078</c:v>
                </c:pt>
                <c:pt idx="2058">
                  <c:v>0.76043025401036302</c:v>
                </c:pt>
                <c:pt idx="2059">
                  <c:v>0.76098179100608665</c:v>
                </c:pt>
                <c:pt idx="2060">
                  <c:v>0.76111967525501945</c:v>
                </c:pt>
                <c:pt idx="2061">
                  <c:v>0.76167121225074641</c:v>
                </c:pt>
                <c:pt idx="2062">
                  <c:v>0.76180909649967654</c:v>
                </c:pt>
                <c:pt idx="2063">
                  <c:v>0.7623606334953964</c:v>
                </c:pt>
                <c:pt idx="2064">
                  <c:v>0.76249851774432464</c:v>
                </c:pt>
                <c:pt idx="2065">
                  <c:v>0.76305005474004695</c:v>
                </c:pt>
                <c:pt idx="2066">
                  <c:v>0.76318793898897863</c:v>
                </c:pt>
                <c:pt idx="2067">
                  <c:v>0.76373947598470293</c:v>
                </c:pt>
                <c:pt idx="2068">
                  <c:v>0.76387736023363095</c:v>
                </c:pt>
                <c:pt idx="2069">
                  <c:v>0.76442889722935692</c:v>
                </c:pt>
                <c:pt idx="2070">
                  <c:v>0.7645667814782845</c:v>
                </c:pt>
                <c:pt idx="2071">
                  <c:v>0.76511831847401046</c:v>
                </c:pt>
                <c:pt idx="2072">
                  <c:v>0.76525620272293748</c:v>
                </c:pt>
                <c:pt idx="2073">
                  <c:v>0.76580773971866101</c:v>
                </c:pt>
                <c:pt idx="2074">
                  <c:v>0.76594562396759702</c:v>
                </c:pt>
                <c:pt idx="2075">
                  <c:v>0.76649716096331399</c:v>
                </c:pt>
                <c:pt idx="2076">
                  <c:v>0.76663504521224501</c:v>
                </c:pt>
                <c:pt idx="2077">
                  <c:v>0.76718658220796543</c:v>
                </c:pt>
                <c:pt idx="2078">
                  <c:v>0.76732446645690189</c:v>
                </c:pt>
                <c:pt idx="2079">
                  <c:v>0.76787600345262264</c:v>
                </c:pt>
                <c:pt idx="2080">
                  <c:v>0.76801388770155199</c:v>
                </c:pt>
                <c:pt idx="2081">
                  <c:v>0.76856542469727562</c:v>
                </c:pt>
                <c:pt idx="2082">
                  <c:v>0.76870330894620598</c:v>
                </c:pt>
                <c:pt idx="2083">
                  <c:v>0.76925484594192906</c:v>
                </c:pt>
                <c:pt idx="2084">
                  <c:v>0.76939273019085963</c:v>
                </c:pt>
                <c:pt idx="2085">
                  <c:v>0.76953061443979398</c:v>
                </c:pt>
                <c:pt idx="2086">
                  <c:v>0.76994426718658704</c:v>
                </c:pt>
                <c:pt idx="2087">
                  <c:v>0.77008215143551273</c:v>
                </c:pt>
                <c:pt idx="2088">
                  <c:v>0.77022003568444752</c:v>
                </c:pt>
                <c:pt idx="2089">
                  <c:v>0.77063368843123581</c:v>
                </c:pt>
                <c:pt idx="2090">
                  <c:v>0.7707715726801716</c:v>
                </c:pt>
                <c:pt idx="2091">
                  <c:v>0.77090945692910251</c:v>
                </c:pt>
                <c:pt idx="2092">
                  <c:v>0.77132310967589124</c:v>
                </c:pt>
                <c:pt idx="2093">
                  <c:v>0.77146099392481982</c:v>
                </c:pt>
                <c:pt idx="2094">
                  <c:v>0.77159887817375394</c:v>
                </c:pt>
                <c:pt idx="2095">
                  <c:v>0.77201253092054278</c:v>
                </c:pt>
                <c:pt idx="2096">
                  <c:v>0.7721504151694788</c:v>
                </c:pt>
                <c:pt idx="2097">
                  <c:v>0.77228829941840671</c:v>
                </c:pt>
                <c:pt idx="2098">
                  <c:v>0.77270195216520166</c:v>
                </c:pt>
                <c:pt idx="2099">
                  <c:v>0.77283983641413367</c:v>
                </c:pt>
                <c:pt idx="2100">
                  <c:v>0.77297772066306059</c:v>
                </c:pt>
                <c:pt idx="2101">
                  <c:v>0.77339137340985398</c:v>
                </c:pt>
                <c:pt idx="2102">
                  <c:v>0.77352925765878644</c:v>
                </c:pt>
                <c:pt idx="2103">
                  <c:v>0.77366714190770958</c:v>
                </c:pt>
                <c:pt idx="2104">
                  <c:v>0.77408079465450641</c:v>
                </c:pt>
                <c:pt idx="2105">
                  <c:v>0.77421867890343465</c:v>
                </c:pt>
                <c:pt idx="2106">
                  <c:v>0.77435656315236356</c:v>
                </c:pt>
                <c:pt idx="2107">
                  <c:v>0.77477021589915995</c:v>
                </c:pt>
                <c:pt idx="2108">
                  <c:v>0.77490810014809153</c:v>
                </c:pt>
                <c:pt idx="2109">
                  <c:v>0.77504598439701999</c:v>
                </c:pt>
                <c:pt idx="2110">
                  <c:v>0.77545963714381505</c:v>
                </c:pt>
                <c:pt idx="2111">
                  <c:v>0.77559752139274041</c:v>
                </c:pt>
                <c:pt idx="2112">
                  <c:v>0.77573540564167598</c:v>
                </c:pt>
                <c:pt idx="2113">
                  <c:v>0.77614905838846893</c:v>
                </c:pt>
                <c:pt idx="2114">
                  <c:v>0.77628694263739473</c:v>
                </c:pt>
                <c:pt idx="2115">
                  <c:v>0.77642482688632564</c:v>
                </c:pt>
                <c:pt idx="2116">
                  <c:v>0.7768384796331228</c:v>
                </c:pt>
                <c:pt idx="2117">
                  <c:v>0.77697636388204727</c:v>
                </c:pt>
                <c:pt idx="2118">
                  <c:v>0.77711424813097962</c:v>
                </c:pt>
                <c:pt idx="2119">
                  <c:v>0.77766578512670181</c:v>
                </c:pt>
                <c:pt idx="2120">
                  <c:v>0.77780366937563272</c:v>
                </c:pt>
                <c:pt idx="2121">
                  <c:v>0.77835520637135758</c:v>
                </c:pt>
                <c:pt idx="2122">
                  <c:v>0.77849309062028871</c:v>
                </c:pt>
                <c:pt idx="2123">
                  <c:v>0.77904462761601356</c:v>
                </c:pt>
                <c:pt idx="2124">
                  <c:v>0.77918251186493936</c:v>
                </c:pt>
                <c:pt idx="2125">
                  <c:v>0.77973404886066178</c:v>
                </c:pt>
                <c:pt idx="2126">
                  <c:v>0.77987193310959968</c:v>
                </c:pt>
                <c:pt idx="2127">
                  <c:v>0.78042347010531599</c:v>
                </c:pt>
                <c:pt idx="2128">
                  <c:v>0.78056135435424656</c:v>
                </c:pt>
                <c:pt idx="2129">
                  <c:v>0.78111289134996642</c:v>
                </c:pt>
                <c:pt idx="2130">
                  <c:v>0.7812507755989001</c:v>
                </c:pt>
                <c:pt idx="2131">
                  <c:v>0.78180231259462363</c:v>
                </c:pt>
                <c:pt idx="2132">
                  <c:v>0.78194019684355465</c:v>
                </c:pt>
                <c:pt idx="2133">
                  <c:v>0.78249173383927695</c:v>
                </c:pt>
                <c:pt idx="2134">
                  <c:v>0.78262961808821085</c:v>
                </c:pt>
                <c:pt idx="2135">
                  <c:v>0.78318115508392949</c:v>
                </c:pt>
                <c:pt idx="2136">
                  <c:v>0.78331903933286096</c:v>
                </c:pt>
                <c:pt idx="2137">
                  <c:v>0.78387057632858914</c:v>
                </c:pt>
                <c:pt idx="2138">
                  <c:v>0.78400846057751405</c:v>
                </c:pt>
                <c:pt idx="2139">
                  <c:v>0.78455999757323702</c:v>
                </c:pt>
                <c:pt idx="2140">
                  <c:v>0.78469788182216749</c:v>
                </c:pt>
                <c:pt idx="2141">
                  <c:v>0.78524941881789345</c:v>
                </c:pt>
                <c:pt idx="2142">
                  <c:v>0.78538730306682059</c:v>
                </c:pt>
                <c:pt idx="2143">
                  <c:v>0.785938840062544</c:v>
                </c:pt>
                <c:pt idx="2144">
                  <c:v>0.78607672431147502</c:v>
                </c:pt>
                <c:pt idx="2145">
                  <c:v>0.78704191405399293</c:v>
                </c:pt>
                <c:pt idx="2146">
                  <c:v>0.78717979830292051</c:v>
                </c:pt>
                <c:pt idx="2147">
                  <c:v>0.78731768255185097</c:v>
                </c:pt>
                <c:pt idx="2148">
                  <c:v>0.78745556680078199</c:v>
                </c:pt>
                <c:pt idx="2149">
                  <c:v>0.78759345104971301</c:v>
                </c:pt>
                <c:pt idx="2150">
                  <c:v>0.78842075654329946</c:v>
                </c:pt>
                <c:pt idx="2151">
                  <c:v>0.78855864079222471</c:v>
                </c:pt>
                <c:pt idx="2152">
                  <c:v>0.7886965250411575</c:v>
                </c:pt>
                <c:pt idx="2153">
                  <c:v>0.78883440929008963</c:v>
                </c:pt>
                <c:pt idx="2154">
                  <c:v>0.78897229353902065</c:v>
                </c:pt>
                <c:pt idx="2155">
                  <c:v>0.78979959903260399</c:v>
                </c:pt>
                <c:pt idx="2156">
                  <c:v>0.78993748328153501</c:v>
                </c:pt>
                <c:pt idx="2157">
                  <c:v>0.79007536753046603</c:v>
                </c:pt>
                <c:pt idx="2158">
                  <c:v>0.7902132517793955</c:v>
                </c:pt>
                <c:pt idx="2159">
                  <c:v>0.79035113602832763</c:v>
                </c:pt>
                <c:pt idx="2160">
                  <c:v>0.79117844152191097</c:v>
                </c:pt>
                <c:pt idx="2161">
                  <c:v>0.79131632577083755</c:v>
                </c:pt>
                <c:pt idx="2162">
                  <c:v>0.79145421001977545</c:v>
                </c:pt>
                <c:pt idx="2163">
                  <c:v>0.79159209426870303</c:v>
                </c:pt>
                <c:pt idx="2164">
                  <c:v>0.79172997851763405</c:v>
                </c:pt>
                <c:pt idx="2165">
                  <c:v>0.79255728401121517</c:v>
                </c:pt>
                <c:pt idx="2166">
                  <c:v>0.79269516826014963</c:v>
                </c:pt>
                <c:pt idx="2167">
                  <c:v>0.79283305250908398</c:v>
                </c:pt>
                <c:pt idx="2168">
                  <c:v>0.79297093675801245</c:v>
                </c:pt>
                <c:pt idx="2169">
                  <c:v>0.79310882100694058</c:v>
                </c:pt>
                <c:pt idx="2170">
                  <c:v>0.79393612650052503</c:v>
                </c:pt>
                <c:pt idx="2171">
                  <c:v>0.79407401074945605</c:v>
                </c:pt>
                <c:pt idx="2172">
                  <c:v>0.79421189499838762</c:v>
                </c:pt>
                <c:pt idx="2173">
                  <c:v>0.79434977924731698</c:v>
                </c:pt>
                <c:pt idx="2174">
                  <c:v>0.79448766349624578</c:v>
                </c:pt>
                <c:pt idx="2175">
                  <c:v>0.79531496898983156</c:v>
                </c:pt>
                <c:pt idx="2176">
                  <c:v>0.79545285323876302</c:v>
                </c:pt>
                <c:pt idx="2177">
                  <c:v>0.79559073748769404</c:v>
                </c:pt>
                <c:pt idx="2178">
                  <c:v>0.79572862173662451</c:v>
                </c:pt>
                <c:pt idx="2179">
                  <c:v>0.79586650598555242</c:v>
                </c:pt>
                <c:pt idx="2180">
                  <c:v>0.79669381147914387</c:v>
                </c:pt>
                <c:pt idx="2181">
                  <c:v>0.79683169572807222</c:v>
                </c:pt>
                <c:pt idx="2182">
                  <c:v>0.79696957997700058</c:v>
                </c:pt>
                <c:pt idx="2183">
                  <c:v>0.79710746422593159</c:v>
                </c:pt>
                <c:pt idx="2184">
                  <c:v>0.79724534847486195</c:v>
                </c:pt>
                <c:pt idx="2185">
                  <c:v>0.79807265396844695</c:v>
                </c:pt>
                <c:pt idx="2186">
                  <c:v>0.79821053821737697</c:v>
                </c:pt>
                <c:pt idx="2187">
                  <c:v>0.79834842246631021</c:v>
                </c:pt>
                <c:pt idx="2188">
                  <c:v>0.79848630671523513</c:v>
                </c:pt>
                <c:pt idx="2189">
                  <c:v>0.79862419096416903</c:v>
                </c:pt>
                <c:pt idx="2190">
                  <c:v>0.79945149645775404</c:v>
                </c:pt>
                <c:pt idx="2191">
                  <c:v>0.79958938070668106</c:v>
                </c:pt>
                <c:pt idx="2192">
                  <c:v>0.79972726495561497</c:v>
                </c:pt>
                <c:pt idx="2193">
                  <c:v>0.79986514920454599</c:v>
                </c:pt>
                <c:pt idx="2194">
                  <c:v>0.80000303345348189</c:v>
                </c:pt>
                <c:pt idx="2195">
                  <c:v>0.80083033894706057</c:v>
                </c:pt>
                <c:pt idx="2196">
                  <c:v>0.80096822319599104</c:v>
                </c:pt>
                <c:pt idx="2197">
                  <c:v>0.80110610744492206</c:v>
                </c:pt>
                <c:pt idx="2198">
                  <c:v>0.80124399169385363</c:v>
                </c:pt>
                <c:pt idx="2199">
                  <c:v>0.80138187594278298</c:v>
                </c:pt>
                <c:pt idx="2200">
                  <c:v>0.80234706568529901</c:v>
                </c:pt>
                <c:pt idx="2201">
                  <c:v>0.80248494993422559</c:v>
                </c:pt>
                <c:pt idx="2202">
                  <c:v>0.80262283418316294</c:v>
                </c:pt>
                <c:pt idx="2203">
                  <c:v>0.80276071843209162</c:v>
                </c:pt>
                <c:pt idx="2204">
                  <c:v>0.80372590817460665</c:v>
                </c:pt>
                <c:pt idx="2205">
                  <c:v>0.80386379242353845</c:v>
                </c:pt>
                <c:pt idx="2206">
                  <c:v>0.80400167667246991</c:v>
                </c:pt>
                <c:pt idx="2207">
                  <c:v>0.80413956092139749</c:v>
                </c:pt>
                <c:pt idx="2208">
                  <c:v>0.80510475066391363</c:v>
                </c:pt>
                <c:pt idx="2209">
                  <c:v>0.80524263491284298</c:v>
                </c:pt>
                <c:pt idx="2210">
                  <c:v>0.805380519161774</c:v>
                </c:pt>
                <c:pt idx="2211">
                  <c:v>0.80551840341070502</c:v>
                </c:pt>
                <c:pt idx="2212">
                  <c:v>0.80565628765963604</c:v>
                </c:pt>
                <c:pt idx="2213">
                  <c:v>0.80648359315321949</c:v>
                </c:pt>
                <c:pt idx="2214">
                  <c:v>0.80662147740215329</c:v>
                </c:pt>
                <c:pt idx="2215">
                  <c:v>0.80675936165108164</c:v>
                </c:pt>
                <c:pt idx="2216">
                  <c:v>0.80689724590001199</c:v>
                </c:pt>
                <c:pt idx="2217">
                  <c:v>0.80703513014894301</c:v>
                </c:pt>
                <c:pt idx="2218">
                  <c:v>0.80786243564252702</c:v>
                </c:pt>
                <c:pt idx="2219">
                  <c:v>0.80800031989145749</c:v>
                </c:pt>
                <c:pt idx="2220">
                  <c:v>0.80813820414038795</c:v>
                </c:pt>
                <c:pt idx="2221">
                  <c:v>0.80827608838931897</c:v>
                </c:pt>
                <c:pt idx="2222">
                  <c:v>0.80841397263824999</c:v>
                </c:pt>
                <c:pt idx="2223">
                  <c:v>0.80924127813183622</c:v>
                </c:pt>
                <c:pt idx="2224">
                  <c:v>0.80937916238076502</c:v>
                </c:pt>
                <c:pt idx="2225">
                  <c:v>0.80951704662969504</c:v>
                </c:pt>
                <c:pt idx="2226">
                  <c:v>0.80965493087862594</c:v>
                </c:pt>
                <c:pt idx="2227">
                  <c:v>0.80979281512755763</c:v>
                </c:pt>
                <c:pt idx="2228">
                  <c:v>0.81062012062114164</c:v>
                </c:pt>
                <c:pt idx="2229">
                  <c:v>0.81075800487007421</c:v>
                </c:pt>
                <c:pt idx="2230">
                  <c:v>0.81089588911900445</c:v>
                </c:pt>
                <c:pt idx="2231">
                  <c:v>0.81103377336793259</c:v>
                </c:pt>
                <c:pt idx="2232">
                  <c:v>0.81117165761686694</c:v>
                </c:pt>
                <c:pt idx="2233">
                  <c:v>0.81199896311044795</c:v>
                </c:pt>
                <c:pt idx="2234">
                  <c:v>0.81213684735937963</c:v>
                </c:pt>
                <c:pt idx="2235">
                  <c:v>0.81227473160830965</c:v>
                </c:pt>
                <c:pt idx="2236">
                  <c:v>0.81241261585723601</c:v>
                </c:pt>
                <c:pt idx="2237">
                  <c:v>0.81255050010617103</c:v>
                </c:pt>
                <c:pt idx="2238">
                  <c:v>0.81337780559975503</c:v>
                </c:pt>
                <c:pt idx="2239">
                  <c:v>0.8135156898486855</c:v>
                </c:pt>
                <c:pt idx="2240">
                  <c:v>0.81365357409761696</c:v>
                </c:pt>
                <c:pt idx="2241">
                  <c:v>0.81379145834655098</c:v>
                </c:pt>
                <c:pt idx="2242">
                  <c:v>0.81392934259548244</c:v>
                </c:pt>
                <c:pt idx="2243">
                  <c:v>0.81475664808906201</c:v>
                </c:pt>
                <c:pt idx="2244">
                  <c:v>0.81489453233799591</c:v>
                </c:pt>
                <c:pt idx="2245">
                  <c:v>0.81503241658692405</c:v>
                </c:pt>
                <c:pt idx="2246">
                  <c:v>0.81517030083585396</c:v>
                </c:pt>
                <c:pt idx="2247">
                  <c:v>0.81530818508478498</c:v>
                </c:pt>
                <c:pt idx="2248">
                  <c:v>0.81613549057836965</c:v>
                </c:pt>
                <c:pt idx="2249">
                  <c:v>0.81627337482729956</c:v>
                </c:pt>
                <c:pt idx="2250">
                  <c:v>0.81641125907623058</c:v>
                </c:pt>
                <c:pt idx="2251">
                  <c:v>0.81654914332516104</c:v>
                </c:pt>
                <c:pt idx="2252">
                  <c:v>0.81668702757409528</c:v>
                </c:pt>
                <c:pt idx="2253">
                  <c:v>0.81751433306767596</c:v>
                </c:pt>
                <c:pt idx="2254">
                  <c:v>0.81765221731660764</c:v>
                </c:pt>
                <c:pt idx="2255">
                  <c:v>0.81779010156554022</c:v>
                </c:pt>
                <c:pt idx="2256">
                  <c:v>0.81792798581446857</c:v>
                </c:pt>
                <c:pt idx="2257">
                  <c:v>0.81806587006340192</c:v>
                </c:pt>
                <c:pt idx="2258">
                  <c:v>0.81903105980591351</c:v>
                </c:pt>
                <c:pt idx="2259">
                  <c:v>0.81916894405484497</c:v>
                </c:pt>
                <c:pt idx="2260">
                  <c:v>0.81930682830377821</c:v>
                </c:pt>
                <c:pt idx="2261">
                  <c:v>0.81944471255270845</c:v>
                </c:pt>
                <c:pt idx="2262">
                  <c:v>0.82040990229522104</c:v>
                </c:pt>
                <c:pt idx="2263">
                  <c:v>0.82054778654415195</c:v>
                </c:pt>
                <c:pt idx="2264">
                  <c:v>0.82068567079308641</c:v>
                </c:pt>
                <c:pt idx="2265">
                  <c:v>0.82082355504201299</c:v>
                </c:pt>
                <c:pt idx="2266">
                  <c:v>0.82178874478452801</c:v>
                </c:pt>
                <c:pt idx="2267">
                  <c:v>0.82192662903345903</c:v>
                </c:pt>
                <c:pt idx="2268">
                  <c:v>0.82206451328239005</c:v>
                </c:pt>
                <c:pt idx="2269">
                  <c:v>0.82220239753131996</c:v>
                </c:pt>
                <c:pt idx="2270">
                  <c:v>0.82316758727383499</c:v>
                </c:pt>
                <c:pt idx="2271">
                  <c:v>0.82330547152276601</c:v>
                </c:pt>
                <c:pt idx="2272">
                  <c:v>0.82344335577169658</c:v>
                </c:pt>
                <c:pt idx="2273">
                  <c:v>0.82358124002062749</c:v>
                </c:pt>
                <c:pt idx="2274">
                  <c:v>0.82371912426955862</c:v>
                </c:pt>
                <c:pt idx="2275">
                  <c:v>0.82454642976314196</c:v>
                </c:pt>
                <c:pt idx="2276">
                  <c:v>0.82468431401207365</c:v>
                </c:pt>
                <c:pt idx="2277">
                  <c:v>0.824822198261004</c:v>
                </c:pt>
                <c:pt idx="2278">
                  <c:v>0.82496008250993502</c:v>
                </c:pt>
                <c:pt idx="2279">
                  <c:v>0.82509796675886504</c:v>
                </c:pt>
                <c:pt idx="2280">
                  <c:v>0.82592527225245294</c:v>
                </c:pt>
                <c:pt idx="2281">
                  <c:v>0.82606315650138062</c:v>
                </c:pt>
                <c:pt idx="2282">
                  <c:v>0.82620104075031098</c:v>
                </c:pt>
                <c:pt idx="2283">
                  <c:v>0.82633892499923978</c:v>
                </c:pt>
                <c:pt idx="2284">
                  <c:v>0.82647680924817446</c:v>
                </c:pt>
                <c:pt idx="2285">
                  <c:v>0.82730411474175658</c:v>
                </c:pt>
                <c:pt idx="2286">
                  <c:v>0.82744199899068704</c:v>
                </c:pt>
                <c:pt idx="2287">
                  <c:v>0.82757988323961795</c:v>
                </c:pt>
                <c:pt idx="2288">
                  <c:v>0.82771776748854964</c:v>
                </c:pt>
                <c:pt idx="2289">
                  <c:v>0.82785565173748121</c:v>
                </c:pt>
                <c:pt idx="2290">
                  <c:v>0.828682957231064</c:v>
                </c:pt>
                <c:pt idx="2291">
                  <c:v>0.82882084147999646</c:v>
                </c:pt>
                <c:pt idx="2292">
                  <c:v>0.82895872572892459</c:v>
                </c:pt>
                <c:pt idx="2293">
                  <c:v>0.8290966099778555</c:v>
                </c:pt>
                <c:pt idx="2294">
                  <c:v>0.82923449422678763</c:v>
                </c:pt>
                <c:pt idx="2295">
                  <c:v>0.83006179972037097</c:v>
                </c:pt>
                <c:pt idx="2296">
                  <c:v>0.83019968396930321</c:v>
                </c:pt>
                <c:pt idx="2297">
                  <c:v>0.83033756821823157</c:v>
                </c:pt>
                <c:pt idx="2298">
                  <c:v>0.83047545246716592</c:v>
                </c:pt>
                <c:pt idx="2299">
                  <c:v>0.83061333671609405</c:v>
                </c:pt>
                <c:pt idx="2300">
                  <c:v>0.83144064220968128</c:v>
                </c:pt>
                <c:pt idx="2301">
                  <c:v>0.83157852645860963</c:v>
                </c:pt>
                <c:pt idx="2302">
                  <c:v>0.83171641070753899</c:v>
                </c:pt>
                <c:pt idx="2303">
                  <c:v>0.83185429495647245</c:v>
                </c:pt>
                <c:pt idx="2304">
                  <c:v>0.83199217920540103</c:v>
                </c:pt>
                <c:pt idx="2305">
                  <c:v>0.83281948469898792</c:v>
                </c:pt>
                <c:pt idx="2306">
                  <c:v>0.83295736894791306</c:v>
                </c:pt>
                <c:pt idx="2307">
                  <c:v>0.83309525319684941</c:v>
                </c:pt>
                <c:pt idx="2308">
                  <c:v>0.83323313744577765</c:v>
                </c:pt>
                <c:pt idx="2309">
                  <c:v>0.83337102169471045</c:v>
                </c:pt>
                <c:pt idx="2310">
                  <c:v>0.83419832718829445</c:v>
                </c:pt>
                <c:pt idx="2311">
                  <c:v>0.83433621143722259</c:v>
                </c:pt>
                <c:pt idx="2312">
                  <c:v>0.83447409568615305</c:v>
                </c:pt>
                <c:pt idx="2313">
                  <c:v>0.83461197993508462</c:v>
                </c:pt>
                <c:pt idx="2314">
                  <c:v>0.83474986418401886</c:v>
                </c:pt>
                <c:pt idx="2315">
                  <c:v>0.83571505392653245</c:v>
                </c:pt>
                <c:pt idx="2316">
                  <c:v>0.83585293817546003</c:v>
                </c:pt>
                <c:pt idx="2317">
                  <c:v>0.83599082242439604</c:v>
                </c:pt>
                <c:pt idx="2318">
                  <c:v>0.83612870667332528</c:v>
                </c:pt>
                <c:pt idx="2319">
                  <c:v>0.83709389641584087</c:v>
                </c:pt>
                <c:pt idx="2320">
                  <c:v>0.837231780664768</c:v>
                </c:pt>
                <c:pt idx="2321">
                  <c:v>0.83736966491369802</c:v>
                </c:pt>
                <c:pt idx="2322">
                  <c:v>0.83750754916262549</c:v>
                </c:pt>
                <c:pt idx="2323">
                  <c:v>0.83847273890514396</c:v>
                </c:pt>
                <c:pt idx="2324">
                  <c:v>0.83861062315407886</c:v>
                </c:pt>
                <c:pt idx="2325">
                  <c:v>0.83874850740300944</c:v>
                </c:pt>
                <c:pt idx="2326">
                  <c:v>0.83888639165193557</c:v>
                </c:pt>
                <c:pt idx="2327">
                  <c:v>0.83985158139445104</c:v>
                </c:pt>
                <c:pt idx="2328">
                  <c:v>0.83998946564338528</c:v>
                </c:pt>
                <c:pt idx="2329">
                  <c:v>0.84012734989230942</c:v>
                </c:pt>
                <c:pt idx="2330">
                  <c:v>0.84026523414124299</c:v>
                </c:pt>
                <c:pt idx="2331">
                  <c:v>0.84123042388375802</c:v>
                </c:pt>
                <c:pt idx="2332">
                  <c:v>0.84136830813268859</c:v>
                </c:pt>
                <c:pt idx="2333">
                  <c:v>0.8415061923816185</c:v>
                </c:pt>
                <c:pt idx="2334">
                  <c:v>0.84164407663055574</c:v>
                </c:pt>
                <c:pt idx="2335">
                  <c:v>0.84178196087948165</c:v>
                </c:pt>
                <c:pt idx="2336">
                  <c:v>0.84260926637306943</c:v>
                </c:pt>
                <c:pt idx="2337">
                  <c:v>0.84274715062199845</c:v>
                </c:pt>
                <c:pt idx="2338">
                  <c:v>0.84288503487092703</c:v>
                </c:pt>
                <c:pt idx="2339">
                  <c:v>0.84302291911985705</c:v>
                </c:pt>
                <c:pt idx="2340">
                  <c:v>0.8431608033687914</c:v>
                </c:pt>
                <c:pt idx="2341">
                  <c:v>0.84398810886237197</c:v>
                </c:pt>
                <c:pt idx="2342">
                  <c:v>0.84412599311130365</c:v>
                </c:pt>
                <c:pt idx="2343">
                  <c:v>0.84426387736023401</c:v>
                </c:pt>
                <c:pt idx="2344">
                  <c:v>0.84440176160916403</c:v>
                </c:pt>
                <c:pt idx="2345">
                  <c:v>0.84453964585809504</c:v>
                </c:pt>
                <c:pt idx="2346">
                  <c:v>0.8453669513516785</c:v>
                </c:pt>
                <c:pt idx="2347">
                  <c:v>0.84550483560061063</c:v>
                </c:pt>
                <c:pt idx="2348">
                  <c:v>0.84564271984954165</c:v>
                </c:pt>
                <c:pt idx="2349">
                  <c:v>0.84578060409847544</c:v>
                </c:pt>
                <c:pt idx="2350">
                  <c:v>0.84591848834740202</c:v>
                </c:pt>
                <c:pt idx="2351">
                  <c:v>0.84674579384098891</c:v>
                </c:pt>
                <c:pt idx="2352">
                  <c:v>0.84688367808991705</c:v>
                </c:pt>
                <c:pt idx="2353">
                  <c:v>0.84702156233885129</c:v>
                </c:pt>
                <c:pt idx="2354">
                  <c:v>0.84715944658778186</c:v>
                </c:pt>
                <c:pt idx="2355">
                  <c:v>0.847297330836709</c:v>
                </c:pt>
                <c:pt idx="2356">
                  <c:v>0.84812463633029778</c:v>
                </c:pt>
                <c:pt idx="2357">
                  <c:v>0.84826252057922358</c:v>
                </c:pt>
                <c:pt idx="2358">
                  <c:v>0.84840040482815504</c:v>
                </c:pt>
                <c:pt idx="2359">
                  <c:v>0.84853828907708551</c:v>
                </c:pt>
                <c:pt idx="2360">
                  <c:v>0.84867617332601664</c:v>
                </c:pt>
                <c:pt idx="2361">
                  <c:v>0.84950347881960098</c:v>
                </c:pt>
                <c:pt idx="2362">
                  <c:v>0.84964136306853544</c:v>
                </c:pt>
                <c:pt idx="2363">
                  <c:v>0.84977924731746446</c:v>
                </c:pt>
                <c:pt idx="2364">
                  <c:v>0.84991713156639304</c:v>
                </c:pt>
                <c:pt idx="2365">
                  <c:v>0.85005501581532295</c:v>
                </c:pt>
                <c:pt idx="2366">
                  <c:v>0.85088232130890751</c:v>
                </c:pt>
                <c:pt idx="2367">
                  <c:v>0.85102020555783864</c:v>
                </c:pt>
                <c:pt idx="2368">
                  <c:v>0.85115808980676677</c:v>
                </c:pt>
                <c:pt idx="2369">
                  <c:v>0.85129597405570245</c:v>
                </c:pt>
                <c:pt idx="2370">
                  <c:v>0.85143385830463003</c:v>
                </c:pt>
                <c:pt idx="2371">
                  <c:v>0.85239904804714495</c:v>
                </c:pt>
                <c:pt idx="2372">
                  <c:v>0.85253693229607663</c:v>
                </c:pt>
                <c:pt idx="2373">
                  <c:v>0.85267481654501354</c:v>
                </c:pt>
                <c:pt idx="2374">
                  <c:v>0.85281270079393656</c:v>
                </c:pt>
                <c:pt idx="2375">
                  <c:v>0.85377789053645492</c:v>
                </c:pt>
                <c:pt idx="2376">
                  <c:v>0.85391577478538305</c:v>
                </c:pt>
                <c:pt idx="2377">
                  <c:v>0.85405365903431463</c:v>
                </c:pt>
                <c:pt idx="2378">
                  <c:v>0.85419154328324565</c:v>
                </c:pt>
                <c:pt idx="2379">
                  <c:v>0.85515673302576001</c:v>
                </c:pt>
                <c:pt idx="2380">
                  <c:v>0.85529461727469502</c:v>
                </c:pt>
                <c:pt idx="2381">
                  <c:v>0.85543250152362049</c:v>
                </c:pt>
                <c:pt idx="2382">
                  <c:v>0.85557038577254907</c:v>
                </c:pt>
                <c:pt idx="2383">
                  <c:v>0.85653557551506698</c:v>
                </c:pt>
                <c:pt idx="2384">
                  <c:v>0.85667345976399945</c:v>
                </c:pt>
                <c:pt idx="2385">
                  <c:v>0.85681134401292758</c:v>
                </c:pt>
                <c:pt idx="2386">
                  <c:v>0.85694922826186193</c:v>
                </c:pt>
                <c:pt idx="2387">
                  <c:v>0.8579144180043774</c:v>
                </c:pt>
                <c:pt idx="2388">
                  <c:v>0.85805230225330464</c:v>
                </c:pt>
                <c:pt idx="2389">
                  <c:v>0.858190186502235</c:v>
                </c:pt>
                <c:pt idx="2390">
                  <c:v>0.85832807075116602</c:v>
                </c:pt>
                <c:pt idx="2391">
                  <c:v>0.85929326049368393</c:v>
                </c:pt>
                <c:pt idx="2392">
                  <c:v>0.85943114474260807</c:v>
                </c:pt>
                <c:pt idx="2393">
                  <c:v>0.85956902899154197</c:v>
                </c:pt>
                <c:pt idx="2394">
                  <c:v>0.85970691324047743</c:v>
                </c:pt>
                <c:pt idx="2395">
                  <c:v>0.86067210298298802</c:v>
                </c:pt>
                <c:pt idx="2396">
                  <c:v>0.86080998723191904</c:v>
                </c:pt>
                <c:pt idx="2397">
                  <c:v>0.86094787148085228</c:v>
                </c:pt>
                <c:pt idx="2398">
                  <c:v>0.86108575572978063</c:v>
                </c:pt>
                <c:pt idx="2399">
                  <c:v>0.86122363997871165</c:v>
                </c:pt>
                <c:pt idx="2400">
                  <c:v>0.86205094547229499</c:v>
                </c:pt>
                <c:pt idx="2401">
                  <c:v>0.86218882972122557</c:v>
                </c:pt>
                <c:pt idx="2402">
                  <c:v>0.86232671397015603</c:v>
                </c:pt>
                <c:pt idx="2403">
                  <c:v>0.86246459821908705</c:v>
                </c:pt>
                <c:pt idx="2404">
                  <c:v>0.8626024824680214</c:v>
                </c:pt>
                <c:pt idx="2405">
                  <c:v>0.86342978796160197</c:v>
                </c:pt>
                <c:pt idx="2406">
                  <c:v>0.86356767221053365</c:v>
                </c:pt>
                <c:pt idx="2407">
                  <c:v>0.86370555645946789</c:v>
                </c:pt>
                <c:pt idx="2408">
                  <c:v>0.86384344070839691</c:v>
                </c:pt>
                <c:pt idx="2409">
                  <c:v>0.86398132495732449</c:v>
                </c:pt>
                <c:pt idx="2410">
                  <c:v>0.86480863045091194</c:v>
                </c:pt>
                <c:pt idx="2411">
                  <c:v>0.86494651469984341</c:v>
                </c:pt>
                <c:pt idx="2412">
                  <c:v>0.86508439894876998</c:v>
                </c:pt>
                <c:pt idx="2413">
                  <c:v>0.865222283197701</c:v>
                </c:pt>
                <c:pt idx="2414">
                  <c:v>0.86536016744663158</c:v>
                </c:pt>
                <c:pt idx="2415">
                  <c:v>0.86618747294021603</c:v>
                </c:pt>
                <c:pt idx="2416">
                  <c:v>0.86632535718914994</c:v>
                </c:pt>
                <c:pt idx="2417">
                  <c:v>0.86646324143807862</c:v>
                </c:pt>
                <c:pt idx="2418">
                  <c:v>0.86660112568700864</c:v>
                </c:pt>
                <c:pt idx="2419">
                  <c:v>0.866739009935939</c:v>
                </c:pt>
                <c:pt idx="2420">
                  <c:v>0.86770419967845691</c:v>
                </c:pt>
                <c:pt idx="2421">
                  <c:v>0.86784208392738504</c:v>
                </c:pt>
                <c:pt idx="2422">
                  <c:v>0.86797996817631495</c:v>
                </c:pt>
                <c:pt idx="2423">
                  <c:v>0.86811785242524664</c:v>
                </c:pt>
                <c:pt idx="2424">
                  <c:v>0.869083042167761</c:v>
                </c:pt>
                <c:pt idx="2425">
                  <c:v>0.86922092641669446</c:v>
                </c:pt>
                <c:pt idx="2426">
                  <c:v>0.86935881066562493</c:v>
                </c:pt>
                <c:pt idx="2427">
                  <c:v>0.86949669491455295</c:v>
                </c:pt>
                <c:pt idx="2428">
                  <c:v>0.87046188465706797</c:v>
                </c:pt>
                <c:pt idx="2429">
                  <c:v>0.87059976890599899</c:v>
                </c:pt>
                <c:pt idx="2430">
                  <c:v>0.87073765315493146</c:v>
                </c:pt>
                <c:pt idx="2431">
                  <c:v>0.87087553740386514</c:v>
                </c:pt>
                <c:pt idx="2432">
                  <c:v>0.87184072714637828</c:v>
                </c:pt>
                <c:pt idx="2433">
                  <c:v>0.87197861139530985</c:v>
                </c:pt>
                <c:pt idx="2434">
                  <c:v>0.87211649564423699</c:v>
                </c:pt>
                <c:pt idx="2435">
                  <c:v>0.87225437989316701</c:v>
                </c:pt>
                <c:pt idx="2436">
                  <c:v>0.87321956963568204</c:v>
                </c:pt>
                <c:pt idx="2437">
                  <c:v>0.87335745388461361</c:v>
                </c:pt>
                <c:pt idx="2438">
                  <c:v>0.87349533813354741</c:v>
                </c:pt>
                <c:pt idx="2439">
                  <c:v>0.87363322238247798</c:v>
                </c:pt>
                <c:pt idx="2440">
                  <c:v>0.8745984121249939</c:v>
                </c:pt>
                <c:pt idx="2441">
                  <c:v>0.87473629637392292</c:v>
                </c:pt>
                <c:pt idx="2442">
                  <c:v>0.87487418062285105</c:v>
                </c:pt>
                <c:pt idx="2443">
                  <c:v>0.87501206487178096</c:v>
                </c:pt>
                <c:pt idx="2444">
                  <c:v>0.87597725461429998</c:v>
                </c:pt>
                <c:pt idx="2445">
                  <c:v>0.87611513886322701</c:v>
                </c:pt>
                <c:pt idx="2446">
                  <c:v>0.87625302311215802</c:v>
                </c:pt>
                <c:pt idx="2447">
                  <c:v>0.87639090736109093</c:v>
                </c:pt>
                <c:pt idx="2448">
                  <c:v>0.87735609710360363</c:v>
                </c:pt>
                <c:pt idx="2449">
                  <c:v>0.87749398135253398</c:v>
                </c:pt>
                <c:pt idx="2450">
                  <c:v>0.87763186560146733</c:v>
                </c:pt>
                <c:pt idx="2451">
                  <c:v>0.87776974985039602</c:v>
                </c:pt>
                <c:pt idx="2452">
                  <c:v>0.87873493959291105</c:v>
                </c:pt>
                <c:pt idx="2453">
                  <c:v>0.87887282384184162</c:v>
                </c:pt>
                <c:pt idx="2454">
                  <c:v>0.87901070809077264</c:v>
                </c:pt>
                <c:pt idx="2455">
                  <c:v>0.87914859233970744</c:v>
                </c:pt>
                <c:pt idx="2456">
                  <c:v>0.87928647658863546</c:v>
                </c:pt>
                <c:pt idx="2457">
                  <c:v>0.88011378208221458</c:v>
                </c:pt>
                <c:pt idx="2458">
                  <c:v>0.8802516663311486</c:v>
                </c:pt>
                <c:pt idx="2459">
                  <c:v>0.88038955058007973</c:v>
                </c:pt>
                <c:pt idx="2460">
                  <c:v>0.88052743482901019</c:v>
                </c:pt>
                <c:pt idx="2461">
                  <c:v>0.88066531907793799</c:v>
                </c:pt>
                <c:pt idx="2462">
                  <c:v>0.88149262457152522</c:v>
                </c:pt>
                <c:pt idx="2463">
                  <c:v>0.88163050882045457</c:v>
                </c:pt>
                <c:pt idx="2464">
                  <c:v>0.8817683930693867</c:v>
                </c:pt>
                <c:pt idx="2465">
                  <c:v>0.88190627731831772</c:v>
                </c:pt>
                <c:pt idx="2466">
                  <c:v>0.88204416156724441</c:v>
                </c:pt>
                <c:pt idx="2467">
                  <c:v>0.88287146706083364</c:v>
                </c:pt>
                <c:pt idx="2468">
                  <c:v>0.88300935130976221</c:v>
                </c:pt>
                <c:pt idx="2469">
                  <c:v>0.88314723555869556</c:v>
                </c:pt>
                <c:pt idx="2470">
                  <c:v>0.8832851198076207</c:v>
                </c:pt>
                <c:pt idx="2471">
                  <c:v>0.8834230040565545</c:v>
                </c:pt>
                <c:pt idx="2472">
                  <c:v>0.88438819379906652</c:v>
                </c:pt>
                <c:pt idx="2473">
                  <c:v>0.88452607804799777</c:v>
                </c:pt>
                <c:pt idx="2474">
                  <c:v>0.88466396229693056</c:v>
                </c:pt>
                <c:pt idx="2475">
                  <c:v>0.88480184654586513</c:v>
                </c:pt>
                <c:pt idx="2476">
                  <c:v>0.88576703628838016</c:v>
                </c:pt>
                <c:pt idx="2477">
                  <c:v>0.88590492053730718</c:v>
                </c:pt>
                <c:pt idx="2478">
                  <c:v>0.88604280478623576</c:v>
                </c:pt>
                <c:pt idx="2479">
                  <c:v>0.88618068903516856</c:v>
                </c:pt>
                <c:pt idx="2480">
                  <c:v>0.88714587877768425</c:v>
                </c:pt>
                <c:pt idx="2481">
                  <c:v>0.88728376302661105</c:v>
                </c:pt>
                <c:pt idx="2482">
                  <c:v>0.88742164727554584</c:v>
                </c:pt>
                <c:pt idx="2483">
                  <c:v>0.88755953152447764</c:v>
                </c:pt>
                <c:pt idx="2484">
                  <c:v>0.88852472126699056</c:v>
                </c:pt>
                <c:pt idx="2485">
                  <c:v>0.88866260551592158</c:v>
                </c:pt>
                <c:pt idx="2486">
                  <c:v>0.88880048976485149</c:v>
                </c:pt>
                <c:pt idx="2487">
                  <c:v>0.88893837401378373</c:v>
                </c:pt>
                <c:pt idx="2488">
                  <c:v>0.88990356375629576</c:v>
                </c:pt>
                <c:pt idx="2489">
                  <c:v>0.89004144800522822</c:v>
                </c:pt>
                <c:pt idx="2490">
                  <c:v>0.89017933225416179</c:v>
                </c:pt>
                <c:pt idx="2491">
                  <c:v>0.89031721650309315</c:v>
                </c:pt>
                <c:pt idx="2492">
                  <c:v>0.89128240624560451</c:v>
                </c:pt>
                <c:pt idx="2493">
                  <c:v>0.89142029049453764</c:v>
                </c:pt>
                <c:pt idx="2494">
                  <c:v>0.89155817474346399</c:v>
                </c:pt>
                <c:pt idx="2495">
                  <c:v>0.89169605899239723</c:v>
                </c:pt>
                <c:pt idx="2496">
                  <c:v>0.89266124873491159</c:v>
                </c:pt>
                <c:pt idx="2497">
                  <c:v>0.8927991329838465</c:v>
                </c:pt>
                <c:pt idx="2498">
                  <c:v>0.89293701723277463</c:v>
                </c:pt>
                <c:pt idx="2499">
                  <c:v>0.89307490148170421</c:v>
                </c:pt>
                <c:pt idx="2500">
                  <c:v>0.89404009122421924</c:v>
                </c:pt>
                <c:pt idx="2501">
                  <c:v>0.89417797547315025</c:v>
                </c:pt>
                <c:pt idx="2502">
                  <c:v>0.8943158597220795</c:v>
                </c:pt>
                <c:pt idx="2503">
                  <c:v>0.8944537439710083</c:v>
                </c:pt>
                <c:pt idx="2504">
                  <c:v>0.89541893371352621</c:v>
                </c:pt>
                <c:pt idx="2505">
                  <c:v>0.89555681796245656</c:v>
                </c:pt>
                <c:pt idx="2506">
                  <c:v>0.89569470221139114</c:v>
                </c:pt>
                <c:pt idx="2507">
                  <c:v>0.89583258646031749</c:v>
                </c:pt>
                <c:pt idx="2508">
                  <c:v>0.89679777620283385</c:v>
                </c:pt>
                <c:pt idx="2509">
                  <c:v>0.89693566045176421</c:v>
                </c:pt>
                <c:pt idx="2510">
                  <c:v>0.89707354470069456</c:v>
                </c:pt>
                <c:pt idx="2511">
                  <c:v>0.89721142894962458</c:v>
                </c:pt>
                <c:pt idx="2512">
                  <c:v>0.89734931319855915</c:v>
                </c:pt>
                <c:pt idx="2513">
                  <c:v>0.89817661869214072</c:v>
                </c:pt>
                <c:pt idx="2514">
                  <c:v>0.89831450294107118</c:v>
                </c:pt>
                <c:pt idx="2515">
                  <c:v>0.89845238718999976</c:v>
                </c:pt>
                <c:pt idx="2516">
                  <c:v>0.89859027143893222</c:v>
                </c:pt>
                <c:pt idx="2517">
                  <c:v>0.89872815568786324</c:v>
                </c:pt>
                <c:pt idx="2518">
                  <c:v>0.89955546118144658</c:v>
                </c:pt>
                <c:pt idx="2519">
                  <c:v>0.89969334543037871</c:v>
                </c:pt>
                <c:pt idx="2520">
                  <c:v>0.89983122967930973</c:v>
                </c:pt>
                <c:pt idx="2521">
                  <c:v>0.89996911392823919</c:v>
                </c:pt>
                <c:pt idx="2522">
                  <c:v>0.90010699817716777</c:v>
                </c:pt>
                <c:pt idx="2523">
                  <c:v>0.90107218791968458</c:v>
                </c:pt>
                <c:pt idx="2524">
                  <c:v>0.90121007216861604</c:v>
                </c:pt>
                <c:pt idx="2525">
                  <c:v>0.90134795641754695</c:v>
                </c:pt>
                <c:pt idx="2526">
                  <c:v>0.90148584066647763</c:v>
                </c:pt>
                <c:pt idx="2527">
                  <c:v>0.90245103040899421</c:v>
                </c:pt>
                <c:pt idx="2528">
                  <c:v>0.90258891465792257</c:v>
                </c:pt>
                <c:pt idx="2529">
                  <c:v>0.90272679890685359</c:v>
                </c:pt>
                <c:pt idx="2530">
                  <c:v>0.90286468315578405</c:v>
                </c:pt>
                <c:pt idx="2531">
                  <c:v>0.90382987289830286</c:v>
                </c:pt>
                <c:pt idx="2532">
                  <c:v>0.90396775714722777</c:v>
                </c:pt>
                <c:pt idx="2533">
                  <c:v>0.90410564139616101</c:v>
                </c:pt>
                <c:pt idx="2534">
                  <c:v>0.90424352564509103</c:v>
                </c:pt>
                <c:pt idx="2535">
                  <c:v>0.90520871538760606</c:v>
                </c:pt>
                <c:pt idx="2536">
                  <c:v>0.90534659963653696</c:v>
                </c:pt>
                <c:pt idx="2537">
                  <c:v>0.90548448388546543</c:v>
                </c:pt>
                <c:pt idx="2538">
                  <c:v>0.905622368134398</c:v>
                </c:pt>
                <c:pt idx="2539">
                  <c:v>0.90658755787691059</c:v>
                </c:pt>
                <c:pt idx="2540">
                  <c:v>0.90672544212584694</c:v>
                </c:pt>
                <c:pt idx="2541">
                  <c:v>0.90686332637477562</c:v>
                </c:pt>
                <c:pt idx="2542">
                  <c:v>0.90700121062370986</c:v>
                </c:pt>
                <c:pt idx="2543">
                  <c:v>0.90796640036621956</c:v>
                </c:pt>
                <c:pt idx="2544">
                  <c:v>0.90810428461515103</c:v>
                </c:pt>
                <c:pt idx="2545">
                  <c:v>0.90824216886408149</c:v>
                </c:pt>
                <c:pt idx="2546">
                  <c:v>0.90838005311301295</c:v>
                </c:pt>
                <c:pt idx="2547">
                  <c:v>0.90934524285552865</c:v>
                </c:pt>
                <c:pt idx="2548">
                  <c:v>0.90948312710445756</c:v>
                </c:pt>
                <c:pt idx="2549">
                  <c:v>0.90962101135339402</c:v>
                </c:pt>
                <c:pt idx="2550">
                  <c:v>0.90975889560232004</c:v>
                </c:pt>
                <c:pt idx="2551">
                  <c:v>0.91072408534483495</c:v>
                </c:pt>
                <c:pt idx="2552">
                  <c:v>0.91086196959376498</c:v>
                </c:pt>
                <c:pt idx="2553">
                  <c:v>0.91099985384269822</c:v>
                </c:pt>
                <c:pt idx="2554">
                  <c:v>0.91113773809162657</c:v>
                </c:pt>
                <c:pt idx="2555">
                  <c:v>0.91210292783414149</c:v>
                </c:pt>
                <c:pt idx="2556">
                  <c:v>0.91224081208307772</c:v>
                </c:pt>
                <c:pt idx="2557">
                  <c:v>0.91237869633200364</c:v>
                </c:pt>
                <c:pt idx="2558">
                  <c:v>0.91251658058092955</c:v>
                </c:pt>
                <c:pt idx="2559">
                  <c:v>0.91348177032344902</c:v>
                </c:pt>
                <c:pt idx="2560">
                  <c:v>0.91361965457238292</c:v>
                </c:pt>
                <c:pt idx="2561">
                  <c:v>0.9137575388213095</c:v>
                </c:pt>
                <c:pt idx="2562">
                  <c:v>0.91389542307024163</c:v>
                </c:pt>
                <c:pt idx="2563">
                  <c:v>0.91486061281275599</c:v>
                </c:pt>
                <c:pt idx="2564">
                  <c:v>0.91499849706168945</c:v>
                </c:pt>
                <c:pt idx="2565">
                  <c:v>0.9151363813106137</c:v>
                </c:pt>
                <c:pt idx="2566">
                  <c:v>0.91527426555954805</c:v>
                </c:pt>
                <c:pt idx="2567">
                  <c:v>0.91541214980847607</c:v>
                </c:pt>
                <c:pt idx="2568">
                  <c:v>0.91623945530206297</c:v>
                </c:pt>
                <c:pt idx="2569">
                  <c:v>0.91637733955099399</c:v>
                </c:pt>
                <c:pt idx="2570">
                  <c:v>0.91651522379992356</c:v>
                </c:pt>
                <c:pt idx="2571">
                  <c:v>0.91665310804885503</c:v>
                </c:pt>
                <c:pt idx="2572">
                  <c:v>0.91679099229778893</c:v>
                </c:pt>
                <c:pt idx="2573">
                  <c:v>0.91775618204030096</c:v>
                </c:pt>
                <c:pt idx="2574">
                  <c:v>0.91789406628923165</c:v>
                </c:pt>
                <c:pt idx="2575">
                  <c:v>0.91803195053816433</c:v>
                </c:pt>
                <c:pt idx="2576">
                  <c:v>0.91816983478709302</c:v>
                </c:pt>
                <c:pt idx="2577">
                  <c:v>0.91913502452960805</c:v>
                </c:pt>
                <c:pt idx="2578">
                  <c:v>0.91927290877853896</c:v>
                </c:pt>
                <c:pt idx="2579">
                  <c:v>0.91941079302746642</c:v>
                </c:pt>
                <c:pt idx="2580">
                  <c:v>0.91954867727640222</c:v>
                </c:pt>
                <c:pt idx="2581">
                  <c:v>0.92051386701891458</c:v>
                </c:pt>
                <c:pt idx="2582">
                  <c:v>0.92065175126784604</c:v>
                </c:pt>
                <c:pt idx="2583">
                  <c:v>0.92078963551677928</c:v>
                </c:pt>
                <c:pt idx="2584">
                  <c:v>0.92092751976570697</c:v>
                </c:pt>
                <c:pt idx="2585">
                  <c:v>0.921892709508222</c:v>
                </c:pt>
                <c:pt idx="2586">
                  <c:v>0.92203059375715257</c:v>
                </c:pt>
                <c:pt idx="2587">
                  <c:v>0.92216847800608304</c:v>
                </c:pt>
                <c:pt idx="2588">
                  <c:v>0.9223063622550135</c:v>
                </c:pt>
                <c:pt idx="2589">
                  <c:v>0.92327155199752897</c:v>
                </c:pt>
                <c:pt idx="2590">
                  <c:v>0.92340943624646221</c:v>
                </c:pt>
                <c:pt idx="2591">
                  <c:v>0.92354732049539101</c:v>
                </c:pt>
                <c:pt idx="2592">
                  <c:v>0.92368520474432103</c:v>
                </c:pt>
                <c:pt idx="2593">
                  <c:v>0.92465039448683595</c:v>
                </c:pt>
                <c:pt idx="2594">
                  <c:v>0.92478827873576697</c:v>
                </c:pt>
                <c:pt idx="2595">
                  <c:v>0.92492616298469699</c:v>
                </c:pt>
                <c:pt idx="2596">
                  <c:v>0.92506404723362801</c:v>
                </c:pt>
                <c:pt idx="2597">
                  <c:v>0.92602923697614592</c:v>
                </c:pt>
                <c:pt idx="2598">
                  <c:v>0.9261671212250735</c:v>
                </c:pt>
                <c:pt idx="2599">
                  <c:v>0.92630500547400563</c:v>
                </c:pt>
                <c:pt idx="2600">
                  <c:v>0.9264428897229301</c:v>
                </c:pt>
                <c:pt idx="2601">
                  <c:v>0.92740807946545001</c:v>
                </c:pt>
                <c:pt idx="2602">
                  <c:v>0.92754596371438103</c:v>
                </c:pt>
                <c:pt idx="2603">
                  <c:v>0.92768384796331205</c:v>
                </c:pt>
                <c:pt idx="2604">
                  <c:v>0.92782173221224262</c:v>
                </c:pt>
                <c:pt idx="2605">
                  <c:v>0.92878692195475443</c:v>
                </c:pt>
                <c:pt idx="2606">
                  <c:v>0.92892480620369278</c:v>
                </c:pt>
                <c:pt idx="2607">
                  <c:v>0.92906269045261858</c:v>
                </c:pt>
                <c:pt idx="2608">
                  <c:v>0.92920057470154949</c:v>
                </c:pt>
                <c:pt idx="2609">
                  <c:v>0.93016576444406496</c:v>
                </c:pt>
                <c:pt idx="2610">
                  <c:v>0.93030364869299498</c:v>
                </c:pt>
                <c:pt idx="2611">
                  <c:v>0.930441532941926</c:v>
                </c:pt>
                <c:pt idx="2612">
                  <c:v>0.93057941719085946</c:v>
                </c:pt>
                <c:pt idx="2613">
                  <c:v>0.93154460693337493</c:v>
                </c:pt>
                <c:pt idx="2614">
                  <c:v>0.93168249118230151</c:v>
                </c:pt>
                <c:pt idx="2615">
                  <c:v>0.93182037543123297</c:v>
                </c:pt>
                <c:pt idx="2616">
                  <c:v>0.93195825968016621</c:v>
                </c:pt>
                <c:pt idx="2617">
                  <c:v>0.93306133367160904</c:v>
                </c:pt>
                <c:pt idx="2618">
                  <c:v>0.93319921792054328</c:v>
                </c:pt>
                <c:pt idx="2619">
                  <c:v>0.93333710216947163</c:v>
                </c:pt>
                <c:pt idx="2620">
                  <c:v>0.93347498641840165</c:v>
                </c:pt>
                <c:pt idx="2621">
                  <c:v>0.93444017616091701</c:v>
                </c:pt>
                <c:pt idx="2622">
                  <c:v>0.93457806040984703</c:v>
                </c:pt>
                <c:pt idx="2623">
                  <c:v>0.93471594465878094</c:v>
                </c:pt>
                <c:pt idx="2624">
                  <c:v>0.93485382890770796</c:v>
                </c:pt>
                <c:pt idx="2625">
                  <c:v>0.93581901865022465</c:v>
                </c:pt>
                <c:pt idx="2626">
                  <c:v>0.93595690289915401</c:v>
                </c:pt>
                <c:pt idx="2627">
                  <c:v>0.93609478714808791</c:v>
                </c:pt>
                <c:pt idx="2628">
                  <c:v>0.93623267139701549</c:v>
                </c:pt>
                <c:pt idx="2629">
                  <c:v>0.93719786113953163</c:v>
                </c:pt>
                <c:pt idx="2630">
                  <c:v>0.93733574538846098</c:v>
                </c:pt>
                <c:pt idx="2631">
                  <c:v>0.937473629637392</c:v>
                </c:pt>
                <c:pt idx="2632">
                  <c:v>0.93761151388632302</c:v>
                </c:pt>
                <c:pt idx="2633">
                  <c:v>0.93857670362883805</c:v>
                </c:pt>
                <c:pt idx="2634">
                  <c:v>0.93871458787776507</c:v>
                </c:pt>
                <c:pt idx="2635">
                  <c:v>0.93885247212669964</c:v>
                </c:pt>
                <c:pt idx="2636">
                  <c:v>0.93899035637563222</c:v>
                </c:pt>
                <c:pt idx="2637">
                  <c:v>0.93995554611814791</c:v>
                </c:pt>
                <c:pt idx="2638">
                  <c:v>0.94009343036707893</c:v>
                </c:pt>
                <c:pt idx="2639">
                  <c:v>0.94023131461600595</c:v>
                </c:pt>
                <c:pt idx="2640">
                  <c:v>0.94036919886493442</c:v>
                </c:pt>
                <c:pt idx="2641">
                  <c:v>0.94133438860745156</c:v>
                </c:pt>
                <c:pt idx="2642">
                  <c:v>0.94147227285638302</c:v>
                </c:pt>
                <c:pt idx="2643">
                  <c:v>0.94161015710531304</c:v>
                </c:pt>
                <c:pt idx="2644">
                  <c:v>0.94174804135424395</c:v>
                </c:pt>
                <c:pt idx="2645">
                  <c:v>0.94271323109675897</c:v>
                </c:pt>
                <c:pt idx="2646">
                  <c:v>0.94285111534569221</c:v>
                </c:pt>
                <c:pt idx="2647">
                  <c:v>0.94298899959462001</c:v>
                </c:pt>
                <c:pt idx="2648">
                  <c:v>0.94312688384355103</c:v>
                </c:pt>
                <c:pt idx="2649">
                  <c:v>0.94409207358606595</c:v>
                </c:pt>
                <c:pt idx="2650">
                  <c:v>0.94422995783499764</c:v>
                </c:pt>
                <c:pt idx="2651">
                  <c:v>0.94436784208392699</c:v>
                </c:pt>
                <c:pt idx="2652">
                  <c:v>0.94450572633285801</c:v>
                </c:pt>
                <c:pt idx="2653">
                  <c:v>0.94547091607537592</c:v>
                </c:pt>
                <c:pt idx="2654">
                  <c:v>0.94560880032430705</c:v>
                </c:pt>
                <c:pt idx="2655">
                  <c:v>0.94574668457323463</c:v>
                </c:pt>
                <c:pt idx="2656">
                  <c:v>0.94588456882216243</c:v>
                </c:pt>
                <c:pt idx="2657">
                  <c:v>0.9468497585646849</c:v>
                </c:pt>
                <c:pt idx="2658">
                  <c:v>0.94698764281361103</c:v>
                </c:pt>
                <c:pt idx="2659">
                  <c:v>0.94712552706254205</c:v>
                </c:pt>
                <c:pt idx="2660">
                  <c:v>0.94726341131147263</c:v>
                </c:pt>
                <c:pt idx="2661">
                  <c:v>0.94822860105398765</c:v>
                </c:pt>
                <c:pt idx="2662">
                  <c:v>0.94836648530291401</c:v>
                </c:pt>
                <c:pt idx="2663">
                  <c:v>0.94850436955184858</c:v>
                </c:pt>
                <c:pt idx="2664">
                  <c:v>0.94864225380078193</c:v>
                </c:pt>
                <c:pt idx="2665">
                  <c:v>0.94974532779222498</c:v>
                </c:pt>
                <c:pt idx="2666">
                  <c:v>0.94988321204115822</c:v>
                </c:pt>
                <c:pt idx="2667">
                  <c:v>0.95002109629009102</c:v>
                </c:pt>
                <c:pt idx="2668">
                  <c:v>0.95112417028153262</c:v>
                </c:pt>
                <c:pt idx="2669">
                  <c:v>0.95126205453046297</c:v>
                </c:pt>
                <c:pt idx="2670">
                  <c:v>0.95139993877939522</c:v>
                </c:pt>
                <c:pt idx="2671">
                  <c:v>0.95153782302832401</c:v>
                </c:pt>
                <c:pt idx="2672">
                  <c:v>0.95250301277083904</c:v>
                </c:pt>
                <c:pt idx="2673">
                  <c:v>0.9526408970197755</c:v>
                </c:pt>
                <c:pt idx="2674">
                  <c:v>0.95277878126870164</c:v>
                </c:pt>
                <c:pt idx="2675">
                  <c:v>0.95291666551762877</c:v>
                </c:pt>
                <c:pt idx="2676">
                  <c:v>0.95388185526014846</c:v>
                </c:pt>
                <c:pt idx="2677">
                  <c:v>0.95401973950907992</c:v>
                </c:pt>
                <c:pt idx="2678">
                  <c:v>0.95415762375800861</c:v>
                </c:pt>
                <c:pt idx="2679">
                  <c:v>0.95429550800693796</c:v>
                </c:pt>
                <c:pt idx="2680">
                  <c:v>0.95526069774945299</c:v>
                </c:pt>
                <c:pt idx="2681">
                  <c:v>0.95539858199838401</c:v>
                </c:pt>
                <c:pt idx="2682">
                  <c:v>0.95553646624731459</c:v>
                </c:pt>
                <c:pt idx="2683">
                  <c:v>0.95567435049624505</c:v>
                </c:pt>
                <c:pt idx="2684">
                  <c:v>0.95663954023876063</c:v>
                </c:pt>
                <c:pt idx="2685">
                  <c:v>0.95677742448769165</c:v>
                </c:pt>
                <c:pt idx="2686">
                  <c:v>0.95691530873662156</c:v>
                </c:pt>
                <c:pt idx="2687">
                  <c:v>0.95705319298555303</c:v>
                </c:pt>
                <c:pt idx="2688">
                  <c:v>0.9580183827280675</c:v>
                </c:pt>
                <c:pt idx="2689">
                  <c:v>0.95815626697699796</c:v>
                </c:pt>
                <c:pt idx="2690">
                  <c:v>0.95829415122592898</c:v>
                </c:pt>
                <c:pt idx="2691">
                  <c:v>0.958432035474859</c:v>
                </c:pt>
                <c:pt idx="2692">
                  <c:v>0.95939722521737503</c:v>
                </c:pt>
                <c:pt idx="2693">
                  <c:v>0.95953510946630449</c:v>
                </c:pt>
                <c:pt idx="2694">
                  <c:v>0.95967299371523596</c:v>
                </c:pt>
                <c:pt idx="2695">
                  <c:v>0.95981087796416764</c:v>
                </c:pt>
                <c:pt idx="2696">
                  <c:v>0.960776067706682</c:v>
                </c:pt>
                <c:pt idx="2697">
                  <c:v>0.96091395195561158</c:v>
                </c:pt>
                <c:pt idx="2698">
                  <c:v>0.96105183620454815</c:v>
                </c:pt>
                <c:pt idx="2699">
                  <c:v>0.96118972045347728</c:v>
                </c:pt>
                <c:pt idx="2700">
                  <c:v>0.96215491019598964</c:v>
                </c:pt>
                <c:pt idx="2701">
                  <c:v>0.962292794444919</c:v>
                </c:pt>
                <c:pt idx="2702">
                  <c:v>0.96243067869385246</c:v>
                </c:pt>
                <c:pt idx="2703">
                  <c:v>0.96256856294278059</c:v>
                </c:pt>
                <c:pt idx="2704">
                  <c:v>0.96353375268529595</c:v>
                </c:pt>
                <c:pt idx="2705">
                  <c:v>0.96367163693422986</c:v>
                </c:pt>
                <c:pt idx="2706">
                  <c:v>0.96380952118315921</c:v>
                </c:pt>
                <c:pt idx="2707">
                  <c:v>0.96394740543209045</c:v>
                </c:pt>
                <c:pt idx="2708">
                  <c:v>0.96491259517460259</c:v>
                </c:pt>
                <c:pt idx="2709">
                  <c:v>0.96505047942353728</c:v>
                </c:pt>
                <c:pt idx="2710">
                  <c:v>0.96518836367246397</c:v>
                </c:pt>
                <c:pt idx="2711">
                  <c:v>0.96532624792139499</c:v>
                </c:pt>
                <c:pt idx="2712">
                  <c:v>0.96642932191284059</c:v>
                </c:pt>
                <c:pt idx="2713">
                  <c:v>0.96656720616177105</c:v>
                </c:pt>
                <c:pt idx="2714">
                  <c:v>0.9667050904107054</c:v>
                </c:pt>
                <c:pt idx="2715">
                  <c:v>0.96780816440214801</c:v>
                </c:pt>
                <c:pt idx="2716">
                  <c:v>0.96794604865108091</c:v>
                </c:pt>
                <c:pt idx="2717">
                  <c:v>0.96808393290000905</c:v>
                </c:pt>
                <c:pt idx="2718">
                  <c:v>0.96918700689145498</c:v>
                </c:pt>
                <c:pt idx="2719">
                  <c:v>0.96932489114038745</c:v>
                </c:pt>
                <c:pt idx="2720">
                  <c:v>0.96946277538931558</c:v>
                </c:pt>
                <c:pt idx="2721">
                  <c:v>0.96960065963824993</c:v>
                </c:pt>
                <c:pt idx="2722">
                  <c:v>0.9705658493807614</c:v>
                </c:pt>
                <c:pt idx="2723">
                  <c:v>0.97070373362969653</c:v>
                </c:pt>
                <c:pt idx="2724">
                  <c:v>0.97084161787862722</c:v>
                </c:pt>
                <c:pt idx="2725">
                  <c:v>0.97097950212755624</c:v>
                </c:pt>
                <c:pt idx="2726">
                  <c:v>0.97194469187006882</c:v>
                </c:pt>
                <c:pt idx="2727">
                  <c:v>0.97208257611899973</c:v>
                </c:pt>
                <c:pt idx="2728">
                  <c:v>0.97222046036792953</c:v>
                </c:pt>
                <c:pt idx="2729">
                  <c:v>0.97235834461686077</c:v>
                </c:pt>
                <c:pt idx="2730">
                  <c:v>0.97332353435937824</c:v>
                </c:pt>
                <c:pt idx="2731">
                  <c:v>0.97346141860830981</c:v>
                </c:pt>
                <c:pt idx="2732">
                  <c:v>0.97359930285723628</c:v>
                </c:pt>
                <c:pt idx="2733">
                  <c:v>0.97373718710616752</c:v>
                </c:pt>
                <c:pt idx="2734">
                  <c:v>0.97470237684868499</c:v>
                </c:pt>
                <c:pt idx="2735">
                  <c:v>0.97484026109761379</c:v>
                </c:pt>
                <c:pt idx="2736">
                  <c:v>0.97497814534654481</c:v>
                </c:pt>
                <c:pt idx="2737">
                  <c:v>0.97511602959547483</c:v>
                </c:pt>
                <c:pt idx="2738">
                  <c:v>0.97608121933799064</c:v>
                </c:pt>
                <c:pt idx="2739">
                  <c:v>0.97621910358692077</c:v>
                </c:pt>
                <c:pt idx="2740">
                  <c:v>0.97635698783585056</c:v>
                </c:pt>
                <c:pt idx="2741">
                  <c:v>0.9764948720847868</c:v>
                </c:pt>
                <c:pt idx="2742">
                  <c:v>0.97746006182729395</c:v>
                </c:pt>
                <c:pt idx="2743">
                  <c:v>0.97759794607622741</c:v>
                </c:pt>
                <c:pt idx="2744">
                  <c:v>0.97773583032516298</c:v>
                </c:pt>
                <c:pt idx="2745">
                  <c:v>0.97787371457409333</c:v>
                </c:pt>
                <c:pt idx="2746">
                  <c:v>0.97883890431660381</c:v>
                </c:pt>
                <c:pt idx="2747">
                  <c:v>0.97897678856553483</c:v>
                </c:pt>
                <c:pt idx="2748">
                  <c:v>0.97911467281446662</c:v>
                </c:pt>
                <c:pt idx="2749">
                  <c:v>0.97925255706339664</c:v>
                </c:pt>
                <c:pt idx="2750">
                  <c:v>0.98021774680590701</c:v>
                </c:pt>
                <c:pt idx="2751">
                  <c:v>0.98035563105484202</c:v>
                </c:pt>
                <c:pt idx="2752">
                  <c:v>0.98049351530377304</c:v>
                </c:pt>
                <c:pt idx="2753">
                  <c:v>0.98063139955270351</c:v>
                </c:pt>
                <c:pt idx="2754">
                  <c:v>0.9815965892952131</c:v>
                </c:pt>
                <c:pt idx="2755">
                  <c:v>0.98173447354415133</c:v>
                </c:pt>
                <c:pt idx="2756">
                  <c:v>0.98187235779308002</c:v>
                </c:pt>
                <c:pt idx="2757">
                  <c:v>0.98201024204201059</c:v>
                </c:pt>
                <c:pt idx="2758">
                  <c:v>0.98311331603345598</c:v>
                </c:pt>
                <c:pt idx="2759">
                  <c:v>0.98325120028238699</c:v>
                </c:pt>
                <c:pt idx="2760">
                  <c:v>0.98338908453131757</c:v>
                </c:pt>
                <c:pt idx="2761">
                  <c:v>0.98449215852276006</c:v>
                </c:pt>
                <c:pt idx="2762">
                  <c:v>0.98463004277169397</c:v>
                </c:pt>
                <c:pt idx="2763">
                  <c:v>0.98476792702062277</c:v>
                </c:pt>
                <c:pt idx="2764">
                  <c:v>0.98587100101207004</c:v>
                </c:pt>
                <c:pt idx="2765">
                  <c:v>0.9860088852610005</c:v>
                </c:pt>
                <c:pt idx="2766">
                  <c:v>0.98614676950992908</c:v>
                </c:pt>
                <c:pt idx="2767">
                  <c:v>0.98724984350138045</c:v>
                </c:pt>
                <c:pt idx="2768">
                  <c:v>0.9873877277503047</c:v>
                </c:pt>
                <c:pt idx="2769">
                  <c:v>0.9875256119992385</c:v>
                </c:pt>
                <c:pt idx="2770">
                  <c:v>0.9876634962481734</c:v>
                </c:pt>
                <c:pt idx="2771">
                  <c:v>0.98862868599068499</c:v>
                </c:pt>
                <c:pt idx="2772">
                  <c:v>0.98876657023961456</c:v>
                </c:pt>
                <c:pt idx="2773">
                  <c:v>0.98890445448854891</c:v>
                </c:pt>
                <c:pt idx="2774">
                  <c:v>0.98904233873747649</c:v>
                </c:pt>
                <c:pt idx="2775">
                  <c:v>0.99000752847999196</c:v>
                </c:pt>
                <c:pt idx="2776">
                  <c:v>0.99014541272892265</c:v>
                </c:pt>
                <c:pt idx="2777">
                  <c:v>0.99028329697785256</c:v>
                </c:pt>
                <c:pt idx="2778">
                  <c:v>0.99042118122678358</c:v>
                </c:pt>
                <c:pt idx="2779">
                  <c:v>0.9913863709692956</c:v>
                </c:pt>
                <c:pt idx="2780">
                  <c:v>0.99152425521822896</c:v>
                </c:pt>
                <c:pt idx="2781">
                  <c:v>0.99166213946715742</c:v>
                </c:pt>
                <c:pt idx="2782">
                  <c:v>0.99180002371609099</c:v>
                </c:pt>
                <c:pt idx="2783">
                  <c:v>0.99276521345860846</c:v>
                </c:pt>
                <c:pt idx="2784">
                  <c:v>0.99290309770753649</c:v>
                </c:pt>
                <c:pt idx="2785">
                  <c:v>0.99304098195646406</c:v>
                </c:pt>
                <c:pt idx="2786">
                  <c:v>0.99317886620539864</c:v>
                </c:pt>
                <c:pt idx="2787">
                  <c:v>0.99414405594791078</c:v>
                </c:pt>
                <c:pt idx="2788">
                  <c:v>0.99428194019684357</c:v>
                </c:pt>
                <c:pt idx="2789">
                  <c:v>0.99441982444577404</c:v>
                </c:pt>
                <c:pt idx="2790">
                  <c:v>0.9945577086947045</c:v>
                </c:pt>
                <c:pt idx="2791">
                  <c:v>0.99552289843721742</c:v>
                </c:pt>
                <c:pt idx="2792">
                  <c:v>0.99566078268615099</c:v>
                </c:pt>
                <c:pt idx="2793">
                  <c:v>0.99579866693508345</c:v>
                </c:pt>
                <c:pt idx="2794">
                  <c:v>0.99593655118401159</c:v>
                </c:pt>
                <c:pt idx="2795">
                  <c:v>0.9969017409265265</c:v>
                </c:pt>
                <c:pt idx="2796">
                  <c:v>0.99703962517545797</c:v>
                </c:pt>
                <c:pt idx="2797">
                  <c:v>0.99717750942438799</c:v>
                </c:pt>
                <c:pt idx="2798">
                  <c:v>0.99731539367331901</c:v>
                </c:pt>
                <c:pt idx="2799">
                  <c:v>0.99828058341583359</c:v>
                </c:pt>
                <c:pt idx="2800">
                  <c:v>0.9984184676647645</c:v>
                </c:pt>
                <c:pt idx="2801">
                  <c:v>0.99855635191369307</c:v>
                </c:pt>
                <c:pt idx="2802">
                  <c:v>0.99869423616262665</c:v>
                </c:pt>
                <c:pt idx="2803">
                  <c:v>0.99979731015407491</c:v>
                </c:pt>
                <c:pt idx="2804">
                  <c:v>0.99993519440300305</c:v>
                </c:pt>
              </c:numCache>
            </c:numRef>
          </c:xVal>
          <c:yVal>
            <c:numRef>
              <c:f>Sheet2!$O$1:$O$2805</c:f>
              <c:numCache>
                <c:formatCode>General</c:formatCode>
                <c:ptCount val="2805"/>
                <c:pt idx="0">
                  <c:v>0</c:v>
                </c:pt>
                <c:pt idx="1">
                  <c:v>72.458081420655589</c:v>
                </c:pt>
                <c:pt idx="2">
                  <c:v>72.458353164663308</c:v>
                </c:pt>
                <c:pt idx="3">
                  <c:v>72.458550477732501</c:v>
                </c:pt>
                <c:pt idx="4">
                  <c:v>72.458628251436181</c:v>
                </c:pt>
                <c:pt idx="5">
                  <c:v>72.458847448455288</c:v>
                </c:pt>
                <c:pt idx="6">
                  <c:v>72.458882285156179</c:v>
                </c:pt>
                <c:pt idx="7">
                  <c:v>72.458942558426784</c:v>
                </c:pt>
                <c:pt idx="8">
                  <c:v>72.4589663939622</c:v>
                </c:pt>
                <c:pt idx="9">
                  <c:v>72.458986985267359</c:v>
                </c:pt>
                <c:pt idx="10">
                  <c:v>72.459004383602903</c:v>
                </c:pt>
                <c:pt idx="11">
                  <c:v>72.459044857350449</c:v>
                </c:pt>
                <c:pt idx="12">
                  <c:v>72.459063762874393</c:v>
                </c:pt>
                <c:pt idx="13">
                  <c:v>72.459084070232493</c:v>
                </c:pt>
                <c:pt idx="14">
                  <c:v>72.459093353898879</c:v>
                </c:pt>
                <c:pt idx="15">
                  <c:v>72.459103571502524</c:v>
                </c:pt>
                <c:pt idx="16">
                  <c:v>72.459106213381048</c:v>
                </c:pt>
                <c:pt idx="17">
                  <c:v>72.459110497146014</c:v>
                </c:pt>
                <c:pt idx="18">
                  <c:v>72.459113864719697</c:v>
                </c:pt>
                <c:pt idx="19">
                  <c:v>72.459116400574899</c:v>
                </c:pt>
                <c:pt idx="20">
                  <c:v>72.4591190975503</c:v>
                </c:pt>
                <c:pt idx="21">
                  <c:v>72.45912103175398</c:v>
                </c:pt>
                <c:pt idx="22">
                  <c:v>72.459121489544927</c:v>
                </c:pt>
                <c:pt idx="23">
                  <c:v>72.459122682041496</c:v>
                </c:pt>
                <c:pt idx="24">
                  <c:v>72.459123575797975</c:v>
                </c:pt>
                <c:pt idx="25">
                  <c:v>72.459124068686123</c:v>
                </c:pt>
                <c:pt idx="26">
                  <c:v>72.459124535426398</c:v>
                </c:pt>
                <c:pt idx="27">
                  <c:v>72.459124776086981</c:v>
                </c:pt>
                <c:pt idx="28">
                  <c:v>72.459124887406901</c:v>
                </c:pt>
                <c:pt idx="29">
                  <c:v>72.45912500307989</c:v>
                </c:pt>
                <c:pt idx="30">
                  <c:v>72.45912505385418</c:v>
                </c:pt>
                <c:pt idx="31">
                  <c:v>72.459125102376007</c:v>
                </c:pt>
                <c:pt idx="32">
                  <c:v>72.459125221245728</c:v>
                </c:pt>
                <c:pt idx="33">
                  <c:v>72.459125232173207</c:v>
                </c:pt>
                <c:pt idx="34">
                  <c:v>72.459125270406105</c:v>
                </c:pt>
                <c:pt idx="35">
                  <c:v>72.459125301455202</c:v>
                </c:pt>
                <c:pt idx="36">
                  <c:v>72.459125341423203</c:v>
                </c:pt>
                <c:pt idx="37">
                  <c:v>72.459125393597802</c:v>
                </c:pt>
                <c:pt idx="38">
                  <c:v>72.459125391649607</c:v>
                </c:pt>
                <c:pt idx="39">
                  <c:v>72.459125390888602</c:v>
                </c:pt>
                <c:pt idx="40">
                  <c:v>72.459125414540722</c:v>
                </c:pt>
                <c:pt idx="41">
                  <c:v>72.459125429943882</c:v>
                </c:pt>
                <c:pt idx="42">
                  <c:v>72.459125438040829</c:v>
                </c:pt>
                <c:pt idx="43">
                  <c:v>72.459125439776059</c:v>
                </c:pt>
                <c:pt idx="44">
                  <c:v>72.45912544135895</c:v>
                </c:pt>
                <c:pt idx="45">
                  <c:v>72.459125452804102</c:v>
                </c:pt>
                <c:pt idx="46">
                  <c:v>72.459125438040829</c:v>
                </c:pt>
                <c:pt idx="47">
                  <c:v>72.459125458009325</c:v>
                </c:pt>
                <c:pt idx="48">
                  <c:v>72.459125448725459</c:v>
                </c:pt>
                <c:pt idx="49">
                  <c:v>72.459125429699895</c:v>
                </c:pt>
                <c:pt idx="50">
                  <c:v>72.459125462119161</c:v>
                </c:pt>
                <c:pt idx="51">
                  <c:v>72.459125458770714</c:v>
                </c:pt>
                <c:pt idx="52">
                  <c:v>72.45912545088629</c:v>
                </c:pt>
                <c:pt idx="53">
                  <c:v>72.459125458435494</c:v>
                </c:pt>
                <c:pt idx="54">
                  <c:v>72.459125454660906</c:v>
                </c:pt>
                <c:pt idx="55">
                  <c:v>72.459125455269827</c:v>
                </c:pt>
                <c:pt idx="56">
                  <c:v>72.459125459135961</c:v>
                </c:pt>
                <c:pt idx="57">
                  <c:v>72.459125466167691</c:v>
                </c:pt>
                <c:pt idx="58">
                  <c:v>72.459125462393061</c:v>
                </c:pt>
                <c:pt idx="59">
                  <c:v>72.459125456609101</c:v>
                </c:pt>
                <c:pt idx="60">
                  <c:v>72.459125453626001</c:v>
                </c:pt>
                <c:pt idx="61">
                  <c:v>72.459125456243797</c:v>
                </c:pt>
                <c:pt idx="62">
                  <c:v>72.459125451890927</c:v>
                </c:pt>
                <c:pt idx="63">
                  <c:v>72.459125463701696</c:v>
                </c:pt>
                <c:pt idx="64">
                  <c:v>72.459125461053759</c:v>
                </c:pt>
                <c:pt idx="65">
                  <c:v>72.459125450978135</c:v>
                </c:pt>
                <c:pt idx="66">
                  <c:v>72.459125462210579</c:v>
                </c:pt>
                <c:pt idx="67">
                  <c:v>72.45912545992752</c:v>
                </c:pt>
                <c:pt idx="68">
                  <c:v>72.459125453382427</c:v>
                </c:pt>
                <c:pt idx="69">
                  <c:v>72.459125437644801</c:v>
                </c:pt>
                <c:pt idx="70">
                  <c:v>72.459125465984727</c:v>
                </c:pt>
                <c:pt idx="71">
                  <c:v>72.459125466532626</c:v>
                </c:pt>
                <c:pt idx="72">
                  <c:v>72.459125461571247</c:v>
                </c:pt>
                <c:pt idx="73">
                  <c:v>72.459125458283296</c:v>
                </c:pt>
                <c:pt idx="74">
                  <c:v>72.45912544893865</c:v>
                </c:pt>
                <c:pt idx="75">
                  <c:v>72.459125463853923</c:v>
                </c:pt>
                <c:pt idx="76">
                  <c:v>72.459125463306435</c:v>
                </c:pt>
                <c:pt idx="77">
                  <c:v>72.459125457552702</c:v>
                </c:pt>
                <c:pt idx="78">
                  <c:v>72.459125458252927</c:v>
                </c:pt>
                <c:pt idx="79">
                  <c:v>72.45912545685259</c:v>
                </c:pt>
                <c:pt idx="80">
                  <c:v>72.459125452743194</c:v>
                </c:pt>
                <c:pt idx="81">
                  <c:v>72.4591254522866</c:v>
                </c:pt>
                <c:pt idx="82">
                  <c:v>72.459125457370476</c:v>
                </c:pt>
                <c:pt idx="83">
                  <c:v>72.459125462057926</c:v>
                </c:pt>
                <c:pt idx="84">
                  <c:v>72.45912545944033</c:v>
                </c:pt>
                <c:pt idx="85">
                  <c:v>72.459125460749377</c:v>
                </c:pt>
                <c:pt idx="86">
                  <c:v>72.459125459135961</c:v>
                </c:pt>
                <c:pt idx="87">
                  <c:v>72.459125457613595</c:v>
                </c:pt>
                <c:pt idx="88">
                  <c:v>72.459125458922827</c:v>
                </c:pt>
                <c:pt idx="89">
                  <c:v>72.459125453626001</c:v>
                </c:pt>
                <c:pt idx="90">
                  <c:v>72.459125450825496</c:v>
                </c:pt>
                <c:pt idx="91">
                  <c:v>72.459125453443306</c:v>
                </c:pt>
                <c:pt idx="92">
                  <c:v>72.459125455026197</c:v>
                </c:pt>
                <c:pt idx="93">
                  <c:v>72.459125455848579</c:v>
                </c:pt>
                <c:pt idx="94">
                  <c:v>72.459125455604607</c:v>
                </c:pt>
                <c:pt idx="95">
                  <c:v>72.459125458739905</c:v>
                </c:pt>
                <c:pt idx="96">
                  <c:v>72.459125458191991</c:v>
                </c:pt>
                <c:pt idx="97">
                  <c:v>72.459125457857127</c:v>
                </c:pt>
                <c:pt idx="98">
                  <c:v>72.459125458100999</c:v>
                </c:pt>
                <c:pt idx="99">
                  <c:v>72.45912546114522</c:v>
                </c:pt>
                <c:pt idx="100">
                  <c:v>72.459125461327957</c:v>
                </c:pt>
                <c:pt idx="101">
                  <c:v>72.459125458314148</c:v>
                </c:pt>
                <c:pt idx="102">
                  <c:v>72.459125464036859</c:v>
                </c:pt>
                <c:pt idx="103">
                  <c:v>72.459125458678997</c:v>
                </c:pt>
                <c:pt idx="104">
                  <c:v>72.459125459683591</c:v>
                </c:pt>
                <c:pt idx="105">
                  <c:v>72.459125457918361</c:v>
                </c:pt>
                <c:pt idx="106">
                  <c:v>72.459125456700392</c:v>
                </c:pt>
                <c:pt idx="107">
                  <c:v>72.459125458709494</c:v>
                </c:pt>
                <c:pt idx="108">
                  <c:v>72.459125458131126</c:v>
                </c:pt>
                <c:pt idx="109">
                  <c:v>72.45912545657869</c:v>
                </c:pt>
                <c:pt idx="110">
                  <c:v>72.459125455269827</c:v>
                </c:pt>
                <c:pt idx="111">
                  <c:v>72.459125456913497</c:v>
                </c:pt>
                <c:pt idx="112">
                  <c:v>72.45912545590933</c:v>
                </c:pt>
                <c:pt idx="113">
                  <c:v>72.459125456822193</c:v>
                </c:pt>
                <c:pt idx="114">
                  <c:v>72.45912545992752</c:v>
                </c:pt>
                <c:pt idx="115">
                  <c:v>72.459125458314148</c:v>
                </c:pt>
                <c:pt idx="116">
                  <c:v>72.459125459896697</c:v>
                </c:pt>
                <c:pt idx="117">
                  <c:v>72.459125458557295</c:v>
                </c:pt>
                <c:pt idx="118">
                  <c:v>72.45912546166268</c:v>
                </c:pt>
                <c:pt idx="119">
                  <c:v>72.459125454356496</c:v>
                </c:pt>
                <c:pt idx="120">
                  <c:v>72.459125455239644</c:v>
                </c:pt>
                <c:pt idx="121">
                  <c:v>72.459125457279129</c:v>
                </c:pt>
                <c:pt idx="122">
                  <c:v>72.459125460962611</c:v>
                </c:pt>
                <c:pt idx="123">
                  <c:v>72.459125458770714</c:v>
                </c:pt>
                <c:pt idx="124">
                  <c:v>72.459125456974391</c:v>
                </c:pt>
                <c:pt idx="125">
                  <c:v>72.459125457431</c:v>
                </c:pt>
                <c:pt idx="126">
                  <c:v>72.459125455604607</c:v>
                </c:pt>
                <c:pt idx="127">
                  <c:v>72.459125457187497</c:v>
                </c:pt>
                <c:pt idx="128">
                  <c:v>72.459125458922827</c:v>
                </c:pt>
                <c:pt idx="129">
                  <c:v>72.459125457887623</c:v>
                </c:pt>
                <c:pt idx="130">
                  <c:v>72.459125457187497</c:v>
                </c:pt>
                <c:pt idx="131">
                  <c:v>72.459125457309227</c:v>
                </c:pt>
                <c:pt idx="132">
                  <c:v>72.45912545928816</c:v>
                </c:pt>
                <c:pt idx="133">
                  <c:v>72.459125460140712</c:v>
                </c:pt>
                <c:pt idx="134">
                  <c:v>72.459125459105678</c:v>
                </c:pt>
                <c:pt idx="135">
                  <c:v>72.459125455209247</c:v>
                </c:pt>
                <c:pt idx="136">
                  <c:v>72.459125456517796</c:v>
                </c:pt>
                <c:pt idx="137">
                  <c:v>72.459125455421898</c:v>
                </c:pt>
                <c:pt idx="138">
                  <c:v>72.459125457918361</c:v>
                </c:pt>
                <c:pt idx="139">
                  <c:v>72.459125456335414</c:v>
                </c:pt>
                <c:pt idx="140">
                  <c:v>72.45912545657869</c:v>
                </c:pt>
                <c:pt idx="141">
                  <c:v>72.459125458222744</c:v>
                </c:pt>
                <c:pt idx="142">
                  <c:v>72.459125460474993</c:v>
                </c:pt>
                <c:pt idx="143">
                  <c:v>72.459125455939684</c:v>
                </c:pt>
                <c:pt idx="144">
                  <c:v>72.459125456152506</c:v>
                </c:pt>
                <c:pt idx="145">
                  <c:v>72.459125455969897</c:v>
                </c:pt>
                <c:pt idx="146">
                  <c:v>72.459125455604607</c:v>
                </c:pt>
                <c:pt idx="147">
                  <c:v>72.459125456791682</c:v>
                </c:pt>
                <c:pt idx="148">
                  <c:v>72.459125456517796</c:v>
                </c:pt>
                <c:pt idx="149">
                  <c:v>72.459125454691403</c:v>
                </c:pt>
                <c:pt idx="150">
                  <c:v>72.459125456335414</c:v>
                </c:pt>
                <c:pt idx="151">
                  <c:v>72.459125456365626</c:v>
                </c:pt>
                <c:pt idx="152">
                  <c:v>72.459125457461383</c:v>
                </c:pt>
                <c:pt idx="153">
                  <c:v>72.459125457887623</c:v>
                </c:pt>
                <c:pt idx="154">
                  <c:v>72.459125458800827</c:v>
                </c:pt>
                <c:pt idx="155">
                  <c:v>72.459125456700392</c:v>
                </c:pt>
                <c:pt idx="156">
                  <c:v>72.459125455239644</c:v>
                </c:pt>
                <c:pt idx="157">
                  <c:v>72.459125456396023</c:v>
                </c:pt>
                <c:pt idx="158">
                  <c:v>72.459125457187497</c:v>
                </c:pt>
                <c:pt idx="159">
                  <c:v>72.459125457674503</c:v>
                </c:pt>
                <c:pt idx="160">
                  <c:v>72.459125458496402</c:v>
                </c:pt>
                <c:pt idx="161">
                  <c:v>72.459125455635345</c:v>
                </c:pt>
                <c:pt idx="162">
                  <c:v>72.459125457035327</c:v>
                </c:pt>
                <c:pt idx="163">
                  <c:v>72.459125456365626</c:v>
                </c:pt>
                <c:pt idx="164">
                  <c:v>72.459125456122123</c:v>
                </c:pt>
                <c:pt idx="165">
                  <c:v>72.459125457918361</c:v>
                </c:pt>
                <c:pt idx="166">
                  <c:v>72.459125457309227</c:v>
                </c:pt>
                <c:pt idx="167">
                  <c:v>72.459125456822193</c:v>
                </c:pt>
                <c:pt idx="168">
                  <c:v>72.459125457187497</c:v>
                </c:pt>
                <c:pt idx="169">
                  <c:v>72.459125456943895</c:v>
                </c:pt>
                <c:pt idx="170">
                  <c:v>72.459125457461383</c:v>
                </c:pt>
                <c:pt idx="171">
                  <c:v>72.459125458100999</c:v>
                </c:pt>
                <c:pt idx="172">
                  <c:v>72.459125456913497</c:v>
                </c:pt>
                <c:pt idx="173">
                  <c:v>72.459125454295943</c:v>
                </c:pt>
                <c:pt idx="174">
                  <c:v>72.459125456761299</c:v>
                </c:pt>
                <c:pt idx="175">
                  <c:v>72.459125456700392</c:v>
                </c:pt>
                <c:pt idx="176">
                  <c:v>72.45912545657869</c:v>
                </c:pt>
                <c:pt idx="177">
                  <c:v>72.459125457339695</c:v>
                </c:pt>
                <c:pt idx="178">
                  <c:v>72.459125458831195</c:v>
                </c:pt>
                <c:pt idx="179">
                  <c:v>72.459125457644106</c:v>
                </c:pt>
                <c:pt idx="180">
                  <c:v>72.459125456913497</c:v>
                </c:pt>
                <c:pt idx="181">
                  <c:v>72.459125455878876</c:v>
                </c:pt>
                <c:pt idx="182">
                  <c:v>72.45912545590933</c:v>
                </c:pt>
                <c:pt idx="183">
                  <c:v>72.459125457857127</c:v>
                </c:pt>
                <c:pt idx="184">
                  <c:v>72.459125456943895</c:v>
                </c:pt>
                <c:pt idx="185">
                  <c:v>72.459125456791682</c:v>
                </c:pt>
                <c:pt idx="186">
                  <c:v>72.459125458009325</c:v>
                </c:pt>
                <c:pt idx="187">
                  <c:v>72.459125456730902</c:v>
                </c:pt>
                <c:pt idx="188">
                  <c:v>72.459125457309227</c:v>
                </c:pt>
                <c:pt idx="189">
                  <c:v>72.4591254564873</c:v>
                </c:pt>
                <c:pt idx="190">
                  <c:v>72.459125458222744</c:v>
                </c:pt>
                <c:pt idx="191">
                  <c:v>72.459125457644106</c:v>
                </c:pt>
                <c:pt idx="192">
                  <c:v>72.459125457065696</c:v>
                </c:pt>
                <c:pt idx="193">
                  <c:v>72.459125457126603</c:v>
                </c:pt>
                <c:pt idx="194">
                  <c:v>72.45912545666998</c:v>
                </c:pt>
                <c:pt idx="195">
                  <c:v>72.459125457339695</c:v>
                </c:pt>
                <c:pt idx="196">
                  <c:v>72.459125458131126</c:v>
                </c:pt>
                <c:pt idx="197">
                  <c:v>72.45912545721832</c:v>
                </c:pt>
                <c:pt idx="198">
                  <c:v>72.459125457644106</c:v>
                </c:pt>
                <c:pt idx="199">
                  <c:v>72.459125457522305</c:v>
                </c:pt>
                <c:pt idx="200">
                  <c:v>72.459125455939684</c:v>
                </c:pt>
                <c:pt idx="201">
                  <c:v>72.459125457035327</c:v>
                </c:pt>
                <c:pt idx="202">
                  <c:v>72.459125457857127</c:v>
                </c:pt>
                <c:pt idx="203">
                  <c:v>72.459125456700392</c:v>
                </c:pt>
                <c:pt idx="204">
                  <c:v>72.459125456061201</c:v>
                </c:pt>
                <c:pt idx="205">
                  <c:v>72.459125456943895</c:v>
                </c:pt>
                <c:pt idx="206">
                  <c:v>72.459125456974391</c:v>
                </c:pt>
                <c:pt idx="207">
                  <c:v>72.459125458161523</c:v>
                </c:pt>
                <c:pt idx="208">
                  <c:v>72.459125458374899</c:v>
                </c:pt>
                <c:pt idx="209">
                  <c:v>72.459125457522305</c:v>
                </c:pt>
                <c:pt idx="210">
                  <c:v>72.459125456913497</c:v>
                </c:pt>
                <c:pt idx="211">
                  <c:v>72.459125458009325</c:v>
                </c:pt>
                <c:pt idx="212">
                  <c:v>72.459125456974391</c:v>
                </c:pt>
                <c:pt idx="213">
                  <c:v>72.459125457979027</c:v>
                </c:pt>
                <c:pt idx="214">
                  <c:v>72.459125455848579</c:v>
                </c:pt>
                <c:pt idx="215">
                  <c:v>72.459125457583198</c:v>
                </c:pt>
                <c:pt idx="216">
                  <c:v>72.459125457126603</c:v>
                </c:pt>
                <c:pt idx="217">
                  <c:v>72.459125457065696</c:v>
                </c:pt>
                <c:pt idx="218">
                  <c:v>72.459125457035327</c:v>
                </c:pt>
                <c:pt idx="219">
                  <c:v>72.459125456182903</c:v>
                </c:pt>
                <c:pt idx="220">
                  <c:v>72.459125457126603</c:v>
                </c:pt>
                <c:pt idx="221">
                  <c:v>72.459125456943895</c:v>
                </c:pt>
                <c:pt idx="222">
                  <c:v>72.459125457065696</c:v>
                </c:pt>
                <c:pt idx="223">
                  <c:v>72.4591254564873</c:v>
                </c:pt>
                <c:pt idx="224">
                  <c:v>72.459125458496402</c:v>
                </c:pt>
                <c:pt idx="225">
                  <c:v>72.459125456943895</c:v>
                </c:pt>
                <c:pt idx="226">
                  <c:v>72.459125458739905</c:v>
                </c:pt>
                <c:pt idx="227">
                  <c:v>72.45912545724866</c:v>
                </c:pt>
                <c:pt idx="228">
                  <c:v>72.459125458587692</c:v>
                </c:pt>
                <c:pt idx="229">
                  <c:v>72.45912545724866</c:v>
                </c:pt>
                <c:pt idx="230">
                  <c:v>72.459125456061201</c:v>
                </c:pt>
                <c:pt idx="231">
                  <c:v>72.459125458678997</c:v>
                </c:pt>
                <c:pt idx="232">
                  <c:v>72.459125458374899</c:v>
                </c:pt>
                <c:pt idx="233">
                  <c:v>72.45912545685259</c:v>
                </c:pt>
                <c:pt idx="234">
                  <c:v>72.459125457979027</c:v>
                </c:pt>
                <c:pt idx="235">
                  <c:v>72.459125457096093</c:v>
                </c:pt>
                <c:pt idx="236">
                  <c:v>72.459125457979027</c:v>
                </c:pt>
                <c:pt idx="237">
                  <c:v>72.459125457187497</c:v>
                </c:pt>
                <c:pt idx="238">
                  <c:v>72.459125457765822</c:v>
                </c:pt>
                <c:pt idx="239">
                  <c:v>72.459125458466005</c:v>
                </c:pt>
                <c:pt idx="240">
                  <c:v>72.459125457857127</c:v>
                </c:pt>
                <c:pt idx="241">
                  <c:v>72.459125457735425</c:v>
                </c:pt>
                <c:pt idx="242">
                  <c:v>72.459125457765822</c:v>
                </c:pt>
                <c:pt idx="243">
                  <c:v>72.459125458191991</c:v>
                </c:pt>
                <c:pt idx="244">
                  <c:v>72.459125457157285</c:v>
                </c:pt>
                <c:pt idx="245">
                  <c:v>72.459125458344545</c:v>
                </c:pt>
                <c:pt idx="246">
                  <c:v>72.459125456548207</c:v>
                </c:pt>
                <c:pt idx="247">
                  <c:v>72.45912545685259</c:v>
                </c:pt>
                <c:pt idx="248">
                  <c:v>72.459125458161523</c:v>
                </c:pt>
                <c:pt idx="249">
                  <c:v>72.459125457948844</c:v>
                </c:pt>
                <c:pt idx="250">
                  <c:v>72.459125456913497</c:v>
                </c:pt>
                <c:pt idx="251">
                  <c:v>72.459125457613595</c:v>
                </c:pt>
                <c:pt idx="252">
                  <c:v>72.4591254564873</c:v>
                </c:pt>
                <c:pt idx="253">
                  <c:v>72.459125457613595</c:v>
                </c:pt>
                <c:pt idx="254">
                  <c:v>72.459125455391799</c:v>
                </c:pt>
                <c:pt idx="255">
                  <c:v>72.459125457979027</c:v>
                </c:pt>
                <c:pt idx="256">
                  <c:v>72.459125458405097</c:v>
                </c:pt>
                <c:pt idx="257">
                  <c:v>72.459125456913497</c:v>
                </c:pt>
                <c:pt idx="258">
                  <c:v>72.459125457187497</c:v>
                </c:pt>
                <c:pt idx="259">
                  <c:v>72.459125456974391</c:v>
                </c:pt>
                <c:pt idx="260">
                  <c:v>72.459125457644106</c:v>
                </c:pt>
                <c:pt idx="261">
                  <c:v>72.459125457887623</c:v>
                </c:pt>
                <c:pt idx="262">
                  <c:v>72.459125456730902</c:v>
                </c:pt>
                <c:pt idx="263">
                  <c:v>72.459125456091598</c:v>
                </c:pt>
                <c:pt idx="264">
                  <c:v>72.459125457461383</c:v>
                </c:pt>
                <c:pt idx="265">
                  <c:v>72.459125457004802</c:v>
                </c:pt>
                <c:pt idx="266">
                  <c:v>72.459125458283296</c:v>
                </c:pt>
                <c:pt idx="267">
                  <c:v>72.45912545724866</c:v>
                </c:pt>
                <c:pt idx="268">
                  <c:v>72.459125456213627</c:v>
                </c:pt>
                <c:pt idx="269">
                  <c:v>72.459125457065696</c:v>
                </c:pt>
                <c:pt idx="270">
                  <c:v>72.459125457339695</c:v>
                </c:pt>
                <c:pt idx="271">
                  <c:v>72.45912545721832</c:v>
                </c:pt>
                <c:pt idx="272">
                  <c:v>72.459125456700392</c:v>
                </c:pt>
                <c:pt idx="273">
                  <c:v>72.459125457370476</c:v>
                </c:pt>
                <c:pt idx="274">
                  <c:v>72.4591254564873</c:v>
                </c:pt>
                <c:pt idx="275">
                  <c:v>72.459125458222744</c:v>
                </c:pt>
                <c:pt idx="276">
                  <c:v>72.459125458557295</c:v>
                </c:pt>
                <c:pt idx="277">
                  <c:v>72.459125456730902</c:v>
                </c:pt>
                <c:pt idx="278">
                  <c:v>72.459125455969897</c:v>
                </c:pt>
                <c:pt idx="279">
                  <c:v>72.459125457309227</c:v>
                </c:pt>
                <c:pt idx="280">
                  <c:v>72.459125457431</c:v>
                </c:pt>
                <c:pt idx="281">
                  <c:v>72.459125457857127</c:v>
                </c:pt>
                <c:pt idx="282">
                  <c:v>72.459125456609101</c:v>
                </c:pt>
                <c:pt idx="283">
                  <c:v>72.459125456609101</c:v>
                </c:pt>
                <c:pt idx="284">
                  <c:v>72.459125457431</c:v>
                </c:pt>
                <c:pt idx="285">
                  <c:v>72.459125457126603</c:v>
                </c:pt>
                <c:pt idx="286">
                  <c:v>72.459125457765822</c:v>
                </c:pt>
                <c:pt idx="287">
                  <c:v>72.459125456122123</c:v>
                </c:pt>
                <c:pt idx="288">
                  <c:v>72.459125457765822</c:v>
                </c:pt>
                <c:pt idx="289">
                  <c:v>72.459125457918361</c:v>
                </c:pt>
                <c:pt idx="290">
                  <c:v>72.459125456365626</c:v>
                </c:pt>
                <c:pt idx="291">
                  <c:v>72.459125457035327</c:v>
                </c:pt>
                <c:pt idx="292">
                  <c:v>72.459125457187497</c:v>
                </c:pt>
                <c:pt idx="293">
                  <c:v>72.459125456365626</c:v>
                </c:pt>
                <c:pt idx="294">
                  <c:v>72.459125457948844</c:v>
                </c:pt>
                <c:pt idx="295">
                  <c:v>72.45912545721832</c:v>
                </c:pt>
                <c:pt idx="296">
                  <c:v>72.459125457522305</c:v>
                </c:pt>
                <c:pt idx="297">
                  <c:v>72.4591254577049</c:v>
                </c:pt>
                <c:pt idx="298">
                  <c:v>72.459125456396023</c:v>
                </c:pt>
                <c:pt idx="299">
                  <c:v>72.45912545724866</c:v>
                </c:pt>
                <c:pt idx="300">
                  <c:v>72.4591254577049</c:v>
                </c:pt>
                <c:pt idx="301">
                  <c:v>72.45912545685259</c:v>
                </c:pt>
                <c:pt idx="302">
                  <c:v>72.459125457309227</c:v>
                </c:pt>
                <c:pt idx="303">
                  <c:v>72.459125457826701</c:v>
                </c:pt>
                <c:pt idx="304">
                  <c:v>72.459125457735425</c:v>
                </c:pt>
                <c:pt idx="305">
                  <c:v>72.459125457948844</c:v>
                </c:pt>
                <c:pt idx="306">
                  <c:v>72.45912545724866</c:v>
                </c:pt>
                <c:pt idx="307">
                  <c:v>72.459125457796304</c:v>
                </c:pt>
                <c:pt idx="308">
                  <c:v>72.459125458252927</c:v>
                </c:pt>
                <c:pt idx="309">
                  <c:v>72.459125457309227</c:v>
                </c:pt>
                <c:pt idx="310">
                  <c:v>72.459125457279129</c:v>
                </c:pt>
                <c:pt idx="311">
                  <c:v>72.459125456396023</c:v>
                </c:pt>
                <c:pt idx="312">
                  <c:v>72.459125457339695</c:v>
                </c:pt>
                <c:pt idx="313">
                  <c:v>72.459125457339695</c:v>
                </c:pt>
                <c:pt idx="314">
                  <c:v>72.45912545724866</c:v>
                </c:pt>
                <c:pt idx="315">
                  <c:v>72.459125457583198</c:v>
                </c:pt>
                <c:pt idx="316">
                  <c:v>72.459125457187497</c:v>
                </c:pt>
                <c:pt idx="317">
                  <c:v>72.459125457339695</c:v>
                </c:pt>
                <c:pt idx="318">
                  <c:v>72.459125458344545</c:v>
                </c:pt>
                <c:pt idx="319">
                  <c:v>72.459125456304704</c:v>
                </c:pt>
                <c:pt idx="320">
                  <c:v>72.45912545685259</c:v>
                </c:pt>
                <c:pt idx="321">
                  <c:v>72.459125457857127</c:v>
                </c:pt>
                <c:pt idx="322">
                  <c:v>72.459125456609101</c:v>
                </c:pt>
                <c:pt idx="323">
                  <c:v>72.459125457126603</c:v>
                </c:pt>
                <c:pt idx="324">
                  <c:v>72.459125456456889</c:v>
                </c:pt>
                <c:pt idx="325">
                  <c:v>72.459125458344545</c:v>
                </c:pt>
                <c:pt idx="326">
                  <c:v>72.459125456943895</c:v>
                </c:pt>
                <c:pt idx="327">
                  <c:v>72.459125457613595</c:v>
                </c:pt>
                <c:pt idx="328">
                  <c:v>72.459125457583198</c:v>
                </c:pt>
                <c:pt idx="329">
                  <c:v>72.459125457065696</c:v>
                </c:pt>
                <c:pt idx="330">
                  <c:v>72.459125456791682</c:v>
                </c:pt>
                <c:pt idx="331">
                  <c:v>72.4591254568831</c:v>
                </c:pt>
                <c:pt idx="332">
                  <c:v>72.459125457096093</c:v>
                </c:pt>
                <c:pt idx="333">
                  <c:v>72.459125457035327</c:v>
                </c:pt>
                <c:pt idx="334">
                  <c:v>72.459125456517796</c:v>
                </c:pt>
                <c:pt idx="335">
                  <c:v>72.45912545685259</c:v>
                </c:pt>
                <c:pt idx="336">
                  <c:v>72.459125457644106</c:v>
                </c:pt>
                <c:pt idx="337">
                  <c:v>72.459125457461383</c:v>
                </c:pt>
                <c:pt idx="338">
                  <c:v>72.459125457659283</c:v>
                </c:pt>
                <c:pt idx="339">
                  <c:v>72.459125457628801</c:v>
                </c:pt>
                <c:pt idx="340">
                  <c:v>72.459125457019994</c:v>
                </c:pt>
                <c:pt idx="341">
                  <c:v>72.459125457765822</c:v>
                </c:pt>
                <c:pt idx="342">
                  <c:v>72.45912545685259</c:v>
                </c:pt>
                <c:pt idx="343">
                  <c:v>72.459125456380804</c:v>
                </c:pt>
                <c:pt idx="344">
                  <c:v>72.459125457659283</c:v>
                </c:pt>
                <c:pt idx="345">
                  <c:v>72.45912545724866</c:v>
                </c:pt>
                <c:pt idx="346">
                  <c:v>72.459125457826701</c:v>
                </c:pt>
                <c:pt idx="347">
                  <c:v>72.459125457309227</c:v>
                </c:pt>
                <c:pt idx="348">
                  <c:v>72.459125457431</c:v>
                </c:pt>
                <c:pt idx="349">
                  <c:v>72.459125456761299</c:v>
                </c:pt>
                <c:pt idx="350">
                  <c:v>72.459125457598404</c:v>
                </c:pt>
                <c:pt idx="351">
                  <c:v>72.4591254564873</c:v>
                </c:pt>
                <c:pt idx="352">
                  <c:v>72.459125457903085</c:v>
                </c:pt>
                <c:pt idx="353">
                  <c:v>72.459125457644106</c:v>
                </c:pt>
                <c:pt idx="354">
                  <c:v>72.4591254566852</c:v>
                </c:pt>
                <c:pt idx="355">
                  <c:v>72.459125457507227</c:v>
                </c:pt>
                <c:pt idx="356">
                  <c:v>72.459125456517796</c:v>
                </c:pt>
                <c:pt idx="357">
                  <c:v>72.459125457735425</c:v>
                </c:pt>
                <c:pt idx="358">
                  <c:v>72.459125457765822</c:v>
                </c:pt>
                <c:pt idx="359">
                  <c:v>72.459125456943895</c:v>
                </c:pt>
                <c:pt idx="360">
                  <c:v>72.459125456776491</c:v>
                </c:pt>
                <c:pt idx="361">
                  <c:v>72.459125457537496</c:v>
                </c:pt>
                <c:pt idx="362">
                  <c:v>72.459125456867795</c:v>
                </c:pt>
                <c:pt idx="363">
                  <c:v>72.459125458085424</c:v>
                </c:pt>
                <c:pt idx="364">
                  <c:v>72.459125457644106</c:v>
                </c:pt>
                <c:pt idx="365">
                  <c:v>72.459125457080901</c:v>
                </c:pt>
                <c:pt idx="366">
                  <c:v>72.459125458359395</c:v>
                </c:pt>
                <c:pt idx="367">
                  <c:v>72.459125457446206</c:v>
                </c:pt>
                <c:pt idx="368">
                  <c:v>72.459125455680706</c:v>
                </c:pt>
                <c:pt idx="369">
                  <c:v>72.459125457065696</c:v>
                </c:pt>
                <c:pt idx="370">
                  <c:v>72.459125457187497</c:v>
                </c:pt>
                <c:pt idx="371">
                  <c:v>72.459125456609101</c:v>
                </c:pt>
                <c:pt idx="372">
                  <c:v>72.459125456654789</c:v>
                </c:pt>
                <c:pt idx="373">
                  <c:v>72.459125457491908</c:v>
                </c:pt>
                <c:pt idx="374">
                  <c:v>72.459125456654789</c:v>
                </c:pt>
                <c:pt idx="375">
                  <c:v>72.459125457263596</c:v>
                </c:pt>
                <c:pt idx="376">
                  <c:v>72.459125457720205</c:v>
                </c:pt>
                <c:pt idx="377">
                  <c:v>72.459125456563399</c:v>
                </c:pt>
                <c:pt idx="378">
                  <c:v>72.459125456989582</c:v>
                </c:pt>
                <c:pt idx="379">
                  <c:v>72.459125457126603</c:v>
                </c:pt>
                <c:pt idx="380">
                  <c:v>72.459125456807314</c:v>
                </c:pt>
                <c:pt idx="381">
                  <c:v>72.459125457279129</c:v>
                </c:pt>
                <c:pt idx="382">
                  <c:v>72.459125457628801</c:v>
                </c:pt>
                <c:pt idx="383">
                  <c:v>72.459125457339695</c:v>
                </c:pt>
                <c:pt idx="384">
                  <c:v>72.459125456213627</c:v>
                </c:pt>
                <c:pt idx="385">
                  <c:v>72.459125456989582</c:v>
                </c:pt>
                <c:pt idx="386">
                  <c:v>72.459125457598404</c:v>
                </c:pt>
                <c:pt idx="387">
                  <c:v>72.45912545666998</c:v>
                </c:pt>
                <c:pt idx="388">
                  <c:v>72.459125457689709</c:v>
                </c:pt>
                <c:pt idx="389">
                  <c:v>72.459125457628801</c:v>
                </c:pt>
                <c:pt idx="390">
                  <c:v>72.459125457446206</c:v>
                </c:pt>
                <c:pt idx="391">
                  <c:v>72.459125457385326</c:v>
                </c:pt>
                <c:pt idx="392">
                  <c:v>72.459125457233327</c:v>
                </c:pt>
                <c:pt idx="393">
                  <c:v>72.459125457887623</c:v>
                </c:pt>
                <c:pt idx="394">
                  <c:v>72.459125457628801</c:v>
                </c:pt>
                <c:pt idx="395">
                  <c:v>72.459125457339695</c:v>
                </c:pt>
                <c:pt idx="396">
                  <c:v>72.459125457720205</c:v>
                </c:pt>
                <c:pt idx="397">
                  <c:v>72.459125457385326</c:v>
                </c:pt>
                <c:pt idx="398">
                  <c:v>72.4591254568831</c:v>
                </c:pt>
                <c:pt idx="399">
                  <c:v>72.459125456396023</c:v>
                </c:pt>
                <c:pt idx="400">
                  <c:v>72.459125456533002</c:v>
                </c:pt>
                <c:pt idx="401">
                  <c:v>72.459125457415823</c:v>
                </c:pt>
                <c:pt idx="402">
                  <c:v>72.459125457111426</c:v>
                </c:pt>
                <c:pt idx="403">
                  <c:v>72.459125457385326</c:v>
                </c:pt>
                <c:pt idx="404">
                  <c:v>72.459125456730902</c:v>
                </c:pt>
                <c:pt idx="405">
                  <c:v>72.459125456319924</c:v>
                </c:pt>
                <c:pt idx="406">
                  <c:v>72.459125456700392</c:v>
                </c:pt>
                <c:pt idx="407">
                  <c:v>72.4591254566852</c:v>
                </c:pt>
                <c:pt idx="408">
                  <c:v>72.459125457400503</c:v>
                </c:pt>
                <c:pt idx="409">
                  <c:v>72.459125457841907</c:v>
                </c:pt>
                <c:pt idx="410">
                  <c:v>72.459125457035327</c:v>
                </c:pt>
                <c:pt idx="411">
                  <c:v>72.459125457826701</c:v>
                </c:pt>
                <c:pt idx="412">
                  <c:v>72.459125458100999</c:v>
                </c:pt>
                <c:pt idx="413">
                  <c:v>72.459125457720205</c:v>
                </c:pt>
                <c:pt idx="414">
                  <c:v>72.45912545724866</c:v>
                </c:pt>
                <c:pt idx="415">
                  <c:v>72.459125457279129</c:v>
                </c:pt>
                <c:pt idx="416">
                  <c:v>72.459125456837427</c:v>
                </c:pt>
                <c:pt idx="417">
                  <c:v>72.459125456989582</c:v>
                </c:pt>
                <c:pt idx="418">
                  <c:v>72.459125456411201</c:v>
                </c:pt>
                <c:pt idx="419">
                  <c:v>72.459125456426449</c:v>
                </c:pt>
                <c:pt idx="420">
                  <c:v>72.459125458100999</c:v>
                </c:pt>
                <c:pt idx="421">
                  <c:v>72.4591254584507</c:v>
                </c:pt>
                <c:pt idx="422">
                  <c:v>72.459125457857127</c:v>
                </c:pt>
                <c:pt idx="423">
                  <c:v>72.459125457096093</c:v>
                </c:pt>
                <c:pt idx="424">
                  <c:v>72.459125456533002</c:v>
                </c:pt>
                <c:pt idx="425">
                  <c:v>72.459125456441711</c:v>
                </c:pt>
                <c:pt idx="426">
                  <c:v>72.459125457446206</c:v>
                </c:pt>
                <c:pt idx="427">
                  <c:v>72.459125457461383</c:v>
                </c:pt>
                <c:pt idx="428">
                  <c:v>72.459125456609101</c:v>
                </c:pt>
                <c:pt idx="429">
                  <c:v>72.459125457537496</c:v>
                </c:pt>
                <c:pt idx="430">
                  <c:v>72.459125457446206</c:v>
                </c:pt>
                <c:pt idx="431">
                  <c:v>72.459125456030705</c:v>
                </c:pt>
                <c:pt idx="432">
                  <c:v>72.459125457400503</c:v>
                </c:pt>
                <c:pt idx="433">
                  <c:v>72.459125456380804</c:v>
                </c:pt>
                <c:pt idx="434">
                  <c:v>72.459125456304704</c:v>
                </c:pt>
                <c:pt idx="435">
                  <c:v>72.459125456396023</c:v>
                </c:pt>
                <c:pt idx="436">
                  <c:v>72.459125457765822</c:v>
                </c:pt>
                <c:pt idx="437">
                  <c:v>72.459125456837427</c:v>
                </c:pt>
                <c:pt idx="438">
                  <c:v>72.459125457354901</c:v>
                </c:pt>
                <c:pt idx="439">
                  <c:v>72.459125458161523</c:v>
                </c:pt>
                <c:pt idx="440">
                  <c:v>72.459125457004802</c:v>
                </c:pt>
                <c:pt idx="441">
                  <c:v>72.459125457096093</c:v>
                </c:pt>
                <c:pt idx="442">
                  <c:v>72.459125457568007</c:v>
                </c:pt>
                <c:pt idx="443">
                  <c:v>72.459125457644106</c:v>
                </c:pt>
                <c:pt idx="444">
                  <c:v>72.459125457111426</c:v>
                </c:pt>
                <c:pt idx="445">
                  <c:v>72.459125457750602</c:v>
                </c:pt>
                <c:pt idx="446">
                  <c:v>72.459125457080901</c:v>
                </c:pt>
                <c:pt idx="447">
                  <c:v>72.459125457415823</c:v>
                </c:pt>
                <c:pt idx="448">
                  <c:v>72.459125456517796</c:v>
                </c:pt>
                <c:pt idx="449">
                  <c:v>72.4591254569592</c:v>
                </c:pt>
                <c:pt idx="450">
                  <c:v>72.459125457811524</c:v>
                </c:pt>
                <c:pt idx="451">
                  <c:v>72.459125457019994</c:v>
                </c:pt>
                <c:pt idx="452">
                  <c:v>72.459125457491908</c:v>
                </c:pt>
                <c:pt idx="453">
                  <c:v>72.459125456700392</c:v>
                </c:pt>
                <c:pt idx="454">
                  <c:v>72.459125456807314</c:v>
                </c:pt>
                <c:pt idx="455">
                  <c:v>72.459125456974391</c:v>
                </c:pt>
                <c:pt idx="456">
                  <c:v>72.459125457004802</c:v>
                </c:pt>
                <c:pt idx="457">
                  <c:v>72.459125457096093</c:v>
                </c:pt>
                <c:pt idx="458">
                  <c:v>72.459125456456889</c:v>
                </c:pt>
                <c:pt idx="459">
                  <c:v>72.459125457203044</c:v>
                </c:pt>
                <c:pt idx="460">
                  <c:v>72.459125456533002</c:v>
                </c:pt>
                <c:pt idx="461">
                  <c:v>72.459125457476603</c:v>
                </c:pt>
                <c:pt idx="462">
                  <c:v>72.459125456365626</c:v>
                </c:pt>
                <c:pt idx="463">
                  <c:v>72.4591254568831</c:v>
                </c:pt>
                <c:pt idx="464">
                  <c:v>72.459125457187497</c:v>
                </c:pt>
                <c:pt idx="465">
                  <c:v>72.459125457826701</c:v>
                </c:pt>
                <c:pt idx="466">
                  <c:v>72.459125456167726</c:v>
                </c:pt>
                <c:pt idx="467">
                  <c:v>72.459125456639512</c:v>
                </c:pt>
                <c:pt idx="468">
                  <c:v>72.459125456609101</c:v>
                </c:pt>
                <c:pt idx="469">
                  <c:v>72.459125457279129</c:v>
                </c:pt>
                <c:pt idx="470">
                  <c:v>72.459125457172547</c:v>
                </c:pt>
                <c:pt idx="471">
                  <c:v>72.459125457263596</c:v>
                </c:pt>
                <c:pt idx="472">
                  <c:v>72.459125456654789</c:v>
                </c:pt>
                <c:pt idx="473">
                  <c:v>72.459125457826701</c:v>
                </c:pt>
                <c:pt idx="474">
                  <c:v>72.459125457354901</c:v>
                </c:pt>
                <c:pt idx="475">
                  <c:v>72.459125456898292</c:v>
                </c:pt>
                <c:pt idx="476">
                  <c:v>72.459125456441711</c:v>
                </c:pt>
                <c:pt idx="477">
                  <c:v>72.4591254569592</c:v>
                </c:pt>
                <c:pt idx="478">
                  <c:v>72.459125456396023</c:v>
                </c:pt>
                <c:pt idx="479">
                  <c:v>72.459125456822193</c:v>
                </c:pt>
                <c:pt idx="480">
                  <c:v>72.459125457370476</c:v>
                </c:pt>
                <c:pt idx="481">
                  <c:v>72.459125457354901</c:v>
                </c:pt>
                <c:pt idx="482">
                  <c:v>72.459125457628801</c:v>
                </c:pt>
                <c:pt idx="483">
                  <c:v>72.459125456593881</c:v>
                </c:pt>
                <c:pt idx="484">
                  <c:v>72.459125457096093</c:v>
                </c:pt>
                <c:pt idx="485">
                  <c:v>72.459125457903085</c:v>
                </c:pt>
                <c:pt idx="486">
                  <c:v>72.459125457796304</c:v>
                </c:pt>
                <c:pt idx="487">
                  <c:v>72.459125456274307</c:v>
                </c:pt>
                <c:pt idx="488">
                  <c:v>72.459125457598404</c:v>
                </c:pt>
                <c:pt idx="489">
                  <c:v>72.459125457826701</c:v>
                </c:pt>
                <c:pt idx="490">
                  <c:v>72.459125457431</c:v>
                </c:pt>
                <c:pt idx="491">
                  <c:v>72.459125457080901</c:v>
                </c:pt>
                <c:pt idx="492">
                  <c:v>72.459125457720205</c:v>
                </c:pt>
                <c:pt idx="493">
                  <c:v>72.459125457385326</c:v>
                </c:pt>
                <c:pt idx="494">
                  <c:v>72.45912545721832</c:v>
                </c:pt>
                <c:pt idx="495">
                  <c:v>72.4591254582988</c:v>
                </c:pt>
                <c:pt idx="496">
                  <c:v>72.459125458557295</c:v>
                </c:pt>
                <c:pt idx="497">
                  <c:v>72.459125456289499</c:v>
                </c:pt>
                <c:pt idx="498">
                  <c:v>72.459125456974391</c:v>
                </c:pt>
                <c:pt idx="499">
                  <c:v>72.459125457796304</c:v>
                </c:pt>
                <c:pt idx="500">
                  <c:v>72.459125457415823</c:v>
                </c:pt>
                <c:pt idx="501">
                  <c:v>72.459125457400503</c:v>
                </c:pt>
                <c:pt idx="502">
                  <c:v>72.459125457903085</c:v>
                </c:pt>
                <c:pt idx="503">
                  <c:v>72.459125456928703</c:v>
                </c:pt>
                <c:pt idx="504">
                  <c:v>72.459125457035327</c:v>
                </c:pt>
                <c:pt idx="505">
                  <c:v>72.459125457370476</c:v>
                </c:pt>
                <c:pt idx="506">
                  <c:v>72.4591254569592</c:v>
                </c:pt>
                <c:pt idx="507">
                  <c:v>72.459125457065696</c:v>
                </c:pt>
                <c:pt idx="508">
                  <c:v>72.459125456867795</c:v>
                </c:pt>
                <c:pt idx="509">
                  <c:v>72.459125456563399</c:v>
                </c:pt>
                <c:pt idx="510">
                  <c:v>72.459125457918361</c:v>
                </c:pt>
                <c:pt idx="511">
                  <c:v>72.459125456761299</c:v>
                </c:pt>
                <c:pt idx="512">
                  <c:v>72.459125456654789</c:v>
                </c:pt>
                <c:pt idx="513">
                  <c:v>72.459125456563399</c:v>
                </c:pt>
                <c:pt idx="514">
                  <c:v>72.459125456639512</c:v>
                </c:pt>
                <c:pt idx="515">
                  <c:v>72.45912545657869</c:v>
                </c:pt>
                <c:pt idx="516">
                  <c:v>72.459125457126603</c:v>
                </c:pt>
                <c:pt idx="517">
                  <c:v>72.459125457583198</c:v>
                </c:pt>
                <c:pt idx="518">
                  <c:v>72.459125457339695</c:v>
                </c:pt>
                <c:pt idx="519">
                  <c:v>72.459125457096093</c:v>
                </c:pt>
                <c:pt idx="520">
                  <c:v>72.459125456943895</c:v>
                </c:pt>
                <c:pt idx="521">
                  <c:v>72.459125456867795</c:v>
                </c:pt>
                <c:pt idx="522">
                  <c:v>72.459125457187497</c:v>
                </c:pt>
                <c:pt idx="523">
                  <c:v>72.459125458131126</c:v>
                </c:pt>
                <c:pt idx="524">
                  <c:v>72.459125458222744</c:v>
                </c:pt>
                <c:pt idx="525">
                  <c:v>72.459125458085424</c:v>
                </c:pt>
                <c:pt idx="526">
                  <c:v>72.459125457035327</c:v>
                </c:pt>
                <c:pt idx="527">
                  <c:v>72.45912545724866</c:v>
                </c:pt>
                <c:pt idx="528">
                  <c:v>72.459125457035327</c:v>
                </c:pt>
                <c:pt idx="529">
                  <c:v>72.4591254566852</c:v>
                </c:pt>
                <c:pt idx="530">
                  <c:v>72.459125457537496</c:v>
                </c:pt>
                <c:pt idx="531">
                  <c:v>72.459125457019994</c:v>
                </c:pt>
                <c:pt idx="532">
                  <c:v>72.459125457263596</c:v>
                </c:pt>
                <c:pt idx="533">
                  <c:v>72.459125456730902</c:v>
                </c:pt>
                <c:pt idx="534">
                  <c:v>72.459125457476603</c:v>
                </c:pt>
                <c:pt idx="535">
                  <c:v>72.459125456974391</c:v>
                </c:pt>
                <c:pt idx="536">
                  <c:v>72.459125457065696</c:v>
                </c:pt>
                <c:pt idx="537">
                  <c:v>72.459125457126603</c:v>
                </c:pt>
                <c:pt idx="538">
                  <c:v>72.459125456989582</c:v>
                </c:pt>
                <c:pt idx="539">
                  <c:v>72.459125457111426</c:v>
                </c:pt>
                <c:pt idx="540">
                  <c:v>72.459125456700392</c:v>
                </c:pt>
                <c:pt idx="541">
                  <c:v>72.459125457065696</c:v>
                </c:pt>
                <c:pt idx="542">
                  <c:v>72.459125456624278</c:v>
                </c:pt>
                <c:pt idx="543">
                  <c:v>72.45912545685259</c:v>
                </c:pt>
                <c:pt idx="544">
                  <c:v>72.459125457552702</c:v>
                </c:pt>
                <c:pt idx="545">
                  <c:v>72.459125457903085</c:v>
                </c:pt>
                <c:pt idx="546">
                  <c:v>72.459125457096093</c:v>
                </c:pt>
                <c:pt idx="547">
                  <c:v>72.459125457415823</c:v>
                </c:pt>
                <c:pt idx="548">
                  <c:v>72.459125456152506</c:v>
                </c:pt>
                <c:pt idx="549">
                  <c:v>72.459125457446206</c:v>
                </c:pt>
                <c:pt idx="550">
                  <c:v>72.459125457263596</c:v>
                </c:pt>
                <c:pt idx="551">
                  <c:v>72.459125456989582</c:v>
                </c:pt>
                <c:pt idx="552">
                  <c:v>72.459125456563399</c:v>
                </c:pt>
                <c:pt idx="553">
                  <c:v>72.459125457674503</c:v>
                </c:pt>
                <c:pt idx="554">
                  <c:v>72.459125457400503</c:v>
                </c:pt>
                <c:pt idx="555">
                  <c:v>72.459125457948844</c:v>
                </c:pt>
                <c:pt idx="556">
                  <c:v>72.459125457157285</c:v>
                </c:pt>
                <c:pt idx="557">
                  <c:v>72.459125457172547</c:v>
                </c:pt>
                <c:pt idx="558">
                  <c:v>72.459125457096093</c:v>
                </c:pt>
                <c:pt idx="559">
                  <c:v>72.459125458100999</c:v>
                </c:pt>
                <c:pt idx="560">
                  <c:v>72.459125456639512</c:v>
                </c:pt>
                <c:pt idx="561">
                  <c:v>72.459125457172547</c:v>
                </c:pt>
                <c:pt idx="562">
                  <c:v>72.459125457096093</c:v>
                </c:pt>
                <c:pt idx="563">
                  <c:v>72.459125456989582</c:v>
                </c:pt>
                <c:pt idx="564">
                  <c:v>72.459125456943895</c:v>
                </c:pt>
                <c:pt idx="565">
                  <c:v>72.459125456411201</c:v>
                </c:pt>
                <c:pt idx="566">
                  <c:v>72.459125457628801</c:v>
                </c:pt>
                <c:pt idx="567">
                  <c:v>72.459125457126603</c:v>
                </c:pt>
                <c:pt idx="568">
                  <c:v>72.459125457309227</c:v>
                </c:pt>
                <c:pt idx="569">
                  <c:v>72.459125457354901</c:v>
                </c:pt>
                <c:pt idx="570">
                  <c:v>72.459125457370476</c:v>
                </c:pt>
                <c:pt idx="571">
                  <c:v>72.459125457552702</c:v>
                </c:pt>
                <c:pt idx="572">
                  <c:v>72.459125456807314</c:v>
                </c:pt>
                <c:pt idx="573">
                  <c:v>72.459125457415823</c:v>
                </c:pt>
                <c:pt idx="574">
                  <c:v>72.459125456548207</c:v>
                </c:pt>
                <c:pt idx="575">
                  <c:v>72.459125456822193</c:v>
                </c:pt>
                <c:pt idx="576">
                  <c:v>72.459125457080901</c:v>
                </c:pt>
                <c:pt idx="577">
                  <c:v>72.459125458389892</c:v>
                </c:pt>
                <c:pt idx="578">
                  <c:v>72.459125457613595</c:v>
                </c:pt>
                <c:pt idx="579">
                  <c:v>72.459125456243797</c:v>
                </c:pt>
                <c:pt idx="580">
                  <c:v>72.459125456822193</c:v>
                </c:pt>
                <c:pt idx="581">
                  <c:v>72.459125456609101</c:v>
                </c:pt>
                <c:pt idx="582">
                  <c:v>72.459125457568007</c:v>
                </c:pt>
                <c:pt idx="583">
                  <c:v>72.459125457126603</c:v>
                </c:pt>
                <c:pt idx="584">
                  <c:v>72.4591254569592</c:v>
                </c:pt>
                <c:pt idx="585">
                  <c:v>72.459125457887623</c:v>
                </c:pt>
                <c:pt idx="586">
                  <c:v>72.459125456456889</c:v>
                </c:pt>
                <c:pt idx="587">
                  <c:v>72.459125457263596</c:v>
                </c:pt>
                <c:pt idx="588">
                  <c:v>72.459125457324404</c:v>
                </c:pt>
                <c:pt idx="589">
                  <c:v>72.459125457187497</c:v>
                </c:pt>
                <c:pt idx="590">
                  <c:v>72.459125456213627</c:v>
                </c:pt>
                <c:pt idx="591">
                  <c:v>72.45912545724866</c:v>
                </c:pt>
                <c:pt idx="592">
                  <c:v>72.45912545666998</c:v>
                </c:pt>
                <c:pt idx="593">
                  <c:v>72.459125457050504</c:v>
                </c:pt>
                <c:pt idx="594">
                  <c:v>72.459125457111426</c:v>
                </c:pt>
                <c:pt idx="595">
                  <c:v>72.459125457141795</c:v>
                </c:pt>
                <c:pt idx="596">
                  <c:v>72.459125457157285</c:v>
                </c:pt>
                <c:pt idx="597">
                  <c:v>72.459125457019994</c:v>
                </c:pt>
                <c:pt idx="598">
                  <c:v>72.459125457841907</c:v>
                </c:pt>
                <c:pt idx="599">
                  <c:v>72.459125456396023</c:v>
                </c:pt>
                <c:pt idx="600">
                  <c:v>72.459125457172547</c:v>
                </c:pt>
                <c:pt idx="601">
                  <c:v>72.459125456517796</c:v>
                </c:pt>
                <c:pt idx="602">
                  <c:v>72.459125457263596</c:v>
                </c:pt>
                <c:pt idx="603">
                  <c:v>72.459125457141795</c:v>
                </c:pt>
                <c:pt idx="604">
                  <c:v>72.459125457080901</c:v>
                </c:pt>
                <c:pt idx="605">
                  <c:v>72.459125456913497</c:v>
                </c:pt>
                <c:pt idx="606">
                  <c:v>72.459125456974391</c:v>
                </c:pt>
                <c:pt idx="607">
                  <c:v>72.459125457203044</c:v>
                </c:pt>
                <c:pt idx="608">
                  <c:v>72.459125458055027</c:v>
                </c:pt>
                <c:pt idx="609">
                  <c:v>72.459125456213627</c:v>
                </c:pt>
                <c:pt idx="610">
                  <c:v>72.459125457157285</c:v>
                </c:pt>
                <c:pt idx="611">
                  <c:v>72.459125457004802</c:v>
                </c:pt>
                <c:pt idx="612">
                  <c:v>72.459125457370476</c:v>
                </c:pt>
                <c:pt idx="613">
                  <c:v>72.459125457826701</c:v>
                </c:pt>
                <c:pt idx="614">
                  <c:v>72.459125456289499</c:v>
                </c:pt>
                <c:pt idx="615">
                  <c:v>72.459125457324404</c:v>
                </c:pt>
                <c:pt idx="616">
                  <c:v>72.459125457309227</c:v>
                </c:pt>
                <c:pt idx="617">
                  <c:v>72.459125457019994</c:v>
                </c:pt>
                <c:pt idx="618">
                  <c:v>72.459125457187497</c:v>
                </c:pt>
                <c:pt idx="619">
                  <c:v>72.459125457339695</c:v>
                </c:pt>
                <c:pt idx="620">
                  <c:v>72.459125457309227</c:v>
                </c:pt>
                <c:pt idx="621">
                  <c:v>72.459125457522305</c:v>
                </c:pt>
                <c:pt idx="622">
                  <c:v>72.459125457096093</c:v>
                </c:pt>
                <c:pt idx="623">
                  <c:v>72.459125456807314</c:v>
                </c:pt>
                <c:pt idx="624">
                  <c:v>72.4591254566852</c:v>
                </c:pt>
                <c:pt idx="625">
                  <c:v>72.459125456654789</c:v>
                </c:pt>
                <c:pt idx="626">
                  <c:v>72.459125456319924</c:v>
                </c:pt>
                <c:pt idx="627">
                  <c:v>72.459125457035327</c:v>
                </c:pt>
                <c:pt idx="628">
                  <c:v>72.459125457491908</c:v>
                </c:pt>
                <c:pt idx="629">
                  <c:v>72.4591254566852</c:v>
                </c:pt>
                <c:pt idx="630">
                  <c:v>72.459125457187497</c:v>
                </c:pt>
                <c:pt idx="631">
                  <c:v>72.459125456517796</c:v>
                </c:pt>
                <c:pt idx="632">
                  <c:v>72.459125456989582</c:v>
                </c:pt>
                <c:pt idx="633">
                  <c:v>72.459125456106804</c:v>
                </c:pt>
                <c:pt idx="634">
                  <c:v>72.459125457096093</c:v>
                </c:pt>
                <c:pt idx="635">
                  <c:v>72.459125457446206</c:v>
                </c:pt>
                <c:pt idx="636">
                  <c:v>72.4591254566852</c:v>
                </c:pt>
                <c:pt idx="637">
                  <c:v>72.459125456807314</c:v>
                </c:pt>
                <c:pt idx="638">
                  <c:v>72.45912545685259</c:v>
                </c:pt>
                <c:pt idx="639">
                  <c:v>72.459125456654789</c:v>
                </c:pt>
                <c:pt idx="640">
                  <c:v>72.459125456380804</c:v>
                </c:pt>
                <c:pt idx="641">
                  <c:v>72.459125457552702</c:v>
                </c:pt>
                <c:pt idx="642">
                  <c:v>72.459125456380804</c:v>
                </c:pt>
                <c:pt idx="643">
                  <c:v>72.459125457019994</c:v>
                </c:pt>
                <c:pt idx="644">
                  <c:v>72.45912545685259</c:v>
                </c:pt>
                <c:pt idx="645">
                  <c:v>72.459125457644106</c:v>
                </c:pt>
                <c:pt idx="646">
                  <c:v>72.459125456365626</c:v>
                </c:pt>
                <c:pt idx="647">
                  <c:v>72.4591254566852</c:v>
                </c:pt>
                <c:pt idx="648">
                  <c:v>72.45912545724866</c:v>
                </c:pt>
                <c:pt idx="649">
                  <c:v>72.459125456533002</c:v>
                </c:pt>
                <c:pt idx="650">
                  <c:v>72.459125456243797</c:v>
                </c:pt>
                <c:pt idx="651">
                  <c:v>72.459125457613595</c:v>
                </c:pt>
                <c:pt idx="652">
                  <c:v>72.459125457050504</c:v>
                </c:pt>
                <c:pt idx="653">
                  <c:v>72.459125457050504</c:v>
                </c:pt>
                <c:pt idx="654">
                  <c:v>72.459125457141795</c:v>
                </c:pt>
                <c:pt idx="655">
                  <c:v>72.459125457004802</c:v>
                </c:pt>
                <c:pt idx="656">
                  <c:v>72.459125456502591</c:v>
                </c:pt>
                <c:pt idx="657">
                  <c:v>72.459125457050504</c:v>
                </c:pt>
                <c:pt idx="658">
                  <c:v>72.459125458100999</c:v>
                </c:pt>
                <c:pt idx="659">
                  <c:v>72.459125457050504</c:v>
                </c:pt>
                <c:pt idx="660">
                  <c:v>72.459125457659283</c:v>
                </c:pt>
                <c:pt idx="661">
                  <c:v>72.459125457339695</c:v>
                </c:pt>
                <c:pt idx="662">
                  <c:v>72.4591254568831</c:v>
                </c:pt>
                <c:pt idx="663">
                  <c:v>72.459125456974391</c:v>
                </c:pt>
                <c:pt idx="664">
                  <c:v>72.459125457918361</c:v>
                </c:pt>
                <c:pt idx="665">
                  <c:v>72.459125457004802</c:v>
                </c:pt>
                <c:pt idx="666">
                  <c:v>72.459125457887623</c:v>
                </c:pt>
                <c:pt idx="667">
                  <c:v>72.459125456472123</c:v>
                </c:pt>
                <c:pt idx="668">
                  <c:v>72.459125457689709</c:v>
                </c:pt>
                <c:pt idx="669">
                  <c:v>72.45912545666998</c:v>
                </c:pt>
                <c:pt idx="670">
                  <c:v>72.459125456867795</c:v>
                </c:pt>
                <c:pt idx="671">
                  <c:v>72.4591254564873</c:v>
                </c:pt>
                <c:pt idx="672">
                  <c:v>72.459125457750602</c:v>
                </c:pt>
                <c:pt idx="673">
                  <c:v>72.459125457187497</c:v>
                </c:pt>
                <c:pt idx="674">
                  <c:v>72.459125457796304</c:v>
                </c:pt>
                <c:pt idx="675">
                  <c:v>72.459125456867795</c:v>
                </c:pt>
                <c:pt idx="676">
                  <c:v>72.459125456776491</c:v>
                </c:pt>
                <c:pt idx="677">
                  <c:v>72.459125456593881</c:v>
                </c:pt>
                <c:pt idx="678">
                  <c:v>72.459125457628801</c:v>
                </c:pt>
                <c:pt idx="679">
                  <c:v>72.459125457659283</c:v>
                </c:pt>
                <c:pt idx="680">
                  <c:v>72.459125456335414</c:v>
                </c:pt>
                <c:pt idx="681">
                  <c:v>72.459125457765822</c:v>
                </c:pt>
                <c:pt idx="682">
                  <c:v>72.459125457659283</c:v>
                </c:pt>
                <c:pt idx="683">
                  <c:v>72.459125456746094</c:v>
                </c:pt>
                <c:pt idx="684">
                  <c:v>72.459125457203044</c:v>
                </c:pt>
                <c:pt idx="685">
                  <c:v>72.459125457994105</c:v>
                </c:pt>
                <c:pt idx="686">
                  <c:v>72.459125456091598</c:v>
                </c:pt>
                <c:pt idx="687">
                  <c:v>72.459125457765822</c:v>
                </c:pt>
                <c:pt idx="688">
                  <c:v>72.459125457324404</c:v>
                </c:pt>
                <c:pt idx="689">
                  <c:v>72.459125457507227</c:v>
                </c:pt>
                <c:pt idx="690">
                  <c:v>72.459125457735425</c:v>
                </c:pt>
                <c:pt idx="691">
                  <c:v>72.459125457004802</c:v>
                </c:pt>
                <c:pt idx="692">
                  <c:v>72.459125457172547</c:v>
                </c:pt>
                <c:pt idx="693">
                  <c:v>72.459125456776491</c:v>
                </c:pt>
                <c:pt idx="694">
                  <c:v>72.459125457126603</c:v>
                </c:pt>
                <c:pt idx="695">
                  <c:v>72.459125457568007</c:v>
                </c:pt>
                <c:pt idx="696">
                  <c:v>72.459125456898292</c:v>
                </c:pt>
                <c:pt idx="697">
                  <c:v>72.459125457689709</c:v>
                </c:pt>
                <c:pt idx="698">
                  <c:v>72.459125457507227</c:v>
                </c:pt>
                <c:pt idx="699">
                  <c:v>72.459125457096093</c:v>
                </c:pt>
                <c:pt idx="700">
                  <c:v>72.459125457203044</c:v>
                </c:pt>
                <c:pt idx="701">
                  <c:v>72.459125456761299</c:v>
                </c:pt>
                <c:pt idx="702">
                  <c:v>72.459125457400503</c:v>
                </c:pt>
                <c:pt idx="703">
                  <c:v>72.45912545657869</c:v>
                </c:pt>
                <c:pt idx="704">
                  <c:v>72.459125456989582</c:v>
                </c:pt>
                <c:pt idx="705">
                  <c:v>72.459125456822193</c:v>
                </c:pt>
                <c:pt idx="706">
                  <c:v>72.459125457339695</c:v>
                </c:pt>
                <c:pt idx="707">
                  <c:v>72.459125457537496</c:v>
                </c:pt>
                <c:pt idx="708">
                  <c:v>72.459125456548207</c:v>
                </c:pt>
                <c:pt idx="709">
                  <c:v>72.459125457080901</c:v>
                </c:pt>
                <c:pt idx="710">
                  <c:v>72.459125457522305</c:v>
                </c:pt>
                <c:pt idx="711">
                  <c:v>72.459125456791682</c:v>
                </c:pt>
                <c:pt idx="712">
                  <c:v>72.459125456046024</c:v>
                </c:pt>
                <c:pt idx="713">
                  <c:v>72.459125456867795</c:v>
                </c:pt>
                <c:pt idx="714">
                  <c:v>72.459125456974391</c:v>
                </c:pt>
                <c:pt idx="715">
                  <c:v>72.459125457293993</c:v>
                </c:pt>
                <c:pt idx="716">
                  <c:v>72.459125457628801</c:v>
                </c:pt>
                <c:pt idx="717">
                  <c:v>72.459125457035327</c:v>
                </c:pt>
                <c:pt idx="718">
                  <c:v>72.459125457431</c:v>
                </c:pt>
                <c:pt idx="719">
                  <c:v>72.459125457141795</c:v>
                </c:pt>
                <c:pt idx="720">
                  <c:v>72.459125456761299</c:v>
                </c:pt>
                <c:pt idx="721">
                  <c:v>72.459125457826701</c:v>
                </c:pt>
                <c:pt idx="722">
                  <c:v>72.459125457841907</c:v>
                </c:pt>
                <c:pt idx="723">
                  <c:v>72.459125457674503</c:v>
                </c:pt>
                <c:pt idx="724">
                  <c:v>72.459125457385326</c:v>
                </c:pt>
                <c:pt idx="725">
                  <c:v>72.459125457339695</c:v>
                </c:pt>
                <c:pt idx="726">
                  <c:v>72.459125457309227</c:v>
                </c:pt>
                <c:pt idx="727">
                  <c:v>72.4591254582988</c:v>
                </c:pt>
                <c:pt idx="728">
                  <c:v>72.459125457080901</c:v>
                </c:pt>
                <c:pt idx="729">
                  <c:v>72.459125457279129</c:v>
                </c:pt>
                <c:pt idx="730">
                  <c:v>72.4591254577049</c:v>
                </c:pt>
                <c:pt idx="731">
                  <c:v>72.459125456106804</c:v>
                </c:pt>
                <c:pt idx="732">
                  <c:v>72.459125458024587</c:v>
                </c:pt>
                <c:pt idx="733">
                  <c:v>72.459125456898292</c:v>
                </c:pt>
                <c:pt idx="734">
                  <c:v>72.459125457857127</c:v>
                </c:pt>
                <c:pt idx="735">
                  <c:v>72.4591254568831</c:v>
                </c:pt>
                <c:pt idx="736">
                  <c:v>72.459125456700392</c:v>
                </c:pt>
                <c:pt idx="737">
                  <c:v>72.459125457598404</c:v>
                </c:pt>
                <c:pt idx="738">
                  <c:v>72.459125457141795</c:v>
                </c:pt>
                <c:pt idx="739">
                  <c:v>72.459125456076407</c:v>
                </c:pt>
                <c:pt idx="740">
                  <c:v>72.459125458587692</c:v>
                </c:pt>
                <c:pt idx="741">
                  <c:v>72.459125456913497</c:v>
                </c:pt>
                <c:pt idx="742">
                  <c:v>72.459125457431</c:v>
                </c:pt>
                <c:pt idx="743">
                  <c:v>72.459125458009325</c:v>
                </c:pt>
                <c:pt idx="744">
                  <c:v>72.459125456898292</c:v>
                </c:pt>
                <c:pt idx="745">
                  <c:v>72.459125457796304</c:v>
                </c:pt>
                <c:pt idx="746">
                  <c:v>72.459125457324404</c:v>
                </c:pt>
                <c:pt idx="747">
                  <c:v>72.459125456304704</c:v>
                </c:pt>
                <c:pt idx="748">
                  <c:v>72.45912545820768</c:v>
                </c:pt>
                <c:pt idx="749">
                  <c:v>72.459125457263596</c:v>
                </c:pt>
                <c:pt idx="750">
                  <c:v>72.459125455939684</c:v>
                </c:pt>
                <c:pt idx="751">
                  <c:v>72.459125457689709</c:v>
                </c:pt>
                <c:pt idx="752">
                  <c:v>72.459125457065696</c:v>
                </c:pt>
                <c:pt idx="753">
                  <c:v>72.459125456943895</c:v>
                </c:pt>
                <c:pt idx="754">
                  <c:v>72.45912545861853</c:v>
                </c:pt>
                <c:pt idx="755">
                  <c:v>72.459125457004802</c:v>
                </c:pt>
                <c:pt idx="756">
                  <c:v>72.459125456198223</c:v>
                </c:pt>
                <c:pt idx="757">
                  <c:v>72.459125457552702</c:v>
                </c:pt>
                <c:pt idx="758">
                  <c:v>72.459125457157285</c:v>
                </c:pt>
                <c:pt idx="759">
                  <c:v>72.459125457598404</c:v>
                </c:pt>
                <c:pt idx="760">
                  <c:v>72.459125456441711</c:v>
                </c:pt>
                <c:pt idx="761">
                  <c:v>72.459125456609101</c:v>
                </c:pt>
                <c:pt idx="762">
                  <c:v>72.459125457948844</c:v>
                </c:pt>
                <c:pt idx="763">
                  <c:v>72.459125457172547</c:v>
                </c:pt>
                <c:pt idx="764">
                  <c:v>72.459125456776491</c:v>
                </c:pt>
                <c:pt idx="765">
                  <c:v>72.4591254564873</c:v>
                </c:pt>
                <c:pt idx="766">
                  <c:v>72.459125456898292</c:v>
                </c:pt>
                <c:pt idx="767">
                  <c:v>72.459125457979027</c:v>
                </c:pt>
                <c:pt idx="768">
                  <c:v>72.459125457111426</c:v>
                </c:pt>
                <c:pt idx="769">
                  <c:v>72.459125458009325</c:v>
                </c:pt>
                <c:pt idx="770">
                  <c:v>72.459125456563399</c:v>
                </c:pt>
                <c:pt idx="771">
                  <c:v>72.459125458131126</c:v>
                </c:pt>
                <c:pt idx="772">
                  <c:v>72.459125456411201</c:v>
                </c:pt>
                <c:pt idx="773">
                  <c:v>72.459125457019994</c:v>
                </c:pt>
                <c:pt idx="774">
                  <c:v>72.459125457598404</c:v>
                </c:pt>
                <c:pt idx="775">
                  <c:v>72.459125457857127</c:v>
                </c:pt>
                <c:pt idx="776">
                  <c:v>72.45912545721832</c:v>
                </c:pt>
                <c:pt idx="777">
                  <c:v>72.459125457279129</c:v>
                </c:pt>
                <c:pt idx="778">
                  <c:v>72.459125458314148</c:v>
                </c:pt>
                <c:pt idx="779">
                  <c:v>72.459125458314148</c:v>
                </c:pt>
                <c:pt idx="780">
                  <c:v>72.459125457537496</c:v>
                </c:pt>
                <c:pt idx="781">
                  <c:v>72.459125456898292</c:v>
                </c:pt>
                <c:pt idx="782">
                  <c:v>72.459125457172547</c:v>
                </c:pt>
                <c:pt idx="783">
                  <c:v>72.459125456274307</c:v>
                </c:pt>
                <c:pt idx="784">
                  <c:v>72.459125457279129</c:v>
                </c:pt>
                <c:pt idx="785">
                  <c:v>72.459125457309227</c:v>
                </c:pt>
                <c:pt idx="786">
                  <c:v>72.459125457552702</c:v>
                </c:pt>
                <c:pt idx="787">
                  <c:v>72.459125457796304</c:v>
                </c:pt>
                <c:pt idx="788">
                  <c:v>72.459125458359395</c:v>
                </c:pt>
                <c:pt idx="789">
                  <c:v>72.45912545724866</c:v>
                </c:pt>
                <c:pt idx="790">
                  <c:v>72.4591254577049</c:v>
                </c:pt>
                <c:pt idx="791">
                  <c:v>72.459125457187497</c:v>
                </c:pt>
                <c:pt idx="792">
                  <c:v>72.459125457385326</c:v>
                </c:pt>
                <c:pt idx="793">
                  <c:v>72.459125456228605</c:v>
                </c:pt>
                <c:pt idx="794">
                  <c:v>72.459125457019994</c:v>
                </c:pt>
                <c:pt idx="795">
                  <c:v>72.459125457293993</c:v>
                </c:pt>
                <c:pt idx="796">
                  <c:v>72.45912545685259</c:v>
                </c:pt>
                <c:pt idx="797">
                  <c:v>72.459125457050504</c:v>
                </c:pt>
                <c:pt idx="798">
                  <c:v>72.45912545657869</c:v>
                </c:pt>
                <c:pt idx="799">
                  <c:v>72.459125456898292</c:v>
                </c:pt>
                <c:pt idx="800">
                  <c:v>72.459125457537496</c:v>
                </c:pt>
                <c:pt idx="801">
                  <c:v>72.459125458024587</c:v>
                </c:pt>
                <c:pt idx="802">
                  <c:v>72.459125456502591</c:v>
                </c:pt>
                <c:pt idx="803">
                  <c:v>72.459125457263596</c:v>
                </c:pt>
                <c:pt idx="804">
                  <c:v>72.459125457279129</c:v>
                </c:pt>
                <c:pt idx="805">
                  <c:v>72.459125456609101</c:v>
                </c:pt>
                <c:pt idx="806">
                  <c:v>72.459125457050504</c:v>
                </c:pt>
                <c:pt idx="807">
                  <c:v>72.459125457263596</c:v>
                </c:pt>
                <c:pt idx="808">
                  <c:v>72.459125456274307</c:v>
                </c:pt>
                <c:pt idx="809">
                  <c:v>72.459125456715597</c:v>
                </c:pt>
                <c:pt idx="810">
                  <c:v>72.459125457644106</c:v>
                </c:pt>
                <c:pt idx="811">
                  <c:v>72.459125457644106</c:v>
                </c:pt>
                <c:pt idx="812">
                  <c:v>72.459125456943895</c:v>
                </c:pt>
                <c:pt idx="813">
                  <c:v>72.4591254569592</c:v>
                </c:pt>
                <c:pt idx="814">
                  <c:v>72.459125457446206</c:v>
                </c:pt>
                <c:pt idx="815">
                  <c:v>72.459125457019994</c:v>
                </c:pt>
                <c:pt idx="816">
                  <c:v>72.459125456654789</c:v>
                </c:pt>
                <c:pt idx="817">
                  <c:v>72.459125457674503</c:v>
                </c:pt>
                <c:pt idx="818">
                  <c:v>72.459125457780999</c:v>
                </c:pt>
                <c:pt idx="819">
                  <c:v>72.459125457537496</c:v>
                </c:pt>
                <c:pt idx="820">
                  <c:v>72.459125457111426</c:v>
                </c:pt>
                <c:pt idx="821">
                  <c:v>72.45912545724866</c:v>
                </c:pt>
                <c:pt idx="822">
                  <c:v>72.459125457963722</c:v>
                </c:pt>
                <c:pt idx="823">
                  <c:v>72.459125457507227</c:v>
                </c:pt>
                <c:pt idx="824">
                  <c:v>72.459125456913497</c:v>
                </c:pt>
                <c:pt idx="825">
                  <c:v>72.459125457628801</c:v>
                </c:pt>
                <c:pt idx="826">
                  <c:v>72.459125457263596</c:v>
                </c:pt>
                <c:pt idx="827">
                  <c:v>72.459125457948844</c:v>
                </c:pt>
                <c:pt idx="828">
                  <c:v>72.459125457080901</c:v>
                </c:pt>
                <c:pt idx="829">
                  <c:v>72.459125457187497</c:v>
                </c:pt>
                <c:pt idx="830">
                  <c:v>72.45912545685259</c:v>
                </c:pt>
                <c:pt idx="831">
                  <c:v>72.4591254564873</c:v>
                </c:pt>
                <c:pt idx="832">
                  <c:v>72.459125458709494</c:v>
                </c:pt>
                <c:pt idx="833">
                  <c:v>72.459125457979027</c:v>
                </c:pt>
                <c:pt idx="834">
                  <c:v>72.459125457141795</c:v>
                </c:pt>
                <c:pt idx="835">
                  <c:v>72.459125457370476</c:v>
                </c:pt>
                <c:pt idx="836">
                  <c:v>72.459125456700392</c:v>
                </c:pt>
                <c:pt idx="837">
                  <c:v>72.459125457035327</c:v>
                </c:pt>
                <c:pt idx="838">
                  <c:v>72.459125457537496</c:v>
                </c:pt>
                <c:pt idx="839">
                  <c:v>72.459125457050504</c:v>
                </c:pt>
                <c:pt idx="840">
                  <c:v>72.459125456928703</c:v>
                </c:pt>
                <c:pt idx="841">
                  <c:v>72.459125457568007</c:v>
                </c:pt>
                <c:pt idx="842">
                  <c:v>72.459125457324404</c:v>
                </c:pt>
                <c:pt idx="843">
                  <c:v>72.459125458116247</c:v>
                </c:pt>
                <c:pt idx="844">
                  <c:v>72.459125456274307</c:v>
                </c:pt>
                <c:pt idx="845">
                  <c:v>72.459125457370476</c:v>
                </c:pt>
                <c:pt idx="846">
                  <c:v>72.459125457750602</c:v>
                </c:pt>
                <c:pt idx="847">
                  <c:v>72.459125457035327</c:v>
                </c:pt>
                <c:pt idx="848">
                  <c:v>72.459125457096093</c:v>
                </c:pt>
                <c:pt idx="849">
                  <c:v>72.459125457370476</c:v>
                </c:pt>
                <c:pt idx="850">
                  <c:v>72.459125456624278</c:v>
                </c:pt>
                <c:pt idx="851">
                  <c:v>72.459125456243797</c:v>
                </c:pt>
                <c:pt idx="852">
                  <c:v>72.459125457933197</c:v>
                </c:pt>
                <c:pt idx="853">
                  <c:v>72.459125457004802</c:v>
                </c:pt>
                <c:pt idx="854">
                  <c:v>72.459125456700392</c:v>
                </c:pt>
                <c:pt idx="855">
                  <c:v>72.45912545721832</c:v>
                </c:pt>
                <c:pt idx="856">
                  <c:v>72.459125457080901</c:v>
                </c:pt>
                <c:pt idx="857">
                  <c:v>72.459125457476603</c:v>
                </c:pt>
                <c:pt idx="858">
                  <c:v>72.459125456837427</c:v>
                </c:pt>
                <c:pt idx="859">
                  <c:v>72.459125456989582</c:v>
                </c:pt>
                <c:pt idx="860">
                  <c:v>72.459125457126603</c:v>
                </c:pt>
                <c:pt idx="861">
                  <c:v>72.459125457050504</c:v>
                </c:pt>
                <c:pt idx="862">
                  <c:v>72.459125456259002</c:v>
                </c:pt>
                <c:pt idx="863">
                  <c:v>72.459125458329027</c:v>
                </c:pt>
                <c:pt idx="864">
                  <c:v>72.45912545666998</c:v>
                </c:pt>
                <c:pt idx="865">
                  <c:v>72.459125456943895</c:v>
                </c:pt>
                <c:pt idx="866">
                  <c:v>72.459125456350407</c:v>
                </c:pt>
                <c:pt idx="867">
                  <c:v>72.459125457552702</c:v>
                </c:pt>
                <c:pt idx="868">
                  <c:v>72.459125456182903</c:v>
                </c:pt>
                <c:pt idx="869">
                  <c:v>72.459125457857127</c:v>
                </c:pt>
                <c:pt idx="870">
                  <c:v>72.459125457796304</c:v>
                </c:pt>
                <c:pt idx="871">
                  <c:v>72.45912545724866</c:v>
                </c:pt>
                <c:pt idx="872">
                  <c:v>72.459125456776491</c:v>
                </c:pt>
                <c:pt idx="873">
                  <c:v>72.4591254577049</c:v>
                </c:pt>
                <c:pt idx="874">
                  <c:v>72.459125457735425</c:v>
                </c:pt>
                <c:pt idx="875">
                  <c:v>72.45912545724866</c:v>
                </c:pt>
                <c:pt idx="876">
                  <c:v>72.459125457096093</c:v>
                </c:pt>
                <c:pt idx="877">
                  <c:v>72.459125457157285</c:v>
                </c:pt>
                <c:pt idx="878">
                  <c:v>72.459125458039807</c:v>
                </c:pt>
                <c:pt idx="879">
                  <c:v>72.459125457141795</c:v>
                </c:pt>
                <c:pt idx="880">
                  <c:v>72.459125456822193</c:v>
                </c:pt>
                <c:pt idx="881">
                  <c:v>72.459125456319924</c:v>
                </c:pt>
                <c:pt idx="882">
                  <c:v>72.459125457385326</c:v>
                </c:pt>
                <c:pt idx="883">
                  <c:v>72.459125456746094</c:v>
                </c:pt>
                <c:pt idx="884">
                  <c:v>72.459125457933197</c:v>
                </c:pt>
                <c:pt idx="885">
                  <c:v>72.459125456730902</c:v>
                </c:pt>
                <c:pt idx="886">
                  <c:v>72.459125456822193</c:v>
                </c:pt>
                <c:pt idx="887">
                  <c:v>72.459125457780999</c:v>
                </c:pt>
                <c:pt idx="888">
                  <c:v>72.459125456898292</c:v>
                </c:pt>
                <c:pt idx="889">
                  <c:v>72.459125456137585</c:v>
                </c:pt>
                <c:pt idx="890">
                  <c:v>72.459125457157285</c:v>
                </c:pt>
                <c:pt idx="891">
                  <c:v>72.459125457674503</c:v>
                </c:pt>
                <c:pt idx="892">
                  <c:v>72.459125456700392</c:v>
                </c:pt>
                <c:pt idx="893">
                  <c:v>72.459125456928703</c:v>
                </c:pt>
                <c:pt idx="894">
                  <c:v>72.459125457370476</c:v>
                </c:pt>
                <c:pt idx="895">
                  <c:v>72.459125457583198</c:v>
                </c:pt>
                <c:pt idx="896">
                  <c:v>72.459125457279129</c:v>
                </c:pt>
                <c:pt idx="897">
                  <c:v>72.459125457172547</c:v>
                </c:pt>
                <c:pt idx="898">
                  <c:v>72.459125457354901</c:v>
                </c:pt>
                <c:pt idx="899">
                  <c:v>72.459125457035327</c:v>
                </c:pt>
                <c:pt idx="900">
                  <c:v>72.459125456609101</c:v>
                </c:pt>
                <c:pt idx="901">
                  <c:v>72.459125457918361</c:v>
                </c:pt>
                <c:pt idx="902">
                  <c:v>72.459125456989582</c:v>
                </c:pt>
                <c:pt idx="903">
                  <c:v>72.4591254566852</c:v>
                </c:pt>
                <c:pt idx="904">
                  <c:v>72.459125456380804</c:v>
                </c:pt>
                <c:pt idx="905">
                  <c:v>72.459125457339695</c:v>
                </c:pt>
                <c:pt idx="906">
                  <c:v>72.45912545657869</c:v>
                </c:pt>
                <c:pt idx="907">
                  <c:v>72.459125456913497</c:v>
                </c:pt>
                <c:pt idx="908">
                  <c:v>72.459125457415823</c:v>
                </c:pt>
                <c:pt idx="909">
                  <c:v>72.459125457339695</c:v>
                </c:pt>
                <c:pt idx="910">
                  <c:v>72.459125457857127</c:v>
                </c:pt>
                <c:pt idx="911">
                  <c:v>72.459125456761299</c:v>
                </c:pt>
                <c:pt idx="912">
                  <c:v>72.459125457035327</c:v>
                </c:pt>
                <c:pt idx="913">
                  <c:v>72.459125456867795</c:v>
                </c:pt>
                <c:pt idx="914">
                  <c:v>72.459125457233327</c:v>
                </c:pt>
                <c:pt idx="915">
                  <c:v>72.459125457050504</c:v>
                </c:pt>
                <c:pt idx="916">
                  <c:v>72.4591254569592</c:v>
                </c:pt>
                <c:pt idx="917">
                  <c:v>72.459125457324404</c:v>
                </c:pt>
                <c:pt idx="918">
                  <c:v>72.459125456715597</c:v>
                </c:pt>
                <c:pt idx="919">
                  <c:v>72.459125457674503</c:v>
                </c:pt>
                <c:pt idx="920">
                  <c:v>72.459125457994105</c:v>
                </c:pt>
                <c:pt idx="921">
                  <c:v>72.459125456989582</c:v>
                </c:pt>
                <c:pt idx="922">
                  <c:v>72.459125457172547</c:v>
                </c:pt>
                <c:pt idx="923">
                  <c:v>72.459125455878876</c:v>
                </c:pt>
                <c:pt idx="924">
                  <c:v>72.459125457522305</c:v>
                </c:pt>
                <c:pt idx="925">
                  <c:v>72.459125455726294</c:v>
                </c:pt>
                <c:pt idx="926">
                  <c:v>72.459125457507227</c:v>
                </c:pt>
                <c:pt idx="927">
                  <c:v>72.459125457157285</c:v>
                </c:pt>
                <c:pt idx="928">
                  <c:v>72.459125457080901</c:v>
                </c:pt>
                <c:pt idx="929">
                  <c:v>72.459125456791682</c:v>
                </c:pt>
                <c:pt idx="930">
                  <c:v>72.459125457187497</c:v>
                </c:pt>
                <c:pt idx="931">
                  <c:v>72.459125458222744</c:v>
                </c:pt>
                <c:pt idx="932">
                  <c:v>72.459125457887623</c:v>
                </c:pt>
                <c:pt idx="933">
                  <c:v>72.459125457019994</c:v>
                </c:pt>
                <c:pt idx="934">
                  <c:v>72.459125456654789</c:v>
                </c:pt>
                <c:pt idx="935">
                  <c:v>72.459125457674503</c:v>
                </c:pt>
                <c:pt idx="936">
                  <c:v>72.459125457446206</c:v>
                </c:pt>
                <c:pt idx="937">
                  <c:v>72.459125457948844</c:v>
                </c:pt>
                <c:pt idx="938">
                  <c:v>72.459125457050504</c:v>
                </c:pt>
                <c:pt idx="939">
                  <c:v>72.459125457507227</c:v>
                </c:pt>
                <c:pt idx="940">
                  <c:v>72.459125457857127</c:v>
                </c:pt>
                <c:pt idx="941">
                  <c:v>72.459125456898292</c:v>
                </c:pt>
                <c:pt idx="942">
                  <c:v>72.459125457476603</c:v>
                </c:pt>
                <c:pt idx="943">
                  <c:v>72.459125456746094</c:v>
                </c:pt>
                <c:pt idx="944">
                  <c:v>72.459125457796304</c:v>
                </c:pt>
                <c:pt idx="945">
                  <c:v>72.459125457963722</c:v>
                </c:pt>
                <c:pt idx="946">
                  <c:v>72.4591254564873</c:v>
                </c:pt>
                <c:pt idx="947">
                  <c:v>72.459125456715597</c:v>
                </c:pt>
                <c:pt idx="948">
                  <c:v>72.45912545685259</c:v>
                </c:pt>
                <c:pt idx="949">
                  <c:v>72.459125458238034</c:v>
                </c:pt>
                <c:pt idx="950">
                  <c:v>72.4591254577049</c:v>
                </c:pt>
                <c:pt idx="951">
                  <c:v>72.459125456837427</c:v>
                </c:pt>
                <c:pt idx="952">
                  <c:v>72.459125456913497</c:v>
                </c:pt>
                <c:pt idx="953">
                  <c:v>72.459125455924195</c:v>
                </c:pt>
                <c:pt idx="954">
                  <c:v>72.45912545721832</c:v>
                </c:pt>
                <c:pt idx="955">
                  <c:v>72.459125458633395</c:v>
                </c:pt>
                <c:pt idx="956">
                  <c:v>72.459125456472123</c:v>
                </c:pt>
                <c:pt idx="957">
                  <c:v>72.459125457354901</c:v>
                </c:pt>
                <c:pt idx="958">
                  <c:v>72.459125457004802</c:v>
                </c:pt>
                <c:pt idx="959">
                  <c:v>72.459125457065696</c:v>
                </c:pt>
                <c:pt idx="960">
                  <c:v>72.459125457887623</c:v>
                </c:pt>
                <c:pt idx="961">
                  <c:v>72.459125456837427</c:v>
                </c:pt>
                <c:pt idx="962">
                  <c:v>72.459125456289499</c:v>
                </c:pt>
                <c:pt idx="963">
                  <c:v>72.4591254568831</c:v>
                </c:pt>
                <c:pt idx="964">
                  <c:v>72.459125457065696</c:v>
                </c:pt>
                <c:pt idx="965">
                  <c:v>72.459125456700392</c:v>
                </c:pt>
                <c:pt idx="966">
                  <c:v>72.459125457096093</c:v>
                </c:pt>
                <c:pt idx="967">
                  <c:v>72.459125456289499</c:v>
                </c:pt>
                <c:pt idx="968">
                  <c:v>72.45912545666998</c:v>
                </c:pt>
                <c:pt idx="969">
                  <c:v>72.459125457461383</c:v>
                </c:pt>
                <c:pt idx="970">
                  <c:v>72.459125456791682</c:v>
                </c:pt>
                <c:pt idx="971">
                  <c:v>72.459125457476603</c:v>
                </c:pt>
                <c:pt idx="972">
                  <c:v>72.459125456609101</c:v>
                </c:pt>
                <c:pt idx="973">
                  <c:v>72.459125456624278</c:v>
                </c:pt>
                <c:pt idx="974">
                  <c:v>72.459125456350407</c:v>
                </c:pt>
                <c:pt idx="975">
                  <c:v>72.459125457628801</c:v>
                </c:pt>
                <c:pt idx="976">
                  <c:v>72.459125455619827</c:v>
                </c:pt>
                <c:pt idx="977">
                  <c:v>72.459125455102779</c:v>
                </c:pt>
                <c:pt idx="978">
                  <c:v>72.459125457263596</c:v>
                </c:pt>
                <c:pt idx="979">
                  <c:v>72.459125456807314</c:v>
                </c:pt>
                <c:pt idx="980">
                  <c:v>72.459125457933197</c:v>
                </c:pt>
                <c:pt idx="981">
                  <c:v>72.4591254569592</c:v>
                </c:pt>
                <c:pt idx="982">
                  <c:v>72.459125458526799</c:v>
                </c:pt>
                <c:pt idx="983">
                  <c:v>72.459125456502591</c:v>
                </c:pt>
                <c:pt idx="984">
                  <c:v>72.459125456761299</c:v>
                </c:pt>
                <c:pt idx="985">
                  <c:v>72.459125455741727</c:v>
                </c:pt>
                <c:pt idx="986">
                  <c:v>72.459125457157285</c:v>
                </c:pt>
                <c:pt idx="987">
                  <c:v>72.459125456974391</c:v>
                </c:pt>
                <c:pt idx="988">
                  <c:v>72.459125457476603</c:v>
                </c:pt>
                <c:pt idx="989">
                  <c:v>72.459125457111426</c:v>
                </c:pt>
                <c:pt idx="990">
                  <c:v>72.459125457187497</c:v>
                </c:pt>
                <c:pt idx="991">
                  <c:v>72.459125456639512</c:v>
                </c:pt>
                <c:pt idx="992">
                  <c:v>72.459125457491908</c:v>
                </c:pt>
                <c:pt idx="993">
                  <c:v>72.459125457400503</c:v>
                </c:pt>
                <c:pt idx="994">
                  <c:v>72.459125457233327</c:v>
                </c:pt>
                <c:pt idx="995">
                  <c:v>72.4591254568831</c:v>
                </c:pt>
                <c:pt idx="996">
                  <c:v>72.459125456563399</c:v>
                </c:pt>
                <c:pt idx="997">
                  <c:v>72.459125457780999</c:v>
                </c:pt>
                <c:pt idx="998">
                  <c:v>72.459125456715597</c:v>
                </c:pt>
                <c:pt idx="999">
                  <c:v>72.459125458024587</c:v>
                </c:pt>
                <c:pt idx="1000">
                  <c:v>72.459125457035327</c:v>
                </c:pt>
                <c:pt idx="1001">
                  <c:v>72.459125457324404</c:v>
                </c:pt>
                <c:pt idx="1002">
                  <c:v>72.45912545685259</c:v>
                </c:pt>
                <c:pt idx="1003">
                  <c:v>72.459125456000322</c:v>
                </c:pt>
                <c:pt idx="1004">
                  <c:v>72.459125457613595</c:v>
                </c:pt>
                <c:pt idx="1005">
                  <c:v>72.45912545685259</c:v>
                </c:pt>
                <c:pt idx="1006">
                  <c:v>72.459125457918361</c:v>
                </c:pt>
                <c:pt idx="1007">
                  <c:v>72.4591254584507</c:v>
                </c:pt>
                <c:pt idx="1008">
                  <c:v>72.459125457628801</c:v>
                </c:pt>
                <c:pt idx="1009">
                  <c:v>72.459125458389892</c:v>
                </c:pt>
                <c:pt idx="1010">
                  <c:v>72.459125457370476</c:v>
                </c:pt>
                <c:pt idx="1011">
                  <c:v>72.459125457157285</c:v>
                </c:pt>
                <c:pt idx="1012">
                  <c:v>72.45912545861853</c:v>
                </c:pt>
                <c:pt idx="1013">
                  <c:v>72.45912545685259</c:v>
                </c:pt>
                <c:pt idx="1014">
                  <c:v>72.459125457126603</c:v>
                </c:pt>
                <c:pt idx="1015">
                  <c:v>72.4591254564873</c:v>
                </c:pt>
                <c:pt idx="1016">
                  <c:v>72.459125457141795</c:v>
                </c:pt>
                <c:pt idx="1017">
                  <c:v>72.459125456943895</c:v>
                </c:pt>
                <c:pt idx="1018">
                  <c:v>72.459125457583198</c:v>
                </c:pt>
                <c:pt idx="1019">
                  <c:v>72.459125456928703</c:v>
                </c:pt>
                <c:pt idx="1020">
                  <c:v>72.459125456867795</c:v>
                </c:pt>
                <c:pt idx="1021">
                  <c:v>72.459125457400503</c:v>
                </c:pt>
                <c:pt idx="1022">
                  <c:v>72.459125457370476</c:v>
                </c:pt>
                <c:pt idx="1023">
                  <c:v>72.459125456046024</c:v>
                </c:pt>
                <c:pt idx="1024">
                  <c:v>72.459125456913497</c:v>
                </c:pt>
                <c:pt idx="1025">
                  <c:v>72.459125456776491</c:v>
                </c:pt>
                <c:pt idx="1026">
                  <c:v>72.459125458998727</c:v>
                </c:pt>
                <c:pt idx="1027">
                  <c:v>72.459125456441711</c:v>
                </c:pt>
                <c:pt idx="1028">
                  <c:v>72.459125456289499</c:v>
                </c:pt>
                <c:pt idx="1029">
                  <c:v>72.459125456928703</c:v>
                </c:pt>
                <c:pt idx="1030">
                  <c:v>72.459125456593881</c:v>
                </c:pt>
                <c:pt idx="1031">
                  <c:v>72.459125456122123</c:v>
                </c:pt>
                <c:pt idx="1032">
                  <c:v>72.459125457050504</c:v>
                </c:pt>
                <c:pt idx="1033">
                  <c:v>72.459125458055027</c:v>
                </c:pt>
                <c:pt idx="1034">
                  <c:v>72.459125456867795</c:v>
                </c:pt>
                <c:pt idx="1035">
                  <c:v>72.459125457263596</c:v>
                </c:pt>
                <c:pt idx="1036">
                  <c:v>72.459125457979027</c:v>
                </c:pt>
                <c:pt idx="1037">
                  <c:v>72.459125457309227</c:v>
                </c:pt>
                <c:pt idx="1038">
                  <c:v>72.459125456289499</c:v>
                </c:pt>
                <c:pt idx="1039">
                  <c:v>72.459125458039807</c:v>
                </c:pt>
                <c:pt idx="1040">
                  <c:v>72.45912545657869</c:v>
                </c:pt>
                <c:pt idx="1041">
                  <c:v>72.459125456213627</c:v>
                </c:pt>
                <c:pt idx="1042">
                  <c:v>72.459125457019994</c:v>
                </c:pt>
                <c:pt idx="1043">
                  <c:v>72.459125456898292</c:v>
                </c:pt>
                <c:pt idx="1044">
                  <c:v>72.459125456441711</c:v>
                </c:pt>
                <c:pt idx="1045">
                  <c:v>72.459125456046024</c:v>
                </c:pt>
                <c:pt idx="1046">
                  <c:v>72.459125458055027</c:v>
                </c:pt>
                <c:pt idx="1047">
                  <c:v>72.459125457065696</c:v>
                </c:pt>
                <c:pt idx="1048">
                  <c:v>72.459125457659283</c:v>
                </c:pt>
                <c:pt idx="1049">
                  <c:v>72.459125457431</c:v>
                </c:pt>
                <c:pt idx="1050">
                  <c:v>72.459125456259002</c:v>
                </c:pt>
                <c:pt idx="1051">
                  <c:v>72.459125456791682</c:v>
                </c:pt>
                <c:pt idx="1052">
                  <c:v>72.45912545685259</c:v>
                </c:pt>
                <c:pt idx="1053">
                  <c:v>72.459125457537496</c:v>
                </c:pt>
                <c:pt idx="1054">
                  <c:v>72.459125457933197</c:v>
                </c:pt>
                <c:pt idx="1055">
                  <c:v>72.459125455391799</c:v>
                </c:pt>
                <c:pt idx="1056">
                  <c:v>72.459125456776491</c:v>
                </c:pt>
                <c:pt idx="1057">
                  <c:v>72.459125457780999</c:v>
                </c:pt>
                <c:pt idx="1058">
                  <c:v>72.459125456807314</c:v>
                </c:pt>
                <c:pt idx="1059">
                  <c:v>72.45912545861853</c:v>
                </c:pt>
                <c:pt idx="1060">
                  <c:v>72.45912545685259</c:v>
                </c:pt>
                <c:pt idx="1061">
                  <c:v>72.459125457750602</c:v>
                </c:pt>
                <c:pt idx="1062">
                  <c:v>72.459125457765822</c:v>
                </c:pt>
                <c:pt idx="1063">
                  <c:v>72.459125457080901</c:v>
                </c:pt>
                <c:pt idx="1064">
                  <c:v>72.459125456989582</c:v>
                </c:pt>
                <c:pt idx="1065">
                  <c:v>72.459125457309227</c:v>
                </c:pt>
                <c:pt idx="1066">
                  <c:v>72.459125457903085</c:v>
                </c:pt>
                <c:pt idx="1067">
                  <c:v>72.459125457324404</c:v>
                </c:pt>
                <c:pt idx="1068">
                  <c:v>72.459125457385326</c:v>
                </c:pt>
                <c:pt idx="1069">
                  <c:v>72.459125457750602</c:v>
                </c:pt>
                <c:pt idx="1070">
                  <c:v>72.459125457187497</c:v>
                </c:pt>
                <c:pt idx="1071">
                  <c:v>72.459125458633395</c:v>
                </c:pt>
                <c:pt idx="1072">
                  <c:v>72.459125458405097</c:v>
                </c:pt>
                <c:pt idx="1073">
                  <c:v>72.459125456746094</c:v>
                </c:pt>
                <c:pt idx="1074">
                  <c:v>72.459125457415823</c:v>
                </c:pt>
                <c:pt idx="1075">
                  <c:v>72.459125458009325</c:v>
                </c:pt>
                <c:pt idx="1076">
                  <c:v>72.45912545666998</c:v>
                </c:pt>
                <c:pt idx="1077">
                  <c:v>72.459125457811524</c:v>
                </c:pt>
                <c:pt idx="1078">
                  <c:v>72.459125458009325</c:v>
                </c:pt>
                <c:pt idx="1079">
                  <c:v>72.459125457141795</c:v>
                </c:pt>
                <c:pt idx="1080">
                  <c:v>72.459125458070559</c:v>
                </c:pt>
                <c:pt idx="1081">
                  <c:v>72.459125458009325</c:v>
                </c:pt>
                <c:pt idx="1082">
                  <c:v>72.459125457948844</c:v>
                </c:pt>
                <c:pt idx="1083">
                  <c:v>72.45912545657869</c:v>
                </c:pt>
                <c:pt idx="1084">
                  <c:v>72.459125456441711</c:v>
                </c:pt>
                <c:pt idx="1085">
                  <c:v>72.459125455924195</c:v>
                </c:pt>
                <c:pt idx="1086">
                  <c:v>72.459125457918361</c:v>
                </c:pt>
                <c:pt idx="1087">
                  <c:v>72.459125457065696</c:v>
                </c:pt>
                <c:pt idx="1088">
                  <c:v>72.459125455726294</c:v>
                </c:pt>
                <c:pt idx="1089">
                  <c:v>72.459125457370476</c:v>
                </c:pt>
                <c:pt idx="1090">
                  <c:v>72.459125457354901</c:v>
                </c:pt>
                <c:pt idx="1091">
                  <c:v>72.459125459090359</c:v>
                </c:pt>
                <c:pt idx="1092">
                  <c:v>72.459125456411201</c:v>
                </c:pt>
                <c:pt idx="1093">
                  <c:v>72.459125456807314</c:v>
                </c:pt>
                <c:pt idx="1094">
                  <c:v>72.459125457948844</c:v>
                </c:pt>
                <c:pt idx="1095">
                  <c:v>72.459125457263596</c:v>
                </c:pt>
                <c:pt idx="1096">
                  <c:v>72.459125457172547</c:v>
                </c:pt>
                <c:pt idx="1097">
                  <c:v>72.459125456030705</c:v>
                </c:pt>
                <c:pt idx="1098">
                  <c:v>72.459125456350407</c:v>
                </c:pt>
                <c:pt idx="1099">
                  <c:v>72.459125457339695</c:v>
                </c:pt>
                <c:pt idx="1100">
                  <c:v>72.459125458161523</c:v>
                </c:pt>
                <c:pt idx="1101">
                  <c:v>72.459125457552702</c:v>
                </c:pt>
                <c:pt idx="1102">
                  <c:v>72.4591254564873</c:v>
                </c:pt>
                <c:pt idx="1103">
                  <c:v>72.459125456913497</c:v>
                </c:pt>
                <c:pt idx="1104">
                  <c:v>72.459125457172547</c:v>
                </c:pt>
                <c:pt idx="1105">
                  <c:v>72.4591254585728</c:v>
                </c:pt>
                <c:pt idx="1106">
                  <c:v>72.459125457689709</c:v>
                </c:pt>
                <c:pt idx="1107">
                  <c:v>72.459125458968543</c:v>
                </c:pt>
                <c:pt idx="1108">
                  <c:v>72.459125457035327</c:v>
                </c:pt>
                <c:pt idx="1109">
                  <c:v>72.459125457872759</c:v>
                </c:pt>
                <c:pt idx="1110">
                  <c:v>72.459125456198223</c:v>
                </c:pt>
                <c:pt idx="1111">
                  <c:v>72.459125458177141</c:v>
                </c:pt>
                <c:pt idx="1112">
                  <c:v>72.459125456989582</c:v>
                </c:pt>
                <c:pt idx="1113">
                  <c:v>72.459125456380804</c:v>
                </c:pt>
                <c:pt idx="1114">
                  <c:v>72.459125456639512</c:v>
                </c:pt>
                <c:pt idx="1115">
                  <c:v>72.459125458587692</c:v>
                </c:pt>
                <c:pt idx="1116">
                  <c:v>72.459125456700392</c:v>
                </c:pt>
                <c:pt idx="1117">
                  <c:v>72.459125456654789</c:v>
                </c:pt>
                <c:pt idx="1118">
                  <c:v>72.459125457857127</c:v>
                </c:pt>
                <c:pt idx="1119">
                  <c:v>72.459125457568007</c:v>
                </c:pt>
                <c:pt idx="1120">
                  <c:v>72.459125457187497</c:v>
                </c:pt>
                <c:pt idx="1121">
                  <c:v>72.459125457659283</c:v>
                </c:pt>
                <c:pt idx="1122">
                  <c:v>72.459125456791682</c:v>
                </c:pt>
                <c:pt idx="1123">
                  <c:v>72.459125456593881</c:v>
                </c:pt>
                <c:pt idx="1124">
                  <c:v>72.459125457583198</c:v>
                </c:pt>
                <c:pt idx="1125">
                  <c:v>72.459125456259002</c:v>
                </c:pt>
                <c:pt idx="1126">
                  <c:v>72.459125457141795</c:v>
                </c:pt>
                <c:pt idx="1127">
                  <c:v>72.4591254568831</c:v>
                </c:pt>
                <c:pt idx="1128">
                  <c:v>72.459125457841907</c:v>
                </c:pt>
                <c:pt idx="1129">
                  <c:v>72.459125457415823</c:v>
                </c:pt>
                <c:pt idx="1130">
                  <c:v>72.459125457446206</c:v>
                </c:pt>
                <c:pt idx="1131">
                  <c:v>72.459125456213627</c:v>
                </c:pt>
                <c:pt idx="1132">
                  <c:v>72.459125457461383</c:v>
                </c:pt>
                <c:pt idx="1133">
                  <c:v>72.459125457689709</c:v>
                </c:pt>
                <c:pt idx="1134">
                  <c:v>72.459125457583198</c:v>
                </c:pt>
                <c:pt idx="1135">
                  <c:v>72.459125457004802</c:v>
                </c:pt>
                <c:pt idx="1136">
                  <c:v>72.459125457857127</c:v>
                </c:pt>
                <c:pt idx="1137">
                  <c:v>72.4591254569592</c:v>
                </c:pt>
                <c:pt idx="1138">
                  <c:v>72.459125456335414</c:v>
                </c:pt>
                <c:pt idx="1139">
                  <c:v>72.459125457279129</c:v>
                </c:pt>
                <c:pt idx="1140">
                  <c:v>72.459125457583198</c:v>
                </c:pt>
                <c:pt idx="1141">
                  <c:v>72.459125458131126</c:v>
                </c:pt>
                <c:pt idx="1142">
                  <c:v>72.459125456502591</c:v>
                </c:pt>
                <c:pt idx="1143">
                  <c:v>72.459125457141795</c:v>
                </c:pt>
                <c:pt idx="1144">
                  <c:v>72.459125456730902</c:v>
                </c:pt>
                <c:pt idx="1145">
                  <c:v>72.4591254564873</c:v>
                </c:pt>
                <c:pt idx="1146">
                  <c:v>72.459125456593881</c:v>
                </c:pt>
                <c:pt idx="1147">
                  <c:v>72.459125456715597</c:v>
                </c:pt>
                <c:pt idx="1148">
                  <c:v>72.459125456396023</c:v>
                </c:pt>
                <c:pt idx="1149">
                  <c:v>72.459125457720205</c:v>
                </c:pt>
                <c:pt idx="1150">
                  <c:v>72.459125457233327</c:v>
                </c:pt>
                <c:pt idx="1151">
                  <c:v>72.459125457431</c:v>
                </c:pt>
                <c:pt idx="1152">
                  <c:v>72.459125457370476</c:v>
                </c:pt>
                <c:pt idx="1153">
                  <c:v>72.459125457659283</c:v>
                </c:pt>
                <c:pt idx="1154">
                  <c:v>72.459125456472123</c:v>
                </c:pt>
                <c:pt idx="1155">
                  <c:v>72.459125455604607</c:v>
                </c:pt>
                <c:pt idx="1156">
                  <c:v>72.459125456335414</c:v>
                </c:pt>
                <c:pt idx="1157">
                  <c:v>72.459125457507227</c:v>
                </c:pt>
                <c:pt idx="1158">
                  <c:v>72.45912545724866</c:v>
                </c:pt>
                <c:pt idx="1159">
                  <c:v>72.459125457080901</c:v>
                </c:pt>
                <c:pt idx="1160">
                  <c:v>72.459125457933197</c:v>
                </c:pt>
                <c:pt idx="1161">
                  <c:v>72.459125456167726</c:v>
                </c:pt>
                <c:pt idx="1162">
                  <c:v>72.459125456213627</c:v>
                </c:pt>
                <c:pt idx="1163">
                  <c:v>72.459125456791682</c:v>
                </c:pt>
                <c:pt idx="1164">
                  <c:v>72.4591254564873</c:v>
                </c:pt>
                <c:pt idx="1165">
                  <c:v>72.459125457461383</c:v>
                </c:pt>
                <c:pt idx="1166">
                  <c:v>72.459125457552702</c:v>
                </c:pt>
                <c:pt idx="1167">
                  <c:v>72.459125457979027</c:v>
                </c:pt>
                <c:pt idx="1168">
                  <c:v>72.459125457080901</c:v>
                </c:pt>
                <c:pt idx="1169">
                  <c:v>72.459125457400503</c:v>
                </c:pt>
                <c:pt idx="1170">
                  <c:v>72.459125458085424</c:v>
                </c:pt>
                <c:pt idx="1171">
                  <c:v>72.459125456624278</c:v>
                </c:pt>
                <c:pt idx="1172">
                  <c:v>72.459125456167726</c:v>
                </c:pt>
                <c:pt idx="1173">
                  <c:v>72.459125456380804</c:v>
                </c:pt>
                <c:pt idx="1174">
                  <c:v>72.459125458389892</c:v>
                </c:pt>
                <c:pt idx="1175">
                  <c:v>72.459125457613595</c:v>
                </c:pt>
                <c:pt idx="1176">
                  <c:v>72.459125456182903</c:v>
                </c:pt>
                <c:pt idx="1177">
                  <c:v>72.459125457933197</c:v>
                </c:pt>
                <c:pt idx="1178">
                  <c:v>72.459125457780999</c:v>
                </c:pt>
                <c:pt idx="1179">
                  <c:v>72.459125456167726</c:v>
                </c:pt>
                <c:pt idx="1180">
                  <c:v>72.459125456791682</c:v>
                </c:pt>
                <c:pt idx="1181">
                  <c:v>72.459125456822193</c:v>
                </c:pt>
                <c:pt idx="1182">
                  <c:v>72.4591254568831</c:v>
                </c:pt>
                <c:pt idx="1183">
                  <c:v>72.459125456563399</c:v>
                </c:pt>
                <c:pt idx="1184">
                  <c:v>72.459125456213627</c:v>
                </c:pt>
                <c:pt idx="1185">
                  <c:v>72.459125456563399</c:v>
                </c:pt>
                <c:pt idx="1186">
                  <c:v>72.459125457126603</c:v>
                </c:pt>
                <c:pt idx="1187">
                  <c:v>72.459125457111426</c:v>
                </c:pt>
                <c:pt idx="1188">
                  <c:v>72.459125457552702</c:v>
                </c:pt>
                <c:pt idx="1189">
                  <c:v>72.459125456898292</c:v>
                </c:pt>
                <c:pt idx="1190">
                  <c:v>72.459125457598404</c:v>
                </c:pt>
                <c:pt idx="1191">
                  <c:v>72.459125457598404</c:v>
                </c:pt>
                <c:pt idx="1192">
                  <c:v>72.459125457674503</c:v>
                </c:pt>
                <c:pt idx="1193">
                  <c:v>72.45912545657869</c:v>
                </c:pt>
                <c:pt idx="1194">
                  <c:v>72.459125456730902</c:v>
                </c:pt>
                <c:pt idx="1195">
                  <c:v>72.459125458055027</c:v>
                </c:pt>
                <c:pt idx="1196">
                  <c:v>72.459125457370476</c:v>
                </c:pt>
                <c:pt idx="1197">
                  <c:v>72.45912545721832</c:v>
                </c:pt>
                <c:pt idx="1198">
                  <c:v>72.459125456913497</c:v>
                </c:pt>
                <c:pt idx="1199">
                  <c:v>72.459125455726294</c:v>
                </c:pt>
                <c:pt idx="1200">
                  <c:v>72.4591254566852</c:v>
                </c:pt>
                <c:pt idx="1201">
                  <c:v>72.459125456822193</c:v>
                </c:pt>
                <c:pt idx="1202">
                  <c:v>72.459125457324404</c:v>
                </c:pt>
                <c:pt idx="1203">
                  <c:v>72.459125456167726</c:v>
                </c:pt>
                <c:pt idx="1204">
                  <c:v>72.459125457080901</c:v>
                </c:pt>
                <c:pt idx="1205">
                  <c:v>72.459125456122123</c:v>
                </c:pt>
                <c:pt idx="1206">
                  <c:v>72.459125457507227</c:v>
                </c:pt>
                <c:pt idx="1207">
                  <c:v>72.459125456076407</c:v>
                </c:pt>
                <c:pt idx="1208">
                  <c:v>72.459125456548207</c:v>
                </c:pt>
                <c:pt idx="1209">
                  <c:v>72.459125458268446</c:v>
                </c:pt>
                <c:pt idx="1210">
                  <c:v>72.459125457446206</c:v>
                </c:pt>
                <c:pt idx="1211">
                  <c:v>72.459125457279129</c:v>
                </c:pt>
                <c:pt idx="1212">
                  <c:v>72.459125457750602</c:v>
                </c:pt>
                <c:pt idx="1213">
                  <c:v>72.459125456898292</c:v>
                </c:pt>
                <c:pt idx="1214">
                  <c:v>72.459125457491908</c:v>
                </c:pt>
                <c:pt idx="1215">
                  <c:v>72.459125456928703</c:v>
                </c:pt>
                <c:pt idx="1216">
                  <c:v>72.459125458191991</c:v>
                </c:pt>
                <c:pt idx="1217">
                  <c:v>72.459125458694302</c:v>
                </c:pt>
                <c:pt idx="1218">
                  <c:v>72.459125458191991</c:v>
                </c:pt>
                <c:pt idx="1219">
                  <c:v>72.4591254577049</c:v>
                </c:pt>
                <c:pt idx="1220">
                  <c:v>72.459125457811524</c:v>
                </c:pt>
                <c:pt idx="1221">
                  <c:v>72.45912545721832</c:v>
                </c:pt>
                <c:pt idx="1222">
                  <c:v>72.459125457324404</c:v>
                </c:pt>
                <c:pt idx="1223">
                  <c:v>72.459125455954606</c:v>
                </c:pt>
                <c:pt idx="1224">
                  <c:v>72.459125457491908</c:v>
                </c:pt>
                <c:pt idx="1225">
                  <c:v>72.459125457522305</c:v>
                </c:pt>
                <c:pt idx="1226">
                  <c:v>72.459125457826701</c:v>
                </c:pt>
                <c:pt idx="1227">
                  <c:v>72.459125457004802</c:v>
                </c:pt>
                <c:pt idx="1228">
                  <c:v>72.459125456791682</c:v>
                </c:pt>
                <c:pt idx="1229">
                  <c:v>72.459125456989582</c:v>
                </c:pt>
                <c:pt idx="1230">
                  <c:v>72.4591254568831</c:v>
                </c:pt>
                <c:pt idx="1231">
                  <c:v>72.459125456441711</c:v>
                </c:pt>
                <c:pt idx="1232">
                  <c:v>72.459125457522305</c:v>
                </c:pt>
                <c:pt idx="1233">
                  <c:v>72.459125456061201</c:v>
                </c:pt>
                <c:pt idx="1234">
                  <c:v>72.459125457339695</c:v>
                </c:pt>
                <c:pt idx="1235">
                  <c:v>72.459125458587692</c:v>
                </c:pt>
                <c:pt idx="1236">
                  <c:v>72.459125456974391</c:v>
                </c:pt>
                <c:pt idx="1237">
                  <c:v>72.459125456609101</c:v>
                </c:pt>
                <c:pt idx="1238">
                  <c:v>72.459125457004802</c:v>
                </c:pt>
                <c:pt idx="1239">
                  <c:v>72.459125456867795</c:v>
                </c:pt>
                <c:pt idx="1240">
                  <c:v>72.459125455467827</c:v>
                </c:pt>
                <c:pt idx="1241">
                  <c:v>72.459125455954606</c:v>
                </c:pt>
                <c:pt idx="1242">
                  <c:v>72.459125457522305</c:v>
                </c:pt>
                <c:pt idx="1243">
                  <c:v>72.459125457096093</c:v>
                </c:pt>
                <c:pt idx="1244">
                  <c:v>72.459125456639512</c:v>
                </c:pt>
                <c:pt idx="1245">
                  <c:v>72.459125457491908</c:v>
                </c:pt>
                <c:pt idx="1246">
                  <c:v>72.459125457765822</c:v>
                </c:pt>
                <c:pt idx="1247">
                  <c:v>72.459125458146659</c:v>
                </c:pt>
                <c:pt idx="1248">
                  <c:v>72.459125456807314</c:v>
                </c:pt>
                <c:pt idx="1249">
                  <c:v>72.459125457659283</c:v>
                </c:pt>
                <c:pt idx="1250">
                  <c:v>72.459125457126603</c:v>
                </c:pt>
                <c:pt idx="1251">
                  <c:v>72.459125457628801</c:v>
                </c:pt>
                <c:pt idx="1252">
                  <c:v>72.459125457233327</c:v>
                </c:pt>
                <c:pt idx="1253">
                  <c:v>72.45912545721832</c:v>
                </c:pt>
                <c:pt idx="1254">
                  <c:v>72.459125457126603</c:v>
                </c:pt>
                <c:pt idx="1255">
                  <c:v>72.459125456365626</c:v>
                </c:pt>
                <c:pt idx="1256">
                  <c:v>72.459125456700392</c:v>
                </c:pt>
                <c:pt idx="1257">
                  <c:v>72.459125457476603</c:v>
                </c:pt>
                <c:pt idx="1258">
                  <c:v>72.4591254568831</c:v>
                </c:pt>
                <c:pt idx="1259">
                  <c:v>72.459125457263596</c:v>
                </c:pt>
                <c:pt idx="1260">
                  <c:v>72.459125457841907</c:v>
                </c:pt>
                <c:pt idx="1261">
                  <c:v>72.459125457203044</c:v>
                </c:pt>
                <c:pt idx="1262">
                  <c:v>72.459125458131126</c:v>
                </c:pt>
                <c:pt idx="1263">
                  <c:v>72.459125456472123</c:v>
                </c:pt>
                <c:pt idx="1264">
                  <c:v>72.459125457126603</c:v>
                </c:pt>
                <c:pt idx="1265">
                  <c:v>72.459125456213627</c:v>
                </c:pt>
                <c:pt idx="1266">
                  <c:v>72.459125457765822</c:v>
                </c:pt>
                <c:pt idx="1267">
                  <c:v>72.459125457689709</c:v>
                </c:pt>
                <c:pt idx="1268">
                  <c:v>72.459125456426449</c:v>
                </c:pt>
                <c:pt idx="1269">
                  <c:v>72.459125456243797</c:v>
                </c:pt>
                <c:pt idx="1270">
                  <c:v>72.459125457583198</c:v>
                </c:pt>
                <c:pt idx="1271">
                  <c:v>72.459125458420303</c:v>
                </c:pt>
                <c:pt idx="1272">
                  <c:v>72.45912545537675</c:v>
                </c:pt>
                <c:pt idx="1273">
                  <c:v>72.459125456563399</c:v>
                </c:pt>
                <c:pt idx="1274">
                  <c:v>72.459125457568007</c:v>
                </c:pt>
                <c:pt idx="1275">
                  <c:v>72.459125457339695</c:v>
                </c:pt>
                <c:pt idx="1276">
                  <c:v>72.459125458191991</c:v>
                </c:pt>
                <c:pt idx="1277">
                  <c:v>72.459125455528493</c:v>
                </c:pt>
                <c:pt idx="1278">
                  <c:v>72.459125458938146</c:v>
                </c:pt>
                <c:pt idx="1279">
                  <c:v>72.459125457857127</c:v>
                </c:pt>
                <c:pt idx="1280">
                  <c:v>72.459125457750602</c:v>
                </c:pt>
                <c:pt idx="1281">
                  <c:v>72.459125457309227</c:v>
                </c:pt>
                <c:pt idx="1282">
                  <c:v>72.459125457400503</c:v>
                </c:pt>
                <c:pt idx="1283">
                  <c:v>72.459125457065696</c:v>
                </c:pt>
                <c:pt idx="1284">
                  <c:v>72.459125456152506</c:v>
                </c:pt>
                <c:pt idx="1285">
                  <c:v>72.459125456426449</c:v>
                </c:pt>
                <c:pt idx="1286">
                  <c:v>72.45912545666998</c:v>
                </c:pt>
                <c:pt idx="1287">
                  <c:v>72.459125457126603</c:v>
                </c:pt>
                <c:pt idx="1288">
                  <c:v>72.459125459790414</c:v>
                </c:pt>
                <c:pt idx="1289">
                  <c:v>72.459125457613595</c:v>
                </c:pt>
                <c:pt idx="1290">
                  <c:v>72.459125455346296</c:v>
                </c:pt>
                <c:pt idx="1291">
                  <c:v>72.459125457431</c:v>
                </c:pt>
                <c:pt idx="1292">
                  <c:v>72.459125457309227</c:v>
                </c:pt>
                <c:pt idx="1293">
                  <c:v>72.459125457903085</c:v>
                </c:pt>
                <c:pt idx="1294">
                  <c:v>72.459125456456889</c:v>
                </c:pt>
                <c:pt idx="1295">
                  <c:v>72.459125457598404</c:v>
                </c:pt>
                <c:pt idx="1296">
                  <c:v>72.45912545666998</c:v>
                </c:pt>
                <c:pt idx="1297">
                  <c:v>72.459125456654789</c:v>
                </c:pt>
                <c:pt idx="1298">
                  <c:v>72.459125456358024</c:v>
                </c:pt>
                <c:pt idx="1299">
                  <c:v>72.459125456905895</c:v>
                </c:pt>
                <c:pt idx="1300">
                  <c:v>72.459125456768902</c:v>
                </c:pt>
                <c:pt idx="1301">
                  <c:v>72.459125457233327</c:v>
                </c:pt>
                <c:pt idx="1302">
                  <c:v>72.459125458009325</c:v>
                </c:pt>
                <c:pt idx="1303">
                  <c:v>72.459125457537496</c:v>
                </c:pt>
                <c:pt idx="1304">
                  <c:v>72.459125458610885</c:v>
                </c:pt>
                <c:pt idx="1305">
                  <c:v>72.459125458283296</c:v>
                </c:pt>
                <c:pt idx="1306">
                  <c:v>72.459125457735425</c:v>
                </c:pt>
                <c:pt idx="1307">
                  <c:v>72.459125458100999</c:v>
                </c:pt>
                <c:pt idx="1308">
                  <c:v>72.459125456837427</c:v>
                </c:pt>
                <c:pt idx="1309">
                  <c:v>72.459125456198223</c:v>
                </c:pt>
                <c:pt idx="1310">
                  <c:v>72.459125455969897</c:v>
                </c:pt>
                <c:pt idx="1311">
                  <c:v>72.459125456106804</c:v>
                </c:pt>
                <c:pt idx="1312">
                  <c:v>72.459125456936292</c:v>
                </c:pt>
                <c:pt idx="1313">
                  <c:v>72.459125457286405</c:v>
                </c:pt>
                <c:pt idx="1314">
                  <c:v>72.459125458085424</c:v>
                </c:pt>
                <c:pt idx="1315">
                  <c:v>72.459125455818182</c:v>
                </c:pt>
                <c:pt idx="1316">
                  <c:v>72.459125455574096</c:v>
                </c:pt>
                <c:pt idx="1317">
                  <c:v>72.459125457080901</c:v>
                </c:pt>
                <c:pt idx="1318">
                  <c:v>72.459125457080901</c:v>
                </c:pt>
                <c:pt idx="1319">
                  <c:v>72.4591254569592</c:v>
                </c:pt>
                <c:pt idx="1320">
                  <c:v>72.459125456190506</c:v>
                </c:pt>
                <c:pt idx="1321">
                  <c:v>72.459125456807314</c:v>
                </c:pt>
                <c:pt idx="1322">
                  <c:v>72.459125456829781</c:v>
                </c:pt>
                <c:pt idx="1323">
                  <c:v>72.459125456426449</c:v>
                </c:pt>
                <c:pt idx="1324">
                  <c:v>72.459125457400503</c:v>
                </c:pt>
                <c:pt idx="1325">
                  <c:v>72.459125457780999</c:v>
                </c:pt>
                <c:pt idx="1326">
                  <c:v>72.459125457317228</c:v>
                </c:pt>
                <c:pt idx="1327">
                  <c:v>72.459125457141795</c:v>
                </c:pt>
                <c:pt idx="1328">
                  <c:v>72.459125456586278</c:v>
                </c:pt>
                <c:pt idx="1329">
                  <c:v>72.459125457225497</c:v>
                </c:pt>
                <c:pt idx="1330">
                  <c:v>72.459125458093126</c:v>
                </c:pt>
                <c:pt idx="1331">
                  <c:v>72.459125457499482</c:v>
                </c:pt>
                <c:pt idx="1332">
                  <c:v>72.459125456312677</c:v>
                </c:pt>
                <c:pt idx="1333">
                  <c:v>72.4591254569592</c:v>
                </c:pt>
                <c:pt idx="1334">
                  <c:v>72.459125456928703</c:v>
                </c:pt>
                <c:pt idx="1335">
                  <c:v>72.459125457979027</c:v>
                </c:pt>
                <c:pt idx="1336">
                  <c:v>72.459125457750602</c:v>
                </c:pt>
                <c:pt idx="1337">
                  <c:v>72.459125457529908</c:v>
                </c:pt>
                <c:pt idx="1338">
                  <c:v>72.459125456715597</c:v>
                </c:pt>
                <c:pt idx="1339">
                  <c:v>72.459125456768902</c:v>
                </c:pt>
                <c:pt idx="1340">
                  <c:v>72.459125458351792</c:v>
                </c:pt>
                <c:pt idx="1341">
                  <c:v>72.459125457857127</c:v>
                </c:pt>
                <c:pt idx="1342">
                  <c:v>72.459125457423383</c:v>
                </c:pt>
                <c:pt idx="1343">
                  <c:v>72.459125457788701</c:v>
                </c:pt>
                <c:pt idx="1344">
                  <c:v>72.459125457019994</c:v>
                </c:pt>
                <c:pt idx="1345">
                  <c:v>72.459125457560404</c:v>
                </c:pt>
                <c:pt idx="1346">
                  <c:v>72.4591254566852</c:v>
                </c:pt>
                <c:pt idx="1347">
                  <c:v>72.459125458367481</c:v>
                </c:pt>
                <c:pt idx="1348">
                  <c:v>72.4591254569211</c:v>
                </c:pt>
                <c:pt idx="1349">
                  <c:v>72.459125456274307</c:v>
                </c:pt>
                <c:pt idx="1350">
                  <c:v>72.459125456624278</c:v>
                </c:pt>
                <c:pt idx="1351">
                  <c:v>72.459125458131126</c:v>
                </c:pt>
                <c:pt idx="1352">
                  <c:v>72.459125456898292</c:v>
                </c:pt>
                <c:pt idx="1353">
                  <c:v>72.459125457628801</c:v>
                </c:pt>
                <c:pt idx="1354">
                  <c:v>72.459125456974391</c:v>
                </c:pt>
                <c:pt idx="1355">
                  <c:v>72.459125457043214</c:v>
                </c:pt>
                <c:pt idx="1356">
                  <c:v>72.459125456403598</c:v>
                </c:pt>
                <c:pt idx="1357">
                  <c:v>72.459125457354901</c:v>
                </c:pt>
                <c:pt idx="1358">
                  <c:v>72.459125456464449</c:v>
                </c:pt>
                <c:pt idx="1359">
                  <c:v>72.4591254569211</c:v>
                </c:pt>
                <c:pt idx="1360">
                  <c:v>72.459125457469</c:v>
                </c:pt>
                <c:pt idx="1361">
                  <c:v>72.459125456510193</c:v>
                </c:pt>
                <c:pt idx="1362">
                  <c:v>72.459125456380804</c:v>
                </c:pt>
                <c:pt idx="1363">
                  <c:v>72.459125456502591</c:v>
                </c:pt>
                <c:pt idx="1364">
                  <c:v>72.459125457841907</c:v>
                </c:pt>
                <c:pt idx="1365">
                  <c:v>72.459125458138985</c:v>
                </c:pt>
                <c:pt idx="1366">
                  <c:v>72.459125457256022</c:v>
                </c:pt>
                <c:pt idx="1367">
                  <c:v>72.45912545708849</c:v>
                </c:pt>
                <c:pt idx="1368">
                  <c:v>72.459125456860193</c:v>
                </c:pt>
                <c:pt idx="1369">
                  <c:v>72.459125458823593</c:v>
                </c:pt>
                <c:pt idx="1370">
                  <c:v>72.4591254585728</c:v>
                </c:pt>
                <c:pt idx="1371">
                  <c:v>72.459125458169197</c:v>
                </c:pt>
                <c:pt idx="1372">
                  <c:v>72.459125456700392</c:v>
                </c:pt>
                <c:pt idx="1373">
                  <c:v>72.459125456091598</c:v>
                </c:pt>
                <c:pt idx="1374">
                  <c:v>72.459125457849524</c:v>
                </c:pt>
                <c:pt idx="1375">
                  <c:v>72.459125457796304</c:v>
                </c:pt>
                <c:pt idx="1376">
                  <c:v>72.459125457826701</c:v>
                </c:pt>
                <c:pt idx="1377">
                  <c:v>72.459125456928703</c:v>
                </c:pt>
                <c:pt idx="1378">
                  <c:v>72.459125457309227</c:v>
                </c:pt>
                <c:pt idx="1379">
                  <c:v>72.459125457111426</c:v>
                </c:pt>
                <c:pt idx="1380">
                  <c:v>72.459125459021507</c:v>
                </c:pt>
                <c:pt idx="1381">
                  <c:v>72.459125456091598</c:v>
                </c:pt>
                <c:pt idx="1382">
                  <c:v>72.459125458336899</c:v>
                </c:pt>
                <c:pt idx="1383">
                  <c:v>72.459125458070559</c:v>
                </c:pt>
                <c:pt idx="1384">
                  <c:v>72.45912545666998</c:v>
                </c:pt>
                <c:pt idx="1385">
                  <c:v>72.459125458116247</c:v>
                </c:pt>
                <c:pt idx="1386">
                  <c:v>72.459125457651709</c:v>
                </c:pt>
                <c:pt idx="1387">
                  <c:v>72.459125457651709</c:v>
                </c:pt>
                <c:pt idx="1388">
                  <c:v>72.459125457545127</c:v>
                </c:pt>
                <c:pt idx="1389">
                  <c:v>72.459125455818182</c:v>
                </c:pt>
                <c:pt idx="1390">
                  <c:v>72.459125457545127</c:v>
                </c:pt>
                <c:pt idx="1391">
                  <c:v>72.459125456456889</c:v>
                </c:pt>
                <c:pt idx="1392">
                  <c:v>72.459125456989582</c:v>
                </c:pt>
                <c:pt idx="1393">
                  <c:v>72.459125457750602</c:v>
                </c:pt>
                <c:pt idx="1394">
                  <c:v>72.459125457773396</c:v>
                </c:pt>
                <c:pt idx="1395">
                  <c:v>72.459125456692803</c:v>
                </c:pt>
                <c:pt idx="1396">
                  <c:v>72.459125456723299</c:v>
                </c:pt>
                <c:pt idx="1397">
                  <c:v>72.459125457941127</c:v>
                </c:pt>
                <c:pt idx="1398">
                  <c:v>72.459125457058093</c:v>
                </c:pt>
                <c:pt idx="1399">
                  <c:v>72.459125458389892</c:v>
                </c:pt>
                <c:pt idx="1400">
                  <c:v>72.459125456525399</c:v>
                </c:pt>
                <c:pt idx="1401">
                  <c:v>72.459125457903085</c:v>
                </c:pt>
                <c:pt idx="1402">
                  <c:v>72.459125456259002</c:v>
                </c:pt>
                <c:pt idx="1403">
                  <c:v>72.459125455802791</c:v>
                </c:pt>
                <c:pt idx="1404">
                  <c:v>72.459125457293993</c:v>
                </c:pt>
                <c:pt idx="1405">
                  <c:v>72.459125456494888</c:v>
                </c:pt>
                <c:pt idx="1406">
                  <c:v>72.459125458732629</c:v>
                </c:pt>
                <c:pt idx="1407">
                  <c:v>72.45912545643408</c:v>
                </c:pt>
                <c:pt idx="1408">
                  <c:v>72.459125456517796</c:v>
                </c:pt>
                <c:pt idx="1409">
                  <c:v>72.459125456707994</c:v>
                </c:pt>
                <c:pt idx="1410">
                  <c:v>72.459125456076407</c:v>
                </c:pt>
                <c:pt idx="1411">
                  <c:v>72.459125457735425</c:v>
                </c:pt>
                <c:pt idx="1412">
                  <c:v>72.459125456464449</c:v>
                </c:pt>
                <c:pt idx="1413">
                  <c:v>72.459125456624278</c:v>
                </c:pt>
                <c:pt idx="1414">
                  <c:v>72.459125456776491</c:v>
                </c:pt>
                <c:pt idx="1415">
                  <c:v>72.459125457263596</c:v>
                </c:pt>
                <c:pt idx="1416">
                  <c:v>72.459125456715597</c:v>
                </c:pt>
                <c:pt idx="1417">
                  <c:v>72.459125457590801</c:v>
                </c:pt>
                <c:pt idx="1418">
                  <c:v>72.459125458032545</c:v>
                </c:pt>
                <c:pt idx="1419">
                  <c:v>72.459125456327527</c:v>
                </c:pt>
                <c:pt idx="1420">
                  <c:v>72.459125455695897</c:v>
                </c:pt>
                <c:pt idx="1421">
                  <c:v>72.459125456289499</c:v>
                </c:pt>
                <c:pt idx="1422">
                  <c:v>72.459125457096093</c:v>
                </c:pt>
                <c:pt idx="1423">
                  <c:v>72.459125457263596</c:v>
                </c:pt>
                <c:pt idx="1424">
                  <c:v>72.459125457780999</c:v>
                </c:pt>
                <c:pt idx="1425">
                  <c:v>72.459125458443097</c:v>
                </c:pt>
                <c:pt idx="1426">
                  <c:v>72.459125457819127</c:v>
                </c:pt>
                <c:pt idx="1427">
                  <c:v>72.459125457773396</c:v>
                </c:pt>
                <c:pt idx="1428">
                  <c:v>72.459125457986502</c:v>
                </c:pt>
                <c:pt idx="1429">
                  <c:v>72.459125456723299</c:v>
                </c:pt>
                <c:pt idx="1430">
                  <c:v>72.459125456784079</c:v>
                </c:pt>
                <c:pt idx="1431">
                  <c:v>72.459125457727822</c:v>
                </c:pt>
                <c:pt idx="1432">
                  <c:v>72.459125457058093</c:v>
                </c:pt>
                <c:pt idx="1433">
                  <c:v>72.459125457628801</c:v>
                </c:pt>
                <c:pt idx="1434">
                  <c:v>72.459125458252927</c:v>
                </c:pt>
                <c:pt idx="1435">
                  <c:v>72.459125458238034</c:v>
                </c:pt>
                <c:pt idx="1436">
                  <c:v>72.459125457256022</c:v>
                </c:pt>
                <c:pt idx="1437">
                  <c:v>72.459125455886095</c:v>
                </c:pt>
                <c:pt idx="1438">
                  <c:v>72.459125456396023</c:v>
                </c:pt>
                <c:pt idx="1439">
                  <c:v>72.459125456875526</c:v>
                </c:pt>
                <c:pt idx="1440">
                  <c:v>72.459125456198223</c:v>
                </c:pt>
                <c:pt idx="1441">
                  <c:v>72.459125457727822</c:v>
                </c:pt>
                <c:pt idx="1442">
                  <c:v>72.459125458078177</c:v>
                </c:pt>
                <c:pt idx="1443">
                  <c:v>72.459125458427891</c:v>
                </c:pt>
                <c:pt idx="1444">
                  <c:v>72.459125455391799</c:v>
                </c:pt>
                <c:pt idx="1445">
                  <c:v>72.459125458405097</c:v>
                </c:pt>
                <c:pt idx="1446">
                  <c:v>72.459125457803907</c:v>
                </c:pt>
                <c:pt idx="1447">
                  <c:v>72.459125456396023</c:v>
                </c:pt>
                <c:pt idx="1448">
                  <c:v>72.459125458314148</c:v>
                </c:pt>
                <c:pt idx="1449">
                  <c:v>72.459125458580104</c:v>
                </c:pt>
                <c:pt idx="1450">
                  <c:v>72.459125456061201</c:v>
                </c:pt>
                <c:pt idx="1451">
                  <c:v>72.459125456403598</c:v>
                </c:pt>
                <c:pt idx="1452">
                  <c:v>72.459125458519196</c:v>
                </c:pt>
                <c:pt idx="1453">
                  <c:v>72.459125458329027</c:v>
                </c:pt>
                <c:pt idx="1454">
                  <c:v>72.459125455558905</c:v>
                </c:pt>
                <c:pt idx="1455">
                  <c:v>72.459125457857127</c:v>
                </c:pt>
                <c:pt idx="1456">
                  <c:v>72.459125456966802</c:v>
                </c:pt>
                <c:pt idx="1457">
                  <c:v>72.459125458100999</c:v>
                </c:pt>
                <c:pt idx="1458">
                  <c:v>72.459125456730902</c:v>
                </c:pt>
                <c:pt idx="1459">
                  <c:v>72.459125458024587</c:v>
                </c:pt>
                <c:pt idx="1460">
                  <c:v>72.459125458427891</c:v>
                </c:pt>
                <c:pt idx="1461">
                  <c:v>72.459125457301596</c:v>
                </c:pt>
                <c:pt idx="1462">
                  <c:v>72.459125456358024</c:v>
                </c:pt>
                <c:pt idx="1463">
                  <c:v>72.459125457301596</c:v>
                </c:pt>
                <c:pt idx="1464">
                  <c:v>72.459125457537496</c:v>
                </c:pt>
                <c:pt idx="1465">
                  <c:v>72.4591254562514</c:v>
                </c:pt>
                <c:pt idx="1466">
                  <c:v>72.459125455414295</c:v>
                </c:pt>
                <c:pt idx="1467">
                  <c:v>72.459125457575624</c:v>
                </c:pt>
                <c:pt idx="1468">
                  <c:v>72.459125456464449</c:v>
                </c:pt>
                <c:pt idx="1469">
                  <c:v>72.459125459105678</c:v>
                </c:pt>
                <c:pt idx="1470">
                  <c:v>72.459125456700392</c:v>
                </c:pt>
                <c:pt idx="1471">
                  <c:v>72.459125455794805</c:v>
                </c:pt>
                <c:pt idx="1472">
                  <c:v>72.459125456137585</c:v>
                </c:pt>
                <c:pt idx="1473">
                  <c:v>72.459125456152506</c:v>
                </c:pt>
                <c:pt idx="1474">
                  <c:v>72.4591254569211</c:v>
                </c:pt>
                <c:pt idx="1475">
                  <c:v>72.459125456677597</c:v>
                </c:pt>
                <c:pt idx="1476">
                  <c:v>72.459125457035327</c:v>
                </c:pt>
                <c:pt idx="1477">
                  <c:v>72.459125457164603</c:v>
                </c:pt>
                <c:pt idx="1478">
                  <c:v>72.459125457484248</c:v>
                </c:pt>
                <c:pt idx="1479">
                  <c:v>72.459125456068804</c:v>
                </c:pt>
                <c:pt idx="1480">
                  <c:v>72.45912545685259</c:v>
                </c:pt>
                <c:pt idx="1481">
                  <c:v>72.459125457941127</c:v>
                </c:pt>
                <c:pt idx="1482">
                  <c:v>72.459125457293993</c:v>
                </c:pt>
                <c:pt idx="1483">
                  <c:v>72.459125458177141</c:v>
                </c:pt>
                <c:pt idx="1484">
                  <c:v>72.459125457941127</c:v>
                </c:pt>
                <c:pt idx="1485">
                  <c:v>72.459125456776491</c:v>
                </c:pt>
                <c:pt idx="1486">
                  <c:v>72.459125456989582</c:v>
                </c:pt>
                <c:pt idx="1487">
                  <c:v>72.459125456297414</c:v>
                </c:pt>
                <c:pt idx="1488">
                  <c:v>72.459125455818182</c:v>
                </c:pt>
                <c:pt idx="1489">
                  <c:v>72.459125455536096</c:v>
                </c:pt>
                <c:pt idx="1490">
                  <c:v>72.459125456563399</c:v>
                </c:pt>
                <c:pt idx="1491">
                  <c:v>72.459125456928703</c:v>
                </c:pt>
                <c:pt idx="1492">
                  <c:v>72.459125456707994</c:v>
                </c:pt>
                <c:pt idx="1493">
                  <c:v>72.459125456266605</c:v>
                </c:pt>
                <c:pt idx="1494">
                  <c:v>72.459125455719061</c:v>
                </c:pt>
                <c:pt idx="1495">
                  <c:v>72.459125457765822</c:v>
                </c:pt>
                <c:pt idx="1496">
                  <c:v>72.45912545820768</c:v>
                </c:pt>
                <c:pt idx="1497">
                  <c:v>72.459125456647399</c:v>
                </c:pt>
                <c:pt idx="1498">
                  <c:v>72.459125456898292</c:v>
                </c:pt>
                <c:pt idx="1499">
                  <c:v>72.459125459326245</c:v>
                </c:pt>
                <c:pt idx="1500">
                  <c:v>72.459125456160123</c:v>
                </c:pt>
                <c:pt idx="1501">
                  <c:v>72.459125456966802</c:v>
                </c:pt>
                <c:pt idx="1502">
                  <c:v>72.459125455825614</c:v>
                </c:pt>
                <c:pt idx="1503">
                  <c:v>72.459125457651709</c:v>
                </c:pt>
                <c:pt idx="1504">
                  <c:v>72.459125457780999</c:v>
                </c:pt>
                <c:pt idx="1505">
                  <c:v>72.459125456662392</c:v>
                </c:pt>
                <c:pt idx="1506">
                  <c:v>72.459125456319924</c:v>
                </c:pt>
                <c:pt idx="1507">
                  <c:v>72.459125456418803</c:v>
                </c:pt>
                <c:pt idx="1508">
                  <c:v>72.459125456966802</c:v>
                </c:pt>
                <c:pt idx="1509">
                  <c:v>72.459125457484248</c:v>
                </c:pt>
                <c:pt idx="1510">
                  <c:v>72.459125456061201</c:v>
                </c:pt>
                <c:pt idx="1511">
                  <c:v>72.459125456860193</c:v>
                </c:pt>
                <c:pt idx="1512">
                  <c:v>72.459125458116247</c:v>
                </c:pt>
                <c:pt idx="1513">
                  <c:v>72.459125455985443</c:v>
                </c:pt>
                <c:pt idx="1514">
                  <c:v>72.459125456540605</c:v>
                </c:pt>
                <c:pt idx="1515">
                  <c:v>72.459125458739905</c:v>
                </c:pt>
                <c:pt idx="1516">
                  <c:v>72.459125456943895</c:v>
                </c:pt>
                <c:pt idx="1517">
                  <c:v>72.459125456221003</c:v>
                </c:pt>
                <c:pt idx="1518">
                  <c:v>72.459125457004802</c:v>
                </c:pt>
                <c:pt idx="1519">
                  <c:v>72.459125457157285</c:v>
                </c:pt>
                <c:pt idx="1520">
                  <c:v>72.459125456624278</c:v>
                </c:pt>
                <c:pt idx="1521">
                  <c:v>72.459125457119299</c:v>
                </c:pt>
                <c:pt idx="1522">
                  <c:v>72.459125457317228</c:v>
                </c:pt>
                <c:pt idx="1523">
                  <c:v>72.459125457918361</c:v>
                </c:pt>
                <c:pt idx="1524">
                  <c:v>72.459125457598404</c:v>
                </c:pt>
                <c:pt idx="1525">
                  <c:v>72.459125456327527</c:v>
                </c:pt>
                <c:pt idx="1526">
                  <c:v>72.459125457956105</c:v>
                </c:pt>
                <c:pt idx="1527">
                  <c:v>72.459125458656203</c:v>
                </c:pt>
                <c:pt idx="1528">
                  <c:v>72.459125456053599</c:v>
                </c:pt>
                <c:pt idx="1529">
                  <c:v>72.459125458123495</c:v>
                </c:pt>
                <c:pt idx="1530">
                  <c:v>72.459125456144903</c:v>
                </c:pt>
                <c:pt idx="1531">
                  <c:v>72.459125458800827</c:v>
                </c:pt>
                <c:pt idx="1532">
                  <c:v>72.459125454889204</c:v>
                </c:pt>
                <c:pt idx="1533">
                  <c:v>72.459125457141795</c:v>
                </c:pt>
                <c:pt idx="1534">
                  <c:v>72.459125457841907</c:v>
                </c:pt>
                <c:pt idx="1535">
                  <c:v>72.459125458907735</c:v>
                </c:pt>
                <c:pt idx="1536">
                  <c:v>72.459125458032545</c:v>
                </c:pt>
                <c:pt idx="1537">
                  <c:v>72.459125455978011</c:v>
                </c:pt>
                <c:pt idx="1538">
                  <c:v>72.459125457126603</c:v>
                </c:pt>
                <c:pt idx="1539">
                  <c:v>72.459125455589401</c:v>
                </c:pt>
                <c:pt idx="1540">
                  <c:v>72.459125456822193</c:v>
                </c:pt>
                <c:pt idx="1541">
                  <c:v>72.459125457514702</c:v>
                </c:pt>
                <c:pt idx="1542">
                  <c:v>72.459125456654789</c:v>
                </c:pt>
                <c:pt idx="1543">
                  <c:v>72.459125457370476</c:v>
                </c:pt>
                <c:pt idx="1544">
                  <c:v>72.459125455886095</c:v>
                </c:pt>
                <c:pt idx="1545">
                  <c:v>72.459125456860193</c:v>
                </c:pt>
                <c:pt idx="1546">
                  <c:v>72.459125458123495</c:v>
                </c:pt>
                <c:pt idx="1547">
                  <c:v>72.459125456137585</c:v>
                </c:pt>
                <c:pt idx="1548">
                  <c:v>72.459125456571002</c:v>
                </c:pt>
                <c:pt idx="1549">
                  <c:v>72.459125455619827</c:v>
                </c:pt>
                <c:pt idx="1550">
                  <c:v>72.459125457811524</c:v>
                </c:pt>
                <c:pt idx="1551">
                  <c:v>72.4591254569592</c:v>
                </c:pt>
                <c:pt idx="1552">
                  <c:v>72.45912545643408</c:v>
                </c:pt>
                <c:pt idx="1553">
                  <c:v>72.459125457461383</c:v>
                </c:pt>
                <c:pt idx="1554">
                  <c:v>72.459125458245779</c:v>
                </c:pt>
                <c:pt idx="1555">
                  <c:v>72.459125455338679</c:v>
                </c:pt>
                <c:pt idx="1556">
                  <c:v>72.459125457735425</c:v>
                </c:pt>
                <c:pt idx="1557">
                  <c:v>72.459125458245779</c:v>
                </c:pt>
                <c:pt idx="1558">
                  <c:v>72.459125456723299</c:v>
                </c:pt>
                <c:pt idx="1559">
                  <c:v>72.459125457286405</c:v>
                </c:pt>
                <c:pt idx="1560">
                  <c:v>72.459125456358024</c:v>
                </c:pt>
                <c:pt idx="1561">
                  <c:v>72.459125457537496</c:v>
                </c:pt>
                <c:pt idx="1562">
                  <c:v>72.459125457233327</c:v>
                </c:pt>
                <c:pt idx="1563">
                  <c:v>72.459125457491908</c:v>
                </c:pt>
                <c:pt idx="1564">
                  <c:v>72.459125457339695</c:v>
                </c:pt>
                <c:pt idx="1565">
                  <c:v>72.45912545666998</c:v>
                </c:pt>
                <c:pt idx="1566">
                  <c:v>72.459125457834304</c:v>
                </c:pt>
                <c:pt idx="1567">
                  <c:v>72.459125458968543</c:v>
                </c:pt>
                <c:pt idx="1568">
                  <c:v>72.4591254566852</c:v>
                </c:pt>
                <c:pt idx="1569">
                  <c:v>72.459125457841907</c:v>
                </c:pt>
                <c:pt idx="1570">
                  <c:v>72.459125455551302</c:v>
                </c:pt>
                <c:pt idx="1571">
                  <c:v>72.459125457111426</c:v>
                </c:pt>
                <c:pt idx="1572">
                  <c:v>72.459125457080901</c:v>
                </c:pt>
                <c:pt idx="1573">
                  <c:v>72.459125457750602</c:v>
                </c:pt>
                <c:pt idx="1574">
                  <c:v>72.459125456692803</c:v>
                </c:pt>
                <c:pt idx="1575">
                  <c:v>72.459125457750602</c:v>
                </c:pt>
                <c:pt idx="1576">
                  <c:v>72.459125456015627</c:v>
                </c:pt>
                <c:pt idx="1577">
                  <c:v>72.459125456677597</c:v>
                </c:pt>
                <c:pt idx="1578">
                  <c:v>72.459125456586278</c:v>
                </c:pt>
                <c:pt idx="1579">
                  <c:v>72.459125457674503</c:v>
                </c:pt>
                <c:pt idx="1580">
                  <c:v>72.459125457750602</c:v>
                </c:pt>
                <c:pt idx="1581">
                  <c:v>72.459125456160123</c:v>
                </c:pt>
                <c:pt idx="1582">
                  <c:v>72.459125456860193</c:v>
                </c:pt>
                <c:pt idx="1583">
                  <c:v>72.459125457780999</c:v>
                </c:pt>
                <c:pt idx="1584">
                  <c:v>72.4591254576669</c:v>
                </c:pt>
                <c:pt idx="1585">
                  <c:v>72.459125457872759</c:v>
                </c:pt>
                <c:pt idx="1586">
                  <c:v>72.459125456837427</c:v>
                </c:pt>
                <c:pt idx="1587">
                  <c:v>72.4591254564493</c:v>
                </c:pt>
                <c:pt idx="1588">
                  <c:v>72.459125457780999</c:v>
                </c:pt>
                <c:pt idx="1589">
                  <c:v>72.459125455444806</c:v>
                </c:pt>
                <c:pt idx="1590">
                  <c:v>72.459125458161523</c:v>
                </c:pt>
                <c:pt idx="1591">
                  <c:v>72.459125456571002</c:v>
                </c:pt>
                <c:pt idx="1592">
                  <c:v>72.459125456647399</c:v>
                </c:pt>
                <c:pt idx="1593">
                  <c:v>72.459125457286405</c:v>
                </c:pt>
                <c:pt idx="1594">
                  <c:v>72.459125455087445</c:v>
                </c:pt>
                <c:pt idx="1595">
                  <c:v>72.459125456943895</c:v>
                </c:pt>
                <c:pt idx="1596">
                  <c:v>72.459125456905895</c:v>
                </c:pt>
                <c:pt idx="1597">
                  <c:v>72.459125456951583</c:v>
                </c:pt>
                <c:pt idx="1598">
                  <c:v>72.459125456867795</c:v>
                </c:pt>
                <c:pt idx="1599">
                  <c:v>72.459125456807314</c:v>
                </c:pt>
                <c:pt idx="1600">
                  <c:v>72.4591254569211</c:v>
                </c:pt>
                <c:pt idx="1601">
                  <c:v>72.459125456639512</c:v>
                </c:pt>
                <c:pt idx="1602">
                  <c:v>72.459125457324404</c:v>
                </c:pt>
                <c:pt idx="1603">
                  <c:v>72.459125456350407</c:v>
                </c:pt>
                <c:pt idx="1604">
                  <c:v>72.45912545724866</c:v>
                </c:pt>
                <c:pt idx="1605">
                  <c:v>72.459125456304704</c:v>
                </c:pt>
                <c:pt idx="1606">
                  <c:v>72.459125455406692</c:v>
                </c:pt>
                <c:pt idx="1607">
                  <c:v>72.459125456829781</c:v>
                </c:pt>
                <c:pt idx="1608">
                  <c:v>72.459125457354901</c:v>
                </c:pt>
                <c:pt idx="1609">
                  <c:v>72.459125457887623</c:v>
                </c:pt>
                <c:pt idx="1610">
                  <c:v>72.459125457431</c:v>
                </c:pt>
                <c:pt idx="1611">
                  <c:v>72.459125459174061</c:v>
                </c:pt>
                <c:pt idx="1612">
                  <c:v>72.459125457499482</c:v>
                </c:pt>
                <c:pt idx="1613">
                  <c:v>72.45912545685259</c:v>
                </c:pt>
                <c:pt idx="1614">
                  <c:v>72.4591254566852</c:v>
                </c:pt>
                <c:pt idx="1615">
                  <c:v>72.459125457187497</c:v>
                </c:pt>
                <c:pt idx="1616">
                  <c:v>72.459125456091598</c:v>
                </c:pt>
                <c:pt idx="1617">
                  <c:v>72.459125456441711</c:v>
                </c:pt>
                <c:pt idx="1618">
                  <c:v>72.459125457735425</c:v>
                </c:pt>
                <c:pt idx="1619">
                  <c:v>72.459125456061201</c:v>
                </c:pt>
                <c:pt idx="1620">
                  <c:v>72.459125457293993</c:v>
                </c:pt>
                <c:pt idx="1621">
                  <c:v>72.459125457096093</c:v>
                </c:pt>
                <c:pt idx="1622">
                  <c:v>72.459125457819127</c:v>
                </c:pt>
                <c:pt idx="1623">
                  <c:v>72.459125458138985</c:v>
                </c:pt>
                <c:pt idx="1624">
                  <c:v>72.459125457339695</c:v>
                </c:pt>
                <c:pt idx="1625">
                  <c:v>72.459125457712943</c:v>
                </c:pt>
                <c:pt idx="1626">
                  <c:v>72.45912545661669</c:v>
                </c:pt>
                <c:pt idx="1627">
                  <c:v>72.459125456837427</c:v>
                </c:pt>
                <c:pt idx="1628">
                  <c:v>72.459125457347781</c:v>
                </c:pt>
                <c:pt idx="1629">
                  <c:v>72.459125457545127</c:v>
                </c:pt>
                <c:pt idx="1630">
                  <c:v>72.45912545661669</c:v>
                </c:pt>
                <c:pt idx="1631">
                  <c:v>72.459125455886095</c:v>
                </c:pt>
                <c:pt idx="1632">
                  <c:v>72.459125456829781</c:v>
                </c:pt>
                <c:pt idx="1633">
                  <c:v>72.459125458001722</c:v>
                </c:pt>
                <c:pt idx="1634">
                  <c:v>72.459125457910744</c:v>
                </c:pt>
                <c:pt idx="1635">
                  <c:v>72.4591254566852</c:v>
                </c:pt>
                <c:pt idx="1636">
                  <c:v>72.459125456913497</c:v>
                </c:pt>
                <c:pt idx="1637">
                  <c:v>72.459125457545127</c:v>
                </c:pt>
                <c:pt idx="1638">
                  <c:v>72.459125456586278</c:v>
                </c:pt>
                <c:pt idx="1639">
                  <c:v>72.459125458656203</c:v>
                </c:pt>
                <c:pt idx="1640">
                  <c:v>72.459125457141795</c:v>
                </c:pt>
                <c:pt idx="1641">
                  <c:v>72.459125457575624</c:v>
                </c:pt>
                <c:pt idx="1642">
                  <c:v>72.459125457628801</c:v>
                </c:pt>
                <c:pt idx="1643">
                  <c:v>72.459125458602927</c:v>
                </c:pt>
                <c:pt idx="1644">
                  <c:v>72.459125458131126</c:v>
                </c:pt>
                <c:pt idx="1645">
                  <c:v>72.459125459036727</c:v>
                </c:pt>
                <c:pt idx="1646">
                  <c:v>72.459125455558905</c:v>
                </c:pt>
                <c:pt idx="1647">
                  <c:v>72.459125457058093</c:v>
                </c:pt>
                <c:pt idx="1648">
                  <c:v>72.459125457998027</c:v>
                </c:pt>
                <c:pt idx="1649">
                  <c:v>72.459125457023902</c:v>
                </c:pt>
                <c:pt idx="1650">
                  <c:v>72.459125457259802</c:v>
                </c:pt>
                <c:pt idx="1651">
                  <c:v>72.459125456765094</c:v>
                </c:pt>
                <c:pt idx="1652">
                  <c:v>72.459125457145959</c:v>
                </c:pt>
                <c:pt idx="1653">
                  <c:v>72.459125454212341</c:v>
                </c:pt>
                <c:pt idx="1654">
                  <c:v>72.45912545528536</c:v>
                </c:pt>
                <c:pt idx="1655">
                  <c:v>72.459125457697297</c:v>
                </c:pt>
                <c:pt idx="1656">
                  <c:v>72.459125455383926</c:v>
                </c:pt>
                <c:pt idx="1657">
                  <c:v>72.4591254586867</c:v>
                </c:pt>
                <c:pt idx="1658">
                  <c:v>72.459125457027696</c:v>
                </c:pt>
                <c:pt idx="1659">
                  <c:v>72.459125455688294</c:v>
                </c:pt>
                <c:pt idx="1660">
                  <c:v>72.459125457514702</c:v>
                </c:pt>
                <c:pt idx="1661">
                  <c:v>72.459125458283296</c:v>
                </c:pt>
                <c:pt idx="1662">
                  <c:v>72.459125456772696</c:v>
                </c:pt>
                <c:pt idx="1663">
                  <c:v>72.459125458530593</c:v>
                </c:pt>
                <c:pt idx="1664">
                  <c:v>72.45912545745378</c:v>
                </c:pt>
                <c:pt idx="1665">
                  <c:v>72.459125457857127</c:v>
                </c:pt>
                <c:pt idx="1666">
                  <c:v>72.459125457648184</c:v>
                </c:pt>
                <c:pt idx="1667">
                  <c:v>72.459125454995927</c:v>
                </c:pt>
                <c:pt idx="1668">
                  <c:v>72.459125457808014</c:v>
                </c:pt>
                <c:pt idx="1669">
                  <c:v>72.459125456943895</c:v>
                </c:pt>
                <c:pt idx="1670">
                  <c:v>72.459125456141123</c:v>
                </c:pt>
                <c:pt idx="1671">
                  <c:v>72.459125457808014</c:v>
                </c:pt>
                <c:pt idx="1672">
                  <c:v>72.459125458268446</c:v>
                </c:pt>
                <c:pt idx="1673">
                  <c:v>72.459125458804593</c:v>
                </c:pt>
                <c:pt idx="1674">
                  <c:v>72.459125458648884</c:v>
                </c:pt>
                <c:pt idx="1675">
                  <c:v>72.459125456483449</c:v>
                </c:pt>
                <c:pt idx="1676">
                  <c:v>72.459125459131826</c:v>
                </c:pt>
                <c:pt idx="1677">
                  <c:v>72.459125457621198</c:v>
                </c:pt>
                <c:pt idx="1678">
                  <c:v>72.459125455939684</c:v>
                </c:pt>
                <c:pt idx="1679">
                  <c:v>72.459125457313348</c:v>
                </c:pt>
                <c:pt idx="1680">
                  <c:v>72.459125457868623</c:v>
                </c:pt>
                <c:pt idx="1681">
                  <c:v>72.459125458017496</c:v>
                </c:pt>
                <c:pt idx="1682">
                  <c:v>72.459125456350407</c:v>
                </c:pt>
                <c:pt idx="1683">
                  <c:v>72.459125458131126</c:v>
                </c:pt>
                <c:pt idx="1684">
                  <c:v>72.459125456460711</c:v>
                </c:pt>
                <c:pt idx="1685">
                  <c:v>72.459125459067678</c:v>
                </c:pt>
                <c:pt idx="1686">
                  <c:v>72.459125456023102</c:v>
                </c:pt>
                <c:pt idx="1687">
                  <c:v>72.459125456943895</c:v>
                </c:pt>
                <c:pt idx="1688">
                  <c:v>72.459125456913497</c:v>
                </c:pt>
                <c:pt idx="1689">
                  <c:v>72.459125456727094</c:v>
                </c:pt>
                <c:pt idx="1690">
                  <c:v>72.459125456966802</c:v>
                </c:pt>
                <c:pt idx="1691">
                  <c:v>72.459125457564198</c:v>
                </c:pt>
                <c:pt idx="1692">
                  <c:v>72.459125457750602</c:v>
                </c:pt>
                <c:pt idx="1693">
                  <c:v>72.459125457210661</c:v>
                </c:pt>
                <c:pt idx="1694">
                  <c:v>72.459125457720205</c:v>
                </c:pt>
                <c:pt idx="1695">
                  <c:v>72.45912545666998</c:v>
                </c:pt>
                <c:pt idx="1696">
                  <c:v>72.459125457701106</c:v>
                </c:pt>
                <c:pt idx="1697">
                  <c:v>72.459125458515729</c:v>
                </c:pt>
                <c:pt idx="1698">
                  <c:v>72.459125457073327</c:v>
                </c:pt>
                <c:pt idx="1699">
                  <c:v>72.459125458827714</c:v>
                </c:pt>
                <c:pt idx="1700">
                  <c:v>72.459125456997327</c:v>
                </c:pt>
                <c:pt idx="1701">
                  <c:v>72.459125459169897</c:v>
                </c:pt>
                <c:pt idx="1702">
                  <c:v>72.459125455581699</c:v>
                </c:pt>
                <c:pt idx="1703">
                  <c:v>72.459125455456203</c:v>
                </c:pt>
                <c:pt idx="1704">
                  <c:v>72.459125456475903</c:v>
                </c:pt>
                <c:pt idx="1705">
                  <c:v>72.459125457495702</c:v>
                </c:pt>
                <c:pt idx="1706">
                  <c:v>72.4591254588845</c:v>
                </c:pt>
                <c:pt idx="1707">
                  <c:v>72.459125458503991</c:v>
                </c:pt>
                <c:pt idx="1708">
                  <c:v>72.459125458496402</c:v>
                </c:pt>
                <c:pt idx="1709">
                  <c:v>72.45912545745378</c:v>
                </c:pt>
                <c:pt idx="1710">
                  <c:v>72.459125457412227</c:v>
                </c:pt>
                <c:pt idx="1711">
                  <c:v>72.459125457050504</c:v>
                </c:pt>
                <c:pt idx="1712">
                  <c:v>72.459125456445506</c:v>
                </c:pt>
                <c:pt idx="1713">
                  <c:v>72.459125456624278</c:v>
                </c:pt>
                <c:pt idx="1714">
                  <c:v>72.459125457846</c:v>
                </c:pt>
                <c:pt idx="1715">
                  <c:v>72.459125456293307</c:v>
                </c:pt>
                <c:pt idx="1716">
                  <c:v>72.459125458854103</c:v>
                </c:pt>
                <c:pt idx="1717">
                  <c:v>72.459125457598404</c:v>
                </c:pt>
                <c:pt idx="1718">
                  <c:v>72.459125457803907</c:v>
                </c:pt>
                <c:pt idx="1719">
                  <c:v>72.459125456829781</c:v>
                </c:pt>
                <c:pt idx="1720">
                  <c:v>72.459125455383926</c:v>
                </c:pt>
                <c:pt idx="1721">
                  <c:v>72.459125457579404</c:v>
                </c:pt>
                <c:pt idx="1722">
                  <c:v>72.459125457389106</c:v>
                </c:pt>
                <c:pt idx="1723">
                  <c:v>72.459125457203044</c:v>
                </c:pt>
                <c:pt idx="1724">
                  <c:v>72.459125455646699</c:v>
                </c:pt>
                <c:pt idx="1725">
                  <c:v>72.459125458260829</c:v>
                </c:pt>
                <c:pt idx="1726">
                  <c:v>72.459125456711803</c:v>
                </c:pt>
                <c:pt idx="1727">
                  <c:v>72.459125458500196</c:v>
                </c:pt>
                <c:pt idx="1728">
                  <c:v>72.459125457233327</c:v>
                </c:pt>
                <c:pt idx="1729">
                  <c:v>72.459125458062914</c:v>
                </c:pt>
                <c:pt idx="1730">
                  <c:v>72.459125456848795</c:v>
                </c:pt>
                <c:pt idx="1731">
                  <c:v>72.459125458895926</c:v>
                </c:pt>
                <c:pt idx="1732">
                  <c:v>72.459125456118599</c:v>
                </c:pt>
                <c:pt idx="1733">
                  <c:v>72.459125456776491</c:v>
                </c:pt>
                <c:pt idx="1734">
                  <c:v>72.45912545730576</c:v>
                </c:pt>
                <c:pt idx="1735">
                  <c:v>72.459125456871703</c:v>
                </c:pt>
                <c:pt idx="1736">
                  <c:v>72.459125459592499</c:v>
                </c:pt>
                <c:pt idx="1737">
                  <c:v>72.459125457179894</c:v>
                </c:pt>
                <c:pt idx="1738">
                  <c:v>72.459125457043214</c:v>
                </c:pt>
                <c:pt idx="1739">
                  <c:v>72.459125457336199</c:v>
                </c:pt>
                <c:pt idx="1740">
                  <c:v>72.459125456437903</c:v>
                </c:pt>
                <c:pt idx="1741">
                  <c:v>72.45912545483246</c:v>
                </c:pt>
                <c:pt idx="1742">
                  <c:v>72.459125457967843</c:v>
                </c:pt>
                <c:pt idx="1743">
                  <c:v>72.459125457324404</c:v>
                </c:pt>
                <c:pt idx="1744">
                  <c:v>72.459125456932497</c:v>
                </c:pt>
                <c:pt idx="1745">
                  <c:v>72.459125457632723</c:v>
                </c:pt>
                <c:pt idx="1746">
                  <c:v>72.45912545944806</c:v>
                </c:pt>
                <c:pt idx="1747">
                  <c:v>72.459125457655503</c:v>
                </c:pt>
                <c:pt idx="1748">
                  <c:v>72.459125458363559</c:v>
                </c:pt>
                <c:pt idx="1749">
                  <c:v>72.459125456396023</c:v>
                </c:pt>
                <c:pt idx="1750">
                  <c:v>72.459125457362859</c:v>
                </c:pt>
                <c:pt idx="1751">
                  <c:v>72.459125456848795</c:v>
                </c:pt>
                <c:pt idx="1752">
                  <c:v>72.459125457313348</c:v>
                </c:pt>
                <c:pt idx="1753">
                  <c:v>72.459125454919985</c:v>
                </c:pt>
                <c:pt idx="1754">
                  <c:v>72.459125457708822</c:v>
                </c:pt>
                <c:pt idx="1755">
                  <c:v>72.459125457891403</c:v>
                </c:pt>
                <c:pt idx="1756">
                  <c:v>72.459125456548207</c:v>
                </c:pt>
                <c:pt idx="1757">
                  <c:v>72.459125456102996</c:v>
                </c:pt>
                <c:pt idx="1758">
                  <c:v>72.459125457663106</c:v>
                </c:pt>
                <c:pt idx="1759">
                  <c:v>72.459125458846785</c:v>
                </c:pt>
                <c:pt idx="1760">
                  <c:v>72.459125455094693</c:v>
                </c:pt>
                <c:pt idx="1761">
                  <c:v>72.459125458831195</c:v>
                </c:pt>
                <c:pt idx="1762">
                  <c:v>72.459125456122123</c:v>
                </c:pt>
                <c:pt idx="1763">
                  <c:v>72.45912545724866</c:v>
                </c:pt>
                <c:pt idx="1764">
                  <c:v>72.459125457084681</c:v>
                </c:pt>
                <c:pt idx="1765">
                  <c:v>72.459125457906623</c:v>
                </c:pt>
                <c:pt idx="1766">
                  <c:v>72.459125458652395</c:v>
                </c:pt>
                <c:pt idx="1767">
                  <c:v>72.459125458933997</c:v>
                </c:pt>
                <c:pt idx="1768">
                  <c:v>72.459125456004102</c:v>
                </c:pt>
                <c:pt idx="1769">
                  <c:v>72.459125457819127</c:v>
                </c:pt>
                <c:pt idx="1770">
                  <c:v>72.459125456034499</c:v>
                </c:pt>
                <c:pt idx="1771">
                  <c:v>72.459125458930544</c:v>
                </c:pt>
                <c:pt idx="1772">
                  <c:v>72.459125457526099</c:v>
                </c:pt>
                <c:pt idx="1773">
                  <c:v>72.459125457004802</c:v>
                </c:pt>
                <c:pt idx="1774">
                  <c:v>72.459125457541305</c:v>
                </c:pt>
                <c:pt idx="1775">
                  <c:v>72.459125456293307</c:v>
                </c:pt>
                <c:pt idx="1776">
                  <c:v>72.459125457575624</c:v>
                </c:pt>
                <c:pt idx="1777">
                  <c:v>72.459125457298114</c:v>
                </c:pt>
                <c:pt idx="1778">
                  <c:v>72.459125455669295</c:v>
                </c:pt>
                <c:pt idx="1779">
                  <c:v>72.459125457122795</c:v>
                </c:pt>
                <c:pt idx="1780">
                  <c:v>72.459125458093126</c:v>
                </c:pt>
                <c:pt idx="1781">
                  <c:v>72.459125457271227</c:v>
                </c:pt>
                <c:pt idx="1782">
                  <c:v>72.459125458116247</c:v>
                </c:pt>
                <c:pt idx="1783">
                  <c:v>72.459125456453108</c:v>
                </c:pt>
                <c:pt idx="1784">
                  <c:v>72.459125456586278</c:v>
                </c:pt>
                <c:pt idx="1785">
                  <c:v>72.459125457332476</c:v>
                </c:pt>
                <c:pt idx="1786">
                  <c:v>72.459125458211318</c:v>
                </c:pt>
                <c:pt idx="1787">
                  <c:v>72.459125455452394</c:v>
                </c:pt>
                <c:pt idx="1788">
                  <c:v>72.459125455033927</c:v>
                </c:pt>
                <c:pt idx="1789">
                  <c:v>72.459125457282596</c:v>
                </c:pt>
                <c:pt idx="1790">
                  <c:v>72.459125456848795</c:v>
                </c:pt>
                <c:pt idx="1791">
                  <c:v>72.459125456521548</c:v>
                </c:pt>
                <c:pt idx="1792">
                  <c:v>72.459125455247431</c:v>
                </c:pt>
                <c:pt idx="1793">
                  <c:v>72.459125457830524</c:v>
                </c:pt>
                <c:pt idx="1794">
                  <c:v>72.459125457503305</c:v>
                </c:pt>
                <c:pt idx="1795">
                  <c:v>72.459125457442397</c:v>
                </c:pt>
                <c:pt idx="1796">
                  <c:v>72.459125457004802</c:v>
                </c:pt>
                <c:pt idx="1797">
                  <c:v>72.459125455806529</c:v>
                </c:pt>
                <c:pt idx="1798">
                  <c:v>72.459125456761299</c:v>
                </c:pt>
                <c:pt idx="1799">
                  <c:v>72.4591254584507</c:v>
                </c:pt>
                <c:pt idx="1800">
                  <c:v>72.459125457058093</c:v>
                </c:pt>
                <c:pt idx="1801">
                  <c:v>72.459125458043914</c:v>
                </c:pt>
                <c:pt idx="1802">
                  <c:v>72.459125456358024</c:v>
                </c:pt>
                <c:pt idx="1803">
                  <c:v>72.459125457400503</c:v>
                </c:pt>
                <c:pt idx="1804">
                  <c:v>72.4591254576859</c:v>
                </c:pt>
                <c:pt idx="1805">
                  <c:v>72.459125455958684</c:v>
                </c:pt>
                <c:pt idx="1806">
                  <c:v>72.45912545683359</c:v>
                </c:pt>
                <c:pt idx="1807">
                  <c:v>72.459125455733897</c:v>
                </c:pt>
                <c:pt idx="1808">
                  <c:v>72.459125457164603</c:v>
                </c:pt>
                <c:pt idx="1809">
                  <c:v>72.459125457393199</c:v>
                </c:pt>
                <c:pt idx="1810">
                  <c:v>72.459125456742427</c:v>
                </c:pt>
                <c:pt idx="1811">
                  <c:v>72.45912545708849</c:v>
                </c:pt>
                <c:pt idx="1812">
                  <c:v>72.459125456928703</c:v>
                </c:pt>
                <c:pt idx="1813">
                  <c:v>72.459125457731602</c:v>
                </c:pt>
                <c:pt idx="1814">
                  <c:v>72.459125456236222</c:v>
                </c:pt>
                <c:pt idx="1815">
                  <c:v>72.459125457339695</c:v>
                </c:pt>
                <c:pt idx="1816">
                  <c:v>72.459125456936292</c:v>
                </c:pt>
                <c:pt idx="1817">
                  <c:v>72.459125457141795</c:v>
                </c:pt>
                <c:pt idx="1818">
                  <c:v>72.459125457320596</c:v>
                </c:pt>
                <c:pt idx="1819">
                  <c:v>72.459125457476603</c:v>
                </c:pt>
                <c:pt idx="1820">
                  <c:v>72.459125457084681</c:v>
                </c:pt>
                <c:pt idx="1821">
                  <c:v>72.459125458515729</c:v>
                </c:pt>
                <c:pt idx="1822">
                  <c:v>72.459125457046696</c:v>
                </c:pt>
                <c:pt idx="1823">
                  <c:v>72.459125456818427</c:v>
                </c:pt>
                <c:pt idx="1824">
                  <c:v>72.4591254569592</c:v>
                </c:pt>
                <c:pt idx="1825">
                  <c:v>72.459125457944694</c:v>
                </c:pt>
                <c:pt idx="1826">
                  <c:v>72.459125457640297</c:v>
                </c:pt>
                <c:pt idx="1827">
                  <c:v>72.459125457092327</c:v>
                </c:pt>
                <c:pt idx="1828">
                  <c:v>72.459125457545127</c:v>
                </c:pt>
                <c:pt idx="1829">
                  <c:v>72.459125455566493</c:v>
                </c:pt>
                <c:pt idx="1830">
                  <c:v>72.459125457035327</c:v>
                </c:pt>
                <c:pt idx="1831">
                  <c:v>72.459125457412227</c:v>
                </c:pt>
                <c:pt idx="1832">
                  <c:v>72.45912545692488</c:v>
                </c:pt>
                <c:pt idx="1833">
                  <c:v>72.459125458427891</c:v>
                </c:pt>
                <c:pt idx="1834">
                  <c:v>72.459125457476603</c:v>
                </c:pt>
                <c:pt idx="1835">
                  <c:v>72.459125457157285</c:v>
                </c:pt>
                <c:pt idx="1836">
                  <c:v>72.459125455954606</c:v>
                </c:pt>
                <c:pt idx="1837">
                  <c:v>72.459125456826001</c:v>
                </c:pt>
                <c:pt idx="1838">
                  <c:v>72.459125456841193</c:v>
                </c:pt>
                <c:pt idx="1839">
                  <c:v>72.45912545590933</c:v>
                </c:pt>
                <c:pt idx="1840">
                  <c:v>72.459125454599999</c:v>
                </c:pt>
                <c:pt idx="1841">
                  <c:v>72.459125455707735</c:v>
                </c:pt>
                <c:pt idx="1842">
                  <c:v>72.459125457309227</c:v>
                </c:pt>
                <c:pt idx="1843">
                  <c:v>72.45912545730576</c:v>
                </c:pt>
                <c:pt idx="1844">
                  <c:v>72.459125457263596</c:v>
                </c:pt>
                <c:pt idx="1845">
                  <c:v>72.459125456799399</c:v>
                </c:pt>
                <c:pt idx="1846">
                  <c:v>72.459125457008597</c:v>
                </c:pt>
                <c:pt idx="1847">
                  <c:v>72.45912545666998</c:v>
                </c:pt>
                <c:pt idx="1848">
                  <c:v>72.459125457054299</c:v>
                </c:pt>
                <c:pt idx="1849">
                  <c:v>72.4591254564303</c:v>
                </c:pt>
                <c:pt idx="1850">
                  <c:v>72.459125457499482</c:v>
                </c:pt>
                <c:pt idx="1851">
                  <c:v>72.459125458150126</c:v>
                </c:pt>
                <c:pt idx="1852">
                  <c:v>72.459125458074027</c:v>
                </c:pt>
                <c:pt idx="1853">
                  <c:v>72.459125455814259</c:v>
                </c:pt>
                <c:pt idx="1854">
                  <c:v>72.459125457415823</c:v>
                </c:pt>
                <c:pt idx="1855">
                  <c:v>72.459125457606007</c:v>
                </c:pt>
                <c:pt idx="1856">
                  <c:v>72.459125458595295</c:v>
                </c:pt>
                <c:pt idx="1857">
                  <c:v>72.459125458150126</c:v>
                </c:pt>
                <c:pt idx="1858">
                  <c:v>72.459125457526099</c:v>
                </c:pt>
                <c:pt idx="1859">
                  <c:v>72.459125457023902</c:v>
                </c:pt>
                <c:pt idx="1860">
                  <c:v>72.45912545698198</c:v>
                </c:pt>
                <c:pt idx="1861">
                  <c:v>72.459125457906623</c:v>
                </c:pt>
                <c:pt idx="1862">
                  <c:v>72.459125457780999</c:v>
                </c:pt>
                <c:pt idx="1863">
                  <c:v>72.459125455440997</c:v>
                </c:pt>
                <c:pt idx="1864">
                  <c:v>72.459125459242813</c:v>
                </c:pt>
                <c:pt idx="1865">
                  <c:v>72.459125458793196</c:v>
                </c:pt>
                <c:pt idx="1866">
                  <c:v>72.459125455517579</c:v>
                </c:pt>
                <c:pt idx="1867">
                  <c:v>72.459125457727822</c:v>
                </c:pt>
                <c:pt idx="1868">
                  <c:v>72.459125455978011</c:v>
                </c:pt>
                <c:pt idx="1869">
                  <c:v>72.459125456266605</c:v>
                </c:pt>
                <c:pt idx="1870">
                  <c:v>72.45912545661669</c:v>
                </c:pt>
                <c:pt idx="1871">
                  <c:v>72.459125456175585</c:v>
                </c:pt>
                <c:pt idx="1872">
                  <c:v>72.459125456502591</c:v>
                </c:pt>
                <c:pt idx="1873">
                  <c:v>72.459125456563399</c:v>
                </c:pt>
                <c:pt idx="1874">
                  <c:v>72.459125455353714</c:v>
                </c:pt>
                <c:pt idx="1875">
                  <c:v>72.459125455528493</c:v>
                </c:pt>
                <c:pt idx="1876">
                  <c:v>72.459125456856398</c:v>
                </c:pt>
                <c:pt idx="1877">
                  <c:v>72.459125455421898</c:v>
                </c:pt>
                <c:pt idx="1878">
                  <c:v>72.459125457203044</c:v>
                </c:pt>
                <c:pt idx="1879">
                  <c:v>72.459125457617745</c:v>
                </c:pt>
                <c:pt idx="1880">
                  <c:v>72.459125457423383</c:v>
                </c:pt>
                <c:pt idx="1881">
                  <c:v>72.459125459078976</c:v>
                </c:pt>
                <c:pt idx="1882">
                  <c:v>72.459125458013546</c:v>
                </c:pt>
                <c:pt idx="1883">
                  <c:v>72.459125456955405</c:v>
                </c:pt>
                <c:pt idx="1884">
                  <c:v>72.459125456612895</c:v>
                </c:pt>
                <c:pt idx="1885">
                  <c:v>72.459125457438603</c:v>
                </c:pt>
                <c:pt idx="1886">
                  <c:v>72.459125456784079</c:v>
                </c:pt>
                <c:pt idx="1887">
                  <c:v>72.459125457408206</c:v>
                </c:pt>
                <c:pt idx="1888">
                  <c:v>72.459125457236894</c:v>
                </c:pt>
                <c:pt idx="1889">
                  <c:v>72.459125456723299</c:v>
                </c:pt>
                <c:pt idx="1890">
                  <c:v>72.459125455985443</c:v>
                </c:pt>
                <c:pt idx="1891">
                  <c:v>72.459125457054299</c:v>
                </c:pt>
                <c:pt idx="1892">
                  <c:v>72.459125457362859</c:v>
                </c:pt>
                <c:pt idx="1893">
                  <c:v>72.459125456890703</c:v>
                </c:pt>
                <c:pt idx="1894">
                  <c:v>72.459125456818427</c:v>
                </c:pt>
                <c:pt idx="1895">
                  <c:v>72.45912545724866</c:v>
                </c:pt>
                <c:pt idx="1896">
                  <c:v>72.459125456148726</c:v>
                </c:pt>
                <c:pt idx="1897">
                  <c:v>72.459125457708822</c:v>
                </c:pt>
                <c:pt idx="1898">
                  <c:v>72.459125457404383</c:v>
                </c:pt>
                <c:pt idx="1899">
                  <c:v>72.459125457979027</c:v>
                </c:pt>
                <c:pt idx="1900">
                  <c:v>72.459125458226225</c:v>
                </c:pt>
                <c:pt idx="1901">
                  <c:v>72.459125457808014</c:v>
                </c:pt>
                <c:pt idx="1902">
                  <c:v>72.459125456943895</c:v>
                </c:pt>
                <c:pt idx="1903">
                  <c:v>72.459125458146659</c:v>
                </c:pt>
                <c:pt idx="1904">
                  <c:v>72.459125456472123</c:v>
                </c:pt>
                <c:pt idx="1905">
                  <c:v>72.459125458713643</c:v>
                </c:pt>
                <c:pt idx="1906">
                  <c:v>72.459125458819827</c:v>
                </c:pt>
                <c:pt idx="1907">
                  <c:v>72.459125457731602</c:v>
                </c:pt>
                <c:pt idx="1908">
                  <c:v>72.45912545724866</c:v>
                </c:pt>
                <c:pt idx="1909">
                  <c:v>72.459125456860193</c:v>
                </c:pt>
                <c:pt idx="1910">
                  <c:v>72.459125458108659</c:v>
                </c:pt>
                <c:pt idx="1911">
                  <c:v>72.45912545737815</c:v>
                </c:pt>
                <c:pt idx="1912">
                  <c:v>72.459125457990325</c:v>
                </c:pt>
                <c:pt idx="1913">
                  <c:v>72.459125457465205</c:v>
                </c:pt>
                <c:pt idx="1914">
                  <c:v>72.459125457225497</c:v>
                </c:pt>
                <c:pt idx="1915">
                  <c:v>72.459125457168426</c:v>
                </c:pt>
                <c:pt idx="1916">
                  <c:v>72.459125457689709</c:v>
                </c:pt>
                <c:pt idx="1917">
                  <c:v>72.459125457910744</c:v>
                </c:pt>
                <c:pt idx="1918">
                  <c:v>72.459125458587692</c:v>
                </c:pt>
                <c:pt idx="1919">
                  <c:v>72.459125456403598</c:v>
                </c:pt>
                <c:pt idx="1920">
                  <c:v>72.459125456894498</c:v>
                </c:pt>
                <c:pt idx="1921">
                  <c:v>72.459125457293993</c:v>
                </c:pt>
                <c:pt idx="1922">
                  <c:v>72.459125457469</c:v>
                </c:pt>
                <c:pt idx="1923">
                  <c:v>72.459125456574881</c:v>
                </c:pt>
                <c:pt idx="1924">
                  <c:v>72.459125456765094</c:v>
                </c:pt>
                <c:pt idx="1925">
                  <c:v>72.459125456719491</c:v>
                </c:pt>
                <c:pt idx="1926">
                  <c:v>72.459125456932497</c:v>
                </c:pt>
                <c:pt idx="1927">
                  <c:v>72.459125457758205</c:v>
                </c:pt>
                <c:pt idx="1928">
                  <c:v>72.459125456871703</c:v>
                </c:pt>
                <c:pt idx="1929">
                  <c:v>72.459125456129698</c:v>
                </c:pt>
                <c:pt idx="1930">
                  <c:v>72.459125456316414</c:v>
                </c:pt>
                <c:pt idx="1931">
                  <c:v>72.459125458371119</c:v>
                </c:pt>
                <c:pt idx="1932">
                  <c:v>72.459125458062914</c:v>
                </c:pt>
                <c:pt idx="1933">
                  <c:v>72.459125456928703</c:v>
                </c:pt>
                <c:pt idx="1934">
                  <c:v>72.459125455916961</c:v>
                </c:pt>
                <c:pt idx="1935">
                  <c:v>72.4591254569592</c:v>
                </c:pt>
                <c:pt idx="1936">
                  <c:v>72.459125456156301</c:v>
                </c:pt>
                <c:pt idx="1937">
                  <c:v>72.459125455787529</c:v>
                </c:pt>
                <c:pt idx="1938">
                  <c:v>72.459125456875526</c:v>
                </c:pt>
                <c:pt idx="1939">
                  <c:v>72.459125458427891</c:v>
                </c:pt>
                <c:pt idx="1940">
                  <c:v>72.459125456072627</c:v>
                </c:pt>
                <c:pt idx="1941">
                  <c:v>72.459125458020793</c:v>
                </c:pt>
                <c:pt idx="1942">
                  <c:v>72.459125456544413</c:v>
                </c:pt>
                <c:pt idx="1943">
                  <c:v>72.459125457004802</c:v>
                </c:pt>
                <c:pt idx="1944">
                  <c:v>72.459125457784879</c:v>
                </c:pt>
                <c:pt idx="1945">
                  <c:v>72.459125457472794</c:v>
                </c:pt>
                <c:pt idx="1946">
                  <c:v>72.459125457746822</c:v>
                </c:pt>
                <c:pt idx="1947">
                  <c:v>72.459125456807314</c:v>
                </c:pt>
                <c:pt idx="1948">
                  <c:v>72.459125456278429</c:v>
                </c:pt>
                <c:pt idx="1949">
                  <c:v>72.459125457046696</c:v>
                </c:pt>
                <c:pt idx="1950">
                  <c:v>72.45912545657869</c:v>
                </c:pt>
                <c:pt idx="1951">
                  <c:v>72.459125457366326</c:v>
                </c:pt>
                <c:pt idx="1952">
                  <c:v>72.45912545837885</c:v>
                </c:pt>
                <c:pt idx="1953">
                  <c:v>72.459125457225497</c:v>
                </c:pt>
                <c:pt idx="1954">
                  <c:v>72.459125456163903</c:v>
                </c:pt>
                <c:pt idx="1955">
                  <c:v>72.45912545666998</c:v>
                </c:pt>
                <c:pt idx="1956">
                  <c:v>72.4591254579599</c:v>
                </c:pt>
                <c:pt idx="1957">
                  <c:v>72.459125456993391</c:v>
                </c:pt>
                <c:pt idx="1958">
                  <c:v>72.45912545520558</c:v>
                </c:pt>
                <c:pt idx="1959">
                  <c:v>72.459125455490394</c:v>
                </c:pt>
                <c:pt idx="1960">
                  <c:v>72.459125458477729</c:v>
                </c:pt>
                <c:pt idx="1961">
                  <c:v>72.459125457659283</c:v>
                </c:pt>
                <c:pt idx="1962">
                  <c:v>72.45912545745</c:v>
                </c:pt>
                <c:pt idx="1963">
                  <c:v>72.459125455829096</c:v>
                </c:pt>
                <c:pt idx="1964">
                  <c:v>72.459125458043914</c:v>
                </c:pt>
                <c:pt idx="1965">
                  <c:v>72.4591254576669</c:v>
                </c:pt>
                <c:pt idx="1966">
                  <c:v>72.459125458203744</c:v>
                </c:pt>
                <c:pt idx="1967">
                  <c:v>72.459125456023102</c:v>
                </c:pt>
                <c:pt idx="1968">
                  <c:v>72.459125458675544</c:v>
                </c:pt>
                <c:pt idx="1969">
                  <c:v>72.45912545810296</c:v>
                </c:pt>
                <c:pt idx="1970">
                  <c:v>72.459125458140946</c:v>
                </c:pt>
                <c:pt idx="1971">
                  <c:v>72.459125458703795</c:v>
                </c:pt>
                <c:pt idx="1972">
                  <c:v>72.459125457174196</c:v>
                </c:pt>
                <c:pt idx="1973">
                  <c:v>72.459125457640297</c:v>
                </c:pt>
                <c:pt idx="1974">
                  <c:v>72.459125457929403</c:v>
                </c:pt>
                <c:pt idx="1975">
                  <c:v>72.459125456441711</c:v>
                </c:pt>
                <c:pt idx="1976">
                  <c:v>72.459125457371997</c:v>
                </c:pt>
                <c:pt idx="1977">
                  <c:v>72.459125457336199</c:v>
                </c:pt>
                <c:pt idx="1978">
                  <c:v>72.459125457370476</c:v>
                </c:pt>
                <c:pt idx="1979">
                  <c:v>72.459125457360727</c:v>
                </c:pt>
                <c:pt idx="1980">
                  <c:v>72.459125457744904</c:v>
                </c:pt>
                <c:pt idx="1981">
                  <c:v>72.459125457461383</c:v>
                </c:pt>
                <c:pt idx="1982">
                  <c:v>72.459125456789778</c:v>
                </c:pt>
                <c:pt idx="1983">
                  <c:v>72.459125457611705</c:v>
                </c:pt>
                <c:pt idx="1984">
                  <c:v>72.459125456791682</c:v>
                </c:pt>
                <c:pt idx="1985">
                  <c:v>72.459125456791682</c:v>
                </c:pt>
                <c:pt idx="1986">
                  <c:v>72.459125457716425</c:v>
                </c:pt>
                <c:pt idx="1987">
                  <c:v>72.459125458424083</c:v>
                </c:pt>
                <c:pt idx="1988">
                  <c:v>72.459125457587007</c:v>
                </c:pt>
                <c:pt idx="1989">
                  <c:v>72.459125455616359</c:v>
                </c:pt>
                <c:pt idx="1990">
                  <c:v>72.459125456759381</c:v>
                </c:pt>
                <c:pt idx="1991">
                  <c:v>72.459125456224811</c:v>
                </c:pt>
                <c:pt idx="1992">
                  <c:v>72.459125455456203</c:v>
                </c:pt>
                <c:pt idx="1993">
                  <c:v>72.459125458098796</c:v>
                </c:pt>
                <c:pt idx="1994">
                  <c:v>72.459125456141123</c:v>
                </c:pt>
                <c:pt idx="1995">
                  <c:v>72.4591254567042</c:v>
                </c:pt>
                <c:pt idx="1996">
                  <c:v>72.459125457514702</c:v>
                </c:pt>
                <c:pt idx="1997">
                  <c:v>72.459125456928703</c:v>
                </c:pt>
                <c:pt idx="1998">
                  <c:v>72.459125456985802</c:v>
                </c:pt>
                <c:pt idx="1999">
                  <c:v>72.459125457063791</c:v>
                </c:pt>
                <c:pt idx="2000">
                  <c:v>72.459125457533702</c:v>
                </c:pt>
                <c:pt idx="2001">
                  <c:v>72.459125456948144</c:v>
                </c:pt>
                <c:pt idx="2002">
                  <c:v>72.459125455619827</c:v>
                </c:pt>
                <c:pt idx="2003">
                  <c:v>72.459125456074503</c:v>
                </c:pt>
                <c:pt idx="2004">
                  <c:v>72.459125456065024</c:v>
                </c:pt>
                <c:pt idx="2005">
                  <c:v>72.459125458779894</c:v>
                </c:pt>
                <c:pt idx="2006">
                  <c:v>72.459125457708822</c:v>
                </c:pt>
                <c:pt idx="2007">
                  <c:v>72.459125458608597</c:v>
                </c:pt>
                <c:pt idx="2008">
                  <c:v>72.459125457178359</c:v>
                </c:pt>
                <c:pt idx="2009">
                  <c:v>72.459125459206376</c:v>
                </c:pt>
                <c:pt idx="2010">
                  <c:v>72.459125455039526</c:v>
                </c:pt>
                <c:pt idx="2011">
                  <c:v>72.459125455762859</c:v>
                </c:pt>
                <c:pt idx="2012">
                  <c:v>72.459125457151302</c:v>
                </c:pt>
                <c:pt idx="2013">
                  <c:v>72.459125457979027</c:v>
                </c:pt>
                <c:pt idx="2014">
                  <c:v>72.459125456968692</c:v>
                </c:pt>
                <c:pt idx="2015">
                  <c:v>72.459125455993075</c:v>
                </c:pt>
                <c:pt idx="2016">
                  <c:v>72.459125457585102</c:v>
                </c:pt>
                <c:pt idx="2017">
                  <c:v>72.459125457803907</c:v>
                </c:pt>
                <c:pt idx="2018">
                  <c:v>72.459125455009399</c:v>
                </c:pt>
                <c:pt idx="2019">
                  <c:v>72.459125458388314</c:v>
                </c:pt>
                <c:pt idx="2020">
                  <c:v>72.45912545811828</c:v>
                </c:pt>
                <c:pt idx="2021">
                  <c:v>72.459125458264296</c:v>
                </c:pt>
                <c:pt idx="2022">
                  <c:v>72.459125458268446</c:v>
                </c:pt>
                <c:pt idx="2023">
                  <c:v>72.459125457543195</c:v>
                </c:pt>
                <c:pt idx="2024">
                  <c:v>72.459125457587007</c:v>
                </c:pt>
                <c:pt idx="2025">
                  <c:v>72.459125457630805</c:v>
                </c:pt>
                <c:pt idx="2026">
                  <c:v>72.459125457929403</c:v>
                </c:pt>
                <c:pt idx="2027">
                  <c:v>72.45912545861286</c:v>
                </c:pt>
                <c:pt idx="2028">
                  <c:v>72.459125457607897</c:v>
                </c:pt>
                <c:pt idx="2029">
                  <c:v>72.459125458949543</c:v>
                </c:pt>
                <c:pt idx="2030">
                  <c:v>72.459125455928344</c:v>
                </c:pt>
                <c:pt idx="2031">
                  <c:v>72.459125457216359</c:v>
                </c:pt>
                <c:pt idx="2032">
                  <c:v>72.459125456534878</c:v>
                </c:pt>
                <c:pt idx="2033">
                  <c:v>72.459125457364394</c:v>
                </c:pt>
                <c:pt idx="2034">
                  <c:v>72.459125457408206</c:v>
                </c:pt>
                <c:pt idx="2035">
                  <c:v>72.459125458484948</c:v>
                </c:pt>
                <c:pt idx="2036">
                  <c:v>72.459125456799399</c:v>
                </c:pt>
                <c:pt idx="2037">
                  <c:v>72.459125457866705</c:v>
                </c:pt>
                <c:pt idx="2038">
                  <c:v>72.459125454590506</c:v>
                </c:pt>
                <c:pt idx="2039">
                  <c:v>72.45912545500768</c:v>
                </c:pt>
                <c:pt idx="2040">
                  <c:v>72.459125457573705</c:v>
                </c:pt>
                <c:pt idx="2041">
                  <c:v>72.459125458610885</c:v>
                </c:pt>
                <c:pt idx="2042">
                  <c:v>72.459125455994624</c:v>
                </c:pt>
                <c:pt idx="2043">
                  <c:v>72.459125456371325</c:v>
                </c:pt>
                <c:pt idx="2044">
                  <c:v>72.459125456222907</c:v>
                </c:pt>
                <c:pt idx="2045">
                  <c:v>72.459125458696207</c:v>
                </c:pt>
                <c:pt idx="2046">
                  <c:v>72.459125455896029</c:v>
                </c:pt>
                <c:pt idx="2047">
                  <c:v>72.459125458323427</c:v>
                </c:pt>
                <c:pt idx="2048">
                  <c:v>72.459125458751302</c:v>
                </c:pt>
                <c:pt idx="2049">
                  <c:v>72.459125458707959</c:v>
                </c:pt>
                <c:pt idx="2050">
                  <c:v>72.459125457988407</c:v>
                </c:pt>
                <c:pt idx="2051">
                  <c:v>72.459125459489499</c:v>
                </c:pt>
                <c:pt idx="2052">
                  <c:v>72.459125459419127</c:v>
                </c:pt>
                <c:pt idx="2053">
                  <c:v>72.459125458380427</c:v>
                </c:pt>
                <c:pt idx="2054">
                  <c:v>72.459125455690227</c:v>
                </c:pt>
                <c:pt idx="2055">
                  <c:v>72.459125455088994</c:v>
                </c:pt>
                <c:pt idx="2056">
                  <c:v>72.459125458186293</c:v>
                </c:pt>
                <c:pt idx="2057">
                  <c:v>72.459125457126603</c:v>
                </c:pt>
                <c:pt idx="2058">
                  <c:v>72.45912545692299</c:v>
                </c:pt>
                <c:pt idx="2059">
                  <c:v>72.4591254570296</c:v>
                </c:pt>
                <c:pt idx="2060">
                  <c:v>72.459125458898129</c:v>
                </c:pt>
                <c:pt idx="2061">
                  <c:v>72.459125456567207</c:v>
                </c:pt>
                <c:pt idx="2062">
                  <c:v>72.459125457090394</c:v>
                </c:pt>
                <c:pt idx="2063">
                  <c:v>72.459125458049527</c:v>
                </c:pt>
                <c:pt idx="2064">
                  <c:v>72.459125457242948</c:v>
                </c:pt>
                <c:pt idx="2065">
                  <c:v>72.459125457183703</c:v>
                </c:pt>
                <c:pt idx="2066">
                  <c:v>72.459125459419127</c:v>
                </c:pt>
                <c:pt idx="2067">
                  <c:v>72.45912545811828</c:v>
                </c:pt>
                <c:pt idx="2068">
                  <c:v>72.459125458146659</c:v>
                </c:pt>
                <c:pt idx="2069">
                  <c:v>72.4591254575965</c:v>
                </c:pt>
                <c:pt idx="2070">
                  <c:v>72.459125455587497</c:v>
                </c:pt>
                <c:pt idx="2071">
                  <c:v>72.45912545970296</c:v>
                </c:pt>
                <c:pt idx="2072">
                  <c:v>72.459125457376174</c:v>
                </c:pt>
                <c:pt idx="2073">
                  <c:v>72.459125458007776</c:v>
                </c:pt>
                <c:pt idx="2074">
                  <c:v>72.45912545657869</c:v>
                </c:pt>
                <c:pt idx="2075">
                  <c:v>72.45912545683359</c:v>
                </c:pt>
                <c:pt idx="2076">
                  <c:v>72.459125457107959</c:v>
                </c:pt>
                <c:pt idx="2077">
                  <c:v>72.459125456913497</c:v>
                </c:pt>
                <c:pt idx="2078">
                  <c:v>72.459125458245779</c:v>
                </c:pt>
                <c:pt idx="2079">
                  <c:v>72.459125458274144</c:v>
                </c:pt>
                <c:pt idx="2080">
                  <c:v>72.459125458144527</c:v>
                </c:pt>
                <c:pt idx="2081">
                  <c:v>72.459125457588883</c:v>
                </c:pt>
                <c:pt idx="2082">
                  <c:v>72.459125459518361</c:v>
                </c:pt>
                <c:pt idx="2083">
                  <c:v>72.459125456989582</c:v>
                </c:pt>
                <c:pt idx="2084">
                  <c:v>72.459125457410096</c:v>
                </c:pt>
                <c:pt idx="2085">
                  <c:v>72.459125456295226</c:v>
                </c:pt>
                <c:pt idx="2086">
                  <c:v>72.459125457351107</c:v>
                </c:pt>
                <c:pt idx="2087">
                  <c:v>72.459125457919924</c:v>
                </c:pt>
                <c:pt idx="2088">
                  <c:v>72.459125457501401</c:v>
                </c:pt>
                <c:pt idx="2089">
                  <c:v>72.459125457080901</c:v>
                </c:pt>
                <c:pt idx="2090">
                  <c:v>72.459125457746822</c:v>
                </c:pt>
                <c:pt idx="2091">
                  <c:v>72.459125457404383</c:v>
                </c:pt>
                <c:pt idx="2092">
                  <c:v>72.459125457206497</c:v>
                </c:pt>
                <c:pt idx="2093">
                  <c:v>72.459125459206376</c:v>
                </c:pt>
                <c:pt idx="2094">
                  <c:v>72.459125458081601</c:v>
                </c:pt>
                <c:pt idx="2095">
                  <c:v>72.459125456399804</c:v>
                </c:pt>
                <c:pt idx="2096">
                  <c:v>72.459125457758205</c:v>
                </c:pt>
                <c:pt idx="2097">
                  <c:v>72.459125457438603</c:v>
                </c:pt>
                <c:pt idx="2098">
                  <c:v>72.459125458481182</c:v>
                </c:pt>
                <c:pt idx="2099">
                  <c:v>72.4591254536317</c:v>
                </c:pt>
                <c:pt idx="2100">
                  <c:v>72.459125457937418</c:v>
                </c:pt>
                <c:pt idx="2101">
                  <c:v>72.459125457761999</c:v>
                </c:pt>
                <c:pt idx="2102">
                  <c:v>72.459125460361335</c:v>
                </c:pt>
                <c:pt idx="2103">
                  <c:v>72.459125457419603</c:v>
                </c:pt>
                <c:pt idx="2104">
                  <c:v>72.459125458201527</c:v>
                </c:pt>
                <c:pt idx="2105">
                  <c:v>72.459125458191991</c:v>
                </c:pt>
                <c:pt idx="2106">
                  <c:v>72.459125460203481</c:v>
                </c:pt>
                <c:pt idx="2107">
                  <c:v>72.459125456122123</c:v>
                </c:pt>
                <c:pt idx="2108">
                  <c:v>72.459125456074503</c:v>
                </c:pt>
                <c:pt idx="2109">
                  <c:v>72.45912545871758</c:v>
                </c:pt>
                <c:pt idx="2110">
                  <c:v>72.459125455553192</c:v>
                </c:pt>
                <c:pt idx="2111">
                  <c:v>72.459125458293144</c:v>
                </c:pt>
                <c:pt idx="2112">
                  <c:v>72.459125457952325</c:v>
                </c:pt>
                <c:pt idx="2113">
                  <c:v>72.459125457320596</c:v>
                </c:pt>
                <c:pt idx="2114">
                  <c:v>72.459125456811705</c:v>
                </c:pt>
                <c:pt idx="2115">
                  <c:v>72.459125459352876</c:v>
                </c:pt>
                <c:pt idx="2116">
                  <c:v>72.459125458017496</c:v>
                </c:pt>
                <c:pt idx="2117">
                  <c:v>72.459125456218459</c:v>
                </c:pt>
                <c:pt idx="2118">
                  <c:v>72.459125457298114</c:v>
                </c:pt>
                <c:pt idx="2119">
                  <c:v>72.459125457945959</c:v>
                </c:pt>
                <c:pt idx="2120">
                  <c:v>72.459125457569883</c:v>
                </c:pt>
                <c:pt idx="2121">
                  <c:v>72.459125457056203</c:v>
                </c:pt>
                <c:pt idx="2122">
                  <c:v>72.459125458728494</c:v>
                </c:pt>
                <c:pt idx="2123">
                  <c:v>72.459125458509703</c:v>
                </c:pt>
                <c:pt idx="2124">
                  <c:v>72.459125460251627</c:v>
                </c:pt>
                <c:pt idx="2125">
                  <c:v>72.459125457162727</c:v>
                </c:pt>
                <c:pt idx="2126">
                  <c:v>72.459125455353714</c:v>
                </c:pt>
                <c:pt idx="2127">
                  <c:v>72.459125458632627</c:v>
                </c:pt>
                <c:pt idx="2128">
                  <c:v>72.459125458634304</c:v>
                </c:pt>
                <c:pt idx="2129">
                  <c:v>72.459125457087623</c:v>
                </c:pt>
                <c:pt idx="2130">
                  <c:v>72.459125457181798</c:v>
                </c:pt>
                <c:pt idx="2131">
                  <c:v>72.459125457569883</c:v>
                </c:pt>
                <c:pt idx="2132">
                  <c:v>72.459125455648675</c:v>
                </c:pt>
                <c:pt idx="2133">
                  <c:v>72.459125459831995</c:v>
                </c:pt>
                <c:pt idx="2134">
                  <c:v>72.459125457329193</c:v>
                </c:pt>
                <c:pt idx="2135">
                  <c:v>72.459125458140946</c:v>
                </c:pt>
                <c:pt idx="2136">
                  <c:v>72.459125457709703</c:v>
                </c:pt>
                <c:pt idx="2137">
                  <c:v>72.459125457859102</c:v>
                </c:pt>
                <c:pt idx="2138">
                  <c:v>72.459125457644106</c:v>
                </c:pt>
                <c:pt idx="2139">
                  <c:v>72.459125457105827</c:v>
                </c:pt>
                <c:pt idx="2140">
                  <c:v>72.459125458380427</c:v>
                </c:pt>
                <c:pt idx="2141">
                  <c:v>72.459125457157285</c:v>
                </c:pt>
                <c:pt idx="2142">
                  <c:v>72.459125458600994</c:v>
                </c:pt>
                <c:pt idx="2143">
                  <c:v>72.459125457976327</c:v>
                </c:pt>
                <c:pt idx="2144">
                  <c:v>72.459125458017496</c:v>
                </c:pt>
                <c:pt idx="2145">
                  <c:v>72.459125453936096</c:v>
                </c:pt>
                <c:pt idx="2146">
                  <c:v>72.459125456933506</c:v>
                </c:pt>
                <c:pt idx="2147">
                  <c:v>72.459125456191501</c:v>
                </c:pt>
                <c:pt idx="2148">
                  <c:v>72.459125457675526</c:v>
                </c:pt>
                <c:pt idx="2149">
                  <c:v>72.459125455633227</c:v>
                </c:pt>
                <c:pt idx="2150">
                  <c:v>72.459125456208</c:v>
                </c:pt>
                <c:pt idx="2151">
                  <c:v>72.459125457093307</c:v>
                </c:pt>
                <c:pt idx="2152">
                  <c:v>72.459125459249279</c:v>
                </c:pt>
                <c:pt idx="2153">
                  <c:v>72.459125458051204</c:v>
                </c:pt>
                <c:pt idx="2154">
                  <c:v>72.459125457682106</c:v>
                </c:pt>
                <c:pt idx="2155">
                  <c:v>72.459125455736114</c:v>
                </c:pt>
                <c:pt idx="2156">
                  <c:v>72.459125456026001</c:v>
                </c:pt>
                <c:pt idx="2157">
                  <c:v>72.459125457078429</c:v>
                </c:pt>
                <c:pt idx="2158">
                  <c:v>72.459125457092327</c:v>
                </c:pt>
                <c:pt idx="2159">
                  <c:v>72.459125455890359</c:v>
                </c:pt>
                <c:pt idx="2160">
                  <c:v>72.459125456680383</c:v>
                </c:pt>
                <c:pt idx="2161">
                  <c:v>72.459125455627699</c:v>
                </c:pt>
                <c:pt idx="2162">
                  <c:v>72.459125456881182</c:v>
                </c:pt>
                <c:pt idx="2163">
                  <c:v>72.459125454533506</c:v>
                </c:pt>
                <c:pt idx="2164">
                  <c:v>72.459125457174196</c:v>
                </c:pt>
                <c:pt idx="2165">
                  <c:v>72.459125456943127</c:v>
                </c:pt>
                <c:pt idx="2166">
                  <c:v>72.459125458148606</c:v>
                </c:pt>
                <c:pt idx="2167">
                  <c:v>72.459125459402927</c:v>
                </c:pt>
                <c:pt idx="2168">
                  <c:v>72.459125457478606</c:v>
                </c:pt>
                <c:pt idx="2169">
                  <c:v>72.459125457640297</c:v>
                </c:pt>
                <c:pt idx="2170">
                  <c:v>72.459125457110744</c:v>
                </c:pt>
                <c:pt idx="2171">
                  <c:v>72.459125458619127</c:v>
                </c:pt>
                <c:pt idx="2172">
                  <c:v>72.459125458119985</c:v>
                </c:pt>
                <c:pt idx="2173">
                  <c:v>72.459125455843648</c:v>
                </c:pt>
                <c:pt idx="2174">
                  <c:v>72.459125456238127</c:v>
                </c:pt>
                <c:pt idx="2175">
                  <c:v>72.45912545591807</c:v>
                </c:pt>
                <c:pt idx="2176">
                  <c:v>72.459125456775126</c:v>
                </c:pt>
                <c:pt idx="2177">
                  <c:v>72.459125456459788</c:v>
                </c:pt>
                <c:pt idx="2178">
                  <c:v>72.459125456231902</c:v>
                </c:pt>
                <c:pt idx="2179">
                  <c:v>72.459125456069287</c:v>
                </c:pt>
                <c:pt idx="2180">
                  <c:v>72.459125457084212</c:v>
                </c:pt>
                <c:pt idx="2181">
                  <c:v>72.459125455936459</c:v>
                </c:pt>
                <c:pt idx="2182">
                  <c:v>72.459125454178547</c:v>
                </c:pt>
                <c:pt idx="2183">
                  <c:v>72.4591254570838</c:v>
                </c:pt>
                <c:pt idx="2184">
                  <c:v>72.459125455473327</c:v>
                </c:pt>
                <c:pt idx="2185">
                  <c:v>72.459125458041726</c:v>
                </c:pt>
                <c:pt idx="2186">
                  <c:v>72.459125455219706</c:v>
                </c:pt>
                <c:pt idx="2187">
                  <c:v>72.459125457479999</c:v>
                </c:pt>
                <c:pt idx="2188">
                  <c:v>72.459125456530103</c:v>
                </c:pt>
                <c:pt idx="2189">
                  <c:v>72.459125457730593</c:v>
                </c:pt>
                <c:pt idx="2190">
                  <c:v>72.459125457944197</c:v>
                </c:pt>
                <c:pt idx="2191">
                  <c:v>72.459125457177848</c:v>
                </c:pt>
                <c:pt idx="2192">
                  <c:v>72.459125457282127</c:v>
                </c:pt>
                <c:pt idx="2193">
                  <c:v>72.459125457076695</c:v>
                </c:pt>
                <c:pt idx="2194">
                  <c:v>72.459125454980523</c:v>
                </c:pt>
                <c:pt idx="2195">
                  <c:v>72.459125457243459</c:v>
                </c:pt>
                <c:pt idx="2196">
                  <c:v>72.4591254568317</c:v>
                </c:pt>
                <c:pt idx="2197">
                  <c:v>72.459125455748577</c:v>
                </c:pt>
                <c:pt idx="2198">
                  <c:v>72.459125458834095</c:v>
                </c:pt>
                <c:pt idx="2199">
                  <c:v>72.45912545474873</c:v>
                </c:pt>
                <c:pt idx="2200">
                  <c:v>72.459125457742829</c:v>
                </c:pt>
                <c:pt idx="2201">
                  <c:v>72.459125455563196</c:v>
                </c:pt>
                <c:pt idx="2202">
                  <c:v>72.459125456497802</c:v>
                </c:pt>
                <c:pt idx="2203">
                  <c:v>72.459125457489478</c:v>
                </c:pt>
                <c:pt idx="2204">
                  <c:v>72.459125457490899</c:v>
                </c:pt>
                <c:pt idx="2205">
                  <c:v>72.45912545845448</c:v>
                </c:pt>
                <c:pt idx="2206">
                  <c:v>72.459125458182996</c:v>
                </c:pt>
                <c:pt idx="2207">
                  <c:v>72.459125456930124</c:v>
                </c:pt>
                <c:pt idx="2208">
                  <c:v>72.459125456079022</c:v>
                </c:pt>
                <c:pt idx="2209">
                  <c:v>72.45912545405929</c:v>
                </c:pt>
                <c:pt idx="2210">
                  <c:v>72.459125456973197</c:v>
                </c:pt>
                <c:pt idx="2211">
                  <c:v>72.459125457239594</c:v>
                </c:pt>
                <c:pt idx="2212">
                  <c:v>72.459125456812927</c:v>
                </c:pt>
                <c:pt idx="2213">
                  <c:v>72.459125457357814</c:v>
                </c:pt>
                <c:pt idx="2214">
                  <c:v>72.459125456391007</c:v>
                </c:pt>
                <c:pt idx="2215">
                  <c:v>72.459125456743195</c:v>
                </c:pt>
                <c:pt idx="2216">
                  <c:v>72.459125455486401</c:v>
                </c:pt>
                <c:pt idx="2217">
                  <c:v>72.459125458122827</c:v>
                </c:pt>
                <c:pt idx="2218">
                  <c:v>72.45912546073933</c:v>
                </c:pt>
                <c:pt idx="2219">
                  <c:v>72.459125455867579</c:v>
                </c:pt>
                <c:pt idx="2220">
                  <c:v>72.459125455925559</c:v>
                </c:pt>
                <c:pt idx="2221">
                  <c:v>72.459125456073494</c:v>
                </c:pt>
                <c:pt idx="2222">
                  <c:v>72.459125455768259</c:v>
                </c:pt>
                <c:pt idx="2223">
                  <c:v>72.459125458224804</c:v>
                </c:pt>
                <c:pt idx="2224">
                  <c:v>72.459125456090703</c:v>
                </c:pt>
                <c:pt idx="2225">
                  <c:v>72.459125457338175</c:v>
                </c:pt>
                <c:pt idx="2226">
                  <c:v>72.459125456944903</c:v>
                </c:pt>
                <c:pt idx="2227">
                  <c:v>72.459125457512727</c:v>
                </c:pt>
                <c:pt idx="2228">
                  <c:v>72.459125456978285</c:v>
                </c:pt>
                <c:pt idx="2229">
                  <c:v>72.459125456880983</c:v>
                </c:pt>
                <c:pt idx="2230">
                  <c:v>72.45912545685259</c:v>
                </c:pt>
                <c:pt idx="2231">
                  <c:v>72.459125456208326</c:v>
                </c:pt>
                <c:pt idx="2232">
                  <c:v>72.45912545757119</c:v>
                </c:pt>
                <c:pt idx="2233">
                  <c:v>72.459125456843097</c:v>
                </c:pt>
                <c:pt idx="2234">
                  <c:v>72.459125455753593</c:v>
                </c:pt>
                <c:pt idx="2235">
                  <c:v>72.459125456403001</c:v>
                </c:pt>
                <c:pt idx="2236">
                  <c:v>72.45912545512536</c:v>
                </c:pt>
                <c:pt idx="2237">
                  <c:v>72.459125457869206</c:v>
                </c:pt>
                <c:pt idx="2238">
                  <c:v>72.459125455195775</c:v>
                </c:pt>
                <c:pt idx="2239">
                  <c:v>72.459125456203097</c:v>
                </c:pt>
                <c:pt idx="2240">
                  <c:v>72.459125455866626</c:v>
                </c:pt>
                <c:pt idx="2241">
                  <c:v>72.459125457599299</c:v>
                </c:pt>
                <c:pt idx="2242">
                  <c:v>72.459125455035661</c:v>
                </c:pt>
                <c:pt idx="2243">
                  <c:v>72.691241757138982</c:v>
                </c:pt>
                <c:pt idx="2244">
                  <c:v>72.739925266050705</c:v>
                </c:pt>
                <c:pt idx="2245">
                  <c:v>72.778632169295719</c:v>
                </c:pt>
                <c:pt idx="2246">
                  <c:v>72.813850975448901</c:v>
                </c:pt>
                <c:pt idx="2247">
                  <c:v>72.847805593262095</c:v>
                </c:pt>
                <c:pt idx="2248">
                  <c:v>73.04599105417951</c:v>
                </c:pt>
                <c:pt idx="2249">
                  <c:v>73.078600749452619</c:v>
                </c:pt>
                <c:pt idx="2250">
                  <c:v>73.111106570900503</c:v>
                </c:pt>
                <c:pt idx="2251">
                  <c:v>73.143509428031706</c:v>
                </c:pt>
                <c:pt idx="2252">
                  <c:v>73.175810142702105</c:v>
                </c:pt>
                <c:pt idx="2253">
                  <c:v>73.36751222153309</c:v>
                </c:pt>
                <c:pt idx="2254">
                  <c:v>73.399119144144194</c:v>
                </c:pt>
                <c:pt idx="2255">
                  <c:v>73.430629893003427</c:v>
                </c:pt>
                <c:pt idx="2256">
                  <c:v>73.462045182893078</c:v>
                </c:pt>
                <c:pt idx="2257">
                  <c:v>73.493365721944997</c:v>
                </c:pt>
                <c:pt idx="2258">
                  <c:v>73.710015036673198</c:v>
                </c:pt>
                <c:pt idx="2259">
                  <c:v>73.740602489097398</c:v>
                </c:pt>
                <c:pt idx="2260">
                  <c:v>73.771101340373406</c:v>
                </c:pt>
                <c:pt idx="2261">
                  <c:v>73.801512239793283</c:v>
                </c:pt>
                <c:pt idx="2262">
                  <c:v>74.011980082194</c:v>
                </c:pt>
                <c:pt idx="2263">
                  <c:v>74.041710429296245</c:v>
                </c:pt>
                <c:pt idx="2264">
                  <c:v>74.071358511905458</c:v>
                </c:pt>
                <c:pt idx="2265">
                  <c:v>74.100924938218895</c:v>
                </c:pt>
                <c:pt idx="2266">
                  <c:v>74.305653708662504</c:v>
                </c:pt>
                <c:pt idx="2267">
                  <c:v>74.334588244938303</c:v>
                </c:pt>
                <c:pt idx="2268">
                  <c:v>74.363446398720669</c:v>
                </c:pt>
                <c:pt idx="2269">
                  <c:v>74.392228740293604</c:v>
                </c:pt>
                <c:pt idx="2270">
                  <c:v>74.59162881730478</c:v>
                </c:pt>
                <c:pt idx="2271">
                  <c:v>74.619824469364374</c:v>
                </c:pt>
                <c:pt idx="2272">
                  <c:v>74.647949207657405</c:v>
                </c:pt>
                <c:pt idx="2273">
                  <c:v>74.676003559273099</c:v>
                </c:pt>
                <c:pt idx="2274">
                  <c:v>74.703988045545998</c:v>
                </c:pt>
                <c:pt idx="2275">
                  <c:v>74.870456592967585</c:v>
                </c:pt>
                <c:pt idx="2276">
                  <c:v>74.897966347584358</c:v>
                </c:pt>
                <c:pt idx="2277">
                  <c:v>74.925410284969601</c:v>
                </c:pt>
                <c:pt idx="2278">
                  <c:v>74.95278889686972</c:v>
                </c:pt>
                <c:pt idx="2279">
                  <c:v>74.980102672202605</c:v>
                </c:pt>
                <c:pt idx="2280">
                  <c:v>75.142650619199301</c:v>
                </c:pt>
                <c:pt idx="2281">
                  <c:v>75.169523905702448</c:v>
                </c:pt>
                <c:pt idx="2282">
                  <c:v>75.196336140302819</c:v>
                </c:pt>
                <c:pt idx="2283">
                  <c:v>75.223087777732815</c:v>
                </c:pt>
                <c:pt idx="2284">
                  <c:v>75.249779275418504</c:v>
                </c:pt>
                <c:pt idx="2285">
                  <c:v>75.408690487927927</c:v>
                </c:pt>
                <c:pt idx="2286">
                  <c:v>75.434973522890999</c:v>
                </c:pt>
                <c:pt idx="2287">
                  <c:v>75.461199963454305</c:v>
                </c:pt>
                <c:pt idx="2288">
                  <c:v>75.487370233604295</c:v>
                </c:pt>
                <c:pt idx="2289">
                  <c:v>75.513484765472327</c:v>
                </c:pt>
                <c:pt idx="2290">
                  <c:v>75.669024968369484</c:v>
                </c:pt>
                <c:pt idx="2291">
                  <c:v>75.694761044824489</c:v>
                </c:pt>
                <c:pt idx="2292">
                  <c:v>75.720444707984527</c:v>
                </c:pt>
                <c:pt idx="2293">
                  <c:v>75.746076351031519</c:v>
                </c:pt>
                <c:pt idx="2294">
                  <c:v>75.771656382746883</c:v>
                </c:pt>
                <c:pt idx="2295">
                  <c:v>75.924074820953081</c:v>
                </c:pt>
                <c:pt idx="2296">
                  <c:v>75.949304576081758</c:v>
                </c:pt>
                <c:pt idx="2297">
                  <c:v>75.974485842074188</c:v>
                </c:pt>
                <c:pt idx="2298">
                  <c:v>75.999618991717199</c:v>
                </c:pt>
                <c:pt idx="2299">
                  <c:v>76.024704407917497</c:v>
                </c:pt>
                <c:pt idx="2300">
                  <c:v>76.174235310560505</c:v>
                </c:pt>
                <c:pt idx="2301">
                  <c:v>76.198996960114002</c:v>
                </c:pt>
                <c:pt idx="2302">
                  <c:v>76.223713810283755</c:v>
                </c:pt>
                <c:pt idx="2303">
                  <c:v>76.248386224330503</c:v>
                </c:pt>
                <c:pt idx="2304">
                  <c:v>76.273014556957719</c:v>
                </c:pt>
                <c:pt idx="2305">
                  <c:v>76.419878476470558</c:v>
                </c:pt>
                <c:pt idx="2306">
                  <c:v>76.444208020255644</c:v>
                </c:pt>
                <c:pt idx="2307">
                  <c:v>76.468496254525078</c:v>
                </c:pt>
                <c:pt idx="2308">
                  <c:v>76.492743517410219</c:v>
                </c:pt>
                <c:pt idx="2309">
                  <c:v>76.516950148562998</c:v>
                </c:pt>
                <c:pt idx="2310">
                  <c:v>76.661355157043289</c:v>
                </c:pt>
                <c:pt idx="2311">
                  <c:v>76.685286588793915</c:v>
                </c:pt>
                <c:pt idx="2312">
                  <c:v>76.709180008789488</c:v>
                </c:pt>
                <c:pt idx="2313">
                  <c:v>76.7330357342166</c:v>
                </c:pt>
                <c:pt idx="2314">
                  <c:v>76.756854082430181</c:v>
                </c:pt>
                <c:pt idx="2315">
                  <c:v>76.922562357344049</c:v>
                </c:pt>
                <c:pt idx="2316">
                  <c:v>76.946092941563592</c:v>
                </c:pt>
                <c:pt idx="2317">
                  <c:v>76.969588941477497</c:v>
                </c:pt>
                <c:pt idx="2318">
                  <c:v>76.993050647851106</c:v>
                </c:pt>
                <c:pt idx="2319">
                  <c:v>77.156347555272959</c:v>
                </c:pt>
                <c:pt idx="2320">
                  <c:v>77.179545631410448</c:v>
                </c:pt>
                <c:pt idx="2321">
                  <c:v>77.202712064196348</c:v>
                </c:pt>
                <c:pt idx="2322">
                  <c:v>77.225847146252178</c:v>
                </c:pt>
                <c:pt idx="2323">
                  <c:v>77.386938517025825</c:v>
                </c:pt>
                <c:pt idx="2324">
                  <c:v>77.409832898723025</c:v>
                </c:pt>
                <c:pt idx="2325">
                  <c:v>77.432698443370427</c:v>
                </c:pt>
                <c:pt idx="2326">
                  <c:v>77.455535421215927</c:v>
                </c:pt>
                <c:pt idx="2327">
                  <c:v>77.614617098953502</c:v>
                </c:pt>
                <c:pt idx="2328">
                  <c:v>77.637235228290123</c:v>
                </c:pt>
                <c:pt idx="2329">
                  <c:v>77.659827194919558</c:v>
                </c:pt>
                <c:pt idx="2330">
                  <c:v>77.682393255407959</c:v>
                </c:pt>
                <c:pt idx="2331">
                  <c:v>77.839652010366919</c:v>
                </c:pt>
                <c:pt idx="2332">
                  <c:v>77.8620200806578</c:v>
                </c:pt>
                <c:pt idx="2333">
                  <c:v>77.884364544278796</c:v>
                </c:pt>
                <c:pt idx="2334">
                  <c:v>77.90668564691336</c:v>
                </c:pt>
                <c:pt idx="2335">
                  <c:v>77.928983639068591</c:v>
                </c:pt>
                <c:pt idx="2336">
                  <c:v>78.062300030240479</c:v>
                </c:pt>
                <c:pt idx="2337">
                  <c:v>78.084443108891648</c:v>
                </c:pt>
                <c:pt idx="2338">
                  <c:v>78.106565030216998</c:v>
                </c:pt>
                <c:pt idx="2339">
                  <c:v>78.12866602822568</c:v>
                </c:pt>
                <c:pt idx="2340">
                  <c:v>78.150746345693605</c:v>
                </c:pt>
                <c:pt idx="2341">
                  <c:v>78.282807137941404</c:v>
                </c:pt>
                <c:pt idx="2342">
                  <c:v>78.304749274681058</c:v>
                </c:pt>
                <c:pt idx="2343">
                  <c:v>78.326672601981159</c:v>
                </c:pt>
                <c:pt idx="2344">
                  <c:v>78.348577351111558</c:v>
                </c:pt>
                <c:pt idx="2345">
                  <c:v>78.370463751196311</c:v>
                </c:pt>
                <c:pt idx="2346">
                  <c:v>78.501409582218727</c:v>
                </c:pt>
                <c:pt idx="2347">
                  <c:v>78.523173898498158</c:v>
                </c:pt>
                <c:pt idx="2348">
                  <c:v>78.54492167039794</c:v>
                </c:pt>
                <c:pt idx="2349">
                  <c:v>78.566653124421848</c:v>
                </c:pt>
                <c:pt idx="2350">
                  <c:v>78.588368478493024</c:v>
                </c:pt>
                <c:pt idx="2351">
                  <c:v>78.7183348288779</c:v>
                </c:pt>
                <c:pt idx="2352">
                  <c:v>78.739943628053595</c:v>
                </c:pt>
                <c:pt idx="2353">
                  <c:v>78.761538070924189</c:v>
                </c:pt>
                <c:pt idx="2354">
                  <c:v>78.78311837620268</c:v>
                </c:pt>
                <c:pt idx="2355">
                  <c:v>78.804684755220705</c:v>
                </c:pt>
                <c:pt idx="2356">
                  <c:v>78.9338024997937</c:v>
                </c:pt>
                <c:pt idx="2357">
                  <c:v>78.955277341124358</c:v>
                </c:pt>
                <c:pt idx="2358">
                  <c:v>78.976739946556094</c:v>
                </c:pt>
                <c:pt idx="2359">
                  <c:v>78.998190524545194</c:v>
                </c:pt>
                <c:pt idx="2360">
                  <c:v>79.01962928391076</c:v>
                </c:pt>
                <c:pt idx="2361">
                  <c:v>79.148025183620689</c:v>
                </c:pt>
                <c:pt idx="2362">
                  <c:v>79.169386973041242</c:v>
                </c:pt>
                <c:pt idx="2363">
                  <c:v>79.190738583380408</c:v>
                </c:pt>
                <c:pt idx="2364">
                  <c:v>79.212080218299278</c:v>
                </c:pt>
                <c:pt idx="2365">
                  <c:v>79.233412078230401</c:v>
                </c:pt>
                <c:pt idx="2366">
                  <c:v>79.361209239828227</c:v>
                </c:pt>
                <c:pt idx="2367">
                  <c:v>79.382478296263727</c:v>
                </c:pt>
                <c:pt idx="2368">
                  <c:v>79.403739176982825</c:v>
                </c:pt>
                <c:pt idx="2369">
                  <c:v>79.424992079404888</c:v>
                </c:pt>
                <c:pt idx="2370">
                  <c:v>79.446237201269227</c:v>
                </c:pt>
                <c:pt idx="2371">
                  <c:v>79.594751623763898</c:v>
                </c:pt>
                <c:pt idx="2372">
                  <c:v>79.615941533778127</c:v>
                </c:pt>
                <c:pt idx="2373">
                  <c:v>79.637125413778207</c:v>
                </c:pt>
                <c:pt idx="2374">
                  <c:v>79.658303459660814</c:v>
                </c:pt>
                <c:pt idx="2375">
                  <c:v>79.806402473928358</c:v>
                </c:pt>
                <c:pt idx="2376">
                  <c:v>79.82754072320698</c:v>
                </c:pt>
                <c:pt idx="2377">
                  <c:v>79.848674847756058</c:v>
                </c:pt>
                <c:pt idx="2378">
                  <c:v>79.869805045772196</c:v>
                </c:pt>
                <c:pt idx="2379">
                  <c:v>80.017622150176607</c:v>
                </c:pt>
                <c:pt idx="2380">
                  <c:v>80.038727655034279</c:v>
                </c:pt>
                <c:pt idx="2381">
                  <c:v>80.059830914679708</c:v>
                </c:pt>
                <c:pt idx="2382">
                  <c:v>80.080932111177589</c:v>
                </c:pt>
                <c:pt idx="2383">
                  <c:v>80.228598282702919</c:v>
                </c:pt>
                <c:pt idx="2384">
                  <c:v>80.249689627686422</c:v>
                </c:pt>
                <c:pt idx="2385">
                  <c:v>80.270780568651105</c:v>
                </c:pt>
                <c:pt idx="2386">
                  <c:v>80.291871282578199</c:v>
                </c:pt>
                <c:pt idx="2387">
                  <c:v>80.439515309554878</c:v>
                </c:pt>
                <c:pt idx="2388">
                  <c:v>80.460610777091304</c:v>
                </c:pt>
                <c:pt idx="2389">
                  <c:v>80.481707652488609</c:v>
                </c:pt>
                <c:pt idx="2390">
                  <c:v>80.502806115543208</c:v>
                </c:pt>
                <c:pt idx="2391">
                  <c:v>80.6505548732232</c:v>
                </c:pt>
                <c:pt idx="2392">
                  <c:v>80.671672486998148</c:v>
                </c:pt>
                <c:pt idx="2393">
                  <c:v>80.692793298901179</c:v>
                </c:pt>
                <c:pt idx="2394">
                  <c:v>80.713917484466293</c:v>
                </c:pt>
                <c:pt idx="2395">
                  <c:v>80.861896162670519</c:v>
                </c:pt>
                <c:pt idx="2396">
                  <c:v>80.883053718706108</c:v>
                </c:pt>
                <c:pt idx="2397">
                  <c:v>80.904216240291859</c:v>
                </c:pt>
                <c:pt idx="2398">
                  <c:v>80.925383902686178</c:v>
                </c:pt>
                <c:pt idx="2399">
                  <c:v>80.946556880451098</c:v>
                </c:pt>
                <c:pt idx="2400">
                  <c:v>81.073716186544203</c:v>
                </c:pt>
                <c:pt idx="2401">
                  <c:v>81.0949312725607</c:v>
                </c:pt>
                <c:pt idx="2402">
                  <c:v>81.116153073741302</c:v>
                </c:pt>
                <c:pt idx="2403">
                  <c:v>81.137381758404459</c:v>
                </c:pt>
                <c:pt idx="2404">
                  <c:v>81.158617506438205</c:v>
                </c:pt>
                <c:pt idx="2405">
                  <c:v>81.28618994553409</c:v>
                </c:pt>
                <c:pt idx="2406">
                  <c:v>81.307479960993405</c:v>
                </c:pt>
                <c:pt idx="2407">
                  <c:v>81.328778413879547</c:v>
                </c:pt>
                <c:pt idx="2408">
                  <c:v>81.350085483381179</c:v>
                </c:pt>
                <c:pt idx="2409">
                  <c:v>81.371401336856024</c:v>
                </c:pt>
                <c:pt idx="2410">
                  <c:v>81.499490546882598</c:v>
                </c:pt>
                <c:pt idx="2411">
                  <c:v>81.520872689793748</c:v>
                </c:pt>
                <c:pt idx="2412">
                  <c:v>81.542264985090782</c:v>
                </c:pt>
                <c:pt idx="2413">
                  <c:v>81.563667604105561</c:v>
                </c:pt>
                <c:pt idx="2414">
                  <c:v>81.585080711991296</c:v>
                </c:pt>
                <c:pt idx="2415">
                  <c:v>81.713789168424555</c:v>
                </c:pt>
                <c:pt idx="2416">
                  <c:v>81.735280452480524</c:v>
                </c:pt>
                <c:pt idx="2417">
                  <c:v>81.756783579832501</c:v>
                </c:pt>
                <c:pt idx="2418">
                  <c:v>81.778298713927725</c:v>
                </c:pt>
                <c:pt idx="2419">
                  <c:v>81.799826026146803</c:v>
                </c:pt>
                <c:pt idx="2420">
                  <c:v>81.950872193336096</c:v>
                </c:pt>
                <c:pt idx="2421">
                  <c:v>81.97250292509051</c:v>
                </c:pt>
                <c:pt idx="2422">
                  <c:v>81.994147329674703</c:v>
                </c:pt>
                <c:pt idx="2423">
                  <c:v>82.015805572988185</c:v>
                </c:pt>
                <c:pt idx="2424">
                  <c:v>82.167814564232827</c:v>
                </c:pt>
                <c:pt idx="2425">
                  <c:v>82.1895894255466</c:v>
                </c:pt>
                <c:pt idx="2426">
                  <c:v>82.211379596630181</c:v>
                </c:pt>
                <c:pt idx="2427">
                  <c:v>82.233185242835091</c:v>
                </c:pt>
                <c:pt idx="2428">
                  <c:v>82.386271541252782</c:v>
                </c:pt>
                <c:pt idx="2429">
                  <c:v>82.408206762942385</c:v>
                </c:pt>
                <c:pt idx="2430">
                  <c:v>82.430158900900423</c:v>
                </c:pt>
                <c:pt idx="2431">
                  <c:v>82.452128112823004</c:v>
                </c:pt>
                <c:pt idx="2432">
                  <c:v>82.60640389381291</c:v>
                </c:pt>
                <c:pt idx="2433">
                  <c:v>82.628515351181107</c:v>
                </c:pt>
                <c:pt idx="2434">
                  <c:v>82.650645289965595</c:v>
                </c:pt>
                <c:pt idx="2435">
                  <c:v>82.672793864998496</c:v>
                </c:pt>
                <c:pt idx="2436">
                  <c:v>82.828368500989157</c:v>
                </c:pt>
                <c:pt idx="2437">
                  <c:v>82.850671637744384</c:v>
                </c:pt>
                <c:pt idx="2438">
                  <c:v>82.872994774837679</c:v>
                </c:pt>
                <c:pt idx="2439">
                  <c:v>82.895338060055408</c:v>
                </c:pt>
                <c:pt idx="2440">
                  <c:v>83.052317518812458</c:v>
                </c:pt>
                <c:pt idx="2441">
                  <c:v>83.074827256625284</c:v>
                </c:pt>
                <c:pt idx="2442">
                  <c:v>83.097358451160005</c:v>
                </c:pt>
                <c:pt idx="2443">
                  <c:v>83.119911244784149</c:v>
                </c:pt>
                <c:pt idx="2444">
                  <c:v>83.278397372339228</c:v>
                </c:pt>
                <c:pt idx="2445">
                  <c:v>83.301127993775026</c:v>
                </c:pt>
                <c:pt idx="2446">
                  <c:v>83.323881457905685</c:v>
                </c:pt>
                <c:pt idx="2447">
                  <c:v>83.346657903235922</c:v>
                </c:pt>
                <c:pt idx="2448">
                  <c:v>83.506747596678608</c:v>
                </c:pt>
                <c:pt idx="2449">
                  <c:v>83.52971262420678</c:v>
                </c:pt>
                <c:pt idx="2450">
                  <c:v>83.55270180439544</c:v>
                </c:pt>
                <c:pt idx="2451">
                  <c:v>83.575715261046909</c:v>
                </c:pt>
                <c:pt idx="2452">
                  <c:v>83.737499540671891</c:v>
                </c:pt>
                <c:pt idx="2453">
                  <c:v>83.760711609642797</c:v>
                </c:pt>
                <c:pt idx="2454">
                  <c:v>83.783949038443978</c:v>
                </c:pt>
                <c:pt idx="2455">
                  <c:v>83.807211941622327</c:v>
                </c:pt>
                <c:pt idx="2456">
                  <c:v>83.830500432505858</c:v>
                </c:pt>
                <c:pt idx="2457">
                  <c:v>83.970774976323469</c:v>
                </c:pt>
                <c:pt idx="2458">
                  <c:v>83.994245678688614</c:v>
                </c:pt>
                <c:pt idx="2459">
                  <c:v>84.017742836183373</c:v>
                </c:pt>
                <c:pt idx="2460">
                  <c:v>84.041266553646992</c:v>
                </c:pt>
                <c:pt idx="2461">
                  <c:v>84.064816934209006</c:v>
                </c:pt>
                <c:pt idx="2462">
                  <c:v>84.206684618860393</c:v>
                </c:pt>
                <c:pt idx="2463">
                  <c:v>84.230424362808222</c:v>
                </c:pt>
                <c:pt idx="2464">
                  <c:v>84.254191531743999</c:v>
                </c:pt>
                <c:pt idx="2465">
                  <c:v>84.277986217323289</c:v>
                </c:pt>
                <c:pt idx="2466">
                  <c:v>84.301808505265782</c:v>
                </c:pt>
                <c:pt idx="2467">
                  <c:v>84.445326672960903</c:v>
                </c:pt>
                <c:pt idx="2468">
                  <c:v>84.469344535469389</c:v>
                </c:pt>
                <c:pt idx="2469">
                  <c:v>84.493390652340707</c:v>
                </c:pt>
                <c:pt idx="2470">
                  <c:v>84.517465099462427</c:v>
                </c:pt>
                <c:pt idx="2471">
                  <c:v>84.54156795123086</c:v>
                </c:pt>
                <c:pt idx="2472">
                  <c:v>84.711089044764407</c:v>
                </c:pt>
                <c:pt idx="2473">
                  <c:v>84.735421574889358</c:v>
                </c:pt>
                <c:pt idx="2474">
                  <c:v>84.759783098588358</c:v>
                </c:pt>
                <c:pt idx="2475">
                  <c:v>84.784173671597614</c:v>
                </c:pt>
                <c:pt idx="2476">
                  <c:v>84.955725541614683</c:v>
                </c:pt>
                <c:pt idx="2477">
                  <c:v>84.980350381025801</c:v>
                </c:pt>
                <c:pt idx="2478">
                  <c:v>85.005004711008681</c:v>
                </c:pt>
                <c:pt idx="2479">
                  <c:v>85.029688574118779</c:v>
                </c:pt>
                <c:pt idx="2480">
                  <c:v>85.203305635144801</c:v>
                </c:pt>
                <c:pt idx="2481">
                  <c:v>85.228227036527088</c:v>
                </c:pt>
                <c:pt idx="2482">
                  <c:v>85.253178266733059</c:v>
                </c:pt>
                <c:pt idx="2483">
                  <c:v>85.278159350267302</c:v>
                </c:pt>
                <c:pt idx="2484">
                  <c:v>85.453864476899199</c:v>
                </c:pt>
                <c:pt idx="2485">
                  <c:v>85.479085058357299</c:v>
                </c:pt>
                <c:pt idx="2486">
                  <c:v>85.504335635634249</c:v>
                </c:pt>
                <c:pt idx="2487">
                  <c:v>85.529616224711503</c:v>
                </c:pt>
                <c:pt idx="2488">
                  <c:v>85.70742096138278</c:v>
                </c:pt>
                <c:pt idx="2489">
                  <c:v>85.732941739528798</c:v>
                </c:pt>
                <c:pt idx="2490">
                  <c:v>85.758492537877558</c:v>
                </c:pt>
                <c:pt idx="2491">
                  <c:v>85.784073348452281</c:v>
                </c:pt>
                <c:pt idx="2492">
                  <c:v>85.963978604290503</c:v>
                </c:pt>
                <c:pt idx="2493">
                  <c:v>85.989799148305423</c:v>
                </c:pt>
                <c:pt idx="2494">
                  <c:v>86.015649594474482</c:v>
                </c:pt>
                <c:pt idx="2495">
                  <c:v>86.041529924747394</c:v>
                </c:pt>
                <c:pt idx="2496">
                  <c:v>86.223527257089088</c:v>
                </c:pt>
                <c:pt idx="2497">
                  <c:v>86.249645888649027</c:v>
                </c:pt>
                <c:pt idx="2498">
                  <c:v>86.275794198565805</c:v>
                </c:pt>
                <c:pt idx="2499">
                  <c:v>86.301972158044308</c:v>
                </c:pt>
                <c:pt idx="2500">
                  <c:v>86.486045668163527</c:v>
                </c:pt>
                <c:pt idx="2501">
                  <c:v>86.512459777838998</c:v>
                </c:pt>
                <c:pt idx="2502">
                  <c:v>86.538903268623002</c:v>
                </c:pt>
                <c:pt idx="2503">
                  <c:v>86.565376104900096</c:v>
                </c:pt>
                <c:pt idx="2504">
                  <c:v>86.751504947253991</c:v>
                </c:pt>
                <c:pt idx="2505">
                  <c:v>86.778211385727701</c:v>
                </c:pt>
                <c:pt idx="2506">
                  <c:v>86.804946875885548</c:v>
                </c:pt>
                <c:pt idx="2507">
                  <c:v>86.831711385582949</c:v>
                </c:pt>
                <c:pt idx="2508">
                  <c:v>87.019872859052427</c:v>
                </c:pt>
                <c:pt idx="2509">
                  <c:v>87.04686840382891</c:v>
                </c:pt>
                <c:pt idx="2510">
                  <c:v>87.073892696038627</c:v>
                </c:pt>
                <c:pt idx="2511">
                  <c:v>87.100945707221115</c:v>
                </c:pt>
                <c:pt idx="2512">
                  <c:v>87.128027411653704</c:v>
                </c:pt>
                <c:pt idx="2513">
                  <c:v>87.291118831141702</c:v>
                </c:pt>
                <c:pt idx="2514">
                  <c:v>87.318400729204299</c:v>
                </c:pt>
                <c:pt idx="2515">
                  <c:v>87.345711146277282</c:v>
                </c:pt>
                <c:pt idx="2516">
                  <c:v>87.373050068388679</c:v>
                </c:pt>
                <c:pt idx="2517">
                  <c:v>87.400417476848006</c:v>
                </c:pt>
                <c:pt idx="2518">
                  <c:v>87.565219554389103</c:v>
                </c:pt>
                <c:pt idx="2519">
                  <c:v>87.592786101662384</c:v>
                </c:pt>
                <c:pt idx="2520">
                  <c:v>87.620381079760989</c:v>
                </c:pt>
                <c:pt idx="2521">
                  <c:v>87.648004487315646</c:v>
                </c:pt>
                <c:pt idx="2522">
                  <c:v>87.675656330381372</c:v>
                </c:pt>
                <c:pt idx="2523">
                  <c:v>87.870016089012395</c:v>
                </c:pt>
                <c:pt idx="2524">
                  <c:v>87.897895780642685</c:v>
                </c:pt>
                <c:pt idx="2525">
                  <c:v>87.925804033442589</c:v>
                </c:pt>
                <c:pt idx="2526">
                  <c:v>87.953740879496308</c:v>
                </c:pt>
                <c:pt idx="2527">
                  <c:v>88.150102212155488</c:v>
                </c:pt>
                <c:pt idx="2528">
                  <c:v>88.1782691002673</c:v>
                </c:pt>
                <c:pt idx="2529">
                  <c:v>88.206464951512544</c:v>
                </c:pt>
                <c:pt idx="2530">
                  <c:v>88.234689825006043</c:v>
                </c:pt>
                <c:pt idx="2531">
                  <c:v>88.433082016397819</c:v>
                </c:pt>
                <c:pt idx="2532">
                  <c:v>88.461541517588685</c:v>
                </c:pt>
                <c:pt idx="2533">
                  <c:v>88.490030706239281</c:v>
                </c:pt>
                <c:pt idx="2534">
                  <c:v>88.518549673608604</c:v>
                </c:pt>
                <c:pt idx="2535">
                  <c:v>88.719024930522295</c:v>
                </c:pt>
                <c:pt idx="2536">
                  <c:v>88.747785953009398</c:v>
                </c:pt>
                <c:pt idx="2537">
                  <c:v>88.776577769123818</c:v>
                </c:pt>
                <c:pt idx="2538">
                  <c:v>88.805400511584622</c:v>
                </c:pt>
                <c:pt idx="2539">
                  <c:v>89.008037778881459</c:v>
                </c:pt>
                <c:pt idx="2540">
                  <c:v>89.037113266253826</c:v>
                </c:pt>
                <c:pt idx="2541">
                  <c:v>89.066221083085097</c:v>
                </c:pt>
                <c:pt idx="2542">
                  <c:v>89.095361406994471</c:v>
                </c:pt>
                <c:pt idx="2543">
                  <c:v>89.300269961537879</c:v>
                </c:pt>
                <c:pt idx="2544">
                  <c:v>89.329677385003649</c:v>
                </c:pt>
                <c:pt idx="2545">
                  <c:v>89.359119151795383</c:v>
                </c:pt>
                <c:pt idx="2546">
                  <c:v>89.388595488966402</c:v>
                </c:pt>
                <c:pt idx="2547">
                  <c:v>89.595918283296882</c:v>
                </c:pt>
                <c:pt idx="2548">
                  <c:v>89.625680106876459</c:v>
                </c:pt>
                <c:pt idx="2549">
                  <c:v>89.655478813715774</c:v>
                </c:pt>
                <c:pt idx="2550">
                  <c:v>89.685314686818799</c:v>
                </c:pt>
                <c:pt idx="2551">
                  <c:v>89.895231561092004</c:v>
                </c:pt>
                <c:pt idx="2552">
                  <c:v>89.925375703544518</c:v>
                </c:pt>
                <c:pt idx="2553">
                  <c:v>89.955559837298082</c:v>
                </c:pt>
                <c:pt idx="2554">
                  <c:v>89.985784305473658</c:v>
                </c:pt>
                <c:pt idx="2555">
                  <c:v>90.198515171810783</c:v>
                </c:pt>
                <c:pt idx="2556">
                  <c:v>90.229075458703988</c:v>
                </c:pt>
                <c:pt idx="2557">
                  <c:v>90.259679463087892</c:v>
                </c:pt>
                <c:pt idx="2558">
                  <c:v>90.290327592709389</c:v>
                </c:pt>
                <c:pt idx="2559">
                  <c:v>90.506135743627382</c:v>
                </c:pt>
                <c:pt idx="2560">
                  <c:v>90.537152399524388</c:v>
                </c:pt>
                <c:pt idx="2561">
                  <c:v>90.5682171679357</c:v>
                </c:pt>
                <c:pt idx="2562">
                  <c:v>90.599330525098978</c:v>
                </c:pt>
                <c:pt idx="2563">
                  <c:v>90.81852627735951</c:v>
                </c:pt>
                <c:pt idx="2564">
                  <c:v>90.850046466926258</c:v>
                </c:pt>
                <c:pt idx="2565">
                  <c:v>90.881619891644206</c:v>
                </c:pt>
                <c:pt idx="2566">
                  <c:v>90.913247103090683</c:v>
                </c:pt>
                <c:pt idx="2567">
                  <c:v>90.94492866425847</c:v>
                </c:pt>
                <c:pt idx="2568">
                  <c:v>91.136191952337711</c:v>
                </c:pt>
                <c:pt idx="2569">
                  <c:v>91.168270420044081</c:v>
                </c:pt>
                <c:pt idx="2570">
                  <c:v>91.200408040089641</c:v>
                </c:pt>
                <c:pt idx="2571">
                  <c:v>91.232605448767927</c:v>
                </c:pt>
                <c:pt idx="2572">
                  <c:v>91.264863297650791</c:v>
                </c:pt>
                <c:pt idx="2573">
                  <c:v>91.492416840861978</c:v>
                </c:pt>
                <c:pt idx="2574">
                  <c:v>91.525182616246354</c:v>
                </c:pt>
                <c:pt idx="2575">
                  <c:v>91.558015076044427</c:v>
                </c:pt>
                <c:pt idx="2576">
                  <c:v>91.590914960532544</c:v>
                </c:pt>
                <c:pt idx="2577">
                  <c:v>91.823166606525788</c:v>
                </c:pt>
                <c:pt idx="2578">
                  <c:v>91.856633860406419</c:v>
                </c:pt>
                <c:pt idx="2579">
                  <c:v>91.890175690060303</c:v>
                </c:pt>
                <c:pt idx="2580">
                  <c:v>91.923792941756489</c:v>
                </c:pt>
                <c:pt idx="2581">
                  <c:v>92.161299275250727</c:v>
                </c:pt>
                <c:pt idx="2582">
                  <c:v>92.195551863200848</c:v>
                </c:pt>
                <c:pt idx="2583">
                  <c:v>92.229888042502779</c:v>
                </c:pt>
                <c:pt idx="2584">
                  <c:v>92.264308782497181</c:v>
                </c:pt>
                <c:pt idx="2585">
                  <c:v>92.507705908971104</c:v>
                </c:pt>
                <c:pt idx="2586">
                  <c:v>92.542839649124602</c:v>
                </c:pt>
                <c:pt idx="2587">
                  <c:v>92.578067285232194</c:v>
                </c:pt>
                <c:pt idx="2588">
                  <c:v>92.613389927693078</c:v>
                </c:pt>
                <c:pt idx="2589">
                  <c:v>92.863404944184609</c:v>
                </c:pt>
                <c:pt idx="2590">
                  <c:v>92.899529404048081</c:v>
                </c:pt>
                <c:pt idx="2591">
                  <c:v>92.935759556403355</c:v>
                </c:pt>
                <c:pt idx="2592">
                  <c:v>92.972096669850501</c:v>
                </c:pt>
                <c:pt idx="2593">
                  <c:v>93.22956185893878</c:v>
                </c:pt>
                <c:pt idx="2594">
                  <c:v>93.266802568578399</c:v>
                </c:pt>
                <c:pt idx="2595">
                  <c:v>93.304162500244004</c:v>
                </c:pt>
                <c:pt idx="2596">
                  <c:v>93.341643113910806</c:v>
                </c:pt>
                <c:pt idx="2597">
                  <c:v>93.48281375840638</c:v>
                </c:pt>
                <c:pt idx="2598">
                  <c:v>93.507080911039878</c:v>
                </c:pt>
                <c:pt idx="2599">
                  <c:v>93.531504857578398</c:v>
                </c:pt>
                <c:pt idx="2600">
                  <c:v>93.55601464911318</c:v>
                </c:pt>
                <c:pt idx="2601">
                  <c:v>93.729229457318681</c:v>
                </c:pt>
                <c:pt idx="2602">
                  <c:v>93.754201365096591</c:v>
                </c:pt>
                <c:pt idx="2603">
                  <c:v>93.779230734106548</c:v>
                </c:pt>
                <c:pt idx="2604">
                  <c:v>93.804317877365079</c:v>
                </c:pt>
                <c:pt idx="2605">
                  <c:v>93.981572867292783</c:v>
                </c:pt>
                <c:pt idx="2606">
                  <c:v>94.007133969969445</c:v>
                </c:pt>
                <c:pt idx="2607">
                  <c:v>94.032755821149578</c:v>
                </c:pt>
                <c:pt idx="2608">
                  <c:v>94.0584387691313</c:v>
                </c:pt>
                <c:pt idx="2609">
                  <c:v>94.239959386270399</c:v>
                </c:pt>
                <c:pt idx="2610">
                  <c:v>94.266143750072459</c:v>
                </c:pt>
                <c:pt idx="2611">
                  <c:v>94.292392417920354</c:v>
                </c:pt>
                <c:pt idx="2612">
                  <c:v>94.318705757047411</c:v>
                </c:pt>
                <c:pt idx="2613">
                  <c:v>94.504741710714185</c:v>
                </c:pt>
                <c:pt idx="2614">
                  <c:v>94.531586121888708</c:v>
                </c:pt>
                <c:pt idx="2615">
                  <c:v>94.558498679094527</c:v>
                </c:pt>
                <c:pt idx="2616">
                  <c:v>94.585479773155114</c:v>
                </c:pt>
                <c:pt idx="2617">
                  <c:v>94.803845199292198</c:v>
                </c:pt>
                <c:pt idx="2618">
                  <c:v>94.8314617425401</c:v>
                </c:pt>
                <c:pt idx="2619">
                  <c:v>94.859151016547159</c:v>
                </c:pt>
                <c:pt idx="2620">
                  <c:v>94.886913460201384</c:v>
                </c:pt>
                <c:pt idx="2621">
                  <c:v>95.083336823263608</c:v>
                </c:pt>
                <c:pt idx="2622">
                  <c:v>95.111700814589042</c:v>
                </c:pt>
                <c:pt idx="2623">
                  <c:v>95.140142082194558</c:v>
                </c:pt>
                <c:pt idx="2624">
                  <c:v>95.168661100459985</c:v>
                </c:pt>
                <c:pt idx="2625">
                  <c:v>95.370512002280208</c:v>
                </c:pt>
                <c:pt idx="2626">
                  <c:v>95.399670619652298</c:v>
                </c:pt>
                <c:pt idx="2627">
                  <c:v>95.428911452811789</c:v>
                </c:pt>
                <c:pt idx="2628">
                  <c:v>95.458235016290658</c:v>
                </c:pt>
                <c:pt idx="2629">
                  <c:v>95.665860770249381</c:v>
                </c:pt>
                <c:pt idx="2630">
                  <c:v>95.695865329712902</c:v>
                </c:pt>
                <c:pt idx="2631">
                  <c:v>95.725957478733278</c:v>
                </c:pt>
                <c:pt idx="2632">
                  <c:v>95.756137781946606</c:v>
                </c:pt>
                <c:pt idx="2633">
                  <c:v>95.96991657440951</c:v>
                </c:pt>
                <c:pt idx="2634">
                  <c:v>96.000822994180282</c:v>
                </c:pt>
                <c:pt idx="2635">
                  <c:v>96.031822867791078</c:v>
                </c:pt>
                <c:pt idx="2636">
                  <c:v>96.062916813148249</c:v>
                </c:pt>
                <c:pt idx="2637">
                  <c:v>96.283261250972927</c:v>
                </c:pt>
                <c:pt idx="2638">
                  <c:v>96.315130585570799</c:v>
                </c:pt>
                <c:pt idx="2639">
                  <c:v>96.347099787343112</c:v>
                </c:pt>
                <c:pt idx="2640">
                  <c:v>96.379169526308303</c:v>
                </c:pt>
                <c:pt idx="2641">
                  <c:v>96.606530673798048</c:v>
                </c:pt>
                <c:pt idx="2642">
                  <c:v>96.63942972534943</c:v>
                </c:pt>
                <c:pt idx="2643">
                  <c:v>96.672435663716158</c:v>
                </c:pt>
                <c:pt idx="2644">
                  <c:v>96.705549226588758</c:v>
                </c:pt>
                <c:pt idx="2645">
                  <c:v>96.940421196279203</c:v>
                </c:pt>
                <c:pt idx="2646">
                  <c:v>96.974423200424283</c:v>
                </c:pt>
                <c:pt idx="2647">
                  <c:v>97.008539796725188</c:v>
                </c:pt>
                <c:pt idx="2648">
                  <c:v>97.042771799884306</c:v>
                </c:pt>
                <c:pt idx="2649">
                  <c:v>97.285696998036002</c:v>
                </c:pt>
                <c:pt idx="2650">
                  <c:v>97.320882413977841</c:v>
                </c:pt>
                <c:pt idx="2651">
                  <c:v>97.356190900963512</c:v>
                </c:pt>
                <c:pt idx="2652">
                  <c:v>97.391623352048114</c:v>
                </c:pt>
                <c:pt idx="2653">
                  <c:v>97.643198468037696</c:v>
                </c:pt>
                <c:pt idx="2654">
                  <c:v>97.679655887244181</c:v>
                </c:pt>
                <c:pt idx="2655">
                  <c:v>97.716245721919279</c:v>
                </c:pt>
                <c:pt idx="2656">
                  <c:v>97.752968955920778</c:v>
                </c:pt>
                <c:pt idx="2657">
                  <c:v>98.013851816413904</c:v>
                </c:pt>
                <c:pt idx="2658">
                  <c:v>98.051678987295901</c:v>
                </c:pt>
                <c:pt idx="2659">
                  <c:v>98.089648897515858</c:v>
                </c:pt>
                <c:pt idx="2660">
                  <c:v>98.127762638388148</c:v>
                </c:pt>
                <c:pt idx="2661">
                  <c:v>98.398680061712327</c:v>
                </c:pt>
                <c:pt idx="2662">
                  <c:v>98.437985083733196</c:v>
                </c:pt>
                <c:pt idx="2663">
                  <c:v>98.477444270778406</c:v>
                </c:pt>
                <c:pt idx="2664">
                  <c:v>98.517058835739519</c:v>
                </c:pt>
                <c:pt idx="2665">
                  <c:v>98.839718306310758</c:v>
                </c:pt>
                <c:pt idx="2666">
                  <c:v>98.880787825897258</c:v>
                </c:pt>
                <c:pt idx="2667">
                  <c:v>98.922025539930701</c:v>
                </c:pt>
                <c:pt idx="2668">
                  <c:v>99.25814821628488</c:v>
                </c:pt>
                <c:pt idx="2669">
                  <c:v>99.300962546450904</c:v>
                </c:pt>
                <c:pt idx="2670">
                  <c:v>99.343959322548599</c:v>
                </c:pt>
                <c:pt idx="2671">
                  <c:v>99.387140058400689</c:v>
                </c:pt>
                <c:pt idx="2672">
                  <c:v>99.694686566509858</c:v>
                </c:pt>
                <c:pt idx="2673">
                  <c:v>99.739395421094002</c:v>
                </c:pt>
                <c:pt idx="2674">
                  <c:v>99.784302608465083</c:v>
                </c:pt>
                <c:pt idx="2675">
                  <c:v>99.829409816017389</c:v>
                </c:pt>
                <c:pt idx="2676">
                  <c:v>100.150906523872</c:v>
                </c:pt>
                <c:pt idx="2677">
                  <c:v>100.19767691769962</c:v>
                </c:pt>
                <c:pt idx="2678">
                  <c:v>100.24466338431384</c:v>
                </c:pt>
                <c:pt idx="2679">
                  <c:v>100.29186781185801</c:v>
                </c:pt>
                <c:pt idx="2680">
                  <c:v>100.628564603165</c:v>
                </c:pt>
                <c:pt idx="2681">
                  <c:v>100.677583200548</c:v>
                </c:pt>
                <c:pt idx="2682">
                  <c:v>100.72683772305265</c:v>
                </c:pt>
                <c:pt idx="2683">
                  <c:v>100.77633027638257</c:v>
                </c:pt>
                <c:pt idx="2684">
                  <c:v>101.12962559344975</c:v>
                </c:pt>
                <c:pt idx="2685">
                  <c:v>101.181101389936</c:v>
                </c:pt>
                <c:pt idx="2686">
                  <c:v>101.23283534503901</c:v>
                </c:pt>
                <c:pt idx="2687">
                  <c:v>101.284829831485</c:v>
                </c:pt>
                <c:pt idx="2688">
                  <c:v>101.65629076547799</c:v>
                </c:pt>
                <c:pt idx="2689">
                  <c:v>101.710458078001</c:v>
                </c:pt>
                <c:pt idx="2690">
                  <c:v>101.764908503294</c:v>
                </c:pt>
                <c:pt idx="2691">
                  <c:v>101.81964469827348</c:v>
                </c:pt>
                <c:pt idx="2692">
                  <c:v>102.21102945661551</c:v>
                </c:pt>
                <c:pt idx="2693">
                  <c:v>102.26815127904102</c:v>
                </c:pt>
                <c:pt idx="2694">
                  <c:v>102.32558423156271</c:v>
                </c:pt>
                <c:pt idx="2695">
                  <c:v>102.38333129449144</c:v>
                </c:pt>
                <c:pt idx="2696">
                  <c:v>102.79661400634757</c:v>
                </c:pt>
                <c:pt idx="2697">
                  <c:v>102.85698567917299</c:v>
                </c:pt>
                <c:pt idx="2698">
                  <c:v>102.91769994075054</c:v>
                </c:pt>
                <c:pt idx="2699">
                  <c:v>102.97876014333895</c:v>
                </c:pt>
                <c:pt idx="2700">
                  <c:v>103.4161576809676</c:v>
                </c:pt>
                <c:pt idx="2701">
                  <c:v>103.48011080651</c:v>
                </c:pt>
                <c:pt idx="2702">
                  <c:v>103.54444183425898</c:v>
                </c:pt>
                <c:pt idx="2703">
                  <c:v>103.609154521758</c:v>
                </c:pt>
                <c:pt idx="2704">
                  <c:v>104.07315464338002</c:v>
                </c:pt>
                <c:pt idx="2705">
                  <c:v>104.141061155274</c:v>
                </c:pt>
                <c:pt idx="2706">
                  <c:v>104.20938513128365</c:v>
                </c:pt>
                <c:pt idx="2707">
                  <c:v>104.27813077901398</c:v>
                </c:pt>
                <c:pt idx="2708">
                  <c:v>104.77152028853028</c:v>
                </c:pt>
                <c:pt idx="2709">
                  <c:v>104.84379638329898</c:v>
                </c:pt>
                <c:pt idx="2710">
                  <c:v>104.916534138895</c:v>
                </c:pt>
                <c:pt idx="2711">
                  <c:v>104.98973824387895</c:v>
                </c:pt>
                <c:pt idx="2712">
                  <c:v>105.59273852367765</c:v>
                </c:pt>
                <c:pt idx="2713">
                  <c:v>105.67035892751257</c:v>
                </c:pt>
                <c:pt idx="2714">
                  <c:v>105.74849530670798</c:v>
                </c:pt>
                <c:pt idx="2715">
                  <c:v>106.39280127172371</c:v>
                </c:pt>
                <c:pt idx="2716">
                  <c:v>106.47582345179202</c:v>
                </c:pt>
                <c:pt idx="2717">
                  <c:v>106.55941631683444</c:v>
                </c:pt>
                <c:pt idx="2718">
                  <c:v>107.24940400589328</c:v>
                </c:pt>
                <c:pt idx="2719">
                  <c:v>107.33839755984371</c:v>
                </c:pt>
                <c:pt idx="2720">
                  <c:v>107.428021454926</c:v>
                </c:pt>
                <c:pt idx="2721">
                  <c:v>107.51828191023398</c:v>
                </c:pt>
                <c:pt idx="2722">
                  <c:v>108.16846031784451</c:v>
                </c:pt>
                <c:pt idx="2723">
                  <c:v>108.26404226573229</c:v>
                </c:pt>
                <c:pt idx="2724">
                  <c:v>108.36031861396575</c:v>
                </c:pt>
                <c:pt idx="2725">
                  <c:v>108.45729597450402</c:v>
                </c:pt>
                <c:pt idx="2726">
                  <c:v>109.156327565767</c:v>
                </c:pt>
                <c:pt idx="2727">
                  <c:v>109.25915455965698</c:v>
                </c:pt>
                <c:pt idx="2728">
                  <c:v>109.36274331599873</c:v>
                </c:pt>
                <c:pt idx="2729">
                  <c:v>109.46710069340602</c:v>
                </c:pt>
                <c:pt idx="2730">
                  <c:v>110.219701541687</c:v>
                </c:pt>
                <c:pt idx="2731">
                  <c:v>110.330455678406</c:v>
                </c:pt>
                <c:pt idx="2732">
                  <c:v>110.44204041131412</c:v>
                </c:pt>
                <c:pt idx="2733">
                  <c:v>110.554462612815</c:v>
                </c:pt>
                <c:pt idx="2734">
                  <c:v>111.36544016049558</c:v>
                </c:pt>
                <c:pt idx="2735">
                  <c:v>111.48480692690799</c:v>
                </c:pt>
                <c:pt idx="2736">
                  <c:v>111.60507192055343</c:v>
                </c:pt>
                <c:pt idx="2737">
                  <c:v>111.72624171196101</c:v>
                </c:pt>
                <c:pt idx="2738">
                  <c:v>112.60030474303201</c:v>
                </c:pt>
                <c:pt idx="2739">
                  <c:v>112.72894249135301</c:v>
                </c:pt>
                <c:pt idx="2740">
                  <c:v>112.85854140175275</c:v>
                </c:pt>
                <c:pt idx="2741">
                  <c:v>112.989107357843</c:v>
                </c:pt>
                <c:pt idx="2742">
                  <c:v>113.93061989736835</c:v>
                </c:pt>
                <c:pt idx="2743">
                  <c:v>114.069122004226</c:v>
                </c:pt>
                <c:pt idx="2744">
                  <c:v>114.208639443894</c:v>
                </c:pt>
                <c:pt idx="2745">
                  <c:v>114.349176986419</c:v>
                </c:pt>
                <c:pt idx="2746">
                  <c:v>115.36187484245144</c:v>
                </c:pt>
                <c:pt idx="2747">
                  <c:v>115.51072833303871</c:v>
                </c:pt>
                <c:pt idx="2748">
                  <c:v>115.66063847045648</c:v>
                </c:pt>
                <c:pt idx="2749">
                  <c:v>115.811608537137</c:v>
                </c:pt>
                <c:pt idx="2750">
                  <c:v>116.898317608718</c:v>
                </c:pt>
                <c:pt idx="2751">
                  <c:v>117.05786503607898</c:v>
                </c:pt>
                <c:pt idx="2752">
                  <c:v>117.21849425595202</c:v>
                </c:pt>
                <c:pt idx="2753">
                  <c:v>117.38020681327301</c:v>
                </c:pt>
                <c:pt idx="2754">
                  <c:v>118.54262000199112</c:v>
                </c:pt>
                <c:pt idx="2755">
                  <c:v>118.71303322764699</c:v>
                </c:pt>
                <c:pt idx="2756">
                  <c:v>118.88453559984502</c:v>
                </c:pt>
                <c:pt idx="2757">
                  <c:v>119.0571268764937</c:v>
                </c:pt>
                <c:pt idx="2758">
                  <c:v>120.47697375586</c:v>
                </c:pt>
                <c:pt idx="2759">
                  <c:v>120.65932705781449</c:v>
                </c:pt>
                <c:pt idx="2760">
                  <c:v>120.84275791521401</c:v>
                </c:pt>
                <c:pt idx="2761">
                  <c:v>122.34873475855947</c:v>
                </c:pt>
                <c:pt idx="2762">
                  <c:v>122.54176038702722</c:v>
                </c:pt>
                <c:pt idx="2763">
                  <c:v>122.73583853483852</c:v>
                </c:pt>
                <c:pt idx="2764">
                  <c:v>124.32596906675073</c:v>
                </c:pt>
                <c:pt idx="2765">
                  <c:v>124.52937261325251</c:v>
                </c:pt>
                <c:pt idx="2766">
                  <c:v>124.733794841693</c:v>
                </c:pt>
                <c:pt idx="2767">
                  <c:v>126.40540194303198</c:v>
                </c:pt>
                <c:pt idx="2768">
                  <c:v>126.618825558515</c:v>
                </c:pt>
                <c:pt idx="2769">
                  <c:v>126.83323067530628</c:v>
                </c:pt>
                <c:pt idx="2770">
                  <c:v>127.04861359272198</c:v>
                </c:pt>
                <c:pt idx="2771">
                  <c:v>128.58336713257199</c:v>
                </c:pt>
                <c:pt idx="2772">
                  <c:v>128.80644267662257</c:v>
                </c:pt>
                <c:pt idx="2773">
                  <c:v>129.03046417510672</c:v>
                </c:pt>
                <c:pt idx="2774">
                  <c:v>129.25542831777284</c:v>
                </c:pt>
                <c:pt idx="2775">
                  <c:v>130.85630645453026</c:v>
                </c:pt>
                <c:pt idx="2776">
                  <c:v>131.08870023918399</c:v>
                </c:pt>
                <c:pt idx="2777">
                  <c:v>131.32200983536856</c:v>
                </c:pt>
                <c:pt idx="2778">
                  <c:v>131.55623263100301</c:v>
                </c:pt>
                <c:pt idx="2779">
                  <c:v>133.22115942995595</c:v>
                </c:pt>
                <c:pt idx="2780">
                  <c:v>133.46260364159198</c:v>
                </c:pt>
                <c:pt idx="2781">
                  <c:v>133.70494129336603</c:v>
                </c:pt>
                <c:pt idx="2782">
                  <c:v>133.94817062814812</c:v>
                </c:pt>
                <c:pt idx="2783">
                  <c:v>135.67561419152989</c:v>
                </c:pt>
                <c:pt idx="2784">
                  <c:v>135.92592445890156</c:v>
                </c:pt>
                <c:pt idx="2785">
                  <c:v>136.17711463614685</c:v>
                </c:pt>
                <c:pt idx="2786">
                  <c:v>136.42918386257298</c:v>
                </c:pt>
                <c:pt idx="2787">
                  <c:v>138.21822853522607</c:v>
                </c:pt>
                <c:pt idx="2788">
                  <c:v>138.4773099553546</c:v>
                </c:pt>
                <c:pt idx="2789">
                  <c:v>138.73726668474001</c:v>
                </c:pt>
                <c:pt idx="2790">
                  <c:v>138.99809873961001</c:v>
                </c:pt>
                <c:pt idx="2791">
                  <c:v>140.84845089172001</c:v>
                </c:pt>
                <c:pt idx="2792">
                  <c:v>141.116295982574</c:v>
                </c:pt>
                <c:pt idx="2793">
                  <c:v>141.38502020516</c:v>
                </c:pt>
                <c:pt idx="2794">
                  <c:v>141.65462438130243</c:v>
                </c:pt>
                <c:pt idx="2795">
                  <c:v>143.56657630459299</c:v>
                </c:pt>
                <c:pt idx="2796">
                  <c:v>143.84325827776698</c:v>
                </c:pt>
                <c:pt idx="2797">
                  <c:v>144.120830813807</c:v>
                </c:pt>
                <c:pt idx="2798">
                  <c:v>144.39929543834836</c:v>
                </c:pt>
                <c:pt idx="2799">
                  <c:v>146.37366808410533</c:v>
                </c:pt>
                <c:pt idx="2800">
                  <c:v>146.65933206688499</c:v>
                </c:pt>
                <c:pt idx="2801">
                  <c:v>146.94590472779498</c:v>
                </c:pt>
                <c:pt idx="2802">
                  <c:v>147.233388212264</c:v>
                </c:pt>
                <c:pt idx="2803">
                  <c:v>149.566321609396</c:v>
                </c:pt>
                <c:pt idx="2804">
                  <c:v>149.86210819328201</c:v>
                </c:pt>
              </c:numCache>
            </c:numRef>
          </c:yVal>
          <c:smooth val="0"/>
        </c:ser>
        <c:ser>
          <c:idx val="4"/>
          <c:order val="4"/>
          <c:spPr>
            <a:ln w="12700">
              <a:solidFill>
                <a:prstClr val="black"/>
              </a:solidFill>
            </a:ln>
          </c:spPr>
          <c:marker>
            <c:symbol val="none"/>
          </c:marker>
          <c:xVal>
            <c:numRef>
              <c:f>Sheet2!$Q$1:$Q$5604</c:f>
              <c:numCache>
                <c:formatCode>General</c:formatCode>
                <c:ptCount val="5604"/>
                <c:pt idx="0">
                  <c:v>9.6518974251495526E-2</c:v>
                </c:pt>
                <c:pt idx="1">
                  <c:v>9.6862995452577566E-2</c:v>
                </c:pt>
                <c:pt idx="2">
                  <c:v>9.7000879701508197E-2</c:v>
                </c:pt>
                <c:pt idx="3">
                  <c:v>9.7138763950438897E-2</c:v>
                </c:pt>
                <c:pt idx="4">
                  <c:v>9.7207706074904199E-2</c:v>
                </c:pt>
                <c:pt idx="5">
                  <c:v>9.7483474572765419E-2</c:v>
                </c:pt>
                <c:pt idx="6">
                  <c:v>9.7552416697231067E-2</c:v>
                </c:pt>
                <c:pt idx="7">
                  <c:v>9.7690300946161768E-2</c:v>
                </c:pt>
                <c:pt idx="8">
                  <c:v>9.7759243070627264E-2</c:v>
                </c:pt>
                <c:pt idx="9">
                  <c:v>9.782818519509312E-2</c:v>
                </c:pt>
                <c:pt idx="10">
                  <c:v>9.7897127319557783E-2</c:v>
                </c:pt>
                <c:pt idx="11">
                  <c:v>9.8103953692953896E-2</c:v>
                </c:pt>
                <c:pt idx="12">
                  <c:v>9.8241837941884597E-2</c:v>
                </c:pt>
                <c:pt idx="13">
                  <c:v>9.8448664315280723E-2</c:v>
                </c:pt>
                <c:pt idx="14">
                  <c:v>9.8586548564211965E-2</c:v>
                </c:pt>
                <c:pt idx="15">
                  <c:v>9.879337493760787E-2</c:v>
                </c:pt>
                <c:pt idx="16">
                  <c:v>9.8862317062073241E-2</c:v>
                </c:pt>
                <c:pt idx="17">
                  <c:v>9.9000201311003538E-2</c:v>
                </c:pt>
                <c:pt idx="18">
                  <c:v>9.9138085559934266E-2</c:v>
                </c:pt>
                <c:pt idx="19">
                  <c:v>9.9275969808865244E-2</c:v>
                </c:pt>
                <c:pt idx="20">
                  <c:v>9.9482796182261024E-2</c:v>
                </c:pt>
                <c:pt idx="21">
                  <c:v>9.9689622555657539E-2</c:v>
                </c:pt>
                <c:pt idx="22">
                  <c:v>9.9758564680122813E-2</c:v>
                </c:pt>
                <c:pt idx="23">
                  <c:v>9.9965391053518704E-2</c:v>
                </c:pt>
                <c:pt idx="24">
                  <c:v>0.10017221742691453</c:v>
                </c:pt>
                <c:pt idx="25">
                  <c:v>0.100379043800311</c:v>
                </c:pt>
                <c:pt idx="26">
                  <c:v>0.100654812298172</c:v>
                </c:pt>
                <c:pt idx="27">
                  <c:v>0.100861638671568</c:v>
                </c:pt>
                <c:pt idx="28">
                  <c:v>0.1009995229204993</c:v>
                </c:pt>
                <c:pt idx="29">
                  <c:v>0.10106846504496395</c:v>
                </c:pt>
                <c:pt idx="30">
                  <c:v>0.10120634929389502</c:v>
                </c:pt>
                <c:pt idx="31">
                  <c:v>0.10127529141836022</c:v>
                </c:pt>
                <c:pt idx="32">
                  <c:v>0.10148211779175598</c:v>
                </c:pt>
                <c:pt idx="33">
                  <c:v>0.10155105991622219</c:v>
                </c:pt>
                <c:pt idx="34">
                  <c:v>0.10168894416515202</c:v>
                </c:pt>
                <c:pt idx="35">
                  <c:v>0.101757886289618</c:v>
                </c:pt>
                <c:pt idx="36">
                  <c:v>0.10203365478747956</c:v>
                </c:pt>
                <c:pt idx="37">
                  <c:v>0.102240481160875</c:v>
                </c:pt>
                <c:pt idx="38">
                  <c:v>0.10244730753427098</c:v>
                </c:pt>
                <c:pt idx="39">
                  <c:v>0.10265413390766702</c:v>
                </c:pt>
                <c:pt idx="40">
                  <c:v>0.10279201815659809</c:v>
                </c:pt>
                <c:pt idx="41">
                  <c:v>0.10286096028106299</c:v>
                </c:pt>
                <c:pt idx="42">
                  <c:v>0.102998844529994</c:v>
                </c:pt>
                <c:pt idx="43">
                  <c:v>0.10306778665445902</c:v>
                </c:pt>
                <c:pt idx="44">
                  <c:v>0.10320567090339057</c:v>
                </c:pt>
                <c:pt idx="45">
                  <c:v>0.103412497276786</c:v>
                </c:pt>
                <c:pt idx="46">
                  <c:v>0.103619323650182</c:v>
                </c:pt>
                <c:pt idx="47">
                  <c:v>0.10382615002357838</c:v>
                </c:pt>
                <c:pt idx="48">
                  <c:v>0.10403297639697399</c:v>
                </c:pt>
                <c:pt idx="49">
                  <c:v>0.10423980277037002</c:v>
                </c:pt>
                <c:pt idx="50">
                  <c:v>0.10458451339269698</c:v>
                </c:pt>
                <c:pt idx="51">
                  <c:v>0.10479133976609334</c:v>
                </c:pt>
                <c:pt idx="52">
                  <c:v>0.10499816613948898</c:v>
                </c:pt>
                <c:pt idx="53">
                  <c:v>0.10520499251288502</c:v>
                </c:pt>
                <c:pt idx="54">
                  <c:v>0.10541181888628109</c:v>
                </c:pt>
                <c:pt idx="55">
                  <c:v>0.10548076101074701</c:v>
                </c:pt>
                <c:pt idx="56">
                  <c:v>0.10561864525967712</c:v>
                </c:pt>
                <c:pt idx="57">
                  <c:v>0.10568758738414298</c:v>
                </c:pt>
                <c:pt idx="58">
                  <c:v>0.10582547163307322</c:v>
                </c:pt>
                <c:pt idx="59">
                  <c:v>0.10589441375753944</c:v>
                </c:pt>
                <c:pt idx="60">
                  <c:v>0.10603229800647022</c:v>
                </c:pt>
                <c:pt idx="61">
                  <c:v>0.106239124379866</c:v>
                </c:pt>
                <c:pt idx="62">
                  <c:v>0.10637700862879566</c:v>
                </c:pt>
                <c:pt idx="63">
                  <c:v>0.10644595075326235</c:v>
                </c:pt>
                <c:pt idx="64">
                  <c:v>0.106583835002192</c:v>
                </c:pt>
                <c:pt idx="65">
                  <c:v>0.10665277712665835</c:v>
                </c:pt>
                <c:pt idx="66">
                  <c:v>0.10679066137558856</c:v>
                </c:pt>
                <c:pt idx="67">
                  <c:v>0.106859603500054</c:v>
                </c:pt>
                <c:pt idx="68">
                  <c:v>0.10699748774898422</c:v>
                </c:pt>
                <c:pt idx="69">
                  <c:v>0.10706642987345052</c:v>
                </c:pt>
                <c:pt idx="70">
                  <c:v>0.107204314122381</c:v>
                </c:pt>
                <c:pt idx="71">
                  <c:v>0.107480082620242</c:v>
                </c:pt>
                <c:pt idx="72">
                  <c:v>0.107549024744707</c:v>
                </c:pt>
                <c:pt idx="73">
                  <c:v>0.10761796686917301</c:v>
                </c:pt>
                <c:pt idx="74">
                  <c:v>0.1078937353670343</c:v>
                </c:pt>
                <c:pt idx="75">
                  <c:v>0.10796267749149957</c:v>
                </c:pt>
                <c:pt idx="76">
                  <c:v>0.108031619615965</c:v>
                </c:pt>
                <c:pt idx="77">
                  <c:v>0.10830738811382563</c:v>
                </c:pt>
                <c:pt idx="78">
                  <c:v>0.1083763302382923</c:v>
                </c:pt>
                <c:pt idx="79">
                  <c:v>0.10872104086061875</c:v>
                </c:pt>
                <c:pt idx="80">
                  <c:v>0.10878998298508435</c:v>
                </c:pt>
                <c:pt idx="81">
                  <c:v>0.10906575148294564</c:v>
                </c:pt>
                <c:pt idx="82">
                  <c:v>0.10913469360741022</c:v>
                </c:pt>
                <c:pt idx="83">
                  <c:v>0.10920363573187652</c:v>
                </c:pt>
                <c:pt idx="84">
                  <c:v>0.109479404229737</c:v>
                </c:pt>
                <c:pt idx="85">
                  <c:v>0.10954834635420302</c:v>
                </c:pt>
                <c:pt idx="86">
                  <c:v>0.10961728847866822</c:v>
                </c:pt>
                <c:pt idx="87">
                  <c:v>0.10989305697652975</c:v>
                </c:pt>
                <c:pt idx="88">
                  <c:v>0.10996199910099498</c:v>
                </c:pt>
                <c:pt idx="89">
                  <c:v>0.11030670972332103</c:v>
                </c:pt>
                <c:pt idx="90">
                  <c:v>0.11037565184778703</c:v>
                </c:pt>
                <c:pt idx="91">
                  <c:v>0.11072036247011441</c:v>
                </c:pt>
                <c:pt idx="92">
                  <c:v>0.11078930459457852</c:v>
                </c:pt>
                <c:pt idx="93">
                  <c:v>0.11106507309244003</c:v>
                </c:pt>
                <c:pt idx="94">
                  <c:v>0.11113401521690612</c:v>
                </c:pt>
                <c:pt idx="95">
                  <c:v>0.11147872583923203</c:v>
                </c:pt>
                <c:pt idx="96">
                  <c:v>0.11154766796369803</c:v>
                </c:pt>
                <c:pt idx="97">
                  <c:v>0.11189237858602503</c:v>
                </c:pt>
                <c:pt idx="98">
                  <c:v>0.11196132071049003</c:v>
                </c:pt>
                <c:pt idx="99">
                  <c:v>0.11230603133281701</c:v>
                </c:pt>
                <c:pt idx="100">
                  <c:v>0.11265074195514434</c:v>
                </c:pt>
                <c:pt idx="101">
                  <c:v>0.11271968407960919</c:v>
                </c:pt>
                <c:pt idx="102">
                  <c:v>0.11306439470193606</c:v>
                </c:pt>
                <c:pt idx="103">
                  <c:v>0.11313333682640103</c:v>
                </c:pt>
                <c:pt idx="104">
                  <c:v>0.11347804744872803</c:v>
                </c:pt>
                <c:pt idx="105">
                  <c:v>0.11389170019552003</c:v>
                </c:pt>
                <c:pt idx="106">
                  <c:v>0.11430535294231206</c:v>
                </c:pt>
                <c:pt idx="107">
                  <c:v>0.11437429506677703</c:v>
                </c:pt>
                <c:pt idx="108">
                  <c:v>0.11444323719124301</c:v>
                </c:pt>
                <c:pt idx="109">
                  <c:v>0.11465006356463919</c:v>
                </c:pt>
                <c:pt idx="110">
                  <c:v>0.11471900568910398</c:v>
                </c:pt>
                <c:pt idx="111">
                  <c:v>0.11478794781356906</c:v>
                </c:pt>
                <c:pt idx="112">
                  <c:v>0.11485688993803503</c:v>
                </c:pt>
                <c:pt idx="113">
                  <c:v>0.11506371631143122</c:v>
                </c:pt>
                <c:pt idx="114">
                  <c:v>0.11513265843589619</c:v>
                </c:pt>
                <c:pt idx="115">
                  <c:v>0.11520160056036206</c:v>
                </c:pt>
                <c:pt idx="116">
                  <c:v>0.11527054268482703</c:v>
                </c:pt>
                <c:pt idx="117">
                  <c:v>0.11547736905822301</c:v>
                </c:pt>
                <c:pt idx="118">
                  <c:v>0.11554631118268803</c:v>
                </c:pt>
                <c:pt idx="119">
                  <c:v>0.11561525330715412</c:v>
                </c:pt>
                <c:pt idx="120">
                  <c:v>0.11589102180501512</c:v>
                </c:pt>
                <c:pt idx="121">
                  <c:v>0.11595996392948001</c:v>
                </c:pt>
                <c:pt idx="122">
                  <c:v>0.11602890605394603</c:v>
                </c:pt>
                <c:pt idx="123">
                  <c:v>0.11623573242734229</c:v>
                </c:pt>
                <c:pt idx="124">
                  <c:v>0.11630467455180719</c:v>
                </c:pt>
                <c:pt idx="125">
                  <c:v>0.11637361667627309</c:v>
                </c:pt>
                <c:pt idx="126">
                  <c:v>0.11644255880073801</c:v>
                </c:pt>
                <c:pt idx="127">
                  <c:v>0.11664938517413398</c:v>
                </c:pt>
                <c:pt idx="128">
                  <c:v>0.11671832729859903</c:v>
                </c:pt>
                <c:pt idx="129">
                  <c:v>0.11678726942306503</c:v>
                </c:pt>
                <c:pt idx="130">
                  <c:v>0.11706303792092612</c:v>
                </c:pt>
                <c:pt idx="131">
                  <c:v>0.11713198004539103</c:v>
                </c:pt>
                <c:pt idx="132">
                  <c:v>0.11720092216985703</c:v>
                </c:pt>
                <c:pt idx="133">
                  <c:v>0.11747669066771803</c:v>
                </c:pt>
                <c:pt idx="134">
                  <c:v>0.11754563279218412</c:v>
                </c:pt>
                <c:pt idx="135">
                  <c:v>0.1176145749166497</c:v>
                </c:pt>
                <c:pt idx="136">
                  <c:v>0.11789034341451034</c:v>
                </c:pt>
                <c:pt idx="137">
                  <c:v>0.11795928553897603</c:v>
                </c:pt>
                <c:pt idx="138">
                  <c:v>0.11809716978790606</c:v>
                </c:pt>
                <c:pt idx="139">
                  <c:v>0.11823505403683757</c:v>
                </c:pt>
                <c:pt idx="140">
                  <c:v>0.11837293828576798</c:v>
                </c:pt>
                <c:pt idx="141">
                  <c:v>0.11844188041023319</c:v>
                </c:pt>
                <c:pt idx="142">
                  <c:v>0.11857976465916401</c:v>
                </c:pt>
                <c:pt idx="143">
                  <c:v>0.11871764890809512</c:v>
                </c:pt>
                <c:pt idx="144">
                  <c:v>0.11892447528149158</c:v>
                </c:pt>
                <c:pt idx="145">
                  <c:v>0.11906235953042106</c:v>
                </c:pt>
                <c:pt idx="146">
                  <c:v>0.11926918590381741</c:v>
                </c:pt>
                <c:pt idx="147">
                  <c:v>0.11940707015274785</c:v>
                </c:pt>
                <c:pt idx="148">
                  <c:v>0.11954495440167964</c:v>
                </c:pt>
                <c:pt idx="149">
                  <c:v>0.11975178077507544</c:v>
                </c:pt>
                <c:pt idx="150">
                  <c:v>0.11988966502400585</c:v>
                </c:pt>
                <c:pt idx="151">
                  <c:v>0.120096491397402</c:v>
                </c:pt>
                <c:pt idx="152">
                  <c:v>0.12023437564633238</c:v>
                </c:pt>
                <c:pt idx="153">
                  <c:v>0.12044120201972798</c:v>
                </c:pt>
                <c:pt idx="154">
                  <c:v>0.12057908626865955</c:v>
                </c:pt>
                <c:pt idx="155">
                  <c:v>0.12071697051759032</c:v>
                </c:pt>
                <c:pt idx="156">
                  <c:v>0.12092379689098599</c:v>
                </c:pt>
                <c:pt idx="157">
                  <c:v>0.12106168113991712</c:v>
                </c:pt>
                <c:pt idx="158">
                  <c:v>0.12126850751331322</c:v>
                </c:pt>
                <c:pt idx="159">
                  <c:v>0.12140639176224299</c:v>
                </c:pt>
                <c:pt idx="160">
                  <c:v>0.12154427601117453</c:v>
                </c:pt>
                <c:pt idx="161">
                  <c:v>0.12161321813564002</c:v>
                </c:pt>
                <c:pt idx="162">
                  <c:v>0.12175110238457022</c:v>
                </c:pt>
                <c:pt idx="163">
                  <c:v>0.12188898663350101</c:v>
                </c:pt>
                <c:pt idx="164">
                  <c:v>0.12209581300689699</c:v>
                </c:pt>
                <c:pt idx="165">
                  <c:v>0.12223369725582812</c:v>
                </c:pt>
                <c:pt idx="166">
                  <c:v>0.122440523629224</c:v>
                </c:pt>
                <c:pt idx="167">
                  <c:v>0.12257840787815399</c:v>
                </c:pt>
                <c:pt idx="168">
                  <c:v>0.12271629212708512</c:v>
                </c:pt>
                <c:pt idx="169">
                  <c:v>0.12292311850048122</c:v>
                </c:pt>
                <c:pt idx="170">
                  <c:v>0.12306100274941235</c:v>
                </c:pt>
                <c:pt idx="171">
                  <c:v>0.123267829122808</c:v>
                </c:pt>
                <c:pt idx="172">
                  <c:v>0.12340571337173956</c:v>
                </c:pt>
                <c:pt idx="173">
                  <c:v>0.12361253974513522</c:v>
                </c:pt>
                <c:pt idx="174">
                  <c:v>0.123750423994065</c:v>
                </c:pt>
                <c:pt idx="175">
                  <c:v>0.12388830824299595</c:v>
                </c:pt>
                <c:pt idx="176">
                  <c:v>0.12409513461639222</c:v>
                </c:pt>
                <c:pt idx="177">
                  <c:v>0.12423301886532299</c:v>
                </c:pt>
                <c:pt idx="178">
                  <c:v>0.12443984523871944</c:v>
                </c:pt>
                <c:pt idx="179">
                  <c:v>0.12457772948765057</c:v>
                </c:pt>
                <c:pt idx="180">
                  <c:v>0.12492244010997602</c:v>
                </c:pt>
                <c:pt idx="181">
                  <c:v>0.12506032435890688</c:v>
                </c:pt>
                <c:pt idx="182">
                  <c:v>0.12526715073230393</c:v>
                </c:pt>
                <c:pt idx="183">
                  <c:v>0.12540503498123468</c:v>
                </c:pt>
                <c:pt idx="184">
                  <c:v>0.12561186135462987</c:v>
                </c:pt>
                <c:pt idx="185">
                  <c:v>0.125749745603561</c:v>
                </c:pt>
                <c:pt idx="186">
                  <c:v>0.126094456225888</c:v>
                </c:pt>
                <c:pt idx="187">
                  <c:v>0.12623234047481799</c:v>
                </c:pt>
                <c:pt idx="188">
                  <c:v>0.12643916684821399</c:v>
                </c:pt>
                <c:pt idx="189">
                  <c:v>0.12657705109714501</c:v>
                </c:pt>
                <c:pt idx="190">
                  <c:v>0.126921761719472</c:v>
                </c:pt>
                <c:pt idx="191">
                  <c:v>0.12726647234179941</c:v>
                </c:pt>
                <c:pt idx="192">
                  <c:v>0.12740435659072993</c:v>
                </c:pt>
                <c:pt idx="193">
                  <c:v>0.12761118296412499</c:v>
                </c:pt>
                <c:pt idx="194">
                  <c:v>0.12774906721305587</c:v>
                </c:pt>
                <c:pt idx="195">
                  <c:v>0.128093777835383</c:v>
                </c:pt>
                <c:pt idx="196">
                  <c:v>0.12843848845771103</c:v>
                </c:pt>
                <c:pt idx="197">
                  <c:v>0.12857637270663988</c:v>
                </c:pt>
                <c:pt idx="198">
                  <c:v>0.12878319908003599</c:v>
                </c:pt>
                <c:pt idx="199">
                  <c:v>0.12892108332896701</c:v>
                </c:pt>
                <c:pt idx="200">
                  <c:v>0.12926579395129467</c:v>
                </c:pt>
                <c:pt idx="201">
                  <c:v>0.129610504573621</c:v>
                </c:pt>
                <c:pt idx="202">
                  <c:v>0.12974838882255194</c:v>
                </c:pt>
                <c:pt idx="203">
                  <c:v>0.13009309944487801</c:v>
                </c:pt>
                <c:pt idx="204">
                  <c:v>0.13043781006720567</c:v>
                </c:pt>
                <c:pt idx="205">
                  <c:v>0.13078252068953167</c:v>
                </c:pt>
                <c:pt idx="206">
                  <c:v>0.13092040493846199</c:v>
                </c:pt>
                <c:pt idx="207">
                  <c:v>0.13126511556078899</c:v>
                </c:pt>
                <c:pt idx="208">
                  <c:v>0.13160982618311587</c:v>
                </c:pt>
                <c:pt idx="209">
                  <c:v>0.13188559468097688</c:v>
                </c:pt>
                <c:pt idx="210">
                  <c:v>0.13202347892990787</c:v>
                </c:pt>
                <c:pt idx="211">
                  <c:v>0.13209242105437299</c:v>
                </c:pt>
                <c:pt idx="212">
                  <c:v>0.13223030530330401</c:v>
                </c:pt>
                <c:pt idx="213">
                  <c:v>0.13236818955223625</c:v>
                </c:pt>
                <c:pt idx="214">
                  <c:v>0.13243713167670079</c:v>
                </c:pt>
                <c:pt idx="215">
                  <c:v>0.13257501592563087</c:v>
                </c:pt>
                <c:pt idx="216">
                  <c:v>0.13271290017456144</c:v>
                </c:pt>
                <c:pt idx="217">
                  <c:v>0.13278184229902701</c:v>
                </c:pt>
                <c:pt idx="218">
                  <c:v>0.13285078442349199</c:v>
                </c:pt>
                <c:pt idx="219">
                  <c:v>0.13291972654795844</c:v>
                </c:pt>
                <c:pt idx="220">
                  <c:v>0.13305761079688797</c:v>
                </c:pt>
                <c:pt idx="221">
                  <c:v>0.13319549504581901</c:v>
                </c:pt>
                <c:pt idx="222">
                  <c:v>0.13326443717028497</c:v>
                </c:pt>
                <c:pt idx="223">
                  <c:v>0.13340232141921499</c:v>
                </c:pt>
                <c:pt idx="224">
                  <c:v>0.13354020566814601</c:v>
                </c:pt>
                <c:pt idx="225">
                  <c:v>0.13360914779261099</c:v>
                </c:pt>
                <c:pt idx="226">
                  <c:v>0.13374703204154267</c:v>
                </c:pt>
                <c:pt idx="227">
                  <c:v>0.133884916290472</c:v>
                </c:pt>
                <c:pt idx="228">
                  <c:v>0.13402280053940299</c:v>
                </c:pt>
                <c:pt idx="229">
                  <c:v>0.134091742663869</c:v>
                </c:pt>
                <c:pt idx="230">
                  <c:v>0.13422962691279897</c:v>
                </c:pt>
                <c:pt idx="231">
                  <c:v>0.13436751116173001</c:v>
                </c:pt>
                <c:pt idx="232">
                  <c:v>0.13443645328619602</c:v>
                </c:pt>
                <c:pt idx="233">
                  <c:v>0.13457433753512679</c:v>
                </c:pt>
                <c:pt idx="234">
                  <c:v>0.13471222178405701</c:v>
                </c:pt>
                <c:pt idx="235">
                  <c:v>0.13478116390852188</c:v>
                </c:pt>
                <c:pt idx="236">
                  <c:v>0.13491904815745426</c:v>
                </c:pt>
                <c:pt idx="237">
                  <c:v>0.13505693240638358</c:v>
                </c:pt>
                <c:pt idx="238">
                  <c:v>0.13519481665531397</c:v>
                </c:pt>
                <c:pt idx="239">
                  <c:v>0.13526375877978</c:v>
                </c:pt>
                <c:pt idx="240">
                  <c:v>0.13540164302870997</c:v>
                </c:pt>
                <c:pt idx="241">
                  <c:v>0.13553952727764088</c:v>
                </c:pt>
                <c:pt idx="242">
                  <c:v>0.13560846940210641</c:v>
                </c:pt>
                <c:pt idx="243">
                  <c:v>0.13574635365103793</c:v>
                </c:pt>
                <c:pt idx="244">
                  <c:v>0.13588423789996867</c:v>
                </c:pt>
                <c:pt idx="245">
                  <c:v>0.13595318002443393</c:v>
                </c:pt>
                <c:pt idx="246">
                  <c:v>0.13609106427336401</c:v>
                </c:pt>
                <c:pt idx="247">
                  <c:v>0.13622894852229614</c:v>
                </c:pt>
                <c:pt idx="248">
                  <c:v>0.13636683277122597</c:v>
                </c:pt>
                <c:pt idx="249">
                  <c:v>0.13643577489569159</c:v>
                </c:pt>
                <c:pt idx="250">
                  <c:v>0.136573659144621</c:v>
                </c:pt>
                <c:pt idx="251">
                  <c:v>0.13671154339355188</c:v>
                </c:pt>
                <c:pt idx="252">
                  <c:v>0.13678048551801741</c:v>
                </c:pt>
                <c:pt idx="253">
                  <c:v>0.13691836976694893</c:v>
                </c:pt>
                <c:pt idx="254">
                  <c:v>0.13705625401587901</c:v>
                </c:pt>
                <c:pt idx="255">
                  <c:v>0.13726308038927579</c:v>
                </c:pt>
                <c:pt idx="256">
                  <c:v>0.137400964638206</c:v>
                </c:pt>
                <c:pt idx="257">
                  <c:v>0.13753884888713697</c:v>
                </c:pt>
                <c:pt idx="258">
                  <c:v>0.137607791011602</c:v>
                </c:pt>
                <c:pt idx="259">
                  <c:v>0.137745675260532</c:v>
                </c:pt>
                <c:pt idx="260">
                  <c:v>0.13788355950946299</c:v>
                </c:pt>
                <c:pt idx="261">
                  <c:v>0.137952501633928</c:v>
                </c:pt>
                <c:pt idx="262">
                  <c:v>0.13809038588285993</c:v>
                </c:pt>
                <c:pt idx="263">
                  <c:v>0.13822827013179076</c:v>
                </c:pt>
                <c:pt idx="264">
                  <c:v>0.13843509650518679</c:v>
                </c:pt>
                <c:pt idx="265">
                  <c:v>0.138572980754117</c:v>
                </c:pt>
                <c:pt idx="266">
                  <c:v>0.138710865003047</c:v>
                </c:pt>
                <c:pt idx="267">
                  <c:v>0.13877980712751301</c:v>
                </c:pt>
                <c:pt idx="268">
                  <c:v>0.13891769137644402</c:v>
                </c:pt>
                <c:pt idx="269">
                  <c:v>0.13905557562537388</c:v>
                </c:pt>
                <c:pt idx="270">
                  <c:v>0.13926240199876999</c:v>
                </c:pt>
                <c:pt idx="271">
                  <c:v>0.13940028624770179</c:v>
                </c:pt>
                <c:pt idx="272">
                  <c:v>0.13960711262109701</c:v>
                </c:pt>
                <c:pt idx="273">
                  <c:v>0.13967605474556197</c:v>
                </c:pt>
                <c:pt idx="274">
                  <c:v>0.139882881118958</c:v>
                </c:pt>
                <c:pt idx="275">
                  <c:v>0.13995182324342401</c:v>
                </c:pt>
                <c:pt idx="276">
                  <c:v>0.14002076536788888</c:v>
                </c:pt>
                <c:pt idx="277">
                  <c:v>0.14022759174128499</c:v>
                </c:pt>
                <c:pt idx="278">
                  <c:v>0.14029653386575044</c:v>
                </c:pt>
                <c:pt idx="279">
                  <c:v>0.14036547599021601</c:v>
                </c:pt>
                <c:pt idx="280">
                  <c:v>0.14057230236361187</c:v>
                </c:pt>
                <c:pt idx="281">
                  <c:v>0.14064124448807699</c:v>
                </c:pt>
                <c:pt idx="282">
                  <c:v>0.14091701298593967</c:v>
                </c:pt>
                <c:pt idx="283">
                  <c:v>0.14098595511040488</c:v>
                </c:pt>
                <c:pt idx="284">
                  <c:v>0.141261723608265</c:v>
                </c:pt>
                <c:pt idx="285">
                  <c:v>0.14133066573273101</c:v>
                </c:pt>
                <c:pt idx="286">
                  <c:v>0.14160643423059199</c:v>
                </c:pt>
                <c:pt idx="287">
                  <c:v>0.14167537635505667</c:v>
                </c:pt>
                <c:pt idx="288">
                  <c:v>0.14195114485291976</c:v>
                </c:pt>
                <c:pt idx="289">
                  <c:v>0.14202008697738441</c:v>
                </c:pt>
                <c:pt idx="290">
                  <c:v>0.14222691335078</c:v>
                </c:pt>
                <c:pt idx="291">
                  <c:v>0.14229585547524667</c:v>
                </c:pt>
                <c:pt idx="292">
                  <c:v>0.14236479759971099</c:v>
                </c:pt>
                <c:pt idx="293">
                  <c:v>0.1425716239731063</c:v>
                </c:pt>
                <c:pt idx="294">
                  <c:v>0.142640566097572</c:v>
                </c:pt>
                <c:pt idx="295">
                  <c:v>0.14291633459543598</c:v>
                </c:pt>
                <c:pt idx="296">
                  <c:v>0.14298527671989941</c:v>
                </c:pt>
                <c:pt idx="297">
                  <c:v>0.14326104521776167</c:v>
                </c:pt>
                <c:pt idx="298">
                  <c:v>0.14332998734222693</c:v>
                </c:pt>
                <c:pt idx="299">
                  <c:v>0.143605755840087</c:v>
                </c:pt>
                <c:pt idx="300">
                  <c:v>0.14367469796455209</c:v>
                </c:pt>
                <c:pt idx="301">
                  <c:v>0.14395046646241502</c:v>
                </c:pt>
                <c:pt idx="302">
                  <c:v>0.1440194085868812</c:v>
                </c:pt>
                <c:pt idx="303">
                  <c:v>0.14429517708474099</c:v>
                </c:pt>
                <c:pt idx="304">
                  <c:v>0.144364119209206</c:v>
                </c:pt>
                <c:pt idx="305">
                  <c:v>0.14457094558260244</c:v>
                </c:pt>
                <c:pt idx="306">
                  <c:v>0.14463988770706879</c:v>
                </c:pt>
                <c:pt idx="307">
                  <c:v>0.14491565620492899</c:v>
                </c:pt>
                <c:pt idx="308">
                  <c:v>0.14498459832939467</c:v>
                </c:pt>
                <c:pt idx="309">
                  <c:v>0.14526036682725688</c:v>
                </c:pt>
                <c:pt idx="310">
                  <c:v>0.14532930895172141</c:v>
                </c:pt>
                <c:pt idx="311">
                  <c:v>0.14560507744958287</c:v>
                </c:pt>
                <c:pt idx="312">
                  <c:v>0.14567401957404788</c:v>
                </c:pt>
                <c:pt idx="313">
                  <c:v>0.14594978807191014</c:v>
                </c:pt>
                <c:pt idx="314">
                  <c:v>0.14601873019637635</c:v>
                </c:pt>
                <c:pt idx="315">
                  <c:v>0.14629449869423702</c:v>
                </c:pt>
                <c:pt idx="316">
                  <c:v>0.14636344081870267</c:v>
                </c:pt>
                <c:pt idx="317">
                  <c:v>0.14657026719209867</c:v>
                </c:pt>
                <c:pt idx="318">
                  <c:v>0.14663920931656299</c:v>
                </c:pt>
                <c:pt idx="319">
                  <c:v>0.14670815144102914</c:v>
                </c:pt>
                <c:pt idx="320">
                  <c:v>0.14691497781442514</c:v>
                </c:pt>
                <c:pt idx="321">
                  <c:v>0.14698391993889001</c:v>
                </c:pt>
                <c:pt idx="322">
                  <c:v>0.14725968843675141</c:v>
                </c:pt>
                <c:pt idx="323">
                  <c:v>0.14732863056121667</c:v>
                </c:pt>
                <c:pt idx="324">
                  <c:v>0.14760439905907799</c:v>
                </c:pt>
                <c:pt idx="325">
                  <c:v>0.147673341183543</c:v>
                </c:pt>
                <c:pt idx="326">
                  <c:v>0.14794910968140629</c:v>
                </c:pt>
                <c:pt idx="327">
                  <c:v>0.14801805180587096</c:v>
                </c:pt>
                <c:pt idx="328">
                  <c:v>0.14829382030373101</c:v>
                </c:pt>
                <c:pt idx="329">
                  <c:v>0.14836276242819699</c:v>
                </c:pt>
                <c:pt idx="330">
                  <c:v>0.148638530926058</c:v>
                </c:pt>
                <c:pt idx="331">
                  <c:v>0.14870747305052467</c:v>
                </c:pt>
                <c:pt idx="332">
                  <c:v>0.14891429942392126</c:v>
                </c:pt>
                <c:pt idx="333">
                  <c:v>0.14898324154838594</c:v>
                </c:pt>
                <c:pt idx="334">
                  <c:v>0.14925901004624667</c:v>
                </c:pt>
                <c:pt idx="335">
                  <c:v>0.14932795217071199</c:v>
                </c:pt>
                <c:pt idx="336">
                  <c:v>0.14960372066857267</c:v>
                </c:pt>
                <c:pt idx="337">
                  <c:v>0.14967266279303787</c:v>
                </c:pt>
                <c:pt idx="338">
                  <c:v>0.14994843129090143</c:v>
                </c:pt>
                <c:pt idx="339">
                  <c:v>0.15001737341536614</c:v>
                </c:pt>
                <c:pt idx="340">
                  <c:v>0.15029314191322779</c:v>
                </c:pt>
                <c:pt idx="341">
                  <c:v>0.15036208403769302</c:v>
                </c:pt>
                <c:pt idx="342">
                  <c:v>0.15063785253555301</c:v>
                </c:pt>
                <c:pt idx="343">
                  <c:v>0.15070679466001899</c:v>
                </c:pt>
                <c:pt idx="344">
                  <c:v>0.15098256315788058</c:v>
                </c:pt>
                <c:pt idx="345">
                  <c:v>0.15125833165574279</c:v>
                </c:pt>
                <c:pt idx="346">
                  <c:v>0.15132727378020699</c:v>
                </c:pt>
                <c:pt idx="347">
                  <c:v>0.15160304227806801</c:v>
                </c:pt>
                <c:pt idx="348">
                  <c:v>0.15167198440253399</c:v>
                </c:pt>
                <c:pt idx="349">
                  <c:v>0.15194775290039614</c:v>
                </c:pt>
                <c:pt idx="350">
                  <c:v>0.15201669502486168</c:v>
                </c:pt>
                <c:pt idx="351">
                  <c:v>0.15229246352272355</c:v>
                </c:pt>
                <c:pt idx="352">
                  <c:v>0.15236140564718759</c:v>
                </c:pt>
                <c:pt idx="353">
                  <c:v>0.15263717414504899</c:v>
                </c:pt>
                <c:pt idx="354">
                  <c:v>0.152706116269514</c:v>
                </c:pt>
                <c:pt idx="355">
                  <c:v>0.15298188476737626</c:v>
                </c:pt>
                <c:pt idx="356">
                  <c:v>0.153326595389702</c:v>
                </c:pt>
                <c:pt idx="357">
                  <c:v>0.15360236388756476</c:v>
                </c:pt>
                <c:pt idx="358">
                  <c:v>0.15367130601202941</c:v>
                </c:pt>
                <c:pt idx="359">
                  <c:v>0.15394707450989126</c:v>
                </c:pt>
                <c:pt idx="360">
                  <c:v>0.15401601663435599</c:v>
                </c:pt>
                <c:pt idx="361">
                  <c:v>0.15429178513221814</c:v>
                </c:pt>
                <c:pt idx="362">
                  <c:v>0.15436072725668287</c:v>
                </c:pt>
                <c:pt idx="363">
                  <c:v>0.15463649575454441</c:v>
                </c:pt>
                <c:pt idx="364">
                  <c:v>0.15470543787901025</c:v>
                </c:pt>
                <c:pt idx="365">
                  <c:v>0.15498120637687193</c:v>
                </c:pt>
                <c:pt idx="366">
                  <c:v>0.15532591699919801</c:v>
                </c:pt>
                <c:pt idx="367">
                  <c:v>0.15567062762152387</c:v>
                </c:pt>
                <c:pt idx="368">
                  <c:v>0.1559463961193874</c:v>
                </c:pt>
                <c:pt idx="369">
                  <c:v>0.15601533824385141</c:v>
                </c:pt>
                <c:pt idx="370">
                  <c:v>0.15629110674171279</c:v>
                </c:pt>
                <c:pt idx="371">
                  <c:v>0.15636004886617894</c:v>
                </c:pt>
                <c:pt idx="372">
                  <c:v>0.156635817364039</c:v>
                </c:pt>
                <c:pt idx="373">
                  <c:v>0.15670475948850501</c:v>
                </c:pt>
                <c:pt idx="374">
                  <c:v>0.15698052798636641</c:v>
                </c:pt>
                <c:pt idx="375">
                  <c:v>0.15732523860869299</c:v>
                </c:pt>
                <c:pt idx="376">
                  <c:v>0.15766994923102079</c:v>
                </c:pt>
                <c:pt idx="377">
                  <c:v>0.15794571772888141</c:v>
                </c:pt>
                <c:pt idx="378">
                  <c:v>0.15801465985334667</c:v>
                </c:pt>
                <c:pt idx="379">
                  <c:v>0.15829042835120893</c:v>
                </c:pt>
                <c:pt idx="380">
                  <c:v>0.15835937047567344</c:v>
                </c:pt>
                <c:pt idx="381">
                  <c:v>0.15863513897353401</c:v>
                </c:pt>
                <c:pt idx="382">
                  <c:v>0.15870408109800102</c:v>
                </c:pt>
                <c:pt idx="383">
                  <c:v>0.15897984959586225</c:v>
                </c:pt>
                <c:pt idx="384">
                  <c:v>0.15932456021818767</c:v>
                </c:pt>
                <c:pt idx="385">
                  <c:v>0.15966927084051499</c:v>
                </c:pt>
                <c:pt idx="386">
                  <c:v>0.16001398146284282</c:v>
                </c:pt>
                <c:pt idx="387">
                  <c:v>0.16028974996070305</c:v>
                </c:pt>
                <c:pt idx="388">
                  <c:v>0.16035869208516806</c:v>
                </c:pt>
                <c:pt idx="389">
                  <c:v>0.16063446058303021</c:v>
                </c:pt>
                <c:pt idx="390">
                  <c:v>0.16070340270749625</c:v>
                </c:pt>
                <c:pt idx="391">
                  <c:v>0.16097917120535687</c:v>
                </c:pt>
                <c:pt idx="392">
                  <c:v>0.16104811332982241</c:v>
                </c:pt>
                <c:pt idx="393">
                  <c:v>0.16132388182768306</c:v>
                </c:pt>
                <c:pt idx="394">
                  <c:v>0.16166859245001006</c:v>
                </c:pt>
                <c:pt idx="395">
                  <c:v>0.16201330307233802</c:v>
                </c:pt>
                <c:pt idx="396">
                  <c:v>0.16235801369466388</c:v>
                </c:pt>
                <c:pt idx="397">
                  <c:v>0.16263378219252544</c:v>
                </c:pt>
                <c:pt idx="398">
                  <c:v>0.16270272431699009</c:v>
                </c:pt>
                <c:pt idx="399">
                  <c:v>0.16297849281485224</c:v>
                </c:pt>
                <c:pt idx="400">
                  <c:v>0.16304743493931767</c:v>
                </c:pt>
                <c:pt idx="401">
                  <c:v>0.16332320343717921</c:v>
                </c:pt>
                <c:pt idx="402">
                  <c:v>0.16366791405950487</c:v>
                </c:pt>
                <c:pt idx="403">
                  <c:v>0.16401262468183206</c:v>
                </c:pt>
                <c:pt idx="404">
                  <c:v>0.16435733530415905</c:v>
                </c:pt>
                <c:pt idx="405">
                  <c:v>0.16470204592648621</c:v>
                </c:pt>
                <c:pt idx="406">
                  <c:v>0.16497781442434706</c:v>
                </c:pt>
                <c:pt idx="407">
                  <c:v>0.16504675654881221</c:v>
                </c:pt>
                <c:pt idx="408">
                  <c:v>0.16532252504667347</c:v>
                </c:pt>
                <c:pt idx="409">
                  <c:v>0.16566723566900121</c:v>
                </c:pt>
                <c:pt idx="410">
                  <c:v>0.16601194629132787</c:v>
                </c:pt>
                <c:pt idx="411">
                  <c:v>0.16635665691365298</c:v>
                </c:pt>
                <c:pt idx="412">
                  <c:v>0.16670136753598144</c:v>
                </c:pt>
                <c:pt idx="413">
                  <c:v>0.16704607815830821</c:v>
                </c:pt>
                <c:pt idx="414">
                  <c:v>0.16718396240723821</c:v>
                </c:pt>
                <c:pt idx="415">
                  <c:v>0.16725290453170424</c:v>
                </c:pt>
                <c:pt idx="416">
                  <c:v>0.16732184665616906</c:v>
                </c:pt>
                <c:pt idx="417">
                  <c:v>0.16752867302956487</c:v>
                </c:pt>
                <c:pt idx="418">
                  <c:v>0.16759761515403121</c:v>
                </c:pt>
                <c:pt idx="419">
                  <c:v>0.16766655727849605</c:v>
                </c:pt>
                <c:pt idx="420">
                  <c:v>0.16787338365189244</c:v>
                </c:pt>
                <c:pt idx="421">
                  <c:v>0.16794232577635781</c:v>
                </c:pt>
                <c:pt idx="422">
                  <c:v>0.16801126790082321</c:v>
                </c:pt>
                <c:pt idx="423">
                  <c:v>0.16821809427421924</c:v>
                </c:pt>
                <c:pt idx="424">
                  <c:v>0.16828703639868406</c:v>
                </c:pt>
                <c:pt idx="425">
                  <c:v>0.16835597852314887</c:v>
                </c:pt>
                <c:pt idx="426">
                  <c:v>0.16856280489654521</c:v>
                </c:pt>
                <c:pt idx="427">
                  <c:v>0.16863174702101105</c:v>
                </c:pt>
                <c:pt idx="428">
                  <c:v>0.16870068914547676</c:v>
                </c:pt>
                <c:pt idx="429">
                  <c:v>0.16890751551887206</c:v>
                </c:pt>
                <c:pt idx="430">
                  <c:v>0.16897645764333821</c:v>
                </c:pt>
                <c:pt idx="431">
                  <c:v>0.16904539976780414</c:v>
                </c:pt>
                <c:pt idx="432">
                  <c:v>0.16918328401673421</c:v>
                </c:pt>
                <c:pt idx="433">
                  <c:v>0.16925222614119961</c:v>
                </c:pt>
                <c:pt idx="434">
                  <c:v>0.16932116826566387</c:v>
                </c:pt>
                <c:pt idx="435">
                  <c:v>0.16952799463905988</c:v>
                </c:pt>
                <c:pt idx="436">
                  <c:v>0.16959693676352641</c:v>
                </c:pt>
                <c:pt idx="437">
                  <c:v>0.16966587888799176</c:v>
                </c:pt>
                <c:pt idx="438">
                  <c:v>0.16987270526138687</c:v>
                </c:pt>
                <c:pt idx="439">
                  <c:v>0.16994164738585321</c:v>
                </c:pt>
                <c:pt idx="440">
                  <c:v>0.17001058951031844</c:v>
                </c:pt>
                <c:pt idx="441">
                  <c:v>0.17021741588371458</c:v>
                </c:pt>
                <c:pt idx="442">
                  <c:v>0.17028635800817901</c:v>
                </c:pt>
                <c:pt idx="443">
                  <c:v>0.17035530013264499</c:v>
                </c:pt>
                <c:pt idx="444">
                  <c:v>0.17056212650604141</c:v>
                </c:pt>
                <c:pt idx="445">
                  <c:v>0.17063106863050587</c:v>
                </c:pt>
                <c:pt idx="446">
                  <c:v>0.17070001075497099</c:v>
                </c:pt>
                <c:pt idx="447">
                  <c:v>0.17090683712836793</c:v>
                </c:pt>
                <c:pt idx="448">
                  <c:v>0.170975779252833</c:v>
                </c:pt>
                <c:pt idx="449">
                  <c:v>0.17104472137729868</c:v>
                </c:pt>
                <c:pt idx="450">
                  <c:v>0.17125154775069401</c:v>
                </c:pt>
                <c:pt idx="451">
                  <c:v>0.17132048987515999</c:v>
                </c:pt>
                <c:pt idx="452">
                  <c:v>0.1715273162485553</c:v>
                </c:pt>
                <c:pt idx="453">
                  <c:v>0.17159625837302167</c:v>
                </c:pt>
                <c:pt idx="454">
                  <c:v>0.17166520049748676</c:v>
                </c:pt>
                <c:pt idx="455">
                  <c:v>0.17187202687088188</c:v>
                </c:pt>
                <c:pt idx="456">
                  <c:v>0.17194096899534841</c:v>
                </c:pt>
                <c:pt idx="457">
                  <c:v>0.17200991111981301</c:v>
                </c:pt>
                <c:pt idx="458">
                  <c:v>0.17221673749320979</c:v>
                </c:pt>
                <c:pt idx="459">
                  <c:v>0.17228567961767488</c:v>
                </c:pt>
                <c:pt idx="460">
                  <c:v>0.17235462174214</c:v>
                </c:pt>
                <c:pt idx="461">
                  <c:v>0.17256144811553659</c:v>
                </c:pt>
                <c:pt idx="462">
                  <c:v>0.17263039024000101</c:v>
                </c:pt>
                <c:pt idx="463">
                  <c:v>0.17269933236446802</c:v>
                </c:pt>
                <c:pt idx="464">
                  <c:v>0.17290615873786402</c:v>
                </c:pt>
                <c:pt idx="465">
                  <c:v>0.17297510086232926</c:v>
                </c:pt>
                <c:pt idx="466">
                  <c:v>0.17304404298679393</c:v>
                </c:pt>
                <c:pt idx="467">
                  <c:v>0.17325086936018988</c:v>
                </c:pt>
                <c:pt idx="468">
                  <c:v>0.173319811484655</c:v>
                </c:pt>
                <c:pt idx="469">
                  <c:v>0.17338875360912001</c:v>
                </c:pt>
                <c:pt idx="470">
                  <c:v>0.17359557998251587</c:v>
                </c:pt>
                <c:pt idx="471">
                  <c:v>0.17366452210698197</c:v>
                </c:pt>
                <c:pt idx="472">
                  <c:v>0.17387134848037841</c:v>
                </c:pt>
                <c:pt idx="473">
                  <c:v>0.17394029060484367</c:v>
                </c:pt>
                <c:pt idx="474">
                  <c:v>0.17400923272930893</c:v>
                </c:pt>
                <c:pt idx="475">
                  <c:v>0.17421605910270493</c:v>
                </c:pt>
                <c:pt idx="476">
                  <c:v>0.17428500122717044</c:v>
                </c:pt>
                <c:pt idx="477">
                  <c:v>0.17435394335163501</c:v>
                </c:pt>
                <c:pt idx="478">
                  <c:v>0.17456076972503101</c:v>
                </c:pt>
                <c:pt idx="479">
                  <c:v>0.17462971184949699</c:v>
                </c:pt>
                <c:pt idx="480">
                  <c:v>0.174698653973962</c:v>
                </c:pt>
                <c:pt idx="481">
                  <c:v>0.17490548034735925</c:v>
                </c:pt>
                <c:pt idx="482">
                  <c:v>0.17497442247182393</c:v>
                </c:pt>
                <c:pt idx="483">
                  <c:v>0.17504336459629002</c:v>
                </c:pt>
                <c:pt idx="484">
                  <c:v>0.175250190969685</c:v>
                </c:pt>
                <c:pt idx="485">
                  <c:v>0.17531913309415068</c:v>
                </c:pt>
                <c:pt idx="486">
                  <c:v>0.1753880752186143</c:v>
                </c:pt>
                <c:pt idx="487">
                  <c:v>0.17559490159201294</c:v>
                </c:pt>
                <c:pt idx="488">
                  <c:v>0.17566384371647759</c:v>
                </c:pt>
                <c:pt idx="489">
                  <c:v>0.17593961221433799</c:v>
                </c:pt>
                <c:pt idx="490">
                  <c:v>0.176008554338804</c:v>
                </c:pt>
                <c:pt idx="491">
                  <c:v>0.17621538071220164</c:v>
                </c:pt>
                <c:pt idx="492">
                  <c:v>0.17628432283666567</c:v>
                </c:pt>
                <c:pt idx="493">
                  <c:v>0.17635326496112999</c:v>
                </c:pt>
                <c:pt idx="494">
                  <c:v>0.17656009133452599</c:v>
                </c:pt>
                <c:pt idx="495">
                  <c:v>0.17662903345899258</c:v>
                </c:pt>
                <c:pt idx="496">
                  <c:v>0.17669797558345701</c:v>
                </c:pt>
                <c:pt idx="497">
                  <c:v>0.17690480195685299</c:v>
                </c:pt>
                <c:pt idx="498">
                  <c:v>0.17697374408131941</c:v>
                </c:pt>
                <c:pt idx="499">
                  <c:v>0.17704268620578401</c:v>
                </c:pt>
                <c:pt idx="500">
                  <c:v>0.17724951257918067</c:v>
                </c:pt>
                <c:pt idx="501">
                  <c:v>0.17731845470364499</c:v>
                </c:pt>
                <c:pt idx="502">
                  <c:v>0.17738739682811144</c:v>
                </c:pt>
                <c:pt idx="503">
                  <c:v>0.177594223201507</c:v>
                </c:pt>
                <c:pt idx="504">
                  <c:v>0.17766316532597201</c:v>
                </c:pt>
                <c:pt idx="505">
                  <c:v>0.17793893382383497</c:v>
                </c:pt>
                <c:pt idx="506">
                  <c:v>0.178007875948299</c:v>
                </c:pt>
                <c:pt idx="507">
                  <c:v>0.17828364444615999</c:v>
                </c:pt>
                <c:pt idx="508">
                  <c:v>0.17835258657062641</c:v>
                </c:pt>
                <c:pt idx="509">
                  <c:v>0.17855941294402244</c:v>
                </c:pt>
                <c:pt idx="510">
                  <c:v>0.17862835506848701</c:v>
                </c:pt>
                <c:pt idx="511">
                  <c:v>0.17869729719295294</c:v>
                </c:pt>
                <c:pt idx="512">
                  <c:v>0.17890412356634997</c:v>
                </c:pt>
                <c:pt idx="513">
                  <c:v>0.178973065690814</c:v>
                </c:pt>
                <c:pt idx="514">
                  <c:v>0.17904200781527976</c:v>
                </c:pt>
                <c:pt idx="515">
                  <c:v>0.17924883418867593</c:v>
                </c:pt>
                <c:pt idx="516">
                  <c:v>0.179317776313141</c:v>
                </c:pt>
                <c:pt idx="517">
                  <c:v>0.17938671843760601</c:v>
                </c:pt>
                <c:pt idx="518">
                  <c:v>0.17959354481100268</c:v>
                </c:pt>
                <c:pt idx="519">
                  <c:v>0.17966248693546794</c:v>
                </c:pt>
                <c:pt idx="520">
                  <c:v>0.17993825543333014</c:v>
                </c:pt>
                <c:pt idx="521">
                  <c:v>0.18000719755779535</c:v>
                </c:pt>
                <c:pt idx="522">
                  <c:v>0.180282966055656</c:v>
                </c:pt>
                <c:pt idx="523">
                  <c:v>0.18035190818012167</c:v>
                </c:pt>
                <c:pt idx="524">
                  <c:v>0.18062767667798188</c:v>
                </c:pt>
                <c:pt idx="525">
                  <c:v>0.18069661880244844</c:v>
                </c:pt>
                <c:pt idx="526">
                  <c:v>0.18090344517584514</c:v>
                </c:pt>
                <c:pt idx="527">
                  <c:v>0.18097238730030979</c:v>
                </c:pt>
                <c:pt idx="528">
                  <c:v>0.18104132942477499</c:v>
                </c:pt>
                <c:pt idx="529">
                  <c:v>0.18124815579817202</c:v>
                </c:pt>
                <c:pt idx="530">
                  <c:v>0.18131709792263667</c:v>
                </c:pt>
                <c:pt idx="531">
                  <c:v>0.18138604004710193</c:v>
                </c:pt>
                <c:pt idx="532">
                  <c:v>0.18159286642049793</c:v>
                </c:pt>
                <c:pt idx="533">
                  <c:v>0.18166180854496344</c:v>
                </c:pt>
                <c:pt idx="534">
                  <c:v>0.18193757704282479</c:v>
                </c:pt>
                <c:pt idx="535">
                  <c:v>0.18200651916728899</c:v>
                </c:pt>
                <c:pt idx="536">
                  <c:v>0.18228228766515167</c:v>
                </c:pt>
                <c:pt idx="537">
                  <c:v>0.18235122978961588</c:v>
                </c:pt>
                <c:pt idx="538">
                  <c:v>0.18262699828747841</c:v>
                </c:pt>
                <c:pt idx="539">
                  <c:v>0.18269594041194367</c:v>
                </c:pt>
                <c:pt idx="540">
                  <c:v>0.182833824660874</c:v>
                </c:pt>
                <c:pt idx="541">
                  <c:v>0.18290276678533979</c:v>
                </c:pt>
                <c:pt idx="542">
                  <c:v>0.18304065103427059</c:v>
                </c:pt>
                <c:pt idx="543">
                  <c:v>0.18317853528319997</c:v>
                </c:pt>
                <c:pt idx="544">
                  <c:v>0.18324747740766714</c:v>
                </c:pt>
                <c:pt idx="545">
                  <c:v>0.18338536165659741</c:v>
                </c:pt>
                <c:pt idx="546">
                  <c:v>0.18352324590552699</c:v>
                </c:pt>
                <c:pt idx="547">
                  <c:v>0.18359218802999402</c:v>
                </c:pt>
                <c:pt idx="548">
                  <c:v>0.18373007227892299</c:v>
                </c:pt>
                <c:pt idx="549">
                  <c:v>0.18386795652785473</c:v>
                </c:pt>
                <c:pt idx="550">
                  <c:v>0.18393689865231994</c:v>
                </c:pt>
                <c:pt idx="551">
                  <c:v>0.18407478290125001</c:v>
                </c:pt>
                <c:pt idx="552">
                  <c:v>0.18421266715018159</c:v>
                </c:pt>
                <c:pt idx="553">
                  <c:v>0.18428160927464587</c:v>
                </c:pt>
                <c:pt idx="554">
                  <c:v>0.18441949352357825</c:v>
                </c:pt>
                <c:pt idx="555">
                  <c:v>0.18455737777250841</c:v>
                </c:pt>
                <c:pt idx="556">
                  <c:v>0.18462631989697367</c:v>
                </c:pt>
                <c:pt idx="557">
                  <c:v>0.18476420414590503</c:v>
                </c:pt>
                <c:pt idx="558">
                  <c:v>0.18497103051930114</c:v>
                </c:pt>
                <c:pt idx="559">
                  <c:v>0.18510891476822999</c:v>
                </c:pt>
                <c:pt idx="560">
                  <c:v>0.18531574114162697</c:v>
                </c:pt>
                <c:pt idx="561">
                  <c:v>0.18545362539055688</c:v>
                </c:pt>
                <c:pt idx="562">
                  <c:v>0.18566045176395299</c:v>
                </c:pt>
                <c:pt idx="563">
                  <c:v>0.18579833601288526</c:v>
                </c:pt>
                <c:pt idx="564">
                  <c:v>0.18600516238628073</c:v>
                </c:pt>
                <c:pt idx="565">
                  <c:v>0.18614304663521158</c:v>
                </c:pt>
                <c:pt idx="566">
                  <c:v>0.186349873008607</c:v>
                </c:pt>
                <c:pt idx="567">
                  <c:v>0.18648775725753741</c:v>
                </c:pt>
                <c:pt idx="568">
                  <c:v>0.18669458363093441</c:v>
                </c:pt>
                <c:pt idx="569">
                  <c:v>0.18683246787986493</c:v>
                </c:pt>
                <c:pt idx="570">
                  <c:v>0.18703929425325999</c:v>
                </c:pt>
                <c:pt idx="571">
                  <c:v>0.18717717850219179</c:v>
                </c:pt>
                <c:pt idx="572">
                  <c:v>0.18738400487558701</c:v>
                </c:pt>
                <c:pt idx="573">
                  <c:v>0.187521889124518</c:v>
                </c:pt>
                <c:pt idx="574">
                  <c:v>0.18759083124898299</c:v>
                </c:pt>
                <c:pt idx="575">
                  <c:v>0.18772871549791467</c:v>
                </c:pt>
                <c:pt idx="576">
                  <c:v>0.18786659974684541</c:v>
                </c:pt>
                <c:pt idx="577">
                  <c:v>0.18793554187131126</c:v>
                </c:pt>
                <c:pt idx="578">
                  <c:v>0.18807342612024144</c:v>
                </c:pt>
                <c:pt idx="579">
                  <c:v>0.18821131036917194</c:v>
                </c:pt>
                <c:pt idx="580">
                  <c:v>0.18828025249363758</c:v>
                </c:pt>
                <c:pt idx="581">
                  <c:v>0.18841813674256863</c:v>
                </c:pt>
                <c:pt idx="582">
                  <c:v>0.18855602099149879</c:v>
                </c:pt>
                <c:pt idx="583">
                  <c:v>0.18862496311596341</c:v>
                </c:pt>
                <c:pt idx="584">
                  <c:v>0.18876284736489482</c:v>
                </c:pt>
                <c:pt idx="585">
                  <c:v>0.18896967373828999</c:v>
                </c:pt>
                <c:pt idx="586">
                  <c:v>0.18910755798722167</c:v>
                </c:pt>
                <c:pt idx="587">
                  <c:v>0.18931438436061779</c:v>
                </c:pt>
                <c:pt idx="588">
                  <c:v>0.189452268609548</c:v>
                </c:pt>
                <c:pt idx="589">
                  <c:v>0.18965909498294464</c:v>
                </c:pt>
                <c:pt idx="590">
                  <c:v>0.18979697923187441</c:v>
                </c:pt>
                <c:pt idx="591">
                  <c:v>0.19000380560527105</c:v>
                </c:pt>
                <c:pt idx="592">
                  <c:v>0.19014168985420121</c:v>
                </c:pt>
                <c:pt idx="593">
                  <c:v>0.19034851622759688</c:v>
                </c:pt>
                <c:pt idx="594">
                  <c:v>0.19048640047652887</c:v>
                </c:pt>
                <c:pt idx="595">
                  <c:v>0.19069322684992421</c:v>
                </c:pt>
                <c:pt idx="596">
                  <c:v>0.19083111109885487</c:v>
                </c:pt>
                <c:pt idx="597">
                  <c:v>0.19103793747225176</c:v>
                </c:pt>
                <c:pt idx="598">
                  <c:v>0.19117582172118067</c:v>
                </c:pt>
                <c:pt idx="599">
                  <c:v>0.19138264809457767</c:v>
                </c:pt>
                <c:pt idx="600">
                  <c:v>0.19152053234350735</c:v>
                </c:pt>
                <c:pt idx="601">
                  <c:v>0.19172735871690441</c:v>
                </c:pt>
                <c:pt idx="602">
                  <c:v>0.19186524296583504</c:v>
                </c:pt>
                <c:pt idx="603">
                  <c:v>0.19207206933923088</c:v>
                </c:pt>
                <c:pt idx="604">
                  <c:v>0.19220995358816276</c:v>
                </c:pt>
                <c:pt idx="605">
                  <c:v>0.19227889571262721</c:v>
                </c:pt>
                <c:pt idx="606">
                  <c:v>0.19241677996155787</c:v>
                </c:pt>
                <c:pt idx="607">
                  <c:v>0.19255466421048867</c:v>
                </c:pt>
                <c:pt idx="608">
                  <c:v>0.19262360633495323</c:v>
                </c:pt>
                <c:pt idx="609">
                  <c:v>0.19276149058388561</c:v>
                </c:pt>
                <c:pt idx="610">
                  <c:v>0.19296831695728175</c:v>
                </c:pt>
                <c:pt idx="611">
                  <c:v>0.19310620120621105</c:v>
                </c:pt>
                <c:pt idx="612">
                  <c:v>0.19331302757960706</c:v>
                </c:pt>
                <c:pt idx="613">
                  <c:v>0.19345091182853788</c:v>
                </c:pt>
                <c:pt idx="614">
                  <c:v>0.19365773820193397</c:v>
                </c:pt>
                <c:pt idx="615">
                  <c:v>0.19379562245086521</c:v>
                </c:pt>
                <c:pt idx="616">
                  <c:v>0.19400244882426182</c:v>
                </c:pt>
                <c:pt idx="617">
                  <c:v>0.19414033307319276</c:v>
                </c:pt>
                <c:pt idx="618">
                  <c:v>0.19434715944658806</c:v>
                </c:pt>
                <c:pt idx="619">
                  <c:v>0.19448504369551906</c:v>
                </c:pt>
                <c:pt idx="620">
                  <c:v>0.19469187006891467</c:v>
                </c:pt>
                <c:pt idx="621">
                  <c:v>0.19482975431784497</c:v>
                </c:pt>
                <c:pt idx="622">
                  <c:v>0.19503658069124141</c:v>
                </c:pt>
                <c:pt idx="623">
                  <c:v>0.19517446494017188</c:v>
                </c:pt>
                <c:pt idx="624">
                  <c:v>0.19538129131356788</c:v>
                </c:pt>
                <c:pt idx="625">
                  <c:v>0.19551917556250012</c:v>
                </c:pt>
                <c:pt idx="626">
                  <c:v>0.19572600193589509</c:v>
                </c:pt>
                <c:pt idx="627">
                  <c:v>0.19586388618482661</c:v>
                </c:pt>
                <c:pt idx="628">
                  <c:v>0.19607071255822206</c:v>
                </c:pt>
                <c:pt idx="629">
                  <c:v>0.19620859680715241</c:v>
                </c:pt>
                <c:pt idx="630">
                  <c:v>0.19641542318054844</c:v>
                </c:pt>
                <c:pt idx="631">
                  <c:v>0.19655330742947921</c:v>
                </c:pt>
                <c:pt idx="632">
                  <c:v>0.19662224955394406</c:v>
                </c:pt>
                <c:pt idx="633">
                  <c:v>0.19676013380287594</c:v>
                </c:pt>
                <c:pt idx="634">
                  <c:v>0.19689801805180621</c:v>
                </c:pt>
                <c:pt idx="635">
                  <c:v>0.19696696017627202</c:v>
                </c:pt>
                <c:pt idx="636">
                  <c:v>0.19710484442520221</c:v>
                </c:pt>
                <c:pt idx="637">
                  <c:v>0.19731167079859788</c:v>
                </c:pt>
                <c:pt idx="638">
                  <c:v>0.19744955504752976</c:v>
                </c:pt>
                <c:pt idx="639">
                  <c:v>0.19765638142092576</c:v>
                </c:pt>
                <c:pt idx="640">
                  <c:v>0.19779426566985506</c:v>
                </c:pt>
                <c:pt idx="641">
                  <c:v>0.19800109204325206</c:v>
                </c:pt>
                <c:pt idx="642">
                  <c:v>0.19813897629218205</c:v>
                </c:pt>
                <c:pt idx="643">
                  <c:v>0.19834580266557805</c:v>
                </c:pt>
                <c:pt idx="644">
                  <c:v>0.19848368691450888</c:v>
                </c:pt>
                <c:pt idx="645">
                  <c:v>0.19869051328790488</c:v>
                </c:pt>
                <c:pt idx="646">
                  <c:v>0.19882839753683687</c:v>
                </c:pt>
                <c:pt idx="647">
                  <c:v>0.19903522391023221</c:v>
                </c:pt>
                <c:pt idx="648">
                  <c:v>0.19917310815916306</c:v>
                </c:pt>
                <c:pt idx="649">
                  <c:v>0.19937993453255906</c:v>
                </c:pt>
                <c:pt idx="650">
                  <c:v>0.19951781878148941</c:v>
                </c:pt>
                <c:pt idx="651">
                  <c:v>0.19972464515488506</c:v>
                </c:pt>
                <c:pt idx="652">
                  <c:v>0.19986252940381535</c:v>
                </c:pt>
                <c:pt idx="653">
                  <c:v>0.20006935577721296</c:v>
                </c:pt>
                <c:pt idx="654">
                  <c:v>0.20020724002614379</c:v>
                </c:pt>
                <c:pt idx="655">
                  <c:v>0.20041406639953899</c:v>
                </c:pt>
                <c:pt idx="656">
                  <c:v>0.20055195064847001</c:v>
                </c:pt>
                <c:pt idx="657">
                  <c:v>0.20075877702186601</c:v>
                </c:pt>
                <c:pt idx="658">
                  <c:v>0.200896661270796</c:v>
                </c:pt>
                <c:pt idx="659">
                  <c:v>0.20110348764419259</c:v>
                </c:pt>
                <c:pt idx="660">
                  <c:v>0.201310314017589</c:v>
                </c:pt>
                <c:pt idx="661">
                  <c:v>0.20144819826651941</c:v>
                </c:pt>
                <c:pt idx="662">
                  <c:v>0.20165502463991467</c:v>
                </c:pt>
                <c:pt idx="663">
                  <c:v>0.20179290888884599</c:v>
                </c:pt>
                <c:pt idx="664">
                  <c:v>0.20199973526224294</c:v>
                </c:pt>
                <c:pt idx="665">
                  <c:v>0.20213761951117301</c:v>
                </c:pt>
                <c:pt idx="666">
                  <c:v>0.20234444588456979</c:v>
                </c:pt>
                <c:pt idx="667">
                  <c:v>0.20248233013350067</c:v>
                </c:pt>
                <c:pt idx="668">
                  <c:v>0.20268915650689667</c:v>
                </c:pt>
                <c:pt idx="669">
                  <c:v>0.20282704075582644</c:v>
                </c:pt>
                <c:pt idx="670">
                  <c:v>0.20303386712922258</c:v>
                </c:pt>
                <c:pt idx="671">
                  <c:v>0.2031717513781523</c:v>
                </c:pt>
                <c:pt idx="672">
                  <c:v>0.2033785777515483</c:v>
                </c:pt>
                <c:pt idx="673">
                  <c:v>0.20351646200048076</c:v>
                </c:pt>
                <c:pt idx="674">
                  <c:v>0.20372328837387599</c:v>
                </c:pt>
                <c:pt idx="675">
                  <c:v>0.20386117262280701</c:v>
                </c:pt>
                <c:pt idx="676">
                  <c:v>0.20406799899620368</c:v>
                </c:pt>
                <c:pt idx="677">
                  <c:v>0.20420588324513358</c:v>
                </c:pt>
                <c:pt idx="678">
                  <c:v>0.204412709618529</c:v>
                </c:pt>
                <c:pt idx="679">
                  <c:v>0.20455059386746102</c:v>
                </c:pt>
                <c:pt idx="680">
                  <c:v>0.204757420240856</c:v>
                </c:pt>
                <c:pt idx="681">
                  <c:v>0.20489530448978699</c:v>
                </c:pt>
                <c:pt idx="682">
                  <c:v>0.20510213086318299</c:v>
                </c:pt>
                <c:pt idx="683">
                  <c:v>0.20544684148551079</c:v>
                </c:pt>
                <c:pt idx="684">
                  <c:v>0.20565366785890588</c:v>
                </c:pt>
                <c:pt idx="685">
                  <c:v>0.20579155210783767</c:v>
                </c:pt>
                <c:pt idx="686">
                  <c:v>0.20599837848123426</c:v>
                </c:pt>
                <c:pt idx="687">
                  <c:v>0.20613626273016344</c:v>
                </c:pt>
                <c:pt idx="688">
                  <c:v>0.206343089103559</c:v>
                </c:pt>
                <c:pt idx="689">
                  <c:v>0.20648097335248999</c:v>
                </c:pt>
                <c:pt idx="690">
                  <c:v>0.206687799725886</c:v>
                </c:pt>
                <c:pt idx="691">
                  <c:v>0.20682568397481688</c:v>
                </c:pt>
                <c:pt idx="692">
                  <c:v>0.20703251034821288</c:v>
                </c:pt>
                <c:pt idx="693">
                  <c:v>0.20717039459714467</c:v>
                </c:pt>
                <c:pt idx="694">
                  <c:v>0.20737722097053987</c:v>
                </c:pt>
                <c:pt idx="695">
                  <c:v>0.20751510521947059</c:v>
                </c:pt>
                <c:pt idx="696">
                  <c:v>0.20772193159286725</c:v>
                </c:pt>
                <c:pt idx="697">
                  <c:v>0.20785981584179741</c:v>
                </c:pt>
                <c:pt idx="698">
                  <c:v>0.20806664221519341</c:v>
                </c:pt>
                <c:pt idx="699">
                  <c:v>0.20820452646412399</c:v>
                </c:pt>
                <c:pt idx="700">
                  <c:v>0.20841135283752144</c:v>
                </c:pt>
                <c:pt idx="701">
                  <c:v>0.20854923708645229</c:v>
                </c:pt>
                <c:pt idx="702">
                  <c:v>0.20875606345984701</c:v>
                </c:pt>
                <c:pt idx="703">
                  <c:v>0.20889394770877701</c:v>
                </c:pt>
                <c:pt idx="704">
                  <c:v>0.20910077408217401</c:v>
                </c:pt>
                <c:pt idx="705">
                  <c:v>0.20923865833110444</c:v>
                </c:pt>
                <c:pt idx="706">
                  <c:v>0.20944548470450114</c:v>
                </c:pt>
                <c:pt idx="707">
                  <c:v>0.20979019532682797</c:v>
                </c:pt>
                <c:pt idx="708">
                  <c:v>0.21013490594915388</c:v>
                </c:pt>
                <c:pt idx="709">
                  <c:v>0.21034173232254999</c:v>
                </c:pt>
                <c:pt idx="710">
                  <c:v>0.21047961657148173</c:v>
                </c:pt>
                <c:pt idx="711">
                  <c:v>0.21068644294487701</c:v>
                </c:pt>
                <c:pt idx="712">
                  <c:v>0.210824327193807</c:v>
                </c:pt>
                <c:pt idx="713">
                  <c:v>0.21103115356720425</c:v>
                </c:pt>
                <c:pt idx="714">
                  <c:v>0.21116903781613502</c:v>
                </c:pt>
                <c:pt idx="715">
                  <c:v>0.21137586418953</c:v>
                </c:pt>
                <c:pt idx="716">
                  <c:v>0.21151374843846193</c:v>
                </c:pt>
                <c:pt idx="717">
                  <c:v>0.21172057481185697</c:v>
                </c:pt>
                <c:pt idx="718">
                  <c:v>0.21185845906078801</c:v>
                </c:pt>
                <c:pt idx="719">
                  <c:v>0.21206528543418476</c:v>
                </c:pt>
                <c:pt idx="720">
                  <c:v>0.21220316968311401</c:v>
                </c:pt>
                <c:pt idx="721">
                  <c:v>0.21240999605651067</c:v>
                </c:pt>
                <c:pt idx="722">
                  <c:v>0.21254788030544214</c:v>
                </c:pt>
                <c:pt idx="723">
                  <c:v>0.212754706678837</c:v>
                </c:pt>
                <c:pt idx="724">
                  <c:v>0.21289259092776799</c:v>
                </c:pt>
                <c:pt idx="725">
                  <c:v>0.21309941730116502</c:v>
                </c:pt>
                <c:pt idx="726">
                  <c:v>0.21323730155009635</c:v>
                </c:pt>
                <c:pt idx="727">
                  <c:v>0.21344412792349193</c:v>
                </c:pt>
                <c:pt idx="728">
                  <c:v>0.21378883854581879</c:v>
                </c:pt>
                <c:pt idx="729">
                  <c:v>0.21413354916814401</c:v>
                </c:pt>
                <c:pt idx="730">
                  <c:v>0.21447825979047203</c:v>
                </c:pt>
                <c:pt idx="731">
                  <c:v>0.21482297041279799</c:v>
                </c:pt>
                <c:pt idx="732">
                  <c:v>0.21502979678619497</c:v>
                </c:pt>
                <c:pt idx="733">
                  <c:v>0.21516768103512579</c:v>
                </c:pt>
                <c:pt idx="734">
                  <c:v>0.21537450740852088</c:v>
                </c:pt>
                <c:pt idx="735">
                  <c:v>0.21551239165745226</c:v>
                </c:pt>
                <c:pt idx="736">
                  <c:v>0.21571921803084776</c:v>
                </c:pt>
                <c:pt idx="737">
                  <c:v>0.215857102279778</c:v>
                </c:pt>
                <c:pt idx="738">
                  <c:v>0.216063928653174</c:v>
                </c:pt>
                <c:pt idx="739">
                  <c:v>0.21620181290210524</c:v>
                </c:pt>
                <c:pt idx="740">
                  <c:v>0.21640863927550141</c:v>
                </c:pt>
                <c:pt idx="741">
                  <c:v>0.21654652352443293</c:v>
                </c:pt>
                <c:pt idx="742">
                  <c:v>0.21675334989782943</c:v>
                </c:pt>
                <c:pt idx="743">
                  <c:v>0.21689123414675879</c:v>
                </c:pt>
                <c:pt idx="744">
                  <c:v>0.21709806052015579</c:v>
                </c:pt>
                <c:pt idx="745">
                  <c:v>0.21723594476908564</c:v>
                </c:pt>
                <c:pt idx="746">
                  <c:v>0.21744277114248226</c:v>
                </c:pt>
                <c:pt idx="747">
                  <c:v>0.21778748176480914</c:v>
                </c:pt>
                <c:pt idx="748">
                  <c:v>0.21813219238713596</c:v>
                </c:pt>
                <c:pt idx="749">
                  <c:v>0.21847690300946276</c:v>
                </c:pt>
                <c:pt idx="750">
                  <c:v>0.21882161363178787</c:v>
                </c:pt>
                <c:pt idx="751">
                  <c:v>0.219166324254115</c:v>
                </c:pt>
                <c:pt idx="752">
                  <c:v>0.219373150627511</c:v>
                </c:pt>
                <c:pt idx="753">
                  <c:v>0.21951103487644363</c:v>
                </c:pt>
                <c:pt idx="754">
                  <c:v>0.21971786124983841</c:v>
                </c:pt>
                <c:pt idx="755">
                  <c:v>0.21985574549876899</c:v>
                </c:pt>
                <c:pt idx="756">
                  <c:v>0.22006257187216521</c:v>
                </c:pt>
                <c:pt idx="757">
                  <c:v>0.22020045612109587</c:v>
                </c:pt>
                <c:pt idx="758">
                  <c:v>0.22040728249449343</c:v>
                </c:pt>
                <c:pt idx="759">
                  <c:v>0.22054516674342275</c:v>
                </c:pt>
                <c:pt idx="760">
                  <c:v>0.22075199311681806</c:v>
                </c:pt>
                <c:pt idx="761">
                  <c:v>0.22088987736574867</c:v>
                </c:pt>
                <c:pt idx="762">
                  <c:v>0.22109670373914506</c:v>
                </c:pt>
                <c:pt idx="763">
                  <c:v>0.22123458798807588</c:v>
                </c:pt>
                <c:pt idx="764">
                  <c:v>0.22144141436147302</c:v>
                </c:pt>
                <c:pt idx="765">
                  <c:v>0.22178612498379888</c:v>
                </c:pt>
                <c:pt idx="766">
                  <c:v>0.22213083560612509</c:v>
                </c:pt>
                <c:pt idx="767">
                  <c:v>0.22247554622845167</c:v>
                </c:pt>
                <c:pt idx="768">
                  <c:v>0.22282025685077905</c:v>
                </c:pt>
                <c:pt idx="769">
                  <c:v>0.22316496747310588</c:v>
                </c:pt>
                <c:pt idx="770">
                  <c:v>0.22350967809543221</c:v>
                </c:pt>
                <c:pt idx="771">
                  <c:v>0.22385438871775906</c:v>
                </c:pt>
                <c:pt idx="772">
                  <c:v>0.22406121509115506</c:v>
                </c:pt>
                <c:pt idx="773">
                  <c:v>0.22419909934008606</c:v>
                </c:pt>
                <c:pt idx="774">
                  <c:v>0.22440592571348206</c:v>
                </c:pt>
                <c:pt idx="775">
                  <c:v>0.22454380996241324</c:v>
                </c:pt>
                <c:pt idx="776">
                  <c:v>0.22475063633580905</c:v>
                </c:pt>
                <c:pt idx="777">
                  <c:v>0.22488852058473988</c:v>
                </c:pt>
                <c:pt idx="778">
                  <c:v>0.22509534695813621</c:v>
                </c:pt>
                <c:pt idx="779">
                  <c:v>0.22523323120706676</c:v>
                </c:pt>
                <c:pt idx="780">
                  <c:v>0.22544005758046334</c:v>
                </c:pt>
                <c:pt idx="781">
                  <c:v>0.22557794182939361</c:v>
                </c:pt>
                <c:pt idx="782">
                  <c:v>0.22578476820278887</c:v>
                </c:pt>
                <c:pt idx="783">
                  <c:v>0.22612947882511605</c:v>
                </c:pt>
                <c:pt idx="784">
                  <c:v>0.22647418944744394</c:v>
                </c:pt>
                <c:pt idx="785">
                  <c:v>0.22681890006976921</c:v>
                </c:pt>
                <c:pt idx="786">
                  <c:v>0.22716361069209606</c:v>
                </c:pt>
                <c:pt idx="787">
                  <c:v>0.22750832131442361</c:v>
                </c:pt>
                <c:pt idx="788">
                  <c:v>0.22785303193674997</c:v>
                </c:pt>
                <c:pt idx="789">
                  <c:v>0.22819774255907721</c:v>
                </c:pt>
                <c:pt idx="790">
                  <c:v>0.22840456893247321</c:v>
                </c:pt>
                <c:pt idx="791">
                  <c:v>0.22854245318140431</c:v>
                </c:pt>
                <c:pt idx="792">
                  <c:v>0.22874927955479987</c:v>
                </c:pt>
                <c:pt idx="793">
                  <c:v>0.22888716380373006</c:v>
                </c:pt>
                <c:pt idx="794">
                  <c:v>0.22909399017712725</c:v>
                </c:pt>
                <c:pt idx="795">
                  <c:v>0.22923187442605705</c:v>
                </c:pt>
                <c:pt idx="796">
                  <c:v>0.22943870079945344</c:v>
                </c:pt>
                <c:pt idx="797">
                  <c:v>0.22957658504838388</c:v>
                </c:pt>
                <c:pt idx="798">
                  <c:v>0.22978341142178021</c:v>
                </c:pt>
                <c:pt idx="799">
                  <c:v>0.23012812204410588</c:v>
                </c:pt>
                <c:pt idx="800">
                  <c:v>0.23047283266643367</c:v>
                </c:pt>
                <c:pt idx="801">
                  <c:v>0.23081754328876</c:v>
                </c:pt>
                <c:pt idx="802">
                  <c:v>0.231162253911087</c:v>
                </c:pt>
                <c:pt idx="803">
                  <c:v>0.23150696453341399</c:v>
                </c:pt>
                <c:pt idx="804">
                  <c:v>0.23185167515573987</c:v>
                </c:pt>
                <c:pt idx="805">
                  <c:v>0.23219638577806767</c:v>
                </c:pt>
                <c:pt idx="806">
                  <c:v>0.23254109640039503</c:v>
                </c:pt>
                <c:pt idx="807">
                  <c:v>0.23288580702272099</c:v>
                </c:pt>
                <c:pt idx="808">
                  <c:v>0.23309263339611699</c:v>
                </c:pt>
                <c:pt idx="809">
                  <c:v>0.23323051764504688</c:v>
                </c:pt>
                <c:pt idx="810">
                  <c:v>0.23343734401844393</c:v>
                </c:pt>
                <c:pt idx="811">
                  <c:v>0.23357522826737401</c:v>
                </c:pt>
                <c:pt idx="812">
                  <c:v>0.23378205464077001</c:v>
                </c:pt>
                <c:pt idx="813">
                  <c:v>0.23412676526309667</c:v>
                </c:pt>
                <c:pt idx="814">
                  <c:v>0.23447147588542502</c:v>
                </c:pt>
                <c:pt idx="815">
                  <c:v>0.23481618650775093</c:v>
                </c:pt>
                <c:pt idx="816">
                  <c:v>0.23516089713007701</c:v>
                </c:pt>
                <c:pt idx="817">
                  <c:v>0.23550560775240467</c:v>
                </c:pt>
                <c:pt idx="818">
                  <c:v>0.235850318374731</c:v>
                </c:pt>
                <c:pt idx="819">
                  <c:v>0.23619502899705797</c:v>
                </c:pt>
                <c:pt idx="820">
                  <c:v>0.23653973961938399</c:v>
                </c:pt>
                <c:pt idx="821">
                  <c:v>0.23688445024171101</c:v>
                </c:pt>
                <c:pt idx="822">
                  <c:v>0.23722916086403859</c:v>
                </c:pt>
                <c:pt idx="823">
                  <c:v>0.23757387148636541</c:v>
                </c:pt>
                <c:pt idx="824">
                  <c:v>0.23778069785976141</c:v>
                </c:pt>
                <c:pt idx="825">
                  <c:v>0.23784963998422667</c:v>
                </c:pt>
                <c:pt idx="826">
                  <c:v>0.23791858210869193</c:v>
                </c:pt>
                <c:pt idx="827">
                  <c:v>0.23798752423315667</c:v>
                </c:pt>
                <c:pt idx="828">
                  <c:v>0.23812540848208699</c:v>
                </c:pt>
                <c:pt idx="829">
                  <c:v>0.238194350606553</c:v>
                </c:pt>
                <c:pt idx="830">
                  <c:v>0.23833223485548494</c:v>
                </c:pt>
                <c:pt idx="831">
                  <c:v>0.23847011910441401</c:v>
                </c:pt>
                <c:pt idx="832">
                  <c:v>0.23853906122887997</c:v>
                </c:pt>
                <c:pt idx="833">
                  <c:v>0.23867694547780999</c:v>
                </c:pt>
                <c:pt idx="834">
                  <c:v>0.23881482972674101</c:v>
                </c:pt>
                <c:pt idx="835">
                  <c:v>0.23888377185120599</c:v>
                </c:pt>
                <c:pt idx="836">
                  <c:v>0.23902165610013701</c:v>
                </c:pt>
                <c:pt idx="837">
                  <c:v>0.239159540349068</c:v>
                </c:pt>
                <c:pt idx="838">
                  <c:v>0.23922848247353379</c:v>
                </c:pt>
                <c:pt idx="839">
                  <c:v>0.23936636672246514</c:v>
                </c:pt>
                <c:pt idx="840">
                  <c:v>0.23950425097139597</c:v>
                </c:pt>
                <c:pt idx="841">
                  <c:v>0.23957319309586064</c:v>
                </c:pt>
                <c:pt idx="842">
                  <c:v>0.23971107734479141</c:v>
                </c:pt>
                <c:pt idx="843">
                  <c:v>0.23984896159372193</c:v>
                </c:pt>
                <c:pt idx="844">
                  <c:v>0.23991790371818741</c:v>
                </c:pt>
                <c:pt idx="845">
                  <c:v>0.24005578796711699</c:v>
                </c:pt>
                <c:pt idx="846">
                  <c:v>0.24019367221604787</c:v>
                </c:pt>
                <c:pt idx="847">
                  <c:v>0.24026261434051288</c:v>
                </c:pt>
                <c:pt idx="848">
                  <c:v>0.24040049858944529</c:v>
                </c:pt>
                <c:pt idx="849">
                  <c:v>0.24053838283837614</c:v>
                </c:pt>
                <c:pt idx="850">
                  <c:v>0.24060732496284001</c:v>
                </c:pt>
                <c:pt idx="851">
                  <c:v>0.24074520921177167</c:v>
                </c:pt>
                <c:pt idx="852">
                  <c:v>0.24088309346070241</c:v>
                </c:pt>
                <c:pt idx="853">
                  <c:v>0.24095203558516826</c:v>
                </c:pt>
                <c:pt idx="854">
                  <c:v>0.24108991983409844</c:v>
                </c:pt>
                <c:pt idx="855">
                  <c:v>0.24122780408302799</c:v>
                </c:pt>
                <c:pt idx="856">
                  <c:v>0.24129674620749514</c:v>
                </c:pt>
                <c:pt idx="857">
                  <c:v>0.24143463045642549</c:v>
                </c:pt>
                <c:pt idx="858">
                  <c:v>0.24157251470535487</c:v>
                </c:pt>
                <c:pt idx="859">
                  <c:v>0.24164145682981999</c:v>
                </c:pt>
                <c:pt idx="860">
                  <c:v>0.24177934107875099</c:v>
                </c:pt>
                <c:pt idx="861">
                  <c:v>0.24184828320321741</c:v>
                </c:pt>
                <c:pt idx="862">
                  <c:v>0.24191722532768267</c:v>
                </c:pt>
                <c:pt idx="863">
                  <c:v>0.24198616745214793</c:v>
                </c:pt>
                <c:pt idx="864">
                  <c:v>0.24212405170107801</c:v>
                </c:pt>
                <c:pt idx="865">
                  <c:v>0.24219299382554299</c:v>
                </c:pt>
                <c:pt idx="866">
                  <c:v>0.24233087807447401</c:v>
                </c:pt>
                <c:pt idx="867">
                  <c:v>0.24246876232340558</c:v>
                </c:pt>
                <c:pt idx="868">
                  <c:v>0.24253770444787079</c:v>
                </c:pt>
                <c:pt idx="869">
                  <c:v>0.242675588696801</c:v>
                </c:pt>
                <c:pt idx="870">
                  <c:v>0.24281347294573224</c:v>
                </c:pt>
                <c:pt idx="871">
                  <c:v>0.24288241507019767</c:v>
                </c:pt>
                <c:pt idx="872">
                  <c:v>0.24302029931912841</c:v>
                </c:pt>
                <c:pt idx="873">
                  <c:v>0.24315818356805799</c:v>
                </c:pt>
                <c:pt idx="874">
                  <c:v>0.24322712569252444</c:v>
                </c:pt>
                <c:pt idx="875">
                  <c:v>0.24336500994145399</c:v>
                </c:pt>
                <c:pt idx="876">
                  <c:v>0.24350289419038579</c:v>
                </c:pt>
                <c:pt idx="877">
                  <c:v>0.24357183631484997</c:v>
                </c:pt>
                <c:pt idx="878">
                  <c:v>0.24370972056378101</c:v>
                </c:pt>
                <c:pt idx="879">
                  <c:v>0.24384760481271267</c:v>
                </c:pt>
                <c:pt idx="880">
                  <c:v>0.24391654693717776</c:v>
                </c:pt>
                <c:pt idx="881">
                  <c:v>0.24405443118610926</c:v>
                </c:pt>
                <c:pt idx="882">
                  <c:v>0.24419231543503941</c:v>
                </c:pt>
                <c:pt idx="883">
                  <c:v>0.24426125755950467</c:v>
                </c:pt>
                <c:pt idx="884">
                  <c:v>0.24439914180843614</c:v>
                </c:pt>
                <c:pt idx="885">
                  <c:v>0.24453702605736594</c:v>
                </c:pt>
                <c:pt idx="886">
                  <c:v>0.24460596818183158</c:v>
                </c:pt>
                <c:pt idx="887">
                  <c:v>0.24474385243076197</c:v>
                </c:pt>
                <c:pt idx="888">
                  <c:v>0.24488173667969201</c:v>
                </c:pt>
                <c:pt idx="889">
                  <c:v>0.244950678804158</c:v>
                </c:pt>
                <c:pt idx="890">
                  <c:v>0.24508856305308788</c:v>
                </c:pt>
                <c:pt idx="891">
                  <c:v>0.24522644730201967</c:v>
                </c:pt>
                <c:pt idx="892">
                  <c:v>0.24529538942648543</c:v>
                </c:pt>
                <c:pt idx="893">
                  <c:v>0.24543327367541568</c:v>
                </c:pt>
                <c:pt idx="894">
                  <c:v>0.245571157924346</c:v>
                </c:pt>
                <c:pt idx="895">
                  <c:v>0.24564010004881101</c:v>
                </c:pt>
                <c:pt idx="896">
                  <c:v>0.24577798429774259</c:v>
                </c:pt>
                <c:pt idx="897">
                  <c:v>0.24591586854667302</c:v>
                </c:pt>
                <c:pt idx="898">
                  <c:v>0.24598481067113867</c:v>
                </c:pt>
                <c:pt idx="899">
                  <c:v>0.246122694920069</c:v>
                </c:pt>
                <c:pt idx="900">
                  <c:v>0.246329521293465</c:v>
                </c:pt>
                <c:pt idx="901">
                  <c:v>0.24646740554239699</c:v>
                </c:pt>
                <c:pt idx="902">
                  <c:v>0.24653634766686214</c:v>
                </c:pt>
                <c:pt idx="903">
                  <c:v>0.24667423191579099</c:v>
                </c:pt>
                <c:pt idx="904">
                  <c:v>0.24681211616472279</c:v>
                </c:pt>
                <c:pt idx="905">
                  <c:v>0.24688105828918697</c:v>
                </c:pt>
                <c:pt idx="906">
                  <c:v>0.24701894253811879</c:v>
                </c:pt>
                <c:pt idx="907">
                  <c:v>0.24715682678704901</c:v>
                </c:pt>
                <c:pt idx="908">
                  <c:v>0.24722576891151388</c:v>
                </c:pt>
                <c:pt idx="909">
                  <c:v>0.24736365316044567</c:v>
                </c:pt>
                <c:pt idx="910">
                  <c:v>0.24750153740937644</c:v>
                </c:pt>
                <c:pt idx="911">
                  <c:v>0.24757047953384101</c:v>
                </c:pt>
                <c:pt idx="912">
                  <c:v>0.24770836378277314</c:v>
                </c:pt>
                <c:pt idx="913">
                  <c:v>0.24784624803170296</c:v>
                </c:pt>
                <c:pt idx="914">
                  <c:v>0.2479151901561697</c:v>
                </c:pt>
                <c:pt idx="915">
                  <c:v>0.24805307440509841</c:v>
                </c:pt>
                <c:pt idx="916">
                  <c:v>0.24819095865402899</c:v>
                </c:pt>
                <c:pt idx="917">
                  <c:v>0.24825990077849502</c:v>
                </c:pt>
                <c:pt idx="918">
                  <c:v>0.24839778502742643</c:v>
                </c:pt>
                <c:pt idx="919">
                  <c:v>0.24853566927635601</c:v>
                </c:pt>
                <c:pt idx="920">
                  <c:v>0.24860461140082099</c:v>
                </c:pt>
                <c:pt idx="921">
                  <c:v>0.24874249564975279</c:v>
                </c:pt>
                <c:pt idx="922">
                  <c:v>0.248880379898683</c:v>
                </c:pt>
                <c:pt idx="923">
                  <c:v>0.24894932202314879</c:v>
                </c:pt>
                <c:pt idx="924">
                  <c:v>0.24908720627207959</c:v>
                </c:pt>
                <c:pt idx="925">
                  <c:v>0.24922509052101002</c:v>
                </c:pt>
                <c:pt idx="926">
                  <c:v>0.24929403264547625</c:v>
                </c:pt>
                <c:pt idx="927">
                  <c:v>0.24943191689440602</c:v>
                </c:pt>
                <c:pt idx="928">
                  <c:v>0.24956980114333693</c:v>
                </c:pt>
                <c:pt idx="929">
                  <c:v>0.24963874326780244</c:v>
                </c:pt>
                <c:pt idx="930">
                  <c:v>0.24977662751673199</c:v>
                </c:pt>
                <c:pt idx="931">
                  <c:v>0.24991451176566379</c:v>
                </c:pt>
                <c:pt idx="932">
                  <c:v>0.24998345389012955</c:v>
                </c:pt>
                <c:pt idx="933">
                  <c:v>0.25012133813905901</c:v>
                </c:pt>
                <c:pt idx="934">
                  <c:v>0.25025922238798975</c:v>
                </c:pt>
                <c:pt idx="935">
                  <c:v>0.25032816451245693</c:v>
                </c:pt>
                <c:pt idx="936">
                  <c:v>0.25046604876138573</c:v>
                </c:pt>
                <c:pt idx="937">
                  <c:v>0.25067287513478365</c:v>
                </c:pt>
                <c:pt idx="938">
                  <c:v>0.25081075938371411</c:v>
                </c:pt>
                <c:pt idx="939">
                  <c:v>0.25101758575710897</c:v>
                </c:pt>
                <c:pt idx="940">
                  <c:v>0.25115547000603772</c:v>
                </c:pt>
                <c:pt idx="941">
                  <c:v>0.251224412130505</c:v>
                </c:pt>
                <c:pt idx="942">
                  <c:v>0.25136229637943647</c:v>
                </c:pt>
                <c:pt idx="943">
                  <c:v>0.25150018062836599</c:v>
                </c:pt>
                <c:pt idx="944">
                  <c:v>0.251569122752831</c:v>
                </c:pt>
                <c:pt idx="945">
                  <c:v>0.25170700700176174</c:v>
                </c:pt>
                <c:pt idx="946">
                  <c:v>0.25184489125069487</c:v>
                </c:pt>
                <c:pt idx="947">
                  <c:v>0.25191383337515832</c:v>
                </c:pt>
                <c:pt idx="948">
                  <c:v>0.25205171762408901</c:v>
                </c:pt>
                <c:pt idx="949">
                  <c:v>0.25218960187301998</c:v>
                </c:pt>
                <c:pt idx="950">
                  <c:v>0.25225854399748532</c:v>
                </c:pt>
                <c:pt idx="951">
                  <c:v>0.252396428246416</c:v>
                </c:pt>
                <c:pt idx="952">
                  <c:v>0.25253431249534575</c:v>
                </c:pt>
                <c:pt idx="953">
                  <c:v>0.25260325461981176</c:v>
                </c:pt>
                <c:pt idx="954">
                  <c:v>0.25274113886874189</c:v>
                </c:pt>
                <c:pt idx="955">
                  <c:v>0.25287902311767446</c:v>
                </c:pt>
                <c:pt idx="956">
                  <c:v>0.25294796524213897</c:v>
                </c:pt>
                <c:pt idx="957">
                  <c:v>0.25308584949106899</c:v>
                </c:pt>
                <c:pt idx="958">
                  <c:v>0.25322373374000001</c:v>
                </c:pt>
                <c:pt idx="959">
                  <c:v>0.25329267586446647</c:v>
                </c:pt>
                <c:pt idx="960">
                  <c:v>0.25343056011339599</c:v>
                </c:pt>
                <c:pt idx="961">
                  <c:v>0.25356844436232701</c:v>
                </c:pt>
                <c:pt idx="962">
                  <c:v>0.25363738648679007</c:v>
                </c:pt>
                <c:pt idx="963">
                  <c:v>0.25377527073572276</c:v>
                </c:pt>
                <c:pt idx="964">
                  <c:v>0.25391315498465511</c:v>
                </c:pt>
                <c:pt idx="965">
                  <c:v>0.25398209710912023</c:v>
                </c:pt>
                <c:pt idx="966">
                  <c:v>0.25411998135805164</c:v>
                </c:pt>
                <c:pt idx="967">
                  <c:v>0.25425786560697999</c:v>
                </c:pt>
                <c:pt idx="968">
                  <c:v>0.25432680773144822</c:v>
                </c:pt>
                <c:pt idx="969">
                  <c:v>0.25446469198037747</c:v>
                </c:pt>
                <c:pt idx="970">
                  <c:v>0.254671518353772</c:v>
                </c:pt>
                <c:pt idx="971">
                  <c:v>0.25480940260270302</c:v>
                </c:pt>
                <c:pt idx="972">
                  <c:v>0.25501622897609899</c:v>
                </c:pt>
                <c:pt idx="973">
                  <c:v>0.25515411322503001</c:v>
                </c:pt>
                <c:pt idx="974">
                  <c:v>0.25536093959842598</c:v>
                </c:pt>
                <c:pt idx="975">
                  <c:v>0.25549882384735823</c:v>
                </c:pt>
                <c:pt idx="976">
                  <c:v>0.25556776597182335</c:v>
                </c:pt>
                <c:pt idx="977">
                  <c:v>0.25570565022075276</c:v>
                </c:pt>
                <c:pt idx="978">
                  <c:v>0.255843534469683</c:v>
                </c:pt>
                <c:pt idx="979">
                  <c:v>0.25591247659415023</c:v>
                </c:pt>
                <c:pt idx="980">
                  <c:v>0.25605036084307897</c:v>
                </c:pt>
                <c:pt idx="981">
                  <c:v>0.25618824509201032</c:v>
                </c:pt>
                <c:pt idx="982">
                  <c:v>0.256257187216476</c:v>
                </c:pt>
                <c:pt idx="983">
                  <c:v>0.25639507146540602</c:v>
                </c:pt>
                <c:pt idx="984">
                  <c:v>0.25653295571433699</c:v>
                </c:pt>
                <c:pt idx="985">
                  <c:v>0.25660189783880238</c:v>
                </c:pt>
                <c:pt idx="986">
                  <c:v>0.25673978208773279</c:v>
                </c:pt>
                <c:pt idx="987">
                  <c:v>0.25687766633666564</c:v>
                </c:pt>
                <c:pt idx="988">
                  <c:v>0.25694660846112771</c:v>
                </c:pt>
                <c:pt idx="989">
                  <c:v>0.25708449271006123</c:v>
                </c:pt>
                <c:pt idx="990">
                  <c:v>0.25722237695898997</c:v>
                </c:pt>
                <c:pt idx="991">
                  <c:v>0.25729131908345593</c:v>
                </c:pt>
                <c:pt idx="992">
                  <c:v>0.25742920333238811</c:v>
                </c:pt>
                <c:pt idx="993">
                  <c:v>0.25756708758131674</c:v>
                </c:pt>
                <c:pt idx="994">
                  <c:v>0.25763602970578275</c:v>
                </c:pt>
                <c:pt idx="995">
                  <c:v>0.25777391395471388</c:v>
                </c:pt>
                <c:pt idx="996">
                  <c:v>0.25791179820364546</c:v>
                </c:pt>
                <c:pt idx="997">
                  <c:v>0.25798074032810908</c:v>
                </c:pt>
                <c:pt idx="998">
                  <c:v>0.25811862457703999</c:v>
                </c:pt>
                <c:pt idx="999">
                  <c:v>0.25825650882597101</c:v>
                </c:pt>
                <c:pt idx="1000">
                  <c:v>0.25832545095043602</c:v>
                </c:pt>
                <c:pt idx="1001">
                  <c:v>0.25846333519936698</c:v>
                </c:pt>
                <c:pt idx="1002">
                  <c:v>0.25867016157276423</c:v>
                </c:pt>
                <c:pt idx="1003">
                  <c:v>0.25880804582169398</c:v>
                </c:pt>
                <c:pt idx="1004">
                  <c:v>0.25901487219509123</c:v>
                </c:pt>
                <c:pt idx="1005">
                  <c:v>0.25915275644402003</c:v>
                </c:pt>
                <c:pt idx="1006">
                  <c:v>0.25935958281741711</c:v>
                </c:pt>
                <c:pt idx="1007">
                  <c:v>0.25949746706634702</c:v>
                </c:pt>
                <c:pt idx="1008">
                  <c:v>0.25970429343974338</c:v>
                </c:pt>
                <c:pt idx="1009">
                  <c:v>0.25984217768867535</c:v>
                </c:pt>
                <c:pt idx="1010">
                  <c:v>0.26004900406206999</c:v>
                </c:pt>
                <c:pt idx="1011">
                  <c:v>0.26018688831100223</c:v>
                </c:pt>
                <c:pt idx="1012">
                  <c:v>0.26025583043546574</c:v>
                </c:pt>
                <c:pt idx="1013">
                  <c:v>0.26039371468439693</c:v>
                </c:pt>
                <c:pt idx="1014">
                  <c:v>0.26053159893332589</c:v>
                </c:pt>
                <c:pt idx="1015">
                  <c:v>0.26060054105779301</c:v>
                </c:pt>
                <c:pt idx="1016">
                  <c:v>0.26073842530672375</c:v>
                </c:pt>
                <c:pt idx="1017">
                  <c:v>0.26087630955565605</c:v>
                </c:pt>
                <c:pt idx="1018">
                  <c:v>0.26094525168011973</c:v>
                </c:pt>
                <c:pt idx="1019">
                  <c:v>0.26108313592905152</c:v>
                </c:pt>
                <c:pt idx="1020">
                  <c:v>0.26122102017798099</c:v>
                </c:pt>
                <c:pt idx="1021">
                  <c:v>0.26128996230244822</c:v>
                </c:pt>
                <c:pt idx="1022">
                  <c:v>0.26142784655137674</c:v>
                </c:pt>
                <c:pt idx="1023">
                  <c:v>0.26156573080030793</c:v>
                </c:pt>
                <c:pt idx="1024">
                  <c:v>0.26163467292477338</c:v>
                </c:pt>
                <c:pt idx="1025">
                  <c:v>0.26177255717370401</c:v>
                </c:pt>
                <c:pt idx="1026">
                  <c:v>0.26191044142263498</c:v>
                </c:pt>
                <c:pt idx="1027">
                  <c:v>0.26197938354710032</c:v>
                </c:pt>
                <c:pt idx="1028">
                  <c:v>0.26211726779603101</c:v>
                </c:pt>
                <c:pt idx="1029">
                  <c:v>0.26225515204496103</c:v>
                </c:pt>
                <c:pt idx="1030">
                  <c:v>0.26232409416942865</c:v>
                </c:pt>
                <c:pt idx="1031">
                  <c:v>0.262461978418357</c:v>
                </c:pt>
                <c:pt idx="1032">
                  <c:v>0.26266880479175297</c:v>
                </c:pt>
                <c:pt idx="1033">
                  <c:v>0.26280668904068605</c:v>
                </c:pt>
                <c:pt idx="1034">
                  <c:v>0.26301351541408002</c:v>
                </c:pt>
                <c:pt idx="1035">
                  <c:v>0.26315139966301099</c:v>
                </c:pt>
                <c:pt idx="1036">
                  <c:v>0.26335822603640702</c:v>
                </c:pt>
                <c:pt idx="1037">
                  <c:v>0.26349611028533793</c:v>
                </c:pt>
                <c:pt idx="1038">
                  <c:v>0.26370293665873379</c:v>
                </c:pt>
                <c:pt idx="1039">
                  <c:v>0.26384082090766564</c:v>
                </c:pt>
                <c:pt idx="1040">
                  <c:v>0.26404764728106001</c:v>
                </c:pt>
                <c:pt idx="1041">
                  <c:v>0.26418553152999102</c:v>
                </c:pt>
                <c:pt idx="1042">
                  <c:v>0.264392357903387</c:v>
                </c:pt>
                <c:pt idx="1043">
                  <c:v>0.26453024215231774</c:v>
                </c:pt>
                <c:pt idx="1044">
                  <c:v>0.26473706852571272</c:v>
                </c:pt>
                <c:pt idx="1045">
                  <c:v>0.26487495277464751</c:v>
                </c:pt>
                <c:pt idx="1046">
                  <c:v>0.26494389489911002</c:v>
                </c:pt>
                <c:pt idx="1047">
                  <c:v>0.26508177914804293</c:v>
                </c:pt>
                <c:pt idx="1048">
                  <c:v>0.26521966339697323</c:v>
                </c:pt>
                <c:pt idx="1049">
                  <c:v>0.26528860552143702</c:v>
                </c:pt>
                <c:pt idx="1050">
                  <c:v>0.26542648977036964</c:v>
                </c:pt>
                <c:pt idx="1051">
                  <c:v>0.26556437401929911</c:v>
                </c:pt>
                <c:pt idx="1052">
                  <c:v>0.26563331614376379</c:v>
                </c:pt>
                <c:pt idx="1053">
                  <c:v>0.26577120039269397</c:v>
                </c:pt>
                <c:pt idx="1054">
                  <c:v>0.26590908464162499</c:v>
                </c:pt>
                <c:pt idx="1055">
                  <c:v>0.26597802676609</c:v>
                </c:pt>
                <c:pt idx="1056">
                  <c:v>0.26611591101502102</c:v>
                </c:pt>
                <c:pt idx="1057">
                  <c:v>0.26625379526395232</c:v>
                </c:pt>
                <c:pt idx="1058">
                  <c:v>0.26632273738841916</c:v>
                </c:pt>
                <c:pt idx="1059">
                  <c:v>0.26646062163734946</c:v>
                </c:pt>
                <c:pt idx="1060">
                  <c:v>0.26659850588627898</c:v>
                </c:pt>
                <c:pt idx="1061">
                  <c:v>0.26666744801074399</c:v>
                </c:pt>
                <c:pt idx="1062">
                  <c:v>0.26680533225967623</c:v>
                </c:pt>
                <c:pt idx="1063">
                  <c:v>0.26701215863307093</c:v>
                </c:pt>
                <c:pt idx="1064">
                  <c:v>0.267150042882001</c:v>
                </c:pt>
                <c:pt idx="1065">
                  <c:v>0.26735686925539964</c:v>
                </c:pt>
                <c:pt idx="1066">
                  <c:v>0.267494753504328</c:v>
                </c:pt>
                <c:pt idx="1067">
                  <c:v>0.26770157987772408</c:v>
                </c:pt>
                <c:pt idx="1068">
                  <c:v>0.26783946412665532</c:v>
                </c:pt>
                <c:pt idx="1069">
                  <c:v>0.26804629050005102</c:v>
                </c:pt>
                <c:pt idx="1070">
                  <c:v>0.26818417474898198</c:v>
                </c:pt>
                <c:pt idx="1071">
                  <c:v>0.26839100112237801</c:v>
                </c:pt>
                <c:pt idx="1072">
                  <c:v>0.26852888537131064</c:v>
                </c:pt>
                <c:pt idx="1073">
                  <c:v>0.26873571174470501</c:v>
                </c:pt>
                <c:pt idx="1074">
                  <c:v>0.26887359599363664</c:v>
                </c:pt>
                <c:pt idx="1075">
                  <c:v>0.26914936449149679</c:v>
                </c:pt>
                <c:pt idx="1076">
                  <c:v>0.26921830661596202</c:v>
                </c:pt>
                <c:pt idx="1077">
                  <c:v>0.26928724874042675</c:v>
                </c:pt>
                <c:pt idx="1078">
                  <c:v>0.26949407511382423</c:v>
                </c:pt>
                <c:pt idx="1079">
                  <c:v>0.26956301723828902</c:v>
                </c:pt>
                <c:pt idx="1080">
                  <c:v>0.26963195936275408</c:v>
                </c:pt>
                <c:pt idx="1081">
                  <c:v>0.26983878573615111</c:v>
                </c:pt>
                <c:pt idx="1082">
                  <c:v>0.26990772786061723</c:v>
                </c:pt>
                <c:pt idx="1083">
                  <c:v>0.26997666998508352</c:v>
                </c:pt>
                <c:pt idx="1084">
                  <c:v>0.27018349635847738</c:v>
                </c:pt>
                <c:pt idx="1085">
                  <c:v>0.270252438482942</c:v>
                </c:pt>
                <c:pt idx="1086">
                  <c:v>0.27032138060740923</c:v>
                </c:pt>
                <c:pt idx="1087">
                  <c:v>0.27052820698080593</c:v>
                </c:pt>
                <c:pt idx="1088">
                  <c:v>0.270597149105269</c:v>
                </c:pt>
                <c:pt idx="1089">
                  <c:v>0.27066609122973523</c:v>
                </c:pt>
                <c:pt idx="1090">
                  <c:v>0.27087291760313098</c:v>
                </c:pt>
                <c:pt idx="1091">
                  <c:v>0.27094185972759599</c:v>
                </c:pt>
                <c:pt idx="1092">
                  <c:v>0.27101080185206322</c:v>
                </c:pt>
                <c:pt idx="1093">
                  <c:v>0.27121762822545697</c:v>
                </c:pt>
                <c:pt idx="1094">
                  <c:v>0.27128657034992493</c:v>
                </c:pt>
                <c:pt idx="1095">
                  <c:v>0.27135551247438799</c:v>
                </c:pt>
                <c:pt idx="1096">
                  <c:v>0.27156233884778402</c:v>
                </c:pt>
                <c:pt idx="1097">
                  <c:v>0.27163128097224898</c:v>
                </c:pt>
                <c:pt idx="1098">
                  <c:v>0.27170022309671499</c:v>
                </c:pt>
                <c:pt idx="1099">
                  <c:v>0.27190704947011074</c:v>
                </c:pt>
                <c:pt idx="1100">
                  <c:v>0.27197599159457775</c:v>
                </c:pt>
                <c:pt idx="1101">
                  <c:v>0.27204493371904387</c:v>
                </c:pt>
                <c:pt idx="1102">
                  <c:v>0.27225176009243801</c:v>
                </c:pt>
                <c:pt idx="1103">
                  <c:v>0.27232070221690446</c:v>
                </c:pt>
                <c:pt idx="1104">
                  <c:v>0.27238964434136798</c:v>
                </c:pt>
                <c:pt idx="1105">
                  <c:v>0.27259647071476523</c:v>
                </c:pt>
                <c:pt idx="1106">
                  <c:v>0.27266541283923001</c:v>
                </c:pt>
                <c:pt idx="1107">
                  <c:v>0.27273435496369475</c:v>
                </c:pt>
                <c:pt idx="1108">
                  <c:v>0.27301012346155701</c:v>
                </c:pt>
                <c:pt idx="1109">
                  <c:v>0.27307906558602202</c:v>
                </c:pt>
                <c:pt idx="1110">
                  <c:v>0.27335483408388411</c:v>
                </c:pt>
                <c:pt idx="1111">
                  <c:v>0.27342377620835023</c:v>
                </c:pt>
                <c:pt idx="1112">
                  <c:v>0.27369954470620889</c:v>
                </c:pt>
                <c:pt idx="1113">
                  <c:v>0.27376848683067623</c:v>
                </c:pt>
                <c:pt idx="1114">
                  <c:v>0.27404425532853699</c:v>
                </c:pt>
                <c:pt idx="1115">
                  <c:v>0.274113197453002</c:v>
                </c:pt>
                <c:pt idx="1116">
                  <c:v>0.27438896595086798</c:v>
                </c:pt>
                <c:pt idx="1117">
                  <c:v>0.27445790807532899</c:v>
                </c:pt>
                <c:pt idx="1118">
                  <c:v>0.27473367657318853</c:v>
                </c:pt>
                <c:pt idx="1119">
                  <c:v>0.27480261869765793</c:v>
                </c:pt>
                <c:pt idx="1120">
                  <c:v>0.27507838719551875</c:v>
                </c:pt>
                <c:pt idx="1121">
                  <c:v>0.27514732931998198</c:v>
                </c:pt>
                <c:pt idx="1122">
                  <c:v>0.27542309781784652</c:v>
                </c:pt>
                <c:pt idx="1123">
                  <c:v>0.27549203994230897</c:v>
                </c:pt>
                <c:pt idx="1124">
                  <c:v>0.27576780844017079</c:v>
                </c:pt>
                <c:pt idx="1125">
                  <c:v>0.27583675056463602</c:v>
                </c:pt>
                <c:pt idx="1126">
                  <c:v>0.27611251906249823</c:v>
                </c:pt>
                <c:pt idx="1127">
                  <c:v>0.27618146118696446</c:v>
                </c:pt>
                <c:pt idx="1128">
                  <c:v>0.27645722968482511</c:v>
                </c:pt>
                <c:pt idx="1129">
                  <c:v>0.27652617180929251</c:v>
                </c:pt>
                <c:pt idx="1130">
                  <c:v>0.27680194030715138</c:v>
                </c:pt>
                <c:pt idx="1131">
                  <c:v>0.27687088243161723</c:v>
                </c:pt>
                <c:pt idx="1132">
                  <c:v>0.27714665092947832</c:v>
                </c:pt>
                <c:pt idx="1133">
                  <c:v>0.27721559305394411</c:v>
                </c:pt>
                <c:pt idx="1134">
                  <c:v>0.27749136155180498</c:v>
                </c:pt>
                <c:pt idx="1135">
                  <c:v>0.27756030367627038</c:v>
                </c:pt>
                <c:pt idx="1136">
                  <c:v>0.27783607217413098</c:v>
                </c:pt>
                <c:pt idx="1137">
                  <c:v>0.27790501429859699</c:v>
                </c:pt>
                <c:pt idx="1138">
                  <c:v>0.27818078279645964</c:v>
                </c:pt>
                <c:pt idx="1139">
                  <c:v>0.27824972492092293</c:v>
                </c:pt>
                <c:pt idx="1140">
                  <c:v>0.27831866704539093</c:v>
                </c:pt>
                <c:pt idx="1141">
                  <c:v>0.27852549341878502</c:v>
                </c:pt>
                <c:pt idx="1142">
                  <c:v>0.27859443554324997</c:v>
                </c:pt>
                <c:pt idx="1143">
                  <c:v>0.27866337766771598</c:v>
                </c:pt>
                <c:pt idx="1144">
                  <c:v>0.27887020404111201</c:v>
                </c:pt>
                <c:pt idx="1145">
                  <c:v>0.27893914616557675</c:v>
                </c:pt>
                <c:pt idx="1146">
                  <c:v>0.27900808829004364</c:v>
                </c:pt>
                <c:pt idx="1147">
                  <c:v>0.27921491466343801</c:v>
                </c:pt>
                <c:pt idx="1148">
                  <c:v>0.27928385678790402</c:v>
                </c:pt>
                <c:pt idx="1149">
                  <c:v>0.27935279891237075</c:v>
                </c:pt>
                <c:pt idx="1150">
                  <c:v>0.27955962528576611</c:v>
                </c:pt>
                <c:pt idx="1151">
                  <c:v>0.27962856741023123</c:v>
                </c:pt>
                <c:pt idx="1152">
                  <c:v>0.27969750953469602</c:v>
                </c:pt>
                <c:pt idx="1153">
                  <c:v>0.27990433590809238</c:v>
                </c:pt>
                <c:pt idx="1154">
                  <c:v>0.27997327803255823</c:v>
                </c:pt>
                <c:pt idx="1155">
                  <c:v>0.28004222015702301</c:v>
                </c:pt>
                <c:pt idx="1156">
                  <c:v>0.28024904653041771</c:v>
                </c:pt>
                <c:pt idx="1157">
                  <c:v>0.28031798865488622</c:v>
                </c:pt>
                <c:pt idx="1158">
                  <c:v>0.28038693077935151</c:v>
                </c:pt>
                <c:pt idx="1159">
                  <c:v>0.28059375715274498</c:v>
                </c:pt>
                <c:pt idx="1160">
                  <c:v>0.28066269927721293</c:v>
                </c:pt>
                <c:pt idx="1161">
                  <c:v>0.28073164140167489</c:v>
                </c:pt>
                <c:pt idx="1162">
                  <c:v>0.28093846777507364</c:v>
                </c:pt>
                <c:pt idx="1163">
                  <c:v>0.28100740989953832</c:v>
                </c:pt>
                <c:pt idx="1164">
                  <c:v>0.28107635202400338</c:v>
                </c:pt>
                <c:pt idx="1165">
                  <c:v>0.28135212052186398</c:v>
                </c:pt>
                <c:pt idx="1166">
                  <c:v>0.28142106264632999</c:v>
                </c:pt>
                <c:pt idx="1167">
                  <c:v>0.28169683114419097</c:v>
                </c:pt>
                <c:pt idx="1168">
                  <c:v>0.28176577326865793</c:v>
                </c:pt>
                <c:pt idx="1169">
                  <c:v>0.28204154176651774</c:v>
                </c:pt>
                <c:pt idx="1170">
                  <c:v>0.28211048389098464</c:v>
                </c:pt>
                <c:pt idx="1171">
                  <c:v>0.28238625238884757</c:v>
                </c:pt>
                <c:pt idx="1172">
                  <c:v>0.28245519451331003</c:v>
                </c:pt>
                <c:pt idx="1173">
                  <c:v>0.28273096301117101</c:v>
                </c:pt>
                <c:pt idx="1174">
                  <c:v>0.28279990513563702</c:v>
                </c:pt>
                <c:pt idx="1175">
                  <c:v>0.28307567363349923</c:v>
                </c:pt>
                <c:pt idx="1176">
                  <c:v>0.28314461575796523</c:v>
                </c:pt>
                <c:pt idx="1177">
                  <c:v>0.28342038425582716</c:v>
                </c:pt>
                <c:pt idx="1178">
                  <c:v>0.28348932638029123</c:v>
                </c:pt>
                <c:pt idx="1179">
                  <c:v>0.28376509487815199</c:v>
                </c:pt>
                <c:pt idx="1180">
                  <c:v>0.28383403700261811</c:v>
                </c:pt>
                <c:pt idx="1181">
                  <c:v>0.28410980550047832</c:v>
                </c:pt>
                <c:pt idx="1182">
                  <c:v>0.28417874762494605</c:v>
                </c:pt>
                <c:pt idx="1183">
                  <c:v>0.28445451612280664</c:v>
                </c:pt>
                <c:pt idx="1184">
                  <c:v>0.28452345824727132</c:v>
                </c:pt>
                <c:pt idx="1185">
                  <c:v>0.28479922674513025</c:v>
                </c:pt>
                <c:pt idx="1186">
                  <c:v>0.28486816886959893</c:v>
                </c:pt>
                <c:pt idx="1187">
                  <c:v>0.28514393736746046</c:v>
                </c:pt>
                <c:pt idx="1188">
                  <c:v>0.28521287949192398</c:v>
                </c:pt>
                <c:pt idx="1189">
                  <c:v>0.28548864798978857</c:v>
                </c:pt>
                <c:pt idx="1190">
                  <c:v>0.28555759011425252</c:v>
                </c:pt>
                <c:pt idx="1191">
                  <c:v>0.28583335861211179</c:v>
                </c:pt>
                <c:pt idx="1192">
                  <c:v>0.28590230073657802</c:v>
                </c:pt>
                <c:pt idx="1193">
                  <c:v>0.28617806923444189</c:v>
                </c:pt>
                <c:pt idx="1194">
                  <c:v>0.28624701135890401</c:v>
                </c:pt>
                <c:pt idx="1195">
                  <c:v>0.28652277985676805</c:v>
                </c:pt>
                <c:pt idx="1196">
                  <c:v>0.28659172198123101</c:v>
                </c:pt>
                <c:pt idx="1197">
                  <c:v>0.28686749047909332</c:v>
                </c:pt>
                <c:pt idx="1198">
                  <c:v>0.286936432603558</c:v>
                </c:pt>
                <c:pt idx="1199">
                  <c:v>0.28721220110141898</c:v>
                </c:pt>
                <c:pt idx="1200">
                  <c:v>0.28728114322588538</c:v>
                </c:pt>
                <c:pt idx="1201">
                  <c:v>0.28755691172374764</c:v>
                </c:pt>
                <c:pt idx="1202">
                  <c:v>0.28762585384821232</c:v>
                </c:pt>
                <c:pt idx="1203">
                  <c:v>0.28769479597267922</c:v>
                </c:pt>
                <c:pt idx="1204">
                  <c:v>0.28790162234607308</c:v>
                </c:pt>
                <c:pt idx="1205">
                  <c:v>0.28797056447053798</c:v>
                </c:pt>
                <c:pt idx="1206">
                  <c:v>0.28803950659500399</c:v>
                </c:pt>
                <c:pt idx="1207">
                  <c:v>0.28824633296840002</c:v>
                </c:pt>
                <c:pt idx="1208">
                  <c:v>0.2883152750928677</c:v>
                </c:pt>
                <c:pt idx="1209">
                  <c:v>0.28838421721733193</c:v>
                </c:pt>
                <c:pt idx="1210">
                  <c:v>0.28859104359072579</c:v>
                </c:pt>
                <c:pt idx="1211">
                  <c:v>0.28865998571519202</c:v>
                </c:pt>
                <c:pt idx="1212">
                  <c:v>0.28872892783965987</c:v>
                </c:pt>
                <c:pt idx="1213">
                  <c:v>0.28893575421305301</c:v>
                </c:pt>
                <c:pt idx="1214">
                  <c:v>0.28900469633752046</c:v>
                </c:pt>
                <c:pt idx="1215">
                  <c:v>0.28907363846198375</c:v>
                </c:pt>
                <c:pt idx="1216">
                  <c:v>0.28934940695984751</c:v>
                </c:pt>
                <c:pt idx="1217">
                  <c:v>0.28941834908431247</c:v>
                </c:pt>
                <c:pt idx="1218">
                  <c:v>0.28969411758217201</c:v>
                </c:pt>
                <c:pt idx="1219">
                  <c:v>0.28976305970663679</c:v>
                </c:pt>
                <c:pt idx="1220">
                  <c:v>0.29003882820450011</c:v>
                </c:pt>
                <c:pt idx="1221">
                  <c:v>0.29010777032896523</c:v>
                </c:pt>
                <c:pt idx="1222">
                  <c:v>0.29038353882682638</c:v>
                </c:pt>
                <c:pt idx="1223">
                  <c:v>0.29045248095129217</c:v>
                </c:pt>
                <c:pt idx="1224">
                  <c:v>0.29072824944915232</c:v>
                </c:pt>
                <c:pt idx="1225">
                  <c:v>0.290797191573618</c:v>
                </c:pt>
                <c:pt idx="1226">
                  <c:v>0.29107296007148076</c:v>
                </c:pt>
                <c:pt idx="1227">
                  <c:v>0.29114190219594532</c:v>
                </c:pt>
                <c:pt idx="1228">
                  <c:v>0.29141767069380764</c:v>
                </c:pt>
                <c:pt idx="1229">
                  <c:v>0.29148661281827293</c:v>
                </c:pt>
                <c:pt idx="1230">
                  <c:v>0.29176238131613302</c:v>
                </c:pt>
                <c:pt idx="1231">
                  <c:v>0.29183132344059776</c:v>
                </c:pt>
                <c:pt idx="1232">
                  <c:v>0.29210709193846046</c:v>
                </c:pt>
                <c:pt idx="1233">
                  <c:v>0.29217603406292508</c:v>
                </c:pt>
                <c:pt idx="1234">
                  <c:v>0.29245180256078601</c:v>
                </c:pt>
                <c:pt idx="1235">
                  <c:v>0.29252074468525346</c:v>
                </c:pt>
                <c:pt idx="1236">
                  <c:v>0.29279651318311301</c:v>
                </c:pt>
                <c:pt idx="1237">
                  <c:v>0.29286545530757946</c:v>
                </c:pt>
                <c:pt idx="1238">
                  <c:v>0.29314122380544111</c:v>
                </c:pt>
                <c:pt idx="1239">
                  <c:v>0.29321016592990751</c:v>
                </c:pt>
                <c:pt idx="1240">
                  <c:v>0.29348593442776738</c:v>
                </c:pt>
                <c:pt idx="1241">
                  <c:v>0.29355487655223311</c:v>
                </c:pt>
                <c:pt idx="1242">
                  <c:v>0.29383064505009332</c:v>
                </c:pt>
                <c:pt idx="1243">
                  <c:v>0.29389958717456105</c:v>
                </c:pt>
                <c:pt idx="1244">
                  <c:v>0.29417535567241998</c:v>
                </c:pt>
                <c:pt idx="1245">
                  <c:v>0.29424429779688532</c:v>
                </c:pt>
                <c:pt idx="1246">
                  <c:v>0.29452006629474947</c:v>
                </c:pt>
                <c:pt idx="1247">
                  <c:v>0.29458900841921198</c:v>
                </c:pt>
                <c:pt idx="1248">
                  <c:v>0.29486477691707652</c:v>
                </c:pt>
                <c:pt idx="1249">
                  <c:v>0.29493371904153876</c:v>
                </c:pt>
                <c:pt idx="1250">
                  <c:v>0.29520948753940146</c:v>
                </c:pt>
                <c:pt idx="1251">
                  <c:v>0.29527842966386775</c:v>
                </c:pt>
                <c:pt idx="1252">
                  <c:v>0.29555419816172701</c:v>
                </c:pt>
                <c:pt idx="1253">
                  <c:v>0.29562314028619274</c:v>
                </c:pt>
                <c:pt idx="1254">
                  <c:v>0.29589890878405645</c:v>
                </c:pt>
                <c:pt idx="1255">
                  <c:v>0.29596785090851901</c:v>
                </c:pt>
                <c:pt idx="1256">
                  <c:v>0.29624361940637989</c:v>
                </c:pt>
                <c:pt idx="1257">
                  <c:v>0.29631256153084934</c:v>
                </c:pt>
                <c:pt idx="1258">
                  <c:v>0.29658833002870832</c:v>
                </c:pt>
                <c:pt idx="1259">
                  <c:v>0.296657272153173</c:v>
                </c:pt>
                <c:pt idx="1260">
                  <c:v>0.29672621427763923</c:v>
                </c:pt>
                <c:pt idx="1261">
                  <c:v>0.29693304065103271</c:v>
                </c:pt>
                <c:pt idx="1262">
                  <c:v>0.29700198277550038</c:v>
                </c:pt>
                <c:pt idx="1263">
                  <c:v>0.2970709248999675</c:v>
                </c:pt>
                <c:pt idx="1264">
                  <c:v>0.29727775127336098</c:v>
                </c:pt>
                <c:pt idx="1265">
                  <c:v>0.29734669339782926</c:v>
                </c:pt>
                <c:pt idx="1266">
                  <c:v>0.29741563552229311</c:v>
                </c:pt>
                <c:pt idx="1267">
                  <c:v>0.29769140402015293</c:v>
                </c:pt>
                <c:pt idx="1268">
                  <c:v>0.29776034614461938</c:v>
                </c:pt>
                <c:pt idx="1269">
                  <c:v>0.29803611464247998</c:v>
                </c:pt>
                <c:pt idx="1270">
                  <c:v>0.29810505676694499</c:v>
                </c:pt>
                <c:pt idx="1271">
                  <c:v>0.29838082526481091</c:v>
                </c:pt>
                <c:pt idx="1272">
                  <c:v>0.29844976738927487</c:v>
                </c:pt>
                <c:pt idx="1273">
                  <c:v>0.29872553588713302</c:v>
                </c:pt>
                <c:pt idx="1274">
                  <c:v>0.29879447801159875</c:v>
                </c:pt>
                <c:pt idx="1275">
                  <c:v>0.29907024650946124</c:v>
                </c:pt>
                <c:pt idx="1276">
                  <c:v>0.29913918863392575</c:v>
                </c:pt>
                <c:pt idx="1277">
                  <c:v>0.29941495713178823</c:v>
                </c:pt>
                <c:pt idx="1278">
                  <c:v>0.29948389925625457</c:v>
                </c:pt>
                <c:pt idx="1279">
                  <c:v>0.29975966775411511</c:v>
                </c:pt>
                <c:pt idx="1280">
                  <c:v>0.29982860987858151</c:v>
                </c:pt>
                <c:pt idx="1281">
                  <c:v>0.30010437837644305</c:v>
                </c:pt>
                <c:pt idx="1282">
                  <c:v>0.300173320500906</c:v>
                </c:pt>
                <c:pt idx="1283">
                  <c:v>0.30044908899876732</c:v>
                </c:pt>
                <c:pt idx="1284">
                  <c:v>0.30051803112323411</c:v>
                </c:pt>
                <c:pt idx="1285">
                  <c:v>0.30079379962109393</c:v>
                </c:pt>
                <c:pt idx="1286">
                  <c:v>0.30086274174556105</c:v>
                </c:pt>
                <c:pt idx="1287">
                  <c:v>0.30113851024342098</c:v>
                </c:pt>
                <c:pt idx="1288">
                  <c:v>0.30120745236788632</c:v>
                </c:pt>
                <c:pt idx="1289">
                  <c:v>0.30148322086574952</c:v>
                </c:pt>
                <c:pt idx="1290">
                  <c:v>0.30155216299021464</c:v>
                </c:pt>
                <c:pt idx="1291">
                  <c:v>0.30182793148807546</c:v>
                </c:pt>
                <c:pt idx="1292">
                  <c:v>0.30189687361254247</c:v>
                </c:pt>
                <c:pt idx="1293">
                  <c:v>0.30217264211040223</c:v>
                </c:pt>
                <c:pt idx="1294">
                  <c:v>0.30224158423486747</c:v>
                </c:pt>
                <c:pt idx="1295">
                  <c:v>0.30251735273272801</c:v>
                </c:pt>
                <c:pt idx="1296">
                  <c:v>0.30258629485719446</c:v>
                </c:pt>
                <c:pt idx="1297">
                  <c:v>0.30286206335505833</c:v>
                </c:pt>
                <c:pt idx="1298">
                  <c:v>0.30293100547952001</c:v>
                </c:pt>
                <c:pt idx="1299">
                  <c:v>0.30320677397738305</c:v>
                </c:pt>
                <c:pt idx="1300">
                  <c:v>0.30327571610184823</c:v>
                </c:pt>
                <c:pt idx="1301">
                  <c:v>0.30355148459970832</c:v>
                </c:pt>
                <c:pt idx="1302">
                  <c:v>0.30362042672417511</c:v>
                </c:pt>
                <c:pt idx="1303">
                  <c:v>0.30389619522203687</c:v>
                </c:pt>
                <c:pt idx="1304">
                  <c:v>0.30396513734650032</c:v>
                </c:pt>
                <c:pt idx="1305">
                  <c:v>0.30424090584436364</c:v>
                </c:pt>
                <c:pt idx="1306">
                  <c:v>0.30430984796882893</c:v>
                </c:pt>
                <c:pt idx="1307">
                  <c:v>0.30458561646668902</c:v>
                </c:pt>
                <c:pt idx="1308">
                  <c:v>0.30465455859115376</c:v>
                </c:pt>
                <c:pt idx="1309">
                  <c:v>0.30493032708901646</c:v>
                </c:pt>
                <c:pt idx="1310">
                  <c:v>0.30499926921348264</c:v>
                </c:pt>
                <c:pt idx="1311">
                  <c:v>0.30527503771134201</c:v>
                </c:pt>
                <c:pt idx="1312">
                  <c:v>0.30534397983580952</c:v>
                </c:pt>
                <c:pt idx="1313">
                  <c:v>0.30568869045813402</c:v>
                </c:pt>
                <c:pt idx="1314">
                  <c:v>0.30575763258260008</c:v>
                </c:pt>
                <c:pt idx="1315">
                  <c:v>0.30603340108046223</c:v>
                </c:pt>
                <c:pt idx="1316">
                  <c:v>0.30610234320492746</c:v>
                </c:pt>
                <c:pt idx="1317">
                  <c:v>0.30637811170279028</c:v>
                </c:pt>
                <c:pt idx="1318">
                  <c:v>0.30644705382725423</c:v>
                </c:pt>
                <c:pt idx="1319">
                  <c:v>0.30672282232511588</c:v>
                </c:pt>
                <c:pt idx="1320">
                  <c:v>0.30679176444958001</c:v>
                </c:pt>
                <c:pt idx="1321">
                  <c:v>0.30706753294744293</c:v>
                </c:pt>
                <c:pt idx="1322">
                  <c:v>0.30713647507190811</c:v>
                </c:pt>
                <c:pt idx="1323">
                  <c:v>0.30741224356976993</c:v>
                </c:pt>
                <c:pt idx="1324">
                  <c:v>0.30748118569423505</c:v>
                </c:pt>
                <c:pt idx="1325">
                  <c:v>0.30775695419209498</c:v>
                </c:pt>
                <c:pt idx="1326">
                  <c:v>0.30782589631656193</c:v>
                </c:pt>
                <c:pt idx="1327">
                  <c:v>0.30810166481442375</c:v>
                </c:pt>
                <c:pt idx="1328">
                  <c:v>0.30817060693888892</c:v>
                </c:pt>
                <c:pt idx="1329">
                  <c:v>0.30844637543674946</c:v>
                </c:pt>
                <c:pt idx="1330">
                  <c:v>0.30851531756121398</c:v>
                </c:pt>
                <c:pt idx="1331">
                  <c:v>0.30879108605907502</c:v>
                </c:pt>
                <c:pt idx="1332">
                  <c:v>0.30886002818354152</c:v>
                </c:pt>
                <c:pt idx="1333">
                  <c:v>0.30913579668140201</c:v>
                </c:pt>
                <c:pt idx="1334">
                  <c:v>0.30920473880586846</c:v>
                </c:pt>
                <c:pt idx="1335">
                  <c:v>0.30948050730373122</c:v>
                </c:pt>
                <c:pt idx="1336">
                  <c:v>0.30954944942819379</c:v>
                </c:pt>
                <c:pt idx="1337">
                  <c:v>0.30982521792605705</c:v>
                </c:pt>
                <c:pt idx="1338">
                  <c:v>0.30989416005052223</c:v>
                </c:pt>
                <c:pt idx="1339">
                  <c:v>0.31016992854838199</c:v>
                </c:pt>
                <c:pt idx="1340">
                  <c:v>0.31023887067285022</c:v>
                </c:pt>
                <c:pt idx="1341">
                  <c:v>0.31051463917071093</c:v>
                </c:pt>
                <c:pt idx="1342">
                  <c:v>0.31058358129517605</c:v>
                </c:pt>
                <c:pt idx="1343">
                  <c:v>0.31085934979303598</c:v>
                </c:pt>
                <c:pt idx="1344">
                  <c:v>0.31092829191750426</c:v>
                </c:pt>
                <c:pt idx="1345">
                  <c:v>0.31120406041536208</c:v>
                </c:pt>
                <c:pt idx="1346">
                  <c:v>0.31127300253982798</c:v>
                </c:pt>
                <c:pt idx="1347">
                  <c:v>0.31154877103769152</c:v>
                </c:pt>
                <c:pt idx="1348">
                  <c:v>0.31161771316215664</c:v>
                </c:pt>
                <c:pt idx="1349">
                  <c:v>0.31189348166001735</c:v>
                </c:pt>
                <c:pt idx="1350">
                  <c:v>0.31196242378448352</c:v>
                </c:pt>
                <c:pt idx="1351">
                  <c:v>0.31223819228234423</c:v>
                </c:pt>
                <c:pt idx="1352">
                  <c:v>0.31230713440680802</c:v>
                </c:pt>
                <c:pt idx="1353">
                  <c:v>0.31258290290467333</c:v>
                </c:pt>
                <c:pt idx="1354">
                  <c:v>0.31265184502913501</c:v>
                </c:pt>
                <c:pt idx="1355">
                  <c:v>0.31292761352699638</c:v>
                </c:pt>
                <c:pt idx="1356">
                  <c:v>0.31299655565146323</c:v>
                </c:pt>
                <c:pt idx="1357">
                  <c:v>0.31327232414932332</c:v>
                </c:pt>
                <c:pt idx="1358">
                  <c:v>0.31334126627378911</c:v>
                </c:pt>
                <c:pt idx="1359">
                  <c:v>0.31361703477164998</c:v>
                </c:pt>
                <c:pt idx="1360">
                  <c:v>0.31368597689611538</c:v>
                </c:pt>
                <c:pt idx="1361">
                  <c:v>0.31403068751844393</c:v>
                </c:pt>
                <c:pt idx="1362">
                  <c:v>0.31437539814077065</c:v>
                </c:pt>
                <c:pt idx="1363">
                  <c:v>0.31472010876309597</c:v>
                </c:pt>
                <c:pt idx="1364">
                  <c:v>0.31478905088756098</c:v>
                </c:pt>
                <c:pt idx="1365">
                  <c:v>0.31506481938542452</c:v>
                </c:pt>
                <c:pt idx="1366">
                  <c:v>0.31513376150988964</c:v>
                </c:pt>
                <c:pt idx="1367">
                  <c:v>0.31540953000775046</c:v>
                </c:pt>
                <c:pt idx="1368">
                  <c:v>0.31547847213221658</c:v>
                </c:pt>
                <c:pt idx="1369">
                  <c:v>0.31575424063007601</c:v>
                </c:pt>
                <c:pt idx="1370">
                  <c:v>0.31582318275454352</c:v>
                </c:pt>
                <c:pt idx="1371">
                  <c:v>0.31609895125240545</c:v>
                </c:pt>
                <c:pt idx="1372">
                  <c:v>0.31616789337687057</c:v>
                </c:pt>
                <c:pt idx="1373">
                  <c:v>0.31644366187473122</c:v>
                </c:pt>
                <c:pt idx="1374">
                  <c:v>0.31651260399919751</c:v>
                </c:pt>
                <c:pt idx="1375">
                  <c:v>0.31678837249705805</c:v>
                </c:pt>
                <c:pt idx="1376">
                  <c:v>0.316857314621522</c:v>
                </c:pt>
                <c:pt idx="1377">
                  <c:v>0.31713308311938332</c:v>
                </c:pt>
                <c:pt idx="1378">
                  <c:v>0.31720202524385005</c:v>
                </c:pt>
                <c:pt idx="1379">
                  <c:v>0.31747779374171164</c:v>
                </c:pt>
                <c:pt idx="1380">
                  <c:v>0.31754673586617532</c:v>
                </c:pt>
                <c:pt idx="1381">
                  <c:v>0.31782250436403947</c:v>
                </c:pt>
                <c:pt idx="1382">
                  <c:v>0.31789144648850193</c:v>
                </c:pt>
                <c:pt idx="1383">
                  <c:v>0.31816721498636302</c:v>
                </c:pt>
                <c:pt idx="1384">
                  <c:v>0.31823615711082898</c:v>
                </c:pt>
                <c:pt idx="1385">
                  <c:v>0.31851192560869146</c:v>
                </c:pt>
                <c:pt idx="1386">
                  <c:v>0.31858086773315758</c:v>
                </c:pt>
                <c:pt idx="1387">
                  <c:v>0.31885663623101823</c:v>
                </c:pt>
                <c:pt idx="1388">
                  <c:v>0.31892557835548452</c:v>
                </c:pt>
                <c:pt idx="1389">
                  <c:v>0.319201346853344</c:v>
                </c:pt>
                <c:pt idx="1390">
                  <c:v>0.31927028897781151</c:v>
                </c:pt>
                <c:pt idx="1391">
                  <c:v>0.31954605747567111</c:v>
                </c:pt>
                <c:pt idx="1392">
                  <c:v>0.31961499960013723</c:v>
                </c:pt>
                <c:pt idx="1393">
                  <c:v>0.31989076809799893</c:v>
                </c:pt>
                <c:pt idx="1394">
                  <c:v>0.31995971022246422</c:v>
                </c:pt>
                <c:pt idx="1395">
                  <c:v>0.32023547872032393</c:v>
                </c:pt>
                <c:pt idx="1396">
                  <c:v>0.32030442084479105</c:v>
                </c:pt>
                <c:pt idx="1397">
                  <c:v>0.32058018934265498</c:v>
                </c:pt>
                <c:pt idx="1398">
                  <c:v>0.32064913146711599</c:v>
                </c:pt>
                <c:pt idx="1399">
                  <c:v>0.32092489996498097</c:v>
                </c:pt>
                <c:pt idx="1400">
                  <c:v>0.32099384208944493</c:v>
                </c:pt>
                <c:pt idx="1401">
                  <c:v>0.32126961058730402</c:v>
                </c:pt>
                <c:pt idx="1402">
                  <c:v>0.32133855271176998</c:v>
                </c:pt>
                <c:pt idx="1403">
                  <c:v>0.32161432120963357</c:v>
                </c:pt>
                <c:pt idx="1404">
                  <c:v>0.32168326333409858</c:v>
                </c:pt>
                <c:pt idx="1405">
                  <c:v>0.32195903183195923</c:v>
                </c:pt>
                <c:pt idx="1406">
                  <c:v>0.32202797395642552</c:v>
                </c:pt>
                <c:pt idx="1407">
                  <c:v>0.32237268457875251</c:v>
                </c:pt>
                <c:pt idx="1408">
                  <c:v>0.32271739520107823</c:v>
                </c:pt>
                <c:pt idx="1409">
                  <c:v>0.32306210582340522</c:v>
                </c:pt>
                <c:pt idx="1410">
                  <c:v>0.32340681644573038</c:v>
                </c:pt>
                <c:pt idx="1411">
                  <c:v>0.32375152706805732</c:v>
                </c:pt>
                <c:pt idx="1412">
                  <c:v>0.32382046919252533</c:v>
                </c:pt>
                <c:pt idx="1413">
                  <c:v>0.32409623769038398</c:v>
                </c:pt>
                <c:pt idx="1414">
                  <c:v>0.32416517981485227</c:v>
                </c:pt>
                <c:pt idx="1415">
                  <c:v>0.32444094831271164</c:v>
                </c:pt>
                <c:pt idx="1416">
                  <c:v>0.32450989043717632</c:v>
                </c:pt>
                <c:pt idx="1417">
                  <c:v>0.32478565893503702</c:v>
                </c:pt>
                <c:pt idx="1418">
                  <c:v>0.32485460105950587</c:v>
                </c:pt>
                <c:pt idx="1419">
                  <c:v>0.32513036955736546</c:v>
                </c:pt>
                <c:pt idx="1420">
                  <c:v>0.32519931168182897</c:v>
                </c:pt>
                <c:pt idx="1421">
                  <c:v>0.32547508017969351</c:v>
                </c:pt>
                <c:pt idx="1422">
                  <c:v>0.32554402230415747</c:v>
                </c:pt>
                <c:pt idx="1423">
                  <c:v>0.3258197908020205</c:v>
                </c:pt>
                <c:pt idx="1424">
                  <c:v>0.32588873292648557</c:v>
                </c:pt>
                <c:pt idx="1425">
                  <c:v>0.32616450142434622</c:v>
                </c:pt>
                <c:pt idx="1426">
                  <c:v>0.32623344354881001</c:v>
                </c:pt>
                <c:pt idx="1427">
                  <c:v>0.32650921204667138</c:v>
                </c:pt>
                <c:pt idx="1428">
                  <c:v>0.326578154171136</c:v>
                </c:pt>
                <c:pt idx="1429">
                  <c:v>0.32685392266899832</c:v>
                </c:pt>
                <c:pt idx="1430">
                  <c:v>0.32692286479346633</c:v>
                </c:pt>
                <c:pt idx="1431">
                  <c:v>0.32719863329132498</c:v>
                </c:pt>
                <c:pt idx="1432">
                  <c:v>0.32726757541579032</c:v>
                </c:pt>
                <c:pt idx="1433">
                  <c:v>0.32754334391365264</c:v>
                </c:pt>
                <c:pt idx="1434">
                  <c:v>0.32761228603811698</c:v>
                </c:pt>
                <c:pt idx="1435">
                  <c:v>0.32788805453597947</c:v>
                </c:pt>
                <c:pt idx="1436">
                  <c:v>0.32795699666044686</c:v>
                </c:pt>
                <c:pt idx="1437">
                  <c:v>0.32823276515830646</c:v>
                </c:pt>
                <c:pt idx="1438">
                  <c:v>0.32830170728277247</c:v>
                </c:pt>
                <c:pt idx="1439">
                  <c:v>0.32857747578063451</c:v>
                </c:pt>
                <c:pt idx="1440">
                  <c:v>0.32864641790509846</c:v>
                </c:pt>
                <c:pt idx="1441">
                  <c:v>0.3289221864029605</c:v>
                </c:pt>
                <c:pt idx="1442">
                  <c:v>0.32899112852742401</c:v>
                </c:pt>
                <c:pt idx="1443">
                  <c:v>0.32926689702528722</c:v>
                </c:pt>
                <c:pt idx="1444">
                  <c:v>0.32933583914975351</c:v>
                </c:pt>
                <c:pt idx="1445">
                  <c:v>0.32961160764761405</c:v>
                </c:pt>
                <c:pt idx="1446">
                  <c:v>0.32968054977207922</c:v>
                </c:pt>
                <c:pt idx="1447">
                  <c:v>0.32995631826994143</c:v>
                </c:pt>
                <c:pt idx="1448">
                  <c:v>0.33002526039440733</c:v>
                </c:pt>
                <c:pt idx="1449">
                  <c:v>0.33036997101673293</c:v>
                </c:pt>
                <c:pt idx="1450">
                  <c:v>0.33071468163906126</c:v>
                </c:pt>
                <c:pt idx="1451">
                  <c:v>0.33105939226138398</c:v>
                </c:pt>
                <c:pt idx="1452">
                  <c:v>0.33140410288371275</c:v>
                </c:pt>
                <c:pt idx="1453">
                  <c:v>0.33174881350603802</c:v>
                </c:pt>
                <c:pt idx="1454">
                  <c:v>0.33209352412836501</c:v>
                </c:pt>
                <c:pt idx="1455">
                  <c:v>0.33243823475069323</c:v>
                </c:pt>
                <c:pt idx="1456">
                  <c:v>0.33278294537302022</c:v>
                </c:pt>
                <c:pt idx="1457">
                  <c:v>0.33312765599534705</c:v>
                </c:pt>
                <c:pt idx="1458">
                  <c:v>0.3331965981198125</c:v>
                </c:pt>
                <c:pt idx="1459">
                  <c:v>0.33347236661767526</c:v>
                </c:pt>
                <c:pt idx="1460">
                  <c:v>0.333541308742137</c:v>
                </c:pt>
                <c:pt idx="1461">
                  <c:v>0.3338170772400022</c:v>
                </c:pt>
                <c:pt idx="1462">
                  <c:v>0.33388601936446827</c:v>
                </c:pt>
                <c:pt idx="1463">
                  <c:v>0.33416178786232664</c:v>
                </c:pt>
                <c:pt idx="1464">
                  <c:v>0.33423072998679132</c:v>
                </c:pt>
                <c:pt idx="1465">
                  <c:v>0.33450649848465458</c:v>
                </c:pt>
                <c:pt idx="1466">
                  <c:v>0.33457544060911798</c:v>
                </c:pt>
                <c:pt idx="1467">
                  <c:v>0.33485120910698046</c:v>
                </c:pt>
                <c:pt idx="1468">
                  <c:v>0.33492015123144658</c:v>
                </c:pt>
                <c:pt idx="1469">
                  <c:v>0.33519591972930723</c:v>
                </c:pt>
                <c:pt idx="1470">
                  <c:v>0.33526486185377352</c:v>
                </c:pt>
                <c:pt idx="1471">
                  <c:v>0.33554063035163323</c:v>
                </c:pt>
                <c:pt idx="1472">
                  <c:v>0.33560957247609802</c:v>
                </c:pt>
                <c:pt idx="1473">
                  <c:v>0.33588534097396122</c:v>
                </c:pt>
                <c:pt idx="1474">
                  <c:v>0.33595428309842751</c:v>
                </c:pt>
                <c:pt idx="1475">
                  <c:v>0.33623005159628599</c:v>
                </c:pt>
                <c:pt idx="1476">
                  <c:v>0.3362989937207535</c:v>
                </c:pt>
                <c:pt idx="1477">
                  <c:v>0.33657476221861626</c:v>
                </c:pt>
                <c:pt idx="1478">
                  <c:v>0.33664370434307911</c:v>
                </c:pt>
                <c:pt idx="1479">
                  <c:v>0.33691947284094292</c:v>
                </c:pt>
                <c:pt idx="1480">
                  <c:v>0.33698841496540827</c:v>
                </c:pt>
                <c:pt idx="1481">
                  <c:v>0.33726418346326764</c:v>
                </c:pt>
                <c:pt idx="1482">
                  <c:v>0.33733312558773232</c:v>
                </c:pt>
                <c:pt idx="1483">
                  <c:v>0.33760889408559452</c:v>
                </c:pt>
                <c:pt idx="1484">
                  <c:v>0.33767783621005965</c:v>
                </c:pt>
                <c:pt idx="1485">
                  <c:v>0.33795360470792146</c:v>
                </c:pt>
                <c:pt idx="1486">
                  <c:v>0.33802254683238664</c:v>
                </c:pt>
                <c:pt idx="1487">
                  <c:v>0.33829831533024951</c:v>
                </c:pt>
                <c:pt idx="1488">
                  <c:v>0.33836725745471347</c:v>
                </c:pt>
                <c:pt idx="1489">
                  <c:v>0.33871196807704079</c:v>
                </c:pt>
                <c:pt idx="1490">
                  <c:v>0.33905667869936751</c:v>
                </c:pt>
                <c:pt idx="1491">
                  <c:v>0.33940138932169439</c:v>
                </c:pt>
                <c:pt idx="1492">
                  <c:v>0.33974609994402122</c:v>
                </c:pt>
                <c:pt idx="1493">
                  <c:v>0.3400908105663461</c:v>
                </c:pt>
                <c:pt idx="1494">
                  <c:v>0.34043552118867337</c:v>
                </c:pt>
                <c:pt idx="1495">
                  <c:v>0.34078023181099937</c:v>
                </c:pt>
                <c:pt idx="1496">
                  <c:v>0.34112494243332575</c:v>
                </c:pt>
                <c:pt idx="1497">
                  <c:v>0.34146965305565458</c:v>
                </c:pt>
                <c:pt idx="1498">
                  <c:v>0.34181436367798268</c:v>
                </c:pt>
                <c:pt idx="1499">
                  <c:v>0.34215907430030612</c:v>
                </c:pt>
                <c:pt idx="1500">
                  <c:v>0.3422280164247723</c:v>
                </c:pt>
                <c:pt idx="1501">
                  <c:v>0.34250378492263428</c:v>
                </c:pt>
                <c:pt idx="1502">
                  <c:v>0.3425727270470994</c:v>
                </c:pt>
                <c:pt idx="1503">
                  <c:v>0.34284849554496227</c:v>
                </c:pt>
                <c:pt idx="1504">
                  <c:v>0.34291743766942639</c:v>
                </c:pt>
                <c:pt idx="1505">
                  <c:v>0.3431932061672871</c:v>
                </c:pt>
                <c:pt idx="1506">
                  <c:v>0.34326214829175211</c:v>
                </c:pt>
                <c:pt idx="1507">
                  <c:v>0.34353791678961337</c:v>
                </c:pt>
                <c:pt idx="1508">
                  <c:v>0.34360685891407988</c:v>
                </c:pt>
                <c:pt idx="1509">
                  <c:v>0.34388262741194126</c:v>
                </c:pt>
                <c:pt idx="1510">
                  <c:v>0.34395156953640682</c:v>
                </c:pt>
                <c:pt idx="1511">
                  <c:v>0.34422733803426736</c:v>
                </c:pt>
                <c:pt idx="1512">
                  <c:v>0.34429628015873193</c:v>
                </c:pt>
                <c:pt idx="1513">
                  <c:v>0.34457204865659374</c:v>
                </c:pt>
                <c:pt idx="1514">
                  <c:v>0.34464099078105936</c:v>
                </c:pt>
                <c:pt idx="1515">
                  <c:v>0.34491675927892251</c:v>
                </c:pt>
                <c:pt idx="1516">
                  <c:v>0.3449857014033863</c:v>
                </c:pt>
                <c:pt idx="1517">
                  <c:v>0.3452614699012484</c:v>
                </c:pt>
                <c:pt idx="1518">
                  <c:v>0.34533041202571318</c:v>
                </c:pt>
                <c:pt idx="1519">
                  <c:v>0.34560618052357411</c:v>
                </c:pt>
                <c:pt idx="1520">
                  <c:v>0.34567512264803879</c:v>
                </c:pt>
                <c:pt idx="1521">
                  <c:v>0.34595089114590327</c:v>
                </c:pt>
                <c:pt idx="1522">
                  <c:v>0.34601983327036739</c:v>
                </c:pt>
                <c:pt idx="1523">
                  <c:v>0.3462956017682281</c:v>
                </c:pt>
                <c:pt idx="1524">
                  <c:v>0.34636454389269533</c:v>
                </c:pt>
                <c:pt idx="1525">
                  <c:v>0.34670925451501888</c:v>
                </c:pt>
                <c:pt idx="1526">
                  <c:v>0.34705396513734793</c:v>
                </c:pt>
                <c:pt idx="1527">
                  <c:v>0.34739867575967603</c:v>
                </c:pt>
                <c:pt idx="1528">
                  <c:v>0.34774338638199975</c:v>
                </c:pt>
                <c:pt idx="1529">
                  <c:v>0.34808809700432858</c:v>
                </c:pt>
                <c:pt idx="1530">
                  <c:v>0.34843280762665557</c:v>
                </c:pt>
                <c:pt idx="1531">
                  <c:v>0.34877751824898012</c:v>
                </c:pt>
                <c:pt idx="1532">
                  <c:v>0.34912222887130712</c:v>
                </c:pt>
                <c:pt idx="1533">
                  <c:v>0.34946693949363522</c:v>
                </c:pt>
                <c:pt idx="1534">
                  <c:v>0.34981165011596188</c:v>
                </c:pt>
                <c:pt idx="1535">
                  <c:v>0.35015636073828732</c:v>
                </c:pt>
                <c:pt idx="1536">
                  <c:v>0.35050107136061565</c:v>
                </c:pt>
                <c:pt idx="1537">
                  <c:v>0.35084578198294358</c:v>
                </c:pt>
                <c:pt idx="1538">
                  <c:v>0.35119049260526802</c:v>
                </c:pt>
                <c:pt idx="1539">
                  <c:v>0.35125943472973276</c:v>
                </c:pt>
                <c:pt idx="1540">
                  <c:v>0.35153520322759402</c:v>
                </c:pt>
                <c:pt idx="1541">
                  <c:v>0.35160414535206175</c:v>
                </c:pt>
                <c:pt idx="1542">
                  <c:v>0.35187991384992351</c:v>
                </c:pt>
                <c:pt idx="1543">
                  <c:v>0.35194885597438846</c:v>
                </c:pt>
                <c:pt idx="1544">
                  <c:v>0.35222462447224923</c:v>
                </c:pt>
                <c:pt idx="1545">
                  <c:v>0.35229356659671279</c:v>
                </c:pt>
                <c:pt idx="1546">
                  <c:v>0.35256933509457611</c:v>
                </c:pt>
                <c:pt idx="1547">
                  <c:v>0.35263827721904251</c:v>
                </c:pt>
                <c:pt idx="1548">
                  <c:v>0.35291404571690232</c:v>
                </c:pt>
                <c:pt idx="1549">
                  <c:v>0.35298298784136922</c:v>
                </c:pt>
                <c:pt idx="1550">
                  <c:v>0.35325875633922832</c:v>
                </c:pt>
                <c:pt idx="1551">
                  <c:v>0.35332769846369438</c:v>
                </c:pt>
                <c:pt idx="1552">
                  <c:v>0.35360346696155498</c:v>
                </c:pt>
                <c:pt idx="1553">
                  <c:v>0.35367240908602132</c:v>
                </c:pt>
                <c:pt idx="1554">
                  <c:v>0.35394817758388364</c:v>
                </c:pt>
                <c:pt idx="1555">
                  <c:v>0.35401711970834698</c:v>
                </c:pt>
                <c:pt idx="1556">
                  <c:v>0.35429288820620902</c:v>
                </c:pt>
                <c:pt idx="1557">
                  <c:v>0.35436183033067564</c:v>
                </c:pt>
                <c:pt idx="1558">
                  <c:v>0.35463759882853479</c:v>
                </c:pt>
                <c:pt idx="1559">
                  <c:v>0.35470654095300108</c:v>
                </c:pt>
                <c:pt idx="1560">
                  <c:v>0.35505125157532774</c:v>
                </c:pt>
                <c:pt idx="1561">
                  <c:v>0.35539596219765651</c:v>
                </c:pt>
                <c:pt idx="1562">
                  <c:v>0.35574067281998223</c:v>
                </c:pt>
                <c:pt idx="1563">
                  <c:v>0.35608538344230911</c:v>
                </c:pt>
                <c:pt idx="1564">
                  <c:v>0.35643009406463538</c:v>
                </c:pt>
                <c:pt idx="1565">
                  <c:v>0.35677480468696132</c:v>
                </c:pt>
                <c:pt idx="1566">
                  <c:v>0.35711951530928993</c:v>
                </c:pt>
                <c:pt idx="1567">
                  <c:v>0.35746422593161664</c:v>
                </c:pt>
                <c:pt idx="1568">
                  <c:v>0.35780893655394352</c:v>
                </c:pt>
                <c:pt idx="1569">
                  <c:v>0.35815364717626802</c:v>
                </c:pt>
                <c:pt idx="1570">
                  <c:v>0.35849835779859501</c:v>
                </c:pt>
                <c:pt idx="1571">
                  <c:v>0.35884306842092201</c:v>
                </c:pt>
                <c:pt idx="1572">
                  <c:v>0.35918777904325122</c:v>
                </c:pt>
                <c:pt idx="1573">
                  <c:v>0.35953248966557638</c:v>
                </c:pt>
                <c:pt idx="1574">
                  <c:v>0.35987720028790393</c:v>
                </c:pt>
                <c:pt idx="1575">
                  <c:v>0.36022191091022898</c:v>
                </c:pt>
                <c:pt idx="1576">
                  <c:v>0.36029085303469432</c:v>
                </c:pt>
                <c:pt idx="1577">
                  <c:v>0.36056662153255764</c:v>
                </c:pt>
                <c:pt idx="1578">
                  <c:v>0.36063556365702132</c:v>
                </c:pt>
                <c:pt idx="1579">
                  <c:v>0.36091133215488447</c:v>
                </c:pt>
                <c:pt idx="1580">
                  <c:v>0.36098027427935087</c:v>
                </c:pt>
                <c:pt idx="1581">
                  <c:v>0.36125604277720902</c:v>
                </c:pt>
                <c:pt idx="1582">
                  <c:v>0.36132498490167747</c:v>
                </c:pt>
                <c:pt idx="1583">
                  <c:v>0.36160075339953723</c:v>
                </c:pt>
                <c:pt idx="1584">
                  <c:v>0.36166969552400346</c:v>
                </c:pt>
                <c:pt idx="1585">
                  <c:v>0.36194546402186423</c:v>
                </c:pt>
                <c:pt idx="1586">
                  <c:v>0.36201440614632802</c:v>
                </c:pt>
                <c:pt idx="1587">
                  <c:v>0.36229017464419</c:v>
                </c:pt>
                <c:pt idx="1588">
                  <c:v>0.36235911676865623</c:v>
                </c:pt>
                <c:pt idx="1589">
                  <c:v>0.36263488526651638</c:v>
                </c:pt>
                <c:pt idx="1590">
                  <c:v>0.36270382739098317</c:v>
                </c:pt>
                <c:pt idx="1591">
                  <c:v>0.36297959588884626</c:v>
                </c:pt>
                <c:pt idx="1592">
                  <c:v>0.363048538013309</c:v>
                </c:pt>
                <c:pt idx="1593">
                  <c:v>0.36339324863563499</c:v>
                </c:pt>
                <c:pt idx="1594">
                  <c:v>0.36373795925796198</c:v>
                </c:pt>
                <c:pt idx="1595">
                  <c:v>0.36408266988029186</c:v>
                </c:pt>
                <c:pt idx="1596">
                  <c:v>0.36442738050261775</c:v>
                </c:pt>
                <c:pt idx="1597">
                  <c:v>0.36477209112494452</c:v>
                </c:pt>
                <c:pt idx="1598">
                  <c:v>0.36511680174727157</c:v>
                </c:pt>
                <c:pt idx="1599">
                  <c:v>0.36546151236959723</c:v>
                </c:pt>
                <c:pt idx="1600">
                  <c:v>0.36580622299192411</c:v>
                </c:pt>
                <c:pt idx="1601">
                  <c:v>0.36615093361425205</c:v>
                </c:pt>
                <c:pt idx="1602">
                  <c:v>0.36649564423657599</c:v>
                </c:pt>
                <c:pt idx="1603">
                  <c:v>0.36684035485890298</c:v>
                </c:pt>
                <c:pt idx="1604">
                  <c:v>0.36718506548122998</c:v>
                </c:pt>
                <c:pt idx="1605">
                  <c:v>0.36752977610355875</c:v>
                </c:pt>
                <c:pt idx="1606">
                  <c:v>0.36787448672588552</c:v>
                </c:pt>
                <c:pt idx="1607">
                  <c:v>0.3682191973482114</c:v>
                </c:pt>
                <c:pt idx="1608">
                  <c:v>0.36856390797053823</c:v>
                </c:pt>
                <c:pt idx="1609">
                  <c:v>0.36890861859286622</c:v>
                </c:pt>
                <c:pt idx="1610">
                  <c:v>0.36925332921519</c:v>
                </c:pt>
                <c:pt idx="1611">
                  <c:v>0.36959803983751732</c:v>
                </c:pt>
                <c:pt idx="1612">
                  <c:v>0.36966698196198522</c:v>
                </c:pt>
                <c:pt idx="1613">
                  <c:v>0.36994275045984593</c:v>
                </c:pt>
                <c:pt idx="1614">
                  <c:v>0.37001169258430938</c:v>
                </c:pt>
                <c:pt idx="1615">
                  <c:v>0.37028746108217264</c:v>
                </c:pt>
                <c:pt idx="1616">
                  <c:v>0.37035640320663793</c:v>
                </c:pt>
                <c:pt idx="1617">
                  <c:v>0.37063217170449875</c:v>
                </c:pt>
                <c:pt idx="1618">
                  <c:v>0.37070111382896298</c:v>
                </c:pt>
                <c:pt idx="1619">
                  <c:v>0.37097688232682652</c:v>
                </c:pt>
                <c:pt idx="1620">
                  <c:v>0.37104582445128975</c:v>
                </c:pt>
                <c:pt idx="1621">
                  <c:v>0.37139053507361747</c:v>
                </c:pt>
                <c:pt idx="1622">
                  <c:v>0.37173524569594302</c:v>
                </c:pt>
                <c:pt idx="1623">
                  <c:v>0.37207995631827123</c:v>
                </c:pt>
                <c:pt idx="1624">
                  <c:v>0.37242466694059945</c:v>
                </c:pt>
                <c:pt idx="1625">
                  <c:v>0.37276937756292411</c:v>
                </c:pt>
                <c:pt idx="1626">
                  <c:v>0.37311408818525205</c:v>
                </c:pt>
                <c:pt idx="1627">
                  <c:v>0.37345879880757893</c:v>
                </c:pt>
                <c:pt idx="1628">
                  <c:v>0.37380350942990564</c:v>
                </c:pt>
                <c:pt idx="1629">
                  <c:v>0.37414822005223097</c:v>
                </c:pt>
                <c:pt idx="1630">
                  <c:v>0.37449293067455847</c:v>
                </c:pt>
                <c:pt idx="1631">
                  <c:v>0.37483764129688546</c:v>
                </c:pt>
                <c:pt idx="1632">
                  <c:v>0.37518235191921351</c:v>
                </c:pt>
                <c:pt idx="1633">
                  <c:v>0.375527062541538</c:v>
                </c:pt>
                <c:pt idx="1634">
                  <c:v>0.37587177316386733</c:v>
                </c:pt>
                <c:pt idx="1635">
                  <c:v>0.37621648378619132</c:v>
                </c:pt>
                <c:pt idx="1636">
                  <c:v>0.37656119440851799</c:v>
                </c:pt>
                <c:pt idx="1637">
                  <c:v>0.37690590503084787</c:v>
                </c:pt>
                <c:pt idx="1638">
                  <c:v>0.37725061565317197</c:v>
                </c:pt>
                <c:pt idx="1639">
                  <c:v>0.37759532627549802</c:v>
                </c:pt>
                <c:pt idx="1640">
                  <c:v>0.37794003689782646</c:v>
                </c:pt>
                <c:pt idx="1641">
                  <c:v>0.37828474752015323</c:v>
                </c:pt>
                <c:pt idx="1642">
                  <c:v>0.37862945814248011</c:v>
                </c:pt>
                <c:pt idx="1643">
                  <c:v>0.37869840026694523</c:v>
                </c:pt>
                <c:pt idx="1644">
                  <c:v>0.37897416876480833</c:v>
                </c:pt>
                <c:pt idx="1645">
                  <c:v>0.37904311088927223</c:v>
                </c:pt>
                <c:pt idx="1646">
                  <c:v>0.37911205301373602</c:v>
                </c:pt>
                <c:pt idx="1647">
                  <c:v>0.37918099513820358</c:v>
                </c:pt>
                <c:pt idx="1648">
                  <c:v>0.37931887938713527</c:v>
                </c:pt>
                <c:pt idx="1649">
                  <c:v>0.37938782151159811</c:v>
                </c:pt>
                <c:pt idx="1650">
                  <c:v>0.37945676363606551</c:v>
                </c:pt>
                <c:pt idx="1651">
                  <c:v>0.37952570576052946</c:v>
                </c:pt>
                <c:pt idx="1652">
                  <c:v>0.37973253213392399</c:v>
                </c:pt>
                <c:pt idx="1653">
                  <c:v>0.37980147425839123</c:v>
                </c:pt>
                <c:pt idx="1654">
                  <c:v>0.37987041638285834</c:v>
                </c:pt>
                <c:pt idx="1655">
                  <c:v>0.38007724275625132</c:v>
                </c:pt>
                <c:pt idx="1656">
                  <c:v>0.38014618488071711</c:v>
                </c:pt>
                <c:pt idx="1657">
                  <c:v>0.38021512700518201</c:v>
                </c:pt>
                <c:pt idx="1658">
                  <c:v>0.38042195337857987</c:v>
                </c:pt>
                <c:pt idx="1659">
                  <c:v>0.38049089550304493</c:v>
                </c:pt>
                <c:pt idx="1660">
                  <c:v>0.38055983762750911</c:v>
                </c:pt>
                <c:pt idx="1661">
                  <c:v>0.38076666400090664</c:v>
                </c:pt>
                <c:pt idx="1662">
                  <c:v>0.38083560612537032</c:v>
                </c:pt>
                <c:pt idx="1663">
                  <c:v>0.38090454824983705</c:v>
                </c:pt>
                <c:pt idx="1664">
                  <c:v>0.38111137462323108</c:v>
                </c:pt>
                <c:pt idx="1665">
                  <c:v>0.38118031674769864</c:v>
                </c:pt>
                <c:pt idx="1666">
                  <c:v>0.38124925887216199</c:v>
                </c:pt>
                <c:pt idx="1667">
                  <c:v>0.38145608524556057</c:v>
                </c:pt>
                <c:pt idx="1668">
                  <c:v>0.38152502737002464</c:v>
                </c:pt>
                <c:pt idx="1669">
                  <c:v>0.38159396949449093</c:v>
                </c:pt>
                <c:pt idx="1670">
                  <c:v>0.38180079586788834</c:v>
                </c:pt>
                <c:pt idx="1671">
                  <c:v>0.38186973799235252</c:v>
                </c:pt>
                <c:pt idx="1672">
                  <c:v>0.38193868011681764</c:v>
                </c:pt>
                <c:pt idx="1673">
                  <c:v>0.38214550649021201</c:v>
                </c:pt>
                <c:pt idx="1674">
                  <c:v>0.38221444861467846</c:v>
                </c:pt>
                <c:pt idx="1675">
                  <c:v>0.38228339073914364</c:v>
                </c:pt>
                <c:pt idx="1676">
                  <c:v>0.38249021711253911</c:v>
                </c:pt>
                <c:pt idx="1677">
                  <c:v>0.38255915923700523</c:v>
                </c:pt>
                <c:pt idx="1678">
                  <c:v>0.38262810136147152</c:v>
                </c:pt>
                <c:pt idx="1679">
                  <c:v>0.38283492773486827</c:v>
                </c:pt>
                <c:pt idx="1680">
                  <c:v>0.38290386985933328</c:v>
                </c:pt>
                <c:pt idx="1681">
                  <c:v>0.38297281198379851</c:v>
                </c:pt>
                <c:pt idx="1682">
                  <c:v>0.38317963835719232</c:v>
                </c:pt>
                <c:pt idx="1683">
                  <c:v>0.38324858048165811</c:v>
                </c:pt>
                <c:pt idx="1684">
                  <c:v>0.38331752260612301</c:v>
                </c:pt>
                <c:pt idx="1685">
                  <c:v>0.38352434897952065</c:v>
                </c:pt>
                <c:pt idx="1686">
                  <c:v>0.38359329110398432</c:v>
                </c:pt>
                <c:pt idx="1687">
                  <c:v>0.38366223322845122</c:v>
                </c:pt>
                <c:pt idx="1688">
                  <c:v>0.38386905960184664</c:v>
                </c:pt>
                <c:pt idx="1689">
                  <c:v>0.38393800172631098</c:v>
                </c:pt>
                <c:pt idx="1690">
                  <c:v>0.38400694385077805</c:v>
                </c:pt>
                <c:pt idx="1691">
                  <c:v>0.38421377022417347</c:v>
                </c:pt>
                <c:pt idx="1692">
                  <c:v>0.38428271234863964</c:v>
                </c:pt>
                <c:pt idx="1693">
                  <c:v>0.38435165447310299</c:v>
                </c:pt>
                <c:pt idx="1694">
                  <c:v>0.38455848084650046</c:v>
                </c:pt>
                <c:pt idx="1695">
                  <c:v>0.38462742297096564</c:v>
                </c:pt>
                <c:pt idx="1696">
                  <c:v>0.38469636509543192</c:v>
                </c:pt>
                <c:pt idx="1697">
                  <c:v>0.38490319146882723</c:v>
                </c:pt>
                <c:pt idx="1698">
                  <c:v>0.38497213359329246</c:v>
                </c:pt>
                <c:pt idx="1699">
                  <c:v>0.38504107571775764</c:v>
                </c:pt>
                <c:pt idx="1700">
                  <c:v>0.385247902091153</c:v>
                </c:pt>
                <c:pt idx="1701">
                  <c:v>0.38531684421562057</c:v>
                </c:pt>
                <c:pt idx="1702">
                  <c:v>0.38538578634008558</c:v>
                </c:pt>
                <c:pt idx="1703">
                  <c:v>0.38559261271348011</c:v>
                </c:pt>
                <c:pt idx="1704">
                  <c:v>0.38566155483794623</c:v>
                </c:pt>
                <c:pt idx="1705">
                  <c:v>0.38573049696241146</c:v>
                </c:pt>
                <c:pt idx="1706">
                  <c:v>0.38593732333580805</c:v>
                </c:pt>
                <c:pt idx="1707">
                  <c:v>0.38600626546027328</c:v>
                </c:pt>
                <c:pt idx="1708">
                  <c:v>0.38607520758473823</c:v>
                </c:pt>
                <c:pt idx="1709">
                  <c:v>0.38628203395813332</c:v>
                </c:pt>
                <c:pt idx="1710">
                  <c:v>0.38635097608260005</c:v>
                </c:pt>
                <c:pt idx="1711">
                  <c:v>0.3864199182070665</c:v>
                </c:pt>
                <c:pt idx="1712">
                  <c:v>0.38662674458046165</c:v>
                </c:pt>
                <c:pt idx="1713">
                  <c:v>0.38669568670492532</c:v>
                </c:pt>
                <c:pt idx="1714">
                  <c:v>0.38676462882939111</c:v>
                </c:pt>
                <c:pt idx="1715">
                  <c:v>0.38697145520278764</c:v>
                </c:pt>
                <c:pt idx="1716">
                  <c:v>0.38704039732725526</c:v>
                </c:pt>
                <c:pt idx="1717">
                  <c:v>0.38710933945171699</c:v>
                </c:pt>
                <c:pt idx="1718">
                  <c:v>0.38717828157618323</c:v>
                </c:pt>
                <c:pt idx="1719">
                  <c:v>0.38731616582511552</c:v>
                </c:pt>
                <c:pt idx="1720">
                  <c:v>0.38738510794958186</c:v>
                </c:pt>
                <c:pt idx="1721">
                  <c:v>0.38745405007404593</c:v>
                </c:pt>
                <c:pt idx="1722">
                  <c:v>0.38752299219851116</c:v>
                </c:pt>
                <c:pt idx="1723">
                  <c:v>0.38772981857190508</c:v>
                </c:pt>
                <c:pt idx="1724">
                  <c:v>0.38779876069637098</c:v>
                </c:pt>
                <c:pt idx="1725">
                  <c:v>0.38786770282083793</c:v>
                </c:pt>
                <c:pt idx="1726">
                  <c:v>0.38807452919423452</c:v>
                </c:pt>
                <c:pt idx="1727">
                  <c:v>0.38814347131869864</c:v>
                </c:pt>
                <c:pt idx="1728">
                  <c:v>0.38821241344316298</c:v>
                </c:pt>
                <c:pt idx="1729">
                  <c:v>0.38841923981656035</c:v>
                </c:pt>
                <c:pt idx="1730">
                  <c:v>0.38848818194102652</c:v>
                </c:pt>
                <c:pt idx="1731">
                  <c:v>0.38855712406548998</c:v>
                </c:pt>
                <c:pt idx="1732">
                  <c:v>0.38876395043888601</c:v>
                </c:pt>
                <c:pt idx="1733">
                  <c:v>0.38883289256335246</c:v>
                </c:pt>
                <c:pt idx="1734">
                  <c:v>0.38890183468781764</c:v>
                </c:pt>
                <c:pt idx="1735">
                  <c:v>0.38910866106121422</c:v>
                </c:pt>
                <c:pt idx="1736">
                  <c:v>0.38917760318568051</c:v>
                </c:pt>
                <c:pt idx="1737">
                  <c:v>0.38924654531014447</c:v>
                </c:pt>
                <c:pt idx="1738">
                  <c:v>0.38945337168353938</c:v>
                </c:pt>
                <c:pt idx="1739">
                  <c:v>0.3895223138080065</c:v>
                </c:pt>
                <c:pt idx="1740">
                  <c:v>0.38959125593247146</c:v>
                </c:pt>
                <c:pt idx="1741">
                  <c:v>0.38979808230586793</c:v>
                </c:pt>
                <c:pt idx="1742">
                  <c:v>0.389867024430331</c:v>
                </c:pt>
                <c:pt idx="1743">
                  <c:v>0.38993596655479823</c:v>
                </c:pt>
                <c:pt idx="1744">
                  <c:v>0.39014279292819298</c:v>
                </c:pt>
                <c:pt idx="1745">
                  <c:v>0.39021173505266005</c:v>
                </c:pt>
                <c:pt idx="1746">
                  <c:v>0.39028067717712528</c:v>
                </c:pt>
                <c:pt idx="1747">
                  <c:v>0.39048750355052064</c:v>
                </c:pt>
                <c:pt idx="1748">
                  <c:v>0.39055644567498693</c:v>
                </c:pt>
                <c:pt idx="1749">
                  <c:v>0.39062538779945333</c:v>
                </c:pt>
                <c:pt idx="1750">
                  <c:v>0.39083221417284858</c:v>
                </c:pt>
                <c:pt idx="1751">
                  <c:v>0.39090115629731198</c:v>
                </c:pt>
                <c:pt idx="1752">
                  <c:v>0.39097009842177732</c:v>
                </c:pt>
                <c:pt idx="1753">
                  <c:v>0.39117692479517446</c:v>
                </c:pt>
                <c:pt idx="1754">
                  <c:v>0.39124586691963964</c:v>
                </c:pt>
                <c:pt idx="1755">
                  <c:v>0.39131480904410726</c:v>
                </c:pt>
                <c:pt idx="1756">
                  <c:v>0.39152163541750123</c:v>
                </c:pt>
                <c:pt idx="1757">
                  <c:v>0.39159057754196647</c:v>
                </c:pt>
                <c:pt idx="1758">
                  <c:v>0.39165951966642998</c:v>
                </c:pt>
                <c:pt idx="1759">
                  <c:v>0.39186634603982851</c:v>
                </c:pt>
                <c:pt idx="1760">
                  <c:v>0.39193528816429346</c:v>
                </c:pt>
                <c:pt idx="1761">
                  <c:v>0.39200423028875875</c:v>
                </c:pt>
                <c:pt idx="1762">
                  <c:v>0.392211056662153</c:v>
                </c:pt>
                <c:pt idx="1763">
                  <c:v>0.39227999878662023</c:v>
                </c:pt>
                <c:pt idx="1764">
                  <c:v>0.39234894091108546</c:v>
                </c:pt>
                <c:pt idx="1765">
                  <c:v>0.39255576728448333</c:v>
                </c:pt>
                <c:pt idx="1766">
                  <c:v>0.3926247094089475</c:v>
                </c:pt>
                <c:pt idx="1767">
                  <c:v>0.39269365153341101</c:v>
                </c:pt>
                <c:pt idx="1768">
                  <c:v>0.39290047790681026</c:v>
                </c:pt>
                <c:pt idx="1769">
                  <c:v>0.39296942003127311</c:v>
                </c:pt>
                <c:pt idx="1770">
                  <c:v>0.39303836215573823</c:v>
                </c:pt>
                <c:pt idx="1771">
                  <c:v>0.39324518852913393</c:v>
                </c:pt>
                <c:pt idx="1772">
                  <c:v>0.39331413065359938</c:v>
                </c:pt>
                <c:pt idx="1773">
                  <c:v>0.39338307277806622</c:v>
                </c:pt>
                <c:pt idx="1774">
                  <c:v>0.39358989915146286</c:v>
                </c:pt>
                <c:pt idx="1775">
                  <c:v>0.39365884127592793</c:v>
                </c:pt>
                <c:pt idx="1776">
                  <c:v>0.39372778340039138</c:v>
                </c:pt>
                <c:pt idx="1777">
                  <c:v>0.39393460977378858</c:v>
                </c:pt>
                <c:pt idx="1778">
                  <c:v>0.39400355189825365</c:v>
                </c:pt>
                <c:pt idx="1779">
                  <c:v>0.39407249402271993</c:v>
                </c:pt>
                <c:pt idx="1780">
                  <c:v>0.39427932039611402</c:v>
                </c:pt>
                <c:pt idx="1781">
                  <c:v>0.39434826252058064</c:v>
                </c:pt>
                <c:pt idx="1782">
                  <c:v>0.39441720464504693</c:v>
                </c:pt>
                <c:pt idx="1783">
                  <c:v>0.39462403101844351</c:v>
                </c:pt>
                <c:pt idx="1784">
                  <c:v>0.39469297314290852</c:v>
                </c:pt>
                <c:pt idx="1785">
                  <c:v>0.39476191526737264</c:v>
                </c:pt>
                <c:pt idx="1786">
                  <c:v>0.39496874164076951</c:v>
                </c:pt>
                <c:pt idx="1787">
                  <c:v>0.39503768376523446</c:v>
                </c:pt>
                <c:pt idx="1788">
                  <c:v>0.39510662588970058</c:v>
                </c:pt>
                <c:pt idx="1789">
                  <c:v>0.39531345226309511</c:v>
                </c:pt>
                <c:pt idx="1790">
                  <c:v>0.39538239438756234</c:v>
                </c:pt>
                <c:pt idx="1791">
                  <c:v>0.39545133651202502</c:v>
                </c:pt>
                <c:pt idx="1792">
                  <c:v>0.39565816288542305</c:v>
                </c:pt>
                <c:pt idx="1793">
                  <c:v>0.39572710500988845</c:v>
                </c:pt>
                <c:pt idx="1794">
                  <c:v>0.39579604713435323</c:v>
                </c:pt>
                <c:pt idx="1795">
                  <c:v>0.39607181563221522</c:v>
                </c:pt>
                <c:pt idx="1796">
                  <c:v>0.39614075775667923</c:v>
                </c:pt>
                <c:pt idx="1797">
                  <c:v>0.39641652625454327</c:v>
                </c:pt>
                <c:pt idx="1798">
                  <c:v>0.39648546837900833</c:v>
                </c:pt>
                <c:pt idx="1799">
                  <c:v>0.39655441050347223</c:v>
                </c:pt>
                <c:pt idx="1800">
                  <c:v>0.39676123687686732</c:v>
                </c:pt>
                <c:pt idx="1801">
                  <c:v>0.39683017900133238</c:v>
                </c:pt>
                <c:pt idx="1802">
                  <c:v>0.39689912112579823</c:v>
                </c:pt>
                <c:pt idx="1803">
                  <c:v>0.39710594749919298</c:v>
                </c:pt>
                <c:pt idx="1804">
                  <c:v>0.39717488962366226</c:v>
                </c:pt>
                <c:pt idx="1805">
                  <c:v>0.397243831748124</c:v>
                </c:pt>
                <c:pt idx="1806">
                  <c:v>0.39745065812151997</c:v>
                </c:pt>
                <c:pt idx="1807">
                  <c:v>0.39751960024598693</c:v>
                </c:pt>
                <c:pt idx="1808">
                  <c:v>0.39758854237045427</c:v>
                </c:pt>
                <c:pt idx="1809">
                  <c:v>0.39779536874384847</c:v>
                </c:pt>
                <c:pt idx="1810">
                  <c:v>0.39786431086831364</c:v>
                </c:pt>
                <c:pt idx="1811">
                  <c:v>0.39793325299277832</c:v>
                </c:pt>
                <c:pt idx="1812">
                  <c:v>0.39814007936617546</c:v>
                </c:pt>
                <c:pt idx="1813">
                  <c:v>0.39820902149063908</c:v>
                </c:pt>
                <c:pt idx="1814">
                  <c:v>0.39827796361510565</c:v>
                </c:pt>
                <c:pt idx="1815">
                  <c:v>0.39848478998850334</c:v>
                </c:pt>
                <c:pt idx="1816">
                  <c:v>0.39855373211296746</c:v>
                </c:pt>
                <c:pt idx="1817">
                  <c:v>0.39862267423743347</c:v>
                </c:pt>
                <c:pt idx="1818">
                  <c:v>0.39882950061082934</c:v>
                </c:pt>
                <c:pt idx="1819">
                  <c:v>0.39889844273529423</c:v>
                </c:pt>
                <c:pt idx="1820">
                  <c:v>0.39896738485976052</c:v>
                </c:pt>
                <c:pt idx="1821">
                  <c:v>0.39917421123315616</c:v>
                </c:pt>
                <c:pt idx="1822">
                  <c:v>0.39924315335762023</c:v>
                </c:pt>
                <c:pt idx="1823">
                  <c:v>0.39931209548208757</c:v>
                </c:pt>
                <c:pt idx="1824">
                  <c:v>0.39951892185548427</c:v>
                </c:pt>
                <c:pt idx="1825">
                  <c:v>0.39958786397995044</c:v>
                </c:pt>
                <c:pt idx="1826">
                  <c:v>0.39965680610441351</c:v>
                </c:pt>
                <c:pt idx="1827">
                  <c:v>0.39986363247780993</c:v>
                </c:pt>
                <c:pt idx="1828">
                  <c:v>0.39993257460227505</c:v>
                </c:pt>
                <c:pt idx="1829">
                  <c:v>0.40000151672673773</c:v>
                </c:pt>
                <c:pt idx="1830">
                  <c:v>0.40020834310013376</c:v>
                </c:pt>
                <c:pt idx="1831">
                  <c:v>0.40027728522460193</c:v>
                </c:pt>
                <c:pt idx="1832">
                  <c:v>0.40034622734906722</c:v>
                </c:pt>
                <c:pt idx="1833">
                  <c:v>0.40055305372246108</c:v>
                </c:pt>
                <c:pt idx="1834">
                  <c:v>0.40062199584692598</c:v>
                </c:pt>
                <c:pt idx="1835">
                  <c:v>0.40069093797139199</c:v>
                </c:pt>
                <c:pt idx="1836">
                  <c:v>0.40089776434478946</c:v>
                </c:pt>
                <c:pt idx="1837">
                  <c:v>0.40096670646925464</c:v>
                </c:pt>
                <c:pt idx="1838">
                  <c:v>0.40103564859371771</c:v>
                </c:pt>
                <c:pt idx="1839">
                  <c:v>0.40124247496711501</c:v>
                </c:pt>
                <c:pt idx="1840">
                  <c:v>0.40131141709158002</c:v>
                </c:pt>
                <c:pt idx="1841">
                  <c:v>0.40138035921604664</c:v>
                </c:pt>
                <c:pt idx="1842">
                  <c:v>0.40158718558944351</c:v>
                </c:pt>
                <c:pt idx="1843">
                  <c:v>0.40165612771390702</c:v>
                </c:pt>
                <c:pt idx="1844">
                  <c:v>0.40172506983837197</c:v>
                </c:pt>
                <c:pt idx="1845">
                  <c:v>0.401931896211768</c:v>
                </c:pt>
                <c:pt idx="1846">
                  <c:v>0.40200083833623401</c:v>
                </c:pt>
                <c:pt idx="1847">
                  <c:v>0.40206978046069902</c:v>
                </c:pt>
                <c:pt idx="1848">
                  <c:v>0.40227660683409538</c:v>
                </c:pt>
                <c:pt idx="1849">
                  <c:v>0.40234554895856001</c:v>
                </c:pt>
                <c:pt idx="1850">
                  <c:v>0.40241449108302746</c:v>
                </c:pt>
                <c:pt idx="1851">
                  <c:v>0.40262131745642199</c:v>
                </c:pt>
                <c:pt idx="1852">
                  <c:v>0.402690259580887</c:v>
                </c:pt>
                <c:pt idx="1853">
                  <c:v>0.40275920170535201</c:v>
                </c:pt>
                <c:pt idx="1854">
                  <c:v>0.40296602807874798</c:v>
                </c:pt>
                <c:pt idx="1855">
                  <c:v>0.40303497020321438</c:v>
                </c:pt>
                <c:pt idx="1856">
                  <c:v>0.40310391232768022</c:v>
                </c:pt>
                <c:pt idx="1857">
                  <c:v>0.40331073870107498</c:v>
                </c:pt>
                <c:pt idx="1858">
                  <c:v>0.40337968082554293</c:v>
                </c:pt>
                <c:pt idx="1859">
                  <c:v>0.40344862295000711</c:v>
                </c:pt>
                <c:pt idx="1860">
                  <c:v>0.40365544932340208</c:v>
                </c:pt>
                <c:pt idx="1861">
                  <c:v>0.40372439144786887</c:v>
                </c:pt>
                <c:pt idx="1862">
                  <c:v>0.40379333357233171</c:v>
                </c:pt>
                <c:pt idx="1863">
                  <c:v>0.40400015994572902</c:v>
                </c:pt>
                <c:pt idx="1864">
                  <c:v>0.40406910207019375</c:v>
                </c:pt>
                <c:pt idx="1865">
                  <c:v>0.40413804419465998</c:v>
                </c:pt>
                <c:pt idx="1866">
                  <c:v>0.40441381269252102</c:v>
                </c:pt>
                <c:pt idx="1867">
                  <c:v>0.40448275481698598</c:v>
                </c:pt>
                <c:pt idx="1868">
                  <c:v>0.40475852331485057</c:v>
                </c:pt>
                <c:pt idx="1869">
                  <c:v>0.40482746543931464</c:v>
                </c:pt>
                <c:pt idx="1870">
                  <c:v>0.40510323393717401</c:v>
                </c:pt>
                <c:pt idx="1871">
                  <c:v>0.40517217606164146</c:v>
                </c:pt>
                <c:pt idx="1872">
                  <c:v>0.40544794455950101</c:v>
                </c:pt>
                <c:pt idx="1873">
                  <c:v>0.40551688668396846</c:v>
                </c:pt>
                <c:pt idx="1874">
                  <c:v>0.40558582880843208</c:v>
                </c:pt>
                <c:pt idx="1875">
                  <c:v>0.405792655181828</c:v>
                </c:pt>
                <c:pt idx="1876">
                  <c:v>0.40586159730629423</c:v>
                </c:pt>
                <c:pt idx="1877">
                  <c:v>0.40593053943075902</c:v>
                </c:pt>
                <c:pt idx="1878">
                  <c:v>0.40613736580415538</c:v>
                </c:pt>
                <c:pt idx="1879">
                  <c:v>0.40620630792862111</c:v>
                </c:pt>
                <c:pt idx="1880">
                  <c:v>0.40627525005308479</c:v>
                </c:pt>
                <c:pt idx="1881">
                  <c:v>0.40648207642648232</c:v>
                </c:pt>
                <c:pt idx="1882">
                  <c:v>0.406551018550947</c:v>
                </c:pt>
                <c:pt idx="1883">
                  <c:v>0.40661996067541323</c:v>
                </c:pt>
                <c:pt idx="1884">
                  <c:v>0.40682678704881087</c:v>
                </c:pt>
                <c:pt idx="1885">
                  <c:v>0.40689572917327432</c:v>
                </c:pt>
                <c:pt idx="1886">
                  <c:v>0.40696467129774183</c:v>
                </c:pt>
                <c:pt idx="1887">
                  <c:v>0.40717149767113475</c:v>
                </c:pt>
                <c:pt idx="1888">
                  <c:v>0.40724043979559993</c:v>
                </c:pt>
                <c:pt idx="1889">
                  <c:v>0.40730938192006805</c:v>
                </c:pt>
                <c:pt idx="1890">
                  <c:v>0.40751620829346347</c:v>
                </c:pt>
                <c:pt idx="1891">
                  <c:v>0.40758515041792676</c:v>
                </c:pt>
                <c:pt idx="1892">
                  <c:v>0.40765409254239299</c:v>
                </c:pt>
                <c:pt idx="1893">
                  <c:v>0.40786091891579046</c:v>
                </c:pt>
                <c:pt idx="1894">
                  <c:v>0.40792986104025658</c:v>
                </c:pt>
                <c:pt idx="1895">
                  <c:v>0.40799880316472087</c:v>
                </c:pt>
                <c:pt idx="1896">
                  <c:v>0.40820562953811479</c:v>
                </c:pt>
                <c:pt idx="1897">
                  <c:v>0.40827457166258246</c:v>
                </c:pt>
                <c:pt idx="1898">
                  <c:v>0.40834351378704764</c:v>
                </c:pt>
                <c:pt idx="1899">
                  <c:v>0.40855034016044323</c:v>
                </c:pt>
                <c:pt idx="1900">
                  <c:v>0.40861928228490846</c:v>
                </c:pt>
                <c:pt idx="1901">
                  <c:v>0.40868822440937302</c:v>
                </c:pt>
                <c:pt idx="1902">
                  <c:v>0.408895050782769</c:v>
                </c:pt>
                <c:pt idx="1903">
                  <c:v>0.40896399290723523</c:v>
                </c:pt>
                <c:pt idx="1904">
                  <c:v>0.40903293503170002</c:v>
                </c:pt>
                <c:pt idx="1905">
                  <c:v>0.40923976140509599</c:v>
                </c:pt>
                <c:pt idx="1906">
                  <c:v>0.40930870352956322</c:v>
                </c:pt>
                <c:pt idx="1907">
                  <c:v>0.40937764565402723</c:v>
                </c:pt>
                <c:pt idx="1908">
                  <c:v>0.40958447202742393</c:v>
                </c:pt>
                <c:pt idx="1909">
                  <c:v>0.409653414151888</c:v>
                </c:pt>
                <c:pt idx="1910">
                  <c:v>0.40972235627635301</c:v>
                </c:pt>
                <c:pt idx="1911">
                  <c:v>0.40992918264975065</c:v>
                </c:pt>
                <c:pt idx="1912">
                  <c:v>0.40999812477421532</c:v>
                </c:pt>
                <c:pt idx="1913">
                  <c:v>0.41006706689868111</c:v>
                </c:pt>
                <c:pt idx="1914">
                  <c:v>0.41027389327207764</c:v>
                </c:pt>
                <c:pt idx="1915">
                  <c:v>0.41034283539654293</c:v>
                </c:pt>
                <c:pt idx="1916">
                  <c:v>0.41041177752100738</c:v>
                </c:pt>
                <c:pt idx="1917">
                  <c:v>0.41061860389440552</c:v>
                </c:pt>
                <c:pt idx="1918">
                  <c:v>0.41068754601886798</c:v>
                </c:pt>
                <c:pt idx="1919">
                  <c:v>0.41075648814333299</c:v>
                </c:pt>
                <c:pt idx="1920">
                  <c:v>0.41096331451672879</c:v>
                </c:pt>
                <c:pt idx="1921">
                  <c:v>0.41103225664119336</c:v>
                </c:pt>
                <c:pt idx="1922">
                  <c:v>0.41110119876565998</c:v>
                </c:pt>
                <c:pt idx="1923">
                  <c:v>0.41130802513905851</c:v>
                </c:pt>
                <c:pt idx="1924">
                  <c:v>0.41137696726352452</c:v>
                </c:pt>
                <c:pt idx="1925">
                  <c:v>0.41144590938798864</c:v>
                </c:pt>
                <c:pt idx="1926">
                  <c:v>0.411652735761383</c:v>
                </c:pt>
                <c:pt idx="1927">
                  <c:v>0.41172167788585057</c:v>
                </c:pt>
                <c:pt idx="1928">
                  <c:v>0.41179062001031375</c:v>
                </c:pt>
                <c:pt idx="1929">
                  <c:v>0.41199744638371</c:v>
                </c:pt>
                <c:pt idx="1930">
                  <c:v>0.41206638850817501</c:v>
                </c:pt>
                <c:pt idx="1931">
                  <c:v>0.41213533063264102</c:v>
                </c:pt>
                <c:pt idx="1932">
                  <c:v>0.41241109913050311</c:v>
                </c:pt>
                <c:pt idx="1933">
                  <c:v>0.41248004125496951</c:v>
                </c:pt>
                <c:pt idx="1934">
                  <c:v>0.41275580975282938</c:v>
                </c:pt>
                <c:pt idx="1935">
                  <c:v>0.4128247518772965</c:v>
                </c:pt>
                <c:pt idx="1936">
                  <c:v>0.41310052037515532</c:v>
                </c:pt>
                <c:pt idx="1937">
                  <c:v>0.41316946249962211</c:v>
                </c:pt>
                <c:pt idx="1938">
                  <c:v>0.41344523099748198</c:v>
                </c:pt>
                <c:pt idx="1939">
                  <c:v>0.41351417312195005</c:v>
                </c:pt>
                <c:pt idx="1940">
                  <c:v>0.41378994161981064</c:v>
                </c:pt>
                <c:pt idx="1941">
                  <c:v>0.41385888374427726</c:v>
                </c:pt>
                <c:pt idx="1942">
                  <c:v>0.41413465224213603</c:v>
                </c:pt>
                <c:pt idx="1943">
                  <c:v>0.41420359436660098</c:v>
                </c:pt>
                <c:pt idx="1944">
                  <c:v>0.41447936286446557</c:v>
                </c:pt>
                <c:pt idx="1945">
                  <c:v>0.41454830498892797</c:v>
                </c:pt>
                <c:pt idx="1946">
                  <c:v>0.41461724711339293</c:v>
                </c:pt>
                <c:pt idx="1947">
                  <c:v>0.41482407348679023</c:v>
                </c:pt>
                <c:pt idx="1948">
                  <c:v>0.41489301561125502</c:v>
                </c:pt>
                <c:pt idx="1949">
                  <c:v>0.41496195773571998</c:v>
                </c:pt>
                <c:pt idx="1950">
                  <c:v>0.41516878410911723</c:v>
                </c:pt>
                <c:pt idx="1951">
                  <c:v>0.41523772623358074</c:v>
                </c:pt>
                <c:pt idx="1952">
                  <c:v>0.41530666835804958</c:v>
                </c:pt>
                <c:pt idx="1953">
                  <c:v>0.41551349473144411</c:v>
                </c:pt>
                <c:pt idx="1954">
                  <c:v>0.41558243685590923</c:v>
                </c:pt>
                <c:pt idx="1955">
                  <c:v>0.41565137898037402</c:v>
                </c:pt>
                <c:pt idx="1956">
                  <c:v>0.41585820535377205</c:v>
                </c:pt>
                <c:pt idx="1957">
                  <c:v>0.415927147478235</c:v>
                </c:pt>
                <c:pt idx="1958">
                  <c:v>0.41599608960270135</c:v>
                </c:pt>
                <c:pt idx="1959">
                  <c:v>0.41620291597609632</c:v>
                </c:pt>
                <c:pt idx="1960">
                  <c:v>0.416271858100562</c:v>
                </c:pt>
                <c:pt idx="1961">
                  <c:v>0.41634080022502823</c:v>
                </c:pt>
                <c:pt idx="1962">
                  <c:v>0.41654762659842293</c:v>
                </c:pt>
                <c:pt idx="1963">
                  <c:v>0.41661656872289005</c:v>
                </c:pt>
                <c:pt idx="1964">
                  <c:v>0.41668551084735511</c:v>
                </c:pt>
                <c:pt idx="1965">
                  <c:v>0.41689233722075164</c:v>
                </c:pt>
                <c:pt idx="1966">
                  <c:v>0.41696127934521693</c:v>
                </c:pt>
                <c:pt idx="1967">
                  <c:v>0.41703022146968138</c:v>
                </c:pt>
                <c:pt idx="1968">
                  <c:v>0.41723704784307675</c:v>
                </c:pt>
                <c:pt idx="1969">
                  <c:v>0.41730598996754487</c:v>
                </c:pt>
                <c:pt idx="1970">
                  <c:v>0.41737493209200893</c:v>
                </c:pt>
                <c:pt idx="1971">
                  <c:v>0.41758175846540302</c:v>
                </c:pt>
                <c:pt idx="1972">
                  <c:v>0.41765070058987064</c:v>
                </c:pt>
                <c:pt idx="1973">
                  <c:v>0.41771964271433393</c:v>
                </c:pt>
                <c:pt idx="1974">
                  <c:v>0.41792646908773251</c:v>
                </c:pt>
                <c:pt idx="1975">
                  <c:v>0.41799541121219602</c:v>
                </c:pt>
                <c:pt idx="1976">
                  <c:v>0.41806435333666264</c:v>
                </c:pt>
                <c:pt idx="1977">
                  <c:v>0.41827117971005823</c:v>
                </c:pt>
                <c:pt idx="1978">
                  <c:v>0.41834012183452346</c:v>
                </c:pt>
                <c:pt idx="1979">
                  <c:v>0.41840906395898958</c:v>
                </c:pt>
                <c:pt idx="1980">
                  <c:v>0.41861589033238511</c:v>
                </c:pt>
                <c:pt idx="1981">
                  <c:v>0.41868483245685023</c:v>
                </c:pt>
                <c:pt idx="1982">
                  <c:v>0.41875377458131374</c:v>
                </c:pt>
                <c:pt idx="1983">
                  <c:v>0.41896060095471305</c:v>
                </c:pt>
                <c:pt idx="1984">
                  <c:v>0.41902954307917722</c:v>
                </c:pt>
                <c:pt idx="1985">
                  <c:v>0.41909848520364351</c:v>
                </c:pt>
                <c:pt idx="1986">
                  <c:v>0.41930531157703732</c:v>
                </c:pt>
                <c:pt idx="1987">
                  <c:v>0.41937425370150411</c:v>
                </c:pt>
                <c:pt idx="1988">
                  <c:v>0.41944319582596923</c:v>
                </c:pt>
                <c:pt idx="1989">
                  <c:v>0.41965002219936398</c:v>
                </c:pt>
                <c:pt idx="1990">
                  <c:v>0.41971896432383093</c:v>
                </c:pt>
                <c:pt idx="1991">
                  <c:v>0.419787906448295</c:v>
                </c:pt>
                <c:pt idx="1992">
                  <c:v>0.41999473282169097</c:v>
                </c:pt>
                <c:pt idx="1993">
                  <c:v>0.42006367494615598</c:v>
                </c:pt>
                <c:pt idx="1994">
                  <c:v>0.42013261707062238</c:v>
                </c:pt>
                <c:pt idx="1995">
                  <c:v>0.42033944344401802</c:v>
                </c:pt>
                <c:pt idx="1996">
                  <c:v>0.42040838556848464</c:v>
                </c:pt>
                <c:pt idx="1997">
                  <c:v>0.42047732769294993</c:v>
                </c:pt>
                <c:pt idx="1998">
                  <c:v>0.42075309619081008</c:v>
                </c:pt>
                <c:pt idx="1999">
                  <c:v>0.42082203831527693</c:v>
                </c:pt>
                <c:pt idx="2000">
                  <c:v>0.42109780681313574</c:v>
                </c:pt>
                <c:pt idx="2001">
                  <c:v>0.42116674893760364</c:v>
                </c:pt>
                <c:pt idx="2002">
                  <c:v>0.42144251743546446</c:v>
                </c:pt>
                <c:pt idx="2003">
                  <c:v>0.42151145955992902</c:v>
                </c:pt>
                <c:pt idx="2004">
                  <c:v>0.42178722805779001</c:v>
                </c:pt>
                <c:pt idx="2005">
                  <c:v>0.42185617018225752</c:v>
                </c:pt>
                <c:pt idx="2006">
                  <c:v>0.42213193868011673</c:v>
                </c:pt>
                <c:pt idx="2007">
                  <c:v>0.42220088080458323</c:v>
                </c:pt>
                <c:pt idx="2008">
                  <c:v>0.42247664930244733</c:v>
                </c:pt>
                <c:pt idx="2009">
                  <c:v>0.42254559142690901</c:v>
                </c:pt>
                <c:pt idx="2010">
                  <c:v>0.42282135992477193</c:v>
                </c:pt>
                <c:pt idx="2011">
                  <c:v>0.42289030204923711</c:v>
                </c:pt>
                <c:pt idx="2012">
                  <c:v>0.42316607054709698</c:v>
                </c:pt>
                <c:pt idx="2013">
                  <c:v>0.42323501267156072</c:v>
                </c:pt>
                <c:pt idx="2014">
                  <c:v>0.42351078116942686</c:v>
                </c:pt>
                <c:pt idx="2015">
                  <c:v>0.42357972329389093</c:v>
                </c:pt>
                <c:pt idx="2016">
                  <c:v>0.42364866541835611</c:v>
                </c:pt>
                <c:pt idx="2017">
                  <c:v>0.42385549179175275</c:v>
                </c:pt>
                <c:pt idx="2018">
                  <c:v>0.42392443391621787</c:v>
                </c:pt>
                <c:pt idx="2019">
                  <c:v>0.42399337604068132</c:v>
                </c:pt>
                <c:pt idx="2020">
                  <c:v>0.42420020241407702</c:v>
                </c:pt>
                <c:pt idx="2021">
                  <c:v>0.42426914453854275</c:v>
                </c:pt>
                <c:pt idx="2022">
                  <c:v>0.42433808666300832</c:v>
                </c:pt>
                <c:pt idx="2023">
                  <c:v>0.4245449130364054</c:v>
                </c:pt>
                <c:pt idx="2024">
                  <c:v>0.42461385516087047</c:v>
                </c:pt>
                <c:pt idx="2025">
                  <c:v>0.42468279728533664</c:v>
                </c:pt>
                <c:pt idx="2026">
                  <c:v>0.42488962365873223</c:v>
                </c:pt>
                <c:pt idx="2027">
                  <c:v>0.42495856578319746</c:v>
                </c:pt>
                <c:pt idx="2028">
                  <c:v>0.42502750790766458</c:v>
                </c:pt>
                <c:pt idx="2029">
                  <c:v>0.425234334281058</c:v>
                </c:pt>
                <c:pt idx="2030">
                  <c:v>0.42530327640552301</c:v>
                </c:pt>
                <c:pt idx="2031">
                  <c:v>0.42537221852998947</c:v>
                </c:pt>
                <c:pt idx="2032">
                  <c:v>0.425579044903385</c:v>
                </c:pt>
                <c:pt idx="2033">
                  <c:v>0.4256479870278525</c:v>
                </c:pt>
                <c:pt idx="2034">
                  <c:v>0.42571692915231646</c:v>
                </c:pt>
                <c:pt idx="2035">
                  <c:v>0.42592375552571132</c:v>
                </c:pt>
                <c:pt idx="2036">
                  <c:v>0.42599269765017811</c:v>
                </c:pt>
                <c:pt idx="2037">
                  <c:v>0.42606163977464451</c:v>
                </c:pt>
                <c:pt idx="2038">
                  <c:v>0.42626846614803798</c:v>
                </c:pt>
                <c:pt idx="2039">
                  <c:v>0.42633740827250338</c:v>
                </c:pt>
                <c:pt idx="2040">
                  <c:v>0.42640635039697011</c:v>
                </c:pt>
                <c:pt idx="2041">
                  <c:v>0.42661317677036498</c:v>
                </c:pt>
                <c:pt idx="2042">
                  <c:v>0.42668211889483193</c:v>
                </c:pt>
                <c:pt idx="2043">
                  <c:v>0.42675106101929638</c:v>
                </c:pt>
                <c:pt idx="2044">
                  <c:v>0.42695788739269458</c:v>
                </c:pt>
                <c:pt idx="2045">
                  <c:v>0.42702682951715865</c:v>
                </c:pt>
                <c:pt idx="2046">
                  <c:v>0.42709577164162232</c:v>
                </c:pt>
                <c:pt idx="2047">
                  <c:v>0.42730259801501946</c:v>
                </c:pt>
                <c:pt idx="2048">
                  <c:v>0.42737154013948564</c:v>
                </c:pt>
                <c:pt idx="2049">
                  <c:v>0.42744048226395093</c:v>
                </c:pt>
                <c:pt idx="2050">
                  <c:v>0.42764730863734501</c:v>
                </c:pt>
                <c:pt idx="2051">
                  <c:v>0.42771625076181102</c:v>
                </c:pt>
                <c:pt idx="2052">
                  <c:v>0.42778519288627598</c:v>
                </c:pt>
                <c:pt idx="2053">
                  <c:v>0.42799201925967451</c:v>
                </c:pt>
                <c:pt idx="2054">
                  <c:v>0.42806096138413957</c:v>
                </c:pt>
                <c:pt idx="2055">
                  <c:v>0.42812990350860475</c:v>
                </c:pt>
                <c:pt idx="2056">
                  <c:v>0.42833672988200022</c:v>
                </c:pt>
                <c:pt idx="2057">
                  <c:v>0.42840567200646523</c:v>
                </c:pt>
                <c:pt idx="2058">
                  <c:v>0.42847461413093046</c:v>
                </c:pt>
                <c:pt idx="2059">
                  <c:v>0.428750382628791</c:v>
                </c:pt>
                <c:pt idx="2060">
                  <c:v>0.42881932475325746</c:v>
                </c:pt>
                <c:pt idx="2061">
                  <c:v>0.429095093251118</c:v>
                </c:pt>
                <c:pt idx="2062">
                  <c:v>0.42916403537558423</c:v>
                </c:pt>
                <c:pt idx="2063">
                  <c:v>0.42943980387344605</c:v>
                </c:pt>
                <c:pt idx="2064">
                  <c:v>0.42950874599791222</c:v>
                </c:pt>
                <c:pt idx="2065">
                  <c:v>0.42978451449577132</c:v>
                </c:pt>
                <c:pt idx="2066">
                  <c:v>0.429853456620237</c:v>
                </c:pt>
                <c:pt idx="2067">
                  <c:v>0.43012922511809798</c:v>
                </c:pt>
                <c:pt idx="2068">
                  <c:v>0.43019816724256493</c:v>
                </c:pt>
                <c:pt idx="2069">
                  <c:v>0.43047393574042664</c:v>
                </c:pt>
                <c:pt idx="2070">
                  <c:v>0.43054287786489326</c:v>
                </c:pt>
                <c:pt idx="2071">
                  <c:v>0.43081864636275352</c:v>
                </c:pt>
                <c:pt idx="2072">
                  <c:v>0.43088758848721864</c:v>
                </c:pt>
                <c:pt idx="2073">
                  <c:v>0.43116335698507802</c:v>
                </c:pt>
                <c:pt idx="2074">
                  <c:v>0.43123229910954564</c:v>
                </c:pt>
                <c:pt idx="2075">
                  <c:v>0.43150806760740751</c:v>
                </c:pt>
                <c:pt idx="2076">
                  <c:v>0.43157700973187146</c:v>
                </c:pt>
                <c:pt idx="2077">
                  <c:v>0.43185277822973439</c:v>
                </c:pt>
                <c:pt idx="2078">
                  <c:v>0.43192172035419835</c:v>
                </c:pt>
                <c:pt idx="2079">
                  <c:v>0.43219748885205911</c:v>
                </c:pt>
                <c:pt idx="2080">
                  <c:v>0.43226643097652401</c:v>
                </c:pt>
                <c:pt idx="2081">
                  <c:v>0.43254219947438532</c:v>
                </c:pt>
                <c:pt idx="2082">
                  <c:v>0.43261114159885211</c:v>
                </c:pt>
                <c:pt idx="2083">
                  <c:v>0.43288691009671393</c:v>
                </c:pt>
                <c:pt idx="2084">
                  <c:v>0.432955852221177</c:v>
                </c:pt>
                <c:pt idx="2085">
                  <c:v>0.43302479434564634</c:v>
                </c:pt>
                <c:pt idx="2086">
                  <c:v>0.43323162071903876</c:v>
                </c:pt>
                <c:pt idx="2087">
                  <c:v>0.43330056284350593</c:v>
                </c:pt>
                <c:pt idx="2088">
                  <c:v>0.43336950496797222</c:v>
                </c:pt>
                <c:pt idx="2089">
                  <c:v>0.43357633134136764</c:v>
                </c:pt>
                <c:pt idx="2090">
                  <c:v>0.43364527346583098</c:v>
                </c:pt>
                <c:pt idx="2091">
                  <c:v>0.43371421559029638</c:v>
                </c:pt>
                <c:pt idx="2092">
                  <c:v>0.43392104196369347</c:v>
                </c:pt>
                <c:pt idx="2093">
                  <c:v>0.43398998408815964</c:v>
                </c:pt>
                <c:pt idx="2094">
                  <c:v>0.43405892621262493</c:v>
                </c:pt>
                <c:pt idx="2095">
                  <c:v>0.43426575258601879</c:v>
                </c:pt>
                <c:pt idx="2096">
                  <c:v>0.43433469471048564</c:v>
                </c:pt>
                <c:pt idx="2097">
                  <c:v>0.43440363683495165</c:v>
                </c:pt>
                <c:pt idx="2098">
                  <c:v>0.43461046320834851</c:v>
                </c:pt>
                <c:pt idx="2099">
                  <c:v>0.43467940533281352</c:v>
                </c:pt>
                <c:pt idx="2100">
                  <c:v>0.43474834745727697</c:v>
                </c:pt>
                <c:pt idx="2101">
                  <c:v>0.43495517383067528</c:v>
                </c:pt>
                <c:pt idx="2102">
                  <c:v>0.43502411595513923</c:v>
                </c:pt>
                <c:pt idx="2103">
                  <c:v>0.43509305807960302</c:v>
                </c:pt>
                <c:pt idx="2104">
                  <c:v>0.435299884452999</c:v>
                </c:pt>
                <c:pt idx="2105">
                  <c:v>0.4353688265774675</c:v>
                </c:pt>
                <c:pt idx="2106">
                  <c:v>0.43543776870193002</c:v>
                </c:pt>
                <c:pt idx="2107">
                  <c:v>0.43564459507532632</c:v>
                </c:pt>
                <c:pt idx="2108">
                  <c:v>0.43571353719979311</c:v>
                </c:pt>
                <c:pt idx="2109">
                  <c:v>0.43578247932426034</c:v>
                </c:pt>
                <c:pt idx="2110">
                  <c:v>0.43598930569765626</c:v>
                </c:pt>
                <c:pt idx="2111">
                  <c:v>0.43605824782211838</c:v>
                </c:pt>
                <c:pt idx="2112">
                  <c:v>0.43612718994658523</c:v>
                </c:pt>
                <c:pt idx="2113">
                  <c:v>0.43633401631998164</c:v>
                </c:pt>
                <c:pt idx="2114">
                  <c:v>0.43640295844444693</c:v>
                </c:pt>
                <c:pt idx="2115">
                  <c:v>0.43647190056891111</c:v>
                </c:pt>
                <c:pt idx="2116">
                  <c:v>0.43667872694230764</c:v>
                </c:pt>
                <c:pt idx="2117">
                  <c:v>0.43674766906677198</c:v>
                </c:pt>
                <c:pt idx="2118">
                  <c:v>0.43681661119123905</c:v>
                </c:pt>
                <c:pt idx="2119">
                  <c:v>0.43709237968910064</c:v>
                </c:pt>
                <c:pt idx="2120">
                  <c:v>0.43716132181356432</c:v>
                </c:pt>
                <c:pt idx="2121">
                  <c:v>0.43743709031142508</c:v>
                </c:pt>
                <c:pt idx="2122">
                  <c:v>0.43750603243589098</c:v>
                </c:pt>
                <c:pt idx="2123">
                  <c:v>0.43778180093375346</c:v>
                </c:pt>
                <c:pt idx="2124">
                  <c:v>0.43785074305821864</c:v>
                </c:pt>
                <c:pt idx="2125">
                  <c:v>0.43812651155608023</c:v>
                </c:pt>
                <c:pt idx="2126">
                  <c:v>0.43819545368054402</c:v>
                </c:pt>
                <c:pt idx="2127">
                  <c:v>0.43847122217840723</c:v>
                </c:pt>
                <c:pt idx="2128">
                  <c:v>0.43854016430287357</c:v>
                </c:pt>
                <c:pt idx="2129">
                  <c:v>0.43881593280073311</c:v>
                </c:pt>
                <c:pt idx="2130">
                  <c:v>0.43888487492520067</c:v>
                </c:pt>
                <c:pt idx="2131">
                  <c:v>0.43916064342305938</c:v>
                </c:pt>
                <c:pt idx="2132">
                  <c:v>0.43922958554752617</c:v>
                </c:pt>
                <c:pt idx="2133">
                  <c:v>0.43950535404538599</c:v>
                </c:pt>
                <c:pt idx="2134">
                  <c:v>0.43957429616985433</c:v>
                </c:pt>
                <c:pt idx="2135">
                  <c:v>0.43985006466771476</c:v>
                </c:pt>
                <c:pt idx="2136">
                  <c:v>0.43991900679217832</c:v>
                </c:pt>
                <c:pt idx="2137">
                  <c:v>0.44019477529004125</c:v>
                </c:pt>
                <c:pt idx="2138">
                  <c:v>0.44026371741450493</c:v>
                </c:pt>
                <c:pt idx="2139">
                  <c:v>0.4405394859123663</c:v>
                </c:pt>
                <c:pt idx="2140">
                  <c:v>0.44060842803683176</c:v>
                </c:pt>
                <c:pt idx="2141">
                  <c:v>0.44088419653469457</c:v>
                </c:pt>
                <c:pt idx="2142">
                  <c:v>0.44095313865915775</c:v>
                </c:pt>
                <c:pt idx="2143">
                  <c:v>0.4412289071570214</c:v>
                </c:pt>
                <c:pt idx="2144">
                  <c:v>0.44129784928148474</c:v>
                </c:pt>
                <c:pt idx="2145">
                  <c:v>0.44178044415274337</c:v>
                </c:pt>
                <c:pt idx="2146">
                  <c:v>0.44184938627720882</c:v>
                </c:pt>
                <c:pt idx="2147">
                  <c:v>0.44191832840167311</c:v>
                </c:pt>
                <c:pt idx="2148">
                  <c:v>0.44198727052613879</c:v>
                </c:pt>
                <c:pt idx="2149">
                  <c:v>0.4420562126506043</c:v>
                </c:pt>
                <c:pt idx="2150">
                  <c:v>0.44246986539739758</c:v>
                </c:pt>
                <c:pt idx="2151">
                  <c:v>0.44253880752186237</c:v>
                </c:pt>
                <c:pt idx="2152">
                  <c:v>0.44260774964632577</c:v>
                </c:pt>
                <c:pt idx="2153">
                  <c:v>0.44267669177079322</c:v>
                </c:pt>
                <c:pt idx="2154">
                  <c:v>0.44274563389525812</c:v>
                </c:pt>
                <c:pt idx="2155">
                  <c:v>0.44315928664205012</c:v>
                </c:pt>
                <c:pt idx="2156">
                  <c:v>0.44322822876651474</c:v>
                </c:pt>
                <c:pt idx="2157">
                  <c:v>0.44329717089098075</c:v>
                </c:pt>
                <c:pt idx="2158">
                  <c:v>0.44336611301544793</c:v>
                </c:pt>
                <c:pt idx="2159">
                  <c:v>0.44343505513991111</c:v>
                </c:pt>
                <c:pt idx="2160">
                  <c:v>0.44384870788670422</c:v>
                </c:pt>
                <c:pt idx="2161">
                  <c:v>0.44391765001116879</c:v>
                </c:pt>
                <c:pt idx="2162">
                  <c:v>0.44398659213563557</c:v>
                </c:pt>
                <c:pt idx="2163">
                  <c:v>0.44405553426009903</c:v>
                </c:pt>
                <c:pt idx="2164">
                  <c:v>0.44412447638456676</c:v>
                </c:pt>
                <c:pt idx="2165">
                  <c:v>0.44453812913135693</c:v>
                </c:pt>
                <c:pt idx="2166">
                  <c:v>0.44460707125582288</c:v>
                </c:pt>
                <c:pt idx="2167">
                  <c:v>0.44467601338028939</c:v>
                </c:pt>
                <c:pt idx="2168">
                  <c:v>0.44474495550475318</c:v>
                </c:pt>
                <c:pt idx="2169">
                  <c:v>0.44481389762921958</c:v>
                </c:pt>
                <c:pt idx="2170">
                  <c:v>0.44522755037600975</c:v>
                </c:pt>
                <c:pt idx="2171">
                  <c:v>0.44529649250047593</c:v>
                </c:pt>
                <c:pt idx="2172">
                  <c:v>0.44536543462494182</c:v>
                </c:pt>
                <c:pt idx="2173">
                  <c:v>0.44543437674940722</c:v>
                </c:pt>
                <c:pt idx="2174">
                  <c:v>0.44550331887387212</c:v>
                </c:pt>
                <c:pt idx="2175">
                  <c:v>0.44591697162066668</c:v>
                </c:pt>
                <c:pt idx="2176">
                  <c:v>0.44598591374512936</c:v>
                </c:pt>
                <c:pt idx="2177">
                  <c:v>0.44605485586959537</c:v>
                </c:pt>
                <c:pt idx="2178">
                  <c:v>0.44612379799406193</c:v>
                </c:pt>
                <c:pt idx="2179">
                  <c:v>0.446192740118524</c:v>
                </c:pt>
                <c:pt idx="2180">
                  <c:v>0.44660639286531711</c:v>
                </c:pt>
                <c:pt idx="2181">
                  <c:v>0.44667533498978312</c:v>
                </c:pt>
                <c:pt idx="2182">
                  <c:v>0.44674427711424958</c:v>
                </c:pt>
                <c:pt idx="2183">
                  <c:v>0.44681321923871437</c:v>
                </c:pt>
                <c:pt idx="2184">
                  <c:v>0.44688216136318093</c:v>
                </c:pt>
                <c:pt idx="2185">
                  <c:v>0.4472958141099711</c:v>
                </c:pt>
                <c:pt idx="2186">
                  <c:v>0.44736475623443722</c:v>
                </c:pt>
                <c:pt idx="2187">
                  <c:v>0.44743369835890212</c:v>
                </c:pt>
                <c:pt idx="2188">
                  <c:v>0.44750264048336674</c:v>
                </c:pt>
                <c:pt idx="2189">
                  <c:v>0.44757158260783236</c:v>
                </c:pt>
                <c:pt idx="2190">
                  <c:v>0.44798523535462575</c:v>
                </c:pt>
                <c:pt idx="2191">
                  <c:v>0.44805417747909082</c:v>
                </c:pt>
                <c:pt idx="2192">
                  <c:v>0.44812311960355511</c:v>
                </c:pt>
                <c:pt idx="2193">
                  <c:v>0.44819206172802112</c:v>
                </c:pt>
                <c:pt idx="2194">
                  <c:v>0.44826100385248618</c:v>
                </c:pt>
                <c:pt idx="2195">
                  <c:v>0.4486746565992783</c:v>
                </c:pt>
                <c:pt idx="2196">
                  <c:v>0.44874359872374275</c:v>
                </c:pt>
                <c:pt idx="2197">
                  <c:v>0.44881254084820948</c:v>
                </c:pt>
                <c:pt idx="2198">
                  <c:v>0.44888148297267627</c:v>
                </c:pt>
                <c:pt idx="2199">
                  <c:v>0.44895042509713912</c:v>
                </c:pt>
                <c:pt idx="2200">
                  <c:v>0.44943301996839674</c:v>
                </c:pt>
                <c:pt idx="2201">
                  <c:v>0.44950196209286375</c:v>
                </c:pt>
                <c:pt idx="2202">
                  <c:v>0.44957090421732837</c:v>
                </c:pt>
                <c:pt idx="2203">
                  <c:v>0.44963984634179188</c:v>
                </c:pt>
                <c:pt idx="2204">
                  <c:v>0.45012244121305123</c:v>
                </c:pt>
                <c:pt idx="2205">
                  <c:v>0.45019138333751602</c:v>
                </c:pt>
                <c:pt idx="2206">
                  <c:v>0.45026032546198103</c:v>
                </c:pt>
                <c:pt idx="2207">
                  <c:v>0.45032926758644864</c:v>
                </c:pt>
                <c:pt idx="2208">
                  <c:v>0.45081186245770438</c:v>
                </c:pt>
                <c:pt idx="2209">
                  <c:v>0.45088080458217022</c:v>
                </c:pt>
                <c:pt idx="2210">
                  <c:v>0.45094974670663479</c:v>
                </c:pt>
                <c:pt idx="2211">
                  <c:v>0.45101868883110002</c:v>
                </c:pt>
                <c:pt idx="2212">
                  <c:v>0.45108763095556598</c:v>
                </c:pt>
                <c:pt idx="2213">
                  <c:v>0.45150128370235798</c:v>
                </c:pt>
                <c:pt idx="2214">
                  <c:v>0.45157022582682332</c:v>
                </c:pt>
                <c:pt idx="2215">
                  <c:v>0.451639167951288</c:v>
                </c:pt>
                <c:pt idx="2216">
                  <c:v>0.45170811007575401</c:v>
                </c:pt>
                <c:pt idx="2217">
                  <c:v>0.45177705220021874</c:v>
                </c:pt>
                <c:pt idx="2218">
                  <c:v>0.45219070494701102</c:v>
                </c:pt>
                <c:pt idx="2219">
                  <c:v>0.45225964707147576</c:v>
                </c:pt>
                <c:pt idx="2220">
                  <c:v>0.45232858919594526</c:v>
                </c:pt>
                <c:pt idx="2221">
                  <c:v>0.45239753132040811</c:v>
                </c:pt>
                <c:pt idx="2222">
                  <c:v>0.45246647344487551</c:v>
                </c:pt>
                <c:pt idx="2223">
                  <c:v>0.45288012619166623</c:v>
                </c:pt>
                <c:pt idx="2224">
                  <c:v>0.45294906831612974</c:v>
                </c:pt>
                <c:pt idx="2225">
                  <c:v>0.45301801044059475</c:v>
                </c:pt>
                <c:pt idx="2226">
                  <c:v>0.45308695256506132</c:v>
                </c:pt>
                <c:pt idx="2227">
                  <c:v>0.453155894689526</c:v>
                </c:pt>
                <c:pt idx="2228">
                  <c:v>0.45356954743631689</c:v>
                </c:pt>
                <c:pt idx="2229">
                  <c:v>0.45363848956078301</c:v>
                </c:pt>
                <c:pt idx="2230">
                  <c:v>0.45370743168524902</c:v>
                </c:pt>
                <c:pt idx="2231">
                  <c:v>0.45377637380971564</c:v>
                </c:pt>
                <c:pt idx="2232">
                  <c:v>0.45384531593417998</c:v>
                </c:pt>
                <c:pt idx="2233">
                  <c:v>0.45425896868097232</c:v>
                </c:pt>
                <c:pt idx="2234">
                  <c:v>0.45432791080543738</c:v>
                </c:pt>
                <c:pt idx="2235">
                  <c:v>0.45439685292990323</c:v>
                </c:pt>
                <c:pt idx="2236">
                  <c:v>0.45446579505436946</c:v>
                </c:pt>
                <c:pt idx="2237">
                  <c:v>0.45453473717883308</c:v>
                </c:pt>
                <c:pt idx="2238">
                  <c:v>0.45494838992562664</c:v>
                </c:pt>
                <c:pt idx="2239">
                  <c:v>0.45501733205009093</c:v>
                </c:pt>
                <c:pt idx="2240">
                  <c:v>0.45508627417455805</c:v>
                </c:pt>
                <c:pt idx="2241">
                  <c:v>0.455155216299021</c:v>
                </c:pt>
                <c:pt idx="2242">
                  <c:v>0.45522415842348679</c:v>
                </c:pt>
                <c:pt idx="2243">
                  <c:v>0.45563781117027902</c:v>
                </c:pt>
                <c:pt idx="2244">
                  <c:v>0.45570675329474575</c:v>
                </c:pt>
                <c:pt idx="2245">
                  <c:v>0.45577569541920898</c:v>
                </c:pt>
                <c:pt idx="2246">
                  <c:v>0.45584463754367532</c:v>
                </c:pt>
                <c:pt idx="2247">
                  <c:v>0.45591357966814111</c:v>
                </c:pt>
                <c:pt idx="2248">
                  <c:v>0.456327232414932</c:v>
                </c:pt>
                <c:pt idx="2249">
                  <c:v>0.45639617453939801</c:v>
                </c:pt>
                <c:pt idx="2250">
                  <c:v>0.45646511666386302</c:v>
                </c:pt>
                <c:pt idx="2251">
                  <c:v>0.45653405878832654</c:v>
                </c:pt>
                <c:pt idx="2252">
                  <c:v>0.45660300091279399</c:v>
                </c:pt>
                <c:pt idx="2253">
                  <c:v>0.45701665365958632</c:v>
                </c:pt>
                <c:pt idx="2254">
                  <c:v>0.45708559578405322</c:v>
                </c:pt>
                <c:pt idx="2255">
                  <c:v>0.45715453790851701</c:v>
                </c:pt>
                <c:pt idx="2256">
                  <c:v>0.45722348003298202</c:v>
                </c:pt>
                <c:pt idx="2257">
                  <c:v>0.45729242215744698</c:v>
                </c:pt>
                <c:pt idx="2258">
                  <c:v>0.45777501702870499</c:v>
                </c:pt>
                <c:pt idx="2259">
                  <c:v>0.45784395915317</c:v>
                </c:pt>
                <c:pt idx="2260">
                  <c:v>0.45791290127763751</c:v>
                </c:pt>
                <c:pt idx="2261">
                  <c:v>0.45798184340210102</c:v>
                </c:pt>
                <c:pt idx="2262">
                  <c:v>0.45846443827335798</c:v>
                </c:pt>
                <c:pt idx="2263">
                  <c:v>0.45853338039782432</c:v>
                </c:pt>
                <c:pt idx="2264">
                  <c:v>0.458602322522289</c:v>
                </c:pt>
                <c:pt idx="2265">
                  <c:v>0.45867126464675401</c:v>
                </c:pt>
                <c:pt idx="2266">
                  <c:v>0.45915385951801174</c:v>
                </c:pt>
                <c:pt idx="2267">
                  <c:v>0.45922280164247864</c:v>
                </c:pt>
                <c:pt idx="2268">
                  <c:v>0.45929174376694193</c:v>
                </c:pt>
                <c:pt idx="2269">
                  <c:v>0.45936068589141005</c:v>
                </c:pt>
                <c:pt idx="2270">
                  <c:v>0.45984328076266623</c:v>
                </c:pt>
                <c:pt idx="2271">
                  <c:v>0.45991222288713102</c:v>
                </c:pt>
                <c:pt idx="2272">
                  <c:v>0.45998116501159608</c:v>
                </c:pt>
                <c:pt idx="2273">
                  <c:v>0.46005010713606098</c:v>
                </c:pt>
                <c:pt idx="2274">
                  <c:v>0.46011904926052699</c:v>
                </c:pt>
                <c:pt idx="2275">
                  <c:v>0.46053270200731899</c:v>
                </c:pt>
                <c:pt idx="2276">
                  <c:v>0.46060164413178373</c:v>
                </c:pt>
                <c:pt idx="2277">
                  <c:v>0.46067058625625135</c:v>
                </c:pt>
                <c:pt idx="2278">
                  <c:v>0.46073952838071475</c:v>
                </c:pt>
                <c:pt idx="2279">
                  <c:v>0.46080847050517998</c:v>
                </c:pt>
                <c:pt idx="2280">
                  <c:v>0.46122212325197298</c:v>
                </c:pt>
                <c:pt idx="2281">
                  <c:v>0.46129106537643799</c:v>
                </c:pt>
                <c:pt idx="2282">
                  <c:v>0.46136000750090411</c:v>
                </c:pt>
                <c:pt idx="2283">
                  <c:v>0.46142894962536923</c:v>
                </c:pt>
                <c:pt idx="2284">
                  <c:v>0.46149789174983546</c:v>
                </c:pt>
                <c:pt idx="2285">
                  <c:v>0.46191154449662603</c:v>
                </c:pt>
                <c:pt idx="2286">
                  <c:v>0.46198048662109098</c:v>
                </c:pt>
                <c:pt idx="2287">
                  <c:v>0.46204942874555699</c:v>
                </c:pt>
                <c:pt idx="2288">
                  <c:v>0.46211837087002311</c:v>
                </c:pt>
                <c:pt idx="2289">
                  <c:v>0.46218731299448823</c:v>
                </c:pt>
                <c:pt idx="2290">
                  <c:v>0.46260096574128123</c:v>
                </c:pt>
                <c:pt idx="2291">
                  <c:v>0.46266990786574647</c:v>
                </c:pt>
                <c:pt idx="2292">
                  <c:v>0.46273884999020998</c:v>
                </c:pt>
                <c:pt idx="2293">
                  <c:v>0.46280779211467793</c:v>
                </c:pt>
                <c:pt idx="2294">
                  <c:v>0.46287673423914305</c:v>
                </c:pt>
                <c:pt idx="2295">
                  <c:v>0.463290386985933</c:v>
                </c:pt>
                <c:pt idx="2296">
                  <c:v>0.46335932911039801</c:v>
                </c:pt>
                <c:pt idx="2297">
                  <c:v>0.46342827123486768</c:v>
                </c:pt>
                <c:pt idx="2298">
                  <c:v>0.46349721335932897</c:v>
                </c:pt>
                <c:pt idx="2299">
                  <c:v>0.46356615548379393</c:v>
                </c:pt>
                <c:pt idx="2300">
                  <c:v>0.46397980823058732</c:v>
                </c:pt>
                <c:pt idx="2301">
                  <c:v>0.46404875035505311</c:v>
                </c:pt>
                <c:pt idx="2302">
                  <c:v>0.46411769247951701</c:v>
                </c:pt>
                <c:pt idx="2303">
                  <c:v>0.46418663460398302</c:v>
                </c:pt>
                <c:pt idx="2304">
                  <c:v>0.46425557672844808</c:v>
                </c:pt>
                <c:pt idx="2305">
                  <c:v>0.46466922947523975</c:v>
                </c:pt>
                <c:pt idx="2306">
                  <c:v>0.46473817159970598</c:v>
                </c:pt>
                <c:pt idx="2307">
                  <c:v>0.46480711372417138</c:v>
                </c:pt>
                <c:pt idx="2308">
                  <c:v>0.46487605584863723</c:v>
                </c:pt>
                <c:pt idx="2309">
                  <c:v>0.46494499797310246</c:v>
                </c:pt>
                <c:pt idx="2310">
                  <c:v>0.46535865071989546</c:v>
                </c:pt>
                <c:pt idx="2311">
                  <c:v>0.46542759284436064</c:v>
                </c:pt>
                <c:pt idx="2312">
                  <c:v>0.46549653496882398</c:v>
                </c:pt>
                <c:pt idx="2313">
                  <c:v>0.46556547709329038</c:v>
                </c:pt>
                <c:pt idx="2314">
                  <c:v>0.46563441921775611</c:v>
                </c:pt>
                <c:pt idx="2315">
                  <c:v>0.46611701408901302</c:v>
                </c:pt>
                <c:pt idx="2316">
                  <c:v>0.46618595621347808</c:v>
                </c:pt>
                <c:pt idx="2317">
                  <c:v>0.46625489833794465</c:v>
                </c:pt>
                <c:pt idx="2318">
                  <c:v>0.46632384046240932</c:v>
                </c:pt>
                <c:pt idx="2319">
                  <c:v>0.46680643533366828</c:v>
                </c:pt>
                <c:pt idx="2320">
                  <c:v>0.46687537745813201</c:v>
                </c:pt>
                <c:pt idx="2321">
                  <c:v>0.46694431958259702</c:v>
                </c:pt>
                <c:pt idx="2322">
                  <c:v>0.46701326170706364</c:v>
                </c:pt>
                <c:pt idx="2323">
                  <c:v>0.46749585657831871</c:v>
                </c:pt>
                <c:pt idx="2324">
                  <c:v>0.46756479870278611</c:v>
                </c:pt>
                <c:pt idx="2325">
                  <c:v>0.46763374082725001</c:v>
                </c:pt>
                <c:pt idx="2326">
                  <c:v>0.46770268295171602</c:v>
                </c:pt>
                <c:pt idx="2327">
                  <c:v>0.46818527782297464</c:v>
                </c:pt>
                <c:pt idx="2328">
                  <c:v>0.46825421994743932</c:v>
                </c:pt>
                <c:pt idx="2329">
                  <c:v>0.46832316207190511</c:v>
                </c:pt>
                <c:pt idx="2330">
                  <c:v>0.46839210419636901</c:v>
                </c:pt>
                <c:pt idx="2331">
                  <c:v>0.46887469906762952</c:v>
                </c:pt>
                <c:pt idx="2332">
                  <c:v>0.46894364119209198</c:v>
                </c:pt>
                <c:pt idx="2333">
                  <c:v>0.46901258331655893</c:v>
                </c:pt>
                <c:pt idx="2334">
                  <c:v>0.469081525441023</c:v>
                </c:pt>
                <c:pt idx="2335">
                  <c:v>0.46915046756548923</c:v>
                </c:pt>
                <c:pt idx="2336">
                  <c:v>0.46956412031228123</c:v>
                </c:pt>
                <c:pt idx="2337">
                  <c:v>0.46963306243674574</c:v>
                </c:pt>
                <c:pt idx="2338">
                  <c:v>0.46970200456121075</c:v>
                </c:pt>
                <c:pt idx="2339">
                  <c:v>0.46977094668567598</c:v>
                </c:pt>
                <c:pt idx="2340">
                  <c:v>0.46983988881014238</c:v>
                </c:pt>
                <c:pt idx="2341">
                  <c:v>0.47025354155693289</c:v>
                </c:pt>
                <c:pt idx="2342">
                  <c:v>0.4703224836814005</c:v>
                </c:pt>
                <c:pt idx="2343">
                  <c:v>0.47039142580586646</c:v>
                </c:pt>
                <c:pt idx="2344">
                  <c:v>0.47046036793033158</c:v>
                </c:pt>
                <c:pt idx="2345">
                  <c:v>0.47052931005479498</c:v>
                </c:pt>
                <c:pt idx="2346">
                  <c:v>0.47094296280158698</c:v>
                </c:pt>
                <c:pt idx="2347">
                  <c:v>0.47101190492605338</c:v>
                </c:pt>
                <c:pt idx="2348">
                  <c:v>0.47108084705051922</c:v>
                </c:pt>
                <c:pt idx="2349">
                  <c:v>0.47114978917498423</c:v>
                </c:pt>
                <c:pt idx="2350">
                  <c:v>0.47121873129945152</c:v>
                </c:pt>
                <c:pt idx="2351">
                  <c:v>0.47163238404624108</c:v>
                </c:pt>
                <c:pt idx="2352">
                  <c:v>0.47170132617070593</c:v>
                </c:pt>
                <c:pt idx="2353">
                  <c:v>0.47177026829517232</c:v>
                </c:pt>
                <c:pt idx="2354">
                  <c:v>0.471839210419637</c:v>
                </c:pt>
                <c:pt idx="2355">
                  <c:v>0.47190815254410201</c:v>
                </c:pt>
                <c:pt idx="2356">
                  <c:v>0.47232180529089657</c:v>
                </c:pt>
                <c:pt idx="2357">
                  <c:v>0.47239074741536002</c:v>
                </c:pt>
                <c:pt idx="2358">
                  <c:v>0.47245968953982664</c:v>
                </c:pt>
                <c:pt idx="2359">
                  <c:v>0.47252863166429293</c:v>
                </c:pt>
                <c:pt idx="2360">
                  <c:v>0.47259757378875711</c:v>
                </c:pt>
                <c:pt idx="2361">
                  <c:v>0.473011226535548</c:v>
                </c:pt>
                <c:pt idx="2362">
                  <c:v>0.47308016866001423</c:v>
                </c:pt>
                <c:pt idx="2363">
                  <c:v>0.47314911078447902</c:v>
                </c:pt>
                <c:pt idx="2364">
                  <c:v>0.47321805290894398</c:v>
                </c:pt>
                <c:pt idx="2365">
                  <c:v>0.47328699503341093</c:v>
                </c:pt>
                <c:pt idx="2366">
                  <c:v>0.47370064778020132</c:v>
                </c:pt>
                <c:pt idx="2367">
                  <c:v>0.47376958990466922</c:v>
                </c:pt>
                <c:pt idx="2368">
                  <c:v>0.47383853202913201</c:v>
                </c:pt>
                <c:pt idx="2369">
                  <c:v>0.47390747415359802</c:v>
                </c:pt>
                <c:pt idx="2370">
                  <c:v>0.47397641627806464</c:v>
                </c:pt>
                <c:pt idx="2371">
                  <c:v>0.47445901114932032</c:v>
                </c:pt>
                <c:pt idx="2372">
                  <c:v>0.47452795327378638</c:v>
                </c:pt>
                <c:pt idx="2373">
                  <c:v>0.4745968953982535</c:v>
                </c:pt>
                <c:pt idx="2374">
                  <c:v>0.47466583752271602</c:v>
                </c:pt>
                <c:pt idx="2375">
                  <c:v>0.47514843239397397</c:v>
                </c:pt>
                <c:pt idx="2376">
                  <c:v>0.47521737451843893</c:v>
                </c:pt>
                <c:pt idx="2377">
                  <c:v>0.47528631664290538</c:v>
                </c:pt>
                <c:pt idx="2378">
                  <c:v>0.47535525876737</c:v>
                </c:pt>
                <c:pt idx="2379">
                  <c:v>0.47583785363862702</c:v>
                </c:pt>
                <c:pt idx="2380">
                  <c:v>0.47590679576309475</c:v>
                </c:pt>
                <c:pt idx="2381">
                  <c:v>0.47597573788755987</c:v>
                </c:pt>
                <c:pt idx="2382">
                  <c:v>0.47604468001202432</c:v>
                </c:pt>
                <c:pt idx="2383">
                  <c:v>0.47652727488328223</c:v>
                </c:pt>
                <c:pt idx="2384">
                  <c:v>0.4765962170077474</c:v>
                </c:pt>
                <c:pt idx="2385">
                  <c:v>0.47666515913221202</c:v>
                </c:pt>
                <c:pt idx="2386">
                  <c:v>0.47673410125667698</c:v>
                </c:pt>
                <c:pt idx="2387">
                  <c:v>0.47721669612793532</c:v>
                </c:pt>
                <c:pt idx="2388">
                  <c:v>0.47728563825240111</c:v>
                </c:pt>
                <c:pt idx="2389">
                  <c:v>0.47735458037686751</c:v>
                </c:pt>
                <c:pt idx="2390">
                  <c:v>0.47742352250133074</c:v>
                </c:pt>
                <c:pt idx="2391">
                  <c:v>0.47790611737258964</c:v>
                </c:pt>
                <c:pt idx="2392">
                  <c:v>0.47797505949705332</c:v>
                </c:pt>
                <c:pt idx="2393">
                  <c:v>0.478044001621519</c:v>
                </c:pt>
                <c:pt idx="2394">
                  <c:v>0.47811294374598523</c:v>
                </c:pt>
                <c:pt idx="2395">
                  <c:v>0.47859553861724202</c:v>
                </c:pt>
                <c:pt idx="2396">
                  <c:v>0.47866448074170698</c:v>
                </c:pt>
                <c:pt idx="2397">
                  <c:v>0.47873342286617071</c:v>
                </c:pt>
                <c:pt idx="2398">
                  <c:v>0.47880236499064005</c:v>
                </c:pt>
                <c:pt idx="2399">
                  <c:v>0.47887130711510423</c:v>
                </c:pt>
                <c:pt idx="2400">
                  <c:v>0.47928495986189623</c:v>
                </c:pt>
                <c:pt idx="2401">
                  <c:v>0.47935390198636146</c:v>
                </c:pt>
                <c:pt idx="2402">
                  <c:v>0.47942284411082764</c:v>
                </c:pt>
                <c:pt idx="2403">
                  <c:v>0.47949178623529098</c:v>
                </c:pt>
                <c:pt idx="2404">
                  <c:v>0.47956072835975905</c:v>
                </c:pt>
                <c:pt idx="2405">
                  <c:v>0.47997438110655116</c:v>
                </c:pt>
                <c:pt idx="2406">
                  <c:v>0.48004332323101401</c:v>
                </c:pt>
                <c:pt idx="2407">
                  <c:v>0.48011226535548157</c:v>
                </c:pt>
                <c:pt idx="2408">
                  <c:v>0.48018120747994675</c:v>
                </c:pt>
                <c:pt idx="2409">
                  <c:v>0.48025014960440998</c:v>
                </c:pt>
                <c:pt idx="2410">
                  <c:v>0.48066380235120232</c:v>
                </c:pt>
                <c:pt idx="2411">
                  <c:v>0.48073274447566799</c:v>
                </c:pt>
                <c:pt idx="2412">
                  <c:v>0.480801686600133</c:v>
                </c:pt>
                <c:pt idx="2413">
                  <c:v>0.48087062872459946</c:v>
                </c:pt>
                <c:pt idx="2414">
                  <c:v>0.48093957084906547</c:v>
                </c:pt>
                <c:pt idx="2415">
                  <c:v>0.48135322359585764</c:v>
                </c:pt>
                <c:pt idx="2416">
                  <c:v>0.48142216572032293</c:v>
                </c:pt>
                <c:pt idx="2417">
                  <c:v>0.48149110784478638</c:v>
                </c:pt>
                <c:pt idx="2418">
                  <c:v>0.48156004996925422</c:v>
                </c:pt>
                <c:pt idx="2419">
                  <c:v>0.48162899209371823</c:v>
                </c:pt>
                <c:pt idx="2420">
                  <c:v>0.48211158696497652</c:v>
                </c:pt>
                <c:pt idx="2421">
                  <c:v>0.48218052908944276</c:v>
                </c:pt>
                <c:pt idx="2422">
                  <c:v>0.48224947121390532</c:v>
                </c:pt>
                <c:pt idx="2423">
                  <c:v>0.48231841333837322</c:v>
                </c:pt>
                <c:pt idx="2424">
                  <c:v>0.48280100820962923</c:v>
                </c:pt>
                <c:pt idx="2425">
                  <c:v>0.48286995033409447</c:v>
                </c:pt>
                <c:pt idx="2426">
                  <c:v>0.48293889245855898</c:v>
                </c:pt>
                <c:pt idx="2427">
                  <c:v>0.48300783458302399</c:v>
                </c:pt>
                <c:pt idx="2428">
                  <c:v>0.48349042945428311</c:v>
                </c:pt>
                <c:pt idx="2429">
                  <c:v>0.48355937157874823</c:v>
                </c:pt>
                <c:pt idx="2430">
                  <c:v>0.48362831370321346</c:v>
                </c:pt>
                <c:pt idx="2431">
                  <c:v>0.48369725582767797</c:v>
                </c:pt>
                <c:pt idx="2432">
                  <c:v>0.48417985069893499</c:v>
                </c:pt>
                <c:pt idx="2433">
                  <c:v>0.48424879282340211</c:v>
                </c:pt>
                <c:pt idx="2434">
                  <c:v>0.48431773494786851</c:v>
                </c:pt>
                <c:pt idx="2435">
                  <c:v>0.48438667707233357</c:v>
                </c:pt>
                <c:pt idx="2436">
                  <c:v>0.48486927194359064</c:v>
                </c:pt>
                <c:pt idx="2437">
                  <c:v>0.48493821406805432</c:v>
                </c:pt>
                <c:pt idx="2438">
                  <c:v>0.485007156192519</c:v>
                </c:pt>
                <c:pt idx="2439">
                  <c:v>0.48507609831698623</c:v>
                </c:pt>
                <c:pt idx="2440">
                  <c:v>0.48555869318824457</c:v>
                </c:pt>
                <c:pt idx="2441">
                  <c:v>0.48562763531270964</c:v>
                </c:pt>
                <c:pt idx="2442">
                  <c:v>0.48569657743717298</c:v>
                </c:pt>
                <c:pt idx="2443">
                  <c:v>0.48576551956163799</c:v>
                </c:pt>
                <c:pt idx="2444">
                  <c:v>0.48624811443289601</c:v>
                </c:pt>
                <c:pt idx="2445">
                  <c:v>0.48631705655736102</c:v>
                </c:pt>
                <c:pt idx="2446">
                  <c:v>0.48638599868182852</c:v>
                </c:pt>
                <c:pt idx="2447">
                  <c:v>0.48645494080629198</c:v>
                </c:pt>
                <c:pt idx="2448">
                  <c:v>0.48693753567754938</c:v>
                </c:pt>
                <c:pt idx="2449">
                  <c:v>0.48700647780201728</c:v>
                </c:pt>
                <c:pt idx="2450">
                  <c:v>0.48707541992648123</c:v>
                </c:pt>
                <c:pt idx="2451">
                  <c:v>0.48714436205094647</c:v>
                </c:pt>
                <c:pt idx="2452">
                  <c:v>0.48762695692220476</c:v>
                </c:pt>
                <c:pt idx="2453">
                  <c:v>0.48769589904666832</c:v>
                </c:pt>
                <c:pt idx="2454">
                  <c:v>0.487764841171134</c:v>
                </c:pt>
                <c:pt idx="2455">
                  <c:v>0.48783378329560051</c:v>
                </c:pt>
                <c:pt idx="2456">
                  <c:v>0.48790272542006546</c:v>
                </c:pt>
                <c:pt idx="2457">
                  <c:v>0.48831637816685952</c:v>
                </c:pt>
                <c:pt idx="2458">
                  <c:v>0.48838532029132198</c:v>
                </c:pt>
                <c:pt idx="2459">
                  <c:v>0.48845426241578732</c:v>
                </c:pt>
                <c:pt idx="2460">
                  <c:v>0.48852320454025411</c:v>
                </c:pt>
                <c:pt idx="2461">
                  <c:v>0.48859214666471801</c:v>
                </c:pt>
                <c:pt idx="2462">
                  <c:v>0.48900579941151001</c:v>
                </c:pt>
                <c:pt idx="2463">
                  <c:v>0.48907474153597646</c:v>
                </c:pt>
                <c:pt idx="2464">
                  <c:v>0.48914368366044264</c:v>
                </c:pt>
                <c:pt idx="2465">
                  <c:v>0.48921262578490793</c:v>
                </c:pt>
                <c:pt idx="2466">
                  <c:v>0.48928156790937305</c:v>
                </c:pt>
                <c:pt idx="2467">
                  <c:v>0.48969522065616289</c:v>
                </c:pt>
                <c:pt idx="2468">
                  <c:v>0.48976416278063023</c:v>
                </c:pt>
                <c:pt idx="2469">
                  <c:v>0.48983310490509402</c:v>
                </c:pt>
                <c:pt idx="2470">
                  <c:v>0.48990204702956164</c:v>
                </c:pt>
                <c:pt idx="2471">
                  <c:v>0.4899709891540282</c:v>
                </c:pt>
                <c:pt idx="2472">
                  <c:v>0.49045358402528288</c:v>
                </c:pt>
                <c:pt idx="2473">
                  <c:v>0.4905225261497505</c:v>
                </c:pt>
                <c:pt idx="2474">
                  <c:v>0.49059146827421446</c:v>
                </c:pt>
                <c:pt idx="2475">
                  <c:v>0.49066041039867975</c:v>
                </c:pt>
                <c:pt idx="2476">
                  <c:v>0.49114300526993598</c:v>
                </c:pt>
                <c:pt idx="2477">
                  <c:v>0.49121194739440305</c:v>
                </c:pt>
                <c:pt idx="2478">
                  <c:v>0.49128088951886928</c:v>
                </c:pt>
                <c:pt idx="2479">
                  <c:v>0.49134983164333201</c:v>
                </c:pt>
                <c:pt idx="2480">
                  <c:v>0.49183242651459008</c:v>
                </c:pt>
                <c:pt idx="2481">
                  <c:v>0.49190136863905676</c:v>
                </c:pt>
                <c:pt idx="2482">
                  <c:v>0.49197031076352032</c:v>
                </c:pt>
                <c:pt idx="2483">
                  <c:v>0.492039252887986</c:v>
                </c:pt>
                <c:pt idx="2484">
                  <c:v>0.49252184775924557</c:v>
                </c:pt>
                <c:pt idx="2485">
                  <c:v>0.49259078988370947</c:v>
                </c:pt>
                <c:pt idx="2486">
                  <c:v>0.49265973200817376</c:v>
                </c:pt>
                <c:pt idx="2487">
                  <c:v>0.49272867413264143</c:v>
                </c:pt>
                <c:pt idx="2488">
                  <c:v>0.49321126900389811</c:v>
                </c:pt>
                <c:pt idx="2489">
                  <c:v>0.49328021112836323</c:v>
                </c:pt>
                <c:pt idx="2490">
                  <c:v>0.49334915325282847</c:v>
                </c:pt>
                <c:pt idx="2491">
                  <c:v>0.49341809537729586</c:v>
                </c:pt>
                <c:pt idx="2492">
                  <c:v>0.49390069024855193</c:v>
                </c:pt>
                <c:pt idx="2493">
                  <c:v>0.49396963237301711</c:v>
                </c:pt>
                <c:pt idx="2494">
                  <c:v>0.49403857449748223</c:v>
                </c:pt>
                <c:pt idx="2495">
                  <c:v>0.49410751662194602</c:v>
                </c:pt>
                <c:pt idx="2496">
                  <c:v>0.49459011149320398</c:v>
                </c:pt>
                <c:pt idx="2497">
                  <c:v>0.49465905361766932</c:v>
                </c:pt>
                <c:pt idx="2498">
                  <c:v>0.49472799574213511</c:v>
                </c:pt>
                <c:pt idx="2499">
                  <c:v>0.49479693786660123</c:v>
                </c:pt>
                <c:pt idx="2500">
                  <c:v>0.49527953273785846</c:v>
                </c:pt>
                <c:pt idx="2501">
                  <c:v>0.49534847486232464</c:v>
                </c:pt>
                <c:pt idx="2502">
                  <c:v>0.49541741698678798</c:v>
                </c:pt>
                <c:pt idx="2503">
                  <c:v>0.49548635911125505</c:v>
                </c:pt>
                <c:pt idx="2504">
                  <c:v>0.49596895398251351</c:v>
                </c:pt>
                <c:pt idx="2505">
                  <c:v>0.49603789610697602</c:v>
                </c:pt>
                <c:pt idx="2506">
                  <c:v>0.49610683823144375</c:v>
                </c:pt>
                <c:pt idx="2507">
                  <c:v>0.49617578035590876</c:v>
                </c:pt>
                <c:pt idx="2508">
                  <c:v>0.49665837522716605</c:v>
                </c:pt>
                <c:pt idx="2509">
                  <c:v>0.49672731735163123</c:v>
                </c:pt>
                <c:pt idx="2510">
                  <c:v>0.49679625947609479</c:v>
                </c:pt>
                <c:pt idx="2511">
                  <c:v>0.49686520160056147</c:v>
                </c:pt>
                <c:pt idx="2512">
                  <c:v>0.49693414372502598</c:v>
                </c:pt>
                <c:pt idx="2513">
                  <c:v>0.49734779647181798</c:v>
                </c:pt>
                <c:pt idx="2514">
                  <c:v>0.49741673859628338</c:v>
                </c:pt>
                <c:pt idx="2515">
                  <c:v>0.49748568072075122</c:v>
                </c:pt>
                <c:pt idx="2516">
                  <c:v>0.49755462284521523</c:v>
                </c:pt>
                <c:pt idx="2517">
                  <c:v>0.49762356496968152</c:v>
                </c:pt>
                <c:pt idx="2518">
                  <c:v>0.49803721771647108</c:v>
                </c:pt>
                <c:pt idx="2519">
                  <c:v>0.49810615984093698</c:v>
                </c:pt>
                <c:pt idx="2520">
                  <c:v>0.49817510196540393</c:v>
                </c:pt>
                <c:pt idx="2521">
                  <c:v>0.49824404408986811</c:v>
                </c:pt>
                <c:pt idx="2522">
                  <c:v>0.49831298621433551</c:v>
                </c:pt>
                <c:pt idx="2523">
                  <c:v>0.49879558108559002</c:v>
                </c:pt>
                <c:pt idx="2524">
                  <c:v>0.49886452321005886</c:v>
                </c:pt>
                <c:pt idx="2525">
                  <c:v>0.49893346533452293</c:v>
                </c:pt>
                <c:pt idx="2526">
                  <c:v>0.49900240745898711</c:v>
                </c:pt>
                <c:pt idx="2527">
                  <c:v>0.49948500233024651</c:v>
                </c:pt>
                <c:pt idx="2528">
                  <c:v>0.49955394445470902</c:v>
                </c:pt>
                <c:pt idx="2529">
                  <c:v>0.49962288657917664</c:v>
                </c:pt>
                <c:pt idx="2530">
                  <c:v>0.49969182870363993</c:v>
                </c:pt>
                <c:pt idx="2531">
                  <c:v>0.50017442357489994</c:v>
                </c:pt>
                <c:pt idx="2532">
                  <c:v>0.50024336569936256</c:v>
                </c:pt>
                <c:pt idx="2533">
                  <c:v>0.50031230782382508</c:v>
                </c:pt>
                <c:pt idx="2534">
                  <c:v>0.50038124994829258</c:v>
                </c:pt>
                <c:pt idx="2535">
                  <c:v>0.50086384481955049</c:v>
                </c:pt>
                <c:pt idx="2536">
                  <c:v>0.50093278694401377</c:v>
                </c:pt>
                <c:pt idx="2537">
                  <c:v>0.50100172906848195</c:v>
                </c:pt>
                <c:pt idx="2538">
                  <c:v>0.50107067119294657</c:v>
                </c:pt>
                <c:pt idx="2539">
                  <c:v>0.50155326606420458</c:v>
                </c:pt>
                <c:pt idx="2540">
                  <c:v>0.50162220818866998</c:v>
                </c:pt>
                <c:pt idx="2541">
                  <c:v>0.50169115031313793</c:v>
                </c:pt>
                <c:pt idx="2542">
                  <c:v>0.501760092437601</c:v>
                </c:pt>
                <c:pt idx="2543">
                  <c:v>0.50224268730885802</c:v>
                </c:pt>
                <c:pt idx="2544">
                  <c:v>0.50231162943332297</c:v>
                </c:pt>
                <c:pt idx="2545">
                  <c:v>0.50238057155778859</c:v>
                </c:pt>
                <c:pt idx="2546">
                  <c:v>0.50244951368225399</c:v>
                </c:pt>
                <c:pt idx="2547">
                  <c:v>0.502932108553511</c:v>
                </c:pt>
                <c:pt idx="2548">
                  <c:v>0.50300105067797762</c:v>
                </c:pt>
                <c:pt idx="2549">
                  <c:v>0.50306999280244158</c:v>
                </c:pt>
                <c:pt idx="2550">
                  <c:v>0.50313893492690542</c:v>
                </c:pt>
                <c:pt idx="2551">
                  <c:v>0.50362152979816499</c:v>
                </c:pt>
                <c:pt idx="2552">
                  <c:v>0.5036904719226295</c:v>
                </c:pt>
                <c:pt idx="2553">
                  <c:v>0.50375941404709845</c:v>
                </c:pt>
                <c:pt idx="2554">
                  <c:v>0.50382835617156163</c:v>
                </c:pt>
                <c:pt idx="2555">
                  <c:v>0.50431095104281642</c:v>
                </c:pt>
                <c:pt idx="2556">
                  <c:v>0.50437989316728404</c:v>
                </c:pt>
                <c:pt idx="2557">
                  <c:v>0.504448835291749</c:v>
                </c:pt>
                <c:pt idx="2558">
                  <c:v>0.50451777741621207</c:v>
                </c:pt>
                <c:pt idx="2559">
                  <c:v>0.50500037228747263</c:v>
                </c:pt>
                <c:pt idx="2560">
                  <c:v>0.50506931441193759</c:v>
                </c:pt>
                <c:pt idx="2561">
                  <c:v>0.50513825653640365</c:v>
                </c:pt>
                <c:pt idx="2562">
                  <c:v>0.5052071986608675</c:v>
                </c:pt>
                <c:pt idx="2563">
                  <c:v>0.50568979353212595</c:v>
                </c:pt>
                <c:pt idx="2564">
                  <c:v>0.50575873565659346</c:v>
                </c:pt>
                <c:pt idx="2565">
                  <c:v>0.50582767778105597</c:v>
                </c:pt>
                <c:pt idx="2566">
                  <c:v>0.50589661990552204</c:v>
                </c:pt>
                <c:pt idx="2567">
                  <c:v>0.50596556202998699</c:v>
                </c:pt>
                <c:pt idx="2568">
                  <c:v>0.50637921477677905</c:v>
                </c:pt>
                <c:pt idx="2569">
                  <c:v>0.50644815690124456</c:v>
                </c:pt>
                <c:pt idx="2570">
                  <c:v>0.50651709902570707</c:v>
                </c:pt>
                <c:pt idx="2571">
                  <c:v>0.50658604115017458</c:v>
                </c:pt>
                <c:pt idx="2572">
                  <c:v>0.50665498327464098</c:v>
                </c:pt>
                <c:pt idx="2573">
                  <c:v>0.50713757814589799</c:v>
                </c:pt>
                <c:pt idx="2574">
                  <c:v>0.50720652027036106</c:v>
                </c:pt>
                <c:pt idx="2575">
                  <c:v>0.50727546239483146</c:v>
                </c:pt>
                <c:pt idx="2576">
                  <c:v>0.50734440451929463</c:v>
                </c:pt>
                <c:pt idx="2577">
                  <c:v>0.50782699939055198</c:v>
                </c:pt>
                <c:pt idx="2578">
                  <c:v>0.50789594151501705</c:v>
                </c:pt>
                <c:pt idx="2579">
                  <c:v>0.50796488363948444</c:v>
                </c:pt>
                <c:pt idx="2580">
                  <c:v>0.50803382576394507</c:v>
                </c:pt>
                <c:pt idx="2581">
                  <c:v>0.50851642063520242</c:v>
                </c:pt>
                <c:pt idx="2582">
                  <c:v>0.50858536275967059</c:v>
                </c:pt>
                <c:pt idx="2583">
                  <c:v>0.50865430488413599</c:v>
                </c:pt>
                <c:pt idx="2584">
                  <c:v>0.50872324700860105</c:v>
                </c:pt>
                <c:pt idx="2585">
                  <c:v>0.50920584187985896</c:v>
                </c:pt>
                <c:pt idx="2586">
                  <c:v>0.50927478400432358</c:v>
                </c:pt>
                <c:pt idx="2587">
                  <c:v>0.50934372612878964</c:v>
                </c:pt>
                <c:pt idx="2588">
                  <c:v>0.50941266825325149</c:v>
                </c:pt>
                <c:pt idx="2589">
                  <c:v>0.50989526312451494</c:v>
                </c:pt>
                <c:pt idx="2590">
                  <c:v>0.50996420524897801</c:v>
                </c:pt>
                <c:pt idx="2591">
                  <c:v>0.51003314737344296</c:v>
                </c:pt>
                <c:pt idx="2592">
                  <c:v>0.51010208949790459</c:v>
                </c:pt>
                <c:pt idx="2593">
                  <c:v>0.51058468436916549</c:v>
                </c:pt>
                <c:pt idx="2594">
                  <c:v>0.51065362649363322</c:v>
                </c:pt>
                <c:pt idx="2595">
                  <c:v>0.51072256861809695</c:v>
                </c:pt>
                <c:pt idx="2596">
                  <c:v>0.51079151074256202</c:v>
                </c:pt>
                <c:pt idx="2597">
                  <c:v>0.51127410561381903</c:v>
                </c:pt>
                <c:pt idx="2598">
                  <c:v>0.51134304773828498</c:v>
                </c:pt>
                <c:pt idx="2599">
                  <c:v>0.51141198986274428</c:v>
                </c:pt>
                <c:pt idx="2600">
                  <c:v>0.51148093198721101</c:v>
                </c:pt>
                <c:pt idx="2601">
                  <c:v>0.51196352685847302</c:v>
                </c:pt>
                <c:pt idx="2602">
                  <c:v>0.51203246898293298</c:v>
                </c:pt>
                <c:pt idx="2603">
                  <c:v>0.51210141110740404</c:v>
                </c:pt>
                <c:pt idx="2604">
                  <c:v>0.51217035323186899</c:v>
                </c:pt>
                <c:pt idx="2605">
                  <c:v>0.512652948103126</c:v>
                </c:pt>
                <c:pt idx="2606">
                  <c:v>0.5127218902275954</c:v>
                </c:pt>
                <c:pt idx="2607">
                  <c:v>0.51279083235205991</c:v>
                </c:pt>
                <c:pt idx="2608">
                  <c:v>0.51285977447652265</c:v>
                </c:pt>
                <c:pt idx="2609">
                  <c:v>0.51334236934777777</c:v>
                </c:pt>
                <c:pt idx="2610">
                  <c:v>0.51341131147224206</c:v>
                </c:pt>
                <c:pt idx="2611">
                  <c:v>0.51348025359671101</c:v>
                </c:pt>
                <c:pt idx="2612">
                  <c:v>0.51354919572117597</c:v>
                </c:pt>
                <c:pt idx="2613">
                  <c:v>0.51403179059243298</c:v>
                </c:pt>
                <c:pt idx="2614">
                  <c:v>0.51410073271689904</c:v>
                </c:pt>
                <c:pt idx="2615">
                  <c:v>0.51416967484136356</c:v>
                </c:pt>
                <c:pt idx="2616">
                  <c:v>0.51423861696582995</c:v>
                </c:pt>
                <c:pt idx="2617">
                  <c:v>0.51479015396155203</c:v>
                </c:pt>
                <c:pt idx="2618">
                  <c:v>0.51485909608601865</c:v>
                </c:pt>
                <c:pt idx="2619">
                  <c:v>0.51492803821048594</c:v>
                </c:pt>
                <c:pt idx="2620">
                  <c:v>0.51499698033494856</c:v>
                </c:pt>
                <c:pt idx="2621">
                  <c:v>0.51547957520620558</c:v>
                </c:pt>
                <c:pt idx="2622">
                  <c:v>0.51554851733067164</c:v>
                </c:pt>
                <c:pt idx="2623">
                  <c:v>0.51561745945513704</c:v>
                </c:pt>
                <c:pt idx="2624">
                  <c:v>0.51568640157960199</c:v>
                </c:pt>
                <c:pt idx="2625">
                  <c:v>0.51616899645085901</c:v>
                </c:pt>
                <c:pt idx="2626">
                  <c:v>0.51623793857532496</c:v>
                </c:pt>
                <c:pt idx="2627">
                  <c:v>0.51630688069979003</c:v>
                </c:pt>
                <c:pt idx="2628">
                  <c:v>0.51637582282425498</c:v>
                </c:pt>
                <c:pt idx="2629">
                  <c:v>0.51685841769551744</c:v>
                </c:pt>
                <c:pt idx="2630">
                  <c:v>0.51692735981997751</c:v>
                </c:pt>
                <c:pt idx="2631">
                  <c:v>0.51699630194444357</c:v>
                </c:pt>
                <c:pt idx="2632">
                  <c:v>0.51706524406890897</c:v>
                </c:pt>
                <c:pt idx="2633">
                  <c:v>0.51754783894016698</c:v>
                </c:pt>
                <c:pt idx="2634">
                  <c:v>0.51761678106462861</c:v>
                </c:pt>
                <c:pt idx="2635">
                  <c:v>0.51768572318909944</c:v>
                </c:pt>
                <c:pt idx="2636">
                  <c:v>0.51775466531356362</c:v>
                </c:pt>
                <c:pt idx="2637">
                  <c:v>0.51823726018481997</c:v>
                </c:pt>
                <c:pt idx="2638">
                  <c:v>0.51830620230928504</c:v>
                </c:pt>
                <c:pt idx="2639">
                  <c:v>0.51837514443375099</c:v>
                </c:pt>
                <c:pt idx="2640">
                  <c:v>0.51844408655821661</c:v>
                </c:pt>
                <c:pt idx="2641">
                  <c:v>0.51892668142947462</c:v>
                </c:pt>
                <c:pt idx="2642">
                  <c:v>0.5189956235539418</c:v>
                </c:pt>
                <c:pt idx="2643">
                  <c:v>0.51906456567840398</c:v>
                </c:pt>
                <c:pt idx="2644">
                  <c:v>0.51913350780286682</c:v>
                </c:pt>
                <c:pt idx="2645">
                  <c:v>0.51961610267412695</c:v>
                </c:pt>
                <c:pt idx="2646">
                  <c:v>0.51968504479859545</c:v>
                </c:pt>
                <c:pt idx="2647">
                  <c:v>0.51975398692305796</c:v>
                </c:pt>
                <c:pt idx="2648">
                  <c:v>0.51982292904752259</c:v>
                </c:pt>
                <c:pt idx="2649">
                  <c:v>0.52030552391878104</c:v>
                </c:pt>
                <c:pt idx="2650">
                  <c:v>0.520374466043246</c:v>
                </c:pt>
                <c:pt idx="2651">
                  <c:v>0.52044340816771051</c:v>
                </c:pt>
                <c:pt idx="2652">
                  <c:v>0.52051235029217657</c:v>
                </c:pt>
                <c:pt idx="2653">
                  <c:v>0.52099494516343403</c:v>
                </c:pt>
                <c:pt idx="2654">
                  <c:v>0.52106388728789998</c:v>
                </c:pt>
                <c:pt idx="2655">
                  <c:v>0.52113282941236161</c:v>
                </c:pt>
                <c:pt idx="2656">
                  <c:v>0.52120177153683001</c:v>
                </c:pt>
                <c:pt idx="2657">
                  <c:v>0.52168436640809046</c:v>
                </c:pt>
                <c:pt idx="2658">
                  <c:v>0.52175330853255297</c:v>
                </c:pt>
                <c:pt idx="2659">
                  <c:v>0.52182225065701804</c:v>
                </c:pt>
                <c:pt idx="2660">
                  <c:v>0.52189119278148621</c:v>
                </c:pt>
                <c:pt idx="2661">
                  <c:v>0.52237378765274056</c:v>
                </c:pt>
                <c:pt idx="2662">
                  <c:v>0.52244272977720196</c:v>
                </c:pt>
                <c:pt idx="2663">
                  <c:v>0.52251167190167158</c:v>
                </c:pt>
                <c:pt idx="2664">
                  <c:v>0.52258061402613698</c:v>
                </c:pt>
                <c:pt idx="2665">
                  <c:v>0.52313215102185706</c:v>
                </c:pt>
                <c:pt idx="2666">
                  <c:v>0.52320109314632601</c:v>
                </c:pt>
                <c:pt idx="2667">
                  <c:v>0.52327003527079163</c:v>
                </c:pt>
                <c:pt idx="2668">
                  <c:v>0.52382157226651693</c:v>
                </c:pt>
                <c:pt idx="2669">
                  <c:v>0.52389051439098144</c:v>
                </c:pt>
                <c:pt idx="2670">
                  <c:v>0.52395945651544729</c:v>
                </c:pt>
                <c:pt idx="2671">
                  <c:v>0.52402839863991002</c:v>
                </c:pt>
                <c:pt idx="2672">
                  <c:v>0.52451099351116659</c:v>
                </c:pt>
                <c:pt idx="2673">
                  <c:v>0.52457993563563299</c:v>
                </c:pt>
                <c:pt idx="2674">
                  <c:v>0.52464887776010094</c:v>
                </c:pt>
                <c:pt idx="2675">
                  <c:v>0.52471781988456301</c:v>
                </c:pt>
                <c:pt idx="2676">
                  <c:v>0.52520041475582102</c:v>
                </c:pt>
                <c:pt idx="2677">
                  <c:v>0.52526935688028598</c:v>
                </c:pt>
                <c:pt idx="2678">
                  <c:v>0.52533829900475049</c:v>
                </c:pt>
                <c:pt idx="2679">
                  <c:v>0.52540724112921477</c:v>
                </c:pt>
                <c:pt idx="2680">
                  <c:v>0.52588983600047889</c:v>
                </c:pt>
                <c:pt idx="2681">
                  <c:v>0.52595877812493996</c:v>
                </c:pt>
                <c:pt idx="2682">
                  <c:v>0.52602772024940503</c:v>
                </c:pt>
                <c:pt idx="2683">
                  <c:v>0.52609666237387398</c:v>
                </c:pt>
                <c:pt idx="2684">
                  <c:v>0.52657925724513022</c:v>
                </c:pt>
                <c:pt idx="2685">
                  <c:v>0.52664819936959628</c:v>
                </c:pt>
                <c:pt idx="2686">
                  <c:v>0.52671714149405857</c:v>
                </c:pt>
                <c:pt idx="2687">
                  <c:v>0.52678608361852464</c:v>
                </c:pt>
                <c:pt idx="2688">
                  <c:v>0.52726867848978165</c:v>
                </c:pt>
                <c:pt idx="2689">
                  <c:v>0.52733762061424649</c:v>
                </c:pt>
                <c:pt idx="2690">
                  <c:v>0.52740656273871156</c:v>
                </c:pt>
                <c:pt idx="2691">
                  <c:v>0.52747550486317762</c:v>
                </c:pt>
                <c:pt idx="2692">
                  <c:v>0.52795809973443497</c:v>
                </c:pt>
                <c:pt idx="2693">
                  <c:v>0.52802704185889993</c:v>
                </c:pt>
                <c:pt idx="2694">
                  <c:v>0.52809598398336599</c:v>
                </c:pt>
                <c:pt idx="2695">
                  <c:v>0.5281649261078305</c:v>
                </c:pt>
                <c:pt idx="2696">
                  <c:v>0.52864752097908962</c:v>
                </c:pt>
                <c:pt idx="2697">
                  <c:v>0.52871646310355402</c:v>
                </c:pt>
                <c:pt idx="2698">
                  <c:v>0.52878540522801964</c:v>
                </c:pt>
                <c:pt idx="2699">
                  <c:v>0.52885434735248504</c:v>
                </c:pt>
                <c:pt idx="2700">
                  <c:v>0.5293369422237415</c:v>
                </c:pt>
                <c:pt idx="2701">
                  <c:v>0.52940588434820701</c:v>
                </c:pt>
                <c:pt idx="2702">
                  <c:v>0.52947482647267363</c:v>
                </c:pt>
                <c:pt idx="2703">
                  <c:v>0.52954376859713759</c:v>
                </c:pt>
                <c:pt idx="2704">
                  <c:v>0.53002636346839604</c:v>
                </c:pt>
                <c:pt idx="2705">
                  <c:v>0.530095305592861</c:v>
                </c:pt>
                <c:pt idx="2706">
                  <c:v>0.53016424771732307</c:v>
                </c:pt>
                <c:pt idx="2707">
                  <c:v>0.53023318984178813</c:v>
                </c:pt>
                <c:pt idx="2708">
                  <c:v>0.53071578471304859</c:v>
                </c:pt>
                <c:pt idx="2709">
                  <c:v>0.53078472683751399</c:v>
                </c:pt>
                <c:pt idx="2710">
                  <c:v>0.5308536689619795</c:v>
                </c:pt>
                <c:pt idx="2711">
                  <c:v>0.53092261108644501</c:v>
                </c:pt>
                <c:pt idx="2712">
                  <c:v>0.53147414808216542</c:v>
                </c:pt>
                <c:pt idx="2713">
                  <c:v>0.53154309020663248</c:v>
                </c:pt>
                <c:pt idx="2714">
                  <c:v>0.53161203233110121</c:v>
                </c:pt>
                <c:pt idx="2715">
                  <c:v>0.53216356932681907</c:v>
                </c:pt>
                <c:pt idx="2716">
                  <c:v>0.53223251145128658</c:v>
                </c:pt>
                <c:pt idx="2717">
                  <c:v>0.53230145357575265</c:v>
                </c:pt>
                <c:pt idx="2718">
                  <c:v>0.53285299057147495</c:v>
                </c:pt>
                <c:pt idx="2719">
                  <c:v>0.53292193269594346</c:v>
                </c:pt>
                <c:pt idx="2720">
                  <c:v>0.53299087482040663</c:v>
                </c:pt>
                <c:pt idx="2721">
                  <c:v>0.53305981694487614</c:v>
                </c:pt>
                <c:pt idx="2722">
                  <c:v>0.53354241181612849</c:v>
                </c:pt>
                <c:pt idx="2723">
                  <c:v>0.53361135394059644</c:v>
                </c:pt>
                <c:pt idx="2724">
                  <c:v>0.53368029606505962</c:v>
                </c:pt>
                <c:pt idx="2725">
                  <c:v>0.53374923818953002</c:v>
                </c:pt>
                <c:pt idx="2726">
                  <c:v>0.53423183306078492</c:v>
                </c:pt>
                <c:pt idx="2727">
                  <c:v>0.53430077518524577</c:v>
                </c:pt>
                <c:pt idx="2728">
                  <c:v>0.53436971730971305</c:v>
                </c:pt>
                <c:pt idx="2729">
                  <c:v>0.53443865943418045</c:v>
                </c:pt>
                <c:pt idx="2730">
                  <c:v>0.53492125430543869</c:v>
                </c:pt>
                <c:pt idx="2731">
                  <c:v>0.53499019642990164</c:v>
                </c:pt>
                <c:pt idx="2732">
                  <c:v>0.53505913855436604</c:v>
                </c:pt>
                <c:pt idx="2733">
                  <c:v>0.53512808067883422</c:v>
                </c:pt>
                <c:pt idx="2734">
                  <c:v>0.53561067555009145</c:v>
                </c:pt>
                <c:pt idx="2735">
                  <c:v>0.53567961767456074</c:v>
                </c:pt>
                <c:pt idx="2736">
                  <c:v>0.53574855979902003</c:v>
                </c:pt>
                <c:pt idx="2737">
                  <c:v>0.53581750192348498</c:v>
                </c:pt>
                <c:pt idx="2738">
                  <c:v>0.536300096794743</c:v>
                </c:pt>
                <c:pt idx="2739">
                  <c:v>0.53636903891920751</c:v>
                </c:pt>
                <c:pt idx="2740">
                  <c:v>0.53643798104367357</c:v>
                </c:pt>
                <c:pt idx="2741">
                  <c:v>0.53650692316813897</c:v>
                </c:pt>
                <c:pt idx="2742">
                  <c:v>0.53698951803939665</c:v>
                </c:pt>
                <c:pt idx="2743">
                  <c:v>0.53705846016386205</c:v>
                </c:pt>
                <c:pt idx="2744">
                  <c:v>0.53712740228832945</c:v>
                </c:pt>
                <c:pt idx="2745">
                  <c:v>0.53719634441279196</c:v>
                </c:pt>
                <c:pt idx="2746">
                  <c:v>0.53767893928405064</c:v>
                </c:pt>
                <c:pt idx="2747">
                  <c:v>0.53774788140851792</c:v>
                </c:pt>
                <c:pt idx="2748">
                  <c:v>0.53781682353298099</c:v>
                </c:pt>
                <c:pt idx="2749">
                  <c:v>0.5378857656574455</c:v>
                </c:pt>
                <c:pt idx="2750">
                  <c:v>0.53836836052870296</c:v>
                </c:pt>
                <c:pt idx="2751">
                  <c:v>0.53843730265316903</c:v>
                </c:pt>
                <c:pt idx="2752">
                  <c:v>0.5385062447776291</c:v>
                </c:pt>
                <c:pt idx="2753">
                  <c:v>0.53857518690209949</c:v>
                </c:pt>
                <c:pt idx="2754">
                  <c:v>0.53905778177335406</c:v>
                </c:pt>
                <c:pt idx="2755">
                  <c:v>0.53912672389782157</c:v>
                </c:pt>
                <c:pt idx="2756">
                  <c:v>0.53919566602228863</c:v>
                </c:pt>
                <c:pt idx="2757">
                  <c:v>0.53926460814675259</c:v>
                </c:pt>
                <c:pt idx="2758">
                  <c:v>0.53981614514247556</c:v>
                </c:pt>
                <c:pt idx="2759">
                  <c:v>0.53988508726694096</c:v>
                </c:pt>
                <c:pt idx="2760">
                  <c:v>0.53995402939140702</c:v>
                </c:pt>
                <c:pt idx="2761">
                  <c:v>0.54050556638712899</c:v>
                </c:pt>
                <c:pt idx="2762">
                  <c:v>0.54057450851159505</c:v>
                </c:pt>
                <c:pt idx="2763">
                  <c:v>0.54064345063606245</c:v>
                </c:pt>
                <c:pt idx="2764">
                  <c:v>0.54119498763178364</c:v>
                </c:pt>
                <c:pt idx="2765">
                  <c:v>0.54126392975624227</c:v>
                </c:pt>
                <c:pt idx="2766">
                  <c:v>0.54133287188071177</c:v>
                </c:pt>
                <c:pt idx="2767">
                  <c:v>0.54188440887643596</c:v>
                </c:pt>
                <c:pt idx="2768">
                  <c:v>0.54195335100090158</c:v>
                </c:pt>
                <c:pt idx="2769">
                  <c:v>0.54202229312536698</c:v>
                </c:pt>
                <c:pt idx="2770">
                  <c:v>0.54209123524983593</c:v>
                </c:pt>
                <c:pt idx="2771">
                  <c:v>0.54257383012108995</c:v>
                </c:pt>
                <c:pt idx="2772">
                  <c:v>0.54264277224555746</c:v>
                </c:pt>
                <c:pt idx="2773">
                  <c:v>0.54271171437002164</c:v>
                </c:pt>
                <c:pt idx="2774">
                  <c:v>0.54278065649449114</c:v>
                </c:pt>
                <c:pt idx="2775">
                  <c:v>0.54326325136574249</c:v>
                </c:pt>
                <c:pt idx="2776">
                  <c:v>0.54333219349020856</c:v>
                </c:pt>
                <c:pt idx="2777">
                  <c:v>0.54340113561467462</c:v>
                </c:pt>
                <c:pt idx="2778">
                  <c:v>0.54347007773914002</c:v>
                </c:pt>
                <c:pt idx="2779">
                  <c:v>0.54395267261039992</c:v>
                </c:pt>
                <c:pt idx="2780">
                  <c:v>0.54402161473486421</c:v>
                </c:pt>
                <c:pt idx="2781">
                  <c:v>0.54409055685932795</c:v>
                </c:pt>
                <c:pt idx="2782">
                  <c:v>0.54415949898379545</c:v>
                </c:pt>
                <c:pt idx="2783">
                  <c:v>0.54464209385505102</c:v>
                </c:pt>
                <c:pt idx="2784">
                  <c:v>0.54471103597951664</c:v>
                </c:pt>
                <c:pt idx="2785">
                  <c:v>0.54477997810398393</c:v>
                </c:pt>
                <c:pt idx="2786">
                  <c:v>0.54484892022844922</c:v>
                </c:pt>
                <c:pt idx="2787">
                  <c:v>0.54533151509970401</c:v>
                </c:pt>
                <c:pt idx="2788">
                  <c:v>0.54540045722416963</c:v>
                </c:pt>
                <c:pt idx="2789">
                  <c:v>0.54546939934863459</c:v>
                </c:pt>
                <c:pt idx="2790">
                  <c:v>0.54553834147309999</c:v>
                </c:pt>
                <c:pt idx="2791">
                  <c:v>0.54602093634436022</c:v>
                </c:pt>
                <c:pt idx="2792">
                  <c:v>0.54608987846882628</c:v>
                </c:pt>
                <c:pt idx="2793">
                  <c:v>0.54615882059329046</c:v>
                </c:pt>
                <c:pt idx="2794">
                  <c:v>0.54622776271775142</c:v>
                </c:pt>
                <c:pt idx="2795">
                  <c:v>0.54671035758901165</c:v>
                </c:pt>
                <c:pt idx="2796">
                  <c:v>0.54677929971347994</c:v>
                </c:pt>
                <c:pt idx="2797">
                  <c:v>0.54684824183794156</c:v>
                </c:pt>
                <c:pt idx="2798">
                  <c:v>0.54691718396240407</c:v>
                </c:pt>
                <c:pt idx="2799">
                  <c:v>0.54739977883366497</c:v>
                </c:pt>
                <c:pt idx="2800">
                  <c:v>0.54746872095812948</c:v>
                </c:pt>
                <c:pt idx="2801">
                  <c:v>0.54753766308259499</c:v>
                </c:pt>
                <c:pt idx="2802">
                  <c:v>0.5476066052070605</c:v>
                </c:pt>
                <c:pt idx="2803">
                  <c:v>0.54815814220278403</c:v>
                </c:pt>
                <c:pt idx="2804">
                  <c:v>0.54822708432724643</c:v>
                </c:pt>
                <c:pt idx="2805">
                  <c:v>0.54829602645171405</c:v>
                </c:pt>
                <c:pt idx="2806">
                  <c:v>0.54884756344743701</c:v>
                </c:pt>
                <c:pt idx="2807">
                  <c:v>0.54891650557189997</c:v>
                </c:pt>
                <c:pt idx="2808">
                  <c:v>0.54898544769636803</c:v>
                </c:pt>
                <c:pt idx="2809">
                  <c:v>0.54953698469209056</c:v>
                </c:pt>
                <c:pt idx="2810">
                  <c:v>0.54960592681655662</c:v>
                </c:pt>
                <c:pt idx="2811">
                  <c:v>0.54967486894102102</c:v>
                </c:pt>
                <c:pt idx="2812">
                  <c:v>0.55022640593674177</c:v>
                </c:pt>
                <c:pt idx="2813">
                  <c:v>0.5502953480612095</c:v>
                </c:pt>
                <c:pt idx="2814">
                  <c:v>0.55036429018567501</c:v>
                </c:pt>
                <c:pt idx="2815">
                  <c:v>0.55091582718139864</c:v>
                </c:pt>
                <c:pt idx="2816">
                  <c:v>0.55098476930586249</c:v>
                </c:pt>
                <c:pt idx="2817">
                  <c:v>0.551053711430328</c:v>
                </c:pt>
                <c:pt idx="2818">
                  <c:v>0.55112265355479728</c:v>
                </c:pt>
                <c:pt idx="2819">
                  <c:v>0.55160524842605163</c:v>
                </c:pt>
                <c:pt idx="2820">
                  <c:v>0.55167419055051992</c:v>
                </c:pt>
                <c:pt idx="2821">
                  <c:v>0.55174313267498598</c:v>
                </c:pt>
                <c:pt idx="2822">
                  <c:v>0.55181207479944649</c:v>
                </c:pt>
                <c:pt idx="2823">
                  <c:v>0.55229466967070495</c:v>
                </c:pt>
                <c:pt idx="2824">
                  <c:v>0.55236361179517002</c:v>
                </c:pt>
                <c:pt idx="2825">
                  <c:v>0.55243255391963242</c:v>
                </c:pt>
                <c:pt idx="2826">
                  <c:v>0.55250149604410392</c:v>
                </c:pt>
                <c:pt idx="2827">
                  <c:v>0.5529840909153575</c:v>
                </c:pt>
                <c:pt idx="2828">
                  <c:v>0.55305303303982645</c:v>
                </c:pt>
                <c:pt idx="2829">
                  <c:v>0.55312197516428963</c:v>
                </c:pt>
                <c:pt idx="2830">
                  <c:v>0.55319091728875691</c:v>
                </c:pt>
                <c:pt idx="2831">
                  <c:v>0.55367351216001492</c:v>
                </c:pt>
                <c:pt idx="2832">
                  <c:v>0.55374245428448143</c:v>
                </c:pt>
                <c:pt idx="2833">
                  <c:v>0.55381139640894295</c:v>
                </c:pt>
                <c:pt idx="2834">
                  <c:v>0.55388033853341045</c:v>
                </c:pt>
                <c:pt idx="2835">
                  <c:v>0.55436293340466558</c:v>
                </c:pt>
                <c:pt idx="2836">
                  <c:v>0.55443187552913165</c:v>
                </c:pt>
                <c:pt idx="2837">
                  <c:v>0.55450081765360071</c:v>
                </c:pt>
                <c:pt idx="2838">
                  <c:v>0.55456975977806056</c:v>
                </c:pt>
                <c:pt idx="2839">
                  <c:v>0.55505235464931901</c:v>
                </c:pt>
                <c:pt idx="2840">
                  <c:v>0.55512129677378774</c:v>
                </c:pt>
                <c:pt idx="2841">
                  <c:v>0.55519023889825003</c:v>
                </c:pt>
                <c:pt idx="2842">
                  <c:v>0.55525918102271254</c:v>
                </c:pt>
                <c:pt idx="2843">
                  <c:v>0.55581071801843795</c:v>
                </c:pt>
                <c:pt idx="2844">
                  <c:v>0.55587966014290302</c:v>
                </c:pt>
                <c:pt idx="2845">
                  <c:v>0.55594860226736964</c:v>
                </c:pt>
                <c:pt idx="2846">
                  <c:v>0.55650013926309105</c:v>
                </c:pt>
                <c:pt idx="2847">
                  <c:v>0.55656908138755656</c:v>
                </c:pt>
                <c:pt idx="2848">
                  <c:v>0.55663802351202263</c:v>
                </c:pt>
                <c:pt idx="2849">
                  <c:v>0.55718956050774449</c:v>
                </c:pt>
                <c:pt idx="2850">
                  <c:v>0.55725850263221</c:v>
                </c:pt>
                <c:pt idx="2851">
                  <c:v>0.55732744475667551</c:v>
                </c:pt>
                <c:pt idx="2852">
                  <c:v>0.55787898175239858</c:v>
                </c:pt>
                <c:pt idx="2853">
                  <c:v>0.55794792387686398</c:v>
                </c:pt>
                <c:pt idx="2854">
                  <c:v>0.55801686600132849</c:v>
                </c:pt>
                <c:pt idx="2855">
                  <c:v>0.55856840299705157</c:v>
                </c:pt>
                <c:pt idx="2856">
                  <c:v>0.55863734512151697</c:v>
                </c:pt>
                <c:pt idx="2857">
                  <c:v>0.55870628724598304</c:v>
                </c:pt>
                <c:pt idx="2858">
                  <c:v>0.559257824241706</c:v>
                </c:pt>
                <c:pt idx="2859">
                  <c:v>0.55932676636617162</c:v>
                </c:pt>
                <c:pt idx="2860">
                  <c:v>0.55939570849063602</c:v>
                </c:pt>
                <c:pt idx="2861">
                  <c:v>0.55994724548635899</c:v>
                </c:pt>
                <c:pt idx="2862">
                  <c:v>0.5600161876108245</c:v>
                </c:pt>
                <c:pt idx="2863">
                  <c:v>0.56008512973528957</c:v>
                </c:pt>
                <c:pt idx="2864">
                  <c:v>0.56063666673101298</c:v>
                </c:pt>
                <c:pt idx="2865">
                  <c:v>0.56070560885548093</c:v>
                </c:pt>
                <c:pt idx="2866">
                  <c:v>0.560774550979943</c:v>
                </c:pt>
                <c:pt idx="2867">
                  <c:v>0.56084349310441228</c:v>
                </c:pt>
                <c:pt idx="2868">
                  <c:v>0.56132608797566341</c:v>
                </c:pt>
                <c:pt idx="2869">
                  <c:v>0.56139503010013492</c:v>
                </c:pt>
                <c:pt idx="2870">
                  <c:v>0.56146397222459765</c:v>
                </c:pt>
                <c:pt idx="2871">
                  <c:v>0.5615329143490615</c:v>
                </c:pt>
                <c:pt idx="2872">
                  <c:v>0.56201550922031951</c:v>
                </c:pt>
                <c:pt idx="2873">
                  <c:v>0.56208445134478746</c:v>
                </c:pt>
                <c:pt idx="2874">
                  <c:v>0.56215339346924997</c:v>
                </c:pt>
                <c:pt idx="2875">
                  <c:v>0.56222233559371604</c:v>
                </c:pt>
                <c:pt idx="2876">
                  <c:v>0.56270493046497594</c:v>
                </c:pt>
                <c:pt idx="2877">
                  <c:v>0.56277387258944389</c:v>
                </c:pt>
                <c:pt idx="2878">
                  <c:v>0.56284281471390463</c:v>
                </c:pt>
                <c:pt idx="2879">
                  <c:v>0.56291175683836903</c:v>
                </c:pt>
                <c:pt idx="2880">
                  <c:v>0.56339435170962648</c:v>
                </c:pt>
                <c:pt idx="2881">
                  <c:v>0.56346329383409199</c:v>
                </c:pt>
                <c:pt idx="2882">
                  <c:v>0.5635322359585575</c:v>
                </c:pt>
                <c:pt idx="2883">
                  <c:v>0.56360117808302546</c:v>
                </c:pt>
                <c:pt idx="2884">
                  <c:v>0.56415271507874598</c:v>
                </c:pt>
                <c:pt idx="2885">
                  <c:v>0.56422165720321393</c:v>
                </c:pt>
                <c:pt idx="2886">
                  <c:v>0.564290599327676</c:v>
                </c:pt>
                <c:pt idx="2887">
                  <c:v>0.56484213632340285</c:v>
                </c:pt>
                <c:pt idx="2888">
                  <c:v>0.56491107844786503</c:v>
                </c:pt>
                <c:pt idx="2889">
                  <c:v>0.56498002057232999</c:v>
                </c:pt>
                <c:pt idx="2890">
                  <c:v>0.56553155756805362</c:v>
                </c:pt>
                <c:pt idx="2891">
                  <c:v>0.56560049969252046</c:v>
                </c:pt>
                <c:pt idx="2892">
                  <c:v>0.56566944181698398</c:v>
                </c:pt>
                <c:pt idx="2893">
                  <c:v>0.56622097881270606</c:v>
                </c:pt>
                <c:pt idx="2894">
                  <c:v>0.56628992093717201</c:v>
                </c:pt>
                <c:pt idx="2895">
                  <c:v>0.56635886306163696</c:v>
                </c:pt>
                <c:pt idx="2896">
                  <c:v>0.56691040005735949</c:v>
                </c:pt>
                <c:pt idx="2897">
                  <c:v>0.56697934218182722</c:v>
                </c:pt>
                <c:pt idx="2898">
                  <c:v>0.56704828430629095</c:v>
                </c:pt>
                <c:pt idx="2899">
                  <c:v>0.56759982130201303</c:v>
                </c:pt>
                <c:pt idx="2900">
                  <c:v>0.56766876342647965</c:v>
                </c:pt>
                <c:pt idx="2901">
                  <c:v>0.56773770555094349</c:v>
                </c:pt>
                <c:pt idx="2902">
                  <c:v>0.56828924254666702</c:v>
                </c:pt>
                <c:pt idx="2903">
                  <c:v>0.56835818467113197</c:v>
                </c:pt>
                <c:pt idx="2904">
                  <c:v>0.56842712679559804</c:v>
                </c:pt>
                <c:pt idx="2905">
                  <c:v>0.56897866379132001</c:v>
                </c:pt>
                <c:pt idx="2906">
                  <c:v>0.56904760591578663</c:v>
                </c:pt>
                <c:pt idx="2907">
                  <c:v>0.56911654804024758</c:v>
                </c:pt>
                <c:pt idx="2908">
                  <c:v>0.56966808503597399</c:v>
                </c:pt>
                <c:pt idx="2909">
                  <c:v>0.56973702716043895</c:v>
                </c:pt>
                <c:pt idx="2910">
                  <c:v>0.56980596928490501</c:v>
                </c:pt>
                <c:pt idx="2911">
                  <c:v>0.56987491140937341</c:v>
                </c:pt>
                <c:pt idx="2912">
                  <c:v>0.57035750628062798</c:v>
                </c:pt>
                <c:pt idx="2913">
                  <c:v>0.57042644840509305</c:v>
                </c:pt>
                <c:pt idx="2914">
                  <c:v>0.57049539052956022</c:v>
                </c:pt>
                <c:pt idx="2915">
                  <c:v>0.57056433265402395</c:v>
                </c:pt>
                <c:pt idx="2916">
                  <c:v>0.57104692752528163</c:v>
                </c:pt>
                <c:pt idx="2917">
                  <c:v>0.57111586964974703</c:v>
                </c:pt>
                <c:pt idx="2918">
                  <c:v>0.57118481177421199</c:v>
                </c:pt>
                <c:pt idx="2919">
                  <c:v>0.57125375389867705</c:v>
                </c:pt>
                <c:pt idx="2920">
                  <c:v>0.57173634876993207</c:v>
                </c:pt>
                <c:pt idx="2921">
                  <c:v>0.57180529089440246</c:v>
                </c:pt>
                <c:pt idx="2922">
                  <c:v>0.57187423301886886</c:v>
                </c:pt>
                <c:pt idx="2923">
                  <c:v>0.57194317514333104</c:v>
                </c:pt>
                <c:pt idx="2924">
                  <c:v>0.57249471213905645</c:v>
                </c:pt>
                <c:pt idx="2925">
                  <c:v>0.57256365426351963</c:v>
                </c:pt>
                <c:pt idx="2926">
                  <c:v>0.57263259638798403</c:v>
                </c:pt>
                <c:pt idx="2927">
                  <c:v>0.57318413338370922</c:v>
                </c:pt>
                <c:pt idx="2928">
                  <c:v>0.57325307550817528</c:v>
                </c:pt>
                <c:pt idx="2929">
                  <c:v>0.57332201763263801</c:v>
                </c:pt>
                <c:pt idx="2930">
                  <c:v>0.57387355462836165</c:v>
                </c:pt>
                <c:pt idx="2931">
                  <c:v>0.57394249675282605</c:v>
                </c:pt>
                <c:pt idx="2932">
                  <c:v>0.574011438877291</c:v>
                </c:pt>
                <c:pt idx="2933">
                  <c:v>0.57456297587301142</c:v>
                </c:pt>
                <c:pt idx="2934">
                  <c:v>0.57463191799748292</c:v>
                </c:pt>
                <c:pt idx="2935">
                  <c:v>0.57470086012194499</c:v>
                </c:pt>
                <c:pt idx="2936">
                  <c:v>0.57525239711766507</c:v>
                </c:pt>
                <c:pt idx="2937">
                  <c:v>0.57532133924213302</c:v>
                </c:pt>
                <c:pt idx="2938">
                  <c:v>0.57539028136659864</c:v>
                </c:pt>
                <c:pt idx="2939">
                  <c:v>0.57594181836232405</c:v>
                </c:pt>
                <c:pt idx="2940">
                  <c:v>0.57601076048678701</c:v>
                </c:pt>
                <c:pt idx="2941">
                  <c:v>0.57607970261125263</c:v>
                </c:pt>
                <c:pt idx="2942">
                  <c:v>0.57663123960697793</c:v>
                </c:pt>
                <c:pt idx="2943">
                  <c:v>0.57670018173143778</c:v>
                </c:pt>
                <c:pt idx="2944">
                  <c:v>0.57676912385590451</c:v>
                </c:pt>
                <c:pt idx="2945">
                  <c:v>0.57732066085162759</c:v>
                </c:pt>
                <c:pt idx="2946">
                  <c:v>0.57738960297609465</c:v>
                </c:pt>
                <c:pt idx="2947">
                  <c:v>0.5774585451005585</c:v>
                </c:pt>
                <c:pt idx="2948">
                  <c:v>0.57801008209628202</c:v>
                </c:pt>
                <c:pt idx="2949">
                  <c:v>0.57807902422074764</c:v>
                </c:pt>
                <c:pt idx="2950">
                  <c:v>0.57814796634521304</c:v>
                </c:pt>
                <c:pt idx="2951">
                  <c:v>0.57869950334093745</c:v>
                </c:pt>
                <c:pt idx="2952">
                  <c:v>0.57876844546540163</c:v>
                </c:pt>
                <c:pt idx="2953">
                  <c:v>0.57883738758986603</c:v>
                </c:pt>
                <c:pt idx="2954">
                  <c:v>0.57890632971432843</c:v>
                </c:pt>
                <c:pt idx="2955">
                  <c:v>0.57938892458559121</c:v>
                </c:pt>
                <c:pt idx="2956">
                  <c:v>0.5794578667100535</c:v>
                </c:pt>
                <c:pt idx="2957">
                  <c:v>0.57952680883452001</c:v>
                </c:pt>
                <c:pt idx="2958">
                  <c:v>0.57959575095898563</c:v>
                </c:pt>
                <c:pt idx="2959">
                  <c:v>0.58007834583023765</c:v>
                </c:pt>
                <c:pt idx="2960">
                  <c:v>0.58014728795470749</c:v>
                </c:pt>
                <c:pt idx="2961">
                  <c:v>0.58021623007917322</c:v>
                </c:pt>
                <c:pt idx="2962">
                  <c:v>0.58028517220363818</c:v>
                </c:pt>
                <c:pt idx="2963">
                  <c:v>0.58083670919935815</c:v>
                </c:pt>
                <c:pt idx="2964">
                  <c:v>0.58090565132382865</c:v>
                </c:pt>
                <c:pt idx="2965">
                  <c:v>0.58097459344829272</c:v>
                </c:pt>
                <c:pt idx="2966">
                  <c:v>0.58152613044401458</c:v>
                </c:pt>
                <c:pt idx="2967">
                  <c:v>0.58159507256848386</c:v>
                </c:pt>
                <c:pt idx="2968">
                  <c:v>0.58166401469294549</c:v>
                </c:pt>
                <c:pt idx="2969">
                  <c:v>0.58221555168866757</c:v>
                </c:pt>
                <c:pt idx="2970">
                  <c:v>0.58228449381313419</c:v>
                </c:pt>
                <c:pt idx="2971">
                  <c:v>0.58235343593759858</c:v>
                </c:pt>
                <c:pt idx="2972">
                  <c:v>0.58290497293332222</c:v>
                </c:pt>
                <c:pt idx="2973">
                  <c:v>0.58297391505778651</c:v>
                </c:pt>
                <c:pt idx="2974">
                  <c:v>0.58304285718225257</c:v>
                </c:pt>
                <c:pt idx="2975">
                  <c:v>0.58359439417797376</c:v>
                </c:pt>
                <c:pt idx="2976">
                  <c:v>0.58366333630244049</c:v>
                </c:pt>
                <c:pt idx="2977">
                  <c:v>0.58373227842690556</c:v>
                </c:pt>
                <c:pt idx="2978">
                  <c:v>0.58428381542262653</c:v>
                </c:pt>
                <c:pt idx="2979">
                  <c:v>0.58435275754709359</c:v>
                </c:pt>
                <c:pt idx="2980">
                  <c:v>0.58442169967156021</c:v>
                </c:pt>
                <c:pt idx="2981">
                  <c:v>0.58497323666728385</c:v>
                </c:pt>
                <c:pt idx="2982">
                  <c:v>0.58504217879174458</c:v>
                </c:pt>
                <c:pt idx="2983">
                  <c:v>0.58511112091620865</c:v>
                </c:pt>
                <c:pt idx="2984">
                  <c:v>0.58566265791193328</c:v>
                </c:pt>
                <c:pt idx="2985">
                  <c:v>0.58573160003640123</c:v>
                </c:pt>
                <c:pt idx="2986">
                  <c:v>0.58580054216086719</c:v>
                </c:pt>
                <c:pt idx="2987">
                  <c:v>0.58635207915658949</c:v>
                </c:pt>
                <c:pt idx="2988">
                  <c:v>0.58642102128105456</c:v>
                </c:pt>
                <c:pt idx="2989">
                  <c:v>0.58648996340551951</c:v>
                </c:pt>
                <c:pt idx="2990">
                  <c:v>0.58704150040124259</c:v>
                </c:pt>
                <c:pt idx="2991">
                  <c:v>0.58711044252570921</c:v>
                </c:pt>
                <c:pt idx="2992">
                  <c:v>0.58717938465017472</c:v>
                </c:pt>
                <c:pt idx="2993">
                  <c:v>0.58773092164589724</c:v>
                </c:pt>
                <c:pt idx="2994">
                  <c:v>0.5877998637703622</c:v>
                </c:pt>
                <c:pt idx="2995">
                  <c:v>0.58786880589482648</c:v>
                </c:pt>
                <c:pt idx="2996">
                  <c:v>0.587937748019291</c:v>
                </c:pt>
                <c:pt idx="2997">
                  <c:v>0.58842034289054956</c:v>
                </c:pt>
                <c:pt idx="2998">
                  <c:v>0.5884892850150133</c:v>
                </c:pt>
                <c:pt idx="2999">
                  <c:v>0.58855822713948125</c:v>
                </c:pt>
                <c:pt idx="3000">
                  <c:v>0.58862716926394376</c:v>
                </c:pt>
                <c:pt idx="3001">
                  <c:v>0.58917870625966851</c:v>
                </c:pt>
                <c:pt idx="3002">
                  <c:v>0.58924764838413524</c:v>
                </c:pt>
                <c:pt idx="3003">
                  <c:v>0.58931659050859997</c:v>
                </c:pt>
                <c:pt idx="3004">
                  <c:v>0.58986812750432249</c:v>
                </c:pt>
                <c:pt idx="3005">
                  <c:v>0.58993706962878822</c:v>
                </c:pt>
                <c:pt idx="3006">
                  <c:v>0.59000601175325029</c:v>
                </c:pt>
                <c:pt idx="3007">
                  <c:v>0.59055754874897315</c:v>
                </c:pt>
                <c:pt idx="3008">
                  <c:v>0.59062649087344221</c:v>
                </c:pt>
                <c:pt idx="3009">
                  <c:v>0.59069543299790783</c:v>
                </c:pt>
                <c:pt idx="3010">
                  <c:v>0.59124696999362658</c:v>
                </c:pt>
                <c:pt idx="3011">
                  <c:v>0.59131591211809664</c:v>
                </c:pt>
                <c:pt idx="3012">
                  <c:v>0.59138485424255949</c:v>
                </c:pt>
                <c:pt idx="3013">
                  <c:v>0.59193639123828257</c:v>
                </c:pt>
                <c:pt idx="3014">
                  <c:v>0.59200533336274919</c:v>
                </c:pt>
                <c:pt idx="3015">
                  <c:v>0.59207427548721359</c:v>
                </c:pt>
                <c:pt idx="3016">
                  <c:v>0.59262581248293944</c:v>
                </c:pt>
                <c:pt idx="3017">
                  <c:v>0.59269475460740273</c:v>
                </c:pt>
                <c:pt idx="3018">
                  <c:v>0.59276369673186757</c:v>
                </c:pt>
                <c:pt idx="3019">
                  <c:v>0.59331523372759021</c:v>
                </c:pt>
                <c:pt idx="3020">
                  <c:v>0.59338417585205061</c:v>
                </c:pt>
                <c:pt idx="3021">
                  <c:v>0.59345311797652056</c:v>
                </c:pt>
                <c:pt idx="3022">
                  <c:v>0.59400465497224153</c:v>
                </c:pt>
                <c:pt idx="3023">
                  <c:v>0.59407359709670859</c:v>
                </c:pt>
                <c:pt idx="3024">
                  <c:v>0.59414253922117521</c:v>
                </c:pt>
                <c:pt idx="3025">
                  <c:v>0.59469407621690062</c:v>
                </c:pt>
                <c:pt idx="3026">
                  <c:v>0.59476301834136258</c:v>
                </c:pt>
                <c:pt idx="3027">
                  <c:v>0.5948319604658282</c:v>
                </c:pt>
                <c:pt idx="3028">
                  <c:v>0.5953834974615505</c:v>
                </c:pt>
                <c:pt idx="3029">
                  <c:v>0.59545243958601557</c:v>
                </c:pt>
                <c:pt idx="3030">
                  <c:v>0.59552138171047952</c:v>
                </c:pt>
                <c:pt idx="3031">
                  <c:v>0.59607291870620205</c:v>
                </c:pt>
                <c:pt idx="3032">
                  <c:v>0.59614186083067022</c:v>
                </c:pt>
                <c:pt idx="3033">
                  <c:v>0.59621080295513518</c:v>
                </c:pt>
                <c:pt idx="3034">
                  <c:v>0.59683128207532321</c:v>
                </c:pt>
                <c:pt idx="3035">
                  <c:v>0.59690022419978972</c:v>
                </c:pt>
                <c:pt idx="3036">
                  <c:v>0.59696916632425356</c:v>
                </c:pt>
                <c:pt idx="3037">
                  <c:v>0.5975207033199772</c:v>
                </c:pt>
                <c:pt idx="3038">
                  <c:v>0.59758964544444149</c:v>
                </c:pt>
                <c:pt idx="3039">
                  <c:v>0.59765858756890822</c:v>
                </c:pt>
                <c:pt idx="3040">
                  <c:v>0.5982101245646283</c:v>
                </c:pt>
                <c:pt idx="3041">
                  <c:v>0.59827906668909914</c:v>
                </c:pt>
                <c:pt idx="3042">
                  <c:v>0.59834800881356121</c:v>
                </c:pt>
                <c:pt idx="3043">
                  <c:v>0.59889954580928351</c:v>
                </c:pt>
                <c:pt idx="3044">
                  <c:v>0.59896848793374957</c:v>
                </c:pt>
                <c:pt idx="3045">
                  <c:v>0.59903743005821519</c:v>
                </c:pt>
                <c:pt idx="3046">
                  <c:v>0.59958896705393505</c:v>
                </c:pt>
                <c:pt idx="3047">
                  <c:v>0.59965790917840323</c:v>
                </c:pt>
                <c:pt idx="3048">
                  <c:v>0.59972685130286818</c:v>
                </c:pt>
                <c:pt idx="3049">
                  <c:v>0.60027838829859392</c:v>
                </c:pt>
                <c:pt idx="3050">
                  <c:v>0.60034733042305821</c:v>
                </c:pt>
                <c:pt idx="3051">
                  <c:v>0.60041627254752195</c:v>
                </c:pt>
                <c:pt idx="3052">
                  <c:v>0.60096780954324502</c:v>
                </c:pt>
                <c:pt idx="3053">
                  <c:v>0.60103675166770998</c:v>
                </c:pt>
                <c:pt idx="3054">
                  <c:v>0.60110569379217793</c:v>
                </c:pt>
                <c:pt idx="3055">
                  <c:v>0.60165723078790001</c:v>
                </c:pt>
                <c:pt idx="3056">
                  <c:v>0.60172617291236397</c:v>
                </c:pt>
                <c:pt idx="3057">
                  <c:v>0.60179511503683192</c:v>
                </c:pt>
                <c:pt idx="3058">
                  <c:v>0.60234665203255422</c:v>
                </c:pt>
                <c:pt idx="3059">
                  <c:v>0.60241559415701651</c:v>
                </c:pt>
                <c:pt idx="3060">
                  <c:v>0.60248453628148546</c:v>
                </c:pt>
                <c:pt idx="3061">
                  <c:v>0.60303607327720499</c:v>
                </c:pt>
                <c:pt idx="3062">
                  <c:v>0.60310501540167394</c:v>
                </c:pt>
                <c:pt idx="3063">
                  <c:v>0.60317395752613845</c:v>
                </c:pt>
                <c:pt idx="3064">
                  <c:v>0.60372549452186286</c:v>
                </c:pt>
                <c:pt idx="3065">
                  <c:v>0.60379443664632915</c:v>
                </c:pt>
                <c:pt idx="3066">
                  <c:v>0.60386337877078899</c:v>
                </c:pt>
                <c:pt idx="3067">
                  <c:v>0.60441491576651196</c:v>
                </c:pt>
                <c:pt idx="3068">
                  <c:v>0.60448385789097803</c:v>
                </c:pt>
                <c:pt idx="3069">
                  <c:v>0.60455280001544298</c:v>
                </c:pt>
                <c:pt idx="3070">
                  <c:v>0.60517327913563101</c:v>
                </c:pt>
                <c:pt idx="3071">
                  <c:v>0.60524222126009763</c:v>
                </c:pt>
                <c:pt idx="3072">
                  <c:v>0.605862700380285</c:v>
                </c:pt>
                <c:pt idx="3073">
                  <c:v>0.60593164250475329</c:v>
                </c:pt>
                <c:pt idx="3074">
                  <c:v>0.60600058462921602</c:v>
                </c:pt>
                <c:pt idx="3075">
                  <c:v>0.60655212162493577</c:v>
                </c:pt>
                <c:pt idx="3076">
                  <c:v>0.60662106374940694</c:v>
                </c:pt>
                <c:pt idx="3077">
                  <c:v>0.6066900058738729</c:v>
                </c:pt>
                <c:pt idx="3078">
                  <c:v>0.60724154286959586</c:v>
                </c:pt>
                <c:pt idx="3079">
                  <c:v>0.60731048499405649</c:v>
                </c:pt>
                <c:pt idx="3080">
                  <c:v>0.60737942711852744</c:v>
                </c:pt>
                <c:pt idx="3081">
                  <c:v>0.60793096411424496</c:v>
                </c:pt>
                <c:pt idx="3082">
                  <c:v>0.60799990623871603</c:v>
                </c:pt>
                <c:pt idx="3083">
                  <c:v>0.60806884836317998</c:v>
                </c:pt>
                <c:pt idx="3084">
                  <c:v>0.60862038535890062</c:v>
                </c:pt>
                <c:pt idx="3085">
                  <c:v>0.60868932748336646</c:v>
                </c:pt>
                <c:pt idx="3086">
                  <c:v>0.60875826960783064</c:v>
                </c:pt>
                <c:pt idx="3087">
                  <c:v>0.60930980660355705</c:v>
                </c:pt>
                <c:pt idx="3088">
                  <c:v>0.609378748728018</c:v>
                </c:pt>
                <c:pt idx="3089">
                  <c:v>0.60944769085248363</c:v>
                </c:pt>
                <c:pt idx="3090">
                  <c:v>0.60999922784820892</c:v>
                </c:pt>
                <c:pt idx="3091">
                  <c:v>0.61006816997266755</c:v>
                </c:pt>
                <c:pt idx="3092">
                  <c:v>0.61013711209713695</c:v>
                </c:pt>
                <c:pt idx="3093">
                  <c:v>0.61068864909286003</c:v>
                </c:pt>
                <c:pt idx="3094">
                  <c:v>0.61075759121732498</c:v>
                </c:pt>
                <c:pt idx="3095">
                  <c:v>0.61082653334179293</c:v>
                </c:pt>
                <c:pt idx="3096">
                  <c:v>0.61137807033751546</c:v>
                </c:pt>
                <c:pt idx="3097">
                  <c:v>0.61144701246198174</c:v>
                </c:pt>
                <c:pt idx="3098">
                  <c:v>0.61151595458644403</c:v>
                </c:pt>
                <c:pt idx="3099">
                  <c:v>0.612067491582167</c:v>
                </c:pt>
                <c:pt idx="3100">
                  <c:v>0.61213643370663151</c:v>
                </c:pt>
                <c:pt idx="3101">
                  <c:v>0.61220537583109702</c:v>
                </c:pt>
                <c:pt idx="3102">
                  <c:v>0.61275691282682065</c:v>
                </c:pt>
                <c:pt idx="3103">
                  <c:v>0.61282585495128794</c:v>
                </c:pt>
                <c:pt idx="3104">
                  <c:v>0.61289479707575345</c:v>
                </c:pt>
                <c:pt idx="3105">
                  <c:v>0.61351527619593904</c:v>
                </c:pt>
                <c:pt idx="3106">
                  <c:v>0.61358421832040622</c:v>
                </c:pt>
                <c:pt idx="3107">
                  <c:v>0.61420469744059802</c:v>
                </c:pt>
                <c:pt idx="3108">
                  <c:v>0.61427363956505865</c:v>
                </c:pt>
                <c:pt idx="3109">
                  <c:v>0.61489411868524846</c:v>
                </c:pt>
                <c:pt idx="3110">
                  <c:v>0.61496306080971097</c:v>
                </c:pt>
                <c:pt idx="3111">
                  <c:v>0.61503200293417992</c:v>
                </c:pt>
                <c:pt idx="3112">
                  <c:v>0.61558353992989989</c:v>
                </c:pt>
                <c:pt idx="3113">
                  <c:v>0.61565248205436562</c:v>
                </c:pt>
                <c:pt idx="3114">
                  <c:v>0.61572142417883502</c:v>
                </c:pt>
                <c:pt idx="3115">
                  <c:v>0.61627296117455299</c:v>
                </c:pt>
                <c:pt idx="3116">
                  <c:v>0.61634190329902205</c:v>
                </c:pt>
                <c:pt idx="3117">
                  <c:v>0.61641084542348645</c:v>
                </c:pt>
                <c:pt idx="3118">
                  <c:v>0.61696238241920698</c:v>
                </c:pt>
                <c:pt idx="3119">
                  <c:v>0.61703132454367493</c:v>
                </c:pt>
                <c:pt idx="3120">
                  <c:v>0.61710026666814144</c:v>
                </c:pt>
                <c:pt idx="3121">
                  <c:v>0.61765180366386574</c:v>
                </c:pt>
                <c:pt idx="3122">
                  <c:v>0.61772074578832603</c:v>
                </c:pt>
                <c:pt idx="3123">
                  <c:v>0.61778968791279165</c:v>
                </c:pt>
                <c:pt idx="3124">
                  <c:v>0.61834122490851728</c:v>
                </c:pt>
                <c:pt idx="3125">
                  <c:v>0.61841016703297857</c:v>
                </c:pt>
                <c:pt idx="3126">
                  <c:v>0.61847910915744397</c:v>
                </c:pt>
                <c:pt idx="3127">
                  <c:v>0.61903064615316994</c:v>
                </c:pt>
                <c:pt idx="3128">
                  <c:v>0.61909958827763301</c:v>
                </c:pt>
                <c:pt idx="3129">
                  <c:v>0.61916853040209863</c:v>
                </c:pt>
                <c:pt idx="3130">
                  <c:v>0.61972006739782393</c:v>
                </c:pt>
                <c:pt idx="3131">
                  <c:v>0.61978900952228821</c:v>
                </c:pt>
                <c:pt idx="3132">
                  <c:v>0.61985795164675195</c:v>
                </c:pt>
                <c:pt idx="3133">
                  <c:v>0.62040948864247791</c:v>
                </c:pt>
                <c:pt idx="3134">
                  <c:v>0.62047843076693998</c:v>
                </c:pt>
                <c:pt idx="3135">
                  <c:v>0.62054737289140505</c:v>
                </c:pt>
                <c:pt idx="3136">
                  <c:v>0.62109890988712801</c:v>
                </c:pt>
                <c:pt idx="3137">
                  <c:v>0.62116785201159685</c:v>
                </c:pt>
                <c:pt idx="3138">
                  <c:v>0.62123679413605859</c:v>
                </c:pt>
                <c:pt idx="3139">
                  <c:v>0.62185727325624762</c:v>
                </c:pt>
                <c:pt idx="3140">
                  <c:v>0.62192621538071446</c:v>
                </c:pt>
                <c:pt idx="3141">
                  <c:v>0.62254669450090061</c:v>
                </c:pt>
                <c:pt idx="3142">
                  <c:v>0.62261563662537112</c:v>
                </c:pt>
                <c:pt idx="3143">
                  <c:v>0.62323611574555349</c:v>
                </c:pt>
                <c:pt idx="3144">
                  <c:v>0.62330505787002122</c:v>
                </c:pt>
                <c:pt idx="3145">
                  <c:v>0.62392553699021092</c:v>
                </c:pt>
                <c:pt idx="3146">
                  <c:v>0.62399447911467698</c:v>
                </c:pt>
                <c:pt idx="3147">
                  <c:v>0.62406342123913805</c:v>
                </c:pt>
                <c:pt idx="3148">
                  <c:v>0.62461495823486346</c:v>
                </c:pt>
                <c:pt idx="3149">
                  <c:v>0.62468390035932664</c:v>
                </c:pt>
                <c:pt idx="3150">
                  <c:v>0.62475284248379714</c:v>
                </c:pt>
                <c:pt idx="3151">
                  <c:v>0.62530437947951745</c:v>
                </c:pt>
                <c:pt idx="3152">
                  <c:v>0.62537332160398063</c:v>
                </c:pt>
                <c:pt idx="3153">
                  <c:v>0.62544226372844502</c:v>
                </c:pt>
                <c:pt idx="3154">
                  <c:v>0.62599380072417032</c:v>
                </c:pt>
                <c:pt idx="3155">
                  <c:v>0.6260627428486335</c:v>
                </c:pt>
                <c:pt idx="3156">
                  <c:v>0.62613168497310145</c:v>
                </c:pt>
                <c:pt idx="3157">
                  <c:v>0.62668322196882265</c:v>
                </c:pt>
                <c:pt idx="3158">
                  <c:v>0.62675216409328705</c:v>
                </c:pt>
                <c:pt idx="3159">
                  <c:v>0.62682110621775422</c:v>
                </c:pt>
                <c:pt idx="3160">
                  <c:v>0.62737264321347863</c:v>
                </c:pt>
                <c:pt idx="3161">
                  <c:v>0.62744158533794059</c:v>
                </c:pt>
                <c:pt idx="3162">
                  <c:v>0.62751052746240599</c:v>
                </c:pt>
                <c:pt idx="3163">
                  <c:v>0.62806206445812895</c:v>
                </c:pt>
                <c:pt idx="3164">
                  <c:v>0.62813100658259902</c:v>
                </c:pt>
                <c:pt idx="3165">
                  <c:v>0.62819994870705897</c:v>
                </c:pt>
                <c:pt idx="3166">
                  <c:v>0.62875148570278205</c:v>
                </c:pt>
                <c:pt idx="3167">
                  <c:v>0.62882042782724801</c:v>
                </c:pt>
                <c:pt idx="3168">
                  <c:v>0.62888936995171296</c:v>
                </c:pt>
                <c:pt idx="3169">
                  <c:v>0.62944090694743604</c:v>
                </c:pt>
                <c:pt idx="3170">
                  <c:v>0.629509849071901</c:v>
                </c:pt>
                <c:pt idx="3171">
                  <c:v>0.62957879119636651</c:v>
                </c:pt>
                <c:pt idx="3172">
                  <c:v>0.63019927031655898</c:v>
                </c:pt>
                <c:pt idx="3173">
                  <c:v>0.63026821244102293</c:v>
                </c:pt>
                <c:pt idx="3174">
                  <c:v>0.63088869156120864</c:v>
                </c:pt>
                <c:pt idx="3175">
                  <c:v>0.63095763368567914</c:v>
                </c:pt>
                <c:pt idx="3176">
                  <c:v>0.63157811280586262</c:v>
                </c:pt>
                <c:pt idx="3177">
                  <c:v>0.6316470549303298</c:v>
                </c:pt>
                <c:pt idx="3178">
                  <c:v>0.63226753405051495</c:v>
                </c:pt>
                <c:pt idx="3179">
                  <c:v>0.63233647617498345</c:v>
                </c:pt>
                <c:pt idx="3180">
                  <c:v>0.63295695529516904</c:v>
                </c:pt>
                <c:pt idx="3181">
                  <c:v>0.63302589741963844</c:v>
                </c:pt>
                <c:pt idx="3182">
                  <c:v>0.63309483954410573</c:v>
                </c:pt>
                <c:pt idx="3183">
                  <c:v>0.63364637653982703</c:v>
                </c:pt>
                <c:pt idx="3184">
                  <c:v>0.63371531866429198</c:v>
                </c:pt>
                <c:pt idx="3185">
                  <c:v>0.63378426078875305</c:v>
                </c:pt>
                <c:pt idx="3186">
                  <c:v>0.63433579778447846</c:v>
                </c:pt>
                <c:pt idx="3187">
                  <c:v>0.63440473990894097</c:v>
                </c:pt>
                <c:pt idx="3188">
                  <c:v>0.63447368203340992</c:v>
                </c:pt>
                <c:pt idx="3189">
                  <c:v>0.63502521902913489</c:v>
                </c:pt>
                <c:pt idx="3190">
                  <c:v>0.6350941611535984</c:v>
                </c:pt>
                <c:pt idx="3191">
                  <c:v>0.63516310327806003</c:v>
                </c:pt>
                <c:pt idx="3192">
                  <c:v>0.63571464027378743</c:v>
                </c:pt>
                <c:pt idx="3193">
                  <c:v>0.63578358239824795</c:v>
                </c:pt>
                <c:pt idx="3194">
                  <c:v>0.63585252452271401</c:v>
                </c:pt>
                <c:pt idx="3195">
                  <c:v>0.63640406151843665</c:v>
                </c:pt>
                <c:pt idx="3196">
                  <c:v>0.63647300364290205</c:v>
                </c:pt>
                <c:pt idx="3197">
                  <c:v>0.63654194576736656</c:v>
                </c:pt>
                <c:pt idx="3198">
                  <c:v>0.63709348276309385</c:v>
                </c:pt>
                <c:pt idx="3199">
                  <c:v>0.63716242488755459</c:v>
                </c:pt>
                <c:pt idx="3200">
                  <c:v>0.63723136701202099</c:v>
                </c:pt>
                <c:pt idx="3201">
                  <c:v>0.63785184613221146</c:v>
                </c:pt>
                <c:pt idx="3202">
                  <c:v>0.63792078825667464</c:v>
                </c:pt>
                <c:pt idx="3203">
                  <c:v>0.63854126737686545</c:v>
                </c:pt>
                <c:pt idx="3204">
                  <c:v>0.63861020950132863</c:v>
                </c:pt>
                <c:pt idx="3205">
                  <c:v>0.63923068862151822</c:v>
                </c:pt>
                <c:pt idx="3206">
                  <c:v>0.63929963074598428</c:v>
                </c:pt>
                <c:pt idx="3207">
                  <c:v>0.63992010986616898</c:v>
                </c:pt>
                <c:pt idx="3208">
                  <c:v>0.63998905199063505</c:v>
                </c:pt>
                <c:pt idx="3209">
                  <c:v>0.64060953111082686</c:v>
                </c:pt>
                <c:pt idx="3210">
                  <c:v>0.64067847323529314</c:v>
                </c:pt>
                <c:pt idx="3211">
                  <c:v>0.64129895235548273</c:v>
                </c:pt>
                <c:pt idx="3212">
                  <c:v>0.64136789447994202</c:v>
                </c:pt>
                <c:pt idx="3213">
                  <c:v>0.64198837360013328</c:v>
                </c:pt>
                <c:pt idx="3214">
                  <c:v>0.64205731572459845</c:v>
                </c:pt>
                <c:pt idx="3215">
                  <c:v>0.64267779484478693</c:v>
                </c:pt>
                <c:pt idx="3216">
                  <c:v>0.64274673696925122</c:v>
                </c:pt>
                <c:pt idx="3217">
                  <c:v>0.64281567909371728</c:v>
                </c:pt>
                <c:pt idx="3218">
                  <c:v>0.64336721608943992</c:v>
                </c:pt>
                <c:pt idx="3219">
                  <c:v>0.64343615821390299</c:v>
                </c:pt>
                <c:pt idx="3220">
                  <c:v>0.64350510033836805</c:v>
                </c:pt>
                <c:pt idx="3221">
                  <c:v>0.64405663733409602</c:v>
                </c:pt>
                <c:pt idx="3222">
                  <c:v>0.64412557945855986</c:v>
                </c:pt>
                <c:pt idx="3223">
                  <c:v>0.64419452158302493</c:v>
                </c:pt>
                <c:pt idx="3224">
                  <c:v>0.64474605857874889</c:v>
                </c:pt>
                <c:pt idx="3225">
                  <c:v>0.64481500070321063</c:v>
                </c:pt>
                <c:pt idx="3226">
                  <c:v>0.64488394282767503</c:v>
                </c:pt>
                <c:pt idx="3227">
                  <c:v>0.64543547982340022</c:v>
                </c:pt>
                <c:pt idx="3228">
                  <c:v>0.64550442194786251</c:v>
                </c:pt>
                <c:pt idx="3229">
                  <c:v>0.64557336407232857</c:v>
                </c:pt>
                <c:pt idx="3230">
                  <c:v>0.64619384319251993</c:v>
                </c:pt>
                <c:pt idx="3231">
                  <c:v>0.64626278531698156</c:v>
                </c:pt>
                <c:pt idx="3232">
                  <c:v>0.64688326443717292</c:v>
                </c:pt>
                <c:pt idx="3233">
                  <c:v>0.64695220656163765</c:v>
                </c:pt>
                <c:pt idx="3234">
                  <c:v>0.64757268568182402</c:v>
                </c:pt>
                <c:pt idx="3235">
                  <c:v>0.64764162780629286</c:v>
                </c:pt>
                <c:pt idx="3236">
                  <c:v>0.64826210692647701</c:v>
                </c:pt>
                <c:pt idx="3237">
                  <c:v>0.64833104905094296</c:v>
                </c:pt>
                <c:pt idx="3238">
                  <c:v>0.64895152817113322</c:v>
                </c:pt>
                <c:pt idx="3239">
                  <c:v>0.64902047029560095</c:v>
                </c:pt>
                <c:pt idx="3240">
                  <c:v>0.64964094941578798</c:v>
                </c:pt>
                <c:pt idx="3241">
                  <c:v>0.64970989154025294</c:v>
                </c:pt>
                <c:pt idx="3242">
                  <c:v>0.65033037066043864</c:v>
                </c:pt>
                <c:pt idx="3243">
                  <c:v>0.65039931278490593</c:v>
                </c:pt>
                <c:pt idx="3244">
                  <c:v>0.65101979190509263</c:v>
                </c:pt>
                <c:pt idx="3245">
                  <c:v>0.65108873402955991</c:v>
                </c:pt>
                <c:pt idx="3246">
                  <c:v>0.65170921314975072</c:v>
                </c:pt>
                <c:pt idx="3247">
                  <c:v>0.65177815527421246</c:v>
                </c:pt>
                <c:pt idx="3248">
                  <c:v>0.65184709739868185</c:v>
                </c:pt>
                <c:pt idx="3249">
                  <c:v>0.65239863439440404</c:v>
                </c:pt>
                <c:pt idx="3250">
                  <c:v>0.65246757651886644</c:v>
                </c:pt>
                <c:pt idx="3251">
                  <c:v>0.65253651864332962</c:v>
                </c:pt>
                <c:pt idx="3252">
                  <c:v>0.65308805563905492</c:v>
                </c:pt>
                <c:pt idx="3253">
                  <c:v>0.65315699776351865</c:v>
                </c:pt>
                <c:pt idx="3254">
                  <c:v>0.65322593988798305</c:v>
                </c:pt>
                <c:pt idx="3255">
                  <c:v>0.65377747688371102</c:v>
                </c:pt>
                <c:pt idx="3256">
                  <c:v>0.65384641900817753</c:v>
                </c:pt>
                <c:pt idx="3257">
                  <c:v>0.65391536113263549</c:v>
                </c:pt>
                <c:pt idx="3258">
                  <c:v>0.65453584025282563</c:v>
                </c:pt>
                <c:pt idx="3259">
                  <c:v>0.65460478237729292</c:v>
                </c:pt>
                <c:pt idx="3260">
                  <c:v>0.65522526149748128</c:v>
                </c:pt>
                <c:pt idx="3261">
                  <c:v>0.65529420362194646</c:v>
                </c:pt>
                <c:pt idx="3262">
                  <c:v>0.65591468274213205</c:v>
                </c:pt>
                <c:pt idx="3263">
                  <c:v>0.65598362486659945</c:v>
                </c:pt>
                <c:pt idx="3264">
                  <c:v>0.65660410398678792</c:v>
                </c:pt>
                <c:pt idx="3265">
                  <c:v>0.65667304611125321</c:v>
                </c:pt>
                <c:pt idx="3266">
                  <c:v>0.65729352523143902</c:v>
                </c:pt>
                <c:pt idx="3267">
                  <c:v>0.65736246735590398</c:v>
                </c:pt>
                <c:pt idx="3268">
                  <c:v>0.65798294647609445</c:v>
                </c:pt>
                <c:pt idx="3269">
                  <c:v>0.65805188860056141</c:v>
                </c:pt>
                <c:pt idx="3270">
                  <c:v>0.658672367720746</c:v>
                </c:pt>
                <c:pt idx="3271">
                  <c:v>0.65874130984521095</c:v>
                </c:pt>
                <c:pt idx="3272">
                  <c:v>0.65936178896539899</c:v>
                </c:pt>
                <c:pt idx="3273">
                  <c:v>0.65943073108986505</c:v>
                </c:pt>
                <c:pt idx="3274">
                  <c:v>0.66005121021005686</c:v>
                </c:pt>
                <c:pt idx="3275">
                  <c:v>0.66012015233452315</c:v>
                </c:pt>
                <c:pt idx="3276">
                  <c:v>0.66074063145471174</c:v>
                </c:pt>
                <c:pt idx="3277">
                  <c:v>0.66080957357917947</c:v>
                </c:pt>
                <c:pt idx="3278">
                  <c:v>0.66087851570363765</c:v>
                </c:pt>
                <c:pt idx="3279">
                  <c:v>0.66143005269936328</c:v>
                </c:pt>
                <c:pt idx="3280">
                  <c:v>0.66149899482382746</c:v>
                </c:pt>
                <c:pt idx="3281">
                  <c:v>0.66156793694829163</c:v>
                </c:pt>
                <c:pt idx="3282">
                  <c:v>0.66163687907275603</c:v>
                </c:pt>
                <c:pt idx="3283">
                  <c:v>0.66170582119722265</c:v>
                </c:pt>
                <c:pt idx="3284">
                  <c:v>0.66177476332168994</c:v>
                </c:pt>
                <c:pt idx="3285">
                  <c:v>0.66184370544615445</c:v>
                </c:pt>
                <c:pt idx="3286">
                  <c:v>0.66211947394401693</c:v>
                </c:pt>
                <c:pt idx="3287">
                  <c:v>0.66218841606848566</c:v>
                </c:pt>
                <c:pt idx="3288">
                  <c:v>0.66225735819294396</c:v>
                </c:pt>
                <c:pt idx="3289">
                  <c:v>0.66232630031741002</c:v>
                </c:pt>
                <c:pt idx="3290">
                  <c:v>0.66239524244188153</c:v>
                </c:pt>
                <c:pt idx="3291">
                  <c:v>0.66246418456633949</c:v>
                </c:pt>
                <c:pt idx="3292">
                  <c:v>0.66253312669080822</c:v>
                </c:pt>
                <c:pt idx="3293">
                  <c:v>0.66287783731313854</c:v>
                </c:pt>
                <c:pt idx="3294">
                  <c:v>0.66294677943760005</c:v>
                </c:pt>
                <c:pt idx="3295">
                  <c:v>0.66301572156206301</c:v>
                </c:pt>
                <c:pt idx="3296">
                  <c:v>0.66308466368653141</c:v>
                </c:pt>
                <c:pt idx="3297">
                  <c:v>0.66315360581099403</c:v>
                </c:pt>
                <c:pt idx="3298">
                  <c:v>0.66322254793545898</c:v>
                </c:pt>
                <c:pt idx="3299">
                  <c:v>0.66356725855778664</c:v>
                </c:pt>
                <c:pt idx="3300">
                  <c:v>0.66363620068225104</c:v>
                </c:pt>
                <c:pt idx="3301">
                  <c:v>0.66370514280671922</c:v>
                </c:pt>
                <c:pt idx="3302">
                  <c:v>0.66377408493118528</c:v>
                </c:pt>
                <c:pt idx="3303">
                  <c:v>0.66384302705564946</c:v>
                </c:pt>
                <c:pt idx="3304">
                  <c:v>0.66391196918011364</c:v>
                </c:pt>
                <c:pt idx="3305">
                  <c:v>0.66425667980243897</c:v>
                </c:pt>
                <c:pt idx="3306">
                  <c:v>0.66432562192690503</c:v>
                </c:pt>
                <c:pt idx="3307">
                  <c:v>0.66439456405136998</c:v>
                </c:pt>
                <c:pt idx="3308">
                  <c:v>0.66446350617583605</c:v>
                </c:pt>
                <c:pt idx="3309">
                  <c:v>0.664532448300301</c:v>
                </c:pt>
                <c:pt idx="3310">
                  <c:v>0.6646013904247694</c:v>
                </c:pt>
                <c:pt idx="3311">
                  <c:v>0.66494610104709295</c:v>
                </c:pt>
                <c:pt idx="3312">
                  <c:v>0.66501504317156046</c:v>
                </c:pt>
                <c:pt idx="3313">
                  <c:v>0.66508398529602397</c:v>
                </c:pt>
                <c:pt idx="3314">
                  <c:v>0.66515292742049192</c:v>
                </c:pt>
                <c:pt idx="3315">
                  <c:v>0.66522186954495621</c:v>
                </c:pt>
                <c:pt idx="3316">
                  <c:v>0.66529081166942527</c:v>
                </c:pt>
                <c:pt idx="3317">
                  <c:v>0.66563552229174994</c:v>
                </c:pt>
                <c:pt idx="3318">
                  <c:v>0.66570446441621445</c:v>
                </c:pt>
                <c:pt idx="3319">
                  <c:v>0.66577340654068273</c:v>
                </c:pt>
                <c:pt idx="3320">
                  <c:v>0.66584234866514591</c:v>
                </c:pt>
                <c:pt idx="3321">
                  <c:v>0.66591129078960865</c:v>
                </c:pt>
                <c:pt idx="3322">
                  <c:v>0.66598023291407804</c:v>
                </c:pt>
                <c:pt idx="3323">
                  <c:v>0.66632494353640292</c:v>
                </c:pt>
                <c:pt idx="3324">
                  <c:v>0.66639388566086721</c:v>
                </c:pt>
                <c:pt idx="3325">
                  <c:v>0.6664628277853305</c:v>
                </c:pt>
                <c:pt idx="3326">
                  <c:v>0.66653176990979601</c:v>
                </c:pt>
                <c:pt idx="3327">
                  <c:v>0.66660071203426541</c:v>
                </c:pt>
                <c:pt idx="3328">
                  <c:v>0.66666965415873203</c:v>
                </c:pt>
                <c:pt idx="3329">
                  <c:v>0.66701436478105358</c:v>
                </c:pt>
                <c:pt idx="3330">
                  <c:v>0.66708330690551965</c:v>
                </c:pt>
                <c:pt idx="3331">
                  <c:v>0.66715224902998405</c:v>
                </c:pt>
                <c:pt idx="3332">
                  <c:v>0.66722119115445222</c:v>
                </c:pt>
                <c:pt idx="3333">
                  <c:v>0.66729013327891828</c:v>
                </c:pt>
                <c:pt idx="3334">
                  <c:v>0.66735907540338502</c:v>
                </c:pt>
                <c:pt idx="3335">
                  <c:v>0.66770378602570946</c:v>
                </c:pt>
                <c:pt idx="3336">
                  <c:v>0.66777272815017574</c:v>
                </c:pt>
                <c:pt idx="3337">
                  <c:v>0.66784167027464303</c:v>
                </c:pt>
                <c:pt idx="3338">
                  <c:v>0.66791061239910954</c:v>
                </c:pt>
                <c:pt idx="3339">
                  <c:v>0.66797955452357605</c:v>
                </c:pt>
                <c:pt idx="3340">
                  <c:v>0.66804849664804067</c:v>
                </c:pt>
                <c:pt idx="3341">
                  <c:v>0.66839320727036333</c:v>
                </c:pt>
                <c:pt idx="3342">
                  <c:v>0.66846214939482596</c:v>
                </c:pt>
                <c:pt idx="3343">
                  <c:v>0.66853109151929446</c:v>
                </c:pt>
                <c:pt idx="3344">
                  <c:v>0.66860003364376352</c:v>
                </c:pt>
                <c:pt idx="3345">
                  <c:v>0.66866897576822204</c:v>
                </c:pt>
                <c:pt idx="3346">
                  <c:v>0.66873791789268922</c:v>
                </c:pt>
                <c:pt idx="3347">
                  <c:v>0.66880686001715295</c:v>
                </c:pt>
                <c:pt idx="3348">
                  <c:v>0.66908262851501465</c:v>
                </c:pt>
                <c:pt idx="3349">
                  <c:v>0.66915157063948505</c:v>
                </c:pt>
                <c:pt idx="3350">
                  <c:v>0.66922051276394745</c:v>
                </c:pt>
                <c:pt idx="3351">
                  <c:v>0.6692894548884134</c:v>
                </c:pt>
                <c:pt idx="3352">
                  <c:v>0.66935839701287891</c:v>
                </c:pt>
                <c:pt idx="3353">
                  <c:v>0.66942733913734098</c:v>
                </c:pt>
                <c:pt idx="3354">
                  <c:v>0.66949628126180605</c:v>
                </c:pt>
                <c:pt idx="3355">
                  <c:v>0.66977204975966798</c:v>
                </c:pt>
                <c:pt idx="3356">
                  <c:v>0.66984099188413593</c:v>
                </c:pt>
                <c:pt idx="3357">
                  <c:v>0.66990993400860321</c:v>
                </c:pt>
                <c:pt idx="3358">
                  <c:v>0.66997887613306972</c:v>
                </c:pt>
                <c:pt idx="3359">
                  <c:v>0.67004781825753401</c:v>
                </c:pt>
                <c:pt idx="3360">
                  <c:v>0.67011676038199497</c:v>
                </c:pt>
                <c:pt idx="3361">
                  <c:v>0.67018570250646292</c:v>
                </c:pt>
                <c:pt idx="3362">
                  <c:v>0.67046147100432163</c:v>
                </c:pt>
                <c:pt idx="3363">
                  <c:v>0.67053041312879202</c:v>
                </c:pt>
                <c:pt idx="3364">
                  <c:v>0.67059935525325265</c:v>
                </c:pt>
                <c:pt idx="3365">
                  <c:v>0.67066829737771994</c:v>
                </c:pt>
                <c:pt idx="3366">
                  <c:v>0.67073723950218778</c:v>
                </c:pt>
                <c:pt idx="3367">
                  <c:v>0.67080618162664796</c:v>
                </c:pt>
                <c:pt idx="3368">
                  <c:v>0.6708751237511158</c:v>
                </c:pt>
                <c:pt idx="3369">
                  <c:v>0.67121983437344501</c:v>
                </c:pt>
                <c:pt idx="3370">
                  <c:v>0.67128877649790664</c:v>
                </c:pt>
                <c:pt idx="3371">
                  <c:v>0.67135771862237392</c:v>
                </c:pt>
                <c:pt idx="3372">
                  <c:v>0.67142666074683599</c:v>
                </c:pt>
                <c:pt idx="3373">
                  <c:v>0.67149560287130505</c:v>
                </c:pt>
                <c:pt idx="3374">
                  <c:v>0.67156454499576657</c:v>
                </c:pt>
                <c:pt idx="3375">
                  <c:v>0.67190925561810066</c:v>
                </c:pt>
                <c:pt idx="3376">
                  <c:v>0.67197819774255962</c:v>
                </c:pt>
                <c:pt idx="3377">
                  <c:v>0.67204713986702502</c:v>
                </c:pt>
                <c:pt idx="3378">
                  <c:v>0.67211608199148998</c:v>
                </c:pt>
                <c:pt idx="3379">
                  <c:v>0.67218502411595504</c:v>
                </c:pt>
                <c:pt idx="3380">
                  <c:v>0.67225396624042322</c:v>
                </c:pt>
                <c:pt idx="3381">
                  <c:v>0.67259867686274921</c:v>
                </c:pt>
                <c:pt idx="3382">
                  <c:v>0.67266761898721295</c:v>
                </c:pt>
                <c:pt idx="3383">
                  <c:v>0.67273656111167801</c:v>
                </c:pt>
                <c:pt idx="3384">
                  <c:v>0.67280550323614641</c:v>
                </c:pt>
                <c:pt idx="3385">
                  <c:v>0.67287444536061192</c:v>
                </c:pt>
                <c:pt idx="3386">
                  <c:v>0.67294338748507798</c:v>
                </c:pt>
                <c:pt idx="3387">
                  <c:v>0.67328809810740164</c:v>
                </c:pt>
                <c:pt idx="3388">
                  <c:v>0.67335704023186604</c:v>
                </c:pt>
                <c:pt idx="3389">
                  <c:v>0.67342598235633322</c:v>
                </c:pt>
                <c:pt idx="3390">
                  <c:v>0.67349492448080028</c:v>
                </c:pt>
                <c:pt idx="3391">
                  <c:v>0.67356386660526202</c:v>
                </c:pt>
                <c:pt idx="3392">
                  <c:v>0.67363280872972864</c:v>
                </c:pt>
                <c:pt idx="3393">
                  <c:v>0.67397751935205463</c:v>
                </c:pt>
                <c:pt idx="3394">
                  <c:v>0.67404646147652292</c:v>
                </c:pt>
                <c:pt idx="3395">
                  <c:v>0.67411540360098898</c:v>
                </c:pt>
                <c:pt idx="3396">
                  <c:v>0.6741843457254495</c:v>
                </c:pt>
                <c:pt idx="3397">
                  <c:v>0.67425328784991601</c:v>
                </c:pt>
                <c:pt idx="3398">
                  <c:v>0.67432222997438163</c:v>
                </c:pt>
                <c:pt idx="3399">
                  <c:v>0.67466694059670795</c:v>
                </c:pt>
                <c:pt idx="3400">
                  <c:v>0.67473588272117802</c:v>
                </c:pt>
                <c:pt idx="3401">
                  <c:v>0.67480482484563964</c:v>
                </c:pt>
                <c:pt idx="3402">
                  <c:v>0.67487376697010693</c:v>
                </c:pt>
                <c:pt idx="3403">
                  <c:v>0.67494270909457232</c:v>
                </c:pt>
                <c:pt idx="3404">
                  <c:v>0.67501165121903828</c:v>
                </c:pt>
                <c:pt idx="3405">
                  <c:v>0.67535636184135761</c:v>
                </c:pt>
                <c:pt idx="3406">
                  <c:v>0.67542530396582945</c:v>
                </c:pt>
                <c:pt idx="3407">
                  <c:v>0.6754942460902954</c:v>
                </c:pt>
                <c:pt idx="3408">
                  <c:v>0.67556318821475758</c:v>
                </c:pt>
                <c:pt idx="3409">
                  <c:v>0.67563213033922365</c:v>
                </c:pt>
                <c:pt idx="3410">
                  <c:v>0.67570107246369548</c:v>
                </c:pt>
                <c:pt idx="3411">
                  <c:v>0.67604578308601793</c:v>
                </c:pt>
                <c:pt idx="3412">
                  <c:v>0.67611472521048221</c:v>
                </c:pt>
                <c:pt idx="3413">
                  <c:v>0.67618366733494595</c:v>
                </c:pt>
                <c:pt idx="3414">
                  <c:v>0.67625260945941346</c:v>
                </c:pt>
                <c:pt idx="3415">
                  <c:v>0.67632155158388196</c:v>
                </c:pt>
                <c:pt idx="3416">
                  <c:v>0.67639049370834492</c:v>
                </c:pt>
                <c:pt idx="3417">
                  <c:v>0.67673520433067325</c:v>
                </c:pt>
                <c:pt idx="3418">
                  <c:v>0.67680414645513798</c:v>
                </c:pt>
                <c:pt idx="3419">
                  <c:v>0.67687308857960238</c:v>
                </c:pt>
                <c:pt idx="3420">
                  <c:v>0.67694203070406644</c:v>
                </c:pt>
                <c:pt idx="3421">
                  <c:v>0.67701097282853329</c:v>
                </c:pt>
                <c:pt idx="3422">
                  <c:v>0.67707991495299746</c:v>
                </c:pt>
                <c:pt idx="3423">
                  <c:v>0.67742462557532446</c:v>
                </c:pt>
                <c:pt idx="3424">
                  <c:v>0.67749356769979086</c:v>
                </c:pt>
                <c:pt idx="3425">
                  <c:v>0.6775625098242497</c:v>
                </c:pt>
                <c:pt idx="3426">
                  <c:v>0.67763145194872199</c:v>
                </c:pt>
                <c:pt idx="3427">
                  <c:v>0.67770039407318805</c:v>
                </c:pt>
                <c:pt idx="3428">
                  <c:v>0.67776933619765145</c:v>
                </c:pt>
                <c:pt idx="3429">
                  <c:v>0.6778382783221174</c:v>
                </c:pt>
                <c:pt idx="3430">
                  <c:v>0.67811404681997844</c:v>
                </c:pt>
                <c:pt idx="3431">
                  <c:v>0.67818298894444096</c:v>
                </c:pt>
                <c:pt idx="3432">
                  <c:v>0.67825193106890869</c:v>
                </c:pt>
                <c:pt idx="3433">
                  <c:v>0.67832087319337853</c:v>
                </c:pt>
                <c:pt idx="3434">
                  <c:v>0.67838981531783993</c:v>
                </c:pt>
                <c:pt idx="3435">
                  <c:v>0.67845875744230422</c:v>
                </c:pt>
                <c:pt idx="3436">
                  <c:v>0.67852769956676795</c:v>
                </c:pt>
                <c:pt idx="3437">
                  <c:v>0.67887241018909927</c:v>
                </c:pt>
                <c:pt idx="3438">
                  <c:v>0.67894135231356667</c:v>
                </c:pt>
                <c:pt idx="3439">
                  <c:v>0.67901029443802841</c:v>
                </c:pt>
                <c:pt idx="3440">
                  <c:v>0.67907923656249847</c:v>
                </c:pt>
                <c:pt idx="3441">
                  <c:v>0.67914817868695665</c:v>
                </c:pt>
                <c:pt idx="3442">
                  <c:v>0.67921712081142049</c:v>
                </c:pt>
                <c:pt idx="3443">
                  <c:v>0.67956183143375093</c:v>
                </c:pt>
                <c:pt idx="3444">
                  <c:v>0.67963077355821744</c:v>
                </c:pt>
                <c:pt idx="3445">
                  <c:v>0.67969971568268472</c:v>
                </c:pt>
                <c:pt idx="3446">
                  <c:v>0.67976865780714646</c:v>
                </c:pt>
                <c:pt idx="3447">
                  <c:v>0.67983759993160897</c:v>
                </c:pt>
                <c:pt idx="3448">
                  <c:v>0.67990654205607792</c:v>
                </c:pt>
                <c:pt idx="3449">
                  <c:v>0.68025125267840725</c:v>
                </c:pt>
                <c:pt idx="3450">
                  <c:v>0.68032019480286476</c:v>
                </c:pt>
                <c:pt idx="3451">
                  <c:v>0.68038913692733149</c:v>
                </c:pt>
                <c:pt idx="3452">
                  <c:v>0.68045807905179723</c:v>
                </c:pt>
                <c:pt idx="3453">
                  <c:v>0.68052702117626029</c:v>
                </c:pt>
                <c:pt idx="3454">
                  <c:v>0.68059596330072825</c:v>
                </c:pt>
                <c:pt idx="3455">
                  <c:v>0.68094067392305779</c:v>
                </c:pt>
                <c:pt idx="3456">
                  <c:v>0.68100961604752386</c:v>
                </c:pt>
                <c:pt idx="3457">
                  <c:v>0.6810785581719867</c:v>
                </c:pt>
                <c:pt idx="3458">
                  <c:v>0.68114750029645121</c:v>
                </c:pt>
                <c:pt idx="3459">
                  <c:v>0.6812164424209165</c:v>
                </c:pt>
                <c:pt idx="3460">
                  <c:v>0.68128538454538223</c:v>
                </c:pt>
                <c:pt idx="3461">
                  <c:v>0.68163009516770923</c:v>
                </c:pt>
                <c:pt idx="3462">
                  <c:v>0.68169903729217995</c:v>
                </c:pt>
                <c:pt idx="3463">
                  <c:v>0.68176797941663858</c:v>
                </c:pt>
                <c:pt idx="3464">
                  <c:v>0.6818369215411052</c:v>
                </c:pt>
                <c:pt idx="3465">
                  <c:v>0.68190586366557526</c:v>
                </c:pt>
                <c:pt idx="3466">
                  <c:v>0.68197480579003522</c:v>
                </c:pt>
                <c:pt idx="3467">
                  <c:v>0.68231951641236221</c:v>
                </c:pt>
                <c:pt idx="3468">
                  <c:v>0.68238845853682872</c:v>
                </c:pt>
                <c:pt idx="3469">
                  <c:v>0.68245740066129323</c:v>
                </c:pt>
                <c:pt idx="3470">
                  <c:v>0.68252634278575552</c:v>
                </c:pt>
                <c:pt idx="3471">
                  <c:v>0.68259528491022359</c:v>
                </c:pt>
                <c:pt idx="3472">
                  <c:v>0.68266422703469065</c:v>
                </c:pt>
                <c:pt idx="3473">
                  <c:v>0.68300893765701765</c:v>
                </c:pt>
                <c:pt idx="3474">
                  <c:v>0.68307787978148171</c:v>
                </c:pt>
                <c:pt idx="3475">
                  <c:v>0.68314682190594556</c:v>
                </c:pt>
                <c:pt idx="3476">
                  <c:v>0.68321576403041151</c:v>
                </c:pt>
                <c:pt idx="3477">
                  <c:v>0.6832847061548798</c:v>
                </c:pt>
                <c:pt idx="3478">
                  <c:v>0.6833536482793422</c:v>
                </c:pt>
                <c:pt idx="3479">
                  <c:v>0.68369835890166919</c:v>
                </c:pt>
                <c:pt idx="3480">
                  <c:v>0.68376730102613459</c:v>
                </c:pt>
                <c:pt idx="3481">
                  <c:v>0.68383624315060032</c:v>
                </c:pt>
                <c:pt idx="3482">
                  <c:v>0.6839051852750645</c:v>
                </c:pt>
                <c:pt idx="3483">
                  <c:v>0.68397412739953356</c:v>
                </c:pt>
                <c:pt idx="3484">
                  <c:v>0.68404306952399685</c:v>
                </c:pt>
                <c:pt idx="3485">
                  <c:v>0.68438778014632029</c:v>
                </c:pt>
                <c:pt idx="3486">
                  <c:v>0.68445672227078824</c:v>
                </c:pt>
                <c:pt idx="3487">
                  <c:v>0.6845256643952532</c:v>
                </c:pt>
                <c:pt idx="3488">
                  <c:v>0.68459460651972215</c:v>
                </c:pt>
                <c:pt idx="3489">
                  <c:v>0.68466354864418644</c:v>
                </c:pt>
                <c:pt idx="3490">
                  <c:v>0.6847324907686495</c:v>
                </c:pt>
                <c:pt idx="3491">
                  <c:v>0.68507720139097672</c:v>
                </c:pt>
                <c:pt idx="3492">
                  <c:v>0.68514614351544223</c:v>
                </c:pt>
                <c:pt idx="3493">
                  <c:v>0.68521508563990718</c:v>
                </c:pt>
                <c:pt idx="3494">
                  <c:v>0.68528402776437225</c:v>
                </c:pt>
                <c:pt idx="3495">
                  <c:v>0.68535296988883576</c:v>
                </c:pt>
                <c:pt idx="3496">
                  <c:v>0.68542191201330616</c:v>
                </c:pt>
                <c:pt idx="3497">
                  <c:v>0.6857666226356306</c:v>
                </c:pt>
                <c:pt idx="3498">
                  <c:v>0.68583556476009522</c:v>
                </c:pt>
                <c:pt idx="3499">
                  <c:v>0.68590450688456173</c:v>
                </c:pt>
                <c:pt idx="3500">
                  <c:v>0.68597344900902624</c:v>
                </c:pt>
                <c:pt idx="3501">
                  <c:v>0.68604239113349264</c:v>
                </c:pt>
                <c:pt idx="3502">
                  <c:v>0.68611133325795659</c:v>
                </c:pt>
                <c:pt idx="3503">
                  <c:v>0.68645604388028358</c:v>
                </c:pt>
                <c:pt idx="3504">
                  <c:v>0.6865249860047492</c:v>
                </c:pt>
                <c:pt idx="3505">
                  <c:v>0.68659392812921349</c:v>
                </c:pt>
                <c:pt idx="3506">
                  <c:v>0.68666287025368156</c:v>
                </c:pt>
                <c:pt idx="3507">
                  <c:v>0.68673181237815084</c:v>
                </c:pt>
                <c:pt idx="3508">
                  <c:v>0.68680075450261024</c:v>
                </c:pt>
                <c:pt idx="3509">
                  <c:v>0.68721440724940364</c:v>
                </c:pt>
                <c:pt idx="3510">
                  <c:v>0.68728334937386759</c:v>
                </c:pt>
                <c:pt idx="3511">
                  <c:v>0.68735229149833321</c:v>
                </c:pt>
                <c:pt idx="3512">
                  <c:v>0.68742123362280116</c:v>
                </c:pt>
                <c:pt idx="3513">
                  <c:v>0.68749017574726035</c:v>
                </c:pt>
                <c:pt idx="3514">
                  <c:v>0.68755911787172919</c:v>
                </c:pt>
                <c:pt idx="3515">
                  <c:v>0.68790382849405685</c:v>
                </c:pt>
                <c:pt idx="3516">
                  <c:v>0.68797277061852402</c:v>
                </c:pt>
                <c:pt idx="3517">
                  <c:v>0.68804171274298864</c:v>
                </c:pt>
                <c:pt idx="3518">
                  <c:v>0.68811065486745149</c:v>
                </c:pt>
                <c:pt idx="3519">
                  <c:v>0.68817959699191722</c:v>
                </c:pt>
                <c:pt idx="3520">
                  <c:v>0.68824853911638373</c:v>
                </c:pt>
                <c:pt idx="3521">
                  <c:v>0.6885932497387085</c:v>
                </c:pt>
                <c:pt idx="3522">
                  <c:v>0.68866219186317523</c:v>
                </c:pt>
                <c:pt idx="3523">
                  <c:v>0.68873113398764019</c:v>
                </c:pt>
                <c:pt idx="3524">
                  <c:v>0.68880007611210814</c:v>
                </c:pt>
                <c:pt idx="3525">
                  <c:v>0.68886901823657543</c:v>
                </c:pt>
                <c:pt idx="3526">
                  <c:v>0.6889379603610355</c:v>
                </c:pt>
                <c:pt idx="3527">
                  <c:v>0.68928267098336249</c:v>
                </c:pt>
                <c:pt idx="3528">
                  <c:v>0.68935161310783044</c:v>
                </c:pt>
                <c:pt idx="3529">
                  <c:v>0.68942055523229351</c:v>
                </c:pt>
                <c:pt idx="3530">
                  <c:v>0.68948949735675924</c:v>
                </c:pt>
                <c:pt idx="3531">
                  <c:v>0.68955843948122419</c:v>
                </c:pt>
                <c:pt idx="3532">
                  <c:v>0.6896273816056907</c:v>
                </c:pt>
                <c:pt idx="3533">
                  <c:v>0.68997209222802014</c:v>
                </c:pt>
                <c:pt idx="3534">
                  <c:v>0.69004103435248643</c:v>
                </c:pt>
                <c:pt idx="3535">
                  <c:v>0.69010997647694772</c:v>
                </c:pt>
                <c:pt idx="3536">
                  <c:v>0.69017891860141456</c:v>
                </c:pt>
                <c:pt idx="3537">
                  <c:v>0.69024786072587885</c:v>
                </c:pt>
                <c:pt idx="3538">
                  <c:v>0.69031680285034258</c:v>
                </c:pt>
                <c:pt idx="3539">
                  <c:v>0.69066151347267279</c:v>
                </c:pt>
                <c:pt idx="3540">
                  <c:v>0.69073045559713664</c:v>
                </c:pt>
                <c:pt idx="3541">
                  <c:v>0.6907993977216017</c:v>
                </c:pt>
                <c:pt idx="3542">
                  <c:v>0.69086833984606399</c:v>
                </c:pt>
                <c:pt idx="3543">
                  <c:v>0.6909372819705305</c:v>
                </c:pt>
                <c:pt idx="3544">
                  <c:v>0.69100622409499723</c:v>
                </c:pt>
                <c:pt idx="3545">
                  <c:v>0.69135093471732356</c:v>
                </c:pt>
                <c:pt idx="3546">
                  <c:v>0.69141987684178985</c:v>
                </c:pt>
                <c:pt idx="3547">
                  <c:v>0.69148881896625358</c:v>
                </c:pt>
                <c:pt idx="3548">
                  <c:v>0.69155776109071776</c:v>
                </c:pt>
                <c:pt idx="3549">
                  <c:v>0.69162670321518815</c:v>
                </c:pt>
                <c:pt idx="3550">
                  <c:v>0.69169564533965255</c:v>
                </c:pt>
                <c:pt idx="3551">
                  <c:v>0.69204035596197722</c:v>
                </c:pt>
                <c:pt idx="3552">
                  <c:v>0.69210929808644273</c:v>
                </c:pt>
                <c:pt idx="3553">
                  <c:v>0.69217824021090824</c:v>
                </c:pt>
                <c:pt idx="3554">
                  <c:v>0.69224718233537463</c:v>
                </c:pt>
                <c:pt idx="3555">
                  <c:v>0.69231612445983759</c:v>
                </c:pt>
                <c:pt idx="3556">
                  <c:v>0.69238506658430565</c:v>
                </c:pt>
                <c:pt idx="3557">
                  <c:v>0.69272977720663265</c:v>
                </c:pt>
                <c:pt idx="3558">
                  <c:v>0.69279871933109916</c:v>
                </c:pt>
                <c:pt idx="3559">
                  <c:v>0.69286766145556122</c:v>
                </c:pt>
                <c:pt idx="3560">
                  <c:v>0.69293660358002784</c:v>
                </c:pt>
                <c:pt idx="3561">
                  <c:v>0.69300554570449224</c:v>
                </c:pt>
                <c:pt idx="3562">
                  <c:v>0.6930744878289572</c:v>
                </c:pt>
                <c:pt idx="3563">
                  <c:v>0.69341919845128419</c:v>
                </c:pt>
                <c:pt idx="3564">
                  <c:v>0.69348814057574959</c:v>
                </c:pt>
                <c:pt idx="3565">
                  <c:v>0.69355708270021299</c:v>
                </c:pt>
                <c:pt idx="3566">
                  <c:v>0.69362602482468072</c:v>
                </c:pt>
                <c:pt idx="3567">
                  <c:v>0.69369496694914856</c:v>
                </c:pt>
                <c:pt idx="3568">
                  <c:v>0.69376390907361118</c:v>
                </c:pt>
                <c:pt idx="3569">
                  <c:v>0.69410861969593884</c:v>
                </c:pt>
                <c:pt idx="3570">
                  <c:v>0.69417756182040258</c:v>
                </c:pt>
                <c:pt idx="3571">
                  <c:v>0.6942465039448682</c:v>
                </c:pt>
                <c:pt idx="3572">
                  <c:v>0.6943154460693346</c:v>
                </c:pt>
                <c:pt idx="3573">
                  <c:v>0.69438438819379922</c:v>
                </c:pt>
                <c:pt idx="3574">
                  <c:v>0.69445333031826351</c:v>
                </c:pt>
                <c:pt idx="3575">
                  <c:v>0.69479804094059439</c:v>
                </c:pt>
                <c:pt idx="3576">
                  <c:v>0.69486698306505656</c:v>
                </c:pt>
                <c:pt idx="3577">
                  <c:v>0.69493592518952285</c:v>
                </c:pt>
                <c:pt idx="3578">
                  <c:v>0.69500486731399014</c:v>
                </c:pt>
                <c:pt idx="3579">
                  <c:v>0.69507380943845465</c:v>
                </c:pt>
                <c:pt idx="3580">
                  <c:v>0.69514275156291749</c:v>
                </c:pt>
                <c:pt idx="3581">
                  <c:v>0.69555640430971022</c:v>
                </c:pt>
                <c:pt idx="3582">
                  <c:v>0.69562534643418183</c:v>
                </c:pt>
                <c:pt idx="3583">
                  <c:v>0.69569428855864379</c:v>
                </c:pt>
                <c:pt idx="3584">
                  <c:v>0.69576323068310986</c:v>
                </c:pt>
                <c:pt idx="3585">
                  <c:v>0.6958321728075717</c:v>
                </c:pt>
                <c:pt idx="3586">
                  <c:v>0.69624582555436565</c:v>
                </c:pt>
                <c:pt idx="3587">
                  <c:v>0.69631476767882972</c:v>
                </c:pt>
                <c:pt idx="3588">
                  <c:v>0.69638370980329356</c:v>
                </c:pt>
                <c:pt idx="3589">
                  <c:v>0.69645265192775729</c:v>
                </c:pt>
                <c:pt idx="3590">
                  <c:v>0.69652159405222458</c:v>
                </c:pt>
                <c:pt idx="3591">
                  <c:v>0.69659053617669164</c:v>
                </c:pt>
                <c:pt idx="3592">
                  <c:v>0.69693524679901864</c:v>
                </c:pt>
                <c:pt idx="3593">
                  <c:v>0.6970041889234837</c:v>
                </c:pt>
                <c:pt idx="3594">
                  <c:v>0.69707313104794599</c:v>
                </c:pt>
                <c:pt idx="3595">
                  <c:v>0.69714207317241372</c:v>
                </c:pt>
                <c:pt idx="3596">
                  <c:v>0.69721101529688156</c:v>
                </c:pt>
                <c:pt idx="3597">
                  <c:v>0.69727995742134485</c:v>
                </c:pt>
                <c:pt idx="3598">
                  <c:v>0.69762466804367473</c:v>
                </c:pt>
                <c:pt idx="3599">
                  <c:v>0.69769361016814124</c:v>
                </c:pt>
                <c:pt idx="3600">
                  <c:v>0.6977625522926012</c:v>
                </c:pt>
                <c:pt idx="3601">
                  <c:v>0.69783149441706771</c:v>
                </c:pt>
                <c:pt idx="3602">
                  <c:v>0.69790043654153666</c:v>
                </c:pt>
                <c:pt idx="3603">
                  <c:v>0.69796937866599773</c:v>
                </c:pt>
                <c:pt idx="3604">
                  <c:v>0.6983140892883235</c:v>
                </c:pt>
                <c:pt idx="3605">
                  <c:v>0.69838303141279023</c:v>
                </c:pt>
                <c:pt idx="3606">
                  <c:v>0.69845197353725519</c:v>
                </c:pt>
                <c:pt idx="3607">
                  <c:v>0.69852091566172025</c:v>
                </c:pt>
                <c:pt idx="3608">
                  <c:v>0.69858985778618765</c:v>
                </c:pt>
                <c:pt idx="3609">
                  <c:v>0.6986587999106505</c:v>
                </c:pt>
                <c:pt idx="3610">
                  <c:v>0.69900351053297871</c:v>
                </c:pt>
                <c:pt idx="3611">
                  <c:v>0.69907245265744544</c:v>
                </c:pt>
                <c:pt idx="3612">
                  <c:v>0.69914139478190851</c:v>
                </c:pt>
                <c:pt idx="3613">
                  <c:v>0.69921033690637424</c:v>
                </c:pt>
                <c:pt idx="3614">
                  <c:v>0.69927927903084064</c:v>
                </c:pt>
                <c:pt idx="3615">
                  <c:v>0.6993482211553057</c:v>
                </c:pt>
                <c:pt idx="3616">
                  <c:v>0.69969293177763059</c:v>
                </c:pt>
                <c:pt idx="3617">
                  <c:v>0.69976187390209865</c:v>
                </c:pt>
                <c:pt idx="3618">
                  <c:v>0.69983081602656516</c:v>
                </c:pt>
                <c:pt idx="3619">
                  <c:v>0.69989975815102956</c:v>
                </c:pt>
                <c:pt idx="3620">
                  <c:v>0.69996870027549385</c:v>
                </c:pt>
                <c:pt idx="3621">
                  <c:v>0.70003764239995803</c:v>
                </c:pt>
                <c:pt idx="3622">
                  <c:v>0.70038235302228458</c:v>
                </c:pt>
                <c:pt idx="3623">
                  <c:v>0.70045129514674997</c:v>
                </c:pt>
                <c:pt idx="3624">
                  <c:v>0.70052023727121604</c:v>
                </c:pt>
                <c:pt idx="3625">
                  <c:v>0.70058917939568099</c:v>
                </c:pt>
                <c:pt idx="3626">
                  <c:v>0.70065812152014595</c:v>
                </c:pt>
                <c:pt idx="3627">
                  <c:v>0.70072706364461446</c:v>
                </c:pt>
                <c:pt idx="3628">
                  <c:v>0.70107177426693801</c:v>
                </c:pt>
                <c:pt idx="3629">
                  <c:v>0.7011407163914074</c:v>
                </c:pt>
                <c:pt idx="3630">
                  <c:v>0.70120965851587325</c:v>
                </c:pt>
                <c:pt idx="3631">
                  <c:v>0.70127860064033465</c:v>
                </c:pt>
                <c:pt idx="3632">
                  <c:v>0.70134754276480005</c:v>
                </c:pt>
                <c:pt idx="3633">
                  <c:v>0.701416484889261</c:v>
                </c:pt>
                <c:pt idx="3634">
                  <c:v>0.70176119551159422</c:v>
                </c:pt>
                <c:pt idx="3635">
                  <c:v>0.70183013763605695</c:v>
                </c:pt>
                <c:pt idx="3636">
                  <c:v>0.70189907976052546</c:v>
                </c:pt>
                <c:pt idx="3637">
                  <c:v>0.70196802188498797</c:v>
                </c:pt>
                <c:pt idx="3638">
                  <c:v>0.70203696400945259</c:v>
                </c:pt>
                <c:pt idx="3639">
                  <c:v>0.70210590613391965</c:v>
                </c:pt>
                <c:pt idx="3640">
                  <c:v>0.70245061675624498</c:v>
                </c:pt>
                <c:pt idx="3641">
                  <c:v>0.70251955888071049</c:v>
                </c:pt>
                <c:pt idx="3642">
                  <c:v>0.702588501005176</c:v>
                </c:pt>
                <c:pt idx="3643">
                  <c:v>0.70265744312964262</c:v>
                </c:pt>
                <c:pt idx="3644">
                  <c:v>0.70272638525410702</c:v>
                </c:pt>
                <c:pt idx="3645">
                  <c:v>0.70279532737857853</c:v>
                </c:pt>
                <c:pt idx="3646">
                  <c:v>0.70314003800090064</c:v>
                </c:pt>
                <c:pt idx="3647">
                  <c:v>0.70320898012536359</c:v>
                </c:pt>
                <c:pt idx="3648">
                  <c:v>0.70327792224983221</c:v>
                </c:pt>
                <c:pt idx="3649">
                  <c:v>0.70334686437429561</c:v>
                </c:pt>
                <c:pt idx="3650">
                  <c:v>0.70341580649876345</c:v>
                </c:pt>
                <c:pt idx="3651">
                  <c:v>0.70348474862322596</c:v>
                </c:pt>
                <c:pt idx="3652">
                  <c:v>0.7038984013700208</c:v>
                </c:pt>
                <c:pt idx="3653">
                  <c:v>0.70396734349448364</c:v>
                </c:pt>
                <c:pt idx="3654">
                  <c:v>0.70403628561894849</c:v>
                </c:pt>
                <c:pt idx="3655">
                  <c:v>0.70410522774341622</c:v>
                </c:pt>
                <c:pt idx="3656">
                  <c:v>0.70417416986787851</c:v>
                </c:pt>
                <c:pt idx="3657">
                  <c:v>0.70458782261467445</c:v>
                </c:pt>
                <c:pt idx="3658">
                  <c:v>0.70465676473913696</c:v>
                </c:pt>
                <c:pt idx="3659">
                  <c:v>0.70472570686360492</c:v>
                </c:pt>
                <c:pt idx="3660">
                  <c:v>0.70479464898806765</c:v>
                </c:pt>
                <c:pt idx="3661">
                  <c:v>0.70486359111253249</c:v>
                </c:pt>
                <c:pt idx="3662">
                  <c:v>0.705277243859325</c:v>
                </c:pt>
                <c:pt idx="3663">
                  <c:v>0.70534618598378951</c:v>
                </c:pt>
                <c:pt idx="3664">
                  <c:v>0.70541512810825557</c:v>
                </c:pt>
                <c:pt idx="3665">
                  <c:v>0.70548407023272097</c:v>
                </c:pt>
                <c:pt idx="3666">
                  <c:v>0.70555301235718892</c:v>
                </c:pt>
                <c:pt idx="3667">
                  <c:v>0.70562195448165421</c:v>
                </c:pt>
                <c:pt idx="3668">
                  <c:v>0.70596666510397799</c:v>
                </c:pt>
                <c:pt idx="3669">
                  <c:v>0.70603560722844694</c:v>
                </c:pt>
                <c:pt idx="3670">
                  <c:v>0.70610454935290856</c:v>
                </c:pt>
                <c:pt idx="3671">
                  <c:v>0.70617349147737563</c:v>
                </c:pt>
                <c:pt idx="3672">
                  <c:v>0.70624243360184291</c:v>
                </c:pt>
                <c:pt idx="3673">
                  <c:v>0.70631137572630243</c:v>
                </c:pt>
                <c:pt idx="3674">
                  <c:v>0.70665608634863264</c:v>
                </c:pt>
                <c:pt idx="3675">
                  <c:v>0.70672502847310215</c:v>
                </c:pt>
                <c:pt idx="3676">
                  <c:v>0.70679397059756521</c:v>
                </c:pt>
                <c:pt idx="3677">
                  <c:v>0.7068629127220275</c:v>
                </c:pt>
                <c:pt idx="3678">
                  <c:v>0.70693185484649645</c:v>
                </c:pt>
                <c:pt idx="3679">
                  <c:v>0.70700079697095897</c:v>
                </c:pt>
                <c:pt idx="3680">
                  <c:v>0.7073455075932894</c:v>
                </c:pt>
                <c:pt idx="3681">
                  <c:v>0.70741444971774758</c:v>
                </c:pt>
                <c:pt idx="3682">
                  <c:v>0.7074833918422111</c:v>
                </c:pt>
                <c:pt idx="3683">
                  <c:v>0.70755233396668149</c:v>
                </c:pt>
                <c:pt idx="3684">
                  <c:v>0.70762127609115144</c:v>
                </c:pt>
                <c:pt idx="3685">
                  <c:v>0.70769021821561529</c:v>
                </c:pt>
                <c:pt idx="3686">
                  <c:v>0.70803492883793606</c:v>
                </c:pt>
                <c:pt idx="3687">
                  <c:v>0.70810387096240501</c:v>
                </c:pt>
                <c:pt idx="3688">
                  <c:v>0.70817281308687374</c:v>
                </c:pt>
                <c:pt idx="3689">
                  <c:v>0.70824175521133503</c:v>
                </c:pt>
                <c:pt idx="3690">
                  <c:v>0.70831069733580165</c:v>
                </c:pt>
                <c:pt idx="3691">
                  <c:v>0.70837963946026605</c:v>
                </c:pt>
                <c:pt idx="3692">
                  <c:v>0.70872435008259593</c:v>
                </c:pt>
                <c:pt idx="3693">
                  <c:v>0.70879329220706044</c:v>
                </c:pt>
                <c:pt idx="3694">
                  <c:v>0.70886223433152362</c:v>
                </c:pt>
                <c:pt idx="3695">
                  <c:v>0.70893117645599146</c:v>
                </c:pt>
                <c:pt idx="3696">
                  <c:v>0.70900011858045464</c:v>
                </c:pt>
                <c:pt idx="3697">
                  <c:v>0.70906906070491948</c:v>
                </c:pt>
                <c:pt idx="3698">
                  <c:v>0.7094137713272427</c:v>
                </c:pt>
                <c:pt idx="3699">
                  <c:v>0.70948271345171199</c:v>
                </c:pt>
                <c:pt idx="3700">
                  <c:v>0.70955165557617994</c:v>
                </c:pt>
                <c:pt idx="3701">
                  <c:v>0.70962059770064201</c:v>
                </c:pt>
                <c:pt idx="3702">
                  <c:v>0.70968953982510863</c:v>
                </c:pt>
                <c:pt idx="3703">
                  <c:v>0.70975848194957591</c:v>
                </c:pt>
                <c:pt idx="3704">
                  <c:v>0.71010319257190002</c:v>
                </c:pt>
                <c:pt idx="3705">
                  <c:v>0.71017213469636498</c:v>
                </c:pt>
                <c:pt idx="3706">
                  <c:v>0.71024107682083293</c:v>
                </c:pt>
                <c:pt idx="3707">
                  <c:v>0.710310018945296</c:v>
                </c:pt>
                <c:pt idx="3708">
                  <c:v>0.71037896106976051</c:v>
                </c:pt>
                <c:pt idx="3709">
                  <c:v>0.71044790319422702</c:v>
                </c:pt>
                <c:pt idx="3710">
                  <c:v>0.71079261381655545</c:v>
                </c:pt>
                <c:pt idx="3711">
                  <c:v>0.71086155594101896</c:v>
                </c:pt>
                <c:pt idx="3712">
                  <c:v>0.71093049806548692</c:v>
                </c:pt>
                <c:pt idx="3713">
                  <c:v>0.71099944018994965</c:v>
                </c:pt>
                <c:pt idx="3714">
                  <c:v>0.71106838231441505</c:v>
                </c:pt>
                <c:pt idx="3715">
                  <c:v>0.71113732443888245</c:v>
                </c:pt>
                <c:pt idx="3716">
                  <c:v>0.71148203506120478</c:v>
                </c:pt>
                <c:pt idx="3717">
                  <c:v>0.71155097718567195</c:v>
                </c:pt>
                <c:pt idx="3718">
                  <c:v>0.71161991931014046</c:v>
                </c:pt>
                <c:pt idx="3719">
                  <c:v>0.71168886143460364</c:v>
                </c:pt>
                <c:pt idx="3720">
                  <c:v>0.7117578035590717</c:v>
                </c:pt>
                <c:pt idx="3721">
                  <c:v>0.71182674568353621</c:v>
                </c:pt>
                <c:pt idx="3722">
                  <c:v>0.71224039843032605</c:v>
                </c:pt>
                <c:pt idx="3723">
                  <c:v>0.71230934055479345</c:v>
                </c:pt>
                <c:pt idx="3724">
                  <c:v>0.71237828267925662</c:v>
                </c:pt>
                <c:pt idx="3725">
                  <c:v>0.71244722480372202</c:v>
                </c:pt>
                <c:pt idx="3726">
                  <c:v>0.71251616692818698</c:v>
                </c:pt>
                <c:pt idx="3727">
                  <c:v>0.71292981967498414</c:v>
                </c:pt>
                <c:pt idx="3728">
                  <c:v>0.71299876179944499</c:v>
                </c:pt>
                <c:pt idx="3729">
                  <c:v>0.7130677039239095</c:v>
                </c:pt>
                <c:pt idx="3730">
                  <c:v>0.71313664604837745</c:v>
                </c:pt>
                <c:pt idx="3731">
                  <c:v>0.71320558817284097</c:v>
                </c:pt>
                <c:pt idx="3732">
                  <c:v>0.71361924091963302</c:v>
                </c:pt>
                <c:pt idx="3733">
                  <c:v>0.71368818304409865</c:v>
                </c:pt>
                <c:pt idx="3734">
                  <c:v>0.71375712516856304</c:v>
                </c:pt>
                <c:pt idx="3735">
                  <c:v>0.71382606729303122</c:v>
                </c:pt>
                <c:pt idx="3736">
                  <c:v>0.71389500941749728</c:v>
                </c:pt>
                <c:pt idx="3737">
                  <c:v>0.71430866216428845</c:v>
                </c:pt>
                <c:pt idx="3738">
                  <c:v>0.71437760428875263</c:v>
                </c:pt>
                <c:pt idx="3739">
                  <c:v>0.71444654641321703</c:v>
                </c:pt>
                <c:pt idx="3740">
                  <c:v>0.71451548853768199</c:v>
                </c:pt>
                <c:pt idx="3741">
                  <c:v>0.71458443066214805</c:v>
                </c:pt>
                <c:pt idx="3742">
                  <c:v>0.71465337278661301</c:v>
                </c:pt>
                <c:pt idx="3743">
                  <c:v>0.71499808340894222</c:v>
                </c:pt>
                <c:pt idx="3744">
                  <c:v>0.71506702553340495</c:v>
                </c:pt>
                <c:pt idx="3745">
                  <c:v>0.71513596765787346</c:v>
                </c:pt>
                <c:pt idx="3746">
                  <c:v>0.71520490978233342</c:v>
                </c:pt>
                <c:pt idx="3747">
                  <c:v>0.71527385190680104</c:v>
                </c:pt>
                <c:pt idx="3748">
                  <c:v>0.71534279403126477</c:v>
                </c:pt>
                <c:pt idx="3749">
                  <c:v>0.71568750465359698</c:v>
                </c:pt>
                <c:pt idx="3750">
                  <c:v>0.71575644677805905</c:v>
                </c:pt>
                <c:pt idx="3751">
                  <c:v>0.71582538890252401</c:v>
                </c:pt>
                <c:pt idx="3752">
                  <c:v>0.71589433102698963</c:v>
                </c:pt>
                <c:pt idx="3753">
                  <c:v>0.71596327315145503</c:v>
                </c:pt>
                <c:pt idx="3754">
                  <c:v>0.71603221527591998</c:v>
                </c:pt>
                <c:pt idx="3755">
                  <c:v>0.71637692589824442</c:v>
                </c:pt>
                <c:pt idx="3756">
                  <c:v>0.71644586802271204</c:v>
                </c:pt>
                <c:pt idx="3757">
                  <c:v>0.71651481014718021</c:v>
                </c:pt>
                <c:pt idx="3758">
                  <c:v>0.7165837522716425</c:v>
                </c:pt>
                <c:pt idx="3759">
                  <c:v>0.71665269439611046</c:v>
                </c:pt>
                <c:pt idx="3760">
                  <c:v>0.71672163652058218</c:v>
                </c:pt>
                <c:pt idx="3761">
                  <c:v>0.71706634714289996</c:v>
                </c:pt>
                <c:pt idx="3762">
                  <c:v>0.71713528926736558</c:v>
                </c:pt>
                <c:pt idx="3763">
                  <c:v>0.71720423139183165</c:v>
                </c:pt>
                <c:pt idx="3764">
                  <c:v>0.71727317351629705</c:v>
                </c:pt>
                <c:pt idx="3765">
                  <c:v>0.717342115640762</c:v>
                </c:pt>
                <c:pt idx="3766">
                  <c:v>0.71741105776522696</c:v>
                </c:pt>
                <c:pt idx="3767">
                  <c:v>0.71775576838755395</c:v>
                </c:pt>
                <c:pt idx="3768">
                  <c:v>0.71782471051202146</c:v>
                </c:pt>
                <c:pt idx="3769">
                  <c:v>0.71789365263649108</c:v>
                </c:pt>
                <c:pt idx="3770">
                  <c:v>0.7179625947609467</c:v>
                </c:pt>
                <c:pt idx="3771">
                  <c:v>0.71803153688541665</c:v>
                </c:pt>
                <c:pt idx="3772">
                  <c:v>0.71810047900988394</c:v>
                </c:pt>
                <c:pt idx="3773">
                  <c:v>0.71844518963220749</c:v>
                </c:pt>
                <c:pt idx="3774">
                  <c:v>0.71851413175667256</c:v>
                </c:pt>
                <c:pt idx="3775">
                  <c:v>0.71858307388113796</c:v>
                </c:pt>
                <c:pt idx="3776">
                  <c:v>0.71865201600560646</c:v>
                </c:pt>
                <c:pt idx="3777">
                  <c:v>0.71872095813006964</c:v>
                </c:pt>
                <c:pt idx="3778">
                  <c:v>0.71878990025453693</c:v>
                </c:pt>
                <c:pt idx="3779">
                  <c:v>0.71913461087686104</c:v>
                </c:pt>
                <c:pt idx="3780">
                  <c:v>0.71920355300132599</c:v>
                </c:pt>
                <c:pt idx="3781">
                  <c:v>0.71927249512579261</c:v>
                </c:pt>
                <c:pt idx="3782">
                  <c:v>0.71934143725025945</c:v>
                </c:pt>
                <c:pt idx="3783">
                  <c:v>0.71941037937472196</c:v>
                </c:pt>
                <c:pt idx="3784">
                  <c:v>0.71947932149919092</c:v>
                </c:pt>
                <c:pt idx="3785">
                  <c:v>0.71989297424598064</c:v>
                </c:pt>
                <c:pt idx="3786">
                  <c:v>0.71996191637044793</c:v>
                </c:pt>
                <c:pt idx="3787">
                  <c:v>0.72003085849491322</c:v>
                </c:pt>
                <c:pt idx="3788">
                  <c:v>0.72009980061938172</c:v>
                </c:pt>
                <c:pt idx="3789">
                  <c:v>0.72016874274384102</c:v>
                </c:pt>
                <c:pt idx="3790">
                  <c:v>0.72058239549063119</c:v>
                </c:pt>
                <c:pt idx="3791">
                  <c:v>0.72065133761510403</c:v>
                </c:pt>
                <c:pt idx="3792">
                  <c:v>0.72072027973956465</c:v>
                </c:pt>
                <c:pt idx="3793">
                  <c:v>0.72078922186403005</c:v>
                </c:pt>
                <c:pt idx="3794">
                  <c:v>0.72085816398849745</c:v>
                </c:pt>
                <c:pt idx="3795">
                  <c:v>0.72127181673529028</c:v>
                </c:pt>
                <c:pt idx="3796">
                  <c:v>0.72134075885975202</c:v>
                </c:pt>
                <c:pt idx="3797">
                  <c:v>0.72140970098421797</c:v>
                </c:pt>
                <c:pt idx="3798">
                  <c:v>0.72147864310868592</c:v>
                </c:pt>
                <c:pt idx="3799">
                  <c:v>0.72154758523314799</c:v>
                </c:pt>
                <c:pt idx="3800">
                  <c:v>0.72196123797994105</c:v>
                </c:pt>
                <c:pt idx="3801">
                  <c:v>0.72203018010440601</c:v>
                </c:pt>
                <c:pt idx="3802">
                  <c:v>0.72209912222887673</c:v>
                </c:pt>
                <c:pt idx="3803">
                  <c:v>0.72216806435333702</c:v>
                </c:pt>
                <c:pt idx="3804">
                  <c:v>0.72223700647780265</c:v>
                </c:pt>
                <c:pt idx="3805">
                  <c:v>0.72265065922459915</c:v>
                </c:pt>
                <c:pt idx="3806">
                  <c:v>0.72271960134906221</c:v>
                </c:pt>
                <c:pt idx="3807">
                  <c:v>0.72278854347352828</c:v>
                </c:pt>
                <c:pt idx="3808">
                  <c:v>0.72285748559799001</c:v>
                </c:pt>
                <c:pt idx="3809">
                  <c:v>0.72292642772245597</c:v>
                </c:pt>
                <c:pt idx="3810">
                  <c:v>0.72334008046924803</c:v>
                </c:pt>
                <c:pt idx="3811">
                  <c:v>0.72340902259371698</c:v>
                </c:pt>
                <c:pt idx="3812">
                  <c:v>0.72347796471817805</c:v>
                </c:pt>
                <c:pt idx="3813">
                  <c:v>0.72354690684264356</c:v>
                </c:pt>
                <c:pt idx="3814">
                  <c:v>0.72361584896710895</c:v>
                </c:pt>
                <c:pt idx="3815">
                  <c:v>0.72368479109157646</c:v>
                </c:pt>
                <c:pt idx="3816">
                  <c:v>0.72402950171390101</c:v>
                </c:pt>
                <c:pt idx="3817">
                  <c:v>0.72409844383836763</c:v>
                </c:pt>
                <c:pt idx="3818">
                  <c:v>0.7241673859628287</c:v>
                </c:pt>
                <c:pt idx="3819">
                  <c:v>0.72423632808729466</c:v>
                </c:pt>
                <c:pt idx="3820">
                  <c:v>0.72430527021176305</c:v>
                </c:pt>
                <c:pt idx="3821">
                  <c:v>0.72437421233623045</c:v>
                </c:pt>
                <c:pt idx="3822">
                  <c:v>0.72471892295855744</c:v>
                </c:pt>
                <c:pt idx="3823">
                  <c:v>0.72478786508302062</c:v>
                </c:pt>
                <c:pt idx="3824">
                  <c:v>0.72485680720748846</c:v>
                </c:pt>
                <c:pt idx="3825">
                  <c:v>0.72492574933195097</c:v>
                </c:pt>
                <c:pt idx="3826">
                  <c:v>0.72499469145641893</c:v>
                </c:pt>
                <c:pt idx="3827">
                  <c:v>0.72506363358088544</c:v>
                </c:pt>
                <c:pt idx="3828">
                  <c:v>0.72540834420320799</c:v>
                </c:pt>
                <c:pt idx="3829">
                  <c:v>0.72547728632767405</c:v>
                </c:pt>
                <c:pt idx="3830">
                  <c:v>0.72554622845213901</c:v>
                </c:pt>
                <c:pt idx="3831">
                  <c:v>0.72561517057660463</c:v>
                </c:pt>
                <c:pt idx="3832">
                  <c:v>0.72568411270107291</c:v>
                </c:pt>
                <c:pt idx="3833">
                  <c:v>0.72575305482553565</c:v>
                </c:pt>
                <c:pt idx="3834">
                  <c:v>0.72609776544786198</c:v>
                </c:pt>
                <c:pt idx="3835">
                  <c:v>0.72616670757232649</c:v>
                </c:pt>
                <c:pt idx="3836">
                  <c:v>0.72623564969679522</c:v>
                </c:pt>
                <c:pt idx="3837">
                  <c:v>0.72630459182125506</c:v>
                </c:pt>
                <c:pt idx="3838">
                  <c:v>0.72637353394572302</c:v>
                </c:pt>
                <c:pt idx="3839">
                  <c:v>0.72644247607019286</c:v>
                </c:pt>
                <c:pt idx="3840">
                  <c:v>0.72678718669251563</c:v>
                </c:pt>
                <c:pt idx="3841">
                  <c:v>0.72685612881698058</c:v>
                </c:pt>
                <c:pt idx="3842">
                  <c:v>0.72692507094144665</c:v>
                </c:pt>
                <c:pt idx="3843">
                  <c:v>0.72699401306591493</c:v>
                </c:pt>
                <c:pt idx="3844">
                  <c:v>0.727062955190377</c:v>
                </c:pt>
                <c:pt idx="3845">
                  <c:v>0.72713189731484529</c:v>
                </c:pt>
                <c:pt idx="3846">
                  <c:v>0.72747660793716851</c:v>
                </c:pt>
                <c:pt idx="3847">
                  <c:v>0.72754555006163402</c:v>
                </c:pt>
                <c:pt idx="3848">
                  <c:v>0.72761449218610386</c:v>
                </c:pt>
                <c:pt idx="3849">
                  <c:v>0.72768343431056792</c:v>
                </c:pt>
                <c:pt idx="3850">
                  <c:v>0.72775237643503221</c:v>
                </c:pt>
                <c:pt idx="3851">
                  <c:v>0.72782131855950127</c:v>
                </c:pt>
                <c:pt idx="3852">
                  <c:v>0.728234971306288</c:v>
                </c:pt>
                <c:pt idx="3853">
                  <c:v>0.72830391343075362</c:v>
                </c:pt>
                <c:pt idx="3854">
                  <c:v>0.72837285555521902</c:v>
                </c:pt>
                <c:pt idx="3855">
                  <c:v>0.72844179767968786</c:v>
                </c:pt>
                <c:pt idx="3856">
                  <c:v>0.72851073980414849</c:v>
                </c:pt>
                <c:pt idx="3857">
                  <c:v>0.72892439255094321</c:v>
                </c:pt>
                <c:pt idx="3858">
                  <c:v>0.72899333467541005</c:v>
                </c:pt>
                <c:pt idx="3859">
                  <c:v>0.72906227679987445</c:v>
                </c:pt>
                <c:pt idx="3860">
                  <c:v>0.72913121892433763</c:v>
                </c:pt>
                <c:pt idx="3861">
                  <c:v>0.72920016104880303</c:v>
                </c:pt>
                <c:pt idx="3862">
                  <c:v>0.72961381379559886</c:v>
                </c:pt>
                <c:pt idx="3863">
                  <c:v>0.72968275592005949</c:v>
                </c:pt>
                <c:pt idx="3864">
                  <c:v>0.72975169804453044</c:v>
                </c:pt>
                <c:pt idx="3865">
                  <c:v>0.72982064016899428</c:v>
                </c:pt>
                <c:pt idx="3866">
                  <c:v>0.72988958229345846</c:v>
                </c:pt>
                <c:pt idx="3867">
                  <c:v>0.73030323504024797</c:v>
                </c:pt>
                <c:pt idx="3868">
                  <c:v>0.73037217716471403</c:v>
                </c:pt>
                <c:pt idx="3869">
                  <c:v>0.73044111928918298</c:v>
                </c:pt>
                <c:pt idx="3870">
                  <c:v>0.7305100614136445</c:v>
                </c:pt>
                <c:pt idx="3871">
                  <c:v>0.73057900353811489</c:v>
                </c:pt>
                <c:pt idx="3872">
                  <c:v>0.73099265628490528</c:v>
                </c:pt>
                <c:pt idx="3873">
                  <c:v>0.73106159840936702</c:v>
                </c:pt>
                <c:pt idx="3874">
                  <c:v>0.73113054053383364</c:v>
                </c:pt>
                <c:pt idx="3875">
                  <c:v>0.73119948265830315</c:v>
                </c:pt>
                <c:pt idx="3876">
                  <c:v>0.73126842478276077</c:v>
                </c:pt>
                <c:pt idx="3877">
                  <c:v>0.73168207752955894</c:v>
                </c:pt>
                <c:pt idx="3878">
                  <c:v>0.73175101965402589</c:v>
                </c:pt>
                <c:pt idx="3879">
                  <c:v>0.73181996177848663</c:v>
                </c:pt>
                <c:pt idx="3880">
                  <c:v>0.73188890390295158</c:v>
                </c:pt>
                <c:pt idx="3881">
                  <c:v>0.73195784602741765</c:v>
                </c:pt>
                <c:pt idx="3882">
                  <c:v>0.73237149877420904</c:v>
                </c:pt>
                <c:pt idx="3883">
                  <c:v>0.73244044089867621</c:v>
                </c:pt>
                <c:pt idx="3884">
                  <c:v>0.73250938302313995</c:v>
                </c:pt>
                <c:pt idx="3885">
                  <c:v>0.73257832514760457</c:v>
                </c:pt>
                <c:pt idx="3886">
                  <c:v>0.73264726727207474</c:v>
                </c:pt>
                <c:pt idx="3887">
                  <c:v>0.73271620939653603</c:v>
                </c:pt>
                <c:pt idx="3888">
                  <c:v>0.73306092001886303</c:v>
                </c:pt>
                <c:pt idx="3889">
                  <c:v>0.73312986214333198</c:v>
                </c:pt>
                <c:pt idx="3890">
                  <c:v>0.73319880426779593</c:v>
                </c:pt>
                <c:pt idx="3891">
                  <c:v>0.73326774639225856</c:v>
                </c:pt>
                <c:pt idx="3892">
                  <c:v>0.73333668851672396</c:v>
                </c:pt>
                <c:pt idx="3893">
                  <c:v>0.73340563064119402</c:v>
                </c:pt>
                <c:pt idx="3894">
                  <c:v>0.73375034126351846</c:v>
                </c:pt>
                <c:pt idx="3895">
                  <c:v>0.73381928338798164</c:v>
                </c:pt>
                <c:pt idx="3896">
                  <c:v>0.73388822551244703</c:v>
                </c:pt>
                <c:pt idx="3897">
                  <c:v>0.73395716763691199</c:v>
                </c:pt>
                <c:pt idx="3898">
                  <c:v>0.7340261097613775</c:v>
                </c:pt>
                <c:pt idx="3899">
                  <c:v>0.73409505188584545</c:v>
                </c:pt>
                <c:pt idx="3900">
                  <c:v>0.73443976250817467</c:v>
                </c:pt>
                <c:pt idx="3901">
                  <c:v>0.73450870463263496</c:v>
                </c:pt>
                <c:pt idx="3902">
                  <c:v>0.73457764675710002</c:v>
                </c:pt>
                <c:pt idx="3903">
                  <c:v>0.73464658888156598</c:v>
                </c:pt>
                <c:pt idx="3904">
                  <c:v>0.73471553100603104</c:v>
                </c:pt>
                <c:pt idx="3905">
                  <c:v>0.73478447313050044</c:v>
                </c:pt>
                <c:pt idx="3906">
                  <c:v>0.73512918375282299</c:v>
                </c:pt>
                <c:pt idx="3907">
                  <c:v>0.7351981258772885</c:v>
                </c:pt>
                <c:pt idx="3908">
                  <c:v>0.73526706800175357</c:v>
                </c:pt>
                <c:pt idx="3909">
                  <c:v>0.73533601012621896</c:v>
                </c:pt>
                <c:pt idx="3910">
                  <c:v>0.73540495225068792</c:v>
                </c:pt>
                <c:pt idx="3911">
                  <c:v>0.73547389437515065</c:v>
                </c:pt>
                <c:pt idx="3912">
                  <c:v>0.73581860499747764</c:v>
                </c:pt>
                <c:pt idx="3913">
                  <c:v>0.73588754712194149</c:v>
                </c:pt>
                <c:pt idx="3914">
                  <c:v>0.735956489246407</c:v>
                </c:pt>
                <c:pt idx="3915">
                  <c:v>0.73602543137087872</c:v>
                </c:pt>
                <c:pt idx="3916">
                  <c:v>0.73609437349534046</c:v>
                </c:pt>
                <c:pt idx="3917">
                  <c:v>0.73616331561980464</c:v>
                </c:pt>
                <c:pt idx="3918">
                  <c:v>0.73657696836659603</c:v>
                </c:pt>
                <c:pt idx="3919">
                  <c:v>0.73664591049106498</c:v>
                </c:pt>
                <c:pt idx="3920">
                  <c:v>0.73671485261553105</c:v>
                </c:pt>
                <c:pt idx="3921">
                  <c:v>0.736783794739992</c:v>
                </c:pt>
                <c:pt idx="3922">
                  <c:v>0.73685273686445762</c:v>
                </c:pt>
                <c:pt idx="3923">
                  <c:v>0.73726638961124513</c:v>
                </c:pt>
                <c:pt idx="3924">
                  <c:v>0.73733533173571397</c:v>
                </c:pt>
                <c:pt idx="3925">
                  <c:v>0.73740427386018292</c:v>
                </c:pt>
                <c:pt idx="3926">
                  <c:v>0.73747321598464499</c:v>
                </c:pt>
                <c:pt idx="3927">
                  <c:v>0.73754215810911095</c:v>
                </c:pt>
                <c:pt idx="3928">
                  <c:v>0.73795581085590545</c:v>
                </c:pt>
                <c:pt idx="3929">
                  <c:v>0.73802475298036863</c:v>
                </c:pt>
                <c:pt idx="3930">
                  <c:v>0.73809369510483591</c:v>
                </c:pt>
                <c:pt idx="3931">
                  <c:v>0.73816263722929965</c:v>
                </c:pt>
                <c:pt idx="3932">
                  <c:v>0.73823157935376404</c:v>
                </c:pt>
                <c:pt idx="3933">
                  <c:v>0.73864523210056265</c:v>
                </c:pt>
                <c:pt idx="3934">
                  <c:v>0.73871417422502195</c:v>
                </c:pt>
                <c:pt idx="3935">
                  <c:v>0.7387831163494919</c:v>
                </c:pt>
                <c:pt idx="3936">
                  <c:v>0.73885205847395263</c:v>
                </c:pt>
                <c:pt idx="3937">
                  <c:v>0.73892100059842303</c:v>
                </c:pt>
                <c:pt idx="3938">
                  <c:v>0.73933465334521065</c:v>
                </c:pt>
                <c:pt idx="3939">
                  <c:v>0.73940359546967505</c:v>
                </c:pt>
                <c:pt idx="3940">
                  <c:v>0.73947253759414233</c:v>
                </c:pt>
                <c:pt idx="3941">
                  <c:v>0.73954147971860595</c:v>
                </c:pt>
                <c:pt idx="3942">
                  <c:v>0.73961042184307346</c:v>
                </c:pt>
                <c:pt idx="3943">
                  <c:v>0.74002407458986674</c:v>
                </c:pt>
                <c:pt idx="3944">
                  <c:v>0.74009301671433192</c:v>
                </c:pt>
                <c:pt idx="3945">
                  <c:v>0.74016195883879465</c:v>
                </c:pt>
                <c:pt idx="3946">
                  <c:v>0.7402309009632585</c:v>
                </c:pt>
                <c:pt idx="3947">
                  <c:v>0.74029984308772745</c:v>
                </c:pt>
                <c:pt idx="3948">
                  <c:v>0.74071349583451762</c:v>
                </c:pt>
                <c:pt idx="3949">
                  <c:v>0.74078243795898446</c:v>
                </c:pt>
                <c:pt idx="3950">
                  <c:v>0.74085138008344764</c:v>
                </c:pt>
                <c:pt idx="3951">
                  <c:v>0.74092032220791304</c:v>
                </c:pt>
                <c:pt idx="3952">
                  <c:v>0.74098926433238022</c:v>
                </c:pt>
                <c:pt idx="3953">
                  <c:v>0.74140291707917294</c:v>
                </c:pt>
                <c:pt idx="3954">
                  <c:v>0.74147185920363845</c:v>
                </c:pt>
                <c:pt idx="3955">
                  <c:v>0.7415408013281044</c:v>
                </c:pt>
                <c:pt idx="3956">
                  <c:v>0.74160974345256891</c:v>
                </c:pt>
                <c:pt idx="3957">
                  <c:v>0.74167868557703265</c:v>
                </c:pt>
                <c:pt idx="3958">
                  <c:v>0.74174762770149993</c:v>
                </c:pt>
                <c:pt idx="3959">
                  <c:v>0.74209233832382693</c:v>
                </c:pt>
                <c:pt idx="3960">
                  <c:v>0.74216128044829122</c:v>
                </c:pt>
                <c:pt idx="3961">
                  <c:v>0.74223022257275495</c:v>
                </c:pt>
                <c:pt idx="3962">
                  <c:v>0.74229916469722002</c:v>
                </c:pt>
                <c:pt idx="3963">
                  <c:v>0.74236810682168497</c:v>
                </c:pt>
                <c:pt idx="3964">
                  <c:v>0.74243704894615059</c:v>
                </c:pt>
                <c:pt idx="3965">
                  <c:v>0.74278175956848302</c:v>
                </c:pt>
                <c:pt idx="3966">
                  <c:v>0.74285070169294298</c:v>
                </c:pt>
                <c:pt idx="3967">
                  <c:v>0.74291964381740805</c:v>
                </c:pt>
                <c:pt idx="3968">
                  <c:v>0.742988585941873</c:v>
                </c:pt>
                <c:pt idx="3969">
                  <c:v>0.74305752806633896</c:v>
                </c:pt>
                <c:pt idx="3970">
                  <c:v>0.74312647019080669</c:v>
                </c:pt>
                <c:pt idx="3971">
                  <c:v>0.74347118081313102</c:v>
                </c:pt>
                <c:pt idx="3972">
                  <c:v>0.74354012293759664</c:v>
                </c:pt>
                <c:pt idx="3973">
                  <c:v>0.74360906506206204</c:v>
                </c:pt>
                <c:pt idx="3974">
                  <c:v>0.74367800718653121</c:v>
                </c:pt>
                <c:pt idx="3975">
                  <c:v>0.74374694931099194</c:v>
                </c:pt>
                <c:pt idx="3976">
                  <c:v>0.74381589143546045</c:v>
                </c:pt>
                <c:pt idx="3977">
                  <c:v>0.74416060205778745</c:v>
                </c:pt>
                <c:pt idx="3978">
                  <c:v>0.74422954418224996</c:v>
                </c:pt>
                <c:pt idx="3979">
                  <c:v>0.74429848630671791</c:v>
                </c:pt>
                <c:pt idx="3980">
                  <c:v>0.74436742843118164</c:v>
                </c:pt>
                <c:pt idx="3981">
                  <c:v>0.74443637055564549</c:v>
                </c:pt>
                <c:pt idx="3982">
                  <c:v>0.74450531268011544</c:v>
                </c:pt>
                <c:pt idx="3983">
                  <c:v>0.7449189654269025</c:v>
                </c:pt>
                <c:pt idx="3984">
                  <c:v>0.74498790755136901</c:v>
                </c:pt>
                <c:pt idx="3985">
                  <c:v>0.74505684967583463</c:v>
                </c:pt>
                <c:pt idx="3986">
                  <c:v>0.74512579180030003</c:v>
                </c:pt>
                <c:pt idx="3987">
                  <c:v>0.74519473392476565</c:v>
                </c:pt>
                <c:pt idx="3988">
                  <c:v>0.74560838667155993</c:v>
                </c:pt>
                <c:pt idx="3989">
                  <c:v>0.745677328796022</c:v>
                </c:pt>
                <c:pt idx="3990">
                  <c:v>0.74574627092049128</c:v>
                </c:pt>
                <c:pt idx="3991">
                  <c:v>0.74581521304495546</c:v>
                </c:pt>
                <c:pt idx="3992">
                  <c:v>0.74588415516941864</c:v>
                </c:pt>
                <c:pt idx="3993">
                  <c:v>0.74629780791621103</c:v>
                </c:pt>
                <c:pt idx="3994">
                  <c:v>0.74636675004067599</c:v>
                </c:pt>
                <c:pt idx="3995">
                  <c:v>0.74643569216514394</c:v>
                </c:pt>
                <c:pt idx="3996">
                  <c:v>0.74650463428960945</c:v>
                </c:pt>
                <c:pt idx="3997">
                  <c:v>0.7465735764140754</c:v>
                </c:pt>
                <c:pt idx="3998">
                  <c:v>0.74698722916086402</c:v>
                </c:pt>
                <c:pt idx="3999">
                  <c:v>0.74705617128532897</c:v>
                </c:pt>
                <c:pt idx="4000">
                  <c:v>0.74712511340980015</c:v>
                </c:pt>
                <c:pt idx="4001">
                  <c:v>0.74719405553426221</c:v>
                </c:pt>
                <c:pt idx="4002">
                  <c:v>0.74726299765872495</c:v>
                </c:pt>
                <c:pt idx="4003">
                  <c:v>0.74767665040552289</c:v>
                </c:pt>
                <c:pt idx="4004">
                  <c:v>0.74774559252998873</c:v>
                </c:pt>
                <c:pt idx="4005">
                  <c:v>0.74781453465445091</c:v>
                </c:pt>
                <c:pt idx="4006">
                  <c:v>0.74788347677891465</c:v>
                </c:pt>
                <c:pt idx="4007">
                  <c:v>0.74795241890338193</c:v>
                </c:pt>
                <c:pt idx="4008">
                  <c:v>0.74836607165017321</c:v>
                </c:pt>
                <c:pt idx="4009">
                  <c:v>0.74843501377463695</c:v>
                </c:pt>
                <c:pt idx="4010">
                  <c:v>0.74850395589910201</c:v>
                </c:pt>
                <c:pt idx="4011">
                  <c:v>0.74857289802356763</c:v>
                </c:pt>
                <c:pt idx="4012">
                  <c:v>0.74864184014803814</c:v>
                </c:pt>
                <c:pt idx="4013">
                  <c:v>0.74905549289482898</c:v>
                </c:pt>
                <c:pt idx="4014">
                  <c:v>0.74912443501929293</c:v>
                </c:pt>
                <c:pt idx="4015">
                  <c:v>0.74919337714375744</c:v>
                </c:pt>
                <c:pt idx="4016">
                  <c:v>0.74926231926822096</c:v>
                </c:pt>
                <c:pt idx="4017">
                  <c:v>0.74933126139268602</c:v>
                </c:pt>
                <c:pt idx="4018">
                  <c:v>0.7497449141394843</c:v>
                </c:pt>
                <c:pt idx="4019">
                  <c:v>0.74981385626394692</c:v>
                </c:pt>
                <c:pt idx="4020">
                  <c:v>0.74988279838840965</c:v>
                </c:pt>
                <c:pt idx="4021">
                  <c:v>0.74995174051287694</c:v>
                </c:pt>
                <c:pt idx="4022">
                  <c:v>0.75002068263734245</c:v>
                </c:pt>
                <c:pt idx="4023">
                  <c:v>0.75043433538413262</c:v>
                </c:pt>
                <c:pt idx="4024">
                  <c:v>0.75050327750860102</c:v>
                </c:pt>
                <c:pt idx="4025">
                  <c:v>0.75057221963306264</c:v>
                </c:pt>
                <c:pt idx="4026">
                  <c:v>0.75064116175752804</c:v>
                </c:pt>
                <c:pt idx="4027">
                  <c:v>0.750710103881993</c:v>
                </c:pt>
                <c:pt idx="4028">
                  <c:v>0.75077904600646128</c:v>
                </c:pt>
                <c:pt idx="4029">
                  <c:v>0.75112375662879027</c:v>
                </c:pt>
                <c:pt idx="4030">
                  <c:v>0.75119269875325101</c:v>
                </c:pt>
                <c:pt idx="4031">
                  <c:v>0.75126164087771596</c:v>
                </c:pt>
                <c:pt idx="4032">
                  <c:v>0.75133058300218103</c:v>
                </c:pt>
                <c:pt idx="4033">
                  <c:v>0.75139952512664698</c:v>
                </c:pt>
                <c:pt idx="4034">
                  <c:v>0.75146846725111205</c:v>
                </c:pt>
                <c:pt idx="4035">
                  <c:v>0.75181317787343904</c:v>
                </c:pt>
                <c:pt idx="4036">
                  <c:v>0.75188211999790178</c:v>
                </c:pt>
                <c:pt idx="4037">
                  <c:v>0.75195106212236995</c:v>
                </c:pt>
                <c:pt idx="4038">
                  <c:v>0.75202000424683746</c:v>
                </c:pt>
                <c:pt idx="4039">
                  <c:v>0.75208894637130064</c:v>
                </c:pt>
                <c:pt idx="4040">
                  <c:v>0.75215788849576604</c:v>
                </c:pt>
                <c:pt idx="4041">
                  <c:v>0.75250259911809203</c:v>
                </c:pt>
                <c:pt idx="4042">
                  <c:v>0.75257154124255798</c:v>
                </c:pt>
                <c:pt idx="4043">
                  <c:v>0.75264048336702594</c:v>
                </c:pt>
                <c:pt idx="4044">
                  <c:v>0.75270942549149289</c:v>
                </c:pt>
                <c:pt idx="4045">
                  <c:v>0.75277836761595462</c:v>
                </c:pt>
                <c:pt idx="4046">
                  <c:v>0.75284730974041902</c:v>
                </c:pt>
                <c:pt idx="4047">
                  <c:v>0.75326096248721097</c:v>
                </c:pt>
                <c:pt idx="4048">
                  <c:v>0.75332990461167992</c:v>
                </c:pt>
                <c:pt idx="4049">
                  <c:v>0.75339884673614421</c:v>
                </c:pt>
                <c:pt idx="4050">
                  <c:v>0.75346778886060406</c:v>
                </c:pt>
                <c:pt idx="4051">
                  <c:v>0.75353673098507301</c:v>
                </c:pt>
                <c:pt idx="4052">
                  <c:v>0.75395038373186496</c:v>
                </c:pt>
                <c:pt idx="4053">
                  <c:v>0.75401932585632958</c:v>
                </c:pt>
                <c:pt idx="4054">
                  <c:v>0.75408826798079565</c:v>
                </c:pt>
                <c:pt idx="4055">
                  <c:v>0.75415721010526104</c:v>
                </c:pt>
                <c:pt idx="4056">
                  <c:v>0.75422615222972822</c:v>
                </c:pt>
                <c:pt idx="4057">
                  <c:v>0.75463980497652128</c:v>
                </c:pt>
                <c:pt idx="4058">
                  <c:v>0.75470874710098645</c:v>
                </c:pt>
                <c:pt idx="4059">
                  <c:v>0.75477768922544963</c:v>
                </c:pt>
                <c:pt idx="4060">
                  <c:v>0.75484663134991692</c:v>
                </c:pt>
                <c:pt idx="4061">
                  <c:v>0.75491557347438398</c:v>
                </c:pt>
                <c:pt idx="4062">
                  <c:v>0.75532922622117704</c:v>
                </c:pt>
                <c:pt idx="4063">
                  <c:v>0.755398168345637</c:v>
                </c:pt>
                <c:pt idx="4064">
                  <c:v>0.75546711047010295</c:v>
                </c:pt>
                <c:pt idx="4065">
                  <c:v>0.75553605259457102</c:v>
                </c:pt>
                <c:pt idx="4066">
                  <c:v>0.75560499471903364</c:v>
                </c:pt>
                <c:pt idx="4067">
                  <c:v>0.75601864746582792</c:v>
                </c:pt>
                <c:pt idx="4068">
                  <c:v>0.75608758959029099</c:v>
                </c:pt>
                <c:pt idx="4069">
                  <c:v>0.7561565317147555</c:v>
                </c:pt>
                <c:pt idx="4070">
                  <c:v>0.75622547383922345</c:v>
                </c:pt>
                <c:pt idx="4071">
                  <c:v>0.7562944159636904</c:v>
                </c:pt>
                <c:pt idx="4072">
                  <c:v>0.75670806871048146</c:v>
                </c:pt>
                <c:pt idx="4073">
                  <c:v>0.75677701083494464</c:v>
                </c:pt>
                <c:pt idx="4074">
                  <c:v>0.75684595295941515</c:v>
                </c:pt>
                <c:pt idx="4075">
                  <c:v>0.75691489508387944</c:v>
                </c:pt>
                <c:pt idx="4076">
                  <c:v>0.75698383720834328</c:v>
                </c:pt>
                <c:pt idx="4077">
                  <c:v>0.75739748995513301</c:v>
                </c:pt>
                <c:pt idx="4078">
                  <c:v>0.75746643207960063</c:v>
                </c:pt>
                <c:pt idx="4079">
                  <c:v>0.75753537420406303</c:v>
                </c:pt>
                <c:pt idx="4080">
                  <c:v>0.75760431632853453</c:v>
                </c:pt>
                <c:pt idx="4081">
                  <c:v>0.75767325845299693</c:v>
                </c:pt>
                <c:pt idx="4082">
                  <c:v>0.75808691119978822</c:v>
                </c:pt>
                <c:pt idx="4083">
                  <c:v>0.75815585332425428</c:v>
                </c:pt>
                <c:pt idx="4084">
                  <c:v>0.75822479544871946</c:v>
                </c:pt>
                <c:pt idx="4085">
                  <c:v>0.7582937375731883</c:v>
                </c:pt>
                <c:pt idx="4086">
                  <c:v>0.75836267969764659</c:v>
                </c:pt>
                <c:pt idx="4087">
                  <c:v>0.75877633244444398</c:v>
                </c:pt>
                <c:pt idx="4088">
                  <c:v>0.75884527456891004</c:v>
                </c:pt>
                <c:pt idx="4089">
                  <c:v>0.75891421669337666</c:v>
                </c:pt>
                <c:pt idx="4090">
                  <c:v>0.75898315881783596</c:v>
                </c:pt>
                <c:pt idx="4091">
                  <c:v>0.75905210094230058</c:v>
                </c:pt>
                <c:pt idx="4092">
                  <c:v>0.75946575368909686</c:v>
                </c:pt>
                <c:pt idx="4093">
                  <c:v>0.75953469581355904</c:v>
                </c:pt>
                <c:pt idx="4094">
                  <c:v>0.75960363793802821</c:v>
                </c:pt>
                <c:pt idx="4095">
                  <c:v>0.75967258006248894</c:v>
                </c:pt>
                <c:pt idx="4096">
                  <c:v>0.75974152218695645</c:v>
                </c:pt>
                <c:pt idx="4097">
                  <c:v>0.75981046431142063</c:v>
                </c:pt>
                <c:pt idx="4098">
                  <c:v>0.76015517493374762</c:v>
                </c:pt>
                <c:pt idx="4099">
                  <c:v>0.7602241170582148</c:v>
                </c:pt>
                <c:pt idx="4100">
                  <c:v>0.76029305918267764</c:v>
                </c:pt>
                <c:pt idx="4101">
                  <c:v>0.76036200130714249</c:v>
                </c:pt>
                <c:pt idx="4102">
                  <c:v>0.760430943431608</c:v>
                </c:pt>
                <c:pt idx="4103">
                  <c:v>0.76049988555607628</c:v>
                </c:pt>
                <c:pt idx="4104">
                  <c:v>0.76091353830286601</c:v>
                </c:pt>
                <c:pt idx="4105">
                  <c:v>0.76098248042733097</c:v>
                </c:pt>
                <c:pt idx="4106">
                  <c:v>0.76105142255180103</c:v>
                </c:pt>
                <c:pt idx="4107">
                  <c:v>0.76112036467626198</c:v>
                </c:pt>
                <c:pt idx="4108">
                  <c:v>0.76118930680072705</c:v>
                </c:pt>
                <c:pt idx="4109">
                  <c:v>0.76160295954752122</c:v>
                </c:pt>
                <c:pt idx="4110">
                  <c:v>0.76167190167198728</c:v>
                </c:pt>
                <c:pt idx="4111">
                  <c:v>0.76174084379645246</c:v>
                </c:pt>
                <c:pt idx="4112">
                  <c:v>0.76180978592091497</c:v>
                </c:pt>
                <c:pt idx="4113">
                  <c:v>0.76187872804538292</c:v>
                </c:pt>
                <c:pt idx="4114">
                  <c:v>0.76229238079217299</c:v>
                </c:pt>
                <c:pt idx="4115">
                  <c:v>0.7623613229166375</c:v>
                </c:pt>
                <c:pt idx="4116">
                  <c:v>0.76243026504110301</c:v>
                </c:pt>
                <c:pt idx="4117">
                  <c:v>0.76249920716557396</c:v>
                </c:pt>
                <c:pt idx="4118">
                  <c:v>0.76256814929003358</c:v>
                </c:pt>
                <c:pt idx="4119">
                  <c:v>0.76298180203682986</c:v>
                </c:pt>
                <c:pt idx="4120">
                  <c:v>0.76305074416129204</c:v>
                </c:pt>
                <c:pt idx="4121">
                  <c:v>0.76311968628575921</c:v>
                </c:pt>
                <c:pt idx="4122">
                  <c:v>0.76318862841022195</c:v>
                </c:pt>
                <c:pt idx="4123">
                  <c:v>0.76325757053468946</c:v>
                </c:pt>
                <c:pt idx="4124">
                  <c:v>0.76367122328148573</c:v>
                </c:pt>
                <c:pt idx="4125">
                  <c:v>0.76374016540594503</c:v>
                </c:pt>
                <c:pt idx="4126">
                  <c:v>0.76380910753041398</c:v>
                </c:pt>
                <c:pt idx="4127">
                  <c:v>0.76387804965488104</c:v>
                </c:pt>
                <c:pt idx="4128">
                  <c:v>0.763946991779341</c:v>
                </c:pt>
                <c:pt idx="4129">
                  <c:v>0.76436064452613295</c:v>
                </c:pt>
                <c:pt idx="4130">
                  <c:v>0.76442958665060201</c:v>
                </c:pt>
                <c:pt idx="4131">
                  <c:v>0.76449852877506397</c:v>
                </c:pt>
                <c:pt idx="4132">
                  <c:v>0.76456747089952903</c:v>
                </c:pt>
                <c:pt idx="4133">
                  <c:v>0.76463641302399898</c:v>
                </c:pt>
                <c:pt idx="4134">
                  <c:v>0.76505006577078705</c:v>
                </c:pt>
                <c:pt idx="4135">
                  <c:v>0.765119007895252</c:v>
                </c:pt>
                <c:pt idx="4136">
                  <c:v>0.76518795001971762</c:v>
                </c:pt>
                <c:pt idx="4137">
                  <c:v>0.76525689214418802</c:v>
                </c:pt>
                <c:pt idx="4138">
                  <c:v>0.76532583426865186</c:v>
                </c:pt>
                <c:pt idx="4139">
                  <c:v>0.76573948701544292</c:v>
                </c:pt>
                <c:pt idx="4140">
                  <c:v>0.76580842913990665</c:v>
                </c:pt>
                <c:pt idx="4141">
                  <c:v>0.76587737126437394</c:v>
                </c:pt>
                <c:pt idx="4142">
                  <c:v>0.76594631338884089</c:v>
                </c:pt>
                <c:pt idx="4143">
                  <c:v>0.7660152555133054</c:v>
                </c:pt>
                <c:pt idx="4144">
                  <c:v>0.76642890826009646</c:v>
                </c:pt>
                <c:pt idx="4145">
                  <c:v>0.76649785038456286</c:v>
                </c:pt>
                <c:pt idx="4146">
                  <c:v>0.76656679250902504</c:v>
                </c:pt>
                <c:pt idx="4147">
                  <c:v>0.76663573463349666</c:v>
                </c:pt>
                <c:pt idx="4148">
                  <c:v>0.76670467675795495</c:v>
                </c:pt>
                <c:pt idx="4149">
                  <c:v>0.76711832950474701</c:v>
                </c:pt>
                <c:pt idx="4150">
                  <c:v>0.76718727162921363</c:v>
                </c:pt>
                <c:pt idx="4151">
                  <c:v>0.76725621375368092</c:v>
                </c:pt>
                <c:pt idx="4152">
                  <c:v>0.76732515587814365</c:v>
                </c:pt>
                <c:pt idx="4153">
                  <c:v>0.76739409800260905</c:v>
                </c:pt>
                <c:pt idx="4154">
                  <c:v>0.76780775074940322</c:v>
                </c:pt>
                <c:pt idx="4155">
                  <c:v>0.76787669287386928</c:v>
                </c:pt>
                <c:pt idx="4156">
                  <c:v>0.76794563499833701</c:v>
                </c:pt>
                <c:pt idx="4157">
                  <c:v>0.76801457712279764</c:v>
                </c:pt>
                <c:pt idx="4158">
                  <c:v>0.76808351924726159</c:v>
                </c:pt>
                <c:pt idx="4159">
                  <c:v>0.76849717199405398</c:v>
                </c:pt>
                <c:pt idx="4160">
                  <c:v>0.76856611411852005</c:v>
                </c:pt>
                <c:pt idx="4161">
                  <c:v>0.76863505624298989</c:v>
                </c:pt>
                <c:pt idx="4162">
                  <c:v>0.76870399836745162</c:v>
                </c:pt>
                <c:pt idx="4163">
                  <c:v>0.76877294049191602</c:v>
                </c:pt>
                <c:pt idx="4164">
                  <c:v>0.76925553536317814</c:v>
                </c:pt>
                <c:pt idx="4165">
                  <c:v>0.76932447748764121</c:v>
                </c:pt>
                <c:pt idx="4166">
                  <c:v>0.76939341961210717</c:v>
                </c:pt>
                <c:pt idx="4167">
                  <c:v>0.76946236173656513</c:v>
                </c:pt>
                <c:pt idx="4168">
                  <c:v>0.76953130386103497</c:v>
                </c:pt>
                <c:pt idx="4169">
                  <c:v>0.76994495660783202</c:v>
                </c:pt>
                <c:pt idx="4170">
                  <c:v>0.77001389873229176</c:v>
                </c:pt>
                <c:pt idx="4171">
                  <c:v>0.77008284085675727</c:v>
                </c:pt>
                <c:pt idx="4172">
                  <c:v>0.77015178298122278</c:v>
                </c:pt>
                <c:pt idx="4173">
                  <c:v>0.77022072510568773</c:v>
                </c:pt>
                <c:pt idx="4174">
                  <c:v>0.77063437785248223</c:v>
                </c:pt>
                <c:pt idx="4175">
                  <c:v>0.77070331997694552</c:v>
                </c:pt>
                <c:pt idx="4176">
                  <c:v>0.77077226210141359</c:v>
                </c:pt>
                <c:pt idx="4177">
                  <c:v>0.7708412042258822</c:v>
                </c:pt>
                <c:pt idx="4178">
                  <c:v>0.77091014635034183</c:v>
                </c:pt>
                <c:pt idx="4179">
                  <c:v>0.77132379909713378</c:v>
                </c:pt>
                <c:pt idx="4180">
                  <c:v>0.77139274122159873</c:v>
                </c:pt>
                <c:pt idx="4181">
                  <c:v>0.7714616833460648</c:v>
                </c:pt>
                <c:pt idx="4182">
                  <c:v>0.77153062547053064</c:v>
                </c:pt>
                <c:pt idx="4183">
                  <c:v>0.77159956759499781</c:v>
                </c:pt>
                <c:pt idx="4184">
                  <c:v>0.77201322034178765</c:v>
                </c:pt>
                <c:pt idx="4185">
                  <c:v>0.77208216246625228</c:v>
                </c:pt>
                <c:pt idx="4186">
                  <c:v>0.77215110459072023</c:v>
                </c:pt>
                <c:pt idx="4187">
                  <c:v>0.77222004671518696</c:v>
                </c:pt>
                <c:pt idx="4188">
                  <c:v>0.77228898883964836</c:v>
                </c:pt>
                <c:pt idx="4189">
                  <c:v>0.77270264158644164</c:v>
                </c:pt>
                <c:pt idx="4190">
                  <c:v>0.77277158371090582</c:v>
                </c:pt>
                <c:pt idx="4191">
                  <c:v>0.77284052583537399</c:v>
                </c:pt>
                <c:pt idx="4192">
                  <c:v>0.77290946795983995</c:v>
                </c:pt>
                <c:pt idx="4193">
                  <c:v>0.77297841008430679</c:v>
                </c:pt>
                <c:pt idx="4194">
                  <c:v>0.77339206283109463</c:v>
                </c:pt>
                <c:pt idx="4195">
                  <c:v>0.77346100495555981</c:v>
                </c:pt>
                <c:pt idx="4196">
                  <c:v>0.77352994708002565</c:v>
                </c:pt>
                <c:pt idx="4197">
                  <c:v>0.77359888920449371</c:v>
                </c:pt>
                <c:pt idx="4198">
                  <c:v>0.77366783132895822</c:v>
                </c:pt>
                <c:pt idx="4199">
                  <c:v>0.77408148407574773</c:v>
                </c:pt>
                <c:pt idx="4200">
                  <c:v>0.77415042620021524</c:v>
                </c:pt>
                <c:pt idx="4201">
                  <c:v>0.77421936832467964</c:v>
                </c:pt>
                <c:pt idx="4202">
                  <c:v>0.77428831044914681</c:v>
                </c:pt>
                <c:pt idx="4203">
                  <c:v>0.77435725257361299</c:v>
                </c:pt>
                <c:pt idx="4204">
                  <c:v>0.77477090532040471</c:v>
                </c:pt>
                <c:pt idx="4205">
                  <c:v>0.77483984744487178</c:v>
                </c:pt>
                <c:pt idx="4206">
                  <c:v>0.77490878956933262</c:v>
                </c:pt>
                <c:pt idx="4207">
                  <c:v>0.7749777316938028</c:v>
                </c:pt>
                <c:pt idx="4208">
                  <c:v>0.77504667381826364</c:v>
                </c:pt>
                <c:pt idx="4209">
                  <c:v>0.77546032656505481</c:v>
                </c:pt>
                <c:pt idx="4210">
                  <c:v>0.77552926868952421</c:v>
                </c:pt>
                <c:pt idx="4211">
                  <c:v>0.77559821081398883</c:v>
                </c:pt>
                <c:pt idx="4212">
                  <c:v>0.77566715293845323</c:v>
                </c:pt>
                <c:pt idx="4213">
                  <c:v>0.77573609506291641</c:v>
                </c:pt>
                <c:pt idx="4214">
                  <c:v>0.77614974780971147</c:v>
                </c:pt>
                <c:pt idx="4215">
                  <c:v>0.77621868993417464</c:v>
                </c:pt>
                <c:pt idx="4216">
                  <c:v>0.77628763205864171</c:v>
                </c:pt>
                <c:pt idx="4217">
                  <c:v>0.776356574183107</c:v>
                </c:pt>
                <c:pt idx="4218">
                  <c:v>0.77642551630757517</c:v>
                </c:pt>
                <c:pt idx="4219">
                  <c:v>0.77683916905436179</c:v>
                </c:pt>
                <c:pt idx="4220">
                  <c:v>0.77690811117883096</c:v>
                </c:pt>
                <c:pt idx="4221">
                  <c:v>0.7769770533032978</c:v>
                </c:pt>
                <c:pt idx="4222">
                  <c:v>0.77704599542775865</c:v>
                </c:pt>
                <c:pt idx="4223">
                  <c:v>0.77711493755222383</c:v>
                </c:pt>
                <c:pt idx="4224">
                  <c:v>0.77759753242348639</c:v>
                </c:pt>
                <c:pt idx="4225">
                  <c:v>0.7776664745479458</c:v>
                </c:pt>
                <c:pt idx="4226">
                  <c:v>0.77773541667241786</c:v>
                </c:pt>
                <c:pt idx="4227">
                  <c:v>0.77780435879687981</c:v>
                </c:pt>
                <c:pt idx="4228">
                  <c:v>0.77828695366813772</c:v>
                </c:pt>
                <c:pt idx="4229">
                  <c:v>0.77835589579260001</c:v>
                </c:pt>
                <c:pt idx="4230">
                  <c:v>0.77842483791706563</c:v>
                </c:pt>
                <c:pt idx="4231">
                  <c:v>0.7784937800415308</c:v>
                </c:pt>
                <c:pt idx="4232">
                  <c:v>0.77856272216599576</c:v>
                </c:pt>
                <c:pt idx="4233">
                  <c:v>0.77897637491278782</c:v>
                </c:pt>
                <c:pt idx="4234">
                  <c:v>0.77904531703725599</c:v>
                </c:pt>
                <c:pt idx="4235">
                  <c:v>0.77911425916171873</c:v>
                </c:pt>
                <c:pt idx="4236">
                  <c:v>0.77918320128618623</c:v>
                </c:pt>
                <c:pt idx="4237">
                  <c:v>0.77925214341064952</c:v>
                </c:pt>
                <c:pt idx="4238">
                  <c:v>0.77966579615744458</c:v>
                </c:pt>
                <c:pt idx="4239">
                  <c:v>0.77973473828190765</c:v>
                </c:pt>
                <c:pt idx="4240">
                  <c:v>0.77980368040637471</c:v>
                </c:pt>
                <c:pt idx="4241">
                  <c:v>0.77987262253084222</c:v>
                </c:pt>
                <c:pt idx="4242">
                  <c:v>0.77994156465530595</c:v>
                </c:pt>
                <c:pt idx="4243">
                  <c:v>0.78035521740209746</c:v>
                </c:pt>
                <c:pt idx="4244">
                  <c:v>0.78042415952656097</c:v>
                </c:pt>
                <c:pt idx="4245">
                  <c:v>0.78049310165102559</c:v>
                </c:pt>
                <c:pt idx="4246">
                  <c:v>0.78056204377548866</c:v>
                </c:pt>
                <c:pt idx="4247">
                  <c:v>0.78063098589995372</c:v>
                </c:pt>
                <c:pt idx="4248">
                  <c:v>0.78104463864675144</c:v>
                </c:pt>
                <c:pt idx="4249">
                  <c:v>0.78111358077120896</c:v>
                </c:pt>
                <c:pt idx="4250">
                  <c:v>0.78118252289567958</c:v>
                </c:pt>
                <c:pt idx="4251">
                  <c:v>0.78125146502014498</c:v>
                </c:pt>
                <c:pt idx="4252">
                  <c:v>0.78132040714461004</c:v>
                </c:pt>
                <c:pt idx="4253">
                  <c:v>0.78173405989140199</c:v>
                </c:pt>
                <c:pt idx="4254">
                  <c:v>0.78180300201586805</c:v>
                </c:pt>
                <c:pt idx="4255">
                  <c:v>0.78187194414033301</c:v>
                </c:pt>
                <c:pt idx="4256">
                  <c:v>0.7819408862648014</c:v>
                </c:pt>
                <c:pt idx="4257">
                  <c:v>0.78200982838926403</c:v>
                </c:pt>
                <c:pt idx="4258">
                  <c:v>0.78242348113605342</c:v>
                </c:pt>
                <c:pt idx="4259">
                  <c:v>0.78249242326052104</c:v>
                </c:pt>
                <c:pt idx="4260">
                  <c:v>0.78256136538498478</c:v>
                </c:pt>
                <c:pt idx="4261">
                  <c:v>0.78263030750945195</c:v>
                </c:pt>
                <c:pt idx="4262">
                  <c:v>0.78269924963391946</c:v>
                </c:pt>
                <c:pt idx="4263">
                  <c:v>0.78311290238070896</c:v>
                </c:pt>
                <c:pt idx="4264">
                  <c:v>0.78318184450517792</c:v>
                </c:pt>
                <c:pt idx="4265">
                  <c:v>0.78325078662963998</c:v>
                </c:pt>
                <c:pt idx="4266">
                  <c:v>0.78331972875410449</c:v>
                </c:pt>
                <c:pt idx="4267">
                  <c:v>0.78338867087857345</c:v>
                </c:pt>
                <c:pt idx="4268">
                  <c:v>0.78380232362536251</c:v>
                </c:pt>
                <c:pt idx="4269">
                  <c:v>0.78387126574982802</c:v>
                </c:pt>
                <c:pt idx="4270">
                  <c:v>0.78394020787429464</c:v>
                </c:pt>
                <c:pt idx="4271">
                  <c:v>0.78400914999875859</c:v>
                </c:pt>
                <c:pt idx="4272">
                  <c:v>0.78407809212322621</c:v>
                </c:pt>
                <c:pt idx="4273">
                  <c:v>0.78449174487001649</c:v>
                </c:pt>
                <c:pt idx="4274">
                  <c:v>0.784560686994482</c:v>
                </c:pt>
                <c:pt idx="4275">
                  <c:v>0.78462962911894762</c:v>
                </c:pt>
                <c:pt idx="4276">
                  <c:v>0.7846985712434158</c:v>
                </c:pt>
                <c:pt idx="4277">
                  <c:v>0.78476751336787864</c:v>
                </c:pt>
                <c:pt idx="4278">
                  <c:v>0.78518116611467004</c:v>
                </c:pt>
                <c:pt idx="4279">
                  <c:v>0.78525010823913499</c:v>
                </c:pt>
                <c:pt idx="4280">
                  <c:v>0.78531905036360095</c:v>
                </c:pt>
                <c:pt idx="4281">
                  <c:v>0.78538799248806601</c:v>
                </c:pt>
                <c:pt idx="4282">
                  <c:v>0.78545693461253097</c:v>
                </c:pt>
                <c:pt idx="4283">
                  <c:v>0.78593952948378965</c:v>
                </c:pt>
                <c:pt idx="4284">
                  <c:v>0.78600847160825404</c:v>
                </c:pt>
                <c:pt idx="4285">
                  <c:v>0.78607741373272</c:v>
                </c:pt>
                <c:pt idx="4286">
                  <c:v>0.78614635585718451</c:v>
                </c:pt>
                <c:pt idx="4287">
                  <c:v>0.78697366135076896</c:v>
                </c:pt>
                <c:pt idx="4288">
                  <c:v>0.78704260347523503</c:v>
                </c:pt>
                <c:pt idx="4289">
                  <c:v>0.78711154559969998</c:v>
                </c:pt>
                <c:pt idx="4290">
                  <c:v>0.78718048772416449</c:v>
                </c:pt>
                <c:pt idx="4291">
                  <c:v>0.787249429848631</c:v>
                </c:pt>
                <c:pt idx="4292">
                  <c:v>0.78731837197309551</c:v>
                </c:pt>
                <c:pt idx="4293">
                  <c:v>0.78738731409756058</c:v>
                </c:pt>
                <c:pt idx="4294">
                  <c:v>0.78745625622202697</c:v>
                </c:pt>
                <c:pt idx="4295">
                  <c:v>0.78752519834649204</c:v>
                </c:pt>
                <c:pt idx="4296">
                  <c:v>0.78759414047095477</c:v>
                </c:pt>
                <c:pt idx="4297">
                  <c:v>0.78835250384007549</c:v>
                </c:pt>
                <c:pt idx="4298">
                  <c:v>0.788421445964542</c:v>
                </c:pt>
                <c:pt idx="4299">
                  <c:v>0.78849038808900651</c:v>
                </c:pt>
                <c:pt idx="4300">
                  <c:v>0.78855933021347446</c:v>
                </c:pt>
                <c:pt idx="4301">
                  <c:v>0.78862827233793864</c:v>
                </c:pt>
                <c:pt idx="4302">
                  <c:v>0.78869721446240593</c:v>
                </c:pt>
                <c:pt idx="4303">
                  <c:v>0.78876615658686799</c:v>
                </c:pt>
                <c:pt idx="4304">
                  <c:v>0.7888350987113335</c:v>
                </c:pt>
                <c:pt idx="4305">
                  <c:v>0.78890404083579901</c:v>
                </c:pt>
                <c:pt idx="4306">
                  <c:v>0.78897298296026241</c:v>
                </c:pt>
                <c:pt idx="4307">
                  <c:v>0.78973134632938546</c:v>
                </c:pt>
                <c:pt idx="4308">
                  <c:v>0.78980028845384964</c:v>
                </c:pt>
                <c:pt idx="4309">
                  <c:v>0.78986923057831693</c:v>
                </c:pt>
                <c:pt idx="4310">
                  <c:v>0.789938172702779</c:v>
                </c:pt>
                <c:pt idx="4311">
                  <c:v>0.79000711482724206</c:v>
                </c:pt>
                <c:pt idx="4312">
                  <c:v>0.79007605695171002</c:v>
                </c:pt>
                <c:pt idx="4313">
                  <c:v>0.79014499907617564</c:v>
                </c:pt>
                <c:pt idx="4314">
                  <c:v>0.7902139412006377</c:v>
                </c:pt>
                <c:pt idx="4315">
                  <c:v>0.79028288332510599</c:v>
                </c:pt>
                <c:pt idx="4316">
                  <c:v>0.79035182544957494</c:v>
                </c:pt>
                <c:pt idx="4317">
                  <c:v>0.79111018881868778</c:v>
                </c:pt>
                <c:pt idx="4318">
                  <c:v>0.79117913094315595</c:v>
                </c:pt>
                <c:pt idx="4319">
                  <c:v>0.79124807306762102</c:v>
                </c:pt>
                <c:pt idx="4320">
                  <c:v>0.79131701519208597</c:v>
                </c:pt>
                <c:pt idx="4321">
                  <c:v>0.79138595731655204</c:v>
                </c:pt>
                <c:pt idx="4322">
                  <c:v>0.79145489944101699</c:v>
                </c:pt>
                <c:pt idx="4323">
                  <c:v>0.79152384156548361</c:v>
                </c:pt>
                <c:pt idx="4324">
                  <c:v>0.79159278368994757</c:v>
                </c:pt>
                <c:pt idx="4325">
                  <c:v>0.79166172581441296</c:v>
                </c:pt>
                <c:pt idx="4326">
                  <c:v>0.79173066793888192</c:v>
                </c:pt>
                <c:pt idx="4327">
                  <c:v>0.79248903130799697</c:v>
                </c:pt>
                <c:pt idx="4328">
                  <c:v>0.79255797343246259</c:v>
                </c:pt>
                <c:pt idx="4329">
                  <c:v>0.79262691555692799</c:v>
                </c:pt>
                <c:pt idx="4330">
                  <c:v>0.79269585768139927</c:v>
                </c:pt>
                <c:pt idx="4331">
                  <c:v>0.79276479980585857</c:v>
                </c:pt>
                <c:pt idx="4332">
                  <c:v>0.7928337419303213</c:v>
                </c:pt>
                <c:pt idx="4333">
                  <c:v>0.79290268405479003</c:v>
                </c:pt>
                <c:pt idx="4334">
                  <c:v>0.79297162617925565</c:v>
                </c:pt>
                <c:pt idx="4335">
                  <c:v>0.79304056830372105</c:v>
                </c:pt>
                <c:pt idx="4336">
                  <c:v>0.79310951042819089</c:v>
                </c:pt>
                <c:pt idx="4337">
                  <c:v>0.79393681592177001</c:v>
                </c:pt>
                <c:pt idx="4338">
                  <c:v>0.79400575804623497</c:v>
                </c:pt>
                <c:pt idx="4339">
                  <c:v>0.79407470017070103</c:v>
                </c:pt>
                <c:pt idx="4340">
                  <c:v>0.79414364229516665</c:v>
                </c:pt>
                <c:pt idx="4341">
                  <c:v>0.79421258441962761</c:v>
                </c:pt>
                <c:pt idx="4342">
                  <c:v>0.79428152654409945</c:v>
                </c:pt>
                <c:pt idx="4343">
                  <c:v>0.79435046866856263</c:v>
                </c:pt>
                <c:pt idx="4344">
                  <c:v>0.79441941079302802</c:v>
                </c:pt>
                <c:pt idx="4345">
                  <c:v>0.79448835291749298</c:v>
                </c:pt>
                <c:pt idx="4346">
                  <c:v>0.79531565841107765</c:v>
                </c:pt>
                <c:pt idx="4347">
                  <c:v>0.79538460053554205</c:v>
                </c:pt>
                <c:pt idx="4348">
                  <c:v>0.79545354266000801</c:v>
                </c:pt>
                <c:pt idx="4349">
                  <c:v>0.79552248478447296</c:v>
                </c:pt>
                <c:pt idx="4350">
                  <c:v>0.79559142690893903</c:v>
                </c:pt>
                <c:pt idx="4351">
                  <c:v>0.79566036903340398</c:v>
                </c:pt>
                <c:pt idx="4352">
                  <c:v>0.79572931115786905</c:v>
                </c:pt>
                <c:pt idx="4353">
                  <c:v>0.79579825328233722</c:v>
                </c:pt>
                <c:pt idx="4354">
                  <c:v>0.79586719540679951</c:v>
                </c:pt>
                <c:pt idx="4355">
                  <c:v>0.79669450090038463</c:v>
                </c:pt>
                <c:pt idx="4356">
                  <c:v>0.79676344302484903</c:v>
                </c:pt>
                <c:pt idx="4357">
                  <c:v>0.79683238514931243</c:v>
                </c:pt>
                <c:pt idx="4358">
                  <c:v>0.79690132727378293</c:v>
                </c:pt>
                <c:pt idx="4359">
                  <c:v>0.796970269398245</c:v>
                </c:pt>
                <c:pt idx="4360">
                  <c:v>0.79703921152271162</c:v>
                </c:pt>
                <c:pt idx="4361">
                  <c:v>0.79710815364717846</c:v>
                </c:pt>
                <c:pt idx="4362">
                  <c:v>0.79717709577163942</c:v>
                </c:pt>
                <c:pt idx="4363">
                  <c:v>0.79724603789610704</c:v>
                </c:pt>
                <c:pt idx="4364">
                  <c:v>0.797314980020572</c:v>
                </c:pt>
                <c:pt idx="4365">
                  <c:v>0.79807334338969105</c:v>
                </c:pt>
                <c:pt idx="4366">
                  <c:v>0.798142285514156</c:v>
                </c:pt>
                <c:pt idx="4367">
                  <c:v>0.79821122763862262</c:v>
                </c:pt>
                <c:pt idx="4368">
                  <c:v>0.79828016976308658</c:v>
                </c:pt>
                <c:pt idx="4369">
                  <c:v>0.79834911188755298</c:v>
                </c:pt>
                <c:pt idx="4370">
                  <c:v>0.79841805401201749</c:v>
                </c:pt>
                <c:pt idx="4371">
                  <c:v>0.798486996136483</c:v>
                </c:pt>
                <c:pt idx="4372">
                  <c:v>0.79855593826094851</c:v>
                </c:pt>
                <c:pt idx="4373">
                  <c:v>0.79862488038541646</c:v>
                </c:pt>
                <c:pt idx="4374">
                  <c:v>0.79869382250988541</c:v>
                </c:pt>
                <c:pt idx="4375">
                  <c:v>0.79945218587899458</c:v>
                </c:pt>
                <c:pt idx="4376">
                  <c:v>0.79952112800346398</c:v>
                </c:pt>
                <c:pt idx="4377">
                  <c:v>0.79959007012792849</c:v>
                </c:pt>
                <c:pt idx="4378">
                  <c:v>0.79965901225239844</c:v>
                </c:pt>
                <c:pt idx="4379">
                  <c:v>0.79972795437685995</c:v>
                </c:pt>
                <c:pt idx="4380">
                  <c:v>0.79979689650132746</c:v>
                </c:pt>
                <c:pt idx="4381">
                  <c:v>0.79986583862579386</c:v>
                </c:pt>
                <c:pt idx="4382">
                  <c:v>0.79993478075025271</c:v>
                </c:pt>
                <c:pt idx="4383">
                  <c:v>0.80000372287472099</c:v>
                </c:pt>
                <c:pt idx="4384">
                  <c:v>0.80007266499918761</c:v>
                </c:pt>
                <c:pt idx="4385">
                  <c:v>0.80083102836830722</c:v>
                </c:pt>
                <c:pt idx="4386">
                  <c:v>0.80089997049277428</c:v>
                </c:pt>
                <c:pt idx="4387">
                  <c:v>0.80096891261723602</c:v>
                </c:pt>
                <c:pt idx="4388">
                  <c:v>0.80103785474170097</c:v>
                </c:pt>
                <c:pt idx="4389">
                  <c:v>0.80110679686616659</c:v>
                </c:pt>
                <c:pt idx="4390">
                  <c:v>0.80117573899063199</c:v>
                </c:pt>
                <c:pt idx="4391">
                  <c:v>0.80124468111509695</c:v>
                </c:pt>
                <c:pt idx="4392">
                  <c:v>0.80131362323956301</c:v>
                </c:pt>
                <c:pt idx="4393">
                  <c:v>0.8013825653640253</c:v>
                </c:pt>
                <c:pt idx="4394">
                  <c:v>0.80145150748849692</c:v>
                </c:pt>
                <c:pt idx="4395">
                  <c:v>0.80227881298208092</c:v>
                </c:pt>
                <c:pt idx="4396">
                  <c:v>0.80234775510654299</c:v>
                </c:pt>
                <c:pt idx="4397">
                  <c:v>0.8024166972310075</c:v>
                </c:pt>
                <c:pt idx="4398">
                  <c:v>0.80248563935547645</c:v>
                </c:pt>
                <c:pt idx="4399">
                  <c:v>0.80255458147993641</c:v>
                </c:pt>
                <c:pt idx="4400">
                  <c:v>0.80262352360440792</c:v>
                </c:pt>
                <c:pt idx="4401">
                  <c:v>0.80269246572886999</c:v>
                </c:pt>
                <c:pt idx="4402">
                  <c:v>0.80276140785333505</c:v>
                </c:pt>
                <c:pt idx="4403">
                  <c:v>0.80283034997780056</c:v>
                </c:pt>
                <c:pt idx="4404">
                  <c:v>0.80365765547138746</c:v>
                </c:pt>
                <c:pt idx="4405">
                  <c:v>0.80372659759585063</c:v>
                </c:pt>
                <c:pt idx="4406">
                  <c:v>0.80379553972031603</c:v>
                </c:pt>
                <c:pt idx="4407">
                  <c:v>0.80386448184478099</c:v>
                </c:pt>
                <c:pt idx="4408">
                  <c:v>0.8039334239692455</c:v>
                </c:pt>
                <c:pt idx="4409">
                  <c:v>0.80400236609371201</c:v>
                </c:pt>
                <c:pt idx="4410">
                  <c:v>0.8040713082181804</c:v>
                </c:pt>
                <c:pt idx="4411">
                  <c:v>0.80414025034264203</c:v>
                </c:pt>
                <c:pt idx="4412">
                  <c:v>0.80420919246710865</c:v>
                </c:pt>
                <c:pt idx="4413">
                  <c:v>0.80503649796069199</c:v>
                </c:pt>
                <c:pt idx="4414">
                  <c:v>0.80510544008515705</c:v>
                </c:pt>
                <c:pt idx="4415">
                  <c:v>0.80517438220962301</c:v>
                </c:pt>
                <c:pt idx="4416">
                  <c:v>0.80524332433408863</c:v>
                </c:pt>
                <c:pt idx="4417">
                  <c:v>0.80531226645855303</c:v>
                </c:pt>
                <c:pt idx="4418">
                  <c:v>0.80538120858301965</c:v>
                </c:pt>
                <c:pt idx="4419">
                  <c:v>0.80545015070748349</c:v>
                </c:pt>
                <c:pt idx="4420">
                  <c:v>0.80551909283194856</c:v>
                </c:pt>
                <c:pt idx="4421">
                  <c:v>0.80558803495641496</c:v>
                </c:pt>
                <c:pt idx="4422">
                  <c:v>0.80565697708088246</c:v>
                </c:pt>
                <c:pt idx="4423">
                  <c:v>0.80641534044999896</c:v>
                </c:pt>
                <c:pt idx="4424">
                  <c:v>0.80648428257446403</c:v>
                </c:pt>
                <c:pt idx="4425">
                  <c:v>0.80655322469892998</c:v>
                </c:pt>
                <c:pt idx="4426">
                  <c:v>0.80662216682339505</c:v>
                </c:pt>
                <c:pt idx="4427">
                  <c:v>0.80669110894786</c:v>
                </c:pt>
                <c:pt idx="4428">
                  <c:v>0.80676005107232596</c:v>
                </c:pt>
                <c:pt idx="4429">
                  <c:v>0.80682899319679369</c:v>
                </c:pt>
                <c:pt idx="4430">
                  <c:v>0.80689793532125598</c:v>
                </c:pt>
                <c:pt idx="4431">
                  <c:v>0.80696687744572204</c:v>
                </c:pt>
                <c:pt idx="4432">
                  <c:v>0.80703581957019144</c:v>
                </c:pt>
                <c:pt idx="4433">
                  <c:v>0.80779418293930605</c:v>
                </c:pt>
                <c:pt idx="4434">
                  <c:v>0.807863125063771</c:v>
                </c:pt>
                <c:pt idx="4435">
                  <c:v>0.80793206718823696</c:v>
                </c:pt>
                <c:pt idx="4436">
                  <c:v>0.80800100931270202</c:v>
                </c:pt>
                <c:pt idx="4437">
                  <c:v>0.80806995143716698</c:v>
                </c:pt>
                <c:pt idx="4438">
                  <c:v>0.80813889356163304</c:v>
                </c:pt>
                <c:pt idx="4439">
                  <c:v>0.80820783568610022</c:v>
                </c:pt>
                <c:pt idx="4440">
                  <c:v>0.80827677781056351</c:v>
                </c:pt>
                <c:pt idx="4441">
                  <c:v>0.80834571993502902</c:v>
                </c:pt>
                <c:pt idx="4442">
                  <c:v>0.80841466205949464</c:v>
                </c:pt>
                <c:pt idx="4443">
                  <c:v>0.80917302542861302</c:v>
                </c:pt>
                <c:pt idx="4444">
                  <c:v>0.80924196755308286</c:v>
                </c:pt>
                <c:pt idx="4445">
                  <c:v>0.80931090967754349</c:v>
                </c:pt>
                <c:pt idx="4446">
                  <c:v>0.809379851802009</c:v>
                </c:pt>
                <c:pt idx="4447">
                  <c:v>0.80944879392647395</c:v>
                </c:pt>
                <c:pt idx="4448">
                  <c:v>0.80951773605093957</c:v>
                </c:pt>
                <c:pt idx="4449">
                  <c:v>0.80958667817540497</c:v>
                </c:pt>
                <c:pt idx="4450">
                  <c:v>0.80965562029987614</c:v>
                </c:pt>
                <c:pt idx="4451">
                  <c:v>0.80972456242433821</c:v>
                </c:pt>
                <c:pt idx="4452">
                  <c:v>0.80979350454880428</c:v>
                </c:pt>
                <c:pt idx="4453">
                  <c:v>0.81062081004238928</c:v>
                </c:pt>
                <c:pt idx="4454">
                  <c:v>0.81068975216685346</c:v>
                </c:pt>
                <c:pt idx="4455">
                  <c:v>0.81075869429131664</c:v>
                </c:pt>
                <c:pt idx="4456">
                  <c:v>0.81082763641578715</c:v>
                </c:pt>
                <c:pt idx="4457">
                  <c:v>0.81089657854024699</c:v>
                </c:pt>
                <c:pt idx="4458">
                  <c:v>0.81096552066471195</c:v>
                </c:pt>
                <c:pt idx="4459">
                  <c:v>0.81103446278918045</c:v>
                </c:pt>
                <c:pt idx="4460">
                  <c:v>0.81110340491364297</c:v>
                </c:pt>
                <c:pt idx="4461">
                  <c:v>0.81117234703810803</c:v>
                </c:pt>
                <c:pt idx="4462">
                  <c:v>0.81199965253169815</c:v>
                </c:pt>
                <c:pt idx="4463">
                  <c:v>0.81206859465615799</c:v>
                </c:pt>
                <c:pt idx="4464">
                  <c:v>0.8121375367806225</c:v>
                </c:pt>
                <c:pt idx="4465">
                  <c:v>0.81220647890508901</c:v>
                </c:pt>
                <c:pt idx="4466">
                  <c:v>0.81227542102955463</c:v>
                </c:pt>
                <c:pt idx="4467">
                  <c:v>0.81234436315401903</c:v>
                </c:pt>
                <c:pt idx="4468">
                  <c:v>0.81241330527848499</c:v>
                </c:pt>
                <c:pt idx="4469">
                  <c:v>0.81248224740294672</c:v>
                </c:pt>
                <c:pt idx="4470">
                  <c:v>0.81255118952741556</c:v>
                </c:pt>
                <c:pt idx="4471">
                  <c:v>0.81337849502100001</c:v>
                </c:pt>
                <c:pt idx="4472">
                  <c:v>0.81344743714546563</c:v>
                </c:pt>
                <c:pt idx="4473">
                  <c:v>0.8135163792699267</c:v>
                </c:pt>
                <c:pt idx="4474">
                  <c:v>0.81358532139439599</c:v>
                </c:pt>
                <c:pt idx="4475">
                  <c:v>0.81365426351886394</c:v>
                </c:pt>
                <c:pt idx="4476">
                  <c:v>0.81372320564332845</c:v>
                </c:pt>
                <c:pt idx="4477">
                  <c:v>0.81379214776779196</c:v>
                </c:pt>
                <c:pt idx="4478">
                  <c:v>0.81386108989225359</c:v>
                </c:pt>
                <c:pt idx="4479">
                  <c:v>0.81393003201672365</c:v>
                </c:pt>
                <c:pt idx="4480">
                  <c:v>0.81475733751030865</c:v>
                </c:pt>
                <c:pt idx="4481">
                  <c:v>0.81482627963477494</c:v>
                </c:pt>
                <c:pt idx="4482">
                  <c:v>0.81489522175923801</c:v>
                </c:pt>
                <c:pt idx="4483">
                  <c:v>0.81496416388370296</c:v>
                </c:pt>
                <c:pt idx="4484">
                  <c:v>0.81503310600816803</c:v>
                </c:pt>
                <c:pt idx="4485">
                  <c:v>0.81510204813263043</c:v>
                </c:pt>
                <c:pt idx="4486">
                  <c:v>0.81517099025709905</c:v>
                </c:pt>
                <c:pt idx="4487">
                  <c:v>0.81523993238156645</c:v>
                </c:pt>
                <c:pt idx="4488">
                  <c:v>0.81530887450603062</c:v>
                </c:pt>
                <c:pt idx="4489">
                  <c:v>0.81537781663050002</c:v>
                </c:pt>
                <c:pt idx="4490">
                  <c:v>0.81613617999961108</c:v>
                </c:pt>
                <c:pt idx="4491">
                  <c:v>0.81620512212408192</c:v>
                </c:pt>
                <c:pt idx="4492">
                  <c:v>0.81627406424854565</c:v>
                </c:pt>
                <c:pt idx="4493">
                  <c:v>0.81634300637301294</c:v>
                </c:pt>
                <c:pt idx="4494">
                  <c:v>0.816411948497475</c:v>
                </c:pt>
                <c:pt idx="4495">
                  <c:v>0.81648089062194096</c:v>
                </c:pt>
                <c:pt idx="4496">
                  <c:v>0.8165498327464088</c:v>
                </c:pt>
                <c:pt idx="4497">
                  <c:v>0.81661877487087164</c:v>
                </c:pt>
                <c:pt idx="4498">
                  <c:v>0.81668771699533704</c:v>
                </c:pt>
                <c:pt idx="4499">
                  <c:v>0.81675665911980422</c:v>
                </c:pt>
                <c:pt idx="4500">
                  <c:v>0.81751502248892105</c:v>
                </c:pt>
                <c:pt idx="4501">
                  <c:v>0.81758396461338601</c:v>
                </c:pt>
                <c:pt idx="4502">
                  <c:v>0.81765290673785196</c:v>
                </c:pt>
                <c:pt idx="4503">
                  <c:v>0.81772184886231702</c:v>
                </c:pt>
                <c:pt idx="4504">
                  <c:v>0.81779079098678265</c:v>
                </c:pt>
                <c:pt idx="4505">
                  <c:v>0.81785973311124804</c:v>
                </c:pt>
                <c:pt idx="4506">
                  <c:v>0.81792867523571522</c:v>
                </c:pt>
                <c:pt idx="4507">
                  <c:v>0.81799761736018373</c:v>
                </c:pt>
                <c:pt idx="4508">
                  <c:v>0.81806655948464357</c:v>
                </c:pt>
                <c:pt idx="4509">
                  <c:v>0.81813550160910964</c:v>
                </c:pt>
                <c:pt idx="4510">
                  <c:v>0.81896280710269298</c:v>
                </c:pt>
                <c:pt idx="4511">
                  <c:v>0.81903174922715849</c:v>
                </c:pt>
                <c:pt idx="4512">
                  <c:v>0.819100691351624</c:v>
                </c:pt>
                <c:pt idx="4513">
                  <c:v>0.81916963347609228</c:v>
                </c:pt>
                <c:pt idx="4514">
                  <c:v>0.81923857560055502</c:v>
                </c:pt>
                <c:pt idx="4515">
                  <c:v>0.81930751772501997</c:v>
                </c:pt>
                <c:pt idx="4516">
                  <c:v>0.81937645984948504</c:v>
                </c:pt>
                <c:pt idx="4517">
                  <c:v>0.81944540197395099</c:v>
                </c:pt>
                <c:pt idx="4518">
                  <c:v>0.8195143440984155</c:v>
                </c:pt>
                <c:pt idx="4519">
                  <c:v>0.82034164959200062</c:v>
                </c:pt>
                <c:pt idx="4520">
                  <c:v>0.82041059171646236</c:v>
                </c:pt>
                <c:pt idx="4521">
                  <c:v>0.82047953384093097</c:v>
                </c:pt>
                <c:pt idx="4522">
                  <c:v>0.82054847596539704</c:v>
                </c:pt>
                <c:pt idx="4523">
                  <c:v>0.82061741808986421</c:v>
                </c:pt>
                <c:pt idx="4524">
                  <c:v>0.8206863602143265</c:v>
                </c:pt>
                <c:pt idx="4525">
                  <c:v>0.8207553023387979</c:v>
                </c:pt>
                <c:pt idx="4526">
                  <c:v>0.82082424446325863</c:v>
                </c:pt>
                <c:pt idx="4527">
                  <c:v>0.82089318658772303</c:v>
                </c:pt>
                <c:pt idx="4528">
                  <c:v>0.82172049208131093</c:v>
                </c:pt>
                <c:pt idx="4529">
                  <c:v>0.82178943420577744</c:v>
                </c:pt>
                <c:pt idx="4530">
                  <c:v>0.82185837633023795</c:v>
                </c:pt>
                <c:pt idx="4531">
                  <c:v>0.82192731845470646</c:v>
                </c:pt>
                <c:pt idx="4532">
                  <c:v>0.82199626057916964</c:v>
                </c:pt>
                <c:pt idx="4533">
                  <c:v>0.82206520270363403</c:v>
                </c:pt>
                <c:pt idx="4534">
                  <c:v>0.82213414482809999</c:v>
                </c:pt>
                <c:pt idx="4535">
                  <c:v>0.8222030869525645</c:v>
                </c:pt>
                <c:pt idx="4536">
                  <c:v>0.82227202907703056</c:v>
                </c:pt>
                <c:pt idx="4537">
                  <c:v>0.82309933457061746</c:v>
                </c:pt>
                <c:pt idx="4538">
                  <c:v>0.82316827669508386</c:v>
                </c:pt>
                <c:pt idx="4539">
                  <c:v>0.82323721881954504</c:v>
                </c:pt>
                <c:pt idx="4540">
                  <c:v>0.82330616094400877</c:v>
                </c:pt>
                <c:pt idx="4541">
                  <c:v>0.82337510306847905</c:v>
                </c:pt>
                <c:pt idx="4542">
                  <c:v>0.82344404519294057</c:v>
                </c:pt>
                <c:pt idx="4543">
                  <c:v>0.82351298731740408</c:v>
                </c:pt>
                <c:pt idx="4544">
                  <c:v>0.82358192944187203</c:v>
                </c:pt>
                <c:pt idx="4545">
                  <c:v>0.82365087156633865</c:v>
                </c:pt>
                <c:pt idx="4546">
                  <c:v>0.82371981369080804</c:v>
                </c:pt>
                <c:pt idx="4547">
                  <c:v>0.82447817705992199</c:v>
                </c:pt>
                <c:pt idx="4548">
                  <c:v>0.82454711918438695</c:v>
                </c:pt>
                <c:pt idx="4549">
                  <c:v>0.82461606130885201</c:v>
                </c:pt>
                <c:pt idx="4550">
                  <c:v>0.82468500343332141</c:v>
                </c:pt>
                <c:pt idx="4551">
                  <c:v>0.82475394555778303</c:v>
                </c:pt>
                <c:pt idx="4552">
                  <c:v>0.82482288768224798</c:v>
                </c:pt>
                <c:pt idx="4553">
                  <c:v>0.82489182980671405</c:v>
                </c:pt>
                <c:pt idx="4554">
                  <c:v>0.824960771931179</c:v>
                </c:pt>
                <c:pt idx="4555">
                  <c:v>0.82502971405564562</c:v>
                </c:pt>
                <c:pt idx="4556">
                  <c:v>0.82509865618011502</c:v>
                </c:pt>
                <c:pt idx="4557">
                  <c:v>0.82585701954922963</c:v>
                </c:pt>
                <c:pt idx="4558">
                  <c:v>0.82592596167369692</c:v>
                </c:pt>
                <c:pt idx="4559">
                  <c:v>0.82599490379815965</c:v>
                </c:pt>
                <c:pt idx="4560">
                  <c:v>0.82606384592262161</c:v>
                </c:pt>
                <c:pt idx="4561">
                  <c:v>0.82613278804708956</c:v>
                </c:pt>
                <c:pt idx="4562">
                  <c:v>0.82620173017155663</c:v>
                </c:pt>
                <c:pt idx="4563">
                  <c:v>0.82627067229602391</c:v>
                </c:pt>
                <c:pt idx="4564">
                  <c:v>0.82633961442048987</c:v>
                </c:pt>
                <c:pt idx="4565">
                  <c:v>0.82640855654495204</c:v>
                </c:pt>
                <c:pt idx="4566">
                  <c:v>0.82647749866941922</c:v>
                </c:pt>
                <c:pt idx="4567">
                  <c:v>0.82730480416300345</c:v>
                </c:pt>
                <c:pt idx="4568">
                  <c:v>0.82737374628746596</c:v>
                </c:pt>
                <c:pt idx="4569">
                  <c:v>0.82744268841193158</c:v>
                </c:pt>
                <c:pt idx="4570">
                  <c:v>0.82751163053639765</c:v>
                </c:pt>
                <c:pt idx="4571">
                  <c:v>0.82758057266086305</c:v>
                </c:pt>
                <c:pt idx="4572">
                  <c:v>0.82764951478533022</c:v>
                </c:pt>
                <c:pt idx="4573">
                  <c:v>0.82771845690979629</c:v>
                </c:pt>
                <c:pt idx="4574">
                  <c:v>0.82778739903425858</c:v>
                </c:pt>
                <c:pt idx="4575">
                  <c:v>0.82785634115872397</c:v>
                </c:pt>
                <c:pt idx="4576">
                  <c:v>0.82868364665230865</c:v>
                </c:pt>
                <c:pt idx="4577">
                  <c:v>0.82875258877677349</c:v>
                </c:pt>
                <c:pt idx="4578">
                  <c:v>0.828821530901239</c:v>
                </c:pt>
                <c:pt idx="4579">
                  <c:v>0.82889047302570729</c:v>
                </c:pt>
                <c:pt idx="4580">
                  <c:v>0.82895941515017502</c:v>
                </c:pt>
                <c:pt idx="4581">
                  <c:v>0.82902835727463564</c:v>
                </c:pt>
                <c:pt idx="4582">
                  <c:v>0.82909729939910293</c:v>
                </c:pt>
                <c:pt idx="4583">
                  <c:v>0.82916624152356599</c:v>
                </c:pt>
                <c:pt idx="4584">
                  <c:v>0.82923518364803095</c:v>
                </c:pt>
                <c:pt idx="4585">
                  <c:v>0.83006248914161207</c:v>
                </c:pt>
                <c:pt idx="4586">
                  <c:v>0.83013143126608346</c:v>
                </c:pt>
                <c:pt idx="4587">
                  <c:v>0.83020037339054664</c:v>
                </c:pt>
                <c:pt idx="4588">
                  <c:v>0.83026931551501104</c:v>
                </c:pt>
                <c:pt idx="4589">
                  <c:v>0.83033825763948144</c:v>
                </c:pt>
                <c:pt idx="4590">
                  <c:v>0.83040719976393906</c:v>
                </c:pt>
                <c:pt idx="4591">
                  <c:v>0.83047614188840657</c:v>
                </c:pt>
                <c:pt idx="4592">
                  <c:v>0.83054508401287364</c:v>
                </c:pt>
                <c:pt idx="4593">
                  <c:v>0.83061402613733804</c:v>
                </c:pt>
                <c:pt idx="4594">
                  <c:v>0.83144133163092204</c:v>
                </c:pt>
                <c:pt idx="4595">
                  <c:v>0.831510273755388</c:v>
                </c:pt>
                <c:pt idx="4596">
                  <c:v>0.83157921587985295</c:v>
                </c:pt>
                <c:pt idx="4597">
                  <c:v>0.83164815800432146</c:v>
                </c:pt>
                <c:pt idx="4598">
                  <c:v>0.83171710012878464</c:v>
                </c:pt>
                <c:pt idx="4599">
                  <c:v>0.83178604225324904</c:v>
                </c:pt>
                <c:pt idx="4600">
                  <c:v>0.83185498437771499</c:v>
                </c:pt>
                <c:pt idx="4601">
                  <c:v>0.83192392650218294</c:v>
                </c:pt>
                <c:pt idx="4602">
                  <c:v>0.83199286862664501</c:v>
                </c:pt>
                <c:pt idx="4603">
                  <c:v>0.83282017412023002</c:v>
                </c:pt>
                <c:pt idx="4604">
                  <c:v>0.83288911624469886</c:v>
                </c:pt>
                <c:pt idx="4605">
                  <c:v>0.83295805836916292</c:v>
                </c:pt>
                <c:pt idx="4606">
                  <c:v>0.83302700049362721</c:v>
                </c:pt>
                <c:pt idx="4607">
                  <c:v>0.83309594261809627</c:v>
                </c:pt>
                <c:pt idx="4608">
                  <c:v>0.83316488474255557</c:v>
                </c:pt>
                <c:pt idx="4609">
                  <c:v>0.83323382686702196</c:v>
                </c:pt>
                <c:pt idx="4610">
                  <c:v>0.83330276899148659</c:v>
                </c:pt>
                <c:pt idx="4611">
                  <c:v>0.83337171111595199</c:v>
                </c:pt>
                <c:pt idx="4612">
                  <c:v>0.83344065324042094</c:v>
                </c:pt>
                <c:pt idx="4613">
                  <c:v>0.83419901660954354</c:v>
                </c:pt>
                <c:pt idx="4614">
                  <c:v>0.8342679587340015</c:v>
                </c:pt>
                <c:pt idx="4615">
                  <c:v>0.83433690085846657</c:v>
                </c:pt>
                <c:pt idx="4616">
                  <c:v>0.83440584298293297</c:v>
                </c:pt>
                <c:pt idx="4617">
                  <c:v>0.83447478510739759</c:v>
                </c:pt>
                <c:pt idx="4618">
                  <c:v>0.83454372723186299</c:v>
                </c:pt>
                <c:pt idx="4619">
                  <c:v>0.8346126693563285</c:v>
                </c:pt>
                <c:pt idx="4620">
                  <c:v>0.83468161148079889</c:v>
                </c:pt>
                <c:pt idx="4621">
                  <c:v>0.83475055360525963</c:v>
                </c:pt>
                <c:pt idx="4622">
                  <c:v>0.83481949572972503</c:v>
                </c:pt>
                <c:pt idx="4623">
                  <c:v>0.83564680122331192</c:v>
                </c:pt>
                <c:pt idx="4624">
                  <c:v>0.83571574334777465</c:v>
                </c:pt>
                <c:pt idx="4625">
                  <c:v>0.8357846854722395</c:v>
                </c:pt>
                <c:pt idx="4626">
                  <c:v>0.83585362759670745</c:v>
                </c:pt>
                <c:pt idx="4627">
                  <c:v>0.83592256972116707</c:v>
                </c:pt>
                <c:pt idx="4628">
                  <c:v>0.83599151184563603</c:v>
                </c:pt>
                <c:pt idx="4629">
                  <c:v>0.83606045397010165</c:v>
                </c:pt>
                <c:pt idx="4630">
                  <c:v>0.83612939609456993</c:v>
                </c:pt>
                <c:pt idx="4631">
                  <c:v>0.83619833821903433</c:v>
                </c:pt>
                <c:pt idx="4632">
                  <c:v>0.83702564371261601</c:v>
                </c:pt>
                <c:pt idx="4633">
                  <c:v>0.83709458583708096</c:v>
                </c:pt>
                <c:pt idx="4634">
                  <c:v>0.83716352796154658</c:v>
                </c:pt>
                <c:pt idx="4635">
                  <c:v>0.83723247008601198</c:v>
                </c:pt>
                <c:pt idx="4636">
                  <c:v>0.83730141221048204</c:v>
                </c:pt>
                <c:pt idx="4637">
                  <c:v>0.837370354334943</c:v>
                </c:pt>
                <c:pt idx="4638">
                  <c:v>0.83743929645941129</c:v>
                </c:pt>
                <c:pt idx="4639">
                  <c:v>0.83750823858387902</c:v>
                </c:pt>
                <c:pt idx="4640">
                  <c:v>0.83757718070833642</c:v>
                </c:pt>
                <c:pt idx="4641">
                  <c:v>0.83840448620192298</c:v>
                </c:pt>
                <c:pt idx="4642">
                  <c:v>0.83847342832638905</c:v>
                </c:pt>
                <c:pt idx="4643">
                  <c:v>0.838542370450854</c:v>
                </c:pt>
                <c:pt idx="4644">
                  <c:v>0.83861131257532229</c:v>
                </c:pt>
                <c:pt idx="4645">
                  <c:v>0.83868025469979002</c:v>
                </c:pt>
                <c:pt idx="4646">
                  <c:v>0.83874919682425064</c:v>
                </c:pt>
                <c:pt idx="4647">
                  <c:v>0.83881813894871504</c:v>
                </c:pt>
                <c:pt idx="4648">
                  <c:v>0.83888708107318322</c:v>
                </c:pt>
                <c:pt idx="4649">
                  <c:v>0.83895602319764551</c:v>
                </c:pt>
                <c:pt idx="4650">
                  <c:v>0.83978332869122996</c:v>
                </c:pt>
                <c:pt idx="4651">
                  <c:v>0.83985227081569602</c:v>
                </c:pt>
                <c:pt idx="4652">
                  <c:v>0.83992121294016486</c:v>
                </c:pt>
                <c:pt idx="4653">
                  <c:v>0.83999015506462604</c:v>
                </c:pt>
                <c:pt idx="4654">
                  <c:v>0.84005909718909644</c:v>
                </c:pt>
                <c:pt idx="4655">
                  <c:v>0.84012803931356028</c:v>
                </c:pt>
                <c:pt idx="4656">
                  <c:v>0.84019698143802202</c:v>
                </c:pt>
                <c:pt idx="4657">
                  <c:v>0.84026592356248864</c:v>
                </c:pt>
                <c:pt idx="4658">
                  <c:v>0.84033486568695259</c:v>
                </c:pt>
                <c:pt idx="4659">
                  <c:v>0.84116217118053649</c:v>
                </c:pt>
                <c:pt idx="4660">
                  <c:v>0.84123111330500522</c:v>
                </c:pt>
                <c:pt idx="4661">
                  <c:v>0.84130005542946795</c:v>
                </c:pt>
                <c:pt idx="4662">
                  <c:v>0.84136899755393302</c:v>
                </c:pt>
                <c:pt idx="4663">
                  <c:v>0.84143793967839964</c:v>
                </c:pt>
                <c:pt idx="4664">
                  <c:v>0.84150688180286071</c:v>
                </c:pt>
                <c:pt idx="4665">
                  <c:v>0.84157582392732899</c:v>
                </c:pt>
                <c:pt idx="4666">
                  <c:v>0.84164476605179817</c:v>
                </c:pt>
                <c:pt idx="4667">
                  <c:v>0.84171370817625957</c:v>
                </c:pt>
                <c:pt idx="4668">
                  <c:v>0.84178265030072663</c:v>
                </c:pt>
                <c:pt idx="4669">
                  <c:v>0.84254101366985001</c:v>
                </c:pt>
                <c:pt idx="4670">
                  <c:v>0.84260995579431064</c:v>
                </c:pt>
                <c:pt idx="4671">
                  <c:v>0.84267889791878015</c:v>
                </c:pt>
                <c:pt idx="4672">
                  <c:v>0.84274784004324221</c:v>
                </c:pt>
                <c:pt idx="4673">
                  <c:v>0.8428167821677055</c:v>
                </c:pt>
                <c:pt idx="4674">
                  <c:v>0.84288572429217345</c:v>
                </c:pt>
                <c:pt idx="4675">
                  <c:v>0.84295466641663663</c:v>
                </c:pt>
                <c:pt idx="4676">
                  <c:v>0.84302360854110492</c:v>
                </c:pt>
                <c:pt idx="4677">
                  <c:v>0.84309255066556765</c:v>
                </c:pt>
                <c:pt idx="4678">
                  <c:v>0.84316149279003305</c:v>
                </c:pt>
                <c:pt idx="4679">
                  <c:v>0.84398879828361695</c:v>
                </c:pt>
                <c:pt idx="4680">
                  <c:v>0.84405774040808446</c:v>
                </c:pt>
                <c:pt idx="4681">
                  <c:v>0.84412668253254863</c:v>
                </c:pt>
                <c:pt idx="4682">
                  <c:v>0.84419562465701592</c:v>
                </c:pt>
                <c:pt idx="4683">
                  <c:v>0.84426456678147799</c:v>
                </c:pt>
                <c:pt idx="4684">
                  <c:v>0.84433350890594061</c:v>
                </c:pt>
                <c:pt idx="4685">
                  <c:v>0.84440245103040901</c:v>
                </c:pt>
                <c:pt idx="4686">
                  <c:v>0.8444713931548774</c:v>
                </c:pt>
                <c:pt idx="4687">
                  <c:v>0.84454033527934003</c:v>
                </c:pt>
                <c:pt idx="4688">
                  <c:v>0.8453676407729207</c:v>
                </c:pt>
                <c:pt idx="4689">
                  <c:v>0.84543658289738677</c:v>
                </c:pt>
                <c:pt idx="4690">
                  <c:v>0.8455055250218545</c:v>
                </c:pt>
                <c:pt idx="4691">
                  <c:v>0.84557446714632001</c:v>
                </c:pt>
                <c:pt idx="4692">
                  <c:v>0.8456434092707884</c:v>
                </c:pt>
                <c:pt idx="4693">
                  <c:v>0.84571235139525058</c:v>
                </c:pt>
                <c:pt idx="4694">
                  <c:v>0.84578129351971998</c:v>
                </c:pt>
                <c:pt idx="4695">
                  <c:v>0.84585023564418704</c:v>
                </c:pt>
                <c:pt idx="4696">
                  <c:v>0.845919177768647</c:v>
                </c:pt>
                <c:pt idx="4697">
                  <c:v>0.84674648326223101</c:v>
                </c:pt>
                <c:pt idx="4698">
                  <c:v>0.84681542538669663</c:v>
                </c:pt>
                <c:pt idx="4699">
                  <c:v>0.84688436751116203</c:v>
                </c:pt>
                <c:pt idx="4700">
                  <c:v>0.84695330963562698</c:v>
                </c:pt>
                <c:pt idx="4701">
                  <c:v>0.84702225176009205</c:v>
                </c:pt>
                <c:pt idx="4702">
                  <c:v>0.84709119388456044</c:v>
                </c:pt>
                <c:pt idx="4703">
                  <c:v>0.84716013600902362</c:v>
                </c:pt>
                <c:pt idx="4704">
                  <c:v>0.84722907813349402</c:v>
                </c:pt>
                <c:pt idx="4705">
                  <c:v>0.84729802025795398</c:v>
                </c:pt>
                <c:pt idx="4706">
                  <c:v>0.84812532575153798</c:v>
                </c:pt>
                <c:pt idx="4707">
                  <c:v>0.84819426787600305</c:v>
                </c:pt>
                <c:pt idx="4708">
                  <c:v>0.848263210000469</c:v>
                </c:pt>
                <c:pt idx="4709">
                  <c:v>0.84833215212493396</c:v>
                </c:pt>
                <c:pt idx="4710">
                  <c:v>0.84840109424940191</c:v>
                </c:pt>
                <c:pt idx="4711">
                  <c:v>0.84847003637386886</c:v>
                </c:pt>
                <c:pt idx="4712">
                  <c:v>0.84853897849833004</c:v>
                </c:pt>
                <c:pt idx="4713">
                  <c:v>0.84860792062279722</c:v>
                </c:pt>
                <c:pt idx="4714">
                  <c:v>0.84867686274726051</c:v>
                </c:pt>
                <c:pt idx="4715">
                  <c:v>0.84950416824084496</c:v>
                </c:pt>
                <c:pt idx="4716">
                  <c:v>0.84957311036531102</c:v>
                </c:pt>
                <c:pt idx="4717">
                  <c:v>0.84964205248978253</c:v>
                </c:pt>
                <c:pt idx="4718">
                  <c:v>0.84971099461424104</c:v>
                </c:pt>
                <c:pt idx="4719">
                  <c:v>0.84977993673871144</c:v>
                </c:pt>
                <c:pt idx="4720">
                  <c:v>0.84984887886317773</c:v>
                </c:pt>
                <c:pt idx="4721">
                  <c:v>0.84991782098763657</c:v>
                </c:pt>
                <c:pt idx="4722">
                  <c:v>0.84998676311210197</c:v>
                </c:pt>
                <c:pt idx="4723">
                  <c:v>0.85005570523656804</c:v>
                </c:pt>
                <c:pt idx="4724">
                  <c:v>0.85088301073015205</c:v>
                </c:pt>
                <c:pt idx="4725">
                  <c:v>0.85095195285461922</c:v>
                </c:pt>
                <c:pt idx="4726">
                  <c:v>0.85102089497908628</c:v>
                </c:pt>
                <c:pt idx="4727">
                  <c:v>0.85108983710355302</c:v>
                </c:pt>
                <c:pt idx="4728">
                  <c:v>0.85115877922801464</c:v>
                </c:pt>
                <c:pt idx="4729">
                  <c:v>0.85122772135247904</c:v>
                </c:pt>
                <c:pt idx="4730">
                  <c:v>0.85129666347694399</c:v>
                </c:pt>
                <c:pt idx="4731">
                  <c:v>0.85136560560140995</c:v>
                </c:pt>
                <c:pt idx="4732">
                  <c:v>0.85143454772587501</c:v>
                </c:pt>
                <c:pt idx="4733">
                  <c:v>0.85150348985033841</c:v>
                </c:pt>
                <c:pt idx="4734">
                  <c:v>0.85233079534392497</c:v>
                </c:pt>
                <c:pt idx="4735">
                  <c:v>0.85239973746839515</c:v>
                </c:pt>
                <c:pt idx="4736">
                  <c:v>0.85246867959285499</c:v>
                </c:pt>
                <c:pt idx="4737">
                  <c:v>0.85253762171731806</c:v>
                </c:pt>
                <c:pt idx="4738">
                  <c:v>0.85260656384178601</c:v>
                </c:pt>
                <c:pt idx="4739">
                  <c:v>0.85267550596625097</c:v>
                </c:pt>
                <c:pt idx="4740">
                  <c:v>0.85274444809071992</c:v>
                </c:pt>
                <c:pt idx="4741">
                  <c:v>0.85281339021518265</c:v>
                </c:pt>
                <c:pt idx="4742">
                  <c:v>0.85288233233964805</c:v>
                </c:pt>
                <c:pt idx="4743">
                  <c:v>0.85370963783323528</c:v>
                </c:pt>
                <c:pt idx="4744">
                  <c:v>0.85377857995769701</c:v>
                </c:pt>
                <c:pt idx="4745">
                  <c:v>0.85384752208216264</c:v>
                </c:pt>
                <c:pt idx="4746">
                  <c:v>0.85391646420662759</c:v>
                </c:pt>
                <c:pt idx="4747">
                  <c:v>0.85398540633109699</c:v>
                </c:pt>
                <c:pt idx="4748">
                  <c:v>0.85405434845555805</c:v>
                </c:pt>
                <c:pt idx="4749">
                  <c:v>0.85412329058002645</c:v>
                </c:pt>
                <c:pt idx="4750">
                  <c:v>0.8541922327044924</c:v>
                </c:pt>
                <c:pt idx="4751">
                  <c:v>0.85426117482895458</c:v>
                </c:pt>
                <c:pt idx="4752">
                  <c:v>0.85508848032253904</c:v>
                </c:pt>
                <c:pt idx="4753">
                  <c:v>0.85515742244700621</c:v>
                </c:pt>
                <c:pt idx="4754">
                  <c:v>0.85522636457147005</c:v>
                </c:pt>
                <c:pt idx="4755">
                  <c:v>0.85529530669593745</c:v>
                </c:pt>
                <c:pt idx="4756">
                  <c:v>0.85536424882039996</c:v>
                </c:pt>
                <c:pt idx="4757">
                  <c:v>0.85543319094486558</c:v>
                </c:pt>
                <c:pt idx="4758">
                  <c:v>0.85550213306933098</c:v>
                </c:pt>
                <c:pt idx="4759">
                  <c:v>0.85557107519379894</c:v>
                </c:pt>
                <c:pt idx="4760">
                  <c:v>0.85564001731826678</c:v>
                </c:pt>
                <c:pt idx="4761">
                  <c:v>0.85646732281184557</c:v>
                </c:pt>
                <c:pt idx="4762">
                  <c:v>0.85653626493630819</c:v>
                </c:pt>
                <c:pt idx="4763">
                  <c:v>0.85660520706078203</c:v>
                </c:pt>
                <c:pt idx="4764">
                  <c:v>0.85667414918524198</c:v>
                </c:pt>
                <c:pt idx="4765">
                  <c:v>0.85674309130970994</c:v>
                </c:pt>
                <c:pt idx="4766">
                  <c:v>0.85681203343417789</c:v>
                </c:pt>
                <c:pt idx="4767">
                  <c:v>0.85688097555863862</c:v>
                </c:pt>
                <c:pt idx="4768">
                  <c:v>0.85694991768311002</c:v>
                </c:pt>
                <c:pt idx="4769">
                  <c:v>0.85701885980756898</c:v>
                </c:pt>
                <c:pt idx="4770">
                  <c:v>0.85784616530115299</c:v>
                </c:pt>
                <c:pt idx="4771">
                  <c:v>0.85791510742561805</c:v>
                </c:pt>
                <c:pt idx="4772">
                  <c:v>0.85798404955008645</c:v>
                </c:pt>
                <c:pt idx="4773">
                  <c:v>0.85805299167454963</c:v>
                </c:pt>
                <c:pt idx="4774">
                  <c:v>0.85812193379901691</c:v>
                </c:pt>
                <c:pt idx="4775">
                  <c:v>0.85819087592348386</c:v>
                </c:pt>
                <c:pt idx="4776">
                  <c:v>0.85825981804794504</c:v>
                </c:pt>
                <c:pt idx="4777">
                  <c:v>0.85832876017241</c:v>
                </c:pt>
                <c:pt idx="4778">
                  <c:v>0.85839770229687928</c:v>
                </c:pt>
                <c:pt idx="4779">
                  <c:v>0.85929394991492458</c:v>
                </c:pt>
                <c:pt idx="4780">
                  <c:v>0.85936289203939165</c:v>
                </c:pt>
                <c:pt idx="4781">
                  <c:v>0.85943183416385893</c:v>
                </c:pt>
                <c:pt idx="4782">
                  <c:v>0.85950077628832333</c:v>
                </c:pt>
                <c:pt idx="4783">
                  <c:v>0.85956971841278695</c:v>
                </c:pt>
                <c:pt idx="4784">
                  <c:v>0.85963866053725202</c:v>
                </c:pt>
                <c:pt idx="4785">
                  <c:v>0.85970760266172086</c:v>
                </c:pt>
                <c:pt idx="4786">
                  <c:v>0.85977654478618304</c:v>
                </c:pt>
                <c:pt idx="4787">
                  <c:v>0.86067279240423444</c:v>
                </c:pt>
                <c:pt idx="4788">
                  <c:v>0.86074173452870373</c:v>
                </c:pt>
                <c:pt idx="4789">
                  <c:v>0.86081067665316802</c:v>
                </c:pt>
                <c:pt idx="4790">
                  <c:v>0.86087961877762864</c:v>
                </c:pt>
                <c:pt idx="4791">
                  <c:v>0.86094856090209404</c:v>
                </c:pt>
                <c:pt idx="4792">
                  <c:v>0.86101750302655899</c:v>
                </c:pt>
                <c:pt idx="4793">
                  <c:v>0.8610864451510245</c:v>
                </c:pt>
                <c:pt idx="4794">
                  <c:v>0.86115538727549246</c:v>
                </c:pt>
                <c:pt idx="4795">
                  <c:v>0.86122432939995497</c:v>
                </c:pt>
                <c:pt idx="4796">
                  <c:v>0.86205163489354386</c:v>
                </c:pt>
                <c:pt idx="4797">
                  <c:v>0.86212057701800793</c:v>
                </c:pt>
                <c:pt idx="4798">
                  <c:v>0.86218951914247222</c:v>
                </c:pt>
                <c:pt idx="4799">
                  <c:v>0.86225846126693551</c:v>
                </c:pt>
                <c:pt idx="4800">
                  <c:v>0.86232740339140346</c:v>
                </c:pt>
                <c:pt idx="4801">
                  <c:v>0.86239634551586597</c:v>
                </c:pt>
                <c:pt idx="4802">
                  <c:v>0.86246528764033203</c:v>
                </c:pt>
                <c:pt idx="4803">
                  <c:v>0.86253422976479699</c:v>
                </c:pt>
                <c:pt idx="4804">
                  <c:v>0.8626031718892615</c:v>
                </c:pt>
                <c:pt idx="4805">
                  <c:v>0.86343047738284695</c:v>
                </c:pt>
                <c:pt idx="4806">
                  <c:v>0.86349941950731446</c:v>
                </c:pt>
                <c:pt idx="4807">
                  <c:v>0.86356836163177697</c:v>
                </c:pt>
                <c:pt idx="4808">
                  <c:v>0.86363730375624259</c:v>
                </c:pt>
                <c:pt idx="4809">
                  <c:v>0.86370624588070799</c:v>
                </c:pt>
                <c:pt idx="4810">
                  <c:v>0.86377518800517594</c:v>
                </c:pt>
                <c:pt idx="4811">
                  <c:v>0.86384413012964145</c:v>
                </c:pt>
                <c:pt idx="4812">
                  <c:v>0.86391307225410741</c:v>
                </c:pt>
                <c:pt idx="4813">
                  <c:v>0.86398201437857503</c:v>
                </c:pt>
                <c:pt idx="4814">
                  <c:v>0.86480931987215404</c:v>
                </c:pt>
                <c:pt idx="4815">
                  <c:v>0.86487826199661899</c:v>
                </c:pt>
                <c:pt idx="4816">
                  <c:v>0.86494720412108717</c:v>
                </c:pt>
                <c:pt idx="4817">
                  <c:v>0.86501614624555001</c:v>
                </c:pt>
                <c:pt idx="4818">
                  <c:v>0.86508508837001563</c:v>
                </c:pt>
                <c:pt idx="4819">
                  <c:v>0.86515403049448503</c:v>
                </c:pt>
                <c:pt idx="4820">
                  <c:v>0.86522297261894665</c:v>
                </c:pt>
                <c:pt idx="4821">
                  <c:v>0.86529191474341394</c:v>
                </c:pt>
                <c:pt idx="4822">
                  <c:v>0.86536085686787845</c:v>
                </c:pt>
                <c:pt idx="4823">
                  <c:v>0.86618816236146101</c:v>
                </c:pt>
                <c:pt idx="4824">
                  <c:v>0.86625710448592597</c:v>
                </c:pt>
                <c:pt idx="4825">
                  <c:v>0.86632604661039392</c:v>
                </c:pt>
                <c:pt idx="4826">
                  <c:v>0.86639498873485699</c:v>
                </c:pt>
                <c:pt idx="4827">
                  <c:v>0.8664639308593215</c:v>
                </c:pt>
                <c:pt idx="4828">
                  <c:v>0.86653287298378945</c:v>
                </c:pt>
                <c:pt idx="4829">
                  <c:v>0.8666018151082564</c:v>
                </c:pt>
                <c:pt idx="4830">
                  <c:v>0.86667075723272091</c:v>
                </c:pt>
                <c:pt idx="4831">
                  <c:v>0.86673969935718786</c:v>
                </c:pt>
                <c:pt idx="4832">
                  <c:v>0.86763594697523305</c:v>
                </c:pt>
                <c:pt idx="4833">
                  <c:v>0.86770488909970145</c:v>
                </c:pt>
                <c:pt idx="4834">
                  <c:v>0.8677738312241674</c:v>
                </c:pt>
                <c:pt idx="4835">
                  <c:v>0.86784277334863191</c:v>
                </c:pt>
                <c:pt idx="4836">
                  <c:v>0.86791171547309887</c:v>
                </c:pt>
                <c:pt idx="4837">
                  <c:v>0.86798065759756293</c:v>
                </c:pt>
                <c:pt idx="4838">
                  <c:v>0.868049599722025</c:v>
                </c:pt>
                <c:pt idx="4839">
                  <c:v>0.86811854184649051</c:v>
                </c:pt>
                <c:pt idx="4840">
                  <c:v>0.86901478946454003</c:v>
                </c:pt>
                <c:pt idx="4841">
                  <c:v>0.86908373158900665</c:v>
                </c:pt>
                <c:pt idx="4842">
                  <c:v>0.86915267371347393</c:v>
                </c:pt>
                <c:pt idx="4843">
                  <c:v>0.869221615837936</c:v>
                </c:pt>
                <c:pt idx="4844">
                  <c:v>0.86929055796240262</c:v>
                </c:pt>
                <c:pt idx="4845">
                  <c:v>0.86935950008686702</c:v>
                </c:pt>
                <c:pt idx="4846">
                  <c:v>0.86942844221133264</c:v>
                </c:pt>
                <c:pt idx="4847">
                  <c:v>0.86949738433579804</c:v>
                </c:pt>
                <c:pt idx="4848">
                  <c:v>0.86956632646026077</c:v>
                </c:pt>
                <c:pt idx="4849">
                  <c:v>0.87039363195384944</c:v>
                </c:pt>
                <c:pt idx="4850">
                  <c:v>0.87046257407831296</c:v>
                </c:pt>
                <c:pt idx="4851">
                  <c:v>0.87053151620278046</c:v>
                </c:pt>
                <c:pt idx="4852">
                  <c:v>0.87060045832724364</c:v>
                </c:pt>
                <c:pt idx="4853">
                  <c:v>0.87066940045171193</c:v>
                </c:pt>
                <c:pt idx="4854">
                  <c:v>0.87073834257617844</c:v>
                </c:pt>
                <c:pt idx="4855">
                  <c:v>0.87080728470063851</c:v>
                </c:pt>
                <c:pt idx="4856">
                  <c:v>0.87087622682510746</c:v>
                </c:pt>
                <c:pt idx="4857">
                  <c:v>0.87094516894957386</c:v>
                </c:pt>
                <c:pt idx="4858">
                  <c:v>0.87177247444315786</c:v>
                </c:pt>
                <c:pt idx="4859">
                  <c:v>0.87184141656762515</c:v>
                </c:pt>
                <c:pt idx="4860">
                  <c:v>0.87191035869208722</c:v>
                </c:pt>
                <c:pt idx="4861">
                  <c:v>0.87197930081654995</c:v>
                </c:pt>
                <c:pt idx="4862">
                  <c:v>0.87204824294101846</c:v>
                </c:pt>
                <c:pt idx="4863">
                  <c:v>0.87211718506548097</c:v>
                </c:pt>
                <c:pt idx="4864">
                  <c:v>0.87218612718994659</c:v>
                </c:pt>
                <c:pt idx="4865">
                  <c:v>0.87225506931441421</c:v>
                </c:pt>
                <c:pt idx="4866">
                  <c:v>0.87232401143888227</c:v>
                </c:pt>
                <c:pt idx="4867">
                  <c:v>0.87315131693246195</c:v>
                </c:pt>
                <c:pt idx="4868">
                  <c:v>0.87322025905692702</c:v>
                </c:pt>
                <c:pt idx="4869">
                  <c:v>0.87328920118139264</c:v>
                </c:pt>
                <c:pt idx="4870">
                  <c:v>0.87335814330585804</c:v>
                </c:pt>
                <c:pt idx="4871">
                  <c:v>0.87342708543032299</c:v>
                </c:pt>
                <c:pt idx="4872">
                  <c:v>0.87349602755479117</c:v>
                </c:pt>
                <c:pt idx="4873">
                  <c:v>0.87356496967925357</c:v>
                </c:pt>
                <c:pt idx="4874">
                  <c:v>0.87363391180371963</c:v>
                </c:pt>
                <c:pt idx="4875">
                  <c:v>0.87370285392818903</c:v>
                </c:pt>
                <c:pt idx="4876">
                  <c:v>0.87453015942176859</c:v>
                </c:pt>
                <c:pt idx="4877">
                  <c:v>0.87459910154623399</c:v>
                </c:pt>
                <c:pt idx="4878">
                  <c:v>0.87466804367070228</c:v>
                </c:pt>
                <c:pt idx="4879">
                  <c:v>0.87473698579516457</c:v>
                </c:pt>
                <c:pt idx="4880">
                  <c:v>0.87480592791963063</c:v>
                </c:pt>
                <c:pt idx="4881">
                  <c:v>0.87487487004410003</c:v>
                </c:pt>
                <c:pt idx="4882">
                  <c:v>0.87494381216856754</c:v>
                </c:pt>
                <c:pt idx="4883">
                  <c:v>0.87501275429302605</c:v>
                </c:pt>
                <c:pt idx="4884">
                  <c:v>0.87508169641749589</c:v>
                </c:pt>
                <c:pt idx="4885">
                  <c:v>0.87597794403554163</c:v>
                </c:pt>
                <c:pt idx="4886">
                  <c:v>0.87604688616000892</c:v>
                </c:pt>
                <c:pt idx="4887">
                  <c:v>0.87611582828447598</c:v>
                </c:pt>
                <c:pt idx="4888">
                  <c:v>0.87618477040893705</c:v>
                </c:pt>
                <c:pt idx="4889">
                  <c:v>0.87625371253340689</c:v>
                </c:pt>
                <c:pt idx="4890">
                  <c:v>0.87632265465786863</c:v>
                </c:pt>
                <c:pt idx="4891">
                  <c:v>0.87639159678233303</c:v>
                </c:pt>
                <c:pt idx="4892">
                  <c:v>0.87646053890679898</c:v>
                </c:pt>
                <c:pt idx="4893">
                  <c:v>0.87735678652484805</c:v>
                </c:pt>
                <c:pt idx="4894">
                  <c:v>0.87742572864931645</c:v>
                </c:pt>
                <c:pt idx="4895">
                  <c:v>0.8774946707737824</c:v>
                </c:pt>
                <c:pt idx="4896">
                  <c:v>0.87756361289824403</c:v>
                </c:pt>
                <c:pt idx="4897">
                  <c:v>0.87763255502270898</c:v>
                </c:pt>
                <c:pt idx="4898">
                  <c:v>0.87770149714718004</c:v>
                </c:pt>
                <c:pt idx="4899">
                  <c:v>0.87777043927164244</c:v>
                </c:pt>
                <c:pt idx="4900">
                  <c:v>0.87783938139610662</c:v>
                </c:pt>
                <c:pt idx="4901">
                  <c:v>0.87873562901415792</c:v>
                </c:pt>
                <c:pt idx="4902">
                  <c:v>0.87880457113862065</c:v>
                </c:pt>
                <c:pt idx="4903">
                  <c:v>0.87887351326309104</c:v>
                </c:pt>
                <c:pt idx="4904">
                  <c:v>0.87894245538755345</c:v>
                </c:pt>
                <c:pt idx="4905">
                  <c:v>0.87901139751201762</c:v>
                </c:pt>
                <c:pt idx="4906">
                  <c:v>0.87908033963648469</c:v>
                </c:pt>
                <c:pt idx="4907">
                  <c:v>0.87914928176094698</c:v>
                </c:pt>
                <c:pt idx="4908">
                  <c:v>0.87921822388541304</c:v>
                </c:pt>
                <c:pt idx="4909">
                  <c:v>0.87928716600988022</c:v>
                </c:pt>
                <c:pt idx="4910">
                  <c:v>0.88011447150346223</c:v>
                </c:pt>
                <c:pt idx="4911">
                  <c:v>0.88018341362792818</c:v>
                </c:pt>
                <c:pt idx="4912">
                  <c:v>0.88025235575238958</c:v>
                </c:pt>
                <c:pt idx="4913">
                  <c:v>0.8803212978768582</c:v>
                </c:pt>
                <c:pt idx="4914">
                  <c:v>0.88039024000132349</c:v>
                </c:pt>
                <c:pt idx="4915">
                  <c:v>0.88045918212578922</c:v>
                </c:pt>
                <c:pt idx="4916">
                  <c:v>0.88052812425025129</c:v>
                </c:pt>
                <c:pt idx="4917">
                  <c:v>0.88059706637472024</c:v>
                </c:pt>
                <c:pt idx="4918">
                  <c:v>0.88066600849918664</c:v>
                </c:pt>
                <c:pt idx="4919">
                  <c:v>0.88149331399276676</c:v>
                </c:pt>
                <c:pt idx="4920">
                  <c:v>0.88156225611723205</c:v>
                </c:pt>
                <c:pt idx="4921">
                  <c:v>0.88163119824170022</c:v>
                </c:pt>
                <c:pt idx="4922">
                  <c:v>0.88170014036616451</c:v>
                </c:pt>
                <c:pt idx="4923">
                  <c:v>0.88176908249063124</c:v>
                </c:pt>
                <c:pt idx="4924">
                  <c:v>0.88183802461509764</c:v>
                </c:pt>
                <c:pt idx="4925">
                  <c:v>0.88190696673956059</c:v>
                </c:pt>
                <c:pt idx="4926">
                  <c:v>0.88197590886402721</c:v>
                </c:pt>
                <c:pt idx="4927">
                  <c:v>0.88204485098849539</c:v>
                </c:pt>
                <c:pt idx="4928">
                  <c:v>0.88287215648207673</c:v>
                </c:pt>
                <c:pt idx="4929">
                  <c:v>0.88294109860654479</c:v>
                </c:pt>
                <c:pt idx="4930">
                  <c:v>0.88301004073100453</c:v>
                </c:pt>
                <c:pt idx="4931">
                  <c:v>0.8830789828554737</c:v>
                </c:pt>
                <c:pt idx="4932">
                  <c:v>0.88314792497993599</c:v>
                </c:pt>
                <c:pt idx="4933">
                  <c:v>0.8832168671044025</c:v>
                </c:pt>
                <c:pt idx="4934">
                  <c:v>0.88328580922886824</c:v>
                </c:pt>
                <c:pt idx="4935">
                  <c:v>0.88335475135333419</c:v>
                </c:pt>
                <c:pt idx="4936">
                  <c:v>0.88342369347779925</c:v>
                </c:pt>
                <c:pt idx="4937">
                  <c:v>0.884319941095847</c:v>
                </c:pt>
                <c:pt idx="4938">
                  <c:v>0.8843888832203135</c:v>
                </c:pt>
                <c:pt idx="4939">
                  <c:v>0.88445782534478024</c:v>
                </c:pt>
                <c:pt idx="4940">
                  <c:v>0.88452676746924253</c:v>
                </c:pt>
                <c:pt idx="4941">
                  <c:v>0.8845957095937107</c:v>
                </c:pt>
                <c:pt idx="4942">
                  <c:v>0.88466465171817765</c:v>
                </c:pt>
                <c:pt idx="4943">
                  <c:v>0.88473359384263806</c:v>
                </c:pt>
                <c:pt idx="4944">
                  <c:v>0.88480253596710556</c:v>
                </c:pt>
                <c:pt idx="4945">
                  <c:v>0.88569878358515763</c:v>
                </c:pt>
                <c:pt idx="4946">
                  <c:v>0.88576772570961815</c:v>
                </c:pt>
                <c:pt idx="4947">
                  <c:v>0.88583666783408721</c:v>
                </c:pt>
                <c:pt idx="4948">
                  <c:v>0.88590560995855272</c:v>
                </c:pt>
                <c:pt idx="4949">
                  <c:v>0.88597455208301956</c:v>
                </c:pt>
                <c:pt idx="4950">
                  <c:v>0.88604349420748385</c:v>
                </c:pt>
                <c:pt idx="4951">
                  <c:v>0.88611243633194758</c:v>
                </c:pt>
                <c:pt idx="4952">
                  <c:v>0.8861813784564132</c:v>
                </c:pt>
                <c:pt idx="4953">
                  <c:v>0.88707762607446372</c:v>
                </c:pt>
                <c:pt idx="4954">
                  <c:v>0.88714656819892757</c:v>
                </c:pt>
                <c:pt idx="4955">
                  <c:v>0.88721551032339485</c:v>
                </c:pt>
                <c:pt idx="4956">
                  <c:v>0.88728445244785925</c:v>
                </c:pt>
                <c:pt idx="4957">
                  <c:v>0.88735339457232176</c:v>
                </c:pt>
                <c:pt idx="4958">
                  <c:v>0.88742233669679071</c:v>
                </c:pt>
                <c:pt idx="4959">
                  <c:v>0.88749127882125456</c:v>
                </c:pt>
                <c:pt idx="4960">
                  <c:v>0.88756022094571829</c:v>
                </c:pt>
                <c:pt idx="4961">
                  <c:v>0.88762916307018891</c:v>
                </c:pt>
                <c:pt idx="4962">
                  <c:v>0.88845646856377025</c:v>
                </c:pt>
                <c:pt idx="4963">
                  <c:v>0.88852541068823665</c:v>
                </c:pt>
                <c:pt idx="4964">
                  <c:v>0.88859435281270049</c:v>
                </c:pt>
                <c:pt idx="4965">
                  <c:v>0.88866329493716556</c:v>
                </c:pt>
                <c:pt idx="4966">
                  <c:v>0.88873223706163118</c:v>
                </c:pt>
                <c:pt idx="4967">
                  <c:v>0.88880117918609725</c:v>
                </c:pt>
                <c:pt idx="4968">
                  <c:v>0.8888701213105622</c:v>
                </c:pt>
                <c:pt idx="4969">
                  <c:v>0.8889390634350276</c:v>
                </c:pt>
                <c:pt idx="4970">
                  <c:v>0.88900800555949544</c:v>
                </c:pt>
                <c:pt idx="4971">
                  <c:v>0.88983531105307956</c:v>
                </c:pt>
                <c:pt idx="4972">
                  <c:v>0.88990425317754285</c:v>
                </c:pt>
                <c:pt idx="4973">
                  <c:v>0.88997319530200758</c:v>
                </c:pt>
                <c:pt idx="4974">
                  <c:v>0.89004213742647464</c:v>
                </c:pt>
                <c:pt idx="4975">
                  <c:v>0.89011107955093849</c:v>
                </c:pt>
                <c:pt idx="4976">
                  <c:v>0.89018002167540422</c:v>
                </c:pt>
                <c:pt idx="4977">
                  <c:v>0.89024896379986851</c:v>
                </c:pt>
                <c:pt idx="4978">
                  <c:v>0.89031790592433147</c:v>
                </c:pt>
                <c:pt idx="4979">
                  <c:v>0.89038684804880019</c:v>
                </c:pt>
                <c:pt idx="4980">
                  <c:v>0.8912141535423842</c:v>
                </c:pt>
                <c:pt idx="4981">
                  <c:v>0.89128309566684949</c:v>
                </c:pt>
                <c:pt idx="4982">
                  <c:v>0.89135203779131456</c:v>
                </c:pt>
                <c:pt idx="4983">
                  <c:v>0.89142097991577951</c:v>
                </c:pt>
                <c:pt idx="4984">
                  <c:v>0.89148992204024557</c:v>
                </c:pt>
                <c:pt idx="4985">
                  <c:v>0.8915588641647112</c:v>
                </c:pt>
                <c:pt idx="4986">
                  <c:v>0.8916278062891817</c:v>
                </c:pt>
                <c:pt idx="4987">
                  <c:v>0.89169674841364222</c:v>
                </c:pt>
                <c:pt idx="4988">
                  <c:v>0.8917656905381105</c:v>
                </c:pt>
                <c:pt idx="4989">
                  <c:v>0.89266193815615724</c:v>
                </c:pt>
                <c:pt idx="4990">
                  <c:v>0.8927308802806222</c:v>
                </c:pt>
                <c:pt idx="4991">
                  <c:v>0.89279982240509237</c:v>
                </c:pt>
                <c:pt idx="4992">
                  <c:v>0.89286876452955322</c:v>
                </c:pt>
                <c:pt idx="4993">
                  <c:v>0.89293770665401873</c:v>
                </c:pt>
                <c:pt idx="4994">
                  <c:v>0.89300664877848324</c:v>
                </c:pt>
                <c:pt idx="4995">
                  <c:v>0.89307559090294653</c:v>
                </c:pt>
                <c:pt idx="4996">
                  <c:v>0.8931445330274147</c:v>
                </c:pt>
                <c:pt idx="4997">
                  <c:v>0.89404078064546422</c:v>
                </c:pt>
                <c:pt idx="4998">
                  <c:v>0.89410972276992851</c:v>
                </c:pt>
                <c:pt idx="4999">
                  <c:v>0.89417866489439424</c:v>
                </c:pt>
                <c:pt idx="5000">
                  <c:v>0.89424760701886163</c:v>
                </c:pt>
                <c:pt idx="5001">
                  <c:v>0.89431654914332215</c:v>
                </c:pt>
                <c:pt idx="5002">
                  <c:v>0.89438549126779021</c:v>
                </c:pt>
                <c:pt idx="5003">
                  <c:v>0.8944544333922555</c:v>
                </c:pt>
                <c:pt idx="5004">
                  <c:v>0.89452337551672056</c:v>
                </c:pt>
                <c:pt idx="5005">
                  <c:v>0.89541962313477264</c:v>
                </c:pt>
                <c:pt idx="5006">
                  <c:v>0.89548856525923315</c:v>
                </c:pt>
                <c:pt idx="5007">
                  <c:v>0.89555750738370121</c:v>
                </c:pt>
                <c:pt idx="5008">
                  <c:v>0.89562644950816783</c:v>
                </c:pt>
                <c:pt idx="5009">
                  <c:v>0.89569539163263223</c:v>
                </c:pt>
                <c:pt idx="5010">
                  <c:v>0.89576433375709819</c:v>
                </c:pt>
                <c:pt idx="5011">
                  <c:v>0.89583327588156259</c:v>
                </c:pt>
                <c:pt idx="5012">
                  <c:v>0.89590221800602821</c:v>
                </c:pt>
                <c:pt idx="5013">
                  <c:v>0.89679846562408139</c:v>
                </c:pt>
                <c:pt idx="5014">
                  <c:v>0.89686740774854323</c:v>
                </c:pt>
                <c:pt idx="5015">
                  <c:v>0.89693634987300552</c:v>
                </c:pt>
                <c:pt idx="5016">
                  <c:v>0.89700529199747425</c:v>
                </c:pt>
                <c:pt idx="5017">
                  <c:v>0.89707423412193921</c:v>
                </c:pt>
                <c:pt idx="5018">
                  <c:v>0.89714317624640572</c:v>
                </c:pt>
                <c:pt idx="5019">
                  <c:v>0.89721211837087023</c:v>
                </c:pt>
                <c:pt idx="5020">
                  <c:v>0.89728106049533518</c:v>
                </c:pt>
                <c:pt idx="5021">
                  <c:v>0.89735000261980413</c:v>
                </c:pt>
                <c:pt idx="5022">
                  <c:v>0.89817730811338525</c:v>
                </c:pt>
                <c:pt idx="5023">
                  <c:v>0.89824625023785021</c:v>
                </c:pt>
                <c:pt idx="5024">
                  <c:v>0.8983151923623155</c:v>
                </c:pt>
                <c:pt idx="5025">
                  <c:v>0.89838413448678123</c:v>
                </c:pt>
                <c:pt idx="5026">
                  <c:v>0.89845307661124618</c:v>
                </c:pt>
                <c:pt idx="5027">
                  <c:v>0.89852201873571158</c:v>
                </c:pt>
                <c:pt idx="5028">
                  <c:v>0.8985909608601772</c:v>
                </c:pt>
                <c:pt idx="5029">
                  <c:v>0.89865990298464271</c:v>
                </c:pt>
                <c:pt idx="5030">
                  <c:v>0.89872884510911044</c:v>
                </c:pt>
                <c:pt idx="5031">
                  <c:v>0.89955615060269156</c:v>
                </c:pt>
                <c:pt idx="5032">
                  <c:v>0.89962509272715785</c:v>
                </c:pt>
                <c:pt idx="5033">
                  <c:v>0.89969403485162325</c:v>
                </c:pt>
                <c:pt idx="5034">
                  <c:v>0.8997629769760882</c:v>
                </c:pt>
                <c:pt idx="5035">
                  <c:v>0.89983191910055371</c:v>
                </c:pt>
                <c:pt idx="5036">
                  <c:v>0.89990086122501922</c:v>
                </c:pt>
                <c:pt idx="5037">
                  <c:v>0.89996980334948751</c:v>
                </c:pt>
                <c:pt idx="5038">
                  <c:v>0.90003874547394958</c:v>
                </c:pt>
                <c:pt idx="5039">
                  <c:v>0.90010768759841564</c:v>
                </c:pt>
                <c:pt idx="5040">
                  <c:v>0.90100393521646349</c:v>
                </c:pt>
                <c:pt idx="5041">
                  <c:v>0.90107287734093</c:v>
                </c:pt>
                <c:pt idx="5042">
                  <c:v>0.90114181946539829</c:v>
                </c:pt>
                <c:pt idx="5043">
                  <c:v>0.90121076158985958</c:v>
                </c:pt>
                <c:pt idx="5044">
                  <c:v>0.90127970371432597</c:v>
                </c:pt>
                <c:pt idx="5045">
                  <c:v>0.90134864583879104</c:v>
                </c:pt>
                <c:pt idx="5046">
                  <c:v>0.90141758796325155</c:v>
                </c:pt>
                <c:pt idx="5047">
                  <c:v>0.90148653008771906</c:v>
                </c:pt>
                <c:pt idx="5048">
                  <c:v>0.90238277770577158</c:v>
                </c:pt>
                <c:pt idx="5049">
                  <c:v>0.90245171983023442</c:v>
                </c:pt>
                <c:pt idx="5050">
                  <c:v>0.90252066195470149</c:v>
                </c:pt>
                <c:pt idx="5051">
                  <c:v>0.902589604079167</c:v>
                </c:pt>
                <c:pt idx="5052">
                  <c:v>0.90265854620363295</c:v>
                </c:pt>
                <c:pt idx="5053">
                  <c:v>0.90272748832810046</c:v>
                </c:pt>
                <c:pt idx="5054">
                  <c:v>0.90279643045256464</c:v>
                </c:pt>
                <c:pt idx="5055">
                  <c:v>0.90286537257702904</c:v>
                </c:pt>
                <c:pt idx="5056">
                  <c:v>0.90376162019508122</c:v>
                </c:pt>
                <c:pt idx="5057">
                  <c:v>0.90383056231954395</c:v>
                </c:pt>
                <c:pt idx="5058">
                  <c:v>0.90389950444401146</c:v>
                </c:pt>
                <c:pt idx="5059">
                  <c:v>0.90396844656847886</c:v>
                </c:pt>
                <c:pt idx="5060">
                  <c:v>0.90403738869293671</c:v>
                </c:pt>
                <c:pt idx="5061">
                  <c:v>0.90410633081740277</c:v>
                </c:pt>
                <c:pt idx="5062">
                  <c:v>0.90417527294187405</c:v>
                </c:pt>
                <c:pt idx="5063">
                  <c:v>0.90424421506633601</c:v>
                </c:pt>
                <c:pt idx="5064">
                  <c:v>0.90514046268438986</c:v>
                </c:pt>
                <c:pt idx="5065">
                  <c:v>0.90520940480885104</c:v>
                </c:pt>
                <c:pt idx="5066">
                  <c:v>0.90527834693331599</c:v>
                </c:pt>
                <c:pt idx="5067">
                  <c:v>0.9053472890577815</c:v>
                </c:pt>
                <c:pt idx="5068">
                  <c:v>0.90541623118224313</c:v>
                </c:pt>
                <c:pt idx="5069">
                  <c:v>0.90548517330671197</c:v>
                </c:pt>
                <c:pt idx="5070">
                  <c:v>0.90555411543117803</c:v>
                </c:pt>
                <c:pt idx="5071">
                  <c:v>0.90562305755564365</c:v>
                </c:pt>
                <c:pt idx="5072">
                  <c:v>0.90569199968011194</c:v>
                </c:pt>
                <c:pt idx="5073">
                  <c:v>0.9065193051736925</c:v>
                </c:pt>
                <c:pt idx="5074">
                  <c:v>0.90658824729815801</c:v>
                </c:pt>
                <c:pt idx="5075">
                  <c:v>0.90665718942262041</c:v>
                </c:pt>
                <c:pt idx="5076">
                  <c:v>0.90672613154708903</c:v>
                </c:pt>
                <c:pt idx="5077">
                  <c:v>0.90679507367155798</c:v>
                </c:pt>
                <c:pt idx="5078">
                  <c:v>0.9068640157960185</c:v>
                </c:pt>
                <c:pt idx="5079">
                  <c:v>0.90693295792048501</c:v>
                </c:pt>
                <c:pt idx="5080">
                  <c:v>0.90700190004494996</c:v>
                </c:pt>
                <c:pt idx="5081">
                  <c:v>0.90707084216941891</c:v>
                </c:pt>
                <c:pt idx="5082">
                  <c:v>0.90789814766300292</c:v>
                </c:pt>
                <c:pt idx="5083">
                  <c:v>0.90796708978746044</c:v>
                </c:pt>
                <c:pt idx="5084">
                  <c:v>0.90803603191192761</c:v>
                </c:pt>
                <c:pt idx="5085">
                  <c:v>0.90810497403639601</c:v>
                </c:pt>
                <c:pt idx="5086">
                  <c:v>0.90817391616086163</c:v>
                </c:pt>
                <c:pt idx="5087">
                  <c:v>0.90824285828532703</c:v>
                </c:pt>
                <c:pt idx="5088">
                  <c:v>0.90831180040979265</c:v>
                </c:pt>
                <c:pt idx="5089">
                  <c:v>0.90838074253425649</c:v>
                </c:pt>
                <c:pt idx="5090">
                  <c:v>0.90844968465872533</c:v>
                </c:pt>
                <c:pt idx="5091">
                  <c:v>0.9093459322767754</c:v>
                </c:pt>
                <c:pt idx="5092">
                  <c:v>0.90941487440123758</c:v>
                </c:pt>
                <c:pt idx="5093">
                  <c:v>0.90948381652570365</c:v>
                </c:pt>
                <c:pt idx="5094">
                  <c:v>0.90955275865016749</c:v>
                </c:pt>
                <c:pt idx="5095">
                  <c:v>0.909621700774634</c:v>
                </c:pt>
                <c:pt idx="5096">
                  <c:v>0.90969064289910229</c:v>
                </c:pt>
                <c:pt idx="5097">
                  <c:v>0.90975958502356402</c:v>
                </c:pt>
                <c:pt idx="5098">
                  <c:v>0.90982852714803064</c:v>
                </c:pt>
                <c:pt idx="5099">
                  <c:v>0.91072477476607905</c:v>
                </c:pt>
                <c:pt idx="5100">
                  <c:v>0.91079371689054744</c:v>
                </c:pt>
                <c:pt idx="5101">
                  <c:v>0.91086265901500996</c:v>
                </c:pt>
                <c:pt idx="5102">
                  <c:v>0.91093160113947769</c:v>
                </c:pt>
                <c:pt idx="5103">
                  <c:v>0.91100054326394098</c:v>
                </c:pt>
                <c:pt idx="5104">
                  <c:v>0.91106948538840604</c:v>
                </c:pt>
                <c:pt idx="5105">
                  <c:v>0.91113842751287322</c:v>
                </c:pt>
                <c:pt idx="5106">
                  <c:v>0.91120736963733406</c:v>
                </c:pt>
                <c:pt idx="5107">
                  <c:v>0.9121036172553888</c:v>
                </c:pt>
                <c:pt idx="5108">
                  <c:v>0.91217255937985198</c:v>
                </c:pt>
                <c:pt idx="5109">
                  <c:v>0.91224150150431704</c:v>
                </c:pt>
                <c:pt idx="5110">
                  <c:v>0.91231044362878422</c:v>
                </c:pt>
                <c:pt idx="5111">
                  <c:v>0.91237938575324506</c:v>
                </c:pt>
                <c:pt idx="5112">
                  <c:v>0.91244832787771257</c:v>
                </c:pt>
                <c:pt idx="5113">
                  <c:v>0.91251727000217797</c:v>
                </c:pt>
                <c:pt idx="5114">
                  <c:v>0.91258621212664359</c:v>
                </c:pt>
                <c:pt idx="5115">
                  <c:v>0.91348245974469156</c:v>
                </c:pt>
                <c:pt idx="5116">
                  <c:v>0.91355140186915851</c:v>
                </c:pt>
                <c:pt idx="5117">
                  <c:v>0.91362034399362402</c:v>
                </c:pt>
                <c:pt idx="5118">
                  <c:v>0.91368928611809386</c:v>
                </c:pt>
                <c:pt idx="5119">
                  <c:v>0.91375822824255504</c:v>
                </c:pt>
                <c:pt idx="5120">
                  <c:v>0.91382717036701999</c:v>
                </c:pt>
                <c:pt idx="5121">
                  <c:v>0.91389611249148917</c:v>
                </c:pt>
                <c:pt idx="5122">
                  <c:v>0.91396505461595101</c:v>
                </c:pt>
                <c:pt idx="5123">
                  <c:v>0.91486130223400064</c:v>
                </c:pt>
                <c:pt idx="5124">
                  <c:v>0.91493024435846604</c:v>
                </c:pt>
                <c:pt idx="5125">
                  <c:v>0.91499918648293099</c:v>
                </c:pt>
                <c:pt idx="5126">
                  <c:v>0.9150681286073965</c:v>
                </c:pt>
                <c:pt idx="5127">
                  <c:v>0.91513707073186157</c:v>
                </c:pt>
                <c:pt idx="5128">
                  <c:v>0.91520601285632697</c:v>
                </c:pt>
                <c:pt idx="5129">
                  <c:v>0.91527495498079303</c:v>
                </c:pt>
                <c:pt idx="5130">
                  <c:v>0.91534389710525799</c:v>
                </c:pt>
                <c:pt idx="5131">
                  <c:v>0.9154128392297235</c:v>
                </c:pt>
                <c:pt idx="5132">
                  <c:v>0.9162401447233075</c:v>
                </c:pt>
                <c:pt idx="5133">
                  <c:v>0.91630908684777301</c:v>
                </c:pt>
                <c:pt idx="5134">
                  <c:v>0.91637802897223541</c:v>
                </c:pt>
                <c:pt idx="5135">
                  <c:v>0.91644697109670359</c:v>
                </c:pt>
                <c:pt idx="5136">
                  <c:v>0.91651591322116899</c:v>
                </c:pt>
                <c:pt idx="5137">
                  <c:v>0.9165848553456335</c:v>
                </c:pt>
                <c:pt idx="5138">
                  <c:v>0.91665379747010245</c:v>
                </c:pt>
                <c:pt idx="5139">
                  <c:v>0.91672273959456563</c:v>
                </c:pt>
                <c:pt idx="5140">
                  <c:v>0.91679168171903103</c:v>
                </c:pt>
                <c:pt idx="5141">
                  <c:v>0.91768792933707999</c:v>
                </c:pt>
                <c:pt idx="5142">
                  <c:v>0.91775687146154505</c:v>
                </c:pt>
                <c:pt idx="5143">
                  <c:v>0.91782581358601589</c:v>
                </c:pt>
                <c:pt idx="5144">
                  <c:v>0.91789475571047663</c:v>
                </c:pt>
                <c:pt idx="5145">
                  <c:v>0.91796369783494158</c:v>
                </c:pt>
                <c:pt idx="5146">
                  <c:v>0.91803263995940698</c:v>
                </c:pt>
                <c:pt idx="5147">
                  <c:v>0.91810158208387493</c:v>
                </c:pt>
                <c:pt idx="5148">
                  <c:v>0.918170524208338</c:v>
                </c:pt>
                <c:pt idx="5149">
                  <c:v>0.91906677182638408</c:v>
                </c:pt>
                <c:pt idx="5150">
                  <c:v>0.91913571395085303</c:v>
                </c:pt>
                <c:pt idx="5151">
                  <c:v>0.91920465607531865</c:v>
                </c:pt>
                <c:pt idx="5152">
                  <c:v>0.91927359819978305</c:v>
                </c:pt>
                <c:pt idx="5153">
                  <c:v>0.91934254032424856</c:v>
                </c:pt>
                <c:pt idx="5154">
                  <c:v>0.91941148244871462</c:v>
                </c:pt>
                <c:pt idx="5155">
                  <c:v>0.91948042457318169</c:v>
                </c:pt>
                <c:pt idx="5156">
                  <c:v>0.91954936669764498</c:v>
                </c:pt>
                <c:pt idx="5157">
                  <c:v>0.92044561431569694</c:v>
                </c:pt>
                <c:pt idx="5158">
                  <c:v>0.920514556440159</c:v>
                </c:pt>
                <c:pt idx="5159">
                  <c:v>0.92058349856462496</c:v>
                </c:pt>
                <c:pt idx="5160">
                  <c:v>0.92065244068909291</c:v>
                </c:pt>
                <c:pt idx="5161">
                  <c:v>0.92072138281355664</c:v>
                </c:pt>
                <c:pt idx="5162">
                  <c:v>0.92079032493802104</c:v>
                </c:pt>
                <c:pt idx="5163">
                  <c:v>0.92085926706248822</c:v>
                </c:pt>
                <c:pt idx="5164">
                  <c:v>0.92092820918695151</c:v>
                </c:pt>
                <c:pt idx="5165">
                  <c:v>0.92182445680500391</c:v>
                </c:pt>
                <c:pt idx="5166">
                  <c:v>0.92189339892946698</c:v>
                </c:pt>
                <c:pt idx="5167">
                  <c:v>0.9219623410539286</c:v>
                </c:pt>
                <c:pt idx="5168">
                  <c:v>0.92203128317839922</c:v>
                </c:pt>
                <c:pt idx="5169">
                  <c:v>0.92210022530286251</c:v>
                </c:pt>
                <c:pt idx="5170">
                  <c:v>0.92216916742732757</c:v>
                </c:pt>
                <c:pt idx="5171">
                  <c:v>0.92223810955179297</c:v>
                </c:pt>
                <c:pt idx="5172">
                  <c:v>0.92230705167625859</c:v>
                </c:pt>
                <c:pt idx="5173">
                  <c:v>0.923203299294308</c:v>
                </c:pt>
                <c:pt idx="5174">
                  <c:v>0.92327224141877395</c:v>
                </c:pt>
                <c:pt idx="5175">
                  <c:v>0.92334118354323902</c:v>
                </c:pt>
                <c:pt idx="5176">
                  <c:v>0.92341012566770142</c:v>
                </c:pt>
                <c:pt idx="5177">
                  <c:v>0.92347906779217004</c:v>
                </c:pt>
                <c:pt idx="5178">
                  <c:v>0.92354800991663277</c:v>
                </c:pt>
                <c:pt idx="5179">
                  <c:v>0.92361695204110095</c:v>
                </c:pt>
                <c:pt idx="5180">
                  <c:v>0.92368589416556846</c:v>
                </c:pt>
                <c:pt idx="5181">
                  <c:v>0.92375483629003463</c:v>
                </c:pt>
                <c:pt idx="5182">
                  <c:v>0.92458214178361009</c:v>
                </c:pt>
                <c:pt idx="5183">
                  <c:v>0.92465108390808393</c:v>
                </c:pt>
                <c:pt idx="5184">
                  <c:v>0.92472002603254821</c:v>
                </c:pt>
                <c:pt idx="5185">
                  <c:v>0.9247889681570105</c:v>
                </c:pt>
                <c:pt idx="5186">
                  <c:v>0.92485791028147946</c:v>
                </c:pt>
                <c:pt idx="5187">
                  <c:v>0.92492685240594263</c:v>
                </c:pt>
                <c:pt idx="5188">
                  <c:v>0.92499579453041092</c:v>
                </c:pt>
                <c:pt idx="5189">
                  <c:v>0.92506473665487698</c:v>
                </c:pt>
                <c:pt idx="5190">
                  <c:v>0.9251336787793375</c:v>
                </c:pt>
                <c:pt idx="5191">
                  <c:v>0.92602992639739046</c:v>
                </c:pt>
                <c:pt idx="5192">
                  <c:v>0.92609886852185364</c:v>
                </c:pt>
                <c:pt idx="5193">
                  <c:v>0.92616781064631903</c:v>
                </c:pt>
                <c:pt idx="5194">
                  <c:v>0.92623675277078399</c:v>
                </c:pt>
                <c:pt idx="5195">
                  <c:v>0.9263056948952485</c:v>
                </c:pt>
                <c:pt idx="5196">
                  <c:v>0.92637463701971745</c:v>
                </c:pt>
                <c:pt idx="5197">
                  <c:v>0.92644357914418063</c:v>
                </c:pt>
                <c:pt idx="5198">
                  <c:v>0.92651252126864159</c:v>
                </c:pt>
                <c:pt idx="5199">
                  <c:v>0.92740876888669277</c:v>
                </c:pt>
                <c:pt idx="5200">
                  <c:v>0.92747771101116006</c:v>
                </c:pt>
                <c:pt idx="5201">
                  <c:v>0.92754665313562601</c:v>
                </c:pt>
                <c:pt idx="5202">
                  <c:v>0.92761559526009163</c:v>
                </c:pt>
                <c:pt idx="5203">
                  <c:v>0.92768453738455892</c:v>
                </c:pt>
                <c:pt idx="5204">
                  <c:v>0.92775347950902265</c:v>
                </c:pt>
                <c:pt idx="5205">
                  <c:v>0.92782242163348994</c:v>
                </c:pt>
                <c:pt idx="5206">
                  <c:v>0.92789136375795156</c:v>
                </c:pt>
                <c:pt idx="5207">
                  <c:v>0.92878761137600263</c:v>
                </c:pt>
                <c:pt idx="5208">
                  <c:v>0.92885655350046703</c:v>
                </c:pt>
                <c:pt idx="5209">
                  <c:v>0.92892549562493365</c:v>
                </c:pt>
                <c:pt idx="5210">
                  <c:v>0.92899443774940094</c:v>
                </c:pt>
                <c:pt idx="5211">
                  <c:v>0.92906337987386256</c:v>
                </c:pt>
                <c:pt idx="5212">
                  <c:v>0.92913232199832607</c:v>
                </c:pt>
                <c:pt idx="5213">
                  <c:v>0.92920126412279402</c:v>
                </c:pt>
                <c:pt idx="5214">
                  <c:v>0.92927020624725998</c:v>
                </c:pt>
                <c:pt idx="5215">
                  <c:v>0.9301664538653085</c:v>
                </c:pt>
                <c:pt idx="5216">
                  <c:v>0.93023539598977401</c:v>
                </c:pt>
                <c:pt idx="5217">
                  <c:v>0.93030433811423996</c:v>
                </c:pt>
                <c:pt idx="5218">
                  <c:v>0.93037328023870502</c:v>
                </c:pt>
                <c:pt idx="5219">
                  <c:v>0.93044222236317387</c:v>
                </c:pt>
                <c:pt idx="5220">
                  <c:v>0.9305111644876326</c:v>
                </c:pt>
                <c:pt idx="5221">
                  <c:v>0.930580106612101</c:v>
                </c:pt>
                <c:pt idx="5222">
                  <c:v>0.93064904873656695</c:v>
                </c:pt>
                <c:pt idx="5223">
                  <c:v>0.93154529635461891</c:v>
                </c:pt>
                <c:pt idx="5224">
                  <c:v>0.93161423847908587</c:v>
                </c:pt>
                <c:pt idx="5225">
                  <c:v>0.93168318060354705</c:v>
                </c:pt>
                <c:pt idx="5226">
                  <c:v>0.931752122728012</c:v>
                </c:pt>
                <c:pt idx="5227">
                  <c:v>0.93182106485247795</c:v>
                </c:pt>
                <c:pt idx="5228">
                  <c:v>0.93189000697694302</c:v>
                </c:pt>
                <c:pt idx="5229">
                  <c:v>0.93195894910140797</c:v>
                </c:pt>
                <c:pt idx="5230">
                  <c:v>0.93202789122587693</c:v>
                </c:pt>
                <c:pt idx="5231">
                  <c:v>0.93299308096838895</c:v>
                </c:pt>
                <c:pt idx="5232">
                  <c:v>0.93306202309285358</c:v>
                </c:pt>
                <c:pt idx="5233">
                  <c:v>0.93313096521731642</c:v>
                </c:pt>
                <c:pt idx="5234">
                  <c:v>0.93319990734178793</c:v>
                </c:pt>
                <c:pt idx="5235">
                  <c:v>0.93326884946624777</c:v>
                </c:pt>
                <c:pt idx="5236">
                  <c:v>0.93333779159071451</c:v>
                </c:pt>
                <c:pt idx="5237">
                  <c:v>0.93340673371518101</c:v>
                </c:pt>
                <c:pt idx="5238">
                  <c:v>0.93347567583964597</c:v>
                </c:pt>
                <c:pt idx="5239">
                  <c:v>0.93437192345769604</c:v>
                </c:pt>
                <c:pt idx="5240">
                  <c:v>0.934440865582161</c:v>
                </c:pt>
                <c:pt idx="5241">
                  <c:v>0.93450980770662551</c:v>
                </c:pt>
                <c:pt idx="5242">
                  <c:v>0.93457874983109157</c:v>
                </c:pt>
                <c:pt idx="5243">
                  <c:v>0.93464769195555764</c:v>
                </c:pt>
                <c:pt idx="5244">
                  <c:v>0.93471663408002204</c:v>
                </c:pt>
                <c:pt idx="5245">
                  <c:v>0.93478557620449221</c:v>
                </c:pt>
                <c:pt idx="5246">
                  <c:v>0.93485451832895305</c:v>
                </c:pt>
                <c:pt idx="5247">
                  <c:v>0.93575076594700257</c:v>
                </c:pt>
                <c:pt idx="5248">
                  <c:v>0.93581970807146797</c:v>
                </c:pt>
                <c:pt idx="5249">
                  <c:v>0.93588865019593304</c:v>
                </c:pt>
                <c:pt idx="5250">
                  <c:v>0.93595759232040121</c:v>
                </c:pt>
                <c:pt idx="5251">
                  <c:v>0.93602653444486394</c:v>
                </c:pt>
                <c:pt idx="5252">
                  <c:v>0.93609547656933489</c:v>
                </c:pt>
                <c:pt idx="5253">
                  <c:v>0.93616441869379841</c:v>
                </c:pt>
                <c:pt idx="5254">
                  <c:v>0.93623336081825659</c:v>
                </c:pt>
                <c:pt idx="5255">
                  <c:v>0.93712960843631221</c:v>
                </c:pt>
                <c:pt idx="5256">
                  <c:v>0.93719855056077817</c:v>
                </c:pt>
                <c:pt idx="5257">
                  <c:v>0.93726749268524101</c:v>
                </c:pt>
                <c:pt idx="5258">
                  <c:v>0.93733643480970597</c:v>
                </c:pt>
                <c:pt idx="5259">
                  <c:v>0.93740537693417392</c:v>
                </c:pt>
                <c:pt idx="5260">
                  <c:v>0.93747431905863599</c:v>
                </c:pt>
                <c:pt idx="5261">
                  <c:v>0.93754326118310205</c:v>
                </c:pt>
                <c:pt idx="5262">
                  <c:v>0.937612203307567</c:v>
                </c:pt>
                <c:pt idx="5263">
                  <c:v>0.93850845092561697</c:v>
                </c:pt>
                <c:pt idx="5264">
                  <c:v>0.93857739305008203</c:v>
                </c:pt>
                <c:pt idx="5265">
                  <c:v>0.93864633517454865</c:v>
                </c:pt>
                <c:pt idx="5266">
                  <c:v>0.93871527729901594</c:v>
                </c:pt>
                <c:pt idx="5267">
                  <c:v>0.93878421942348289</c:v>
                </c:pt>
                <c:pt idx="5268">
                  <c:v>0.93885316154794107</c:v>
                </c:pt>
                <c:pt idx="5269">
                  <c:v>0.93892210367240903</c:v>
                </c:pt>
                <c:pt idx="5270">
                  <c:v>0.93899104579687465</c:v>
                </c:pt>
                <c:pt idx="5271">
                  <c:v>0.93988729341492405</c:v>
                </c:pt>
                <c:pt idx="5272">
                  <c:v>0.93995623553939145</c:v>
                </c:pt>
                <c:pt idx="5273">
                  <c:v>0.9400251776638584</c:v>
                </c:pt>
                <c:pt idx="5274">
                  <c:v>0.94009411978832003</c:v>
                </c:pt>
                <c:pt idx="5275">
                  <c:v>0.94016306191278243</c:v>
                </c:pt>
                <c:pt idx="5276">
                  <c:v>0.9402320040372476</c:v>
                </c:pt>
                <c:pt idx="5277">
                  <c:v>0.940300946161716</c:v>
                </c:pt>
                <c:pt idx="5278">
                  <c:v>0.94036988828618095</c:v>
                </c:pt>
                <c:pt idx="5279">
                  <c:v>0.94133507802869665</c:v>
                </c:pt>
                <c:pt idx="5280">
                  <c:v>0.94140402015316205</c:v>
                </c:pt>
                <c:pt idx="5281">
                  <c:v>0.94147296227762656</c:v>
                </c:pt>
                <c:pt idx="5282">
                  <c:v>0.94154190440209262</c:v>
                </c:pt>
                <c:pt idx="5283">
                  <c:v>0.94161084652656046</c:v>
                </c:pt>
                <c:pt idx="5284">
                  <c:v>0.94167978865102364</c:v>
                </c:pt>
                <c:pt idx="5285">
                  <c:v>0.94174873077549193</c:v>
                </c:pt>
                <c:pt idx="5286">
                  <c:v>0.94271392051800462</c:v>
                </c:pt>
                <c:pt idx="5287">
                  <c:v>0.94278286264246902</c:v>
                </c:pt>
                <c:pt idx="5288">
                  <c:v>0.94285180476693398</c:v>
                </c:pt>
                <c:pt idx="5289">
                  <c:v>0.94292074689140004</c:v>
                </c:pt>
                <c:pt idx="5290">
                  <c:v>0.942989689015865</c:v>
                </c:pt>
                <c:pt idx="5291">
                  <c:v>0.94305863114032995</c:v>
                </c:pt>
                <c:pt idx="5292">
                  <c:v>0.94312757326479846</c:v>
                </c:pt>
                <c:pt idx="5293">
                  <c:v>0.94319651538926097</c:v>
                </c:pt>
                <c:pt idx="5294">
                  <c:v>0.94409276300731049</c:v>
                </c:pt>
                <c:pt idx="5295">
                  <c:v>0.944161705131776</c:v>
                </c:pt>
                <c:pt idx="5296">
                  <c:v>0.94423064725624051</c:v>
                </c:pt>
                <c:pt idx="5297">
                  <c:v>0.94429958938070702</c:v>
                </c:pt>
                <c:pt idx="5298">
                  <c:v>0.94436853150517264</c:v>
                </c:pt>
                <c:pt idx="5299">
                  <c:v>0.94443747362963704</c:v>
                </c:pt>
                <c:pt idx="5300">
                  <c:v>0.94450641575410299</c:v>
                </c:pt>
                <c:pt idx="5301">
                  <c:v>0.94457535787856794</c:v>
                </c:pt>
                <c:pt idx="5302">
                  <c:v>0.94547160549661802</c:v>
                </c:pt>
                <c:pt idx="5303">
                  <c:v>0.94554054762108364</c:v>
                </c:pt>
                <c:pt idx="5304">
                  <c:v>0.94560948974554804</c:v>
                </c:pt>
                <c:pt idx="5305">
                  <c:v>0.94567843187001621</c:v>
                </c:pt>
                <c:pt idx="5306">
                  <c:v>0.94574737399448217</c:v>
                </c:pt>
                <c:pt idx="5307">
                  <c:v>0.94581631611894401</c:v>
                </c:pt>
                <c:pt idx="5308">
                  <c:v>0.94588525824341341</c:v>
                </c:pt>
                <c:pt idx="5309">
                  <c:v>0.94595420036787792</c:v>
                </c:pt>
                <c:pt idx="5310">
                  <c:v>0.94685044798592499</c:v>
                </c:pt>
                <c:pt idx="5311">
                  <c:v>0.94691939011038995</c:v>
                </c:pt>
                <c:pt idx="5312">
                  <c:v>0.94698833223485845</c:v>
                </c:pt>
                <c:pt idx="5313">
                  <c:v>0.94705727435932163</c:v>
                </c:pt>
                <c:pt idx="5314">
                  <c:v>0.94712621648379103</c:v>
                </c:pt>
                <c:pt idx="5315">
                  <c:v>0.94719515860825165</c:v>
                </c:pt>
                <c:pt idx="5316">
                  <c:v>0.94726410073271361</c:v>
                </c:pt>
                <c:pt idx="5317">
                  <c:v>0.94733304285718201</c:v>
                </c:pt>
                <c:pt idx="5318">
                  <c:v>0.94822929047523263</c:v>
                </c:pt>
                <c:pt idx="5319">
                  <c:v>0.94829823259970214</c:v>
                </c:pt>
                <c:pt idx="5320">
                  <c:v>0.94836717472415966</c:v>
                </c:pt>
                <c:pt idx="5321">
                  <c:v>0.9484361168486275</c:v>
                </c:pt>
                <c:pt idx="5322">
                  <c:v>0.94850505897309545</c:v>
                </c:pt>
                <c:pt idx="5323">
                  <c:v>0.94857400109755896</c:v>
                </c:pt>
                <c:pt idx="5324">
                  <c:v>0.94864294322202403</c:v>
                </c:pt>
                <c:pt idx="5325">
                  <c:v>0.94871188534648965</c:v>
                </c:pt>
                <c:pt idx="5326">
                  <c:v>0.94967707508900645</c:v>
                </c:pt>
                <c:pt idx="5327">
                  <c:v>0.94974601721347574</c:v>
                </c:pt>
                <c:pt idx="5328">
                  <c:v>0.94981495933793458</c:v>
                </c:pt>
                <c:pt idx="5329">
                  <c:v>0.94988390146239998</c:v>
                </c:pt>
                <c:pt idx="5330">
                  <c:v>0.94995284358686605</c:v>
                </c:pt>
                <c:pt idx="5331">
                  <c:v>0.95002178571133056</c:v>
                </c:pt>
                <c:pt idx="5332">
                  <c:v>0.95009072783579662</c:v>
                </c:pt>
                <c:pt idx="5333">
                  <c:v>0.95105591757831498</c:v>
                </c:pt>
                <c:pt idx="5334">
                  <c:v>0.95112485970277705</c:v>
                </c:pt>
                <c:pt idx="5335">
                  <c:v>0.95119380182724156</c:v>
                </c:pt>
                <c:pt idx="5336">
                  <c:v>0.95126274395170407</c:v>
                </c:pt>
                <c:pt idx="5337">
                  <c:v>0.95133168607617569</c:v>
                </c:pt>
                <c:pt idx="5338">
                  <c:v>0.95140062820063798</c:v>
                </c:pt>
                <c:pt idx="5339">
                  <c:v>0.95146957032510304</c:v>
                </c:pt>
                <c:pt idx="5340">
                  <c:v>0.95153851244957244</c:v>
                </c:pt>
                <c:pt idx="5341">
                  <c:v>0.95243476006761507</c:v>
                </c:pt>
                <c:pt idx="5342">
                  <c:v>0.95250370219208402</c:v>
                </c:pt>
                <c:pt idx="5343">
                  <c:v>0.95257264431654898</c:v>
                </c:pt>
                <c:pt idx="5344">
                  <c:v>0.95264158644101693</c:v>
                </c:pt>
                <c:pt idx="5345">
                  <c:v>0.95271052856548222</c:v>
                </c:pt>
                <c:pt idx="5346">
                  <c:v>0.95277947068994828</c:v>
                </c:pt>
                <c:pt idx="5347">
                  <c:v>0.95284841281441501</c:v>
                </c:pt>
                <c:pt idx="5348">
                  <c:v>0.95291735493887664</c:v>
                </c:pt>
                <c:pt idx="5349">
                  <c:v>0.95381360255692504</c:v>
                </c:pt>
                <c:pt idx="5350">
                  <c:v>0.953882544681391</c:v>
                </c:pt>
                <c:pt idx="5351">
                  <c:v>0.95395148680585595</c:v>
                </c:pt>
                <c:pt idx="5352">
                  <c:v>0.95402042893032202</c:v>
                </c:pt>
                <c:pt idx="5353">
                  <c:v>0.95408937105478764</c:v>
                </c:pt>
                <c:pt idx="5354">
                  <c:v>0.95415831317925204</c:v>
                </c:pt>
                <c:pt idx="5355">
                  <c:v>0.95422725530372021</c:v>
                </c:pt>
                <c:pt idx="5356">
                  <c:v>0.95429619742818617</c:v>
                </c:pt>
                <c:pt idx="5357">
                  <c:v>0.95519244504623257</c:v>
                </c:pt>
                <c:pt idx="5358">
                  <c:v>0.95526138717069797</c:v>
                </c:pt>
                <c:pt idx="5359">
                  <c:v>0.95533032929516259</c:v>
                </c:pt>
                <c:pt idx="5360">
                  <c:v>0.95539927141963121</c:v>
                </c:pt>
                <c:pt idx="5361">
                  <c:v>0.95546821354409728</c:v>
                </c:pt>
                <c:pt idx="5362">
                  <c:v>0.95553715566855901</c:v>
                </c:pt>
                <c:pt idx="5363">
                  <c:v>0.95560609779302563</c:v>
                </c:pt>
                <c:pt idx="5364">
                  <c:v>0.95567503991749292</c:v>
                </c:pt>
                <c:pt idx="5365">
                  <c:v>0.95657128753554221</c:v>
                </c:pt>
                <c:pt idx="5366">
                  <c:v>0.95664022966000828</c:v>
                </c:pt>
                <c:pt idx="5367">
                  <c:v>0.95670917178447246</c:v>
                </c:pt>
                <c:pt idx="5368">
                  <c:v>0.95677811390893663</c:v>
                </c:pt>
                <c:pt idx="5369">
                  <c:v>0.95684705603340614</c:v>
                </c:pt>
                <c:pt idx="5370">
                  <c:v>0.95691599815786599</c:v>
                </c:pt>
                <c:pt idx="5371">
                  <c:v>0.9569849402823315</c:v>
                </c:pt>
                <c:pt idx="5372">
                  <c:v>0.95705388240679945</c:v>
                </c:pt>
                <c:pt idx="5373">
                  <c:v>0.95801907214931492</c:v>
                </c:pt>
                <c:pt idx="5374">
                  <c:v>0.95808801427378121</c:v>
                </c:pt>
                <c:pt idx="5375">
                  <c:v>0.95815695639824305</c:v>
                </c:pt>
                <c:pt idx="5376">
                  <c:v>0.95822589852271045</c:v>
                </c:pt>
                <c:pt idx="5377">
                  <c:v>0.9582948406471764</c:v>
                </c:pt>
                <c:pt idx="5378">
                  <c:v>0.95836378277163559</c:v>
                </c:pt>
                <c:pt idx="5379">
                  <c:v>0.95843272489610143</c:v>
                </c:pt>
                <c:pt idx="5380">
                  <c:v>0.95939791463862145</c:v>
                </c:pt>
                <c:pt idx="5381">
                  <c:v>0.95946685676308463</c:v>
                </c:pt>
                <c:pt idx="5382">
                  <c:v>0.95953579888754958</c:v>
                </c:pt>
                <c:pt idx="5383">
                  <c:v>0.95960474101201498</c:v>
                </c:pt>
                <c:pt idx="5384">
                  <c:v>0.95967368313648393</c:v>
                </c:pt>
                <c:pt idx="5385">
                  <c:v>0.959742625260946</c:v>
                </c:pt>
                <c:pt idx="5386">
                  <c:v>0.95981156738541162</c:v>
                </c:pt>
                <c:pt idx="5387">
                  <c:v>0.96077675712792598</c:v>
                </c:pt>
                <c:pt idx="5388">
                  <c:v>0.96084569925239494</c:v>
                </c:pt>
                <c:pt idx="5389">
                  <c:v>0.960914641376857</c:v>
                </c:pt>
                <c:pt idx="5390">
                  <c:v>0.96098358350132196</c:v>
                </c:pt>
                <c:pt idx="5391">
                  <c:v>0.96105252562578802</c:v>
                </c:pt>
                <c:pt idx="5392">
                  <c:v>0.96112146775025298</c:v>
                </c:pt>
                <c:pt idx="5393">
                  <c:v>0.96119040987471804</c:v>
                </c:pt>
                <c:pt idx="5394">
                  <c:v>0.96125935199918622</c:v>
                </c:pt>
                <c:pt idx="5395">
                  <c:v>0.96215559961723296</c:v>
                </c:pt>
                <c:pt idx="5396">
                  <c:v>0.96222454174169858</c:v>
                </c:pt>
                <c:pt idx="5397">
                  <c:v>0.96229348386616398</c:v>
                </c:pt>
                <c:pt idx="5398">
                  <c:v>0.9623624259906256</c:v>
                </c:pt>
                <c:pt idx="5399">
                  <c:v>0.962431368115095</c:v>
                </c:pt>
                <c:pt idx="5400">
                  <c:v>0.96250031023955995</c:v>
                </c:pt>
                <c:pt idx="5401">
                  <c:v>0.96256925236402746</c:v>
                </c:pt>
                <c:pt idx="5402">
                  <c:v>0.96263819448849486</c:v>
                </c:pt>
                <c:pt idx="5403">
                  <c:v>0.96353444210654005</c:v>
                </c:pt>
                <c:pt idx="5404">
                  <c:v>0.963603384231006</c:v>
                </c:pt>
                <c:pt idx="5405">
                  <c:v>0.96367232635547428</c:v>
                </c:pt>
                <c:pt idx="5406">
                  <c:v>0.96374126847993846</c:v>
                </c:pt>
                <c:pt idx="5407">
                  <c:v>0.96381021060440586</c:v>
                </c:pt>
                <c:pt idx="5408">
                  <c:v>0.96387915272886993</c:v>
                </c:pt>
                <c:pt idx="5409">
                  <c:v>0.96394809485333421</c:v>
                </c:pt>
                <c:pt idx="5410">
                  <c:v>0.96401703697779795</c:v>
                </c:pt>
                <c:pt idx="5411">
                  <c:v>0.96491328459584802</c:v>
                </c:pt>
                <c:pt idx="5412">
                  <c:v>0.96498222672031297</c:v>
                </c:pt>
                <c:pt idx="5413">
                  <c:v>0.96505116884477804</c:v>
                </c:pt>
                <c:pt idx="5414">
                  <c:v>0.96512011096924299</c:v>
                </c:pt>
                <c:pt idx="5415">
                  <c:v>0.96518905309371228</c:v>
                </c:pt>
                <c:pt idx="5416">
                  <c:v>0.96525799521817646</c:v>
                </c:pt>
                <c:pt idx="5417">
                  <c:v>0.96532693734263897</c:v>
                </c:pt>
                <c:pt idx="5418">
                  <c:v>0.96539587946710792</c:v>
                </c:pt>
                <c:pt idx="5419">
                  <c:v>0.96636106920961951</c:v>
                </c:pt>
                <c:pt idx="5420">
                  <c:v>0.96643001133408746</c:v>
                </c:pt>
                <c:pt idx="5421">
                  <c:v>0.96649895345855485</c:v>
                </c:pt>
                <c:pt idx="5422">
                  <c:v>0.96656789558301603</c:v>
                </c:pt>
                <c:pt idx="5423">
                  <c:v>0.96663683770748265</c:v>
                </c:pt>
                <c:pt idx="5424">
                  <c:v>0.9667057798319465</c:v>
                </c:pt>
                <c:pt idx="5425">
                  <c:v>0.96677472195641201</c:v>
                </c:pt>
                <c:pt idx="5426">
                  <c:v>0.96773991169892992</c:v>
                </c:pt>
                <c:pt idx="5427">
                  <c:v>0.96780885382339621</c:v>
                </c:pt>
                <c:pt idx="5428">
                  <c:v>0.96787779594785806</c:v>
                </c:pt>
                <c:pt idx="5429">
                  <c:v>0.96794673807232301</c:v>
                </c:pt>
                <c:pt idx="5430">
                  <c:v>0.96801568019678863</c:v>
                </c:pt>
                <c:pt idx="5431">
                  <c:v>0.96808462232125403</c:v>
                </c:pt>
                <c:pt idx="5432">
                  <c:v>0.96815356444571898</c:v>
                </c:pt>
                <c:pt idx="5433">
                  <c:v>0.96911875418823401</c:v>
                </c:pt>
                <c:pt idx="5434">
                  <c:v>0.96918769631269963</c:v>
                </c:pt>
                <c:pt idx="5435">
                  <c:v>0.96925663843716503</c:v>
                </c:pt>
                <c:pt idx="5436">
                  <c:v>0.96932558056162998</c:v>
                </c:pt>
                <c:pt idx="5437">
                  <c:v>0.96939452268609794</c:v>
                </c:pt>
                <c:pt idx="5438">
                  <c:v>0.96946346481056056</c:v>
                </c:pt>
                <c:pt idx="5439">
                  <c:v>0.96953240693502596</c:v>
                </c:pt>
                <c:pt idx="5440">
                  <c:v>0.96960134905949491</c:v>
                </c:pt>
                <c:pt idx="5441">
                  <c:v>0.97049759667754165</c:v>
                </c:pt>
                <c:pt idx="5442">
                  <c:v>0.97056653880200361</c:v>
                </c:pt>
                <c:pt idx="5443">
                  <c:v>0.97063548092647423</c:v>
                </c:pt>
                <c:pt idx="5444">
                  <c:v>0.97070442305093763</c:v>
                </c:pt>
                <c:pt idx="5445">
                  <c:v>0.9707733651754018</c:v>
                </c:pt>
                <c:pt idx="5446">
                  <c:v>0.97084230729986865</c:v>
                </c:pt>
                <c:pt idx="5447">
                  <c:v>0.97091124942433282</c:v>
                </c:pt>
                <c:pt idx="5448">
                  <c:v>0.9709801915488</c:v>
                </c:pt>
                <c:pt idx="5449">
                  <c:v>0.97187643916684863</c:v>
                </c:pt>
                <c:pt idx="5450">
                  <c:v>0.9719453812913138</c:v>
                </c:pt>
                <c:pt idx="5451">
                  <c:v>0.97201432341577965</c:v>
                </c:pt>
                <c:pt idx="5452">
                  <c:v>0.97208326554024327</c:v>
                </c:pt>
                <c:pt idx="5453">
                  <c:v>0.972152207664712</c:v>
                </c:pt>
                <c:pt idx="5454">
                  <c:v>0.97222114978917473</c:v>
                </c:pt>
                <c:pt idx="5455">
                  <c:v>0.9722900919136398</c:v>
                </c:pt>
                <c:pt idx="5456">
                  <c:v>0.97235903403810953</c:v>
                </c:pt>
                <c:pt idx="5457">
                  <c:v>0.97325528165615482</c:v>
                </c:pt>
                <c:pt idx="5458">
                  <c:v>0.97332422378062078</c:v>
                </c:pt>
                <c:pt idx="5459">
                  <c:v>0.9733931659050854</c:v>
                </c:pt>
                <c:pt idx="5460">
                  <c:v>0.97346210802954958</c:v>
                </c:pt>
                <c:pt idx="5461">
                  <c:v>0.97353105015401764</c:v>
                </c:pt>
                <c:pt idx="5462">
                  <c:v>0.97359999227848715</c:v>
                </c:pt>
                <c:pt idx="5463">
                  <c:v>0.97366893440294677</c:v>
                </c:pt>
                <c:pt idx="5464">
                  <c:v>0.97373787652741595</c:v>
                </c:pt>
                <c:pt idx="5465">
                  <c:v>0.97470306626992864</c:v>
                </c:pt>
                <c:pt idx="5466">
                  <c:v>0.97477200839439571</c:v>
                </c:pt>
                <c:pt idx="5467">
                  <c:v>0.97484095051886221</c:v>
                </c:pt>
                <c:pt idx="5468">
                  <c:v>0.97490989264332939</c:v>
                </c:pt>
                <c:pt idx="5469">
                  <c:v>0.97497883476779124</c:v>
                </c:pt>
                <c:pt idx="5470">
                  <c:v>0.97504777689225353</c:v>
                </c:pt>
                <c:pt idx="5471">
                  <c:v>0.97511671901671937</c:v>
                </c:pt>
                <c:pt idx="5472">
                  <c:v>0.97608190875923428</c:v>
                </c:pt>
                <c:pt idx="5473">
                  <c:v>0.97615085088370224</c:v>
                </c:pt>
                <c:pt idx="5474">
                  <c:v>0.97621979300816564</c:v>
                </c:pt>
                <c:pt idx="5475">
                  <c:v>0.97628873513263037</c:v>
                </c:pt>
                <c:pt idx="5476">
                  <c:v>0.97635767725709799</c:v>
                </c:pt>
                <c:pt idx="5477">
                  <c:v>0.97642661938156072</c:v>
                </c:pt>
                <c:pt idx="5478">
                  <c:v>0.97649556150602679</c:v>
                </c:pt>
                <c:pt idx="5479">
                  <c:v>0.97746075124854181</c:v>
                </c:pt>
                <c:pt idx="5480">
                  <c:v>0.97752969337301121</c:v>
                </c:pt>
                <c:pt idx="5481">
                  <c:v>0.97759863549747583</c:v>
                </c:pt>
                <c:pt idx="5482">
                  <c:v>0.97766757762193779</c:v>
                </c:pt>
                <c:pt idx="5483">
                  <c:v>0.97773651974640241</c:v>
                </c:pt>
                <c:pt idx="5484">
                  <c:v>0.97780546187086881</c:v>
                </c:pt>
                <c:pt idx="5485">
                  <c:v>0.97787440399533465</c:v>
                </c:pt>
                <c:pt idx="5486">
                  <c:v>0.97883959373784879</c:v>
                </c:pt>
                <c:pt idx="5487">
                  <c:v>0.97890853586231352</c:v>
                </c:pt>
                <c:pt idx="5488">
                  <c:v>0.97897747798678258</c:v>
                </c:pt>
                <c:pt idx="5489">
                  <c:v>0.97904642011124476</c:v>
                </c:pt>
                <c:pt idx="5490">
                  <c:v>0.97911536223570983</c:v>
                </c:pt>
                <c:pt idx="5491">
                  <c:v>0.97918430436017823</c:v>
                </c:pt>
                <c:pt idx="5492">
                  <c:v>0.97925324648464163</c:v>
                </c:pt>
                <c:pt idx="5493">
                  <c:v>0.9793221886091058</c:v>
                </c:pt>
                <c:pt idx="5494">
                  <c:v>0.98021843622715599</c:v>
                </c:pt>
                <c:pt idx="5495">
                  <c:v>0.98028737835161772</c:v>
                </c:pt>
                <c:pt idx="5496">
                  <c:v>0.98035632047608656</c:v>
                </c:pt>
                <c:pt idx="5497">
                  <c:v>0.98042526260055263</c:v>
                </c:pt>
                <c:pt idx="5498">
                  <c:v>0.98049420472501658</c:v>
                </c:pt>
                <c:pt idx="5499">
                  <c:v>0.98056314684948043</c:v>
                </c:pt>
                <c:pt idx="5500">
                  <c:v>0.9806320889739446</c:v>
                </c:pt>
                <c:pt idx="5501">
                  <c:v>0.98070103109841544</c:v>
                </c:pt>
                <c:pt idx="5502">
                  <c:v>0.98159727871646008</c:v>
                </c:pt>
                <c:pt idx="5503">
                  <c:v>0.98166622084092459</c:v>
                </c:pt>
                <c:pt idx="5504">
                  <c:v>0.98173516296539398</c:v>
                </c:pt>
                <c:pt idx="5505">
                  <c:v>0.98180410508985849</c:v>
                </c:pt>
                <c:pt idx="5506">
                  <c:v>0.981873047214324</c:v>
                </c:pt>
                <c:pt idx="5507">
                  <c:v>0.98194198933879062</c:v>
                </c:pt>
                <c:pt idx="5508">
                  <c:v>0.98201093146325458</c:v>
                </c:pt>
                <c:pt idx="5509">
                  <c:v>0.98207987358772064</c:v>
                </c:pt>
                <c:pt idx="5510">
                  <c:v>0.983045063330235</c:v>
                </c:pt>
                <c:pt idx="5511">
                  <c:v>0.98311400545470096</c:v>
                </c:pt>
                <c:pt idx="5512">
                  <c:v>0.98318294757916558</c:v>
                </c:pt>
                <c:pt idx="5513">
                  <c:v>0.98325188970362942</c:v>
                </c:pt>
                <c:pt idx="5514">
                  <c:v>0.98332083182809704</c:v>
                </c:pt>
                <c:pt idx="5515">
                  <c:v>0.98338977395255978</c:v>
                </c:pt>
                <c:pt idx="5516">
                  <c:v>0.98345871607702751</c:v>
                </c:pt>
                <c:pt idx="5517">
                  <c:v>0.98442390581953942</c:v>
                </c:pt>
                <c:pt idx="5518">
                  <c:v>0.98449284794400749</c:v>
                </c:pt>
                <c:pt idx="5519">
                  <c:v>0.984561790068473</c:v>
                </c:pt>
                <c:pt idx="5520">
                  <c:v>0.98463073219293851</c:v>
                </c:pt>
                <c:pt idx="5521">
                  <c:v>0.98469967431740646</c:v>
                </c:pt>
                <c:pt idx="5522">
                  <c:v>0.98476861644186964</c:v>
                </c:pt>
                <c:pt idx="5523">
                  <c:v>0.98483755856633459</c:v>
                </c:pt>
                <c:pt idx="5524">
                  <c:v>0.98580274830884951</c:v>
                </c:pt>
                <c:pt idx="5525">
                  <c:v>0.98587169043331746</c:v>
                </c:pt>
                <c:pt idx="5526">
                  <c:v>0.98594063255778386</c:v>
                </c:pt>
                <c:pt idx="5527">
                  <c:v>0.98600957468224559</c:v>
                </c:pt>
                <c:pt idx="5528">
                  <c:v>0.98607851680671099</c:v>
                </c:pt>
                <c:pt idx="5529">
                  <c:v>0.98614745893117595</c:v>
                </c:pt>
                <c:pt idx="5530">
                  <c:v>0.98621640105563813</c:v>
                </c:pt>
                <c:pt idx="5531">
                  <c:v>0.98718159079815659</c:v>
                </c:pt>
                <c:pt idx="5532">
                  <c:v>0.98725053292261977</c:v>
                </c:pt>
                <c:pt idx="5533">
                  <c:v>0.9873194750470865</c:v>
                </c:pt>
                <c:pt idx="5534">
                  <c:v>0.98738841717155301</c:v>
                </c:pt>
                <c:pt idx="5535">
                  <c:v>0.98745735929601541</c:v>
                </c:pt>
                <c:pt idx="5536">
                  <c:v>0.98752630142048359</c:v>
                </c:pt>
                <c:pt idx="5537">
                  <c:v>0.98759524354494899</c:v>
                </c:pt>
                <c:pt idx="5538">
                  <c:v>0.9876641856694135</c:v>
                </c:pt>
                <c:pt idx="5539">
                  <c:v>0.98856043328746357</c:v>
                </c:pt>
                <c:pt idx="5540">
                  <c:v>0.98862937541192897</c:v>
                </c:pt>
                <c:pt idx="5541">
                  <c:v>0.98869831753639692</c:v>
                </c:pt>
                <c:pt idx="5542">
                  <c:v>0.98876725966085999</c:v>
                </c:pt>
                <c:pt idx="5543">
                  <c:v>0.98883620178532172</c:v>
                </c:pt>
                <c:pt idx="5544">
                  <c:v>0.98890514390979101</c:v>
                </c:pt>
                <c:pt idx="5545">
                  <c:v>0.98897408603425596</c:v>
                </c:pt>
                <c:pt idx="5546">
                  <c:v>0.98904302815872103</c:v>
                </c:pt>
                <c:pt idx="5547">
                  <c:v>0.98993927577677099</c:v>
                </c:pt>
                <c:pt idx="5548">
                  <c:v>0.9900082179012355</c:v>
                </c:pt>
                <c:pt idx="5549">
                  <c:v>0.99007716002570156</c:v>
                </c:pt>
                <c:pt idx="5550">
                  <c:v>0.99014610215016696</c:v>
                </c:pt>
                <c:pt idx="5551">
                  <c:v>0.99021504427463158</c:v>
                </c:pt>
                <c:pt idx="5552">
                  <c:v>0.99028398639909798</c:v>
                </c:pt>
                <c:pt idx="5553">
                  <c:v>0.99035292852356249</c:v>
                </c:pt>
                <c:pt idx="5554">
                  <c:v>0.99042187064803044</c:v>
                </c:pt>
                <c:pt idx="5555">
                  <c:v>0.99138706039054258</c:v>
                </c:pt>
                <c:pt idx="5556">
                  <c:v>0.99145600251500898</c:v>
                </c:pt>
                <c:pt idx="5557">
                  <c:v>0.99152494463947405</c:v>
                </c:pt>
                <c:pt idx="5558">
                  <c:v>0.99159388676393856</c:v>
                </c:pt>
                <c:pt idx="5559">
                  <c:v>0.99166282888840496</c:v>
                </c:pt>
                <c:pt idx="5560">
                  <c:v>0.99173177101287002</c:v>
                </c:pt>
                <c:pt idx="5561">
                  <c:v>0.99180071313733498</c:v>
                </c:pt>
                <c:pt idx="5562">
                  <c:v>0.99276590287985</c:v>
                </c:pt>
                <c:pt idx="5563">
                  <c:v>0.99283484500431596</c:v>
                </c:pt>
                <c:pt idx="5564">
                  <c:v>0.99290378712878102</c:v>
                </c:pt>
                <c:pt idx="5565">
                  <c:v>0.99297272925324342</c:v>
                </c:pt>
                <c:pt idx="5566">
                  <c:v>0.99304167137771204</c:v>
                </c:pt>
                <c:pt idx="5567">
                  <c:v>0.99311061350217922</c:v>
                </c:pt>
                <c:pt idx="5568">
                  <c:v>0.99317955562664251</c:v>
                </c:pt>
                <c:pt idx="5569">
                  <c:v>0.99414474536915698</c:v>
                </c:pt>
                <c:pt idx="5570">
                  <c:v>0.99421368749362249</c:v>
                </c:pt>
                <c:pt idx="5571">
                  <c:v>0.994282629618088</c:v>
                </c:pt>
                <c:pt idx="5572">
                  <c:v>0.99435157174255007</c:v>
                </c:pt>
                <c:pt idx="5573">
                  <c:v>0.99442051386701857</c:v>
                </c:pt>
                <c:pt idx="5574">
                  <c:v>0.99448945599148397</c:v>
                </c:pt>
                <c:pt idx="5575">
                  <c:v>0.99455839811594671</c:v>
                </c:pt>
                <c:pt idx="5576">
                  <c:v>0.99552358785846207</c:v>
                </c:pt>
                <c:pt idx="5577">
                  <c:v>0.9955925299829238</c:v>
                </c:pt>
                <c:pt idx="5578">
                  <c:v>0.99566147210739564</c:v>
                </c:pt>
                <c:pt idx="5579">
                  <c:v>0.99573041423186104</c:v>
                </c:pt>
                <c:pt idx="5580">
                  <c:v>0.99579935635632821</c:v>
                </c:pt>
                <c:pt idx="5581">
                  <c:v>0.99586829848079095</c:v>
                </c:pt>
                <c:pt idx="5582">
                  <c:v>0.99593724060525657</c:v>
                </c:pt>
                <c:pt idx="5583">
                  <c:v>0.99690243034777204</c:v>
                </c:pt>
                <c:pt idx="5584">
                  <c:v>0.99697137247223699</c:v>
                </c:pt>
                <c:pt idx="5585">
                  <c:v>0.99704031459670195</c:v>
                </c:pt>
                <c:pt idx="5586">
                  <c:v>0.99710925672116801</c:v>
                </c:pt>
                <c:pt idx="5587">
                  <c:v>0.99717819884563041</c:v>
                </c:pt>
                <c:pt idx="5588">
                  <c:v>0.99724714097009759</c:v>
                </c:pt>
                <c:pt idx="5589">
                  <c:v>0.99731608309456166</c:v>
                </c:pt>
                <c:pt idx="5590">
                  <c:v>0.9973850252190285</c:v>
                </c:pt>
                <c:pt idx="5591">
                  <c:v>0.99828127283707901</c:v>
                </c:pt>
                <c:pt idx="5592">
                  <c:v>0.99835021496154397</c:v>
                </c:pt>
                <c:pt idx="5593">
                  <c:v>0.99841915708600859</c:v>
                </c:pt>
                <c:pt idx="5594">
                  <c:v>0.99848809921047499</c:v>
                </c:pt>
                <c:pt idx="5595">
                  <c:v>0.99855704133493706</c:v>
                </c:pt>
                <c:pt idx="5596">
                  <c:v>0.99862598345940745</c:v>
                </c:pt>
                <c:pt idx="5597">
                  <c:v>0.9986949255838744</c:v>
                </c:pt>
                <c:pt idx="5598">
                  <c:v>0.99876386770833558</c:v>
                </c:pt>
                <c:pt idx="5599">
                  <c:v>0.99972905745085405</c:v>
                </c:pt>
                <c:pt idx="5600">
                  <c:v>0.99979799957531601</c:v>
                </c:pt>
                <c:pt idx="5601">
                  <c:v>0.99986694169978196</c:v>
                </c:pt>
                <c:pt idx="5602">
                  <c:v>0.99993588382424659</c:v>
                </c:pt>
                <c:pt idx="5603">
                  <c:v>0.99999517405128802</c:v>
                </c:pt>
              </c:numCache>
            </c:numRef>
          </c:xVal>
          <c:yVal>
            <c:numRef>
              <c:f>Sheet2!$S$1:$S$5604</c:f>
              <c:numCache>
                <c:formatCode>General</c:formatCode>
                <c:ptCount val="5604"/>
                <c:pt idx="0">
                  <c:v>0</c:v>
                </c:pt>
                <c:pt idx="1">
                  <c:v>66.3648099628616</c:v>
                </c:pt>
                <c:pt idx="2">
                  <c:v>66.365221822289158</c:v>
                </c:pt>
                <c:pt idx="3">
                  <c:v>66.365479536782374</c:v>
                </c:pt>
                <c:pt idx="4">
                  <c:v>66.365582737863207</c:v>
                </c:pt>
                <c:pt idx="5">
                  <c:v>66.365806161115401</c:v>
                </c:pt>
                <c:pt idx="6">
                  <c:v>66.365839368897781</c:v>
                </c:pt>
                <c:pt idx="7">
                  <c:v>66.365890496640219</c:v>
                </c:pt>
                <c:pt idx="8">
                  <c:v>66.365908184980185</c:v>
                </c:pt>
                <c:pt idx="9">
                  <c:v>66.365923779092725</c:v>
                </c:pt>
                <c:pt idx="10">
                  <c:v>66.365934565928882</c:v>
                </c:pt>
                <c:pt idx="11">
                  <c:v>66.365958677191458</c:v>
                </c:pt>
                <c:pt idx="12">
                  <c:v>66.365970078859306</c:v>
                </c:pt>
                <c:pt idx="13">
                  <c:v>66.365980822439994</c:v>
                </c:pt>
                <c:pt idx="14">
                  <c:v>66.365984207030579</c:v>
                </c:pt>
                <c:pt idx="15">
                  <c:v>66.365987514819508</c:v>
                </c:pt>
                <c:pt idx="16">
                  <c:v>66.365988038940088</c:v>
                </c:pt>
                <c:pt idx="17">
                  <c:v>66.365989967573299</c:v>
                </c:pt>
                <c:pt idx="18">
                  <c:v>66.365991042692258</c:v>
                </c:pt>
                <c:pt idx="19">
                  <c:v>66.365991078672678</c:v>
                </c:pt>
                <c:pt idx="20">
                  <c:v>66.365991341889156</c:v>
                </c:pt>
                <c:pt idx="21">
                  <c:v>66.365992275887578</c:v>
                </c:pt>
                <c:pt idx="22">
                  <c:v>66.365992438073278</c:v>
                </c:pt>
                <c:pt idx="23">
                  <c:v>66.36599239134749</c:v>
                </c:pt>
                <c:pt idx="24">
                  <c:v>66.365992152969255</c:v>
                </c:pt>
                <c:pt idx="25">
                  <c:v>66.365992280818901</c:v>
                </c:pt>
                <c:pt idx="26">
                  <c:v>66.365992649815595</c:v>
                </c:pt>
                <c:pt idx="27">
                  <c:v>66.365992715870988</c:v>
                </c:pt>
                <c:pt idx="28">
                  <c:v>66.365992397404455</c:v>
                </c:pt>
                <c:pt idx="29">
                  <c:v>66.36599257596761</c:v>
                </c:pt>
                <c:pt idx="30">
                  <c:v>66.3659925932878</c:v>
                </c:pt>
                <c:pt idx="31">
                  <c:v>66.365992745002302</c:v>
                </c:pt>
                <c:pt idx="32">
                  <c:v>66.365992445013603</c:v>
                </c:pt>
                <c:pt idx="33">
                  <c:v>66.365992457128556</c:v>
                </c:pt>
                <c:pt idx="34">
                  <c:v>66.365992422792289</c:v>
                </c:pt>
                <c:pt idx="35">
                  <c:v>66.365992478528</c:v>
                </c:pt>
                <c:pt idx="36">
                  <c:v>66.365992666527248</c:v>
                </c:pt>
                <c:pt idx="37">
                  <c:v>66.365992474418888</c:v>
                </c:pt>
                <c:pt idx="38">
                  <c:v>66.365992477402088</c:v>
                </c:pt>
                <c:pt idx="39">
                  <c:v>66.365992490247791</c:v>
                </c:pt>
                <c:pt idx="40">
                  <c:v>66.365992582755325</c:v>
                </c:pt>
                <c:pt idx="41">
                  <c:v>66.365992449153481</c:v>
                </c:pt>
                <c:pt idx="42">
                  <c:v>66.3659925652222</c:v>
                </c:pt>
                <c:pt idx="43">
                  <c:v>66.365992650820019</c:v>
                </c:pt>
                <c:pt idx="44">
                  <c:v>66.365992584734258</c:v>
                </c:pt>
                <c:pt idx="45">
                  <c:v>66.365992538130158</c:v>
                </c:pt>
                <c:pt idx="46">
                  <c:v>66.365992521266449</c:v>
                </c:pt>
                <c:pt idx="47">
                  <c:v>66.365992590487096</c:v>
                </c:pt>
                <c:pt idx="48">
                  <c:v>66.365992424587958</c:v>
                </c:pt>
                <c:pt idx="49">
                  <c:v>66.365992455058858</c:v>
                </c:pt>
                <c:pt idx="50">
                  <c:v>66.365992573957996</c:v>
                </c:pt>
                <c:pt idx="51">
                  <c:v>66.365992631033919</c:v>
                </c:pt>
                <c:pt idx="52">
                  <c:v>66.365992513077714</c:v>
                </c:pt>
                <c:pt idx="53">
                  <c:v>66.365992549849778</c:v>
                </c:pt>
                <c:pt idx="54">
                  <c:v>66.365992548206108</c:v>
                </c:pt>
                <c:pt idx="55">
                  <c:v>66.365992527993356</c:v>
                </c:pt>
                <c:pt idx="56">
                  <c:v>66.365992454753979</c:v>
                </c:pt>
                <c:pt idx="57">
                  <c:v>66.365992472196339</c:v>
                </c:pt>
                <c:pt idx="58">
                  <c:v>66.365992549636758</c:v>
                </c:pt>
                <c:pt idx="59">
                  <c:v>66.365992508116278</c:v>
                </c:pt>
                <c:pt idx="60">
                  <c:v>66.365992485499149</c:v>
                </c:pt>
                <c:pt idx="61">
                  <c:v>66.365992514569015</c:v>
                </c:pt>
                <c:pt idx="62">
                  <c:v>66.365992562269156</c:v>
                </c:pt>
                <c:pt idx="63">
                  <c:v>66.365992522757494</c:v>
                </c:pt>
                <c:pt idx="64">
                  <c:v>66.365992496366289</c:v>
                </c:pt>
                <c:pt idx="65">
                  <c:v>66.365992520079288</c:v>
                </c:pt>
                <c:pt idx="66">
                  <c:v>66.365992523488089</c:v>
                </c:pt>
                <c:pt idx="67">
                  <c:v>66.365992523945181</c:v>
                </c:pt>
                <c:pt idx="68">
                  <c:v>66.365992494205102</c:v>
                </c:pt>
                <c:pt idx="69">
                  <c:v>66.365992529515808</c:v>
                </c:pt>
                <c:pt idx="70">
                  <c:v>66.365992534568306</c:v>
                </c:pt>
                <c:pt idx="71">
                  <c:v>66.365992512042595</c:v>
                </c:pt>
                <c:pt idx="72">
                  <c:v>66.365992487964789</c:v>
                </c:pt>
                <c:pt idx="73">
                  <c:v>66.365992565495958</c:v>
                </c:pt>
                <c:pt idx="74">
                  <c:v>66.365992486321048</c:v>
                </c:pt>
                <c:pt idx="75">
                  <c:v>66.365992506715671</c:v>
                </c:pt>
                <c:pt idx="76">
                  <c:v>66.365992534263924</c:v>
                </c:pt>
                <c:pt idx="77">
                  <c:v>66.365992503397948</c:v>
                </c:pt>
                <c:pt idx="78">
                  <c:v>66.365992534081215</c:v>
                </c:pt>
                <c:pt idx="79">
                  <c:v>66.365992477980114</c:v>
                </c:pt>
                <c:pt idx="80">
                  <c:v>66.365992544127081</c:v>
                </c:pt>
                <c:pt idx="81">
                  <c:v>66.365992534781228</c:v>
                </c:pt>
                <c:pt idx="82">
                  <c:v>66.365992503549705</c:v>
                </c:pt>
                <c:pt idx="83">
                  <c:v>66.365992510338359</c:v>
                </c:pt>
                <c:pt idx="84">
                  <c:v>66.365992507203089</c:v>
                </c:pt>
                <c:pt idx="85">
                  <c:v>66.365992516821549</c:v>
                </c:pt>
                <c:pt idx="86">
                  <c:v>66.365992507842279</c:v>
                </c:pt>
                <c:pt idx="87">
                  <c:v>66.365992539013078</c:v>
                </c:pt>
                <c:pt idx="88">
                  <c:v>66.365992509090319</c:v>
                </c:pt>
                <c:pt idx="89">
                  <c:v>66.365992505467958</c:v>
                </c:pt>
                <c:pt idx="90">
                  <c:v>66.365992504067648</c:v>
                </c:pt>
                <c:pt idx="91">
                  <c:v>66.365992516821549</c:v>
                </c:pt>
                <c:pt idx="92">
                  <c:v>66.365992504980454</c:v>
                </c:pt>
                <c:pt idx="93">
                  <c:v>66.365992551645789</c:v>
                </c:pt>
                <c:pt idx="94">
                  <c:v>66.365992488908503</c:v>
                </c:pt>
                <c:pt idx="95">
                  <c:v>66.365992531585178</c:v>
                </c:pt>
                <c:pt idx="96">
                  <c:v>66.365992511068598</c:v>
                </c:pt>
                <c:pt idx="97">
                  <c:v>66.365992513868989</c:v>
                </c:pt>
                <c:pt idx="98">
                  <c:v>66.365992529454388</c:v>
                </c:pt>
                <c:pt idx="99">
                  <c:v>66.365992497066458</c:v>
                </c:pt>
                <c:pt idx="100">
                  <c:v>66.365992520048778</c:v>
                </c:pt>
                <c:pt idx="101">
                  <c:v>66.36599252190571</c:v>
                </c:pt>
                <c:pt idx="102">
                  <c:v>66.365992527019458</c:v>
                </c:pt>
                <c:pt idx="103">
                  <c:v>66.365992525588496</c:v>
                </c:pt>
                <c:pt idx="104">
                  <c:v>66.3659925044023</c:v>
                </c:pt>
                <c:pt idx="105">
                  <c:v>66.3659925058938</c:v>
                </c:pt>
                <c:pt idx="106">
                  <c:v>66.365992514417258</c:v>
                </c:pt>
                <c:pt idx="107">
                  <c:v>66.365992514265159</c:v>
                </c:pt>
                <c:pt idx="108">
                  <c:v>66.365992523122927</c:v>
                </c:pt>
                <c:pt idx="109">
                  <c:v>66.3659925239145</c:v>
                </c:pt>
                <c:pt idx="110">
                  <c:v>66.365992508207611</c:v>
                </c:pt>
                <c:pt idx="111">
                  <c:v>66.365992506198054</c:v>
                </c:pt>
                <c:pt idx="112">
                  <c:v>66.365992526836507</c:v>
                </c:pt>
                <c:pt idx="113">
                  <c:v>66.365992526593004</c:v>
                </c:pt>
                <c:pt idx="114">
                  <c:v>66.365992517126088</c:v>
                </c:pt>
                <c:pt idx="115">
                  <c:v>66.365992514082109</c:v>
                </c:pt>
                <c:pt idx="116">
                  <c:v>66.365992506167785</c:v>
                </c:pt>
                <c:pt idx="117">
                  <c:v>66.3659925099427</c:v>
                </c:pt>
                <c:pt idx="118">
                  <c:v>66.365992519318283</c:v>
                </c:pt>
                <c:pt idx="119">
                  <c:v>66.365992521601058</c:v>
                </c:pt>
                <c:pt idx="120">
                  <c:v>66.365992526440806</c:v>
                </c:pt>
                <c:pt idx="121">
                  <c:v>66.365992512773104</c:v>
                </c:pt>
                <c:pt idx="122">
                  <c:v>66.365992533533344</c:v>
                </c:pt>
                <c:pt idx="123">
                  <c:v>66.365992528846078</c:v>
                </c:pt>
                <c:pt idx="124">
                  <c:v>66.365992528389185</c:v>
                </c:pt>
                <c:pt idx="125">
                  <c:v>66.365992510063904</c:v>
                </c:pt>
                <c:pt idx="126">
                  <c:v>66.365992518039306</c:v>
                </c:pt>
                <c:pt idx="127">
                  <c:v>66.365992520687698</c:v>
                </c:pt>
                <c:pt idx="128">
                  <c:v>66.365992521296889</c:v>
                </c:pt>
                <c:pt idx="129">
                  <c:v>66.365992504737378</c:v>
                </c:pt>
                <c:pt idx="130">
                  <c:v>66.365992523457706</c:v>
                </c:pt>
                <c:pt idx="131">
                  <c:v>66.365992516212984</c:v>
                </c:pt>
                <c:pt idx="132">
                  <c:v>66.36599253438574</c:v>
                </c:pt>
                <c:pt idx="133">
                  <c:v>66.365992527019458</c:v>
                </c:pt>
                <c:pt idx="134">
                  <c:v>66.365992525010583</c:v>
                </c:pt>
                <c:pt idx="135">
                  <c:v>66.365992506593656</c:v>
                </c:pt>
                <c:pt idx="136">
                  <c:v>66.365992525893319</c:v>
                </c:pt>
                <c:pt idx="137">
                  <c:v>66.365992529302702</c:v>
                </c:pt>
                <c:pt idx="138">
                  <c:v>66.365992515391142</c:v>
                </c:pt>
                <c:pt idx="139">
                  <c:v>66.365992522575041</c:v>
                </c:pt>
                <c:pt idx="140">
                  <c:v>66.365992522940658</c:v>
                </c:pt>
                <c:pt idx="141">
                  <c:v>66.365992530185025</c:v>
                </c:pt>
                <c:pt idx="142">
                  <c:v>66.365992525862879</c:v>
                </c:pt>
                <c:pt idx="143">
                  <c:v>66.365992508603</c:v>
                </c:pt>
                <c:pt idx="144">
                  <c:v>66.365992518252455</c:v>
                </c:pt>
                <c:pt idx="145">
                  <c:v>66.365992512925288</c:v>
                </c:pt>
                <c:pt idx="146">
                  <c:v>66.365992513868989</c:v>
                </c:pt>
                <c:pt idx="147">
                  <c:v>66.365992519470055</c:v>
                </c:pt>
                <c:pt idx="148">
                  <c:v>66.365992529941849</c:v>
                </c:pt>
                <c:pt idx="149">
                  <c:v>66.365992518100342</c:v>
                </c:pt>
                <c:pt idx="150">
                  <c:v>66.365992510581179</c:v>
                </c:pt>
                <c:pt idx="151">
                  <c:v>66.365992513717288</c:v>
                </c:pt>
                <c:pt idx="152">
                  <c:v>66.365992523518656</c:v>
                </c:pt>
                <c:pt idx="153">
                  <c:v>66.365992513047559</c:v>
                </c:pt>
                <c:pt idx="154">
                  <c:v>66.365992523153324</c:v>
                </c:pt>
                <c:pt idx="155">
                  <c:v>66.365992513625372</c:v>
                </c:pt>
                <c:pt idx="156">
                  <c:v>66.365992514082109</c:v>
                </c:pt>
                <c:pt idx="157">
                  <c:v>66.365992508816348</c:v>
                </c:pt>
                <c:pt idx="158">
                  <c:v>66.365992514477796</c:v>
                </c:pt>
                <c:pt idx="159">
                  <c:v>66.36599251514798</c:v>
                </c:pt>
                <c:pt idx="160">
                  <c:v>66.365992519165815</c:v>
                </c:pt>
                <c:pt idx="161">
                  <c:v>66.365992510764059</c:v>
                </c:pt>
                <c:pt idx="162">
                  <c:v>66.365992519409104</c:v>
                </c:pt>
                <c:pt idx="163">
                  <c:v>66.365992519957459</c:v>
                </c:pt>
                <c:pt idx="164">
                  <c:v>66.365992523336388</c:v>
                </c:pt>
                <c:pt idx="165">
                  <c:v>66.365992508268448</c:v>
                </c:pt>
                <c:pt idx="166">
                  <c:v>66.365992517399988</c:v>
                </c:pt>
                <c:pt idx="167">
                  <c:v>66.365992517765278</c:v>
                </c:pt>
                <c:pt idx="168">
                  <c:v>66.365992513168806</c:v>
                </c:pt>
                <c:pt idx="169">
                  <c:v>66.36599252202717</c:v>
                </c:pt>
                <c:pt idx="170">
                  <c:v>66.365992511981858</c:v>
                </c:pt>
                <c:pt idx="171">
                  <c:v>66.365992519896096</c:v>
                </c:pt>
                <c:pt idx="172">
                  <c:v>66.365992522940658</c:v>
                </c:pt>
                <c:pt idx="173">
                  <c:v>66.365992519379148</c:v>
                </c:pt>
                <c:pt idx="174">
                  <c:v>66.3659925197137</c:v>
                </c:pt>
                <c:pt idx="175">
                  <c:v>66.365992516912996</c:v>
                </c:pt>
                <c:pt idx="176">
                  <c:v>66.365992515056078</c:v>
                </c:pt>
                <c:pt idx="177">
                  <c:v>66.365992514417258</c:v>
                </c:pt>
                <c:pt idx="178">
                  <c:v>66.365992510612358</c:v>
                </c:pt>
                <c:pt idx="179">
                  <c:v>66.365992511403306</c:v>
                </c:pt>
                <c:pt idx="180">
                  <c:v>66.365992513199274</c:v>
                </c:pt>
                <c:pt idx="181">
                  <c:v>66.365992511768596</c:v>
                </c:pt>
                <c:pt idx="182">
                  <c:v>66.365992519865841</c:v>
                </c:pt>
                <c:pt idx="183">
                  <c:v>66.365992514082109</c:v>
                </c:pt>
                <c:pt idx="184">
                  <c:v>66.365992509150885</c:v>
                </c:pt>
                <c:pt idx="185">
                  <c:v>66.365992519287758</c:v>
                </c:pt>
                <c:pt idx="186">
                  <c:v>66.365992518130625</c:v>
                </c:pt>
                <c:pt idx="187">
                  <c:v>66.365992517339208</c:v>
                </c:pt>
                <c:pt idx="188">
                  <c:v>66.365992517370088</c:v>
                </c:pt>
                <c:pt idx="189">
                  <c:v>66.365992517308769</c:v>
                </c:pt>
                <c:pt idx="190">
                  <c:v>66.365992510855406</c:v>
                </c:pt>
                <c:pt idx="191">
                  <c:v>66.365992516517295</c:v>
                </c:pt>
                <c:pt idx="192">
                  <c:v>66.365992520748989</c:v>
                </c:pt>
                <c:pt idx="193">
                  <c:v>66.365992514386534</c:v>
                </c:pt>
                <c:pt idx="194">
                  <c:v>66.365992515391142</c:v>
                </c:pt>
                <c:pt idx="195">
                  <c:v>66.365992514112989</c:v>
                </c:pt>
                <c:pt idx="196">
                  <c:v>66.365992520901159</c:v>
                </c:pt>
                <c:pt idx="197">
                  <c:v>66.365992515695424</c:v>
                </c:pt>
                <c:pt idx="198">
                  <c:v>66.365992516212984</c:v>
                </c:pt>
                <c:pt idx="199">
                  <c:v>66.365992513808123</c:v>
                </c:pt>
                <c:pt idx="200">
                  <c:v>66.365992523579408</c:v>
                </c:pt>
                <c:pt idx="201">
                  <c:v>66.365992510612358</c:v>
                </c:pt>
                <c:pt idx="202">
                  <c:v>66.365992516273707</c:v>
                </c:pt>
                <c:pt idx="203">
                  <c:v>66.365992515573609</c:v>
                </c:pt>
                <c:pt idx="204">
                  <c:v>66.365992525467178</c:v>
                </c:pt>
                <c:pt idx="205">
                  <c:v>66.365992513655726</c:v>
                </c:pt>
                <c:pt idx="206">
                  <c:v>66.365992514203825</c:v>
                </c:pt>
                <c:pt idx="207">
                  <c:v>66.365992521936079</c:v>
                </c:pt>
                <c:pt idx="208">
                  <c:v>66.365992524736285</c:v>
                </c:pt>
                <c:pt idx="209">
                  <c:v>66.365992518526127</c:v>
                </c:pt>
                <c:pt idx="210">
                  <c:v>66.365992515025695</c:v>
                </c:pt>
                <c:pt idx="211">
                  <c:v>66.365992515451879</c:v>
                </c:pt>
                <c:pt idx="212">
                  <c:v>66.365992520992478</c:v>
                </c:pt>
                <c:pt idx="213">
                  <c:v>66.365992520809471</c:v>
                </c:pt>
                <c:pt idx="214">
                  <c:v>66.365992517460725</c:v>
                </c:pt>
                <c:pt idx="215">
                  <c:v>66.365992524614484</c:v>
                </c:pt>
                <c:pt idx="216">
                  <c:v>66.365992518678524</c:v>
                </c:pt>
                <c:pt idx="217">
                  <c:v>66.365992519500395</c:v>
                </c:pt>
                <c:pt idx="218">
                  <c:v>66.365992518709007</c:v>
                </c:pt>
                <c:pt idx="219">
                  <c:v>66.365992513899272</c:v>
                </c:pt>
                <c:pt idx="220">
                  <c:v>66.365992513747415</c:v>
                </c:pt>
                <c:pt idx="221">
                  <c:v>66.365992518008895</c:v>
                </c:pt>
                <c:pt idx="222">
                  <c:v>66.365992515421226</c:v>
                </c:pt>
                <c:pt idx="223">
                  <c:v>66.365992521936079</c:v>
                </c:pt>
                <c:pt idx="224">
                  <c:v>66.365992514965058</c:v>
                </c:pt>
                <c:pt idx="225">
                  <c:v>66.365992517734853</c:v>
                </c:pt>
                <c:pt idx="226">
                  <c:v>66.365992516030204</c:v>
                </c:pt>
                <c:pt idx="227">
                  <c:v>66.365992519196098</c:v>
                </c:pt>
                <c:pt idx="228">
                  <c:v>66.365992514538704</c:v>
                </c:pt>
                <c:pt idx="229">
                  <c:v>66.365992516517295</c:v>
                </c:pt>
                <c:pt idx="230">
                  <c:v>66.365992519043985</c:v>
                </c:pt>
                <c:pt idx="231">
                  <c:v>66.365992515360958</c:v>
                </c:pt>
                <c:pt idx="232">
                  <c:v>66.365992517065209</c:v>
                </c:pt>
                <c:pt idx="233">
                  <c:v>66.365992517248259</c:v>
                </c:pt>
                <c:pt idx="234">
                  <c:v>66.365992517613108</c:v>
                </c:pt>
                <c:pt idx="235">
                  <c:v>66.365992519927048</c:v>
                </c:pt>
                <c:pt idx="236">
                  <c:v>66.365992516852089</c:v>
                </c:pt>
                <c:pt idx="237">
                  <c:v>66.365992516365125</c:v>
                </c:pt>
                <c:pt idx="238">
                  <c:v>66.365992520048778</c:v>
                </c:pt>
                <c:pt idx="239">
                  <c:v>66.365992516425734</c:v>
                </c:pt>
                <c:pt idx="240">
                  <c:v>66.365992520474506</c:v>
                </c:pt>
                <c:pt idx="241">
                  <c:v>66.365992517491179</c:v>
                </c:pt>
                <c:pt idx="242">
                  <c:v>66.365992519865841</c:v>
                </c:pt>
                <c:pt idx="243">
                  <c:v>66.365992515451879</c:v>
                </c:pt>
                <c:pt idx="244">
                  <c:v>66.365992520779358</c:v>
                </c:pt>
                <c:pt idx="245">
                  <c:v>66.365992515208788</c:v>
                </c:pt>
                <c:pt idx="246">
                  <c:v>66.365992518800354</c:v>
                </c:pt>
                <c:pt idx="247">
                  <c:v>66.365992520535571</c:v>
                </c:pt>
                <c:pt idx="248">
                  <c:v>66.365992519165815</c:v>
                </c:pt>
                <c:pt idx="249">
                  <c:v>66.365992520322749</c:v>
                </c:pt>
                <c:pt idx="250">
                  <c:v>66.365992516304189</c:v>
                </c:pt>
                <c:pt idx="251">
                  <c:v>66.365992515056078</c:v>
                </c:pt>
                <c:pt idx="252">
                  <c:v>66.365992515665042</c:v>
                </c:pt>
                <c:pt idx="253">
                  <c:v>66.365992518039306</c:v>
                </c:pt>
                <c:pt idx="254">
                  <c:v>66.365992513990705</c:v>
                </c:pt>
                <c:pt idx="255">
                  <c:v>66.365992515999807</c:v>
                </c:pt>
                <c:pt idx="256">
                  <c:v>66.3659925197137</c:v>
                </c:pt>
                <c:pt idx="257">
                  <c:v>66.365992518161107</c:v>
                </c:pt>
                <c:pt idx="258">
                  <c:v>66.365992518039306</c:v>
                </c:pt>
                <c:pt idx="259">
                  <c:v>66.365992515634488</c:v>
                </c:pt>
                <c:pt idx="260">
                  <c:v>66.365992518070158</c:v>
                </c:pt>
                <c:pt idx="261">
                  <c:v>66.365992516304189</c:v>
                </c:pt>
                <c:pt idx="262">
                  <c:v>66.365992518252455</c:v>
                </c:pt>
                <c:pt idx="263">
                  <c:v>66.36599251514798</c:v>
                </c:pt>
                <c:pt idx="264">
                  <c:v>66.365992513412394</c:v>
                </c:pt>
                <c:pt idx="265">
                  <c:v>66.365992516182374</c:v>
                </c:pt>
                <c:pt idx="266">
                  <c:v>66.365992516730344</c:v>
                </c:pt>
                <c:pt idx="267">
                  <c:v>66.365992519105149</c:v>
                </c:pt>
                <c:pt idx="268">
                  <c:v>66.365992515239014</c:v>
                </c:pt>
                <c:pt idx="269">
                  <c:v>66.365992517339208</c:v>
                </c:pt>
                <c:pt idx="270">
                  <c:v>66.365992519530906</c:v>
                </c:pt>
                <c:pt idx="271">
                  <c:v>66.365992517126088</c:v>
                </c:pt>
                <c:pt idx="272">
                  <c:v>66.365992519226495</c:v>
                </c:pt>
                <c:pt idx="273">
                  <c:v>66.365992515848049</c:v>
                </c:pt>
                <c:pt idx="274">
                  <c:v>66.365992520353188</c:v>
                </c:pt>
                <c:pt idx="275">
                  <c:v>66.365992513290578</c:v>
                </c:pt>
                <c:pt idx="276">
                  <c:v>66.365992514599355</c:v>
                </c:pt>
                <c:pt idx="277">
                  <c:v>66.36599251246848</c:v>
                </c:pt>
                <c:pt idx="278">
                  <c:v>66.365992517034783</c:v>
                </c:pt>
                <c:pt idx="279">
                  <c:v>66.365992520140182</c:v>
                </c:pt>
                <c:pt idx="280">
                  <c:v>66.365992517278485</c:v>
                </c:pt>
                <c:pt idx="281">
                  <c:v>66.365992519287758</c:v>
                </c:pt>
                <c:pt idx="282">
                  <c:v>66.365992517948214</c:v>
                </c:pt>
                <c:pt idx="283">
                  <c:v>66.3659925164865</c:v>
                </c:pt>
                <c:pt idx="284">
                  <c:v>66.365992518800354</c:v>
                </c:pt>
                <c:pt idx="285">
                  <c:v>66.365992515969324</c:v>
                </c:pt>
                <c:pt idx="286">
                  <c:v>66.365992515908758</c:v>
                </c:pt>
                <c:pt idx="287">
                  <c:v>66.365992516973904</c:v>
                </c:pt>
                <c:pt idx="288">
                  <c:v>66.365992516060615</c:v>
                </c:pt>
                <c:pt idx="289">
                  <c:v>66.365992517826072</c:v>
                </c:pt>
                <c:pt idx="290">
                  <c:v>66.365992517370088</c:v>
                </c:pt>
                <c:pt idx="291">
                  <c:v>66.365992516852089</c:v>
                </c:pt>
                <c:pt idx="292">
                  <c:v>66.365992517126088</c:v>
                </c:pt>
                <c:pt idx="293">
                  <c:v>66.365992518191518</c:v>
                </c:pt>
                <c:pt idx="294">
                  <c:v>66.365992518526127</c:v>
                </c:pt>
                <c:pt idx="295">
                  <c:v>66.365992518648227</c:v>
                </c:pt>
                <c:pt idx="296">
                  <c:v>66.365992515969324</c:v>
                </c:pt>
                <c:pt idx="297">
                  <c:v>66.365992514843256</c:v>
                </c:pt>
                <c:pt idx="298">
                  <c:v>66.365992518222114</c:v>
                </c:pt>
                <c:pt idx="299">
                  <c:v>66.365992517978484</c:v>
                </c:pt>
                <c:pt idx="300">
                  <c:v>66.365992518313789</c:v>
                </c:pt>
                <c:pt idx="301">
                  <c:v>66.365992516456117</c:v>
                </c:pt>
                <c:pt idx="302">
                  <c:v>66.365992518252455</c:v>
                </c:pt>
                <c:pt idx="303">
                  <c:v>66.365992518587205</c:v>
                </c:pt>
                <c:pt idx="304">
                  <c:v>66.365992520353188</c:v>
                </c:pt>
                <c:pt idx="305">
                  <c:v>66.365992514629994</c:v>
                </c:pt>
                <c:pt idx="306">
                  <c:v>66.365992520048778</c:v>
                </c:pt>
                <c:pt idx="307">
                  <c:v>66.365992518465504</c:v>
                </c:pt>
                <c:pt idx="308">
                  <c:v>66.3659925163346</c:v>
                </c:pt>
                <c:pt idx="309">
                  <c:v>66.365992514325669</c:v>
                </c:pt>
                <c:pt idx="310">
                  <c:v>66.365992515878489</c:v>
                </c:pt>
                <c:pt idx="311">
                  <c:v>66.365992515939041</c:v>
                </c:pt>
                <c:pt idx="312">
                  <c:v>66.365992516365125</c:v>
                </c:pt>
                <c:pt idx="313">
                  <c:v>66.365992514660405</c:v>
                </c:pt>
                <c:pt idx="314">
                  <c:v>66.365992514143358</c:v>
                </c:pt>
                <c:pt idx="315">
                  <c:v>66.365992517673973</c:v>
                </c:pt>
                <c:pt idx="316">
                  <c:v>66.365992520109558</c:v>
                </c:pt>
                <c:pt idx="317">
                  <c:v>66.365992516365125</c:v>
                </c:pt>
                <c:pt idx="318">
                  <c:v>66.365992520048778</c:v>
                </c:pt>
                <c:pt idx="319">
                  <c:v>66.365992515908758</c:v>
                </c:pt>
                <c:pt idx="320">
                  <c:v>66.365992516243296</c:v>
                </c:pt>
                <c:pt idx="321">
                  <c:v>66.365992518252455</c:v>
                </c:pt>
                <c:pt idx="322">
                  <c:v>66.365992514813058</c:v>
                </c:pt>
                <c:pt idx="323">
                  <c:v>66.365992514751582</c:v>
                </c:pt>
                <c:pt idx="324">
                  <c:v>66.365992516395494</c:v>
                </c:pt>
                <c:pt idx="325">
                  <c:v>66.365992517065209</c:v>
                </c:pt>
                <c:pt idx="326">
                  <c:v>66.365992516182374</c:v>
                </c:pt>
                <c:pt idx="327">
                  <c:v>66.365992517643605</c:v>
                </c:pt>
                <c:pt idx="328">
                  <c:v>66.365992519043985</c:v>
                </c:pt>
                <c:pt idx="329">
                  <c:v>66.365992516060615</c:v>
                </c:pt>
                <c:pt idx="330">
                  <c:v>66.365992521022889</c:v>
                </c:pt>
                <c:pt idx="331">
                  <c:v>66.365992518008895</c:v>
                </c:pt>
                <c:pt idx="332">
                  <c:v>66.365992517308769</c:v>
                </c:pt>
                <c:pt idx="333">
                  <c:v>66.365992516121324</c:v>
                </c:pt>
                <c:pt idx="334">
                  <c:v>66.36599251752169</c:v>
                </c:pt>
                <c:pt idx="335">
                  <c:v>66.365992518952524</c:v>
                </c:pt>
                <c:pt idx="336">
                  <c:v>66.365992517339208</c:v>
                </c:pt>
                <c:pt idx="337">
                  <c:v>66.365992518922198</c:v>
                </c:pt>
                <c:pt idx="338">
                  <c:v>66.365992517917988</c:v>
                </c:pt>
                <c:pt idx="339">
                  <c:v>66.365992517948214</c:v>
                </c:pt>
                <c:pt idx="340">
                  <c:v>66.365992516152005</c:v>
                </c:pt>
                <c:pt idx="341">
                  <c:v>66.365992518404482</c:v>
                </c:pt>
                <c:pt idx="342">
                  <c:v>66.365992516395494</c:v>
                </c:pt>
                <c:pt idx="343">
                  <c:v>66.365992520748989</c:v>
                </c:pt>
                <c:pt idx="344">
                  <c:v>66.365992516517295</c:v>
                </c:pt>
                <c:pt idx="345">
                  <c:v>66.365992518952524</c:v>
                </c:pt>
                <c:pt idx="346">
                  <c:v>66.365992516730344</c:v>
                </c:pt>
                <c:pt idx="347">
                  <c:v>66.365992515543255</c:v>
                </c:pt>
                <c:pt idx="348">
                  <c:v>66.365992517917988</c:v>
                </c:pt>
                <c:pt idx="349">
                  <c:v>66.365992517034783</c:v>
                </c:pt>
                <c:pt idx="350">
                  <c:v>66.365992518435007</c:v>
                </c:pt>
                <c:pt idx="351">
                  <c:v>66.365992517065209</c:v>
                </c:pt>
                <c:pt idx="352">
                  <c:v>66.365992516365125</c:v>
                </c:pt>
                <c:pt idx="353">
                  <c:v>66.365992516943408</c:v>
                </c:pt>
                <c:pt idx="354">
                  <c:v>66.365992518404482</c:v>
                </c:pt>
                <c:pt idx="355">
                  <c:v>66.365992516060615</c:v>
                </c:pt>
                <c:pt idx="356">
                  <c:v>66.365992517673973</c:v>
                </c:pt>
                <c:pt idx="357">
                  <c:v>66.365992517643605</c:v>
                </c:pt>
                <c:pt idx="358">
                  <c:v>66.365992515999807</c:v>
                </c:pt>
                <c:pt idx="359">
                  <c:v>66.365992515908758</c:v>
                </c:pt>
                <c:pt idx="360">
                  <c:v>66.365992517613108</c:v>
                </c:pt>
                <c:pt idx="361">
                  <c:v>66.365992520383458</c:v>
                </c:pt>
                <c:pt idx="362">
                  <c:v>66.365992518252455</c:v>
                </c:pt>
                <c:pt idx="363">
                  <c:v>66.365992517430371</c:v>
                </c:pt>
                <c:pt idx="364">
                  <c:v>66.365992517004244</c:v>
                </c:pt>
                <c:pt idx="365">
                  <c:v>66.365992516912996</c:v>
                </c:pt>
                <c:pt idx="366">
                  <c:v>66.365992519105149</c:v>
                </c:pt>
                <c:pt idx="367">
                  <c:v>66.36599251934868</c:v>
                </c:pt>
                <c:pt idx="368">
                  <c:v>66.365992516638826</c:v>
                </c:pt>
                <c:pt idx="369">
                  <c:v>66.365992515878489</c:v>
                </c:pt>
                <c:pt idx="370">
                  <c:v>66.365992517034783</c:v>
                </c:pt>
                <c:pt idx="371">
                  <c:v>66.365992517613108</c:v>
                </c:pt>
                <c:pt idx="372">
                  <c:v>66.365992518435007</c:v>
                </c:pt>
                <c:pt idx="373">
                  <c:v>66.365992518739404</c:v>
                </c:pt>
                <c:pt idx="374">
                  <c:v>66.365992518313789</c:v>
                </c:pt>
                <c:pt idx="375">
                  <c:v>66.365992518130625</c:v>
                </c:pt>
                <c:pt idx="376">
                  <c:v>66.365992516365125</c:v>
                </c:pt>
                <c:pt idx="377">
                  <c:v>66.365992518617958</c:v>
                </c:pt>
                <c:pt idx="378">
                  <c:v>66.365992517552115</c:v>
                </c:pt>
                <c:pt idx="379">
                  <c:v>66.365992517004244</c:v>
                </c:pt>
                <c:pt idx="380">
                  <c:v>66.365992518465504</c:v>
                </c:pt>
                <c:pt idx="381">
                  <c:v>66.365992518374242</c:v>
                </c:pt>
                <c:pt idx="382">
                  <c:v>66.365992518039306</c:v>
                </c:pt>
                <c:pt idx="383">
                  <c:v>66.365992515360958</c:v>
                </c:pt>
                <c:pt idx="384">
                  <c:v>66.365992519774409</c:v>
                </c:pt>
                <c:pt idx="385">
                  <c:v>66.365992518922198</c:v>
                </c:pt>
                <c:pt idx="386">
                  <c:v>66.36599251752169</c:v>
                </c:pt>
                <c:pt idx="387">
                  <c:v>66.365992519013858</c:v>
                </c:pt>
                <c:pt idx="388">
                  <c:v>66.365992515969324</c:v>
                </c:pt>
                <c:pt idx="389">
                  <c:v>66.365992518922198</c:v>
                </c:pt>
                <c:pt idx="390">
                  <c:v>66.365992518039306</c:v>
                </c:pt>
                <c:pt idx="391">
                  <c:v>66.365992517826072</c:v>
                </c:pt>
                <c:pt idx="392">
                  <c:v>66.365992517795789</c:v>
                </c:pt>
                <c:pt idx="393">
                  <c:v>66.365992516943408</c:v>
                </c:pt>
                <c:pt idx="394">
                  <c:v>66.365992516791025</c:v>
                </c:pt>
                <c:pt idx="395">
                  <c:v>66.365992516152005</c:v>
                </c:pt>
                <c:pt idx="396">
                  <c:v>66.365992517308769</c:v>
                </c:pt>
                <c:pt idx="397">
                  <c:v>66.365992517978484</c:v>
                </c:pt>
                <c:pt idx="398">
                  <c:v>66.365992517978484</c:v>
                </c:pt>
                <c:pt idx="399">
                  <c:v>66.365992518435007</c:v>
                </c:pt>
                <c:pt idx="400">
                  <c:v>66.365992517673973</c:v>
                </c:pt>
                <c:pt idx="401">
                  <c:v>66.365992516365125</c:v>
                </c:pt>
                <c:pt idx="402">
                  <c:v>66.365992516365125</c:v>
                </c:pt>
                <c:pt idx="403">
                  <c:v>66.365992516882457</c:v>
                </c:pt>
                <c:pt idx="404">
                  <c:v>66.365992518130625</c:v>
                </c:pt>
                <c:pt idx="405">
                  <c:v>66.365992514995384</c:v>
                </c:pt>
                <c:pt idx="406">
                  <c:v>66.365992517156357</c:v>
                </c:pt>
                <c:pt idx="407">
                  <c:v>66.365992519500395</c:v>
                </c:pt>
                <c:pt idx="408">
                  <c:v>66.365992517734853</c:v>
                </c:pt>
                <c:pt idx="409">
                  <c:v>66.365992519530906</c:v>
                </c:pt>
                <c:pt idx="410">
                  <c:v>66.365992517673973</c:v>
                </c:pt>
                <c:pt idx="411">
                  <c:v>66.365992519287758</c:v>
                </c:pt>
                <c:pt idx="412">
                  <c:v>66.365992517948214</c:v>
                </c:pt>
                <c:pt idx="413">
                  <c:v>66.365992519135588</c:v>
                </c:pt>
                <c:pt idx="414">
                  <c:v>66.365992516608472</c:v>
                </c:pt>
                <c:pt idx="415">
                  <c:v>66.365992516912996</c:v>
                </c:pt>
                <c:pt idx="416">
                  <c:v>66.365992517034783</c:v>
                </c:pt>
                <c:pt idx="417">
                  <c:v>66.365992516243296</c:v>
                </c:pt>
                <c:pt idx="418">
                  <c:v>66.365992516852089</c:v>
                </c:pt>
                <c:pt idx="419">
                  <c:v>66.365992515208788</c:v>
                </c:pt>
                <c:pt idx="420">
                  <c:v>66.3659925164865</c:v>
                </c:pt>
                <c:pt idx="421">
                  <c:v>66.365992516456117</c:v>
                </c:pt>
                <c:pt idx="422">
                  <c:v>66.365992516395494</c:v>
                </c:pt>
                <c:pt idx="423">
                  <c:v>66.365992518648227</c:v>
                </c:pt>
                <c:pt idx="424">
                  <c:v>66.365992517552115</c:v>
                </c:pt>
                <c:pt idx="425">
                  <c:v>66.365992519865841</c:v>
                </c:pt>
                <c:pt idx="426">
                  <c:v>66.365992516517295</c:v>
                </c:pt>
                <c:pt idx="427">
                  <c:v>66.365992516365125</c:v>
                </c:pt>
                <c:pt idx="428">
                  <c:v>66.3659925164865</c:v>
                </c:pt>
                <c:pt idx="429">
                  <c:v>66.365992516395494</c:v>
                </c:pt>
                <c:pt idx="430">
                  <c:v>66.365992517613108</c:v>
                </c:pt>
                <c:pt idx="431">
                  <c:v>66.365992516182374</c:v>
                </c:pt>
                <c:pt idx="432">
                  <c:v>66.365992518100342</c:v>
                </c:pt>
                <c:pt idx="433">
                  <c:v>66.365992519074325</c:v>
                </c:pt>
                <c:pt idx="434">
                  <c:v>66.3659925163346</c:v>
                </c:pt>
                <c:pt idx="435">
                  <c:v>66.365992516852089</c:v>
                </c:pt>
                <c:pt idx="436">
                  <c:v>66.365992517095606</c:v>
                </c:pt>
                <c:pt idx="437">
                  <c:v>66.365992518252455</c:v>
                </c:pt>
                <c:pt idx="438">
                  <c:v>66.365992517765278</c:v>
                </c:pt>
                <c:pt idx="439">
                  <c:v>66.365992516456117</c:v>
                </c:pt>
                <c:pt idx="440">
                  <c:v>66.365992516212984</c:v>
                </c:pt>
                <c:pt idx="441">
                  <c:v>66.365992518282795</c:v>
                </c:pt>
                <c:pt idx="442">
                  <c:v>66.3659925163346</c:v>
                </c:pt>
                <c:pt idx="443">
                  <c:v>66.365992519196098</c:v>
                </c:pt>
                <c:pt idx="444">
                  <c:v>66.365992516791025</c:v>
                </c:pt>
                <c:pt idx="445">
                  <c:v>66.365992517095606</c:v>
                </c:pt>
                <c:pt idx="446">
                  <c:v>66.365992517552115</c:v>
                </c:pt>
                <c:pt idx="447">
                  <c:v>66.365992518982907</c:v>
                </c:pt>
                <c:pt idx="448">
                  <c:v>66.365992518070158</c:v>
                </c:pt>
                <c:pt idx="449">
                  <c:v>66.365992516791025</c:v>
                </c:pt>
                <c:pt idx="450">
                  <c:v>66.365992516638826</c:v>
                </c:pt>
                <c:pt idx="451">
                  <c:v>66.365992517491179</c:v>
                </c:pt>
                <c:pt idx="452">
                  <c:v>66.365992516882457</c:v>
                </c:pt>
                <c:pt idx="453">
                  <c:v>66.365992517217848</c:v>
                </c:pt>
                <c:pt idx="454">
                  <c:v>66.365992518465504</c:v>
                </c:pt>
                <c:pt idx="455">
                  <c:v>66.365992517430371</c:v>
                </c:pt>
                <c:pt idx="456">
                  <c:v>66.365992517095606</c:v>
                </c:pt>
                <c:pt idx="457">
                  <c:v>66.365992514934405</c:v>
                </c:pt>
                <c:pt idx="458">
                  <c:v>66.365992516821549</c:v>
                </c:pt>
                <c:pt idx="459">
                  <c:v>66.365992516821549</c:v>
                </c:pt>
                <c:pt idx="460">
                  <c:v>66.365992519287758</c:v>
                </c:pt>
                <c:pt idx="461">
                  <c:v>66.365992517765278</c:v>
                </c:pt>
                <c:pt idx="462">
                  <c:v>66.365992518495844</c:v>
                </c:pt>
                <c:pt idx="463">
                  <c:v>66.3659925163346</c:v>
                </c:pt>
                <c:pt idx="464">
                  <c:v>66.365992519318283</c:v>
                </c:pt>
                <c:pt idx="465">
                  <c:v>66.365992518465504</c:v>
                </c:pt>
                <c:pt idx="466">
                  <c:v>66.365992516973904</c:v>
                </c:pt>
                <c:pt idx="467">
                  <c:v>66.365992517978484</c:v>
                </c:pt>
                <c:pt idx="468">
                  <c:v>66.365992518556752</c:v>
                </c:pt>
                <c:pt idx="469">
                  <c:v>66.365992518648227</c:v>
                </c:pt>
                <c:pt idx="470">
                  <c:v>66.365992517582526</c:v>
                </c:pt>
                <c:pt idx="471">
                  <c:v>66.365992517126088</c:v>
                </c:pt>
                <c:pt idx="472">
                  <c:v>66.365992518982907</c:v>
                </c:pt>
                <c:pt idx="473">
                  <c:v>66.365992517339208</c:v>
                </c:pt>
                <c:pt idx="474">
                  <c:v>66.365992516852089</c:v>
                </c:pt>
                <c:pt idx="475">
                  <c:v>66.365992514721142</c:v>
                </c:pt>
                <c:pt idx="476">
                  <c:v>66.365992515391142</c:v>
                </c:pt>
                <c:pt idx="477">
                  <c:v>66.365992517187024</c:v>
                </c:pt>
                <c:pt idx="478">
                  <c:v>66.365992519287758</c:v>
                </c:pt>
                <c:pt idx="479">
                  <c:v>66.365992516973904</c:v>
                </c:pt>
                <c:pt idx="480">
                  <c:v>66.365992515056078</c:v>
                </c:pt>
                <c:pt idx="481">
                  <c:v>66.365992518465504</c:v>
                </c:pt>
                <c:pt idx="482">
                  <c:v>66.365992517917988</c:v>
                </c:pt>
                <c:pt idx="483">
                  <c:v>66.36599251752169</c:v>
                </c:pt>
                <c:pt idx="484">
                  <c:v>66.365992516060615</c:v>
                </c:pt>
                <c:pt idx="485">
                  <c:v>66.365992517399988</c:v>
                </c:pt>
                <c:pt idx="486">
                  <c:v>66.365992517126088</c:v>
                </c:pt>
                <c:pt idx="487">
                  <c:v>66.365992518830708</c:v>
                </c:pt>
                <c:pt idx="488">
                  <c:v>66.365992518404482</c:v>
                </c:pt>
                <c:pt idx="489">
                  <c:v>66.365992517978484</c:v>
                </c:pt>
                <c:pt idx="490">
                  <c:v>66.365992517643605</c:v>
                </c:pt>
                <c:pt idx="491">
                  <c:v>66.365992518709007</c:v>
                </c:pt>
                <c:pt idx="492">
                  <c:v>66.365992517308769</c:v>
                </c:pt>
                <c:pt idx="493">
                  <c:v>66.365992517095606</c:v>
                </c:pt>
                <c:pt idx="494">
                  <c:v>66.365992516608472</c:v>
                </c:pt>
                <c:pt idx="495">
                  <c:v>66.365992518313789</c:v>
                </c:pt>
                <c:pt idx="496">
                  <c:v>66.365992517034783</c:v>
                </c:pt>
                <c:pt idx="497">
                  <c:v>66.365992518435007</c:v>
                </c:pt>
                <c:pt idx="498">
                  <c:v>66.365992516638826</c:v>
                </c:pt>
                <c:pt idx="499">
                  <c:v>66.365992517278485</c:v>
                </c:pt>
                <c:pt idx="500">
                  <c:v>66.365992515421226</c:v>
                </c:pt>
                <c:pt idx="501">
                  <c:v>66.365992517856583</c:v>
                </c:pt>
                <c:pt idx="502">
                  <c:v>66.365992517673973</c:v>
                </c:pt>
                <c:pt idx="503">
                  <c:v>66.365992516456117</c:v>
                </c:pt>
                <c:pt idx="504">
                  <c:v>66.365992516760627</c:v>
                </c:pt>
                <c:pt idx="505">
                  <c:v>66.365992516669323</c:v>
                </c:pt>
                <c:pt idx="506">
                  <c:v>66.365992519561289</c:v>
                </c:pt>
                <c:pt idx="507">
                  <c:v>66.365992517034783</c:v>
                </c:pt>
                <c:pt idx="508">
                  <c:v>66.365992517217848</c:v>
                </c:pt>
                <c:pt idx="509">
                  <c:v>66.365992518435007</c:v>
                </c:pt>
                <c:pt idx="510">
                  <c:v>66.365992517552115</c:v>
                </c:pt>
                <c:pt idx="511">
                  <c:v>66.365992519165815</c:v>
                </c:pt>
                <c:pt idx="512">
                  <c:v>66.365992516760627</c:v>
                </c:pt>
                <c:pt idx="513">
                  <c:v>66.365992517613108</c:v>
                </c:pt>
                <c:pt idx="514">
                  <c:v>66.365992518161107</c:v>
                </c:pt>
                <c:pt idx="515">
                  <c:v>66.365992516852089</c:v>
                </c:pt>
                <c:pt idx="516">
                  <c:v>66.365992516638826</c:v>
                </c:pt>
                <c:pt idx="517">
                  <c:v>66.365992516152005</c:v>
                </c:pt>
                <c:pt idx="518">
                  <c:v>66.365992517126088</c:v>
                </c:pt>
                <c:pt idx="519">
                  <c:v>66.365992517339208</c:v>
                </c:pt>
                <c:pt idx="520">
                  <c:v>66.365992516699848</c:v>
                </c:pt>
                <c:pt idx="521">
                  <c:v>66.365992517430371</c:v>
                </c:pt>
                <c:pt idx="522">
                  <c:v>66.365992518952524</c:v>
                </c:pt>
                <c:pt idx="523">
                  <c:v>66.365992516882457</c:v>
                </c:pt>
                <c:pt idx="524">
                  <c:v>66.365992517704271</c:v>
                </c:pt>
                <c:pt idx="525">
                  <c:v>66.365992517370088</c:v>
                </c:pt>
                <c:pt idx="526">
                  <c:v>66.365992518891659</c:v>
                </c:pt>
                <c:pt idx="527">
                  <c:v>66.365992516030204</c:v>
                </c:pt>
                <c:pt idx="528">
                  <c:v>66.365992517370088</c:v>
                </c:pt>
                <c:pt idx="529">
                  <c:v>66.365992517248259</c:v>
                </c:pt>
                <c:pt idx="530">
                  <c:v>66.365992515908758</c:v>
                </c:pt>
                <c:pt idx="531">
                  <c:v>66.365992516699848</c:v>
                </c:pt>
                <c:pt idx="532">
                  <c:v>66.365992518526127</c:v>
                </c:pt>
                <c:pt idx="533">
                  <c:v>66.365992518070158</c:v>
                </c:pt>
                <c:pt idx="534">
                  <c:v>66.365992516182374</c:v>
                </c:pt>
                <c:pt idx="535">
                  <c:v>66.365992516760627</c:v>
                </c:pt>
                <c:pt idx="536">
                  <c:v>66.365992516638826</c:v>
                </c:pt>
                <c:pt idx="537">
                  <c:v>66.365992517339208</c:v>
                </c:pt>
                <c:pt idx="538">
                  <c:v>66.365992517399988</c:v>
                </c:pt>
                <c:pt idx="539">
                  <c:v>66.3659925164865</c:v>
                </c:pt>
                <c:pt idx="540">
                  <c:v>66.365992517948214</c:v>
                </c:pt>
                <c:pt idx="541">
                  <c:v>66.365992515908758</c:v>
                </c:pt>
                <c:pt idx="542">
                  <c:v>66.365992516182374</c:v>
                </c:pt>
                <c:pt idx="543">
                  <c:v>66.365992516730344</c:v>
                </c:pt>
                <c:pt idx="544">
                  <c:v>66.365992516060615</c:v>
                </c:pt>
                <c:pt idx="545">
                  <c:v>66.365992517765278</c:v>
                </c:pt>
                <c:pt idx="546">
                  <c:v>66.365992518100342</c:v>
                </c:pt>
                <c:pt idx="547">
                  <c:v>66.365992517248259</c:v>
                </c:pt>
                <c:pt idx="548">
                  <c:v>66.365992517978484</c:v>
                </c:pt>
                <c:pt idx="549">
                  <c:v>66.365992515025695</c:v>
                </c:pt>
                <c:pt idx="550">
                  <c:v>66.365992516669323</c:v>
                </c:pt>
                <c:pt idx="551">
                  <c:v>66.365992517430371</c:v>
                </c:pt>
                <c:pt idx="552">
                  <c:v>66.365992516638826</c:v>
                </c:pt>
                <c:pt idx="553">
                  <c:v>66.365992517582526</c:v>
                </c:pt>
                <c:pt idx="554">
                  <c:v>66.365992518861205</c:v>
                </c:pt>
                <c:pt idx="555">
                  <c:v>66.365992517004244</c:v>
                </c:pt>
                <c:pt idx="556">
                  <c:v>66.365992517673973</c:v>
                </c:pt>
                <c:pt idx="557">
                  <c:v>66.365992517613108</c:v>
                </c:pt>
                <c:pt idx="558">
                  <c:v>66.365992516669323</c:v>
                </c:pt>
                <c:pt idx="559">
                  <c:v>66.365992517004244</c:v>
                </c:pt>
                <c:pt idx="560">
                  <c:v>66.365992518374242</c:v>
                </c:pt>
                <c:pt idx="561">
                  <c:v>66.365992516760627</c:v>
                </c:pt>
                <c:pt idx="562">
                  <c:v>66.365992515634488</c:v>
                </c:pt>
                <c:pt idx="563">
                  <c:v>66.365992517582526</c:v>
                </c:pt>
                <c:pt idx="564">
                  <c:v>66.365992517460725</c:v>
                </c:pt>
                <c:pt idx="565">
                  <c:v>66.365992517734853</c:v>
                </c:pt>
                <c:pt idx="566">
                  <c:v>66.365992516821549</c:v>
                </c:pt>
                <c:pt idx="567">
                  <c:v>66.365992518191518</c:v>
                </c:pt>
                <c:pt idx="568">
                  <c:v>66.365992517339208</c:v>
                </c:pt>
                <c:pt idx="569">
                  <c:v>66.365992518678524</c:v>
                </c:pt>
                <c:pt idx="570">
                  <c:v>66.365992518556752</c:v>
                </c:pt>
                <c:pt idx="571">
                  <c:v>66.365992517308769</c:v>
                </c:pt>
                <c:pt idx="572">
                  <c:v>66.365992517430371</c:v>
                </c:pt>
                <c:pt idx="573">
                  <c:v>66.365992518313789</c:v>
                </c:pt>
                <c:pt idx="574">
                  <c:v>66.365992518556752</c:v>
                </c:pt>
                <c:pt idx="575">
                  <c:v>66.365992517826072</c:v>
                </c:pt>
                <c:pt idx="576">
                  <c:v>66.365992519257389</c:v>
                </c:pt>
                <c:pt idx="577">
                  <c:v>66.365992517826072</c:v>
                </c:pt>
                <c:pt idx="578">
                  <c:v>66.365992517399988</c:v>
                </c:pt>
                <c:pt idx="579">
                  <c:v>66.365992516912996</c:v>
                </c:pt>
                <c:pt idx="580">
                  <c:v>66.365992516852089</c:v>
                </c:pt>
                <c:pt idx="581">
                  <c:v>66.365992516791025</c:v>
                </c:pt>
                <c:pt idx="582">
                  <c:v>66.365992519379148</c:v>
                </c:pt>
                <c:pt idx="583">
                  <c:v>66.365992518008895</c:v>
                </c:pt>
                <c:pt idx="584">
                  <c:v>66.365992517917988</c:v>
                </c:pt>
                <c:pt idx="585">
                  <c:v>66.365992517765278</c:v>
                </c:pt>
                <c:pt idx="586">
                  <c:v>66.365992517887094</c:v>
                </c:pt>
                <c:pt idx="587">
                  <c:v>66.365992516760627</c:v>
                </c:pt>
                <c:pt idx="588">
                  <c:v>66.365992516608472</c:v>
                </c:pt>
                <c:pt idx="589">
                  <c:v>66.365992518465504</c:v>
                </c:pt>
                <c:pt idx="590">
                  <c:v>66.365992518709007</c:v>
                </c:pt>
                <c:pt idx="591">
                  <c:v>66.365992516821549</c:v>
                </c:pt>
                <c:pt idx="592">
                  <c:v>66.365992518100342</c:v>
                </c:pt>
                <c:pt idx="593">
                  <c:v>66.365992517491179</c:v>
                </c:pt>
                <c:pt idx="594">
                  <c:v>66.365992517126088</c:v>
                </c:pt>
                <c:pt idx="595">
                  <c:v>66.365992517765278</c:v>
                </c:pt>
                <c:pt idx="596">
                  <c:v>66.365992516182374</c:v>
                </c:pt>
                <c:pt idx="597">
                  <c:v>66.365992517187024</c:v>
                </c:pt>
                <c:pt idx="598">
                  <c:v>66.365992517278485</c:v>
                </c:pt>
                <c:pt idx="599">
                  <c:v>66.365992518800354</c:v>
                </c:pt>
                <c:pt idx="600">
                  <c:v>66.365992518222114</c:v>
                </c:pt>
                <c:pt idx="601">
                  <c:v>66.365992517765278</c:v>
                </c:pt>
                <c:pt idx="602">
                  <c:v>66.365992517095606</c:v>
                </c:pt>
                <c:pt idx="603">
                  <c:v>66.365992515878489</c:v>
                </c:pt>
                <c:pt idx="604">
                  <c:v>66.365992518587205</c:v>
                </c:pt>
                <c:pt idx="605">
                  <c:v>66.365992518465504</c:v>
                </c:pt>
                <c:pt idx="606">
                  <c:v>66.365992516882457</c:v>
                </c:pt>
                <c:pt idx="607">
                  <c:v>66.365992517643605</c:v>
                </c:pt>
                <c:pt idx="608">
                  <c:v>66.365992517826072</c:v>
                </c:pt>
                <c:pt idx="609">
                  <c:v>66.365992517278485</c:v>
                </c:pt>
                <c:pt idx="610">
                  <c:v>66.365992517095606</c:v>
                </c:pt>
                <c:pt idx="611">
                  <c:v>66.365992516456117</c:v>
                </c:pt>
                <c:pt idx="612">
                  <c:v>66.365992515969324</c:v>
                </c:pt>
                <c:pt idx="613">
                  <c:v>66.365992517034783</c:v>
                </c:pt>
                <c:pt idx="614">
                  <c:v>66.365992518404482</c:v>
                </c:pt>
                <c:pt idx="615">
                  <c:v>66.365992517613108</c:v>
                </c:pt>
                <c:pt idx="616">
                  <c:v>66.365992518952524</c:v>
                </c:pt>
                <c:pt idx="617">
                  <c:v>66.365992516912996</c:v>
                </c:pt>
                <c:pt idx="618">
                  <c:v>66.365992517430371</c:v>
                </c:pt>
                <c:pt idx="619">
                  <c:v>66.365992517948214</c:v>
                </c:pt>
                <c:pt idx="620">
                  <c:v>66.365992517339208</c:v>
                </c:pt>
                <c:pt idx="621">
                  <c:v>66.3659925157868</c:v>
                </c:pt>
                <c:pt idx="622">
                  <c:v>66.365992517248259</c:v>
                </c:pt>
                <c:pt idx="623">
                  <c:v>66.365992517126088</c:v>
                </c:pt>
                <c:pt idx="624">
                  <c:v>66.365992518861205</c:v>
                </c:pt>
                <c:pt idx="625">
                  <c:v>66.365992518770085</c:v>
                </c:pt>
                <c:pt idx="626">
                  <c:v>66.365992516273707</c:v>
                </c:pt>
                <c:pt idx="627">
                  <c:v>66.365992518709007</c:v>
                </c:pt>
                <c:pt idx="628">
                  <c:v>66.365992516608472</c:v>
                </c:pt>
                <c:pt idx="629">
                  <c:v>66.365992517552115</c:v>
                </c:pt>
                <c:pt idx="630">
                  <c:v>66.365992517187024</c:v>
                </c:pt>
                <c:pt idx="631">
                  <c:v>66.365992518861205</c:v>
                </c:pt>
                <c:pt idx="632">
                  <c:v>66.365992517704271</c:v>
                </c:pt>
                <c:pt idx="633">
                  <c:v>66.365992517704271</c:v>
                </c:pt>
                <c:pt idx="634">
                  <c:v>66.36599251752169</c:v>
                </c:pt>
                <c:pt idx="635">
                  <c:v>66.365992517217848</c:v>
                </c:pt>
                <c:pt idx="636">
                  <c:v>66.365992518739404</c:v>
                </c:pt>
                <c:pt idx="637">
                  <c:v>66.365992516699848</c:v>
                </c:pt>
                <c:pt idx="638">
                  <c:v>66.365992516882457</c:v>
                </c:pt>
                <c:pt idx="639">
                  <c:v>66.365992516121324</c:v>
                </c:pt>
                <c:pt idx="640">
                  <c:v>66.365992517126088</c:v>
                </c:pt>
                <c:pt idx="641">
                  <c:v>66.365992517156357</c:v>
                </c:pt>
                <c:pt idx="642">
                  <c:v>66.365992517643605</c:v>
                </c:pt>
                <c:pt idx="643">
                  <c:v>66.365992518161107</c:v>
                </c:pt>
                <c:pt idx="644">
                  <c:v>66.365992516212984</c:v>
                </c:pt>
                <c:pt idx="645">
                  <c:v>66.365992518222114</c:v>
                </c:pt>
                <c:pt idx="646">
                  <c:v>66.365992516090955</c:v>
                </c:pt>
                <c:pt idx="647">
                  <c:v>66.365992517643605</c:v>
                </c:pt>
                <c:pt idx="648">
                  <c:v>66.365992517826072</c:v>
                </c:pt>
                <c:pt idx="649">
                  <c:v>66.365992518100342</c:v>
                </c:pt>
                <c:pt idx="650">
                  <c:v>66.365992515878489</c:v>
                </c:pt>
                <c:pt idx="651">
                  <c:v>66.365992518617958</c:v>
                </c:pt>
                <c:pt idx="652">
                  <c:v>66.365992517156357</c:v>
                </c:pt>
                <c:pt idx="653">
                  <c:v>66.365992517491179</c:v>
                </c:pt>
                <c:pt idx="654">
                  <c:v>66.365992516304189</c:v>
                </c:pt>
                <c:pt idx="655">
                  <c:v>66.365992516821549</c:v>
                </c:pt>
                <c:pt idx="656">
                  <c:v>66.365992516349905</c:v>
                </c:pt>
                <c:pt idx="657">
                  <c:v>66.365992518191518</c:v>
                </c:pt>
                <c:pt idx="658">
                  <c:v>66.365992517856583</c:v>
                </c:pt>
                <c:pt idx="659">
                  <c:v>66.365992517552115</c:v>
                </c:pt>
                <c:pt idx="660">
                  <c:v>66.365992516943408</c:v>
                </c:pt>
                <c:pt idx="661">
                  <c:v>66.365992516760627</c:v>
                </c:pt>
                <c:pt idx="662">
                  <c:v>66.365992518130625</c:v>
                </c:pt>
                <c:pt idx="663">
                  <c:v>66.365992517217848</c:v>
                </c:pt>
                <c:pt idx="664">
                  <c:v>66.365992516760627</c:v>
                </c:pt>
                <c:pt idx="665">
                  <c:v>66.365992516821549</c:v>
                </c:pt>
                <c:pt idx="666">
                  <c:v>66.365992516760627</c:v>
                </c:pt>
                <c:pt idx="667">
                  <c:v>66.365992516882457</c:v>
                </c:pt>
                <c:pt idx="668">
                  <c:v>66.365992515802319</c:v>
                </c:pt>
                <c:pt idx="669">
                  <c:v>66.365992516745607</c:v>
                </c:pt>
                <c:pt idx="670">
                  <c:v>66.365992516578189</c:v>
                </c:pt>
                <c:pt idx="671">
                  <c:v>66.365992517049989</c:v>
                </c:pt>
                <c:pt idx="672">
                  <c:v>66.365992517719704</c:v>
                </c:pt>
                <c:pt idx="673">
                  <c:v>66.365992518313789</c:v>
                </c:pt>
                <c:pt idx="674">
                  <c:v>66.365992517993604</c:v>
                </c:pt>
                <c:pt idx="675">
                  <c:v>66.3659925173543</c:v>
                </c:pt>
                <c:pt idx="676">
                  <c:v>66.365992517902441</c:v>
                </c:pt>
                <c:pt idx="677">
                  <c:v>66.365992517841406</c:v>
                </c:pt>
                <c:pt idx="678">
                  <c:v>66.365992518039306</c:v>
                </c:pt>
                <c:pt idx="679">
                  <c:v>66.365992515497524</c:v>
                </c:pt>
                <c:pt idx="680">
                  <c:v>66.365992517370088</c:v>
                </c:pt>
                <c:pt idx="681">
                  <c:v>66.365992517948214</c:v>
                </c:pt>
                <c:pt idx="682">
                  <c:v>66.365992517034783</c:v>
                </c:pt>
                <c:pt idx="683">
                  <c:v>66.365992517384754</c:v>
                </c:pt>
                <c:pt idx="684">
                  <c:v>66.365992518207179</c:v>
                </c:pt>
                <c:pt idx="685">
                  <c:v>66.365992517019507</c:v>
                </c:pt>
                <c:pt idx="686">
                  <c:v>66.365992517506484</c:v>
                </c:pt>
                <c:pt idx="687">
                  <c:v>66.365992516973904</c:v>
                </c:pt>
                <c:pt idx="688">
                  <c:v>66.365992517460725</c:v>
                </c:pt>
                <c:pt idx="689">
                  <c:v>66.365992519318283</c:v>
                </c:pt>
                <c:pt idx="690">
                  <c:v>66.365992517110939</c:v>
                </c:pt>
                <c:pt idx="691">
                  <c:v>66.365992517263123</c:v>
                </c:pt>
                <c:pt idx="692">
                  <c:v>66.365992516760627</c:v>
                </c:pt>
                <c:pt idx="693">
                  <c:v>66.365992517110939</c:v>
                </c:pt>
                <c:pt idx="694">
                  <c:v>66.365992516243296</c:v>
                </c:pt>
                <c:pt idx="695">
                  <c:v>66.365992516638826</c:v>
                </c:pt>
                <c:pt idx="696">
                  <c:v>66.365992517643605</c:v>
                </c:pt>
                <c:pt idx="697">
                  <c:v>66.365992517034783</c:v>
                </c:pt>
                <c:pt idx="698">
                  <c:v>66.365992516319395</c:v>
                </c:pt>
                <c:pt idx="699">
                  <c:v>66.365992517080315</c:v>
                </c:pt>
                <c:pt idx="700">
                  <c:v>66.365992516517295</c:v>
                </c:pt>
                <c:pt idx="701">
                  <c:v>66.365992516608472</c:v>
                </c:pt>
                <c:pt idx="702">
                  <c:v>66.365992516547706</c:v>
                </c:pt>
                <c:pt idx="703">
                  <c:v>66.365992517034783</c:v>
                </c:pt>
                <c:pt idx="704">
                  <c:v>66.365992518358908</c:v>
                </c:pt>
                <c:pt idx="705">
                  <c:v>66.365992518556752</c:v>
                </c:pt>
                <c:pt idx="706">
                  <c:v>66.365992518495844</c:v>
                </c:pt>
                <c:pt idx="707">
                  <c:v>66.365992516471422</c:v>
                </c:pt>
                <c:pt idx="708">
                  <c:v>66.365992518070158</c:v>
                </c:pt>
                <c:pt idx="709">
                  <c:v>66.365992516562727</c:v>
                </c:pt>
                <c:pt idx="710">
                  <c:v>66.365992518054327</c:v>
                </c:pt>
                <c:pt idx="711">
                  <c:v>66.365992516806415</c:v>
                </c:pt>
                <c:pt idx="712">
                  <c:v>66.365992517308769</c:v>
                </c:pt>
                <c:pt idx="713">
                  <c:v>66.365992517750044</c:v>
                </c:pt>
                <c:pt idx="714">
                  <c:v>66.365992518115888</c:v>
                </c:pt>
                <c:pt idx="715">
                  <c:v>66.365992518313789</c:v>
                </c:pt>
                <c:pt idx="716">
                  <c:v>66.365992517308769</c:v>
                </c:pt>
                <c:pt idx="717">
                  <c:v>66.365992518130625</c:v>
                </c:pt>
                <c:pt idx="718">
                  <c:v>66.365992517080315</c:v>
                </c:pt>
                <c:pt idx="719">
                  <c:v>66.365992518039306</c:v>
                </c:pt>
                <c:pt idx="720">
                  <c:v>66.365992517004244</c:v>
                </c:pt>
                <c:pt idx="721">
                  <c:v>66.365992517613108</c:v>
                </c:pt>
                <c:pt idx="722">
                  <c:v>66.365992516699848</c:v>
                </c:pt>
                <c:pt idx="723">
                  <c:v>66.365992516988925</c:v>
                </c:pt>
                <c:pt idx="724">
                  <c:v>66.365992516395494</c:v>
                </c:pt>
                <c:pt idx="725">
                  <c:v>66.365992516471422</c:v>
                </c:pt>
                <c:pt idx="726">
                  <c:v>66.3659925164865</c:v>
                </c:pt>
                <c:pt idx="727">
                  <c:v>66.365992516638826</c:v>
                </c:pt>
                <c:pt idx="728">
                  <c:v>66.365992516745607</c:v>
                </c:pt>
                <c:pt idx="729">
                  <c:v>66.365992517049989</c:v>
                </c:pt>
                <c:pt idx="730">
                  <c:v>66.365992516699848</c:v>
                </c:pt>
                <c:pt idx="731">
                  <c:v>66.365992517384754</c:v>
                </c:pt>
                <c:pt idx="732">
                  <c:v>66.365992518313789</c:v>
                </c:pt>
                <c:pt idx="733">
                  <c:v>66.365992516958528</c:v>
                </c:pt>
                <c:pt idx="734">
                  <c:v>66.365992516928173</c:v>
                </c:pt>
                <c:pt idx="735">
                  <c:v>66.365992516258444</c:v>
                </c:pt>
                <c:pt idx="736">
                  <c:v>66.365992517872158</c:v>
                </c:pt>
                <c:pt idx="737">
                  <c:v>66.365992516852089</c:v>
                </c:pt>
                <c:pt idx="738">
                  <c:v>66.365992517810994</c:v>
                </c:pt>
                <c:pt idx="739">
                  <c:v>66.365992516973904</c:v>
                </c:pt>
                <c:pt idx="740">
                  <c:v>66.365992517172188</c:v>
                </c:pt>
                <c:pt idx="741">
                  <c:v>66.365992515939041</c:v>
                </c:pt>
                <c:pt idx="742">
                  <c:v>66.365992516912996</c:v>
                </c:pt>
                <c:pt idx="743">
                  <c:v>66.365992518374242</c:v>
                </c:pt>
                <c:pt idx="744">
                  <c:v>66.365992517019507</c:v>
                </c:pt>
                <c:pt idx="745">
                  <c:v>66.365992516030204</c:v>
                </c:pt>
                <c:pt idx="746">
                  <c:v>66.365992517826072</c:v>
                </c:pt>
                <c:pt idx="747">
                  <c:v>66.365992516699848</c:v>
                </c:pt>
                <c:pt idx="748">
                  <c:v>66.365992516425734</c:v>
                </c:pt>
                <c:pt idx="749">
                  <c:v>66.365992516349905</c:v>
                </c:pt>
                <c:pt idx="750">
                  <c:v>66.365992517537023</c:v>
                </c:pt>
                <c:pt idx="751">
                  <c:v>66.365992518298185</c:v>
                </c:pt>
                <c:pt idx="752">
                  <c:v>66.365992516349905</c:v>
                </c:pt>
                <c:pt idx="753">
                  <c:v>66.365992517095606</c:v>
                </c:pt>
                <c:pt idx="754">
                  <c:v>66.365992516867294</c:v>
                </c:pt>
                <c:pt idx="755">
                  <c:v>66.365992517080315</c:v>
                </c:pt>
                <c:pt idx="756">
                  <c:v>66.365992517826072</c:v>
                </c:pt>
                <c:pt idx="757">
                  <c:v>66.365992516882457</c:v>
                </c:pt>
                <c:pt idx="758">
                  <c:v>66.365992517948214</c:v>
                </c:pt>
                <c:pt idx="759">
                  <c:v>66.365992517293506</c:v>
                </c:pt>
                <c:pt idx="760">
                  <c:v>66.365992517095606</c:v>
                </c:pt>
                <c:pt idx="761">
                  <c:v>66.365992517537023</c:v>
                </c:pt>
                <c:pt idx="762">
                  <c:v>66.365992516730344</c:v>
                </c:pt>
                <c:pt idx="763">
                  <c:v>66.365992517476059</c:v>
                </c:pt>
                <c:pt idx="764">
                  <c:v>66.365992518024015</c:v>
                </c:pt>
                <c:pt idx="765">
                  <c:v>66.365992518846156</c:v>
                </c:pt>
                <c:pt idx="766">
                  <c:v>66.365992517948214</c:v>
                </c:pt>
                <c:pt idx="767">
                  <c:v>66.365992518100342</c:v>
                </c:pt>
                <c:pt idx="768">
                  <c:v>66.365992517370088</c:v>
                </c:pt>
                <c:pt idx="769">
                  <c:v>66.365992516912996</c:v>
                </c:pt>
                <c:pt idx="770">
                  <c:v>66.365992517552115</c:v>
                </c:pt>
                <c:pt idx="771">
                  <c:v>66.365992518632908</c:v>
                </c:pt>
                <c:pt idx="772">
                  <c:v>66.365992518542058</c:v>
                </c:pt>
                <c:pt idx="773">
                  <c:v>66.365992516836883</c:v>
                </c:pt>
                <c:pt idx="774">
                  <c:v>66.365992517415307</c:v>
                </c:pt>
                <c:pt idx="775">
                  <c:v>66.365992515862956</c:v>
                </c:pt>
                <c:pt idx="776">
                  <c:v>66.365992516988925</c:v>
                </c:pt>
                <c:pt idx="777">
                  <c:v>66.365992517795789</c:v>
                </c:pt>
                <c:pt idx="778">
                  <c:v>66.365992516638826</c:v>
                </c:pt>
                <c:pt idx="779">
                  <c:v>66.365992516562727</c:v>
                </c:pt>
                <c:pt idx="780">
                  <c:v>66.36599251752169</c:v>
                </c:pt>
                <c:pt idx="781">
                  <c:v>66.365992517095606</c:v>
                </c:pt>
                <c:pt idx="782">
                  <c:v>66.365992516897805</c:v>
                </c:pt>
                <c:pt idx="783">
                  <c:v>66.36599251662355</c:v>
                </c:pt>
                <c:pt idx="784">
                  <c:v>66.365992517187024</c:v>
                </c:pt>
                <c:pt idx="785">
                  <c:v>66.365992517232684</c:v>
                </c:pt>
                <c:pt idx="786">
                  <c:v>66.365992517248259</c:v>
                </c:pt>
                <c:pt idx="787">
                  <c:v>66.365992518572156</c:v>
                </c:pt>
                <c:pt idx="788">
                  <c:v>66.365992517537023</c:v>
                </c:pt>
                <c:pt idx="789">
                  <c:v>66.365992517095606</c:v>
                </c:pt>
                <c:pt idx="790">
                  <c:v>66.365992517004244</c:v>
                </c:pt>
                <c:pt idx="791">
                  <c:v>66.365992517202415</c:v>
                </c:pt>
                <c:pt idx="792">
                  <c:v>66.365992517582526</c:v>
                </c:pt>
                <c:pt idx="793">
                  <c:v>66.365992516852089</c:v>
                </c:pt>
                <c:pt idx="794">
                  <c:v>66.365992518191518</c:v>
                </c:pt>
                <c:pt idx="795">
                  <c:v>66.365992516897805</c:v>
                </c:pt>
                <c:pt idx="796">
                  <c:v>66.365992517384754</c:v>
                </c:pt>
                <c:pt idx="797">
                  <c:v>66.365992516897805</c:v>
                </c:pt>
                <c:pt idx="798">
                  <c:v>66.365992516471422</c:v>
                </c:pt>
                <c:pt idx="799">
                  <c:v>66.365992517399988</c:v>
                </c:pt>
                <c:pt idx="800">
                  <c:v>66.365992518709007</c:v>
                </c:pt>
                <c:pt idx="801">
                  <c:v>66.365992517658626</c:v>
                </c:pt>
                <c:pt idx="802">
                  <c:v>66.365992517552115</c:v>
                </c:pt>
                <c:pt idx="803">
                  <c:v>66.365992517841406</c:v>
                </c:pt>
                <c:pt idx="804">
                  <c:v>66.365992517537023</c:v>
                </c:pt>
                <c:pt idx="805">
                  <c:v>66.3659925176282</c:v>
                </c:pt>
                <c:pt idx="806">
                  <c:v>66.365992516730344</c:v>
                </c:pt>
                <c:pt idx="807">
                  <c:v>66.365992517278485</c:v>
                </c:pt>
                <c:pt idx="808">
                  <c:v>66.365992517613108</c:v>
                </c:pt>
                <c:pt idx="809">
                  <c:v>66.365992517810994</c:v>
                </c:pt>
                <c:pt idx="810">
                  <c:v>66.365992517506484</c:v>
                </c:pt>
                <c:pt idx="811">
                  <c:v>66.365992517841406</c:v>
                </c:pt>
                <c:pt idx="812">
                  <c:v>66.365992516365125</c:v>
                </c:pt>
                <c:pt idx="813">
                  <c:v>66.365992516030204</c:v>
                </c:pt>
                <c:pt idx="814">
                  <c:v>66.365992516319395</c:v>
                </c:pt>
                <c:pt idx="815">
                  <c:v>66.365992516730344</c:v>
                </c:pt>
                <c:pt idx="816">
                  <c:v>66.365992517750044</c:v>
                </c:pt>
                <c:pt idx="817">
                  <c:v>66.365992516608472</c:v>
                </c:pt>
                <c:pt idx="818">
                  <c:v>66.365992517978484</c:v>
                </c:pt>
                <c:pt idx="819">
                  <c:v>66.365992517430371</c:v>
                </c:pt>
                <c:pt idx="820">
                  <c:v>66.365992517887094</c:v>
                </c:pt>
                <c:pt idx="821">
                  <c:v>66.365992518648227</c:v>
                </c:pt>
                <c:pt idx="822">
                  <c:v>66.365992517445704</c:v>
                </c:pt>
                <c:pt idx="823">
                  <c:v>66.365992517415307</c:v>
                </c:pt>
                <c:pt idx="824">
                  <c:v>66.365992517445704</c:v>
                </c:pt>
                <c:pt idx="825">
                  <c:v>66.365992517948214</c:v>
                </c:pt>
                <c:pt idx="826">
                  <c:v>66.365992516760627</c:v>
                </c:pt>
                <c:pt idx="827">
                  <c:v>66.365992517019507</c:v>
                </c:pt>
                <c:pt idx="828">
                  <c:v>66.365992516136885</c:v>
                </c:pt>
                <c:pt idx="829">
                  <c:v>66.365992517826072</c:v>
                </c:pt>
                <c:pt idx="830">
                  <c:v>66.365992517384754</c:v>
                </c:pt>
                <c:pt idx="831">
                  <c:v>66.365992517156357</c:v>
                </c:pt>
                <c:pt idx="832">
                  <c:v>66.365992516471422</c:v>
                </c:pt>
                <c:pt idx="833">
                  <c:v>66.365992516973904</c:v>
                </c:pt>
                <c:pt idx="834">
                  <c:v>66.365992518739404</c:v>
                </c:pt>
                <c:pt idx="835">
                  <c:v>66.365992516578189</c:v>
                </c:pt>
                <c:pt idx="836">
                  <c:v>66.365992517826072</c:v>
                </c:pt>
                <c:pt idx="837">
                  <c:v>66.365992516441025</c:v>
                </c:pt>
                <c:pt idx="838">
                  <c:v>66.365992516836883</c:v>
                </c:pt>
                <c:pt idx="839">
                  <c:v>66.365992517232684</c:v>
                </c:pt>
                <c:pt idx="840">
                  <c:v>66.365992516973904</c:v>
                </c:pt>
                <c:pt idx="841">
                  <c:v>66.365992517187024</c:v>
                </c:pt>
                <c:pt idx="842">
                  <c:v>66.365992516806415</c:v>
                </c:pt>
                <c:pt idx="843">
                  <c:v>66.365992518115888</c:v>
                </c:pt>
                <c:pt idx="844">
                  <c:v>66.365992516380288</c:v>
                </c:pt>
                <c:pt idx="845">
                  <c:v>66.365992517445704</c:v>
                </c:pt>
                <c:pt idx="846">
                  <c:v>66.36599251752169</c:v>
                </c:pt>
                <c:pt idx="847">
                  <c:v>66.365992516791025</c:v>
                </c:pt>
                <c:pt idx="848">
                  <c:v>66.365992516593224</c:v>
                </c:pt>
                <c:pt idx="849">
                  <c:v>66.365992516699848</c:v>
                </c:pt>
                <c:pt idx="850">
                  <c:v>66.365992516791025</c:v>
                </c:pt>
                <c:pt idx="851">
                  <c:v>66.365992517126088</c:v>
                </c:pt>
                <c:pt idx="852">
                  <c:v>66.365992515908758</c:v>
                </c:pt>
                <c:pt idx="853">
                  <c:v>66.365992516836883</c:v>
                </c:pt>
                <c:pt idx="854">
                  <c:v>66.365992517780356</c:v>
                </c:pt>
                <c:pt idx="855">
                  <c:v>66.365992516653989</c:v>
                </c:pt>
                <c:pt idx="856">
                  <c:v>66.365992517582526</c:v>
                </c:pt>
                <c:pt idx="857">
                  <c:v>66.365992517202415</c:v>
                </c:pt>
                <c:pt idx="858">
                  <c:v>66.365992518024015</c:v>
                </c:pt>
                <c:pt idx="859">
                  <c:v>66.365992517095606</c:v>
                </c:pt>
                <c:pt idx="860">
                  <c:v>66.365992518252455</c:v>
                </c:pt>
                <c:pt idx="861">
                  <c:v>66.365992516608472</c:v>
                </c:pt>
                <c:pt idx="862">
                  <c:v>66.3659925173543</c:v>
                </c:pt>
                <c:pt idx="863">
                  <c:v>66.365992516288827</c:v>
                </c:pt>
                <c:pt idx="864">
                  <c:v>66.365992517537023</c:v>
                </c:pt>
                <c:pt idx="865">
                  <c:v>66.365992517034783</c:v>
                </c:pt>
                <c:pt idx="866">
                  <c:v>66.365992516821549</c:v>
                </c:pt>
                <c:pt idx="867">
                  <c:v>66.365992517019507</c:v>
                </c:pt>
                <c:pt idx="868">
                  <c:v>66.365992517948214</c:v>
                </c:pt>
                <c:pt idx="869">
                  <c:v>66.365992518313789</c:v>
                </c:pt>
                <c:pt idx="870">
                  <c:v>66.365992516943408</c:v>
                </c:pt>
                <c:pt idx="871">
                  <c:v>66.365992516791025</c:v>
                </c:pt>
                <c:pt idx="872">
                  <c:v>66.365992516593224</c:v>
                </c:pt>
                <c:pt idx="873">
                  <c:v>66.365992516806415</c:v>
                </c:pt>
                <c:pt idx="874">
                  <c:v>66.365992516502104</c:v>
                </c:pt>
                <c:pt idx="875">
                  <c:v>66.365992517019507</c:v>
                </c:pt>
                <c:pt idx="876">
                  <c:v>66.365992516015098</c:v>
                </c:pt>
                <c:pt idx="877">
                  <c:v>66.365992516776004</c:v>
                </c:pt>
                <c:pt idx="878">
                  <c:v>66.365992517248259</c:v>
                </c:pt>
                <c:pt idx="879">
                  <c:v>66.36599251752169</c:v>
                </c:pt>
                <c:pt idx="880">
                  <c:v>66.365992516715096</c:v>
                </c:pt>
                <c:pt idx="881">
                  <c:v>66.365992517948214</c:v>
                </c:pt>
                <c:pt idx="882">
                  <c:v>66.365992517613108</c:v>
                </c:pt>
                <c:pt idx="883">
                  <c:v>66.365992517141308</c:v>
                </c:pt>
                <c:pt idx="884">
                  <c:v>66.365992516897805</c:v>
                </c:pt>
                <c:pt idx="885">
                  <c:v>66.365992516547706</c:v>
                </c:pt>
                <c:pt idx="886">
                  <c:v>66.365992518024015</c:v>
                </c:pt>
                <c:pt idx="887">
                  <c:v>66.365992516806415</c:v>
                </c:pt>
                <c:pt idx="888">
                  <c:v>66.365992517491179</c:v>
                </c:pt>
                <c:pt idx="889">
                  <c:v>66.365992516517295</c:v>
                </c:pt>
                <c:pt idx="890">
                  <c:v>66.365992517095606</c:v>
                </c:pt>
                <c:pt idx="891">
                  <c:v>66.365992516943408</c:v>
                </c:pt>
                <c:pt idx="892">
                  <c:v>66.365992518054327</c:v>
                </c:pt>
                <c:pt idx="893">
                  <c:v>66.365992517491179</c:v>
                </c:pt>
                <c:pt idx="894">
                  <c:v>66.365992517110939</c:v>
                </c:pt>
                <c:pt idx="895">
                  <c:v>66.365992516547706</c:v>
                </c:pt>
                <c:pt idx="896">
                  <c:v>66.365992517673973</c:v>
                </c:pt>
                <c:pt idx="897">
                  <c:v>66.365992517172188</c:v>
                </c:pt>
                <c:pt idx="898">
                  <c:v>66.365992516882457</c:v>
                </c:pt>
                <c:pt idx="899">
                  <c:v>66.365992517141308</c:v>
                </c:pt>
                <c:pt idx="900">
                  <c:v>66.365992516988925</c:v>
                </c:pt>
                <c:pt idx="901">
                  <c:v>66.365992517841406</c:v>
                </c:pt>
                <c:pt idx="902">
                  <c:v>66.365992517095606</c:v>
                </c:pt>
                <c:pt idx="903">
                  <c:v>66.365992518191518</c:v>
                </c:pt>
                <c:pt idx="904">
                  <c:v>66.365992518054327</c:v>
                </c:pt>
                <c:pt idx="905">
                  <c:v>66.365992516943408</c:v>
                </c:pt>
                <c:pt idx="906">
                  <c:v>66.365992518070158</c:v>
                </c:pt>
                <c:pt idx="907">
                  <c:v>66.365992516075906</c:v>
                </c:pt>
                <c:pt idx="908">
                  <c:v>66.36599251662355</c:v>
                </c:pt>
                <c:pt idx="909">
                  <c:v>66.365992517156357</c:v>
                </c:pt>
                <c:pt idx="910">
                  <c:v>66.365992516288827</c:v>
                </c:pt>
                <c:pt idx="911">
                  <c:v>66.365992518998269</c:v>
                </c:pt>
                <c:pt idx="912">
                  <c:v>66.365992517034783</c:v>
                </c:pt>
                <c:pt idx="913">
                  <c:v>66.365992517415307</c:v>
                </c:pt>
                <c:pt idx="914">
                  <c:v>66.365992519165815</c:v>
                </c:pt>
                <c:pt idx="915">
                  <c:v>66.365992516578189</c:v>
                </c:pt>
                <c:pt idx="916">
                  <c:v>66.365992516791025</c:v>
                </c:pt>
                <c:pt idx="917">
                  <c:v>66.365992516867294</c:v>
                </c:pt>
                <c:pt idx="918">
                  <c:v>66.365992516791025</c:v>
                </c:pt>
                <c:pt idx="919">
                  <c:v>66.365992517537023</c:v>
                </c:pt>
                <c:pt idx="920">
                  <c:v>66.365992517887094</c:v>
                </c:pt>
                <c:pt idx="921">
                  <c:v>66.365992517187024</c:v>
                </c:pt>
                <c:pt idx="922">
                  <c:v>66.365992517187024</c:v>
                </c:pt>
                <c:pt idx="923">
                  <c:v>66.365992517902441</c:v>
                </c:pt>
                <c:pt idx="924">
                  <c:v>66.365992516973904</c:v>
                </c:pt>
                <c:pt idx="925">
                  <c:v>66.365992517948214</c:v>
                </c:pt>
                <c:pt idx="926">
                  <c:v>66.365992517384754</c:v>
                </c:pt>
                <c:pt idx="927">
                  <c:v>66.365992517172188</c:v>
                </c:pt>
                <c:pt idx="928">
                  <c:v>66.365992517476059</c:v>
                </c:pt>
                <c:pt idx="929">
                  <c:v>66.365992517658626</c:v>
                </c:pt>
                <c:pt idx="930">
                  <c:v>66.365992517582526</c:v>
                </c:pt>
                <c:pt idx="931">
                  <c:v>66.365992517932796</c:v>
                </c:pt>
                <c:pt idx="932">
                  <c:v>66.365992516715096</c:v>
                </c:pt>
                <c:pt idx="933">
                  <c:v>66.365992516425734</c:v>
                </c:pt>
                <c:pt idx="934">
                  <c:v>66.365992518982907</c:v>
                </c:pt>
                <c:pt idx="935">
                  <c:v>66.365992516593224</c:v>
                </c:pt>
                <c:pt idx="936">
                  <c:v>66.365992515695424</c:v>
                </c:pt>
                <c:pt idx="937">
                  <c:v>66.365992518328525</c:v>
                </c:pt>
                <c:pt idx="938">
                  <c:v>66.365992518678524</c:v>
                </c:pt>
                <c:pt idx="939">
                  <c:v>66.365992517415307</c:v>
                </c:pt>
                <c:pt idx="940">
                  <c:v>66.365992517948214</c:v>
                </c:pt>
                <c:pt idx="941">
                  <c:v>66.365992518252455</c:v>
                </c:pt>
                <c:pt idx="942">
                  <c:v>66.365992516973904</c:v>
                </c:pt>
                <c:pt idx="943">
                  <c:v>66.365992517750044</c:v>
                </c:pt>
                <c:pt idx="944">
                  <c:v>66.365992517993604</c:v>
                </c:pt>
                <c:pt idx="945">
                  <c:v>66.365992517141308</c:v>
                </c:pt>
                <c:pt idx="946">
                  <c:v>66.365992518495844</c:v>
                </c:pt>
                <c:pt idx="947">
                  <c:v>66.365992518008895</c:v>
                </c:pt>
                <c:pt idx="948">
                  <c:v>66.36599251589324</c:v>
                </c:pt>
                <c:pt idx="949">
                  <c:v>66.365992517110939</c:v>
                </c:pt>
                <c:pt idx="950">
                  <c:v>66.365992516349905</c:v>
                </c:pt>
                <c:pt idx="951">
                  <c:v>66.365992517872158</c:v>
                </c:pt>
                <c:pt idx="952">
                  <c:v>66.365992517658626</c:v>
                </c:pt>
                <c:pt idx="953">
                  <c:v>66.365992515741127</c:v>
                </c:pt>
                <c:pt idx="954">
                  <c:v>66.365992518024015</c:v>
                </c:pt>
                <c:pt idx="955">
                  <c:v>66.365992517141308</c:v>
                </c:pt>
                <c:pt idx="956">
                  <c:v>66.365992516867294</c:v>
                </c:pt>
                <c:pt idx="957">
                  <c:v>66.365992518268058</c:v>
                </c:pt>
                <c:pt idx="958">
                  <c:v>66.365992517887094</c:v>
                </c:pt>
                <c:pt idx="959">
                  <c:v>66.365992516547706</c:v>
                </c:pt>
                <c:pt idx="960">
                  <c:v>66.365992517841406</c:v>
                </c:pt>
                <c:pt idx="961">
                  <c:v>66.365992518008895</c:v>
                </c:pt>
                <c:pt idx="962">
                  <c:v>66.365992517567506</c:v>
                </c:pt>
                <c:pt idx="963">
                  <c:v>66.365992517445704</c:v>
                </c:pt>
                <c:pt idx="964">
                  <c:v>66.365992517902441</c:v>
                </c:pt>
                <c:pt idx="965">
                  <c:v>66.365992517141308</c:v>
                </c:pt>
                <c:pt idx="966">
                  <c:v>66.365992518024015</c:v>
                </c:pt>
                <c:pt idx="967">
                  <c:v>66.365992517323889</c:v>
                </c:pt>
                <c:pt idx="968">
                  <c:v>66.365992516562727</c:v>
                </c:pt>
                <c:pt idx="969">
                  <c:v>66.365992517293506</c:v>
                </c:pt>
                <c:pt idx="970">
                  <c:v>66.365992518070158</c:v>
                </c:pt>
                <c:pt idx="971">
                  <c:v>66.365992517719704</c:v>
                </c:pt>
                <c:pt idx="972">
                  <c:v>66.365992516897805</c:v>
                </c:pt>
                <c:pt idx="973">
                  <c:v>66.365992517826072</c:v>
                </c:pt>
                <c:pt idx="974">
                  <c:v>66.365992518495844</c:v>
                </c:pt>
                <c:pt idx="975">
                  <c:v>66.365992517704271</c:v>
                </c:pt>
                <c:pt idx="976">
                  <c:v>66.365992517110939</c:v>
                </c:pt>
                <c:pt idx="977">
                  <c:v>66.365992519165815</c:v>
                </c:pt>
                <c:pt idx="978">
                  <c:v>66.365992517673973</c:v>
                </c:pt>
                <c:pt idx="979">
                  <c:v>66.36599251752169</c:v>
                </c:pt>
                <c:pt idx="980">
                  <c:v>66.365992517110939</c:v>
                </c:pt>
                <c:pt idx="981">
                  <c:v>66.365992517460725</c:v>
                </c:pt>
                <c:pt idx="982">
                  <c:v>66.365992516532415</c:v>
                </c:pt>
                <c:pt idx="983">
                  <c:v>66.365992518542058</c:v>
                </c:pt>
                <c:pt idx="984">
                  <c:v>66.365992517613108</c:v>
                </c:pt>
                <c:pt idx="985">
                  <c:v>66.365992516912996</c:v>
                </c:pt>
                <c:pt idx="986">
                  <c:v>66.365992516258444</c:v>
                </c:pt>
                <c:pt idx="987">
                  <c:v>66.365992518358908</c:v>
                </c:pt>
                <c:pt idx="988">
                  <c:v>66.365992517734853</c:v>
                </c:pt>
                <c:pt idx="989">
                  <c:v>66.365992517658626</c:v>
                </c:pt>
                <c:pt idx="990">
                  <c:v>66.365992517658626</c:v>
                </c:pt>
                <c:pt idx="991">
                  <c:v>66.365992516410557</c:v>
                </c:pt>
                <c:pt idx="992">
                  <c:v>66.365992516776004</c:v>
                </c:pt>
                <c:pt idx="993">
                  <c:v>66.365992518876425</c:v>
                </c:pt>
                <c:pt idx="994">
                  <c:v>66.365992517278485</c:v>
                </c:pt>
                <c:pt idx="995">
                  <c:v>66.365992516106289</c:v>
                </c:pt>
                <c:pt idx="996">
                  <c:v>66.36599251752169</c:v>
                </c:pt>
                <c:pt idx="997">
                  <c:v>66.365992518176427</c:v>
                </c:pt>
                <c:pt idx="998">
                  <c:v>66.365992517172188</c:v>
                </c:pt>
                <c:pt idx="999">
                  <c:v>66.365992518450042</c:v>
                </c:pt>
                <c:pt idx="1000">
                  <c:v>66.365992516517295</c:v>
                </c:pt>
                <c:pt idx="1001">
                  <c:v>66.365992518222114</c:v>
                </c:pt>
                <c:pt idx="1002">
                  <c:v>66.365992517110939</c:v>
                </c:pt>
                <c:pt idx="1003">
                  <c:v>66.365992517172188</c:v>
                </c:pt>
                <c:pt idx="1004">
                  <c:v>66.365992517476059</c:v>
                </c:pt>
                <c:pt idx="1005">
                  <c:v>66.365992517384754</c:v>
                </c:pt>
                <c:pt idx="1006">
                  <c:v>66.365992517445704</c:v>
                </c:pt>
                <c:pt idx="1007">
                  <c:v>66.36599251662355</c:v>
                </c:pt>
                <c:pt idx="1008">
                  <c:v>66.365992518176427</c:v>
                </c:pt>
                <c:pt idx="1009">
                  <c:v>66.365992516791025</c:v>
                </c:pt>
                <c:pt idx="1010">
                  <c:v>66.365992517049989</c:v>
                </c:pt>
                <c:pt idx="1011">
                  <c:v>66.365992517370088</c:v>
                </c:pt>
                <c:pt idx="1012">
                  <c:v>66.365992517445704</c:v>
                </c:pt>
                <c:pt idx="1013">
                  <c:v>66.365992517187024</c:v>
                </c:pt>
                <c:pt idx="1014">
                  <c:v>66.365992517810994</c:v>
                </c:pt>
                <c:pt idx="1015">
                  <c:v>66.365992516806415</c:v>
                </c:pt>
                <c:pt idx="1016">
                  <c:v>66.365992516882457</c:v>
                </c:pt>
                <c:pt idx="1017">
                  <c:v>66.365992518344058</c:v>
                </c:pt>
                <c:pt idx="1018">
                  <c:v>66.365992517308769</c:v>
                </c:pt>
                <c:pt idx="1019">
                  <c:v>66.365992517597888</c:v>
                </c:pt>
                <c:pt idx="1020">
                  <c:v>66.365992516730344</c:v>
                </c:pt>
                <c:pt idx="1021">
                  <c:v>66.365992517141308</c:v>
                </c:pt>
                <c:pt idx="1022">
                  <c:v>66.365992516699848</c:v>
                </c:pt>
                <c:pt idx="1023">
                  <c:v>66.365992516699848</c:v>
                </c:pt>
                <c:pt idx="1024">
                  <c:v>66.365992517902441</c:v>
                </c:pt>
                <c:pt idx="1025">
                  <c:v>66.365992517582526</c:v>
                </c:pt>
                <c:pt idx="1026">
                  <c:v>66.365992516030204</c:v>
                </c:pt>
                <c:pt idx="1027">
                  <c:v>66.365992517049989</c:v>
                </c:pt>
                <c:pt idx="1028">
                  <c:v>66.365992516912996</c:v>
                </c:pt>
                <c:pt idx="1029">
                  <c:v>66.365992516669323</c:v>
                </c:pt>
                <c:pt idx="1030">
                  <c:v>66.365992517049989</c:v>
                </c:pt>
                <c:pt idx="1031">
                  <c:v>66.365992516517295</c:v>
                </c:pt>
                <c:pt idx="1032">
                  <c:v>66.365992517263123</c:v>
                </c:pt>
                <c:pt idx="1033">
                  <c:v>66.365992518085008</c:v>
                </c:pt>
                <c:pt idx="1034">
                  <c:v>66.365992516380288</c:v>
                </c:pt>
                <c:pt idx="1035">
                  <c:v>66.365992517399988</c:v>
                </c:pt>
                <c:pt idx="1036">
                  <c:v>66.365992517734853</c:v>
                </c:pt>
                <c:pt idx="1037">
                  <c:v>66.365992518937759</c:v>
                </c:pt>
                <c:pt idx="1038">
                  <c:v>66.365992517902441</c:v>
                </c:pt>
                <c:pt idx="1039">
                  <c:v>66.365992517476059</c:v>
                </c:pt>
                <c:pt idx="1040">
                  <c:v>66.365992517080315</c:v>
                </c:pt>
                <c:pt idx="1041">
                  <c:v>66.365992516715096</c:v>
                </c:pt>
                <c:pt idx="1042">
                  <c:v>66.365992517734853</c:v>
                </c:pt>
                <c:pt idx="1043">
                  <c:v>66.365992519150396</c:v>
                </c:pt>
                <c:pt idx="1044">
                  <c:v>66.365992516836883</c:v>
                </c:pt>
                <c:pt idx="1045">
                  <c:v>66.365992518313789</c:v>
                </c:pt>
                <c:pt idx="1046">
                  <c:v>66.365992516380288</c:v>
                </c:pt>
                <c:pt idx="1047">
                  <c:v>66.365992516988925</c:v>
                </c:pt>
                <c:pt idx="1048">
                  <c:v>66.365992517049989</c:v>
                </c:pt>
                <c:pt idx="1049">
                  <c:v>66.365992517430371</c:v>
                </c:pt>
                <c:pt idx="1050">
                  <c:v>66.365992517141308</c:v>
                </c:pt>
                <c:pt idx="1051">
                  <c:v>66.365992517826072</c:v>
                </c:pt>
                <c:pt idx="1052">
                  <c:v>66.365992517323889</c:v>
                </c:pt>
                <c:pt idx="1053">
                  <c:v>66.365992516730344</c:v>
                </c:pt>
                <c:pt idx="1054">
                  <c:v>66.365992517460725</c:v>
                </c:pt>
                <c:pt idx="1055">
                  <c:v>66.365992517248259</c:v>
                </c:pt>
                <c:pt idx="1056">
                  <c:v>66.365992517978484</c:v>
                </c:pt>
                <c:pt idx="1057">
                  <c:v>66.365992517476059</c:v>
                </c:pt>
                <c:pt idx="1058">
                  <c:v>66.365992517704271</c:v>
                </c:pt>
                <c:pt idx="1059">
                  <c:v>66.365992517780356</c:v>
                </c:pt>
                <c:pt idx="1060">
                  <c:v>66.365992517734853</c:v>
                </c:pt>
                <c:pt idx="1061">
                  <c:v>66.365992518739404</c:v>
                </c:pt>
                <c:pt idx="1062">
                  <c:v>66.365992517841406</c:v>
                </c:pt>
                <c:pt idx="1063">
                  <c:v>66.365992517248259</c:v>
                </c:pt>
                <c:pt idx="1064">
                  <c:v>66.365992517202415</c:v>
                </c:pt>
                <c:pt idx="1065">
                  <c:v>66.365992518222114</c:v>
                </c:pt>
                <c:pt idx="1066">
                  <c:v>66.365992516106289</c:v>
                </c:pt>
                <c:pt idx="1067">
                  <c:v>66.365992517278485</c:v>
                </c:pt>
                <c:pt idx="1068">
                  <c:v>66.365992518191518</c:v>
                </c:pt>
                <c:pt idx="1069">
                  <c:v>66.365992517856583</c:v>
                </c:pt>
                <c:pt idx="1070">
                  <c:v>66.365992516745607</c:v>
                </c:pt>
                <c:pt idx="1071">
                  <c:v>66.365992517917988</c:v>
                </c:pt>
                <c:pt idx="1072">
                  <c:v>66.365992517460725</c:v>
                </c:pt>
                <c:pt idx="1073">
                  <c:v>66.365992516943408</c:v>
                </c:pt>
                <c:pt idx="1074">
                  <c:v>66.365992517034783</c:v>
                </c:pt>
                <c:pt idx="1075">
                  <c:v>66.365992518374242</c:v>
                </c:pt>
                <c:pt idx="1076">
                  <c:v>66.365992517567506</c:v>
                </c:pt>
                <c:pt idx="1077">
                  <c:v>66.365992517506484</c:v>
                </c:pt>
                <c:pt idx="1078">
                  <c:v>66.36599251768898</c:v>
                </c:pt>
                <c:pt idx="1079">
                  <c:v>66.365992517643605</c:v>
                </c:pt>
                <c:pt idx="1080">
                  <c:v>66.365992517993604</c:v>
                </c:pt>
                <c:pt idx="1081">
                  <c:v>66.365992516578189</c:v>
                </c:pt>
                <c:pt idx="1082">
                  <c:v>66.365992516562727</c:v>
                </c:pt>
                <c:pt idx="1083">
                  <c:v>66.365992517476059</c:v>
                </c:pt>
                <c:pt idx="1084">
                  <c:v>66.365992518115888</c:v>
                </c:pt>
                <c:pt idx="1085">
                  <c:v>66.365992516988925</c:v>
                </c:pt>
                <c:pt idx="1086">
                  <c:v>66.365992517323889</c:v>
                </c:pt>
                <c:pt idx="1087">
                  <c:v>66.365992517658626</c:v>
                </c:pt>
                <c:pt idx="1088">
                  <c:v>66.365992516471422</c:v>
                </c:pt>
                <c:pt idx="1089">
                  <c:v>66.365992517537023</c:v>
                </c:pt>
                <c:pt idx="1090">
                  <c:v>66.365992516562727</c:v>
                </c:pt>
                <c:pt idx="1091">
                  <c:v>66.365992516791025</c:v>
                </c:pt>
                <c:pt idx="1092">
                  <c:v>66.365992516015098</c:v>
                </c:pt>
                <c:pt idx="1093">
                  <c:v>66.365992517537023</c:v>
                </c:pt>
                <c:pt idx="1094">
                  <c:v>66.365992516456117</c:v>
                </c:pt>
                <c:pt idx="1095">
                  <c:v>66.365992516197608</c:v>
                </c:pt>
                <c:pt idx="1096">
                  <c:v>66.365992517826072</c:v>
                </c:pt>
                <c:pt idx="1097">
                  <c:v>66.365992519165815</c:v>
                </c:pt>
                <c:pt idx="1098">
                  <c:v>66.365992517476059</c:v>
                </c:pt>
                <c:pt idx="1099">
                  <c:v>66.365992517750044</c:v>
                </c:pt>
                <c:pt idx="1100">
                  <c:v>66.365992516669323</c:v>
                </c:pt>
                <c:pt idx="1101">
                  <c:v>66.365992516456117</c:v>
                </c:pt>
                <c:pt idx="1102">
                  <c:v>66.365992516912996</c:v>
                </c:pt>
                <c:pt idx="1103">
                  <c:v>66.365992516776004</c:v>
                </c:pt>
                <c:pt idx="1104">
                  <c:v>66.365992517750044</c:v>
                </c:pt>
                <c:pt idx="1105">
                  <c:v>66.365992517065209</c:v>
                </c:pt>
                <c:pt idx="1106">
                  <c:v>66.365992518298185</c:v>
                </c:pt>
                <c:pt idx="1107">
                  <c:v>66.365992516395494</c:v>
                </c:pt>
                <c:pt idx="1108">
                  <c:v>66.365992518846156</c:v>
                </c:pt>
                <c:pt idx="1109">
                  <c:v>66.365992517293506</c:v>
                </c:pt>
                <c:pt idx="1110">
                  <c:v>66.365992518465504</c:v>
                </c:pt>
                <c:pt idx="1111">
                  <c:v>66.365992517370088</c:v>
                </c:pt>
                <c:pt idx="1112">
                  <c:v>66.365992517750044</c:v>
                </c:pt>
                <c:pt idx="1113">
                  <c:v>66.365992517172188</c:v>
                </c:pt>
                <c:pt idx="1114">
                  <c:v>66.365992516791025</c:v>
                </c:pt>
                <c:pt idx="1115">
                  <c:v>66.365992517673973</c:v>
                </c:pt>
                <c:pt idx="1116">
                  <c:v>66.3659925176282</c:v>
                </c:pt>
                <c:pt idx="1117">
                  <c:v>66.365992517780356</c:v>
                </c:pt>
                <c:pt idx="1118">
                  <c:v>66.365992516060615</c:v>
                </c:pt>
                <c:pt idx="1119">
                  <c:v>66.365992516791025</c:v>
                </c:pt>
                <c:pt idx="1120">
                  <c:v>66.365992517034783</c:v>
                </c:pt>
                <c:pt idx="1121">
                  <c:v>66.365992517872158</c:v>
                </c:pt>
                <c:pt idx="1122">
                  <c:v>66.365992518739404</c:v>
                </c:pt>
                <c:pt idx="1123">
                  <c:v>66.365992517643605</c:v>
                </c:pt>
                <c:pt idx="1124">
                  <c:v>66.365992518207179</c:v>
                </c:pt>
                <c:pt idx="1125">
                  <c:v>66.365992516425734</c:v>
                </c:pt>
                <c:pt idx="1126">
                  <c:v>66.365992517110939</c:v>
                </c:pt>
                <c:pt idx="1127">
                  <c:v>66.365992516973904</c:v>
                </c:pt>
                <c:pt idx="1128">
                  <c:v>66.365992516943408</c:v>
                </c:pt>
                <c:pt idx="1129">
                  <c:v>66.365992517202415</c:v>
                </c:pt>
                <c:pt idx="1130">
                  <c:v>66.365992518602425</c:v>
                </c:pt>
                <c:pt idx="1131">
                  <c:v>66.365992517004244</c:v>
                </c:pt>
                <c:pt idx="1132">
                  <c:v>66.365992517719704</c:v>
                </c:pt>
                <c:pt idx="1133">
                  <c:v>66.365992517126088</c:v>
                </c:pt>
                <c:pt idx="1134">
                  <c:v>66.365992516836883</c:v>
                </c:pt>
                <c:pt idx="1135">
                  <c:v>66.365992517263123</c:v>
                </c:pt>
                <c:pt idx="1136">
                  <c:v>66.365992517019507</c:v>
                </c:pt>
                <c:pt idx="1137">
                  <c:v>66.365992518389405</c:v>
                </c:pt>
                <c:pt idx="1138">
                  <c:v>66.365992518389405</c:v>
                </c:pt>
                <c:pt idx="1139">
                  <c:v>66.365992516928173</c:v>
                </c:pt>
                <c:pt idx="1140">
                  <c:v>66.365992517993604</c:v>
                </c:pt>
                <c:pt idx="1141">
                  <c:v>66.3659925164865</c:v>
                </c:pt>
                <c:pt idx="1142">
                  <c:v>66.365992516684372</c:v>
                </c:pt>
                <c:pt idx="1143">
                  <c:v>66.365992517613108</c:v>
                </c:pt>
                <c:pt idx="1144">
                  <c:v>66.365992517506484</c:v>
                </c:pt>
                <c:pt idx="1145">
                  <c:v>66.365992517293506</c:v>
                </c:pt>
                <c:pt idx="1146">
                  <c:v>66.365992518268058</c:v>
                </c:pt>
                <c:pt idx="1147">
                  <c:v>66.365992517399988</c:v>
                </c:pt>
                <c:pt idx="1148">
                  <c:v>66.365992518130625</c:v>
                </c:pt>
                <c:pt idx="1149">
                  <c:v>66.365992517034783</c:v>
                </c:pt>
                <c:pt idx="1150">
                  <c:v>66.365992517978484</c:v>
                </c:pt>
                <c:pt idx="1151">
                  <c:v>66.365992517673973</c:v>
                </c:pt>
                <c:pt idx="1152">
                  <c:v>66.365992517978484</c:v>
                </c:pt>
                <c:pt idx="1153">
                  <c:v>66.365992518237618</c:v>
                </c:pt>
                <c:pt idx="1154">
                  <c:v>66.365992516502104</c:v>
                </c:pt>
                <c:pt idx="1155">
                  <c:v>66.36599251768898</c:v>
                </c:pt>
                <c:pt idx="1156">
                  <c:v>66.365992517597888</c:v>
                </c:pt>
                <c:pt idx="1157">
                  <c:v>66.365992517826072</c:v>
                </c:pt>
                <c:pt idx="1158">
                  <c:v>66.3659925164865</c:v>
                </c:pt>
                <c:pt idx="1159">
                  <c:v>66.365992518070158</c:v>
                </c:pt>
                <c:pt idx="1160">
                  <c:v>66.36599251768898</c:v>
                </c:pt>
                <c:pt idx="1161">
                  <c:v>66.365992515984615</c:v>
                </c:pt>
                <c:pt idx="1162">
                  <c:v>66.365992517126088</c:v>
                </c:pt>
                <c:pt idx="1163">
                  <c:v>66.365992516075906</c:v>
                </c:pt>
                <c:pt idx="1164">
                  <c:v>66.365992516988925</c:v>
                </c:pt>
                <c:pt idx="1165">
                  <c:v>66.365992517734853</c:v>
                </c:pt>
                <c:pt idx="1166">
                  <c:v>66.365992518100342</c:v>
                </c:pt>
                <c:pt idx="1167">
                  <c:v>66.365992517643605</c:v>
                </c:pt>
                <c:pt idx="1168">
                  <c:v>66.365992515680205</c:v>
                </c:pt>
                <c:pt idx="1169">
                  <c:v>66.365992516912996</c:v>
                </c:pt>
                <c:pt idx="1170">
                  <c:v>66.365992516928173</c:v>
                </c:pt>
                <c:pt idx="1171">
                  <c:v>66.3659925173543</c:v>
                </c:pt>
                <c:pt idx="1172">
                  <c:v>66.365992517643605</c:v>
                </c:pt>
                <c:pt idx="1173">
                  <c:v>66.365992517232684</c:v>
                </c:pt>
                <c:pt idx="1174">
                  <c:v>66.365992517597888</c:v>
                </c:pt>
                <c:pt idx="1175">
                  <c:v>66.365992517110939</c:v>
                </c:pt>
                <c:pt idx="1176">
                  <c:v>66.365992517734853</c:v>
                </c:pt>
                <c:pt idx="1177">
                  <c:v>66.3659925164865</c:v>
                </c:pt>
                <c:pt idx="1178">
                  <c:v>66.365992517460725</c:v>
                </c:pt>
                <c:pt idx="1179">
                  <c:v>66.365992517399988</c:v>
                </c:pt>
                <c:pt idx="1180">
                  <c:v>66.365992517506484</c:v>
                </c:pt>
                <c:pt idx="1181">
                  <c:v>66.365992517004244</c:v>
                </c:pt>
                <c:pt idx="1182">
                  <c:v>66.365992518222114</c:v>
                </c:pt>
                <c:pt idx="1183">
                  <c:v>66.3659925173543</c:v>
                </c:pt>
                <c:pt idx="1184">
                  <c:v>66.36599251752169</c:v>
                </c:pt>
                <c:pt idx="1185">
                  <c:v>66.365992518222114</c:v>
                </c:pt>
                <c:pt idx="1186">
                  <c:v>66.365992516684372</c:v>
                </c:pt>
                <c:pt idx="1187">
                  <c:v>66.365992516547706</c:v>
                </c:pt>
                <c:pt idx="1188">
                  <c:v>66.365992516897805</c:v>
                </c:pt>
                <c:pt idx="1189">
                  <c:v>66.365992518374242</c:v>
                </c:pt>
                <c:pt idx="1190">
                  <c:v>66.365992517370088</c:v>
                </c:pt>
                <c:pt idx="1191">
                  <c:v>66.365992517202415</c:v>
                </c:pt>
                <c:pt idx="1192">
                  <c:v>66.365992517643605</c:v>
                </c:pt>
                <c:pt idx="1193">
                  <c:v>66.3659925176282</c:v>
                </c:pt>
                <c:pt idx="1194">
                  <c:v>66.365992516684372</c:v>
                </c:pt>
                <c:pt idx="1195">
                  <c:v>66.365992518070158</c:v>
                </c:pt>
                <c:pt idx="1196">
                  <c:v>66.365992517597888</c:v>
                </c:pt>
                <c:pt idx="1197">
                  <c:v>66.365992518222114</c:v>
                </c:pt>
                <c:pt idx="1198">
                  <c:v>66.365992517887094</c:v>
                </c:pt>
                <c:pt idx="1199">
                  <c:v>66.3659925176282</c:v>
                </c:pt>
                <c:pt idx="1200">
                  <c:v>66.365992518070158</c:v>
                </c:pt>
                <c:pt idx="1201">
                  <c:v>66.365992517263123</c:v>
                </c:pt>
                <c:pt idx="1202">
                  <c:v>66.365992517872158</c:v>
                </c:pt>
                <c:pt idx="1203">
                  <c:v>66.365992516897805</c:v>
                </c:pt>
                <c:pt idx="1204">
                  <c:v>66.365992518435007</c:v>
                </c:pt>
                <c:pt idx="1205">
                  <c:v>66.365992518070158</c:v>
                </c:pt>
                <c:pt idx="1206">
                  <c:v>66.365992518176427</c:v>
                </c:pt>
                <c:pt idx="1207">
                  <c:v>66.365992518222114</c:v>
                </c:pt>
                <c:pt idx="1208">
                  <c:v>66.365992518237618</c:v>
                </c:pt>
                <c:pt idx="1209">
                  <c:v>66.365992517856583</c:v>
                </c:pt>
                <c:pt idx="1210">
                  <c:v>66.365992518313789</c:v>
                </c:pt>
                <c:pt idx="1211">
                  <c:v>66.365992516791025</c:v>
                </c:pt>
                <c:pt idx="1212">
                  <c:v>66.365992518450042</c:v>
                </c:pt>
                <c:pt idx="1213">
                  <c:v>66.365992516912996</c:v>
                </c:pt>
                <c:pt idx="1214">
                  <c:v>66.3659925164865</c:v>
                </c:pt>
                <c:pt idx="1215">
                  <c:v>66.365992517034783</c:v>
                </c:pt>
                <c:pt idx="1216">
                  <c:v>66.365992518495844</c:v>
                </c:pt>
                <c:pt idx="1217">
                  <c:v>66.365992517217848</c:v>
                </c:pt>
                <c:pt idx="1218">
                  <c:v>66.365992517339208</c:v>
                </c:pt>
                <c:pt idx="1219">
                  <c:v>66.365992517537023</c:v>
                </c:pt>
                <c:pt idx="1220">
                  <c:v>66.365992517491179</c:v>
                </c:pt>
                <c:pt idx="1221">
                  <c:v>66.365992518587205</c:v>
                </c:pt>
                <c:pt idx="1222">
                  <c:v>66.365992518344058</c:v>
                </c:pt>
                <c:pt idx="1223">
                  <c:v>66.365992517323889</c:v>
                </c:pt>
                <c:pt idx="1224">
                  <c:v>66.365992517172188</c:v>
                </c:pt>
                <c:pt idx="1225">
                  <c:v>66.365992516912996</c:v>
                </c:pt>
                <c:pt idx="1226">
                  <c:v>66.365992517080315</c:v>
                </c:pt>
                <c:pt idx="1227">
                  <c:v>66.365992517460725</c:v>
                </c:pt>
                <c:pt idx="1228">
                  <c:v>66.365992517841406</c:v>
                </c:pt>
                <c:pt idx="1229">
                  <c:v>66.3659925173543</c:v>
                </c:pt>
                <c:pt idx="1230">
                  <c:v>66.365992516715096</c:v>
                </c:pt>
                <c:pt idx="1231">
                  <c:v>66.365992517704271</c:v>
                </c:pt>
                <c:pt idx="1232">
                  <c:v>66.365992517248259</c:v>
                </c:pt>
                <c:pt idx="1233">
                  <c:v>66.365992517202415</c:v>
                </c:pt>
                <c:pt idx="1234">
                  <c:v>66.365992517476059</c:v>
                </c:pt>
                <c:pt idx="1235">
                  <c:v>66.365992517476059</c:v>
                </c:pt>
                <c:pt idx="1236">
                  <c:v>66.365992517202415</c:v>
                </c:pt>
                <c:pt idx="1237">
                  <c:v>66.365992518328525</c:v>
                </c:pt>
                <c:pt idx="1238">
                  <c:v>66.365992517704271</c:v>
                </c:pt>
                <c:pt idx="1239">
                  <c:v>66.365992517339208</c:v>
                </c:pt>
                <c:pt idx="1240">
                  <c:v>66.365992516882457</c:v>
                </c:pt>
                <c:pt idx="1241">
                  <c:v>66.365992517673973</c:v>
                </c:pt>
                <c:pt idx="1242">
                  <c:v>66.365992516395494</c:v>
                </c:pt>
                <c:pt idx="1243">
                  <c:v>66.365992517658626</c:v>
                </c:pt>
                <c:pt idx="1244">
                  <c:v>66.365992517780356</c:v>
                </c:pt>
                <c:pt idx="1245">
                  <c:v>66.365992517034783</c:v>
                </c:pt>
                <c:pt idx="1246">
                  <c:v>66.365992517004244</c:v>
                </c:pt>
                <c:pt idx="1247">
                  <c:v>66.365992515939041</c:v>
                </c:pt>
                <c:pt idx="1248">
                  <c:v>66.365992518709007</c:v>
                </c:pt>
                <c:pt idx="1249">
                  <c:v>66.365992517445704</c:v>
                </c:pt>
                <c:pt idx="1250">
                  <c:v>66.365992515467227</c:v>
                </c:pt>
                <c:pt idx="1251">
                  <c:v>66.365992517187024</c:v>
                </c:pt>
                <c:pt idx="1252">
                  <c:v>66.365992518176427</c:v>
                </c:pt>
                <c:pt idx="1253">
                  <c:v>66.365992516608472</c:v>
                </c:pt>
                <c:pt idx="1254">
                  <c:v>66.365992518222114</c:v>
                </c:pt>
                <c:pt idx="1255">
                  <c:v>66.365992517552115</c:v>
                </c:pt>
                <c:pt idx="1256">
                  <c:v>66.3659925173543</c:v>
                </c:pt>
                <c:pt idx="1257">
                  <c:v>66.3659925173543</c:v>
                </c:pt>
                <c:pt idx="1258">
                  <c:v>66.365992518542058</c:v>
                </c:pt>
                <c:pt idx="1259">
                  <c:v>66.365992517126088</c:v>
                </c:pt>
                <c:pt idx="1260">
                  <c:v>66.365992516943408</c:v>
                </c:pt>
                <c:pt idx="1261">
                  <c:v>66.36599251662355</c:v>
                </c:pt>
                <c:pt idx="1262">
                  <c:v>66.365992516380288</c:v>
                </c:pt>
                <c:pt idx="1263">
                  <c:v>66.365992517187024</c:v>
                </c:pt>
                <c:pt idx="1264">
                  <c:v>66.365992517141308</c:v>
                </c:pt>
                <c:pt idx="1265">
                  <c:v>66.365992516578189</c:v>
                </c:pt>
                <c:pt idx="1266">
                  <c:v>66.365992517704271</c:v>
                </c:pt>
                <c:pt idx="1267">
                  <c:v>66.365992518389405</c:v>
                </c:pt>
                <c:pt idx="1268">
                  <c:v>66.365992517780356</c:v>
                </c:pt>
                <c:pt idx="1269">
                  <c:v>66.365992517841406</c:v>
                </c:pt>
                <c:pt idx="1270">
                  <c:v>66.365992515969324</c:v>
                </c:pt>
                <c:pt idx="1271">
                  <c:v>66.365992517963178</c:v>
                </c:pt>
                <c:pt idx="1272">
                  <c:v>66.365992518617958</c:v>
                </c:pt>
                <c:pt idx="1273">
                  <c:v>66.365992517841406</c:v>
                </c:pt>
                <c:pt idx="1274">
                  <c:v>66.365992517795789</c:v>
                </c:pt>
                <c:pt idx="1275">
                  <c:v>66.365992517810994</c:v>
                </c:pt>
                <c:pt idx="1276">
                  <c:v>66.365992517004244</c:v>
                </c:pt>
                <c:pt idx="1277">
                  <c:v>66.365992517323889</c:v>
                </c:pt>
                <c:pt idx="1278">
                  <c:v>66.36599251768898</c:v>
                </c:pt>
                <c:pt idx="1279">
                  <c:v>66.365992517476059</c:v>
                </c:pt>
                <c:pt idx="1280">
                  <c:v>66.3659925164865</c:v>
                </c:pt>
                <c:pt idx="1281">
                  <c:v>66.365992516319395</c:v>
                </c:pt>
                <c:pt idx="1282">
                  <c:v>66.365992516395494</c:v>
                </c:pt>
                <c:pt idx="1283">
                  <c:v>66.365992517963178</c:v>
                </c:pt>
                <c:pt idx="1284">
                  <c:v>66.365992517049989</c:v>
                </c:pt>
                <c:pt idx="1285">
                  <c:v>66.365992516973904</c:v>
                </c:pt>
                <c:pt idx="1286">
                  <c:v>66.365992516288827</c:v>
                </c:pt>
                <c:pt idx="1287">
                  <c:v>66.365992516547706</c:v>
                </c:pt>
                <c:pt idx="1288">
                  <c:v>66.365992518146058</c:v>
                </c:pt>
                <c:pt idx="1289">
                  <c:v>66.365992518054327</c:v>
                </c:pt>
                <c:pt idx="1290">
                  <c:v>66.365992518754481</c:v>
                </c:pt>
                <c:pt idx="1291">
                  <c:v>66.365992518207179</c:v>
                </c:pt>
                <c:pt idx="1292">
                  <c:v>66.365992517704271</c:v>
                </c:pt>
                <c:pt idx="1293">
                  <c:v>66.365992515665042</c:v>
                </c:pt>
                <c:pt idx="1294">
                  <c:v>66.365992516288827</c:v>
                </c:pt>
                <c:pt idx="1295">
                  <c:v>66.365992517339208</c:v>
                </c:pt>
                <c:pt idx="1296">
                  <c:v>66.365992516988925</c:v>
                </c:pt>
                <c:pt idx="1297">
                  <c:v>66.365992517613108</c:v>
                </c:pt>
                <c:pt idx="1298">
                  <c:v>66.365992517034783</c:v>
                </c:pt>
                <c:pt idx="1299">
                  <c:v>66.365992517841406</c:v>
                </c:pt>
                <c:pt idx="1300">
                  <c:v>66.365992517323889</c:v>
                </c:pt>
                <c:pt idx="1301">
                  <c:v>66.365992518344058</c:v>
                </c:pt>
                <c:pt idx="1302">
                  <c:v>66.365992517948214</c:v>
                </c:pt>
                <c:pt idx="1303">
                  <c:v>66.365992518450042</c:v>
                </c:pt>
                <c:pt idx="1304">
                  <c:v>66.365992517476059</c:v>
                </c:pt>
                <c:pt idx="1305">
                  <c:v>66.365992517506484</c:v>
                </c:pt>
                <c:pt idx="1306">
                  <c:v>66.365992516578189</c:v>
                </c:pt>
                <c:pt idx="1307">
                  <c:v>66.365992517339208</c:v>
                </c:pt>
                <c:pt idx="1308">
                  <c:v>66.365992517734853</c:v>
                </c:pt>
                <c:pt idx="1309">
                  <c:v>66.365992516349905</c:v>
                </c:pt>
                <c:pt idx="1310">
                  <c:v>66.365992518404482</c:v>
                </c:pt>
                <c:pt idx="1311">
                  <c:v>66.36599251752169</c:v>
                </c:pt>
                <c:pt idx="1312">
                  <c:v>66.365992516791025</c:v>
                </c:pt>
                <c:pt idx="1313">
                  <c:v>66.365992518374242</c:v>
                </c:pt>
                <c:pt idx="1314">
                  <c:v>66.365992517263123</c:v>
                </c:pt>
                <c:pt idx="1315">
                  <c:v>66.365992517187024</c:v>
                </c:pt>
                <c:pt idx="1316">
                  <c:v>66.365992517308769</c:v>
                </c:pt>
                <c:pt idx="1317">
                  <c:v>66.365992516928173</c:v>
                </c:pt>
                <c:pt idx="1318">
                  <c:v>66.365992517537023</c:v>
                </c:pt>
                <c:pt idx="1319">
                  <c:v>66.365992517278485</c:v>
                </c:pt>
                <c:pt idx="1320">
                  <c:v>66.365992516973904</c:v>
                </c:pt>
                <c:pt idx="1321">
                  <c:v>66.365992516912996</c:v>
                </c:pt>
                <c:pt idx="1322">
                  <c:v>66.365992516562727</c:v>
                </c:pt>
                <c:pt idx="1323">
                  <c:v>66.365992517887094</c:v>
                </c:pt>
                <c:pt idx="1324">
                  <c:v>66.365992517810994</c:v>
                </c:pt>
                <c:pt idx="1325">
                  <c:v>66.365992517506484</c:v>
                </c:pt>
                <c:pt idx="1326">
                  <c:v>66.365992517841406</c:v>
                </c:pt>
                <c:pt idx="1327">
                  <c:v>66.365992516897805</c:v>
                </c:pt>
                <c:pt idx="1328">
                  <c:v>66.365992518100342</c:v>
                </c:pt>
                <c:pt idx="1329">
                  <c:v>66.365992518100342</c:v>
                </c:pt>
                <c:pt idx="1330">
                  <c:v>66.365992517323889</c:v>
                </c:pt>
                <c:pt idx="1331">
                  <c:v>66.365992517095606</c:v>
                </c:pt>
                <c:pt idx="1332">
                  <c:v>66.365992516821549</c:v>
                </c:pt>
                <c:pt idx="1333">
                  <c:v>66.365992517613108</c:v>
                </c:pt>
                <c:pt idx="1334">
                  <c:v>66.365992517263123</c:v>
                </c:pt>
                <c:pt idx="1335">
                  <c:v>66.365992517217848</c:v>
                </c:pt>
                <c:pt idx="1336">
                  <c:v>66.365992517019507</c:v>
                </c:pt>
                <c:pt idx="1337">
                  <c:v>66.365992516517295</c:v>
                </c:pt>
                <c:pt idx="1338">
                  <c:v>66.365992515649708</c:v>
                </c:pt>
                <c:pt idx="1339">
                  <c:v>66.365992518207179</c:v>
                </c:pt>
                <c:pt idx="1340">
                  <c:v>66.365992517948214</c:v>
                </c:pt>
                <c:pt idx="1341">
                  <c:v>66.365992517795789</c:v>
                </c:pt>
                <c:pt idx="1342">
                  <c:v>66.365992517582526</c:v>
                </c:pt>
                <c:pt idx="1343">
                  <c:v>66.365992517415307</c:v>
                </c:pt>
                <c:pt idx="1344">
                  <c:v>66.365992517476059</c:v>
                </c:pt>
                <c:pt idx="1345">
                  <c:v>66.365992518328525</c:v>
                </c:pt>
                <c:pt idx="1346">
                  <c:v>66.365992518282795</c:v>
                </c:pt>
                <c:pt idx="1347">
                  <c:v>66.365992516852089</c:v>
                </c:pt>
                <c:pt idx="1348">
                  <c:v>66.3659925173543</c:v>
                </c:pt>
                <c:pt idx="1349">
                  <c:v>66.365992516836883</c:v>
                </c:pt>
                <c:pt idx="1350">
                  <c:v>66.365992516760627</c:v>
                </c:pt>
                <c:pt idx="1351">
                  <c:v>66.365992517110939</c:v>
                </c:pt>
                <c:pt idx="1352">
                  <c:v>66.365992517415307</c:v>
                </c:pt>
                <c:pt idx="1353">
                  <c:v>66.365992517049989</c:v>
                </c:pt>
                <c:pt idx="1354">
                  <c:v>66.365992516928173</c:v>
                </c:pt>
                <c:pt idx="1355">
                  <c:v>66.365992517673973</c:v>
                </c:pt>
                <c:pt idx="1356">
                  <c:v>66.365992516836883</c:v>
                </c:pt>
                <c:pt idx="1357">
                  <c:v>66.365992517308769</c:v>
                </c:pt>
                <c:pt idx="1358">
                  <c:v>66.365992516806415</c:v>
                </c:pt>
                <c:pt idx="1359">
                  <c:v>66.365992516912996</c:v>
                </c:pt>
                <c:pt idx="1360">
                  <c:v>66.365992517963178</c:v>
                </c:pt>
                <c:pt idx="1361">
                  <c:v>66.365992516730344</c:v>
                </c:pt>
                <c:pt idx="1362">
                  <c:v>66.365992517872158</c:v>
                </c:pt>
                <c:pt idx="1363">
                  <c:v>66.365992516380288</c:v>
                </c:pt>
                <c:pt idx="1364">
                  <c:v>66.365992518161107</c:v>
                </c:pt>
                <c:pt idx="1365">
                  <c:v>66.365992517370088</c:v>
                </c:pt>
                <c:pt idx="1366">
                  <c:v>66.365992516715096</c:v>
                </c:pt>
                <c:pt idx="1367">
                  <c:v>66.365992516547706</c:v>
                </c:pt>
                <c:pt idx="1368">
                  <c:v>66.365992517019507</c:v>
                </c:pt>
                <c:pt idx="1369">
                  <c:v>66.365992517308769</c:v>
                </c:pt>
                <c:pt idx="1370">
                  <c:v>66.365992517506484</c:v>
                </c:pt>
                <c:pt idx="1371">
                  <c:v>66.365992518085008</c:v>
                </c:pt>
                <c:pt idx="1372">
                  <c:v>66.365992517887094</c:v>
                </c:pt>
                <c:pt idx="1373">
                  <c:v>66.365992516730344</c:v>
                </c:pt>
                <c:pt idx="1374">
                  <c:v>66.365992516806415</c:v>
                </c:pt>
                <c:pt idx="1375">
                  <c:v>66.365992516547706</c:v>
                </c:pt>
                <c:pt idx="1376">
                  <c:v>66.365992516471422</c:v>
                </c:pt>
                <c:pt idx="1377">
                  <c:v>66.365992517187024</c:v>
                </c:pt>
                <c:pt idx="1378">
                  <c:v>66.365992518085008</c:v>
                </c:pt>
                <c:pt idx="1379">
                  <c:v>66.365992516806415</c:v>
                </c:pt>
                <c:pt idx="1380">
                  <c:v>66.365992518495844</c:v>
                </c:pt>
                <c:pt idx="1381">
                  <c:v>66.365992518070158</c:v>
                </c:pt>
                <c:pt idx="1382">
                  <c:v>66.365992517582526</c:v>
                </c:pt>
                <c:pt idx="1383">
                  <c:v>66.365992516456117</c:v>
                </c:pt>
                <c:pt idx="1384">
                  <c:v>66.365992516988925</c:v>
                </c:pt>
                <c:pt idx="1385">
                  <c:v>66.365992516836883</c:v>
                </c:pt>
                <c:pt idx="1386">
                  <c:v>66.365992517917988</c:v>
                </c:pt>
                <c:pt idx="1387">
                  <c:v>66.365992517415307</c:v>
                </c:pt>
                <c:pt idx="1388">
                  <c:v>66.365992516319395</c:v>
                </c:pt>
                <c:pt idx="1389">
                  <c:v>66.365992517917988</c:v>
                </c:pt>
                <c:pt idx="1390">
                  <c:v>66.365992517476059</c:v>
                </c:pt>
                <c:pt idx="1391">
                  <c:v>66.365992517430371</c:v>
                </c:pt>
                <c:pt idx="1392">
                  <c:v>66.365992517202415</c:v>
                </c:pt>
                <c:pt idx="1393">
                  <c:v>66.365992517537023</c:v>
                </c:pt>
                <c:pt idx="1394">
                  <c:v>66.365992516273707</c:v>
                </c:pt>
                <c:pt idx="1395">
                  <c:v>66.365992518176427</c:v>
                </c:pt>
                <c:pt idx="1396">
                  <c:v>66.365992517704271</c:v>
                </c:pt>
                <c:pt idx="1397">
                  <c:v>66.365992517902441</c:v>
                </c:pt>
                <c:pt idx="1398">
                  <c:v>66.365992517172188</c:v>
                </c:pt>
                <c:pt idx="1399">
                  <c:v>66.365992516973904</c:v>
                </c:pt>
                <c:pt idx="1400">
                  <c:v>66.365992517856583</c:v>
                </c:pt>
                <c:pt idx="1401">
                  <c:v>66.365992516212984</c:v>
                </c:pt>
                <c:pt idx="1402">
                  <c:v>66.365992517963178</c:v>
                </c:pt>
                <c:pt idx="1403">
                  <c:v>66.365992517932796</c:v>
                </c:pt>
                <c:pt idx="1404">
                  <c:v>66.365992516288827</c:v>
                </c:pt>
                <c:pt idx="1405">
                  <c:v>66.365992516988925</c:v>
                </c:pt>
                <c:pt idx="1406">
                  <c:v>66.365992517110939</c:v>
                </c:pt>
                <c:pt idx="1407">
                  <c:v>66.365992518328525</c:v>
                </c:pt>
                <c:pt idx="1408">
                  <c:v>66.365992517460725</c:v>
                </c:pt>
                <c:pt idx="1409">
                  <c:v>66.365992517673973</c:v>
                </c:pt>
                <c:pt idx="1410">
                  <c:v>66.365992517399988</c:v>
                </c:pt>
                <c:pt idx="1411">
                  <c:v>66.365992517780356</c:v>
                </c:pt>
                <c:pt idx="1412">
                  <c:v>66.365992517217848</c:v>
                </c:pt>
                <c:pt idx="1413">
                  <c:v>66.365992517399988</c:v>
                </c:pt>
                <c:pt idx="1414">
                  <c:v>66.365992518526127</c:v>
                </c:pt>
                <c:pt idx="1415">
                  <c:v>66.365992517582526</c:v>
                </c:pt>
                <c:pt idx="1416">
                  <c:v>66.365992517110939</c:v>
                </c:pt>
                <c:pt idx="1417">
                  <c:v>66.365992517902441</c:v>
                </c:pt>
                <c:pt idx="1418">
                  <c:v>66.365992516441025</c:v>
                </c:pt>
                <c:pt idx="1419">
                  <c:v>66.365992517172188</c:v>
                </c:pt>
                <c:pt idx="1420">
                  <c:v>66.365992516532415</c:v>
                </c:pt>
                <c:pt idx="1421">
                  <c:v>66.365992517156357</c:v>
                </c:pt>
                <c:pt idx="1422">
                  <c:v>66.365992516471422</c:v>
                </c:pt>
                <c:pt idx="1423">
                  <c:v>66.365992518100342</c:v>
                </c:pt>
                <c:pt idx="1424">
                  <c:v>66.365992518328525</c:v>
                </c:pt>
                <c:pt idx="1425">
                  <c:v>66.365992517293506</c:v>
                </c:pt>
                <c:pt idx="1426">
                  <c:v>66.365992517491179</c:v>
                </c:pt>
                <c:pt idx="1427">
                  <c:v>66.365992516380288</c:v>
                </c:pt>
                <c:pt idx="1428">
                  <c:v>66.365992516928173</c:v>
                </c:pt>
                <c:pt idx="1429">
                  <c:v>66.365992517430371</c:v>
                </c:pt>
                <c:pt idx="1430">
                  <c:v>66.365992517232684</c:v>
                </c:pt>
                <c:pt idx="1431">
                  <c:v>66.365992516836883</c:v>
                </c:pt>
                <c:pt idx="1432">
                  <c:v>66.365992516517295</c:v>
                </c:pt>
                <c:pt idx="1433">
                  <c:v>66.365992517978484</c:v>
                </c:pt>
                <c:pt idx="1434">
                  <c:v>66.365992518358908</c:v>
                </c:pt>
                <c:pt idx="1435">
                  <c:v>66.365992518100342</c:v>
                </c:pt>
                <c:pt idx="1436">
                  <c:v>66.365992517552115</c:v>
                </c:pt>
                <c:pt idx="1437">
                  <c:v>66.365992516928173</c:v>
                </c:pt>
                <c:pt idx="1438">
                  <c:v>66.365992517552115</c:v>
                </c:pt>
                <c:pt idx="1439">
                  <c:v>66.365992517978484</c:v>
                </c:pt>
                <c:pt idx="1440">
                  <c:v>66.365992517095606</c:v>
                </c:pt>
                <c:pt idx="1441">
                  <c:v>66.365992517932796</c:v>
                </c:pt>
                <c:pt idx="1442">
                  <c:v>66.365992516852089</c:v>
                </c:pt>
                <c:pt idx="1443">
                  <c:v>66.365992517323889</c:v>
                </c:pt>
                <c:pt idx="1444">
                  <c:v>66.365992517232684</c:v>
                </c:pt>
                <c:pt idx="1445">
                  <c:v>66.365992515741127</c:v>
                </c:pt>
                <c:pt idx="1446">
                  <c:v>66.365992517932796</c:v>
                </c:pt>
                <c:pt idx="1447">
                  <c:v>66.365992516456117</c:v>
                </c:pt>
                <c:pt idx="1448">
                  <c:v>66.365992517597888</c:v>
                </c:pt>
                <c:pt idx="1449">
                  <c:v>66.365992518404482</c:v>
                </c:pt>
                <c:pt idx="1450">
                  <c:v>66.365992518085008</c:v>
                </c:pt>
                <c:pt idx="1451">
                  <c:v>66.365992519074325</c:v>
                </c:pt>
                <c:pt idx="1452">
                  <c:v>66.365992518678524</c:v>
                </c:pt>
                <c:pt idx="1453">
                  <c:v>66.365992518191518</c:v>
                </c:pt>
                <c:pt idx="1454">
                  <c:v>66.365992517202415</c:v>
                </c:pt>
                <c:pt idx="1455">
                  <c:v>66.365992517887094</c:v>
                </c:pt>
                <c:pt idx="1456">
                  <c:v>66.365992516015098</c:v>
                </c:pt>
                <c:pt idx="1457">
                  <c:v>66.365992517065209</c:v>
                </c:pt>
                <c:pt idx="1458">
                  <c:v>66.365992516867294</c:v>
                </c:pt>
                <c:pt idx="1459">
                  <c:v>66.365992518542058</c:v>
                </c:pt>
                <c:pt idx="1460">
                  <c:v>66.365992517278485</c:v>
                </c:pt>
                <c:pt idx="1461">
                  <c:v>66.365992518100342</c:v>
                </c:pt>
                <c:pt idx="1462">
                  <c:v>66.365992518480525</c:v>
                </c:pt>
                <c:pt idx="1463">
                  <c:v>66.365992516912996</c:v>
                </c:pt>
                <c:pt idx="1464">
                  <c:v>66.365992519074325</c:v>
                </c:pt>
                <c:pt idx="1465">
                  <c:v>66.365992517902441</c:v>
                </c:pt>
                <c:pt idx="1466">
                  <c:v>66.365992517917988</c:v>
                </c:pt>
                <c:pt idx="1467">
                  <c:v>66.365992516791025</c:v>
                </c:pt>
                <c:pt idx="1468">
                  <c:v>66.365992518115888</c:v>
                </c:pt>
                <c:pt idx="1469">
                  <c:v>66.365992516608472</c:v>
                </c:pt>
                <c:pt idx="1470">
                  <c:v>66.365992518130625</c:v>
                </c:pt>
                <c:pt idx="1471">
                  <c:v>66.365992517248259</c:v>
                </c:pt>
                <c:pt idx="1472">
                  <c:v>66.365992517339208</c:v>
                </c:pt>
                <c:pt idx="1473">
                  <c:v>66.365992516943408</c:v>
                </c:pt>
                <c:pt idx="1474">
                  <c:v>66.365992518282795</c:v>
                </c:pt>
                <c:pt idx="1475">
                  <c:v>66.365992517765278</c:v>
                </c:pt>
                <c:pt idx="1476">
                  <c:v>66.365992516273707</c:v>
                </c:pt>
                <c:pt idx="1477">
                  <c:v>66.365992515725807</c:v>
                </c:pt>
                <c:pt idx="1478">
                  <c:v>66.365992518693744</c:v>
                </c:pt>
                <c:pt idx="1479">
                  <c:v>66.365992518465504</c:v>
                </c:pt>
                <c:pt idx="1480">
                  <c:v>66.365992516852089</c:v>
                </c:pt>
                <c:pt idx="1481">
                  <c:v>66.365992517948214</c:v>
                </c:pt>
                <c:pt idx="1482">
                  <c:v>66.365992517902441</c:v>
                </c:pt>
                <c:pt idx="1483">
                  <c:v>66.365992517887094</c:v>
                </c:pt>
                <c:pt idx="1484">
                  <c:v>66.365992517750044</c:v>
                </c:pt>
                <c:pt idx="1485">
                  <c:v>66.365992518282795</c:v>
                </c:pt>
                <c:pt idx="1486">
                  <c:v>66.365992517323889</c:v>
                </c:pt>
                <c:pt idx="1487">
                  <c:v>66.365992517537023</c:v>
                </c:pt>
                <c:pt idx="1488">
                  <c:v>66.365992518328525</c:v>
                </c:pt>
                <c:pt idx="1489">
                  <c:v>66.365992517126088</c:v>
                </c:pt>
                <c:pt idx="1490">
                  <c:v>66.365992517430371</c:v>
                </c:pt>
                <c:pt idx="1491">
                  <c:v>66.365992516273707</c:v>
                </c:pt>
                <c:pt idx="1492">
                  <c:v>66.365992516517295</c:v>
                </c:pt>
                <c:pt idx="1493">
                  <c:v>66.365992517141308</c:v>
                </c:pt>
                <c:pt idx="1494">
                  <c:v>66.365992516699848</c:v>
                </c:pt>
                <c:pt idx="1495">
                  <c:v>66.365992517019507</c:v>
                </c:pt>
                <c:pt idx="1496">
                  <c:v>66.365992516684372</c:v>
                </c:pt>
                <c:pt idx="1497">
                  <c:v>66.365992518435007</c:v>
                </c:pt>
                <c:pt idx="1498">
                  <c:v>66.365992517734853</c:v>
                </c:pt>
                <c:pt idx="1499">
                  <c:v>66.365992517856583</c:v>
                </c:pt>
                <c:pt idx="1500">
                  <c:v>66.36599251752169</c:v>
                </c:pt>
                <c:pt idx="1501">
                  <c:v>66.365992518617958</c:v>
                </c:pt>
                <c:pt idx="1502">
                  <c:v>66.365992517841406</c:v>
                </c:pt>
                <c:pt idx="1503">
                  <c:v>66.3659925173543</c:v>
                </c:pt>
                <c:pt idx="1504">
                  <c:v>66.365992516562727</c:v>
                </c:pt>
                <c:pt idx="1505">
                  <c:v>66.365992517460725</c:v>
                </c:pt>
                <c:pt idx="1506">
                  <c:v>66.365992516578189</c:v>
                </c:pt>
                <c:pt idx="1507">
                  <c:v>66.365992518770085</c:v>
                </c:pt>
                <c:pt idx="1508">
                  <c:v>66.365992517765278</c:v>
                </c:pt>
                <c:pt idx="1509">
                  <c:v>66.365992517384754</c:v>
                </c:pt>
                <c:pt idx="1510">
                  <c:v>66.365992516532415</c:v>
                </c:pt>
                <c:pt idx="1511">
                  <c:v>66.365992517399988</c:v>
                </c:pt>
                <c:pt idx="1512">
                  <c:v>66.365992517567506</c:v>
                </c:pt>
                <c:pt idx="1513">
                  <c:v>66.365992516821549</c:v>
                </c:pt>
                <c:pt idx="1514">
                  <c:v>66.365992517126088</c:v>
                </c:pt>
                <c:pt idx="1515">
                  <c:v>66.365992517080315</c:v>
                </c:pt>
                <c:pt idx="1516">
                  <c:v>66.365992518008895</c:v>
                </c:pt>
                <c:pt idx="1517">
                  <c:v>66.365992517399988</c:v>
                </c:pt>
                <c:pt idx="1518">
                  <c:v>66.3659925164865</c:v>
                </c:pt>
                <c:pt idx="1519">
                  <c:v>66.365992517993604</c:v>
                </c:pt>
                <c:pt idx="1520">
                  <c:v>66.365992517172188</c:v>
                </c:pt>
                <c:pt idx="1521">
                  <c:v>66.365992517370088</c:v>
                </c:pt>
                <c:pt idx="1522">
                  <c:v>66.365992517993604</c:v>
                </c:pt>
                <c:pt idx="1523">
                  <c:v>66.365992517552115</c:v>
                </c:pt>
                <c:pt idx="1524">
                  <c:v>66.365992518785106</c:v>
                </c:pt>
                <c:pt idx="1525">
                  <c:v>66.365992518176427</c:v>
                </c:pt>
                <c:pt idx="1526">
                  <c:v>66.365992517217848</c:v>
                </c:pt>
                <c:pt idx="1527">
                  <c:v>66.365992516715096</c:v>
                </c:pt>
                <c:pt idx="1528">
                  <c:v>66.365992516441025</c:v>
                </c:pt>
                <c:pt idx="1529">
                  <c:v>66.365992515680205</c:v>
                </c:pt>
                <c:pt idx="1530">
                  <c:v>66.365992518008895</c:v>
                </c:pt>
                <c:pt idx="1531">
                  <c:v>66.365992518754481</c:v>
                </c:pt>
                <c:pt idx="1532">
                  <c:v>66.365992517399988</c:v>
                </c:pt>
                <c:pt idx="1533">
                  <c:v>66.365992517232684</c:v>
                </c:pt>
                <c:pt idx="1534">
                  <c:v>66.365992516867294</c:v>
                </c:pt>
                <c:pt idx="1535">
                  <c:v>66.365992517978484</c:v>
                </c:pt>
                <c:pt idx="1536">
                  <c:v>66.36599251934868</c:v>
                </c:pt>
                <c:pt idx="1537">
                  <c:v>66.365992517765278</c:v>
                </c:pt>
                <c:pt idx="1538">
                  <c:v>66.365992517049989</c:v>
                </c:pt>
                <c:pt idx="1539">
                  <c:v>66.365992518024015</c:v>
                </c:pt>
                <c:pt idx="1540">
                  <c:v>66.365992516228104</c:v>
                </c:pt>
                <c:pt idx="1541">
                  <c:v>66.365992517506484</c:v>
                </c:pt>
                <c:pt idx="1542">
                  <c:v>66.365992516517295</c:v>
                </c:pt>
                <c:pt idx="1543">
                  <c:v>66.365992517597888</c:v>
                </c:pt>
                <c:pt idx="1544">
                  <c:v>66.365992516243296</c:v>
                </c:pt>
                <c:pt idx="1545">
                  <c:v>66.365992518024015</c:v>
                </c:pt>
                <c:pt idx="1546">
                  <c:v>66.365992517080315</c:v>
                </c:pt>
                <c:pt idx="1547">
                  <c:v>66.365992518008895</c:v>
                </c:pt>
                <c:pt idx="1548">
                  <c:v>66.365992517141308</c:v>
                </c:pt>
                <c:pt idx="1549">
                  <c:v>66.365992518617958</c:v>
                </c:pt>
                <c:pt idx="1550">
                  <c:v>66.365992515634488</c:v>
                </c:pt>
                <c:pt idx="1551">
                  <c:v>66.365992517567506</c:v>
                </c:pt>
                <c:pt idx="1552">
                  <c:v>66.365992517004244</c:v>
                </c:pt>
                <c:pt idx="1553">
                  <c:v>66.365992515878489</c:v>
                </c:pt>
                <c:pt idx="1554">
                  <c:v>66.365992518237618</c:v>
                </c:pt>
                <c:pt idx="1555">
                  <c:v>66.365992518465504</c:v>
                </c:pt>
                <c:pt idx="1556">
                  <c:v>66.365992518358908</c:v>
                </c:pt>
                <c:pt idx="1557">
                  <c:v>66.365992517506484</c:v>
                </c:pt>
                <c:pt idx="1558">
                  <c:v>66.365992516776004</c:v>
                </c:pt>
                <c:pt idx="1559">
                  <c:v>66.365992518054327</c:v>
                </c:pt>
                <c:pt idx="1560">
                  <c:v>66.365992518937759</c:v>
                </c:pt>
                <c:pt idx="1561">
                  <c:v>66.365992517597888</c:v>
                </c:pt>
                <c:pt idx="1562">
                  <c:v>66.365992517187024</c:v>
                </c:pt>
                <c:pt idx="1563">
                  <c:v>66.365992518085008</c:v>
                </c:pt>
                <c:pt idx="1564">
                  <c:v>66.365992516273707</c:v>
                </c:pt>
                <c:pt idx="1565">
                  <c:v>66.365992517095606</c:v>
                </c:pt>
                <c:pt idx="1566">
                  <c:v>66.365992517156357</c:v>
                </c:pt>
                <c:pt idx="1567">
                  <c:v>66.365992517415307</c:v>
                </c:pt>
                <c:pt idx="1568">
                  <c:v>66.365992517887094</c:v>
                </c:pt>
                <c:pt idx="1569">
                  <c:v>66.365992518176427</c:v>
                </c:pt>
                <c:pt idx="1570">
                  <c:v>66.365992517978484</c:v>
                </c:pt>
                <c:pt idx="1571">
                  <c:v>66.365992516456117</c:v>
                </c:pt>
                <c:pt idx="1572">
                  <c:v>66.365992516958528</c:v>
                </c:pt>
                <c:pt idx="1573">
                  <c:v>66.365992518358908</c:v>
                </c:pt>
                <c:pt idx="1574">
                  <c:v>66.365992516319395</c:v>
                </c:pt>
                <c:pt idx="1575">
                  <c:v>66.365992518770085</c:v>
                </c:pt>
                <c:pt idx="1576">
                  <c:v>66.365992515817609</c:v>
                </c:pt>
                <c:pt idx="1577">
                  <c:v>66.365992518465504</c:v>
                </c:pt>
                <c:pt idx="1578">
                  <c:v>66.365992518404482</c:v>
                </c:pt>
                <c:pt idx="1579">
                  <c:v>66.365992517049989</c:v>
                </c:pt>
                <c:pt idx="1580">
                  <c:v>66.365992517460725</c:v>
                </c:pt>
                <c:pt idx="1581">
                  <c:v>66.365992519333489</c:v>
                </c:pt>
                <c:pt idx="1582">
                  <c:v>66.365992518480525</c:v>
                </c:pt>
                <c:pt idx="1583">
                  <c:v>66.365992516152005</c:v>
                </c:pt>
                <c:pt idx="1584">
                  <c:v>66.365992516395494</c:v>
                </c:pt>
                <c:pt idx="1585">
                  <c:v>66.365992516882457</c:v>
                </c:pt>
                <c:pt idx="1586">
                  <c:v>66.365992517537023</c:v>
                </c:pt>
                <c:pt idx="1587">
                  <c:v>66.365992516958528</c:v>
                </c:pt>
                <c:pt idx="1588">
                  <c:v>66.365992516075906</c:v>
                </c:pt>
                <c:pt idx="1589">
                  <c:v>66.3659925176282</c:v>
                </c:pt>
                <c:pt idx="1590">
                  <c:v>66.365992517460725</c:v>
                </c:pt>
                <c:pt idx="1591">
                  <c:v>66.365992517430371</c:v>
                </c:pt>
                <c:pt idx="1592">
                  <c:v>66.365992517613108</c:v>
                </c:pt>
                <c:pt idx="1593">
                  <c:v>66.365992517491179</c:v>
                </c:pt>
                <c:pt idx="1594">
                  <c:v>66.365992517049989</c:v>
                </c:pt>
                <c:pt idx="1595">
                  <c:v>66.365992517049989</c:v>
                </c:pt>
                <c:pt idx="1596">
                  <c:v>66.365992517673973</c:v>
                </c:pt>
                <c:pt idx="1597">
                  <c:v>66.365992517658626</c:v>
                </c:pt>
                <c:pt idx="1598">
                  <c:v>66.365992516852089</c:v>
                </c:pt>
                <c:pt idx="1599">
                  <c:v>66.365992518115888</c:v>
                </c:pt>
                <c:pt idx="1600">
                  <c:v>66.365992518268058</c:v>
                </c:pt>
                <c:pt idx="1601">
                  <c:v>66.36599251768898</c:v>
                </c:pt>
                <c:pt idx="1602">
                  <c:v>66.365992518207179</c:v>
                </c:pt>
                <c:pt idx="1603">
                  <c:v>66.365992518678524</c:v>
                </c:pt>
                <c:pt idx="1604">
                  <c:v>66.365992516380288</c:v>
                </c:pt>
                <c:pt idx="1605">
                  <c:v>66.365992517110939</c:v>
                </c:pt>
                <c:pt idx="1606">
                  <c:v>66.365992517293506</c:v>
                </c:pt>
                <c:pt idx="1607">
                  <c:v>66.365992516806415</c:v>
                </c:pt>
                <c:pt idx="1608">
                  <c:v>66.36599251752169</c:v>
                </c:pt>
                <c:pt idx="1609">
                  <c:v>66.365992516228104</c:v>
                </c:pt>
                <c:pt idx="1610">
                  <c:v>66.365992516806415</c:v>
                </c:pt>
                <c:pt idx="1611">
                  <c:v>66.365992517506484</c:v>
                </c:pt>
                <c:pt idx="1612">
                  <c:v>66.365992517932796</c:v>
                </c:pt>
                <c:pt idx="1613">
                  <c:v>66.365992517704271</c:v>
                </c:pt>
                <c:pt idx="1614">
                  <c:v>66.365992517308769</c:v>
                </c:pt>
                <c:pt idx="1615">
                  <c:v>66.365992518237618</c:v>
                </c:pt>
                <c:pt idx="1616">
                  <c:v>66.365992517506484</c:v>
                </c:pt>
                <c:pt idx="1617">
                  <c:v>66.3659925176282</c:v>
                </c:pt>
                <c:pt idx="1618">
                  <c:v>66.365992517430371</c:v>
                </c:pt>
                <c:pt idx="1619">
                  <c:v>66.365992517810994</c:v>
                </c:pt>
                <c:pt idx="1620">
                  <c:v>66.365992516867294</c:v>
                </c:pt>
                <c:pt idx="1621">
                  <c:v>66.365992517019507</c:v>
                </c:pt>
                <c:pt idx="1622">
                  <c:v>66.365992515680205</c:v>
                </c:pt>
                <c:pt idx="1623">
                  <c:v>66.365992516806415</c:v>
                </c:pt>
                <c:pt idx="1624">
                  <c:v>66.365992517978484</c:v>
                </c:pt>
                <c:pt idx="1625">
                  <c:v>66.365992516867294</c:v>
                </c:pt>
                <c:pt idx="1626">
                  <c:v>66.365992518419759</c:v>
                </c:pt>
                <c:pt idx="1627">
                  <c:v>66.365992517993604</c:v>
                </c:pt>
                <c:pt idx="1628">
                  <c:v>66.365992517658626</c:v>
                </c:pt>
                <c:pt idx="1629">
                  <c:v>66.365992516030204</c:v>
                </c:pt>
                <c:pt idx="1630">
                  <c:v>66.365992516608472</c:v>
                </c:pt>
                <c:pt idx="1631">
                  <c:v>66.365992517187024</c:v>
                </c:pt>
                <c:pt idx="1632">
                  <c:v>66.365992517552115</c:v>
                </c:pt>
                <c:pt idx="1633">
                  <c:v>66.365992517034783</c:v>
                </c:pt>
                <c:pt idx="1634">
                  <c:v>66.365992517734853</c:v>
                </c:pt>
                <c:pt idx="1635">
                  <c:v>66.365992518511106</c:v>
                </c:pt>
                <c:pt idx="1636">
                  <c:v>66.365992517917988</c:v>
                </c:pt>
                <c:pt idx="1637">
                  <c:v>66.365992516791025</c:v>
                </c:pt>
                <c:pt idx="1638">
                  <c:v>66.365992516852089</c:v>
                </c:pt>
                <c:pt idx="1639">
                  <c:v>66.365992518556752</c:v>
                </c:pt>
                <c:pt idx="1640">
                  <c:v>66.36599251768898</c:v>
                </c:pt>
                <c:pt idx="1641">
                  <c:v>66.365992517217848</c:v>
                </c:pt>
                <c:pt idx="1642">
                  <c:v>66.365992518237618</c:v>
                </c:pt>
                <c:pt idx="1643">
                  <c:v>66.365992517856583</c:v>
                </c:pt>
                <c:pt idx="1644">
                  <c:v>66.365992516380288</c:v>
                </c:pt>
                <c:pt idx="1645">
                  <c:v>66.365992517750044</c:v>
                </c:pt>
                <c:pt idx="1646">
                  <c:v>66.365992517172188</c:v>
                </c:pt>
                <c:pt idx="1647">
                  <c:v>66.365992516684372</c:v>
                </c:pt>
                <c:pt idx="1648">
                  <c:v>66.365992516167196</c:v>
                </c:pt>
                <c:pt idx="1649">
                  <c:v>66.365992516791025</c:v>
                </c:pt>
                <c:pt idx="1650">
                  <c:v>66.365992518268058</c:v>
                </c:pt>
                <c:pt idx="1651">
                  <c:v>66.365992518024015</c:v>
                </c:pt>
                <c:pt idx="1652">
                  <c:v>66.365992517278485</c:v>
                </c:pt>
                <c:pt idx="1653">
                  <c:v>66.3659925163346</c:v>
                </c:pt>
                <c:pt idx="1654">
                  <c:v>66.365992516638826</c:v>
                </c:pt>
                <c:pt idx="1655">
                  <c:v>66.365992517248259</c:v>
                </c:pt>
                <c:pt idx="1656">
                  <c:v>66.365992517004244</c:v>
                </c:pt>
                <c:pt idx="1657">
                  <c:v>66.365992517172188</c:v>
                </c:pt>
                <c:pt idx="1658">
                  <c:v>66.365992518024015</c:v>
                </c:pt>
                <c:pt idx="1659">
                  <c:v>66.365992516471422</c:v>
                </c:pt>
                <c:pt idx="1660">
                  <c:v>66.365992516882457</c:v>
                </c:pt>
                <c:pt idx="1661">
                  <c:v>66.365992517993604</c:v>
                </c:pt>
                <c:pt idx="1662">
                  <c:v>66.36599251662355</c:v>
                </c:pt>
                <c:pt idx="1663">
                  <c:v>66.365992517978484</c:v>
                </c:pt>
                <c:pt idx="1664">
                  <c:v>66.365992517308769</c:v>
                </c:pt>
                <c:pt idx="1665">
                  <c:v>66.365992517491179</c:v>
                </c:pt>
                <c:pt idx="1666">
                  <c:v>66.365992517172188</c:v>
                </c:pt>
                <c:pt idx="1667">
                  <c:v>66.365992516319395</c:v>
                </c:pt>
                <c:pt idx="1668">
                  <c:v>66.365992516867294</c:v>
                </c:pt>
                <c:pt idx="1669">
                  <c:v>66.3659925163346</c:v>
                </c:pt>
                <c:pt idx="1670">
                  <c:v>66.365992518130625</c:v>
                </c:pt>
                <c:pt idx="1671">
                  <c:v>66.365992517537023</c:v>
                </c:pt>
                <c:pt idx="1672">
                  <c:v>66.365992518450042</c:v>
                </c:pt>
                <c:pt idx="1673">
                  <c:v>66.365992517323889</c:v>
                </c:pt>
                <c:pt idx="1674">
                  <c:v>66.365992517080315</c:v>
                </c:pt>
                <c:pt idx="1675">
                  <c:v>66.365992516669323</c:v>
                </c:pt>
                <c:pt idx="1676">
                  <c:v>66.365992517187024</c:v>
                </c:pt>
                <c:pt idx="1677">
                  <c:v>66.365992517110939</c:v>
                </c:pt>
                <c:pt idx="1678">
                  <c:v>66.365992517658626</c:v>
                </c:pt>
                <c:pt idx="1679">
                  <c:v>66.365992517156357</c:v>
                </c:pt>
                <c:pt idx="1680">
                  <c:v>66.365992518724056</c:v>
                </c:pt>
                <c:pt idx="1681">
                  <c:v>66.365992516669323</c:v>
                </c:pt>
                <c:pt idx="1682">
                  <c:v>66.365992517095606</c:v>
                </c:pt>
                <c:pt idx="1683">
                  <c:v>66.365992517445704</c:v>
                </c:pt>
                <c:pt idx="1684">
                  <c:v>66.365992517917988</c:v>
                </c:pt>
                <c:pt idx="1685">
                  <c:v>66.365992517567506</c:v>
                </c:pt>
                <c:pt idx="1686">
                  <c:v>66.3659925176282</c:v>
                </c:pt>
                <c:pt idx="1687">
                  <c:v>66.365992517445704</c:v>
                </c:pt>
                <c:pt idx="1688">
                  <c:v>66.365992517917988</c:v>
                </c:pt>
                <c:pt idx="1689">
                  <c:v>66.365992517673973</c:v>
                </c:pt>
                <c:pt idx="1690">
                  <c:v>66.365992516502104</c:v>
                </c:pt>
                <c:pt idx="1691">
                  <c:v>66.3659925173543</c:v>
                </c:pt>
                <c:pt idx="1692">
                  <c:v>66.365992517370088</c:v>
                </c:pt>
                <c:pt idx="1693">
                  <c:v>66.365992516776004</c:v>
                </c:pt>
                <c:pt idx="1694">
                  <c:v>66.365992517826072</c:v>
                </c:pt>
                <c:pt idx="1695">
                  <c:v>66.365992516060615</c:v>
                </c:pt>
                <c:pt idx="1696">
                  <c:v>66.365992517719704</c:v>
                </c:pt>
                <c:pt idx="1697">
                  <c:v>66.365992516425734</c:v>
                </c:pt>
                <c:pt idx="1698">
                  <c:v>66.365992517673973</c:v>
                </c:pt>
                <c:pt idx="1699">
                  <c:v>66.365992516669323</c:v>
                </c:pt>
                <c:pt idx="1700">
                  <c:v>66.365992517780356</c:v>
                </c:pt>
                <c:pt idx="1701">
                  <c:v>66.365992516776004</c:v>
                </c:pt>
                <c:pt idx="1702">
                  <c:v>66.365992516502104</c:v>
                </c:pt>
                <c:pt idx="1703">
                  <c:v>66.365992516258444</c:v>
                </c:pt>
                <c:pt idx="1704">
                  <c:v>66.365992518374242</c:v>
                </c:pt>
                <c:pt idx="1705">
                  <c:v>66.365992516897805</c:v>
                </c:pt>
                <c:pt idx="1706">
                  <c:v>66.365992516075906</c:v>
                </c:pt>
                <c:pt idx="1707">
                  <c:v>66.365992516958528</c:v>
                </c:pt>
                <c:pt idx="1708">
                  <c:v>66.365992517795789</c:v>
                </c:pt>
                <c:pt idx="1709">
                  <c:v>66.365992517506484</c:v>
                </c:pt>
                <c:pt idx="1710">
                  <c:v>66.365992517339208</c:v>
                </c:pt>
                <c:pt idx="1711">
                  <c:v>66.365992517278485</c:v>
                </c:pt>
                <c:pt idx="1712">
                  <c:v>66.365992518998269</c:v>
                </c:pt>
                <c:pt idx="1713">
                  <c:v>66.365992516760627</c:v>
                </c:pt>
                <c:pt idx="1714">
                  <c:v>66.365992517399988</c:v>
                </c:pt>
                <c:pt idx="1715">
                  <c:v>66.365992517095606</c:v>
                </c:pt>
                <c:pt idx="1716">
                  <c:v>66.365992516745607</c:v>
                </c:pt>
                <c:pt idx="1717">
                  <c:v>66.365992518100342</c:v>
                </c:pt>
                <c:pt idx="1718">
                  <c:v>66.365992516928173</c:v>
                </c:pt>
                <c:pt idx="1719">
                  <c:v>66.365992517841406</c:v>
                </c:pt>
                <c:pt idx="1720">
                  <c:v>66.365992517597888</c:v>
                </c:pt>
                <c:pt idx="1721">
                  <c:v>66.365992517248259</c:v>
                </c:pt>
                <c:pt idx="1722">
                  <c:v>66.365992518024015</c:v>
                </c:pt>
                <c:pt idx="1723">
                  <c:v>66.365992517049989</c:v>
                </c:pt>
                <c:pt idx="1724">
                  <c:v>66.365992517445704</c:v>
                </c:pt>
                <c:pt idx="1725">
                  <c:v>66.365992517156357</c:v>
                </c:pt>
                <c:pt idx="1726">
                  <c:v>66.365992517491179</c:v>
                </c:pt>
                <c:pt idx="1727">
                  <c:v>66.365992517415307</c:v>
                </c:pt>
                <c:pt idx="1728">
                  <c:v>66.365992518282795</c:v>
                </c:pt>
                <c:pt idx="1729">
                  <c:v>66.365992518313789</c:v>
                </c:pt>
                <c:pt idx="1730">
                  <c:v>66.365992516060615</c:v>
                </c:pt>
                <c:pt idx="1731">
                  <c:v>66.36599251752169</c:v>
                </c:pt>
                <c:pt idx="1732">
                  <c:v>66.365992518313789</c:v>
                </c:pt>
                <c:pt idx="1733">
                  <c:v>66.365992516410557</c:v>
                </c:pt>
                <c:pt idx="1734">
                  <c:v>66.365992518054327</c:v>
                </c:pt>
                <c:pt idx="1735">
                  <c:v>66.365992518100342</c:v>
                </c:pt>
                <c:pt idx="1736">
                  <c:v>66.365992517065209</c:v>
                </c:pt>
                <c:pt idx="1737">
                  <c:v>66.365992517795789</c:v>
                </c:pt>
                <c:pt idx="1738">
                  <c:v>66.365992517217848</c:v>
                </c:pt>
                <c:pt idx="1739">
                  <c:v>66.365992517110939</c:v>
                </c:pt>
                <c:pt idx="1740">
                  <c:v>66.365992517597888</c:v>
                </c:pt>
                <c:pt idx="1741">
                  <c:v>66.365992517217848</c:v>
                </c:pt>
                <c:pt idx="1742">
                  <c:v>66.365992516653989</c:v>
                </c:pt>
                <c:pt idx="1743">
                  <c:v>66.365992516897805</c:v>
                </c:pt>
                <c:pt idx="1744">
                  <c:v>66.365992517750044</c:v>
                </c:pt>
                <c:pt idx="1745">
                  <c:v>66.365992517080315</c:v>
                </c:pt>
                <c:pt idx="1746">
                  <c:v>66.3659925176282</c:v>
                </c:pt>
                <c:pt idx="1747">
                  <c:v>66.365992517172188</c:v>
                </c:pt>
                <c:pt idx="1748">
                  <c:v>66.365992516760627</c:v>
                </c:pt>
                <c:pt idx="1749">
                  <c:v>66.365992517004244</c:v>
                </c:pt>
                <c:pt idx="1750">
                  <c:v>66.365992516121324</c:v>
                </c:pt>
                <c:pt idx="1751">
                  <c:v>66.365992517780356</c:v>
                </c:pt>
                <c:pt idx="1752">
                  <c:v>66.365992517263123</c:v>
                </c:pt>
                <c:pt idx="1753">
                  <c:v>66.365992517248259</c:v>
                </c:pt>
                <c:pt idx="1754">
                  <c:v>66.365992516943408</c:v>
                </c:pt>
                <c:pt idx="1755">
                  <c:v>66.365992518237618</c:v>
                </c:pt>
                <c:pt idx="1756">
                  <c:v>66.365992518404482</c:v>
                </c:pt>
                <c:pt idx="1757">
                  <c:v>66.36599251662355</c:v>
                </c:pt>
                <c:pt idx="1758">
                  <c:v>66.365992515984615</c:v>
                </c:pt>
                <c:pt idx="1759">
                  <c:v>66.365992517780356</c:v>
                </c:pt>
                <c:pt idx="1760">
                  <c:v>66.365992517506484</c:v>
                </c:pt>
                <c:pt idx="1761">
                  <c:v>66.365992519180779</c:v>
                </c:pt>
                <c:pt idx="1762">
                  <c:v>66.365992516776004</c:v>
                </c:pt>
                <c:pt idx="1763">
                  <c:v>66.365992517750044</c:v>
                </c:pt>
                <c:pt idx="1764">
                  <c:v>66.365992518100342</c:v>
                </c:pt>
                <c:pt idx="1765">
                  <c:v>66.365992518298185</c:v>
                </c:pt>
                <c:pt idx="1766">
                  <c:v>66.365992517750044</c:v>
                </c:pt>
                <c:pt idx="1767">
                  <c:v>66.365992517110939</c:v>
                </c:pt>
                <c:pt idx="1768">
                  <c:v>66.365992516958528</c:v>
                </c:pt>
                <c:pt idx="1769">
                  <c:v>66.365992516669323</c:v>
                </c:pt>
                <c:pt idx="1770">
                  <c:v>66.365992516502104</c:v>
                </c:pt>
                <c:pt idx="1771">
                  <c:v>66.365992516608472</c:v>
                </c:pt>
                <c:pt idx="1772">
                  <c:v>66.365992516928173</c:v>
                </c:pt>
                <c:pt idx="1773">
                  <c:v>66.365992517384754</c:v>
                </c:pt>
                <c:pt idx="1774">
                  <c:v>66.365992515969324</c:v>
                </c:pt>
                <c:pt idx="1775">
                  <c:v>66.365992517902441</c:v>
                </c:pt>
                <c:pt idx="1776">
                  <c:v>66.365992517582526</c:v>
                </c:pt>
                <c:pt idx="1777">
                  <c:v>66.365992517308769</c:v>
                </c:pt>
                <c:pt idx="1778">
                  <c:v>66.365992516852089</c:v>
                </c:pt>
                <c:pt idx="1779">
                  <c:v>66.365992517263123</c:v>
                </c:pt>
                <c:pt idx="1780">
                  <c:v>66.365992517537023</c:v>
                </c:pt>
                <c:pt idx="1781">
                  <c:v>66.365992518678524</c:v>
                </c:pt>
                <c:pt idx="1782">
                  <c:v>66.365992517750044</c:v>
                </c:pt>
                <c:pt idx="1783">
                  <c:v>66.365992516502104</c:v>
                </c:pt>
                <c:pt idx="1784">
                  <c:v>66.3659925164865</c:v>
                </c:pt>
                <c:pt idx="1785">
                  <c:v>66.365992517141308</c:v>
                </c:pt>
                <c:pt idx="1786">
                  <c:v>66.365992516897805</c:v>
                </c:pt>
                <c:pt idx="1787">
                  <c:v>66.365992517537023</c:v>
                </c:pt>
                <c:pt idx="1788">
                  <c:v>66.365992517750044</c:v>
                </c:pt>
                <c:pt idx="1789">
                  <c:v>66.3659925163346</c:v>
                </c:pt>
                <c:pt idx="1790">
                  <c:v>66.365992517948214</c:v>
                </c:pt>
                <c:pt idx="1791">
                  <c:v>66.365992518146058</c:v>
                </c:pt>
                <c:pt idx="1792">
                  <c:v>66.365992517719704</c:v>
                </c:pt>
                <c:pt idx="1793">
                  <c:v>66.365992516973904</c:v>
                </c:pt>
                <c:pt idx="1794">
                  <c:v>66.365992517004244</c:v>
                </c:pt>
                <c:pt idx="1795">
                  <c:v>66.365992517460725</c:v>
                </c:pt>
                <c:pt idx="1796">
                  <c:v>66.365992516547706</c:v>
                </c:pt>
                <c:pt idx="1797">
                  <c:v>66.365992517263123</c:v>
                </c:pt>
                <c:pt idx="1798">
                  <c:v>66.365992518085008</c:v>
                </c:pt>
                <c:pt idx="1799">
                  <c:v>66.365992518693744</c:v>
                </c:pt>
                <c:pt idx="1800">
                  <c:v>66.365992516806415</c:v>
                </c:pt>
                <c:pt idx="1801">
                  <c:v>66.365992517704271</c:v>
                </c:pt>
                <c:pt idx="1802">
                  <c:v>66.365992517156357</c:v>
                </c:pt>
                <c:pt idx="1803">
                  <c:v>66.365992517202415</c:v>
                </c:pt>
                <c:pt idx="1804">
                  <c:v>66.365992518070158</c:v>
                </c:pt>
                <c:pt idx="1805">
                  <c:v>66.365992517278485</c:v>
                </c:pt>
                <c:pt idx="1806">
                  <c:v>66.365992517491179</c:v>
                </c:pt>
                <c:pt idx="1807">
                  <c:v>66.365992516532415</c:v>
                </c:pt>
                <c:pt idx="1808">
                  <c:v>66.36599251589324</c:v>
                </c:pt>
                <c:pt idx="1809">
                  <c:v>66.365992518252455</c:v>
                </c:pt>
                <c:pt idx="1810">
                  <c:v>66.365992516669323</c:v>
                </c:pt>
                <c:pt idx="1811">
                  <c:v>66.36599251752169</c:v>
                </c:pt>
                <c:pt idx="1812">
                  <c:v>66.365992517506484</c:v>
                </c:pt>
                <c:pt idx="1813">
                  <c:v>66.365992517034783</c:v>
                </c:pt>
                <c:pt idx="1814">
                  <c:v>66.3659925176282</c:v>
                </c:pt>
                <c:pt idx="1815">
                  <c:v>66.365992516821549</c:v>
                </c:pt>
                <c:pt idx="1816">
                  <c:v>66.365992517795789</c:v>
                </c:pt>
                <c:pt idx="1817">
                  <c:v>66.365992517643605</c:v>
                </c:pt>
                <c:pt idx="1818">
                  <c:v>66.365992517004244</c:v>
                </c:pt>
                <c:pt idx="1819">
                  <c:v>66.365992515969324</c:v>
                </c:pt>
                <c:pt idx="1820">
                  <c:v>66.365992517567506</c:v>
                </c:pt>
                <c:pt idx="1821">
                  <c:v>66.365992517080315</c:v>
                </c:pt>
                <c:pt idx="1822">
                  <c:v>66.365992517430371</c:v>
                </c:pt>
                <c:pt idx="1823">
                  <c:v>66.365992516182374</c:v>
                </c:pt>
                <c:pt idx="1824">
                  <c:v>66.365992517795789</c:v>
                </c:pt>
                <c:pt idx="1825">
                  <c:v>66.365992517491179</c:v>
                </c:pt>
                <c:pt idx="1826">
                  <c:v>66.365992515939041</c:v>
                </c:pt>
                <c:pt idx="1827">
                  <c:v>66.365992517932796</c:v>
                </c:pt>
                <c:pt idx="1828">
                  <c:v>66.365992518100342</c:v>
                </c:pt>
                <c:pt idx="1829">
                  <c:v>66.365992518024015</c:v>
                </c:pt>
                <c:pt idx="1830">
                  <c:v>66.365992516608472</c:v>
                </c:pt>
                <c:pt idx="1831">
                  <c:v>66.365992517734853</c:v>
                </c:pt>
                <c:pt idx="1832">
                  <c:v>66.36599251768898</c:v>
                </c:pt>
                <c:pt idx="1833">
                  <c:v>66.365992517948214</c:v>
                </c:pt>
                <c:pt idx="1834">
                  <c:v>66.365992518024015</c:v>
                </c:pt>
                <c:pt idx="1835">
                  <c:v>66.365992517491179</c:v>
                </c:pt>
                <c:pt idx="1836">
                  <c:v>66.365992517323889</c:v>
                </c:pt>
                <c:pt idx="1837">
                  <c:v>66.365992517202415</c:v>
                </c:pt>
                <c:pt idx="1838">
                  <c:v>66.36599251768898</c:v>
                </c:pt>
                <c:pt idx="1839">
                  <c:v>66.365992517872158</c:v>
                </c:pt>
                <c:pt idx="1840">
                  <c:v>66.365992516760627</c:v>
                </c:pt>
                <c:pt idx="1841">
                  <c:v>66.365992517567506</c:v>
                </c:pt>
                <c:pt idx="1842">
                  <c:v>66.365992517384754</c:v>
                </c:pt>
                <c:pt idx="1843">
                  <c:v>66.365992517460725</c:v>
                </c:pt>
                <c:pt idx="1844">
                  <c:v>66.365992518435007</c:v>
                </c:pt>
                <c:pt idx="1845">
                  <c:v>66.365992516928173</c:v>
                </c:pt>
                <c:pt idx="1846">
                  <c:v>66.365992516882457</c:v>
                </c:pt>
                <c:pt idx="1847">
                  <c:v>66.365992516897805</c:v>
                </c:pt>
                <c:pt idx="1848">
                  <c:v>66.365992517293506</c:v>
                </c:pt>
                <c:pt idx="1849">
                  <c:v>66.365992517673973</c:v>
                </c:pt>
                <c:pt idx="1850">
                  <c:v>66.365992517141308</c:v>
                </c:pt>
                <c:pt idx="1851">
                  <c:v>66.365992516365125</c:v>
                </c:pt>
                <c:pt idx="1852">
                  <c:v>66.365992517004244</c:v>
                </c:pt>
                <c:pt idx="1853">
                  <c:v>66.365992516517295</c:v>
                </c:pt>
                <c:pt idx="1854">
                  <c:v>66.365992517095606</c:v>
                </c:pt>
                <c:pt idx="1855">
                  <c:v>66.365992517323889</c:v>
                </c:pt>
                <c:pt idx="1856">
                  <c:v>66.365992517415307</c:v>
                </c:pt>
                <c:pt idx="1857">
                  <c:v>66.365992518070158</c:v>
                </c:pt>
                <c:pt idx="1858">
                  <c:v>66.365992517384754</c:v>
                </c:pt>
                <c:pt idx="1859">
                  <c:v>66.365992518404482</c:v>
                </c:pt>
                <c:pt idx="1860">
                  <c:v>66.365992517734853</c:v>
                </c:pt>
                <c:pt idx="1861">
                  <c:v>66.365992517613108</c:v>
                </c:pt>
                <c:pt idx="1862">
                  <c:v>66.365992517872158</c:v>
                </c:pt>
                <c:pt idx="1863">
                  <c:v>66.365992516958528</c:v>
                </c:pt>
                <c:pt idx="1864">
                  <c:v>66.365992517339208</c:v>
                </c:pt>
                <c:pt idx="1865">
                  <c:v>66.365992517293506</c:v>
                </c:pt>
                <c:pt idx="1866">
                  <c:v>66.365992517476059</c:v>
                </c:pt>
                <c:pt idx="1867">
                  <c:v>66.365992519272581</c:v>
                </c:pt>
                <c:pt idx="1868">
                  <c:v>66.365992516988925</c:v>
                </c:pt>
                <c:pt idx="1869">
                  <c:v>66.3659925164865</c:v>
                </c:pt>
                <c:pt idx="1870">
                  <c:v>66.365992518130625</c:v>
                </c:pt>
                <c:pt idx="1871">
                  <c:v>66.365992516836883</c:v>
                </c:pt>
                <c:pt idx="1872">
                  <c:v>66.365992517126088</c:v>
                </c:pt>
                <c:pt idx="1873">
                  <c:v>66.365992518024015</c:v>
                </c:pt>
                <c:pt idx="1874">
                  <c:v>66.365992516912996</c:v>
                </c:pt>
                <c:pt idx="1875">
                  <c:v>66.365992517263123</c:v>
                </c:pt>
                <c:pt idx="1876">
                  <c:v>66.365992516608472</c:v>
                </c:pt>
                <c:pt idx="1877">
                  <c:v>66.365992516471422</c:v>
                </c:pt>
                <c:pt idx="1878">
                  <c:v>66.365992516821549</c:v>
                </c:pt>
                <c:pt idx="1879">
                  <c:v>66.365992518358908</c:v>
                </c:pt>
                <c:pt idx="1880">
                  <c:v>66.365992517476059</c:v>
                </c:pt>
                <c:pt idx="1881">
                  <c:v>66.365992516745607</c:v>
                </c:pt>
                <c:pt idx="1882">
                  <c:v>66.365992516836883</c:v>
                </c:pt>
                <c:pt idx="1883">
                  <c:v>66.365992516882457</c:v>
                </c:pt>
                <c:pt idx="1884">
                  <c:v>66.365992517232684</c:v>
                </c:pt>
                <c:pt idx="1885">
                  <c:v>66.365992517582526</c:v>
                </c:pt>
                <c:pt idx="1886">
                  <c:v>66.365992517506484</c:v>
                </c:pt>
                <c:pt idx="1887">
                  <c:v>66.365992517278485</c:v>
                </c:pt>
                <c:pt idx="1888">
                  <c:v>66.365992515848049</c:v>
                </c:pt>
                <c:pt idx="1889">
                  <c:v>66.365992515939041</c:v>
                </c:pt>
                <c:pt idx="1890">
                  <c:v>66.365992517993604</c:v>
                </c:pt>
                <c:pt idx="1891">
                  <c:v>66.365992517567506</c:v>
                </c:pt>
                <c:pt idx="1892">
                  <c:v>66.365992518054327</c:v>
                </c:pt>
                <c:pt idx="1893">
                  <c:v>66.36599251752169</c:v>
                </c:pt>
                <c:pt idx="1894">
                  <c:v>66.365992516943408</c:v>
                </c:pt>
                <c:pt idx="1895">
                  <c:v>66.365992517308769</c:v>
                </c:pt>
                <c:pt idx="1896">
                  <c:v>66.365992517399988</c:v>
                </c:pt>
                <c:pt idx="1897">
                  <c:v>66.365992517019507</c:v>
                </c:pt>
                <c:pt idx="1898">
                  <c:v>66.365992518252455</c:v>
                </c:pt>
                <c:pt idx="1899">
                  <c:v>66.365992517217848</c:v>
                </c:pt>
                <c:pt idx="1900">
                  <c:v>66.3659925176282</c:v>
                </c:pt>
                <c:pt idx="1901">
                  <c:v>66.3659925173543</c:v>
                </c:pt>
                <c:pt idx="1902">
                  <c:v>66.365992518222114</c:v>
                </c:pt>
                <c:pt idx="1903">
                  <c:v>66.365992516319395</c:v>
                </c:pt>
                <c:pt idx="1904">
                  <c:v>66.365992516441025</c:v>
                </c:pt>
                <c:pt idx="1905">
                  <c:v>66.365992515984615</c:v>
                </c:pt>
                <c:pt idx="1906">
                  <c:v>66.365992516836883</c:v>
                </c:pt>
                <c:pt idx="1907">
                  <c:v>66.365992517293506</c:v>
                </c:pt>
                <c:pt idx="1908">
                  <c:v>66.365992516958528</c:v>
                </c:pt>
                <c:pt idx="1909">
                  <c:v>66.365992516912996</c:v>
                </c:pt>
                <c:pt idx="1910">
                  <c:v>66.365992517917988</c:v>
                </c:pt>
                <c:pt idx="1911">
                  <c:v>66.365992517065209</c:v>
                </c:pt>
                <c:pt idx="1912">
                  <c:v>66.365992516988925</c:v>
                </c:pt>
                <c:pt idx="1913">
                  <c:v>66.365992517643605</c:v>
                </c:pt>
                <c:pt idx="1914">
                  <c:v>66.365992518328525</c:v>
                </c:pt>
                <c:pt idx="1915">
                  <c:v>66.365992516106289</c:v>
                </c:pt>
                <c:pt idx="1916">
                  <c:v>66.365992517004244</c:v>
                </c:pt>
                <c:pt idx="1917">
                  <c:v>66.36599251768898</c:v>
                </c:pt>
                <c:pt idx="1918">
                  <c:v>66.365992517384754</c:v>
                </c:pt>
                <c:pt idx="1919">
                  <c:v>66.365992517293506</c:v>
                </c:pt>
                <c:pt idx="1920">
                  <c:v>66.365992516547706</c:v>
                </c:pt>
                <c:pt idx="1921">
                  <c:v>66.365992517034783</c:v>
                </c:pt>
                <c:pt idx="1922">
                  <c:v>66.365992518358908</c:v>
                </c:pt>
                <c:pt idx="1923">
                  <c:v>66.365992517430371</c:v>
                </c:pt>
                <c:pt idx="1924">
                  <c:v>66.365992518998269</c:v>
                </c:pt>
                <c:pt idx="1925">
                  <c:v>66.365992517673973</c:v>
                </c:pt>
                <c:pt idx="1926">
                  <c:v>66.365992518008895</c:v>
                </c:pt>
                <c:pt idx="1927">
                  <c:v>66.3659925163346</c:v>
                </c:pt>
                <c:pt idx="1928">
                  <c:v>66.365992518450042</c:v>
                </c:pt>
                <c:pt idx="1929">
                  <c:v>66.365992518207179</c:v>
                </c:pt>
                <c:pt idx="1930">
                  <c:v>66.365992516730344</c:v>
                </c:pt>
                <c:pt idx="1931">
                  <c:v>66.365992517993604</c:v>
                </c:pt>
                <c:pt idx="1932">
                  <c:v>66.36599251752169</c:v>
                </c:pt>
                <c:pt idx="1933">
                  <c:v>66.365992517567506</c:v>
                </c:pt>
                <c:pt idx="1934">
                  <c:v>66.365992518344058</c:v>
                </c:pt>
                <c:pt idx="1935">
                  <c:v>66.365992516152005</c:v>
                </c:pt>
                <c:pt idx="1936">
                  <c:v>66.365992517491179</c:v>
                </c:pt>
                <c:pt idx="1937">
                  <c:v>66.36599251662355</c:v>
                </c:pt>
                <c:pt idx="1938">
                  <c:v>66.365992516152005</c:v>
                </c:pt>
                <c:pt idx="1939">
                  <c:v>66.365992517978484</c:v>
                </c:pt>
                <c:pt idx="1940">
                  <c:v>66.36599251662355</c:v>
                </c:pt>
                <c:pt idx="1941">
                  <c:v>66.365992517308769</c:v>
                </c:pt>
                <c:pt idx="1942">
                  <c:v>66.365992517963178</c:v>
                </c:pt>
                <c:pt idx="1943">
                  <c:v>66.365992516380288</c:v>
                </c:pt>
                <c:pt idx="1944">
                  <c:v>66.365992517308769</c:v>
                </c:pt>
                <c:pt idx="1945">
                  <c:v>66.3659925164865</c:v>
                </c:pt>
                <c:pt idx="1946">
                  <c:v>66.365992517704271</c:v>
                </c:pt>
                <c:pt idx="1947">
                  <c:v>66.365992517399988</c:v>
                </c:pt>
                <c:pt idx="1948">
                  <c:v>66.365992518024015</c:v>
                </c:pt>
                <c:pt idx="1949">
                  <c:v>66.365992518800354</c:v>
                </c:pt>
                <c:pt idx="1950">
                  <c:v>66.365992517597888</c:v>
                </c:pt>
                <c:pt idx="1951">
                  <c:v>66.365992516760627</c:v>
                </c:pt>
                <c:pt idx="1952">
                  <c:v>66.365992517552115</c:v>
                </c:pt>
                <c:pt idx="1953">
                  <c:v>66.365992518313789</c:v>
                </c:pt>
                <c:pt idx="1954">
                  <c:v>66.365992515573609</c:v>
                </c:pt>
                <c:pt idx="1955">
                  <c:v>66.365992517019507</c:v>
                </c:pt>
                <c:pt idx="1956">
                  <c:v>66.365992517141308</c:v>
                </c:pt>
                <c:pt idx="1957">
                  <c:v>66.365992517065209</c:v>
                </c:pt>
                <c:pt idx="1958">
                  <c:v>66.36599251752169</c:v>
                </c:pt>
                <c:pt idx="1959">
                  <c:v>66.365992516441025</c:v>
                </c:pt>
                <c:pt idx="1960">
                  <c:v>66.365992517719704</c:v>
                </c:pt>
                <c:pt idx="1961">
                  <c:v>66.365992515771524</c:v>
                </c:pt>
                <c:pt idx="1962">
                  <c:v>66.365992516380288</c:v>
                </c:pt>
                <c:pt idx="1963">
                  <c:v>66.365992516943408</c:v>
                </c:pt>
                <c:pt idx="1964">
                  <c:v>66.365992516867294</c:v>
                </c:pt>
                <c:pt idx="1965">
                  <c:v>66.365992517506484</c:v>
                </c:pt>
                <c:pt idx="1966">
                  <c:v>66.365992516608472</c:v>
                </c:pt>
                <c:pt idx="1967">
                  <c:v>66.365992518268058</c:v>
                </c:pt>
                <c:pt idx="1968">
                  <c:v>66.365992517780356</c:v>
                </c:pt>
                <c:pt idx="1969">
                  <c:v>66.365992515497524</c:v>
                </c:pt>
                <c:pt idx="1970">
                  <c:v>66.365992517476059</c:v>
                </c:pt>
                <c:pt idx="1971">
                  <c:v>66.365992517917988</c:v>
                </c:pt>
                <c:pt idx="1972">
                  <c:v>66.365992517932796</c:v>
                </c:pt>
                <c:pt idx="1973">
                  <c:v>66.365992516106289</c:v>
                </c:pt>
                <c:pt idx="1974">
                  <c:v>66.365992518328525</c:v>
                </c:pt>
                <c:pt idx="1975">
                  <c:v>66.365992516167196</c:v>
                </c:pt>
                <c:pt idx="1976">
                  <c:v>66.365992516273707</c:v>
                </c:pt>
                <c:pt idx="1977">
                  <c:v>66.365992516593224</c:v>
                </c:pt>
                <c:pt idx="1978">
                  <c:v>66.365992518207179</c:v>
                </c:pt>
                <c:pt idx="1979">
                  <c:v>66.365992516425734</c:v>
                </c:pt>
                <c:pt idx="1980">
                  <c:v>66.365992518602425</c:v>
                </c:pt>
                <c:pt idx="1981">
                  <c:v>66.3659925176282</c:v>
                </c:pt>
                <c:pt idx="1982">
                  <c:v>66.365992518389405</c:v>
                </c:pt>
                <c:pt idx="1983">
                  <c:v>66.365992518282795</c:v>
                </c:pt>
                <c:pt idx="1984">
                  <c:v>66.365992516441025</c:v>
                </c:pt>
                <c:pt idx="1985">
                  <c:v>66.365992516471422</c:v>
                </c:pt>
                <c:pt idx="1986">
                  <c:v>66.365992517902441</c:v>
                </c:pt>
                <c:pt idx="1987">
                  <c:v>66.365992517293506</c:v>
                </c:pt>
                <c:pt idx="1988">
                  <c:v>66.365992518450042</c:v>
                </c:pt>
                <c:pt idx="1989">
                  <c:v>66.365992516867294</c:v>
                </c:pt>
                <c:pt idx="1990">
                  <c:v>66.365992517323889</c:v>
                </c:pt>
                <c:pt idx="1991">
                  <c:v>66.365992517430371</c:v>
                </c:pt>
                <c:pt idx="1992">
                  <c:v>66.365992516776004</c:v>
                </c:pt>
                <c:pt idx="1993">
                  <c:v>66.365992516608472</c:v>
                </c:pt>
                <c:pt idx="1994">
                  <c:v>66.365992517963178</c:v>
                </c:pt>
                <c:pt idx="1995">
                  <c:v>66.365992515406205</c:v>
                </c:pt>
                <c:pt idx="1996">
                  <c:v>66.365992515421226</c:v>
                </c:pt>
                <c:pt idx="1997">
                  <c:v>66.365992517080315</c:v>
                </c:pt>
                <c:pt idx="1998">
                  <c:v>66.365992517841406</c:v>
                </c:pt>
                <c:pt idx="1999">
                  <c:v>66.365992517263123</c:v>
                </c:pt>
                <c:pt idx="2000">
                  <c:v>66.365992517491179</c:v>
                </c:pt>
                <c:pt idx="2001">
                  <c:v>66.365992519242198</c:v>
                </c:pt>
                <c:pt idx="2002">
                  <c:v>66.365992516136885</c:v>
                </c:pt>
                <c:pt idx="2003">
                  <c:v>66.365992517217848</c:v>
                </c:pt>
                <c:pt idx="2004">
                  <c:v>66.365992516943408</c:v>
                </c:pt>
                <c:pt idx="2005">
                  <c:v>66.365992518115888</c:v>
                </c:pt>
                <c:pt idx="2006">
                  <c:v>66.365992516471422</c:v>
                </c:pt>
                <c:pt idx="2007">
                  <c:v>66.365992516821549</c:v>
                </c:pt>
                <c:pt idx="2008">
                  <c:v>66.365992517856583</c:v>
                </c:pt>
                <c:pt idx="2009">
                  <c:v>66.36599251768898</c:v>
                </c:pt>
                <c:pt idx="2010">
                  <c:v>66.365992515725807</c:v>
                </c:pt>
                <c:pt idx="2011">
                  <c:v>66.365992517567506</c:v>
                </c:pt>
                <c:pt idx="2012">
                  <c:v>66.365992515162958</c:v>
                </c:pt>
                <c:pt idx="2013">
                  <c:v>66.365992517293506</c:v>
                </c:pt>
                <c:pt idx="2014">
                  <c:v>66.365992517172188</c:v>
                </c:pt>
                <c:pt idx="2015">
                  <c:v>66.365992516897805</c:v>
                </c:pt>
                <c:pt idx="2016">
                  <c:v>66.365992517399988</c:v>
                </c:pt>
                <c:pt idx="2017">
                  <c:v>66.365992518313789</c:v>
                </c:pt>
                <c:pt idx="2018">
                  <c:v>66.365992518358908</c:v>
                </c:pt>
                <c:pt idx="2019">
                  <c:v>66.365992518709007</c:v>
                </c:pt>
                <c:pt idx="2020">
                  <c:v>66.365992518207179</c:v>
                </c:pt>
                <c:pt idx="2021">
                  <c:v>66.365992516517295</c:v>
                </c:pt>
                <c:pt idx="2022">
                  <c:v>66.365992517460725</c:v>
                </c:pt>
                <c:pt idx="2023">
                  <c:v>66.365992515954105</c:v>
                </c:pt>
                <c:pt idx="2024">
                  <c:v>66.36599251662355</c:v>
                </c:pt>
                <c:pt idx="2025">
                  <c:v>66.365992517370088</c:v>
                </c:pt>
                <c:pt idx="2026">
                  <c:v>66.36599251752169</c:v>
                </c:pt>
                <c:pt idx="2027">
                  <c:v>66.365992516653989</c:v>
                </c:pt>
                <c:pt idx="2028">
                  <c:v>66.365992516441025</c:v>
                </c:pt>
                <c:pt idx="2029">
                  <c:v>66.365992516152005</c:v>
                </c:pt>
                <c:pt idx="2030">
                  <c:v>66.365992516715096</c:v>
                </c:pt>
                <c:pt idx="2031">
                  <c:v>66.365992517217848</c:v>
                </c:pt>
                <c:pt idx="2032">
                  <c:v>66.3659925163346</c:v>
                </c:pt>
                <c:pt idx="2033">
                  <c:v>66.365992517293506</c:v>
                </c:pt>
                <c:pt idx="2034">
                  <c:v>66.365992515512914</c:v>
                </c:pt>
                <c:pt idx="2035">
                  <c:v>66.365992518617958</c:v>
                </c:pt>
                <c:pt idx="2036">
                  <c:v>66.365992516943408</c:v>
                </c:pt>
                <c:pt idx="2037">
                  <c:v>66.365992517993604</c:v>
                </c:pt>
                <c:pt idx="2038">
                  <c:v>66.365992518024015</c:v>
                </c:pt>
                <c:pt idx="2039">
                  <c:v>66.365992516182374</c:v>
                </c:pt>
                <c:pt idx="2040">
                  <c:v>66.365992517841406</c:v>
                </c:pt>
                <c:pt idx="2041">
                  <c:v>66.365992518024015</c:v>
                </c:pt>
                <c:pt idx="2042">
                  <c:v>66.365992517384754</c:v>
                </c:pt>
                <c:pt idx="2043">
                  <c:v>66.365992518237618</c:v>
                </c:pt>
                <c:pt idx="2044">
                  <c:v>66.365992517963178</c:v>
                </c:pt>
                <c:pt idx="2045">
                  <c:v>66.365992516653989</c:v>
                </c:pt>
                <c:pt idx="2046">
                  <c:v>66.365992518070158</c:v>
                </c:pt>
                <c:pt idx="2047">
                  <c:v>66.365992517948214</c:v>
                </c:pt>
                <c:pt idx="2048">
                  <c:v>66.365992516988925</c:v>
                </c:pt>
                <c:pt idx="2049">
                  <c:v>66.365992516258444</c:v>
                </c:pt>
                <c:pt idx="2050">
                  <c:v>66.365992517156357</c:v>
                </c:pt>
                <c:pt idx="2051">
                  <c:v>66.365992517339208</c:v>
                </c:pt>
                <c:pt idx="2052">
                  <c:v>66.365992517399988</c:v>
                </c:pt>
                <c:pt idx="2053">
                  <c:v>66.365992517841406</c:v>
                </c:pt>
                <c:pt idx="2054">
                  <c:v>66.365992518542058</c:v>
                </c:pt>
                <c:pt idx="2055">
                  <c:v>66.365992518404482</c:v>
                </c:pt>
                <c:pt idx="2056">
                  <c:v>66.365992517567506</c:v>
                </c:pt>
                <c:pt idx="2057">
                  <c:v>66.365992517384754</c:v>
                </c:pt>
                <c:pt idx="2058">
                  <c:v>66.365992518435007</c:v>
                </c:pt>
                <c:pt idx="2059">
                  <c:v>66.365992517019507</c:v>
                </c:pt>
                <c:pt idx="2060">
                  <c:v>66.365992517095606</c:v>
                </c:pt>
                <c:pt idx="2061">
                  <c:v>66.365992518100342</c:v>
                </c:pt>
                <c:pt idx="2062">
                  <c:v>66.365992516608472</c:v>
                </c:pt>
                <c:pt idx="2063">
                  <c:v>66.365992517750044</c:v>
                </c:pt>
                <c:pt idx="2064">
                  <c:v>66.365992517780356</c:v>
                </c:pt>
                <c:pt idx="2065">
                  <c:v>66.365992516228104</c:v>
                </c:pt>
                <c:pt idx="2066">
                  <c:v>66.365992517126088</c:v>
                </c:pt>
                <c:pt idx="2067">
                  <c:v>66.365992517567506</c:v>
                </c:pt>
                <c:pt idx="2068">
                  <c:v>66.365992516958528</c:v>
                </c:pt>
                <c:pt idx="2069">
                  <c:v>66.365992517826072</c:v>
                </c:pt>
                <c:pt idx="2070">
                  <c:v>66.365992517506484</c:v>
                </c:pt>
                <c:pt idx="2071">
                  <c:v>66.365992516836883</c:v>
                </c:pt>
                <c:pt idx="2072">
                  <c:v>66.365992516410557</c:v>
                </c:pt>
                <c:pt idx="2073">
                  <c:v>66.365992518419759</c:v>
                </c:pt>
                <c:pt idx="2074">
                  <c:v>66.365992517095606</c:v>
                </c:pt>
                <c:pt idx="2075">
                  <c:v>66.365992518526127</c:v>
                </c:pt>
                <c:pt idx="2076">
                  <c:v>66.365992518100342</c:v>
                </c:pt>
                <c:pt idx="2077">
                  <c:v>66.365992517339208</c:v>
                </c:pt>
                <c:pt idx="2078">
                  <c:v>66.365992516943408</c:v>
                </c:pt>
                <c:pt idx="2079">
                  <c:v>66.365992517780356</c:v>
                </c:pt>
                <c:pt idx="2080">
                  <c:v>66.365992515406205</c:v>
                </c:pt>
                <c:pt idx="2081">
                  <c:v>66.365992516897805</c:v>
                </c:pt>
                <c:pt idx="2082">
                  <c:v>66.365992516867294</c:v>
                </c:pt>
                <c:pt idx="2083">
                  <c:v>66.365992517445704</c:v>
                </c:pt>
                <c:pt idx="2084">
                  <c:v>66.365992517080315</c:v>
                </c:pt>
                <c:pt idx="2085">
                  <c:v>66.365992516867294</c:v>
                </c:pt>
                <c:pt idx="2086">
                  <c:v>66.365992518526127</c:v>
                </c:pt>
                <c:pt idx="2087">
                  <c:v>66.365992516958528</c:v>
                </c:pt>
                <c:pt idx="2088">
                  <c:v>66.365992518648227</c:v>
                </c:pt>
                <c:pt idx="2089">
                  <c:v>66.365992518480525</c:v>
                </c:pt>
                <c:pt idx="2090">
                  <c:v>66.36599251752169</c:v>
                </c:pt>
                <c:pt idx="2091">
                  <c:v>66.365992518039306</c:v>
                </c:pt>
                <c:pt idx="2092">
                  <c:v>66.365992517750044</c:v>
                </c:pt>
                <c:pt idx="2093">
                  <c:v>66.365992517293506</c:v>
                </c:pt>
                <c:pt idx="2094">
                  <c:v>66.365992518054327</c:v>
                </c:pt>
                <c:pt idx="2095">
                  <c:v>66.365992518419759</c:v>
                </c:pt>
                <c:pt idx="2096">
                  <c:v>66.365992517567506</c:v>
                </c:pt>
                <c:pt idx="2097">
                  <c:v>66.36599251752169</c:v>
                </c:pt>
                <c:pt idx="2098">
                  <c:v>66.365992518268058</c:v>
                </c:pt>
                <c:pt idx="2099">
                  <c:v>66.365992518526127</c:v>
                </c:pt>
                <c:pt idx="2100">
                  <c:v>66.365992516912996</c:v>
                </c:pt>
                <c:pt idx="2101">
                  <c:v>66.365992517734853</c:v>
                </c:pt>
                <c:pt idx="2102">
                  <c:v>66.365992518039306</c:v>
                </c:pt>
                <c:pt idx="2103">
                  <c:v>66.365992517370088</c:v>
                </c:pt>
                <c:pt idx="2104">
                  <c:v>66.365992517537023</c:v>
                </c:pt>
                <c:pt idx="2105">
                  <c:v>66.365992518511106</c:v>
                </c:pt>
                <c:pt idx="2106">
                  <c:v>66.365992516608472</c:v>
                </c:pt>
                <c:pt idx="2107">
                  <c:v>66.365992517278485</c:v>
                </c:pt>
                <c:pt idx="2108">
                  <c:v>66.365992518693744</c:v>
                </c:pt>
                <c:pt idx="2109">
                  <c:v>66.365992519379148</c:v>
                </c:pt>
                <c:pt idx="2110">
                  <c:v>66.365992517308769</c:v>
                </c:pt>
                <c:pt idx="2111">
                  <c:v>66.365992517932796</c:v>
                </c:pt>
                <c:pt idx="2112">
                  <c:v>66.365992518495844</c:v>
                </c:pt>
                <c:pt idx="2113">
                  <c:v>66.365992516653989</c:v>
                </c:pt>
                <c:pt idx="2114">
                  <c:v>66.365992517460725</c:v>
                </c:pt>
                <c:pt idx="2115">
                  <c:v>66.365992518130625</c:v>
                </c:pt>
                <c:pt idx="2116">
                  <c:v>66.365992517826072</c:v>
                </c:pt>
                <c:pt idx="2117">
                  <c:v>66.365992517704271</c:v>
                </c:pt>
                <c:pt idx="2118">
                  <c:v>66.365992518358908</c:v>
                </c:pt>
                <c:pt idx="2119">
                  <c:v>66.365992517248259</c:v>
                </c:pt>
                <c:pt idx="2120">
                  <c:v>66.365992517887094</c:v>
                </c:pt>
                <c:pt idx="2121">
                  <c:v>66.365992516471422</c:v>
                </c:pt>
                <c:pt idx="2122">
                  <c:v>66.365992518268058</c:v>
                </c:pt>
                <c:pt idx="2123">
                  <c:v>66.365992517780356</c:v>
                </c:pt>
                <c:pt idx="2124">
                  <c:v>66.365992518572156</c:v>
                </c:pt>
                <c:pt idx="2125">
                  <c:v>66.365992517172188</c:v>
                </c:pt>
                <c:pt idx="2126">
                  <c:v>66.365992518282795</c:v>
                </c:pt>
                <c:pt idx="2127">
                  <c:v>66.365992518542058</c:v>
                </c:pt>
                <c:pt idx="2128">
                  <c:v>66.365992517019507</c:v>
                </c:pt>
                <c:pt idx="2129">
                  <c:v>66.365992518161107</c:v>
                </c:pt>
                <c:pt idx="2130">
                  <c:v>66.3659925176282</c:v>
                </c:pt>
                <c:pt idx="2131">
                  <c:v>66.365992517780356</c:v>
                </c:pt>
                <c:pt idx="2132">
                  <c:v>66.365992517430371</c:v>
                </c:pt>
                <c:pt idx="2133">
                  <c:v>66.365992515558403</c:v>
                </c:pt>
                <c:pt idx="2134">
                  <c:v>66.365992519150396</c:v>
                </c:pt>
                <c:pt idx="2135">
                  <c:v>66.365992517019507</c:v>
                </c:pt>
                <c:pt idx="2136">
                  <c:v>66.365992516653989</c:v>
                </c:pt>
                <c:pt idx="2137">
                  <c:v>66.365992518937759</c:v>
                </c:pt>
                <c:pt idx="2138">
                  <c:v>66.365992516471422</c:v>
                </c:pt>
                <c:pt idx="2139">
                  <c:v>66.365992518328525</c:v>
                </c:pt>
                <c:pt idx="2140">
                  <c:v>66.365992517887094</c:v>
                </c:pt>
                <c:pt idx="2141">
                  <c:v>66.365992518556752</c:v>
                </c:pt>
                <c:pt idx="2142">
                  <c:v>66.365992516988925</c:v>
                </c:pt>
                <c:pt idx="2143">
                  <c:v>66.365992515649708</c:v>
                </c:pt>
                <c:pt idx="2144">
                  <c:v>66.365992517597888</c:v>
                </c:pt>
                <c:pt idx="2145">
                  <c:v>66.365992517963178</c:v>
                </c:pt>
                <c:pt idx="2146">
                  <c:v>66.365992516836883</c:v>
                </c:pt>
                <c:pt idx="2147">
                  <c:v>66.365992517019507</c:v>
                </c:pt>
                <c:pt idx="2148">
                  <c:v>66.365992517704271</c:v>
                </c:pt>
                <c:pt idx="2149">
                  <c:v>66.365992515999807</c:v>
                </c:pt>
                <c:pt idx="2150">
                  <c:v>66.3659925173543</c:v>
                </c:pt>
                <c:pt idx="2151">
                  <c:v>66.365992517856583</c:v>
                </c:pt>
                <c:pt idx="2152">
                  <c:v>66.365992518161107</c:v>
                </c:pt>
                <c:pt idx="2153">
                  <c:v>66.365992518191518</c:v>
                </c:pt>
                <c:pt idx="2154">
                  <c:v>66.365992518130625</c:v>
                </c:pt>
                <c:pt idx="2155">
                  <c:v>66.365992517734853</c:v>
                </c:pt>
                <c:pt idx="2156">
                  <c:v>66.365992517430371</c:v>
                </c:pt>
                <c:pt idx="2157">
                  <c:v>66.365992518070158</c:v>
                </c:pt>
                <c:pt idx="2158">
                  <c:v>66.365992517156357</c:v>
                </c:pt>
                <c:pt idx="2159">
                  <c:v>66.365992518085008</c:v>
                </c:pt>
                <c:pt idx="2160">
                  <c:v>66.365992517293506</c:v>
                </c:pt>
                <c:pt idx="2161">
                  <c:v>66.365992516532415</c:v>
                </c:pt>
                <c:pt idx="2162">
                  <c:v>66.365992517826072</c:v>
                </c:pt>
                <c:pt idx="2163">
                  <c:v>66.365992516471422</c:v>
                </c:pt>
                <c:pt idx="2164">
                  <c:v>66.365992517339208</c:v>
                </c:pt>
                <c:pt idx="2165">
                  <c:v>66.365992517948214</c:v>
                </c:pt>
                <c:pt idx="2166">
                  <c:v>66.365992516456117</c:v>
                </c:pt>
                <c:pt idx="2167">
                  <c:v>66.365992518556752</c:v>
                </c:pt>
                <c:pt idx="2168">
                  <c:v>66.36599251768898</c:v>
                </c:pt>
                <c:pt idx="2169">
                  <c:v>66.365992516821549</c:v>
                </c:pt>
                <c:pt idx="2170">
                  <c:v>66.365992517339208</c:v>
                </c:pt>
                <c:pt idx="2171">
                  <c:v>66.365992518130625</c:v>
                </c:pt>
                <c:pt idx="2172">
                  <c:v>66.365992517202415</c:v>
                </c:pt>
                <c:pt idx="2173">
                  <c:v>66.365992517978484</c:v>
                </c:pt>
                <c:pt idx="2174">
                  <c:v>66.365992518100342</c:v>
                </c:pt>
                <c:pt idx="2175">
                  <c:v>66.365992518389405</c:v>
                </c:pt>
                <c:pt idx="2176">
                  <c:v>66.365992516349905</c:v>
                </c:pt>
                <c:pt idx="2177">
                  <c:v>66.365992517278485</c:v>
                </c:pt>
                <c:pt idx="2178">
                  <c:v>66.365992517004244</c:v>
                </c:pt>
                <c:pt idx="2179">
                  <c:v>66.365992517810994</c:v>
                </c:pt>
                <c:pt idx="2180">
                  <c:v>66.365992517963178</c:v>
                </c:pt>
                <c:pt idx="2181">
                  <c:v>66.365992517476059</c:v>
                </c:pt>
                <c:pt idx="2182">
                  <c:v>66.365992517293506</c:v>
                </c:pt>
                <c:pt idx="2183">
                  <c:v>66.365992517445704</c:v>
                </c:pt>
                <c:pt idx="2184">
                  <c:v>66.365992519774409</c:v>
                </c:pt>
                <c:pt idx="2185">
                  <c:v>66.365992517613108</c:v>
                </c:pt>
                <c:pt idx="2186">
                  <c:v>66.365992517765278</c:v>
                </c:pt>
                <c:pt idx="2187">
                  <c:v>66.3659925150411</c:v>
                </c:pt>
                <c:pt idx="2188">
                  <c:v>66.365992517278485</c:v>
                </c:pt>
                <c:pt idx="2189">
                  <c:v>66.365992517643605</c:v>
                </c:pt>
                <c:pt idx="2190">
                  <c:v>66.365992517019507</c:v>
                </c:pt>
                <c:pt idx="2191">
                  <c:v>66.365992516075906</c:v>
                </c:pt>
                <c:pt idx="2192">
                  <c:v>66.365992518739404</c:v>
                </c:pt>
                <c:pt idx="2193">
                  <c:v>66.365992519470055</c:v>
                </c:pt>
                <c:pt idx="2194">
                  <c:v>66.365992516152005</c:v>
                </c:pt>
                <c:pt idx="2195">
                  <c:v>66.365992517445704</c:v>
                </c:pt>
                <c:pt idx="2196">
                  <c:v>66.365992516502104</c:v>
                </c:pt>
                <c:pt idx="2197">
                  <c:v>66.365992516182374</c:v>
                </c:pt>
                <c:pt idx="2198">
                  <c:v>66.365992518404482</c:v>
                </c:pt>
                <c:pt idx="2199">
                  <c:v>66.365992517841406</c:v>
                </c:pt>
                <c:pt idx="2200">
                  <c:v>66.365992516562727</c:v>
                </c:pt>
                <c:pt idx="2201">
                  <c:v>66.365992517370088</c:v>
                </c:pt>
                <c:pt idx="2202">
                  <c:v>66.365992519318283</c:v>
                </c:pt>
                <c:pt idx="2203">
                  <c:v>66.365992518495844</c:v>
                </c:pt>
                <c:pt idx="2204">
                  <c:v>66.365992517597888</c:v>
                </c:pt>
                <c:pt idx="2205">
                  <c:v>66.365992516395494</c:v>
                </c:pt>
                <c:pt idx="2206">
                  <c:v>66.365992517537023</c:v>
                </c:pt>
                <c:pt idx="2207">
                  <c:v>66.365992518419759</c:v>
                </c:pt>
                <c:pt idx="2208">
                  <c:v>66.365992518298185</c:v>
                </c:pt>
                <c:pt idx="2209">
                  <c:v>66.365992519272581</c:v>
                </c:pt>
                <c:pt idx="2210">
                  <c:v>66.365992516852089</c:v>
                </c:pt>
                <c:pt idx="2211">
                  <c:v>66.365992517399988</c:v>
                </c:pt>
                <c:pt idx="2212">
                  <c:v>66.365992517445704</c:v>
                </c:pt>
                <c:pt idx="2213">
                  <c:v>66.365992518008895</c:v>
                </c:pt>
                <c:pt idx="2214">
                  <c:v>66.365992517065209</c:v>
                </c:pt>
                <c:pt idx="2215">
                  <c:v>66.365992517049989</c:v>
                </c:pt>
                <c:pt idx="2216">
                  <c:v>66.365992517049989</c:v>
                </c:pt>
                <c:pt idx="2217">
                  <c:v>66.365992518070158</c:v>
                </c:pt>
                <c:pt idx="2218">
                  <c:v>66.365992518511106</c:v>
                </c:pt>
                <c:pt idx="2219">
                  <c:v>66.365992518358908</c:v>
                </c:pt>
                <c:pt idx="2220">
                  <c:v>66.365992517034783</c:v>
                </c:pt>
                <c:pt idx="2221">
                  <c:v>66.365992517065209</c:v>
                </c:pt>
                <c:pt idx="2222">
                  <c:v>66.365992517613108</c:v>
                </c:pt>
                <c:pt idx="2223">
                  <c:v>66.365992517019507</c:v>
                </c:pt>
                <c:pt idx="2224">
                  <c:v>66.365992516547706</c:v>
                </c:pt>
                <c:pt idx="2225">
                  <c:v>66.365992517399988</c:v>
                </c:pt>
                <c:pt idx="2226">
                  <c:v>66.365992516090955</c:v>
                </c:pt>
                <c:pt idx="2227">
                  <c:v>66.365992517004244</c:v>
                </c:pt>
                <c:pt idx="2228">
                  <c:v>66.365992517506484</c:v>
                </c:pt>
                <c:pt idx="2229">
                  <c:v>66.365992517993604</c:v>
                </c:pt>
                <c:pt idx="2230">
                  <c:v>66.365992516273707</c:v>
                </c:pt>
                <c:pt idx="2231">
                  <c:v>66.365992517399988</c:v>
                </c:pt>
                <c:pt idx="2232">
                  <c:v>66.365992517248259</c:v>
                </c:pt>
                <c:pt idx="2233">
                  <c:v>66.365992517902441</c:v>
                </c:pt>
                <c:pt idx="2234">
                  <c:v>66.365992517217848</c:v>
                </c:pt>
                <c:pt idx="2235">
                  <c:v>66.365992517172188</c:v>
                </c:pt>
                <c:pt idx="2236">
                  <c:v>66.365992517399988</c:v>
                </c:pt>
                <c:pt idx="2237">
                  <c:v>66.365992516760627</c:v>
                </c:pt>
                <c:pt idx="2238">
                  <c:v>66.3659925163346</c:v>
                </c:pt>
                <c:pt idx="2239">
                  <c:v>66.365992517795789</c:v>
                </c:pt>
                <c:pt idx="2240">
                  <c:v>66.365992517978484</c:v>
                </c:pt>
                <c:pt idx="2241">
                  <c:v>66.365992515954105</c:v>
                </c:pt>
                <c:pt idx="2242">
                  <c:v>66.365992517750044</c:v>
                </c:pt>
                <c:pt idx="2243">
                  <c:v>66.365992517597888</c:v>
                </c:pt>
                <c:pt idx="2244">
                  <c:v>66.365992517339208</c:v>
                </c:pt>
                <c:pt idx="2245">
                  <c:v>66.365992518328525</c:v>
                </c:pt>
                <c:pt idx="2246">
                  <c:v>66.3659925173543</c:v>
                </c:pt>
                <c:pt idx="2247">
                  <c:v>66.365992516699848</c:v>
                </c:pt>
                <c:pt idx="2248">
                  <c:v>66.365992518039306</c:v>
                </c:pt>
                <c:pt idx="2249">
                  <c:v>66.365992517384754</c:v>
                </c:pt>
                <c:pt idx="2250">
                  <c:v>66.365992517126088</c:v>
                </c:pt>
                <c:pt idx="2251">
                  <c:v>66.365992517019507</c:v>
                </c:pt>
                <c:pt idx="2252">
                  <c:v>66.365992517217848</c:v>
                </c:pt>
                <c:pt idx="2253">
                  <c:v>66.365992517963178</c:v>
                </c:pt>
                <c:pt idx="2254">
                  <c:v>66.365992516319395</c:v>
                </c:pt>
                <c:pt idx="2255">
                  <c:v>66.365992516380288</c:v>
                </c:pt>
                <c:pt idx="2256">
                  <c:v>66.365992516912996</c:v>
                </c:pt>
                <c:pt idx="2257">
                  <c:v>66.365992517917988</c:v>
                </c:pt>
                <c:pt idx="2258">
                  <c:v>66.365992517780356</c:v>
                </c:pt>
                <c:pt idx="2259">
                  <c:v>66.365992517567506</c:v>
                </c:pt>
                <c:pt idx="2260">
                  <c:v>66.365992518115888</c:v>
                </c:pt>
                <c:pt idx="2261">
                  <c:v>66.365992517537023</c:v>
                </c:pt>
                <c:pt idx="2262">
                  <c:v>66.365992518693744</c:v>
                </c:pt>
                <c:pt idx="2263">
                  <c:v>66.365992517597888</c:v>
                </c:pt>
                <c:pt idx="2264">
                  <c:v>66.365992517323889</c:v>
                </c:pt>
                <c:pt idx="2265">
                  <c:v>66.365992517826072</c:v>
                </c:pt>
                <c:pt idx="2266">
                  <c:v>66.365992516410557</c:v>
                </c:pt>
                <c:pt idx="2267">
                  <c:v>66.365992517065209</c:v>
                </c:pt>
                <c:pt idx="2268">
                  <c:v>66.365992517049989</c:v>
                </c:pt>
                <c:pt idx="2269">
                  <c:v>66.365992517004244</c:v>
                </c:pt>
                <c:pt idx="2270">
                  <c:v>66.365992518115888</c:v>
                </c:pt>
                <c:pt idx="2271">
                  <c:v>66.365992518008895</c:v>
                </c:pt>
                <c:pt idx="2272">
                  <c:v>66.365992518450042</c:v>
                </c:pt>
                <c:pt idx="2273">
                  <c:v>66.365992516456117</c:v>
                </c:pt>
                <c:pt idx="2274">
                  <c:v>66.365992517126088</c:v>
                </c:pt>
                <c:pt idx="2275">
                  <c:v>66.365992517841406</c:v>
                </c:pt>
                <c:pt idx="2276">
                  <c:v>66.365992517506484</c:v>
                </c:pt>
                <c:pt idx="2277">
                  <c:v>66.365992517095606</c:v>
                </c:pt>
                <c:pt idx="2278">
                  <c:v>66.365992517126088</c:v>
                </c:pt>
                <c:pt idx="2279">
                  <c:v>66.365992518450042</c:v>
                </c:pt>
                <c:pt idx="2280">
                  <c:v>66.365992517658626</c:v>
                </c:pt>
                <c:pt idx="2281">
                  <c:v>66.365992516258444</c:v>
                </c:pt>
                <c:pt idx="2282">
                  <c:v>66.365992517613108</c:v>
                </c:pt>
                <c:pt idx="2283">
                  <c:v>66.365992518237618</c:v>
                </c:pt>
                <c:pt idx="2284">
                  <c:v>66.365992516273707</c:v>
                </c:pt>
                <c:pt idx="2285">
                  <c:v>66.365992517248259</c:v>
                </c:pt>
                <c:pt idx="2286">
                  <c:v>66.365992517491179</c:v>
                </c:pt>
                <c:pt idx="2287">
                  <c:v>66.365992516684372</c:v>
                </c:pt>
                <c:pt idx="2288">
                  <c:v>66.365992517187024</c:v>
                </c:pt>
                <c:pt idx="2289">
                  <c:v>66.36599251662355</c:v>
                </c:pt>
                <c:pt idx="2290">
                  <c:v>66.3659925189679</c:v>
                </c:pt>
                <c:pt idx="2291">
                  <c:v>66.365992517673973</c:v>
                </c:pt>
                <c:pt idx="2292">
                  <c:v>66.365992517004244</c:v>
                </c:pt>
                <c:pt idx="2293">
                  <c:v>66.365992516167196</c:v>
                </c:pt>
                <c:pt idx="2294">
                  <c:v>66.365992516471422</c:v>
                </c:pt>
                <c:pt idx="2295">
                  <c:v>66.365992518115888</c:v>
                </c:pt>
                <c:pt idx="2296">
                  <c:v>66.365992518252455</c:v>
                </c:pt>
                <c:pt idx="2297">
                  <c:v>66.365992518115888</c:v>
                </c:pt>
                <c:pt idx="2298">
                  <c:v>66.365992517034783</c:v>
                </c:pt>
                <c:pt idx="2299">
                  <c:v>66.365992517750044</c:v>
                </c:pt>
                <c:pt idx="2300">
                  <c:v>66.365992517110939</c:v>
                </c:pt>
                <c:pt idx="2301">
                  <c:v>66.365992517263123</c:v>
                </c:pt>
                <c:pt idx="2302">
                  <c:v>66.365992517948214</c:v>
                </c:pt>
                <c:pt idx="2303">
                  <c:v>66.365992518770085</c:v>
                </c:pt>
                <c:pt idx="2304">
                  <c:v>66.365992516365125</c:v>
                </c:pt>
                <c:pt idx="2305">
                  <c:v>66.365992517537023</c:v>
                </c:pt>
                <c:pt idx="2306">
                  <c:v>66.365992516319395</c:v>
                </c:pt>
                <c:pt idx="2307">
                  <c:v>66.365992517506484</c:v>
                </c:pt>
                <c:pt idx="2308">
                  <c:v>66.365992517993604</c:v>
                </c:pt>
                <c:pt idx="2309">
                  <c:v>66.365992516349905</c:v>
                </c:pt>
                <c:pt idx="2310">
                  <c:v>66.365992517750044</c:v>
                </c:pt>
                <c:pt idx="2311">
                  <c:v>66.365992517415307</c:v>
                </c:pt>
                <c:pt idx="2312">
                  <c:v>66.365992516517295</c:v>
                </c:pt>
                <c:pt idx="2313">
                  <c:v>66.365992517597888</c:v>
                </c:pt>
                <c:pt idx="2314">
                  <c:v>66.365992517902441</c:v>
                </c:pt>
                <c:pt idx="2315">
                  <c:v>66.365992518678524</c:v>
                </c:pt>
                <c:pt idx="2316">
                  <c:v>66.365992517445704</c:v>
                </c:pt>
                <c:pt idx="2317">
                  <c:v>66.3659925163346</c:v>
                </c:pt>
                <c:pt idx="2318">
                  <c:v>66.365992516730344</c:v>
                </c:pt>
                <c:pt idx="2319">
                  <c:v>66.365992517110939</c:v>
                </c:pt>
                <c:pt idx="2320">
                  <c:v>66.365992517308769</c:v>
                </c:pt>
                <c:pt idx="2321">
                  <c:v>66.365992517658626</c:v>
                </c:pt>
                <c:pt idx="2322">
                  <c:v>66.365992516532415</c:v>
                </c:pt>
                <c:pt idx="2323">
                  <c:v>66.365992517658626</c:v>
                </c:pt>
                <c:pt idx="2324">
                  <c:v>66.365992518039306</c:v>
                </c:pt>
                <c:pt idx="2325">
                  <c:v>66.365992516897805</c:v>
                </c:pt>
                <c:pt idx="2326">
                  <c:v>66.365992516152005</c:v>
                </c:pt>
                <c:pt idx="2327">
                  <c:v>66.365992517263123</c:v>
                </c:pt>
                <c:pt idx="2328">
                  <c:v>66.365992516547706</c:v>
                </c:pt>
                <c:pt idx="2329">
                  <c:v>66.365992517415307</c:v>
                </c:pt>
                <c:pt idx="2330">
                  <c:v>66.365992517582526</c:v>
                </c:pt>
                <c:pt idx="2331">
                  <c:v>66.3659925173543</c:v>
                </c:pt>
                <c:pt idx="2332">
                  <c:v>66.365992517172188</c:v>
                </c:pt>
                <c:pt idx="2333">
                  <c:v>66.365992516547706</c:v>
                </c:pt>
                <c:pt idx="2334">
                  <c:v>66.365992518070158</c:v>
                </c:pt>
                <c:pt idx="2335">
                  <c:v>66.365992518374242</c:v>
                </c:pt>
                <c:pt idx="2336">
                  <c:v>66.365992516425734</c:v>
                </c:pt>
                <c:pt idx="2337">
                  <c:v>66.365992517339208</c:v>
                </c:pt>
                <c:pt idx="2338">
                  <c:v>66.365992516882457</c:v>
                </c:pt>
                <c:pt idx="2339">
                  <c:v>66.365992517172188</c:v>
                </c:pt>
                <c:pt idx="2340">
                  <c:v>66.365992516669323</c:v>
                </c:pt>
                <c:pt idx="2341">
                  <c:v>66.365992515223624</c:v>
                </c:pt>
                <c:pt idx="2342">
                  <c:v>66.365992515817609</c:v>
                </c:pt>
                <c:pt idx="2343">
                  <c:v>66.365992516410557</c:v>
                </c:pt>
                <c:pt idx="2344">
                  <c:v>66.365992516212984</c:v>
                </c:pt>
                <c:pt idx="2345">
                  <c:v>66.365992517095606</c:v>
                </c:pt>
                <c:pt idx="2346">
                  <c:v>66.365992516852089</c:v>
                </c:pt>
                <c:pt idx="2347">
                  <c:v>66.365992517080315</c:v>
                </c:pt>
                <c:pt idx="2348">
                  <c:v>66.365992518800354</c:v>
                </c:pt>
                <c:pt idx="2349">
                  <c:v>66.365992518846156</c:v>
                </c:pt>
                <c:pt idx="2350">
                  <c:v>66.365992517095606</c:v>
                </c:pt>
                <c:pt idx="2351">
                  <c:v>66.365992516715096</c:v>
                </c:pt>
                <c:pt idx="2352">
                  <c:v>66.365992519607488</c:v>
                </c:pt>
                <c:pt idx="2353">
                  <c:v>66.365992516228104</c:v>
                </c:pt>
                <c:pt idx="2354">
                  <c:v>66.365992518191518</c:v>
                </c:pt>
                <c:pt idx="2355">
                  <c:v>66.365992517917988</c:v>
                </c:pt>
                <c:pt idx="2356">
                  <c:v>66.365992517810994</c:v>
                </c:pt>
                <c:pt idx="2357">
                  <c:v>66.365992516425734</c:v>
                </c:pt>
                <c:pt idx="2358">
                  <c:v>66.365992516502104</c:v>
                </c:pt>
                <c:pt idx="2359">
                  <c:v>66.365992518100342</c:v>
                </c:pt>
                <c:pt idx="2360">
                  <c:v>66.365992517217848</c:v>
                </c:pt>
                <c:pt idx="2361">
                  <c:v>66.365992516928173</c:v>
                </c:pt>
                <c:pt idx="2362">
                  <c:v>66.365992518937759</c:v>
                </c:pt>
                <c:pt idx="2363">
                  <c:v>66.365992516638826</c:v>
                </c:pt>
                <c:pt idx="2364">
                  <c:v>66.365992517765278</c:v>
                </c:pt>
                <c:pt idx="2365">
                  <c:v>66.365992518724056</c:v>
                </c:pt>
                <c:pt idx="2366">
                  <c:v>66.365992514888688</c:v>
                </c:pt>
                <c:pt idx="2367">
                  <c:v>66.36599251589324</c:v>
                </c:pt>
                <c:pt idx="2368">
                  <c:v>66.365992516806415</c:v>
                </c:pt>
                <c:pt idx="2369">
                  <c:v>66.365992517887094</c:v>
                </c:pt>
                <c:pt idx="2370">
                  <c:v>66.365992517308769</c:v>
                </c:pt>
                <c:pt idx="2371">
                  <c:v>66.365992517856583</c:v>
                </c:pt>
                <c:pt idx="2372">
                  <c:v>66.365992517917988</c:v>
                </c:pt>
                <c:pt idx="2373">
                  <c:v>66.365992517202415</c:v>
                </c:pt>
                <c:pt idx="2374">
                  <c:v>66.365992517172188</c:v>
                </c:pt>
                <c:pt idx="2375">
                  <c:v>66.365992516958528</c:v>
                </c:pt>
                <c:pt idx="2376">
                  <c:v>66.365992518282795</c:v>
                </c:pt>
                <c:pt idx="2377">
                  <c:v>66.365992518542058</c:v>
                </c:pt>
                <c:pt idx="2378">
                  <c:v>66.365992515528006</c:v>
                </c:pt>
                <c:pt idx="2379">
                  <c:v>66.365992515482304</c:v>
                </c:pt>
                <c:pt idx="2380">
                  <c:v>66.365992518176427</c:v>
                </c:pt>
                <c:pt idx="2381">
                  <c:v>66.365992516988925</c:v>
                </c:pt>
                <c:pt idx="2382">
                  <c:v>66.365992515802319</c:v>
                </c:pt>
                <c:pt idx="2383">
                  <c:v>66.3659925164865</c:v>
                </c:pt>
                <c:pt idx="2384">
                  <c:v>66.365992516852089</c:v>
                </c:pt>
                <c:pt idx="2385">
                  <c:v>66.365992517658626</c:v>
                </c:pt>
                <c:pt idx="2386">
                  <c:v>66.365992517202415</c:v>
                </c:pt>
                <c:pt idx="2387">
                  <c:v>66.365992516288827</c:v>
                </c:pt>
                <c:pt idx="2388">
                  <c:v>66.365992517673973</c:v>
                </c:pt>
                <c:pt idx="2389">
                  <c:v>66.365992515665042</c:v>
                </c:pt>
                <c:pt idx="2390">
                  <c:v>66.365992516380288</c:v>
                </c:pt>
                <c:pt idx="2391">
                  <c:v>66.365992517384754</c:v>
                </c:pt>
                <c:pt idx="2392">
                  <c:v>66.365992518450042</c:v>
                </c:pt>
                <c:pt idx="2393">
                  <c:v>66.365992518054327</c:v>
                </c:pt>
                <c:pt idx="2394">
                  <c:v>66.365992518952524</c:v>
                </c:pt>
                <c:pt idx="2395">
                  <c:v>66.365992516791025</c:v>
                </c:pt>
                <c:pt idx="2396">
                  <c:v>66.365992517232684</c:v>
                </c:pt>
                <c:pt idx="2397">
                  <c:v>66.365992517019507</c:v>
                </c:pt>
                <c:pt idx="2398">
                  <c:v>66.365992517156357</c:v>
                </c:pt>
                <c:pt idx="2399">
                  <c:v>66.365992516760627</c:v>
                </c:pt>
                <c:pt idx="2400">
                  <c:v>66.365992517445704</c:v>
                </c:pt>
                <c:pt idx="2401">
                  <c:v>66.365992516684372</c:v>
                </c:pt>
                <c:pt idx="2402">
                  <c:v>66.365992515710815</c:v>
                </c:pt>
                <c:pt idx="2403">
                  <c:v>66.365992517278485</c:v>
                </c:pt>
                <c:pt idx="2404">
                  <c:v>66.365992517765278</c:v>
                </c:pt>
                <c:pt idx="2405">
                  <c:v>66.365992517734853</c:v>
                </c:pt>
                <c:pt idx="2406">
                  <c:v>66.365992518008895</c:v>
                </c:pt>
                <c:pt idx="2407">
                  <c:v>66.365992517172188</c:v>
                </c:pt>
                <c:pt idx="2408">
                  <c:v>66.365992517643605</c:v>
                </c:pt>
                <c:pt idx="2409">
                  <c:v>66.365992516502104</c:v>
                </c:pt>
                <c:pt idx="2410">
                  <c:v>66.365992518815958</c:v>
                </c:pt>
                <c:pt idx="2411">
                  <c:v>66.365992517019507</c:v>
                </c:pt>
                <c:pt idx="2412">
                  <c:v>66.365992517141308</c:v>
                </c:pt>
                <c:pt idx="2413">
                  <c:v>66.365992516365125</c:v>
                </c:pt>
                <c:pt idx="2414">
                  <c:v>66.3659925176282</c:v>
                </c:pt>
                <c:pt idx="2415">
                  <c:v>66.365992517278485</c:v>
                </c:pt>
                <c:pt idx="2416">
                  <c:v>66.365992517795789</c:v>
                </c:pt>
                <c:pt idx="2417">
                  <c:v>66.365992518648227</c:v>
                </c:pt>
                <c:pt idx="2418">
                  <c:v>66.365992516015098</c:v>
                </c:pt>
                <c:pt idx="2419">
                  <c:v>66.365992517080315</c:v>
                </c:pt>
                <c:pt idx="2420">
                  <c:v>66.365992516730344</c:v>
                </c:pt>
                <c:pt idx="2421">
                  <c:v>66.365992517248259</c:v>
                </c:pt>
                <c:pt idx="2422">
                  <c:v>66.365992517141308</c:v>
                </c:pt>
                <c:pt idx="2423">
                  <c:v>66.365992515315398</c:v>
                </c:pt>
                <c:pt idx="2424">
                  <c:v>66.365992518663305</c:v>
                </c:pt>
                <c:pt idx="2425">
                  <c:v>66.365992516912996</c:v>
                </c:pt>
                <c:pt idx="2426">
                  <c:v>66.365992520079288</c:v>
                </c:pt>
                <c:pt idx="2427">
                  <c:v>66.365992518176427</c:v>
                </c:pt>
                <c:pt idx="2428">
                  <c:v>66.365992517384754</c:v>
                </c:pt>
                <c:pt idx="2429">
                  <c:v>66.365992517370088</c:v>
                </c:pt>
                <c:pt idx="2430">
                  <c:v>66.365992517673973</c:v>
                </c:pt>
                <c:pt idx="2431">
                  <c:v>66.3659925176282</c:v>
                </c:pt>
                <c:pt idx="2432">
                  <c:v>66.365992519485204</c:v>
                </c:pt>
                <c:pt idx="2433">
                  <c:v>66.365992516319395</c:v>
                </c:pt>
                <c:pt idx="2434">
                  <c:v>66.365992516167196</c:v>
                </c:pt>
                <c:pt idx="2435">
                  <c:v>66.365992517658626</c:v>
                </c:pt>
                <c:pt idx="2436">
                  <c:v>66.365992519409104</c:v>
                </c:pt>
                <c:pt idx="2437">
                  <c:v>66.365992516760627</c:v>
                </c:pt>
                <c:pt idx="2438">
                  <c:v>66.365992516395494</c:v>
                </c:pt>
                <c:pt idx="2439">
                  <c:v>66.365992516273707</c:v>
                </c:pt>
                <c:pt idx="2440">
                  <c:v>66.365992517795789</c:v>
                </c:pt>
                <c:pt idx="2441">
                  <c:v>66.365992518572156</c:v>
                </c:pt>
                <c:pt idx="2442">
                  <c:v>66.365992515908758</c:v>
                </c:pt>
                <c:pt idx="2443">
                  <c:v>66.365992517887094</c:v>
                </c:pt>
                <c:pt idx="2444">
                  <c:v>66.365992517308769</c:v>
                </c:pt>
                <c:pt idx="2445">
                  <c:v>66.365992517810994</c:v>
                </c:pt>
                <c:pt idx="2446">
                  <c:v>66.365992516882457</c:v>
                </c:pt>
                <c:pt idx="2447">
                  <c:v>66.365992516836883</c:v>
                </c:pt>
                <c:pt idx="2448">
                  <c:v>66.365992516836883</c:v>
                </c:pt>
                <c:pt idx="2449">
                  <c:v>66.365992518374242</c:v>
                </c:pt>
                <c:pt idx="2450">
                  <c:v>66.365992517278485</c:v>
                </c:pt>
                <c:pt idx="2451">
                  <c:v>66.365992516699848</c:v>
                </c:pt>
                <c:pt idx="2452">
                  <c:v>66.365992518298185</c:v>
                </c:pt>
                <c:pt idx="2453">
                  <c:v>66.365992517795789</c:v>
                </c:pt>
                <c:pt idx="2454">
                  <c:v>66.365992516532415</c:v>
                </c:pt>
                <c:pt idx="2455">
                  <c:v>66.365992517658626</c:v>
                </c:pt>
                <c:pt idx="2456">
                  <c:v>66.365992517643605</c:v>
                </c:pt>
                <c:pt idx="2457">
                  <c:v>66.365992516578189</c:v>
                </c:pt>
                <c:pt idx="2458">
                  <c:v>66.365992517248259</c:v>
                </c:pt>
                <c:pt idx="2459">
                  <c:v>66.365992518008895</c:v>
                </c:pt>
                <c:pt idx="2460">
                  <c:v>66.365992516836883</c:v>
                </c:pt>
                <c:pt idx="2461">
                  <c:v>66.365992516243296</c:v>
                </c:pt>
                <c:pt idx="2462">
                  <c:v>66.365992516349905</c:v>
                </c:pt>
                <c:pt idx="2463">
                  <c:v>66.365992518663305</c:v>
                </c:pt>
                <c:pt idx="2464">
                  <c:v>66.365992518495844</c:v>
                </c:pt>
                <c:pt idx="2465">
                  <c:v>66.365992518191518</c:v>
                </c:pt>
                <c:pt idx="2466">
                  <c:v>66.365992517750044</c:v>
                </c:pt>
                <c:pt idx="2467">
                  <c:v>66.3659925173543</c:v>
                </c:pt>
                <c:pt idx="2468">
                  <c:v>66.365992516182374</c:v>
                </c:pt>
                <c:pt idx="2469">
                  <c:v>66.365992517734853</c:v>
                </c:pt>
                <c:pt idx="2470">
                  <c:v>66.365992519500395</c:v>
                </c:pt>
                <c:pt idx="2471">
                  <c:v>66.365992516653989</c:v>
                </c:pt>
                <c:pt idx="2472">
                  <c:v>66.365992515284404</c:v>
                </c:pt>
                <c:pt idx="2473">
                  <c:v>66.365992518115888</c:v>
                </c:pt>
                <c:pt idx="2474">
                  <c:v>66.365992516882457</c:v>
                </c:pt>
                <c:pt idx="2475">
                  <c:v>66.365992517537023</c:v>
                </c:pt>
                <c:pt idx="2476">
                  <c:v>66.365992516441025</c:v>
                </c:pt>
                <c:pt idx="2477">
                  <c:v>66.365992517187024</c:v>
                </c:pt>
                <c:pt idx="2478">
                  <c:v>66.365992517872158</c:v>
                </c:pt>
                <c:pt idx="2479">
                  <c:v>66.365992517217848</c:v>
                </c:pt>
                <c:pt idx="2480">
                  <c:v>66.36599251752169</c:v>
                </c:pt>
                <c:pt idx="2481">
                  <c:v>66.365992516653989</c:v>
                </c:pt>
                <c:pt idx="2482">
                  <c:v>66.36599251752169</c:v>
                </c:pt>
                <c:pt idx="2483">
                  <c:v>66.365992516441025</c:v>
                </c:pt>
                <c:pt idx="2484">
                  <c:v>66.365992517217848</c:v>
                </c:pt>
                <c:pt idx="2485">
                  <c:v>66.365992517872158</c:v>
                </c:pt>
                <c:pt idx="2486">
                  <c:v>66.365992518039306</c:v>
                </c:pt>
                <c:pt idx="2487">
                  <c:v>66.365992516928173</c:v>
                </c:pt>
                <c:pt idx="2488">
                  <c:v>66.365992515969324</c:v>
                </c:pt>
                <c:pt idx="2489">
                  <c:v>66.365992516988925</c:v>
                </c:pt>
                <c:pt idx="2490">
                  <c:v>66.365992516867294</c:v>
                </c:pt>
                <c:pt idx="2491">
                  <c:v>66.365992517765278</c:v>
                </c:pt>
                <c:pt idx="2492">
                  <c:v>66.365992517232684</c:v>
                </c:pt>
                <c:pt idx="2493">
                  <c:v>66.365992516776004</c:v>
                </c:pt>
                <c:pt idx="2494">
                  <c:v>66.365992518298185</c:v>
                </c:pt>
                <c:pt idx="2495">
                  <c:v>66.365992517537023</c:v>
                </c:pt>
                <c:pt idx="2496">
                  <c:v>66.365992519135588</c:v>
                </c:pt>
                <c:pt idx="2497">
                  <c:v>66.365992517445704</c:v>
                </c:pt>
                <c:pt idx="2498">
                  <c:v>66.365992518922198</c:v>
                </c:pt>
                <c:pt idx="2499">
                  <c:v>66.365992515984615</c:v>
                </c:pt>
                <c:pt idx="2500">
                  <c:v>66.365992518344058</c:v>
                </c:pt>
                <c:pt idx="2501">
                  <c:v>66.365992517537023</c:v>
                </c:pt>
                <c:pt idx="2502">
                  <c:v>66.365992517217848</c:v>
                </c:pt>
                <c:pt idx="2503">
                  <c:v>66.365992518328525</c:v>
                </c:pt>
                <c:pt idx="2504">
                  <c:v>66.365992517750044</c:v>
                </c:pt>
                <c:pt idx="2505">
                  <c:v>66.365992517476059</c:v>
                </c:pt>
                <c:pt idx="2506">
                  <c:v>66.365992517034783</c:v>
                </c:pt>
                <c:pt idx="2507">
                  <c:v>66.365992517248259</c:v>
                </c:pt>
                <c:pt idx="2508">
                  <c:v>66.365992515604106</c:v>
                </c:pt>
                <c:pt idx="2509">
                  <c:v>66.365992517643605</c:v>
                </c:pt>
                <c:pt idx="2510">
                  <c:v>66.365992517993604</c:v>
                </c:pt>
                <c:pt idx="2511">
                  <c:v>66.365992518344058</c:v>
                </c:pt>
                <c:pt idx="2512">
                  <c:v>66.365992517963178</c:v>
                </c:pt>
                <c:pt idx="2513">
                  <c:v>66.365992518054327</c:v>
                </c:pt>
                <c:pt idx="2514">
                  <c:v>66.365992517643605</c:v>
                </c:pt>
                <c:pt idx="2515">
                  <c:v>66.365992516791025</c:v>
                </c:pt>
                <c:pt idx="2516">
                  <c:v>66.365992517445704</c:v>
                </c:pt>
                <c:pt idx="2517">
                  <c:v>66.365992518617958</c:v>
                </c:pt>
                <c:pt idx="2518">
                  <c:v>66.365992516060615</c:v>
                </c:pt>
                <c:pt idx="2519">
                  <c:v>66.365992516015098</c:v>
                </c:pt>
                <c:pt idx="2520">
                  <c:v>66.365992517887094</c:v>
                </c:pt>
                <c:pt idx="2521">
                  <c:v>66.365992516517295</c:v>
                </c:pt>
                <c:pt idx="2522">
                  <c:v>66.365992516395494</c:v>
                </c:pt>
                <c:pt idx="2523">
                  <c:v>66.36599251658555</c:v>
                </c:pt>
                <c:pt idx="2524">
                  <c:v>66.365992517514144</c:v>
                </c:pt>
                <c:pt idx="2525">
                  <c:v>66.3659925175902</c:v>
                </c:pt>
                <c:pt idx="2526">
                  <c:v>66.365992517902441</c:v>
                </c:pt>
                <c:pt idx="2527">
                  <c:v>66.365992517187024</c:v>
                </c:pt>
                <c:pt idx="2528">
                  <c:v>66.365992517103308</c:v>
                </c:pt>
                <c:pt idx="2529">
                  <c:v>66.365992517377649</c:v>
                </c:pt>
                <c:pt idx="2530">
                  <c:v>66.365992516235679</c:v>
                </c:pt>
                <c:pt idx="2531">
                  <c:v>66.365992517955604</c:v>
                </c:pt>
                <c:pt idx="2532">
                  <c:v>66.365992518275689</c:v>
                </c:pt>
                <c:pt idx="2533">
                  <c:v>66.365992517255506</c:v>
                </c:pt>
                <c:pt idx="2534">
                  <c:v>66.365992519424125</c:v>
                </c:pt>
                <c:pt idx="2535">
                  <c:v>66.365992518579588</c:v>
                </c:pt>
                <c:pt idx="2536">
                  <c:v>66.365992516517295</c:v>
                </c:pt>
                <c:pt idx="2537">
                  <c:v>66.365992517012359</c:v>
                </c:pt>
                <c:pt idx="2538">
                  <c:v>66.365992516996627</c:v>
                </c:pt>
                <c:pt idx="2539">
                  <c:v>66.365992518610156</c:v>
                </c:pt>
                <c:pt idx="2540">
                  <c:v>66.365992516098601</c:v>
                </c:pt>
                <c:pt idx="2541">
                  <c:v>66.365992517103308</c:v>
                </c:pt>
                <c:pt idx="2542">
                  <c:v>66.365992517172188</c:v>
                </c:pt>
                <c:pt idx="2543">
                  <c:v>66.365992517407705</c:v>
                </c:pt>
                <c:pt idx="2544">
                  <c:v>66.365992517080315</c:v>
                </c:pt>
                <c:pt idx="2545">
                  <c:v>66.365992516258444</c:v>
                </c:pt>
                <c:pt idx="2546">
                  <c:v>66.365992517399988</c:v>
                </c:pt>
                <c:pt idx="2547">
                  <c:v>66.365992517057606</c:v>
                </c:pt>
                <c:pt idx="2548">
                  <c:v>66.365992516304189</c:v>
                </c:pt>
                <c:pt idx="2549">
                  <c:v>66.365992517940484</c:v>
                </c:pt>
                <c:pt idx="2550">
                  <c:v>66.36599251752169</c:v>
                </c:pt>
                <c:pt idx="2551">
                  <c:v>66.365992518412327</c:v>
                </c:pt>
                <c:pt idx="2552">
                  <c:v>66.365992518130625</c:v>
                </c:pt>
                <c:pt idx="2553">
                  <c:v>66.365992518480525</c:v>
                </c:pt>
                <c:pt idx="2554">
                  <c:v>66.365992518625305</c:v>
                </c:pt>
                <c:pt idx="2555">
                  <c:v>66.365992515939041</c:v>
                </c:pt>
                <c:pt idx="2556">
                  <c:v>66.365992516699848</c:v>
                </c:pt>
                <c:pt idx="2557">
                  <c:v>66.365992517537023</c:v>
                </c:pt>
                <c:pt idx="2558">
                  <c:v>66.365992518268058</c:v>
                </c:pt>
                <c:pt idx="2559">
                  <c:v>66.365992517210259</c:v>
                </c:pt>
                <c:pt idx="2560">
                  <c:v>66.365992518320908</c:v>
                </c:pt>
                <c:pt idx="2561">
                  <c:v>66.365992515612149</c:v>
                </c:pt>
                <c:pt idx="2562">
                  <c:v>66.365992518382058</c:v>
                </c:pt>
                <c:pt idx="2563">
                  <c:v>66.365992516159423</c:v>
                </c:pt>
                <c:pt idx="2564">
                  <c:v>66.365992517613108</c:v>
                </c:pt>
                <c:pt idx="2565">
                  <c:v>66.365992517605505</c:v>
                </c:pt>
                <c:pt idx="2566">
                  <c:v>66.365992518907248</c:v>
                </c:pt>
                <c:pt idx="2567">
                  <c:v>66.365992517057606</c:v>
                </c:pt>
                <c:pt idx="2568">
                  <c:v>66.365992518054327</c:v>
                </c:pt>
                <c:pt idx="2569">
                  <c:v>66.365992517704271</c:v>
                </c:pt>
                <c:pt idx="2570">
                  <c:v>66.365992516631223</c:v>
                </c:pt>
                <c:pt idx="2571">
                  <c:v>66.365992517004244</c:v>
                </c:pt>
                <c:pt idx="2572">
                  <c:v>66.365992517347308</c:v>
                </c:pt>
                <c:pt idx="2573">
                  <c:v>66.365992517332089</c:v>
                </c:pt>
                <c:pt idx="2574">
                  <c:v>66.365992517248259</c:v>
                </c:pt>
                <c:pt idx="2575">
                  <c:v>66.365992516365125</c:v>
                </c:pt>
                <c:pt idx="2576">
                  <c:v>66.365992517080315</c:v>
                </c:pt>
                <c:pt idx="2577">
                  <c:v>66.365992517194528</c:v>
                </c:pt>
                <c:pt idx="2578">
                  <c:v>66.365992517917988</c:v>
                </c:pt>
                <c:pt idx="2579">
                  <c:v>66.365992518047378</c:v>
                </c:pt>
                <c:pt idx="2580">
                  <c:v>66.365992517567506</c:v>
                </c:pt>
                <c:pt idx="2581">
                  <c:v>66.365992516638826</c:v>
                </c:pt>
                <c:pt idx="2582">
                  <c:v>66.365992517841406</c:v>
                </c:pt>
                <c:pt idx="2583">
                  <c:v>66.365992517894583</c:v>
                </c:pt>
                <c:pt idx="2584">
                  <c:v>66.365992517826072</c:v>
                </c:pt>
                <c:pt idx="2585">
                  <c:v>66.365992516030204</c:v>
                </c:pt>
                <c:pt idx="2586">
                  <c:v>66.365992518495844</c:v>
                </c:pt>
                <c:pt idx="2587">
                  <c:v>66.365992517582526</c:v>
                </c:pt>
                <c:pt idx="2588">
                  <c:v>66.365992517332089</c:v>
                </c:pt>
                <c:pt idx="2589">
                  <c:v>66.365992517491179</c:v>
                </c:pt>
                <c:pt idx="2590">
                  <c:v>66.365992517970795</c:v>
                </c:pt>
                <c:pt idx="2591">
                  <c:v>66.365992516060615</c:v>
                </c:pt>
                <c:pt idx="2592">
                  <c:v>66.365992517887094</c:v>
                </c:pt>
                <c:pt idx="2593">
                  <c:v>66.365992515695424</c:v>
                </c:pt>
                <c:pt idx="2594">
                  <c:v>66.365992516836883</c:v>
                </c:pt>
                <c:pt idx="2595">
                  <c:v>66.365992516783379</c:v>
                </c:pt>
                <c:pt idx="2596">
                  <c:v>66.365992516365125</c:v>
                </c:pt>
                <c:pt idx="2597">
                  <c:v>66.365992515710815</c:v>
                </c:pt>
                <c:pt idx="2598">
                  <c:v>66.365992518937759</c:v>
                </c:pt>
                <c:pt idx="2599">
                  <c:v>66.365992518191518</c:v>
                </c:pt>
                <c:pt idx="2600">
                  <c:v>66.365992517910158</c:v>
                </c:pt>
                <c:pt idx="2601">
                  <c:v>66.365992516905408</c:v>
                </c:pt>
                <c:pt idx="2602">
                  <c:v>66.365992517864157</c:v>
                </c:pt>
                <c:pt idx="2603">
                  <c:v>66.365992519660196</c:v>
                </c:pt>
                <c:pt idx="2604">
                  <c:v>66.365992516479025</c:v>
                </c:pt>
                <c:pt idx="2605">
                  <c:v>66.365992517202415</c:v>
                </c:pt>
                <c:pt idx="2606">
                  <c:v>66.365992517399988</c:v>
                </c:pt>
                <c:pt idx="2607">
                  <c:v>66.365992517179407</c:v>
                </c:pt>
                <c:pt idx="2608">
                  <c:v>66.365992517080315</c:v>
                </c:pt>
                <c:pt idx="2609">
                  <c:v>66.365992517742583</c:v>
                </c:pt>
                <c:pt idx="2610">
                  <c:v>66.365992516083324</c:v>
                </c:pt>
                <c:pt idx="2611">
                  <c:v>66.365992517719704</c:v>
                </c:pt>
                <c:pt idx="2612">
                  <c:v>66.365992517012359</c:v>
                </c:pt>
                <c:pt idx="2613">
                  <c:v>66.365992518838354</c:v>
                </c:pt>
                <c:pt idx="2614">
                  <c:v>66.365992518724056</c:v>
                </c:pt>
                <c:pt idx="2615">
                  <c:v>66.365992518115888</c:v>
                </c:pt>
                <c:pt idx="2616">
                  <c:v>66.365992516966259</c:v>
                </c:pt>
                <c:pt idx="2617">
                  <c:v>66.365992516052927</c:v>
                </c:pt>
                <c:pt idx="2618">
                  <c:v>66.365992517597888</c:v>
                </c:pt>
                <c:pt idx="2619">
                  <c:v>66.365992518556752</c:v>
                </c:pt>
                <c:pt idx="2620">
                  <c:v>66.365992518998269</c:v>
                </c:pt>
                <c:pt idx="2621">
                  <c:v>66.365992518085008</c:v>
                </c:pt>
                <c:pt idx="2622">
                  <c:v>66.365992517978484</c:v>
                </c:pt>
                <c:pt idx="2623">
                  <c:v>66.365992518465504</c:v>
                </c:pt>
                <c:pt idx="2624">
                  <c:v>66.365992517422754</c:v>
                </c:pt>
                <c:pt idx="2625">
                  <c:v>66.365992518579588</c:v>
                </c:pt>
                <c:pt idx="2626">
                  <c:v>66.365992518062285</c:v>
                </c:pt>
                <c:pt idx="2627">
                  <c:v>66.365992517559832</c:v>
                </c:pt>
                <c:pt idx="2628">
                  <c:v>66.365992517529151</c:v>
                </c:pt>
                <c:pt idx="2629">
                  <c:v>66.365992518298185</c:v>
                </c:pt>
                <c:pt idx="2630">
                  <c:v>66.365992518610156</c:v>
                </c:pt>
                <c:pt idx="2631">
                  <c:v>66.365992518214384</c:v>
                </c:pt>
                <c:pt idx="2632">
                  <c:v>66.365992518366525</c:v>
                </c:pt>
                <c:pt idx="2633">
                  <c:v>66.365992518747419</c:v>
                </c:pt>
                <c:pt idx="2634">
                  <c:v>66.365992517316485</c:v>
                </c:pt>
                <c:pt idx="2635">
                  <c:v>66.365992518336256</c:v>
                </c:pt>
                <c:pt idx="2636">
                  <c:v>66.365992516052927</c:v>
                </c:pt>
                <c:pt idx="2637">
                  <c:v>66.365992517248259</c:v>
                </c:pt>
                <c:pt idx="2638">
                  <c:v>66.365992517407705</c:v>
                </c:pt>
                <c:pt idx="2639">
                  <c:v>66.365992516791025</c:v>
                </c:pt>
                <c:pt idx="2640">
                  <c:v>66.365992516669323</c:v>
                </c:pt>
                <c:pt idx="2641">
                  <c:v>66.365992517552115</c:v>
                </c:pt>
                <c:pt idx="2642">
                  <c:v>66.3659925173543</c:v>
                </c:pt>
                <c:pt idx="2643">
                  <c:v>66.365992517491179</c:v>
                </c:pt>
                <c:pt idx="2644">
                  <c:v>66.365992517430371</c:v>
                </c:pt>
                <c:pt idx="2645">
                  <c:v>66.365992518298185</c:v>
                </c:pt>
                <c:pt idx="2646">
                  <c:v>66.365992515992659</c:v>
                </c:pt>
                <c:pt idx="2647">
                  <c:v>66.365992517399988</c:v>
                </c:pt>
                <c:pt idx="2648">
                  <c:v>66.365992518039306</c:v>
                </c:pt>
                <c:pt idx="2649">
                  <c:v>66.365992517019507</c:v>
                </c:pt>
                <c:pt idx="2650">
                  <c:v>66.365992516129026</c:v>
                </c:pt>
                <c:pt idx="2651">
                  <c:v>66.365992517172188</c:v>
                </c:pt>
                <c:pt idx="2652">
                  <c:v>66.365992517788115</c:v>
                </c:pt>
                <c:pt idx="2653">
                  <c:v>66.365992517734853</c:v>
                </c:pt>
                <c:pt idx="2654">
                  <c:v>66.365992518670907</c:v>
                </c:pt>
                <c:pt idx="2655">
                  <c:v>66.365992518161107</c:v>
                </c:pt>
                <c:pt idx="2656">
                  <c:v>66.365992517057606</c:v>
                </c:pt>
                <c:pt idx="2657">
                  <c:v>66.365992518001178</c:v>
                </c:pt>
                <c:pt idx="2658">
                  <c:v>66.365992519645488</c:v>
                </c:pt>
                <c:pt idx="2659">
                  <c:v>66.365992517727278</c:v>
                </c:pt>
                <c:pt idx="2660">
                  <c:v>66.365992517910158</c:v>
                </c:pt>
                <c:pt idx="2661">
                  <c:v>66.365992517042585</c:v>
                </c:pt>
                <c:pt idx="2662">
                  <c:v>66.365992516783379</c:v>
                </c:pt>
                <c:pt idx="2663">
                  <c:v>66.365992516867294</c:v>
                </c:pt>
                <c:pt idx="2664">
                  <c:v>66.365992515725807</c:v>
                </c:pt>
                <c:pt idx="2665">
                  <c:v>66.3659925157868</c:v>
                </c:pt>
                <c:pt idx="2666">
                  <c:v>66.365992517635974</c:v>
                </c:pt>
                <c:pt idx="2667">
                  <c:v>66.365992516243296</c:v>
                </c:pt>
                <c:pt idx="2668">
                  <c:v>66.365992518336256</c:v>
                </c:pt>
                <c:pt idx="2669">
                  <c:v>66.365992516494188</c:v>
                </c:pt>
                <c:pt idx="2670">
                  <c:v>66.365992516897805</c:v>
                </c:pt>
                <c:pt idx="2671">
                  <c:v>66.365992518435007</c:v>
                </c:pt>
                <c:pt idx="2672">
                  <c:v>66.36599251781864</c:v>
                </c:pt>
                <c:pt idx="2673">
                  <c:v>66.365992517810994</c:v>
                </c:pt>
                <c:pt idx="2674">
                  <c:v>66.365992517392542</c:v>
                </c:pt>
                <c:pt idx="2675">
                  <c:v>66.365992516677096</c:v>
                </c:pt>
                <c:pt idx="2676">
                  <c:v>66.365992518108158</c:v>
                </c:pt>
                <c:pt idx="2677">
                  <c:v>66.365992516875039</c:v>
                </c:pt>
                <c:pt idx="2678">
                  <c:v>66.365992518191518</c:v>
                </c:pt>
                <c:pt idx="2679">
                  <c:v>66.365992516646685</c:v>
                </c:pt>
                <c:pt idx="2680">
                  <c:v>66.365992518122994</c:v>
                </c:pt>
                <c:pt idx="2681">
                  <c:v>66.365992516616188</c:v>
                </c:pt>
                <c:pt idx="2682">
                  <c:v>66.36599251643338</c:v>
                </c:pt>
                <c:pt idx="2683">
                  <c:v>66.365992517780356</c:v>
                </c:pt>
                <c:pt idx="2684">
                  <c:v>66.36599251561934</c:v>
                </c:pt>
                <c:pt idx="2685">
                  <c:v>66.365992517362358</c:v>
                </c:pt>
                <c:pt idx="2686">
                  <c:v>66.365992516600826</c:v>
                </c:pt>
                <c:pt idx="2687">
                  <c:v>66.365992517635974</c:v>
                </c:pt>
                <c:pt idx="2688">
                  <c:v>66.365992517696753</c:v>
                </c:pt>
                <c:pt idx="2689">
                  <c:v>66.365992518320908</c:v>
                </c:pt>
                <c:pt idx="2690">
                  <c:v>66.365992517788115</c:v>
                </c:pt>
                <c:pt idx="2691">
                  <c:v>66.365992515939041</c:v>
                </c:pt>
                <c:pt idx="2692">
                  <c:v>66.365992517567506</c:v>
                </c:pt>
                <c:pt idx="2693">
                  <c:v>66.365992518579588</c:v>
                </c:pt>
                <c:pt idx="2694">
                  <c:v>66.365992517795789</c:v>
                </c:pt>
                <c:pt idx="2695">
                  <c:v>66.365992518306058</c:v>
                </c:pt>
                <c:pt idx="2696">
                  <c:v>66.365992516760627</c:v>
                </c:pt>
                <c:pt idx="2697">
                  <c:v>66.365992517103308</c:v>
                </c:pt>
                <c:pt idx="2698">
                  <c:v>66.365992517476059</c:v>
                </c:pt>
                <c:pt idx="2699">
                  <c:v>66.365992516905408</c:v>
                </c:pt>
                <c:pt idx="2700">
                  <c:v>66.365992516935805</c:v>
                </c:pt>
                <c:pt idx="2701">
                  <c:v>66.365992518777958</c:v>
                </c:pt>
                <c:pt idx="2702">
                  <c:v>66.365992517932796</c:v>
                </c:pt>
                <c:pt idx="2703">
                  <c:v>66.365992518092625</c:v>
                </c:pt>
                <c:pt idx="2704">
                  <c:v>66.365992517970795</c:v>
                </c:pt>
                <c:pt idx="2705">
                  <c:v>66.365992517095606</c:v>
                </c:pt>
                <c:pt idx="2706">
                  <c:v>66.365992517879505</c:v>
                </c:pt>
                <c:pt idx="2707">
                  <c:v>66.365992517750044</c:v>
                </c:pt>
                <c:pt idx="2708">
                  <c:v>66.365992517856583</c:v>
                </c:pt>
                <c:pt idx="2709">
                  <c:v>66.36599251768898</c:v>
                </c:pt>
                <c:pt idx="2710">
                  <c:v>66.365992516806415</c:v>
                </c:pt>
                <c:pt idx="2711">
                  <c:v>66.365992517856583</c:v>
                </c:pt>
                <c:pt idx="2712">
                  <c:v>66.365992517301109</c:v>
                </c:pt>
                <c:pt idx="2713">
                  <c:v>66.365992516950925</c:v>
                </c:pt>
                <c:pt idx="2714">
                  <c:v>66.365992518945319</c:v>
                </c:pt>
                <c:pt idx="2715">
                  <c:v>66.365992517925093</c:v>
                </c:pt>
                <c:pt idx="2716">
                  <c:v>66.36599251752169</c:v>
                </c:pt>
                <c:pt idx="2717">
                  <c:v>66.365992517049989</c:v>
                </c:pt>
                <c:pt idx="2718">
                  <c:v>66.365992518929843</c:v>
                </c:pt>
                <c:pt idx="2719">
                  <c:v>66.365992517080315</c:v>
                </c:pt>
                <c:pt idx="2720">
                  <c:v>66.365992518488127</c:v>
                </c:pt>
                <c:pt idx="2721">
                  <c:v>66.365992519424125</c:v>
                </c:pt>
                <c:pt idx="2722">
                  <c:v>66.365992516052927</c:v>
                </c:pt>
                <c:pt idx="2723">
                  <c:v>66.365992518252455</c:v>
                </c:pt>
                <c:pt idx="2724">
                  <c:v>66.365992516814089</c:v>
                </c:pt>
                <c:pt idx="2725">
                  <c:v>66.365992517278485</c:v>
                </c:pt>
                <c:pt idx="2726">
                  <c:v>66.365992516471422</c:v>
                </c:pt>
                <c:pt idx="2727">
                  <c:v>66.365992518732</c:v>
                </c:pt>
                <c:pt idx="2728">
                  <c:v>66.365992517179407</c:v>
                </c:pt>
                <c:pt idx="2729">
                  <c:v>66.365992517902441</c:v>
                </c:pt>
                <c:pt idx="2730">
                  <c:v>66.365992516555124</c:v>
                </c:pt>
                <c:pt idx="2731">
                  <c:v>66.365992518564255</c:v>
                </c:pt>
                <c:pt idx="2732">
                  <c:v>66.365992517118642</c:v>
                </c:pt>
                <c:pt idx="2733">
                  <c:v>66.365992515687807</c:v>
                </c:pt>
                <c:pt idx="2734">
                  <c:v>66.365992516715096</c:v>
                </c:pt>
                <c:pt idx="2735">
                  <c:v>66.365992515999807</c:v>
                </c:pt>
                <c:pt idx="2736">
                  <c:v>66.365992516996627</c:v>
                </c:pt>
                <c:pt idx="2737">
                  <c:v>66.365992516638826</c:v>
                </c:pt>
                <c:pt idx="2738">
                  <c:v>66.365992518085008</c:v>
                </c:pt>
                <c:pt idx="2739">
                  <c:v>66.365992517415307</c:v>
                </c:pt>
                <c:pt idx="2740">
                  <c:v>66.365992518298185</c:v>
                </c:pt>
                <c:pt idx="2741">
                  <c:v>66.365992518161107</c:v>
                </c:pt>
                <c:pt idx="2742">
                  <c:v>66.365992517506484</c:v>
                </c:pt>
                <c:pt idx="2743">
                  <c:v>66.365992517027209</c:v>
                </c:pt>
                <c:pt idx="2744">
                  <c:v>66.365992518732</c:v>
                </c:pt>
                <c:pt idx="2745">
                  <c:v>66.365992517156357</c:v>
                </c:pt>
                <c:pt idx="2746">
                  <c:v>66.365992516836883</c:v>
                </c:pt>
                <c:pt idx="2747">
                  <c:v>66.365992517080315</c:v>
                </c:pt>
                <c:pt idx="2748">
                  <c:v>66.365992517407705</c:v>
                </c:pt>
                <c:pt idx="2749">
                  <c:v>66.365992517788115</c:v>
                </c:pt>
                <c:pt idx="2750">
                  <c:v>66.365992515436659</c:v>
                </c:pt>
                <c:pt idx="2751">
                  <c:v>66.365992517810994</c:v>
                </c:pt>
                <c:pt idx="2752">
                  <c:v>66.365992516578189</c:v>
                </c:pt>
                <c:pt idx="2753">
                  <c:v>66.365992516342658</c:v>
                </c:pt>
                <c:pt idx="2754">
                  <c:v>66.365992516410557</c:v>
                </c:pt>
                <c:pt idx="2755">
                  <c:v>66.365992517034783</c:v>
                </c:pt>
                <c:pt idx="2756">
                  <c:v>66.365992517537023</c:v>
                </c:pt>
                <c:pt idx="2757">
                  <c:v>66.365992517514144</c:v>
                </c:pt>
                <c:pt idx="2758">
                  <c:v>66.3659925163346</c:v>
                </c:pt>
                <c:pt idx="2759">
                  <c:v>66.365992517666243</c:v>
                </c:pt>
                <c:pt idx="2760">
                  <c:v>66.365992517666243</c:v>
                </c:pt>
                <c:pt idx="2761">
                  <c:v>66.365992517103308</c:v>
                </c:pt>
                <c:pt idx="2762">
                  <c:v>66.365992518138341</c:v>
                </c:pt>
                <c:pt idx="2763">
                  <c:v>66.36599251752169</c:v>
                </c:pt>
                <c:pt idx="2764">
                  <c:v>66.365992515802319</c:v>
                </c:pt>
                <c:pt idx="2765">
                  <c:v>66.365992518929843</c:v>
                </c:pt>
                <c:pt idx="2766">
                  <c:v>66.365992516844372</c:v>
                </c:pt>
                <c:pt idx="2767">
                  <c:v>66.365992517902441</c:v>
                </c:pt>
                <c:pt idx="2768">
                  <c:v>66.365992516806415</c:v>
                </c:pt>
                <c:pt idx="2769">
                  <c:v>66.365992517118642</c:v>
                </c:pt>
                <c:pt idx="2770">
                  <c:v>66.365992517027209</c:v>
                </c:pt>
                <c:pt idx="2771">
                  <c:v>66.365992517970795</c:v>
                </c:pt>
                <c:pt idx="2772">
                  <c:v>66.365992517202415</c:v>
                </c:pt>
                <c:pt idx="2773">
                  <c:v>66.365992517065209</c:v>
                </c:pt>
                <c:pt idx="2774">
                  <c:v>66.365992517065209</c:v>
                </c:pt>
                <c:pt idx="2775">
                  <c:v>66.365992517993604</c:v>
                </c:pt>
                <c:pt idx="2776">
                  <c:v>66.365992516875039</c:v>
                </c:pt>
                <c:pt idx="2777">
                  <c:v>66.365992517347308</c:v>
                </c:pt>
                <c:pt idx="2778">
                  <c:v>66.365992517544484</c:v>
                </c:pt>
                <c:pt idx="2779">
                  <c:v>66.365992517696753</c:v>
                </c:pt>
                <c:pt idx="2780">
                  <c:v>66.365992517407705</c:v>
                </c:pt>
                <c:pt idx="2781">
                  <c:v>66.365992518100342</c:v>
                </c:pt>
                <c:pt idx="2782">
                  <c:v>66.365992518229518</c:v>
                </c:pt>
                <c:pt idx="2783">
                  <c:v>66.365992518268058</c:v>
                </c:pt>
                <c:pt idx="2784">
                  <c:v>66.365992517948214</c:v>
                </c:pt>
                <c:pt idx="2785">
                  <c:v>66.365992517156357</c:v>
                </c:pt>
                <c:pt idx="2786">
                  <c:v>66.365992515885608</c:v>
                </c:pt>
                <c:pt idx="2787">
                  <c:v>66.365992515262079</c:v>
                </c:pt>
                <c:pt idx="2788">
                  <c:v>66.365992517597888</c:v>
                </c:pt>
                <c:pt idx="2789">
                  <c:v>66.365992517384754</c:v>
                </c:pt>
                <c:pt idx="2790">
                  <c:v>66.365992516950925</c:v>
                </c:pt>
                <c:pt idx="2791">
                  <c:v>66.365992514979979</c:v>
                </c:pt>
                <c:pt idx="2792">
                  <c:v>66.365992516068289</c:v>
                </c:pt>
                <c:pt idx="2793">
                  <c:v>66.365992518351305</c:v>
                </c:pt>
                <c:pt idx="2794">
                  <c:v>66.365992516814089</c:v>
                </c:pt>
                <c:pt idx="2795">
                  <c:v>66.365992517248259</c:v>
                </c:pt>
                <c:pt idx="2796">
                  <c:v>66.365992518092625</c:v>
                </c:pt>
                <c:pt idx="2797">
                  <c:v>66.365992517810994</c:v>
                </c:pt>
                <c:pt idx="2798">
                  <c:v>66.365992518450042</c:v>
                </c:pt>
                <c:pt idx="2799">
                  <c:v>66.365992518183859</c:v>
                </c:pt>
                <c:pt idx="2800">
                  <c:v>66.365992516890174</c:v>
                </c:pt>
                <c:pt idx="2801">
                  <c:v>66.365992517049989</c:v>
                </c:pt>
                <c:pt idx="2802">
                  <c:v>66.365992518229518</c:v>
                </c:pt>
                <c:pt idx="2803">
                  <c:v>66.365992517910158</c:v>
                </c:pt>
                <c:pt idx="2804">
                  <c:v>66.365992517004244</c:v>
                </c:pt>
                <c:pt idx="2805">
                  <c:v>66.365992518587205</c:v>
                </c:pt>
                <c:pt idx="2806">
                  <c:v>66.365992516312289</c:v>
                </c:pt>
                <c:pt idx="2807">
                  <c:v>66.365992516532415</c:v>
                </c:pt>
                <c:pt idx="2808">
                  <c:v>66.365992519135588</c:v>
                </c:pt>
                <c:pt idx="2809">
                  <c:v>66.365992515908758</c:v>
                </c:pt>
                <c:pt idx="2810">
                  <c:v>66.365992517407705</c:v>
                </c:pt>
                <c:pt idx="2811">
                  <c:v>66.365992517544484</c:v>
                </c:pt>
                <c:pt idx="2812">
                  <c:v>66.36599251561934</c:v>
                </c:pt>
                <c:pt idx="2813">
                  <c:v>66.365992518062285</c:v>
                </c:pt>
                <c:pt idx="2814">
                  <c:v>66.365992515520404</c:v>
                </c:pt>
                <c:pt idx="2815">
                  <c:v>66.365992516380288</c:v>
                </c:pt>
                <c:pt idx="2816">
                  <c:v>66.365992516988925</c:v>
                </c:pt>
                <c:pt idx="2817">
                  <c:v>66.365992518533815</c:v>
                </c:pt>
                <c:pt idx="2818">
                  <c:v>66.365992517422754</c:v>
                </c:pt>
                <c:pt idx="2819">
                  <c:v>66.3659925164865</c:v>
                </c:pt>
                <c:pt idx="2820">
                  <c:v>66.365992518823106</c:v>
                </c:pt>
                <c:pt idx="2821">
                  <c:v>66.36599251745308</c:v>
                </c:pt>
                <c:pt idx="2822">
                  <c:v>66.365992517270769</c:v>
                </c:pt>
                <c:pt idx="2823">
                  <c:v>66.365992517323889</c:v>
                </c:pt>
                <c:pt idx="2824">
                  <c:v>66.365992516288827</c:v>
                </c:pt>
                <c:pt idx="2825">
                  <c:v>66.365992517476059</c:v>
                </c:pt>
                <c:pt idx="2826">
                  <c:v>66.365992516882457</c:v>
                </c:pt>
                <c:pt idx="2827">
                  <c:v>66.365992516205296</c:v>
                </c:pt>
                <c:pt idx="2828">
                  <c:v>66.365992518564255</c:v>
                </c:pt>
                <c:pt idx="2829">
                  <c:v>66.365992516578189</c:v>
                </c:pt>
                <c:pt idx="2830">
                  <c:v>66.3659925173543</c:v>
                </c:pt>
                <c:pt idx="2831">
                  <c:v>66.365992518207179</c:v>
                </c:pt>
                <c:pt idx="2832">
                  <c:v>66.365992518382058</c:v>
                </c:pt>
                <c:pt idx="2833">
                  <c:v>66.365992516844372</c:v>
                </c:pt>
                <c:pt idx="2834">
                  <c:v>66.365992516829124</c:v>
                </c:pt>
                <c:pt idx="2835">
                  <c:v>66.365992516402926</c:v>
                </c:pt>
                <c:pt idx="2836">
                  <c:v>66.365992518632908</c:v>
                </c:pt>
                <c:pt idx="2837">
                  <c:v>66.365992517172188</c:v>
                </c:pt>
                <c:pt idx="2838">
                  <c:v>66.365992518183859</c:v>
                </c:pt>
                <c:pt idx="2839">
                  <c:v>66.365992518032158</c:v>
                </c:pt>
                <c:pt idx="2840">
                  <c:v>66.365992516646685</c:v>
                </c:pt>
                <c:pt idx="2841">
                  <c:v>66.365992517765278</c:v>
                </c:pt>
                <c:pt idx="2842">
                  <c:v>66.365992516745607</c:v>
                </c:pt>
                <c:pt idx="2843">
                  <c:v>66.36599251752169</c:v>
                </c:pt>
                <c:pt idx="2844">
                  <c:v>66.365992517034783</c:v>
                </c:pt>
                <c:pt idx="2845">
                  <c:v>66.365992517118642</c:v>
                </c:pt>
                <c:pt idx="2846">
                  <c:v>66.365992517476059</c:v>
                </c:pt>
                <c:pt idx="2847">
                  <c:v>66.365992517605505</c:v>
                </c:pt>
                <c:pt idx="2848">
                  <c:v>66.365992516677096</c:v>
                </c:pt>
                <c:pt idx="2849">
                  <c:v>66.365992515223624</c:v>
                </c:pt>
                <c:pt idx="2850">
                  <c:v>66.365992518070158</c:v>
                </c:pt>
                <c:pt idx="2851">
                  <c:v>66.365992516699848</c:v>
                </c:pt>
                <c:pt idx="2852">
                  <c:v>66.365992517658626</c:v>
                </c:pt>
                <c:pt idx="2853">
                  <c:v>66.365992515703127</c:v>
                </c:pt>
                <c:pt idx="2854">
                  <c:v>66.365992517613108</c:v>
                </c:pt>
                <c:pt idx="2855">
                  <c:v>66.365992517133705</c:v>
                </c:pt>
                <c:pt idx="2856">
                  <c:v>66.365992516532415</c:v>
                </c:pt>
                <c:pt idx="2857">
                  <c:v>66.365992519028609</c:v>
                </c:pt>
                <c:pt idx="2858">
                  <c:v>66.365992519150396</c:v>
                </c:pt>
                <c:pt idx="2859">
                  <c:v>66.36599251768898</c:v>
                </c:pt>
                <c:pt idx="2860">
                  <c:v>66.365992517362358</c:v>
                </c:pt>
                <c:pt idx="2861">
                  <c:v>66.365992516646685</c:v>
                </c:pt>
                <c:pt idx="2862">
                  <c:v>66.365992518100342</c:v>
                </c:pt>
                <c:pt idx="2863">
                  <c:v>66.365992517483519</c:v>
                </c:pt>
                <c:pt idx="2864">
                  <c:v>66.365992518648227</c:v>
                </c:pt>
                <c:pt idx="2865">
                  <c:v>66.365992517727278</c:v>
                </c:pt>
                <c:pt idx="2866">
                  <c:v>66.365992517719704</c:v>
                </c:pt>
                <c:pt idx="2867">
                  <c:v>66.365992516730344</c:v>
                </c:pt>
                <c:pt idx="2868">
                  <c:v>66.365992517415307</c:v>
                </c:pt>
                <c:pt idx="2869">
                  <c:v>66.365992516540103</c:v>
                </c:pt>
                <c:pt idx="2870">
                  <c:v>66.365992515467227</c:v>
                </c:pt>
                <c:pt idx="2871">
                  <c:v>66.365992519013858</c:v>
                </c:pt>
                <c:pt idx="2872">
                  <c:v>66.365992517316485</c:v>
                </c:pt>
                <c:pt idx="2873">
                  <c:v>66.365992516661848</c:v>
                </c:pt>
                <c:pt idx="2874">
                  <c:v>66.3659925194778</c:v>
                </c:pt>
                <c:pt idx="2875">
                  <c:v>66.365992516852089</c:v>
                </c:pt>
                <c:pt idx="2876">
                  <c:v>66.365992515848049</c:v>
                </c:pt>
                <c:pt idx="2877">
                  <c:v>66.365992515079185</c:v>
                </c:pt>
                <c:pt idx="2878">
                  <c:v>66.365992517049989</c:v>
                </c:pt>
                <c:pt idx="2879">
                  <c:v>66.365992519028609</c:v>
                </c:pt>
                <c:pt idx="2880">
                  <c:v>66.365992516144374</c:v>
                </c:pt>
                <c:pt idx="2881">
                  <c:v>66.3659925176282</c:v>
                </c:pt>
                <c:pt idx="2882">
                  <c:v>66.365992516677096</c:v>
                </c:pt>
                <c:pt idx="2883">
                  <c:v>66.365992519082042</c:v>
                </c:pt>
                <c:pt idx="2884">
                  <c:v>66.365992517529151</c:v>
                </c:pt>
                <c:pt idx="2885">
                  <c:v>66.365992518709007</c:v>
                </c:pt>
                <c:pt idx="2886">
                  <c:v>66.365992519074325</c:v>
                </c:pt>
                <c:pt idx="2887">
                  <c:v>66.365992516821549</c:v>
                </c:pt>
                <c:pt idx="2888">
                  <c:v>66.365992518374242</c:v>
                </c:pt>
                <c:pt idx="2889">
                  <c:v>66.365992518853574</c:v>
                </c:pt>
                <c:pt idx="2890">
                  <c:v>66.365992518313789</c:v>
                </c:pt>
                <c:pt idx="2891">
                  <c:v>66.365992517658626</c:v>
                </c:pt>
                <c:pt idx="2892">
                  <c:v>66.365992515824942</c:v>
                </c:pt>
                <c:pt idx="2893">
                  <c:v>66.365992517559832</c:v>
                </c:pt>
                <c:pt idx="2894">
                  <c:v>66.365992516425734</c:v>
                </c:pt>
                <c:pt idx="2895">
                  <c:v>66.365992518457759</c:v>
                </c:pt>
                <c:pt idx="2896">
                  <c:v>66.365992516121324</c:v>
                </c:pt>
                <c:pt idx="2897">
                  <c:v>66.365992517027209</c:v>
                </c:pt>
                <c:pt idx="2898">
                  <c:v>66.365992517347308</c:v>
                </c:pt>
                <c:pt idx="2899">
                  <c:v>66.365992517202415</c:v>
                </c:pt>
                <c:pt idx="2900">
                  <c:v>66.365992517316485</c:v>
                </c:pt>
                <c:pt idx="2901">
                  <c:v>66.365992515627056</c:v>
                </c:pt>
                <c:pt idx="2902">
                  <c:v>66.365992519036254</c:v>
                </c:pt>
                <c:pt idx="2903">
                  <c:v>66.365992517925093</c:v>
                </c:pt>
                <c:pt idx="2904">
                  <c:v>66.365992519150396</c:v>
                </c:pt>
                <c:pt idx="2905">
                  <c:v>66.365992516760627</c:v>
                </c:pt>
                <c:pt idx="2906">
                  <c:v>66.365992516456117</c:v>
                </c:pt>
                <c:pt idx="2907">
                  <c:v>66.365992515741127</c:v>
                </c:pt>
                <c:pt idx="2908">
                  <c:v>66.365992518077789</c:v>
                </c:pt>
                <c:pt idx="2909">
                  <c:v>66.365992516037807</c:v>
                </c:pt>
                <c:pt idx="2910">
                  <c:v>66.365992517339208</c:v>
                </c:pt>
                <c:pt idx="2911">
                  <c:v>66.365992513633088</c:v>
                </c:pt>
                <c:pt idx="2912">
                  <c:v>66.36599251658555</c:v>
                </c:pt>
                <c:pt idx="2913">
                  <c:v>66.365992517742583</c:v>
                </c:pt>
                <c:pt idx="2914">
                  <c:v>66.365992516380288</c:v>
                </c:pt>
                <c:pt idx="2915">
                  <c:v>66.365992518191518</c:v>
                </c:pt>
                <c:pt idx="2916">
                  <c:v>66.365992517415307</c:v>
                </c:pt>
                <c:pt idx="2917">
                  <c:v>66.365992518282795</c:v>
                </c:pt>
                <c:pt idx="2918">
                  <c:v>66.365992516463734</c:v>
                </c:pt>
                <c:pt idx="2919">
                  <c:v>66.365992516973904</c:v>
                </c:pt>
                <c:pt idx="2920">
                  <c:v>66.365992515581027</c:v>
                </c:pt>
                <c:pt idx="2921">
                  <c:v>66.365992517415307</c:v>
                </c:pt>
                <c:pt idx="2922">
                  <c:v>66.365992518344058</c:v>
                </c:pt>
                <c:pt idx="2923">
                  <c:v>66.365992517460725</c:v>
                </c:pt>
                <c:pt idx="2924">
                  <c:v>66.365992517232684</c:v>
                </c:pt>
                <c:pt idx="2925">
                  <c:v>66.365992518457759</c:v>
                </c:pt>
                <c:pt idx="2926">
                  <c:v>66.365992517255506</c:v>
                </c:pt>
                <c:pt idx="2927">
                  <c:v>66.365992517194528</c:v>
                </c:pt>
                <c:pt idx="2928">
                  <c:v>66.365992517004244</c:v>
                </c:pt>
                <c:pt idx="2929">
                  <c:v>66.365992518853574</c:v>
                </c:pt>
                <c:pt idx="2930">
                  <c:v>66.365992515421226</c:v>
                </c:pt>
                <c:pt idx="2931">
                  <c:v>66.365992516190005</c:v>
                </c:pt>
                <c:pt idx="2932">
                  <c:v>66.365992517240414</c:v>
                </c:pt>
                <c:pt idx="2933">
                  <c:v>66.365992518358908</c:v>
                </c:pt>
                <c:pt idx="2934">
                  <c:v>66.365992517879505</c:v>
                </c:pt>
                <c:pt idx="2935">
                  <c:v>66.365992518229518</c:v>
                </c:pt>
                <c:pt idx="2936">
                  <c:v>66.365992516380288</c:v>
                </c:pt>
                <c:pt idx="2937">
                  <c:v>66.365992516882457</c:v>
                </c:pt>
                <c:pt idx="2938">
                  <c:v>66.365992518153405</c:v>
                </c:pt>
                <c:pt idx="2939">
                  <c:v>66.365992516235679</c:v>
                </c:pt>
                <c:pt idx="2940">
                  <c:v>66.365992517681377</c:v>
                </c:pt>
                <c:pt idx="2941">
                  <c:v>66.365992517970795</c:v>
                </c:pt>
                <c:pt idx="2942">
                  <c:v>66.36599251650955</c:v>
                </c:pt>
                <c:pt idx="2943">
                  <c:v>66.365992517027209</c:v>
                </c:pt>
                <c:pt idx="2944">
                  <c:v>66.365992515406205</c:v>
                </c:pt>
                <c:pt idx="2945">
                  <c:v>66.365992515870758</c:v>
                </c:pt>
                <c:pt idx="2946">
                  <c:v>66.365992516387905</c:v>
                </c:pt>
                <c:pt idx="2947">
                  <c:v>66.365992515140348</c:v>
                </c:pt>
                <c:pt idx="2948">
                  <c:v>66.365992515436659</c:v>
                </c:pt>
                <c:pt idx="2949">
                  <c:v>66.365992517087989</c:v>
                </c:pt>
                <c:pt idx="2950">
                  <c:v>66.365992517955604</c:v>
                </c:pt>
                <c:pt idx="2951">
                  <c:v>66.365992517347308</c:v>
                </c:pt>
                <c:pt idx="2952">
                  <c:v>66.3659925189679</c:v>
                </c:pt>
                <c:pt idx="2953">
                  <c:v>66.365992517293506</c:v>
                </c:pt>
                <c:pt idx="2954">
                  <c:v>66.365992517156357</c:v>
                </c:pt>
                <c:pt idx="2955">
                  <c:v>66.365992518191518</c:v>
                </c:pt>
                <c:pt idx="2956">
                  <c:v>66.365992515612149</c:v>
                </c:pt>
                <c:pt idx="2957">
                  <c:v>66.365992518001178</c:v>
                </c:pt>
                <c:pt idx="2958">
                  <c:v>66.36599251632704</c:v>
                </c:pt>
                <c:pt idx="2959">
                  <c:v>66.365992518465504</c:v>
                </c:pt>
                <c:pt idx="2960">
                  <c:v>66.365992519660196</c:v>
                </c:pt>
                <c:pt idx="2961">
                  <c:v>66.365992517567506</c:v>
                </c:pt>
                <c:pt idx="2962">
                  <c:v>66.365992518868808</c:v>
                </c:pt>
                <c:pt idx="2963">
                  <c:v>66.365992516281224</c:v>
                </c:pt>
                <c:pt idx="2964">
                  <c:v>66.365992517301109</c:v>
                </c:pt>
                <c:pt idx="2965">
                  <c:v>66.365992516844372</c:v>
                </c:pt>
                <c:pt idx="2966">
                  <c:v>66.365992516806415</c:v>
                </c:pt>
                <c:pt idx="2967">
                  <c:v>66.365992519454721</c:v>
                </c:pt>
                <c:pt idx="2968">
                  <c:v>66.365992518382058</c:v>
                </c:pt>
                <c:pt idx="2969">
                  <c:v>66.365992515376249</c:v>
                </c:pt>
                <c:pt idx="2970">
                  <c:v>66.365992517141308</c:v>
                </c:pt>
                <c:pt idx="2971">
                  <c:v>66.365992515855254</c:v>
                </c:pt>
                <c:pt idx="2972">
                  <c:v>66.365992517719704</c:v>
                </c:pt>
                <c:pt idx="2973">
                  <c:v>66.365992518450042</c:v>
                </c:pt>
                <c:pt idx="2974">
                  <c:v>66.365992516349905</c:v>
                </c:pt>
                <c:pt idx="2975">
                  <c:v>66.365992518100342</c:v>
                </c:pt>
                <c:pt idx="2976">
                  <c:v>66.365992518214384</c:v>
                </c:pt>
                <c:pt idx="2977">
                  <c:v>66.365992517498825</c:v>
                </c:pt>
                <c:pt idx="2978">
                  <c:v>66.365992516844372</c:v>
                </c:pt>
                <c:pt idx="2979">
                  <c:v>66.365992516144374</c:v>
                </c:pt>
                <c:pt idx="2980">
                  <c:v>66.365992516859549</c:v>
                </c:pt>
                <c:pt idx="2981">
                  <c:v>66.365992516814089</c:v>
                </c:pt>
                <c:pt idx="2982">
                  <c:v>66.365992517582526</c:v>
                </c:pt>
                <c:pt idx="2983">
                  <c:v>66.365992517666243</c:v>
                </c:pt>
                <c:pt idx="2984">
                  <c:v>66.365992517110939</c:v>
                </c:pt>
                <c:pt idx="2985">
                  <c:v>66.365992518268058</c:v>
                </c:pt>
                <c:pt idx="2986">
                  <c:v>66.365992518039306</c:v>
                </c:pt>
                <c:pt idx="2987">
                  <c:v>66.365992517582526</c:v>
                </c:pt>
                <c:pt idx="2988">
                  <c:v>66.365992517049989</c:v>
                </c:pt>
                <c:pt idx="2989">
                  <c:v>66.3659925173543</c:v>
                </c:pt>
                <c:pt idx="2990">
                  <c:v>66.365992517696753</c:v>
                </c:pt>
                <c:pt idx="2991">
                  <c:v>66.365992519021006</c:v>
                </c:pt>
                <c:pt idx="2992">
                  <c:v>66.365992517696753</c:v>
                </c:pt>
                <c:pt idx="2993">
                  <c:v>66.365992515855254</c:v>
                </c:pt>
                <c:pt idx="2994">
                  <c:v>66.365992516113906</c:v>
                </c:pt>
                <c:pt idx="2995">
                  <c:v>66.365992518153405</c:v>
                </c:pt>
                <c:pt idx="2996">
                  <c:v>66.365992517917988</c:v>
                </c:pt>
                <c:pt idx="2997">
                  <c:v>66.365992518838354</c:v>
                </c:pt>
                <c:pt idx="2998">
                  <c:v>66.365992516266203</c:v>
                </c:pt>
                <c:pt idx="2999">
                  <c:v>66.365992518344058</c:v>
                </c:pt>
                <c:pt idx="3000">
                  <c:v>66.365992515277298</c:v>
                </c:pt>
                <c:pt idx="3001">
                  <c:v>66.365992517148939</c:v>
                </c:pt>
                <c:pt idx="3002">
                  <c:v>66.365992519957459</c:v>
                </c:pt>
                <c:pt idx="3003">
                  <c:v>66.365992517788115</c:v>
                </c:pt>
                <c:pt idx="3004">
                  <c:v>66.365992516738004</c:v>
                </c:pt>
                <c:pt idx="3005">
                  <c:v>66.365992516266203</c:v>
                </c:pt>
                <c:pt idx="3006">
                  <c:v>66.365992517506484</c:v>
                </c:pt>
                <c:pt idx="3007">
                  <c:v>66.365992518435007</c:v>
                </c:pt>
                <c:pt idx="3008">
                  <c:v>66.365992519576494</c:v>
                </c:pt>
                <c:pt idx="3009">
                  <c:v>66.365992516106289</c:v>
                </c:pt>
                <c:pt idx="3010">
                  <c:v>66.365992517415307</c:v>
                </c:pt>
                <c:pt idx="3011">
                  <c:v>66.365992517034783</c:v>
                </c:pt>
                <c:pt idx="3012">
                  <c:v>66.365992518457759</c:v>
                </c:pt>
                <c:pt idx="3013">
                  <c:v>66.365992517483519</c:v>
                </c:pt>
                <c:pt idx="3014">
                  <c:v>66.365992515969324</c:v>
                </c:pt>
                <c:pt idx="3015">
                  <c:v>66.365992517856583</c:v>
                </c:pt>
                <c:pt idx="3016">
                  <c:v>66.365992515223624</c:v>
                </c:pt>
                <c:pt idx="3017">
                  <c:v>66.365992518222114</c:v>
                </c:pt>
                <c:pt idx="3018">
                  <c:v>66.365992516692259</c:v>
                </c:pt>
                <c:pt idx="3019">
                  <c:v>66.36599251752169</c:v>
                </c:pt>
                <c:pt idx="3020">
                  <c:v>66.365992516212984</c:v>
                </c:pt>
                <c:pt idx="3021">
                  <c:v>66.36599251662355</c:v>
                </c:pt>
                <c:pt idx="3022">
                  <c:v>66.365992517095606</c:v>
                </c:pt>
                <c:pt idx="3023">
                  <c:v>66.365992516517295</c:v>
                </c:pt>
                <c:pt idx="3024">
                  <c:v>66.365992516829124</c:v>
                </c:pt>
                <c:pt idx="3025">
                  <c:v>66.365992516890174</c:v>
                </c:pt>
                <c:pt idx="3026">
                  <c:v>66.365992518435007</c:v>
                </c:pt>
                <c:pt idx="3027">
                  <c:v>66.365992517963178</c:v>
                </c:pt>
                <c:pt idx="3028">
                  <c:v>66.365992520056039</c:v>
                </c:pt>
                <c:pt idx="3029">
                  <c:v>66.365992517810994</c:v>
                </c:pt>
                <c:pt idx="3030">
                  <c:v>66.365992515969324</c:v>
                </c:pt>
                <c:pt idx="3031">
                  <c:v>66.365992516425734</c:v>
                </c:pt>
                <c:pt idx="3032">
                  <c:v>66.365992519705983</c:v>
                </c:pt>
                <c:pt idx="3033">
                  <c:v>66.365992518594751</c:v>
                </c:pt>
                <c:pt idx="3034">
                  <c:v>66.365992517049989</c:v>
                </c:pt>
                <c:pt idx="3035">
                  <c:v>66.365992517955604</c:v>
                </c:pt>
                <c:pt idx="3036">
                  <c:v>66.365992516083324</c:v>
                </c:pt>
                <c:pt idx="3037">
                  <c:v>66.365992517795789</c:v>
                </c:pt>
                <c:pt idx="3038">
                  <c:v>66.365992516653989</c:v>
                </c:pt>
                <c:pt idx="3039">
                  <c:v>66.365992517240414</c:v>
                </c:pt>
                <c:pt idx="3040">
                  <c:v>66.365992519607488</c:v>
                </c:pt>
                <c:pt idx="3041">
                  <c:v>66.365992516159423</c:v>
                </c:pt>
                <c:pt idx="3042">
                  <c:v>66.365992516463734</c:v>
                </c:pt>
                <c:pt idx="3043">
                  <c:v>66.365992516562727</c:v>
                </c:pt>
                <c:pt idx="3044">
                  <c:v>66.365992517407705</c:v>
                </c:pt>
                <c:pt idx="3045">
                  <c:v>66.365992518777958</c:v>
                </c:pt>
                <c:pt idx="3046">
                  <c:v>66.365992516859549</c:v>
                </c:pt>
                <c:pt idx="3047">
                  <c:v>66.365992517635974</c:v>
                </c:pt>
                <c:pt idx="3048">
                  <c:v>66.365992518237618</c:v>
                </c:pt>
                <c:pt idx="3049">
                  <c:v>66.365992517910158</c:v>
                </c:pt>
                <c:pt idx="3050">
                  <c:v>66.365992517772924</c:v>
                </c:pt>
                <c:pt idx="3051">
                  <c:v>66.365992518937759</c:v>
                </c:pt>
                <c:pt idx="3052">
                  <c:v>66.365992515840489</c:v>
                </c:pt>
                <c:pt idx="3053">
                  <c:v>66.365992517377649</c:v>
                </c:pt>
                <c:pt idx="3054">
                  <c:v>66.365992518207179</c:v>
                </c:pt>
                <c:pt idx="3055">
                  <c:v>66.365992516387905</c:v>
                </c:pt>
                <c:pt idx="3056">
                  <c:v>66.365992519432027</c:v>
                </c:pt>
                <c:pt idx="3057">
                  <c:v>66.365992517240414</c:v>
                </c:pt>
                <c:pt idx="3058">
                  <c:v>66.365992516235679</c:v>
                </c:pt>
                <c:pt idx="3059">
                  <c:v>66.365992516791025</c:v>
                </c:pt>
                <c:pt idx="3060">
                  <c:v>66.365992518982907</c:v>
                </c:pt>
                <c:pt idx="3061">
                  <c:v>66.365992519530906</c:v>
                </c:pt>
                <c:pt idx="3062">
                  <c:v>66.365992517126088</c:v>
                </c:pt>
                <c:pt idx="3063">
                  <c:v>66.365992516159423</c:v>
                </c:pt>
                <c:pt idx="3064">
                  <c:v>66.365992517080315</c:v>
                </c:pt>
                <c:pt idx="3065">
                  <c:v>66.365992516007424</c:v>
                </c:pt>
                <c:pt idx="3066">
                  <c:v>66.365992516167196</c:v>
                </c:pt>
                <c:pt idx="3067">
                  <c:v>66.365992516806415</c:v>
                </c:pt>
                <c:pt idx="3068">
                  <c:v>66.365992515292589</c:v>
                </c:pt>
                <c:pt idx="3069">
                  <c:v>66.365992516890174</c:v>
                </c:pt>
                <c:pt idx="3070">
                  <c:v>66.365992516981279</c:v>
                </c:pt>
                <c:pt idx="3071">
                  <c:v>66.365992519158127</c:v>
                </c:pt>
                <c:pt idx="3072">
                  <c:v>66.365992516395494</c:v>
                </c:pt>
                <c:pt idx="3073">
                  <c:v>66.365992518039306</c:v>
                </c:pt>
                <c:pt idx="3074">
                  <c:v>66.365992516098601</c:v>
                </c:pt>
                <c:pt idx="3075">
                  <c:v>66.365992516547706</c:v>
                </c:pt>
                <c:pt idx="3076">
                  <c:v>66.365992516928173</c:v>
                </c:pt>
                <c:pt idx="3077">
                  <c:v>66.365992518952524</c:v>
                </c:pt>
                <c:pt idx="3078">
                  <c:v>66.365992516722628</c:v>
                </c:pt>
                <c:pt idx="3079">
                  <c:v>66.365992516060615</c:v>
                </c:pt>
                <c:pt idx="3080">
                  <c:v>66.365992517225024</c:v>
                </c:pt>
                <c:pt idx="3081">
                  <c:v>66.365992517681377</c:v>
                </c:pt>
                <c:pt idx="3082">
                  <c:v>66.365992516638826</c:v>
                </c:pt>
                <c:pt idx="3083">
                  <c:v>66.365992518183859</c:v>
                </c:pt>
                <c:pt idx="3084">
                  <c:v>66.365992517841406</c:v>
                </c:pt>
                <c:pt idx="3085">
                  <c:v>66.365992518975759</c:v>
                </c:pt>
                <c:pt idx="3086">
                  <c:v>66.365992518785106</c:v>
                </c:pt>
                <c:pt idx="3087">
                  <c:v>66.36599251768898</c:v>
                </c:pt>
                <c:pt idx="3088">
                  <c:v>66.365992516859549</c:v>
                </c:pt>
                <c:pt idx="3089">
                  <c:v>66.365992515254007</c:v>
                </c:pt>
                <c:pt idx="3090">
                  <c:v>66.365992518328525</c:v>
                </c:pt>
                <c:pt idx="3091">
                  <c:v>66.365992515284404</c:v>
                </c:pt>
                <c:pt idx="3092">
                  <c:v>66.365992516988925</c:v>
                </c:pt>
                <c:pt idx="3093">
                  <c:v>66.365992518024015</c:v>
                </c:pt>
                <c:pt idx="3094">
                  <c:v>66.365992516912996</c:v>
                </c:pt>
                <c:pt idx="3095">
                  <c:v>66.365992520619358</c:v>
                </c:pt>
                <c:pt idx="3096">
                  <c:v>66.365992516273707</c:v>
                </c:pt>
                <c:pt idx="3097">
                  <c:v>66.365992514813058</c:v>
                </c:pt>
                <c:pt idx="3098">
                  <c:v>66.365992518138341</c:v>
                </c:pt>
                <c:pt idx="3099">
                  <c:v>66.365992516441025</c:v>
                </c:pt>
                <c:pt idx="3100">
                  <c:v>66.365992516129026</c:v>
                </c:pt>
                <c:pt idx="3101">
                  <c:v>66.365992516966259</c:v>
                </c:pt>
                <c:pt idx="3102">
                  <c:v>66.365992516258444</c:v>
                </c:pt>
                <c:pt idx="3103">
                  <c:v>66.365992518754481</c:v>
                </c:pt>
                <c:pt idx="3104">
                  <c:v>66.365992517202415</c:v>
                </c:pt>
                <c:pt idx="3105">
                  <c:v>66.365992516768344</c:v>
                </c:pt>
                <c:pt idx="3106">
                  <c:v>66.365992517415307</c:v>
                </c:pt>
                <c:pt idx="3107">
                  <c:v>66.365992517719704</c:v>
                </c:pt>
                <c:pt idx="3108">
                  <c:v>66.365992516266203</c:v>
                </c:pt>
                <c:pt idx="3109">
                  <c:v>66.36599251752169</c:v>
                </c:pt>
                <c:pt idx="3110">
                  <c:v>66.365992518929843</c:v>
                </c:pt>
                <c:pt idx="3111">
                  <c:v>66.365992519767289</c:v>
                </c:pt>
                <c:pt idx="3112">
                  <c:v>66.365992517285903</c:v>
                </c:pt>
                <c:pt idx="3113">
                  <c:v>66.365992518549206</c:v>
                </c:pt>
                <c:pt idx="3114">
                  <c:v>66.365992517460725</c:v>
                </c:pt>
                <c:pt idx="3115">
                  <c:v>66.365992518153405</c:v>
                </c:pt>
                <c:pt idx="3116">
                  <c:v>66.365992516715096</c:v>
                </c:pt>
                <c:pt idx="3117">
                  <c:v>66.365992516882457</c:v>
                </c:pt>
                <c:pt idx="3118">
                  <c:v>66.365992517498825</c:v>
                </c:pt>
                <c:pt idx="3119">
                  <c:v>66.365992520269458</c:v>
                </c:pt>
                <c:pt idx="3120">
                  <c:v>66.365992516570472</c:v>
                </c:pt>
                <c:pt idx="3121">
                  <c:v>66.365992518008895</c:v>
                </c:pt>
                <c:pt idx="3122">
                  <c:v>66.365992518122994</c:v>
                </c:pt>
                <c:pt idx="3123">
                  <c:v>66.365992515672858</c:v>
                </c:pt>
                <c:pt idx="3124">
                  <c:v>66.365992518008895</c:v>
                </c:pt>
                <c:pt idx="3125">
                  <c:v>66.365992515315398</c:v>
                </c:pt>
                <c:pt idx="3126">
                  <c:v>66.365992517362358</c:v>
                </c:pt>
                <c:pt idx="3127">
                  <c:v>66.365992516205296</c:v>
                </c:pt>
                <c:pt idx="3128">
                  <c:v>66.365992517605505</c:v>
                </c:pt>
                <c:pt idx="3129">
                  <c:v>66.365992519158127</c:v>
                </c:pt>
                <c:pt idx="3130">
                  <c:v>66.365992517255506</c:v>
                </c:pt>
                <c:pt idx="3131">
                  <c:v>66.365992517080315</c:v>
                </c:pt>
                <c:pt idx="3132">
                  <c:v>66.365992516121324</c:v>
                </c:pt>
                <c:pt idx="3133">
                  <c:v>66.365992518032158</c:v>
                </c:pt>
                <c:pt idx="3134">
                  <c:v>66.365992516988925</c:v>
                </c:pt>
                <c:pt idx="3135">
                  <c:v>66.365992515048958</c:v>
                </c:pt>
                <c:pt idx="3136">
                  <c:v>66.3659925194778</c:v>
                </c:pt>
                <c:pt idx="3137">
                  <c:v>66.365992517833789</c:v>
                </c:pt>
                <c:pt idx="3138">
                  <c:v>66.365992518351305</c:v>
                </c:pt>
                <c:pt idx="3139">
                  <c:v>66.365992516395494</c:v>
                </c:pt>
                <c:pt idx="3140">
                  <c:v>66.365992517833789</c:v>
                </c:pt>
                <c:pt idx="3141">
                  <c:v>66.36599251658555</c:v>
                </c:pt>
                <c:pt idx="3142">
                  <c:v>66.365992519318283</c:v>
                </c:pt>
                <c:pt idx="3143">
                  <c:v>66.365992516540103</c:v>
                </c:pt>
                <c:pt idx="3144">
                  <c:v>66.365992519005999</c:v>
                </c:pt>
                <c:pt idx="3145">
                  <c:v>66.365992517476059</c:v>
                </c:pt>
                <c:pt idx="3146">
                  <c:v>66.365992517757704</c:v>
                </c:pt>
                <c:pt idx="3147">
                  <c:v>66.365992517057606</c:v>
                </c:pt>
                <c:pt idx="3148">
                  <c:v>66.365992518237618</c:v>
                </c:pt>
                <c:pt idx="3149">
                  <c:v>66.365992516075906</c:v>
                </c:pt>
                <c:pt idx="3150">
                  <c:v>66.365992517575094</c:v>
                </c:pt>
                <c:pt idx="3151">
                  <c:v>66.365992516981279</c:v>
                </c:pt>
                <c:pt idx="3152">
                  <c:v>66.365992518070158</c:v>
                </c:pt>
                <c:pt idx="3153">
                  <c:v>66.365992519318283</c:v>
                </c:pt>
                <c:pt idx="3154">
                  <c:v>66.365992517948214</c:v>
                </c:pt>
                <c:pt idx="3155">
                  <c:v>66.365992516052927</c:v>
                </c:pt>
                <c:pt idx="3156">
                  <c:v>66.365992518495844</c:v>
                </c:pt>
                <c:pt idx="3157">
                  <c:v>66.365992517370088</c:v>
                </c:pt>
                <c:pt idx="3158">
                  <c:v>66.365992518830708</c:v>
                </c:pt>
                <c:pt idx="3159">
                  <c:v>66.365992518549206</c:v>
                </c:pt>
                <c:pt idx="3160">
                  <c:v>66.365992518617958</c:v>
                </c:pt>
                <c:pt idx="3161">
                  <c:v>66.365992516730344</c:v>
                </c:pt>
                <c:pt idx="3162">
                  <c:v>66.365992514698505</c:v>
                </c:pt>
                <c:pt idx="3163">
                  <c:v>66.365992517240414</c:v>
                </c:pt>
                <c:pt idx="3164">
                  <c:v>66.365992516380288</c:v>
                </c:pt>
                <c:pt idx="3165">
                  <c:v>66.365992520063756</c:v>
                </c:pt>
                <c:pt idx="3166">
                  <c:v>66.365992517803406</c:v>
                </c:pt>
                <c:pt idx="3167">
                  <c:v>66.365992517795789</c:v>
                </c:pt>
                <c:pt idx="3168">
                  <c:v>66.365992516593224</c:v>
                </c:pt>
                <c:pt idx="3169">
                  <c:v>66.365992518168696</c:v>
                </c:pt>
                <c:pt idx="3170">
                  <c:v>66.365992515710815</c:v>
                </c:pt>
                <c:pt idx="3171">
                  <c:v>66.365992518929843</c:v>
                </c:pt>
                <c:pt idx="3172">
                  <c:v>66.365992516988925</c:v>
                </c:pt>
                <c:pt idx="3173">
                  <c:v>66.365992517848994</c:v>
                </c:pt>
                <c:pt idx="3174">
                  <c:v>66.365992516616188</c:v>
                </c:pt>
                <c:pt idx="3175">
                  <c:v>66.365992516859549</c:v>
                </c:pt>
                <c:pt idx="3176">
                  <c:v>66.365992514751582</c:v>
                </c:pt>
                <c:pt idx="3177">
                  <c:v>66.365992516897805</c:v>
                </c:pt>
                <c:pt idx="3178">
                  <c:v>66.365992516981279</c:v>
                </c:pt>
                <c:pt idx="3179">
                  <c:v>66.3659925157868</c:v>
                </c:pt>
                <c:pt idx="3180">
                  <c:v>66.365992516715096</c:v>
                </c:pt>
                <c:pt idx="3181">
                  <c:v>66.365992517377649</c:v>
                </c:pt>
                <c:pt idx="3182">
                  <c:v>66.365992516912996</c:v>
                </c:pt>
                <c:pt idx="3183">
                  <c:v>66.365992517757704</c:v>
                </c:pt>
                <c:pt idx="3184">
                  <c:v>66.365992517362358</c:v>
                </c:pt>
                <c:pt idx="3185">
                  <c:v>66.365992515102278</c:v>
                </c:pt>
                <c:pt idx="3186">
                  <c:v>66.365992516692259</c:v>
                </c:pt>
                <c:pt idx="3187">
                  <c:v>66.3659925157868</c:v>
                </c:pt>
                <c:pt idx="3188">
                  <c:v>66.36599251707284</c:v>
                </c:pt>
                <c:pt idx="3189">
                  <c:v>66.365992515665042</c:v>
                </c:pt>
                <c:pt idx="3190">
                  <c:v>66.365992516578189</c:v>
                </c:pt>
                <c:pt idx="3191">
                  <c:v>66.365992516867294</c:v>
                </c:pt>
                <c:pt idx="3192">
                  <c:v>66.365992519318283</c:v>
                </c:pt>
                <c:pt idx="3193">
                  <c:v>66.365992518191518</c:v>
                </c:pt>
                <c:pt idx="3194">
                  <c:v>66.365992517240414</c:v>
                </c:pt>
                <c:pt idx="3195">
                  <c:v>66.365992518625305</c:v>
                </c:pt>
                <c:pt idx="3196">
                  <c:v>66.365992516867294</c:v>
                </c:pt>
                <c:pt idx="3197">
                  <c:v>66.365992516905408</c:v>
                </c:pt>
                <c:pt idx="3198">
                  <c:v>66.3659925162966</c:v>
                </c:pt>
                <c:pt idx="3199">
                  <c:v>66.365992519325758</c:v>
                </c:pt>
                <c:pt idx="3200">
                  <c:v>66.365992518146058</c:v>
                </c:pt>
                <c:pt idx="3201">
                  <c:v>66.365992516205296</c:v>
                </c:pt>
                <c:pt idx="3202">
                  <c:v>66.365992518146058</c:v>
                </c:pt>
                <c:pt idx="3203">
                  <c:v>66.365992517826072</c:v>
                </c:pt>
                <c:pt idx="3204">
                  <c:v>66.365992516349905</c:v>
                </c:pt>
                <c:pt idx="3205">
                  <c:v>66.365992516646685</c:v>
                </c:pt>
                <c:pt idx="3206">
                  <c:v>66.365992516593224</c:v>
                </c:pt>
                <c:pt idx="3207">
                  <c:v>66.365992516197608</c:v>
                </c:pt>
                <c:pt idx="3208">
                  <c:v>66.365992516715096</c:v>
                </c:pt>
                <c:pt idx="3209">
                  <c:v>66.365992516600826</c:v>
                </c:pt>
                <c:pt idx="3210">
                  <c:v>66.365992516844372</c:v>
                </c:pt>
                <c:pt idx="3211">
                  <c:v>66.365992516928173</c:v>
                </c:pt>
                <c:pt idx="3212">
                  <c:v>66.365992519279899</c:v>
                </c:pt>
                <c:pt idx="3213">
                  <c:v>66.365992517255506</c:v>
                </c:pt>
                <c:pt idx="3214">
                  <c:v>66.365992517666243</c:v>
                </c:pt>
                <c:pt idx="3215">
                  <c:v>66.365992517704271</c:v>
                </c:pt>
                <c:pt idx="3216">
                  <c:v>66.365992518199107</c:v>
                </c:pt>
                <c:pt idx="3217">
                  <c:v>66.365992516555124</c:v>
                </c:pt>
                <c:pt idx="3218">
                  <c:v>66.365992518975759</c:v>
                </c:pt>
                <c:pt idx="3219">
                  <c:v>66.365992516836883</c:v>
                </c:pt>
                <c:pt idx="3220">
                  <c:v>66.365992519591742</c:v>
                </c:pt>
                <c:pt idx="3221">
                  <c:v>66.365992516258444</c:v>
                </c:pt>
                <c:pt idx="3222">
                  <c:v>66.365992517894583</c:v>
                </c:pt>
                <c:pt idx="3223">
                  <c:v>66.365992516608472</c:v>
                </c:pt>
                <c:pt idx="3224">
                  <c:v>66.365992516387905</c:v>
                </c:pt>
                <c:pt idx="3225">
                  <c:v>66.365992516402926</c:v>
                </c:pt>
                <c:pt idx="3226">
                  <c:v>66.365992516966259</c:v>
                </c:pt>
                <c:pt idx="3227">
                  <c:v>66.365992517323889</c:v>
                </c:pt>
                <c:pt idx="3228">
                  <c:v>66.365992519074325</c:v>
                </c:pt>
                <c:pt idx="3229">
                  <c:v>66.365992517407705</c:v>
                </c:pt>
                <c:pt idx="3230">
                  <c:v>66.365992518245278</c:v>
                </c:pt>
                <c:pt idx="3231">
                  <c:v>66.365992516380288</c:v>
                </c:pt>
                <c:pt idx="3232">
                  <c:v>66.365992517179407</c:v>
                </c:pt>
                <c:pt idx="3233">
                  <c:v>66.365992518625305</c:v>
                </c:pt>
                <c:pt idx="3234">
                  <c:v>66.365992516243296</c:v>
                </c:pt>
                <c:pt idx="3235">
                  <c:v>66.365992518872858</c:v>
                </c:pt>
                <c:pt idx="3236">
                  <c:v>66.36599251692418</c:v>
                </c:pt>
                <c:pt idx="3237">
                  <c:v>66.365992518899205</c:v>
                </c:pt>
                <c:pt idx="3238">
                  <c:v>66.365992515428857</c:v>
                </c:pt>
                <c:pt idx="3239">
                  <c:v>66.365992516821549</c:v>
                </c:pt>
                <c:pt idx="3240">
                  <c:v>66.36599251807354</c:v>
                </c:pt>
                <c:pt idx="3241">
                  <c:v>66.365992518830708</c:v>
                </c:pt>
                <c:pt idx="3242">
                  <c:v>66.365992517034783</c:v>
                </c:pt>
                <c:pt idx="3243">
                  <c:v>66.365992518743283</c:v>
                </c:pt>
                <c:pt idx="3244">
                  <c:v>66.365992519743955</c:v>
                </c:pt>
                <c:pt idx="3245">
                  <c:v>66.365992518511106</c:v>
                </c:pt>
                <c:pt idx="3246">
                  <c:v>66.365992518815958</c:v>
                </c:pt>
                <c:pt idx="3247">
                  <c:v>66.365992516905408</c:v>
                </c:pt>
                <c:pt idx="3248">
                  <c:v>66.365992517932796</c:v>
                </c:pt>
                <c:pt idx="3249">
                  <c:v>66.365992518952524</c:v>
                </c:pt>
                <c:pt idx="3250">
                  <c:v>66.365992516239459</c:v>
                </c:pt>
                <c:pt idx="3251">
                  <c:v>66.365992517860505</c:v>
                </c:pt>
                <c:pt idx="3252">
                  <c:v>66.365992518522503</c:v>
                </c:pt>
                <c:pt idx="3253">
                  <c:v>66.365992518374242</c:v>
                </c:pt>
                <c:pt idx="3254">
                  <c:v>66.365992516612394</c:v>
                </c:pt>
                <c:pt idx="3255">
                  <c:v>66.365992516745607</c:v>
                </c:pt>
                <c:pt idx="3256">
                  <c:v>66.365992517095606</c:v>
                </c:pt>
                <c:pt idx="3257">
                  <c:v>66.365992517537023</c:v>
                </c:pt>
                <c:pt idx="3258">
                  <c:v>66.365992519002489</c:v>
                </c:pt>
                <c:pt idx="3259">
                  <c:v>66.365992517350605</c:v>
                </c:pt>
                <c:pt idx="3260">
                  <c:v>66.365992517959228</c:v>
                </c:pt>
                <c:pt idx="3261">
                  <c:v>66.365992515870758</c:v>
                </c:pt>
                <c:pt idx="3262">
                  <c:v>66.365992516079615</c:v>
                </c:pt>
                <c:pt idx="3263">
                  <c:v>66.365992517898505</c:v>
                </c:pt>
                <c:pt idx="3264">
                  <c:v>66.365992516304189</c:v>
                </c:pt>
                <c:pt idx="3265">
                  <c:v>66.365992517012359</c:v>
                </c:pt>
                <c:pt idx="3266">
                  <c:v>66.365992517380988</c:v>
                </c:pt>
                <c:pt idx="3267">
                  <c:v>66.365992517746278</c:v>
                </c:pt>
                <c:pt idx="3268">
                  <c:v>66.365992517518023</c:v>
                </c:pt>
                <c:pt idx="3269">
                  <c:v>66.36599251921551</c:v>
                </c:pt>
                <c:pt idx="3270">
                  <c:v>66.365992515573609</c:v>
                </c:pt>
                <c:pt idx="3271">
                  <c:v>66.365992516460025</c:v>
                </c:pt>
                <c:pt idx="3272">
                  <c:v>66.365992518260185</c:v>
                </c:pt>
                <c:pt idx="3273">
                  <c:v>66.365992517605505</c:v>
                </c:pt>
                <c:pt idx="3274">
                  <c:v>66.365992517940484</c:v>
                </c:pt>
                <c:pt idx="3275">
                  <c:v>66.365992518393327</c:v>
                </c:pt>
                <c:pt idx="3276">
                  <c:v>66.365992518503504</c:v>
                </c:pt>
                <c:pt idx="3277">
                  <c:v>66.365992517457059</c:v>
                </c:pt>
                <c:pt idx="3278">
                  <c:v>66.36599251762425</c:v>
                </c:pt>
                <c:pt idx="3279">
                  <c:v>66.365992519089488</c:v>
                </c:pt>
                <c:pt idx="3280">
                  <c:v>66.36599251707284</c:v>
                </c:pt>
                <c:pt idx="3281">
                  <c:v>66.365992517087989</c:v>
                </c:pt>
                <c:pt idx="3282">
                  <c:v>66.365992518412327</c:v>
                </c:pt>
                <c:pt idx="3283">
                  <c:v>66.3659925184771</c:v>
                </c:pt>
                <c:pt idx="3284">
                  <c:v>66.365992514633788</c:v>
                </c:pt>
                <c:pt idx="3285">
                  <c:v>66.365992519165815</c:v>
                </c:pt>
                <c:pt idx="3286">
                  <c:v>66.365992518689879</c:v>
                </c:pt>
                <c:pt idx="3287">
                  <c:v>66.3659925176092</c:v>
                </c:pt>
                <c:pt idx="3288">
                  <c:v>66.365992517232684</c:v>
                </c:pt>
                <c:pt idx="3289">
                  <c:v>66.365992515935588</c:v>
                </c:pt>
                <c:pt idx="3290">
                  <c:v>66.3659925150221</c:v>
                </c:pt>
                <c:pt idx="3291">
                  <c:v>66.365992518374242</c:v>
                </c:pt>
                <c:pt idx="3292">
                  <c:v>66.365992517872158</c:v>
                </c:pt>
                <c:pt idx="3293">
                  <c:v>66.365992516513444</c:v>
                </c:pt>
                <c:pt idx="3294">
                  <c:v>66.36599251743408</c:v>
                </c:pt>
                <c:pt idx="3295">
                  <c:v>66.365992517449371</c:v>
                </c:pt>
                <c:pt idx="3296">
                  <c:v>66.365992516730344</c:v>
                </c:pt>
                <c:pt idx="3297">
                  <c:v>66.365992516308054</c:v>
                </c:pt>
                <c:pt idx="3298">
                  <c:v>66.365992518168696</c:v>
                </c:pt>
                <c:pt idx="3299">
                  <c:v>66.365992514782178</c:v>
                </c:pt>
                <c:pt idx="3300">
                  <c:v>66.365992519085694</c:v>
                </c:pt>
                <c:pt idx="3301">
                  <c:v>66.365992518728007</c:v>
                </c:pt>
                <c:pt idx="3302">
                  <c:v>66.365992518260185</c:v>
                </c:pt>
                <c:pt idx="3303">
                  <c:v>66.365992520737578</c:v>
                </c:pt>
                <c:pt idx="3304">
                  <c:v>66.365992517259215</c:v>
                </c:pt>
                <c:pt idx="3305">
                  <c:v>66.365992519059006</c:v>
                </c:pt>
                <c:pt idx="3306">
                  <c:v>66.365992518488127</c:v>
                </c:pt>
                <c:pt idx="3307">
                  <c:v>66.365992517373542</c:v>
                </c:pt>
                <c:pt idx="3308">
                  <c:v>66.365992517126088</c:v>
                </c:pt>
                <c:pt idx="3309">
                  <c:v>66.365992516269998</c:v>
                </c:pt>
                <c:pt idx="3310">
                  <c:v>66.365992518268058</c:v>
                </c:pt>
                <c:pt idx="3311">
                  <c:v>66.365992516540103</c:v>
                </c:pt>
                <c:pt idx="3312">
                  <c:v>66.365992520079288</c:v>
                </c:pt>
                <c:pt idx="3313">
                  <c:v>66.365992519710119</c:v>
                </c:pt>
                <c:pt idx="3314">
                  <c:v>66.365992516848308</c:v>
                </c:pt>
                <c:pt idx="3315">
                  <c:v>66.3659925169395</c:v>
                </c:pt>
                <c:pt idx="3316">
                  <c:v>66.3659925185151</c:v>
                </c:pt>
                <c:pt idx="3317">
                  <c:v>66.365992516931996</c:v>
                </c:pt>
                <c:pt idx="3318">
                  <c:v>66.36599251956514</c:v>
                </c:pt>
                <c:pt idx="3319">
                  <c:v>66.365992515881914</c:v>
                </c:pt>
                <c:pt idx="3320">
                  <c:v>66.365992515657339</c:v>
                </c:pt>
                <c:pt idx="3321">
                  <c:v>66.365992514870058</c:v>
                </c:pt>
                <c:pt idx="3322">
                  <c:v>66.365992517510406</c:v>
                </c:pt>
                <c:pt idx="3323">
                  <c:v>66.365992516125388</c:v>
                </c:pt>
                <c:pt idx="3324">
                  <c:v>66.365992516791025</c:v>
                </c:pt>
                <c:pt idx="3325">
                  <c:v>66.365992518176427</c:v>
                </c:pt>
                <c:pt idx="3326">
                  <c:v>66.365992515033383</c:v>
                </c:pt>
                <c:pt idx="3327">
                  <c:v>66.365992519010078</c:v>
                </c:pt>
                <c:pt idx="3328">
                  <c:v>66.365992519812878</c:v>
                </c:pt>
                <c:pt idx="3329">
                  <c:v>66.365992516456117</c:v>
                </c:pt>
                <c:pt idx="3330">
                  <c:v>66.365992518754481</c:v>
                </c:pt>
                <c:pt idx="3331">
                  <c:v>66.365992515117483</c:v>
                </c:pt>
                <c:pt idx="3332">
                  <c:v>66.365992517468371</c:v>
                </c:pt>
                <c:pt idx="3333">
                  <c:v>66.365992519048078</c:v>
                </c:pt>
                <c:pt idx="3334">
                  <c:v>66.365992517183159</c:v>
                </c:pt>
                <c:pt idx="3335">
                  <c:v>66.365992518127058</c:v>
                </c:pt>
                <c:pt idx="3336">
                  <c:v>66.365992517403654</c:v>
                </c:pt>
                <c:pt idx="3337">
                  <c:v>66.365992517799455</c:v>
                </c:pt>
                <c:pt idx="3338">
                  <c:v>66.365992516859549</c:v>
                </c:pt>
                <c:pt idx="3339">
                  <c:v>66.36599251632704</c:v>
                </c:pt>
                <c:pt idx="3340">
                  <c:v>66.365992516288827</c:v>
                </c:pt>
                <c:pt idx="3341">
                  <c:v>66.365992517236407</c:v>
                </c:pt>
                <c:pt idx="3342">
                  <c:v>66.365992516482748</c:v>
                </c:pt>
                <c:pt idx="3343">
                  <c:v>66.365992518050689</c:v>
                </c:pt>
                <c:pt idx="3344">
                  <c:v>66.365992516239459</c:v>
                </c:pt>
                <c:pt idx="3345">
                  <c:v>66.365992517145358</c:v>
                </c:pt>
                <c:pt idx="3346">
                  <c:v>66.365992517012359</c:v>
                </c:pt>
                <c:pt idx="3347">
                  <c:v>66.365992516117871</c:v>
                </c:pt>
                <c:pt idx="3348">
                  <c:v>66.365992517647527</c:v>
                </c:pt>
                <c:pt idx="3349">
                  <c:v>66.365992517872158</c:v>
                </c:pt>
                <c:pt idx="3350">
                  <c:v>66.36599251762425</c:v>
                </c:pt>
                <c:pt idx="3351">
                  <c:v>66.36599251807354</c:v>
                </c:pt>
                <c:pt idx="3352">
                  <c:v>66.365992516901514</c:v>
                </c:pt>
                <c:pt idx="3353">
                  <c:v>66.365992515782906</c:v>
                </c:pt>
                <c:pt idx="3354">
                  <c:v>66.365992518868808</c:v>
                </c:pt>
                <c:pt idx="3355">
                  <c:v>66.365992515307781</c:v>
                </c:pt>
                <c:pt idx="3356">
                  <c:v>66.365992516445004</c:v>
                </c:pt>
                <c:pt idx="3357">
                  <c:v>66.365992517601626</c:v>
                </c:pt>
                <c:pt idx="3358">
                  <c:v>66.365992516612394</c:v>
                </c:pt>
                <c:pt idx="3359">
                  <c:v>66.365992517784051</c:v>
                </c:pt>
                <c:pt idx="3360">
                  <c:v>66.365992518610156</c:v>
                </c:pt>
                <c:pt idx="3361">
                  <c:v>66.365992518027895</c:v>
                </c:pt>
                <c:pt idx="3362">
                  <c:v>66.365992518222114</c:v>
                </c:pt>
                <c:pt idx="3363">
                  <c:v>66.365992517643605</c:v>
                </c:pt>
                <c:pt idx="3364">
                  <c:v>66.365992515467227</c:v>
                </c:pt>
                <c:pt idx="3365">
                  <c:v>66.365992515338178</c:v>
                </c:pt>
                <c:pt idx="3366">
                  <c:v>66.365992516897805</c:v>
                </c:pt>
                <c:pt idx="3367">
                  <c:v>66.365992516920457</c:v>
                </c:pt>
                <c:pt idx="3368">
                  <c:v>66.365992518743283</c:v>
                </c:pt>
                <c:pt idx="3369">
                  <c:v>66.36599251658177</c:v>
                </c:pt>
                <c:pt idx="3370">
                  <c:v>66.365992518982907</c:v>
                </c:pt>
                <c:pt idx="3371">
                  <c:v>66.365992518092625</c:v>
                </c:pt>
                <c:pt idx="3372">
                  <c:v>66.365992518176427</c:v>
                </c:pt>
                <c:pt idx="3373">
                  <c:v>66.365992519234155</c:v>
                </c:pt>
                <c:pt idx="3374">
                  <c:v>66.365992518895425</c:v>
                </c:pt>
                <c:pt idx="3375">
                  <c:v>66.365992518777958</c:v>
                </c:pt>
                <c:pt idx="3376">
                  <c:v>66.365992517975059</c:v>
                </c:pt>
                <c:pt idx="3377">
                  <c:v>66.36599251783764</c:v>
                </c:pt>
                <c:pt idx="3378">
                  <c:v>66.365992516247559</c:v>
                </c:pt>
                <c:pt idx="3379">
                  <c:v>66.365992517126088</c:v>
                </c:pt>
                <c:pt idx="3380">
                  <c:v>66.365992517544484</c:v>
                </c:pt>
                <c:pt idx="3381">
                  <c:v>66.365992517738704</c:v>
                </c:pt>
                <c:pt idx="3382">
                  <c:v>66.365992517084024</c:v>
                </c:pt>
                <c:pt idx="3383">
                  <c:v>66.365992518743283</c:v>
                </c:pt>
                <c:pt idx="3384">
                  <c:v>66.365992515170788</c:v>
                </c:pt>
                <c:pt idx="3385">
                  <c:v>66.3659925164865</c:v>
                </c:pt>
                <c:pt idx="3386">
                  <c:v>66.365992519583926</c:v>
                </c:pt>
                <c:pt idx="3387">
                  <c:v>66.365992516867294</c:v>
                </c:pt>
                <c:pt idx="3388">
                  <c:v>66.365992516627472</c:v>
                </c:pt>
                <c:pt idx="3389">
                  <c:v>66.365992517179407</c:v>
                </c:pt>
                <c:pt idx="3390">
                  <c:v>66.365992516878805</c:v>
                </c:pt>
                <c:pt idx="3391">
                  <c:v>66.365992517460725</c:v>
                </c:pt>
                <c:pt idx="3392">
                  <c:v>66.365992520558208</c:v>
                </c:pt>
                <c:pt idx="3393">
                  <c:v>66.365992517757704</c:v>
                </c:pt>
                <c:pt idx="3394">
                  <c:v>66.365992516753025</c:v>
                </c:pt>
                <c:pt idx="3395">
                  <c:v>66.365992516513444</c:v>
                </c:pt>
                <c:pt idx="3396">
                  <c:v>66.365992516220459</c:v>
                </c:pt>
                <c:pt idx="3397">
                  <c:v>66.365992519180779</c:v>
                </c:pt>
                <c:pt idx="3398">
                  <c:v>66.365992516330806</c:v>
                </c:pt>
                <c:pt idx="3399">
                  <c:v>66.365992517103308</c:v>
                </c:pt>
                <c:pt idx="3400">
                  <c:v>66.365992516167196</c:v>
                </c:pt>
                <c:pt idx="3401">
                  <c:v>66.365992515939041</c:v>
                </c:pt>
                <c:pt idx="3402">
                  <c:v>66.365992516524628</c:v>
                </c:pt>
                <c:pt idx="3403">
                  <c:v>66.365992518249058</c:v>
                </c:pt>
                <c:pt idx="3404">
                  <c:v>66.365992518610156</c:v>
                </c:pt>
                <c:pt idx="3405">
                  <c:v>66.365992518709007</c:v>
                </c:pt>
                <c:pt idx="3406">
                  <c:v>66.365992520288458</c:v>
                </c:pt>
                <c:pt idx="3407">
                  <c:v>66.365992516338395</c:v>
                </c:pt>
                <c:pt idx="3408">
                  <c:v>66.365992516657926</c:v>
                </c:pt>
                <c:pt idx="3409">
                  <c:v>66.365992518499624</c:v>
                </c:pt>
                <c:pt idx="3410">
                  <c:v>66.365992517305358</c:v>
                </c:pt>
                <c:pt idx="3411">
                  <c:v>66.365992517297485</c:v>
                </c:pt>
                <c:pt idx="3412">
                  <c:v>66.365992517115188</c:v>
                </c:pt>
                <c:pt idx="3413">
                  <c:v>66.365992520505358</c:v>
                </c:pt>
                <c:pt idx="3414">
                  <c:v>66.365992518287058</c:v>
                </c:pt>
                <c:pt idx="3415">
                  <c:v>66.365992518130625</c:v>
                </c:pt>
                <c:pt idx="3416">
                  <c:v>66.365992519051389</c:v>
                </c:pt>
                <c:pt idx="3417">
                  <c:v>66.365992513975627</c:v>
                </c:pt>
                <c:pt idx="3418">
                  <c:v>66.365992516985244</c:v>
                </c:pt>
                <c:pt idx="3419">
                  <c:v>66.365992517445704</c:v>
                </c:pt>
                <c:pt idx="3420">
                  <c:v>66.365992518518723</c:v>
                </c:pt>
                <c:pt idx="3421">
                  <c:v>66.365992517012359</c:v>
                </c:pt>
                <c:pt idx="3422">
                  <c:v>66.365992516547706</c:v>
                </c:pt>
                <c:pt idx="3423">
                  <c:v>66.365992518363058</c:v>
                </c:pt>
                <c:pt idx="3424">
                  <c:v>66.365992517514144</c:v>
                </c:pt>
                <c:pt idx="3425">
                  <c:v>66.365992517746278</c:v>
                </c:pt>
                <c:pt idx="3426">
                  <c:v>66.365992518640525</c:v>
                </c:pt>
                <c:pt idx="3427">
                  <c:v>66.365992518252455</c:v>
                </c:pt>
                <c:pt idx="3428">
                  <c:v>66.365992517126088</c:v>
                </c:pt>
                <c:pt idx="3429">
                  <c:v>66.365992518937759</c:v>
                </c:pt>
                <c:pt idx="3430">
                  <c:v>66.365992516680635</c:v>
                </c:pt>
                <c:pt idx="3431">
                  <c:v>66.365992516133005</c:v>
                </c:pt>
                <c:pt idx="3432">
                  <c:v>66.365992516383926</c:v>
                </c:pt>
                <c:pt idx="3433">
                  <c:v>66.365992517910158</c:v>
                </c:pt>
                <c:pt idx="3434">
                  <c:v>66.365992518058306</c:v>
                </c:pt>
                <c:pt idx="3435">
                  <c:v>66.365992517765278</c:v>
                </c:pt>
                <c:pt idx="3436">
                  <c:v>66.365992518735624</c:v>
                </c:pt>
                <c:pt idx="3437">
                  <c:v>66.3659925184771</c:v>
                </c:pt>
                <c:pt idx="3438">
                  <c:v>66.365992518998269</c:v>
                </c:pt>
                <c:pt idx="3439">
                  <c:v>66.3659925184771</c:v>
                </c:pt>
                <c:pt idx="3440">
                  <c:v>66.365992517289627</c:v>
                </c:pt>
                <c:pt idx="3441">
                  <c:v>66.365992517053655</c:v>
                </c:pt>
                <c:pt idx="3442">
                  <c:v>66.365992515980778</c:v>
                </c:pt>
                <c:pt idx="3443">
                  <c:v>66.365992516821549</c:v>
                </c:pt>
                <c:pt idx="3444">
                  <c:v>66.365992518298185</c:v>
                </c:pt>
                <c:pt idx="3445">
                  <c:v>66.365992515600354</c:v>
                </c:pt>
                <c:pt idx="3446">
                  <c:v>66.365992517270769</c:v>
                </c:pt>
                <c:pt idx="3447">
                  <c:v>66.365992517913696</c:v>
                </c:pt>
                <c:pt idx="3448">
                  <c:v>66.365992514428186</c:v>
                </c:pt>
                <c:pt idx="3449">
                  <c:v>66.365992519211659</c:v>
                </c:pt>
                <c:pt idx="3450">
                  <c:v>66.365992518598588</c:v>
                </c:pt>
                <c:pt idx="3451">
                  <c:v>66.365992518659354</c:v>
                </c:pt>
                <c:pt idx="3452">
                  <c:v>66.36599251662355</c:v>
                </c:pt>
                <c:pt idx="3453">
                  <c:v>66.365992518268058</c:v>
                </c:pt>
                <c:pt idx="3454">
                  <c:v>66.365992517848994</c:v>
                </c:pt>
                <c:pt idx="3455">
                  <c:v>66.365992513690088</c:v>
                </c:pt>
                <c:pt idx="3456">
                  <c:v>66.365992517457059</c:v>
                </c:pt>
                <c:pt idx="3457">
                  <c:v>66.365992517133705</c:v>
                </c:pt>
                <c:pt idx="3458">
                  <c:v>66.3659925189679</c:v>
                </c:pt>
                <c:pt idx="3459">
                  <c:v>66.365992518678524</c:v>
                </c:pt>
                <c:pt idx="3460">
                  <c:v>66.365992519158127</c:v>
                </c:pt>
                <c:pt idx="3461">
                  <c:v>66.365992517270769</c:v>
                </c:pt>
                <c:pt idx="3462">
                  <c:v>66.365992515638339</c:v>
                </c:pt>
                <c:pt idx="3463">
                  <c:v>66.365992516745607</c:v>
                </c:pt>
                <c:pt idx="3464">
                  <c:v>66.365992517305358</c:v>
                </c:pt>
                <c:pt idx="3465">
                  <c:v>66.3659925175902</c:v>
                </c:pt>
                <c:pt idx="3466">
                  <c:v>66.365992516635188</c:v>
                </c:pt>
                <c:pt idx="3467">
                  <c:v>66.365992516570472</c:v>
                </c:pt>
                <c:pt idx="3468">
                  <c:v>66.365992518001178</c:v>
                </c:pt>
                <c:pt idx="3469">
                  <c:v>66.365992516387905</c:v>
                </c:pt>
                <c:pt idx="3470">
                  <c:v>66.365992519143148</c:v>
                </c:pt>
                <c:pt idx="3471">
                  <c:v>66.365992515235448</c:v>
                </c:pt>
                <c:pt idx="3472">
                  <c:v>66.365992515962148</c:v>
                </c:pt>
                <c:pt idx="3473">
                  <c:v>66.365992516917288</c:v>
                </c:pt>
                <c:pt idx="3474">
                  <c:v>66.365992516463734</c:v>
                </c:pt>
                <c:pt idx="3475">
                  <c:v>66.365992514999107</c:v>
                </c:pt>
                <c:pt idx="3476">
                  <c:v>66.365992517951724</c:v>
                </c:pt>
                <c:pt idx="3477">
                  <c:v>66.365992517210259</c:v>
                </c:pt>
                <c:pt idx="3478">
                  <c:v>66.365992518880205</c:v>
                </c:pt>
                <c:pt idx="3479">
                  <c:v>66.365992518465504</c:v>
                </c:pt>
                <c:pt idx="3480">
                  <c:v>66.365992518819354</c:v>
                </c:pt>
                <c:pt idx="3481">
                  <c:v>66.36599251589324</c:v>
                </c:pt>
                <c:pt idx="3482">
                  <c:v>66.365992517343358</c:v>
                </c:pt>
                <c:pt idx="3483">
                  <c:v>66.365992519032858</c:v>
                </c:pt>
                <c:pt idx="3484">
                  <c:v>66.365992517951724</c:v>
                </c:pt>
                <c:pt idx="3485">
                  <c:v>66.365992520025685</c:v>
                </c:pt>
                <c:pt idx="3486">
                  <c:v>66.365992518149596</c:v>
                </c:pt>
                <c:pt idx="3487">
                  <c:v>66.365992515923708</c:v>
                </c:pt>
                <c:pt idx="3488">
                  <c:v>66.365992517537023</c:v>
                </c:pt>
                <c:pt idx="3489">
                  <c:v>66.365992518667227</c:v>
                </c:pt>
                <c:pt idx="3490">
                  <c:v>66.365992518130625</c:v>
                </c:pt>
                <c:pt idx="3491">
                  <c:v>66.365992516718904</c:v>
                </c:pt>
                <c:pt idx="3492">
                  <c:v>66.365992515809523</c:v>
                </c:pt>
                <c:pt idx="3493">
                  <c:v>66.365992517643605</c:v>
                </c:pt>
                <c:pt idx="3494">
                  <c:v>66.365992514345109</c:v>
                </c:pt>
                <c:pt idx="3495">
                  <c:v>66.365992517198407</c:v>
                </c:pt>
                <c:pt idx="3496">
                  <c:v>66.365992517617258</c:v>
                </c:pt>
                <c:pt idx="3497">
                  <c:v>66.365992516935805</c:v>
                </c:pt>
                <c:pt idx="3498">
                  <c:v>66.365992518883886</c:v>
                </c:pt>
                <c:pt idx="3499">
                  <c:v>66.365992516193685</c:v>
                </c:pt>
                <c:pt idx="3500">
                  <c:v>66.36599251650955</c:v>
                </c:pt>
                <c:pt idx="3501">
                  <c:v>66.365992517993604</c:v>
                </c:pt>
                <c:pt idx="3502">
                  <c:v>66.36599251656655</c:v>
                </c:pt>
                <c:pt idx="3503">
                  <c:v>66.365992517510406</c:v>
                </c:pt>
                <c:pt idx="3504">
                  <c:v>66.365992518918688</c:v>
                </c:pt>
                <c:pt idx="3505">
                  <c:v>66.365992516673273</c:v>
                </c:pt>
                <c:pt idx="3506">
                  <c:v>66.365992515832858</c:v>
                </c:pt>
                <c:pt idx="3507">
                  <c:v>66.365992516966259</c:v>
                </c:pt>
                <c:pt idx="3508">
                  <c:v>66.365992517887094</c:v>
                </c:pt>
                <c:pt idx="3509">
                  <c:v>66.365992517632108</c:v>
                </c:pt>
                <c:pt idx="3510">
                  <c:v>66.365992517030989</c:v>
                </c:pt>
                <c:pt idx="3511">
                  <c:v>66.365992517438059</c:v>
                </c:pt>
                <c:pt idx="3512">
                  <c:v>66.365992516011204</c:v>
                </c:pt>
                <c:pt idx="3513">
                  <c:v>66.365992517777158</c:v>
                </c:pt>
                <c:pt idx="3514">
                  <c:v>66.365992516627472</c:v>
                </c:pt>
                <c:pt idx="3515">
                  <c:v>66.365992518545454</c:v>
                </c:pt>
                <c:pt idx="3516">
                  <c:v>66.365992516901514</c:v>
                </c:pt>
                <c:pt idx="3517">
                  <c:v>66.365992519417148</c:v>
                </c:pt>
                <c:pt idx="3518">
                  <c:v>66.365992516855727</c:v>
                </c:pt>
                <c:pt idx="3519">
                  <c:v>66.365992518777958</c:v>
                </c:pt>
                <c:pt idx="3520">
                  <c:v>66.365992518032158</c:v>
                </c:pt>
                <c:pt idx="3521">
                  <c:v>66.365992517213684</c:v>
                </c:pt>
                <c:pt idx="3522">
                  <c:v>66.365992518298185</c:v>
                </c:pt>
                <c:pt idx="3523">
                  <c:v>66.365992517822406</c:v>
                </c:pt>
                <c:pt idx="3524">
                  <c:v>66.365992519694444</c:v>
                </c:pt>
                <c:pt idx="3525">
                  <c:v>66.365992515927758</c:v>
                </c:pt>
                <c:pt idx="3526">
                  <c:v>66.365992516376494</c:v>
                </c:pt>
                <c:pt idx="3527">
                  <c:v>66.365992517411371</c:v>
                </c:pt>
                <c:pt idx="3528">
                  <c:v>66.365992514751582</c:v>
                </c:pt>
                <c:pt idx="3529">
                  <c:v>66.365992518378349</c:v>
                </c:pt>
                <c:pt idx="3530">
                  <c:v>66.365992518122994</c:v>
                </c:pt>
                <c:pt idx="3531">
                  <c:v>66.365992519048078</c:v>
                </c:pt>
                <c:pt idx="3532">
                  <c:v>66.365992518142448</c:v>
                </c:pt>
                <c:pt idx="3533">
                  <c:v>66.365992517985944</c:v>
                </c:pt>
                <c:pt idx="3534">
                  <c:v>66.365992517932796</c:v>
                </c:pt>
                <c:pt idx="3535">
                  <c:v>66.365992517190804</c:v>
                </c:pt>
                <c:pt idx="3536">
                  <c:v>66.365992516520819</c:v>
                </c:pt>
                <c:pt idx="3537">
                  <c:v>66.365992516540103</c:v>
                </c:pt>
                <c:pt idx="3538">
                  <c:v>66.365992517777158</c:v>
                </c:pt>
                <c:pt idx="3539">
                  <c:v>66.365992515258014</c:v>
                </c:pt>
                <c:pt idx="3540">
                  <c:v>66.365992518648227</c:v>
                </c:pt>
                <c:pt idx="3541">
                  <c:v>66.365992516749344</c:v>
                </c:pt>
                <c:pt idx="3542">
                  <c:v>66.365992517502804</c:v>
                </c:pt>
                <c:pt idx="3543">
                  <c:v>66.365992517152705</c:v>
                </c:pt>
                <c:pt idx="3544">
                  <c:v>66.365992517658626</c:v>
                </c:pt>
                <c:pt idx="3545">
                  <c:v>66.365992517700604</c:v>
                </c:pt>
                <c:pt idx="3546">
                  <c:v>66.365992516931996</c:v>
                </c:pt>
                <c:pt idx="3547">
                  <c:v>66.365992518941198</c:v>
                </c:pt>
                <c:pt idx="3548">
                  <c:v>66.365992516600826</c:v>
                </c:pt>
                <c:pt idx="3549">
                  <c:v>66.365992516395494</c:v>
                </c:pt>
                <c:pt idx="3550">
                  <c:v>66.365992516855727</c:v>
                </c:pt>
                <c:pt idx="3551">
                  <c:v>66.365992516795004</c:v>
                </c:pt>
                <c:pt idx="3552">
                  <c:v>66.365992516174913</c:v>
                </c:pt>
                <c:pt idx="3553">
                  <c:v>66.365992518203115</c:v>
                </c:pt>
                <c:pt idx="3554">
                  <c:v>66.365992516608472</c:v>
                </c:pt>
                <c:pt idx="3555">
                  <c:v>66.365992518823106</c:v>
                </c:pt>
                <c:pt idx="3556">
                  <c:v>66.365992517921143</c:v>
                </c:pt>
                <c:pt idx="3557">
                  <c:v>66.365992519272581</c:v>
                </c:pt>
                <c:pt idx="3558">
                  <c:v>66.365992519919459</c:v>
                </c:pt>
                <c:pt idx="3559">
                  <c:v>66.365992517370088</c:v>
                </c:pt>
                <c:pt idx="3560">
                  <c:v>66.365992517993604</c:v>
                </c:pt>
                <c:pt idx="3561">
                  <c:v>66.36599251768898</c:v>
                </c:pt>
                <c:pt idx="3562">
                  <c:v>66.365992516776004</c:v>
                </c:pt>
                <c:pt idx="3563">
                  <c:v>66.365992517289627</c:v>
                </c:pt>
                <c:pt idx="3564">
                  <c:v>66.365992515474844</c:v>
                </c:pt>
                <c:pt idx="3565">
                  <c:v>66.365992516083324</c:v>
                </c:pt>
                <c:pt idx="3566">
                  <c:v>66.365992518518723</c:v>
                </c:pt>
                <c:pt idx="3567">
                  <c:v>66.365992518804106</c:v>
                </c:pt>
                <c:pt idx="3568">
                  <c:v>66.365992517613108</c:v>
                </c:pt>
                <c:pt idx="3569">
                  <c:v>66.365992516228104</c:v>
                </c:pt>
                <c:pt idx="3570">
                  <c:v>66.365992515600354</c:v>
                </c:pt>
                <c:pt idx="3571">
                  <c:v>66.365992517053655</c:v>
                </c:pt>
                <c:pt idx="3572">
                  <c:v>66.365992517533115</c:v>
                </c:pt>
                <c:pt idx="3573">
                  <c:v>66.365992518127058</c:v>
                </c:pt>
                <c:pt idx="3574">
                  <c:v>66.365992517449371</c:v>
                </c:pt>
                <c:pt idx="3575">
                  <c:v>66.365992516954847</c:v>
                </c:pt>
                <c:pt idx="3576">
                  <c:v>66.36599251650955</c:v>
                </c:pt>
                <c:pt idx="3577">
                  <c:v>66.365992517632108</c:v>
                </c:pt>
                <c:pt idx="3578">
                  <c:v>66.365992517868094</c:v>
                </c:pt>
                <c:pt idx="3579">
                  <c:v>66.365992516749344</c:v>
                </c:pt>
                <c:pt idx="3580">
                  <c:v>66.365992517103308</c:v>
                </c:pt>
                <c:pt idx="3581">
                  <c:v>66.365992517384754</c:v>
                </c:pt>
                <c:pt idx="3582">
                  <c:v>66.365992515908758</c:v>
                </c:pt>
                <c:pt idx="3583">
                  <c:v>66.365992518610156</c:v>
                </c:pt>
                <c:pt idx="3584">
                  <c:v>66.365992516779627</c:v>
                </c:pt>
                <c:pt idx="3585">
                  <c:v>66.365992518572156</c:v>
                </c:pt>
                <c:pt idx="3586">
                  <c:v>66.365992516795004</c:v>
                </c:pt>
                <c:pt idx="3587">
                  <c:v>66.365992517829994</c:v>
                </c:pt>
                <c:pt idx="3588">
                  <c:v>66.365992519203814</c:v>
                </c:pt>
                <c:pt idx="3589">
                  <c:v>66.365992516768344</c:v>
                </c:pt>
                <c:pt idx="3590">
                  <c:v>66.365992516308054</c:v>
                </c:pt>
                <c:pt idx="3591">
                  <c:v>66.365992518651879</c:v>
                </c:pt>
                <c:pt idx="3592">
                  <c:v>66.365992515813758</c:v>
                </c:pt>
                <c:pt idx="3593">
                  <c:v>66.365992517457059</c:v>
                </c:pt>
                <c:pt idx="3594">
                  <c:v>66.36599251649038</c:v>
                </c:pt>
                <c:pt idx="3595">
                  <c:v>66.365992516943408</c:v>
                </c:pt>
                <c:pt idx="3596">
                  <c:v>66.365992517115188</c:v>
                </c:pt>
                <c:pt idx="3597">
                  <c:v>66.365992516418359</c:v>
                </c:pt>
                <c:pt idx="3598">
                  <c:v>66.365992520056039</c:v>
                </c:pt>
                <c:pt idx="3599">
                  <c:v>66.36599251743408</c:v>
                </c:pt>
                <c:pt idx="3600">
                  <c:v>66.365992519816658</c:v>
                </c:pt>
                <c:pt idx="3601">
                  <c:v>66.365992519158127</c:v>
                </c:pt>
                <c:pt idx="3602">
                  <c:v>66.365992517937059</c:v>
                </c:pt>
                <c:pt idx="3603">
                  <c:v>66.365992517704271</c:v>
                </c:pt>
                <c:pt idx="3604">
                  <c:v>66.365992517225024</c:v>
                </c:pt>
                <c:pt idx="3605">
                  <c:v>66.365992516357494</c:v>
                </c:pt>
                <c:pt idx="3606">
                  <c:v>66.365992518735624</c:v>
                </c:pt>
                <c:pt idx="3607">
                  <c:v>66.365992518610156</c:v>
                </c:pt>
                <c:pt idx="3608">
                  <c:v>66.365992517103308</c:v>
                </c:pt>
                <c:pt idx="3609">
                  <c:v>66.365992514968596</c:v>
                </c:pt>
                <c:pt idx="3610">
                  <c:v>66.365992516985244</c:v>
                </c:pt>
                <c:pt idx="3611">
                  <c:v>66.365992516463734</c:v>
                </c:pt>
                <c:pt idx="3612">
                  <c:v>66.3659925177123</c:v>
                </c:pt>
                <c:pt idx="3613">
                  <c:v>66.365992517172188</c:v>
                </c:pt>
                <c:pt idx="3614">
                  <c:v>66.365992519686969</c:v>
                </c:pt>
                <c:pt idx="3615">
                  <c:v>66.365992518195398</c:v>
                </c:pt>
                <c:pt idx="3616">
                  <c:v>66.365992518298185</c:v>
                </c:pt>
                <c:pt idx="3617">
                  <c:v>66.365992517373542</c:v>
                </c:pt>
                <c:pt idx="3618">
                  <c:v>66.365992518572156</c:v>
                </c:pt>
                <c:pt idx="3619">
                  <c:v>66.365992518613808</c:v>
                </c:pt>
                <c:pt idx="3620">
                  <c:v>66.36599251688618</c:v>
                </c:pt>
                <c:pt idx="3621">
                  <c:v>66.365992515939041</c:v>
                </c:pt>
                <c:pt idx="3622">
                  <c:v>66.365992516711259</c:v>
                </c:pt>
                <c:pt idx="3623">
                  <c:v>66.365992516217148</c:v>
                </c:pt>
                <c:pt idx="3624">
                  <c:v>66.365992516627472</c:v>
                </c:pt>
                <c:pt idx="3625">
                  <c:v>66.365992517362358</c:v>
                </c:pt>
                <c:pt idx="3626">
                  <c:v>66.365992518537723</c:v>
                </c:pt>
                <c:pt idx="3627">
                  <c:v>66.365992516722628</c:v>
                </c:pt>
                <c:pt idx="3628">
                  <c:v>66.365992517997483</c:v>
                </c:pt>
                <c:pt idx="3629">
                  <c:v>66.365992517206024</c:v>
                </c:pt>
                <c:pt idx="3630">
                  <c:v>66.365992517122308</c:v>
                </c:pt>
                <c:pt idx="3631">
                  <c:v>66.365992515996098</c:v>
                </c:pt>
                <c:pt idx="3632">
                  <c:v>66.365992517666243</c:v>
                </c:pt>
                <c:pt idx="3633">
                  <c:v>66.365992517472307</c:v>
                </c:pt>
                <c:pt idx="3634">
                  <c:v>66.365992516167196</c:v>
                </c:pt>
                <c:pt idx="3635">
                  <c:v>66.365992518628957</c:v>
                </c:pt>
                <c:pt idx="3636">
                  <c:v>66.365992516935805</c:v>
                </c:pt>
                <c:pt idx="3637">
                  <c:v>66.365992517784051</c:v>
                </c:pt>
                <c:pt idx="3638">
                  <c:v>66.365992518758404</c:v>
                </c:pt>
                <c:pt idx="3639">
                  <c:v>66.365992517103308</c:v>
                </c:pt>
                <c:pt idx="3640">
                  <c:v>66.36599251662355</c:v>
                </c:pt>
                <c:pt idx="3641">
                  <c:v>66.365992516935805</c:v>
                </c:pt>
                <c:pt idx="3642">
                  <c:v>66.365992516505727</c:v>
                </c:pt>
                <c:pt idx="3643">
                  <c:v>66.365992515413808</c:v>
                </c:pt>
                <c:pt idx="3644">
                  <c:v>66.365992517872158</c:v>
                </c:pt>
                <c:pt idx="3645">
                  <c:v>66.365992517826072</c:v>
                </c:pt>
                <c:pt idx="3646">
                  <c:v>66.365992516597188</c:v>
                </c:pt>
                <c:pt idx="3647">
                  <c:v>66.365992518328525</c:v>
                </c:pt>
                <c:pt idx="3648">
                  <c:v>66.365992517685271</c:v>
                </c:pt>
                <c:pt idx="3649">
                  <c:v>66.36599251758625</c:v>
                </c:pt>
                <c:pt idx="3650">
                  <c:v>66.365992517115188</c:v>
                </c:pt>
                <c:pt idx="3651">
                  <c:v>66.365992517228804</c:v>
                </c:pt>
                <c:pt idx="3652">
                  <c:v>66.365992518598588</c:v>
                </c:pt>
                <c:pt idx="3653">
                  <c:v>66.365992515315398</c:v>
                </c:pt>
                <c:pt idx="3654">
                  <c:v>66.36599251668828</c:v>
                </c:pt>
                <c:pt idx="3655">
                  <c:v>66.365992517658626</c:v>
                </c:pt>
                <c:pt idx="3656">
                  <c:v>66.365992516376494</c:v>
                </c:pt>
                <c:pt idx="3657">
                  <c:v>66.365992517985944</c:v>
                </c:pt>
                <c:pt idx="3658">
                  <c:v>66.365992517312989</c:v>
                </c:pt>
                <c:pt idx="3659">
                  <c:v>66.365992517841406</c:v>
                </c:pt>
                <c:pt idx="3660">
                  <c:v>66.365992515905148</c:v>
                </c:pt>
                <c:pt idx="3661">
                  <c:v>66.365992516703542</c:v>
                </c:pt>
                <c:pt idx="3662">
                  <c:v>66.365992517126088</c:v>
                </c:pt>
                <c:pt idx="3663">
                  <c:v>66.365992519710119</c:v>
                </c:pt>
                <c:pt idx="3664">
                  <c:v>66.365992518054327</c:v>
                </c:pt>
                <c:pt idx="3665">
                  <c:v>66.365992517723328</c:v>
                </c:pt>
                <c:pt idx="3666">
                  <c:v>66.365992518142448</c:v>
                </c:pt>
                <c:pt idx="3667">
                  <c:v>66.365992516217148</c:v>
                </c:pt>
                <c:pt idx="3668">
                  <c:v>66.365992518340349</c:v>
                </c:pt>
                <c:pt idx="3669">
                  <c:v>66.365992518925907</c:v>
                </c:pt>
                <c:pt idx="3670">
                  <c:v>66.365992517053655</c:v>
                </c:pt>
                <c:pt idx="3671">
                  <c:v>66.365992517084024</c:v>
                </c:pt>
                <c:pt idx="3672">
                  <c:v>66.365992517156357</c:v>
                </c:pt>
                <c:pt idx="3673">
                  <c:v>66.365992516273707</c:v>
                </c:pt>
                <c:pt idx="3674">
                  <c:v>66.365992518237618</c:v>
                </c:pt>
                <c:pt idx="3675">
                  <c:v>66.365992516912996</c:v>
                </c:pt>
                <c:pt idx="3676">
                  <c:v>66.365992516323189</c:v>
                </c:pt>
                <c:pt idx="3677">
                  <c:v>66.365992516308054</c:v>
                </c:pt>
                <c:pt idx="3678">
                  <c:v>66.365992518199107</c:v>
                </c:pt>
                <c:pt idx="3679">
                  <c:v>66.365992519242198</c:v>
                </c:pt>
                <c:pt idx="3680">
                  <c:v>66.365992517175641</c:v>
                </c:pt>
                <c:pt idx="3681">
                  <c:v>66.365992518062285</c:v>
                </c:pt>
                <c:pt idx="3682">
                  <c:v>66.365992515763907</c:v>
                </c:pt>
                <c:pt idx="3683">
                  <c:v>66.365992517110939</c:v>
                </c:pt>
                <c:pt idx="3684">
                  <c:v>66.365992517571172</c:v>
                </c:pt>
                <c:pt idx="3685">
                  <c:v>66.365992515330589</c:v>
                </c:pt>
                <c:pt idx="3686">
                  <c:v>66.365992517065209</c:v>
                </c:pt>
                <c:pt idx="3687">
                  <c:v>66.365992517225024</c:v>
                </c:pt>
                <c:pt idx="3688">
                  <c:v>66.365992517746278</c:v>
                </c:pt>
                <c:pt idx="3689">
                  <c:v>66.365992518762255</c:v>
                </c:pt>
                <c:pt idx="3690">
                  <c:v>66.365992519062985</c:v>
                </c:pt>
                <c:pt idx="3691">
                  <c:v>66.365992517332089</c:v>
                </c:pt>
                <c:pt idx="3692">
                  <c:v>66.365992518937759</c:v>
                </c:pt>
                <c:pt idx="3693">
                  <c:v>66.365992517985944</c:v>
                </c:pt>
                <c:pt idx="3694">
                  <c:v>66.365992517932796</c:v>
                </c:pt>
                <c:pt idx="3695">
                  <c:v>66.365992517422754</c:v>
                </c:pt>
                <c:pt idx="3696">
                  <c:v>66.365992519839125</c:v>
                </c:pt>
                <c:pt idx="3697">
                  <c:v>66.365992517491179</c:v>
                </c:pt>
                <c:pt idx="3698">
                  <c:v>66.365992517399988</c:v>
                </c:pt>
                <c:pt idx="3699">
                  <c:v>66.365992518735624</c:v>
                </c:pt>
                <c:pt idx="3700">
                  <c:v>66.365992517457059</c:v>
                </c:pt>
                <c:pt idx="3701">
                  <c:v>66.365992518153405</c:v>
                </c:pt>
                <c:pt idx="3702">
                  <c:v>66.365992519234155</c:v>
                </c:pt>
                <c:pt idx="3703">
                  <c:v>66.365992517232684</c:v>
                </c:pt>
                <c:pt idx="3704">
                  <c:v>66.365992516060615</c:v>
                </c:pt>
                <c:pt idx="3705">
                  <c:v>66.3659925162966</c:v>
                </c:pt>
                <c:pt idx="3706">
                  <c:v>66.365992517263123</c:v>
                </c:pt>
                <c:pt idx="3707">
                  <c:v>66.365992516593224</c:v>
                </c:pt>
                <c:pt idx="3708">
                  <c:v>66.365992517206024</c:v>
                </c:pt>
                <c:pt idx="3709">
                  <c:v>66.365992519637658</c:v>
                </c:pt>
                <c:pt idx="3710">
                  <c:v>66.365992517894583</c:v>
                </c:pt>
                <c:pt idx="3711">
                  <c:v>66.365992519043985</c:v>
                </c:pt>
                <c:pt idx="3712">
                  <c:v>66.365992518119342</c:v>
                </c:pt>
                <c:pt idx="3713">
                  <c:v>66.365992517350605</c:v>
                </c:pt>
                <c:pt idx="3714">
                  <c:v>66.365992516954847</c:v>
                </c:pt>
                <c:pt idx="3715">
                  <c:v>66.365992517944207</c:v>
                </c:pt>
                <c:pt idx="3716">
                  <c:v>66.365992518027895</c:v>
                </c:pt>
                <c:pt idx="3717">
                  <c:v>66.365992518457759</c:v>
                </c:pt>
                <c:pt idx="3718">
                  <c:v>66.365992516699848</c:v>
                </c:pt>
                <c:pt idx="3719">
                  <c:v>66.365992517890874</c:v>
                </c:pt>
                <c:pt idx="3720">
                  <c:v>66.365992516627472</c:v>
                </c:pt>
                <c:pt idx="3721">
                  <c:v>66.365992518865156</c:v>
                </c:pt>
                <c:pt idx="3722">
                  <c:v>66.365992517761327</c:v>
                </c:pt>
                <c:pt idx="3723">
                  <c:v>66.365992518986801</c:v>
                </c:pt>
                <c:pt idx="3724">
                  <c:v>66.365992517445704</c:v>
                </c:pt>
                <c:pt idx="3725">
                  <c:v>66.365992516570472</c:v>
                </c:pt>
                <c:pt idx="3726">
                  <c:v>66.365992517635974</c:v>
                </c:pt>
                <c:pt idx="3727">
                  <c:v>66.365992516368905</c:v>
                </c:pt>
                <c:pt idx="3728">
                  <c:v>66.365992516410557</c:v>
                </c:pt>
                <c:pt idx="3729">
                  <c:v>66.365992515939041</c:v>
                </c:pt>
                <c:pt idx="3730">
                  <c:v>66.365992516966259</c:v>
                </c:pt>
                <c:pt idx="3731">
                  <c:v>66.365992516917288</c:v>
                </c:pt>
                <c:pt idx="3732">
                  <c:v>66.365992515897588</c:v>
                </c:pt>
                <c:pt idx="3733">
                  <c:v>66.365992516810309</c:v>
                </c:pt>
                <c:pt idx="3734">
                  <c:v>66.365992518172988</c:v>
                </c:pt>
                <c:pt idx="3735">
                  <c:v>66.365992516912996</c:v>
                </c:pt>
                <c:pt idx="3736">
                  <c:v>66.365992516783379</c:v>
                </c:pt>
                <c:pt idx="3737">
                  <c:v>66.365992516680635</c:v>
                </c:pt>
                <c:pt idx="3738">
                  <c:v>66.365992516049289</c:v>
                </c:pt>
                <c:pt idx="3739">
                  <c:v>66.365992516669323</c:v>
                </c:pt>
                <c:pt idx="3740">
                  <c:v>66.365992519355942</c:v>
                </c:pt>
                <c:pt idx="3741">
                  <c:v>66.36599251743408</c:v>
                </c:pt>
                <c:pt idx="3742">
                  <c:v>66.365992515406205</c:v>
                </c:pt>
                <c:pt idx="3743">
                  <c:v>66.365992518172988</c:v>
                </c:pt>
                <c:pt idx="3744">
                  <c:v>66.365992518115888</c:v>
                </c:pt>
                <c:pt idx="3745">
                  <c:v>66.365992517864157</c:v>
                </c:pt>
                <c:pt idx="3746">
                  <c:v>66.365992518617958</c:v>
                </c:pt>
                <c:pt idx="3747">
                  <c:v>66.365992518788815</c:v>
                </c:pt>
                <c:pt idx="3748">
                  <c:v>66.365992518153405</c:v>
                </c:pt>
                <c:pt idx="3749">
                  <c:v>66.365992516502104</c:v>
                </c:pt>
                <c:pt idx="3750">
                  <c:v>66.365992515634488</c:v>
                </c:pt>
                <c:pt idx="3751">
                  <c:v>66.365992517746278</c:v>
                </c:pt>
                <c:pt idx="3752">
                  <c:v>66.365992516726422</c:v>
                </c:pt>
                <c:pt idx="3753">
                  <c:v>66.365992517274535</c:v>
                </c:pt>
                <c:pt idx="3754">
                  <c:v>66.365992516254551</c:v>
                </c:pt>
                <c:pt idx="3755">
                  <c:v>66.365992518127058</c:v>
                </c:pt>
                <c:pt idx="3756">
                  <c:v>66.365992518758404</c:v>
                </c:pt>
                <c:pt idx="3757">
                  <c:v>66.36599251811208</c:v>
                </c:pt>
                <c:pt idx="3758">
                  <c:v>66.365992517129882</c:v>
                </c:pt>
                <c:pt idx="3759">
                  <c:v>66.3659925197516</c:v>
                </c:pt>
                <c:pt idx="3760">
                  <c:v>66.365992515912808</c:v>
                </c:pt>
                <c:pt idx="3761">
                  <c:v>66.36599251845378</c:v>
                </c:pt>
                <c:pt idx="3762">
                  <c:v>66.365992516840706</c:v>
                </c:pt>
                <c:pt idx="3763">
                  <c:v>66.365992517323889</c:v>
                </c:pt>
                <c:pt idx="3764">
                  <c:v>66.365992517068989</c:v>
                </c:pt>
                <c:pt idx="3765">
                  <c:v>66.365992515125058</c:v>
                </c:pt>
                <c:pt idx="3766">
                  <c:v>66.365992518507355</c:v>
                </c:pt>
                <c:pt idx="3767">
                  <c:v>66.365992518020306</c:v>
                </c:pt>
                <c:pt idx="3768">
                  <c:v>66.365992517788115</c:v>
                </c:pt>
                <c:pt idx="3769">
                  <c:v>66.365992517027209</c:v>
                </c:pt>
                <c:pt idx="3770">
                  <c:v>66.365992515166525</c:v>
                </c:pt>
                <c:pt idx="3771">
                  <c:v>66.365992516954847</c:v>
                </c:pt>
                <c:pt idx="3772">
                  <c:v>66.365992519062985</c:v>
                </c:pt>
                <c:pt idx="3773">
                  <c:v>66.365992517959228</c:v>
                </c:pt>
                <c:pt idx="3774">
                  <c:v>66.365992516996627</c:v>
                </c:pt>
                <c:pt idx="3775">
                  <c:v>66.36599251645238</c:v>
                </c:pt>
                <c:pt idx="3776">
                  <c:v>66.365992516718904</c:v>
                </c:pt>
                <c:pt idx="3777">
                  <c:v>66.365992517426548</c:v>
                </c:pt>
                <c:pt idx="3778">
                  <c:v>66.365992516661848</c:v>
                </c:pt>
                <c:pt idx="3779">
                  <c:v>66.365992517708207</c:v>
                </c:pt>
                <c:pt idx="3780">
                  <c:v>66.365992517152705</c:v>
                </c:pt>
                <c:pt idx="3781">
                  <c:v>66.365992515950325</c:v>
                </c:pt>
                <c:pt idx="3782">
                  <c:v>66.365992516901514</c:v>
                </c:pt>
                <c:pt idx="3783">
                  <c:v>66.365992517449371</c:v>
                </c:pt>
                <c:pt idx="3784">
                  <c:v>66.365992517274535</c:v>
                </c:pt>
                <c:pt idx="3785">
                  <c:v>66.365992518268058</c:v>
                </c:pt>
                <c:pt idx="3786">
                  <c:v>66.36599251811208</c:v>
                </c:pt>
                <c:pt idx="3787">
                  <c:v>66.365992516985244</c:v>
                </c:pt>
                <c:pt idx="3788">
                  <c:v>66.365992519082042</c:v>
                </c:pt>
                <c:pt idx="3789">
                  <c:v>66.365992517799455</c:v>
                </c:pt>
                <c:pt idx="3790">
                  <c:v>66.365992518887808</c:v>
                </c:pt>
                <c:pt idx="3791">
                  <c:v>66.365992516285203</c:v>
                </c:pt>
                <c:pt idx="3792">
                  <c:v>66.365992518229518</c:v>
                </c:pt>
                <c:pt idx="3793">
                  <c:v>66.36599251649038</c:v>
                </c:pt>
                <c:pt idx="3794">
                  <c:v>66.365992516498125</c:v>
                </c:pt>
                <c:pt idx="3795">
                  <c:v>66.365992518088788</c:v>
                </c:pt>
                <c:pt idx="3796">
                  <c:v>66.365992518412327</c:v>
                </c:pt>
                <c:pt idx="3797">
                  <c:v>66.365992517270769</c:v>
                </c:pt>
                <c:pt idx="3798">
                  <c:v>66.365992518804106</c:v>
                </c:pt>
                <c:pt idx="3799">
                  <c:v>66.365992517293506</c:v>
                </c:pt>
                <c:pt idx="3800">
                  <c:v>66.365992515998258</c:v>
                </c:pt>
                <c:pt idx="3801">
                  <c:v>66.365992518762255</c:v>
                </c:pt>
                <c:pt idx="3802">
                  <c:v>66.3659925173489</c:v>
                </c:pt>
                <c:pt idx="3803">
                  <c:v>66.365992517942658</c:v>
                </c:pt>
                <c:pt idx="3804">
                  <c:v>66.365992517959228</c:v>
                </c:pt>
                <c:pt idx="3805">
                  <c:v>66.365992518338459</c:v>
                </c:pt>
                <c:pt idx="3806">
                  <c:v>66.365992518440706</c:v>
                </c:pt>
                <c:pt idx="3807">
                  <c:v>66.365992518539656</c:v>
                </c:pt>
                <c:pt idx="3808">
                  <c:v>66.365992518227756</c:v>
                </c:pt>
                <c:pt idx="3809">
                  <c:v>66.365992517228804</c:v>
                </c:pt>
                <c:pt idx="3810">
                  <c:v>66.365992517777158</c:v>
                </c:pt>
                <c:pt idx="3811">
                  <c:v>66.365992517497105</c:v>
                </c:pt>
                <c:pt idx="3812">
                  <c:v>66.365992515929406</c:v>
                </c:pt>
                <c:pt idx="3813">
                  <c:v>66.365992518838354</c:v>
                </c:pt>
                <c:pt idx="3814">
                  <c:v>66.365992517752005</c:v>
                </c:pt>
                <c:pt idx="3815">
                  <c:v>66.365992515678485</c:v>
                </c:pt>
                <c:pt idx="3816">
                  <c:v>66.365992516606582</c:v>
                </c:pt>
                <c:pt idx="3817">
                  <c:v>66.365992516757004</c:v>
                </c:pt>
                <c:pt idx="3818">
                  <c:v>66.365992518360883</c:v>
                </c:pt>
                <c:pt idx="3819">
                  <c:v>66.365992517972856</c:v>
                </c:pt>
                <c:pt idx="3820">
                  <c:v>66.365992518048927</c:v>
                </c:pt>
                <c:pt idx="3821">
                  <c:v>66.365992517658626</c:v>
                </c:pt>
                <c:pt idx="3822">
                  <c:v>66.365992518741308</c:v>
                </c:pt>
                <c:pt idx="3823">
                  <c:v>66.365992517753725</c:v>
                </c:pt>
                <c:pt idx="3824">
                  <c:v>66.365992517185106</c:v>
                </c:pt>
                <c:pt idx="3825">
                  <c:v>66.365992519158127</c:v>
                </c:pt>
                <c:pt idx="3826">
                  <c:v>66.365992516606582</c:v>
                </c:pt>
                <c:pt idx="3827">
                  <c:v>66.365992516648603</c:v>
                </c:pt>
                <c:pt idx="3828">
                  <c:v>66.365992517633856</c:v>
                </c:pt>
                <c:pt idx="3829">
                  <c:v>66.36599251652666</c:v>
                </c:pt>
                <c:pt idx="3830">
                  <c:v>66.365992517548406</c:v>
                </c:pt>
                <c:pt idx="3831">
                  <c:v>66.365992517531154</c:v>
                </c:pt>
                <c:pt idx="3832">
                  <c:v>66.365992515712989</c:v>
                </c:pt>
                <c:pt idx="3833">
                  <c:v>66.365992517396208</c:v>
                </c:pt>
                <c:pt idx="3834">
                  <c:v>66.365992517120404</c:v>
                </c:pt>
                <c:pt idx="3835">
                  <c:v>66.365992517173623</c:v>
                </c:pt>
                <c:pt idx="3836">
                  <c:v>66.365992517470389</c:v>
                </c:pt>
                <c:pt idx="3837">
                  <c:v>66.365992517379198</c:v>
                </c:pt>
                <c:pt idx="3838">
                  <c:v>66.365992516958528</c:v>
                </c:pt>
                <c:pt idx="3839">
                  <c:v>66.365992518018658</c:v>
                </c:pt>
                <c:pt idx="3840">
                  <c:v>66.36599251645238</c:v>
                </c:pt>
                <c:pt idx="3841">
                  <c:v>66.365992517927054</c:v>
                </c:pt>
                <c:pt idx="3842">
                  <c:v>66.365992516612394</c:v>
                </c:pt>
                <c:pt idx="3843">
                  <c:v>66.365992519991309</c:v>
                </c:pt>
                <c:pt idx="3844">
                  <c:v>66.365992515868598</c:v>
                </c:pt>
                <c:pt idx="3845">
                  <c:v>66.365992517710154</c:v>
                </c:pt>
                <c:pt idx="3846">
                  <c:v>66.365992516861454</c:v>
                </c:pt>
                <c:pt idx="3847">
                  <c:v>66.365992517894583</c:v>
                </c:pt>
                <c:pt idx="3848">
                  <c:v>66.365992519401459</c:v>
                </c:pt>
                <c:pt idx="3849">
                  <c:v>66.365992516726422</c:v>
                </c:pt>
                <c:pt idx="3850">
                  <c:v>66.365992517928873</c:v>
                </c:pt>
                <c:pt idx="3851">
                  <c:v>66.365992517670179</c:v>
                </c:pt>
                <c:pt idx="3852">
                  <c:v>66.365992517310858</c:v>
                </c:pt>
                <c:pt idx="3853">
                  <c:v>66.365992518570124</c:v>
                </c:pt>
                <c:pt idx="3854">
                  <c:v>66.365992517531154</c:v>
                </c:pt>
                <c:pt idx="3855">
                  <c:v>66.365992517656849</c:v>
                </c:pt>
                <c:pt idx="3856">
                  <c:v>66.365992515756304</c:v>
                </c:pt>
                <c:pt idx="3857">
                  <c:v>66.365992515986534</c:v>
                </c:pt>
                <c:pt idx="3858">
                  <c:v>66.365992516816007</c:v>
                </c:pt>
                <c:pt idx="3859">
                  <c:v>66.365992516287093</c:v>
                </c:pt>
                <c:pt idx="3860">
                  <c:v>66.365992519036254</c:v>
                </c:pt>
                <c:pt idx="3861">
                  <c:v>66.365992519519494</c:v>
                </c:pt>
                <c:pt idx="3862">
                  <c:v>66.365992518905358</c:v>
                </c:pt>
                <c:pt idx="3863">
                  <c:v>66.365992517615098</c:v>
                </c:pt>
                <c:pt idx="3864">
                  <c:v>66.3659925162641</c:v>
                </c:pt>
                <c:pt idx="3865">
                  <c:v>66.365992519283509</c:v>
                </c:pt>
                <c:pt idx="3866">
                  <c:v>66.365992519686969</c:v>
                </c:pt>
                <c:pt idx="3867">
                  <c:v>66.365992517078524</c:v>
                </c:pt>
                <c:pt idx="3868">
                  <c:v>66.365992517538785</c:v>
                </c:pt>
                <c:pt idx="3869">
                  <c:v>66.365992517997483</c:v>
                </c:pt>
                <c:pt idx="3870">
                  <c:v>66.365992517750044</c:v>
                </c:pt>
                <c:pt idx="3871">
                  <c:v>66.365992517968905</c:v>
                </c:pt>
                <c:pt idx="3872">
                  <c:v>66.365992518275689</c:v>
                </c:pt>
                <c:pt idx="3873">
                  <c:v>66.365992518535805</c:v>
                </c:pt>
                <c:pt idx="3874">
                  <c:v>66.365992516926127</c:v>
                </c:pt>
                <c:pt idx="3875">
                  <c:v>66.365992516846404</c:v>
                </c:pt>
                <c:pt idx="3876">
                  <c:v>66.365992518170756</c:v>
                </c:pt>
                <c:pt idx="3877">
                  <c:v>66.365992518041196</c:v>
                </c:pt>
                <c:pt idx="3878">
                  <c:v>66.365992516796851</c:v>
                </c:pt>
                <c:pt idx="3879">
                  <c:v>66.365992517615098</c:v>
                </c:pt>
                <c:pt idx="3880">
                  <c:v>66.365992518507355</c:v>
                </c:pt>
                <c:pt idx="3881">
                  <c:v>66.365992516233788</c:v>
                </c:pt>
                <c:pt idx="3882">
                  <c:v>66.365992516233788</c:v>
                </c:pt>
                <c:pt idx="3883">
                  <c:v>66.365992518140558</c:v>
                </c:pt>
                <c:pt idx="3884">
                  <c:v>66.365992519358159</c:v>
                </c:pt>
                <c:pt idx="3885">
                  <c:v>66.365992516718904</c:v>
                </c:pt>
                <c:pt idx="3886">
                  <c:v>66.365992515986534</c:v>
                </c:pt>
                <c:pt idx="3887">
                  <c:v>66.365992519632158</c:v>
                </c:pt>
                <c:pt idx="3888">
                  <c:v>66.365992517312989</c:v>
                </c:pt>
                <c:pt idx="3889">
                  <c:v>66.36599251665028</c:v>
                </c:pt>
                <c:pt idx="3890">
                  <c:v>66.365992518556752</c:v>
                </c:pt>
                <c:pt idx="3891">
                  <c:v>66.36599251743408</c:v>
                </c:pt>
                <c:pt idx="3892">
                  <c:v>66.365992516094849</c:v>
                </c:pt>
                <c:pt idx="3893">
                  <c:v>66.365992517117078</c:v>
                </c:pt>
                <c:pt idx="3894">
                  <c:v>66.365992516441025</c:v>
                </c:pt>
                <c:pt idx="3895">
                  <c:v>66.365992519038315</c:v>
                </c:pt>
                <c:pt idx="3896">
                  <c:v>66.365992519257389</c:v>
                </c:pt>
                <c:pt idx="3897">
                  <c:v>66.365992518482457</c:v>
                </c:pt>
                <c:pt idx="3898">
                  <c:v>66.3659925163672</c:v>
                </c:pt>
                <c:pt idx="3899">
                  <c:v>66.365992516513444</c:v>
                </c:pt>
                <c:pt idx="3900">
                  <c:v>66.365992518379883</c:v>
                </c:pt>
                <c:pt idx="3901">
                  <c:v>66.365992515979258</c:v>
                </c:pt>
                <c:pt idx="3902">
                  <c:v>66.365992515246859</c:v>
                </c:pt>
                <c:pt idx="3903">
                  <c:v>66.365992518265841</c:v>
                </c:pt>
                <c:pt idx="3904">
                  <c:v>66.36599251642005</c:v>
                </c:pt>
                <c:pt idx="3905">
                  <c:v>66.365992516287093</c:v>
                </c:pt>
                <c:pt idx="3906">
                  <c:v>66.365992517815258</c:v>
                </c:pt>
                <c:pt idx="3907">
                  <c:v>66.36599251665028</c:v>
                </c:pt>
                <c:pt idx="3908">
                  <c:v>66.365992516165278</c:v>
                </c:pt>
                <c:pt idx="3909">
                  <c:v>66.365992516754943</c:v>
                </c:pt>
                <c:pt idx="3910">
                  <c:v>66.365992518665209</c:v>
                </c:pt>
                <c:pt idx="3911">
                  <c:v>66.365992517692959</c:v>
                </c:pt>
                <c:pt idx="3912">
                  <c:v>66.365992518863123</c:v>
                </c:pt>
                <c:pt idx="3913">
                  <c:v>66.365992517479725</c:v>
                </c:pt>
                <c:pt idx="3914">
                  <c:v>66.365992518138341</c:v>
                </c:pt>
                <c:pt idx="3915">
                  <c:v>66.365992516890174</c:v>
                </c:pt>
                <c:pt idx="3916">
                  <c:v>66.365992517398169</c:v>
                </c:pt>
                <c:pt idx="3917">
                  <c:v>66.365992517280205</c:v>
                </c:pt>
                <c:pt idx="3918">
                  <c:v>66.365992516131044</c:v>
                </c:pt>
                <c:pt idx="3919">
                  <c:v>66.365992517965125</c:v>
                </c:pt>
                <c:pt idx="3920">
                  <c:v>66.365992517483519</c:v>
                </c:pt>
                <c:pt idx="3921">
                  <c:v>66.365992518058306</c:v>
                </c:pt>
                <c:pt idx="3922">
                  <c:v>66.365992517327754</c:v>
                </c:pt>
                <c:pt idx="3923">
                  <c:v>66.365992515763907</c:v>
                </c:pt>
                <c:pt idx="3924">
                  <c:v>66.365992516368905</c:v>
                </c:pt>
                <c:pt idx="3925">
                  <c:v>66.365992518901109</c:v>
                </c:pt>
                <c:pt idx="3926">
                  <c:v>66.365992516287093</c:v>
                </c:pt>
                <c:pt idx="3927">
                  <c:v>66.365992516962507</c:v>
                </c:pt>
                <c:pt idx="3928">
                  <c:v>66.365992517303127</c:v>
                </c:pt>
                <c:pt idx="3929">
                  <c:v>66.365992517403654</c:v>
                </c:pt>
                <c:pt idx="3930">
                  <c:v>66.36599251743408</c:v>
                </c:pt>
                <c:pt idx="3931">
                  <c:v>66.365992516355604</c:v>
                </c:pt>
                <c:pt idx="3932">
                  <c:v>66.365992516589259</c:v>
                </c:pt>
                <c:pt idx="3933">
                  <c:v>66.365992516796851</c:v>
                </c:pt>
                <c:pt idx="3934">
                  <c:v>66.365992515120794</c:v>
                </c:pt>
                <c:pt idx="3935">
                  <c:v>66.365992517961288</c:v>
                </c:pt>
                <c:pt idx="3936">
                  <c:v>66.365992517460725</c:v>
                </c:pt>
                <c:pt idx="3937">
                  <c:v>66.365992516549426</c:v>
                </c:pt>
                <c:pt idx="3938">
                  <c:v>66.365992518039306</c:v>
                </c:pt>
                <c:pt idx="3939">
                  <c:v>66.365992516258444</c:v>
                </c:pt>
                <c:pt idx="3940">
                  <c:v>66.365992518142448</c:v>
                </c:pt>
                <c:pt idx="3941">
                  <c:v>66.365992515788605</c:v>
                </c:pt>
                <c:pt idx="3942">
                  <c:v>66.365992517251456</c:v>
                </c:pt>
                <c:pt idx="3943">
                  <c:v>66.365992515853307</c:v>
                </c:pt>
                <c:pt idx="3944">
                  <c:v>66.365992516351724</c:v>
                </c:pt>
                <c:pt idx="3945">
                  <c:v>66.365992517725388</c:v>
                </c:pt>
                <c:pt idx="3946">
                  <c:v>66.365992517738704</c:v>
                </c:pt>
                <c:pt idx="3947">
                  <c:v>66.365992518060196</c:v>
                </c:pt>
                <c:pt idx="3948">
                  <c:v>66.365992518806024</c:v>
                </c:pt>
                <c:pt idx="3949">
                  <c:v>66.365992516804482</c:v>
                </c:pt>
                <c:pt idx="3950">
                  <c:v>66.365992518465504</c:v>
                </c:pt>
                <c:pt idx="3951">
                  <c:v>66.365992518400773</c:v>
                </c:pt>
                <c:pt idx="3952">
                  <c:v>66.365992518363058</c:v>
                </c:pt>
                <c:pt idx="3953">
                  <c:v>66.365992516859549</c:v>
                </c:pt>
                <c:pt idx="3954">
                  <c:v>66.365992516294583</c:v>
                </c:pt>
                <c:pt idx="3955">
                  <c:v>66.365992517172188</c:v>
                </c:pt>
                <c:pt idx="3956">
                  <c:v>66.365992518733705</c:v>
                </c:pt>
                <c:pt idx="3957">
                  <c:v>66.365992517101304</c:v>
                </c:pt>
                <c:pt idx="3958">
                  <c:v>66.365992515827188</c:v>
                </c:pt>
                <c:pt idx="3959">
                  <c:v>66.365992516757004</c:v>
                </c:pt>
                <c:pt idx="3960">
                  <c:v>66.365992518735624</c:v>
                </c:pt>
                <c:pt idx="3961">
                  <c:v>66.365992516519057</c:v>
                </c:pt>
                <c:pt idx="3962">
                  <c:v>66.365992517675906</c:v>
                </c:pt>
                <c:pt idx="3963">
                  <c:v>66.365992517460725</c:v>
                </c:pt>
                <c:pt idx="3964">
                  <c:v>66.365992519622196</c:v>
                </c:pt>
                <c:pt idx="3965">
                  <c:v>66.365992517733005</c:v>
                </c:pt>
                <c:pt idx="3966">
                  <c:v>66.365992516770305</c:v>
                </c:pt>
                <c:pt idx="3967">
                  <c:v>66.365992516410557</c:v>
                </c:pt>
                <c:pt idx="3968">
                  <c:v>66.365992517177858</c:v>
                </c:pt>
                <c:pt idx="3969">
                  <c:v>66.365992516209104</c:v>
                </c:pt>
                <c:pt idx="3970">
                  <c:v>66.365992518207179</c:v>
                </c:pt>
                <c:pt idx="3971">
                  <c:v>66.365992516677096</c:v>
                </c:pt>
                <c:pt idx="3972">
                  <c:v>66.365992516973904</c:v>
                </c:pt>
                <c:pt idx="3973">
                  <c:v>66.365992517236407</c:v>
                </c:pt>
                <c:pt idx="3974">
                  <c:v>66.365992517672154</c:v>
                </c:pt>
                <c:pt idx="3975">
                  <c:v>66.365992517690955</c:v>
                </c:pt>
                <c:pt idx="3976">
                  <c:v>66.365992519610941</c:v>
                </c:pt>
                <c:pt idx="3977">
                  <c:v>66.365992516735957</c:v>
                </c:pt>
                <c:pt idx="3978">
                  <c:v>66.365992518153405</c:v>
                </c:pt>
                <c:pt idx="3979">
                  <c:v>66.365992516195703</c:v>
                </c:pt>
                <c:pt idx="3980">
                  <c:v>66.365992518469128</c:v>
                </c:pt>
                <c:pt idx="3981">
                  <c:v>66.365992516443015</c:v>
                </c:pt>
                <c:pt idx="3982">
                  <c:v>66.365992515054188</c:v>
                </c:pt>
                <c:pt idx="3983">
                  <c:v>66.365992519767289</c:v>
                </c:pt>
                <c:pt idx="3984">
                  <c:v>66.365992517593924</c:v>
                </c:pt>
                <c:pt idx="3985">
                  <c:v>66.365992516589259</c:v>
                </c:pt>
                <c:pt idx="3986">
                  <c:v>66.365992516060615</c:v>
                </c:pt>
                <c:pt idx="3987">
                  <c:v>66.365992517158404</c:v>
                </c:pt>
                <c:pt idx="3988">
                  <c:v>66.365992515908758</c:v>
                </c:pt>
                <c:pt idx="3989">
                  <c:v>66.365992519458544</c:v>
                </c:pt>
                <c:pt idx="3990">
                  <c:v>66.365992517630204</c:v>
                </c:pt>
                <c:pt idx="3991">
                  <c:v>66.365992520037381</c:v>
                </c:pt>
                <c:pt idx="3992">
                  <c:v>66.365992515925669</c:v>
                </c:pt>
                <c:pt idx="3993">
                  <c:v>66.365992516589259</c:v>
                </c:pt>
                <c:pt idx="3994">
                  <c:v>66.365992517341198</c:v>
                </c:pt>
                <c:pt idx="3995">
                  <c:v>66.365992516410557</c:v>
                </c:pt>
                <c:pt idx="3996">
                  <c:v>66.365992517078524</c:v>
                </c:pt>
                <c:pt idx="3997">
                  <c:v>66.365992518459549</c:v>
                </c:pt>
                <c:pt idx="3998">
                  <c:v>66.365992517525456</c:v>
                </c:pt>
                <c:pt idx="3999">
                  <c:v>66.365992514782178</c:v>
                </c:pt>
                <c:pt idx="4000">
                  <c:v>66.36599251665595</c:v>
                </c:pt>
                <c:pt idx="4001">
                  <c:v>66.365992518119342</c:v>
                </c:pt>
                <c:pt idx="4002">
                  <c:v>66.365992517887094</c:v>
                </c:pt>
                <c:pt idx="4003">
                  <c:v>66.365992516629248</c:v>
                </c:pt>
                <c:pt idx="4004">
                  <c:v>66.365992516848308</c:v>
                </c:pt>
                <c:pt idx="4005">
                  <c:v>66.365992517113</c:v>
                </c:pt>
                <c:pt idx="4006">
                  <c:v>66.365992517307248</c:v>
                </c:pt>
                <c:pt idx="4007">
                  <c:v>66.36599251645805</c:v>
                </c:pt>
                <c:pt idx="4008">
                  <c:v>66.365992518663305</c:v>
                </c:pt>
                <c:pt idx="4009">
                  <c:v>66.365992519146758</c:v>
                </c:pt>
                <c:pt idx="4010">
                  <c:v>66.365992518149596</c:v>
                </c:pt>
                <c:pt idx="4011">
                  <c:v>66.36599251841794</c:v>
                </c:pt>
                <c:pt idx="4012">
                  <c:v>66.365992517312989</c:v>
                </c:pt>
                <c:pt idx="4013">
                  <c:v>66.365992516217148</c:v>
                </c:pt>
                <c:pt idx="4014">
                  <c:v>66.365992518994304</c:v>
                </c:pt>
                <c:pt idx="4015">
                  <c:v>66.365992517552115</c:v>
                </c:pt>
                <c:pt idx="4016">
                  <c:v>66.365992518383607</c:v>
                </c:pt>
                <c:pt idx="4017">
                  <c:v>66.365992515956009</c:v>
                </c:pt>
                <c:pt idx="4018">
                  <c:v>66.365992517230708</c:v>
                </c:pt>
                <c:pt idx="4019">
                  <c:v>66.365992515821006</c:v>
                </c:pt>
                <c:pt idx="4020">
                  <c:v>66.365992517557771</c:v>
                </c:pt>
                <c:pt idx="4021">
                  <c:v>66.365992515901056</c:v>
                </c:pt>
                <c:pt idx="4022">
                  <c:v>66.365992517892806</c:v>
                </c:pt>
                <c:pt idx="4023">
                  <c:v>66.365992516943408</c:v>
                </c:pt>
                <c:pt idx="4024">
                  <c:v>66.365992518383607</c:v>
                </c:pt>
                <c:pt idx="4025">
                  <c:v>66.365992517137641</c:v>
                </c:pt>
                <c:pt idx="4026">
                  <c:v>66.365992516359228</c:v>
                </c:pt>
                <c:pt idx="4027">
                  <c:v>66.365992517555824</c:v>
                </c:pt>
                <c:pt idx="4028">
                  <c:v>66.365992518594751</c:v>
                </c:pt>
                <c:pt idx="4029">
                  <c:v>66.365992517942658</c:v>
                </c:pt>
                <c:pt idx="4030">
                  <c:v>66.36599251781864</c:v>
                </c:pt>
                <c:pt idx="4031">
                  <c:v>66.365992516193685</c:v>
                </c:pt>
                <c:pt idx="4032">
                  <c:v>66.365992519304584</c:v>
                </c:pt>
                <c:pt idx="4033">
                  <c:v>66.365992518480525</c:v>
                </c:pt>
                <c:pt idx="4034">
                  <c:v>66.365992517307248</c:v>
                </c:pt>
                <c:pt idx="4035">
                  <c:v>66.3659925162641</c:v>
                </c:pt>
                <c:pt idx="4036">
                  <c:v>66.36599251807354</c:v>
                </c:pt>
                <c:pt idx="4037">
                  <c:v>66.36599251745875</c:v>
                </c:pt>
                <c:pt idx="4038">
                  <c:v>66.365992517666243</c:v>
                </c:pt>
                <c:pt idx="4039">
                  <c:v>66.365992517968905</c:v>
                </c:pt>
                <c:pt idx="4040">
                  <c:v>66.365992517318688</c:v>
                </c:pt>
                <c:pt idx="4041">
                  <c:v>66.365992517032907</c:v>
                </c:pt>
                <c:pt idx="4042">
                  <c:v>66.365992517487427</c:v>
                </c:pt>
                <c:pt idx="4043">
                  <c:v>66.365992519264495</c:v>
                </c:pt>
                <c:pt idx="4044">
                  <c:v>66.365992519685008</c:v>
                </c:pt>
                <c:pt idx="4045">
                  <c:v>66.365992519120056</c:v>
                </c:pt>
                <c:pt idx="4046">
                  <c:v>66.365992517597888</c:v>
                </c:pt>
                <c:pt idx="4047">
                  <c:v>66.365992516182374</c:v>
                </c:pt>
                <c:pt idx="4048">
                  <c:v>66.365992515183606</c:v>
                </c:pt>
                <c:pt idx="4049">
                  <c:v>66.365992517982178</c:v>
                </c:pt>
                <c:pt idx="4050">
                  <c:v>66.365992517782374</c:v>
                </c:pt>
                <c:pt idx="4051">
                  <c:v>66.365992515084656</c:v>
                </c:pt>
                <c:pt idx="4052">
                  <c:v>66.365992517025205</c:v>
                </c:pt>
                <c:pt idx="4053">
                  <c:v>66.365992515808088</c:v>
                </c:pt>
                <c:pt idx="4054">
                  <c:v>66.365992515302082</c:v>
                </c:pt>
                <c:pt idx="4055">
                  <c:v>66.365992516738004</c:v>
                </c:pt>
                <c:pt idx="4056">
                  <c:v>66.365992516011204</c:v>
                </c:pt>
                <c:pt idx="4057">
                  <c:v>66.365992518047378</c:v>
                </c:pt>
                <c:pt idx="4058">
                  <c:v>66.365992518685943</c:v>
                </c:pt>
                <c:pt idx="4059">
                  <c:v>66.365992518127058</c:v>
                </c:pt>
                <c:pt idx="4060">
                  <c:v>66.365992517815258</c:v>
                </c:pt>
                <c:pt idx="4061">
                  <c:v>66.365992518252455</c:v>
                </c:pt>
                <c:pt idx="4062">
                  <c:v>66.365992517553821</c:v>
                </c:pt>
                <c:pt idx="4063">
                  <c:v>66.365992518668989</c:v>
                </c:pt>
                <c:pt idx="4064">
                  <c:v>66.365992518320908</c:v>
                </c:pt>
                <c:pt idx="4065">
                  <c:v>66.365992517883157</c:v>
                </c:pt>
                <c:pt idx="4066">
                  <c:v>66.365992517917988</c:v>
                </c:pt>
                <c:pt idx="4067">
                  <c:v>66.365992518047378</c:v>
                </c:pt>
                <c:pt idx="4068">
                  <c:v>66.365992515733424</c:v>
                </c:pt>
                <c:pt idx="4069">
                  <c:v>66.365992515756304</c:v>
                </c:pt>
                <c:pt idx="4070">
                  <c:v>66.365992516290873</c:v>
                </c:pt>
                <c:pt idx="4071">
                  <c:v>66.365992517654959</c:v>
                </c:pt>
                <c:pt idx="4072">
                  <c:v>66.365992517032907</c:v>
                </c:pt>
                <c:pt idx="4073">
                  <c:v>66.365992518717078</c:v>
                </c:pt>
                <c:pt idx="4074">
                  <c:v>66.365992515455659</c:v>
                </c:pt>
                <c:pt idx="4075">
                  <c:v>66.365992517912289</c:v>
                </c:pt>
                <c:pt idx="4076">
                  <c:v>66.365992518319459</c:v>
                </c:pt>
                <c:pt idx="4077">
                  <c:v>66.365992517173623</c:v>
                </c:pt>
                <c:pt idx="4078">
                  <c:v>66.365992515899023</c:v>
                </c:pt>
                <c:pt idx="4079">
                  <c:v>66.365992519078588</c:v>
                </c:pt>
                <c:pt idx="4080">
                  <c:v>66.365992516972156</c:v>
                </c:pt>
                <c:pt idx="4081">
                  <c:v>66.36599251916374</c:v>
                </c:pt>
                <c:pt idx="4082">
                  <c:v>66.365992518632908</c:v>
                </c:pt>
                <c:pt idx="4083">
                  <c:v>66.365992517525456</c:v>
                </c:pt>
                <c:pt idx="4084">
                  <c:v>66.365992516619826</c:v>
                </c:pt>
                <c:pt idx="4085">
                  <c:v>66.365992519228541</c:v>
                </c:pt>
                <c:pt idx="4086">
                  <c:v>66.365992517148939</c:v>
                </c:pt>
                <c:pt idx="4087">
                  <c:v>66.365992516570472</c:v>
                </c:pt>
                <c:pt idx="4088">
                  <c:v>66.365992517888827</c:v>
                </c:pt>
                <c:pt idx="4089">
                  <c:v>66.365992518635679</c:v>
                </c:pt>
                <c:pt idx="4090">
                  <c:v>66.365992519953195</c:v>
                </c:pt>
                <c:pt idx="4091">
                  <c:v>66.365992518136295</c:v>
                </c:pt>
                <c:pt idx="4092">
                  <c:v>66.365992517042585</c:v>
                </c:pt>
                <c:pt idx="4093">
                  <c:v>66.365992516208124</c:v>
                </c:pt>
                <c:pt idx="4094">
                  <c:v>66.365992518318478</c:v>
                </c:pt>
                <c:pt idx="4095">
                  <c:v>66.365992517275615</c:v>
                </c:pt>
                <c:pt idx="4096">
                  <c:v>66.365992517492273</c:v>
                </c:pt>
                <c:pt idx="4097">
                  <c:v>66.365992519173659</c:v>
                </c:pt>
                <c:pt idx="4098">
                  <c:v>66.365992516516215</c:v>
                </c:pt>
                <c:pt idx="4099">
                  <c:v>66.365992516558023</c:v>
                </c:pt>
                <c:pt idx="4100">
                  <c:v>66.365992517425525</c:v>
                </c:pt>
                <c:pt idx="4101">
                  <c:v>66.365992518457759</c:v>
                </c:pt>
                <c:pt idx="4102">
                  <c:v>66.365992516077</c:v>
                </c:pt>
                <c:pt idx="4103">
                  <c:v>66.365992518378349</c:v>
                </c:pt>
                <c:pt idx="4104">
                  <c:v>66.365992517996517</c:v>
                </c:pt>
                <c:pt idx="4105">
                  <c:v>66.365992516953725</c:v>
                </c:pt>
                <c:pt idx="4106">
                  <c:v>66.365992518277579</c:v>
                </c:pt>
                <c:pt idx="4107">
                  <c:v>66.365992519003115</c:v>
                </c:pt>
                <c:pt idx="4108">
                  <c:v>66.365992515266527</c:v>
                </c:pt>
                <c:pt idx="4109">
                  <c:v>66.365992518627209</c:v>
                </c:pt>
                <c:pt idx="4110">
                  <c:v>66.365992515759103</c:v>
                </c:pt>
                <c:pt idx="4111">
                  <c:v>66.365992518401626</c:v>
                </c:pt>
                <c:pt idx="4112">
                  <c:v>66.365992516442105</c:v>
                </c:pt>
                <c:pt idx="4113">
                  <c:v>66.365992519532796</c:v>
                </c:pt>
                <c:pt idx="4114">
                  <c:v>66.365992518959189</c:v>
                </c:pt>
                <c:pt idx="4115">
                  <c:v>66.365992518605296</c:v>
                </c:pt>
                <c:pt idx="4116">
                  <c:v>66.365992516782526</c:v>
                </c:pt>
                <c:pt idx="4117">
                  <c:v>66.365992518540594</c:v>
                </c:pt>
                <c:pt idx="4118">
                  <c:v>66.365992518499624</c:v>
                </c:pt>
                <c:pt idx="4119">
                  <c:v>66.365992515504189</c:v>
                </c:pt>
                <c:pt idx="4120">
                  <c:v>66.365992519208888</c:v>
                </c:pt>
                <c:pt idx="4121">
                  <c:v>66.365992518407424</c:v>
                </c:pt>
                <c:pt idx="4122">
                  <c:v>66.365992517220306</c:v>
                </c:pt>
                <c:pt idx="4123">
                  <c:v>66.36599251567354</c:v>
                </c:pt>
                <c:pt idx="4124">
                  <c:v>66.365992515694359</c:v>
                </c:pt>
                <c:pt idx="4125">
                  <c:v>66.36599251527258</c:v>
                </c:pt>
                <c:pt idx="4126">
                  <c:v>66.3659925164865</c:v>
                </c:pt>
                <c:pt idx="4127">
                  <c:v>66.365992518406415</c:v>
                </c:pt>
                <c:pt idx="4128">
                  <c:v>66.365992516920457</c:v>
                </c:pt>
                <c:pt idx="4129">
                  <c:v>66.365992518706094</c:v>
                </c:pt>
                <c:pt idx="4130">
                  <c:v>66.365992517600759</c:v>
                </c:pt>
                <c:pt idx="4131">
                  <c:v>66.365992518357459</c:v>
                </c:pt>
                <c:pt idx="4132">
                  <c:v>66.365992517747515</c:v>
                </c:pt>
                <c:pt idx="4133">
                  <c:v>66.365992519091407</c:v>
                </c:pt>
                <c:pt idx="4134">
                  <c:v>66.365992517210259</c:v>
                </c:pt>
                <c:pt idx="4135">
                  <c:v>66.365992517861315</c:v>
                </c:pt>
                <c:pt idx="4136">
                  <c:v>66.365992516948225</c:v>
                </c:pt>
                <c:pt idx="4137">
                  <c:v>66.36599251692418</c:v>
                </c:pt>
                <c:pt idx="4138">
                  <c:v>66.3659925158221</c:v>
                </c:pt>
                <c:pt idx="4139">
                  <c:v>66.365992517872158</c:v>
                </c:pt>
                <c:pt idx="4140">
                  <c:v>66.365992516615307</c:v>
                </c:pt>
                <c:pt idx="4141">
                  <c:v>66.36599251656078</c:v>
                </c:pt>
                <c:pt idx="4142">
                  <c:v>66.365992516828186</c:v>
                </c:pt>
                <c:pt idx="4143">
                  <c:v>66.365992516466861</c:v>
                </c:pt>
                <c:pt idx="4144">
                  <c:v>66.365992518531996</c:v>
                </c:pt>
                <c:pt idx="4145">
                  <c:v>66.365992518638606</c:v>
                </c:pt>
                <c:pt idx="4146">
                  <c:v>66.365992515078489</c:v>
                </c:pt>
                <c:pt idx="4147">
                  <c:v>66.365992517236407</c:v>
                </c:pt>
                <c:pt idx="4148">
                  <c:v>66.365992518310819</c:v>
                </c:pt>
                <c:pt idx="4149">
                  <c:v>66.365992517321104</c:v>
                </c:pt>
                <c:pt idx="4150">
                  <c:v>66.365992517731996</c:v>
                </c:pt>
                <c:pt idx="4151">
                  <c:v>66.365992518105358</c:v>
                </c:pt>
                <c:pt idx="4152">
                  <c:v>66.365992516798727</c:v>
                </c:pt>
                <c:pt idx="4153">
                  <c:v>66.365992516485619</c:v>
                </c:pt>
                <c:pt idx="4154">
                  <c:v>66.365992515451879</c:v>
                </c:pt>
                <c:pt idx="4155">
                  <c:v>66.365992517096601</c:v>
                </c:pt>
                <c:pt idx="4156">
                  <c:v>66.365992519182058</c:v>
                </c:pt>
                <c:pt idx="4157">
                  <c:v>66.36599251822004</c:v>
                </c:pt>
                <c:pt idx="4158">
                  <c:v>66.365992518867358</c:v>
                </c:pt>
                <c:pt idx="4159">
                  <c:v>66.365992517663372</c:v>
                </c:pt>
                <c:pt idx="4160">
                  <c:v>66.365992515398958</c:v>
                </c:pt>
                <c:pt idx="4161">
                  <c:v>66.365992515725807</c:v>
                </c:pt>
                <c:pt idx="4162">
                  <c:v>66.365992518175759</c:v>
                </c:pt>
                <c:pt idx="4163">
                  <c:v>66.365992519384406</c:v>
                </c:pt>
                <c:pt idx="4164">
                  <c:v>66.365992517745454</c:v>
                </c:pt>
                <c:pt idx="4165">
                  <c:v>66.365992515136242</c:v>
                </c:pt>
                <c:pt idx="4166">
                  <c:v>66.365992519117583</c:v>
                </c:pt>
                <c:pt idx="4167">
                  <c:v>66.365992518834517</c:v>
                </c:pt>
                <c:pt idx="4168">
                  <c:v>66.365992519643285</c:v>
                </c:pt>
                <c:pt idx="4169">
                  <c:v>66.365992514815858</c:v>
                </c:pt>
                <c:pt idx="4170">
                  <c:v>66.365992517028104</c:v>
                </c:pt>
                <c:pt idx="4171">
                  <c:v>66.365992517735805</c:v>
                </c:pt>
                <c:pt idx="4172">
                  <c:v>66.365992515195458</c:v>
                </c:pt>
                <c:pt idx="4173">
                  <c:v>66.365992514019339</c:v>
                </c:pt>
                <c:pt idx="4174">
                  <c:v>66.365992517419059</c:v>
                </c:pt>
                <c:pt idx="4175">
                  <c:v>66.365992518435007</c:v>
                </c:pt>
                <c:pt idx="4176">
                  <c:v>66.365992518267078</c:v>
                </c:pt>
                <c:pt idx="4177">
                  <c:v>66.365992518057425</c:v>
                </c:pt>
                <c:pt idx="4178">
                  <c:v>66.365992516791025</c:v>
                </c:pt>
                <c:pt idx="4179">
                  <c:v>66.365992520158159</c:v>
                </c:pt>
                <c:pt idx="4180">
                  <c:v>66.365992516357494</c:v>
                </c:pt>
                <c:pt idx="4181">
                  <c:v>66.365992519037619</c:v>
                </c:pt>
                <c:pt idx="4182">
                  <c:v>66.365992519439459</c:v>
                </c:pt>
                <c:pt idx="4183">
                  <c:v>66.365992518458626</c:v>
                </c:pt>
                <c:pt idx="4184">
                  <c:v>66.365992518136295</c:v>
                </c:pt>
                <c:pt idx="4185">
                  <c:v>66.365992518698505</c:v>
                </c:pt>
                <c:pt idx="4186">
                  <c:v>66.365992517388605</c:v>
                </c:pt>
                <c:pt idx="4187">
                  <c:v>66.365992518075615</c:v>
                </c:pt>
                <c:pt idx="4188">
                  <c:v>66.365992518222114</c:v>
                </c:pt>
                <c:pt idx="4189">
                  <c:v>66.365992516313696</c:v>
                </c:pt>
                <c:pt idx="4190">
                  <c:v>66.365992518444372</c:v>
                </c:pt>
                <c:pt idx="4191">
                  <c:v>66.365992517230708</c:v>
                </c:pt>
                <c:pt idx="4192">
                  <c:v>66.365992516557057</c:v>
                </c:pt>
                <c:pt idx="4193">
                  <c:v>66.365992517495144</c:v>
                </c:pt>
                <c:pt idx="4194">
                  <c:v>66.365992519985625</c:v>
                </c:pt>
                <c:pt idx="4195">
                  <c:v>66.365992518010259</c:v>
                </c:pt>
                <c:pt idx="4196">
                  <c:v>66.365992518067927</c:v>
                </c:pt>
                <c:pt idx="4197">
                  <c:v>66.365992516974913</c:v>
                </c:pt>
                <c:pt idx="4198">
                  <c:v>66.365992516966259</c:v>
                </c:pt>
                <c:pt idx="4199">
                  <c:v>66.365992518972988</c:v>
                </c:pt>
                <c:pt idx="4200">
                  <c:v>66.365992518958208</c:v>
                </c:pt>
                <c:pt idx="4201">
                  <c:v>66.365992518756357</c:v>
                </c:pt>
                <c:pt idx="4202">
                  <c:v>66.365992518980988</c:v>
                </c:pt>
                <c:pt idx="4203">
                  <c:v>66.365992518517956</c:v>
                </c:pt>
                <c:pt idx="4204">
                  <c:v>66.365992518777958</c:v>
                </c:pt>
                <c:pt idx="4205">
                  <c:v>66.365992516864324</c:v>
                </c:pt>
                <c:pt idx="4206">
                  <c:v>66.365992517998407</c:v>
                </c:pt>
                <c:pt idx="4207">
                  <c:v>66.365992518733705</c:v>
                </c:pt>
                <c:pt idx="4208">
                  <c:v>66.365992516583617</c:v>
                </c:pt>
                <c:pt idx="4209">
                  <c:v>66.365992518972988</c:v>
                </c:pt>
                <c:pt idx="4210">
                  <c:v>66.365992517577084</c:v>
                </c:pt>
                <c:pt idx="4211">
                  <c:v>66.365992514028804</c:v>
                </c:pt>
                <c:pt idx="4212">
                  <c:v>66.365992517604482</c:v>
                </c:pt>
                <c:pt idx="4213">
                  <c:v>66.365992519998358</c:v>
                </c:pt>
                <c:pt idx="4214">
                  <c:v>66.365992517421788</c:v>
                </c:pt>
                <c:pt idx="4215">
                  <c:v>66.365992518808056</c:v>
                </c:pt>
                <c:pt idx="4216">
                  <c:v>66.365992516547706</c:v>
                </c:pt>
                <c:pt idx="4217">
                  <c:v>66.365992517924056</c:v>
                </c:pt>
                <c:pt idx="4218">
                  <c:v>66.365992519567214</c:v>
                </c:pt>
                <c:pt idx="4219">
                  <c:v>66.365992516310939</c:v>
                </c:pt>
                <c:pt idx="4220">
                  <c:v>66.365992520097379</c:v>
                </c:pt>
                <c:pt idx="4221">
                  <c:v>66.365992517532305</c:v>
                </c:pt>
                <c:pt idx="4222">
                  <c:v>66.365992516831042</c:v>
                </c:pt>
                <c:pt idx="4223">
                  <c:v>66.365992516984051</c:v>
                </c:pt>
                <c:pt idx="4224">
                  <c:v>66.365992517585823</c:v>
                </c:pt>
                <c:pt idx="4225">
                  <c:v>66.365992517064157</c:v>
                </c:pt>
                <c:pt idx="4226">
                  <c:v>66.365992520738715</c:v>
                </c:pt>
                <c:pt idx="4227">
                  <c:v>66.365992517615496</c:v>
                </c:pt>
                <c:pt idx="4228">
                  <c:v>66.365992517082304</c:v>
                </c:pt>
                <c:pt idx="4229">
                  <c:v>66.365992516605644</c:v>
                </c:pt>
                <c:pt idx="4230">
                  <c:v>66.365992518133083</c:v>
                </c:pt>
                <c:pt idx="4231">
                  <c:v>66.365992519197889</c:v>
                </c:pt>
                <c:pt idx="4232">
                  <c:v>66.365992517380988</c:v>
                </c:pt>
                <c:pt idx="4233">
                  <c:v>66.365992516580718</c:v>
                </c:pt>
                <c:pt idx="4234">
                  <c:v>66.365992516038304</c:v>
                </c:pt>
                <c:pt idx="4235">
                  <c:v>66.365992515926095</c:v>
                </c:pt>
                <c:pt idx="4236">
                  <c:v>66.365992517367289</c:v>
                </c:pt>
                <c:pt idx="4237">
                  <c:v>66.365992517652927</c:v>
                </c:pt>
                <c:pt idx="4238">
                  <c:v>66.365992517054551</c:v>
                </c:pt>
                <c:pt idx="4239">
                  <c:v>66.365992515222189</c:v>
                </c:pt>
                <c:pt idx="4240">
                  <c:v>66.365992515982342</c:v>
                </c:pt>
                <c:pt idx="4241">
                  <c:v>66.365992517536327</c:v>
                </c:pt>
                <c:pt idx="4242">
                  <c:v>66.365992513218288</c:v>
                </c:pt>
                <c:pt idx="4243">
                  <c:v>66.3659925152147</c:v>
                </c:pt>
                <c:pt idx="4244">
                  <c:v>66.365992519341589</c:v>
                </c:pt>
                <c:pt idx="4245">
                  <c:v>66.365992517645878</c:v>
                </c:pt>
                <c:pt idx="4246">
                  <c:v>66.365992517842358</c:v>
                </c:pt>
                <c:pt idx="4247">
                  <c:v>66.365992514576206</c:v>
                </c:pt>
                <c:pt idx="4248">
                  <c:v>66.365992517957494</c:v>
                </c:pt>
                <c:pt idx="4249">
                  <c:v>66.36599251822814</c:v>
                </c:pt>
                <c:pt idx="4250">
                  <c:v>66.365992516699848</c:v>
                </c:pt>
                <c:pt idx="4251">
                  <c:v>66.365992519301159</c:v>
                </c:pt>
                <c:pt idx="4252">
                  <c:v>66.365992515413808</c:v>
                </c:pt>
                <c:pt idx="4253">
                  <c:v>66.365992518416007</c:v>
                </c:pt>
                <c:pt idx="4254">
                  <c:v>66.365992516063073</c:v>
                </c:pt>
                <c:pt idx="4255">
                  <c:v>66.365992518828804</c:v>
                </c:pt>
                <c:pt idx="4256">
                  <c:v>66.365992516748406</c:v>
                </c:pt>
                <c:pt idx="4257">
                  <c:v>66.36599252056304</c:v>
                </c:pt>
                <c:pt idx="4258">
                  <c:v>66.365992516315188</c:v>
                </c:pt>
                <c:pt idx="4259">
                  <c:v>66.365992517132</c:v>
                </c:pt>
                <c:pt idx="4260">
                  <c:v>66.365992518090707</c:v>
                </c:pt>
                <c:pt idx="4261">
                  <c:v>66.365992519266541</c:v>
                </c:pt>
                <c:pt idx="4262">
                  <c:v>66.365992516115824</c:v>
                </c:pt>
                <c:pt idx="4263">
                  <c:v>66.365992516587028</c:v>
                </c:pt>
                <c:pt idx="4264">
                  <c:v>66.365992519192659</c:v>
                </c:pt>
                <c:pt idx="4265">
                  <c:v>66.365992516883324</c:v>
                </c:pt>
                <c:pt idx="4266">
                  <c:v>66.365992518230641</c:v>
                </c:pt>
                <c:pt idx="4267">
                  <c:v>66.365992518957725</c:v>
                </c:pt>
                <c:pt idx="4268">
                  <c:v>66.365992520654885</c:v>
                </c:pt>
                <c:pt idx="4269">
                  <c:v>66.365992517356304</c:v>
                </c:pt>
                <c:pt idx="4270">
                  <c:v>66.365992517753725</c:v>
                </c:pt>
                <c:pt idx="4271">
                  <c:v>66.365992519342981</c:v>
                </c:pt>
                <c:pt idx="4272">
                  <c:v>66.365992517650042</c:v>
                </c:pt>
                <c:pt idx="4273">
                  <c:v>66.365992516538554</c:v>
                </c:pt>
                <c:pt idx="4274">
                  <c:v>66.365992516221226</c:v>
                </c:pt>
                <c:pt idx="4275">
                  <c:v>66.365992518677089</c:v>
                </c:pt>
                <c:pt idx="4276">
                  <c:v>66.365992516667589</c:v>
                </c:pt>
                <c:pt idx="4277">
                  <c:v>66.365992515103414</c:v>
                </c:pt>
                <c:pt idx="4278">
                  <c:v>66.365992516612394</c:v>
                </c:pt>
                <c:pt idx="4279">
                  <c:v>66.365992515735869</c:v>
                </c:pt>
                <c:pt idx="4280">
                  <c:v>66.365992516489385</c:v>
                </c:pt>
                <c:pt idx="4281">
                  <c:v>66.365992515424125</c:v>
                </c:pt>
                <c:pt idx="4282">
                  <c:v>66.365992515678258</c:v>
                </c:pt>
                <c:pt idx="4283">
                  <c:v>66.365992516809726</c:v>
                </c:pt>
                <c:pt idx="4284">
                  <c:v>66.365992516809726</c:v>
                </c:pt>
                <c:pt idx="4285">
                  <c:v>66.365992518796006</c:v>
                </c:pt>
                <c:pt idx="4286">
                  <c:v>66.365992518430659</c:v>
                </c:pt>
                <c:pt idx="4287">
                  <c:v>66.365992519021205</c:v>
                </c:pt>
                <c:pt idx="4288">
                  <c:v>66.365992518152325</c:v>
                </c:pt>
                <c:pt idx="4289">
                  <c:v>66.365992516840024</c:v>
                </c:pt>
                <c:pt idx="4290">
                  <c:v>66.365992514694881</c:v>
                </c:pt>
                <c:pt idx="4291">
                  <c:v>66.365992517985944</c:v>
                </c:pt>
                <c:pt idx="4292">
                  <c:v>66.365992516375854</c:v>
                </c:pt>
                <c:pt idx="4293">
                  <c:v>66.3659925178723</c:v>
                </c:pt>
                <c:pt idx="4294">
                  <c:v>66.365992517298039</c:v>
                </c:pt>
                <c:pt idx="4295">
                  <c:v>66.365992516142725</c:v>
                </c:pt>
                <c:pt idx="4296">
                  <c:v>66.365992519125925</c:v>
                </c:pt>
                <c:pt idx="4297">
                  <c:v>66.365992517388207</c:v>
                </c:pt>
                <c:pt idx="4298">
                  <c:v>66.365992519970078</c:v>
                </c:pt>
                <c:pt idx="4299">
                  <c:v>66.365992516967225</c:v>
                </c:pt>
                <c:pt idx="4300">
                  <c:v>66.365992517225706</c:v>
                </c:pt>
                <c:pt idx="4301">
                  <c:v>66.365992516057105</c:v>
                </c:pt>
                <c:pt idx="4302">
                  <c:v>66.365992517334206</c:v>
                </c:pt>
                <c:pt idx="4303">
                  <c:v>66.365992514029259</c:v>
                </c:pt>
                <c:pt idx="4304">
                  <c:v>66.365992515229479</c:v>
                </c:pt>
                <c:pt idx="4305">
                  <c:v>66.365992515528006</c:v>
                </c:pt>
                <c:pt idx="4306">
                  <c:v>66.36599252060914</c:v>
                </c:pt>
                <c:pt idx="4307">
                  <c:v>66.365992516664249</c:v>
                </c:pt>
                <c:pt idx="4308">
                  <c:v>66.365992519168984</c:v>
                </c:pt>
                <c:pt idx="4309">
                  <c:v>66.365992520234315</c:v>
                </c:pt>
                <c:pt idx="4310">
                  <c:v>66.365992517735606</c:v>
                </c:pt>
                <c:pt idx="4311">
                  <c:v>66.365992517539482</c:v>
                </c:pt>
                <c:pt idx="4312">
                  <c:v>66.365992515846415</c:v>
                </c:pt>
                <c:pt idx="4313">
                  <c:v>66.365992517472094</c:v>
                </c:pt>
                <c:pt idx="4314">
                  <c:v>66.365992518053574</c:v>
                </c:pt>
                <c:pt idx="4315">
                  <c:v>66.36599251659905</c:v>
                </c:pt>
                <c:pt idx="4316">
                  <c:v>66.365992517804827</c:v>
                </c:pt>
                <c:pt idx="4317">
                  <c:v>66.365992520041488</c:v>
                </c:pt>
                <c:pt idx="4318">
                  <c:v>66.365992517579926</c:v>
                </c:pt>
                <c:pt idx="4319">
                  <c:v>66.365992516063628</c:v>
                </c:pt>
                <c:pt idx="4320">
                  <c:v>66.365992516735574</c:v>
                </c:pt>
                <c:pt idx="4321">
                  <c:v>66.365992514373858</c:v>
                </c:pt>
                <c:pt idx="4322">
                  <c:v>66.36599251448088</c:v>
                </c:pt>
                <c:pt idx="4323">
                  <c:v>66.365992515949841</c:v>
                </c:pt>
                <c:pt idx="4324">
                  <c:v>66.365992517379695</c:v>
                </c:pt>
                <c:pt idx="4325">
                  <c:v>66.365992517013169</c:v>
                </c:pt>
                <c:pt idx="4326">
                  <c:v>66.36599251742858</c:v>
                </c:pt>
                <c:pt idx="4327">
                  <c:v>66.365992517772085</c:v>
                </c:pt>
                <c:pt idx="4328">
                  <c:v>66.365992516550435</c:v>
                </c:pt>
                <c:pt idx="4329">
                  <c:v>66.365992519620988</c:v>
                </c:pt>
                <c:pt idx="4330">
                  <c:v>66.365992518480425</c:v>
                </c:pt>
                <c:pt idx="4331">
                  <c:v>66.365992517399704</c:v>
                </c:pt>
                <c:pt idx="4332">
                  <c:v>66.3659925198493</c:v>
                </c:pt>
                <c:pt idx="4333">
                  <c:v>66.365992516046305</c:v>
                </c:pt>
                <c:pt idx="4334">
                  <c:v>66.365992518676507</c:v>
                </c:pt>
                <c:pt idx="4335">
                  <c:v>66.365992518179425</c:v>
                </c:pt>
                <c:pt idx="4336">
                  <c:v>66.365992515031095</c:v>
                </c:pt>
                <c:pt idx="4337">
                  <c:v>66.3659925173788</c:v>
                </c:pt>
                <c:pt idx="4338">
                  <c:v>66.365992518331495</c:v>
                </c:pt>
                <c:pt idx="4339">
                  <c:v>66.36599251657158</c:v>
                </c:pt>
                <c:pt idx="4340">
                  <c:v>66.365992516606354</c:v>
                </c:pt>
                <c:pt idx="4341">
                  <c:v>66.365992516807808</c:v>
                </c:pt>
                <c:pt idx="4342">
                  <c:v>66.365992522408789</c:v>
                </c:pt>
                <c:pt idx="4343">
                  <c:v>66.365992517010241</c:v>
                </c:pt>
                <c:pt idx="4344">
                  <c:v>66.36599251723554</c:v>
                </c:pt>
                <c:pt idx="4345">
                  <c:v>66.365992516852359</c:v>
                </c:pt>
                <c:pt idx="4346">
                  <c:v>66.365992516503781</c:v>
                </c:pt>
                <c:pt idx="4347">
                  <c:v>66.365992516252604</c:v>
                </c:pt>
                <c:pt idx="4348">
                  <c:v>66.365992515294295</c:v>
                </c:pt>
                <c:pt idx="4349">
                  <c:v>66.365992518710158</c:v>
                </c:pt>
                <c:pt idx="4350">
                  <c:v>66.365992517384583</c:v>
                </c:pt>
                <c:pt idx="4351">
                  <c:v>66.365992518423425</c:v>
                </c:pt>
                <c:pt idx="4352">
                  <c:v>66.365992516116407</c:v>
                </c:pt>
                <c:pt idx="4353">
                  <c:v>66.365992518622889</c:v>
                </c:pt>
                <c:pt idx="4354">
                  <c:v>66.365992517013083</c:v>
                </c:pt>
                <c:pt idx="4355">
                  <c:v>66.746098881791383</c:v>
                </c:pt>
                <c:pt idx="4356">
                  <c:v>66.776623323133094</c:v>
                </c:pt>
                <c:pt idx="4357">
                  <c:v>66.807035577767849</c:v>
                </c:pt>
                <c:pt idx="4358">
                  <c:v>66.837348097552407</c:v>
                </c:pt>
                <c:pt idx="4359">
                  <c:v>66.867566392872604</c:v>
                </c:pt>
                <c:pt idx="4360">
                  <c:v>66.897693068393096</c:v>
                </c:pt>
                <c:pt idx="4361">
                  <c:v>66.927729499388249</c:v>
                </c:pt>
                <c:pt idx="4362">
                  <c:v>66.957676562537401</c:v>
                </c:pt>
                <c:pt idx="4363">
                  <c:v>66.987534891531283</c:v>
                </c:pt>
                <c:pt idx="4364">
                  <c:v>67.017305051675123</c:v>
                </c:pt>
                <c:pt idx="4365">
                  <c:v>67.339096937352281</c:v>
                </c:pt>
                <c:pt idx="4366">
                  <c:v>67.367846545020882</c:v>
                </c:pt>
                <c:pt idx="4367">
                  <c:v>67.396514091599002</c:v>
                </c:pt>
                <c:pt idx="4368">
                  <c:v>67.42510001801341</c:v>
                </c:pt>
                <c:pt idx="4369">
                  <c:v>67.453604760792899</c:v>
                </c:pt>
                <c:pt idx="4370">
                  <c:v>67.482028762294078</c:v>
                </c:pt>
                <c:pt idx="4371">
                  <c:v>67.510372451055858</c:v>
                </c:pt>
                <c:pt idx="4372">
                  <c:v>67.5386362584767</c:v>
                </c:pt>
                <c:pt idx="4373">
                  <c:v>67.566820615682701</c:v>
                </c:pt>
                <c:pt idx="4374">
                  <c:v>67.594925939978779</c:v>
                </c:pt>
                <c:pt idx="4375">
                  <c:v>67.898986800780278</c:v>
                </c:pt>
                <c:pt idx="4376">
                  <c:v>67.926175752487609</c:v>
                </c:pt>
                <c:pt idx="4377">
                  <c:v>67.953290909792997</c:v>
                </c:pt>
                <c:pt idx="4378">
                  <c:v>67.9803326647354</c:v>
                </c:pt>
                <c:pt idx="4379">
                  <c:v>68.007301396402525</c:v>
                </c:pt>
                <c:pt idx="4380">
                  <c:v>68.034197481782996</c:v>
                </c:pt>
                <c:pt idx="4381">
                  <c:v>68.061021292839882</c:v>
                </c:pt>
                <c:pt idx="4382">
                  <c:v>68.087773209361501</c:v>
                </c:pt>
                <c:pt idx="4383">
                  <c:v>68.114453590710227</c:v>
                </c:pt>
                <c:pt idx="4384">
                  <c:v>68.141062811696415</c:v>
                </c:pt>
                <c:pt idx="4385">
                  <c:v>68.429170006696054</c:v>
                </c:pt>
                <c:pt idx="4386">
                  <c:v>68.454953000019245</c:v>
                </c:pt>
                <c:pt idx="4387">
                  <c:v>68.480669374298827</c:v>
                </c:pt>
                <c:pt idx="4388">
                  <c:v>68.506319460299295</c:v>
                </c:pt>
                <c:pt idx="4389">
                  <c:v>68.531903597992994</c:v>
                </c:pt>
                <c:pt idx="4390">
                  <c:v>68.557422105099548</c:v>
                </c:pt>
                <c:pt idx="4391">
                  <c:v>68.582875313569374</c:v>
                </c:pt>
                <c:pt idx="4392">
                  <c:v>68.608263544244622</c:v>
                </c:pt>
                <c:pt idx="4393">
                  <c:v>68.633587124279558</c:v>
                </c:pt>
                <c:pt idx="4394">
                  <c:v>68.658846363282805</c:v>
                </c:pt>
                <c:pt idx="4395">
                  <c:v>68.957052261924602</c:v>
                </c:pt>
                <c:pt idx="4396">
                  <c:v>68.981503204623991</c:v>
                </c:pt>
                <c:pt idx="4397">
                  <c:v>69.005894053999427</c:v>
                </c:pt>
                <c:pt idx="4398">
                  <c:v>69.030225106524455</c:v>
                </c:pt>
                <c:pt idx="4399">
                  <c:v>69.054496642690879</c:v>
                </c:pt>
                <c:pt idx="4400">
                  <c:v>69.078708946276507</c:v>
                </c:pt>
                <c:pt idx="4401">
                  <c:v>69.102862303634026</c:v>
                </c:pt>
                <c:pt idx="4402">
                  <c:v>69.126956987584023</c:v>
                </c:pt>
                <c:pt idx="4403">
                  <c:v>69.150993287384978</c:v>
                </c:pt>
                <c:pt idx="4404">
                  <c:v>69.434973490528222</c:v>
                </c:pt>
                <c:pt idx="4405">
                  <c:v>69.458275271943506</c:v>
                </c:pt>
                <c:pt idx="4406">
                  <c:v>69.481522379647544</c:v>
                </c:pt>
                <c:pt idx="4407">
                  <c:v>69.504715064923602</c:v>
                </c:pt>
                <c:pt idx="4408">
                  <c:v>69.5278535815834</c:v>
                </c:pt>
                <c:pt idx="4409">
                  <c:v>69.550938171793405</c:v>
                </c:pt>
                <c:pt idx="4410">
                  <c:v>69.573969093384179</c:v>
                </c:pt>
                <c:pt idx="4411">
                  <c:v>69.596946583940294</c:v>
                </c:pt>
                <c:pt idx="4412">
                  <c:v>69.619870895918382</c:v>
                </c:pt>
                <c:pt idx="4413">
                  <c:v>69.890901276482694</c:v>
                </c:pt>
                <c:pt idx="4414">
                  <c:v>69.913155776512525</c:v>
                </c:pt>
                <c:pt idx="4415">
                  <c:v>69.935360356272483</c:v>
                </c:pt>
                <c:pt idx="4416">
                  <c:v>69.957515243548059</c:v>
                </c:pt>
                <c:pt idx="4417">
                  <c:v>69.979620658055723</c:v>
                </c:pt>
                <c:pt idx="4418">
                  <c:v>70.001676821386312</c:v>
                </c:pt>
                <c:pt idx="4419">
                  <c:v>70.023683948432392</c:v>
                </c:pt>
                <c:pt idx="4420">
                  <c:v>70.045642258515983</c:v>
                </c:pt>
                <c:pt idx="4421">
                  <c:v>70.067551969741814</c:v>
                </c:pt>
                <c:pt idx="4422">
                  <c:v>70.089413290502804</c:v>
                </c:pt>
                <c:pt idx="4423">
                  <c:v>70.326754379103448</c:v>
                </c:pt>
                <c:pt idx="4424">
                  <c:v>70.348051329003212</c:v>
                </c:pt>
                <c:pt idx="4425">
                  <c:v>70.369302566708285</c:v>
                </c:pt>
                <c:pt idx="4426">
                  <c:v>70.390508284997694</c:v>
                </c:pt>
                <c:pt idx="4427">
                  <c:v>70.411668682143713</c:v>
                </c:pt>
                <c:pt idx="4428">
                  <c:v>70.432783960831202</c:v>
                </c:pt>
                <c:pt idx="4429">
                  <c:v>70.453854304723208</c:v>
                </c:pt>
                <c:pt idx="4430">
                  <c:v>70.474879909260707</c:v>
                </c:pt>
                <c:pt idx="4431">
                  <c:v>70.495860966643505</c:v>
                </c:pt>
                <c:pt idx="4432">
                  <c:v>70.516797670684142</c:v>
                </c:pt>
                <c:pt idx="4433">
                  <c:v>70.744227205415243</c:v>
                </c:pt>
                <c:pt idx="4434">
                  <c:v>70.764646082309497</c:v>
                </c:pt>
                <c:pt idx="4435">
                  <c:v>70.785022979821278</c:v>
                </c:pt>
                <c:pt idx="4436">
                  <c:v>70.805358072798143</c:v>
                </c:pt>
                <c:pt idx="4437">
                  <c:v>70.825651538921306</c:v>
                </c:pt>
                <c:pt idx="4438">
                  <c:v>70.845903549751583</c:v>
                </c:pt>
                <c:pt idx="4439">
                  <c:v>70.866114279148007</c:v>
                </c:pt>
                <c:pt idx="4440">
                  <c:v>70.886283897696558</c:v>
                </c:pt>
                <c:pt idx="4441">
                  <c:v>70.90641257499729</c:v>
                </c:pt>
                <c:pt idx="4442">
                  <c:v>70.926500482275614</c:v>
                </c:pt>
                <c:pt idx="4443">
                  <c:v>71.144824343259998</c:v>
                </c:pt>
                <c:pt idx="4444">
                  <c:v>71.164435933644484</c:v>
                </c:pt>
                <c:pt idx="4445">
                  <c:v>71.184008879314888</c:v>
                </c:pt>
                <c:pt idx="4446">
                  <c:v>71.203543340537891</c:v>
                </c:pt>
                <c:pt idx="4447">
                  <c:v>71.223039470200206</c:v>
                </c:pt>
                <c:pt idx="4448">
                  <c:v>71.242497426620915</c:v>
                </c:pt>
                <c:pt idx="4449">
                  <c:v>71.261917363844105</c:v>
                </c:pt>
                <c:pt idx="4450">
                  <c:v>71.281299435074814</c:v>
                </c:pt>
                <c:pt idx="4451">
                  <c:v>71.300643793061482</c:v>
                </c:pt>
                <c:pt idx="4452">
                  <c:v>71.319950594496348</c:v>
                </c:pt>
                <c:pt idx="4453">
                  <c:v>71.548756986477102</c:v>
                </c:pt>
                <c:pt idx="4454">
                  <c:v>71.567589028707559</c:v>
                </c:pt>
                <c:pt idx="4455">
                  <c:v>71.586385570334315</c:v>
                </c:pt>
                <c:pt idx="4456">
                  <c:v>71.605146742571534</c:v>
                </c:pt>
                <c:pt idx="4457">
                  <c:v>71.623872691730085</c:v>
                </c:pt>
                <c:pt idx="4458">
                  <c:v>71.642563554973606</c:v>
                </c:pt>
                <c:pt idx="4459">
                  <c:v>71.661219470530725</c:v>
                </c:pt>
                <c:pt idx="4460">
                  <c:v>71.679840580512078</c:v>
                </c:pt>
                <c:pt idx="4461">
                  <c:v>71.698427016236508</c:v>
                </c:pt>
                <c:pt idx="4462">
                  <c:v>71.918809088038614</c:v>
                </c:pt>
                <c:pt idx="4463">
                  <c:v>71.936957012468596</c:v>
                </c:pt>
                <c:pt idx="4464">
                  <c:v>71.955072124185705</c:v>
                </c:pt>
                <c:pt idx="4465">
                  <c:v>71.973154545041922</c:v>
                </c:pt>
                <c:pt idx="4466">
                  <c:v>71.991204409339261</c:v>
                </c:pt>
                <c:pt idx="4467">
                  <c:v>72.009221840252707</c:v>
                </c:pt>
                <c:pt idx="4468">
                  <c:v>72.027206959941026</c:v>
                </c:pt>
                <c:pt idx="4469">
                  <c:v>72.04515989763749</c:v>
                </c:pt>
                <c:pt idx="4470">
                  <c:v>72.063080778588358</c:v>
                </c:pt>
                <c:pt idx="4471">
                  <c:v>72.275675373515085</c:v>
                </c:pt>
                <c:pt idx="4472">
                  <c:v>72.293190579066405</c:v>
                </c:pt>
                <c:pt idx="4473">
                  <c:v>72.310675406560208</c:v>
                </c:pt>
                <c:pt idx="4474">
                  <c:v>72.328129979934403</c:v>
                </c:pt>
                <c:pt idx="4475">
                  <c:v>72.345554413537698</c:v>
                </c:pt>
                <c:pt idx="4476">
                  <c:v>72.362948819968096</c:v>
                </c:pt>
                <c:pt idx="4477">
                  <c:v>72.380313311734</c:v>
                </c:pt>
                <c:pt idx="4478">
                  <c:v>72.397648009621548</c:v>
                </c:pt>
                <c:pt idx="4479">
                  <c:v>72.414953021374458</c:v>
                </c:pt>
                <c:pt idx="4480">
                  <c:v>72.620338452209225</c:v>
                </c:pt>
                <c:pt idx="4481">
                  <c:v>72.63726767421818</c:v>
                </c:pt>
                <c:pt idx="4482">
                  <c:v>72.654168751462649</c:v>
                </c:pt>
                <c:pt idx="4483">
                  <c:v>72.671041787091283</c:v>
                </c:pt>
                <c:pt idx="4484">
                  <c:v>72.687886885819211</c:v>
                </c:pt>
                <c:pt idx="4485">
                  <c:v>72.704704156955685</c:v>
                </c:pt>
                <c:pt idx="4486">
                  <c:v>72.721493701396497</c:v>
                </c:pt>
                <c:pt idx="4487">
                  <c:v>72.738255626883699</c:v>
                </c:pt>
                <c:pt idx="4488">
                  <c:v>72.754990034890412</c:v>
                </c:pt>
                <c:pt idx="4489">
                  <c:v>72.771697030085178</c:v>
                </c:pt>
                <c:pt idx="4490">
                  <c:v>72.953693817485856</c:v>
                </c:pt>
                <c:pt idx="4491">
                  <c:v>72.970079758259189</c:v>
                </c:pt>
                <c:pt idx="4492">
                  <c:v>72.986439586414619</c:v>
                </c:pt>
                <c:pt idx="4493">
                  <c:v>73.002773408858658</c:v>
                </c:pt>
                <c:pt idx="4494">
                  <c:v>73.019081313989304</c:v>
                </c:pt>
                <c:pt idx="4495">
                  <c:v>73.035363401241227</c:v>
                </c:pt>
                <c:pt idx="4496">
                  <c:v>73.051619765525359</c:v>
                </c:pt>
                <c:pt idx="4497">
                  <c:v>73.067850505620399</c:v>
                </c:pt>
                <c:pt idx="4498">
                  <c:v>73.084055715983382</c:v>
                </c:pt>
                <c:pt idx="4499">
                  <c:v>73.100235489121701</c:v>
                </c:pt>
                <c:pt idx="4500">
                  <c:v>73.276561039833112</c:v>
                </c:pt>
                <c:pt idx="4501">
                  <c:v>73.292442856060205</c:v>
                </c:pt>
                <c:pt idx="4502">
                  <c:v>73.308300436478874</c:v>
                </c:pt>
                <c:pt idx="4503">
                  <c:v>73.32413387105538</c:v>
                </c:pt>
                <c:pt idx="4504">
                  <c:v>73.339943247867296</c:v>
                </c:pt>
                <c:pt idx="4505">
                  <c:v>73.355728658936158</c:v>
                </c:pt>
                <c:pt idx="4506">
                  <c:v>73.371490188627178</c:v>
                </c:pt>
                <c:pt idx="4507">
                  <c:v>73.38722793040688</c:v>
                </c:pt>
                <c:pt idx="4508">
                  <c:v>73.402941966707701</c:v>
                </c:pt>
                <c:pt idx="4509">
                  <c:v>73.418632385791</c:v>
                </c:pt>
                <c:pt idx="4510">
                  <c:v>73.605106826612683</c:v>
                </c:pt>
                <c:pt idx="4511">
                  <c:v>73.620498056472655</c:v>
                </c:pt>
                <c:pt idx="4512">
                  <c:v>73.635866864687088</c:v>
                </c:pt>
                <c:pt idx="4513">
                  <c:v>73.651213324661299</c:v>
                </c:pt>
                <c:pt idx="4514">
                  <c:v>73.666537523987458</c:v>
                </c:pt>
                <c:pt idx="4515">
                  <c:v>73.681839545402383</c:v>
                </c:pt>
                <c:pt idx="4516">
                  <c:v>73.697119470059704</c:v>
                </c:pt>
                <c:pt idx="4517">
                  <c:v>73.712377380223856</c:v>
                </c:pt>
                <c:pt idx="4518">
                  <c:v>73.727613351250724</c:v>
                </c:pt>
                <c:pt idx="4519">
                  <c:v>73.908763117574324</c:v>
                </c:pt>
                <c:pt idx="4520">
                  <c:v>73.923721159592048</c:v>
                </c:pt>
                <c:pt idx="4521">
                  <c:v>73.938658367193582</c:v>
                </c:pt>
                <c:pt idx="4522">
                  <c:v>73.953574815475378</c:v>
                </c:pt>
                <c:pt idx="4523">
                  <c:v>73.968470583962599</c:v>
                </c:pt>
                <c:pt idx="4524">
                  <c:v>73.983345747553358</c:v>
                </c:pt>
                <c:pt idx="4525">
                  <c:v>73.998200381679027</c:v>
                </c:pt>
                <c:pt idx="4526">
                  <c:v>74.013034557980049</c:v>
                </c:pt>
                <c:pt idx="4527">
                  <c:v>74.027848360669424</c:v>
                </c:pt>
                <c:pt idx="4528">
                  <c:v>74.204051307169848</c:v>
                </c:pt>
                <c:pt idx="4529">
                  <c:v>74.218606882676099</c:v>
                </c:pt>
                <c:pt idx="4530">
                  <c:v>74.233143097303085</c:v>
                </c:pt>
                <c:pt idx="4531">
                  <c:v>74.247660029997093</c:v>
                </c:pt>
                <c:pt idx="4532">
                  <c:v>74.26215774255094</c:v>
                </c:pt>
                <c:pt idx="4533">
                  <c:v>74.276636313715656</c:v>
                </c:pt>
                <c:pt idx="4534">
                  <c:v>74.291095808267499</c:v>
                </c:pt>
                <c:pt idx="4535">
                  <c:v>74.305536301422478</c:v>
                </c:pt>
                <c:pt idx="4536">
                  <c:v>74.319957855661556</c:v>
                </c:pt>
                <c:pt idx="4537">
                  <c:v>74.491564686397453</c:v>
                </c:pt>
                <c:pt idx="4538">
                  <c:v>74.505746329972482</c:v>
                </c:pt>
                <c:pt idx="4539">
                  <c:v>74.519909988141876</c:v>
                </c:pt>
                <c:pt idx="4540">
                  <c:v>74.534055730079501</c:v>
                </c:pt>
                <c:pt idx="4541">
                  <c:v>74.548183622009091</c:v>
                </c:pt>
                <c:pt idx="4542">
                  <c:v>74.562293726348344</c:v>
                </c:pt>
                <c:pt idx="4543">
                  <c:v>74.576386111494813</c:v>
                </c:pt>
                <c:pt idx="4544">
                  <c:v>74.590460840873902</c:v>
                </c:pt>
                <c:pt idx="4545">
                  <c:v>74.60451798167999</c:v>
                </c:pt>
                <c:pt idx="4546">
                  <c:v>74.618557597305482</c:v>
                </c:pt>
                <c:pt idx="4547">
                  <c:v>74.771855009487098</c:v>
                </c:pt>
                <c:pt idx="4548">
                  <c:v>74.785689296167604</c:v>
                </c:pt>
                <c:pt idx="4549">
                  <c:v>74.799506881913729</c:v>
                </c:pt>
                <c:pt idx="4550">
                  <c:v>74.813307824423404</c:v>
                </c:pt>
                <c:pt idx="4551">
                  <c:v>74.827092188628058</c:v>
                </c:pt>
                <c:pt idx="4552">
                  <c:v>74.840860033793419</c:v>
                </c:pt>
                <c:pt idx="4553">
                  <c:v>74.854611421957344</c:v>
                </c:pt>
                <c:pt idx="4554">
                  <c:v>74.868346414790196</c:v>
                </c:pt>
                <c:pt idx="4555">
                  <c:v>74.882065072216079</c:v>
                </c:pt>
                <c:pt idx="4556">
                  <c:v>74.895767453500056</c:v>
                </c:pt>
                <c:pt idx="4557">
                  <c:v>75.04543663297278</c:v>
                </c:pt>
                <c:pt idx="4558">
                  <c:v>75.058948362609115</c:v>
                </c:pt>
                <c:pt idx="4559">
                  <c:v>75.072444589728988</c:v>
                </c:pt>
                <c:pt idx="4560">
                  <c:v>75.085925367844879</c:v>
                </c:pt>
                <c:pt idx="4561">
                  <c:v>75.099390755585148</c:v>
                </c:pt>
                <c:pt idx="4562">
                  <c:v>75.112840808487704</c:v>
                </c:pt>
                <c:pt idx="4563">
                  <c:v>75.126275585288298</c:v>
                </c:pt>
                <c:pt idx="4564">
                  <c:v>75.139695145115724</c:v>
                </c:pt>
                <c:pt idx="4565">
                  <c:v>75.153099542960689</c:v>
                </c:pt>
                <c:pt idx="4566">
                  <c:v>75.166488832534185</c:v>
                </c:pt>
                <c:pt idx="4567">
                  <c:v>75.326002448528158</c:v>
                </c:pt>
                <c:pt idx="4568">
                  <c:v>75.339200435429788</c:v>
                </c:pt>
                <c:pt idx="4569">
                  <c:v>75.35238409387847</c:v>
                </c:pt>
                <c:pt idx="4570">
                  <c:v>75.365553472899478</c:v>
                </c:pt>
                <c:pt idx="4571">
                  <c:v>75.378708629065088</c:v>
                </c:pt>
                <c:pt idx="4572">
                  <c:v>75.391849614032594</c:v>
                </c:pt>
                <c:pt idx="4573">
                  <c:v>75.404976482518393</c:v>
                </c:pt>
                <c:pt idx="4574">
                  <c:v>75.418089291719795</c:v>
                </c:pt>
                <c:pt idx="4575">
                  <c:v>75.431188088378079</c:v>
                </c:pt>
                <c:pt idx="4576">
                  <c:v>75.587299941693331</c:v>
                </c:pt>
                <c:pt idx="4577">
                  <c:v>75.600221361040397</c:v>
                </c:pt>
                <c:pt idx="4578">
                  <c:v>75.613129498425494</c:v>
                </c:pt>
                <c:pt idx="4579">
                  <c:v>75.62602440485098</c:v>
                </c:pt>
                <c:pt idx="4580">
                  <c:v>75.638906124408905</c:v>
                </c:pt>
                <c:pt idx="4581">
                  <c:v>75.651774714982409</c:v>
                </c:pt>
                <c:pt idx="4582">
                  <c:v>75.664630219492281</c:v>
                </c:pt>
                <c:pt idx="4583">
                  <c:v>75.677472696519374</c:v>
                </c:pt>
                <c:pt idx="4584">
                  <c:v>75.690302189290648</c:v>
                </c:pt>
                <c:pt idx="4585">
                  <c:v>75.843261481000681</c:v>
                </c:pt>
                <c:pt idx="4586">
                  <c:v>75.855926680987494</c:v>
                </c:pt>
                <c:pt idx="4587">
                  <c:v>75.868579585291599</c:v>
                </c:pt>
                <c:pt idx="4588">
                  <c:v>75.881220238461978</c:v>
                </c:pt>
                <c:pt idx="4589">
                  <c:v>75.89384868483468</c:v>
                </c:pt>
                <c:pt idx="4590">
                  <c:v>75.906464978852227</c:v>
                </c:pt>
                <c:pt idx="4591">
                  <c:v>75.9190691594019</c:v>
                </c:pt>
                <c:pt idx="4592">
                  <c:v>75.931661281535341</c:v>
                </c:pt>
                <c:pt idx="4593">
                  <c:v>75.944241387806827</c:v>
                </c:pt>
                <c:pt idx="4594">
                  <c:v>76.094282428207961</c:v>
                </c:pt>
                <c:pt idx="4595">
                  <c:v>76.106710556510308</c:v>
                </c:pt>
                <c:pt idx="4596">
                  <c:v>76.119127311592081</c:v>
                </c:pt>
                <c:pt idx="4597">
                  <c:v>76.131532744180149</c:v>
                </c:pt>
                <c:pt idx="4598">
                  <c:v>76.143926892051041</c:v>
                </c:pt>
                <c:pt idx="4599">
                  <c:v>76.156309805888355</c:v>
                </c:pt>
                <c:pt idx="4600">
                  <c:v>76.168681525142702</c:v>
                </c:pt>
                <c:pt idx="4601">
                  <c:v>76.181042096615258</c:v>
                </c:pt>
                <c:pt idx="4602">
                  <c:v>76.193391566742989</c:v>
                </c:pt>
                <c:pt idx="4603">
                  <c:v>76.340735091152183</c:v>
                </c:pt>
                <c:pt idx="4604">
                  <c:v>76.352944191196556</c:v>
                </c:pt>
                <c:pt idx="4605">
                  <c:v>76.365142797316778</c:v>
                </c:pt>
                <c:pt idx="4606">
                  <c:v>76.377330950195088</c:v>
                </c:pt>
                <c:pt idx="4607">
                  <c:v>76.389508691413198</c:v>
                </c:pt>
                <c:pt idx="4608">
                  <c:v>76.401676060726203</c:v>
                </c:pt>
                <c:pt idx="4609">
                  <c:v>76.41383310679268</c:v>
                </c:pt>
                <c:pt idx="4610">
                  <c:v>76.425979869930799</c:v>
                </c:pt>
                <c:pt idx="4611">
                  <c:v>76.438116385329423</c:v>
                </c:pt>
                <c:pt idx="4612">
                  <c:v>76.450242703458358</c:v>
                </c:pt>
                <c:pt idx="4613">
                  <c:v>76.582970744327781</c:v>
                </c:pt>
                <c:pt idx="4614">
                  <c:v>76.594977864098098</c:v>
                </c:pt>
                <c:pt idx="4615">
                  <c:v>76.606975314721325</c:v>
                </c:pt>
                <c:pt idx="4616">
                  <c:v>76.618963138298398</c:v>
                </c:pt>
                <c:pt idx="4617">
                  <c:v>76.630941376271039</c:v>
                </c:pt>
                <c:pt idx="4618">
                  <c:v>76.642910062095183</c:v>
                </c:pt>
                <c:pt idx="4619">
                  <c:v>76.654869239953698</c:v>
                </c:pt>
                <c:pt idx="4620">
                  <c:v>76.666818952675698</c:v>
                </c:pt>
                <c:pt idx="4621">
                  <c:v>76.678759232011359</c:v>
                </c:pt>
                <c:pt idx="4622">
                  <c:v>76.690690126193488</c:v>
                </c:pt>
                <c:pt idx="4623">
                  <c:v>76.833142731049278</c:v>
                </c:pt>
                <c:pt idx="4624">
                  <c:v>76.844955115887103</c:v>
                </c:pt>
                <c:pt idx="4625">
                  <c:v>76.856758653433971</c:v>
                </c:pt>
                <c:pt idx="4626">
                  <c:v>76.868553384771005</c:v>
                </c:pt>
                <c:pt idx="4627">
                  <c:v>76.880339345374381</c:v>
                </c:pt>
                <c:pt idx="4628">
                  <c:v>76.892116571544719</c:v>
                </c:pt>
                <c:pt idx="4629">
                  <c:v>76.9038851047262</c:v>
                </c:pt>
                <c:pt idx="4630">
                  <c:v>76.915644981235459</c:v>
                </c:pt>
                <c:pt idx="4631">
                  <c:v>76.9273962362888</c:v>
                </c:pt>
                <c:pt idx="4632">
                  <c:v>77.067752514786307</c:v>
                </c:pt>
                <c:pt idx="4633">
                  <c:v>77.079395090642208</c:v>
                </c:pt>
                <c:pt idx="4634">
                  <c:v>77.091029561645428</c:v>
                </c:pt>
                <c:pt idx="4635">
                  <c:v>77.102655963455788</c:v>
                </c:pt>
                <c:pt idx="4636">
                  <c:v>77.114274332177004</c:v>
                </c:pt>
                <c:pt idx="4637">
                  <c:v>77.125884709191425</c:v>
                </c:pt>
                <c:pt idx="4638">
                  <c:v>77.137487125762689</c:v>
                </c:pt>
                <c:pt idx="4639">
                  <c:v>77.149081615967305</c:v>
                </c:pt>
                <c:pt idx="4640">
                  <c:v>77.160668218297403</c:v>
                </c:pt>
                <c:pt idx="4641">
                  <c:v>77.299105035392529</c:v>
                </c:pt>
                <c:pt idx="4642">
                  <c:v>77.3105922996305</c:v>
                </c:pt>
                <c:pt idx="4643">
                  <c:v>77.322072165503215</c:v>
                </c:pt>
                <c:pt idx="4644">
                  <c:v>77.333544668125285</c:v>
                </c:pt>
                <c:pt idx="4645">
                  <c:v>77.345009841937326</c:v>
                </c:pt>
                <c:pt idx="4646">
                  <c:v>77.356467721003213</c:v>
                </c:pt>
                <c:pt idx="4647">
                  <c:v>77.367918339430958</c:v>
                </c:pt>
                <c:pt idx="4648">
                  <c:v>77.379361731328871</c:v>
                </c:pt>
                <c:pt idx="4649">
                  <c:v>77.390797933621059</c:v>
                </c:pt>
                <c:pt idx="4650">
                  <c:v>77.52748362422733</c:v>
                </c:pt>
                <c:pt idx="4651">
                  <c:v>77.538829386583458</c:v>
                </c:pt>
                <c:pt idx="4652">
                  <c:v>77.550168425237814</c:v>
                </c:pt>
                <c:pt idx="4653">
                  <c:v>77.561500772714382</c:v>
                </c:pt>
                <c:pt idx="4654">
                  <c:v>77.572826461219805</c:v>
                </c:pt>
                <c:pt idx="4655">
                  <c:v>77.584145523964281</c:v>
                </c:pt>
                <c:pt idx="4656">
                  <c:v>77.595457995664788</c:v>
                </c:pt>
                <c:pt idx="4657">
                  <c:v>77.606763905316043</c:v>
                </c:pt>
                <c:pt idx="4658">
                  <c:v>77.618063287223094</c:v>
                </c:pt>
                <c:pt idx="4659">
                  <c:v>77.753158434385199</c:v>
                </c:pt>
                <c:pt idx="4660">
                  <c:v>77.764375880707192</c:v>
                </c:pt>
                <c:pt idx="4661">
                  <c:v>77.7755872456612</c:v>
                </c:pt>
                <c:pt idx="4662">
                  <c:v>77.786792563402088</c:v>
                </c:pt>
                <c:pt idx="4663">
                  <c:v>77.797991861218961</c:v>
                </c:pt>
                <c:pt idx="4664">
                  <c:v>77.809185175000209</c:v>
                </c:pt>
                <c:pt idx="4665">
                  <c:v>77.820372533360057</c:v>
                </c:pt>
                <c:pt idx="4666">
                  <c:v>77.831553970575627</c:v>
                </c:pt>
                <c:pt idx="4667">
                  <c:v>77.842729511103911</c:v>
                </c:pt>
                <c:pt idx="4668">
                  <c:v>77.853899194776588</c:v>
                </c:pt>
                <c:pt idx="4669">
                  <c:v>77.976387658560895</c:v>
                </c:pt>
                <c:pt idx="4670">
                  <c:v>77.987489403865396</c:v>
                </c:pt>
                <c:pt idx="4671">
                  <c:v>77.998585685586505</c:v>
                </c:pt>
                <c:pt idx="4672">
                  <c:v>78.009676533571024</c:v>
                </c:pt>
                <c:pt idx="4673">
                  <c:v>78.020761978519189</c:v>
                </c:pt>
                <c:pt idx="4674">
                  <c:v>78.031842051828789</c:v>
                </c:pt>
                <c:pt idx="4675">
                  <c:v>78.04291678208368</c:v>
                </c:pt>
                <c:pt idx="4676">
                  <c:v>78.053986198095458</c:v>
                </c:pt>
                <c:pt idx="4677">
                  <c:v>78.065050331902683</c:v>
                </c:pt>
                <c:pt idx="4678">
                  <c:v>78.076109212393078</c:v>
                </c:pt>
                <c:pt idx="4679">
                  <c:v>78.208416798254888</c:v>
                </c:pt>
                <c:pt idx="4680">
                  <c:v>78.219410073347859</c:v>
                </c:pt>
                <c:pt idx="4681">
                  <c:v>78.23039850889748</c:v>
                </c:pt>
                <c:pt idx="4682">
                  <c:v>78.241382129911599</c:v>
                </c:pt>
                <c:pt idx="4683">
                  <c:v>78.252360968443313</c:v>
                </c:pt>
                <c:pt idx="4684">
                  <c:v>78.263335049012426</c:v>
                </c:pt>
                <c:pt idx="4685">
                  <c:v>78.274304405635604</c:v>
                </c:pt>
                <c:pt idx="4686">
                  <c:v>78.285269065877102</c:v>
                </c:pt>
                <c:pt idx="4687">
                  <c:v>78.296229057208535</c:v>
                </c:pt>
                <c:pt idx="4688">
                  <c:v>78.427395168024148</c:v>
                </c:pt>
                <c:pt idx="4689">
                  <c:v>78.438297053658289</c:v>
                </c:pt>
                <c:pt idx="4690">
                  <c:v>78.449194669302955</c:v>
                </c:pt>
                <c:pt idx="4691">
                  <c:v>78.460088041742893</c:v>
                </c:pt>
                <c:pt idx="4692">
                  <c:v>78.470977195439005</c:v>
                </c:pt>
                <c:pt idx="4693">
                  <c:v>78.481862162475949</c:v>
                </c:pt>
                <c:pt idx="4694">
                  <c:v>78.492742967219598</c:v>
                </c:pt>
                <c:pt idx="4695">
                  <c:v>78.503619639213341</c:v>
                </c:pt>
                <c:pt idx="4696">
                  <c:v>78.514492207328004</c:v>
                </c:pt>
                <c:pt idx="4697">
                  <c:v>78.644652844747327</c:v>
                </c:pt>
                <c:pt idx="4698">
                  <c:v>78.655474543070227</c:v>
                </c:pt>
                <c:pt idx="4699">
                  <c:v>78.666292523437448</c:v>
                </c:pt>
                <c:pt idx="4700">
                  <c:v>78.677106808053509</c:v>
                </c:pt>
                <c:pt idx="4701">
                  <c:v>78.68791742504736</c:v>
                </c:pt>
                <c:pt idx="4702">
                  <c:v>78.698724402588439</c:v>
                </c:pt>
                <c:pt idx="4703">
                  <c:v>78.709527762140127</c:v>
                </c:pt>
                <c:pt idx="4704">
                  <c:v>78.720327536073341</c:v>
                </c:pt>
                <c:pt idx="4705">
                  <c:v>78.731123751466527</c:v>
                </c:pt>
                <c:pt idx="4706">
                  <c:v>78.860410296612699</c:v>
                </c:pt>
                <c:pt idx="4707">
                  <c:v>78.871162645509798</c:v>
                </c:pt>
                <c:pt idx="4708">
                  <c:v>78.881911805121248</c:v>
                </c:pt>
                <c:pt idx="4709">
                  <c:v>78.892657798977694</c:v>
                </c:pt>
                <c:pt idx="4710">
                  <c:v>78.903400658493183</c:v>
                </c:pt>
                <c:pt idx="4711">
                  <c:v>78.914140407518147</c:v>
                </c:pt>
                <c:pt idx="4712">
                  <c:v>78.924877071940898</c:v>
                </c:pt>
                <c:pt idx="4713">
                  <c:v>78.935610673679406</c:v>
                </c:pt>
                <c:pt idx="4714">
                  <c:v>78.94634124521356</c:v>
                </c:pt>
                <c:pt idx="4715">
                  <c:v>79.074880971131478</c:v>
                </c:pt>
                <c:pt idx="4716">
                  <c:v>79.085574467236412</c:v>
                </c:pt>
                <c:pt idx="4717">
                  <c:v>79.096265293442627</c:v>
                </c:pt>
                <c:pt idx="4718">
                  <c:v>79.10695347038839</c:v>
                </c:pt>
                <c:pt idx="4719">
                  <c:v>79.1176390286968</c:v>
                </c:pt>
                <c:pt idx="4720">
                  <c:v>79.128321988640849</c:v>
                </c:pt>
                <c:pt idx="4721">
                  <c:v>79.139002378347598</c:v>
                </c:pt>
                <c:pt idx="4722">
                  <c:v>79.149680222869179</c:v>
                </c:pt>
                <c:pt idx="4723">
                  <c:v>79.160355548277806</c:v>
                </c:pt>
                <c:pt idx="4724">
                  <c:v>79.288272061531288</c:v>
                </c:pt>
                <c:pt idx="4725">
                  <c:v>79.298916918612207</c:v>
                </c:pt>
                <c:pt idx="4726">
                  <c:v>79.309559603903196</c:v>
                </c:pt>
                <c:pt idx="4727">
                  <c:v>79.3202001452877</c:v>
                </c:pt>
                <c:pt idx="4728">
                  <c:v>79.330838568807309</c:v>
                </c:pt>
                <c:pt idx="4729">
                  <c:v>79.341474894948206</c:v>
                </c:pt>
                <c:pt idx="4730">
                  <c:v>79.352109153252485</c:v>
                </c:pt>
                <c:pt idx="4731">
                  <c:v>79.362741365470114</c:v>
                </c:pt>
                <c:pt idx="4732">
                  <c:v>79.373371559103589</c:v>
                </c:pt>
                <c:pt idx="4733">
                  <c:v>79.383999757059541</c:v>
                </c:pt>
                <c:pt idx="4734">
                  <c:v>79.511391402125</c:v>
                </c:pt>
                <c:pt idx="4735">
                  <c:v>79.521995888468183</c:v>
                </c:pt>
                <c:pt idx="4736">
                  <c:v>79.532598718724415</c:v>
                </c:pt>
                <c:pt idx="4737">
                  <c:v>79.543199923214118</c:v>
                </c:pt>
                <c:pt idx="4738">
                  <c:v>79.553799520899048</c:v>
                </c:pt>
                <c:pt idx="4739">
                  <c:v>79.564397537563025</c:v>
                </c:pt>
                <c:pt idx="4740">
                  <c:v>79.574993998350905</c:v>
                </c:pt>
                <c:pt idx="4741">
                  <c:v>79.585588927111019</c:v>
                </c:pt>
                <c:pt idx="4742">
                  <c:v>79.596182348105103</c:v>
                </c:pt>
                <c:pt idx="4743">
                  <c:v>79.723194502957199</c:v>
                </c:pt>
                <c:pt idx="4744">
                  <c:v>79.733770499269099</c:v>
                </c:pt>
                <c:pt idx="4745">
                  <c:v>79.744345325244822</c:v>
                </c:pt>
                <c:pt idx="4746">
                  <c:v>79.754919000077507</c:v>
                </c:pt>
                <c:pt idx="4747">
                  <c:v>79.7654915507201</c:v>
                </c:pt>
                <c:pt idx="4748">
                  <c:v>79.776062999457281</c:v>
                </c:pt>
                <c:pt idx="4749">
                  <c:v>79.786633369285326</c:v>
                </c:pt>
                <c:pt idx="4750">
                  <c:v>79.797202684709234</c:v>
                </c:pt>
                <c:pt idx="4751">
                  <c:v>79.807770970749758</c:v>
                </c:pt>
                <c:pt idx="4752">
                  <c:v>79.934518568049526</c:v>
                </c:pt>
                <c:pt idx="4753">
                  <c:v>79.945075596221585</c:v>
                </c:pt>
                <c:pt idx="4754">
                  <c:v>79.955631922152989</c:v>
                </c:pt>
                <c:pt idx="4755">
                  <c:v>79.966187567851108</c:v>
                </c:pt>
                <c:pt idx="4756">
                  <c:v>79.976742559935985</c:v>
                </c:pt>
                <c:pt idx="4757">
                  <c:v>79.987296918955693</c:v>
                </c:pt>
                <c:pt idx="4758">
                  <c:v>79.997850669961991</c:v>
                </c:pt>
                <c:pt idx="4759">
                  <c:v>80.008403835936349</c:v>
                </c:pt>
                <c:pt idx="4760">
                  <c:v>80.018956439527599</c:v>
                </c:pt>
                <c:pt idx="4761">
                  <c:v>80.145552270844249</c:v>
                </c:pt>
                <c:pt idx="4762">
                  <c:v>80.156099673247596</c:v>
                </c:pt>
                <c:pt idx="4763">
                  <c:v>80.166646838490507</c:v>
                </c:pt>
                <c:pt idx="4764">
                  <c:v>80.177193785797527</c:v>
                </c:pt>
                <c:pt idx="4765">
                  <c:v>80.187740540797478</c:v>
                </c:pt>
                <c:pt idx="4766">
                  <c:v>80.198287127234224</c:v>
                </c:pt>
                <c:pt idx="4767">
                  <c:v>80.208833564332096</c:v>
                </c:pt>
                <c:pt idx="4768">
                  <c:v>80.219379879424494</c:v>
                </c:pt>
                <c:pt idx="4769">
                  <c:v>80.229926094612992</c:v>
                </c:pt>
                <c:pt idx="4770">
                  <c:v>80.356481086747081</c:v>
                </c:pt>
                <c:pt idx="4771">
                  <c:v>80.367028062378097</c:v>
                </c:pt>
                <c:pt idx="4772">
                  <c:v>80.377575257193755</c:v>
                </c:pt>
                <c:pt idx="4773">
                  <c:v>80.388122690083378</c:v>
                </c:pt>
                <c:pt idx="4774">
                  <c:v>80.398670385488941</c:v>
                </c:pt>
                <c:pt idx="4775">
                  <c:v>80.409218370321</c:v>
                </c:pt>
                <c:pt idx="4776">
                  <c:v>80.41976665920555</c:v>
                </c:pt>
                <c:pt idx="4777">
                  <c:v>80.430315281775648</c:v>
                </c:pt>
                <c:pt idx="4778">
                  <c:v>80.440864256736901</c:v>
                </c:pt>
                <c:pt idx="4779">
                  <c:v>80.578043344760019</c:v>
                </c:pt>
                <c:pt idx="4780">
                  <c:v>80.588599631742895</c:v>
                </c:pt>
                <c:pt idx="4781">
                  <c:v>80.599156609125927</c:v>
                </c:pt>
                <c:pt idx="4782">
                  <c:v>80.609714297668788</c:v>
                </c:pt>
                <c:pt idx="4783">
                  <c:v>80.620272724280909</c:v>
                </c:pt>
                <c:pt idx="4784">
                  <c:v>80.630831905857619</c:v>
                </c:pt>
                <c:pt idx="4785">
                  <c:v>80.641391869124249</c:v>
                </c:pt>
                <c:pt idx="4786">
                  <c:v>80.651952633760658</c:v>
                </c:pt>
                <c:pt idx="4787">
                  <c:v>80.789325709713026</c:v>
                </c:pt>
                <c:pt idx="4788">
                  <c:v>80.799900042663282</c:v>
                </c:pt>
                <c:pt idx="4789">
                  <c:v>80.810475509527919</c:v>
                </c:pt>
                <c:pt idx="4790">
                  <c:v>80.821052134734884</c:v>
                </c:pt>
                <c:pt idx="4791">
                  <c:v>80.831629937447929</c:v>
                </c:pt>
                <c:pt idx="4792">
                  <c:v>80.842208943736708</c:v>
                </c:pt>
                <c:pt idx="4793">
                  <c:v>80.852789176112807</c:v>
                </c:pt>
                <c:pt idx="4794">
                  <c:v>80.863370652369284</c:v>
                </c:pt>
                <c:pt idx="4795">
                  <c:v>80.873953395351279</c:v>
                </c:pt>
                <c:pt idx="4796">
                  <c:v>81.001053241370258</c:v>
                </c:pt>
                <c:pt idx="4797">
                  <c:v>81.01165446987666</c:v>
                </c:pt>
                <c:pt idx="4798">
                  <c:v>81.022257277074289</c:v>
                </c:pt>
                <c:pt idx="4799">
                  <c:v>81.032861677804249</c:v>
                </c:pt>
                <c:pt idx="4800">
                  <c:v>81.0434677020191</c:v>
                </c:pt>
                <c:pt idx="4801">
                  <c:v>81.054075365258598</c:v>
                </c:pt>
                <c:pt idx="4802">
                  <c:v>81.064684692133696</c:v>
                </c:pt>
                <c:pt idx="4803">
                  <c:v>81.075295705733311</c:v>
                </c:pt>
                <c:pt idx="4804">
                  <c:v>81.085908422616441</c:v>
                </c:pt>
                <c:pt idx="4805">
                  <c:v>81.213402115244719</c:v>
                </c:pt>
                <c:pt idx="4806">
                  <c:v>81.22403900550438</c:v>
                </c:pt>
                <c:pt idx="4807">
                  <c:v>81.234677903724389</c:v>
                </c:pt>
                <c:pt idx="4808">
                  <c:v>81.245318839447009</c:v>
                </c:pt>
                <c:pt idx="4809">
                  <c:v>81.255961827177202</c:v>
                </c:pt>
                <c:pt idx="4810">
                  <c:v>81.266606893915295</c:v>
                </c:pt>
                <c:pt idx="4811">
                  <c:v>81.277254056418698</c:v>
                </c:pt>
                <c:pt idx="4812">
                  <c:v>81.287903338522099</c:v>
                </c:pt>
                <c:pt idx="4813">
                  <c:v>81.298554766008493</c:v>
                </c:pt>
                <c:pt idx="4814">
                  <c:v>81.426546730024342</c:v>
                </c:pt>
                <c:pt idx="4815">
                  <c:v>81.437227952530904</c:v>
                </c:pt>
                <c:pt idx="4816">
                  <c:v>81.447911617653801</c:v>
                </c:pt>
                <c:pt idx="4817">
                  <c:v>81.458597748771481</c:v>
                </c:pt>
                <c:pt idx="4818">
                  <c:v>81.469286363752502</c:v>
                </c:pt>
                <c:pt idx="4819">
                  <c:v>81.479977487983788</c:v>
                </c:pt>
                <c:pt idx="4820">
                  <c:v>81.490671137477179</c:v>
                </c:pt>
                <c:pt idx="4821">
                  <c:v>81.501367339933083</c:v>
                </c:pt>
                <c:pt idx="4822">
                  <c:v>81.512066110602149</c:v>
                </c:pt>
                <c:pt idx="4823">
                  <c:v>81.640659717507205</c:v>
                </c:pt>
                <c:pt idx="4824">
                  <c:v>81.651393857018249</c:v>
                </c:pt>
                <c:pt idx="4825">
                  <c:v>81.662130867820494</c:v>
                </c:pt>
                <c:pt idx="4826">
                  <c:v>81.672870767128515</c:v>
                </c:pt>
                <c:pt idx="4827">
                  <c:v>81.683613580482003</c:v>
                </c:pt>
                <c:pt idx="4828">
                  <c:v>81.694359328746401</c:v>
                </c:pt>
                <c:pt idx="4829">
                  <c:v>81.705108028679788</c:v>
                </c:pt>
                <c:pt idx="4830">
                  <c:v>81.715859703949505</c:v>
                </c:pt>
                <c:pt idx="4831">
                  <c:v>81.726614377233403</c:v>
                </c:pt>
                <c:pt idx="4832">
                  <c:v>81.866707404415109</c:v>
                </c:pt>
                <c:pt idx="4833">
                  <c:v>81.877506241413201</c:v>
                </c:pt>
                <c:pt idx="4834">
                  <c:v>81.88830839186214</c:v>
                </c:pt>
                <c:pt idx="4835">
                  <c:v>81.899113873707805</c:v>
                </c:pt>
                <c:pt idx="4836">
                  <c:v>81.909922710235492</c:v>
                </c:pt>
                <c:pt idx="4837">
                  <c:v>81.920734921353798</c:v>
                </c:pt>
                <c:pt idx="4838">
                  <c:v>81.931550528842948</c:v>
                </c:pt>
                <c:pt idx="4839">
                  <c:v>81.942369551620502</c:v>
                </c:pt>
                <c:pt idx="4840">
                  <c:v>82.083337215650715</c:v>
                </c:pt>
                <c:pt idx="4841">
                  <c:v>82.094206250079992</c:v>
                </c:pt>
                <c:pt idx="4842">
                  <c:v>82.105079012251124</c:v>
                </c:pt>
                <c:pt idx="4843">
                  <c:v>82.115955523383448</c:v>
                </c:pt>
                <c:pt idx="4844">
                  <c:v>82.126835801510424</c:v>
                </c:pt>
                <c:pt idx="4845">
                  <c:v>82.137719869266306</c:v>
                </c:pt>
                <c:pt idx="4846">
                  <c:v>82.148607745918525</c:v>
                </c:pt>
                <c:pt idx="4847">
                  <c:v>82.159499454678098</c:v>
                </c:pt>
                <c:pt idx="4848">
                  <c:v>82.170395013595524</c:v>
                </c:pt>
                <c:pt idx="4849">
                  <c:v>82.301449489846291</c:v>
                </c:pt>
                <c:pt idx="4850">
                  <c:v>82.312396961956182</c:v>
                </c:pt>
                <c:pt idx="4851">
                  <c:v>82.323348569434259</c:v>
                </c:pt>
                <c:pt idx="4852">
                  <c:v>82.334304332813758</c:v>
                </c:pt>
                <c:pt idx="4853">
                  <c:v>82.345264271924904</c:v>
                </c:pt>
                <c:pt idx="4854">
                  <c:v>82.3562284055497</c:v>
                </c:pt>
                <c:pt idx="4855">
                  <c:v>82.367196756427148</c:v>
                </c:pt>
                <c:pt idx="4856">
                  <c:v>82.378169342303948</c:v>
                </c:pt>
                <c:pt idx="4857">
                  <c:v>82.389146184579559</c:v>
                </c:pt>
                <c:pt idx="4858">
                  <c:v>82.521207541189611</c:v>
                </c:pt>
                <c:pt idx="4859">
                  <c:v>82.532241529214005</c:v>
                </c:pt>
                <c:pt idx="4860">
                  <c:v>82.543280052043698</c:v>
                </c:pt>
                <c:pt idx="4861">
                  <c:v>82.554323125568501</c:v>
                </c:pt>
                <c:pt idx="4862">
                  <c:v>82.565370773318648</c:v>
                </c:pt>
                <c:pt idx="4863">
                  <c:v>82.576423016784517</c:v>
                </c:pt>
                <c:pt idx="4864">
                  <c:v>82.5874798733186</c:v>
                </c:pt>
                <c:pt idx="4865">
                  <c:v>82.598541361853208</c:v>
                </c:pt>
                <c:pt idx="4866">
                  <c:v>82.609607503635758</c:v>
                </c:pt>
                <c:pt idx="4867">
                  <c:v>82.742771131891288</c:v>
                </c:pt>
                <c:pt idx="4868">
                  <c:v>82.753899514542383</c:v>
                </c:pt>
                <c:pt idx="4869">
                  <c:v>82.765032819197785</c:v>
                </c:pt>
                <c:pt idx="4870">
                  <c:v>82.776171068597989</c:v>
                </c:pt>
                <c:pt idx="4871">
                  <c:v>82.787314277627203</c:v>
                </c:pt>
                <c:pt idx="4872">
                  <c:v>82.798462465554479</c:v>
                </c:pt>
                <c:pt idx="4873">
                  <c:v>82.809615651800726</c:v>
                </c:pt>
                <c:pt idx="4874">
                  <c:v>82.820773858130124</c:v>
                </c:pt>
                <c:pt idx="4875">
                  <c:v>82.831937098820688</c:v>
                </c:pt>
                <c:pt idx="4876">
                  <c:v>82.966295680658774</c:v>
                </c:pt>
                <c:pt idx="4877">
                  <c:v>82.977526101572295</c:v>
                </c:pt>
                <c:pt idx="4878">
                  <c:v>82.988761819271758</c:v>
                </c:pt>
                <c:pt idx="4879">
                  <c:v>83.000002852629081</c:v>
                </c:pt>
                <c:pt idx="4880">
                  <c:v>83.011249219332569</c:v>
                </c:pt>
                <c:pt idx="4881">
                  <c:v>83.022500940808499</c:v>
                </c:pt>
                <c:pt idx="4882">
                  <c:v>83.033758032735406</c:v>
                </c:pt>
                <c:pt idx="4883">
                  <c:v>83.045020509512426</c:v>
                </c:pt>
                <c:pt idx="4884">
                  <c:v>83.056288397407741</c:v>
                </c:pt>
                <c:pt idx="4885">
                  <c:v>83.203271103985927</c:v>
                </c:pt>
                <c:pt idx="4886">
                  <c:v>83.214616564466922</c:v>
                </c:pt>
                <c:pt idx="4887">
                  <c:v>83.225967697396101</c:v>
                </c:pt>
                <c:pt idx="4888">
                  <c:v>83.237324521343069</c:v>
                </c:pt>
                <c:pt idx="4889">
                  <c:v>83.248687053535178</c:v>
                </c:pt>
                <c:pt idx="4890">
                  <c:v>83.260055311994819</c:v>
                </c:pt>
                <c:pt idx="4891">
                  <c:v>83.271429311728582</c:v>
                </c:pt>
                <c:pt idx="4892">
                  <c:v>83.282809072613858</c:v>
                </c:pt>
                <c:pt idx="4893">
                  <c:v>83.431277834799758</c:v>
                </c:pt>
                <c:pt idx="4894">
                  <c:v>83.442740008329949</c:v>
                </c:pt>
                <c:pt idx="4895">
                  <c:v>83.454208193656441</c:v>
                </c:pt>
                <c:pt idx="4896">
                  <c:v>83.465682408374406</c:v>
                </c:pt>
                <c:pt idx="4897">
                  <c:v>83.477162668586004</c:v>
                </c:pt>
                <c:pt idx="4898">
                  <c:v>83.488648984732322</c:v>
                </c:pt>
                <c:pt idx="4899">
                  <c:v>83.500141379034858</c:v>
                </c:pt>
                <c:pt idx="4900">
                  <c:v>83.511639865283485</c:v>
                </c:pt>
                <c:pt idx="4901">
                  <c:v>83.661681820809108</c:v>
                </c:pt>
                <c:pt idx="4902">
                  <c:v>83.673267255238201</c:v>
                </c:pt>
                <c:pt idx="4903">
                  <c:v>83.684859018528925</c:v>
                </c:pt>
                <c:pt idx="4904">
                  <c:v>83.696457122615158</c:v>
                </c:pt>
                <c:pt idx="4905">
                  <c:v>83.7080615831117</c:v>
                </c:pt>
                <c:pt idx="4906">
                  <c:v>83.719672414447302</c:v>
                </c:pt>
                <c:pt idx="4907">
                  <c:v>83.731289632390499</c:v>
                </c:pt>
                <c:pt idx="4908">
                  <c:v>83.742913250334027</c:v>
                </c:pt>
                <c:pt idx="4909">
                  <c:v>83.754543287304259</c:v>
                </c:pt>
                <c:pt idx="4910">
                  <c:v>83.894609392781419</c:v>
                </c:pt>
                <c:pt idx="4911">
                  <c:v>83.906324137682319</c:v>
                </c:pt>
                <c:pt idx="4912">
                  <c:v>83.918045498953404</c:v>
                </c:pt>
                <c:pt idx="4913">
                  <c:v>83.9297734888317</c:v>
                </c:pt>
                <c:pt idx="4914">
                  <c:v>83.941508117605878</c:v>
                </c:pt>
                <c:pt idx="4915">
                  <c:v>83.953249405001785</c:v>
                </c:pt>
                <c:pt idx="4916">
                  <c:v>83.964997357684254</c:v>
                </c:pt>
                <c:pt idx="4917">
                  <c:v>83.976751993432558</c:v>
                </c:pt>
                <c:pt idx="4918">
                  <c:v>83.988513322503948</c:v>
                </c:pt>
                <c:pt idx="4919">
                  <c:v>84.130176203593308</c:v>
                </c:pt>
                <c:pt idx="4920">
                  <c:v>84.142025734831748</c:v>
                </c:pt>
                <c:pt idx="4921">
                  <c:v>84.153882140999059</c:v>
                </c:pt>
                <c:pt idx="4922">
                  <c:v>84.165745427363078</c:v>
                </c:pt>
                <c:pt idx="4923">
                  <c:v>84.177615609568804</c:v>
                </c:pt>
                <c:pt idx="4924">
                  <c:v>84.189492702562305</c:v>
                </c:pt>
                <c:pt idx="4925">
                  <c:v>84.201376710484354</c:v>
                </c:pt>
                <c:pt idx="4926">
                  <c:v>84.213267651356247</c:v>
                </c:pt>
                <c:pt idx="4927">
                  <c:v>84.225165534246898</c:v>
                </c:pt>
                <c:pt idx="4928">
                  <c:v>84.368485720678748</c:v>
                </c:pt>
                <c:pt idx="4929">
                  <c:v>84.380474865072699</c:v>
                </c:pt>
                <c:pt idx="4930">
                  <c:v>84.392471105818458</c:v>
                </c:pt>
                <c:pt idx="4931">
                  <c:v>84.404474449644027</c:v>
                </c:pt>
                <c:pt idx="4932">
                  <c:v>84.416484908724399</c:v>
                </c:pt>
                <c:pt idx="4933">
                  <c:v>84.428502493745</c:v>
                </c:pt>
                <c:pt idx="4934">
                  <c:v>84.440527215755296</c:v>
                </c:pt>
                <c:pt idx="4935">
                  <c:v>84.452559078438682</c:v>
                </c:pt>
                <c:pt idx="4936">
                  <c:v>84.464598096193399</c:v>
                </c:pt>
                <c:pt idx="4937">
                  <c:v>84.621760646609758</c:v>
                </c:pt>
                <c:pt idx="4938">
                  <c:v>84.633900792860388</c:v>
                </c:pt>
                <c:pt idx="4939">
                  <c:v>84.646048229458458</c:v>
                </c:pt>
                <c:pt idx="4940">
                  <c:v>84.658202962400594</c:v>
                </c:pt>
                <c:pt idx="4941">
                  <c:v>84.670364998750259</c:v>
                </c:pt>
                <c:pt idx="4942">
                  <c:v>84.682534351260458</c:v>
                </c:pt>
                <c:pt idx="4943">
                  <c:v>84.69471101999271</c:v>
                </c:pt>
                <c:pt idx="4944">
                  <c:v>84.706895019405849</c:v>
                </c:pt>
                <c:pt idx="4945">
                  <c:v>84.865957207471027</c:v>
                </c:pt>
                <c:pt idx="4946">
                  <c:v>84.878244555174348</c:v>
                </c:pt>
                <c:pt idx="4947">
                  <c:v>84.890539336628706</c:v>
                </c:pt>
                <c:pt idx="4948">
                  <c:v>84.902841559050088</c:v>
                </c:pt>
                <c:pt idx="4949">
                  <c:v>84.915151221493304</c:v>
                </c:pt>
                <c:pt idx="4950">
                  <c:v>84.927468334339082</c:v>
                </c:pt>
                <c:pt idx="4951">
                  <c:v>84.939792902487909</c:v>
                </c:pt>
                <c:pt idx="4952">
                  <c:v>84.952124933246694</c:v>
                </c:pt>
                <c:pt idx="4953">
                  <c:v>85.113122707370223</c:v>
                </c:pt>
                <c:pt idx="4954">
                  <c:v>85.125559733266059</c:v>
                </c:pt>
                <c:pt idx="4955">
                  <c:v>85.138004295832204</c:v>
                </c:pt>
                <c:pt idx="4956">
                  <c:v>85.150456394672759</c:v>
                </c:pt>
                <c:pt idx="4957">
                  <c:v>85.162916034779727</c:v>
                </c:pt>
                <c:pt idx="4958">
                  <c:v>85.17538322111578</c:v>
                </c:pt>
                <c:pt idx="4959">
                  <c:v>85.187857956267379</c:v>
                </c:pt>
                <c:pt idx="4960">
                  <c:v>85.200340244800898</c:v>
                </c:pt>
                <c:pt idx="4961">
                  <c:v>85.212830089973423</c:v>
                </c:pt>
                <c:pt idx="4962">
                  <c:v>85.363298746008198</c:v>
                </c:pt>
                <c:pt idx="4963">
                  <c:v>85.375887093291254</c:v>
                </c:pt>
                <c:pt idx="4964">
                  <c:v>85.388483033773056</c:v>
                </c:pt>
                <c:pt idx="4965">
                  <c:v>85.401086571318899</c:v>
                </c:pt>
                <c:pt idx="4966">
                  <c:v>85.413697704131394</c:v>
                </c:pt>
                <c:pt idx="4967">
                  <c:v>85.426316440369902</c:v>
                </c:pt>
                <c:pt idx="4968">
                  <c:v>85.438942777568258</c:v>
                </c:pt>
                <c:pt idx="4969">
                  <c:v>85.451576717735819</c:v>
                </c:pt>
                <c:pt idx="4970">
                  <c:v>85.46421826050765</c:v>
                </c:pt>
                <c:pt idx="4971">
                  <c:v>85.616510336562158</c:v>
                </c:pt>
                <c:pt idx="4972">
                  <c:v>85.629250826968189</c:v>
                </c:pt>
                <c:pt idx="4973">
                  <c:v>85.641998933371681</c:v>
                </c:pt>
                <c:pt idx="4974">
                  <c:v>85.654754653946299</c:v>
                </c:pt>
                <c:pt idx="4975">
                  <c:v>85.667517988266027</c:v>
                </c:pt>
                <c:pt idx="4976">
                  <c:v>85.680288938765358</c:v>
                </c:pt>
                <c:pt idx="4977">
                  <c:v>85.693067502127079</c:v>
                </c:pt>
                <c:pt idx="4978">
                  <c:v>85.705853678959798</c:v>
                </c:pt>
                <c:pt idx="4979">
                  <c:v>85.718647471790007</c:v>
                </c:pt>
                <c:pt idx="4980">
                  <c:v>85.872766575003496</c:v>
                </c:pt>
                <c:pt idx="4981">
                  <c:v>85.885659266642705</c:v>
                </c:pt>
                <c:pt idx="4982">
                  <c:v>85.898559561128707</c:v>
                </c:pt>
                <c:pt idx="4983">
                  <c:v>85.911467450974143</c:v>
                </c:pt>
                <c:pt idx="4984">
                  <c:v>85.924382936329494</c:v>
                </c:pt>
                <c:pt idx="4985">
                  <c:v>85.937306016710409</c:v>
                </c:pt>
                <c:pt idx="4986">
                  <c:v>85.950236689649614</c:v>
                </c:pt>
                <c:pt idx="4987">
                  <c:v>85.963174952863582</c:v>
                </c:pt>
                <c:pt idx="4988">
                  <c:v>85.976120804557482</c:v>
                </c:pt>
                <c:pt idx="4989">
                  <c:v>86.145106368587108</c:v>
                </c:pt>
                <c:pt idx="4990">
                  <c:v>86.158158207313988</c:v>
                </c:pt>
                <c:pt idx="4991">
                  <c:v>86.171217598905301</c:v>
                </c:pt>
                <c:pt idx="4992">
                  <c:v>86.184284535690082</c:v>
                </c:pt>
                <c:pt idx="4993">
                  <c:v>86.197359016968278</c:v>
                </c:pt>
                <c:pt idx="4994">
                  <c:v>86.210441040365396</c:v>
                </c:pt>
                <c:pt idx="4995">
                  <c:v>86.223530601011106</c:v>
                </c:pt>
                <c:pt idx="4996">
                  <c:v>86.236627697961723</c:v>
                </c:pt>
                <c:pt idx="4997">
                  <c:v>86.407574086392827</c:v>
                </c:pt>
                <c:pt idx="4998">
                  <c:v>86.42077631062125</c:v>
                </c:pt>
                <c:pt idx="4999">
                  <c:v>86.433986016728596</c:v>
                </c:pt>
                <c:pt idx="5000">
                  <c:v>86.447203199569785</c:v>
                </c:pt>
                <c:pt idx="5001">
                  <c:v>86.460427857651325</c:v>
                </c:pt>
                <c:pt idx="5002">
                  <c:v>86.473659986835926</c:v>
                </c:pt>
                <c:pt idx="5003">
                  <c:v>86.486899581551398</c:v>
                </c:pt>
                <c:pt idx="5004">
                  <c:v>86.500146639454258</c:v>
                </c:pt>
                <c:pt idx="5005">
                  <c:v>86.673035658546439</c:v>
                </c:pt>
                <c:pt idx="5006">
                  <c:v>86.686386770770369</c:v>
                </c:pt>
                <c:pt idx="5007">
                  <c:v>86.699745285940793</c:v>
                </c:pt>
                <c:pt idx="5008">
                  <c:v>86.713111197695099</c:v>
                </c:pt>
                <c:pt idx="5009">
                  <c:v>86.726484506063656</c:v>
                </c:pt>
                <c:pt idx="5010">
                  <c:v>86.739865202828582</c:v>
                </c:pt>
                <c:pt idx="5011">
                  <c:v>86.753253285645698</c:v>
                </c:pt>
                <c:pt idx="5012">
                  <c:v>86.766648751134582</c:v>
                </c:pt>
                <c:pt idx="5013">
                  <c:v>86.941459752843585</c:v>
                </c:pt>
                <c:pt idx="5014">
                  <c:v>86.954958151356749</c:v>
                </c:pt>
                <c:pt idx="5015">
                  <c:v>86.968463873397923</c:v>
                </c:pt>
                <c:pt idx="5016">
                  <c:v>86.981976918722978</c:v>
                </c:pt>
                <c:pt idx="5017">
                  <c:v>86.995497278048006</c:v>
                </c:pt>
                <c:pt idx="5018">
                  <c:v>87.009024952590309</c:v>
                </c:pt>
                <c:pt idx="5019">
                  <c:v>87.022559937205699</c:v>
                </c:pt>
                <c:pt idx="5020">
                  <c:v>87.036102225988699</c:v>
                </c:pt>
                <c:pt idx="5021">
                  <c:v>87.049651817812887</c:v>
                </c:pt>
                <c:pt idx="5022">
                  <c:v>87.212815381841395</c:v>
                </c:pt>
                <c:pt idx="5023">
                  <c:v>87.226459625755496</c:v>
                </c:pt>
                <c:pt idx="5024">
                  <c:v>87.240111130703312</c:v>
                </c:pt>
                <c:pt idx="5025">
                  <c:v>87.253769894523558</c:v>
                </c:pt>
                <c:pt idx="5026">
                  <c:v>87.267435914842096</c:v>
                </c:pt>
                <c:pt idx="5027">
                  <c:v>87.281109189071614</c:v>
                </c:pt>
                <c:pt idx="5028">
                  <c:v>87.294789714958682</c:v>
                </c:pt>
                <c:pt idx="5029">
                  <c:v>87.308477491255985</c:v>
                </c:pt>
                <c:pt idx="5030">
                  <c:v>87.32217251260569</c:v>
                </c:pt>
                <c:pt idx="5031">
                  <c:v>87.487077471271007</c:v>
                </c:pt>
                <c:pt idx="5032">
                  <c:v>87.500866566102701</c:v>
                </c:pt>
                <c:pt idx="5033">
                  <c:v>87.514662889671399</c:v>
                </c:pt>
                <c:pt idx="5034">
                  <c:v>87.528466441945696</c:v>
                </c:pt>
                <c:pt idx="5035">
                  <c:v>87.542277223109181</c:v>
                </c:pt>
                <c:pt idx="5036">
                  <c:v>87.556095231487348</c:v>
                </c:pt>
                <c:pt idx="5037">
                  <c:v>87.569920465680127</c:v>
                </c:pt>
                <c:pt idx="5038">
                  <c:v>87.583752928913512</c:v>
                </c:pt>
                <c:pt idx="5039">
                  <c:v>87.597592618722601</c:v>
                </c:pt>
                <c:pt idx="5040">
                  <c:v>87.778166536552703</c:v>
                </c:pt>
                <c:pt idx="5041">
                  <c:v>87.792107489495194</c:v>
                </c:pt>
                <c:pt idx="5042">
                  <c:v>87.806055688129106</c:v>
                </c:pt>
                <c:pt idx="5043">
                  <c:v>87.820011132819559</c:v>
                </c:pt>
                <c:pt idx="5044">
                  <c:v>87.833973826550974</c:v>
                </c:pt>
                <c:pt idx="5045">
                  <c:v>87.847943773036803</c:v>
                </c:pt>
                <c:pt idx="5046">
                  <c:v>87.861920974437496</c:v>
                </c:pt>
                <c:pt idx="5047">
                  <c:v>87.875905435045482</c:v>
                </c:pt>
                <c:pt idx="5048">
                  <c:v>88.058365525525389</c:v>
                </c:pt>
                <c:pt idx="5049">
                  <c:v>88.072452002418359</c:v>
                </c:pt>
                <c:pt idx="5050">
                  <c:v>88.086545803327098</c:v>
                </c:pt>
                <c:pt idx="5051">
                  <c:v>88.100646934307505</c:v>
                </c:pt>
                <c:pt idx="5052">
                  <c:v>88.114755397338783</c:v>
                </c:pt>
                <c:pt idx="5053">
                  <c:v>88.128871203957289</c:v>
                </c:pt>
                <c:pt idx="5054">
                  <c:v>88.142994358395683</c:v>
                </c:pt>
                <c:pt idx="5055">
                  <c:v>88.157124868201706</c:v>
                </c:pt>
                <c:pt idx="5056">
                  <c:v>88.341494163030305</c:v>
                </c:pt>
                <c:pt idx="5057">
                  <c:v>88.355728453225069</c:v>
                </c:pt>
                <c:pt idx="5058">
                  <c:v>88.369970222923627</c:v>
                </c:pt>
                <c:pt idx="5059">
                  <c:v>88.384219482019446</c:v>
                </c:pt>
                <c:pt idx="5060">
                  <c:v>88.398476239733554</c:v>
                </c:pt>
                <c:pt idx="5061">
                  <c:v>88.41274051122808</c:v>
                </c:pt>
                <c:pt idx="5062">
                  <c:v>88.427012301858781</c:v>
                </c:pt>
                <c:pt idx="5063">
                  <c:v>88.44129162696855</c:v>
                </c:pt>
                <c:pt idx="5064">
                  <c:v>88.627613794322727</c:v>
                </c:pt>
                <c:pt idx="5065">
                  <c:v>88.641999873680959</c:v>
                </c:pt>
                <c:pt idx="5066">
                  <c:v>88.656393683096283</c:v>
                </c:pt>
                <c:pt idx="5067">
                  <c:v>88.670795233800604</c:v>
                </c:pt>
                <c:pt idx="5068">
                  <c:v>88.685204544242296</c:v>
                </c:pt>
                <c:pt idx="5069">
                  <c:v>88.699621627874393</c:v>
                </c:pt>
                <c:pt idx="5070">
                  <c:v>88.714046503448699</c:v>
                </c:pt>
                <c:pt idx="5071">
                  <c:v>88.728479182166495</c:v>
                </c:pt>
                <c:pt idx="5072">
                  <c:v>88.74291968716436</c:v>
                </c:pt>
                <c:pt idx="5073">
                  <c:v>88.916822248023422</c:v>
                </c:pt>
                <c:pt idx="5074">
                  <c:v>88.931366066577993</c:v>
                </c:pt>
                <c:pt idx="5075">
                  <c:v>88.945917968174697</c:v>
                </c:pt>
                <c:pt idx="5076">
                  <c:v>88.960477971047396</c:v>
                </c:pt>
                <c:pt idx="5077">
                  <c:v>88.975046097873758</c:v>
                </c:pt>
                <c:pt idx="5078">
                  <c:v>88.989622369749426</c:v>
                </c:pt>
                <c:pt idx="5079">
                  <c:v>89.004206808956113</c:v>
                </c:pt>
                <c:pt idx="5080">
                  <c:v>89.018799436436396</c:v>
                </c:pt>
                <c:pt idx="5081">
                  <c:v>89.033400273438914</c:v>
                </c:pt>
                <c:pt idx="5082">
                  <c:v>89.209259263280714</c:v>
                </c:pt>
                <c:pt idx="5083">
                  <c:v>89.223969001117482</c:v>
                </c:pt>
                <c:pt idx="5084">
                  <c:v>89.238687293088958</c:v>
                </c:pt>
                <c:pt idx="5085">
                  <c:v>89.253414165466381</c:v>
                </c:pt>
                <c:pt idx="5086">
                  <c:v>89.268149646284598</c:v>
                </c:pt>
                <c:pt idx="5087">
                  <c:v>89.282893762696389</c:v>
                </c:pt>
                <c:pt idx="5088">
                  <c:v>89.297646543132927</c:v>
                </c:pt>
                <c:pt idx="5089">
                  <c:v>89.312408014593927</c:v>
                </c:pt>
                <c:pt idx="5090">
                  <c:v>89.327178207825824</c:v>
                </c:pt>
                <c:pt idx="5091">
                  <c:v>89.519997904768005</c:v>
                </c:pt>
                <c:pt idx="5092">
                  <c:v>89.534893376112791</c:v>
                </c:pt>
                <c:pt idx="5093">
                  <c:v>89.549798036788943</c:v>
                </c:pt>
                <c:pt idx="5094">
                  <c:v>89.564711923022401</c:v>
                </c:pt>
                <c:pt idx="5095">
                  <c:v>89.579635066712498</c:v>
                </c:pt>
                <c:pt idx="5096">
                  <c:v>89.594567504631783</c:v>
                </c:pt>
                <c:pt idx="5097">
                  <c:v>89.609509271116806</c:v>
                </c:pt>
                <c:pt idx="5098">
                  <c:v>89.624460401082601</c:v>
                </c:pt>
                <c:pt idx="5099">
                  <c:v>89.819694092798699</c:v>
                </c:pt>
                <c:pt idx="5100">
                  <c:v>89.834780260812096</c:v>
                </c:pt>
                <c:pt idx="5101">
                  <c:v>89.849876372618624</c:v>
                </c:pt>
                <c:pt idx="5102">
                  <c:v>89.864982465508902</c:v>
                </c:pt>
                <c:pt idx="5103">
                  <c:v>89.880098586633025</c:v>
                </c:pt>
                <c:pt idx="5104">
                  <c:v>89.895224774317796</c:v>
                </c:pt>
                <c:pt idx="5105">
                  <c:v>89.910361073155002</c:v>
                </c:pt>
                <c:pt idx="5106">
                  <c:v>89.925507524849948</c:v>
                </c:pt>
                <c:pt idx="5107">
                  <c:v>90.12335571652568</c:v>
                </c:pt>
                <c:pt idx="5108">
                  <c:v>90.138649070568079</c:v>
                </c:pt>
                <c:pt idx="5109">
                  <c:v>90.153953270956748</c:v>
                </c:pt>
                <c:pt idx="5110">
                  <c:v>90.169268371054088</c:v>
                </c:pt>
                <c:pt idx="5111">
                  <c:v>90.184594419625299</c:v>
                </c:pt>
                <c:pt idx="5112">
                  <c:v>90.199931465831398</c:v>
                </c:pt>
                <c:pt idx="5113">
                  <c:v>90.215279561633906</c:v>
                </c:pt>
                <c:pt idx="5114">
                  <c:v>90.230638759998911</c:v>
                </c:pt>
                <c:pt idx="5115">
                  <c:v>90.431342649860227</c:v>
                </c:pt>
                <c:pt idx="5116">
                  <c:v>90.446862892683839</c:v>
                </c:pt>
                <c:pt idx="5117">
                  <c:v>90.4623950590139</c:v>
                </c:pt>
                <c:pt idx="5118">
                  <c:v>90.477939206320201</c:v>
                </c:pt>
                <c:pt idx="5119">
                  <c:v>90.493495393170093</c:v>
                </c:pt>
                <c:pt idx="5120">
                  <c:v>90.50906368090115</c:v>
                </c:pt>
                <c:pt idx="5121">
                  <c:v>90.524644127409488</c:v>
                </c:pt>
                <c:pt idx="5122">
                  <c:v>90.540236794307859</c:v>
                </c:pt>
                <c:pt idx="5123">
                  <c:v>90.744081738448202</c:v>
                </c:pt>
                <c:pt idx="5124">
                  <c:v>90.759852074167583</c:v>
                </c:pt>
                <c:pt idx="5125">
                  <c:v>90.775635590605049</c:v>
                </c:pt>
                <c:pt idx="5126">
                  <c:v>90.791432354668359</c:v>
                </c:pt>
                <c:pt idx="5127">
                  <c:v>90.807242435852402</c:v>
                </c:pt>
                <c:pt idx="5128">
                  <c:v>90.823065905235225</c:v>
                </c:pt>
                <c:pt idx="5129">
                  <c:v>90.838902830484813</c:v>
                </c:pt>
                <c:pt idx="5130">
                  <c:v>90.854753278998004</c:v>
                </c:pt>
                <c:pt idx="5131">
                  <c:v>90.870617324072782</c:v>
                </c:pt>
                <c:pt idx="5132">
                  <c:v>91.062072761764156</c:v>
                </c:pt>
                <c:pt idx="5133">
                  <c:v>91.078120213494415</c:v>
                </c:pt>
                <c:pt idx="5134">
                  <c:v>91.094182304457519</c:v>
                </c:pt>
                <c:pt idx="5135">
                  <c:v>91.110259112639525</c:v>
                </c:pt>
                <c:pt idx="5136">
                  <c:v>91.126350716973505</c:v>
                </c:pt>
                <c:pt idx="5137">
                  <c:v>91.142457196573304</c:v>
                </c:pt>
                <c:pt idx="5138">
                  <c:v>91.158578634479525</c:v>
                </c:pt>
                <c:pt idx="5139">
                  <c:v>91.174715107463015</c:v>
                </c:pt>
                <c:pt idx="5140">
                  <c:v>91.190866699143527</c:v>
                </c:pt>
                <c:pt idx="5141">
                  <c:v>91.402251220772527</c:v>
                </c:pt>
                <c:pt idx="5142">
                  <c:v>91.418623335266048</c:v>
                </c:pt>
                <c:pt idx="5143">
                  <c:v>91.435011856199225</c:v>
                </c:pt>
                <c:pt idx="5144">
                  <c:v>91.451416878547903</c:v>
                </c:pt>
                <c:pt idx="5145">
                  <c:v>91.467838491834883</c:v>
                </c:pt>
                <c:pt idx="5146">
                  <c:v>91.484276787898992</c:v>
                </c:pt>
                <c:pt idx="5147">
                  <c:v>91.500731860495705</c:v>
                </c:pt>
                <c:pt idx="5148">
                  <c:v>91.517203802895395</c:v>
                </c:pt>
                <c:pt idx="5149">
                  <c:v>91.732917815889309</c:v>
                </c:pt>
                <c:pt idx="5150">
                  <c:v>91.749636098510706</c:v>
                </c:pt>
                <c:pt idx="5151">
                  <c:v>91.766372729964289</c:v>
                </c:pt>
                <c:pt idx="5152">
                  <c:v>91.783127813199258</c:v>
                </c:pt>
                <c:pt idx="5153">
                  <c:v>91.799901456187783</c:v>
                </c:pt>
                <c:pt idx="5154">
                  <c:v>91.816693761604327</c:v>
                </c:pt>
                <c:pt idx="5155">
                  <c:v>91.83350483711591</c:v>
                </c:pt>
                <c:pt idx="5156">
                  <c:v>91.850334788563558</c:v>
                </c:pt>
                <c:pt idx="5157">
                  <c:v>92.070891951597659</c:v>
                </c:pt>
                <c:pt idx="5158">
                  <c:v>92.087997822784772</c:v>
                </c:pt>
                <c:pt idx="5159">
                  <c:v>92.105124264852094</c:v>
                </c:pt>
                <c:pt idx="5160">
                  <c:v>92.122271397337158</c:v>
                </c:pt>
                <c:pt idx="5161">
                  <c:v>92.139439337952496</c:v>
                </c:pt>
                <c:pt idx="5162">
                  <c:v>92.156628211747901</c:v>
                </c:pt>
                <c:pt idx="5163">
                  <c:v>92.173838135763901</c:v>
                </c:pt>
                <c:pt idx="5164">
                  <c:v>92.191069235295885</c:v>
                </c:pt>
                <c:pt idx="5165">
                  <c:v>92.417057663429901</c:v>
                </c:pt>
                <c:pt idx="5166">
                  <c:v>92.434598537977507</c:v>
                </c:pt>
                <c:pt idx="5167">
                  <c:v>92.452162527143599</c:v>
                </c:pt>
                <c:pt idx="5168">
                  <c:v>92.469749765169794</c:v>
                </c:pt>
                <c:pt idx="5169">
                  <c:v>92.487360394455578</c:v>
                </c:pt>
                <c:pt idx="5170">
                  <c:v>92.50499454741589</c:v>
                </c:pt>
                <c:pt idx="5171">
                  <c:v>92.522652366115508</c:v>
                </c:pt>
                <c:pt idx="5172">
                  <c:v>92.540333989727444</c:v>
                </c:pt>
                <c:pt idx="5173">
                  <c:v>92.772427000454215</c:v>
                </c:pt>
                <c:pt idx="5174">
                  <c:v>92.790457177400015</c:v>
                </c:pt>
                <c:pt idx="5175">
                  <c:v>92.808513384835592</c:v>
                </c:pt>
                <c:pt idx="5176">
                  <c:v>92.826595775814098</c:v>
                </c:pt>
                <c:pt idx="5177">
                  <c:v>92.8447045096908</c:v>
                </c:pt>
                <c:pt idx="5178">
                  <c:v>92.862839745880919</c:v>
                </c:pt>
                <c:pt idx="5179">
                  <c:v>92.881001642034889</c:v>
                </c:pt>
                <c:pt idx="5180">
                  <c:v>92.899190360429358</c:v>
                </c:pt>
                <c:pt idx="5181">
                  <c:v>92.91740606255</c:v>
                </c:pt>
                <c:pt idx="5182">
                  <c:v>93.138159811375004</c:v>
                </c:pt>
                <c:pt idx="5183">
                  <c:v>93.156741581598808</c:v>
                </c:pt>
                <c:pt idx="5184">
                  <c:v>93.175352728456943</c:v>
                </c:pt>
                <c:pt idx="5185">
                  <c:v>93.193993432186488</c:v>
                </c:pt>
                <c:pt idx="5186">
                  <c:v>93.212663871287859</c:v>
                </c:pt>
                <c:pt idx="5187">
                  <c:v>93.231364232480885</c:v>
                </c:pt>
                <c:pt idx="5188">
                  <c:v>93.250094697039302</c:v>
                </c:pt>
                <c:pt idx="5189">
                  <c:v>93.268855450403578</c:v>
                </c:pt>
                <c:pt idx="5190">
                  <c:v>93.287646680208496</c:v>
                </c:pt>
                <c:pt idx="5191">
                  <c:v>93.430224944928611</c:v>
                </c:pt>
                <c:pt idx="5192">
                  <c:v>93.442414860190226</c:v>
                </c:pt>
                <c:pt idx="5193">
                  <c:v>93.454618377037107</c:v>
                </c:pt>
                <c:pt idx="5194">
                  <c:v>93.466835501465681</c:v>
                </c:pt>
                <c:pt idx="5195">
                  <c:v>93.479066264677527</c:v>
                </c:pt>
                <c:pt idx="5196">
                  <c:v>93.49131070030856</c:v>
                </c:pt>
                <c:pt idx="5197">
                  <c:v>93.5035688457086</c:v>
                </c:pt>
                <c:pt idx="5198">
                  <c:v>93.515840736493189</c:v>
                </c:pt>
                <c:pt idx="5199">
                  <c:v>93.676643473686454</c:v>
                </c:pt>
                <c:pt idx="5200">
                  <c:v>93.689111811577149</c:v>
                </c:pt>
                <c:pt idx="5201">
                  <c:v>93.701594473855991</c:v>
                </c:pt>
                <c:pt idx="5202">
                  <c:v>93.7140915005523</c:v>
                </c:pt>
                <c:pt idx="5203">
                  <c:v>93.726602926946398</c:v>
                </c:pt>
                <c:pt idx="5204">
                  <c:v>93.739128798789878</c:v>
                </c:pt>
                <c:pt idx="5205">
                  <c:v>93.751669151119827</c:v>
                </c:pt>
                <c:pt idx="5206">
                  <c:v>93.764224030052759</c:v>
                </c:pt>
                <c:pt idx="5207">
                  <c:v>93.928777623069124</c:v>
                </c:pt>
                <c:pt idx="5208">
                  <c:v>93.941540134863104</c:v>
                </c:pt>
                <c:pt idx="5209">
                  <c:v>93.954317791318914</c:v>
                </c:pt>
                <c:pt idx="5210">
                  <c:v>93.967110636087327</c:v>
                </c:pt>
                <c:pt idx="5211">
                  <c:v>93.979918711633388</c:v>
                </c:pt>
                <c:pt idx="5212">
                  <c:v>93.992742061668949</c:v>
                </c:pt>
                <c:pt idx="5213">
                  <c:v>94.005580728445182</c:v>
                </c:pt>
                <c:pt idx="5214">
                  <c:v>94.018434755948206</c:v>
                </c:pt>
                <c:pt idx="5215">
                  <c:v>94.1869549674485</c:v>
                </c:pt>
                <c:pt idx="5216">
                  <c:v>94.20002869389981</c:v>
                </c:pt>
                <c:pt idx="5217">
                  <c:v>94.213118451646096</c:v>
                </c:pt>
                <c:pt idx="5218">
                  <c:v>94.226224285921944</c:v>
                </c:pt>
                <c:pt idx="5219">
                  <c:v>94.2393462457959</c:v>
                </c:pt>
                <c:pt idx="5220">
                  <c:v>94.252484377081089</c:v>
                </c:pt>
                <c:pt idx="5221">
                  <c:v>94.265638724647701</c:v>
                </c:pt>
                <c:pt idx="5222">
                  <c:v>94.278809337441459</c:v>
                </c:pt>
                <c:pt idx="5223">
                  <c:v>94.451529031628127</c:v>
                </c:pt>
                <c:pt idx="5224">
                  <c:v>94.464932374596515</c:v>
                </c:pt>
                <c:pt idx="5225">
                  <c:v>94.478352705719189</c:v>
                </c:pt>
                <c:pt idx="5226">
                  <c:v>94.491790077565483</c:v>
                </c:pt>
                <c:pt idx="5227">
                  <c:v>94.505244539083748</c:v>
                </c:pt>
                <c:pt idx="5228">
                  <c:v>94.518716141870101</c:v>
                </c:pt>
                <c:pt idx="5229">
                  <c:v>94.532204935450778</c:v>
                </c:pt>
                <c:pt idx="5230">
                  <c:v>94.545710971300394</c:v>
                </c:pt>
                <c:pt idx="5231">
                  <c:v>94.736634762750199</c:v>
                </c:pt>
                <c:pt idx="5232">
                  <c:v>94.750405653157799</c:v>
                </c:pt>
                <c:pt idx="5233">
                  <c:v>94.764194627172813</c:v>
                </c:pt>
                <c:pt idx="5234">
                  <c:v>94.778001736237258</c:v>
                </c:pt>
                <c:pt idx="5235">
                  <c:v>94.791827037276803</c:v>
                </c:pt>
                <c:pt idx="5236">
                  <c:v>94.805670582860458</c:v>
                </c:pt>
                <c:pt idx="5237">
                  <c:v>94.819532429272726</c:v>
                </c:pt>
                <c:pt idx="5238">
                  <c:v>94.833412631305706</c:v>
                </c:pt>
                <c:pt idx="5239">
                  <c:v>95.015551181948524</c:v>
                </c:pt>
                <c:pt idx="5240">
                  <c:v>95.029694293894778</c:v>
                </c:pt>
                <c:pt idx="5241">
                  <c:v>95.043856615554319</c:v>
                </c:pt>
                <c:pt idx="5242">
                  <c:v>95.058038208720504</c:v>
                </c:pt>
                <c:pt idx="5243">
                  <c:v>95.072239132813507</c:v>
                </c:pt>
                <c:pt idx="5244">
                  <c:v>95.086459446887403</c:v>
                </c:pt>
                <c:pt idx="5245">
                  <c:v>95.100699209203896</c:v>
                </c:pt>
                <c:pt idx="5246">
                  <c:v>95.114958483048824</c:v>
                </c:pt>
                <c:pt idx="5247">
                  <c:v>95.302132136242108</c:v>
                </c:pt>
                <c:pt idx="5248">
                  <c:v>95.316670981348381</c:v>
                </c:pt>
                <c:pt idx="5249">
                  <c:v>95.331230267413602</c:v>
                </c:pt>
                <c:pt idx="5250">
                  <c:v>95.345810057724535</c:v>
                </c:pt>
                <c:pt idx="5251">
                  <c:v>95.360410415689088</c:v>
                </c:pt>
                <c:pt idx="5252">
                  <c:v>95.375031408335289</c:v>
                </c:pt>
                <c:pt idx="5253">
                  <c:v>95.389673099923002</c:v>
                </c:pt>
                <c:pt idx="5254">
                  <c:v>95.404335553523907</c:v>
                </c:pt>
                <c:pt idx="5255">
                  <c:v>95.596867176240281</c:v>
                </c:pt>
                <c:pt idx="5256">
                  <c:v>95.611827335696319</c:v>
                </c:pt>
                <c:pt idx="5257">
                  <c:v>95.626809272439203</c:v>
                </c:pt>
                <c:pt idx="5258">
                  <c:v>95.641813056361002</c:v>
                </c:pt>
                <c:pt idx="5259">
                  <c:v>95.656838759116255</c:v>
                </c:pt>
                <c:pt idx="5260">
                  <c:v>95.671886449714748</c:v>
                </c:pt>
                <c:pt idx="5261">
                  <c:v>95.686956197406289</c:v>
                </c:pt>
                <c:pt idx="5262">
                  <c:v>95.702048076923205</c:v>
                </c:pt>
                <c:pt idx="5263">
                  <c:v>95.900289302104881</c:v>
                </c:pt>
                <c:pt idx="5264">
                  <c:v>95.915698653820101</c:v>
                </c:pt>
                <c:pt idx="5265">
                  <c:v>95.9311312414886</c:v>
                </c:pt>
                <c:pt idx="5266">
                  <c:v>95.946587140784715</c:v>
                </c:pt>
                <c:pt idx="5267">
                  <c:v>95.962066428479602</c:v>
                </c:pt>
                <c:pt idx="5268">
                  <c:v>95.977569186182606</c:v>
                </c:pt>
                <c:pt idx="5269">
                  <c:v>95.993095485033407</c:v>
                </c:pt>
                <c:pt idx="5270">
                  <c:v>96.008645404723083</c:v>
                </c:pt>
                <c:pt idx="5271">
                  <c:v>96.212979950397994</c:v>
                </c:pt>
                <c:pt idx="5272">
                  <c:v>96.228868934892759</c:v>
                </c:pt>
                <c:pt idx="5273">
                  <c:v>96.244782749557601</c:v>
                </c:pt>
                <c:pt idx="5274">
                  <c:v>96.260721480111997</c:v>
                </c:pt>
                <c:pt idx="5275">
                  <c:v>96.276685207466258</c:v>
                </c:pt>
                <c:pt idx="5276">
                  <c:v>96.292674019684</c:v>
                </c:pt>
                <c:pt idx="5277">
                  <c:v>96.3086879969146</c:v>
                </c:pt>
                <c:pt idx="5278">
                  <c:v>96.324727228287301</c:v>
                </c:pt>
                <c:pt idx="5279">
                  <c:v>96.551976591033778</c:v>
                </c:pt>
                <c:pt idx="5280">
                  <c:v>96.568405095414178</c:v>
                </c:pt>
                <c:pt idx="5281">
                  <c:v>96.584860269590607</c:v>
                </c:pt>
                <c:pt idx="5282">
                  <c:v>96.601342205796385</c:v>
                </c:pt>
                <c:pt idx="5283">
                  <c:v>96.617850994592303</c:v>
                </c:pt>
                <c:pt idx="5284">
                  <c:v>96.634386729946513</c:v>
                </c:pt>
                <c:pt idx="5285">
                  <c:v>96.650949507167681</c:v>
                </c:pt>
                <c:pt idx="5286">
                  <c:v>96.885720940912123</c:v>
                </c:pt>
                <c:pt idx="5287">
                  <c:v>96.902700829933949</c:v>
                </c:pt>
                <c:pt idx="5288">
                  <c:v>96.9197093129102</c:v>
                </c:pt>
                <c:pt idx="5289">
                  <c:v>96.936746496077106</c:v>
                </c:pt>
                <c:pt idx="5290">
                  <c:v>96.953812475291102</c:v>
                </c:pt>
                <c:pt idx="5291">
                  <c:v>96.970907355114349</c:v>
                </c:pt>
                <c:pt idx="5292">
                  <c:v>96.988031239622288</c:v>
                </c:pt>
                <c:pt idx="5293">
                  <c:v>97.005184228293302</c:v>
                </c:pt>
                <c:pt idx="5294">
                  <c:v>97.230869641276911</c:v>
                </c:pt>
                <c:pt idx="5295">
                  <c:v>97.248441236333719</c:v>
                </c:pt>
                <c:pt idx="5296">
                  <c:v>97.266043547426449</c:v>
                </c:pt>
                <c:pt idx="5297">
                  <c:v>97.283676683317779</c:v>
                </c:pt>
                <c:pt idx="5298">
                  <c:v>97.301340759496242</c:v>
                </c:pt>
                <c:pt idx="5299">
                  <c:v>97.319035884788278</c:v>
                </c:pt>
                <c:pt idx="5300">
                  <c:v>97.336762176843408</c:v>
                </c:pt>
                <c:pt idx="5301">
                  <c:v>97.354519743178599</c:v>
                </c:pt>
                <c:pt idx="5302">
                  <c:v>97.588267150773959</c:v>
                </c:pt>
                <c:pt idx="5303">
                  <c:v>97.606474861538388</c:v>
                </c:pt>
                <c:pt idx="5304">
                  <c:v>97.624715623470209</c:v>
                </c:pt>
                <c:pt idx="5305">
                  <c:v>97.642989559365304</c:v>
                </c:pt>
                <c:pt idx="5306">
                  <c:v>97.661296795124599</c:v>
                </c:pt>
                <c:pt idx="5307">
                  <c:v>97.679637452569352</c:v>
                </c:pt>
                <c:pt idx="5308">
                  <c:v>97.698011656171559</c:v>
                </c:pt>
                <c:pt idx="5309">
                  <c:v>97.716419533565301</c:v>
                </c:pt>
                <c:pt idx="5310">
                  <c:v>97.958844451500298</c:v>
                </c:pt>
                <c:pt idx="5311">
                  <c:v>97.977737287650896</c:v>
                </c:pt>
                <c:pt idx="5312">
                  <c:v>97.99666575937789</c:v>
                </c:pt>
                <c:pt idx="5313">
                  <c:v>98.015629999367391</c:v>
                </c:pt>
                <c:pt idx="5314">
                  <c:v>98.034630147462678</c:v>
                </c:pt>
                <c:pt idx="5315">
                  <c:v>98.053666336719189</c:v>
                </c:pt>
                <c:pt idx="5316">
                  <c:v>98.072738711543948</c:v>
                </c:pt>
                <c:pt idx="5317">
                  <c:v>98.091847405176395</c:v>
                </c:pt>
                <c:pt idx="5318">
                  <c:v>98.343630146508389</c:v>
                </c:pt>
                <c:pt idx="5319">
                  <c:v>98.363262325291004</c:v>
                </c:pt>
                <c:pt idx="5320">
                  <c:v>98.382932997165241</c:v>
                </c:pt>
                <c:pt idx="5321">
                  <c:v>98.402642313146288</c:v>
                </c:pt>
                <c:pt idx="5322">
                  <c:v>98.422390422663696</c:v>
                </c:pt>
                <c:pt idx="5323">
                  <c:v>98.442177482547606</c:v>
                </c:pt>
                <c:pt idx="5324">
                  <c:v>98.462003640644497</c:v>
                </c:pt>
                <c:pt idx="5325">
                  <c:v>98.481869054422603</c:v>
                </c:pt>
                <c:pt idx="5326">
                  <c:v>98.764194841413925</c:v>
                </c:pt>
                <c:pt idx="5327">
                  <c:v>98.784668128255504</c:v>
                </c:pt>
                <c:pt idx="5328">
                  <c:v>98.805183247605882</c:v>
                </c:pt>
                <c:pt idx="5329">
                  <c:v>98.825740368195056</c:v>
                </c:pt>
                <c:pt idx="5330">
                  <c:v>98.846339660550299</c:v>
                </c:pt>
                <c:pt idx="5331">
                  <c:v>98.866981296292579</c:v>
                </c:pt>
                <c:pt idx="5332">
                  <c:v>98.887665443787526</c:v>
                </c:pt>
                <c:pt idx="5333">
                  <c:v>99.181805467981548</c:v>
                </c:pt>
                <c:pt idx="5334">
                  <c:v>99.203148495952206</c:v>
                </c:pt>
                <c:pt idx="5335">
                  <c:v>99.224536904242427</c:v>
                </c:pt>
                <c:pt idx="5336">
                  <c:v>99.245970881916406</c:v>
                </c:pt>
                <c:pt idx="5337">
                  <c:v>99.267450615116829</c:v>
                </c:pt>
                <c:pt idx="5338">
                  <c:v>99.288976298964258</c:v>
                </c:pt>
                <c:pt idx="5339">
                  <c:v>99.310548120150358</c:v>
                </c:pt>
                <c:pt idx="5340">
                  <c:v>99.332166270539688</c:v>
                </c:pt>
                <c:pt idx="5341">
                  <c:v>99.617507470453788</c:v>
                </c:pt>
                <c:pt idx="5342">
                  <c:v>99.639794978181456</c:v>
                </c:pt>
                <c:pt idx="5343">
                  <c:v>99.662131823521548</c:v>
                </c:pt>
                <c:pt idx="5344">
                  <c:v>99.684518215964758</c:v>
                </c:pt>
                <c:pt idx="5345">
                  <c:v>99.706954361955596</c:v>
                </c:pt>
                <c:pt idx="5346">
                  <c:v>99.729440478807206</c:v>
                </c:pt>
                <c:pt idx="5347">
                  <c:v>99.751976776374789</c:v>
                </c:pt>
                <c:pt idx="5348">
                  <c:v>99.774563466218581</c:v>
                </c:pt>
                <c:pt idx="5349">
                  <c:v>100.07287602203341</c:v>
                </c:pt>
                <c:pt idx="5350">
                  <c:v>100.096191403771</c:v>
                </c:pt>
                <c:pt idx="5351">
                  <c:v>100.11956054027532</c:v>
                </c:pt>
                <c:pt idx="5352">
                  <c:v>100.14298366505102</c:v>
                </c:pt>
                <c:pt idx="5353">
                  <c:v>100.16646101118201</c:v>
                </c:pt>
                <c:pt idx="5354">
                  <c:v>100.18999281905343</c:v>
                </c:pt>
                <c:pt idx="5355">
                  <c:v>100.21357932372598</c:v>
                </c:pt>
                <c:pt idx="5356">
                  <c:v>100.23722076473351</c:v>
                </c:pt>
                <c:pt idx="5357">
                  <c:v>100.54967023909299</c:v>
                </c:pt>
                <c:pt idx="5358">
                  <c:v>100.57410671517198</c:v>
                </c:pt>
                <c:pt idx="5359">
                  <c:v>100.598601886073</c:v>
                </c:pt>
                <c:pt idx="5360">
                  <c:v>100.62315601626054</c:v>
                </c:pt>
                <c:pt idx="5361">
                  <c:v>100.64776936868</c:v>
                </c:pt>
                <c:pt idx="5362">
                  <c:v>100.67244220739755</c:v>
                </c:pt>
                <c:pt idx="5363">
                  <c:v>100.697174797611</c:v>
                </c:pt>
                <c:pt idx="5364">
                  <c:v>100.72196741179</c:v>
                </c:pt>
                <c:pt idx="5365">
                  <c:v>101.049858208099</c:v>
                </c:pt>
                <c:pt idx="5366">
                  <c:v>101.07552016086395</c:v>
                </c:pt>
                <c:pt idx="5367">
                  <c:v>101.10124634696398</c:v>
                </c:pt>
                <c:pt idx="5368">
                  <c:v>101.12703706264151</c:v>
                </c:pt>
                <c:pt idx="5369">
                  <c:v>101.1528926027127</c:v>
                </c:pt>
                <c:pt idx="5370">
                  <c:v>101.17881326274973</c:v>
                </c:pt>
                <c:pt idx="5371">
                  <c:v>101.20479934335202</c:v>
                </c:pt>
                <c:pt idx="5372">
                  <c:v>101.23085114389798</c:v>
                </c:pt>
                <c:pt idx="5373">
                  <c:v>101.60264975026698</c:v>
                </c:pt>
                <c:pt idx="5374">
                  <c:v>101.6297246731</c:v>
                </c:pt>
                <c:pt idx="5375">
                  <c:v>101.65687037949044</c:v>
                </c:pt>
                <c:pt idx="5376">
                  <c:v>101.68408719542343</c:v>
                </c:pt>
                <c:pt idx="5377">
                  <c:v>101.71137545288001</c:v>
                </c:pt>
                <c:pt idx="5378">
                  <c:v>101.738735491512</c:v>
                </c:pt>
                <c:pt idx="5379">
                  <c:v>101.76616764856743</c:v>
                </c:pt>
                <c:pt idx="5380">
                  <c:v>102.157984074749</c:v>
                </c:pt>
                <c:pt idx="5381">
                  <c:v>102.1865398904315</c:v>
                </c:pt>
                <c:pt idx="5382">
                  <c:v>102.21517350048885</c:v>
                </c:pt>
                <c:pt idx="5383">
                  <c:v>102.243885281524</c:v>
                </c:pt>
                <c:pt idx="5384">
                  <c:v>102.27267560777101</c:v>
                </c:pt>
                <c:pt idx="5385">
                  <c:v>102.30154485516698</c:v>
                </c:pt>
                <c:pt idx="5386">
                  <c:v>102.33049340372698</c:v>
                </c:pt>
                <c:pt idx="5387">
                  <c:v>102.74431744724129</c:v>
                </c:pt>
                <c:pt idx="5388">
                  <c:v>102.774502560774</c:v>
                </c:pt>
                <c:pt idx="5389">
                  <c:v>102.80477335498652</c:v>
                </c:pt>
                <c:pt idx="5390">
                  <c:v>102.83513024660571</c:v>
                </c:pt>
                <c:pt idx="5391">
                  <c:v>102.865573657168</c:v>
                </c:pt>
                <c:pt idx="5392">
                  <c:v>102.89610400954902</c:v>
                </c:pt>
                <c:pt idx="5393">
                  <c:v>102.926721729425</c:v>
                </c:pt>
                <c:pt idx="5394">
                  <c:v>102.95742724725228</c:v>
                </c:pt>
                <c:pt idx="5395">
                  <c:v>103.36478788009801</c:v>
                </c:pt>
                <c:pt idx="5396">
                  <c:v>103.39676893085795</c:v>
                </c:pt>
                <c:pt idx="5397">
                  <c:v>103.428844505797</c:v>
                </c:pt>
                <c:pt idx="5398">
                  <c:v>103.46101507327037</c:v>
                </c:pt>
                <c:pt idx="5399">
                  <c:v>103.493281110366</c:v>
                </c:pt>
                <c:pt idx="5400">
                  <c:v>103.525643086201</c:v>
                </c:pt>
                <c:pt idx="5401">
                  <c:v>103.55810148392101</c:v>
                </c:pt>
                <c:pt idx="5402">
                  <c:v>103.5906567809523</c:v>
                </c:pt>
                <c:pt idx="5403">
                  <c:v>104.022916964836</c:v>
                </c:pt>
                <c:pt idx="5404">
                  <c:v>104.05688081861565</c:v>
                </c:pt>
                <c:pt idx="5405">
                  <c:v>104.09094910904602</c:v>
                </c:pt>
                <c:pt idx="5406">
                  <c:v>104.12512235939501</c:v>
                </c:pt>
                <c:pt idx="5407">
                  <c:v>104.15940109591195</c:v>
                </c:pt>
                <c:pt idx="5408">
                  <c:v>104.19378585589951</c:v>
                </c:pt>
                <c:pt idx="5409">
                  <c:v>104.22827716825664</c:v>
                </c:pt>
                <c:pt idx="5410">
                  <c:v>104.26287557241444</c:v>
                </c:pt>
                <c:pt idx="5411">
                  <c:v>104.722649730193</c:v>
                </c:pt>
                <c:pt idx="5412">
                  <c:v>104.75880543986101</c:v>
                </c:pt>
                <c:pt idx="5413">
                  <c:v>104.795076650205</c:v>
                </c:pt>
                <c:pt idx="5414">
                  <c:v>104.83146394847699</c:v>
                </c:pt>
                <c:pt idx="5415">
                  <c:v>104.867967922753</c:v>
                </c:pt>
                <c:pt idx="5416">
                  <c:v>104.90458916326899</c:v>
                </c:pt>
                <c:pt idx="5417">
                  <c:v>104.94132826440199</c:v>
                </c:pt>
                <c:pt idx="5418">
                  <c:v>104.978185825276</c:v>
                </c:pt>
                <c:pt idx="5419">
                  <c:v>105.50697186802871</c:v>
                </c:pt>
                <c:pt idx="5420">
                  <c:v>105.545680132212</c:v>
                </c:pt>
                <c:pt idx="5421">
                  <c:v>105.58451684403802</c:v>
                </c:pt>
                <c:pt idx="5422">
                  <c:v>105.62348265355745</c:v>
                </c:pt>
                <c:pt idx="5423">
                  <c:v>105.66257820914971</c:v>
                </c:pt>
                <c:pt idx="5424">
                  <c:v>105.701804174502</c:v>
                </c:pt>
                <c:pt idx="5425">
                  <c:v>105.74116120733757</c:v>
                </c:pt>
                <c:pt idx="5426">
                  <c:v>106.30629913804502</c:v>
                </c:pt>
                <c:pt idx="5427">
                  <c:v>106.34770358630743</c:v>
                </c:pt>
                <c:pt idx="5428">
                  <c:v>106.38925009786</c:v>
                </c:pt>
                <c:pt idx="5429">
                  <c:v>106.43093938598012</c:v>
                </c:pt>
                <c:pt idx="5430">
                  <c:v>106.47277216996945</c:v>
                </c:pt>
                <c:pt idx="5431">
                  <c:v>106.51474916557228</c:v>
                </c:pt>
                <c:pt idx="5432">
                  <c:v>106.55687109863273</c:v>
                </c:pt>
                <c:pt idx="5433">
                  <c:v>107.16220852966595</c:v>
                </c:pt>
                <c:pt idx="5434">
                  <c:v>107.20659330021699</c:v>
                </c:pt>
                <c:pt idx="5435">
                  <c:v>107.25113497915802</c:v>
                </c:pt>
                <c:pt idx="5436">
                  <c:v>107.29583433635445</c:v>
                </c:pt>
                <c:pt idx="5437">
                  <c:v>107.34069214900722</c:v>
                </c:pt>
                <c:pt idx="5438">
                  <c:v>107.38570919312762</c:v>
                </c:pt>
                <c:pt idx="5439">
                  <c:v>107.430886251274</c:v>
                </c:pt>
                <c:pt idx="5440">
                  <c:v>107.47622410524548</c:v>
                </c:pt>
                <c:pt idx="5441">
                  <c:v>108.080609612419</c:v>
                </c:pt>
                <c:pt idx="5442">
                  <c:v>108.12828225232343</c:v>
                </c:pt>
                <c:pt idx="5443">
                  <c:v>108.17612772939198</c:v>
                </c:pt>
                <c:pt idx="5444">
                  <c:v>108.22414686757898</c:v>
                </c:pt>
                <c:pt idx="5445">
                  <c:v>108.272340488042</c:v>
                </c:pt>
                <c:pt idx="5446">
                  <c:v>108.32070941659343</c:v>
                </c:pt>
                <c:pt idx="5447">
                  <c:v>108.36925447871428</c:v>
                </c:pt>
                <c:pt idx="5448">
                  <c:v>108.417976505724</c:v>
                </c:pt>
                <c:pt idx="5449">
                  <c:v>109.06784670364702</c:v>
                </c:pt>
                <c:pt idx="5450">
                  <c:v>109.119134161427</c:v>
                </c:pt>
                <c:pt idx="5451">
                  <c:v>109.170611204138</c:v>
                </c:pt>
                <c:pt idx="5452">
                  <c:v>109.22227867920401</c:v>
                </c:pt>
                <c:pt idx="5453">
                  <c:v>109.27413744175301</c:v>
                </c:pt>
                <c:pt idx="5454">
                  <c:v>109.3261883421635</c:v>
                </c:pt>
                <c:pt idx="5455">
                  <c:v>109.37843223666015</c:v>
                </c:pt>
                <c:pt idx="5456">
                  <c:v>109.43086997805699</c:v>
                </c:pt>
                <c:pt idx="5457">
                  <c:v>110.1305900225565</c:v>
                </c:pt>
                <c:pt idx="5458">
                  <c:v>110.18583148225051</c:v>
                </c:pt>
                <c:pt idx="5459">
                  <c:v>110.24127962522357</c:v>
                </c:pt>
                <c:pt idx="5460">
                  <c:v>110.296935306173</c:v>
                </c:pt>
                <c:pt idx="5461">
                  <c:v>110.35279937131</c:v>
                </c:pt>
                <c:pt idx="5462">
                  <c:v>110.40887268191022</c:v>
                </c:pt>
                <c:pt idx="5463">
                  <c:v>110.465156078733</c:v>
                </c:pt>
                <c:pt idx="5464">
                  <c:v>110.52165041672372</c:v>
                </c:pt>
                <c:pt idx="5465">
                  <c:v>111.33519202606271</c:v>
                </c:pt>
                <c:pt idx="5466">
                  <c:v>111.3949513228</c:v>
                </c:pt>
                <c:pt idx="5467">
                  <c:v>111.45493491289298</c:v>
                </c:pt>
                <c:pt idx="5468">
                  <c:v>111.51514361064802</c:v>
                </c:pt>
                <c:pt idx="5469">
                  <c:v>111.57557822550145</c:v>
                </c:pt>
                <c:pt idx="5470">
                  <c:v>111.63623956488401</c:v>
                </c:pt>
                <c:pt idx="5471">
                  <c:v>111.697128436919</c:v>
                </c:pt>
                <c:pt idx="5472">
                  <c:v>112.573904535447</c:v>
                </c:pt>
                <c:pt idx="5473">
                  <c:v>112.63830018917898</c:v>
                </c:pt>
                <c:pt idx="5474">
                  <c:v>112.70293567637702</c:v>
                </c:pt>
                <c:pt idx="5475">
                  <c:v>112.76781173117028</c:v>
                </c:pt>
                <c:pt idx="5476">
                  <c:v>112.83292907365085</c:v>
                </c:pt>
                <c:pt idx="5477">
                  <c:v>112.89828841764501</c:v>
                </c:pt>
                <c:pt idx="5478">
                  <c:v>112.96389047557528</c:v>
                </c:pt>
                <c:pt idx="5479">
                  <c:v>113.90818677881202</c:v>
                </c:pt>
                <c:pt idx="5480">
                  <c:v>113.97751035839599</c:v>
                </c:pt>
                <c:pt idx="5481">
                  <c:v>114.04708710424498</c:v>
                </c:pt>
                <c:pt idx="5482">
                  <c:v>114.11691760857202</c:v>
                </c:pt>
                <c:pt idx="5483">
                  <c:v>114.18700245677572</c:v>
                </c:pt>
                <c:pt idx="5484">
                  <c:v>114.25734221787371</c:v>
                </c:pt>
                <c:pt idx="5485">
                  <c:v>114.32793745778264</c:v>
                </c:pt>
                <c:pt idx="5486">
                  <c:v>115.34339187858944</c:v>
                </c:pt>
                <c:pt idx="5487">
                  <c:v>115.41788111343151</c:v>
                </c:pt>
                <c:pt idx="5488">
                  <c:v>115.49263364493257</c:v>
                </c:pt>
                <c:pt idx="5489">
                  <c:v>115.567649878521</c:v>
                </c:pt>
                <c:pt idx="5490">
                  <c:v>115.64293021108064</c:v>
                </c:pt>
                <c:pt idx="5491">
                  <c:v>115.718475027072</c:v>
                </c:pt>
                <c:pt idx="5492">
                  <c:v>115.79428470370829</c:v>
                </c:pt>
                <c:pt idx="5493">
                  <c:v>115.870359610292</c:v>
                </c:pt>
                <c:pt idx="5494">
                  <c:v>116.88361614588</c:v>
                </c:pt>
                <c:pt idx="5495">
                  <c:v>116.96343667834928</c:v>
                </c:pt>
                <c:pt idx="5496">
                  <c:v>117.04352664209748</c:v>
                </c:pt>
                <c:pt idx="5497">
                  <c:v>117.12388622685845</c:v>
                </c:pt>
                <c:pt idx="5498">
                  <c:v>117.2045156210593</c:v>
                </c:pt>
                <c:pt idx="5499">
                  <c:v>117.2854149891983</c:v>
                </c:pt>
                <c:pt idx="5500">
                  <c:v>117.36658449464599</c:v>
                </c:pt>
                <c:pt idx="5501">
                  <c:v>117.44802428476757</c:v>
                </c:pt>
                <c:pt idx="5502">
                  <c:v>118.53138519418071</c:v>
                </c:pt>
                <c:pt idx="5503">
                  <c:v>118.6166184437473</c:v>
                </c:pt>
                <c:pt idx="5504">
                  <c:v>118.70212289487498</c:v>
                </c:pt>
                <c:pt idx="5505">
                  <c:v>118.78789852169101</c:v>
                </c:pt>
                <c:pt idx="5506">
                  <c:v>118.87394528937199</c:v>
                </c:pt>
                <c:pt idx="5507">
                  <c:v>118.96026315064402</c:v>
                </c:pt>
                <c:pt idx="5508">
                  <c:v>119.04685204916198</c:v>
                </c:pt>
                <c:pt idx="5509">
                  <c:v>119.13371191728771</c:v>
                </c:pt>
                <c:pt idx="5510">
                  <c:v>120.37814073396646</c:v>
                </c:pt>
                <c:pt idx="5511">
                  <c:v>120.46905039346598</c:v>
                </c:pt>
                <c:pt idx="5512">
                  <c:v>120.56022862592128</c:v>
                </c:pt>
                <c:pt idx="5513">
                  <c:v>120.65167520385201</c:v>
                </c:pt>
                <c:pt idx="5514">
                  <c:v>120.7433898890033</c:v>
                </c:pt>
                <c:pt idx="5515">
                  <c:v>120.83537243827773</c:v>
                </c:pt>
                <c:pt idx="5516">
                  <c:v>120.92762260273699</c:v>
                </c:pt>
                <c:pt idx="5517">
                  <c:v>122.24706467476254</c:v>
                </c:pt>
                <c:pt idx="5518">
                  <c:v>122.34329363532554</c:v>
                </c:pt>
                <c:pt idx="5519">
                  <c:v>122.439785179208</c:v>
                </c:pt>
                <c:pt idx="5520">
                  <c:v>122.53653894070098</c:v>
                </c:pt>
                <c:pt idx="5521">
                  <c:v>122.63355454310799</c:v>
                </c:pt>
                <c:pt idx="5522">
                  <c:v>122.73083160988101</c:v>
                </c:pt>
                <c:pt idx="5523">
                  <c:v>122.82836975540371</c:v>
                </c:pt>
                <c:pt idx="5524">
                  <c:v>124.221091472258</c:v>
                </c:pt>
                <c:pt idx="5525">
                  <c:v>124.32249679841871</c:v>
                </c:pt>
                <c:pt idx="5526">
                  <c:v>124.42415650866799</c:v>
                </c:pt>
                <c:pt idx="5527">
                  <c:v>124.52607015918552</c:v>
                </c:pt>
                <c:pt idx="5528">
                  <c:v>124.62823730237771</c:v>
                </c:pt>
                <c:pt idx="5529">
                  <c:v>124.73065749022602</c:v>
                </c:pt>
                <c:pt idx="5530">
                  <c:v>124.83333027318771</c:v>
                </c:pt>
                <c:pt idx="5531">
                  <c:v>126.297017019283</c:v>
                </c:pt>
                <c:pt idx="5532">
                  <c:v>126.40342405446702</c:v>
                </c:pt>
                <c:pt idx="5533">
                  <c:v>126.51007637892295</c:v>
                </c:pt>
                <c:pt idx="5534">
                  <c:v>126.616973541223</c:v>
                </c:pt>
                <c:pt idx="5535">
                  <c:v>126.724115086984</c:v>
                </c:pt>
                <c:pt idx="5536">
                  <c:v>126.83150056100312</c:v>
                </c:pt>
                <c:pt idx="5537">
                  <c:v>126.93912951282601</c:v>
                </c:pt>
                <c:pt idx="5538">
                  <c:v>127.04700149120632</c:v>
                </c:pt>
                <c:pt idx="5539">
                  <c:v>128.47125113051499</c:v>
                </c:pt>
                <c:pt idx="5540">
                  <c:v>128.58247928966478</c:v>
                </c:pt>
                <c:pt idx="5541">
                  <c:v>128.69394397585833</c:v>
                </c:pt>
                <c:pt idx="5542">
                  <c:v>128.80564477465742</c:v>
                </c:pt>
                <c:pt idx="5543">
                  <c:v>128.91758127928543</c:v>
                </c:pt>
                <c:pt idx="5544">
                  <c:v>129.02975308355033</c:v>
                </c:pt>
                <c:pt idx="5545">
                  <c:v>129.14215978786152</c:v>
                </c:pt>
                <c:pt idx="5546">
                  <c:v>129.25480099466822</c:v>
                </c:pt>
                <c:pt idx="5547">
                  <c:v>130.740302551036</c:v>
                </c:pt>
                <c:pt idx="5548">
                  <c:v>130.85618725472472</c:v>
                </c:pt>
                <c:pt idx="5549">
                  <c:v>130.97230098516604</c:v>
                </c:pt>
                <c:pt idx="5550">
                  <c:v>131.08864341208513</c:v>
                </c:pt>
                <c:pt idx="5551">
                  <c:v>131.205214211624</c:v>
                </c:pt>
                <c:pt idx="5552">
                  <c:v>131.322013061516</c:v>
                </c:pt>
                <c:pt idx="5553">
                  <c:v>131.43903964789101</c:v>
                </c:pt>
                <c:pt idx="5554">
                  <c:v>131.55629366150598</c:v>
                </c:pt>
                <c:pt idx="5555">
                  <c:v>133.221568188009</c:v>
                </c:pt>
                <c:pt idx="5556">
                  <c:v>133.34219988848787</c:v>
                </c:pt>
                <c:pt idx="5557">
                  <c:v>133.46305475612118</c:v>
                </c:pt>
                <c:pt idx="5558">
                  <c:v>133.58413257536799</c:v>
                </c:pt>
                <c:pt idx="5559">
                  <c:v>133.70543312875827</c:v>
                </c:pt>
                <c:pt idx="5560">
                  <c:v>133.826956205101</c:v>
                </c:pt>
                <c:pt idx="5561">
                  <c:v>133.94870160403602</c:v>
                </c:pt>
                <c:pt idx="5562">
                  <c:v>135.67637968985221</c:v>
                </c:pt>
                <c:pt idx="5563">
                  <c:v>135.80143916521678</c:v>
                </c:pt>
                <c:pt idx="5564">
                  <c:v>135.92671845172984</c:v>
                </c:pt>
                <c:pt idx="5565">
                  <c:v>136.05221743439157</c:v>
                </c:pt>
                <c:pt idx="5566">
                  <c:v>136.17793601329669</c:v>
                </c:pt>
                <c:pt idx="5567">
                  <c:v>136.30387408960399</c:v>
                </c:pt>
                <c:pt idx="5568">
                  <c:v>136.43003156581599</c:v>
                </c:pt>
                <c:pt idx="5569">
                  <c:v>138.21923427007343</c:v>
                </c:pt>
                <c:pt idx="5570">
                  <c:v>138.34867529610671</c:v>
                </c:pt>
                <c:pt idx="5571">
                  <c:v>138.47833497300201</c:v>
                </c:pt>
                <c:pt idx="5572">
                  <c:v>138.60821329545999</c:v>
                </c:pt>
                <c:pt idx="5573">
                  <c:v>138.73831026618998</c:v>
                </c:pt>
                <c:pt idx="5574">
                  <c:v>138.86862589359501</c:v>
                </c:pt>
                <c:pt idx="5575">
                  <c:v>138.99916019456685</c:v>
                </c:pt>
                <c:pt idx="5576">
                  <c:v>140.84962067331733</c:v>
                </c:pt>
                <c:pt idx="5577">
                  <c:v>140.983440125849</c:v>
                </c:pt>
                <c:pt idx="5578">
                  <c:v>141.11747915091001</c:v>
                </c:pt>
                <c:pt idx="5579">
                  <c:v>141.25173784657969</c:v>
                </c:pt>
                <c:pt idx="5580">
                  <c:v>141.38621631486259</c:v>
                </c:pt>
                <c:pt idx="5581">
                  <c:v>141.520914662726</c:v>
                </c:pt>
                <c:pt idx="5582">
                  <c:v>141.65583300042547</c:v>
                </c:pt>
                <c:pt idx="5583">
                  <c:v>143.56786210937221</c:v>
                </c:pt>
                <c:pt idx="5584">
                  <c:v>143.70609677927499</c:v>
                </c:pt>
                <c:pt idx="5585">
                  <c:v>143.84455383645442</c:v>
                </c:pt>
                <c:pt idx="5586">
                  <c:v>143.983233463159</c:v>
                </c:pt>
                <c:pt idx="5587">
                  <c:v>144.12213585308078</c:v>
                </c:pt>
                <c:pt idx="5588">
                  <c:v>144.26126119981518</c:v>
                </c:pt>
                <c:pt idx="5589">
                  <c:v>144.40060970323802</c:v>
                </c:pt>
                <c:pt idx="5590">
                  <c:v>144.540181563613</c:v>
                </c:pt>
                <c:pt idx="5591">
                  <c:v>146.37504075816699</c:v>
                </c:pt>
                <c:pt idx="5592">
                  <c:v>146.51776311788143</c:v>
                </c:pt>
                <c:pt idx="5593">
                  <c:v>146.660712340809</c:v>
                </c:pt>
                <c:pt idx="5594">
                  <c:v>146.80388869387946</c:v>
                </c:pt>
                <c:pt idx="5595">
                  <c:v>146.94729244405499</c:v>
                </c:pt>
                <c:pt idx="5596">
                  <c:v>147.09092386322601</c:v>
                </c:pt>
                <c:pt idx="5597">
                  <c:v>147.23478322477646</c:v>
                </c:pt>
                <c:pt idx="5598">
                  <c:v>147.378870806538</c:v>
                </c:pt>
                <c:pt idx="5599">
                  <c:v>149.42022401980199</c:v>
                </c:pt>
                <c:pt idx="5600">
                  <c:v>149.56777060315042</c:v>
                </c:pt>
                <c:pt idx="5601">
                  <c:v>149.71555031495339</c:v>
                </c:pt>
                <c:pt idx="5602">
                  <c:v>149.86356348929399</c:v>
                </c:pt>
                <c:pt idx="5603">
                  <c:v>149.99100724299407</c:v>
                </c:pt>
              </c:numCache>
            </c:numRef>
          </c:yVal>
          <c:smooth val="0"/>
        </c:ser>
        <c:ser>
          <c:idx val="5"/>
          <c:order val="5"/>
          <c:spPr>
            <a:ln w="12700">
              <a:solidFill>
                <a:prstClr val="black"/>
              </a:solidFill>
            </a:ln>
          </c:spPr>
          <c:marker>
            <c:symbol val="none"/>
          </c:marker>
          <c:xVal>
            <c:numRef>
              <c:f>Sheet2!$U$1:$U$2624</c:f>
              <c:numCache>
                <c:formatCode>0.00E+00</c:formatCode>
                <c:ptCount val="2624"/>
                <c:pt idx="0" formatCode="General">
                  <c:v>9.6519027485309813E-2</c:v>
                </c:pt>
                <c:pt idx="1">
                  <c:v>9.6780869818445026E-2</c:v>
                </c:pt>
                <c:pt idx="2">
                  <c:v>9.7070426900900883E-2</c:v>
                </c:pt>
                <c:pt idx="3">
                  <c:v>9.7428926145846764E-2</c:v>
                </c:pt>
                <c:pt idx="4">
                  <c:v>9.774606009329849E-2</c:v>
                </c:pt>
                <c:pt idx="5">
                  <c:v>9.8063194040749868E-2</c:v>
                </c:pt>
                <c:pt idx="6">
                  <c:v>9.8394116420699854E-2</c:v>
                </c:pt>
                <c:pt idx="7">
                  <c:v>9.8628519773164225E-2</c:v>
                </c:pt>
                <c:pt idx="8">
                  <c:v>9.8959442153114238E-2</c:v>
                </c:pt>
                <c:pt idx="9">
                  <c:v>9.9276576100565214E-2</c:v>
                </c:pt>
                <c:pt idx="10">
                  <c:v>9.9676440643004766E-2</c:v>
                </c:pt>
                <c:pt idx="11">
                  <c:v>0.10014524734793341</c:v>
                </c:pt>
                <c:pt idx="12">
                  <c:v>0.100338285402904</c:v>
                </c:pt>
                <c:pt idx="13">
                  <c:v>0.100572688755368</c:v>
                </c:pt>
                <c:pt idx="14">
                  <c:v>0.10086224583782399</c:v>
                </c:pt>
                <c:pt idx="15">
                  <c:v>0.101165591352778</c:v>
                </c:pt>
                <c:pt idx="16">
                  <c:v>0.101496513732727</c:v>
                </c:pt>
                <c:pt idx="17">
                  <c:v>0.10179985924768135</c:v>
                </c:pt>
                <c:pt idx="18">
                  <c:v>0.10213078162763138</c:v>
                </c:pt>
                <c:pt idx="19">
                  <c:v>0.10253064617007022</c:v>
                </c:pt>
                <c:pt idx="20">
                  <c:v>0.10299945287499902</c:v>
                </c:pt>
                <c:pt idx="21">
                  <c:v>0.10359235547240812</c:v>
                </c:pt>
                <c:pt idx="22">
                  <c:v>0.10379918195987722</c:v>
                </c:pt>
                <c:pt idx="23">
                  <c:v>0.104033585312341</c:v>
                </c:pt>
                <c:pt idx="24">
                  <c:v>0.10426798866480498</c:v>
                </c:pt>
                <c:pt idx="25">
                  <c:v>0.10450239201727</c:v>
                </c:pt>
                <c:pt idx="26">
                  <c:v>0.10476437223473035</c:v>
                </c:pt>
                <c:pt idx="27">
                  <c:v>0.10502635245219047</c:v>
                </c:pt>
                <c:pt idx="28">
                  <c:v>0.10528833266965</c:v>
                </c:pt>
                <c:pt idx="29">
                  <c:v>0.10561925504960012</c:v>
                </c:pt>
                <c:pt idx="30">
                  <c:v>0.105936388997051</c:v>
                </c:pt>
                <c:pt idx="31">
                  <c:v>0.106267311377001</c:v>
                </c:pt>
                <c:pt idx="32">
                  <c:v>0.106556868459457</c:v>
                </c:pt>
                <c:pt idx="33">
                  <c:v>0.10688779083940685</c:v>
                </c:pt>
                <c:pt idx="34">
                  <c:v>0.107218713219356</c:v>
                </c:pt>
                <c:pt idx="35">
                  <c:v>0.10760478932929812</c:v>
                </c:pt>
                <c:pt idx="36">
                  <c:v>0.10800465387173738</c:v>
                </c:pt>
                <c:pt idx="37">
                  <c:v>0.108418306846674</c:v>
                </c:pt>
                <c:pt idx="38">
                  <c:v>0.108873325119105</c:v>
                </c:pt>
                <c:pt idx="39">
                  <c:v>0.109342131824033</c:v>
                </c:pt>
                <c:pt idx="40">
                  <c:v>0.109810938528962</c:v>
                </c:pt>
                <c:pt idx="41">
                  <c:v>0.11034868739637985</c:v>
                </c:pt>
                <c:pt idx="42">
                  <c:v>0.11074855193881949</c:v>
                </c:pt>
                <c:pt idx="43">
                  <c:v>0.1109967437237816</c:v>
                </c:pt>
                <c:pt idx="44">
                  <c:v>0.1112035702112507</c:v>
                </c:pt>
                <c:pt idx="45">
                  <c:v>0.11142418513121637</c:v>
                </c:pt>
                <c:pt idx="46">
                  <c:v>0.11167237691617816</c:v>
                </c:pt>
                <c:pt idx="47">
                  <c:v>0.11189299183614503</c:v>
                </c:pt>
                <c:pt idx="48">
                  <c:v>0.11214118362110703</c:v>
                </c:pt>
                <c:pt idx="49">
                  <c:v>0.11240316383856698</c:v>
                </c:pt>
                <c:pt idx="50">
                  <c:v>0.11262377875853469</c:v>
                </c:pt>
                <c:pt idx="51">
                  <c:v>0.11292712427348819</c:v>
                </c:pt>
                <c:pt idx="52">
                  <c:v>0.11314773919345388</c:v>
                </c:pt>
                <c:pt idx="53">
                  <c:v>0.11346487314090603</c:v>
                </c:pt>
                <c:pt idx="54">
                  <c:v>0.11375443022336203</c:v>
                </c:pt>
                <c:pt idx="55">
                  <c:v>0.1139888335758257</c:v>
                </c:pt>
                <c:pt idx="56">
                  <c:v>0.11423702536078803</c:v>
                </c:pt>
                <c:pt idx="57">
                  <c:v>0.11458173617323616</c:v>
                </c:pt>
                <c:pt idx="58">
                  <c:v>0.11485750482319385</c:v>
                </c:pt>
                <c:pt idx="59">
                  <c:v>0.11514706190565006</c:v>
                </c:pt>
                <c:pt idx="60">
                  <c:v>0.11549177271809734</c:v>
                </c:pt>
                <c:pt idx="61">
                  <c:v>0.11576754136805534</c:v>
                </c:pt>
                <c:pt idx="62">
                  <c:v>0.11611225218050319</c:v>
                </c:pt>
                <c:pt idx="63">
                  <c:v>0.11645696299295001</c:v>
                </c:pt>
                <c:pt idx="64">
                  <c:v>0.11674652007540641</c:v>
                </c:pt>
                <c:pt idx="65">
                  <c:v>0.11709123088785429</c:v>
                </c:pt>
                <c:pt idx="66">
                  <c:v>0.11743594170030119</c:v>
                </c:pt>
                <c:pt idx="67">
                  <c:v>0.11778065251274909</c:v>
                </c:pt>
                <c:pt idx="68">
                  <c:v>0.11812536332519606</c:v>
                </c:pt>
                <c:pt idx="69">
                  <c:v>0.11851143943513806</c:v>
                </c:pt>
                <c:pt idx="70">
                  <c:v>0.11885615024758522</c:v>
                </c:pt>
                <c:pt idx="71">
                  <c:v>0.11928359165502003</c:v>
                </c:pt>
                <c:pt idx="72">
                  <c:v>0.11962830246746803</c:v>
                </c:pt>
                <c:pt idx="73">
                  <c:v>0.12004195544240499</c:v>
                </c:pt>
                <c:pt idx="74">
                  <c:v>0.120455608417342</c:v>
                </c:pt>
                <c:pt idx="75">
                  <c:v>0.120910626689772</c:v>
                </c:pt>
                <c:pt idx="76">
                  <c:v>0.12132427966470928</c:v>
                </c:pt>
                <c:pt idx="77">
                  <c:v>0.12184824009963002</c:v>
                </c:pt>
                <c:pt idx="78">
                  <c:v>0.122261893074567</c:v>
                </c:pt>
                <c:pt idx="79">
                  <c:v>0.122854795671977</c:v>
                </c:pt>
                <c:pt idx="80">
                  <c:v>0.12324087178191862</c:v>
                </c:pt>
                <c:pt idx="81">
                  <c:v>0.123861351244323</c:v>
                </c:pt>
                <c:pt idx="82">
                  <c:v>0.12445425384173329</c:v>
                </c:pt>
                <c:pt idx="83">
                  <c:v>0.124854118384172</c:v>
                </c:pt>
                <c:pt idx="84">
                  <c:v>0.12508852173663687</c:v>
                </c:pt>
                <c:pt idx="85">
                  <c:v>0.12532292508910087</c:v>
                </c:pt>
                <c:pt idx="86">
                  <c:v>0.12554354000906701</c:v>
                </c:pt>
                <c:pt idx="87">
                  <c:v>0.12575036649653601</c:v>
                </c:pt>
                <c:pt idx="88">
                  <c:v>0.12598476984900001</c:v>
                </c:pt>
                <c:pt idx="89">
                  <c:v>0.12620538476896767</c:v>
                </c:pt>
                <c:pt idx="90">
                  <c:v>0.12643978812143214</c:v>
                </c:pt>
                <c:pt idx="91">
                  <c:v>0.12668797990639297</c:v>
                </c:pt>
                <c:pt idx="92">
                  <c:v>0.12692238325885688</c:v>
                </c:pt>
                <c:pt idx="93">
                  <c:v>0.12714299817882399</c:v>
                </c:pt>
                <c:pt idx="94">
                  <c:v>0.127418766828782</c:v>
                </c:pt>
                <c:pt idx="95">
                  <c:v>0.127653170181246</c:v>
                </c:pt>
                <c:pt idx="96">
                  <c:v>0.127873785101213</c:v>
                </c:pt>
                <c:pt idx="97">
                  <c:v>0.128108188453677</c:v>
                </c:pt>
                <c:pt idx="98">
                  <c:v>0.12839774553613367</c:v>
                </c:pt>
                <c:pt idx="99">
                  <c:v>0.128632148888597</c:v>
                </c:pt>
                <c:pt idx="100">
                  <c:v>0.128866552241062</c:v>
                </c:pt>
                <c:pt idx="101">
                  <c:v>0.12918368618851267</c:v>
                </c:pt>
                <c:pt idx="102">
                  <c:v>0.129431877973475</c:v>
                </c:pt>
                <c:pt idx="103">
                  <c:v>0.12966628132593999</c:v>
                </c:pt>
                <c:pt idx="104">
                  <c:v>0.12998341527339199</c:v>
                </c:pt>
                <c:pt idx="105">
                  <c:v>0.13027297235584687</c:v>
                </c:pt>
                <c:pt idx="106">
                  <c:v>0.130507375708312</c:v>
                </c:pt>
                <c:pt idx="107">
                  <c:v>0.13082450965576387</c:v>
                </c:pt>
                <c:pt idx="108">
                  <c:v>0.13112785517071687</c:v>
                </c:pt>
                <c:pt idx="109">
                  <c:v>0.13134847009068401</c:v>
                </c:pt>
                <c:pt idx="110">
                  <c:v>0.131596661875646</c:v>
                </c:pt>
                <c:pt idx="111">
                  <c:v>0.13183106522810967</c:v>
                </c:pt>
                <c:pt idx="112">
                  <c:v>0.1321757760405568</c:v>
                </c:pt>
                <c:pt idx="113">
                  <c:v>0.13252048685300499</c:v>
                </c:pt>
                <c:pt idx="114">
                  <c:v>0.13286519766545299</c:v>
                </c:pt>
                <c:pt idx="115">
                  <c:v>0.13308581258541899</c:v>
                </c:pt>
                <c:pt idx="116">
                  <c:v>0.13333400437038201</c:v>
                </c:pt>
                <c:pt idx="117">
                  <c:v>0.13362356145283788</c:v>
                </c:pt>
                <c:pt idx="118">
                  <c:v>0.13396827226528499</c:v>
                </c:pt>
                <c:pt idx="119">
                  <c:v>0.13431298307773379</c:v>
                </c:pt>
                <c:pt idx="120">
                  <c:v>0.13465769389018001</c:v>
                </c:pt>
                <c:pt idx="121">
                  <c:v>0.134892097242644</c:v>
                </c:pt>
                <c:pt idx="122">
                  <c:v>0.13516786589260199</c:v>
                </c:pt>
                <c:pt idx="123">
                  <c:v>0.13551257670504988</c:v>
                </c:pt>
                <c:pt idx="124">
                  <c:v>0.13585728751749926</c:v>
                </c:pt>
                <c:pt idx="125">
                  <c:v>0.13620199832994501</c:v>
                </c:pt>
                <c:pt idx="126">
                  <c:v>0.13654670914239414</c:v>
                </c:pt>
                <c:pt idx="127">
                  <c:v>0.13682247779235099</c:v>
                </c:pt>
                <c:pt idx="128">
                  <c:v>0.13716718860479801</c:v>
                </c:pt>
                <c:pt idx="129">
                  <c:v>0.13751189941724667</c:v>
                </c:pt>
                <c:pt idx="130">
                  <c:v>0.13785661022969287</c:v>
                </c:pt>
                <c:pt idx="131">
                  <c:v>0.13820132104214158</c:v>
                </c:pt>
                <c:pt idx="132">
                  <c:v>0.13855982028708597</c:v>
                </c:pt>
                <c:pt idx="133">
                  <c:v>0.13890453109953399</c:v>
                </c:pt>
                <c:pt idx="134">
                  <c:v>0.13924924191198176</c:v>
                </c:pt>
                <c:pt idx="135">
                  <c:v>0.13959395272442979</c:v>
                </c:pt>
                <c:pt idx="136">
                  <c:v>0.13993866353687667</c:v>
                </c:pt>
                <c:pt idx="137">
                  <c:v>0.14036610494431101</c:v>
                </c:pt>
                <c:pt idx="138">
                  <c:v>0.14071081575675901</c:v>
                </c:pt>
                <c:pt idx="139">
                  <c:v>0.141055526569206</c:v>
                </c:pt>
                <c:pt idx="140">
                  <c:v>0.14140023738165441</c:v>
                </c:pt>
                <c:pt idx="141">
                  <c:v>0.14182767878908867</c:v>
                </c:pt>
                <c:pt idx="142">
                  <c:v>0.14224133176402726</c:v>
                </c:pt>
                <c:pt idx="143">
                  <c:v>0.1425860425764742</c:v>
                </c:pt>
                <c:pt idx="144">
                  <c:v>0.14293075338892144</c:v>
                </c:pt>
                <c:pt idx="145">
                  <c:v>0.14328925263386599</c:v>
                </c:pt>
                <c:pt idx="146">
                  <c:v>0.14390973209627314</c:v>
                </c:pt>
                <c:pt idx="147">
                  <c:v>0.144254442908719</c:v>
                </c:pt>
                <c:pt idx="148">
                  <c:v>0.14459915372116802</c:v>
                </c:pt>
                <c:pt idx="149">
                  <c:v>0.14495765296611199</c:v>
                </c:pt>
                <c:pt idx="150">
                  <c:v>0.14564707459100867</c:v>
                </c:pt>
                <c:pt idx="151">
                  <c:v>0.14599178540345567</c:v>
                </c:pt>
                <c:pt idx="152">
                  <c:v>0.14633649621590344</c:v>
                </c:pt>
                <c:pt idx="153">
                  <c:v>0.14683287978582699</c:v>
                </c:pt>
                <c:pt idx="154">
                  <c:v>0.14746714768073194</c:v>
                </c:pt>
                <c:pt idx="155">
                  <c:v>0.14781185849317799</c:v>
                </c:pt>
                <c:pt idx="156">
                  <c:v>0.14815656930562587</c:v>
                </c:pt>
                <c:pt idx="157">
                  <c:v>0.14884599093052167</c:v>
                </c:pt>
                <c:pt idx="158">
                  <c:v>0.149397528230437</c:v>
                </c:pt>
                <c:pt idx="159">
                  <c:v>0.14974223904288514</c:v>
                </c:pt>
                <c:pt idx="160">
                  <c:v>0.15030756477529841</c:v>
                </c:pt>
                <c:pt idx="161">
                  <c:v>0.15099698640019443</c:v>
                </c:pt>
                <c:pt idx="162">
                  <c:v>0.15141063937513102</c:v>
                </c:pt>
                <c:pt idx="163">
                  <c:v>0.15204490727003458</c:v>
                </c:pt>
                <c:pt idx="164">
                  <c:v>0.15273432889492997</c:v>
                </c:pt>
                <c:pt idx="165">
                  <c:v>0.15309282813987399</c:v>
                </c:pt>
                <c:pt idx="166">
                  <c:v>0.15331344305984176</c:v>
                </c:pt>
                <c:pt idx="167">
                  <c:v>0.15353405797980699</c:v>
                </c:pt>
                <c:pt idx="168">
                  <c:v>0.15378224976476967</c:v>
                </c:pt>
                <c:pt idx="169">
                  <c:v>0.15400286468473601</c:v>
                </c:pt>
                <c:pt idx="170">
                  <c:v>0.15422347960470201</c:v>
                </c:pt>
                <c:pt idx="171">
                  <c:v>0.154471671389664</c:v>
                </c:pt>
                <c:pt idx="172">
                  <c:v>0.15467849787713414</c:v>
                </c:pt>
                <c:pt idx="173">
                  <c:v>0.15489911279710014</c:v>
                </c:pt>
                <c:pt idx="174">
                  <c:v>0.15511972771706659</c:v>
                </c:pt>
                <c:pt idx="175">
                  <c:v>0.15534034263703314</c:v>
                </c:pt>
                <c:pt idx="176">
                  <c:v>0.15558853442199502</c:v>
                </c:pt>
                <c:pt idx="177">
                  <c:v>0.15580914934196202</c:v>
                </c:pt>
                <c:pt idx="178">
                  <c:v>0.15602976426192741</c:v>
                </c:pt>
                <c:pt idx="179">
                  <c:v>0.15627795604688999</c:v>
                </c:pt>
                <c:pt idx="180">
                  <c:v>0.15652614783185267</c:v>
                </c:pt>
                <c:pt idx="181">
                  <c:v>0.15677433961681458</c:v>
                </c:pt>
                <c:pt idx="182">
                  <c:v>0.15699495453678114</c:v>
                </c:pt>
                <c:pt idx="183">
                  <c:v>0.15721556945674744</c:v>
                </c:pt>
                <c:pt idx="184">
                  <c:v>0.15746376124170899</c:v>
                </c:pt>
                <c:pt idx="185">
                  <c:v>0.15768437616167499</c:v>
                </c:pt>
                <c:pt idx="186">
                  <c:v>0.15790499108164296</c:v>
                </c:pt>
                <c:pt idx="187">
                  <c:v>0.15818075973160001</c:v>
                </c:pt>
                <c:pt idx="188">
                  <c:v>0.15845652838155797</c:v>
                </c:pt>
                <c:pt idx="189">
                  <c:v>0.15867714330152399</c:v>
                </c:pt>
                <c:pt idx="190">
                  <c:v>0.15892533508648835</c:v>
                </c:pt>
                <c:pt idx="191">
                  <c:v>0.15914595000645379</c:v>
                </c:pt>
                <c:pt idx="192">
                  <c:v>0.15936656492641901</c:v>
                </c:pt>
                <c:pt idx="193">
                  <c:v>0.15961475671138267</c:v>
                </c:pt>
                <c:pt idx="194">
                  <c:v>0.15991810222633634</c:v>
                </c:pt>
                <c:pt idx="195">
                  <c:v>0.16020765930879105</c:v>
                </c:pt>
                <c:pt idx="196">
                  <c:v>0.16045585109375388</c:v>
                </c:pt>
                <c:pt idx="197">
                  <c:v>0.16067646601371929</c:v>
                </c:pt>
                <c:pt idx="198">
                  <c:v>0.16089708093368588</c:v>
                </c:pt>
                <c:pt idx="199">
                  <c:v>0.16114527271864887</c:v>
                </c:pt>
                <c:pt idx="200">
                  <c:v>0.16137967607111287</c:v>
                </c:pt>
                <c:pt idx="201">
                  <c:v>0.16172438688356144</c:v>
                </c:pt>
                <c:pt idx="202">
                  <c:v>0.16201394396601709</c:v>
                </c:pt>
                <c:pt idx="203">
                  <c:v>0.16226213575097961</c:v>
                </c:pt>
                <c:pt idx="204">
                  <c:v>0.16248275067094506</c:v>
                </c:pt>
                <c:pt idx="205">
                  <c:v>0.16270336559091261</c:v>
                </c:pt>
                <c:pt idx="206">
                  <c:v>0.16296534580837294</c:v>
                </c:pt>
                <c:pt idx="207">
                  <c:v>0.16331005662081888</c:v>
                </c:pt>
                <c:pt idx="208">
                  <c:v>0.16365476743326687</c:v>
                </c:pt>
                <c:pt idx="209">
                  <c:v>0.16393053608322541</c:v>
                </c:pt>
                <c:pt idx="210">
                  <c:v>0.16415115100319105</c:v>
                </c:pt>
                <c:pt idx="211">
                  <c:v>0.16437176592315686</c:v>
                </c:pt>
                <c:pt idx="212">
                  <c:v>0.16463374614061788</c:v>
                </c:pt>
                <c:pt idx="213">
                  <c:v>0.16497845695306509</c:v>
                </c:pt>
                <c:pt idx="214">
                  <c:v>0.16532316776551287</c:v>
                </c:pt>
                <c:pt idx="215">
                  <c:v>0.16562651328046687</c:v>
                </c:pt>
                <c:pt idx="216">
                  <c:v>0.16590228193042614</c:v>
                </c:pt>
                <c:pt idx="217">
                  <c:v>0.16617805058038321</c:v>
                </c:pt>
                <c:pt idx="218">
                  <c:v>0.16645381923034105</c:v>
                </c:pt>
                <c:pt idx="219">
                  <c:v>0.16672958788029987</c:v>
                </c:pt>
                <c:pt idx="220">
                  <c:v>0.16700535653025744</c:v>
                </c:pt>
                <c:pt idx="221">
                  <c:v>0.16739143264019887</c:v>
                </c:pt>
                <c:pt idx="222">
                  <c:v>0.16766720129015605</c:v>
                </c:pt>
                <c:pt idx="223">
                  <c:v>0.16794296994011421</c:v>
                </c:pt>
                <c:pt idx="224">
                  <c:v>0.16821873859007308</c:v>
                </c:pt>
                <c:pt idx="225">
                  <c:v>0.16849450724003009</c:v>
                </c:pt>
                <c:pt idx="226">
                  <c:v>0.16878406432248624</c:v>
                </c:pt>
                <c:pt idx="227">
                  <c:v>0.16908740983744114</c:v>
                </c:pt>
                <c:pt idx="228">
                  <c:v>0.16937696691989587</c:v>
                </c:pt>
                <c:pt idx="229">
                  <c:v>0.16965273556985405</c:v>
                </c:pt>
                <c:pt idx="230">
                  <c:v>0.16992850421981187</c:v>
                </c:pt>
                <c:pt idx="231">
                  <c:v>0.17020427286977041</c:v>
                </c:pt>
                <c:pt idx="232">
                  <c:v>0.17057656054721301</c:v>
                </c:pt>
                <c:pt idx="233">
                  <c:v>0.17087990606216699</c:v>
                </c:pt>
                <c:pt idx="234">
                  <c:v>0.17116946314462358</c:v>
                </c:pt>
                <c:pt idx="235">
                  <c:v>0.17144523179458188</c:v>
                </c:pt>
                <c:pt idx="236">
                  <c:v>0.171721000444539</c:v>
                </c:pt>
                <c:pt idx="237">
                  <c:v>0.17199676909449779</c:v>
                </c:pt>
                <c:pt idx="238">
                  <c:v>0.172382845204438</c:v>
                </c:pt>
                <c:pt idx="239">
                  <c:v>0.17268619071939267</c:v>
                </c:pt>
                <c:pt idx="240">
                  <c:v>0.17298953623434599</c:v>
                </c:pt>
                <c:pt idx="241">
                  <c:v>0.17326530488430514</c:v>
                </c:pt>
                <c:pt idx="242">
                  <c:v>0.17354107353426279</c:v>
                </c:pt>
                <c:pt idx="243">
                  <c:v>0.17392714964420344</c:v>
                </c:pt>
                <c:pt idx="244">
                  <c:v>0.17423049515915767</c:v>
                </c:pt>
                <c:pt idx="245">
                  <c:v>0.17461657126909788</c:v>
                </c:pt>
                <c:pt idx="246">
                  <c:v>0.174906128351554</c:v>
                </c:pt>
                <c:pt idx="247">
                  <c:v>0.17518189700151188</c:v>
                </c:pt>
                <c:pt idx="248">
                  <c:v>0.17548524251646763</c:v>
                </c:pt>
                <c:pt idx="249">
                  <c:v>0.17587131862640701</c:v>
                </c:pt>
                <c:pt idx="250">
                  <c:v>0.17617466414136099</c:v>
                </c:pt>
                <c:pt idx="251">
                  <c:v>0.17656074025130244</c:v>
                </c:pt>
                <c:pt idx="252">
                  <c:v>0.17683650890126101</c:v>
                </c:pt>
                <c:pt idx="253">
                  <c:v>0.17713985441621399</c:v>
                </c:pt>
                <c:pt idx="254">
                  <c:v>0.17752593052615667</c:v>
                </c:pt>
                <c:pt idx="255">
                  <c:v>0.17782927604110901</c:v>
                </c:pt>
                <c:pt idx="256">
                  <c:v>0.17821535215105203</c:v>
                </c:pt>
                <c:pt idx="257">
                  <c:v>0.17850490923350687</c:v>
                </c:pt>
                <c:pt idx="258">
                  <c:v>0.17880825474845999</c:v>
                </c:pt>
                <c:pt idx="259">
                  <c:v>0.17919433085840314</c:v>
                </c:pt>
                <c:pt idx="260">
                  <c:v>0.17949767637335501</c:v>
                </c:pt>
                <c:pt idx="261">
                  <c:v>0.17988375248329699</c:v>
                </c:pt>
                <c:pt idx="262">
                  <c:v>0.18020088643074841</c:v>
                </c:pt>
                <c:pt idx="263">
                  <c:v>0.18058696254069079</c:v>
                </c:pt>
                <c:pt idx="264">
                  <c:v>0.18089030805564399</c:v>
                </c:pt>
                <c:pt idx="265">
                  <c:v>0.18127638416558559</c:v>
                </c:pt>
                <c:pt idx="266">
                  <c:v>0.18157972968053887</c:v>
                </c:pt>
                <c:pt idx="267">
                  <c:v>0.1819933826554774</c:v>
                </c:pt>
                <c:pt idx="268">
                  <c:v>0.18229672817043002</c:v>
                </c:pt>
                <c:pt idx="269">
                  <c:v>0.18268280428037101</c:v>
                </c:pt>
                <c:pt idx="270">
                  <c:v>0.18298614979532632</c:v>
                </c:pt>
                <c:pt idx="271">
                  <c:v>0.183372225905266</c:v>
                </c:pt>
                <c:pt idx="272">
                  <c:v>0.18379966731270159</c:v>
                </c:pt>
                <c:pt idx="273">
                  <c:v>0.18410301282765501</c:v>
                </c:pt>
                <c:pt idx="274">
                  <c:v>0.18448908893759702</c:v>
                </c:pt>
                <c:pt idx="275">
                  <c:v>0.18479243445255114</c:v>
                </c:pt>
                <c:pt idx="276">
                  <c:v>0.18519229899498901</c:v>
                </c:pt>
                <c:pt idx="277">
                  <c:v>0.18561974040242543</c:v>
                </c:pt>
                <c:pt idx="278">
                  <c:v>0.18600581651236614</c:v>
                </c:pt>
                <c:pt idx="279">
                  <c:v>0.18630916202731967</c:v>
                </c:pt>
                <c:pt idx="280">
                  <c:v>0.18669523813726155</c:v>
                </c:pt>
                <c:pt idx="281">
                  <c:v>0.187122679544695</c:v>
                </c:pt>
                <c:pt idx="282">
                  <c:v>0.18753633251963314</c:v>
                </c:pt>
                <c:pt idx="283">
                  <c:v>0.18783967803458587</c:v>
                </c:pt>
                <c:pt idx="284">
                  <c:v>0.18822575414452741</c:v>
                </c:pt>
                <c:pt idx="285">
                  <c:v>0.18865319555196314</c:v>
                </c:pt>
                <c:pt idx="286">
                  <c:v>0.18908063695939759</c:v>
                </c:pt>
                <c:pt idx="287">
                  <c:v>0.18949428993433526</c:v>
                </c:pt>
                <c:pt idx="288">
                  <c:v>0.18979763544928893</c:v>
                </c:pt>
                <c:pt idx="289">
                  <c:v>0.19021128842422602</c:v>
                </c:pt>
                <c:pt idx="290">
                  <c:v>0.19073524885914561</c:v>
                </c:pt>
                <c:pt idx="291">
                  <c:v>0.19116269026657987</c:v>
                </c:pt>
                <c:pt idx="292">
                  <c:v>0.19146603578153487</c:v>
                </c:pt>
                <c:pt idx="293">
                  <c:v>0.19187968875647121</c:v>
                </c:pt>
                <c:pt idx="294">
                  <c:v>0.19240364919139208</c:v>
                </c:pt>
                <c:pt idx="295">
                  <c:v>0.19283109059882644</c:v>
                </c:pt>
                <c:pt idx="296">
                  <c:v>0.19323095514126579</c:v>
                </c:pt>
                <c:pt idx="297">
                  <c:v>0.19365839654870021</c:v>
                </c:pt>
                <c:pt idx="298">
                  <c:v>0.19408583795613521</c:v>
                </c:pt>
                <c:pt idx="299">
                  <c:v>0.19451327936356988</c:v>
                </c:pt>
                <c:pt idx="300">
                  <c:v>0.19492693233850705</c:v>
                </c:pt>
                <c:pt idx="301">
                  <c:v>0.19535437374594206</c:v>
                </c:pt>
                <c:pt idx="302">
                  <c:v>0.19587833418086276</c:v>
                </c:pt>
                <c:pt idx="303">
                  <c:v>0.19630577558829709</c:v>
                </c:pt>
                <c:pt idx="304">
                  <c:v>0.19674700542823079</c:v>
                </c:pt>
                <c:pt idx="305">
                  <c:v>0.19727096586314988</c:v>
                </c:pt>
                <c:pt idx="306">
                  <c:v>0.19769840727058488</c:v>
                </c:pt>
                <c:pt idx="307">
                  <c:v>0.19812584867801936</c:v>
                </c:pt>
                <c:pt idx="308">
                  <c:v>0.19867738597793624</c:v>
                </c:pt>
                <c:pt idx="309">
                  <c:v>0.19910482738537105</c:v>
                </c:pt>
                <c:pt idx="310">
                  <c:v>0.19962878782029261</c:v>
                </c:pt>
                <c:pt idx="311">
                  <c:v>0.20019411355270644</c:v>
                </c:pt>
                <c:pt idx="312">
                  <c:v>0.20062155496013967</c:v>
                </c:pt>
                <c:pt idx="313">
                  <c:v>0.20104899636757567</c:v>
                </c:pt>
                <c:pt idx="314">
                  <c:v>0.20158674523499401</c:v>
                </c:pt>
                <c:pt idx="315">
                  <c:v>0.202152070967407</c:v>
                </c:pt>
                <c:pt idx="316">
                  <c:v>0.20257951237484187</c:v>
                </c:pt>
                <c:pt idx="317">
                  <c:v>0.20310347280976301</c:v>
                </c:pt>
                <c:pt idx="318">
                  <c:v>0.20368258697467487</c:v>
                </c:pt>
                <c:pt idx="319">
                  <c:v>0.20422033584209426</c:v>
                </c:pt>
                <c:pt idx="320">
                  <c:v>0.20464777724952787</c:v>
                </c:pt>
                <c:pt idx="321">
                  <c:v>0.20533719887442425</c:v>
                </c:pt>
                <c:pt idx="322">
                  <c:v>0.205902524606837</c:v>
                </c:pt>
                <c:pt idx="323">
                  <c:v>0.206329966014272</c:v>
                </c:pt>
                <c:pt idx="324">
                  <c:v>0.20701938763916802</c:v>
                </c:pt>
                <c:pt idx="325">
                  <c:v>0.20769502083156399</c:v>
                </c:pt>
                <c:pt idx="326">
                  <c:v>0.20813625067149794</c:v>
                </c:pt>
                <c:pt idx="327">
                  <c:v>0.20882567229639201</c:v>
                </c:pt>
                <c:pt idx="328">
                  <c:v>0.20950130548878901</c:v>
                </c:pt>
                <c:pt idx="329">
                  <c:v>0.20968055511126199</c:v>
                </c:pt>
                <c:pt idx="330">
                  <c:v>0.20992874689622529</c:v>
                </c:pt>
                <c:pt idx="331">
                  <c:v>0.21012178495119499</c:v>
                </c:pt>
                <c:pt idx="332">
                  <c:v>0.21036997673615701</c:v>
                </c:pt>
                <c:pt idx="333">
                  <c:v>0.21061816852111959</c:v>
                </c:pt>
                <c:pt idx="334">
                  <c:v>0.21081120657609126</c:v>
                </c:pt>
                <c:pt idx="335">
                  <c:v>0.21104560992855387</c:v>
                </c:pt>
                <c:pt idx="336">
                  <c:v>0.21122485955102793</c:v>
                </c:pt>
                <c:pt idx="337">
                  <c:v>0.21145926290349179</c:v>
                </c:pt>
                <c:pt idx="338">
                  <c:v>0.21165230095846199</c:v>
                </c:pt>
                <c:pt idx="339">
                  <c:v>0.21190049274342534</c:v>
                </c:pt>
                <c:pt idx="340">
                  <c:v>0.21214868452838667</c:v>
                </c:pt>
                <c:pt idx="341">
                  <c:v>0.21234172258335701</c:v>
                </c:pt>
                <c:pt idx="342">
                  <c:v>0.21258991436831901</c:v>
                </c:pt>
                <c:pt idx="343">
                  <c:v>0.21278295242328901</c:v>
                </c:pt>
                <c:pt idx="344">
                  <c:v>0.21301735577575467</c:v>
                </c:pt>
                <c:pt idx="345">
                  <c:v>0.21326554756071658</c:v>
                </c:pt>
                <c:pt idx="346">
                  <c:v>0.21345858561568701</c:v>
                </c:pt>
                <c:pt idx="347">
                  <c:v>0.213706777400649</c:v>
                </c:pt>
                <c:pt idx="348">
                  <c:v>0.21395496918561099</c:v>
                </c:pt>
                <c:pt idx="349">
                  <c:v>0.214148007240582</c:v>
                </c:pt>
                <c:pt idx="350">
                  <c:v>0.21439619902554399</c:v>
                </c:pt>
                <c:pt idx="351">
                  <c:v>0.21465817924300387</c:v>
                </c:pt>
                <c:pt idx="352">
                  <c:v>0.21485121729797499</c:v>
                </c:pt>
                <c:pt idx="353">
                  <c:v>0.21509940908293826</c:v>
                </c:pt>
                <c:pt idx="354">
                  <c:v>0.21534760086790014</c:v>
                </c:pt>
                <c:pt idx="355">
                  <c:v>0.21554063892287068</c:v>
                </c:pt>
                <c:pt idx="356">
                  <c:v>0.21578883070783314</c:v>
                </c:pt>
                <c:pt idx="357">
                  <c:v>0.21603702249279502</c:v>
                </c:pt>
                <c:pt idx="358">
                  <c:v>0.21623006054776614</c:v>
                </c:pt>
                <c:pt idx="359">
                  <c:v>0.21650582919772382</c:v>
                </c:pt>
                <c:pt idx="360">
                  <c:v>0.21675402098268501</c:v>
                </c:pt>
                <c:pt idx="361">
                  <c:v>0.21694705903765676</c:v>
                </c:pt>
                <c:pt idx="362">
                  <c:v>0.21719525082261867</c:v>
                </c:pt>
                <c:pt idx="363">
                  <c:v>0.21744344260758114</c:v>
                </c:pt>
                <c:pt idx="364">
                  <c:v>0.21763648066255167</c:v>
                </c:pt>
                <c:pt idx="365">
                  <c:v>0.217884672447513</c:v>
                </c:pt>
                <c:pt idx="366">
                  <c:v>0.21816044109747232</c:v>
                </c:pt>
                <c:pt idx="367">
                  <c:v>0.21842242131493159</c:v>
                </c:pt>
                <c:pt idx="368">
                  <c:v>0.21861545936990279</c:v>
                </c:pt>
                <c:pt idx="369">
                  <c:v>0.21886365115486459</c:v>
                </c:pt>
                <c:pt idx="370">
                  <c:v>0.21911184293982641</c:v>
                </c:pt>
                <c:pt idx="371">
                  <c:v>0.21930488099479759</c:v>
                </c:pt>
                <c:pt idx="372">
                  <c:v>0.219553072779759</c:v>
                </c:pt>
                <c:pt idx="373">
                  <c:v>0.21982884142971701</c:v>
                </c:pt>
                <c:pt idx="374">
                  <c:v>0.22010461007967444</c:v>
                </c:pt>
                <c:pt idx="375">
                  <c:v>0.22035280186463688</c:v>
                </c:pt>
                <c:pt idx="376">
                  <c:v>0.22054583991960797</c:v>
                </c:pt>
                <c:pt idx="377">
                  <c:v>0.22079403170457021</c:v>
                </c:pt>
                <c:pt idx="378">
                  <c:v>0.22104222348953206</c:v>
                </c:pt>
                <c:pt idx="379">
                  <c:v>0.22124904997700187</c:v>
                </c:pt>
                <c:pt idx="380">
                  <c:v>0.22152481862695847</c:v>
                </c:pt>
                <c:pt idx="381">
                  <c:v>0.22180058727691687</c:v>
                </c:pt>
                <c:pt idx="382">
                  <c:v>0.22206256749437706</c:v>
                </c:pt>
                <c:pt idx="383">
                  <c:v>0.22231075927933897</c:v>
                </c:pt>
                <c:pt idx="384">
                  <c:v>0.22250379733431006</c:v>
                </c:pt>
                <c:pt idx="385">
                  <c:v>0.22275198911927221</c:v>
                </c:pt>
                <c:pt idx="386">
                  <c:v>0.22302775776923006</c:v>
                </c:pt>
                <c:pt idx="387">
                  <c:v>0.22330352641918735</c:v>
                </c:pt>
                <c:pt idx="388">
                  <c:v>0.22357929506914606</c:v>
                </c:pt>
                <c:pt idx="389">
                  <c:v>0.22384127528660605</c:v>
                </c:pt>
                <c:pt idx="390">
                  <c:v>0.22403431334157706</c:v>
                </c:pt>
                <c:pt idx="391">
                  <c:v>0.22428250512653897</c:v>
                </c:pt>
                <c:pt idx="392">
                  <c:v>0.22454448534399987</c:v>
                </c:pt>
                <c:pt idx="393">
                  <c:v>0.22482025399395647</c:v>
                </c:pt>
                <c:pt idx="394">
                  <c:v>0.22509602264391487</c:v>
                </c:pt>
                <c:pt idx="395">
                  <c:v>0.22537179129387247</c:v>
                </c:pt>
                <c:pt idx="396">
                  <c:v>0.22563377151133421</c:v>
                </c:pt>
                <c:pt idx="397">
                  <c:v>0.22582680956630424</c:v>
                </c:pt>
                <c:pt idx="398">
                  <c:v>0.22607500135126604</c:v>
                </c:pt>
                <c:pt idx="399">
                  <c:v>0.22635077000122406</c:v>
                </c:pt>
                <c:pt idx="400">
                  <c:v>0.22662653865118187</c:v>
                </c:pt>
                <c:pt idx="401">
                  <c:v>0.22690230730114141</c:v>
                </c:pt>
                <c:pt idx="402">
                  <c:v>0.22717807595109887</c:v>
                </c:pt>
                <c:pt idx="403">
                  <c:v>0.22744005616855906</c:v>
                </c:pt>
                <c:pt idx="404">
                  <c:v>0.22763309422352887</c:v>
                </c:pt>
                <c:pt idx="405">
                  <c:v>0.22789507444098905</c:v>
                </c:pt>
                <c:pt idx="406">
                  <c:v>0.22817084309094687</c:v>
                </c:pt>
                <c:pt idx="407">
                  <c:v>0.22844661174090541</c:v>
                </c:pt>
                <c:pt idx="408">
                  <c:v>0.22872238039086387</c:v>
                </c:pt>
                <c:pt idx="409">
                  <c:v>0.22899814904082208</c:v>
                </c:pt>
                <c:pt idx="410">
                  <c:v>0.22926012925828188</c:v>
                </c:pt>
                <c:pt idx="411">
                  <c:v>0.22953589790824006</c:v>
                </c:pt>
                <c:pt idx="412">
                  <c:v>0.22981166655819821</c:v>
                </c:pt>
                <c:pt idx="413">
                  <c:v>0.230087435208156</c:v>
                </c:pt>
                <c:pt idx="414">
                  <c:v>0.23036320385811401</c:v>
                </c:pt>
                <c:pt idx="415">
                  <c:v>0.230638972508072</c:v>
                </c:pt>
                <c:pt idx="416">
                  <c:v>0.23091474115803079</c:v>
                </c:pt>
                <c:pt idx="417">
                  <c:v>0.23120429824048599</c:v>
                </c:pt>
                <c:pt idx="418">
                  <c:v>0.23148006689044467</c:v>
                </c:pt>
                <c:pt idx="419">
                  <c:v>0.23175583554040297</c:v>
                </c:pt>
                <c:pt idx="420">
                  <c:v>0.23203160419036067</c:v>
                </c:pt>
                <c:pt idx="421">
                  <c:v>0.23230737284031799</c:v>
                </c:pt>
                <c:pt idx="422">
                  <c:v>0.23258314149027667</c:v>
                </c:pt>
                <c:pt idx="423">
                  <c:v>0.23288648700523076</c:v>
                </c:pt>
                <c:pt idx="424">
                  <c:v>0.233162255655188</c:v>
                </c:pt>
                <c:pt idx="425">
                  <c:v>0.23343802430514601</c:v>
                </c:pt>
                <c:pt idx="426">
                  <c:v>0.23371379295510444</c:v>
                </c:pt>
                <c:pt idx="427">
                  <c:v>0.23398956160506201</c:v>
                </c:pt>
                <c:pt idx="428">
                  <c:v>0.23426533025502108</c:v>
                </c:pt>
                <c:pt idx="429">
                  <c:v>0.23463761793246299</c:v>
                </c:pt>
                <c:pt idx="430">
                  <c:v>0.23491338658242325</c:v>
                </c:pt>
                <c:pt idx="431">
                  <c:v>0.23518915523237899</c:v>
                </c:pt>
                <c:pt idx="432">
                  <c:v>0.23546492388233814</c:v>
                </c:pt>
                <c:pt idx="433">
                  <c:v>0.23574069253229635</c:v>
                </c:pt>
                <c:pt idx="434">
                  <c:v>0.236030249614751</c:v>
                </c:pt>
                <c:pt idx="435">
                  <c:v>0.23631980669720767</c:v>
                </c:pt>
                <c:pt idx="436">
                  <c:v>0.23660936377966299</c:v>
                </c:pt>
                <c:pt idx="437">
                  <c:v>0.23688513242962159</c:v>
                </c:pt>
                <c:pt idx="438">
                  <c:v>0.23716090107957888</c:v>
                </c:pt>
                <c:pt idx="439">
                  <c:v>0.237436669729537</c:v>
                </c:pt>
                <c:pt idx="440">
                  <c:v>0.23772622681199379</c:v>
                </c:pt>
                <c:pt idx="441">
                  <c:v>0.23801578389445002</c:v>
                </c:pt>
                <c:pt idx="442">
                  <c:v>0.23830534097690567</c:v>
                </c:pt>
                <c:pt idx="443">
                  <c:v>0.23858110962686299</c:v>
                </c:pt>
                <c:pt idx="444">
                  <c:v>0.23885687827682101</c:v>
                </c:pt>
                <c:pt idx="445">
                  <c:v>0.23913264692677888</c:v>
                </c:pt>
                <c:pt idx="446">
                  <c:v>0.23942220400923558</c:v>
                </c:pt>
                <c:pt idx="447">
                  <c:v>0.23971176109169179</c:v>
                </c:pt>
                <c:pt idx="448">
                  <c:v>0.24000131817414699</c:v>
                </c:pt>
                <c:pt idx="449">
                  <c:v>0.240290875256603</c:v>
                </c:pt>
                <c:pt idx="450">
                  <c:v>0.24056664390656099</c:v>
                </c:pt>
                <c:pt idx="451">
                  <c:v>0.24084241255651959</c:v>
                </c:pt>
                <c:pt idx="452">
                  <c:v>0.24128364239645259</c:v>
                </c:pt>
                <c:pt idx="453">
                  <c:v>0.24157319947890801</c:v>
                </c:pt>
                <c:pt idx="454">
                  <c:v>0.24186275656136402</c:v>
                </c:pt>
                <c:pt idx="455">
                  <c:v>0.24213852521132201</c:v>
                </c:pt>
                <c:pt idx="456">
                  <c:v>0.24241429386128163</c:v>
                </c:pt>
                <c:pt idx="457">
                  <c:v>0.24270385094373501</c:v>
                </c:pt>
                <c:pt idx="458">
                  <c:v>0.2429934080261924</c:v>
                </c:pt>
                <c:pt idx="459">
                  <c:v>0.243282965108647</c:v>
                </c:pt>
                <c:pt idx="460">
                  <c:v>0.24357252219110301</c:v>
                </c:pt>
                <c:pt idx="461">
                  <c:v>0.2438620792735583</c:v>
                </c:pt>
                <c:pt idx="462">
                  <c:v>0.24413784792351687</c:v>
                </c:pt>
                <c:pt idx="463">
                  <c:v>0.24442740500597376</c:v>
                </c:pt>
                <c:pt idx="464">
                  <c:v>0.24471696208843002</c:v>
                </c:pt>
                <c:pt idx="465">
                  <c:v>0.24500651917088501</c:v>
                </c:pt>
                <c:pt idx="466">
                  <c:v>0.24544774901081867</c:v>
                </c:pt>
                <c:pt idx="467">
                  <c:v>0.24572351766077588</c:v>
                </c:pt>
                <c:pt idx="468">
                  <c:v>0.24601307474323258</c:v>
                </c:pt>
                <c:pt idx="469">
                  <c:v>0.24630263182568801</c:v>
                </c:pt>
                <c:pt idx="470">
                  <c:v>0.24659218890814399</c:v>
                </c:pt>
                <c:pt idx="471">
                  <c:v>0.2468817459906</c:v>
                </c:pt>
                <c:pt idx="472">
                  <c:v>0.24717130307305588</c:v>
                </c:pt>
                <c:pt idx="473">
                  <c:v>0.24746086015551141</c:v>
                </c:pt>
                <c:pt idx="474">
                  <c:v>0.24775041723796767</c:v>
                </c:pt>
                <c:pt idx="475">
                  <c:v>0.24803997432042393</c:v>
                </c:pt>
                <c:pt idx="476">
                  <c:v>0.24832953140287944</c:v>
                </c:pt>
                <c:pt idx="477">
                  <c:v>0.24861908848533626</c:v>
                </c:pt>
                <c:pt idx="478">
                  <c:v>0.24907410675776667</c:v>
                </c:pt>
                <c:pt idx="479">
                  <c:v>0.24937745227272079</c:v>
                </c:pt>
                <c:pt idx="480">
                  <c:v>0.24966700935517624</c:v>
                </c:pt>
                <c:pt idx="481">
                  <c:v>0.24995656643763267</c:v>
                </c:pt>
                <c:pt idx="482">
                  <c:v>0.25024612352008779</c:v>
                </c:pt>
                <c:pt idx="483">
                  <c:v>0.250535680602544</c:v>
                </c:pt>
                <c:pt idx="484">
                  <c:v>0.25083902611749676</c:v>
                </c:pt>
                <c:pt idx="485">
                  <c:v>0.25129404438992775</c:v>
                </c:pt>
                <c:pt idx="486">
                  <c:v>0.25158360147238401</c:v>
                </c:pt>
                <c:pt idx="487">
                  <c:v>0.25187315855483999</c:v>
                </c:pt>
                <c:pt idx="488">
                  <c:v>0.25216271563729598</c:v>
                </c:pt>
                <c:pt idx="489">
                  <c:v>0.25246606115225251</c:v>
                </c:pt>
                <c:pt idx="490">
                  <c:v>0.25276940666720399</c:v>
                </c:pt>
                <c:pt idx="491">
                  <c:v>0.25307275218215702</c:v>
                </c:pt>
                <c:pt idx="492">
                  <c:v>0.25351398202209002</c:v>
                </c:pt>
                <c:pt idx="493">
                  <c:v>0.25380353910454723</c:v>
                </c:pt>
                <c:pt idx="494">
                  <c:v>0.25410688461949998</c:v>
                </c:pt>
                <c:pt idx="495">
                  <c:v>0.25441023013445546</c:v>
                </c:pt>
                <c:pt idx="496">
                  <c:v>0.25471357564940911</c:v>
                </c:pt>
                <c:pt idx="497">
                  <c:v>0.25500313273186376</c:v>
                </c:pt>
                <c:pt idx="498">
                  <c:v>0.25529268981431902</c:v>
                </c:pt>
                <c:pt idx="499">
                  <c:v>0.25574770808674979</c:v>
                </c:pt>
                <c:pt idx="500">
                  <c:v>0.25605105360170272</c:v>
                </c:pt>
                <c:pt idx="501">
                  <c:v>0.25635439911665975</c:v>
                </c:pt>
                <c:pt idx="502">
                  <c:v>0.25665774463161173</c:v>
                </c:pt>
                <c:pt idx="503">
                  <c:v>0.25694730171406832</c:v>
                </c:pt>
                <c:pt idx="504">
                  <c:v>0.25723685879652236</c:v>
                </c:pt>
                <c:pt idx="505">
                  <c:v>0.25770566550145202</c:v>
                </c:pt>
                <c:pt idx="506">
                  <c:v>0.258009011016406</c:v>
                </c:pt>
                <c:pt idx="507">
                  <c:v>0.25831235653135975</c:v>
                </c:pt>
                <c:pt idx="508">
                  <c:v>0.25860191361381601</c:v>
                </c:pt>
                <c:pt idx="509">
                  <c:v>0.258891470696272</c:v>
                </c:pt>
                <c:pt idx="510">
                  <c:v>0.25936027740119999</c:v>
                </c:pt>
                <c:pt idx="511">
                  <c:v>0.25966362291615375</c:v>
                </c:pt>
                <c:pt idx="512">
                  <c:v>0.259966968431108</c:v>
                </c:pt>
                <c:pt idx="513">
                  <c:v>0.26027031394606198</c:v>
                </c:pt>
                <c:pt idx="514">
                  <c:v>0.26055987102851802</c:v>
                </c:pt>
                <c:pt idx="515">
                  <c:v>0.26102867773344851</c:v>
                </c:pt>
                <c:pt idx="516">
                  <c:v>0.26133202324839999</c:v>
                </c:pt>
                <c:pt idx="517">
                  <c:v>0.26163536876335403</c:v>
                </c:pt>
                <c:pt idx="518">
                  <c:v>0.261938714278308</c:v>
                </c:pt>
                <c:pt idx="519">
                  <c:v>0.26222827136076593</c:v>
                </c:pt>
                <c:pt idx="520">
                  <c:v>0.26269707806569276</c:v>
                </c:pt>
                <c:pt idx="521">
                  <c:v>0.2630004235806474</c:v>
                </c:pt>
                <c:pt idx="522">
                  <c:v>0.26330376909560194</c:v>
                </c:pt>
                <c:pt idx="523">
                  <c:v>0.26360711461055403</c:v>
                </c:pt>
                <c:pt idx="524">
                  <c:v>0.26408970974798246</c:v>
                </c:pt>
                <c:pt idx="525">
                  <c:v>0.264393055262934</c:v>
                </c:pt>
                <c:pt idx="526">
                  <c:v>0.26469640077788797</c:v>
                </c:pt>
                <c:pt idx="527">
                  <c:v>0.26499974629284323</c:v>
                </c:pt>
                <c:pt idx="528">
                  <c:v>0.26548234143027011</c:v>
                </c:pt>
                <c:pt idx="529">
                  <c:v>0.26579947537771997</c:v>
                </c:pt>
                <c:pt idx="530">
                  <c:v>0.26610282089267523</c:v>
                </c:pt>
                <c:pt idx="531">
                  <c:v>0.26640616640762832</c:v>
                </c:pt>
                <c:pt idx="532">
                  <c:v>0.26687497311255987</c:v>
                </c:pt>
                <c:pt idx="533">
                  <c:v>0.26719210706000801</c:v>
                </c:pt>
                <c:pt idx="534">
                  <c:v>0.26750924100746032</c:v>
                </c:pt>
                <c:pt idx="535">
                  <c:v>0.26797804771238898</c:v>
                </c:pt>
                <c:pt idx="536">
                  <c:v>0.26828139322734423</c:v>
                </c:pt>
                <c:pt idx="537">
                  <c:v>0.26858473874229638</c:v>
                </c:pt>
                <c:pt idx="538">
                  <c:v>0.26890187268974947</c:v>
                </c:pt>
                <c:pt idx="539">
                  <c:v>0.26939825625967423</c:v>
                </c:pt>
                <c:pt idx="540">
                  <c:v>0.26970160177462632</c:v>
                </c:pt>
                <c:pt idx="541">
                  <c:v>0.27000494728958147</c:v>
                </c:pt>
                <c:pt idx="542">
                  <c:v>0.27048754242700701</c:v>
                </c:pt>
                <c:pt idx="543">
                  <c:v>0.27080467637446226</c:v>
                </c:pt>
                <c:pt idx="544">
                  <c:v>0.27112181032191002</c:v>
                </c:pt>
                <c:pt idx="545">
                  <c:v>0.27159061702683901</c:v>
                </c:pt>
                <c:pt idx="546">
                  <c:v>0.27189396254179299</c:v>
                </c:pt>
                <c:pt idx="547">
                  <c:v>0.27221109648924502</c:v>
                </c:pt>
                <c:pt idx="548">
                  <c:v>0.27270748005916901</c:v>
                </c:pt>
                <c:pt idx="549">
                  <c:v>0.27302461400662098</c:v>
                </c:pt>
                <c:pt idx="550">
                  <c:v>0.27332795952157501</c:v>
                </c:pt>
                <c:pt idx="551">
                  <c:v>0.27363130503652672</c:v>
                </c:pt>
                <c:pt idx="552">
                  <c:v>0.27412768860645298</c:v>
                </c:pt>
                <c:pt idx="553">
                  <c:v>0.27444482255390501</c:v>
                </c:pt>
                <c:pt idx="554">
                  <c:v>0.274927417691331</c:v>
                </c:pt>
                <c:pt idx="555">
                  <c:v>0.27523076320628498</c:v>
                </c:pt>
                <c:pt idx="556">
                  <c:v>0.27554789715373701</c:v>
                </c:pt>
                <c:pt idx="557">
                  <c:v>0.27604428072366138</c:v>
                </c:pt>
                <c:pt idx="558">
                  <c:v>0.27636141467111303</c:v>
                </c:pt>
                <c:pt idx="559">
                  <c:v>0.276678548618565</c:v>
                </c:pt>
                <c:pt idx="560">
                  <c:v>0.27716114375599099</c:v>
                </c:pt>
                <c:pt idx="561">
                  <c:v>0.27747827770344552</c:v>
                </c:pt>
                <c:pt idx="562">
                  <c:v>0.277795411650895</c:v>
                </c:pt>
                <c:pt idx="563">
                  <c:v>0.27829179522081898</c:v>
                </c:pt>
                <c:pt idx="564">
                  <c:v>0.27859514073577279</c:v>
                </c:pt>
                <c:pt idx="565">
                  <c:v>0.27891227468322538</c:v>
                </c:pt>
                <c:pt idx="566">
                  <c:v>0.27940865825314898</c:v>
                </c:pt>
                <c:pt idx="567">
                  <c:v>0.27972579220060223</c:v>
                </c:pt>
                <c:pt idx="568">
                  <c:v>0.28023596420302299</c:v>
                </c:pt>
                <c:pt idx="569">
                  <c:v>0.28055309815047502</c:v>
                </c:pt>
                <c:pt idx="570">
                  <c:v>0.28104948172039901</c:v>
                </c:pt>
                <c:pt idx="571">
                  <c:v>0.28136661566785426</c:v>
                </c:pt>
                <c:pt idx="572">
                  <c:v>0.28168374961530301</c:v>
                </c:pt>
                <c:pt idx="573">
                  <c:v>0.28220771005022299</c:v>
                </c:pt>
                <c:pt idx="574">
                  <c:v>0.28252484399767752</c:v>
                </c:pt>
                <c:pt idx="575">
                  <c:v>0.28302122756759901</c:v>
                </c:pt>
                <c:pt idx="576">
                  <c:v>0.28333836151505293</c:v>
                </c:pt>
                <c:pt idx="577">
                  <c:v>0.28386232194997352</c:v>
                </c:pt>
                <c:pt idx="578">
                  <c:v>0.28417945589742338</c:v>
                </c:pt>
                <c:pt idx="579">
                  <c:v>0.28467583946734698</c:v>
                </c:pt>
                <c:pt idx="580">
                  <c:v>0.28499297341480051</c:v>
                </c:pt>
                <c:pt idx="581">
                  <c:v>0.28551693384972093</c:v>
                </c:pt>
                <c:pt idx="582">
                  <c:v>0.28584785622967046</c:v>
                </c:pt>
                <c:pt idx="583">
                  <c:v>0.28634423979959417</c:v>
                </c:pt>
                <c:pt idx="584">
                  <c:v>0.28666137374704664</c:v>
                </c:pt>
                <c:pt idx="585">
                  <c:v>0.28718533418196501</c:v>
                </c:pt>
                <c:pt idx="586">
                  <c:v>0.28751625656191493</c:v>
                </c:pt>
                <c:pt idx="587">
                  <c:v>0.28801264013184152</c:v>
                </c:pt>
                <c:pt idx="588">
                  <c:v>0.28832977407929322</c:v>
                </c:pt>
                <c:pt idx="589">
                  <c:v>0.28885373451421198</c:v>
                </c:pt>
                <c:pt idx="590">
                  <c:v>0.28918465689416223</c:v>
                </c:pt>
                <c:pt idx="591">
                  <c:v>0.28969482889658299</c:v>
                </c:pt>
                <c:pt idx="592">
                  <c:v>0.29001196284403646</c:v>
                </c:pt>
                <c:pt idx="593">
                  <c:v>0.29053592327895611</c:v>
                </c:pt>
                <c:pt idx="594">
                  <c:v>0.29105988371387764</c:v>
                </c:pt>
                <c:pt idx="595">
                  <c:v>0.29137701766132701</c:v>
                </c:pt>
                <c:pt idx="596">
                  <c:v>0.29169415160877893</c:v>
                </c:pt>
                <c:pt idx="597">
                  <c:v>0.29221811204369902</c:v>
                </c:pt>
                <c:pt idx="598">
                  <c:v>0.29274207247862</c:v>
                </c:pt>
                <c:pt idx="599">
                  <c:v>0.29307299485857047</c:v>
                </c:pt>
                <c:pt idx="600">
                  <c:v>0.29358316686099323</c:v>
                </c:pt>
                <c:pt idx="601">
                  <c:v>0.29391408924094387</c:v>
                </c:pt>
                <c:pt idx="602">
                  <c:v>0.29443804967586323</c:v>
                </c:pt>
                <c:pt idx="603">
                  <c:v>0.29494822167828438</c:v>
                </c:pt>
                <c:pt idx="604">
                  <c:v>0.29527914405823374</c:v>
                </c:pt>
                <c:pt idx="605">
                  <c:v>0.295803104493154</c:v>
                </c:pt>
                <c:pt idx="606">
                  <c:v>0.29613402687310275</c:v>
                </c:pt>
                <c:pt idx="607">
                  <c:v>0.29667177574052322</c:v>
                </c:pt>
                <c:pt idx="608">
                  <c:v>0.29719573617544198</c:v>
                </c:pt>
                <c:pt idx="609">
                  <c:v>0.29752665855539101</c:v>
                </c:pt>
                <c:pt idx="610">
                  <c:v>0.29805061899031232</c:v>
                </c:pt>
                <c:pt idx="611">
                  <c:v>0.29860215629022802</c:v>
                </c:pt>
                <c:pt idx="612">
                  <c:v>0.29912611672514838</c:v>
                </c:pt>
                <c:pt idx="613">
                  <c:v>0.29945703910509802</c:v>
                </c:pt>
                <c:pt idx="614">
                  <c:v>0.29999478797251816</c:v>
                </c:pt>
                <c:pt idx="615">
                  <c:v>0.30053253683993397</c:v>
                </c:pt>
                <c:pt idx="616">
                  <c:v>0.30086345921988622</c:v>
                </c:pt>
                <c:pt idx="617">
                  <c:v>0.30138741965480687</c:v>
                </c:pt>
                <c:pt idx="618">
                  <c:v>0.30193895695472123</c:v>
                </c:pt>
                <c:pt idx="619">
                  <c:v>0.30247670582213976</c:v>
                </c:pt>
                <c:pt idx="620">
                  <c:v>0.30280762820208923</c:v>
                </c:pt>
                <c:pt idx="621">
                  <c:v>0.30334537706950793</c:v>
                </c:pt>
                <c:pt idx="622">
                  <c:v>0.30389691436942451</c:v>
                </c:pt>
                <c:pt idx="623">
                  <c:v>0.30442087480434527</c:v>
                </c:pt>
                <c:pt idx="624">
                  <c:v>0.30475179718429346</c:v>
                </c:pt>
                <c:pt idx="625">
                  <c:v>0.30530333448420832</c:v>
                </c:pt>
                <c:pt idx="626">
                  <c:v>0.30585487178412657</c:v>
                </c:pt>
                <c:pt idx="627">
                  <c:v>0.30637883221904733</c:v>
                </c:pt>
                <c:pt idx="628">
                  <c:v>0.30693036951896147</c:v>
                </c:pt>
                <c:pt idx="629">
                  <c:v>0.30748190681887805</c:v>
                </c:pt>
                <c:pt idx="630">
                  <c:v>0.30781282919882852</c:v>
                </c:pt>
                <c:pt idx="631">
                  <c:v>0.30835057806624605</c:v>
                </c:pt>
                <c:pt idx="632">
                  <c:v>0.30890211536616147</c:v>
                </c:pt>
                <c:pt idx="633">
                  <c:v>0.309453652666076</c:v>
                </c:pt>
                <c:pt idx="634">
                  <c:v>0.30999140153349408</c:v>
                </c:pt>
                <c:pt idx="635">
                  <c:v>0.31054293883341111</c:v>
                </c:pt>
                <c:pt idx="636">
                  <c:v>0.31109447613332608</c:v>
                </c:pt>
                <c:pt idx="637">
                  <c:v>0.31142539851327711</c:v>
                </c:pt>
                <c:pt idx="638">
                  <c:v>0.31197693581319347</c:v>
                </c:pt>
                <c:pt idx="639">
                  <c:v>0.31252847311311005</c:v>
                </c:pt>
                <c:pt idx="640">
                  <c:v>0.31309379884552202</c:v>
                </c:pt>
                <c:pt idx="641">
                  <c:v>0.31364533614543799</c:v>
                </c:pt>
                <c:pt idx="642">
                  <c:v>0.31419687344535546</c:v>
                </c:pt>
                <c:pt idx="643">
                  <c:v>0.31498281409773693</c:v>
                </c:pt>
                <c:pt idx="644">
                  <c:v>0.31553435139765351</c:v>
                </c:pt>
                <c:pt idx="645">
                  <c:v>0.31608588869756893</c:v>
                </c:pt>
                <c:pt idx="646">
                  <c:v>0.31666500286248023</c:v>
                </c:pt>
                <c:pt idx="647">
                  <c:v>0.31721654016239498</c:v>
                </c:pt>
                <c:pt idx="648">
                  <c:v>0.31776807746231223</c:v>
                </c:pt>
                <c:pt idx="649">
                  <c:v>0.31834719162722452</c:v>
                </c:pt>
                <c:pt idx="650">
                  <c:v>0.31891251735964032</c:v>
                </c:pt>
                <c:pt idx="651">
                  <c:v>0.31946405465955446</c:v>
                </c:pt>
                <c:pt idx="652">
                  <c:v>0.32026378374443293</c:v>
                </c:pt>
                <c:pt idx="653">
                  <c:v>0.32081532104434951</c:v>
                </c:pt>
                <c:pt idx="654">
                  <c:v>0.32138064677676265</c:v>
                </c:pt>
                <c:pt idx="655">
                  <c:v>0.32195976094167522</c:v>
                </c:pt>
                <c:pt idx="656">
                  <c:v>0.32252508667408847</c:v>
                </c:pt>
                <c:pt idx="657">
                  <c:v>0.32275949002655102</c:v>
                </c:pt>
                <c:pt idx="658">
                  <c:v>0.32289737435153032</c:v>
                </c:pt>
                <c:pt idx="659">
                  <c:v>0.32314556613649198</c:v>
                </c:pt>
                <c:pt idx="660">
                  <c:v>0.32339375792145564</c:v>
                </c:pt>
                <c:pt idx="661">
                  <c:v>0.32364194970641702</c:v>
                </c:pt>
                <c:pt idx="662">
                  <c:v>0.32387635305888357</c:v>
                </c:pt>
                <c:pt idx="663">
                  <c:v>0.32401423738386304</c:v>
                </c:pt>
                <c:pt idx="664">
                  <c:v>0.32424864073632376</c:v>
                </c:pt>
                <c:pt idx="665">
                  <c:v>0.32448304408878897</c:v>
                </c:pt>
                <c:pt idx="666">
                  <c:v>0.32473123587375102</c:v>
                </c:pt>
                <c:pt idx="667">
                  <c:v>0.32486912019873032</c:v>
                </c:pt>
                <c:pt idx="668">
                  <c:v>0.32511731198369376</c:v>
                </c:pt>
                <c:pt idx="669">
                  <c:v>0.32536550376865658</c:v>
                </c:pt>
                <c:pt idx="670">
                  <c:v>0.32559990712111908</c:v>
                </c:pt>
                <c:pt idx="671">
                  <c:v>0.32583431047358302</c:v>
                </c:pt>
                <c:pt idx="672">
                  <c:v>0.32597219479856393</c:v>
                </c:pt>
                <c:pt idx="673">
                  <c:v>0.32620659815102598</c:v>
                </c:pt>
                <c:pt idx="674">
                  <c:v>0.32645478993599186</c:v>
                </c:pt>
                <c:pt idx="675">
                  <c:v>0.32670298172095352</c:v>
                </c:pt>
                <c:pt idx="676">
                  <c:v>0.32695117350591446</c:v>
                </c:pt>
                <c:pt idx="677">
                  <c:v>0.32708905783089393</c:v>
                </c:pt>
                <c:pt idx="678">
                  <c:v>0.32733724961585564</c:v>
                </c:pt>
                <c:pt idx="679">
                  <c:v>0.32757165296831908</c:v>
                </c:pt>
                <c:pt idx="680">
                  <c:v>0.32781984475328246</c:v>
                </c:pt>
                <c:pt idx="681">
                  <c:v>0.32806803653824423</c:v>
                </c:pt>
                <c:pt idx="682">
                  <c:v>0.32820592086322198</c:v>
                </c:pt>
                <c:pt idx="683">
                  <c:v>0.32845411264818408</c:v>
                </c:pt>
                <c:pt idx="684">
                  <c:v>0.32870230443314702</c:v>
                </c:pt>
                <c:pt idx="685">
                  <c:v>0.32895049621811023</c:v>
                </c:pt>
                <c:pt idx="686">
                  <c:v>0.32918489957057551</c:v>
                </c:pt>
                <c:pt idx="687">
                  <c:v>0.32932278389555597</c:v>
                </c:pt>
                <c:pt idx="688">
                  <c:v>0.32957097568051652</c:v>
                </c:pt>
                <c:pt idx="689">
                  <c:v>0.32981916746547957</c:v>
                </c:pt>
                <c:pt idx="690">
                  <c:v>0.33006735925044051</c:v>
                </c:pt>
                <c:pt idx="691">
                  <c:v>0.33031555103540322</c:v>
                </c:pt>
                <c:pt idx="692">
                  <c:v>0.33056374282036338</c:v>
                </c:pt>
                <c:pt idx="693">
                  <c:v>0.33070162714534335</c:v>
                </c:pt>
                <c:pt idx="694">
                  <c:v>0.33094981893030623</c:v>
                </c:pt>
                <c:pt idx="695">
                  <c:v>0.33119801071526811</c:v>
                </c:pt>
                <c:pt idx="696">
                  <c:v>0.33144620250022938</c:v>
                </c:pt>
                <c:pt idx="697">
                  <c:v>0.33169439428519132</c:v>
                </c:pt>
                <c:pt idx="698">
                  <c:v>0.33194258607015464</c:v>
                </c:pt>
                <c:pt idx="699">
                  <c:v>0.33208047039513422</c:v>
                </c:pt>
                <c:pt idx="700">
                  <c:v>0.33232866218009827</c:v>
                </c:pt>
                <c:pt idx="701">
                  <c:v>0.33257685396506026</c:v>
                </c:pt>
                <c:pt idx="702">
                  <c:v>0.33283883418251864</c:v>
                </c:pt>
                <c:pt idx="703">
                  <c:v>0.33308702596748152</c:v>
                </c:pt>
                <c:pt idx="704">
                  <c:v>0.33333521775244357</c:v>
                </c:pt>
                <c:pt idx="705">
                  <c:v>0.33347310207742265</c:v>
                </c:pt>
                <c:pt idx="706">
                  <c:v>0.33372129386238464</c:v>
                </c:pt>
                <c:pt idx="707">
                  <c:v>0.33396948564734752</c:v>
                </c:pt>
                <c:pt idx="708">
                  <c:v>0.33421767743230835</c:v>
                </c:pt>
                <c:pt idx="709">
                  <c:v>0.33447965764976939</c:v>
                </c:pt>
                <c:pt idx="710">
                  <c:v>0.33472784943472988</c:v>
                </c:pt>
                <c:pt idx="711">
                  <c:v>0.33486573375971057</c:v>
                </c:pt>
                <c:pt idx="712">
                  <c:v>0.33511392554467351</c:v>
                </c:pt>
                <c:pt idx="713">
                  <c:v>0.33536211732963633</c:v>
                </c:pt>
                <c:pt idx="714">
                  <c:v>0.33561030911459705</c:v>
                </c:pt>
                <c:pt idx="715">
                  <c:v>0.33585850089956026</c:v>
                </c:pt>
                <c:pt idx="716">
                  <c:v>0.33612048111702086</c:v>
                </c:pt>
                <c:pt idx="717">
                  <c:v>0.33625836544199811</c:v>
                </c:pt>
                <c:pt idx="718">
                  <c:v>0.33652034565946026</c:v>
                </c:pt>
                <c:pt idx="719">
                  <c:v>0.33676853744442065</c:v>
                </c:pt>
                <c:pt idx="720">
                  <c:v>0.33701672922938347</c:v>
                </c:pt>
                <c:pt idx="721">
                  <c:v>0.33726492101434552</c:v>
                </c:pt>
                <c:pt idx="722">
                  <c:v>0.33751311279930735</c:v>
                </c:pt>
                <c:pt idx="723">
                  <c:v>0.33765099712428787</c:v>
                </c:pt>
                <c:pt idx="724">
                  <c:v>0.33791297734174874</c:v>
                </c:pt>
                <c:pt idx="725">
                  <c:v>0.33817495755920751</c:v>
                </c:pt>
                <c:pt idx="726">
                  <c:v>0.3384231493441695</c:v>
                </c:pt>
                <c:pt idx="727">
                  <c:v>0.33867134112913011</c:v>
                </c:pt>
                <c:pt idx="728">
                  <c:v>0.33891953291409405</c:v>
                </c:pt>
                <c:pt idx="729">
                  <c:v>0.33916772469905593</c:v>
                </c:pt>
                <c:pt idx="730">
                  <c:v>0.3393056090240355</c:v>
                </c:pt>
                <c:pt idx="731">
                  <c:v>0.33956758924149505</c:v>
                </c:pt>
                <c:pt idx="732">
                  <c:v>0.33982956945895626</c:v>
                </c:pt>
                <c:pt idx="733">
                  <c:v>0.34009154967641275</c:v>
                </c:pt>
                <c:pt idx="734">
                  <c:v>0.34033974146137475</c:v>
                </c:pt>
                <c:pt idx="735">
                  <c:v>0.34058793324633818</c:v>
                </c:pt>
                <c:pt idx="736">
                  <c:v>0.34083612503130012</c:v>
                </c:pt>
                <c:pt idx="737">
                  <c:v>0.34097400935628075</c:v>
                </c:pt>
                <c:pt idx="738">
                  <c:v>0.34123598957373874</c:v>
                </c:pt>
                <c:pt idx="739">
                  <c:v>0.34149796979119912</c:v>
                </c:pt>
                <c:pt idx="740">
                  <c:v>0.34175995000865911</c:v>
                </c:pt>
                <c:pt idx="741">
                  <c:v>0.34200814179362182</c:v>
                </c:pt>
                <c:pt idx="742">
                  <c:v>0.34225633357858393</c:v>
                </c:pt>
                <c:pt idx="743">
                  <c:v>0.34250452536354775</c:v>
                </c:pt>
                <c:pt idx="744">
                  <c:v>0.34264240968852511</c:v>
                </c:pt>
                <c:pt idx="745">
                  <c:v>0.34290438990598693</c:v>
                </c:pt>
                <c:pt idx="746">
                  <c:v>0.34316637012344675</c:v>
                </c:pt>
                <c:pt idx="747">
                  <c:v>0.34342835034090657</c:v>
                </c:pt>
                <c:pt idx="748">
                  <c:v>0.34369033055836479</c:v>
                </c:pt>
                <c:pt idx="749">
                  <c:v>0.34393852234332811</c:v>
                </c:pt>
                <c:pt idx="750">
                  <c:v>0.3442005025607881</c:v>
                </c:pt>
                <c:pt idx="751">
                  <c:v>0.34446248277824976</c:v>
                </c:pt>
                <c:pt idx="752">
                  <c:v>0.34460036710322822</c:v>
                </c:pt>
                <c:pt idx="753">
                  <c:v>0.34486234732068893</c:v>
                </c:pt>
                <c:pt idx="754">
                  <c:v>0.34512432753814737</c:v>
                </c:pt>
                <c:pt idx="755">
                  <c:v>0.34538630775560963</c:v>
                </c:pt>
                <c:pt idx="756">
                  <c:v>0.34563449954056918</c:v>
                </c:pt>
                <c:pt idx="757">
                  <c:v>0.34589647975803139</c:v>
                </c:pt>
                <c:pt idx="758">
                  <c:v>0.34615845997549088</c:v>
                </c:pt>
                <c:pt idx="759">
                  <c:v>0.34642044019295193</c:v>
                </c:pt>
                <c:pt idx="760">
                  <c:v>0.34668242041041036</c:v>
                </c:pt>
                <c:pt idx="761">
                  <c:v>0.34682030473538988</c:v>
                </c:pt>
                <c:pt idx="762">
                  <c:v>0.34708228495285226</c:v>
                </c:pt>
                <c:pt idx="763">
                  <c:v>0.34734426517031075</c:v>
                </c:pt>
                <c:pt idx="764">
                  <c:v>0.34760624538777057</c:v>
                </c:pt>
                <c:pt idx="765">
                  <c:v>0.3478682256052314</c:v>
                </c:pt>
                <c:pt idx="766">
                  <c:v>0.34813020582269122</c:v>
                </c:pt>
                <c:pt idx="767">
                  <c:v>0.34839218604015082</c:v>
                </c:pt>
                <c:pt idx="768">
                  <c:v>0.34865416625761175</c:v>
                </c:pt>
                <c:pt idx="769">
                  <c:v>0.3489161464750703</c:v>
                </c:pt>
                <c:pt idx="770">
                  <c:v>0.34919191512502812</c:v>
                </c:pt>
                <c:pt idx="771">
                  <c:v>0.34932979945000875</c:v>
                </c:pt>
                <c:pt idx="772">
                  <c:v>0.34959177966746857</c:v>
                </c:pt>
                <c:pt idx="773">
                  <c:v>0.34985375988492839</c:v>
                </c:pt>
                <c:pt idx="774">
                  <c:v>0.350115740102387</c:v>
                </c:pt>
                <c:pt idx="775">
                  <c:v>0.35037772031985126</c:v>
                </c:pt>
                <c:pt idx="776">
                  <c:v>0.35063970053730775</c:v>
                </c:pt>
                <c:pt idx="777">
                  <c:v>0.35091546918726857</c:v>
                </c:pt>
                <c:pt idx="778">
                  <c:v>0.35117744940472601</c:v>
                </c:pt>
                <c:pt idx="779">
                  <c:v>0.35143942962218599</c:v>
                </c:pt>
                <c:pt idx="780">
                  <c:v>0.35170140983964793</c:v>
                </c:pt>
                <c:pt idx="781">
                  <c:v>0.35196339005710597</c:v>
                </c:pt>
                <c:pt idx="782">
                  <c:v>0.35210127438208538</c:v>
                </c:pt>
                <c:pt idx="783">
                  <c:v>0.35236325459954498</c:v>
                </c:pt>
                <c:pt idx="784">
                  <c:v>0.35263902324950308</c:v>
                </c:pt>
                <c:pt idx="785">
                  <c:v>0.35291479189946434</c:v>
                </c:pt>
                <c:pt idx="786">
                  <c:v>0.35317677211692311</c:v>
                </c:pt>
                <c:pt idx="787">
                  <c:v>0.35343875233438232</c:v>
                </c:pt>
                <c:pt idx="788">
                  <c:v>0.35370073255184198</c:v>
                </c:pt>
                <c:pt idx="789">
                  <c:v>0.35396271276930347</c:v>
                </c:pt>
                <c:pt idx="790">
                  <c:v>0.35423848141926123</c:v>
                </c:pt>
                <c:pt idx="791">
                  <c:v>0.35451425006921838</c:v>
                </c:pt>
                <c:pt idx="792">
                  <c:v>0.35477623028667798</c:v>
                </c:pt>
                <c:pt idx="793">
                  <c:v>0.35503821050413775</c:v>
                </c:pt>
                <c:pt idx="794">
                  <c:v>0.35530019072159802</c:v>
                </c:pt>
                <c:pt idx="795">
                  <c:v>0.35543807504657698</c:v>
                </c:pt>
                <c:pt idx="796">
                  <c:v>0.35570005526403797</c:v>
                </c:pt>
                <c:pt idx="797">
                  <c:v>0.3559758239139974</c:v>
                </c:pt>
                <c:pt idx="798">
                  <c:v>0.356251592563954</c:v>
                </c:pt>
                <c:pt idx="799">
                  <c:v>0.35652736121391393</c:v>
                </c:pt>
                <c:pt idx="800">
                  <c:v>0.35678934143137175</c:v>
                </c:pt>
                <c:pt idx="801">
                  <c:v>0.35705132164883202</c:v>
                </c:pt>
                <c:pt idx="802">
                  <c:v>0.35731330186629323</c:v>
                </c:pt>
                <c:pt idx="803">
                  <c:v>0.35758907051625038</c:v>
                </c:pt>
                <c:pt idx="804">
                  <c:v>0.35786483916620992</c:v>
                </c:pt>
                <c:pt idx="805">
                  <c:v>0.35814060781616602</c:v>
                </c:pt>
                <c:pt idx="806">
                  <c:v>0.35840258803362723</c:v>
                </c:pt>
                <c:pt idx="807">
                  <c:v>0.35866456825108711</c:v>
                </c:pt>
                <c:pt idx="808">
                  <c:v>0.35892654846854632</c:v>
                </c:pt>
                <c:pt idx="809">
                  <c:v>0.35920231711850498</c:v>
                </c:pt>
                <c:pt idx="810">
                  <c:v>0.35947808576846457</c:v>
                </c:pt>
                <c:pt idx="811">
                  <c:v>0.35975385441842073</c:v>
                </c:pt>
                <c:pt idx="812">
                  <c:v>0.36002962306837932</c:v>
                </c:pt>
                <c:pt idx="813">
                  <c:v>0.36016750739335923</c:v>
                </c:pt>
                <c:pt idx="814">
                  <c:v>0.36042948761082022</c:v>
                </c:pt>
                <c:pt idx="815">
                  <c:v>0.36070525626077599</c:v>
                </c:pt>
                <c:pt idx="816">
                  <c:v>0.36098102491073408</c:v>
                </c:pt>
                <c:pt idx="817">
                  <c:v>0.36125679356069323</c:v>
                </c:pt>
                <c:pt idx="818">
                  <c:v>0.36153256221065222</c:v>
                </c:pt>
                <c:pt idx="819">
                  <c:v>0.36180833086060993</c:v>
                </c:pt>
                <c:pt idx="820">
                  <c:v>0.36207031107806964</c:v>
                </c:pt>
                <c:pt idx="821">
                  <c:v>0.36234607972802746</c:v>
                </c:pt>
                <c:pt idx="822">
                  <c:v>0.36262184837798511</c:v>
                </c:pt>
                <c:pt idx="823">
                  <c:v>0.36289761702794393</c:v>
                </c:pt>
                <c:pt idx="824">
                  <c:v>0.36317338567790164</c:v>
                </c:pt>
                <c:pt idx="825">
                  <c:v>0.36344915432785946</c:v>
                </c:pt>
                <c:pt idx="826">
                  <c:v>0.36372492297781822</c:v>
                </c:pt>
                <c:pt idx="827">
                  <c:v>0.36400069162777593</c:v>
                </c:pt>
                <c:pt idx="828">
                  <c:v>0.36427646027773364</c:v>
                </c:pt>
                <c:pt idx="829">
                  <c:v>0.36455222892769135</c:v>
                </c:pt>
                <c:pt idx="830">
                  <c:v>0.36482799757765133</c:v>
                </c:pt>
                <c:pt idx="831">
                  <c:v>0.36510376622760793</c:v>
                </c:pt>
                <c:pt idx="832">
                  <c:v>0.36537953487756575</c:v>
                </c:pt>
                <c:pt idx="833">
                  <c:v>0.36566909196002123</c:v>
                </c:pt>
                <c:pt idx="834">
                  <c:v>0.36594486060998005</c:v>
                </c:pt>
                <c:pt idx="835">
                  <c:v>0.36622062925993787</c:v>
                </c:pt>
                <c:pt idx="836">
                  <c:v>0.36649639790989652</c:v>
                </c:pt>
                <c:pt idx="837">
                  <c:v>0.36677216655985451</c:v>
                </c:pt>
                <c:pt idx="838">
                  <c:v>0.36704793520981205</c:v>
                </c:pt>
                <c:pt idx="839">
                  <c:v>0.36733749229226764</c:v>
                </c:pt>
                <c:pt idx="840">
                  <c:v>0.36761326094222546</c:v>
                </c:pt>
                <c:pt idx="841">
                  <c:v>0.36788902959218323</c:v>
                </c:pt>
                <c:pt idx="842">
                  <c:v>0.36816479824214193</c:v>
                </c:pt>
                <c:pt idx="843">
                  <c:v>0.36844056689209964</c:v>
                </c:pt>
                <c:pt idx="844">
                  <c:v>0.36871633554205746</c:v>
                </c:pt>
                <c:pt idx="845">
                  <c:v>0.36900589262451311</c:v>
                </c:pt>
                <c:pt idx="846">
                  <c:v>0.36929544970696793</c:v>
                </c:pt>
                <c:pt idx="847">
                  <c:v>0.36957121835692602</c:v>
                </c:pt>
                <c:pt idx="848">
                  <c:v>0.36984698700688651</c:v>
                </c:pt>
                <c:pt idx="849">
                  <c:v>0.37012275565684405</c:v>
                </c:pt>
                <c:pt idx="850">
                  <c:v>0.37039852430679998</c:v>
                </c:pt>
                <c:pt idx="851">
                  <c:v>0.37068808138925952</c:v>
                </c:pt>
                <c:pt idx="852">
                  <c:v>0.370977638471712</c:v>
                </c:pt>
                <c:pt idx="853">
                  <c:v>0.37125340712167032</c:v>
                </c:pt>
                <c:pt idx="854">
                  <c:v>0.37152917577162964</c:v>
                </c:pt>
                <c:pt idx="855">
                  <c:v>0.37180494442158601</c:v>
                </c:pt>
                <c:pt idx="856">
                  <c:v>0.37208071307154622</c:v>
                </c:pt>
                <c:pt idx="857">
                  <c:v>0.37246678918148851</c:v>
                </c:pt>
                <c:pt idx="858">
                  <c:v>0.37275634626394238</c:v>
                </c:pt>
                <c:pt idx="859">
                  <c:v>0.37301832648140232</c:v>
                </c:pt>
                <c:pt idx="860">
                  <c:v>0.37330788356386052</c:v>
                </c:pt>
                <c:pt idx="861">
                  <c:v>0.37356986378131923</c:v>
                </c:pt>
                <c:pt idx="862">
                  <c:v>0.37385942086377438</c:v>
                </c:pt>
                <c:pt idx="863">
                  <c:v>0.37414897794623164</c:v>
                </c:pt>
                <c:pt idx="864">
                  <c:v>0.37443853502868746</c:v>
                </c:pt>
                <c:pt idx="865">
                  <c:v>0.37472809211114211</c:v>
                </c:pt>
                <c:pt idx="866">
                  <c:v>0.37499007232860393</c:v>
                </c:pt>
                <c:pt idx="867">
                  <c:v>0.37527962941105708</c:v>
                </c:pt>
                <c:pt idx="868">
                  <c:v>0.37556918649351301</c:v>
                </c:pt>
                <c:pt idx="869">
                  <c:v>0.37585874357597093</c:v>
                </c:pt>
                <c:pt idx="870">
                  <c:v>0.37614830065842508</c:v>
                </c:pt>
                <c:pt idx="871">
                  <c:v>0.37643785774088223</c:v>
                </c:pt>
                <c:pt idx="872">
                  <c:v>0.37672741482333699</c:v>
                </c:pt>
                <c:pt idx="873">
                  <c:v>0.37698939504079892</c:v>
                </c:pt>
                <c:pt idx="874">
                  <c:v>0.37727895212325446</c:v>
                </c:pt>
                <c:pt idx="875">
                  <c:v>0.37756850920571122</c:v>
                </c:pt>
                <c:pt idx="876">
                  <c:v>0.37785806628816693</c:v>
                </c:pt>
                <c:pt idx="877">
                  <c:v>0.37814762337062247</c:v>
                </c:pt>
                <c:pt idx="878">
                  <c:v>0.37840960358808223</c:v>
                </c:pt>
                <c:pt idx="879">
                  <c:v>0.37869916067053699</c:v>
                </c:pt>
                <c:pt idx="880">
                  <c:v>0.37898871775299586</c:v>
                </c:pt>
                <c:pt idx="881">
                  <c:v>0.37927827483545157</c:v>
                </c:pt>
                <c:pt idx="882">
                  <c:v>0.37956783191790705</c:v>
                </c:pt>
                <c:pt idx="883">
                  <c:v>0.37985738900036264</c:v>
                </c:pt>
                <c:pt idx="884">
                  <c:v>0.38014694608281846</c:v>
                </c:pt>
                <c:pt idx="885">
                  <c:v>0.3804089263002795</c:v>
                </c:pt>
                <c:pt idx="886">
                  <c:v>0.38069848338273493</c:v>
                </c:pt>
                <c:pt idx="887">
                  <c:v>0.38098804046518908</c:v>
                </c:pt>
                <c:pt idx="888">
                  <c:v>0.38127759754764751</c:v>
                </c:pt>
                <c:pt idx="889">
                  <c:v>0.38158094306259993</c:v>
                </c:pt>
                <c:pt idx="890">
                  <c:v>0.38187050014505658</c:v>
                </c:pt>
                <c:pt idx="891">
                  <c:v>0.38216005722751123</c:v>
                </c:pt>
                <c:pt idx="892">
                  <c:v>0.38244961430996793</c:v>
                </c:pt>
                <c:pt idx="893">
                  <c:v>0.38273917139242364</c:v>
                </c:pt>
                <c:pt idx="894">
                  <c:v>0.38302872847488051</c:v>
                </c:pt>
                <c:pt idx="895">
                  <c:v>0.38331828555733605</c:v>
                </c:pt>
                <c:pt idx="896">
                  <c:v>0.38363541950478602</c:v>
                </c:pt>
                <c:pt idx="897">
                  <c:v>0.38392497658724534</c:v>
                </c:pt>
                <c:pt idx="898">
                  <c:v>0.38421453366969993</c:v>
                </c:pt>
                <c:pt idx="899">
                  <c:v>0.38450409075215575</c:v>
                </c:pt>
                <c:pt idx="900">
                  <c:v>0.38479364783461023</c:v>
                </c:pt>
                <c:pt idx="901">
                  <c:v>0.38508320491706693</c:v>
                </c:pt>
                <c:pt idx="902">
                  <c:v>0.38537276199952497</c:v>
                </c:pt>
                <c:pt idx="903">
                  <c:v>0.3856898959469755</c:v>
                </c:pt>
                <c:pt idx="904">
                  <c:v>0.38597945302943093</c:v>
                </c:pt>
                <c:pt idx="905">
                  <c:v>0.38626901011188502</c:v>
                </c:pt>
                <c:pt idx="906">
                  <c:v>0.38655856719434434</c:v>
                </c:pt>
                <c:pt idx="907">
                  <c:v>0.38688948957429387</c:v>
                </c:pt>
                <c:pt idx="908">
                  <c:v>0.38717904665674602</c:v>
                </c:pt>
                <c:pt idx="909">
                  <c:v>0.38746860373920533</c:v>
                </c:pt>
                <c:pt idx="910">
                  <c:v>0.38775816082165993</c:v>
                </c:pt>
                <c:pt idx="911">
                  <c:v>0.38804771790411546</c:v>
                </c:pt>
                <c:pt idx="912">
                  <c:v>0.38833727498657111</c:v>
                </c:pt>
                <c:pt idx="913">
                  <c:v>0.38862683206902793</c:v>
                </c:pt>
                <c:pt idx="914">
                  <c:v>0.38894396601647946</c:v>
                </c:pt>
                <c:pt idx="915">
                  <c:v>0.389233523098934</c:v>
                </c:pt>
                <c:pt idx="916">
                  <c:v>0.38952308018138998</c:v>
                </c:pt>
                <c:pt idx="917">
                  <c:v>0.38981263726384935</c:v>
                </c:pt>
                <c:pt idx="918">
                  <c:v>0.39010219434630211</c:v>
                </c:pt>
                <c:pt idx="919">
                  <c:v>0.39041932829375464</c:v>
                </c:pt>
                <c:pt idx="920">
                  <c:v>0.39070888537621157</c:v>
                </c:pt>
                <c:pt idx="921">
                  <c:v>0.39103980775615932</c:v>
                </c:pt>
                <c:pt idx="922">
                  <c:v>0.39132936483861752</c:v>
                </c:pt>
                <c:pt idx="923">
                  <c:v>0.3916189219210735</c:v>
                </c:pt>
                <c:pt idx="924">
                  <c:v>0.39190847900352893</c:v>
                </c:pt>
                <c:pt idx="925">
                  <c:v>0.39222561295097946</c:v>
                </c:pt>
                <c:pt idx="926">
                  <c:v>0.39251517003343511</c:v>
                </c:pt>
                <c:pt idx="927">
                  <c:v>0.39283230398088886</c:v>
                </c:pt>
                <c:pt idx="928">
                  <c:v>0.39312186106334457</c:v>
                </c:pt>
                <c:pt idx="929">
                  <c:v>0.39341141814579911</c:v>
                </c:pt>
                <c:pt idx="930">
                  <c:v>0.39372855209325164</c:v>
                </c:pt>
                <c:pt idx="931">
                  <c:v>0.39401810917570851</c:v>
                </c:pt>
                <c:pt idx="932">
                  <c:v>0.39433524312315732</c:v>
                </c:pt>
                <c:pt idx="933">
                  <c:v>0.39462480020561552</c:v>
                </c:pt>
                <c:pt idx="934">
                  <c:v>0.39492814572056928</c:v>
                </c:pt>
                <c:pt idx="935">
                  <c:v>0.39521770280302332</c:v>
                </c:pt>
                <c:pt idx="936">
                  <c:v>0.39553483675047646</c:v>
                </c:pt>
                <c:pt idx="937">
                  <c:v>0.39582439383293433</c:v>
                </c:pt>
                <c:pt idx="938">
                  <c:v>0.39614152778038197</c:v>
                </c:pt>
                <c:pt idx="939">
                  <c:v>0.39643108486283923</c:v>
                </c:pt>
                <c:pt idx="940">
                  <c:v>0.39672064194529605</c:v>
                </c:pt>
                <c:pt idx="941">
                  <c:v>0.39703777589274858</c:v>
                </c:pt>
                <c:pt idx="942">
                  <c:v>0.39732733297520451</c:v>
                </c:pt>
                <c:pt idx="943">
                  <c:v>0.39764446692265726</c:v>
                </c:pt>
                <c:pt idx="944">
                  <c:v>0.39793402400510902</c:v>
                </c:pt>
                <c:pt idx="945">
                  <c:v>0.39826494638506105</c:v>
                </c:pt>
                <c:pt idx="946">
                  <c:v>0.39855450346751664</c:v>
                </c:pt>
                <c:pt idx="947">
                  <c:v>0.3988716374149695</c:v>
                </c:pt>
                <c:pt idx="948">
                  <c:v>0.39916119449742332</c:v>
                </c:pt>
                <c:pt idx="949">
                  <c:v>0.39947832844487652</c:v>
                </c:pt>
                <c:pt idx="950">
                  <c:v>0.39976788552733111</c:v>
                </c:pt>
                <c:pt idx="951">
                  <c:v>0.40008501947478198</c:v>
                </c:pt>
                <c:pt idx="952">
                  <c:v>0.40040215342223401</c:v>
                </c:pt>
                <c:pt idx="953">
                  <c:v>0.40069171050468999</c:v>
                </c:pt>
                <c:pt idx="954">
                  <c:v>0.40100884445214102</c:v>
                </c:pt>
                <c:pt idx="955">
                  <c:v>0.40133976683209138</c:v>
                </c:pt>
                <c:pt idx="956">
                  <c:v>0.40165690077954447</c:v>
                </c:pt>
                <c:pt idx="957">
                  <c:v>0.401974034726995</c:v>
                </c:pt>
                <c:pt idx="958">
                  <c:v>0.40229116867444598</c:v>
                </c:pt>
                <c:pt idx="959">
                  <c:v>0.40258072575690323</c:v>
                </c:pt>
                <c:pt idx="960">
                  <c:v>0.40289785970435432</c:v>
                </c:pt>
                <c:pt idx="961">
                  <c:v>0.40318741678681008</c:v>
                </c:pt>
                <c:pt idx="962">
                  <c:v>0.40350455073426311</c:v>
                </c:pt>
                <c:pt idx="963">
                  <c:v>0.40383547311421264</c:v>
                </c:pt>
                <c:pt idx="964">
                  <c:v>0.40415260706166423</c:v>
                </c:pt>
                <c:pt idx="965">
                  <c:v>0.40444216414411932</c:v>
                </c:pt>
                <c:pt idx="966">
                  <c:v>0.40475929809157074</c:v>
                </c:pt>
                <c:pt idx="967">
                  <c:v>0.40507643203902238</c:v>
                </c:pt>
                <c:pt idx="968">
                  <c:v>0.40539356598647547</c:v>
                </c:pt>
                <c:pt idx="969">
                  <c:v>0.40571069993392711</c:v>
                </c:pt>
                <c:pt idx="970">
                  <c:v>0.40600025701638193</c:v>
                </c:pt>
                <c:pt idx="971">
                  <c:v>0.40633117939633101</c:v>
                </c:pt>
                <c:pt idx="972">
                  <c:v>0.40664831334378332</c:v>
                </c:pt>
                <c:pt idx="973">
                  <c:v>0.40696544729123502</c:v>
                </c:pt>
                <c:pt idx="974">
                  <c:v>0.40728258123868893</c:v>
                </c:pt>
                <c:pt idx="975">
                  <c:v>0.40759971518613775</c:v>
                </c:pt>
                <c:pt idx="976">
                  <c:v>0.40788927226859523</c:v>
                </c:pt>
                <c:pt idx="977">
                  <c:v>0.40820640621604598</c:v>
                </c:pt>
                <c:pt idx="978">
                  <c:v>0.40856490546099211</c:v>
                </c:pt>
                <c:pt idx="979">
                  <c:v>0.40888203940844464</c:v>
                </c:pt>
                <c:pt idx="980">
                  <c:v>0.40919917335589623</c:v>
                </c:pt>
                <c:pt idx="981">
                  <c:v>0.40951630730334893</c:v>
                </c:pt>
                <c:pt idx="982">
                  <c:v>0.40980586438580552</c:v>
                </c:pt>
                <c:pt idx="983">
                  <c:v>0.41012299833325605</c:v>
                </c:pt>
                <c:pt idx="984">
                  <c:v>0.41044013228070608</c:v>
                </c:pt>
                <c:pt idx="985">
                  <c:v>0.41079863152565232</c:v>
                </c:pt>
                <c:pt idx="986">
                  <c:v>0.41108818860810697</c:v>
                </c:pt>
                <c:pt idx="987">
                  <c:v>0.41140532255555901</c:v>
                </c:pt>
                <c:pt idx="988">
                  <c:v>0.41172245650301093</c:v>
                </c:pt>
                <c:pt idx="989">
                  <c:v>0.41203959045046301</c:v>
                </c:pt>
                <c:pt idx="990">
                  <c:v>0.41235672439791593</c:v>
                </c:pt>
                <c:pt idx="991">
                  <c:v>0.41267385834536602</c:v>
                </c:pt>
                <c:pt idx="992">
                  <c:v>0.41300478072531632</c:v>
                </c:pt>
                <c:pt idx="993">
                  <c:v>0.41332191467276846</c:v>
                </c:pt>
                <c:pt idx="994">
                  <c:v>0.41363904862021789</c:v>
                </c:pt>
                <c:pt idx="995">
                  <c:v>0.41395618256767275</c:v>
                </c:pt>
                <c:pt idx="996">
                  <c:v>0.41427331651512223</c:v>
                </c:pt>
                <c:pt idx="997">
                  <c:v>0.41459045046257376</c:v>
                </c:pt>
                <c:pt idx="998">
                  <c:v>0.41490758441002601</c:v>
                </c:pt>
                <c:pt idx="999">
                  <c:v>0.41526608365497364</c:v>
                </c:pt>
                <c:pt idx="1000">
                  <c:v>0.41558321760242423</c:v>
                </c:pt>
                <c:pt idx="1001">
                  <c:v>0.41590035154987665</c:v>
                </c:pt>
                <c:pt idx="1002">
                  <c:v>0.41621748549732701</c:v>
                </c:pt>
                <c:pt idx="1003">
                  <c:v>0.41656219630977565</c:v>
                </c:pt>
                <c:pt idx="1004">
                  <c:v>0.41692069555472222</c:v>
                </c:pt>
                <c:pt idx="1005">
                  <c:v>0.41723782950217075</c:v>
                </c:pt>
                <c:pt idx="1006">
                  <c:v>0.4175549634496255</c:v>
                </c:pt>
                <c:pt idx="1007">
                  <c:v>0.41787209739707804</c:v>
                </c:pt>
                <c:pt idx="1008">
                  <c:v>0.41818923134452823</c:v>
                </c:pt>
                <c:pt idx="1009">
                  <c:v>0.41857530745446975</c:v>
                </c:pt>
                <c:pt idx="1010">
                  <c:v>0.41889244140192</c:v>
                </c:pt>
                <c:pt idx="1011">
                  <c:v>0.41920957534937264</c:v>
                </c:pt>
                <c:pt idx="1012">
                  <c:v>0.41952670929682551</c:v>
                </c:pt>
                <c:pt idx="1013">
                  <c:v>0.41987142010927264</c:v>
                </c:pt>
                <c:pt idx="1014">
                  <c:v>0.42018855405672201</c:v>
                </c:pt>
                <c:pt idx="1015">
                  <c:v>0.42054705330166797</c:v>
                </c:pt>
                <c:pt idx="1016">
                  <c:v>0.42086418724912228</c:v>
                </c:pt>
                <c:pt idx="1017">
                  <c:v>0.42118132119657098</c:v>
                </c:pt>
                <c:pt idx="1018">
                  <c:v>0.42149845514402423</c:v>
                </c:pt>
                <c:pt idx="1019">
                  <c:v>0.42184316595647264</c:v>
                </c:pt>
                <c:pt idx="1020">
                  <c:v>0.42220166520141711</c:v>
                </c:pt>
                <c:pt idx="1021">
                  <c:v>0.42251879914887047</c:v>
                </c:pt>
                <c:pt idx="1022">
                  <c:v>0.42283593309631901</c:v>
                </c:pt>
                <c:pt idx="1023">
                  <c:v>0.42318064390876864</c:v>
                </c:pt>
                <c:pt idx="1024">
                  <c:v>0.42349777785622023</c:v>
                </c:pt>
                <c:pt idx="1025">
                  <c:v>0.42388385396616146</c:v>
                </c:pt>
                <c:pt idx="1026">
                  <c:v>0.42420098791361405</c:v>
                </c:pt>
                <c:pt idx="1027">
                  <c:v>0.42451812186106447</c:v>
                </c:pt>
                <c:pt idx="1028">
                  <c:v>0.424835255808515</c:v>
                </c:pt>
                <c:pt idx="1029">
                  <c:v>0.42517996662096447</c:v>
                </c:pt>
                <c:pt idx="1030">
                  <c:v>0.42556604273090398</c:v>
                </c:pt>
                <c:pt idx="1031">
                  <c:v>0.42588317667835723</c:v>
                </c:pt>
                <c:pt idx="1032">
                  <c:v>0.42620031062580732</c:v>
                </c:pt>
                <c:pt idx="1033">
                  <c:v>0.42654502143825501</c:v>
                </c:pt>
                <c:pt idx="1034">
                  <c:v>0.42693109754819603</c:v>
                </c:pt>
                <c:pt idx="1035">
                  <c:v>0.42724823149564911</c:v>
                </c:pt>
                <c:pt idx="1036">
                  <c:v>0.42756536544309998</c:v>
                </c:pt>
                <c:pt idx="1037">
                  <c:v>0.42788249939055434</c:v>
                </c:pt>
                <c:pt idx="1038">
                  <c:v>0.42819963333800298</c:v>
                </c:pt>
                <c:pt idx="1039">
                  <c:v>0.42858570944794605</c:v>
                </c:pt>
                <c:pt idx="1040">
                  <c:v>0.42893042026039202</c:v>
                </c:pt>
                <c:pt idx="1041">
                  <c:v>0.42924755420784438</c:v>
                </c:pt>
                <c:pt idx="1042">
                  <c:v>0.42956468815529675</c:v>
                </c:pt>
                <c:pt idx="1043">
                  <c:v>0.42990939896774505</c:v>
                </c:pt>
                <c:pt idx="1044">
                  <c:v>0.43029547507768523</c:v>
                </c:pt>
                <c:pt idx="1045">
                  <c:v>0.43061260902513598</c:v>
                </c:pt>
                <c:pt idx="1046">
                  <c:v>0.43095731983758423</c:v>
                </c:pt>
                <c:pt idx="1047">
                  <c:v>0.43130203065003098</c:v>
                </c:pt>
                <c:pt idx="1048">
                  <c:v>0.43168810675997393</c:v>
                </c:pt>
                <c:pt idx="1049">
                  <c:v>0.43200524070742402</c:v>
                </c:pt>
                <c:pt idx="1050">
                  <c:v>0.43234995151987293</c:v>
                </c:pt>
                <c:pt idx="1051">
                  <c:v>0.43266708546732302</c:v>
                </c:pt>
                <c:pt idx="1052">
                  <c:v>0.43308073844226175</c:v>
                </c:pt>
                <c:pt idx="1053">
                  <c:v>0.43339787238971422</c:v>
                </c:pt>
                <c:pt idx="1054">
                  <c:v>0.43374258320216075</c:v>
                </c:pt>
                <c:pt idx="1055">
                  <c:v>0.43405971714961322</c:v>
                </c:pt>
                <c:pt idx="1056">
                  <c:v>0.43447337012455051</c:v>
                </c:pt>
                <c:pt idx="1057">
                  <c:v>0.43481808093699764</c:v>
                </c:pt>
                <c:pt idx="1058">
                  <c:v>0.43516279174944633</c:v>
                </c:pt>
                <c:pt idx="1059">
                  <c:v>0.43554886785938657</c:v>
                </c:pt>
                <c:pt idx="1060">
                  <c:v>0.43586600180683793</c:v>
                </c:pt>
                <c:pt idx="1061">
                  <c:v>0.43621071261928523</c:v>
                </c:pt>
                <c:pt idx="1062">
                  <c:v>0.43655542343173093</c:v>
                </c:pt>
                <c:pt idx="1063">
                  <c:v>0.43694149954167338</c:v>
                </c:pt>
                <c:pt idx="1064">
                  <c:v>0.43725863348912408</c:v>
                </c:pt>
                <c:pt idx="1065">
                  <c:v>0.43760334430157199</c:v>
                </c:pt>
                <c:pt idx="1066">
                  <c:v>0.43794805511402046</c:v>
                </c:pt>
                <c:pt idx="1067">
                  <c:v>0.43836170808895758</c:v>
                </c:pt>
                <c:pt idx="1068">
                  <c:v>0.43867884203640911</c:v>
                </c:pt>
                <c:pt idx="1069">
                  <c:v>0.43902355284885747</c:v>
                </c:pt>
                <c:pt idx="1070">
                  <c:v>0.43934068679630811</c:v>
                </c:pt>
                <c:pt idx="1071">
                  <c:v>0.43975433977124523</c:v>
                </c:pt>
                <c:pt idx="1072">
                  <c:v>0.44009905058369064</c:v>
                </c:pt>
                <c:pt idx="1073">
                  <c:v>0.44044376139614122</c:v>
                </c:pt>
                <c:pt idx="1074">
                  <c:v>0.44082983750608112</c:v>
                </c:pt>
                <c:pt idx="1075">
                  <c:v>0.44117454831852793</c:v>
                </c:pt>
                <c:pt idx="1076">
                  <c:v>0.44151925913097612</c:v>
                </c:pt>
                <c:pt idx="1077">
                  <c:v>0.44193291210591312</c:v>
                </c:pt>
                <c:pt idx="1078">
                  <c:v>0.44227762291835993</c:v>
                </c:pt>
                <c:pt idx="1079">
                  <c:v>0.44259475686581212</c:v>
                </c:pt>
                <c:pt idx="1080">
                  <c:v>0.44293946767826037</c:v>
                </c:pt>
                <c:pt idx="1081">
                  <c:v>0.44335312065319576</c:v>
                </c:pt>
                <c:pt idx="1082">
                  <c:v>0.44369783146564412</c:v>
                </c:pt>
                <c:pt idx="1083">
                  <c:v>0.44401496541309682</c:v>
                </c:pt>
                <c:pt idx="1084">
                  <c:v>0.4443596762255444</c:v>
                </c:pt>
                <c:pt idx="1085">
                  <c:v>0.44477332920048118</c:v>
                </c:pt>
                <c:pt idx="1086">
                  <c:v>0.44511804001292793</c:v>
                </c:pt>
                <c:pt idx="1087">
                  <c:v>0.44546275082537612</c:v>
                </c:pt>
                <c:pt idx="1088">
                  <c:v>0.4458488269353173</c:v>
                </c:pt>
                <c:pt idx="1089">
                  <c:v>0.4461935377477641</c:v>
                </c:pt>
                <c:pt idx="1090">
                  <c:v>0.44653824856021179</c:v>
                </c:pt>
                <c:pt idx="1091">
                  <c:v>0.4469519015351493</c:v>
                </c:pt>
                <c:pt idx="1092">
                  <c:v>0.4472966123475971</c:v>
                </c:pt>
                <c:pt idx="1093">
                  <c:v>0.44764132316004412</c:v>
                </c:pt>
                <c:pt idx="1094">
                  <c:v>0.44805497613498257</c:v>
                </c:pt>
                <c:pt idx="1095">
                  <c:v>0.44839968694742982</c:v>
                </c:pt>
                <c:pt idx="1096">
                  <c:v>0.4487443977598774</c:v>
                </c:pt>
                <c:pt idx="1097">
                  <c:v>0.4491856275998104</c:v>
                </c:pt>
                <c:pt idx="1098">
                  <c:v>0.44953033841225676</c:v>
                </c:pt>
                <c:pt idx="1099">
                  <c:v>0.44987504922470539</c:v>
                </c:pt>
                <c:pt idx="1100">
                  <c:v>0.45028870219964351</c:v>
                </c:pt>
                <c:pt idx="1101">
                  <c:v>0.45063341301208876</c:v>
                </c:pt>
                <c:pt idx="1102">
                  <c:v>0.45097812382453722</c:v>
                </c:pt>
                <c:pt idx="1103">
                  <c:v>0.45141935366447017</c:v>
                </c:pt>
                <c:pt idx="1104">
                  <c:v>0.45176406447691703</c:v>
                </c:pt>
                <c:pt idx="1105">
                  <c:v>0.45210877528936605</c:v>
                </c:pt>
                <c:pt idx="1106">
                  <c:v>0.45255000512929738</c:v>
                </c:pt>
                <c:pt idx="1107">
                  <c:v>0.45289471594174546</c:v>
                </c:pt>
                <c:pt idx="1108">
                  <c:v>0.45323942675419071</c:v>
                </c:pt>
                <c:pt idx="1109">
                  <c:v>0.45365307972912899</c:v>
                </c:pt>
                <c:pt idx="1110">
                  <c:v>0.45399779054157674</c:v>
                </c:pt>
                <c:pt idx="1111">
                  <c:v>0.45434250135402593</c:v>
                </c:pt>
                <c:pt idx="1112">
                  <c:v>0.45478373119395732</c:v>
                </c:pt>
                <c:pt idx="1113">
                  <c:v>0.45512844200640401</c:v>
                </c:pt>
                <c:pt idx="1114">
                  <c:v>0.45547315281885198</c:v>
                </c:pt>
                <c:pt idx="1115">
                  <c:v>0.45591438265878498</c:v>
                </c:pt>
                <c:pt idx="1116">
                  <c:v>0.45625909347123123</c:v>
                </c:pt>
                <c:pt idx="1117">
                  <c:v>0.456700323311165</c:v>
                </c:pt>
                <c:pt idx="1118">
                  <c:v>0.45704503412361303</c:v>
                </c:pt>
                <c:pt idx="1119">
                  <c:v>0.45738974493606038</c:v>
                </c:pt>
                <c:pt idx="1120">
                  <c:v>0.45783097477599338</c:v>
                </c:pt>
                <c:pt idx="1121">
                  <c:v>0.45817568558844246</c:v>
                </c:pt>
                <c:pt idx="1122">
                  <c:v>0.45861691542837402</c:v>
                </c:pt>
                <c:pt idx="1123">
                  <c:v>0.45896162624082132</c:v>
                </c:pt>
                <c:pt idx="1124">
                  <c:v>0.45933391391826517</c:v>
                </c:pt>
                <c:pt idx="1125">
                  <c:v>0.45977514375819623</c:v>
                </c:pt>
                <c:pt idx="1126">
                  <c:v>0.46011985457064508</c:v>
                </c:pt>
                <c:pt idx="1127">
                  <c:v>0.46046456538309405</c:v>
                </c:pt>
                <c:pt idx="1128">
                  <c:v>0.46087821835803011</c:v>
                </c:pt>
                <c:pt idx="1129">
                  <c:v>0.46125050603547302</c:v>
                </c:pt>
                <c:pt idx="1130">
                  <c:v>0.46169173587540602</c:v>
                </c:pt>
                <c:pt idx="1131">
                  <c:v>0.46203644668785332</c:v>
                </c:pt>
                <c:pt idx="1132">
                  <c:v>0.46238115750030101</c:v>
                </c:pt>
                <c:pt idx="1133">
                  <c:v>0.46282238734023551</c:v>
                </c:pt>
                <c:pt idx="1134">
                  <c:v>0.46319467501767875</c:v>
                </c:pt>
                <c:pt idx="1135">
                  <c:v>0.46363590485761008</c:v>
                </c:pt>
                <c:pt idx="1136">
                  <c:v>0.46400819253505332</c:v>
                </c:pt>
                <c:pt idx="1137">
                  <c:v>0.46435290334750351</c:v>
                </c:pt>
                <c:pt idx="1138">
                  <c:v>0.46479413318743301</c:v>
                </c:pt>
                <c:pt idx="1139">
                  <c:v>0.46516642086487864</c:v>
                </c:pt>
                <c:pt idx="1140">
                  <c:v>0.46560765070481008</c:v>
                </c:pt>
                <c:pt idx="1141">
                  <c:v>0.46597993838225493</c:v>
                </c:pt>
                <c:pt idx="1142">
                  <c:v>0.46642116822218632</c:v>
                </c:pt>
                <c:pt idx="1143">
                  <c:v>0.46676587903463423</c:v>
                </c:pt>
                <c:pt idx="1144">
                  <c:v>0.46713816671207697</c:v>
                </c:pt>
                <c:pt idx="1145">
                  <c:v>0.46760697341700647</c:v>
                </c:pt>
                <c:pt idx="1146">
                  <c:v>0.46797926109445226</c:v>
                </c:pt>
                <c:pt idx="1147">
                  <c:v>0.46842049093438293</c:v>
                </c:pt>
                <c:pt idx="1148">
                  <c:v>0.46876520174682901</c:v>
                </c:pt>
                <c:pt idx="1149">
                  <c:v>0.46923400845175689</c:v>
                </c:pt>
                <c:pt idx="1150">
                  <c:v>0.46957871926420752</c:v>
                </c:pt>
                <c:pt idx="1151">
                  <c:v>0.47001994910413802</c:v>
                </c:pt>
                <c:pt idx="1152">
                  <c:v>0.47039223678158099</c:v>
                </c:pt>
                <c:pt idx="1153">
                  <c:v>0.47086104348650976</c:v>
                </c:pt>
                <c:pt idx="1154">
                  <c:v>0.471233331163953</c:v>
                </c:pt>
                <c:pt idx="1155">
                  <c:v>0.47157804197640246</c:v>
                </c:pt>
                <c:pt idx="1156">
                  <c:v>0.47201927181633402</c:v>
                </c:pt>
                <c:pt idx="1157">
                  <c:v>0.47239155949377676</c:v>
                </c:pt>
                <c:pt idx="1158">
                  <c:v>0.47286036619870764</c:v>
                </c:pt>
                <c:pt idx="1159">
                  <c:v>0.47323265387614899</c:v>
                </c:pt>
                <c:pt idx="1160">
                  <c:v>0.47367388371608232</c:v>
                </c:pt>
                <c:pt idx="1161">
                  <c:v>0.47404617139352623</c:v>
                </c:pt>
                <c:pt idx="1162">
                  <c:v>0.47451497809845622</c:v>
                </c:pt>
                <c:pt idx="1163">
                  <c:v>0.47488726577589957</c:v>
                </c:pt>
                <c:pt idx="1164">
                  <c:v>0.47532849561583257</c:v>
                </c:pt>
                <c:pt idx="1165">
                  <c:v>0.47570078329327464</c:v>
                </c:pt>
                <c:pt idx="1166">
                  <c:v>0.47616958999820352</c:v>
                </c:pt>
                <c:pt idx="1167">
                  <c:v>0.47654187767564693</c:v>
                </c:pt>
                <c:pt idx="1168">
                  <c:v>0.47698310751557832</c:v>
                </c:pt>
                <c:pt idx="1169">
                  <c:v>0.47735539519302222</c:v>
                </c:pt>
                <c:pt idx="1170">
                  <c:v>0.47782420189795333</c:v>
                </c:pt>
                <c:pt idx="1171">
                  <c:v>0.47819648957539301</c:v>
                </c:pt>
                <c:pt idx="1172">
                  <c:v>0.47863771941532579</c:v>
                </c:pt>
                <c:pt idx="1173">
                  <c:v>0.47901000709277164</c:v>
                </c:pt>
                <c:pt idx="1174">
                  <c:v>0.47947881379770052</c:v>
                </c:pt>
                <c:pt idx="1175">
                  <c:v>0.47985110147514198</c:v>
                </c:pt>
                <c:pt idx="1176">
                  <c:v>0.48031990818007164</c:v>
                </c:pt>
                <c:pt idx="1177">
                  <c:v>0.48069219585751438</c:v>
                </c:pt>
                <c:pt idx="1178">
                  <c:v>0.48116100256244232</c:v>
                </c:pt>
                <c:pt idx="1179">
                  <c:v>0.48153329023988711</c:v>
                </c:pt>
                <c:pt idx="1180">
                  <c:v>0.48202967380981326</c:v>
                </c:pt>
                <c:pt idx="1181">
                  <c:v>0.4824019614872555</c:v>
                </c:pt>
                <c:pt idx="1182">
                  <c:v>0.48287076819218422</c:v>
                </c:pt>
                <c:pt idx="1183">
                  <c:v>0.48324305586962502</c:v>
                </c:pt>
                <c:pt idx="1184">
                  <c:v>0.48371186257455523</c:v>
                </c:pt>
                <c:pt idx="1185">
                  <c:v>0.48420824614447938</c:v>
                </c:pt>
                <c:pt idx="1186">
                  <c:v>0.48458053382192323</c:v>
                </c:pt>
                <c:pt idx="1187">
                  <c:v>0.485049340526851</c:v>
                </c:pt>
                <c:pt idx="1188">
                  <c:v>0.48544920506929123</c:v>
                </c:pt>
                <c:pt idx="1189">
                  <c:v>0.4859180117742205</c:v>
                </c:pt>
                <c:pt idx="1190">
                  <c:v>0.48629029945166202</c:v>
                </c:pt>
                <c:pt idx="1191">
                  <c:v>0.48675910615658979</c:v>
                </c:pt>
                <c:pt idx="1192">
                  <c:v>0.48713139383403398</c:v>
                </c:pt>
                <c:pt idx="1193">
                  <c:v>0.48762777740395946</c:v>
                </c:pt>
                <c:pt idx="1194">
                  <c:v>0.48809658410888823</c:v>
                </c:pt>
                <c:pt idx="1195">
                  <c:v>0.48846887178633164</c:v>
                </c:pt>
                <c:pt idx="1196">
                  <c:v>0.48896525535625524</c:v>
                </c:pt>
                <c:pt idx="1197">
                  <c:v>0.48936511989869547</c:v>
                </c:pt>
                <c:pt idx="1198">
                  <c:v>0.48983392660362202</c:v>
                </c:pt>
                <c:pt idx="1199">
                  <c:v>0.49020621428106598</c:v>
                </c:pt>
                <c:pt idx="1200">
                  <c:v>0.49070259785099146</c:v>
                </c:pt>
                <c:pt idx="1201">
                  <c:v>0.49119898142091623</c:v>
                </c:pt>
                <c:pt idx="1202">
                  <c:v>0.49157126909835946</c:v>
                </c:pt>
                <c:pt idx="1203">
                  <c:v>0.49206765266828201</c:v>
                </c:pt>
                <c:pt idx="1204">
                  <c:v>0.49256403623820738</c:v>
                </c:pt>
                <c:pt idx="1205">
                  <c:v>0.49293632391565251</c:v>
                </c:pt>
                <c:pt idx="1206">
                  <c:v>0.493405130620579</c:v>
                </c:pt>
                <c:pt idx="1207">
                  <c:v>0.49377741829802202</c:v>
                </c:pt>
                <c:pt idx="1208">
                  <c:v>0.4942738018679495</c:v>
                </c:pt>
                <c:pt idx="1209">
                  <c:v>0.49477018543787293</c:v>
                </c:pt>
                <c:pt idx="1210">
                  <c:v>0.49514247311531523</c:v>
                </c:pt>
                <c:pt idx="1211">
                  <c:v>0.49563885668523899</c:v>
                </c:pt>
                <c:pt idx="1212">
                  <c:v>0.49603872122768028</c:v>
                </c:pt>
                <c:pt idx="1213">
                  <c:v>0.49653510479760232</c:v>
                </c:pt>
                <c:pt idx="1214">
                  <c:v>0.49703148836752697</c:v>
                </c:pt>
                <c:pt idx="1215">
                  <c:v>0.49743135290996598</c:v>
                </c:pt>
                <c:pt idx="1216">
                  <c:v>0.49792773647989175</c:v>
                </c:pt>
                <c:pt idx="1217">
                  <c:v>0.49842412004981751</c:v>
                </c:pt>
                <c:pt idx="1218">
                  <c:v>0.49882398459225652</c:v>
                </c:pt>
                <c:pt idx="1219">
                  <c:v>0.49932036816218051</c:v>
                </c:pt>
                <c:pt idx="1220">
                  <c:v>0.49981675173210505</c:v>
                </c:pt>
                <c:pt idx="1221">
                  <c:v>0.50034071216702303</c:v>
                </c:pt>
                <c:pt idx="1222">
                  <c:v>0.50074057670946204</c:v>
                </c:pt>
                <c:pt idx="1223">
                  <c:v>0.50123696027938658</c:v>
                </c:pt>
                <c:pt idx="1224">
                  <c:v>0.50173334384931056</c:v>
                </c:pt>
                <c:pt idx="1225">
                  <c:v>0.50213320839174957</c:v>
                </c:pt>
                <c:pt idx="1226">
                  <c:v>0.502629591961675</c:v>
                </c:pt>
                <c:pt idx="1227">
                  <c:v>0.5031259755316001</c:v>
                </c:pt>
                <c:pt idx="1228">
                  <c:v>0.503525840074038</c:v>
                </c:pt>
                <c:pt idx="1229">
                  <c:v>0.50404980050895964</c:v>
                </c:pt>
                <c:pt idx="1230">
                  <c:v>0.50454618407888296</c:v>
                </c:pt>
                <c:pt idx="1231">
                  <c:v>0.50491847175632343</c:v>
                </c:pt>
                <c:pt idx="1232">
                  <c:v>0.50544243219124696</c:v>
                </c:pt>
                <c:pt idx="1233">
                  <c:v>0.50596639262616649</c:v>
                </c:pt>
                <c:pt idx="1234">
                  <c:v>0.50646277619609059</c:v>
                </c:pt>
                <c:pt idx="1235">
                  <c:v>0.50686264073853049</c:v>
                </c:pt>
                <c:pt idx="1236">
                  <c:v>0.50738660117345058</c:v>
                </c:pt>
                <c:pt idx="1237">
                  <c:v>0.507910561608371</c:v>
                </c:pt>
                <c:pt idx="1238">
                  <c:v>0.50840694517829277</c:v>
                </c:pt>
                <c:pt idx="1239">
                  <c:v>0.50880680972073278</c:v>
                </c:pt>
                <c:pt idx="1240">
                  <c:v>0.50933077015565242</c:v>
                </c:pt>
                <c:pt idx="1241">
                  <c:v>0.50982715372557963</c:v>
                </c:pt>
                <c:pt idx="1242">
                  <c:v>0.51035111416050005</c:v>
                </c:pt>
                <c:pt idx="1243">
                  <c:v>0.51075097870293606</c:v>
                </c:pt>
                <c:pt idx="1244">
                  <c:v>0.51127493913785849</c:v>
                </c:pt>
                <c:pt idx="1245">
                  <c:v>0.51179889957278146</c:v>
                </c:pt>
                <c:pt idx="1246">
                  <c:v>0.51232286000769856</c:v>
                </c:pt>
                <c:pt idx="1247">
                  <c:v>0.51284682044261998</c:v>
                </c:pt>
                <c:pt idx="1248">
                  <c:v>0.51324668498505666</c:v>
                </c:pt>
                <c:pt idx="1249">
                  <c:v>0.51377064541997963</c:v>
                </c:pt>
                <c:pt idx="1250">
                  <c:v>0.51429460585489895</c:v>
                </c:pt>
                <c:pt idx="1251">
                  <c:v>0.51484614315481603</c:v>
                </c:pt>
                <c:pt idx="1252">
                  <c:v>0.51537010358973601</c:v>
                </c:pt>
                <c:pt idx="1253">
                  <c:v>0.51576996813217502</c:v>
                </c:pt>
                <c:pt idx="1254">
                  <c:v>0.516293928567095</c:v>
                </c:pt>
                <c:pt idx="1255">
                  <c:v>0.51684546586701097</c:v>
                </c:pt>
                <c:pt idx="1256">
                  <c:v>0.5173694263019315</c:v>
                </c:pt>
                <c:pt idx="1257">
                  <c:v>0.51789338673685159</c:v>
                </c:pt>
                <c:pt idx="1258">
                  <c:v>0.51844492403676756</c:v>
                </c:pt>
                <c:pt idx="1259">
                  <c:v>0.51896888447168799</c:v>
                </c:pt>
                <c:pt idx="1260">
                  <c:v>0.51936874901412478</c:v>
                </c:pt>
                <c:pt idx="1261">
                  <c:v>0.51989270944904697</c:v>
                </c:pt>
                <c:pt idx="1262">
                  <c:v>0.5204442467489625</c:v>
                </c:pt>
                <c:pt idx="1263">
                  <c:v>0.52096820718388692</c:v>
                </c:pt>
                <c:pt idx="1264">
                  <c:v>0.52151974448380001</c:v>
                </c:pt>
                <c:pt idx="1265">
                  <c:v>0.52207128178371598</c:v>
                </c:pt>
                <c:pt idx="1266">
                  <c:v>0.52259524221863662</c:v>
                </c:pt>
                <c:pt idx="1267">
                  <c:v>0.52299510676107563</c:v>
                </c:pt>
                <c:pt idx="1268">
                  <c:v>0.5235466440609905</c:v>
                </c:pt>
                <c:pt idx="1269">
                  <c:v>0.52409818136090658</c:v>
                </c:pt>
                <c:pt idx="1270">
                  <c:v>0.52462214179582756</c:v>
                </c:pt>
                <c:pt idx="1271">
                  <c:v>0.52517367909574397</c:v>
                </c:pt>
                <c:pt idx="1272">
                  <c:v>0.52572521639566305</c:v>
                </c:pt>
                <c:pt idx="1273">
                  <c:v>0.52624917683058292</c:v>
                </c:pt>
                <c:pt idx="1274">
                  <c:v>0.52680071413049845</c:v>
                </c:pt>
                <c:pt idx="1275">
                  <c:v>0.52735225143041198</c:v>
                </c:pt>
                <c:pt idx="1276">
                  <c:v>0.52787621186533196</c:v>
                </c:pt>
                <c:pt idx="1277">
                  <c:v>0.52842774916524449</c:v>
                </c:pt>
                <c:pt idx="1278">
                  <c:v>0.52897928646516745</c:v>
                </c:pt>
                <c:pt idx="1279">
                  <c:v>0.52955840063007664</c:v>
                </c:pt>
                <c:pt idx="1280">
                  <c:v>0.53010993792999195</c:v>
                </c:pt>
                <c:pt idx="1281">
                  <c:v>0.53066147522990803</c:v>
                </c:pt>
                <c:pt idx="1282">
                  <c:v>0.53121301252982644</c:v>
                </c:pt>
                <c:pt idx="1283">
                  <c:v>0.53176454982973842</c:v>
                </c:pt>
                <c:pt idx="1284">
                  <c:v>0.53231608712965406</c:v>
                </c:pt>
                <c:pt idx="1285">
                  <c:v>0.53289520129457102</c:v>
                </c:pt>
                <c:pt idx="1286">
                  <c:v>0.53347431545948065</c:v>
                </c:pt>
                <c:pt idx="1287">
                  <c:v>0.5340258527593994</c:v>
                </c:pt>
                <c:pt idx="1288">
                  <c:v>0.53457739005931149</c:v>
                </c:pt>
                <c:pt idx="1289">
                  <c:v>0.53512892735922901</c:v>
                </c:pt>
                <c:pt idx="1290">
                  <c:v>0.53568046465914465</c:v>
                </c:pt>
                <c:pt idx="1291">
                  <c:v>0.53625957882405551</c:v>
                </c:pt>
                <c:pt idx="1292">
                  <c:v>0.53683869298896802</c:v>
                </c:pt>
                <c:pt idx="1293">
                  <c:v>0.53739023028888844</c:v>
                </c:pt>
                <c:pt idx="1294">
                  <c:v>0.53794176758880374</c:v>
                </c:pt>
                <c:pt idx="1295">
                  <c:v>0.53852088175371149</c:v>
                </c:pt>
                <c:pt idx="1296">
                  <c:v>0.53907241905362802</c:v>
                </c:pt>
                <c:pt idx="1297">
                  <c:v>0.53965153321854398</c:v>
                </c:pt>
                <c:pt idx="1298">
                  <c:v>0.54038232014092513</c:v>
                </c:pt>
                <c:pt idx="1299">
                  <c:v>0.54093385744084665</c:v>
                </c:pt>
                <c:pt idx="1300">
                  <c:v>0.54151297160575407</c:v>
                </c:pt>
                <c:pt idx="1301">
                  <c:v>0.54209208577066559</c:v>
                </c:pt>
                <c:pt idx="1302">
                  <c:v>0.54264362307058966</c:v>
                </c:pt>
                <c:pt idx="1303">
                  <c:v>0.54322273723549763</c:v>
                </c:pt>
                <c:pt idx="1304">
                  <c:v>0.54380185140041093</c:v>
                </c:pt>
                <c:pt idx="1305">
                  <c:v>0.54438096556531956</c:v>
                </c:pt>
                <c:pt idx="1306">
                  <c:v>0.54511175248770904</c:v>
                </c:pt>
                <c:pt idx="1307">
                  <c:v>0.54569086665262345</c:v>
                </c:pt>
                <c:pt idx="1308">
                  <c:v>0.54626998081753042</c:v>
                </c:pt>
                <c:pt idx="1309">
                  <c:v>0.54684909498244505</c:v>
                </c:pt>
                <c:pt idx="1310">
                  <c:v>0.54742820914735657</c:v>
                </c:pt>
                <c:pt idx="1311">
                  <c:v>0.54818657293474049</c:v>
                </c:pt>
                <c:pt idx="1312">
                  <c:v>0.54847613001719697</c:v>
                </c:pt>
                <c:pt idx="1313">
                  <c:v>0.54872432180215858</c:v>
                </c:pt>
                <c:pt idx="1314">
                  <c:v>0.54893114828962797</c:v>
                </c:pt>
                <c:pt idx="1315">
                  <c:v>0.54911039791209959</c:v>
                </c:pt>
                <c:pt idx="1316">
                  <c:v>0.54933101283206698</c:v>
                </c:pt>
                <c:pt idx="1317">
                  <c:v>0.54957920461702903</c:v>
                </c:pt>
                <c:pt idx="1318">
                  <c:v>0.54979981953699986</c:v>
                </c:pt>
                <c:pt idx="1319">
                  <c:v>0.55000664602446403</c:v>
                </c:pt>
                <c:pt idx="1320">
                  <c:v>0.55021347251193298</c:v>
                </c:pt>
                <c:pt idx="1321">
                  <c:v>0.55043408743189903</c:v>
                </c:pt>
                <c:pt idx="1322">
                  <c:v>0.55068227921686097</c:v>
                </c:pt>
                <c:pt idx="1323">
                  <c:v>0.55090289413682803</c:v>
                </c:pt>
                <c:pt idx="1324">
                  <c:v>0.55110972062429664</c:v>
                </c:pt>
                <c:pt idx="1325">
                  <c:v>0.5513165471117617</c:v>
                </c:pt>
                <c:pt idx="1326">
                  <c:v>0.55155095046422897</c:v>
                </c:pt>
                <c:pt idx="1327">
                  <c:v>0.55178535381669302</c:v>
                </c:pt>
                <c:pt idx="1328">
                  <c:v>0.55200596873665742</c:v>
                </c:pt>
                <c:pt idx="1329">
                  <c:v>0.55221279522412758</c:v>
                </c:pt>
                <c:pt idx="1330">
                  <c:v>0.55240583327910286</c:v>
                </c:pt>
                <c:pt idx="1331">
                  <c:v>0.55264023663156803</c:v>
                </c:pt>
                <c:pt idx="1332">
                  <c:v>0.55287463998402764</c:v>
                </c:pt>
                <c:pt idx="1333">
                  <c:v>0.55308146647149892</c:v>
                </c:pt>
                <c:pt idx="1334">
                  <c:v>0.55328829295896498</c:v>
                </c:pt>
                <c:pt idx="1335">
                  <c:v>0.55350890787893059</c:v>
                </c:pt>
                <c:pt idx="1336">
                  <c:v>0.55374331123139564</c:v>
                </c:pt>
                <c:pt idx="1337">
                  <c:v>0.55397771458386291</c:v>
                </c:pt>
                <c:pt idx="1338">
                  <c:v>0.55418454107132542</c:v>
                </c:pt>
                <c:pt idx="1339">
                  <c:v>0.55439136755879992</c:v>
                </c:pt>
                <c:pt idx="1340">
                  <c:v>0.55461198247876364</c:v>
                </c:pt>
                <c:pt idx="1341">
                  <c:v>0.55486017426372503</c:v>
                </c:pt>
                <c:pt idx="1342">
                  <c:v>0.55508078918369197</c:v>
                </c:pt>
                <c:pt idx="1343">
                  <c:v>0.55528761567116003</c:v>
                </c:pt>
                <c:pt idx="1344">
                  <c:v>0.55549444215862964</c:v>
                </c:pt>
                <c:pt idx="1345">
                  <c:v>0.55571505707860003</c:v>
                </c:pt>
                <c:pt idx="1346">
                  <c:v>0.55596324886355697</c:v>
                </c:pt>
                <c:pt idx="1347">
                  <c:v>0.55618386378352402</c:v>
                </c:pt>
                <c:pt idx="1348">
                  <c:v>0.55639069027099264</c:v>
                </c:pt>
                <c:pt idx="1349">
                  <c:v>0.55659751675846103</c:v>
                </c:pt>
                <c:pt idx="1350">
                  <c:v>0.55683192011092497</c:v>
                </c:pt>
                <c:pt idx="1351">
                  <c:v>0.55706632346339002</c:v>
                </c:pt>
                <c:pt idx="1352">
                  <c:v>0.55728693838335597</c:v>
                </c:pt>
                <c:pt idx="1353">
                  <c:v>0.55749376487082458</c:v>
                </c:pt>
                <c:pt idx="1354">
                  <c:v>0.55772816822328963</c:v>
                </c:pt>
                <c:pt idx="1355">
                  <c:v>0.55794878314325502</c:v>
                </c:pt>
                <c:pt idx="1356">
                  <c:v>0.55819697492821696</c:v>
                </c:pt>
                <c:pt idx="1357">
                  <c:v>0.55841758984818357</c:v>
                </c:pt>
                <c:pt idx="1358">
                  <c:v>0.5586244163356554</c:v>
                </c:pt>
                <c:pt idx="1359">
                  <c:v>0.55883124282312346</c:v>
                </c:pt>
                <c:pt idx="1360">
                  <c:v>0.5590656461755884</c:v>
                </c:pt>
                <c:pt idx="1361">
                  <c:v>0.55931383796054801</c:v>
                </c:pt>
                <c:pt idx="1362">
                  <c:v>0.55954824131301195</c:v>
                </c:pt>
                <c:pt idx="1363">
                  <c:v>0.55978264466547845</c:v>
                </c:pt>
                <c:pt idx="1364">
                  <c:v>0.55998947115294451</c:v>
                </c:pt>
                <c:pt idx="1365">
                  <c:v>0.56019629764041545</c:v>
                </c:pt>
                <c:pt idx="1366">
                  <c:v>0.56043070099287751</c:v>
                </c:pt>
                <c:pt idx="1367">
                  <c:v>0.56067889277784222</c:v>
                </c:pt>
                <c:pt idx="1368">
                  <c:v>0.56088571926530795</c:v>
                </c:pt>
                <c:pt idx="1369">
                  <c:v>0.56112012261777522</c:v>
                </c:pt>
                <c:pt idx="1370">
                  <c:v>0.56132694910523806</c:v>
                </c:pt>
                <c:pt idx="1371">
                  <c:v>0.561561352457705</c:v>
                </c:pt>
                <c:pt idx="1372">
                  <c:v>0.56179575581017294</c:v>
                </c:pt>
                <c:pt idx="1373">
                  <c:v>0.56201637073013377</c:v>
                </c:pt>
                <c:pt idx="1374">
                  <c:v>0.5622231972176045</c:v>
                </c:pt>
                <c:pt idx="1375">
                  <c:v>0.56245760057006899</c:v>
                </c:pt>
                <c:pt idx="1376">
                  <c:v>0.56267821549003894</c:v>
                </c:pt>
                <c:pt idx="1377">
                  <c:v>0.56292640727499865</c:v>
                </c:pt>
                <c:pt idx="1378">
                  <c:v>0.56317459905995959</c:v>
                </c:pt>
                <c:pt idx="1379">
                  <c:v>0.56338142554742798</c:v>
                </c:pt>
                <c:pt idx="1380">
                  <c:v>0.56358825203489993</c:v>
                </c:pt>
                <c:pt idx="1381">
                  <c:v>0.56379507852236665</c:v>
                </c:pt>
                <c:pt idx="1382">
                  <c:v>0.56404327030732804</c:v>
                </c:pt>
                <c:pt idx="1383">
                  <c:v>0.56427767365979586</c:v>
                </c:pt>
                <c:pt idx="1384">
                  <c:v>0.56451207701225259</c:v>
                </c:pt>
                <c:pt idx="1385">
                  <c:v>0.56471890349972564</c:v>
                </c:pt>
                <c:pt idx="1386">
                  <c:v>0.56495330685218903</c:v>
                </c:pt>
                <c:pt idx="1387">
                  <c:v>0.56517392177215342</c:v>
                </c:pt>
                <c:pt idx="1388">
                  <c:v>0.56542211355711802</c:v>
                </c:pt>
                <c:pt idx="1389">
                  <c:v>0.56564272847708463</c:v>
                </c:pt>
                <c:pt idx="1390">
                  <c:v>0.56587713182954902</c:v>
                </c:pt>
                <c:pt idx="1391">
                  <c:v>0.56608395831701697</c:v>
                </c:pt>
                <c:pt idx="1392">
                  <c:v>0.56631836166948102</c:v>
                </c:pt>
                <c:pt idx="1393">
                  <c:v>0.56655276502194096</c:v>
                </c:pt>
                <c:pt idx="1394">
                  <c:v>0.56680095680690801</c:v>
                </c:pt>
                <c:pt idx="1395">
                  <c:v>0.56703536015937195</c:v>
                </c:pt>
                <c:pt idx="1396">
                  <c:v>0.56724218664684101</c:v>
                </c:pt>
                <c:pt idx="1397">
                  <c:v>0.56744901313431229</c:v>
                </c:pt>
                <c:pt idx="1398">
                  <c:v>0.56768341648677889</c:v>
                </c:pt>
                <c:pt idx="1399">
                  <c:v>0.56793160827173605</c:v>
                </c:pt>
                <c:pt idx="1400">
                  <c:v>0.5681660116242</c:v>
                </c:pt>
                <c:pt idx="1401">
                  <c:v>0.56840041497666449</c:v>
                </c:pt>
                <c:pt idx="1402">
                  <c:v>0.56860724146413522</c:v>
                </c:pt>
                <c:pt idx="1403">
                  <c:v>0.56884164481659993</c:v>
                </c:pt>
                <c:pt idx="1404">
                  <c:v>0.56907604816906199</c:v>
                </c:pt>
                <c:pt idx="1405">
                  <c:v>0.56932423995402404</c:v>
                </c:pt>
                <c:pt idx="1406">
                  <c:v>0.56955864330648864</c:v>
                </c:pt>
                <c:pt idx="1407">
                  <c:v>0.56979304665895592</c:v>
                </c:pt>
                <c:pt idx="1408">
                  <c:v>0.56999987314642486</c:v>
                </c:pt>
                <c:pt idx="1409">
                  <c:v>0.57023427649889002</c:v>
                </c:pt>
                <c:pt idx="1410">
                  <c:v>0.57045489141885264</c:v>
                </c:pt>
                <c:pt idx="1411">
                  <c:v>0.57070308320381646</c:v>
                </c:pt>
                <c:pt idx="1412">
                  <c:v>0.57092369812378441</c:v>
                </c:pt>
                <c:pt idx="1413">
                  <c:v>0.57115810147624457</c:v>
                </c:pt>
                <c:pt idx="1414">
                  <c:v>0.57136492796371297</c:v>
                </c:pt>
                <c:pt idx="1415">
                  <c:v>0.57159933131618046</c:v>
                </c:pt>
                <c:pt idx="1416">
                  <c:v>0.57183373466864262</c:v>
                </c:pt>
                <c:pt idx="1417">
                  <c:v>0.57208192645360645</c:v>
                </c:pt>
                <c:pt idx="1418">
                  <c:v>0.57231632980606284</c:v>
                </c:pt>
                <c:pt idx="1419">
                  <c:v>0.57255073315853522</c:v>
                </c:pt>
                <c:pt idx="1420">
                  <c:v>0.57275755964600095</c:v>
                </c:pt>
                <c:pt idx="1421">
                  <c:v>0.57299196299846822</c:v>
                </c:pt>
                <c:pt idx="1422">
                  <c:v>0.57322636635092949</c:v>
                </c:pt>
                <c:pt idx="1423">
                  <c:v>0.57347455813589265</c:v>
                </c:pt>
                <c:pt idx="1424">
                  <c:v>0.57370896148835704</c:v>
                </c:pt>
                <c:pt idx="1425">
                  <c:v>0.57391578797582499</c:v>
                </c:pt>
                <c:pt idx="1426">
                  <c:v>0.57415019132829004</c:v>
                </c:pt>
                <c:pt idx="1427">
                  <c:v>0.57438459468075398</c:v>
                </c:pt>
                <c:pt idx="1428">
                  <c:v>0.57461899803321803</c:v>
                </c:pt>
                <c:pt idx="1429">
                  <c:v>0.57486718981817997</c:v>
                </c:pt>
                <c:pt idx="1430">
                  <c:v>0.57510159317064502</c:v>
                </c:pt>
                <c:pt idx="1431">
                  <c:v>0.57530841965811674</c:v>
                </c:pt>
                <c:pt idx="1432">
                  <c:v>0.57554282301057946</c:v>
                </c:pt>
                <c:pt idx="1433">
                  <c:v>0.5757772263630454</c:v>
                </c:pt>
                <c:pt idx="1434">
                  <c:v>0.57601162971550601</c:v>
                </c:pt>
                <c:pt idx="1435">
                  <c:v>0.57627360993296306</c:v>
                </c:pt>
                <c:pt idx="1436">
                  <c:v>0.57652180171792577</c:v>
                </c:pt>
                <c:pt idx="1437">
                  <c:v>0.57672862820539994</c:v>
                </c:pt>
                <c:pt idx="1438">
                  <c:v>0.57696303155786099</c:v>
                </c:pt>
                <c:pt idx="1439">
                  <c:v>0.57719743491032605</c:v>
                </c:pt>
                <c:pt idx="1440">
                  <c:v>0.57743183826279065</c:v>
                </c:pt>
                <c:pt idx="1441">
                  <c:v>0.57768003004775204</c:v>
                </c:pt>
                <c:pt idx="1442">
                  <c:v>0.57792822183271397</c:v>
                </c:pt>
                <c:pt idx="1443">
                  <c:v>0.57814883675268391</c:v>
                </c:pt>
                <c:pt idx="1444">
                  <c:v>0.57838324010514497</c:v>
                </c:pt>
                <c:pt idx="1445">
                  <c:v>0.57859006659261403</c:v>
                </c:pt>
                <c:pt idx="1446">
                  <c:v>0.57882446994507863</c:v>
                </c:pt>
                <c:pt idx="1447">
                  <c:v>0.57907266173003957</c:v>
                </c:pt>
                <c:pt idx="1448">
                  <c:v>0.57932085351500529</c:v>
                </c:pt>
                <c:pt idx="1449">
                  <c:v>0.57956904529996456</c:v>
                </c:pt>
                <c:pt idx="1450">
                  <c:v>0.57980344865242905</c:v>
                </c:pt>
                <c:pt idx="1451">
                  <c:v>0.58001027513989822</c:v>
                </c:pt>
                <c:pt idx="1452">
                  <c:v>0.5802446784923615</c:v>
                </c:pt>
                <c:pt idx="1453">
                  <c:v>0.580479081844824</c:v>
                </c:pt>
                <c:pt idx="1454">
                  <c:v>0.58072727362979115</c:v>
                </c:pt>
                <c:pt idx="1455">
                  <c:v>0.58098925384724576</c:v>
                </c:pt>
                <c:pt idx="1456">
                  <c:v>0.58122365719971325</c:v>
                </c:pt>
                <c:pt idx="1457">
                  <c:v>0.58145806055217719</c:v>
                </c:pt>
                <c:pt idx="1458">
                  <c:v>0.58169246390464058</c:v>
                </c:pt>
                <c:pt idx="1459">
                  <c:v>0.58189929039211163</c:v>
                </c:pt>
                <c:pt idx="1460">
                  <c:v>0.58213369374457424</c:v>
                </c:pt>
                <c:pt idx="1461">
                  <c:v>0.58239567396203451</c:v>
                </c:pt>
                <c:pt idx="1462">
                  <c:v>0.58264386574699656</c:v>
                </c:pt>
                <c:pt idx="1463">
                  <c:v>0.5828782690994605</c:v>
                </c:pt>
                <c:pt idx="1464">
                  <c:v>0.583112672451923</c:v>
                </c:pt>
                <c:pt idx="1465">
                  <c:v>0.58334707580438949</c:v>
                </c:pt>
                <c:pt idx="1466">
                  <c:v>0.58358147915685199</c:v>
                </c:pt>
                <c:pt idx="1467">
                  <c:v>0.5838158825093186</c:v>
                </c:pt>
                <c:pt idx="1468">
                  <c:v>0.5840640742942802</c:v>
                </c:pt>
                <c:pt idx="1469">
                  <c:v>0.58432605451174058</c:v>
                </c:pt>
                <c:pt idx="1470">
                  <c:v>0.5845604578642023</c:v>
                </c:pt>
                <c:pt idx="1471">
                  <c:v>0.58479486121666857</c:v>
                </c:pt>
                <c:pt idx="1472">
                  <c:v>0.58502926456913484</c:v>
                </c:pt>
                <c:pt idx="1473">
                  <c:v>0.58526366792159756</c:v>
                </c:pt>
                <c:pt idx="1474">
                  <c:v>0.5854980712740615</c:v>
                </c:pt>
                <c:pt idx="1475">
                  <c:v>0.58574626305902422</c:v>
                </c:pt>
                <c:pt idx="1476">
                  <c:v>0.58599445484398771</c:v>
                </c:pt>
                <c:pt idx="1477">
                  <c:v>0.5862426466289492</c:v>
                </c:pt>
                <c:pt idx="1478">
                  <c:v>0.58647704998141015</c:v>
                </c:pt>
                <c:pt idx="1479">
                  <c:v>0.58671145333388186</c:v>
                </c:pt>
                <c:pt idx="1480">
                  <c:v>0.58694585668634514</c:v>
                </c:pt>
                <c:pt idx="1481">
                  <c:v>0.58718026003880619</c:v>
                </c:pt>
                <c:pt idx="1482">
                  <c:v>0.58741466339127058</c:v>
                </c:pt>
                <c:pt idx="1483">
                  <c:v>0.58767664360873173</c:v>
                </c:pt>
                <c:pt idx="1484">
                  <c:v>0.58792483539369556</c:v>
                </c:pt>
                <c:pt idx="1485">
                  <c:v>0.5881592387461565</c:v>
                </c:pt>
                <c:pt idx="1486">
                  <c:v>0.58839364209862122</c:v>
                </c:pt>
                <c:pt idx="1487">
                  <c:v>0.58862804545108671</c:v>
                </c:pt>
                <c:pt idx="1488">
                  <c:v>0.58886244880354777</c:v>
                </c:pt>
                <c:pt idx="1489">
                  <c:v>0.5890968521560157</c:v>
                </c:pt>
                <c:pt idx="1490">
                  <c:v>0.5893450439409772</c:v>
                </c:pt>
                <c:pt idx="1491">
                  <c:v>0.58960702415843724</c:v>
                </c:pt>
                <c:pt idx="1492">
                  <c:v>0.58984142751090185</c:v>
                </c:pt>
                <c:pt idx="1493">
                  <c:v>0.59007583086336624</c:v>
                </c:pt>
                <c:pt idx="1494">
                  <c:v>0.59031023421582951</c:v>
                </c:pt>
                <c:pt idx="1495">
                  <c:v>0.59057221443329022</c:v>
                </c:pt>
                <c:pt idx="1496">
                  <c:v>0.5908066177857535</c:v>
                </c:pt>
                <c:pt idx="1497">
                  <c:v>0.59104102113821921</c:v>
                </c:pt>
                <c:pt idx="1498">
                  <c:v>0.59128921292318415</c:v>
                </c:pt>
                <c:pt idx="1499">
                  <c:v>0.59155119314063853</c:v>
                </c:pt>
                <c:pt idx="1500">
                  <c:v>0.59178559649310813</c:v>
                </c:pt>
                <c:pt idx="1501">
                  <c:v>0.59204757671056518</c:v>
                </c:pt>
                <c:pt idx="1502">
                  <c:v>0.59228198006302957</c:v>
                </c:pt>
                <c:pt idx="1503">
                  <c:v>0.5925439602804895</c:v>
                </c:pt>
                <c:pt idx="1504">
                  <c:v>0.592778363632952</c:v>
                </c:pt>
                <c:pt idx="1505">
                  <c:v>0.59301276698541605</c:v>
                </c:pt>
                <c:pt idx="1506">
                  <c:v>0.59324717033788321</c:v>
                </c:pt>
                <c:pt idx="1507">
                  <c:v>0.59350915055534259</c:v>
                </c:pt>
                <c:pt idx="1508">
                  <c:v>0.59375734234030519</c:v>
                </c:pt>
                <c:pt idx="1509">
                  <c:v>0.59401932255776457</c:v>
                </c:pt>
                <c:pt idx="1510">
                  <c:v>0.59425372591022518</c:v>
                </c:pt>
                <c:pt idx="1511">
                  <c:v>0.59448812926269035</c:v>
                </c:pt>
                <c:pt idx="1512">
                  <c:v>0.59472253261515873</c:v>
                </c:pt>
                <c:pt idx="1513">
                  <c:v>0.59495693596761901</c:v>
                </c:pt>
                <c:pt idx="1514">
                  <c:v>0.59521891618508371</c:v>
                </c:pt>
                <c:pt idx="1515">
                  <c:v>0.59546710797004065</c:v>
                </c:pt>
                <c:pt idx="1516">
                  <c:v>0.59572908818750525</c:v>
                </c:pt>
                <c:pt idx="1517">
                  <c:v>0.59599106840496519</c:v>
                </c:pt>
                <c:pt idx="1518">
                  <c:v>0.59622547175742957</c:v>
                </c:pt>
                <c:pt idx="1519">
                  <c:v>0.59645987510989484</c:v>
                </c:pt>
                <c:pt idx="1520">
                  <c:v>0.59669427846235823</c:v>
                </c:pt>
                <c:pt idx="1521">
                  <c:v>0.5969286818148225</c:v>
                </c:pt>
                <c:pt idx="1522">
                  <c:v>0.59719066203228321</c:v>
                </c:pt>
                <c:pt idx="1523">
                  <c:v>0.59742506538474649</c:v>
                </c:pt>
                <c:pt idx="1524">
                  <c:v>0.59768704560220476</c:v>
                </c:pt>
                <c:pt idx="1525">
                  <c:v>0.59794902581966658</c:v>
                </c:pt>
                <c:pt idx="1526">
                  <c:v>0.59819721760462985</c:v>
                </c:pt>
                <c:pt idx="1527">
                  <c:v>0.59843162095709357</c:v>
                </c:pt>
                <c:pt idx="1528">
                  <c:v>0.59869360117455472</c:v>
                </c:pt>
                <c:pt idx="1529">
                  <c:v>0.59892800452701822</c:v>
                </c:pt>
                <c:pt idx="1530">
                  <c:v>0.59918998474447749</c:v>
                </c:pt>
                <c:pt idx="1531">
                  <c:v>0.59942438809693865</c:v>
                </c:pt>
                <c:pt idx="1532">
                  <c:v>0.59968636831440258</c:v>
                </c:pt>
                <c:pt idx="1533">
                  <c:v>0.59992077166686719</c:v>
                </c:pt>
                <c:pt idx="1534">
                  <c:v>0.60018275188432657</c:v>
                </c:pt>
                <c:pt idx="1535">
                  <c:v>0.60043094366928895</c:v>
                </c:pt>
                <c:pt idx="1536">
                  <c:v>0.60069292388675</c:v>
                </c:pt>
                <c:pt idx="1537">
                  <c:v>0.60092732723921405</c:v>
                </c:pt>
                <c:pt idx="1538">
                  <c:v>0.60118930745667465</c:v>
                </c:pt>
                <c:pt idx="1539">
                  <c:v>0.60142371080913803</c:v>
                </c:pt>
                <c:pt idx="1540">
                  <c:v>0.60168569102660063</c:v>
                </c:pt>
                <c:pt idx="1541">
                  <c:v>0.60194767124406146</c:v>
                </c:pt>
                <c:pt idx="1542">
                  <c:v>0.60218207459652295</c:v>
                </c:pt>
                <c:pt idx="1543">
                  <c:v>0.60244405481398522</c:v>
                </c:pt>
                <c:pt idx="1544">
                  <c:v>0.60269224659894793</c:v>
                </c:pt>
                <c:pt idx="1545">
                  <c:v>0.60295422681640565</c:v>
                </c:pt>
                <c:pt idx="1546">
                  <c:v>0.60321620703386603</c:v>
                </c:pt>
                <c:pt idx="1547">
                  <c:v>0.60345061038633063</c:v>
                </c:pt>
                <c:pt idx="1548">
                  <c:v>0.60368501373879901</c:v>
                </c:pt>
                <c:pt idx="1549">
                  <c:v>0.60394699395625351</c:v>
                </c:pt>
                <c:pt idx="1550">
                  <c:v>0.60418139730872145</c:v>
                </c:pt>
                <c:pt idx="1551">
                  <c:v>0.60444337752618194</c:v>
                </c:pt>
                <c:pt idx="1552">
                  <c:v>0.60467778087864299</c:v>
                </c:pt>
                <c:pt idx="1553">
                  <c:v>0.60493976109610303</c:v>
                </c:pt>
                <c:pt idx="1554">
                  <c:v>0.60520174131356363</c:v>
                </c:pt>
                <c:pt idx="1555">
                  <c:v>0.60546372153102357</c:v>
                </c:pt>
                <c:pt idx="1556">
                  <c:v>0.60571191331598928</c:v>
                </c:pt>
                <c:pt idx="1557">
                  <c:v>0.60597389353345044</c:v>
                </c:pt>
                <c:pt idx="1558">
                  <c:v>0.60620829688591005</c:v>
                </c:pt>
                <c:pt idx="1559">
                  <c:v>0.60647027710337398</c:v>
                </c:pt>
                <c:pt idx="1560">
                  <c:v>0.60673225732083291</c:v>
                </c:pt>
                <c:pt idx="1561">
                  <c:v>0.60699423753829573</c:v>
                </c:pt>
                <c:pt idx="1562">
                  <c:v>0.607256217755751</c:v>
                </c:pt>
                <c:pt idx="1563">
                  <c:v>0.60749062110821495</c:v>
                </c:pt>
                <c:pt idx="1564">
                  <c:v>0.60775260132567721</c:v>
                </c:pt>
                <c:pt idx="1565">
                  <c:v>0.60798700467814293</c:v>
                </c:pt>
                <c:pt idx="1566">
                  <c:v>0.60824898489560009</c:v>
                </c:pt>
                <c:pt idx="1567">
                  <c:v>0.60852475354556046</c:v>
                </c:pt>
                <c:pt idx="1568">
                  <c:v>0.60878673376301795</c:v>
                </c:pt>
                <c:pt idx="1569">
                  <c:v>0.60904871398048244</c:v>
                </c:pt>
                <c:pt idx="1570">
                  <c:v>0.60931069419793749</c:v>
                </c:pt>
                <c:pt idx="1571">
                  <c:v>0.60954509755040598</c:v>
                </c:pt>
                <c:pt idx="1572">
                  <c:v>0.60980707776786303</c:v>
                </c:pt>
                <c:pt idx="1573">
                  <c:v>0.61006905798532363</c:v>
                </c:pt>
                <c:pt idx="1574">
                  <c:v>0.61033103820278545</c:v>
                </c:pt>
                <c:pt idx="1575">
                  <c:v>0.61059301842024305</c:v>
                </c:pt>
                <c:pt idx="1576">
                  <c:v>0.61082742177270699</c:v>
                </c:pt>
                <c:pt idx="1577">
                  <c:v>0.61108940199016704</c:v>
                </c:pt>
                <c:pt idx="1578">
                  <c:v>0.61132380534263198</c:v>
                </c:pt>
                <c:pt idx="1579">
                  <c:v>0.61158578556009202</c:v>
                </c:pt>
                <c:pt idx="1580">
                  <c:v>0.61186155421004995</c:v>
                </c:pt>
                <c:pt idx="1581">
                  <c:v>0.61212353442751222</c:v>
                </c:pt>
                <c:pt idx="1582">
                  <c:v>0.61238551464497293</c:v>
                </c:pt>
                <c:pt idx="1583">
                  <c:v>0.61264749486243064</c:v>
                </c:pt>
                <c:pt idx="1584">
                  <c:v>0.61288189821489902</c:v>
                </c:pt>
                <c:pt idx="1585">
                  <c:v>0.61314387843235563</c:v>
                </c:pt>
                <c:pt idx="1586">
                  <c:v>0.61340585864981989</c:v>
                </c:pt>
                <c:pt idx="1587">
                  <c:v>0.61366783886727505</c:v>
                </c:pt>
                <c:pt idx="1588">
                  <c:v>0.61392981908473898</c:v>
                </c:pt>
                <c:pt idx="1589">
                  <c:v>0.61419179930219792</c:v>
                </c:pt>
                <c:pt idx="1590">
                  <c:v>0.61445377951965496</c:v>
                </c:pt>
                <c:pt idx="1591">
                  <c:v>0.61468818287212001</c:v>
                </c:pt>
                <c:pt idx="1592">
                  <c:v>0.61495016308958328</c:v>
                </c:pt>
                <c:pt idx="1593">
                  <c:v>0.61521214330703777</c:v>
                </c:pt>
                <c:pt idx="1594">
                  <c:v>0.61547412352450293</c:v>
                </c:pt>
                <c:pt idx="1595">
                  <c:v>0.61574989217446408</c:v>
                </c:pt>
                <c:pt idx="1596">
                  <c:v>0.61601187239192046</c:v>
                </c:pt>
                <c:pt idx="1597">
                  <c:v>0.61627385260938361</c:v>
                </c:pt>
                <c:pt idx="1598">
                  <c:v>0.61653583282684021</c:v>
                </c:pt>
                <c:pt idx="1599">
                  <c:v>0.61679781304430414</c:v>
                </c:pt>
                <c:pt idx="1600">
                  <c:v>0.61705979326175964</c:v>
                </c:pt>
                <c:pt idx="1601">
                  <c:v>0.61732177347922146</c:v>
                </c:pt>
                <c:pt idx="1602">
                  <c:v>0.61758375369667895</c:v>
                </c:pt>
                <c:pt idx="1603">
                  <c:v>0.61784573391414344</c:v>
                </c:pt>
                <c:pt idx="1604">
                  <c:v>0.61810771413160004</c:v>
                </c:pt>
                <c:pt idx="1605">
                  <c:v>0.61836969434905964</c:v>
                </c:pt>
                <c:pt idx="1606">
                  <c:v>0.61863167456652401</c:v>
                </c:pt>
                <c:pt idx="1607">
                  <c:v>0.61889365478398328</c:v>
                </c:pt>
                <c:pt idx="1608">
                  <c:v>0.61915563500144222</c:v>
                </c:pt>
                <c:pt idx="1609">
                  <c:v>0.61941761521890004</c:v>
                </c:pt>
                <c:pt idx="1610">
                  <c:v>0.61967959543636064</c:v>
                </c:pt>
                <c:pt idx="1611">
                  <c:v>0.61994157565382502</c:v>
                </c:pt>
                <c:pt idx="1612">
                  <c:v>0.62020355587127951</c:v>
                </c:pt>
                <c:pt idx="1613">
                  <c:v>0.620479324521238</c:v>
                </c:pt>
                <c:pt idx="1614">
                  <c:v>0.62074130473870093</c:v>
                </c:pt>
                <c:pt idx="1615">
                  <c:v>0.62100328495615797</c:v>
                </c:pt>
                <c:pt idx="1616">
                  <c:v>0.62126526517361902</c:v>
                </c:pt>
                <c:pt idx="1617">
                  <c:v>0.62152724539107895</c:v>
                </c:pt>
                <c:pt idx="1618">
                  <c:v>0.62178922560854344</c:v>
                </c:pt>
                <c:pt idx="1619">
                  <c:v>0.62205120582599904</c:v>
                </c:pt>
                <c:pt idx="1620">
                  <c:v>0.62231318604345898</c:v>
                </c:pt>
                <c:pt idx="1621">
                  <c:v>0.62257516626091902</c:v>
                </c:pt>
                <c:pt idx="1622">
                  <c:v>0.62283714647838229</c:v>
                </c:pt>
                <c:pt idx="1623">
                  <c:v>0.62309912669584355</c:v>
                </c:pt>
                <c:pt idx="1624">
                  <c:v>0.62338868377829504</c:v>
                </c:pt>
                <c:pt idx="1625">
                  <c:v>0.62365066399575564</c:v>
                </c:pt>
                <c:pt idx="1626">
                  <c:v>0.62391264421321602</c:v>
                </c:pt>
                <c:pt idx="1627">
                  <c:v>0.62417462443067928</c:v>
                </c:pt>
                <c:pt idx="1628">
                  <c:v>0.62443660464813822</c:v>
                </c:pt>
                <c:pt idx="1629">
                  <c:v>0.62472616173059203</c:v>
                </c:pt>
                <c:pt idx="1630">
                  <c:v>0.62498814194805197</c:v>
                </c:pt>
                <c:pt idx="1631">
                  <c:v>0.62527769903051045</c:v>
                </c:pt>
                <c:pt idx="1632">
                  <c:v>0.6255396792479675</c:v>
                </c:pt>
                <c:pt idx="1633">
                  <c:v>0.62580165946543198</c:v>
                </c:pt>
                <c:pt idx="1634">
                  <c:v>0.62606363968289092</c:v>
                </c:pt>
                <c:pt idx="1635">
                  <c:v>0.62632561990034863</c:v>
                </c:pt>
                <c:pt idx="1636">
                  <c:v>0.62661517698280644</c:v>
                </c:pt>
                <c:pt idx="1637">
                  <c:v>0.62687715720026405</c:v>
                </c:pt>
                <c:pt idx="1638">
                  <c:v>0.62715292585021942</c:v>
                </c:pt>
                <c:pt idx="1639">
                  <c:v>0.62741490606768302</c:v>
                </c:pt>
                <c:pt idx="1640">
                  <c:v>0.62767688628514628</c:v>
                </c:pt>
                <c:pt idx="1641">
                  <c:v>0.62793886650260522</c:v>
                </c:pt>
                <c:pt idx="1642">
                  <c:v>0.62822842358506192</c:v>
                </c:pt>
                <c:pt idx="1643">
                  <c:v>0.62849040380251964</c:v>
                </c:pt>
                <c:pt idx="1644">
                  <c:v>0.62877996088497745</c:v>
                </c:pt>
                <c:pt idx="1645">
                  <c:v>0.62904194110243505</c:v>
                </c:pt>
                <c:pt idx="1646">
                  <c:v>0.62930392131989565</c:v>
                </c:pt>
                <c:pt idx="1647">
                  <c:v>0.62956590153735459</c:v>
                </c:pt>
                <c:pt idx="1648">
                  <c:v>0.62982788175481563</c:v>
                </c:pt>
                <c:pt idx="1649">
                  <c:v>0.630117438837271</c:v>
                </c:pt>
                <c:pt idx="1650">
                  <c:v>0.63037941905473394</c:v>
                </c:pt>
                <c:pt idx="1651">
                  <c:v>0.63066897613719086</c:v>
                </c:pt>
                <c:pt idx="1652">
                  <c:v>0.63093095635464946</c:v>
                </c:pt>
                <c:pt idx="1653">
                  <c:v>0.63119293657211129</c:v>
                </c:pt>
                <c:pt idx="1654">
                  <c:v>0.63148249365456521</c:v>
                </c:pt>
                <c:pt idx="1655">
                  <c:v>0.63174447387202692</c:v>
                </c:pt>
                <c:pt idx="1656">
                  <c:v>0.63203403095448341</c:v>
                </c:pt>
                <c:pt idx="1657">
                  <c:v>0.63229601117194001</c:v>
                </c:pt>
                <c:pt idx="1658">
                  <c:v>0.63258556825439605</c:v>
                </c:pt>
                <c:pt idx="1659">
                  <c:v>0.63284754847185665</c:v>
                </c:pt>
                <c:pt idx="1660">
                  <c:v>0.63310952868931891</c:v>
                </c:pt>
                <c:pt idx="1661">
                  <c:v>0.63339908577177195</c:v>
                </c:pt>
                <c:pt idx="1662">
                  <c:v>0.633661065989232</c:v>
                </c:pt>
                <c:pt idx="1663">
                  <c:v>0.63395062307169092</c:v>
                </c:pt>
                <c:pt idx="1664">
                  <c:v>0.63421260328914864</c:v>
                </c:pt>
                <c:pt idx="1665">
                  <c:v>0.63450216037160356</c:v>
                </c:pt>
                <c:pt idx="1666">
                  <c:v>0.63479171745406504</c:v>
                </c:pt>
                <c:pt idx="1667">
                  <c:v>0.63505369767152386</c:v>
                </c:pt>
                <c:pt idx="1668">
                  <c:v>0.63534325475397846</c:v>
                </c:pt>
                <c:pt idx="1669">
                  <c:v>0.63560523497143928</c:v>
                </c:pt>
                <c:pt idx="1670">
                  <c:v>0.63589479205389854</c:v>
                </c:pt>
                <c:pt idx="1671">
                  <c:v>0.63615677227135203</c:v>
                </c:pt>
                <c:pt idx="1672">
                  <c:v>0.63641875248881563</c:v>
                </c:pt>
                <c:pt idx="1673">
                  <c:v>0.63670830957126801</c:v>
                </c:pt>
                <c:pt idx="1674">
                  <c:v>0.63697028978872805</c:v>
                </c:pt>
                <c:pt idx="1675">
                  <c:v>0.63725984687118786</c:v>
                </c:pt>
                <c:pt idx="1676">
                  <c:v>0.63752182708864669</c:v>
                </c:pt>
                <c:pt idx="1677">
                  <c:v>0.63781138417109995</c:v>
                </c:pt>
                <c:pt idx="1678">
                  <c:v>0.63810094125355665</c:v>
                </c:pt>
                <c:pt idx="1679">
                  <c:v>0.63836292147101559</c:v>
                </c:pt>
                <c:pt idx="1680">
                  <c:v>0.63865247855347773</c:v>
                </c:pt>
                <c:pt idx="1681">
                  <c:v>0.638914458770932</c:v>
                </c:pt>
                <c:pt idx="1682">
                  <c:v>0.63920401585339093</c:v>
                </c:pt>
                <c:pt idx="1683">
                  <c:v>0.63949357293584463</c:v>
                </c:pt>
                <c:pt idx="1684">
                  <c:v>0.63978313001830245</c:v>
                </c:pt>
                <c:pt idx="1685">
                  <c:v>0.64007268710075604</c:v>
                </c:pt>
                <c:pt idx="1686">
                  <c:v>0.64033466731821664</c:v>
                </c:pt>
                <c:pt idx="1687">
                  <c:v>0.64062422440067701</c:v>
                </c:pt>
                <c:pt idx="1688">
                  <c:v>0.64088620461813528</c:v>
                </c:pt>
                <c:pt idx="1689">
                  <c:v>0.64117576170058865</c:v>
                </c:pt>
                <c:pt idx="1690">
                  <c:v>0.64146531878304403</c:v>
                </c:pt>
                <c:pt idx="1691">
                  <c:v>0.64175487586550328</c:v>
                </c:pt>
                <c:pt idx="1692">
                  <c:v>0.64204443294795821</c:v>
                </c:pt>
                <c:pt idx="1693">
                  <c:v>0.64230641316541892</c:v>
                </c:pt>
                <c:pt idx="1694">
                  <c:v>0.6425959702478754</c:v>
                </c:pt>
                <c:pt idx="1695">
                  <c:v>0.64288552733033022</c:v>
                </c:pt>
                <c:pt idx="1696">
                  <c:v>0.64317508441278692</c:v>
                </c:pt>
                <c:pt idx="1697">
                  <c:v>0.64346464149523996</c:v>
                </c:pt>
                <c:pt idx="1698">
                  <c:v>0.64372662171270001</c:v>
                </c:pt>
                <c:pt idx="1699">
                  <c:v>0.64401617879515549</c:v>
                </c:pt>
                <c:pt idx="1700">
                  <c:v>0.64427815901261598</c:v>
                </c:pt>
                <c:pt idx="1701">
                  <c:v>0.64456771609507446</c:v>
                </c:pt>
                <c:pt idx="1702">
                  <c:v>0.64485727317753105</c:v>
                </c:pt>
                <c:pt idx="1703">
                  <c:v>0.64514683025998798</c:v>
                </c:pt>
                <c:pt idx="1704">
                  <c:v>0.64543638734243958</c:v>
                </c:pt>
                <c:pt idx="1705">
                  <c:v>0.64569836755990351</c:v>
                </c:pt>
                <c:pt idx="1706">
                  <c:v>0.64598792464235599</c:v>
                </c:pt>
                <c:pt idx="1707">
                  <c:v>0.64627748172481203</c:v>
                </c:pt>
                <c:pt idx="1708">
                  <c:v>0.64656703880726507</c:v>
                </c:pt>
                <c:pt idx="1709">
                  <c:v>0.646856595889723</c:v>
                </c:pt>
                <c:pt idx="1710">
                  <c:v>0.64714615297218192</c:v>
                </c:pt>
                <c:pt idx="1711">
                  <c:v>0.64743571005463563</c:v>
                </c:pt>
                <c:pt idx="1712">
                  <c:v>0.64769769027209989</c:v>
                </c:pt>
                <c:pt idx="1713">
                  <c:v>0.64798724735455393</c:v>
                </c:pt>
                <c:pt idx="1714">
                  <c:v>0.64830438130200296</c:v>
                </c:pt>
                <c:pt idx="1715">
                  <c:v>0.64856636151946256</c:v>
                </c:pt>
                <c:pt idx="1716">
                  <c:v>0.64884213016942394</c:v>
                </c:pt>
                <c:pt idx="1717">
                  <c:v>0.64914547568438152</c:v>
                </c:pt>
                <c:pt idx="1718">
                  <c:v>0.64940745590183502</c:v>
                </c:pt>
                <c:pt idx="1719">
                  <c:v>0.64968322455179628</c:v>
                </c:pt>
                <c:pt idx="1720">
                  <c:v>0.64998657006674698</c:v>
                </c:pt>
                <c:pt idx="1721">
                  <c:v>0.65026233871670458</c:v>
                </c:pt>
                <c:pt idx="1722">
                  <c:v>0.65052431893416562</c:v>
                </c:pt>
                <c:pt idx="1723">
                  <c:v>0.65082766444912343</c:v>
                </c:pt>
                <c:pt idx="1724">
                  <c:v>0.65110343309908214</c:v>
                </c:pt>
                <c:pt idx="1725">
                  <c:v>0.65136541331654063</c:v>
                </c:pt>
                <c:pt idx="1726">
                  <c:v>0.65166875883149344</c:v>
                </c:pt>
                <c:pt idx="1727">
                  <c:v>0.65194452748145193</c:v>
                </c:pt>
                <c:pt idx="1728">
                  <c:v>0.65224787299640641</c:v>
                </c:pt>
                <c:pt idx="1729">
                  <c:v>0.6525098532138679</c:v>
                </c:pt>
                <c:pt idx="1730">
                  <c:v>0.65278562186382394</c:v>
                </c:pt>
                <c:pt idx="1731">
                  <c:v>0.65308896737877886</c:v>
                </c:pt>
                <c:pt idx="1732">
                  <c:v>0.65335094759623502</c:v>
                </c:pt>
                <c:pt idx="1733">
                  <c:v>0.65362671624619872</c:v>
                </c:pt>
                <c:pt idx="1734">
                  <c:v>0.65393006176114699</c:v>
                </c:pt>
                <c:pt idx="1735">
                  <c:v>0.65420583041111002</c:v>
                </c:pt>
                <c:pt idx="1736">
                  <c:v>0.65450917592605851</c:v>
                </c:pt>
                <c:pt idx="1737">
                  <c:v>0.65478494457601921</c:v>
                </c:pt>
                <c:pt idx="1738">
                  <c:v>0.65508829009097391</c:v>
                </c:pt>
                <c:pt idx="1739">
                  <c:v>0.6553502703084344</c:v>
                </c:pt>
                <c:pt idx="1740">
                  <c:v>0.65562603895839355</c:v>
                </c:pt>
                <c:pt idx="1741">
                  <c:v>0.65592938447334592</c:v>
                </c:pt>
                <c:pt idx="1742">
                  <c:v>0.65620515312330441</c:v>
                </c:pt>
                <c:pt idx="1743">
                  <c:v>0.65650849863825733</c:v>
                </c:pt>
                <c:pt idx="1744">
                  <c:v>0.65678426728821593</c:v>
                </c:pt>
                <c:pt idx="1745">
                  <c:v>0.65708761280316941</c:v>
                </c:pt>
                <c:pt idx="1746">
                  <c:v>0.65734959302062845</c:v>
                </c:pt>
                <c:pt idx="1747">
                  <c:v>0.65762536167058905</c:v>
                </c:pt>
                <c:pt idx="1748">
                  <c:v>0.65792870718554186</c:v>
                </c:pt>
                <c:pt idx="1749">
                  <c:v>0.65820447583549846</c:v>
                </c:pt>
                <c:pt idx="1750">
                  <c:v>0.65850782135045005</c:v>
                </c:pt>
                <c:pt idx="1751">
                  <c:v>0.65878359000040865</c:v>
                </c:pt>
                <c:pt idx="1752">
                  <c:v>0.65908693551536202</c:v>
                </c:pt>
                <c:pt idx="1753">
                  <c:v>0.6593627041653195</c:v>
                </c:pt>
                <c:pt idx="1754">
                  <c:v>0.65966604968027465</c:v>
                </c:pt>
                <c:pt idx="1755">
                  <c:v>0.65994181833023702</c:v>
                </c:pt>
                <c:pt idx="1756">
                  <c:v>0.66020379854769262</c:v>
                </c:pt>
                <c:pt idx="1757">
                  <c:v>0.66050714406264377</c:v>
                </c:pt>
                <c:pt idx="1758">
                  <c:v>0.66081048957760002</c:v>
                </c:pt>
                <c:pt idx="1759">
                  <c:v>0.66108625822755795</c:v>
                </c:pt>
                <c:pt idx="1760">
                  <c:v>0.66138960374251365</c:v>
                </c:pt>
                <c:pt idx="1761">
                  <c:v>0.66166537239247503</c:v>
                </c:pt>
                <c:pt idx="1762">
                  <c:v>0.66192735260993341</c:v>
                </c:pt>
                <c:pt idx="1763">
                  <c:v>0.66223069812488844</c:v>
                </c:pt>
                <c:pt idx="1764">
                  <c:v>0.66250646677484204</c:v>
                </c:pt>
                <c:pt idx="1765">
                  <c:v>0.66280981228980296</c:v>
                </c:pt>
                <c:pt idx="1766">
                  <c:v>0.66308558093975301</c:v>
                </c:pt>
                <c:pt idx="1767">
                  <c:v>0.66338892645470993</c:v>
                </c:pt>
                <c:pt idx="1768">
                  <c:v>0.66366469510466564</c:v>
                </c:pt>
                <c:pt idx="1769">
                  <c:v>0.66392667532212846</c:v>
                </c:pt>
                <c:pt idx="1770">
                  <c:v>0.66423002083707905</c:v>
                </c:pt>
                <c:pt idx="1771">
                  <c:v>0.66450578948703698</c:v>
                </c:pt>
                <c:pt idx="1772">
                  <c:v>0.66480913500199346</c:v>
                </c:pt>
                <c:pt idx="1773">
                  <c:v>0.66508490365194961</c:v>
                </c:pt>
                <c:pt idx="1774">
                  <c:v>0.66538824916690298</c:v>
                </c:pt>
                <c:pt idx="1775">
                  <c:v>0.66566401781686346</c:v>
                </c:pt>
                <c:pt idx="1776">
                  <c:v>0.66596736333181505</c:v>
                </c:pt>
                <c:pt idx="1777">
                  <c:v>0.66624313198177365</c:v>
                </c:pt>
                <c:pt idx="1778">
                  <c:v>0.66654647749672946</c:v>
                </c:pt>
                <c:pt idx="1779">
                  <c:v>0.66682224614668828</c:v>
                </c:pt>
                <c:pt idx="1780">
                  <c:v>0.66712559166163965</c:v>
                </c:pt>
                <c:pt idx="1781">
                  <c:v>0.66740136031159991</c:v>
                </c:pt>
                <c:pt idx="1782">
                  <c:v>0.66770470582654995</c:v>
                </c:pt>
                <c:pt idx="1783">
                  <c:v>0.66798047447651243</c:v>
                </c:pt>
                <c:pt idx="1784">
                  <c:v>0.66828381999146202</c:v>
                </c:pt>
                <c:pt idx="1785">
                  <c:v>0.6685871655064155</c:v>
                </c:pt>
                <c:pt idx="1786">
                  <c:v>0.66886293415637565</c:v>
                </c:pt>
                <c:pt idx="1787">
                  <c:v>0.66916627967132802</c:v>
                </c:pt>
                <c:pt idx="1788">
                  <c:v>0.66944204832128595</c:v>
                </c:pt>
                <c:pt idx="1789">
                  <c:v>0.66974539383624065</c:v>
                </c:pt>
                <c:pt idx="1790">
                  <c:v>0.6700211624862018</c:v>
                </c:pt>
                <c:pt idx="1791">
                  <c:v>0.67032450800115195</c:v>
                </c:pt>
                <c:pt idx="1792">
                  <c:v>0.67064164194860698</c:v>
                </c:pt>
                <c:pt idx="1793">
                  <c:v>0.67091741059856702</c:v>
                </c:pt>
                <c:pt idx="1794">
                  <c:v>0.67122075611352072</c:v>
                </c:pt>
                <c:pt idx="1795">
                  <c:v>0.67149652476347521</c:v>
                </c:pt>
                <c:pt idx="1796">
                  <c:v>0.67179987027843435</c:v>
                </c:pt>
                <c:pt idx="1797">
                  <c:v>0.67207563892839073</c:v>
                </c:pt>
                <c:pt idx="1798">
                  <c:v>0.67237898444334065</c:v>
                </c:pt>
                <c:pt idx="1799">
                  <c:v>0.67269611839079602</c:v>
                </c:pt>
                <c:pt idx="1800">
                  <c:v>0.67297188704075228</c:v>
                </c:pt>
                <c:pt idx="1801">
                  <c:v>0.67327523255570954</c:v>
                </c:pt>
                <c:pt idx="1802">
                  <c:v>0.67355100120566103</c:v>
                </c:pt>
                <c:pt idx="1803">
                  <c:v>0.67385434672061495</c:v>
                </c:pt>
                <c:pt idx="1804">
                  <c:v>0.6741576922355732</c:v>
                </c:pt>
                <c:pt idx="1805">
                  <c:v>0.67447482618302501</c:v>
                </c:pt>
                <c:pt idx="1806">
                  <c:v>0.67475059483297795</c:v>
                </c:pt>
                <c:pt idx="1807">
                  <c:v>0.67505394034793198</c:v>
                </c:pt>
                <c:pt idx="1808">
                  <c:v>0.67532970899789246</c:v>
                </c:pt>
                <c:pt idx="1809">
                  <c:v>0.67563305451284694</c:v>
                </c:pt>
                <c:pt idx="1810">
                  <c:v>0.67590882316280598</c:v>
                </c:pt>
                <c:pt idx="1811">
                  <c:v>0.67621216867775558</c:v>
                </c:pt>
                <c:pt idx="1812">
                  <c:v>0.67648793732771395</c:v>
                </c:pt>
                <c:pt idx="1813">
                  <c:v>0.67679128284266765</c:v>
                </c:pt>
                <c:pt idx="1814">
                  <c:v>0.67706705149262603</c:v>
                </c:pt>
                <c:pt idx="1815">
                  <c:v>0.67738418544007695</c:v>
                </c:pt>
                <c:pt idx="1816">
                  <c:v>0.67768753095503165</c:v>
                </c:pt>
                <c:pt idx="1817">
                  <c:v>0.67796329960499169</c:v>
                </c:pt>
                <c:pt idx="1818">
                  <c:v>0.6782666451199425</c:v>
                </c:pt>
                <c:pt idx="1819">
                  <c:v>0.67854241376990165</c:v>
                </c:pt>
                <c:pt idx="1820">
                  <c:v>0.67884575928486002</c:v>
                </c:pt>
                <c:pt idx="1821">
                  <c:v>0.67916289323230705</c:v>
                </c:pt>
                <c:pt idx="1822">
                  <c:v>0.67946623874725742</c:v>
                </c:pt>
                <c:pt idx="1823">
                  <c:v>0.67974200739722046</c:v>
                </c:pt>
                <c:pt idx="1824">
                  <c:v>0.68004535291217516</c:v>
                </c:pt>
                <c:pt idx="1825">
                  <c:v>0.6803211215621302</c:v>
                </c:pt>
                <c:pt idx="1826">
                  <c:v>0.68062446707708679</c:v>
                </c:pt>
                <c:pt idx="1827">
                  <c:v>0.6809002357270415</c:v>
                </c:pt>
                <c:pt idx="1828">
                  <c:v>0.6812173696744942</c:v>
                </c:pt>
                <c:pt idx="1829">
                  <c:v>0.68152071518944823</c:v>
                </c:pt>
                <c:pt idx="1830">
                  <c:v>0.68179648383940672</c:v>
                </c:pt>
                <c:pt idx="1831">
                  <c:v>0.68209982935436164</c:v>
                </c:pt>
                <c:pt idx="1832">
                  <c:v>0.68237559800431824</c:v>
                </c:pt>
                <c:pt idx="1833">
                  <c:v>0.68267894351927416</c:v>
                </c:pt>
                <c:pt idx="1834">
                  <c:v>0.68295471216923065</c:v>
                </c:pt>
                <c:pt idx="1835">
                  <c:v>0.68327184611668379</c:v>
                </c:pt>
                <c:pt idx="1836">
                  <c:v>0.68357519163163449</c:v>
                </c:pt>
                <c:pt idx="1837">
                  <c:v>0.68389232557908863</c:v>
                </c:pt>
                <c:pt idx="1838">
                  <c:v>0.68419567109404356</c:v>
                </c:pt>
                <c:pt idx="1839">
                  <c:v>0.6844714397439996</c:v>
                </c:pt>
                <c:pt idx="1840">
                  <c:v>0.68477478525895219</c:v>
                </c:pt>
                <c:pt idx="1841">
                  <c:v>0.68509191920640644</c:v>
                </c:pt>
                <c:pt idx="1842">
                  <c:v>0.68536768785635849</c:v>
                </c:pt>
                <c:pt idx="1843">
                  <c:v>0.68567103337131974</c:v>
                </c:pt>
                <c:pt idx="1844">
                  <c:v>0.68598816731876822</c:v>
                </c:pt>
                <c:pt idx="1845">
                  <c:v>0.68626393596872559</c:v>
                </c:pt>
                <c:pt idx="1846">
                  <c:v>0.68656728148368018</c:v>
                </c:pt>
                <c:pt idx="1847">
                  <c:v>0.68684305013364055</c:v>
                </c:pt>
                <c:pt idx="1848">
                  <c:v>0.68716018408108859</c:v>
                </c:pt>
                <c:pt idx="1849">
                  <c:v>0.68746352959604029</c:v>
                </c:pt>
                <c:pt idx="1850">
                  <c:v>0.68778066354349943</c:v>
                </c:pt>
                <c:pt idx="1851">
                  <c:v>0.68808400905844924</c:v>
                </c:pt>
                <c:pt idx="1852">
                  <c:v>0.68835977770840773</c:v>
                </c:pt>
                <c:pt idx="1853">
                  <c:v>0.68867691165585965</c:v>
                </c:pt>
                <c:pt idx="1854">
                  <c:v>0.68899404560331279</c:v>
                </c:pt>
                <c:pt idx="1855">
                  <c:v>0.68929739111826349</c:v>
                </c:pt>
                <c:pt idx="1856">
                  <c:v>0.68957315976821976</c:v>
                </c:pt>
                <c:pt idx="1857">
                  <c:v>0.68989029371567656</c:v>
                </c:pt>
                <c:pt idx="1858">
                  <c:v>0.6901936392306286</c:v>
                </c:pt>
                <c:pt idx="1859">
                  <c:v>0.69046940788058764</c:v>
                </c:pt>
                <c:pt idx="1860">
                  <c:v>0.69082790712553344</c:v>
                </c:pt>
                <c:pt idx="1861">
                  <c:v>0.69113125264049025</c:v>
                </c:pt>
                <c:pt idx="1862">
                  <c:v>0.69140702129044318</c:v>
                </c:pt>
                <c:pt idx="1863">
                  <c:v>0.69172415523789665</c:v>
                </c:pt>
                <c:pt idx="1864">
                  <c:v>0.69202750075284858</c:v>
                </c:pt>
                <c:pt idx="1865">
                  <c:v>0.69230326940280551</c:v>
                </c:pt>
                <c:pt idx="1866">
                  <c:v>0.69262040335025965</c:v>
                </c:pt>
                <c:pt idx="1867">
                  <c:v>0.69292374886521158</c:v>
                </c:pt>
                <c:pt idx="1868">
                  <c:v>0.6931995175151755</c:v>
                </c:pt>
                <c:pt idx="1869">
                  <c:v>0.69350286303012421</c:v>
                </c:pt>
                <c:pt idx="1870">
                  <c:v>0.69381999697757879</c:v>
                </c:pt>
                <c:pt idx="1871">
                  <c:v>0.69409576562753472</c:v>
                </c:pt>
                <c:pt idx="1872">
                  <c:v>0.69439911114248964</c:v>
                </c:pt>
                <c:pt idx="1873">
                  <c:v>0.69471624508993857</c:v>
                </c:pt>
                <c:pt idx="1874">
                  <c:v>0.69501959060489615</c:v>
                </c:pt>
                <c:pt idx="1875">
                  <c:v>0.69533672455234241</c:v>
                </c:pt>
                <c:pt idx="1876">
                  <c:v>0.69565385849980166</c:v>
                </c:pt>
                <c:pt idx="1877">
                  <c:v>0.69592962714975815</c:v>
                </c:pt>
                <c:pt idx="1878">
                  <c:v>0.69623297266470885</c:v>
                </c:pt>
                <c:pt idx="1879">
                  <c:v>0.69655010661216021</c:v>
                </c:pt>
                <c:pt idx="1880">
                  <c:v>0.69682587526212114</c:v>
                </c:pt>
                <c:pt idx="1881">
                  <c:v>0.69712922077707284</c:v>
                </c:pt>
                <c:pt idx="1882">
                  <c:v>0.69744635472452421</c:v>
                </c:pt>
                <c:pt idx="1883">
                  <c:v>0.69776348867197624</c:v>
                </c:pt>
                <c:pt idx="1884">
                  <c:v>0.6980668341869285</c:v>
                </c:pt>
                <c:pt idx="1885">
                  <c:v>0.69838396813438119</c:v>
                </c:pt>
                <c:pt idx="1886">
                  <c:v>0.69865973678434179</c:v>
                </c:pt>
                <c:pt idx="1887">
                  <c:v>0.69896308229929371</c:v>
                </c:pt>
                <c:pt idx="1888">
                  <c:v>0.69928021624674663</c:v>
                </c:pt>
                <c:pt idx="1889">
                  <c:v>0.69959735019419844</c:v>
                </c:pt>
                <c:pt idx="1890">
                  <c:v>0.6998731188441546</c:v>
                </c:pt>
                <c:pt idx="1891">
                  <c:v>0.70017646435910863</c:v>
                </c:pt>
                <c:pt idx="1892">
                  <c:v>0.70049359830655999</c:v>
                </c:pt>
                <c:pt idx="1893">
                  <c:v>0.70076936695651804</c:v>
                </c:pt>
                <c:pt idx="1894">
                  <c:v>0.7010727124714754</c:v>
                </c:pt>
                <c:pt idx="1895">
                  <c:v>0.70143121171641698</c:v>
                </c:pt>
                <c:pt idx="1896">
                  <c:v>0.70170698036637502</c:v>
                </c:pt>
                <c:pt idx="1897">
                  <c:v>0.70202411431382994</c:v>
                </c:pt>
                <c:pt idx="1898">
                  <c:v>0.70234124826127964</c:v>
                </c:pt>
                <c:pt idx="1899">
                  <c:v>0.70264459377623301</c:v>
                </c:pt>
                <c:pt idx="1900">
                  <c:v>0.70292036242619393</c:v>
                </c:pt>
                <c:pt idx="1901">
                  <c:v>0.70323749637364263</c:v>
                </c:pt>
                <c:pt idx="1902">
                  <c:v>0.70355463032109622</c:v>
                </c:pt>
                <c:pt idx="1903">
                  <c:v>0.70385797583604759</c:v>
                </c:pt>
                <c:pt idx="1904">
                  <c:v>0.7042164750809925</c:v>
                </c:pt>
                <c:pt idx="1905">
                  <c:v>0.70449224373094843</c:v>
                </c:pt>
                <c:pt idx="1906">
                  <c:v>0.70479558924590502</c:v>
                </c:pt>
                <c:pt idx="1907">
                  <c:v>0.70511272319335649</c:v>
                </c:pt>
                <c:pt idx="1908">
                  <c:v>0.70542985714081285</c:v>
                </c:pt>
                <c:pt idx="1909">
                  <c:v>0.70570562579076701</c:v>
                </c:pt>
                <c:pt idx="1910">
                  <c:v>0.70602275973821749</c:v>
                </c:pt>
                <c:pt idx="1911">
                  <c:v>0.7063398936856734</c:v>
                </c:pt>
                <c:pt idx="1912">
                  <c:v>0.70664323920062622</c:v>
                </c:pt>
                <c:pt idx="1913">
                  <c:v>0.70700173844557301</c:v>
                </c:pt>
                <c:pt idx="1914">
                  <c:v>0.70731887239302393</c:v>
                </c:pt>
                <c:pt idx="1915">
                  <c:v>0.70759464104297898</c:v>
                </c:pt>
                <c:pt idx="1916">
                  <c:v>0.70791177499043101</c:v>
                </c:pt>
                <c:pt idx="1917">
                  <c:v>0.70822890893788304</c:v>
                </c:pt>
                <c:pt idx="1918">
                  <c:v>0.70853225445283696</c:v>
                </c:pt>
                <c:pt idx="1919">
                  <c:v>0.70884938840029021</c:v>
                </c:pt>
                <c:pt idx="1920">
                  <c:v>0.70916652234773958</c:v>
                </c:pt>
                <c:pt idx="1921">
                  <c:v>0.7094698678626935</c:v>
                </c:pt>
                <c:pt idx="1922">
                  <c:v>0.70978700181014598</c:v>
                </c:pt>
                <c:pt idx="1923">
                  <c:v>0.71010413575759701</c:v>
                </c:pt>
                <c:pt idx="1924">
                  <c:v>0.71037990440755505</c:v>
                </c:pt>
                <c:pt idx="1925">
                  <c:v>0.71069703835501086</c:v>
                </c:pt>
                <c:pt idx="1926">
                  <c:v>0.711014172302459</c:v>
                </c:pt>
                <c:pt idx="1927">
                  <c:v>0.71131751781741259</c:v>
                </c:pt>
                <c:pt idx="1928">
                  <c:v>0.71159328646737163</c:v>
                </c:pt>
                <c:pt idx="1929">
                  <c:v>0.71195178571231366</c:v>
                </c:pt>
                <c:pt idx="1930">
                  <c:v>0.71225513122727002</c:v>
                </c:pt>
                <c:pt idx="1931">
                  <c:v>0.7125722651747215</c:v>
                </c:pt>
                <c:pt idx="1932">
                  <c:v>0.71288939912217364</c:v>
                </c:pt>
                <c:pt idx="1933">
                  <c:v>0.71316516777213057</c:v>
                </c:pt>
                <c:pt idx="1934">
                  <c:v>0.71348230171958249</c:v>
                </c:pt>
                <c:pt idx="1935">
                  <c:v>0.71379943566703841</c:v>
                </c:pt>
                <c:pt idx="1936">
                  <c:v>0.714116569614487</c:v>
                </c:pt>
                <c:pt idx="1937">
                  <c:v>0.71441991512944003</c:v>
                </c:pt>
                <c:pt idx="1938">
                  <c:v>0.71477841437439105</c:v>
                </c:pt>
                <c:pt idx="1939">
                  <c:v>0.71505418302434398</c:v>
                </c:pt>
                <c:pt idx="1940">
                  <c:v>0.71537131697179845</c:v>
                </c:pt>
                <c:pt idx="1941">
                  <c:v>0.71568845091924704</c:v>
                </c:pt>
                <c:pt idx="1942">
                  <c:v>0.71600558486669896</c:v>
                </c:pt>
                <c:pt idx="1943">
                  <c:v>0.716308930381653</c:v>
                </c:pt>
                <c:pt idx="1944">
                  <c:v>0.71662606432910791</c:v>
                </c:pt>
                <c:pt idx="1945">
                  <c:v>0.71694319827655595</c:v>
                </c:pt>
                <c:pt idx="1946">
                  <c:v>0.71726033222400865</c:v>
                </c:pt>
                <c:pt idx="1947">
                  <c:v>0.71757746617146001</c:v>
                </c:pt>
                <c:pt idx="1948">
                  <c:v>0.71789460011891493</c:v>
                </c:pt>
                <c:pt idx="1949">
                  <c:v>0.71821173406636296</c:v>
                </c:pt>
                <c:pt idx="1950">
                  <c:v>0.71852886801381721</c:v>
                </c:pt>
                <c:pt idx="1951">
                  <c:v>0.71884600196126658</c:v>
                </c:pt>
                <c:pt idx="1952">
                  <c:v>0.71914934747622095</c:v>
                </c:pt>
                <c:pt idx="1953">
                  <c:v>0.71950784672116597</c:v>
                </c:pt>
                <c:pt idx="1954">
                  <c:v>0.71982498066862022</c:v>
                </c:pt>
                <c:pt idx="1955">
                  <c:v>0.72014211461607291</c:v>
                </c:pt>
                <c:pt idx="1956">
                  <c:v>0.72045924856352428</c:v>
                </c:pt>
                <c:pt idx="1957">
                  <c:v>0.72077638251097365</c:v>
                </c:pt>
                <c:pt idx="1958">
                  <c:v>0.72105215116093058</c:v>
                </c:pt>
                <c:pt idx="1959">
                  <c:v>0.72141065040587893</c:v>
                </c:pt>
                <c:pt idx="1960">
                  <c:v>0.72172778435332863</c:v>
                </c:pt>
                <c:pt idx="1961">
                  <c:v>0.72204491830078443</c:v>
                </c:pt>
                <c:pt idx="1962">
                  <c:v>0.72236205224823202</c:v>
                </c:pt>
                <c:pt idx="1963">
                  <c:v>0.72267918619568594</c:v>
                </c:pt>
                <c:pt idx="1964">
                  <c:v>0.72298253171063442</c:v>
                </c:pt>
                <c:pt idx="1965">
                  <c:v>0.72329966565809389</c:v>
                </c:pt>
                <c:pt idx="1966">
                  <c:v>0.72365816490303403</c:v>
                </c:pt>
                <c:pt idx="1967">
                  <c:v>0.72397529885048928</c:v>
                </c:pt>
                <c:pt idx="1968">
                  <c:v>0.72429243279793798</c:v>
                </c:pt>
                <c:pt idx="1969">
                  <c:v>0.72460956674539245</c:v>
                </c:pt>
                <c:pt idx="1970">
                  <c:v>0.72492670069284104</c:v>
                </c:pt>
                <c:pt idx="1971">
                  <c:v>0.7252438346402964</c:v>
                </c:pt>
                <c:pt idx="1972">
                  <c:v>0.72556096858774277</c:v>
                </c:pt>
                <c:pt idx="1973">
                  <c:v>0.72587810253520046</c:v>
                </c:pt>
                <c:pt idx="1974">
                  <c:v>0.72619523648265094</c:v>
                </c:pt>
                <c:pt idx="1975">
                  <c:v>0.72651237043009997</c:v>
                </c:pt>
                <c:pt idx="1976">
                  <c:v>0.72682950437755445</c:v>
                </c:pt>
                <c:pt idx="1977">
                  <c:v>0.72714663832500592</c:v>
                </c:pt>
                <c:pt idx="1978">
                  <c:v>0.72746377227245496</c:v>
                </c:pt>
                <c:pt idx="1979">
                  <c:v>0.72776711778740899</c:v>
                </c:pt>
                <c:pt idx="1980">
                  <c:v>0.72812561703235645</c:v>
                </c:pt>
                <c:pt idx="1981">
                  <c:v>0.72844275097980604</c:v>
                </c:pt>
                <c:pt idx="1982">
                  <c:v>0.72875988492725796</c:v>
                </c:pt>
                <c:pt idx="1983">
                  <c:v>0.72907701887471221</c:v>
                </c:pt>
                <c:pt idx="1984">
                  <c:v>0.72939415282216102</c:v>
                </c:pt>
                <c:pt idx="1985">
                  <c:v>0.72966992147211895</c:v>
                </c:pt>
                <c:pt idx="1986">
                  <c:v>0.73002842071706497</c:v>
                </c:pt>
                <c:pt idx="1987">
                  <c:v>0.73034555466452089</c:v>
                </c:pt>
                <c:pt idx="1988">
                  <c:v>0.73066268861196759</c:v>
                </c:pt>
                <c:pt idx="1989">
                  <c:v>0.73097982255942573</c:v>
                </c:pt>
                <c:pt idx="1990">
                  <c:v>0.73129695650687598</c:v>
                </c:pt>
                <c:pt idx="1991">
                  <c:v>0.73161409045432546</c:v>
                </c:pt>
                <c:pt idx="1992">
                  <c:v>0.73197258969926859</c:v>
                </c:pt>
                <c:pt idx="1993">
                  <c:v>0.73228972364672162</c:v>
                </c:pt>
                <c:pt idx="1994">
                  <c:v>0.73260685759417854</c:v>
                </c:pt>
                <c:pt idx="1995">
                  <c:v>0.73292399154162402</c:v>
                </c:pt>
                <c:pt idx="1996">
                  <c:v>0.73324112548907894</c:v>
                </c:pt>
                <c:pt idx="1997">
                  <c:v>0.73355825943652864</c:v>
                </c:pt>
                <c:pt idx="1998">
                  <c:v>0.73391675868147521</c:v>
                </c:pt>
                <c:pt idx="1999">
                  <c:v>0.73423389262892769</c:v>
                </c:pt>
                <c:pt idx="2000">
                  <c:v>0.73455102657637894</c:v>
                </c:pt>
                <c:pt idx="2001">
                  <c:v>0.73486816052382864</c:v>
                </c:pt>
                <c:pt idx="2002">
                  <c:v>0.73518529447128245</c:v>
                </c:pt>
                <c:pt idx="2003">
                  <c:v>0.73550242841873203</c:v>
                </c:pt>
                <c:pt idx="2004">
                  <c:v>0.73586092766367994</c:v>
                </c:pt>
                <c:pt idx="2005">
                  <c:v>0.73621942690862363</c:v>
                </c:pt>
                <c:pt idx="2006">
                  <c:v>0.73653656085607178</c:v>
                </c:pt>
                <c:pt idx="2007">
                  <c:v>0.73685369480352891</c:v>
                </c:pt>
                <c:pt idx="2008">
                  <c:v>0.73717082875097795</c:v>
                </c:pt>
                <c:pt idx="2009">
                  <c:v>0.73748796269842964</c:v>
                </c:pt>
                <c:pt idx="2010">
                  <c:v>0.73784646194337722</c:v>
                </c:pt>
                <c:pt idx="2011">
                  <c:v>0.73817738432332403</c:v>
                </c:pt>
                <c:pt idx="2012">
                  <c:v>0.73849451827077917</c:v>
                </c:pt>
                <c:pt idx="2013">
                  <c:v>0.73881165221823186</c:v>
                </c:pt>
                <c:pt idx="2014">
                  <c:v>0.73912878616568245</c:v>
                </c:pt>
                <c:pt idx="2015">
                  <c:v>0.73948728541062458</c:v>
                </c:pt>
                <c:pt idx="2016">
                  <c:v>0.73980441935808261</c:v>
                </c:pt>
                <c:pt idx="2017">
                  <c:v>0.74016291860302263</c:v>
                </c:pt>
                <c:pt idx="2018">
                  <c:v>0.74048005255047844</c:v>
                </c:pt>
                <c:pt idx="2019">
                  <c:v>0.74079718649792603</c:v>
                </c:pt>
                <c:pt idx="2020">
                  <c:v>0.74111432044537695</c:v>
                </c:pt>
                <c:pt idx="2021">
                  <c:v>0.74147281969032364</c:v>
                </c:pt>
                <c:pt idx="2022">
                  <c:v>0.74178995363777955</c:v>
                </c:pt>
                <c:pt idx="2023">
                  <c:v>0.74210708758522703</c:v>
                </c:pt>
                <c:pt idx="2024">
                  <c:v>0.74242422153267795</c:v>
                </c:pt>
                <c:pt idx="2025">
                  <c:v>0.74274135548013398</c:v>
                </c:pt>
                <c:pt idx="2026">
                  <c:v>0.74311364315757533</c:v>
                </c:pt>
                <c:pt idx="2027">
                  <c:v>0.74343077710502503</c:v>
                </c:pt>
                <c:pt idx="2028">
                  <c:v>0.74374791105248028</c:v>
                </c:pt>
                <c:pt idx="2029">
                  <c:v>0.74406504499992798</c:v>
                </c:pt>
                <c:pt idx="2030">
                  <c:v>0.74438217894737957</c:v>
                </c:pt>
                <c:pt idx="2031">
                  <c:v>0.74474067819232892</c:v>
                </c:pt>
                <c:pt idx="2032">
                  <c:v>0.74509917743727394</c:v>
                </c:pt>
                <c:pt idx="2033">
                  <c:v>0.74541631138472297</c:v>
                </c:pt>
                <c:pt idx="2034">
                  <c:v>0.74573344533217645</c:v>
                </c:pt>
                <c:pt idx="2035">
                  <c:v>0.74605057927962604</c:v>
                </c:pt>
                <c:pt idx="2036">
                  <c:v>0.74636771322707862</c:v>
                </c:pt>
                <c:pt idx="2037">
                  <c:v>0.74674000090452486</c:v>
                </c:pt>
                <c:pt idx="2038">
                  <c:v>0.747057134851973</c:v>
                </c:pt>
                <c:pt idx="2039">
                  <c:v>0.74737426879942503</c:v>
                </c:pt>
                <c:pt idx="2040">
                  <c:v>0.74769140274688273</c:v>
                </c:pt>
                <c:pt idx="2041">
                  <c:v>0.74800853669433198</c:v>
                </c:pt>
                <c:pt idx="2042">
                  <c:v>0.74836703593927401</c:v>
                </c:pt>
                <c:pt idx="2043">
                  <c:v>0.74872553518422191</c:v>
                </c:pt>
                <c:pt idx="2044">
                  <c:v>0.74904266913167095</c:v>
                </c:pt>
                <c:pt idx="2045">
                  <c:v>0.74935980307912586</c:v>
                </c:pt>
                <c:pt idx="2046">
                  <c:v>0.74969072545907689</c:v>
                </c:pt>
                <c:pt idx="2047">
                  <c:v>0.75004922470402091</c:v>
                </c:pt>
                <c:pt idx="2048">
                  <c:v>0.7503663586514685</c:v>
                </c:pt>
                <c:pt idx="2049">
                  <c:v>0.75072485789641841</c:v>
                </c:pt>
                <c:pt idx="2050">
                  <c:v>0.75104199184386822</c:v>
                </c:pt>
                <c:pt idx="2051">
                  <c:v>0.75135912579131758</c:v>
                </c:pt>
                <c:pt idx="2052">
                  <c:v>0.75173141346876704</c:v>
                </c:pt>
                <c:pt idx="2053">
                  <c:v>0.75204854741621363</c:v>
                </c:pt>
                <c:pt idx="2054">
                  <c:v>0.752365681363665</c:v>
                </c:pt>
                <c:pt idx="2055">
                  <c:v>0.75272418060861346</c:v>
                </c:pt>
                <c:pt idx="2056">
                  <c:v>0.75304131455606493</c:v>
                </c:pt>
                <c:pt idx="2057">
                  <c:v>0.75341360223350928</c:v>
                </c:pt>
                <c:pt idx="2058">
                  <c:v>0.75373073618095765</c:v>
                </c:pt>
                <c:pt idx="2059">
                  <c:v>0.75404787012841401</c:v>
                </c:pt>
                <c:pt idx="2060">
                  <c:v>0.75440636937335359</c:v>
                </c:pt>
                <c:pt idx="2061">
                  <c:v>0.75477865705080305</c:v>
                </c:pt>
                <c:pt idx="2062">
                  <c:v>0.75509579099824964</c:v>
                </c:pt>
                <c:pt idx="2063">
                  <c:v>0.75545429024319943</c:v>
                </c:pt>
                <c:pt idx="2064">
                  <c:v>0.7557714241906498</c:v>
                </c:pt>
                <c:pt idx="2065">
                  <c:v>0.75608855813810094</c:v>
                </c:pt>
                <c:pt idx="2066">
                  <c:v>0.75650221111303595</c:v>
                </c:pt>
                <c:pt idx="2067">
                  <c:v>0.75681934506048765</c:v>
                </c:pt>
                <c:pt idx="2068">
                  <c:v>0.75713647900793857</c:v>
                </c:pt>
                <c:pt idx="2069">
                  <c:v>0.75746740138788904</c:v>
                </c:pt>
                <c:pt idx="2070">
                  <c:v>0.75782590063283728</c:v>
                </c:pt>
                <c:pt idx="2071">
                  <c:v>0.75818439987777897</c:v>
                </c:pt>
                <c:pt idx="2072">
                  <c:v>0.758501533825231</c:v>
                </c:pt>
                <c:pt idx="2073">
                  <c:v>0.75881866777268303</c:v>
                </c:pt>
                <c:pt idx="2074">
                  <c:v>0.75913580172013495</c:v>
                </c:pt>
                <c:pt idx="2075">
                  <c:v>0.75950808939757863</c:v>
                </c:pt>
                <c:pt idx="2076">
                  <c:v>0.75982522334503444</c:v>
                </c:pt>
                <c:pt idx="2077">
                  <c:v>0.76018372258997746</c:v>
                </c:pt>
                <c:pt idx="2078">
                  <c:v>0.76050085653742994</c:v>
                </c:pt>
                <c:pt idx="2079">
                  <c:v>0.76081799048488286</c:v>
                </c:pt>
                <c:pt idx="2080">
                  <c:v>0.76123164345981986</c:v>
                </c:pt>
                <c:pt idx="2081">
                  <c:v>0.76154877740726701</c:v>
                </c:pt>
                <c:pt idx="2082">
                  <c:v>0.76186591135472193</c:v>
                </c:pt>
                <c:pt idx="2083">
                  <c:v>0.76219683373466895</c:v>
                </c:pt>
                <c:pt idx="2084">
                  <c:v>0.76255533297961464</c:v>
                </c:pt>
                <c:pt idx="2085">
                  <c:v>0.76291383222456444</c:v>
                </c:pt>
                <c:pt idx="2086">
                  <c:v>0.76324475460451402</c:v>
                </c:pt>
                <c:pt idx="2087">
                  <c:v>0.7635618885519605</c:v>
                </c:pt>
                <c:pt idx="2088">
                  <c:v>0.76392038779690596</c:v>
                </c:pt>
                <c:pt idx="2089">
                  <c:v>0.76427888704185265</c:v>
                </c:pt>
                <c:pt idx="2090">
                  <c:v>0.76459602098930401</c:v>
                </c:pt>
                <c:pt idx="2091">
                  <c:v>0.76492694336925304</c:v>
                </c:pt>
                <c:pt idx="2092">
                  <c:v>0.76528544261420284</c:v>
                </c:pt>
                <c:pt idx="2093">
                  <c:v>0.76565773029164264</c:v>
                </c:pt>
                <c:pt idx="2094">
                  <c:v>0.76601622953658921</c:v>
                </c:pt>
                <c:pt idx="2095">
                  <c:v>0.76633336348403902</c:v>
                </c:pt>
                <c:pt idx="2096">
                  <c:v>0.76665049743149605</c:v>
                </c:pt>
                <c:pt idx="2097">
                  <c:v>0.76706415040642795</c:v>
                </c:pt>
                <c:pt idx="2098">
                  <c:v>0.76738128435388386</c:v>
                </c:pt>
                <c:pt idx="2099">
                  <c:v>0.76771220673383145</c:v>
                </c:pt>
                <c:pt idx="2100">
                  <c:v>0.76807070597877791</c:v>
                </c:pt>
                <c:pt idx="2101">
                  <c:v>0.76842920522372293</c:v>
                </c:pt>
                <c:pt idx="2102">
                  <c:v>0.7687601276036734</c:v>
                </c:pt>
                <c:pt idx="2103">
                  <c:v>0.76911862684861565</c:v>
                </c:pt>
                <c:pt idx="2104">
                  <c:v>0.76943576079606657</c:v>
                </c:pt>
                <c:pt idx="2105">
                  <c:v>0.76984941377100902</c:v>
                </c:pt>
                <c:pt idx="2106">
                  <c:v>0.77016654771845527</c:v>
                </c:pt>
                <c:pt idx="2107">
                  <c:v>0.77048368166590653</c:v>
                </c:pt>
                <c:pt idx="2108">
                  <c:v>0.77085596934335165</c:v>
                </c:pt>
                <c:pt idx="2109">
                  <c:v>0.77121446858829823</c:v>
                </c:pt>
                <c:pt idx="2110">
                  <c:v>0.77154539096824581</c:v>
                </c:pt>
                <c:pt idx="2111">
                  <c:v>0.77190389021319605</c:v>
                </c:pt>
                <c:pt idx="2112">
                  <c:v>0.77222102416064364</c:v>
                </c:pt>
                <c:pt idx="2113">
                  <c:v>0.7726346771355862</c:v>
                </c:pt>
                <c:pt idx="2114">
                  <c:v>0.77296559951553223</c:v>
                </c:pt>
                <c:pt idx="2115">
                  <c:v>0.77328273346298182</c:v>
                </c:pt>
                <c:pt idx="2116">
                  <c:v>0.77369638643791783</c:v>
                </c:pt>
                <c:pt idx="2117">
                  <c:v>0.77401352038536952</c:v>
                </c:pt>
                <c:pt idx="2118">
                  <c:v>0.77437201963031665</c:v>
                </c:pt>
                <c:pt idx="2119">
                  <c:v>0.77470294201026479</c:v>
                </c:pt>
                <c:pt idx="2120">
                  <c:v>0.77506144125521081</c:v>
                </c:pt>
                <c:pt idx="2121">
                  <c:v>0.77541994050015572</c:v>
                </c:pt>
                <c:pt idx="2122">
                  <c:v>0.77575086288010953</c:v>
                </c:pt>
                <c:pt idx="2123">
                  <c:v>0.77606799682755678</c:v>
                </c:pt>
                <c:pt idx="2124">
                  <c:v>0.77648164980249479</c:v>
                </c:pt>
                <c:pt idx="2125">
                  <c:v>0.77679878374994582</c:v>
                </c:pt>
                <c:pt idx="2126">
                  <c:v>0.77711591769740096</c:v>
                </c:pt>
                <c:pt idx="2127">
                  <c:v>0.77747441694234365</c:v>
                </c:pt>
                <c:pt idx="2128">
                  <c:v>0.77784670461979122</c:v>
                </c:pt>
                <c:pt idx="2129">
                  <c:v>0.77820520386473424</c:v>
                </c:pt>
                <c:pt idx="2130">
                  <c:v>0.77853612624468183</c:v>
                </c:pt>
                <c:pt idx="2131">
                  <c:v>0.77885326019213463</c:v>
                </c:pt>
                <c:pt idx="2132">
                  <c:v>0.77926691316707164</c:v>
                </c:pt>
                <c:pt idx="2133">
                  <c:v>0.77962541241202243</c:v>
                </c:pt>
                <c:pt idx="2134">
                  <c:v>0.77994254635947102</c:v>
                </c:pt>
                <c:pt idx="2135">
                  <c:v>0.78031483403691049</c:v>
                </c:pt>
                <c:pt idx="2136">
                  <c:v>0.78067333328185695</c:v>
                </c:pt>
                <c:pt idx="2137">
                  <c:v>0.78100425566180665</c:v>
                </c:pt>
                <c:pt idx="2138">
                  <c:v>0.781362754906748</c:v>
                </c:pt>
                <c:pt idx="2139">
                  <c:v>0.78173504258420001</c:v>
                </c:pt>
                <c:pt idx="2140">
                  <c:v>0.78209354182914059</c:v>
                </c:pt>
                <c:pt idx="2141">
                  <c:v>0.78242446420908995</c:v>
                </c:pt>
                <c:pt idx="2142">
                  <c:v>0.78274159815654265</c:v>
                </c:pt>
                <c:pt idx="2143">
                  <c:v>0.78315525113148121</c:v>
                </c:pt>
                <c:pt idx="2144">
                  <c:v>0.78351375037642357</c:v>
                </c:pt>
                <c:pt idx="2145">
                  <c:v>0.78384467275637693</c:v>
                </c:pt>
                <c:pt idx="2146">
                  <c:v>0.7842583257313076</c:v>
                </c:pt>
                <c:pt idx="2147">
                  <c:v>0.78457545967876363</c:v>
                </c:pt>
                <c:pt idx="2148">
                  <c:v>0.78493395892370799</c:v>
                </c:pt>
                <c:pt idx="2149">
                  <c:v>0.785306246601151</c:v>
                </c:pt>
                <c:pt idx="2150">
                  <c:v>0.78567853427860002</c:v>
                </c:pt>
                <c:pt idx="2151">
                  <c:v>0.78603703352354293</c:v>
                </c:pt>
                <c:pt idx="2152">
                  <c:v>0.78636795590348996</c:v>
                </c:pt>
                <c:pt idx="2153">
                  <c:v>0.78672645514843564</c:v>
                </c:pt>
                <c:pt idx="2154">
                  <c:v>0.78709874282588121</c:v>
                </c:pt>
                <c:pt idx="2155">
                  <c:v>0.78745724207082402</c:v>
                </c:pt>
                <c:pt idx="2156">
                  <c:v>0.78782952974826659</c:v>
                </c:pt>
                <c:pt idx="2157">
                  <c:v>0.78820181742571394</c:v>
                </c:pt>
                <c:pt idx="2158">
                  <c:v>0.78851895137316297</c:v>
                </c:pt>
                <c:pt idx="2159">
                  <c:v>0.78887745061811221</c:v>
                </c:pt>
                <c:pt idx="2160">
                  <c:v>0.78929110359304722</c:v>
                </c:pt>
                <c:pt idx="2161">
                  <c:v>0.78962202597299458</c:v>
                </c:pt>
                <c:pt idx="2162">
                  <c:v>0.7899805252179366</c:v>
                </c:pt>
                <c:pt idx="2163">
                  <c:v>0.79035281289538295</c:v>
                </c:pt>
                <c:pt idx="2164">
                  <c:v>0.79072510057282763</c:v>
                </c:pt>
                <c:pt idx="2165">
                  <c:v>0.79108359981776932</c:v>
                </c:pt>
                <c:pt idx="2166">
                  <c:v>0.79140073376522357</c:v>
                </c:pt>
                <c:pt idx="2167">
                  <c:v>0.79181438674016058</c:v>
                </c:pt>
                <c:pt idx="2168">
                  <c:v>0.79214530912011105</c:v>
                </c:pt>
                <c:pt idx="2169">
                  <c:v>0.79250380836505596</c:v>
                </c:pt>
                <c:pt idx="2170">
                  <c:v>0.79291746133999297</c:v>
                </c:pt>
                <c:pt idx="2171">
                  <c:v>0.79323459528744356</c:v>
                </c:pt>
                <c:pt idx="2172">
                  <c:v>0.79356551766739403</c:v>
                </c:pt>
                <c:pt idx="2173">
                  <c:v>0.79397917064233103</c:v>
                </c:pt>
                <c:pt idx="2174">
                  <c:v>0.79433766988727394</c:v>
                </c:pt>
                <c:pt idx="2175">
                  <c:v>0.79466859226722697</c:v>
                </c:pt>
                <c:pt idx="2176">
                  <c:v>0.79502709151217421</c:v>
                </c:pt>
                <c:pt idx="2177">
                  <c:v>0.79539937918961501</c:v>
                </c:pt>
                <c:pt idx="2178">
                  <c:v>0.79575787843456391</c:v>
                </c:pt>
                <c:pt idx="2179">
                  <c:v>0.79608880081450994</c:v>
                </c:pt>
                <c:pt idx="2180">
                  <c:v>0.79650245378944651</c:v>
                </c:pt>
                <c:pt idx="2181">
                  <c:v>0.79686095303439364</c:v>
                </c:pt>
                <c:pt idx="2182">
                  <c:v>0.79719187541434422</c:v>
                </c:pt>
                <c:pt idx="2183">
                  <c:v>0.79760552838928245</c:v>
                </c:pt>
                <c:pt idx="2184">
                  <c:v>0.79796402763422503</c:v>
                </c:pt>
                <c:pt idx="2185">
                  <c:v>0.79829495001417794</c:v>
                </c:pt>
                <c:pt idx="2186">
                  <c:v>0.79870860298911528</c:v>
                </c:pt>
                <c:pt idx="2187">
                  <c:v>0.79906710223405697</c:v>
                </c:pt>
                <c:pt idx="2188">
                  <c:v>0.79939802461400922</c:v>
                </c:pt>
                <c:pt idx="2189">
                  <c:v>0.79981167758894645</c:v>
                </c:pt>
                <c:pt idx="2190">
                  <c:v>0.80017017683389191</c:v>
                </c:pt>
                <c:pt idx="2191">
                  <c:v>0.80050109921383905</c:v>
                </c:pt>
                <c:pt idx="2192">
                  <c:v>0.8008595984587874</c:v>
                </c:pt>
                <c:pt idx="2193">
                  <c:v>0.80127325143372163</c:v>
                </c:pt>
                <c:pt idx="2194">
                  <c:v>0.80160417381367322</c:v>
                </c:pt>
                <c:pt idx="2195">
                  <c:v>0.802017826788608</c:v>
                </c:pt>
                <c:pt idx="2196">
                  <c:v>0.80239011446605102</c:v>
                </c:pt>
                <c:pt idx="2197">
                  <c:v>0.80274861371099993</c:v>
                </c:pt>
                <c:pt idx="2198">
                  <c:v>0.80312090138843995</c:v>
                </c:pt>
                <c:pt idx="2199">
                  <c:v>0.80349318906588296</c:v>
                </c:pt>
                <c:pt idx="2200">
                  <c:v>0.80386547674332764</c:v>
                </c:pt>
                <c:pt idx="2201">
                  <c:v>0.80427912971826143</c:v>
                </c:pt>
                <c:pt idx="2202">
                  <c:v>0.80463762896320901</c:v>
                </c:pt>
                <c:pt idx="2203">
                  <c:v>0.80496855134315903</c:v>
                </c:pt>
                <c:pt idx="2204">
                  <c:v>0.80538220431809604</c:v>
                </c:pt>
                <c:pt idx="2205">
                  <c:v>0.80575449199553895</c:v>
                </c:pt>
                <c:pt idx="2206">
                  <c:v>0.80611299124048497</c:v>
                </c:pt>
                <c:pt idx="2207">
                  <c:v>0.80652664421542197</c:v>
                </c:pt>
                <c:pt idx="2208">
                  <c:v>0.80685756659537344</c:v>
                </c:pt>
                <c:pt idx="2209">
                  <c:v>0.80721606584031347</c:v>
                </c:pt>
                <c:pt idx="2210">
                  <c:v>0.80758835351775959</c:v>
                </c:pt>
                <c:pt idx="2211">
                  <c:v>0.8079606411952035</c:v>
                </c:pt>
                <c:pt idx="2212">
                  <c:v>0.80831914044014896</c:v>
                </c:pt>
                <c:pt idx="2213">
                  <c:v>0.80874658184758397</c:v>
                </c:pt>
                <c:pt idx="2214">
                  <c:v>0.80910508109252899</c:v>
                </c:pt>
                <c:pt idx="2215">
                  <c:v>0.80943600347247902</c:v>
                </c:pt>
                <c:pt idx="2216">
                  <c:v>0.80984965644742102</c:v>
                </c:pt>
                <c:pt idx="2217">
                  <c:v>0.81020815569236049</c:v>
                </c:pt>
                <c:pt idx="2218">
                  <c:v>0.81058044336980495</c:v>
                </c:pt>
                <c:pt idx="2219">
                  <c:v>0.81099409634474529</c:v>
                </c:pt>
                <c:pt idx="2220">
                  <c:v>0.81132501872469165</c:v>
                </c:pt>
                <c:pt idx="2221">
                  <c:v>0.811683517969637</c:v>
                </c:pt>
                <c:pt idx="2222">
                  <c:v>0.81209717094457645</c:v>
                </c:pt>
                <c:pt idx="2223">
                  <c:v>0.81246945862201703</c:v>
                </c:pt>
                <c:pt idx="2224">
                  <c:v>0.81284174629946393</c:v>
                </c:pt>
                <c:pt idx="2225">
                  <c:v>0.81325539927439805</c:v>
                </c:pt>
                <c:pt idx="2226">
                  <c:v>0.81358632165434441</c:v>
                </c:pt>
                <c:pt idx="2227">
                  <c:v>0.81399997462928786</c:v>
                </c:pt>
                <c:pt idx="2228">
                  <c:v>0.81437226230672799</c:v>
                </c:pt>
                <c:pt idx="2229">
                  <c:v>0.81473076155167301</c:v>
                </c:pt>
                <c:pt idx="2230">
                  <c:v>0.81515820295911046</c:v>
                </c:pt>
                <c:pt idx="2231">
                  <c:v>0.81551670220405259</c:v>
                </c:pt>
                <c:pt idx="2232">
                  <c:v>0.8158889898814965</c:v>
                </c:pt>
                <c:pt idx="2233">
                  <c:v>0.8163026428564335</c:v>
                </c:pt>
                <c:pt idx="2234">
                  <c:v>0.81663356523638297</c:v>
                </c:pt>
                <c:pt idx="2235">
                  <c:v>0.81704721821132165</c:v>
                </c:pt>
                <c:pt idx="2236">
                  <c:v>0.81741950588876178</c:v>
                </c:pt>
                <c:pt idx="2237">
                  <c:v>0.81777800513371146</c:v>
                </c:pt>
                <c:pt idx="2238">
                  <c:v>0.81820544654114646</c:v>
                </c:pt>
                <c:pt idx="2239">
                  <c:v>0.81856394578608649</c:v>
                </c:pt>
                <c:pt idx="2240">
                  <c:v>0.81893623346353628</c:v>
                </c:pt>
                <c:pt idx="2241">
                  <c:v>0.81934988643847551</c:v>
                </c:pt>
                <c:pt idx="2242">
                  <c:v>0.81968080881842065</c:v>
                </c:pt>
                <c:pt idx="2243">
                  <c:v>0.82014961552335186</c:v>
                </c:pt>
                <c:pt idx="2244">
                  <c:v>0.82050811476829399</c:v>
                </c:pt>
                <c:pt idx="2245">
                  <c:v>0.82088040244573945</c:v>
                </c:pt>
                <c:pt idx="2246">
                  <c:v>0.82129405542067646</c:v>
                </c:pt>
                <c:pt idx="2247">
                  <c:v>0.82162497780062405</c:v>
                </c:pt>
                <c:pt idx="2248">
                  <c:v>0.82209378450555204</c:v>
                </c:pt>
                <c:pt idx="2249">
                  <c:v>0.8224522837504975</c:v>
                </c:pt>
                <c:pt idx="2250">
                  <c:v>0.82282457142794097</c:v>
                </c:pt>
                <c:pt idx="2251">
                  <c:v>0.82323822440287864</c:v>
                </c:pt>
                <c:pt idx="2252">
                  <c:v>0.82356914678282656</c:v>
                </c:pt>
                <c:pt idx="2253">
                  <c:v>0.82398279975776101</c:v>
                </c:pt>
                <c:pt idx="2254">
                  <c:v>0.82435508743520802</c:v>
                </c:pt>
                <c:pt idx="2255">
                  <c:v>0.82471358668015404</c:v>
                </c:pt>
                <c:pt idx="2256">
                  <c:v>0.82514102808759193</c:v>
                </c:pt>
                <c:pt idx="2257">
                  <c:v>0.82549952733253462</c:v>
                </c:pt>
                <c:pt idx="2258">
                  <c:v>0.82587181500998086</c:v>
                </c:pt>
                <c:pt idx="2259">
                  <c:v>0.82628546798491398</c:v>
                </c:pt>
                <c:pt idx="2260">
                  <c:v>0.826657755662358</c:v>
                </c:pt>
                <c:pt idx="2261">
                  <c:v>0.82708519706979522</c:v>
                </c:pt>
                <c:pt idx="2262">
                  <c:v>0.82744369631474046</c:v>
                </c:pt>
                <c:pt idx="2263">
                  <c:v>0.82781598399218204</c:v>
                </c:pt>
                <c:pt idx="2264">
                  <c:v>0.82822963696712193</c:v>
                </c:pt>
                <c:pt idx="2265">
                  <c:v>0.82860192464456528</c:v>
                </c:pt>
                <c:pt idx="2266">
                  <c:v>0.82902936605199695</c:v>
                </c:pt>
                <c:pt idx="2267">
                  <c:v>0.82938786529693942</c:v>
                </c:pt>
                <c:pt idx="2268">
                  <c:v>0.82976015297438765</c:v>
                </c:pt>
                <c:pt idx="2269">
                  <c:v>0.830173805949323</c:v>
                </c:pt>
                <c:pt idx="2270">
                  <c:v>0.83054609362676601</c:v>
                </c:pt>
                <c:pt idx="2271">
                  <c:v>0.83097353503420102</c:v>
                </c:pt>
                <c:pt idx="2272">
                  <c:v>0.83134582271164403</c:v>
                </c:pt>
                <c:pt idx="2273">
                  <c:v>0.83175947568658615</c:v>
                </c:pt>
                <c:pt idx="2274">
                  <c:v>0.83213176336402495</c:v>
                </c:pt>
                <c:pt idx="2275">
                  <c:v>0.83254541633896528</c:v>
                </c:pt>
                <c:pt idx="2276">
                  <c:v>0.83295906931390062</c:v>
                </c:pt>
                <c:pt idx="2277">
                  <c:v>0.83333135699134198</c:v>
                </c:pt>
                <c:pt idx="2278">
                  <c:v>0.83375879839878086</c:v>
                </c:pt>
                <c:pt idx="2279">
                  <c:v>0.83411729764372433</c:v>
                </c:pt>
                <c:pt idx="2280">
                  <c:v>0.834544739051157</c:v>
                </c:pt>
                <c:pt idx="2281">
                  <c:v>0.83491702672860102</c:v>
                </c:pt>
                <c:pt idx="2282">
                  <c:v>0.83533067970353803</c:v>
                </c:pt>
                <c:pt idx="2283">
                  <c:v>0.83574433267848247</c:v>
                </c:pt>
                <c:pt idx="2284">
                  <c:v>0.83607525505842728</c:v>
                </c:pt>
                <c:pt idx="2285">
                  <c:v>0.8365440617633525</c:v>
                </c:pt>
                <c:pt idx="2286">
                  <c:v>0.83690256100829896</c:v>
                </c:pt>
                <c:pt idx="2287">
                  <c:v>0.83733000241573363</c:v>
                </c:pt>
                <c:pt idx="2288">
                  <c:v>0.83770229009318098</c:v>
                </c:pt>
                <c:pt idx="2289">
                  <c:v>0.83811594306811465</c:v>
                </c:pt>
                <c:pt idx="2290">
                  <c:v>0.83854338447554899</c:v>
                </c:pt>
                <c:pt idx="2291">
                  <c:v>0.83890188372049646</c:v>
                </c:pt>
                <c:pt idx="2292">
                  <c:v>0.83937069042542545</c:v>
                </c:pt>
                <c:pt idx="2293">
                  <c:v>0.83970161280537714</c:v>
                </c:pt>
                <c:pt idx="2294">
                  <c:v>0.84017041951030391</c:v>
                </c:pt>
                <c:pt idx="2295">
                  <c:v>0.84052891875524649</c:v>
                </c:pt>
                <c:pt idx="2296">
                  <c:v>0.84090120643269328</c:v>
                </c:pt>
                <c:pt idx="2297">
                  <c:v>0.84132864784012495</c:v>
                </c:pt>
                <c:pt idx="2298">
                  <c:v>0.84168714708506998</c:v>
                </c:pt>
                <c:pt idx="2299">
                  <c:v>0.84215595378999963</c:v>
                </c:pt>
                <c:pt idx="2300">
                  <c:v>0.842486876169948</c:v>
                </c:pt>
                <c:pt idx="2301">
                  <c:v>0.84290052914488844</c:v>
                </c:pt>
                <c:pt idx="2302">
                  <c:v>0.84331418211982301</c:v>
                </c:pt>
                <c:pt idx="2303">
                  <c:v>0.84368646979726258</c:v>
                </c:pt>
                <c:pt idx="2304">
                  <c:v>0.84411391120470103</c:v>
                </c:pt>
                <c:pt idx="2305">
                  <c:v>0.84447241044964605</c:v>
                </c:pt>
                <c:pt idx="2306">
                  <c:v>0.84494121715458248</c:v>
                </c:pt>
                <c:pt idx="2307">
                  <c:v>0.84531350483201506</c:v>
                </c:pt>
                <c:pt idx="2308">
                  <c:v>0.84574094623945628</c:v>
                </c:pt>
                <c:pt idx="2309">
                  <c:v>0.84611323391689763</c:v>
                </c:pt>
                <c:pt idx="2310">
                  <c:v>0.84652688689183397</c:v>
                </c:pt>
                <c:pt idx="2311">
                  <c:v>0.84694053986677165</c:v>
                </c:pt>
                <c:pt idx="2312">
                  <c:v>0.84736798127420343</c:v>
                </c:pt>
                <c:pt idx="2313">
                  <c:v>0.847740268951649</c:v>
                </c:pt>
                <c:pt idx="2314">
                  <c:v>0.84815392192658601</c:v>
                </c:pt>
                <c:pt idx="2315">
                  <c:v>0.84856757490152257</c:v>
                </c:pt>
                <c:pt idx="2316">
                  <c:v>0.84899501630896301</c:v>
                </c:pt>
                <c:pt idx="2317">
                  <c:v>0.84940866928389791</c:v>
                </c:pt>
                <c:pt idx="2318">
                  <c:v>0.84983611069133003</c:v>
                </c:pt>
                <c:pt idx="2319">
                  <c:v>0.85020839836877593</c:v>
                </c:pt>
                <c:pt idx="2320">
                  <c:v>0.85062205134371294</c:v>
                </c:pt>
                <c:pt idx="2321">
                  <c:v>0.85104949275114794</c:v>
                </c:pt>
                <c:pt idx="2322">
                  <c:v>0.85146314572607906</c:v>
                </c:pt>
                <c:pt idx="2323">
                  <c:v>0.85189058713352028</c:v>
                </c:pt>
                <c:pt idx="2324">
                  <c:v>0.85224908637846686</c:v>
                </c:pt>
                <c:pt idx="2325">
                  <c:v>0.85271789308339441</c:v>
                </c:pt>
                <c:pt idx="2326">
                  <c:v>0.85309018076083498</c:v>
                </c:pt>
                <c:pt idx="2327">
                  <c:v>0.85355898746576297</c:v>
                </c:pt>
                <c:pt idx="2328">
                  <c:v>0.85393127514320921</c:v>
                </c:pt>
                <c:pt idx="2329">
                  <c:v>0.85435871655064421</c:v>
                </c:pt>
                <c:pt idx="2330">
                  <c:v>0.85477236952558144</c:v>
                </c:pt>
                <c:pt idx="2331">
                  <c:v>0.85519981093301889</c:v>
                </c:pt>
                <c:pt idx="2332">
                  <c:v>0.85561346390795057</c:v>
                </c:pt>
                <c:pt idx="2333">
                  <c:v>0.85604090531538846</c:v>
                </c:pt>
                <c:pt idx="2334">
                  <c:v>0.85645455829032302</c:v>
                </c:pt>
                <c:pt idx="2335">
                  <c:v>0.85686821126526003</c:v>
                </c:pt>
                <c:pt idx="2336">
                  <c:v>0.85724049894270304</c:v>
                </c:pt>
                <c:pt idx="2337">
                  <c:v>0.85770930564763204</c:v>
                </c:pt>
                <c:pt idx="2338">
                  <c:v>0.85808159332507794</c:v>
                </c:pt>
                <c:pt idx="2339">
                  <c:v>0.85855040003000405</c:v>
                </c:pt>
                <c:pt idx="2340">
                  <c:v>0.85888132240995363</c:v>
                </c:pt>
                <c:pt idx="2341">
                  <c:v>0.85935012911488262</c:v>
                </c:pt>
                <c:pt idx="2342">
                  <c:v>0.85972241679232564</c:v>
                </c:pt>
                <c:pt idx="2343">
                  <c:v>0.86019122349725463</c:v>
                </c:pt>
                <c:pt idx="2344">
                  <c:v>0.86056351117469698</c:v>
                </c:pt>
                <c:pt idx="2345">
                  <c:v>0.86097716414963399</c:v>
                </c:pt>
                <c:pt idx="2346">
                  <c:v>0.86139081712457766</c:v>
                </c:pt>
                <c:pt idx="2347">
                  <c:v>0.86181825853200822</c:v>
                </c:pt>
                <c:pt idx="2348">
                  <c:v>0.86223191150694301</c:v>
                </c:pt>
                <c:pt idx="2349">
                  <c:v>0.86265935291438289</c:v>
                </c:pt>
                <c:pt idx="2350">
                  <c:v>0.86307300588931501</c:v>
                </c:pt>
                <c:pt idx="2351">
                  <c:v>0.86354181259424889</c:v>
                </c:pt>
                <c:pt idx="2352">
                  <c:v>0.86391410027168702</c:v>
                </c:pt>
                <c:pt idx="2353">
                  <c:v>0.86438290697661557</c:v>
                </c:pt>
                <c:pt idx="2354">
                  <c:v>0.86475519465406192</c:v>
                </c:pt>
                <c:pt idx="2355">
                  <c:v>0.86522400135899091</c:v>
                </c:pt>
                <c:pt idx="2356">
                  <c:v>0.86559628903643049</c:v>
                </c:pt>
                <c:pt idx="2357">
                  <c:v>0.86606509574135959</c:v>
                </c:pt>
                <c:pt idx="2358">
                  <c:v>0.86643738341880305</c:v>
                </c:pt>
                <c:pt idx="2359">
                  <c:v>0.86690619012373205</c:v>
                </c:pt>
                <c:pt idx="2360">
                  <c:v>0.86733363153116705</c:v>
                </c:pt>
                <c:pt idx="2361">
                  <c:v>0.86776107293860494</c:v>
                </c:pt>
                <c:pt idx="2362">
                  <c:v>0.86822987964353604</c:v>
                </c:pt>
                <c:pt idx="2363">
                  <c:v>0.86860216732097395</c:v>
                </c:pt>
                <c:pt idx="2364">
                  <c:v>0.86907097402590205</c:v>
                </c:pt>
                <c:pt idx="2365">
                  <c:v>0.86948462700083995</c:v>
                </c:pt>
                <c:pt idx="2366">
                  <c:v>0.86995343370576805</c:v>
                </c:pt>
                <c:pt idx="2367">
                  <c:v>0.87032572138321262</c:v>
                </c:pt>
                <c:pt idx="2368">
                  <c:v>0.87079452808814328</c:v>
                </c:pt>
                <c:pt idx="2369">
                  <c:v>0.87122196949557829</c:v>
                </c:pt>
                <c:pt idx="2370">
                  <c:v>0.87164941090301573</c:v>
                </c:pt>
                <c:pt idx="2371">
                  <c:v>0.87211821760793895</c:v>
                </c:pt>
                <c:pt idx="2372">
                  <c:v>0.87249050528538263</c:v>
                </c:pt>
                <c:pt idx="2373">
                  <c:v>0.87295931199031163</c:v>
                </c:pt>
                <c:pt idx="2374">
                  <c:v>0.87333159966775398</c:v>
                </c:pt>
                <c:pt idx="2375">
                  <c:v>0.87380040637268686</c:v>
                </c:pt>
                <c:pt idx="2376">
                  <c:v>0.87421405934761998</c:v>
                </c:pt>
                <c:pt idx="2377">
                  <c:v>0.87468286605254864</c:v>
                </c:pt>
                <c:pt idx="2378">
                  <c:v>0.87505515372999265</c:v>
                </c:pt>
                <c:pt idx="2379">
                  <c:v>0.87552396043491998</c:v>
                </c:pt>
                <c:pt idx="2380">
                  <c:v>0.87595140184235498</c:v>
                </c:pt>
                <c:pt idx="2381">
                  <c:v>0.87637884324979398</c:v>
                </c:pt>
                <c:pt idx="2382">
                  <c:v>0.87684764995471964</c:v>
                </c:pt>
                <c:pt idx="2383">
                  <c:v>0.87721993763216422</c:v>
                </c:pt>
                <c:pt idx="2384">
                  <c:v>0.87768874433709165</c:v>
                </c:pt>
                <c:pt idx="2385">
                  <c:v>0.87810239731202799</c:v>
                </c:pt>
                <c:pt idx="2386">
                  <c:v>0.87857120401695699</c:v>
                </c:pt>
                <c:pt idx="2387">
                  <c:v>0.87899864542439521</c:v>
                </c:pt>
                <c:pt idx="2388">
                  <c:v>0.87942608683182599</c:v>
                </c:pt>
                <c:pt idx="2389">
                  <c:v>0.87989489353675898</c:v>
                </c:pt>
                <c:pt idx="2390">
                  <c:v>0.88030854651169221</c:v>
                </c:pt>
                <c:pt idx="2391">
                  <c:v>0.88079114164912065</c:v>
                </c:pt>
                <c:pt idx="2392">
                  <c:v>0.88120479462405621</c:v>
                </c:pt>
                <c:pt idx="2393">
                  <c:v>0.88163223603149343</c:v>
                </c:pt>
                <c:pt idx="2394">
                  <c:v>0.88210104273641921</c:v>
                </c:pt>
                <c:pt idx="2395">
                  <c:v>0.88251469571135177</c:v>
                </c:pt>
                <c:pt idx="2396">
                  <c:v>0.88299729084878464</c:v>
                </c:pt>
                <c:pt idx="2397">
                  <c:v>0.88341094382371776</c:v>
                </c:pt>
                <c:pt idx="2398">
                  <c:v>0.88387975052865064</c:v>
                </c:pt>
                <c:pt idx="2399">
                  <c:v>0.88430719193608076</c:v>
                </c:pt>
                <c:pt idx="2400">
                  <c:v>0.88473463334352243</c:v>
                </c:pt>
                <c:pt idx="2401">
                  <c:v>0.8852034400484472</c:v>
                </c:pt>
                <c:pt idx="2402">
                  <c:v>0.88567224675337763</c:v>
                </c:pt>
                <c:pt idx="2403">
                  <c:v>0.88609968816081264</c:v>
                </c:pt>
                <c:pt idx="2404">
                  <c:v>0.88656849486573652</c:v>
                </c:pt>
                <c:pt idx="2405">
                  <c:v>0.88698214784067353</c:v>
                </c:pt>
                <c:pt idx="2406">
                  <c:v>0.88746474297810318</c:v>
                </c:pt>
                <c:pt idx="2407">
                  <c:v>0.88793354968303151</c:v>
                </c:pt>
                <c:pt idx="2408">
                  <c:v>0.88834720265796918</c:v>
                </c:pt>
                <c:pt idx="2409">
                  <c:v>0.88882979779539573</c:v>
                </c:pt>
                <c:pt idx="2410">
                  <c:v>0.88924345077033218</c:v>
                </c:pt>
                <c:pt idx="2411">
                  <c:v>0.8897122574752605</c:v>
                </c:pt>
                <c:pt idx="2412">
                  <c:v>0.89013969888269551</c:v>
                </c:pt>
                <c:pt idx="2413">
                  <c:v>0.89056714029012829</c:v>
                </c:pt>
                <c:pt idx="2414">
                  <c:v>0.8910359469950585</c:v>
                </c:pt>
                <c:pt idx="2415">
                  <c:v>0.89144959996999551</c:v>
                </c:pt>
                <c:pt idx="2416">
                  <c:v>0.89191840667492572</c:v>
                </c:pt>
                <c:pt idx="2417">
                  <c:v>0.89240100181234905</c:v>
                </c:pt>
                <c:pt idx="2418">
                  <c:v>0.8928146547872885</c:v>
                </c:pt>
                <c:pt idx="2419">
                  <c:v>0.89329724992471449</c:v>
                </c:pt>
                <c:pt idx="2420">
                  <c:v>0.89371090289965149</c:v>
                </c:pt>
                <c:pt idx="2421">
                  <c:v>0.89417970960458415</c:v>
                </c:pt>
                <c:pt idx="2422">
                  <c:v>0.8946623047420037</c:v>
                </c:pt>
                <c:pt idx="2423">
                  <c:v>0.89507595771694459</c:v>
                </c:pt>
                <c:pt idx="2424">
                  <c:v>0.89554476442187325</c:v>
                </c:pt>
                <c:pt idx="2425">
                  <c:v>0.89597220582930759</c:v>
                </c:pt>
                <c:pt idx="2426">
                  <c:v>0.89644101253424013</c:v>
                </c:pt>
                <c:pt idx="2427">
                  <c:v>0.89692360767166324</c:v>
                </c:pt>
                <c:pt idx="2428">
                  <c:v>0.89739241437659456</c:v>
                </c:pt>
                <c:pt idx="2429">
                  <c:v>0.89780606735152924</c:v>
                </c:pt>
                <c:pt idx="2430">
                  <c:v>0.89833002778644699</c:v>
                </c:pt>
                <c:pt idx="2431">
                  <c:v>0.89875746919388644</c:v>
                </c:pt>
                <c:pt idx="2432">
                  <c:v>0.89922627589881321</c:v>
                </c:pt>
                <c:pt idx="2433">
                  <c:v>0.89969508260374631</c:v>
                </c:pt>
                <c:pt idx="2434">
                  <c:v>0.90017767774116797</c:v>
                </c:pt>
                <c:pt idx="2435">
                  <c:v>0.90059133071610498</c:v>
                </c:pt>
                <c:pt idx="2436">
                  <c:v>0.90111529115102496</c:v>
                </c:pt>
                <c:pt idx="2437">
                  <c:v>0.90154273255846062</c:v>
                </c:pt>
                <c:pt idx="2438">
                  <c:v>0.90201153926338895</c:v>
                </c:pt>
                <c:pt idx="2439">
                  <c:v>0.90248034596831495</c:v>
                </c:pt>
                <c:pt idx="2440">
                  <c:v>0.9029629411057406</c:v>
                </c:pt>
                <c:pt idx="2441">
                  <c:v>0.9033765940806805</c:v>
                </c:pt>
                <c:pt idx="2442">
                  <c:v>0.90390055451560203</c:v>
                </c:pt>
                <c:pt idx="2443">
                  <c:v>0.90438314965302757</c:v>
                </c:pt>
                <c:pt idx="2444">
                  <c:v>0.90485195635795701</c:v>
                </c:pt>
                <c:pt idx="2445">
                  <c:v>0.90527939776539201</c:v>
                </c:pt>
                <c:pt idx="2446">
                  <c:v>0.90580335820031199</c:v>
                </c:pt>
                <c:pt idx="2447">
                  <c:v>0.90621701117524756</c:v>
                </c:pt>
                <c:pt idx="2448">
                  <c:v>0.90668581788018143</c:v>
                </c:pt>
                <c:pt idx="2449">
                  <c:v>0.90716841301760398</c:v>
                </c:pt>
                <c:pt idx="2450">
                  <c:v>0.90763721972253297</c:v>
                </c:pt>
                <c:pt idx="2451">
                  <c:v>0.90806466112996542</c:v>
                </c:pt>
                <c:pt idx="2452">
                  <c:v>0.90853346783489597</c:v>
                </c:pt>
                <c:pt idx="2453">
                  <c:v>0.90900227453982563</c:v>
                </c:pt>
                <c:pt idx="2454">
                  <c:v>0.90947108124475351</c:v>
                </c:pt>
                <c:pt idx="2455">
                  <c:v>0.90995367638218294</c:v>
                </c:pt>
                <c:pt idx="2456">
                  <c:v>0.91042248308710849</c:v>
                </c:pt>
                <c:pt idx="2457">
                  <c:v>0.91089128979203648</c:v>
                </c:pt>
                <c:pt idx="2458">
                  <c:v>0.91137388492946358</c:v>
                </c:pt>
                <c:pt idx="2459">
                  <c:v>0.91184269163439546</c:v>
                </c:pt>
                <c:pt idx="2460">
                  <c:v>0.91231149833932101</c:v>
                </c:pt>
                <c:pt idx="2461">
                  <c:v>0.91279409347675045</c:v>
                </c:pt>
                <c:pt idx="2462">
                  <c:v>0.91326290018167378</c:v>
                </c:pt>
                <c:pt idx="2463">
                  <c:v>0.91373170688660499</c:v>
                </c:pt>
                <c:pt idx="2464">
                  <c:v>0.91420051359153465</c:v>
                </c:pt>
                <c:pt idx="2465">
                  <c:v>0.91472447402645463</c:v>
                </c:pt>
                <c:pt idx="2466">
                  <c:v>0.91520706916388095</c:v>
                </c:pt>
                <c:pt idx="2467">
                  <c:v>0.91567587586881194</c:v>
                </c:pt>
                <c:pt idx="2468">
                  <c:v>0.91614468257374093</c:v>
                </c:pt>
                <c:pt idx="2469">
                  <c:v>0.91666864300865802</c:v>
                </c:pt>
                <c:pt idx="2470">
                  <c:v>0.91715123814608746</c:v>
                </c:pt>
                <c:pt idx="2471">
                  <c:v>0.91762004485101301</c:v>
                </c:pt>
                <c:pt idx="2472">
                  <c:v>0.918088851555942</c:v>
                </c:pt>
                <c:pt idx="2473">
                  <c:v>0.91861281199086198</c:v>
                </c:pt>
                <c:pt idx="2474">
                  <c:v>0.91909540712829241</c:v>
                </c:pt>
                <c:pt idx="2475">
                  <c:v>0.91956421383321696</c:v>
                </c:pt>
                <c:pt idx="2476">
                  <c:v>0.92003302053814595</c:v>
                </c:pt>
                <c:pt idx="2477">
                  <c:v>0.92055698097306249</c:v>
                </c:pt>
                <c:pt idx="2478">
                  <c:v>0.92103957611049592</c:v>
                </c:pt>
                <c:pt idx="2479">
                  <c:v>0.92150838281542158</c:v>
                </c:pt>
                <c:pt idx="2480">
                  <c:v>0.92203234325034156</c:v>
                </c:pt>
                <c:pt idx="2481">
                  <c:v>0.92250114995526555</c:v>
                </c:pt>
                <c:pt idx="2482">
                  <c:v>0.92298374509269443</c:v>
                </c:pt>
                <c:pt idx="2483">
                  <c:v>0.92345255179762109</c:v>
                </c:pt>
                <c:pt idx="2484">
                  <c:v>0.92397651223254595</c:v>
                </c:pt>
                <c:pt idx="2485">
                  <c:v>0.92444531893747495</c:v>
                </c:pt>
                <c:pt idx="2486">
                  <c:v>0.92492791407490105</c:v>
                </c:pt>
                <c:pt idx="2487">
                  <c:v>0.92539672077982948</c:v>
                </c:pt>
                <c:pt idx="2488">
                  <c:v>0.92592068121475002</c:v>
                </c:pt>
                <c:pt idx="2489">
                  <c:v>0.92640327635217945</c:v>
                </c:pt>
                <c:pt idx="2490">
                  <c:v>0.92692723678709765</c:v>
                </c:pt>
                <c:pt idx="2491">
                  <c:v>0.92739604349202498</c:v>
                </c:pt>
                <c:pt idx="2492">
                  <c:v>0.92792000392694596</c:v>
                </c:pt>
                <c:pt idx="2493">
                  <c:v>0.92838881063187728</c:v>
                </c:pt>
                <c:pt idx="2494">
                  <c:v>0.92891277106679448</c:v>
                </c:pt>
                <c:pt idx="2495">
                  <c:v>0.92939536620422103</c:v>
                </c:pt>
                <c:pt idx="2496">
                  <c:v>0.92991932663914345</c:v>
                </c:pt>
                <c:pt idx="2497">
                  <c:v>0.93038813334407244</c:v>
                </c:pt>
                <c:pt idx="2498">
                  <c:v>0.93091209377898998</c:v>
                </c:pt>
                <c:pt idx="2499">
                  <c:v>0.93139468891641697</c:v>
                </c:pt>
                <c:pt idx="2500">
                  <c:v>0.9319186493513365</c:v>
                </c:pt>
                <c:pt idx="2501">
                  <c:v>0.9323874560562655</c:v>
                </c:pt>
                <c:pt idx="2502">
                  <c:v>0.93291141649119103</c:v>
                </c:pt>
                <c:pt idx="2503">
                  <c:v>0.93343537692610601</c:v>
                </c:pt>
                <c:pt idx="2504">
                  <c:v>0.93391797206353522</c:v>
                </c:pt>
                <c:pt idx="2505">
                  <c:v>0.93444193249845686</c:v>
                </c:pt>
                <c:pt idx="2506">
                  <c:v>0.93496589293337629</c:v>
                </c:pt>
                <c:pt idx="2507">
                  <c:v>0.93548985336829693</c:v>
                </c:pt>
                <c:pt idx="2508">
                  <c:v>0.93595866007322204</c:v>
                </c:pt>
                <c:pt idx="2509">
                  <c:v>0.93648262050814202</c:v>
                </c:pt>
                <c:pt idx="2510">
                  <c:v>0.93700658094306077</c:v>
                </c:pt>
                <c:pt idx="2511">
                  <c:v>0.93753054137798042</c:v>
                </c:pt>
                <c:pt idx="2512">
                  <c:v>0.93801313651541063</c:v>
                </c:pt>
                <c:pt idx="2513">
                  <c:v>0.9385370969503295</c:v>
                </c:pt>
                <c:pt idx="2514">
                  <c:v>0.93900590365525805</c:v>
                </c:pt>
                <c:pt idx="2515">
                  <c:v>0.9395298640901818</c:v>
                </c:pt>
                <c:pt idx="2516">
                  <c:v>0.94005382452510144</c:v>
                </c:pt>
                <c:pt idx="2517">
                  <c:v>0.94057778496001643</c:v>
                </c:pt>
                <c:pt idx="2518">
                  <c:v>0.94106038009744342</c:v>
                </c:pt>
                <c:pt idx="2519">
                  <c:v>0.94158434053236306</c:v>
                </c:pt>
                <c:pt idx="2520">
                  <c:v>0.94210830096728559</c:v>
                </c:pt>
                <c:pt idx="2521">
                  <c:v>0.94257710767221459</c:v>
                </c:pt>
                <c:pt idx="2522">
                  <c:v>0.94310106810713501</c:v>
                </c:pt>
                <c:pt idx="2523">
                  <c:v>0.94363881697455698</c:v>
                </c:pt>
                <c:pt idx="2524">
                  <c:v>0.94416277740947463</c:v>
                </c:pt>
                <c:pt idx="2525">
                  <c:v>0.94468673784439405</c:v>
                </c:pt>
                <c:pt idx="2526">
                  <c:v>0.94521069827931403</c:v>
                </c:pt>
                <c:pt idx="2527">
                  <c:v>0.94573465871423401</c:v>
                </c:pt>
                <c:pt idx="2528">
                  <c:v>0.94625861914915665</c:v>
                </c:pt>
                <c:pt idx="2529">
                  <c:v>0.94678257958407563</c:v>
                </c:pt>
                <c:pt idx="2530">
                  <c:v>0.9473065400189945</c:v>
                </c:pt>
                <c:pt idx="2531">
                  <c:v>0.94783050045391504</c:v>
                </c:pt>
                <c:pt idx="2532">
                  <c:v>0.94836824932133357</c:v>
                </c:pt>
                <c:pt idx="2533">
                  <c:v>0.94889220975625177</c:v>
                </c:pt>
                <c:pt idx="2534">
                  <c:v>0.94941617019117397</c:v>
                </c:pt>
                <c:pt idx="2535">
                  <c:v>0.94994013062609728</c:v>
                </c:pt>
                <c:pt idx="2536">
                  <c:v>0.95046409106101359</c:v>
                </c:pt>
                <c:pt idx="2537">
                  <c:v>0.95098805149593502</c:v>
                </c:pt>
                <c:pt idx="2538">
                  <c:v>0.95156716566084443</c:v>
                </c:pt>
                <c:pt idx="2539">
                  <c:v>0.95209112609576763</c:v>
                </c:pt>
                <c:pt idx="2540">
                  <c:v>0.95261508653068994</c:v>
                </c:pt>
                <c:pt idx="2541">
                  <c:v>0.95319420069560201</c:v>
                </c:pt>
                <c:pt idx="2542">
                  <c:v>0.95371816113051899</c:v>
                </c:pt>
                <c:pt idx="2543">
                  <c:v>0.95424212156543897</c:v>
                </c:pt>
                <c:pt idx="2544">
                  <c:v>0.95476608200035951</c:v>
                </c:pt>
                <c:pt idx="2545">
                  <c:v>0.95530383086777804</c:v>
                </c:pt>
                <c:pt idx="2546">
                  <c:v>0.95582779130269802</c:v>
                </c:pt>
                <c:pt idx="2547">
                  <c:v>0.95635175173761577</c:v>
                </c:pt>
                <c:pt idx="2548">
                  <c:v>0.95687571217254286</c:v>
                </c:pt>
                <c:pt idx="2549">
                  <c:v>0.95739967260746228</c:v>
                </c:pt>
                <c:pt idx="2550">
                  <c:v>0.95797878677237103</c:v>
                </c:pt>
                <c:pt idx="2551">
                  <c:v>0.95850274720729056</c:v>
                </c:pt>
                <c:pt idx="2552">
                  <c:v>0.95902670764221098</c:v>
                </c:pt>
                <c:pt idx="2553">
                  <c:v>0.95955066807713096</c:v>
                </c:pt>
                <c:pt idx="2554">
                  <c:v>0.96012978224204304</c:v>
                </c:pt>
                <c:pt idx="2555">
                  <c:v>0.96065374267696402</c:v>
                </c:pt>
                <c:pt idx="2556">
                  <c:v>0.96117770311188622</c:v>
                </c:pt>
                <c:pt idx="2557">
                  <c:v>0.9617568172767994</c:v>
                </c:pt>
                <c:pt idx="2558">
                  <c:v>0.9622807777117155</c:v>
                </c:pt>
                <c:pt idx="2559">
                  <c:v>0.96285989187662802</c:v>
                </c:pt>
                <c:pt idx="2560">
                  <c:v>0.96338385231155022</c:v>
                </c:pt>
                <c:pt idx="2561">
                  <c:v>0.96396296647645996</c:v>
                </c:pt>
                <c:pt idx="2562">
                  <c:v>0.96454208064137203</c:v>
                </c:pt>
                <c:pt idx="2563">
                  <c:v>0.96506604107629157</c:v>
                </c:pt>
                <c:pt idx="2564">
                  <c:v>0.96564515524120464</c:v>
                </c:pt>
                <c:pt idx="2565">
                  <c:v>0.96616911567612462</c:v>
                </c:pt>
                <c:pt idx="2566">
                  <c:v>0.96674822984103603</c:v>
                </c:pt>
                <c:pt idx="2567">
                  <c:v>0.96727219027595557</c:v>
                </c:pt>
                <c:pt idx="2568">
                  <c:v>0.96785130444086864</c:v>
                </c:pt>
                <c:pt idx="2569">
                  <c:v>0.96843041860578294</c:v>
                </c:pt>
                <c:pt idx="2570">
                  <c:v>0.96895437904070003</c:v>
                </c:pt>
                <c:pt idx="2571">
                  <c:v>0.96958864693560398</c:v>
                </c:pt>
                <c:pt idx="2572">
                  <c:v>0.97011260737052463</c:v>
                </c:pt>
                <c:pt idx="2573">
                  <c:v>0.97069172153543881</c:v>
                </c:pt>
                <c:pt idx="2574">
                  <c:v>0.97127083570034778</c:v>
                </c:pt>
                <c:pt idx="2575">
                  <c:v>0.97179479613526865</c:v>
                </c:pt>
                <c:pt idx="2576">
                  <c:v>0.97237391030018283</c:v>
                </c:pt>
                <c:pt idx="2577">
                  <c:v>0.97289787073510281</c:v>
                </c:pt>
                <c:pt idx="2578">
                  <c:v>0.97347698490000956</c:v>
                </c:pt>
                <c:pt idx="2579">
                  <c:v>0.97405609906492341</c:v>
                </c:pt>
                <c:pt idx="2580">
                  <c:v>0.97463521322984115</c:v>
                </c:pt>
                <c:pt idx="2581">
                  <c:v>0.97521432739474678</c:v>
                </c:pt>
                <c:pt idx="2582">
                  <c:v>0.97573828782966776</c:v>
                </c:pt>
                <c:pt idx="2583">
                  <c:v>0.97637255572457082</c:v>
                </c:pt>
                <c:pt idx="2584">
                  <c:v>0.9768965161594968</c:v>
                </c:pt>
                <c:pt idx="2585">
                  <c:v>0.97747563032440699</c:v>
                </c:pt>
                <c:pt idx="2586">
                  <c:v>0.97805474448931473</c:v>
                </c:pt>
                <c:pt idx="2587">
                  <c:v>0.97863385865422958</c:v>
                </c:pt>
                <c:pt idx="2588">
                  <c:v>0.97921297281913877</c:v>
                </c:pt>
                <c:pt idx="2589">
                  <c:v>0.97973693325405964</c:v>
                </c:pt>
                <c:pt idx="2590">
                  <c:v>0.98035741271646459</c:v>
                </c:pt>
                <c:pt idx="2591">
                  <c:v>0.98099168061136799</c:v>
                </c:pt>
                <c:pt idx="2592">
                  <c:v>0.98151564104628541</c:v>
                </c:pt>
                <c:pt idx="2593">
                  <c:v>0.98214990894119203</c:v>
                </c:pt>
                <c:pt idx="2594">
                  <c:v>0.98272902310610621</c:v>
                </c:pt>
                <c:pt idx="2595">
                  <c:v>0.98330813727101596</c:v>
                </c:pt>
                <c:pt idx="2596">
                  <c:v>0.98388725143592759</c:v>
                </c:pt>
                <c:pt idx="2597">
                  <c:v>0.984466365600835</c:v>
                </c:pt>
                <c:pt idx="2598">
                  <c:v>0.98508684506324207</c:v>
                </c:pt>
                <c:pt idx="2599">
                  <c:v>0.98566595922815703</c:v>
                </c:pt>
                <c:pt idx="2600">
                  <c:v>0.98624507339307232</c:v>
                </c:pt>
                <c:pt idx="2601">
                  <c:v>0.9868793412879715</c:v>
                </c:pt>
                <c:pt idx="2602">
                  <c:v>0.98745845545288402</c:v>
                </c:pt>
                <c:pt idx="2603">
                  <c:v>0.98803756961779343</c:v>
                </c:pt>
                <c:pt idx="2604">
                  <c:v>0.98861668378270506</c:v>
                </c:pt>
                <c:pt idx="2605">
                  <c:v>0.98919579794761958</c:v>
                </c:pt>
                <c:pt idx="2606">
                  <c:v>0.98981627741002498</c:v>
                </c:pt>
                <c:pt idx="2607">
                  <c:v>0.9903953915749365</c:v>
                </c:pt>
                <c:pt idx="2608">
                  <c:v>0.99097450573984858</c:v>
                </c:pt>
                <c:pt idx="2609">
                  <c:v>0.99160877363475264</c:v>
                </c:pt>
                <c:pt idx="2610">
                  <c:v>0.99218788779966061</c:v>
                </c:pt>
                <c:pt idx="2611">
                  <c:v>0.992822155694567</c:v>
                </c:pt>
                <c:pt idx="2612">
                  <c:v>0.99344263515697251</c:v>
                </c:pt>
                <c:pt idx="2613">
                  <c:v>0.99402174932188503</c:v>
                </c:pt>
                <c:pt idx="2614">
                  <c:v>0.99465601721678865</c:v>
                </c:pt>
                <c:pt idx="2615">
                  <c:v>0.9952351313816995</c:v>
                </c:pt>
                <c:pt idx="2616">
                  <c:v>0.99581424554661158</c:v>
                </c:pt>
                <c:pt idx="2617">
                  <c:v>0.99648987873900896</c:v>
                </c:pt>
                <c:pt idx="2618">
                  <c:v>0.99706899290392059</c:v>
                </c:pt>
                <c:pt idx="2619">
                  <c:v>0.99764810706883544</c:v>
                </c:pt>
                <c:pt idx="2620">
                  <c:v>0.99828237496373406</c:v>
                </c:pt>
                <c:pt idx="2621">
                  <c:v>0.99891664285863957</c:v>
                </c:pt>
                <c:pt idx="2622">
                  <c:v>0.99953712232104341</c:v>
                </c:pt>
                <c:pt idx="2623">
                  <c:v>0.99982860978405097</c:v>
                </c:pt>
              </c:numCache>
            </c:numRef>
          </c:xVal>
          <c:yVal>
            <c:numRef>
              <c:f>Sheet2!$W$1:$W$2624</c:f>
              <c:numCache>
                <c:formatCode>General</c:formatCode>
                <c:ptCount val="2624"/>
                <c:pt idx="0">
                  <c:v>0</c:v>
                </c:pt>
                <c:pt idx="1">
                  <c:v>51.915133592401403</c:v>
                </c:pt>
                <c:pt idx="2">
                  <c:v>51.915139784373842</c:v>
                </c:pt>
                <c:pt idx="3">
                  <c:v>51.9151405505851</c:v>
                </c:pt>
                <c:pt idx="4">
                  <c:v>51.915141721530098</c:v>
                </c:pt>
                <c:pt idx="5">
                  <c:v>51.915139832560612</c:v>
                </c:pt>
                <c:pt idx="6">
                  <c:v>51.915140997021958</c:v>
                </c:pt>
                <c:pt idx="7">
                  <c:v>51.915139932891613</c:v>
                </c:pt>
                <c:pt idx="8">
                  <c:v>51.915140436556001</c:v>
                </c:pt>
                <c:pt idx="9">
                  <c:v>51.915140644736802</c:v>
                </c:pt>
                <c:pt idx="10">
                  <c:v>51.915140769145999</c:v>
                </c:pt>
                <c:pt idx="11">
                  <c:v>51.915140710457301</c:v>
                </c:pt>
                <c:pt idx="12">
                  <c:v>51.915140571253957</c:v>
                </c:pt>
                <c:pt idx="13">
                  <c:v>51.915140489613037</c:v>
                </c:pt>
                <c:pt idx="14">
                  <c:v>51.915140368674201</c:v>
                </c:pt>
                <c:pt idx="15">
                  <c:v>51.915140396922958</c:v>
                </c:pt>
                <c:pt idx="16">
                  <c:v>51.915140683122004</c:v>
                </c:pt>
                <c:pt idx="17">
                  <c:v>51.915140610217435</c:v>
                </c:pt>
                <c:pt idx="18">
                  <c:v>51.915140443343994</c:v>
                </c:pt>
                <c:pt idx="19">
                  <c:v>51.9151404505889</c:v>
                </c:pt>
                <c:pt idx="20">
                  <c:v>51.915140559747307</c:v>
                </c:pt>
                <c:pt idx="21">
                  <c:v>51.915140457011795</c:v>
                </c:pt>
                <c:pt idx="22">
                  <c:v>51.915140534969311</c:v>
                </c:pt>
                <c:pt idx="23">
                  <c:v>51.915140490648135</c:v>
                </c:pt>
                <c:pt idx="24">
                  <c:v>51.915140533082003</c:v>
                </c:pt>
                <c:pt idx="25">
                  <c:v>51.915140483555696</c:v>
                </c:pt>
                <c:pt idx="26">
                  <c:v>51.915140440361</c:v>
                </c:pt>
                <c:pt idx="27">
                  <c:v>51.915140469705257</c:v>
                </c:pt>
                <c:pt idx="28">
                  <c:v>51.915140498167005</c:v>
                </c:pt>
                <c:pt idx="29">
                  <c:v>51.915140474697353</c:v>
                </c:pt>
                <c:pt idx="30">
                  <c:v>51.915140475032153</c:v>
                </c:pt>
                <c:pt idx="31">
                  <c:v>51.915140460238312</c:v>
                </c:pt>
                <c:pt idx="32">
                  <c:v>51.915140514148199</c:v>
                </c:pt>
                <c:pt idx="33">
                  <c:v>51.915140512200004</c:v>
                </c:pt>
                <c:pt idx="34">
                  <c:v>51.91514045731595</c:v>
                </c:pt>
                <c:pt idx="35">
                  <c:v>51.915140492900903</c:v>
                </c:pt>
                <c:pt idx="36">
                  <c:v>51.915140455702698</c:v>
                </c:pt>
                <c:pt idx="37">
                  <c:v>51.915140470740219</c:v>
                </c:pt>
                <c:pt idx="38">
                  <c:v>51.91514047987225</c:v>
                </c:pt>
                <c:pt idx="39">
                  <c:v>51.915140502245997</c:v>
                </c:pt>
                <c:pt idx="40">
                  <c:v>51.915140490495993</c:v>
                </c:pt>
                <c:pt idx="41">
                  <c:v>51.915140488030396</c:v>
                </c:pt>
                <c:pt idx="42">
                  <c:v>51.915140479141904</c:v>
                </c:pt>
                <c:pt idx="43">
                  <c:v>51.915140487482297</c:v>
                </c:pt>
                <c:pt idx="44">
                  <c:v>51.915140520114399</c:v>
                </c:pt>
                <c:pt idx="45">
                  <c:v>51.915140471775295</c:v>
                </c:pt>
                <c:pt idx="46">
                  <c:v>51.915140508942898</c:v>
                </c:pt>
                <c:pt idx="47">
                  <c:v>51.915140464621899</c:v>
                </c:pt>
                <c:pt idx="48">
                  <c:v>51.915140494361999</c:v>
                </c:pt>
                <c:pt idx="49">
                  <c:v>51.915140491865905</c:v>
                </c:pt>
                <c:pt idx="50">
                  <c:v>51.915140492961697</c:v>
                </c:pt>
                <c:pt idx="51">
                  <c:v>51.915140481241977</c:v>
                </c:pt>
                <c:pt idx="52">
                  <c:v>51.915140493174803</c:v>
                </c:pt>
                <c:pt idx="53">
                  <c:v>51.915140484681999</c:v>
                </c:pt>
                <c:pt idx="54">
                  <c:v>51.915140484042468</c:v>
                </c:pt>
                <c:pt idx="55">
                  <c:v>51.915140496310194</c:v>
                </c:pt>
                <c:pt idx="56">
                  <c:v>51.915140507877496</c:v>
                </c:pt>
                <c:pt idx="57">
                  <c:v>51.915140508486296</c:v>
                </c:pt>
                <c:pt idx="58">
                  <c:v>51.9151404989585</c:v>
                </c:pt>
                <c:pt idx="59">
                  <c:v>51.915140507755702</c:v>
                </c:pt>
                <c:pt idx="60">
                  <c:v>51.915140501089304</c:v>
                </c:pt>
                <c:pt idx="61">
                  <c:v>51.915140491774594</c:v>
                </c:pt>
                <c:pt idx="62">
                  <c:v>51.915140483707894</c:v>
                </c:pt>
                <c:pt idx="63">
                  <c:v>51.915140490282994</c:v>
                </c:pt>
                <c:pt idx="64">
                  <c:v>51.915140492383394</c:v>
                </c:pt>
                <c:pt idx="65">
                  <c:v>51.915140494544595</c:v>
                </c:pt>
                <c:pt idx="66">
                  <c:v>51.915140498319197</c:v>
                </c:pt>
                <c:pt idx="67">
                  <c:v>51.915140484986395</c:v>
                </c:pt>
                <c:pt idx="68">
                  <c:v>51.915140484438496</c:v>
                </c:pt>
                <c:pt idx="69">
                  <c:v>51.9151404883957</c:v>
                </c:pt>
                <c:pt idx="70">
                  <c:v>51.915140503707057</c:v>
                </c:pt>
                <c:pt idx="71">
                  <c:v>51.915140497192894</c:v>
                </c:pt>
                <c:pt idx="72">
                  <c:v>51.915140486417094</c:v>
                </c:pt>
                <c:pt idx="73">
                  <c:v>51.915140487543198</c:v>
                </c:pt>
                <c:pt idx="74">
                  <c:v>51.915140494605495</c:v>
                </c:pt>
                <c:pt idx="75">
                  <c:v>51.915140487908701</c:v>
                </c:pt>
                <c:pt idx="76">
                  <c:v>51.915140480785595</c:v>
                </c:pt>
                <c:pt idx="77">
                  <c:v>51.9151404961884</c:v>
                </c:pt>
                <c:pt idx="78">
                  <c:v>51.915140486995504</c:v>
                </c:pt>
                <c:pt idx="79">
                  <c:v>51.915140490678695</c:v>
                </c:pt>
                <c:pt idx="80">
                  <c:v>51.915140495914294</c:v>
                </c:pt>
                <c:pt idx="81">
                  <c:v>51.915140490739596</c:v>
                </c:pt>
                <c:pt idx="82">
                  <c:v>51.915140495944897</c:v>
                </c:pt>
                <c:pt idx="83">
                  <c:v>51.915140489430705</c:v>
                </c:pt>
                <c:pt idx="84">
                  <c:v>51.915140492291997</c:v>
                </c:pt>
                <c:pt idx="85">
                  <c:v>51.915140496949398</c:v>
                </c:pt>
                <c:pt idx="86">
                  <c:v>51.915140494361999</c:v>
                </c:pt>
                <c:pt idx="87">
                  <c:v>51.91514049131785</c:v>
                </c:pt>
                <c:pt idx="88">
                  <c:v>51.915140490526497</c:v>
                </c:pt>
                <c:pt idx="89">
                  <c:v>51.915140489461095</c:v>
                </c:pt>
                <c:pt idx="90">
                  <c:v>51.915140495275196</c:v>
                </c:pt>
                <c:pt idx="91">
                  <c:v>51.915140490739596</c:v>
                </c:pt>
                <c:pt idx="92">
                  <c:v>51.915140493692007</c:v>
                </c:pt>
                <c:pt idx="93">
                  <c:v>51.915140495305494</c:v>
                </c:pt>
                <c:pt idx="94">
                  <c:v>51.915140494757701</c:v>
                </c:pt>
                <c:pt idx="95">
                  <c:v>51.91514049220055</c:v>
                </c:pt>
                <c:pt idx="96">
                  <c:v>51.915140495214068</c:v>
                </c:pt>
                <c:pt idx="97">
                  <c:v>51.915140487391042</c:v>
                </c:pt>
                <c:pt idx="98">
                  <c:v>51.915140492261457</c:v>
                </c:pt>
                <c:pt idx="99">
                  <c:v>51.91514049131785</c:v>
                </c:pt>
                <c:pt idx="100">
                  <c:v>51.915140496705902</c:v>
                </c:pt>
                <c:pt idx="101">
                  <c:v>51.915140490191703</c:v>
                </c:pt>
                <c:pt idx="102">
                  <c:v>51.915140493296278</c:v>
                </c:pt>
                <c:pt idx="103">
                  <c:v>51.915140491439701</c:v>
                </c:pt>
                <c:pt idx="104">
                  <c:v>51.915140488273899</c:v>
                </c:pt>
                <c:pt idx="105">
                  <c:v>51.915140496888498</c:v>
                </c:pt>
                <c:pt idx="106">
                  <c:v>51.915140493113896</c:v>
                </c:pt>
                <c:pt idx="107">
                  <c:v>51.915140491409296</c:v>
                </c:pt>
                <c:pt idx="108">
                  <c:v>51.915140496279697</c:v>
                </c:pt>
                <c:pt idx="109">
                  <c:v>51.915140488365296</c:v>
                </c:pt>
                <c:pt idx="110">
                  <c:v>51.915140491835494</c:v>
                </c:pt>
                <c:pt idx="111">
                  <c:v>51.915140494970863</c:v>
                </c:pt>
                <c:pt idx="112">
                  <c:v>51.915140492444294</c:v>
                </c:pt>
                <c:pt idx="113">
                  <c:v>51.915140490557</c:v>
                </c:pt>
                <c:pt idx="114">
                  <c:v>51.915140491713437</c:v>
                </c:pt>
                <c:pt idx="115">
                  <c:v>51.915140489582896</c:v>
                </c:pt>
                <c:pt idx="116">
                  <c:v>51.915140489735094</c:v>
                </c:pt>
                <c:pt idx="117">
                  <c:v>51.915140492261457</c:v>
                </c:pt>
                <c:pt idx="118">
                  <c:v>51.915140491135304</c:v>
                </c:pt>
                <c:pt idx="119">
                  <c:v>51.915140490039498</c:v>
                </c:pt>
                <c:pt idx="120">
                  <c:v>51.915140488243253</c:v>
                </c:pt>
                <c:pt idx="121">
                  <c:v>51.915140495883996</c:v>
                </c:pt>
                <c:pt idx="122">
                  <c:v>51.915140494331595</c:v>
                </c:pt>
                <c:pt idx="123">
                  <c:v>51.915140490495993</c:v>
                </c:pt>
                <c:pt idx="124">
                  <c:v>51.915140493053094</c:v>
                </c:pt>
                <c:pt idx="125">
                  <c:v>51.915140492657294</c:v>
                </c:pt>
                <c:pt idx="126">
                  <c:v>51.915140490648135</c:v>
                </c:pt>
                <c:pt idx="127">
                  <c:v>51.915140492839996</c:v>
                </c:pt>
                <c:pt idx="128">
                  <c:v>51.915140491865905</c:v>
                </c:pt>
                <c:pt idx="129">
                  <c:v>51.915140493022434</c:v>
                </c:pt>
                <c:pt idx="130">
                  <c:v>51.915140489065394</c:v>
                </c:pt>
                <c:pt idx="131">
                  <c:v>51.915140491591899</c:v>
                </c:pt>
                <c:pt idx="132">
                  <c:v>51.915140495183898</c:v>
                </c:pt>
                <c:pt idx="133">
                  <c:v>51.915140490282994</c:v>
                </c:pt>
                <c:pt idx="134">
                  <c:v>51.915140493753057</c:v>
                </c:pt>
                <c:pt idx="135">
                  <c:v>51.915140492566003</c:v>
                </c:pt>
                <c:pt idx="136">
                  <c:v>51.915140492505103</c:v>
                </c:pt>
                <c:pt idx="137">
                  <c:v>51.91514048760412</c:v>
                </c:pt>
                <c:pt idx="138">
                  <c:v>51.915140496036194</c:v>
                </c:pt>
                <c:pt idx="139">
                  <c:v>51.915140489826257</c:v>
                </c:pt>
                <c:pt idx="140">
                  <c:v>51.915140488882798</c:v>
                </c:pt>
                <c:pt idx="141">
                  <c:v>51.915140493174803</c:v>
                </c:pt>
                <c:pt idx="142">
                  <c:v>51.915140493235704</c:v>
                </c:pt>
                <c:pt idx="143">
                  <c:v>51.915140494879502</c:v>
                </c:pt>
                <c:pt idx="144">
                  <c:v>51.915140493996468</c:v>
                </c:pt>
                <c:pt idx="145">
                  <c:v>51.9151404934792</c:v>
                </c:pt>
                <c:pt idx="146">
                  <c:v>51.9151404934792</c:v>
                </c:pt>
                <c:pt idx="147">
                  <c:v>51.915140494757701</c:v>
                </c:pt>
                <c:pt idx="148">
                  <c:v>51.915140490617794</c:v>
                </c:pt>
                <c:pt idx="149">
                  <c:v>51.915140489826257</c:v>
                </c:pt>
                <c:pt idx="150">
                  <c:v>51.915140495823096</c:v>
                </c:pt>
                <c:pt idx="151">
                  <c:v>51.915140492079011</c:v>
                </c:pt>
                <c:pt idx="152">
                  <c:v>51.915140494361999</c:v>
                </c:pt>
                <c:pt idx="153">
                  <c:v>51.915140492626904</c:v>
                </c:pt>
                <c:pt idx="154">
                  <c:v>51.915140494148901</c:v>
                </c:pt>
                <c:pt idx="155">
                  <c:v>51.915140490343894</c:v>
                </c:pt>
                <c:pt idx="156">
                  <c:v>51.915140493996468</c:v>
                </c:pt>
                <c:pt idx="157">
                  <c:v>51.915140491652622</c:v>
                </c:pt>
                <c:pt idx="158">
                  <c:v>51.915140492779102</c:v>
                </c:pt>
                <c:pt idx="159">
                  <c:v>51.915140490557</c:v>
                </c:pt>
                <c:pt idx="160">
                  <c:v>51.915140489735094</c:v>
                </c:pt>
                <c:pt idx="161">
                  <c:v>51.915140492018097</c:v>
                </c:pt>
                <c:pt idx="162">
                  <c:v>51.915140492626904</c:v>
                </c:pt>
                <c:pt idx="163">
                  <c:v>51.915140494270695</c:v>
                </c:pt>
                <c:pt idx="164">
                  <c:v>51.915140490709199</c:v>
                </c:pt>
                <c:pt idx="165">
                  <c:v>51.915140490861404</c:v>
                </c:pt>
                <c:pt idx="166">
                  <c:v>51.915140491074396</c:v>
                </c:pt>
                <c:pt idx="167">
                  <c:v>51.915140493418157</c:v>
                </c:pt>
                <c:pt idx="168">
                  <c:v>51.915140492139912</c:v>
                </c:pt>
                <c:pt idx="169">
                  <c:v>51.9151404928704</c:v>
                </c:pt>
                <c:pt idx="170">
                  <c:v>51.915140491957196</c:v>
                </c:pt>
                <c:pt idx="171">
                  <c:v>51.915140491926799</c:v>
                </c:pt>
                <c:pt idx="172">
                  <c:v>51.915140492109401</c:v>
                </c:pt>
                <c:pt idx="173">
                  <c:v>51.915140493022434</c:v>
                </c:pt>
                <c:pt idx="174">
                  <c:v>51.915140490952702</c:v>
                </c:pt>
                <c:pt idx="175">
                  <c:v>51.915140491348183</c:v>
                </c:pt>
                <c:pt idx="176">
                  <c:v>51.915140491531105</c:v>
                </c:pt>
                <c:pt idx="177">
                  <c:v>51.915140492839996</c:v>
                </c:pt>
                <c:pt idx="178">
                  <c:v>51.915140491500594</c:v>
                </c:pt>
                <c:pt idx="179">
                  <c:v>51.915140491713437</c:v>
                </c:pt>
                <c:pt idx="180">
                  <c:v>51.91514049220055</c:v>
                </c:pt>
                <c:pt idx="181">
                  <c:v>51.915140491896054</c:v>
                </c:pt>
                <c:pt idx="182">
                  <c:v>51.915140491896054</c:v>
                </c:pt>
                <c:pt idx="183">
                  <c:v>51.915140490404802</c:v>
                </c:pt>
                <c:pt idx="184">
                  <c:v>51.915140493540044</c:v>
                </c:pt>
                <c:pt idx="185">
                  <c:v>51.915140490526497</c:v>
                </c:pt>
                <c:pt idx="186">
                  <c:v>51.915140494088</c:v>
                </c:pt>
                <c:pt idx="187">
                  <c:v>51.915140491013354</c:v>
                </c:pt>
                <c:pt idx="188">
                  <c:v>51.915140490952702</c:v>
                </c:pt>
                <c:pt idx="189">
                  <c:v>51.915140492261457</c:v>
                </c:pt>
                <c:pt idx="190">
                  <c:v>51.915140491896054</c:v>
                </c:pt>
                <c:pt idx="191">
                  <c:v>51.915140492961697</c:v>
                </c:pt>
                <c:pt idx="192">
                  <c:v>51.915140490526497</c:v>
                </c:pt>
                <c:pt idx="193">
                  <c:v>51.915140491409296</c:v>
                </c:pt>
                <c:pt idx="194">
                  <c:v>51.915140493570597</c:v>
                </c:pt>
                <c:pt idx="195">
                  <c:v>51.915140493813958</c:v>
                </c:pt>
                <c:pt idx="196">
                  <c:v>51.915140492748534</c:v>
                </c:pt>
                <c:pt idx="197">
                  <c:v>51.915140492839996</c:v>
                </c:pt>
                <c:pt idx="198">
                  <c:v>51.9151404928704</c:v>
                </c:pt>
                <c:pt idx="199">
                  <c:v>51.915140492139912</c:v>
                </c:pt>
                <c:pt idx="200">
                  <c:v>51.915140491774594</c:v>
                </c:pt>
                <c:pt idx="201">
                  <c:v>51.915140492626904</c:v>
                </c:pt>
                <c:pt idx="202">
                  <c:v>51.915140490435199</c:v>
                </c:pt>
                <c:pt idx="203">
                  <c:v>51.915140491561495</c:v>
                </c:pt>
                <c:pt idx="204">
                  <c:v>51.915140493296278</c:v>
                </c:pt>
                <c:pt idx="205">
                  <c:v>51.915140495092345</c:v>
                </c:pt>
                <c:pt idx="206">
                  <c:v>51.915140492839996</c:v>
                </c:pt>
                <c:pt idx="207">
                  <c:v>51.91514049168309</c:v>
                </c:pt>
                <c:pt idx="208">
                  <c:v>51.915140490861404</c:v>
                </c:pt>
                <c:pt idx="209">
                  <c:v>51.915140492444294</c:v>
                </c:pt>
                <c:pt idx="210">
                  <c:v>51.915140493174803</c:v>
                </c:pt>
                <c:pt idx="211">
                  <c:v>51.915140491865905</c:v>
                </c:pt>
                <c:pt idx="212">
                  <c:v>51.915140490922198</c:v>
                </c:pt>
                <c:pt idx="213">
                  <c:v>51.915140494635999</c:v>
                </c:pt>
                <c:pt idx="214">
                  <c:v>51.915140491926799</c:v>
                </c:pt>
                <c:pt idx="215">
                  <c:v>51.915140491561495</c:v>
                </c:pt>
                <c:pt idx="216">
                  <c:v>51.915140492961697</c:v>
                </c:pt>
                <c:pt idx="217">
                  <c:v>51.915140490252398</c:v>
                </c:pt>
                <c:pt idx="218">
                  <c:v>51.915140493326994</c:v>
                </c:pt>
                <c:pt idx="219">
                  <c:v>51.915140490739596</c:v>
                </c:pt>
                <c:pt idx="220">
                  <c:v>51.915140489491435</c:v>
                </c:pt>
                <c:pt idx="221">
                  <c:v>51.915140490952702</c:v>
                </c:pt>
                <c:pt idx="222">
                  <c:v>51.915140494392197</c:v>
                </c:pt>
                <c:pt idx="223">
                  <c:v>51.9151404929313</c:v>
                </c:pt>
                <c:pt idx="224">
                  <c:v>51.915140489704442</c:v>
                </c:pt>
                <c:pt idx="225">
                  <c:v>51.915140492839996</c:v>
                </c:pt>
                <c:pt idx="226">
                  <c:v>51.915140491135304</c:v>
                </c:pt>
                <c:pt idx="227">
                  <c:v>51.9151404929313</c:v>
                </c:pt>
                <c:pt idx="228">
                  <c:v>51.915140491256935</c:v>
                </c:pt>
                <c:pt idx="229">
                  <c:v>51.9151404919877</c:v>
                </c:pt>
                <c:pt idx="230">
                  <c:v>51.915140490739596</c:v>
                </c:pt>
                <c:pt idx="231">
                  <c:v>51.915140492657294</c:v>
                </c:pt>
                <c:pt idx="232">
                  <c:v>51.915140490983099</c:v>
                </c:pt>
                <c:pt idx="233">
                  <c:v>51.915140494148901</c:v>
                </c:pt>
                <c:pt idx="234">
                  <c:v>51.915140492139912</c:v>
                </c:pt>
                <c:pt idx="235">
                  <c:v>51.915140493174803</c:v>
                </c:pt>
                <c:pt idx="236">
                  <c:v>51.915140492566003</c:v>
                </c:pt>
                <c:pt idx="237">
                  <c:v>51.915140492839996</c:v>
                </c:pt>
                <c:pt idx="238">
                  <c:v>51.915140491439701</c:v>
                </c:pt>
                <c:pt idx="239">
                  <c:v>51.915140491531105</c:v>
                </c:pt>
                <c:pt idx="240">
                  <c:v>51.915140493022434</c:v>
                </c:pt>
                <c:pt idx="241">
                  <c:v>51.915140492231195</c:v>
                </c:pt>
                <c:pt idx="242">
                  <c:v>51.915140491591899</c:v>
                </c:pt>
                <c:pt idx="243">
                  <c:v>51.915140492505103</c:v>
                </c:pt>
                <c:pt idx="244">
                  <c:v>51.915140492626904</c:v>
                </c:pt>
                <c:pt idx="245">
                  <c:v>51.915140491409296</c:v>
                </c:pt>
                <c:pt idx="246">
                  <c:v>51.915140491591899</c:v>
                </c:pt>
                <c:pt idx="247">
                  <c:v>51.915140492322394</c:v>
                </c:pt>
                <c:pt idx="248">
                  <c:v>51.915140492352897</c:v>
                </c:pt>
                <c:pt idx="249">
                  <c:v>51.915140491622154</c:v>
                </c:pt>
                <c:pt idx="250">
                  <c:v>51.915140492961697</c:v>
                </c:pt>
                <c:pt idx="251">
                  <c:v>51.915140492505103</c:v>
                </c:pt>
                <c:pt idx="252">
                  <c:v>51.915140492839996</c:v>
                </c:pt>
                <c:pt idx="253">
                  <c:v>51.915140490952702</c:v>
                </c:pt>
                <c:pt idx="254">
                  <c:v>51.915140492474698</c:v>
                </c:pt>
                <c:pt idx="255">
                  <c:v>51.915140492352897</c:v>
                </c:pt>
                <c:pt idx="256">
                  <c:v>51.915140490648135</c:v>
                </c:pt>
                <c:pt idx="257">
                  <c:v>51.915140492079011</c:v>
                </c:pt>
                <c:pt idx="258">
                  <c:v>51.915140492596358</c:v>
                </c:pt>
                <c:pt idx="259">
                  <c:v>51.915140492809506</c:v>
                </c:pt>
                <c:pt idx="260">
                  <c:v>51.915140491074396</c:v>
                </c:pt>
                <c:pt idx="261">
                  <c:v>51.915140493235704</c:v>
                </c:pt>
                <c:pt idx="262">
                  <c:v>51.915140493053094</c:v>
                </c:pt>
                <c:pt idx="263">
                  <c:v>51.915140492992194</c:v>
                </c:pt>
                <c:pt idx="264">
                  <c:v>51.915140492839996</c:v>
                </c:pt>
                <c:pt idx="265">
                  <c:v>51.915140491896054</c:v>
                </c:pt>
                <c:pt idx="266">
                  <c:v>51.915140491561495</c:v>
                </c:pt>
                <c:pt idx="267">
                  <c:v>51.915140492687797</c:v>
                </c:pt>
                <c:pt idx="268">
                  <c:v>51.915140491743905</c:v>
                </c:pt>
                <c:pt idx="269">
                  <c:v>51.915140492961697</c:v>
                </c:pt>
                <c:pt idx="270">
                  <c:v>51.915140492079011</c:v>
                </c:pt>
                <c:pt idx="271">
                  <c:v>51.915140491743905</c:v>
                </c:pt>
                <c:pt idx="272">
                  <c:v>51.915140492231195</c:v>
                </c:pt>
                <c:pt idx="273">
                  <c:v>51.915140492718194</c:v>
                </c:pt>
                <c:pt idx="274">
                  <c:v>51.915140492566003</c:v>
                </c:pt>
                <c:pt idx="275">
                  <c:v>51.915140491713437</c:v>
                </c:pt>
                <c:pt idx="276">
                  <c:v>51.915140493509696</c:v>
                </c:pt>
                <c:pt idx="277">
                  <c:v>51.915140493722795</c:v>
                </c:pt>
                <c:pt idx="278">
                  <c:v>51.915140492809506</c:v>
                </c:pt>
                <c:pt idx="279">
                  <c:v>51.915140491409296</c:v>
                </c:pt>
                <c:pt idx="280">
                  <c:v>51.9151404908309</c:v>
                </c:pt>
                <c:pt idx="281">
                  <c:v>51.915140491409296</c:v>
                </c:pt>
                <c:pt idx="282">
                  <c:v>51.915140493753057</c:v>
                </c:pt>
                <c:pt idx="283">
                  <c:v>51.915140491865905</c:v>
                </c:pt>
                <c:pt idx="284">
                  <c:v>51.915140492505103</c:v>
                </c:pt>
                <c:pt idx="285">
                  <c:v>51.915140491135304</c:v>
                </c:pt>
                <c:pt idx="286">
                  <c:v>51.915140491226467</c:v>
                </c:pt>
                <c:pt idx="287">
                  <c:v>51.915140491561495</c:v>
                </c:pt>
                <c:pt idx="288">
                  <c:v>51.915140492048494</c:v>
                </c:pt>
                <c:pt idx="289">
                  <c:v>51.915140493722795</c:v>
                </c:pt>
                <c:pt idx="290">
                  <c:v>51.915140492505103</c:v>
                </c:pt>
                <c:pt idx="291">
                  <c:v>51.915140492322394</c:v>
                </c:pt>
                <c:pt idx="292">
                  <c:v>51.915140492626904</c:v>
                </c:pt>
                <c:pt idx="293">
                  <c:v>51.915140490891801</c:v>
                </c:pt>
                <c:pt idx="294">
                  <c:v>51.915140492322394</c:v>
                </c:pt>
                <c:pt idx="295">
                  <c:v>51.915140491805005</c:v>
                </c:pt>
                <c:pt idx="296">
                  <c:v>51.915140492018097</c:v>
                </c:pt>
                <c:pt idx="297">
                  <c:v>51.915140491713437</c:v>
                </c:pt>
                <c:pt idx="298">
                  <c:v>51.915140492505103</c:v>
                </c:pt>
                <c:pt idx="299">
                  <c:v>51.915140493144257</c:v>
                </c:pt>
                <c:pt idx="300">
                  <c:v>51.915140491348183</c:v>
                </c:pt>
                <c:pt idx="301">
                  <c:v>51.915140491256935</c:v>
                </c:pt>
                <c:pt idx="302">
                  <c:v>51.915140491531105</c:v>
                </c:pt>
                <c:pt idx="303">
                  <c:v>51.915140491531105</c:v>
                </c:pt>
                <c:pt idx="304">
                  <c:v>51.915140492505103</c:v>
                </c:pt>
                <c:pt idx="305">
                  <c:v>51.915140493387895</c:v>
                </c:pt>
                <c:pt idx="306">
                  <c:v>51.915140491911544</c:v>
                </c:pt>
                <c:pt idx="307">
                  <c:v>51.915140492276798</c:v>
                </c:pt>
                <c:pt idx="308">
                  <c:v>51.915140492596358</c:v>
                </c:pt>
                <c:pt idx="309">
                  <c:v>51.915140492261457</c:v>
                </c:pt>
                <c:pt idx="310">
                  <c:v>51.915140492048494</c:v>
                </c:pt>
                <c:pt idx="311">
                  <c:v>51.915140491957196</c:v>
                </c:pt>
                <c:pt idx="312">
                  <c:v>51.915140491378899</c:v>
                </c:pt>
                <c:pt idx="313">
                  <c:v>51.915140491652622</c:v>
                </c:pt>
                <c:pt idx="314">
                  <c:v>51.915140492520401</c:v>
                </c:pt>
                <c:pt idx="315">
                  <c:v>51.915140492626904</c:v>
                </c:pt>
                <c:pt idx="316">
                  <c:v>51.915140491805005</c:v>
                </c:pt>
                <c:pt idx="317">
                  <c:v>51.915140491972394</c:v>
                </c:pt>
                <c:pt idx="318">
                  <c:v>51.915140492033295</c:v>
                </c:pt>
                <c:pt idx="319">
                  <c:v>51.915140492626904</c:v>
                </c:pt>
                <c:pt idx="320">
                  <c:v>51.915140492687797</c:v>
                </c:pt>
                <c:pt idx="321">
                  <c:v>51.915140491561495</c:v>
                </c:pt>
                <c:pt idx="322">
                  <c:v>51.915140492429003</c:v>
                </c:pt>
                <c:pt idx="323">
                  <c:v>51.915140491941997</c:v>
                </c:pt>
                <c:pt idx="324">
                  <c:v>51.915140491439701</c:v>
                </c:pt>
                <c:pt idx="325">
                  <c:v>51.915140491561495</c:v>
                </c:pt>
                <c:pt idx="326">
                  <c:v>51.915140492352897</c:v>
                </c:pt>
                <c:pt idx="327">
                  <c:v>51.915140492246152</c:v>
                </c:pt>
                <c:pt idx="328">
                  <c:v>51.9151404929313</c:v>
                </c:pt>
                <c:pt idx="329">
                  <c:v>51.915140491135304</c:v>
                </c:pt>
                <c:pt idx="330">
                  <c:v>51.915140490998297</c:v>
                </c:pt>
                <c:pt idx="331">
                  <c:v>51.915140493113896</c:v>
                </c:pt>
                <c:pt idx="332">
                  <c:v>51.915140491698253</c:v>
                </c:pt>
                <c:pt idx="333">
                  <c:v>51.9151404928704</c:v>
                </c:pt>
                <c:pt idx="334">
                  <c:v>51.915140492048494</c:v>
                </c:pt>
                <c:pt idx="335">
                  <c:v>51.915140493570597</c:v>
                </c:pt>
                <c:pt idx="336">
                  <c:v>51.915140491485396</c:v>
                </c:pt>
                <c:pt idx="337">
                  <c:v>51.915140493509696</c:v>
                </c:pt>
                <c:pt idx="338">
                  <c:v>51.9151404929313</c:v>
                </c:pt>
                <c:pt idx="339">
                  <c:v>51.915140492018097</c:v>
                </c:pt>
                <c:pt idx="340">
                  <c:v>51.915140491865905</c:v>
                </c:pt>
                <c:pt idx="341">
                  <c:v>51.915140492139912</c:v>
                </c:pt>
                <c:pt idx="342">
                  <c:v>51.915140492413798</c:v>
                </c:pt>
                <c:pt idx="343">
                  <c:v>51.915140491743905</c:v>
                </c:pt>
                <c:pt idx="344">
                  <c:v>51.915140491698253</c:v>
                </c:pt>
                <c:pt idx="345">
                  <c:v>51.915140492352897</c:v>
                </c:pt>
                <c:pt idx="346">
                  <c:v>51.915140492718194</c:v>
                </c:pt>
                <c:pt idx="347">
                  <c:v>51.915140491485396</c:v>
                </c:pt>
                <c:pt idx="348">
                  <c:v>51.91514049168309</c:v>
                </c:pt>
                <c:pt idx="349">
                  <c:v>51.915140491622154</c:v>
                </c:pt>
                <c:pt idx="350">
                  <c:v>51.915140492611705</c:v>
                </c:pt>
                <c:pt idx="351">
                  <c:v>51.915140491241758</c:v>
                </c:pt>
                <c:pt idx="352">
                  <c:v>51.915140491713437</c:v>
                </c:pt>
                <c:pt idx="353">
                  <c:v>51.915140492977002</c:v>
                </c:pt>
                <c:pt idx="354">
                  <c:v>51.915140493281257</c:v>
                </c:pt>
                <c:pt idx="355">
                  <c:v>51.915140492413798</c:v>
                </c:pt>
                <c:pt idx="356">
                  <c:v>51.915140491546097</c:v>
                </c:pt>
                <c:pt idx="357">
                  <c:v>51.915140492276798</c:v>
                </c:pt>
                <c:pt idx="358">
                  <c:v>51.915140491256935</c:v>
                </c:pt>
                <c:pt idx="359">
                  <c:v>51.915140490632957</c:v>
                </c:pt>
                <c:pt idx="360">
                  <c:v>51.915140492079011</c:v>
                </c:pt>
                <c:pt idx="361">
                  <c:v>51.915140492246152</c:v>
                </c:pt>
                <c:pt idx="362">
                  <c:v>51.915140493098505</c:v>
                </c:pt>
                <c:pt idx="363">
                  <c:v>51.915140492155103</c:v>
                </c:pt>
                <c:pt idx="364">
                  <c:v>51.91514049133302</c:v>
                </c:pt>
                <c:pt idx="365">
                  <c:v>51.915140493357335</c:v>
                </c:pt>
                <c:pt idx="366">
                  <c:v>51.915140492748534</c:v>
                </c:pt>
                <c:pt idx="367">
                  <c:v>51.9151404918507</c:v>
                </c:pt>
                <c:pt idx="368">
                  <c:v>51.915140491302637</c:v>
                </c:pt>
                <c:pt idx="369">
                  <c:v>51.915140492566003</c:v>
                </c:pt>
                <c:pt idx="370">
                  <c:v>51.915140491896054</c:v>
                </c:pt>
                <c:pt idx="371">
                  <c:v>51.915140491820196</c:v>
                </c:pt>
                <c:pt idx="372">
                  <c:v>51.915140492170302</c:v>
                </c:pt>
                <c:pt idx="373">
                  <c:v>51.9151404921246</c:v>
                </c:pt>
                <c:pt idx="374">
                  <c:v>51.915140492322394</c:v>
                </c:pt>
                <c:pt idx="375">
                  <c:v>51.915140491393934</c:v>
                </c:pt>
                <c:pt idx="376">
                  <c:v>51.915140492352897</c:v>
                </c:pt>
                <c:pt idx="377">
                  <c:v>51.915140492170302</c:v>
                </c:pt>
                <c:pt idx="378">
                  <c:v>51.915140492337542</c:v>
                </c:pt>
                <c:pt idx="379">
                  <c:v>51.915140491865905</c:v>
                </c:pt>
                <c:pt idx="380">
                  <c:v>51.915140491759395</c:v>
                </c:pt>
                <c:pt idx="381">
                  <c:v>51.915140491805005</c:v>
                </c:pt>
                <c:pt idx="382">
                  <c:v>51.915140492839996</c:v>
                </c:pt>
                <c:pt idx="383">
                  <c:v>51.915140492992194</c:v>
                </c:pt>
                <c:pt idx="384">
                  <c:v>51.915140492702996</c:v>
                </c:pt>
                <c:pt idx="385">
                  <c:v>51.915140491500594</c:v>
                </c:pt>
                <c:pt idx="386">
                  <c:v>51.915140492276798</c:v>
                </c:pt>
                <c:pt idx="387">
                  <c:v>51.915140492474698</c:v>
                </c:pt>
                <c:pt idx="388">
                  <c:v>51.915140492368195</c:v>
                </c:pt>
                <c:pt idx="389">
                  <c:v>51.915140491272098</c:v>
                </c:pt>
                <c:pt idx="390">
                  <c:v>51.915140492505103</c:v>
                </c:pt>
                <c:pt idx="391">
                  <c:v>51.91514049121119</c:v>
                </c:pt>
                <c:pt idx="392">
                  <c:v>51.915140491713437</c:v>
                </c:pt>
                <c:pt idx="393">
                  <c:v>51.915140491926799</c:v>
                </c:pt>
                <c:pt idx="394">
                  <c:v>51.915140491043857</c:v>
                </c:pt>
                <c:pt idx="395">
                  <c:v>51.9151404921246</c:v>
                </c:pt>
                <c:pt idx="396">
                  <c:v>51.915140491607005</c:v>
                </c:pt>
                <c:pt idx="397">
                  <c:v>51.9151404918507</c:v>
                </c:pt>
                <c:pt idx="398">
                  <c:v>51.915140492094196</c:v>
                </c:pt>
                <c:pt idx="399">
                  <c:v>51.915140492855201</c:v>
                </c:pt>
                <c:pt idx="400">
                  <c:v>51.915140491774594</c:v>
                </c:pt>
                <c:pt idx="401">
                  <c:v>51.9151404915767</c:v>
                </c:pt>
                <c:pt idx="402">
                  <c:v>51.915140492291997</c:v>
                </c:pt>
                <c:pt idx="403">
                  <c:v>51.915140492139912</c:v>
                </c:pt>
                <c:pt idx="404">
                  <c:v>51.915140492718194</c:v>
                </c:pt>
                <c:pt idx="405">
                  <c:v>51.915140492033295</c:v>
                </c:pt>
                <c:pt idx="406">
                  <c:v>51.915140493037796</c:v>
                </c:pt>
                <c:pt idx="407">
                  <c:v>51.915140491591899</c:v>
                </c:pt>
                <c:pt idx="408">
                  <c:v>51.915140491470197</c:v>
                </c:pt>
                <c:pt idx="409">
                  <c:v>51.915140491941997</c:v>
                </c:pt>
                <c:pt idx="410">
                  <c:v>51.915140492170302</c:v>
                </c:pt>
                <c:pt idx="411">
                  <c:v>51.915140492322394</c:v>
                </c:pt>
                <c:pt idx="412">
                  <c:v>51.915140491409296</c:v>
                </c:pt>
                <c:pt idx="413">
                  <c:v>51.915140492307295</c:v>
                </c:pt>
                <c:pt idx="414">
                  <c:v>51.915140492048494</c:v>
                </c:pt>
                <c:pt idx="415">
                  <c:v>51.915140492779102</c:v>
                </c:pt>
                <c:pt idx="416">
                  <c:v>51.91514049121119</c:v>
                </c:pt>
                <c:pt idx="417">
                  <c:v>51.915140492246152</c:v>
                </c:pt>
                <c:pt idx="418">
                  <c:v>51.9151404915767</c:v>
                </c:pt>
                <c:pt idx="419">
                  <c:v>51.915140491409296</c:v>
                </c:pt>
                <c:pt idx="420">
                  <c:v>51.915140490800496</c:v>
                </c:pt>
                <c:pt idx="421">
                  <c:v>51.9151404928704</c:v>
                </c:pt>
                <c:pt idx="422">
                  <c:v>51.915140492079011</c:v>
                </c:pt>
                <c:pt idx="423">
                  <c:v>51.915140492215997</c:v>
                </c:pt>
                <c:pt idx="424">
                  <c:v>51.9151404918507</c:v>
                </c:pt>
                <c:pt idx="425">
                  <c:v>51.915140492033295</c:v>
                </c:pt>
                <c:pt idx="426">
                  <c:v>51.915140491865905</c:v>
                </c:pt>
                <c:pt idx="427">
                  <c:v>51.915140491424495</c:v>
                </c:pt>
                <c:pt idx="428">
                  <c:v>51.915140490785298</c:v>
                </c:pt>
                <c:pt idx="429">
                  <c:v>51.91514049077</c:v>
                </c:pt>
                <c:pt idx="430">
                  <c:v>51.915140492002898</c:v>
                </c:pt>
                <c:pt idx="431">
                  <c:v>51.915140492885598</c:v>
                </c:pt>
                <c:pt idx="432">
                  <c:v>51.915140492094196</c:v>
                </c:pt>
                <c:pt idx="433">
                  <c:v>51.915140491546097</c:v>
                </c:pt>
                <c:pt idx="434">
                  <c:v>51.915140491180999</c:v>
                </c:pt>
                <c:pt idx="435">
                  <c:v>51.915140492566003</c:v>
                </c:pt>
                <c:pt idx="436">
                  <c:v>51.915140491972394</c:v>
                </c:pt>
                <c:pt idx="437">
                  <c:v>51.915140493053094</c:v>
                </c:pt>
                <c:pt idx="438">
                  <c:v>51.915140491896054</c:v>
                </c:pt>
                <c:pt idx="439">
                  <c:v>51.915140490648135</c:v>
                </c:pt>
                <c:pt idx="440">
                  <c:v>51.915140492626904</c:v>
                </c:pt>
                <c:pt idx="441">
                  <c:v>51.915140492033295</c:v>
                </c:pt>
                <c:pt idx="442">
                  <c:v>51.915140491591899</c:v>
                </c:pt>
                <c:pt idx="443">
                  <c:v>51.915140491591899</c:v>
                </c:pt>
                <c:pt idx="444">
                  <c:v>51.915140490754801</c:v>
                </c:pt>
                <c:pt idx="445">
                  <c:v>51.915140492748534</c:v>
                </c:pt>
                <c:pt idx="446">
                  <c:v>51.915140491881104</c:v>
                </c:pt>
                <c:pt idx="447">
                  <c:v>51.915140491531105</c:v>
                </c:pt>
                <c:pt idx="448">
                  <c:v>51.915140492109401</c:v>
                </c:pt>
                <c:pt idx="449">
                  <c:v>51.915140492291997</c:v>
                </c:pt>
                <c:pt idx="450">
                  <c:v>51.915140493707312</c:v>
                </c:pt>
                <c:pt idx="451">
                  <c:v>51.915140491865905</c:v>
                </c:pt>
                <c:pt idx="452">
                  <c:v>51.915140491409296</c:v>
                </c:pt>
                <c:pt idx="453">
                  <c:v>51.915140492916095</c:v>
                </c:pt>
                <c:pt idx="454">
                  <c:v>51.915140493053094</c:v>
                </c:pt>
                <c:pt idx="455">
                  <c:v>51.915140491820196</c:v>
                </c:pt>
                <c:pt idx="456">
                  <c:v>51.915140492474698</c:v>
                </c:pt>
                <c:pt idx="457">
                  <c:v>51.915140490724397</c:v>
                </c:pt>
                <c:pt idx="458">
                  <c:v>51.915140491028801</c:v>
                </c:pt>
                <c:pt idx="459">
                  <c:v>51.915140492550812</c:v>
                </c:pt>
                <c:pt idx="460">
                  <c:v>51.915140491941997</c:v>
                </c:pt>
                <c:pt idx="461">
                  <c:v>51.915140491728899</c:v>
                </c:pt>
                <c:pt idx="462">
                  <c:v>51.915140491135304</c:v>
                </c:pt>
                <c:pt idx="463">
                  <c:v>51.915140493083342</c:v>
                </c:pt>
                <c:pt idx="464">
                  <c:v>51.915140492109401</c:v>
                </c:pt>
                <c:pt idx="465">
                  <c:v>51.915140491591899</c:v>
                </c:pt>
                <c:pt idx="466">
                  <c:v>51.915140491759395</c:v>
                </c:pt>
                <c:pt idx="467">
                  <c:v>51.915140491728899</c:v>
                </c:pt>
                <c:pt idx="468">
                  <c:v>51.915140492352897</c:v>
                </c:pt>
                <c:pt idx="469">
                  <c:v>51.915140492429003</c:v>
                </c:pt>
                <c:pt idx="470">
                  <c:v>51.915140492383394</c:v>
                </c:pt>
                <c:pt idx="471">
                  <c:v>51.915140493296278</c:v>
                </c:pt>
                <c:pt idx="472">
                  <c:v>51.915140492170302</c:v>
                </c:pt>
                <c:pt idx="473">
                  <c:v>51.915140492291997</c:v>
                </c:pt>
                <c:pt idx="474">
                  <c:v>51.915140492291997</c:v>
                </c:pt>
                <c:pt idx="475">
                  <c:v>51.915140493372704</c:v>
                </c:pt>
                <c:pt idx="476">
                  <c:v>51.915140492413798</c:v>
                </c:pt>
                <c:pt idx="477">
                  <c:v>51.915140493448796</c:v>
                </c:pt>
                <c:pt idx="478">
                  <c:v>51.915140492276798</c:v>
                </c:pt>
                <c:pt idx="479">
                  <c:v>51.915140491150495</c:v>
                </c:pt>
                <c:pt idx="480">
                  <c:v>51.915140491652622</c:v>
                </c:pt>
                <c:pt idx="481">
                  <c:v>51.915140492839996</c:v>
                </c:pt>
                <c:pt idx="482">
                  <c:v>51.915140492824811</c:v>
                </c:pt>
                <c:pt idx="483">
                  <c:v>51.915140493159598</c:v>
                </c:pt>
                <c:pt idx="484">
                  <c:v>51.9151404918507</c:v>
                </c:pt>
                <c:pt idx="485">
                  <c:v>51.915140492489911</c:v>
                </c:pt>
                <c:pt idx="486">
                  <c:v>51.915140492733258</c:v>
                </c:pt>
                <c:pt idx="487">
                  <c:v>51.915140491743905</c:v>
                </c:pt>
                <c:pt idx="488">
                  <c:v>51.915140491743905</c:v>
                </c:pt>
                <c:pt idx="489">
                  <c:v>51.915140492018097</c:v>
                </c:pt>
                <c:pt idx="490">
                  <c:v>51.915140491972394</c:v>
                </c:pt>
                <c:pt idx="491">
                  <c:v>51.915140492383394</c:v>
                </c:pt>
                <c:pt idx="492">
                  <c:v>51.9151404921855</c:v>
                </c:pt>
                <c:pt idx="493">
                  <c:v>51.915140492626904</c:v>
                </c:pt>
                <c:pt idx="494">
                  <c:v>51.91514049133302</c:v>
                </c:pt>
                <c:pt idx="495">
                  <c:v>51.915140491607005</c:v>
                </c:pt>
                <c:pt idx="496">
                  <c:v>51.915140491652622</c:v>
                </c:pt>
                <c:pt idx="497">
                  <c:v>51.915140491865905</c:v>
                </c:pt>
                <c:pt idx="498">
                  <c:v>51.915140492155103</c:v>
                </c:pt>
                <c:pt idx="499">
                  <c:v>51.9151404934792</c:v>
                </c:pt>
                <c:pt idx="500">
                  <c:v>51.915140492809506</c:v>
                </c:pt>
                <c:pt idx="501">
                  <c:v>51.915140491881104</c:v>
                </c:pt>
                <c:pt idx="502">
                  <c:v>51.915140492002898</c:v>
                </c:pt>
                <c:pt idx="503">
                  <c:v>51.915140491226467</c:v>
                </c:pt>
                <c:pt idx="504">
                  <c:v>51.915140492702996</c:v>
                </c:pt>
                <c:pt idx="505">
                  <c:v>51.915140492718194</c:v>
                </c:pt>
                <c:pt idx="506">
                  <c:v>51.915140491028801</c:v>
                </c:pt>
                <c:pt idx="507">
                  <c:v>51.915140491789799</c:v>
                </c:pt>
                <c:pt idx="508">
                  <c:v>51.915140491196034</c:v>
                </c:pt>
                <c:pt idx="509">
                  <c:v>51.915140492109401</c:v>
                </c:pt>
                <c:pt idx="510">
                  <c:v>51.9151404915767</c:v>
                </c:pt>
                <c:pt idx="511">
                  <c:v>51.915140492413798</c:v>
                </c:pt>
                <c:pt idx="512">
                  <c:v>51.915140492276798</c:v>
                </c:pt>
                <c:pt idx="513">
                  <c:v>51.9151404921855</c:v>
                </c:pt>
                <c:pt idx="514">
                  <c:v>51.915140492961697</c:v>
                </c:pt>
                <c:pt idx="515">
                  <c:v>51.91514049267245</c:v>
                </c:pt>
                <c:pt idx="516">
                  <c:v>51.915140492109401</c:v>
                </c:pt>
                <c:pt idx="517">
                  <c:v>51.915140492155103</c:v>
                </c:pt>
                <c:pt idx="518">
                  <c:v>51.915140491531105</c:v>
                </c:pt>
                <c:pt idx="519">
                  <c:v>51.915140492033295</c:v>
                </c:pt>
                <c:pt idx="520">
                  <c:v>51.915140493159598</c:v>
                </c:pt>
                <c:pt idx="521">
                  <c:v>51.915140490815702</c:v>
                </c:pt>
                <c:pt idx="522">
                  <c:v>51.915140492413798</c:v>
                </c:pt>
                <c:pt idx="523">
                  <c:v>51.915140492748534</c:v>
                </c:pt>
                <c:pt idx="524">
                  <c:v>51.915140492809506</c:v>
                </c:pt>
                <c:pt idx="525">
                  <c:v>51.915140492824811</c:v>
                </c:pt>
                <c:pt idx="526">
                  <c:v>51.915140492444294</c:v>
                </c:pt>
                <c:pt idx="527">
                  <c:v>51.91514049131785</c:v>
                </c:pt>
                <c:pt idx="528">
                  <c:v>51.91514049131785</c:v>
                </c:pt>
                <c:pt idx="529">
                  <c:v>51.915140492337542</c:v>
                </c:pt>
                <c:pt idx="530">
                  <c:v>51.91514049133302</c:v>
                </c:pt>
                <c:pt idx="531">
                  <c:v>51.915140492763896</c:v>
                </c:pt>
                <c:pt idx="532">
                  <c:v>51.915140492657294</c:v>
                </c:pt>
                <c:pt idx="533">
                  <c:v>51.915140492505103</c:v>
                </c:pt>
                <c:pt idx="534">
                  <c:v>51.915140492018097</c:v>
                </c:pt>
                <c:pt idx="535">
                  <c:v>51.915140491713437</c:v>
                </c:pt>
                <c:pt idx="536">
                  <c:v>51.915140492839996</c:v>
                </c:pt>
                <c:pt idx="537">
                  <c:v>51.915140491941997</c:v>
                </c:pt>
                <c:pt idx="538">
                  <c:v>51.915140491424495</c:v>
                </c:pt>
                <c:pt idx="539">
                  <c:v>51.915140491926799</c:v>
                </c:pt>
                <c:pt idx="540">
                  <c:v>51.915140492824811</c:v>
                </c:pt>
                <c:pt idx="541">
                  <c:v>51.915140491728899</c:v>
                </c:pt>
                <c:pt idx="542">
                  <c:v>51.91514049267245</c:v>
                </c:pt>
                <c:pt idx="543">
                  <c:v>51.915140492048494</c:v>
                </c:pt>
                <c:pt idx="544">
                  <c:v>51.915140492337542</c:v>
                </c:pt>
                <c:pt idx="545">
                  <c:v>51.915140491424495</c:v>
                </c:pt>
                <c:pt idx="546">
                  <c:v>51.915140492018097</c:v>
                </c:pt>
                <c:pt idx="547">
                  <c:v>51.915140492611705</c:v>
                </c:pt>
                <c:pt idx="548">
                  <c:v>51.915140492231195</c:v>
                </c:pt>
                <c:pt idx="549">
                  <c:v>51.915140491135304</c:v>
                </c:pt>
                <c:pt idx="550">
                  <c:v>51.91514049267245</c:v>
                </c:pt>
                <c:pt idx="551">
                  <c:v>51.9151404915767</c:v>
                </c:pt>
                <c:pt idx="552">
                  <c:v>51.915140491256935</c:v>
                </c:pt>
                <c:pt idx="553">
                  <c:v>51.915140492063799</c:v>
                </c:pt>
                <c:pt idx="554">
                  <c:v>51.915140491302637</c:v>
                </c:pt>
                <c:pt idx="555">
                  <c:v>51.915140491622154</c:v>
                </c:pt>
                <c:pt idx="556">
                  <c:v>51.915140491820196</c:v>
                </c:pt>
                <c:pt idx="557">
                  <c:v>51.915140492733258</c:v>
                </c:pt>
                <c:pt idx="558">
                  <c:v>51.915140492215997</c:v>
                </c:pt>
                <c:pt idx="559">
                  <c:v>51.915140492505103</c:v>
                </c:pt>
                <c:pt idx="560">
                  <c:v>51.915140493083342</c:v>
                </c:pt>
                <c:pt idx="561">
                  <c:v>51.915140491667835</c:v>
                </c:pt>
                <c:pt idx="562">
                  <c:v>51.915140491820196</c:v>
                </c:pt>
                <c:pt idx="563">
                  <c:v>51.915140490587397</c:v>
                </c:pt>
                <c:pt idx="564">
                  <c:v>51.915140492231195</c:v>
                </c:pt>
                <c:pt idx="565">
                  <c:v>51.915140492337542</c:v>
                </c:pt>
                <c:pt idx="566">
                  <c:v>51.915140492718194</c:v>
                </c:pt>
                <c:pt idx="567">
                  <c:v>51.915140491652622</c:v>
                </c:pt>
                <c:pt idx="568">
                  <c:v>51.915140492307295</c:v>
                </c:pt>
                <c:pt idx="569">
                  <c:v>51.915140490907</c:v>
                </c:pt>
                <c:pt idx="570">
                  <c:v>51.915140493113896</c:v>
                </c:pt>
                <c:pt idx="571">
                  <c:v>51.915140490983099</c:v>
                </c:pt>
                <c:pt idx="572">
                  <c:v>51.915140491820196</c:v>
                </c:pt>
                <c:pt idx="573">
                  <c:v>51.915140492276798</c:v>
                </c:pt>
                <c:pt idx="574">
                  <c:v>51.915140492687797</c:v>
                </c:pt>
                <c:pt idx="575">
                  <c:v>51.915140491698253</c:v>
                </c:pt>
                <c:pt idx="576">
                  <c:v>51.915140492352897</c:v>
                </c:pt>
                <c:pt idx="577">
                  <c:v>51.915140492398457</c:v>
                </c:pt>
                <c:pt idx="578">
                  <c:v>51.915140492033295</c:v>
                </c:pt>
                <c:pt idx="579">
                  <c:v>51.915140491378899</c:v>
                </c:pt>
                <c:pt idx="580">
                  <c:v>51.915140492079011</c:v>
                </c:pt>
                <c:pt idx="581">
                  <c:v>51.915140492170302</c:v>
                </c:pt>
                <c:pt idx="582">
                  <c:v>51.915140491150495</c:v>
                </c:pt>
                <c:pt idx="583">
                  <c:v>51.915140492611705</c:v>
                </c:pt>
                <c:pt idx="584">
                  <c:v>51.915140492550812</c:v>
                </c:pt>
                <c:pt idx="585">
                  <c:v>51.915140492474698</c:v>
                </c:pt>
                <c:pt idx="586">
                  <c:v>51.915140491835494</c:v>
                </c:pt>
                <c:pt idx="587">
                  <c:v>51.915140492109401</c:v>
                </c:pt>
                <c:pt idx="588">
                  <c:v>51.915140491028801</c:v>
                </c:pt>
                <c:pt idx="589">
                  <c:v>51.915140490785298</c:v>
                </c:pt>
                <c:pt idx="590">
                  <c:v>51.915140492520401</c:v>
                </c:pt>
                <c:pt idx="591">
                  <c:v>51.915140492566003</c:v>
                </c:pt>
                <c:pt idx="592">
                  <c:v>51.915140491287254</c:v>
                </c:pt>
                <c:pt idx="593">
                  <c:v>51.915140492063799</c:v>
                </c:pt>
                <c:pt idx="594">
                  <c:v>51.915140491728899</c:v>
                </c:pt>
                <c:pt idx="595">
                  <c:v>51.915140491180999</c:v>
                </c:pt>
                <c:pt idx="596">
                  <c:v>51.915140492109401</c:v>
                </c:pt>
                <c:pt idx="597">
                  <c:v>51.915140492535599</c:v>
                </c:pt>
                <c:pt idx="598">
                  <c:v>51.915140492033295</c:v>
                </c:pt>
                <c:pt idx="599">
                  <c:v>51.915140491607005</c:v>
                </c:pt>
                <c:pt idx="600">
                  <c:v>51.915140492581202</c:v>
                </c:pt>
                <c:pt idx="601">
                  <c:v>51.915140491363353</c:v>
                </c:pt>
                <c:pt idx="602">
                  <c:v>51.915140492916095</c:v>
                </c:pt>
                <c:pt idx="603">
                  <c:v>51.915140491820196</c:v>
                </c:pt>
                <c:pt idx="604">
                  <c:v>51.9151404921855</c:v>
                </c:pt>
                <c:pt idx="605">
                  <c:v>51.915140491957196</c:v>
                </c:pt>
                <c:pt idx="606">
                  <c:v>51.915140491500594</c:v>
                </c:pt>
                <c:pt idx="607">
                  <c:v>51.915140491272098</c:v>
                </c:pt>
                <c:pt idx="608">
                  <c:v>51.915140490557</c:v>
                </c:pt>
                <c:pt idx="609">
                  <c:v>51.915140492611705</c:v>
                </c:pt>
                <c:pt idx="610">
                  <c:v>51.915140492596358</c:v>
                </c:pt>
                <c:pt idx="611">
                  <c:v>51.91514049077</c:v>
                </c:pt>
                <c:pt idx="612">
                  <c:v>51.915140492429003</c:v>
                </c:pt>
                <c:pt idx="613">
                  <c:v>51.915140491941997</c:v>
                </c:pt>
                <c:pt idx="614">
                  <c:v>51.915140492596358</c:v>
                </c:pt>
                <c:pt idx="615">
                  <c:v>51.915140492276798</c:v>
                </c:pt>
                <c:pt idx="616">
                  <c:v>51.915140491500594</c:v>
                </c:pt>
                <c:pt idx="617">
                  <c:v>51.915140491743905</c:v>
                </c:pt>
                <c:pt idx="618">
                  <c:v>51.915140492444294</c:v>
                </c:pt>
                <c:pt idx="619">
                  <c:v>51.915140491348183</c:v>
                </c:pt>
                <c:pt idx="620">
                  <c:v>51.915140492596358</c:v>
                </c:pt>
                <c:pt idx="621">
                  <c:v>51.915140492094196</c:v>
                </c:pt>
                <c:pt idx="622">
                  <c:v>51.915140492550812</c:v>
                </c:pt>
                <c:pt idx="623">
                  <c:v>51.915140491957196</c:v>
                </c:pt>
                <c:pt idx="624">
                  <c:v>51.91514049220055</c:v>
                </c:pt>
                <c:pt idx="625">
                  <c:v>51.915140491820196</c:v>
                </c:pt>
                <c:pt idx="626">
                  <c:v>51.915140492033295</c:v>
                </c:pt>
                <c:pt idx="627">
                  <c:v>51.915140491470197</c:v>
                </c:pt>
                <c:pt idx="628">
                  <c:v>51.915140492048494</c:v>
                </c:pt>
                <c:pt idx="629">
                  <c:v>51.915140492155103</c:v>
                </c:pt>
                <c:pt idx="630">
                  <c:v>51.915140492215997</c:v>
                </c:pt>
                <c:pt idx="631">
                  <c:v>51.915140491789799</c:v>
                </c:pt>
                <c:pt idx="632">
                  <c:v>51.915140493083342</c:v>
                </c:pt>
                <c:pt idx="633">
                  <c:v>51.915140492992194</c:v>
                </c:pt>
                <c:pt idx="634">
                  <c:v>51.91514049168309</c:v>
                </c:pt>
                <c:pt idx="635">
                  <c:v>51.9151404918507</c:v>
                </c:pt>
                <c:pt idx="636">
                  <c:v>51.915140491637352</c:v>
                </c:pt>
                <c:pt idx="637">
                  <c:v>51.915140492276798</c:v>
                </c:pt>
                <c:pt idx="638">
                  <c:v>51.915140491789799</c:v>
                </c:pt>
                <c:pt idx="639">
                  <c:v>51.915140491759395</c:v>
                </c:pt>
                <c:pt idx="640">
                  <c:v>51.915140492429003</c:v>
                </c:pt>
                <c:pt idx="641">
                  <c:v>51.915140492550812</c:v>
                </c:pt>
                <c:pt idx="642">
                  <c:v>51.915140491165801</c:v>
                </c:pt>
                <c:pt idx="643">
                  <c:v>51.915140492626904</c:v>
                </c:pt>
                <c:pt idx="644">
                  <c:v>51.915140491789799</c:v>
                </c:pt>
                <c:pt idx="645">
                  <c:v>51.915140491881104</c:v>
                </c:pt>
                <c:pt idx="646">
                  <c:v>51.915140491454999</c:v>
                </c:pt>
                <c:pt idx="647">
                  <c:v>51.915140491120106</c:v>
                </c:pt>
                <c:pt idx="648">
                  <c:v>51.915140491652622</c:v>
                </c:pt>
                <c:pt idx="649">
                  <c:v>51.915140491165801</c:v>
                </c:pt>
                <c:pt idx="650">
                  <c:v>51.915140491439701</c:v>
                </c:pt>
                <c:pt idx="651">
                  <c:v>51.915140492079011</c:v>
                </c:pt>
                <c:pt idx="652">
                  <c:v>51.915140490891801</c:v>
                </c:pt>
                <c:pt idx="653">
                  <c:v>51.915140490998297</c:v>
                </c:pt>
                <c:pt idx="654">
                  <c:v>51.9151404921246</c:v>
                </c:pt>
                <c:pt idx="655">
                  <c:v>51.915140491165801</c:v>
                </c:pt>
                <c:pt idx="656">
                  <c:v>51.915140492079011</c:v>
                </c:pt>
                <c:pt idx="657">
                  <c:v>51.915140491896054</c:v>
                </c:pt>
                <c:pt idx="658">
                  <c:v>51.915140491667835</c:v>
                </c:pt>
                <c:pt idx="659">
                  <c:v>51.915140491805005</c:v>
                </c:pt>
                <c:pt idx="660">
                  <c:v>51.915140491774594</c:v>
                </c:pt>
                <c:pt idx="661">
                  <c:v>51.915140491972394</c:v>
                </c:pt>
                <c:pt idx="662">
                  <c:v>51.915140490937496</c:v>
                </c:pt>
                <c:pt idx="663">
                  <c:v>51.91514049133302</c:v>
                </c:pt>
                <c:pt idx="664">
                  <c:v>51.915140491941997</c:v>
                </c:pt>
                <c:pt idx="665">
                  <c:v>51.915140491622154</c:v>
                </c:pt>
                <c:pt idx="666">
                  <c:v>51.915140491074396</c:v>
                </c:pt>
                <c:pt idx="667">
                  <c:v>51.9151404919877</c:v>
                </c:pt>
                <c:pt idx="668">
                  <c:v>51.915140491165801</c:v>
                </c:pt>
                <c:pt idx="669">
                  <c:v>51.915140491911544</c:v>
                </c:pt>
                <c:pt idx="670">
                  <c:v>51.915140490891801</c:v>
                </c:pt>
                <c:pt idx="671">
                  <c:v>51.915140491941997</c:v>
                </c:pt>
                <c:pt idx="672">
                  <c:v>51.915140491470197</c:v>
                </c:pt>
                <c:pt idx="673">
                  <c:v>51.915140491728899</c:v>
                </c:pt>
                <c:pt idx="674">
                  <c:v>51.91514049220055</c:v>
                </c:pt>
                <c:pt idx="675">
                  <c:v>51.915140492733258</c:v>
                </c:pt>
                <c:pt idx="676">
                  <c:v>51.915140491759395</c:v>
                </c:pt>
                <c:pt idx="677">
                  <c:v>51.915140491256935</c:v>
                </c:pt>
                <c:pt idx="678">
                  <c:v>51.915140492489911</c:v>
                </c:pt>
                <c:pt idx="679">
                  <c:v>51.915140490785298</c:v>
                </c:pt>
                <c:pt idx="680">
                  <c:v>51.915140492018097</c:v>
                </c:pt>
                <c:pt idx="681">
                  <c:v>51.915140491439701</c:v>
                </c:pt>
                <c:pt idx="682">
                  <c:v>51.915140491865905</c:v>
                </c:pt>
                <c:pt idx="683">
                  <c:v>51.915140490983099</c:v>
                </c:pt>
                <c:pt idx="684">
                  <c:v>51.915140492231195</c:v>
                </c:pt>
                <c:pt idx="685">
                  <c:v>51.915140493098505</c:v>
                </c:pt>
                <c:pt idx="686">
                  <c:v>51.915140489704442</c:v>
                </c:pt>
                <c:pt idx="687">
                  <c:v>51.915140491941997</c:v>
                </c:pt>
                <c:pt idx="688">
                  <c:v>51.915140492474698</c:v>
                </c:pt>
                <c:pt idx="689">
                  <c:v>51.915140489826257</c:v>
                </c:pt>
                <c:pt idx="690">
                  <c:v>51.915140492611705</c:v>
                </c:pt>
                <c:pt idx="691">
                  <c:v>51.915140491561495</c:v>
                </c:pt>
                <c:pt idx="692">
                  <c:v>51.91514049131785</c:v>
                </c:pt>
                <c:pt idx="693">
                  <c:v>51.915140491561495</c:v>
                </c:pt>
                <c:pt idx="694">
                  <c:v>51.915140490480901</c:v>
                </c:pt>
                <c:pt idx="695">
                  <c:v>51.915140492520401</c:v>
                </c:pt>
                <c:pt idx="696">
                  <c:v>51.915140491591899</c:v>
                </c:pt>
                <c:pt idx="697">
                  <c:v>51.91514049077</c:v>
                </c:pt>
                <c:pt idx="698">
                  <c:v>51.915140493433412</c:v>
                </c:pt>
                <c:pt idx="699">
                  <c:v>51.91514049168309</c:v>
                </c:pt>
                <c:pt idx="700">
                  <c:v>51.915140490724397</c:v>
                </c:pt>
                <c:pt idx="701">
                  <c:v>51.915140490907</c:v>
                </c:pt>
                <c:pt idx="702">
                  <c:v>51.915140491439701</c:v>
                </c:pt>
                <c:pt idx="703">
                  <c:v>51.915140491713437</c:v>
                </c:pt>
                <c:pt idx="704">
                  <c:v>51.915140492368195</c:v>
                </c:pt>
                <c:pt idx="705">
                  <c:v>51.915140491454999</c:v>
                </c:pt>
                <c:pt idx="706">
                  <c:v>51.915140492246152</c:v>
                </c:pt>
                <c:pt idx="707">
                  <c:v>51.9151404915158</c:v>
                </c:pt>
                <c:pt idx="708">
                  <c:v>51.915140491439701</c:v>
                </c:pt>
                <c:pt idx="709">
                  <c:v>51.915140491180999</c:v>
                </c:pt>
                <c:pt idx="710">
                  <c:v>51.915140491409296</c:v>
                </c:pt>
                <c:pt idx="711">
                  <c:v>51.915140491713437</c:v>
                </c:pt>
                <c:pt idx="712">
                  <c:v>51.915140491911544</c:v>
                </c:pt>
                <c:pt idx="713">
                  <c:v>51.915140492581202</c:v>
                </c:pt>
                <c:pt idx="714">
                  <c:v>51.9151404915158</c:v>
                </c:pt>
                <c:pt idx="715">
                  <c:v>51.915140490952702</c:v>
                </c:pt>
                <c:pt idx="716">
                  <c:v>51.915140492368195</c:v>
                </c:pt>
                <c:pt idx="717">
                  <c:v>51.915140490785298</c:v>
                </c:pt>
                <c:pt idx="718">
                  <c:v>51.915140491378899</c:v>
                </c:pt>
                <c:pt idx="719">
                  <c:v>51.915140491637352</c:v>
                </c:pt>
                <c:pt idx="720">
                  <c:v>51.915140490907</c:v>
                </c:pt>
                <c:pt idx="721">
                  <c:v>51.915140491789799</c:v>
                </c:pt>
                <c:pt idx="722">
                  <c:v>51.91514049131785</c:v>
                </c:pt>
                <c:pt idx="723">
                  <c:v>51.915140492550812</c:v>
                </c:pt>
                <c:pt idx="724">
                  <c:v>51.9151404918507</c:v>
                </c:pt>
                <c:pt idx="725">
                  <c:v>51.915140492733258</c:v>
                </c:pt>
                <c:pt idx="726">
                  <c:v>51.915140491196034</c:v>
                </c:pt>
                <c:pt idx="727">
                  <c:v>51.915140492109401</c:v>
                </c:pt>
                <c:pt idx="728">
                  <c:v>51.9151404928704</c:v>
                </c:pt>
                <c:pt idx="729">
                  <c:v>51.915140491698253</c:v>
                </c:pt>
                <c:pt idx="730">
                  <c:v>51.915140491941997</c:v>
                </c:pt>
                <c:pt idx="731">
                  <c:v>51.915140492413798</c:v>
                </c:pt>
                <c:pt idx="732">
                  <c:v>51.915140491941997</c:v>
                </c:pt>
                <c:pt idx="733">
                  <c:v>51.915140490709199</c:v>
                </c:pt>
                <c:pt idx="734">
                  <c:v>51.915140491591899</c:v>
                </c:pt>
                <c:pt idx="735">
                  <c:v>51.915140491043857</c:v>
                </c:pt>
                <c:pt idx="736">
                  <c:v>51.9151404918507</c:v>
                </c:pt>
                <c:pt idx="737">
                  <c:v>51.915140491241758</c:v>
                </c:pt>
                <c:pt idx="738">
                  <c:v>51.915140491546097</c:v>
                </c:pt>
                <c:pt idx="739">
                  <c:v>51.91514049220055</c:v>
                </c:pt>
                <c:pt idx="740">
                  <c:v>51.915140492033295</c:v>
                </c:pt>
                <c:pt idx="741">
                  <c:v>51.915140491378899</c:v>
                </c:pt>
                <c:pt idx="742">
                  <c:v>51.915140492337542</c:v>
                </c:pt>
                <c:pt idx="743">
                  <c:v>51.915140491698253</c:v>
                </c:pt>
                <c:pt idx="744">
                  <c:v>51.915140492398457</c:v>
                </c:pt>
                <c:pt idx="745">
                  <c:v>51.915140492063799</c:v>
                </c:pt>
                <c:pt idx="746">
                  <c:v>51.91514049220055</c:v>
                </c:pt>
                <c:pt idx="747">
                  <c:v>51.915140492246152</c:v>
                </c:pt>
                <c:pt idx="748">
                  <c:v>51.915140491972394</c:v>
                </c:pt>
                <c:pt idx="749">
                  <c:v>51.9151404921855</c:v>
                </c:pt>
                <c:pt idx="750">
                  <c:v>51.915140491637352</c:v>
                </c:pt>
                <c:pt idx="751">
                  <c:v>51.915140491881104</c:v>
                </c:pt>
                <c:pt idx="752">
                  <c:v>51.915140489887158</c:v>
                </c:pt>
                <c:pt idx="753">
                  <c:v>51.915140493190002</c:v>
                </c:pt>
                <c:pt idx="754">
                  <c:v>51.915140491546097</c:v>
                </c:pt>
                <c:pt idx="755">
                  <c:v>51.9151404911049</c:v>
                </c:pt>
                <c:pt idx="756">
                  <c:v>51.915140492718194</c:v>
                </c:pt>
                <c:pt idx="757">
                  <c:v>51.915140492794244</c:v>
                </c:pt>
                <c:pt idx="758">
                  <c:v>51.915140491454999</c:v>
                </c:pt>
                <c:pt idx="759">
                  <c:v>51.915140491348183</c:v>
                </c:pt>
                <c:pt idx="760">
                  <c:v>51.915140492626904</c:v>
                </c:pt>
                <c:pt idx="761">
                  <c:v>51.915140491607005</c:v>
                </c:pt>
                <c:pt idx="762">
                  <c:v>51.915140491393934</c:v>
                </c:pt>
                <c:pt idx="763">
                  <c:v>51.915140492916095</c:v>
                </c:pt>
                <c:pt idx="764">
                  <c:v>51.915140493250895</c:v>
                </c:pt>
                <c:pt idx="765">
                  <c:v>51.915140491896054</c:v>
                </c:pt>
                <c:pt idx="766">
                  <c:v>51.9151404921246</c:v>
                </c:pt>
                <c:pt idx="767">
                  <c:v>51.9151404915767</c:v>
                </c:pt>
                <c:pt idx="768">
                  <c:v>51.915140493053094</c:v>
                </c:pt>
                <c:pt idx="769">
                  <c:v>51.915140490328696</c:v>
                </c:pt>
                <c:pt idx="770">
                  <c:v>51.915140491637352</c:v>
                </c:pt>
                <c:pt idx="771">
                  <c:v>51.9151404909679</c:v>
                </c:pt>
                <c:pt idx="772">
                  <c:v>51.915140490998297</c:v>
                </c:pt>
                <c:pt idx="773">
                  <c:v>51.915140491531105</c:v>
                </c:pt>
                <c:pt idx="774">
                  <c:v>51.915140490298057</c:v>
                </c:pt>
                <c:pt idx="775">
                  <c:v>51.915140491454999</c:v>
                </c:pt>
                <c:pt idx="776">
                  <c:v>51.915140491059205</c:v>
                </c:pt>
                <c:pt idx="777">
                  <c:v>51.915140493844298</c:v>
                </c:pt>
                <c:pt idx="778">
                  <c:v>51.9151404918507</c:v>
                </c:pt>
                <c:pt idx="779">
                  <c:v>51.915140491409296</c:v>
                </c:pt>
                <c:pt idx="780">
                  <c:v>51.915140491652622</c:v>
                </c:pt>
                <c:pt idx="781">
                  <c:v>51.915140490937496</c:v>
                </c:pt>
                <c:pt idx="782">
                  <c:v>51.915140491972394</c:v>
                </c:pt>
                <c:pt idx="783">
                  <c:v>51.915140490648135</c:v>
                </c:pt>
                <c:pt idx="784">
                  <c:v>51.915140490465596</c:v>
                </c:pt>
                <c:pt idx="785">
                  <c:v>51.915140492611705</c:v>
                </c:pt>
                <c:pt idx="786">
                  <c:v>51.915140491485396</c:v>
                </c:pt>
                <c:pt idx="787">
                  <c:v>51.915140491454999</c:v>
                </c:pt>
                <c:pt idx="788">
                  <c:v>51.915140491424495</c:v>
                </c:pt>
                <c:pt idx="789">
                  <c:v>51.915140492641974</c:v>
                </c:pt>
                <c:pt idx="790">
                  <c:v>51.9151404919877</c:v>
                </c:pt>
                <c:pt idx="791">
                  <c:v>51.915140492261457</c:v>
                </c:pt>
                <c:pt idx="792">
                  <c:v>51.915140491485396</c:v>
                </c:pt>
                <c:pt idx="793">
                  <c:v>51.915140490983099</c:v>
                </c:pt>
                <c:pt idx="794">
                  <c:v>51.915140490845999</c:v>
                </c:pt>
                <c:pt idx="795">
                  <c:v>51.915140492977002</c:v>
                </c:pt>
                <c:pt idx="796">
                  <c:v>51.915140492276798</c:v>
                </c:pt>
                <c:pt idx="797">
                  <c:v>51.915140491713437</c:v>
                </c:pt>
                <c:pt idx="798">
                  <c:v>51.915140490891801</c:v>
                </c:pt>
                <c:pt idx="799">
                  <c:v>51.9151404921855</c:v>
                </c:pt>
                <c:pt idx="800">
                  <c:v>51.915140491378899</c:v>
                </c:pt>
                <c:pt idx="801">
                  <c:v>51.915140491424495</c:v>
                </c:pt>
                <c:pt idx="802">
                  <c:v>51.915140493646341</c:v>
                </c:pt>
                <c:pt idx="803">
                  <c:v>51.915140492246152</c:v>
                </c:pt>
                <c:pt idx="804">
                  <c:v>51.915140492139912</c:v>
                </c:pt>
                <c:pt idx="805">
                  <c:v>51.915140492291997</c:v>
                </c:pt>
                <c:pt idx="806">
                  <c:v>51.915140491135304</c:v>
                </c:pt>
                <c:pt idx="807">
                  <c:v>51.915140492505103</c:v>
                </c:pt>
                <c:pt idx="808">
                  <c:v>51.915140491652622</c:v>
                </c:pt>
                <c:pt idx="809">
                  <c:v>51.915140492718194</c:v>
                </c:pt>
                <c:pt idx="810">
                  <c:v>51.91514049267245</c:v>
                </c:pt>
                <c:pt idx="811">
                  <c:v>51.915140490176505</c:v>
                </c:pt>
                <c:pt idx="812">
                  <c:v>51.915140491789799</c:v>
                </c:pt>
                <c:pt idx="813">
                  <c:v>51.915140492626904</c:v>
                </c:pt>
                <c:pt idx="814">
                  <c:v>51.915140491470197</c:v>
                </c:pt>
                <c:pt idx="815">
                  <c:v>51.915140491485396</c:v>
                </c:pt>
                <c:pt idx="816">
                  <c:v>51.915140489948094</c:v>
                </c:pt>
                <c:pt idx="817">
                  <c:v>51.915140491165801</c:v>
                </c:pt>
                <c:pt idx="818">
                  <c:v>51.915140490983099</c:v>
                </c:pt>
                <c:pt idx="819">
                  <c:v>51.915140491363353</c:v>
                </c:pt>
                <c:pt idx="820">
                  <c:v>51.915140491789799</c:v>
                </c:pt>
                <c:pt idx="821">
                  <c:v>51.915140492733258</c:v>
                </c:pt>
                <c:pt idx="822">
                  <c:v>51.9151404919877</c:v>
                </c:pt>
                <c:pt idx="823">
                  <c:v>51.915140492748534</c:v>
                </c:pt>
                <c:pt idx="824">
                  <c:v>51.915140491059205</c:v>
                </c:pt>
                <c:pt idx="825">
                  <c:v>51.915140492566003</c:v>
                </c:pt>
                <c:pt idx="826">
                  <c:v>51.915140491378899</c:v>
                </c:pt>
                <c:pt idx="827">
                  <c:v>51.915140491196034</c:v>
                </c:pt>
                <c:pt idx="828">
                  <c:v>51.91514049131785</c:v>
                </c:pt>
                <c:pt idx="829">
                  <c:v>51.915140492535599</c:v>
                </c:pt>
                <c:pt idx="830">
                  <c:v>51.915140491256935</c:v>
                </c:pt>
                <c:pt idx="831">
                  <c:v>51.915140491743905</c:v>
                </c:pt>
                <c:pt idx="832">
                  <c:v>51.915140491393934</c:v>
                </c:pt>
                <c:pt idx="833">
                  <c:v>51.915140490800496</c:v>
                </c:pt>
                <c:pt idx="834">
                  <c:v>51.915140491926799</c:v>
                </c:pt>
                <c:pt idx="835">
                  <c:v>51.915140492170302</c:v>
                </c:pt>
                <c:pt idx="836">
                  <c:v>51.915140492535599</c:v>
                </c:pt>
                <c:pt idx="837">
                  <c:v>51.9151404908309</c:v>
                </c:pt>
                <c:pt idx="838">
                  <c:v>51.915140490724397</c:v>
                </c:pt>
                <c:pt idx="839">
                  <c:v>51.915140492155103</c:v>
                </c:pt>
                <c:pt idx="840">
                  <c:v>51.915140491287254</c:v>
                </c:pt>
                <c:pt idx="841">
                  <c:v>51.915140491165801</c:v>
                </c:pt>
                <c:pt idx="842">
                  <c:v>51.915140491728899</c:v>
                </c:pt>
                <c:pt idx="843">
                  <c:v>51.915140490754801</c:v>
                </c:pt>
                <c:pt idx="844">
                  <c:v>51.915140491485396</c:v>
                </c:pt>
                <c:pt idx="845">
                  <c:v>51.915140491363353</c:v>
                </c:pt>
                <c:pt idx="846">
                  <c:v>51.915140491531105</c:v>
                </c:pt>
                <c:pt idx="847">
                  <c:v>51.915140491059205</c:v>
                </c:pt>
                <c:pt idx="848">
                  <c:v>51.915140492779102</c:v>
                </c:pt>
                <c:pt idx="849">
                  <c:v>51.9151404915158</c:v>
                </c:pt>
                <c:pt idx="850">
                  <c:v>51.915140490526497</c:v>
                </c:pt>
                <c:pt idx="851">
                  <c:v>51.915140491500594</c:v>
                </c:pt>
                <c:pt idx="852">
                  <c:v>51.915140491941997</c:v>
                </c:pt>
                <c:pt idx="853">
                  <c:v>51.9151404915158</c:v>
                </c:pt>
                <c:pt idx="854">
                  <c:v>51.915140492641974</c:v>
                </c:pt>
                <c:pt idx="855">
                  <c:v>51.915140491531105</c:v>
                </c:pt>
                <c:pt idx="856">
                  <c:v>51.915140491637352</c:v>
                </c:pt>
                <c:pt idx="857">
                  <c:v>51.915140491896054</c:v>
                </c:pt>
                <c:pt idx="858">
                  <c:v>51.915140491393934</c:v>
                </c:pt>
                <c:pt idx="859">
                  <c:v>51.91514049133302</c:v>
                </c:pt>
                <c:pt idx="860">
                  <c:v>51.9151404924595</c:v>
                </c:pt>
                <c:pt idx="861">
                  <c:v>51.915140492139912</c:v>
                </c:pt>
                <c:pt idx="862">
                  <c:v>51.915140492033295</c:v>
                </c:pt>
                <c:pt idx="863">
                  <c:v>51.915140490952702</c:v>
                </c:pt>
                <c:pt idx="864">
                  <c:v>51.915140490754801</c:v>
                </c:pt>
                <c:pt idx="865">
                  <c:v>51.915140491256935</c:v>
                </c:pt>
                <c:pt idx="866">
                  <c:v>51.91514049131785</c:v>
                </c:pt>
                <c:pt idx="867">
                  <c:v>51.915140491013354</c:v>
                </c:pt>
                <c:pt idx="868">
                  <c:v>51.915140491226467</c:v>
                </c:pt>
                <c:pt idx="869">
                  <c:v>51.915140491789799</c:v>
                </c:pt>
                <c:pt idx="870">
                  <c:v>51.915140491896054</c:v>
                </c:pt>
                <c:pt idx="871">
                  <c:v>51.915140492018097</c:v>
                </c:pt>
                <c:pt idx="872">
                  <c:v>51.915140491165801</c:v>
                </c:pt>
                <c:pt idx="873">
                  <c:v>51.91514049131785</c:v>
                </c:pt>
                <c:pt idx="874">
                  <c:v>51.9151404919877</c:v>
                </c:pt>
                <c:pt idx="875">
                  <c:v>51.91514049133302</c:v>
                </c:pt>
                <c:pt idx="876">
                  <c:v>51.915140491302637</c:v>
                </c:pt>
                <c:pt idx="877">
                  <c:v>51.915140491150495</c:v>
                </c:pt>
                <c:pt idx="878">
                  <c:v>51.915140491820196</c:v>
                </c:pt>
                <c:pt idx="879">
                  <c:v>51.915140491074396</c:v>
                </c:pt>
                <c:pt idx="880">
                  <c:v>51.915140492048494</c:v>
                </c:pt>
                <c:pt idx="881">
                  <c:v>51.915140492368195</c:v>
                </c:pt>
                <c:pt idx="882">
                  <c:v>51.915140492002898</c:v>
                </c:pt>
                <c:pt idx="883">
                  <c:v>51.915140493129201</c:v>
                </c:pt>
                <c:pt idx="884">
                  <c:v>51.915140492337542</c:v>
                </c:pt>
                <c:pt idx="885">
                  <c:v>51.915140491500594</c:v>
                </c:pt>
                <c:pt idx="886">
                  <c:v>51.915140491743905</c:v>
                </c:pt>
                <c:pt idx="887">
                  <c:v>51.915140491713437</c:v>
                </c:pt>
                <c:pt idx="888">
                  <c:v>51.915140491561495</c:v>
                </c:pt>
                <c:pt idx="889">
                  <c:v>51.915140490130803</c:v>
                </c:pt>
                <c:pt idx="890">
                  <c:v>51.915140491926799</c:v>
                </c:pt>
                <c:pt idx="891">
                  <c:v>51.915140491089694</c:v>
                </c:pt>
                <c:pt idx="892">
                  <c:v>51.915140492885598</c:v>
                </c:pt>
                <c:pt idx="893">
                  <c:v>51.915140492246152</c:v>
                </c:pt>
                <c:pt idx="894">
                  <c:v>51.915140491561495</c:v>
                </c:pt>
                <c:pt idx="895">
                  <c:v>51.9151404915767</c:v>
                </c:pt>
                <c:pt idx="896">
                  <c:v>51.915140491500594</c:v>
                </c:pt>
                <c:pt idx="897">
                  <c:v>51.915140492977002</c:v>
                </c:pt>
                <c:pt idx="898">
                  <c:v>51.915140491424495</c:v>
                </c:pt>
                <c:pt idx="899">
                  <c:v>51.915140492246152</c:v>
                </c:pt>
                <c:pt idx="900">
                  <c:v>51.915140491256935</c:v>
                </c:pt>
                <c:pt idx="901">
                  <c:v>51.915140492489911</c:v>
                </c:pt>
                <c:pt idx="902">
                  <c:v>51.915140491972394</c:v>
                </c:pt>
                <c:pt idx="903">
                  <c:v>51.915140491743905</c:v>
                </c:pt>
                <c:pt idx="904">
                  <c:v>51.915140491378899</c:v>
                </c:pt>
                <c:pt idx="905">
                  <c:v>51.91514049077</c:v>
                </c:pt>
                <c:pt idx="906">
                  <c:v>51.915140491500594</c:v>
                </c:pt>
                <c:pt idx="907">
                  <c:v>51.915140491059205</c:v>
                </c:pt>
                <c:pt idx="908">
                  <c:v>51.915140491470197</c:v>
                </c:pt>
                <c:pt idx="909">
                  <c:v>51.915140492018097</c:v>
                </c:pt>
                <c:pt idx="910">
                  <c:v>51.9151404918507</c:v>
                </c:pt>
                <c:pt idx="911">
                  <c:v>51.915140491180999</c:v>
                </c:pt>
                <c:pt idx="912">
                  <c:v>51.91514049168309</c:v>
                </c:pt>
                <c:pt idx="913">
                  <c:v>51.915140490907</c:v>
                </c:pt>
                <c:pt idx="914">
                  <c:v>51.915140491957196</c:v>
                </c:pt>
                <c:pt idx="915">
                  <c:v>51.915140492002898</c:v>
                </c:pt>
                <c:pt idx="916">
                  <c:v>51.915140492307295</c:v>
                </c:pt>
                <c:pt idx="917">
                  <c:v>51.915140491728899</c:v>
                </c:pt>
                <c:pt idx="918">
                  <c:v>51.915140490739596</c:v>
                </c:pt>
                <c:pt idx="919">
                  <c:v>51.915140491622154</c:v>
                </c:pt>
                <c:pt idx="920">
                  <c:v>51.915140492155103</c:v>
                </c:pt>
                <c:pt idx="921">
                  <c:v>51.915140490495993</c:v>
                </c:pt>
                <c:pt idx="922">
                  <c:v>51.91514049133302</c:v>
                </c:pt>
                <c:pt idx="923">
                  <c:v>51.915140490739596</c:v>
                </c:pt>
                <c:pt idx="924">
                  <c:v>51.915140491135304</c:v>
                </c:pt>
                <c:pt idx="925">
                  <c:v>51.915140491150495</c:v>
                </c:pt>
                <c:pt idx="926">
                  <c:v>51.915140491485396</c:v>
                </c:pt>
                <c:pt idx="927">
                  <c:v>51.915140492657294</c:v>
                </c:pt>
                <c:pt idx="928">
                  <c:v>51.915140491713437</c:v>
                </c:pt>
                <c:pt idx="929">
                  <c:v>51.915140491439701</c:v>
                </c:pt>
                <c:pt idx="930">
                  <c:v>51.915140491500594</c:v>
                </c:pt>
                <c:pt idx="931">
                  <c:v>51.915140489872094</c:v>
                </c:pt>
                <c:pt idx="932">
                  <c:v>51.915140493433412</c:v>
                </c:pt>
                <c:pt idx="933">
                  <c:v>51.9151404915767</c:v>
                </c:pt>
                <c:pt idx="934">
                  <c:v>51.915140491911544</c:v>
                </c:pt>
                <c:pt idx="935">
                  <c:v>51.915140491667835</c:v>
                </c:pt>
                <c:pt idx="936">
                  <c:v>51.915140491835494</c:v>
                </c:pt>
                <c:pt idx="937">
                  <c:v>51.9151404921246</c:v>
                </c:pt>
                <c:pt idx="938">
                  <c:v>51.915140491089694</c:v>
                </c:pt>
                <c:pt idx="939">
                  <c:v>51.915140491667835</c:v>
                </c:pt>
                <c:pt idx="940">
                  <c:v>51.915140491074396</c:v>
                </c:pt>
                <c:pt idx="941">
                  <c:v>51.915140490663298</c:v>
                </c:pt>
                <c:pt idx="942">
                  <c:v>51.915140492033295</c:v>
                </c:pt>
                <c:pt idx="943">
                  <c:v>51.915140491500594</c:v>
                </c:pt>
                <c:pt idx="944">
                  <c:v>51.9151404919877</c:v>
                </c:pt>
                <c:pt idx="945">
                  <c:v>51.915140490313235</c:v>
                </c:pt>
                <c:pt idx="946">
                  <c:v>51.9151404919877</c:v>
                </c:pt>
                <c:pt idx="947">
                  <c:v>51.915140492170302</c:v>
                </c:pt>
                <c:pt idx="948">
                  <c:v>51.915140491196034</c:v>
                </c:pt>
                <c:pt idx="949">
                  <c:v>51.915140491424495</c:v>
                </c:pt>
                <c:pt idx="950">
                  <c:v>51.915140491926799</c:v>
                </c:pt>
                <c:pt idx="951">
                  <c:v>51.915140490785298</c:v>
                </c:pt>
                <c:pt idx="952">
                  <c:v>51.915140491896054</c:v>
                </c:pt>
                <c:pt idx="953">
                  <c:v>51.9151404915767</c:v>
                </c:pt>
                <c:pt idx="954">
                  <c:v>51.915140491272098</c:v>
                </c:pt>
                <c:pt idx="955">
                  <c:v>51.915140491789799</c:v>
                </c:pt>
                <c:pt idx="956">
                  <c:v>51.915140490480901</c:v>
                </c:pt>
                <c:pt idx="957">
                  <c:v>51.915140490891801</c:v>
                </c:pt>
                <c:pt idx="958">
                  <c:v>51.915140491424495</c:v>
                </c:pt>
                <c:pt idx="959">
                  <c:v>51.9151404918507</c:v>
                </c:pt>
                <c:pt idx="960">
                  <c:v>51.915140491135304</c:v>
                </c:pt>
                <c:pt idx="961">
                  <c:v>51.915140491561495</c:v>
                </c:pt>
                <c:pt idx="962">
                  <c:v>51.915140491546097</c:v>
                </c:pt>
                <c:pt idx="963">
                  <c:v>51.915140492170302</c:v>
                </c:pt>
                <c:pt idx="964">
                  <c:v>51.915140492215997</c:v>
                </c:pt>
                <c:pt idx="965">
                  <c:v>51.915140491698253</c:v>
                </c:pt>
                <c:pt idx="966">
                  <c:v>51.915140492855201</c:v>
                </c:pt>
                <c:pt idx="967">
                  <c:v>51.915140492368195</c:v>
                </c:pt>
                <c:pt idx="968">
                  <c:v>51.915140493083342</c:v>
                </c:pt>
                <c:pt idx="969">
                  <c:v>51.915140491287254</c:v>
                </c:pt>
                <c:pt idx="970">
                  <c:v>51.915140490069902</c:v>
                </c:pt>
                <c:pt idx="971">
                  <c:v>51.915140492474698</c:v>
                </c:pt>
                <c:pt idx="972">
                  <c:v>51.915140492246152</c:v>
                </c:pt>
                <c:pt idx="973">
                  <c:v>51.915140490191703</c:v>
                </c:pt>
                <c:pt idx="974">
                  <c:v>51.915140492626904</c:v>
                </c:pt>
                <c:pt idx="975">
                  <c:v>51.915140492489911</c:v>
                </c:pt>
                <c:pt idx="976">
                  <c:v>51.915140490206895</c:v>
                </c:pt>
                <c:pt idx="977">
                  <c:v>51.9151404918507</c:v>
                </c:pt>
                <c:pt idx="978">
                  <c:v>51.915140491302637</c:v>
                </c:pt>
                <c:pt idx="979">
                  <c:v>51.915140491774594</c:v>
                </c:pt>
                <c:pt idx="980">
                  <c:v>51.915140491743905</c:v>
                </c:pt>
                <c:pt idx="981">
                  <c:v>51.915140492048494</c:v>
                </c:pt>
                <c:pt idx="982">
                  <c:v>51.915140491926799</c:v>
                </c:pt>
                <c:pt idx="983">
                  <c:v>51.915140491226467</c:v>
                </c:pt>
                <c:pt idx="984">
                  <c:v>51.915140491926799</c:v>
                </c:pt>
                <c:pt idx="985">
                  <c:v>51.91514049131785</c:v>
                </c:pt>
                <c:pt idx="986">
                  <c:v>51.915140491531105</c:v>
                </c:pt>
                <c:pt idx="987">
                  <c:v>51.915140491926799</c:v>
                </c:pt>
                <c:pt idx="988">
                  <c:v>51.915140489080457</c:v>
                </c:pt>
                <c:pt idx="989">
                  <c:v>51.915140490709199</c:v>
                </c:pt>
                <c:pt idx="990">
                  <c:v>51.915140492322394</c:v>
                </c:pt>
                <c:pt idx="991">
                  <c:v>51.915140491743905</c:v>
                </c:pt>
                <c:pt idx="992">
                  <c:v>51.91514049168309</c:v>
                </c:pt>
                <c:pt idx="993">
                  <c:v>51.915140491911544</c:v>
                </c:pt>
                <c:pt idx="994">
                  <c:v>51.915140491805005</c:v>
                </c:pt>
                <c:pt idx="995">
                  <c:v>51.915140490922198</c:v>
                </c:pt>
                <c:pt idx="996">
                  <c:v>51.915140491454999</c:v>
                </c:pt>
                <c:pt idx="997">
                  <c:v>51.915140492246152</c:v>
                </c:pt>
                <c:pt idx="998">
                  <c:v>51.91514049294635</c:v>
                </c:pt>
                <c:pt idx="999">
                  <c:v>51.915140490983099</c:v>
                </c:pt>
                <c:pt idx="1000">
                  <c:v>51.915140490800496</c:v>
                </c:pt>
                <c:pt idx="1001">
                  <c:v>51.915140489948094</c:v>
                </c:pt>
                <c:pt idx="1002">
                  <c:v>51.915140491043857</c:v>
                </c:pt>
                <c:pt idx="1003">
                  <c:v>51.915140490754801</c:v>
                </c:pt>
                <c:pt idx="1004">
                  <c:v>51.915140491591899</c:v>
                </c:pt>
                <c:pt idx="1005">
                  <c:v>51.915140491926799</c:v>
                </c:pt>
                <c:pt idx="1006">
                  <c:v>51.915140492444294</c:v>
                </c:pt>
                <c:pt idx="1007">
                  <c:v>51.915140491805005</c:v>
                </c:pt>
                <c:pt idx="1008">
                  <c:v>51.915140491272098</c:v>
                </c:pt>
                <c:pt idx="1009">
                  <c:v>51.915140490998297</c:v>
                </c:pt>
                <c:pt idx="1010">
                  <c:v>51.915140492657294</c:v>
                </c:pt>
                <c:pt idx="1011">
                  <c:v>51.915140490785298</c:v>
                </c:pt>
                <c:pt idx="1012">
                  <c:v>51.91514049077</c:v>
                </c:pt>
                <c:pt idx="1013">
                  <c:v>51.9151404924595</c:v>
                </c:pt>
                <c:pt idx="1014">
                  <c:v>51.915140492794244</c:v>
                </c:pt>
                <c:pt idx="1015">
                  <c:v>51.9151404924595</c:v>
                </c:pt>
                <c:pt idx="1016">
                  <c:v>51.915140491348183</c:v>
                </c:pt>
                <c:pt idx="1017">
                  <c:v>51.915140491226467</c:v>
                </c:pt>
                <c:pt idx="1018">
                  <c:v>51.915140493585803</c:v>
                </c:pt>
                <c:pt idx="1019">
                  <c:v>51.915140491926799</c:v>
                </c:pt>
                <c:pt idx="1020">
                  <c:v>51.915140491728899</c:v>
                </c:pt>
                <c:pt idx="1021">
                  <c:v>51.915140492337542</c:v>
                </c:pt>
                <c:pt idx="1022">
                  <c:v>51.915140491256935</c:v>
                </c:pt>
                <c:pt idx="1023">
                  <c:v>51.915140491881104</c:v>
                </c:pt>
                <c:pt idx="1024">
                  <c:v>51.915140491637352</c:v>
                </c:pt>
                <c:pt idx="1025">
                  <c:v>51.915140492657294</c:v>
                </c:pt>
                <c:pt idx="1026">
                  <c:v>51.915140493022434</c:v>
                </c:pt>
                <c:pt idx="1027">
                  <c:v>51.9151404915767</c:v>
                </c:pt>
                <c:pt idx="1028">
                  <c:v>51.915140492641974</c:v>
                </c:pt>
                <c:pt idx="1029">
                  <c:v>51.915140491059205</c:v>
                </c:pt>
                <c:pt idx="1030">
                  <c:v>51.915140490937496</c:v>
                </c:pt>
                <c:pt idx="1031">
                  <c:v>51.915140493585803</c:v>
                </c:pt>
                <c:pt idx="1032">
                  <c:v>51.915140492094196</c:v>
                </c:pt>
                <c:pt idx="1033">
                  <c:v>51.915140492733258</c:v>
                </c:pt>
                <c:pt idx="1034">
                  <c:v>51.915140492550812</c:v>
                </c:pt>
                <c:pt idx="1035">
                  <c:v>51.915140491485396</c:v>
                </c:pt>
                <c:pt idx="1036">
                  <c:v>51.915140493068158</c:v>
                </c:pt>
                <c:pt idx="1037">
                  <c:v>51.915140492337542</c:v>
                </c:pt>
                <c:pt idx="1038">
                  <c:v>51.915140492215997</c:v>
                </c:pt>
                <c:pt idx="1039">
                  <c:v>51.915140491302637</c:v>
                </c:pt>
                <c:pt idx="1040">
                  <c:v>51.915140493281257</c:v>
                </c:pt>
                <c:pt idx="1041">
                  <c:v>51.915140491820196</c:v>
                </c:pt>
                <c:pt idx="1042">
                  <c:v>51.91514049267245</c:v>
                </c:pt>
                <c:pt idx="1043">
                  <c:v>51.9151404919877</c:v>
                </c:pt>
                <c:pt idx="1044">
                  <c:v>51.915140491820196</c:v>
                </c:pt>
                <c:pt idx="1045">
                  <c:v>51.915140492139912</c:v>
                </c:pt>
                <c:pt idx="1046">
                  <c:v>51.915140492626904</c:v>
                </c:pt>
                <c:pt idx="1047">
                  <c:v>51.915140492063799</c:v>
                </c:pt>
                <c:pt idx="1048">
                  <c:v>51.915140490815702</c:v>
                </c:pt>
                <c:pt idx="1049">
                  <c:v>51.915140491485396</c:v>
                </c:pt>
                <c:pt idx="1050">
                  <c:v>51.915140491667835</c:v>
                </c:pt>
                <c:pt idx="1051">
                  <c:v>51.915140492535599</c:v>
                </c:pt>
                <c:pt idx="1052">
                  <c:v>51.915140491622154</c:v>
                </c:pt>
                <c:pt idx="1053">
                  <c:v>51.915140492596358</c:v>
                </c:pt>
                <c:pt idx="1054">
                  <c:v>51.915140490724397</c:v>
                </c:pt>
                <c:pt idx="1055">
                  <c:v>51.915140491439701</c:v>
                </c:pt>
                <c:pt idx="1056">
                  <c:v>51.915140491789799</c:v>
                </c:pt>
                <c:pt idx="1057">
                  <c:v>51.915140492687797</c:v>
                </c:pt>
                <c:pt idx="1058">
                  <c:v>51.915140491881104</c:v>
                </c:pt>
                <c:pt idx="1059">
                  <c:v>51.915140490815702</c:v>
                </c:pt>
                <c:pt idx="1060">
                  <c:v>51.915140492474698</c:v>
                </c:pt>
                <c:pt idx="1061">
                  <c:v>51.915140493053094</c:v>
                </c:pt>
                <c:pt idx="1062">
                  <c:v>51.915140491241758</c:v>
                </c:pt>
                <c:pt idx="1063">
                  <c:v>51.9151404921246</c:v>
                </c:pt>
                <c:pt idx="1064">
                  <c:v>51.915140491256935</c:v>
                </c:pt>
                <c:pt idx="1065">
                  <c:v>51.9151404919877</c:v>
                </c:pt>
                <c:pt idx="1066">
                  <c:v>51.915140491500594</c:v>
                </c:pt>
                <c:pt idx="1067">
                  <c:v>51.915140492855201</c:v>
                </c:pt>
                <c:pt idx="1068">
                  <c:v>51.9151404915767</c:v>
                </c:pt>
                <c:pt idx="1069">
                  <c:v>51.915140491622154</c:v>
                </c:pt>
                <c:pt idx="1070">
                  <c:v>51.915140491637352</c:v>
                </c:pt>
                <c:pt idx="1071">
                  <c:v>51.915140493296278</c:v>
                </c:pt>
                <c:pt idx="1072">
                  <c:v>51.915140491805005</c:v>
                </c:pt>
                <c:pt idx="1073">
                  <c:v>51.915140490617794</c:v>
                </c:pt>
                <c:pt idx="1074">
                  <c:v>51.915140492048494</c:v>
                </c:pt>
                <c:pt idx="1075">
                  <c:v>51.915140491789799</c:v>
                </c:pt>
                <c:pt idx="1076">
                  <c:v>51.915140490922198</c:v>
                </c:pt>
                <c:pt idx="1077">
                  <c:v>51.915140491561495</c:v>
                </c:pt>
                <c:pt idx="1078">
                  <c:v>51.915140491591899</c:v>
                </c:pt>
                <c:pt idx="1079">
                  <c:v>51.915140492231195</c:v>
                </c:pt>
                <c:pt idx="1080">
                  <c:v>51.915140491667835</c:v>
                </c:pt>
                <c:pt idx="1081">
                  <c:v>51.915140492520401</c:v>
                </c:pt>
                <c:pt idx="1082">
                  <c:v>51.915140491150495</c:v>
                </c:pt>
                <c:pt idx="1083">
                  <c:v>51.9151404909679</c:v>
                </c:pt>
                <c:pt idx="1084">
                  <c:v>51.915140491256935</c:v>
                </c:pt>
                <c:pt idx="1085">
                  <c:v>51.915140493037796</c:v>
                </c:pt>
                <c:pt idx="1086">
                  <c:v>51.915140491424495</c:v>
                </c:pt>
                <c:pt idx="1087">
                  <c:v>51.915140491470197</c:v>
                </c:pt>
                <c:pt idx="1088">
                  <c:v>51.915140492535599</c:v>
                </c:pt>
                <c:pt idx="1089">
                  <c:v>51.915140490511298</c:v>
                </c:pt>
                <c:pt idx="1090">
                  <c:v>51.9151404909679</c:v>
                </c:pt>
                <c:pt idx="1091">
                  <c:v>51.91514049133302</c:v>
                </c:pt>
                <c:pt idx="1092">
                  <c:v>51.915140490952702</c:v>
                </c:pt>
                <c:pt idx="1093">
                  <c:v>51.915140492489911</c:v>
                </c:pt>
                <c:pt idx="1094">
                  <c:v>51.915140491637352</c:v>
                </c:pt>
                <c:pt idx="1095">
                  <c:v>51.9151404918507</c:v>
                </c:pt>
                <c:pt idx="1096">
                  <c:v>51.915140491698253</c:v>
                </c:pt>
                <c:pt idx="1097">
                  <c:v>51.91514049121119</c:v>
                </c:pt>
                <c:pt idx="1098">
                  <c:v>51.915140492276798</c:v>
                </c:pt>
                <c:pt idx="1099">
                  <c:v>51.915140492809506</c:v>
                </c:pt>
                <c:pt idx="1100">
                  <c:v>51.915140491165801</c:v>
                </c:pt>
                <c:pt idx="1101">
                  <c:v>51.915140492337542</c:v>
                </c:pt>
                <c:pt idx="1102">
                  <c:v>51.915140492596358</c:v>
                </c:pt>
                <c:pt idx="1103">
                  <c:v>51.915140492581202</c:v>
                </c:pt>
                <c:pt idx="1104">
                  <c:v>51.915140492398457</c:v>
                </c:pt>
                <c:pt idx="1105">
                  <c:v>51.915140492429003</c:v>
                </c:pt>
                <c:pt idx="1106">
                  <c:v>51.915140491013354</c:v>
                </c:pt>
                <c:pt idx="1107">
                  <c:v>51.915140493159598</c:v>
                </c:pt>
                <c:pt idx="1108">
                  <c:v>51.915140490024299</c:v>
                </c:pt>
                <c:pt idx="1109">
                  <c:v>51.915140491165801</c:v>
                </c:pt>
                <c:pt idx="1110">
                  <c:v>51.915140492977002</c:v>
                </c:pt>
                <c:pt idx="1111">
                  <c:v>51.915140491485396</c:v>
                </c:pt>
                <c:pt idx="1112">
                  <c:v>51.915140490998297</c:v>
                </c:pt>
                <c:pt idx="1113">
                  <c:v>51.915140492322394</c:v>
                </c:pt>
                <c:pt idx="1114">
                  <c:v>51.915140493494334</c:v>
                </c:pt>
                <c:pt idx="1115">
                  <c:v>51.915140492641974</c:v>
                </c:pt>
                <c:pt idx="1116">
                  <c:v>51.915140492596358</c:v>
                </c:pt>
                <c:pt idx="1117">
                  <c:v>51.915140492215997</c:v>
                </c:pt>
                <c:pt idx="1118">
                  <c:v>51.915140492718194</c:v>
                </c:pt>
                <c:pt idx="1119">
                  <c:v>51.915140491470197</c:v>
                </c:pt>
                <c:pt idx="1120">
                  <c:v>51.915140491302637</c:v>
                </c:pt>
                <c:pt idx="1121">
                  <c:v>51.915140492885598</c:v>
                </c:pt>
                <c:pt idx="1122">
                  <c:v>51.915140490952702</c:v>
                </c:pt>
                <c:pt idx="1123">
                  <c:v>51.915140490724397</c:v>
                </c:pt>
                <c:pt idx="1124">
                  <c:v>51.915140490450405</c:v>
                </c:pt>
                <c:pt idx="1125">
                  <c:v>51.915140492033295</c:v>
                </c:pt>
                <c:pt idx="1126">
                  <c:v>51.915140491059205</c:v>
                </c:pt>
                <c:pt idx="1127">
                  <c:v>51.915140491652622</c:v>
                </c:pt>
                <c:pt idx="1128">
                  <c:v>51.915140492368195</c:v>
                </c:pt>
                <c:pt idx="1129">
                  <c:v>51.915140491028801</c:v>
                </c:pt>
                <c:pt idx="1130">
                  <c:v>51.915140491743905</c:v>
                </c:pt>
                <c:pt idx="1131">
                  <c:v>51.915140490952702</c:v>
                </c:pt>
                <c:pt idx="1132">
                  <c:v>51.915140491196034</c:v>
                </c:pt>
                <c:pt idx="1133">
                  <c:v>51.915140491743905</c:v>
                </c:pt>
                <c:pt idx="1134">
                  <c:v>51.915140489613037</c:v>
                </c:pt>
                <c:pt idx="1135">
                  <c:v>51.915140490420001</c:v>
                </c:pt>
                <c:pt idx="1136">
                  <c:v>51.915140492687797</c:v>
                </c:pt>
                <c:pt idx="1137">
                  <c:v>51.915140492398457</c:v>
                </c:pt>
                <c:pt idx="1138">
                  <c:v>51.915140490891801</c:v>
                </c:pt>
                <c:pt idx="1139">
                  <c:v>51.915140492337542</c:v>
                </c:pt>
                <c:pt idx="1140">
                  <c:v>51.915140493326994</c:v>
                </c:pt>
                <c:pt idx="1141">
                  <c:v>51.915140492794244</c:v>
                </c:pt>
                <c:pt idx="1142">
                  <c:v>51.915140490465596</c:v>
                </c:pt>
                <c:pt idx="1143">
                  <c:v>51.915140492002898</c:v>
                </c:pt>
                <c:pt idx="1144">
                  <c:v>51.915140491926799</c:v>
                </c:pt>
                <c:pt idx="1145">
                  <c:v>51.915140492276798</c:v>
                </c:pt>
                <c:pt idx="1146">
                  <c:v>51.915140491759395</c:v>
                </c:pt>
                <c:pt idx="1147">
                  <c:v>51.915140492429003</c:v>
                </c:pt>
                <c:pt idx="1148">
                  <c:v>51.915140492733258</c:v>
                </c:pt>
                <c:pt idx="1149">
                  <c:v>51.915140492687797</c:v>
                </c:pt>
                <c:pt idx="1150">
                  <c:v>51.9151404928704</c:v>
                </c:pt>
                <c:pt idx="1151">
                  <c:v>51.915140490420001</c:v>
                </c:pt>
                <c:pt idx="1152">
                  <c:v>51.9151404919877</c:v>
                </c:pt>
                <c:pt idx="1153">
                  <c:v>51.915140490298057</c:v>
                </c:pt>
                <c:pt idx="1154">
                  <c:v>51.915140491256935</c:v>
                </c:pt>
                <c:pt idx="1155">
                  <c:v>51.915140489232563</c:v>
                </c:pt>
                <c:pt idx="1156">
                  <c:v>51.915140491607005</c:v>
                </c:pt>
                <c:pt idx="1157">
                  <c:v>51.915140491241758</c:v>
                </c:pt>
                <c:pt idx="1158">
                  <c:v>51.915140490907</c:v>
                </c:pt>
                <c:pt idx="1159">
                  <c:v>51.915140490617794</c:v>
                </c:pt>
                <c:pt idx="1160">
                  <c:v>51.9151404911049</c:v>
                </c:pt>
                <c:pt idx="1161">
                  <c:v>51.9151404921246</c:v>
                </c:pt>
                <c:pt idx="1162">
                  <c:v>51.915140492383394</c:v>
                </c:pt>
                <c:pt idx="1163">
                  <c:v>51.915140490785298</c:v>
                </c:pt>
                <c:pt idx="1164">
                  <c:v>51.915140492489911</c:v>
                </c:pt>
                <c:pt idx="1165">
                  <c:v>51.915140491120106</c:v>
                </c:pt>
                <c:pt idx="1166">
                  <c:v>51.915140493220335</c:v>
                </c:pt>
                <c:pt idx="1167">
                  <c:v>51.915140492474698</c:v>
                </c:pt>
                <c:pt idx="1168">
                  <c:v>51.915140490785298</c:v>
                </c:pt>
                <c:pt idx="1169">
                  <c:v>51.915140492702996</c:v>
                </c:pt>
                <c:pt idx="1170">
                  <c:v>51.915140491531105</c:v>
                </c:pt>
                <c:pt idx="1171">
                  <c:v>51.915140491135304</c:v>
                </c:pt>
                <c:pt idx="1172">
                  <c:v>51.915140491789799</c:v>
                </c:pt>
                <c:pt idx="1173">
                  <c:v>51.915140490617794</c:v>
                </c:pt>
                <c:pt idx="1174">
                  <c:v>51.915140491546097</c:v>
                </c:pt>
                <c:pt idx="1175">
                  <c:v>51.9151404911049</c:v>
                </c:pt>
                <c:pt idx="1176">
                  <c:v>51.915140492048494</c:v>
                </c:pt>
                <c:pt idx="1177">
                  <c:v>51.915140492094196</c:v>
                </c:pt>
                <c:pt idx="1178">
                  <c:v>51.915140492596358</c:v>
                </c:pt>
                <c:pt idx="1179">
                  <c:v>51.915140492535599</c:v>
                </c:pt>
                <c:pt idx="1180">
                  <c:v>51.91514049220055</c:v>
                </c:pt>
                <c:pt idx="1181">
                  <c:v>51.915140491256935</c:v>
                </c:pt>
                <c:pt idx="1182">
                  <c:v>51.915140493357335</c:v>
                </c:pt>
                <c:pt idx="1183">
                  <c:v>51.915140492687797</c:v>
                </c:pt>
                <c:pt idx="1184">
                  <c:v>51.915140492885598</c:v>
                </c:pt>
                <c:pt idx="1185">
                  <c:v>51.915140492139912</c:v>
                </c:pt>
                <c:pt idx="1186">
                  <c:v>51.915140493068158</c:v>
                </c:pt>
                <c:pt idx="1187">
                  <c:v>51.915140492018097</c:v>
                </c:pt>
                <c:pt idx="1188">
                  <c:v>51.915140490891801</c:v>
                </c:pt>
                <c:pt idx="1189">
                  <c:v>51.915140492626904</c:v>
                </c:pt>
                <c:pt idx="1190">
                  <c:v>51.915140491439701</c:v>
                </c:pt>
                <c:pt idx="1191">
                  <c:v>51.915140493753057</c:v>
                </c:pt>
                <c:pt idx="1192">
                  <c:v>51.91514049220055</c:v>
                </c:pt>
                <c:pt idx="1193">
                  <c:v>51.915140493555306</c:v>
                </c:pt>
                <c:pt idx="1194">
                  <c:v>51.915140491112282</c:v>
                </c:pt>
                <c:pt idx="1195">
                  <c:v>51.915140492741095</c:v>
                </c:pt>
                <c:pt idx="1196">
                  <c:v>51.915140490374306</c:v>
                </c:pt>
                <c:pt idx="1197">
                  <c:v>51.915140490412234</c:v>
                </c:pt>
                <c:pt idx="1198">
                  <c:v>51.915140492086458</c:v>
                </c:pt>
                <c:pt idx="1199">
                  <c:v>51.915140491325594</c:v>
                </c:pt>
                <c:pt idx="1200">
                  <c:v>51.915140490572199</c:v>
                </c:pt>
                <c:pt idx="1201">
                  <c:v>51.915140491721296</c:v>
                </c:pt>
                <c:pt idx="1202">
                  <c:v>51.915140492071401</c:v>
                </c:pt>
                <c:pt idx="1203">
                  <c:v>51.915140492520401</c:v>
                </c:pt>
                <c:pt idx="1204">
                  <c:v>51.915140491500594</c:v>
                </c:pt>
                <c:pt idx="1205">
                  <c:v>51.915140491203744</c:v>
                </c:pt>
                <c:pt idx="1206">
                  <c:v>51.915140492588812</c:v>
                </c:pt>
                <c:pt idx="1207">
                  <c:v>51.915140490808099</c:v>
                </c:pt>
                <c:pt idx="1208">
                  <c:v>51.915140492368195</c:v>
                </c:pt>
                <c:pt idx="1209">
                  <c:v>51.915140491531105</c:v>
                </c:pt>
                <c:pt idx="1210">
                  <c:v>51.915140491652622</c:v>
                </c:pt>
                <c:pt idx="1211">
                  <c:v>51.915140492566003</c:v>
                </c:pt>
                <c:pt idx="1212">
                  <c:v>51.915140492596358</c:v>
                </c:pt>
                <c:pt idx="1213">
                  <c:v>51.915140491546097</c:v>
                </c:pt>
                <c:pt idx="1214">
                  <c:v>51.915140492641974</c:v>
                </c:pt>
                <c:pt idx="1215">
                  <c:v>51.915140492451911</c:v>
                </c:pt>
                <c:pt idx="1216">
                  <c:v>51.915140491226467</c:v>
                </c:pt>
                <c:pt idx="1217">
                  <c:v>51.91514049306052</c:v>
                </c:pt>
                <c:pt idx="1218">
                  <c:v>51.915140492817194</c:v>
                </c:pt>
                <c:pt idx="1219">
                  <c:v>51.915140491858295</c:v>
                </c:pt>
                <c:pt idx="1220">
                  <c:v>51.915140491949494</c:v>
                </c:pt>
                <c:pt idx="1221">
                  <c:v>51.915140492573599</c:v>
                </c:pt>
                <c:pt idx="1222">
                  <c:v>51.915140491081999</c:v>
                </c:pt>
                <c:pt idx="1223">
                  <c:v>51.9151404925584</c:v>
                </c:pt>
                <c:pt idx="1224">
                  <c:v>51.915140491546097</c:v>
                </c:pt>
                <c:pt idx="1225">
                  <c:v>51.915140489910094</c:v>
                </c:pt>
                <c:pt idx="1226">
                  <c:v>51.915140493349895</c:v>
                </c:pt>
                <c:pt idx="1227">
                  <c:v>51.915140493167144</c:v>
                </c:pt>
                <c:pt idx="1228">
                  <c:v>51.915140492474698</c:v>
                </c:pt>
                <c:pt idx="1229">
                  <c:v>51.915140491066794</c:v>
                </c:pt>
                <c:pt idx="1230">
                  <c:v>51.915140492429003</c:v>
                </c:pt>
                <c:pt idx="1231">
                  <c:v>51.915140492641974</c:v>
                </c:pt>
                <c:pt idx="1232">
                  <c:v>51.915140492086458</c:v>
                </c:pt>
                <c:pt idx="1233">
                  <c:v>51.915140492375812</c:v>
                </c:pt>
                <c:pt idx="1234">
                  <c:v>51.915140493395342</c:v>
                </c:pt>
                <c:pt idx="1235">
                  <c:v>51.915140492520401</c:v>
                </c:pt>
                <c:pt idx="1236">
                  <c:v>51.915140491629998</c:v>
                </c:pt>
                <c:pt idx="1237">
                  <c:v>51.915140491645005</c:v>
                </c:pt>
                <c:pt idx="1238">
                  <c:v>51.915140492276798</c:v>
                </c:pt>
                <c:pt idx="1239">
                  <c:v>51.915140491622154</c:v>
                </c:pt>
                <c:pt idx="1240">
                  <c:v>51.915140491500594</c:v>
                </c:pt>
                <c:pt idx="1241">
                  <c:v>51.915140491637352</c:v>
                </c:pt>
                <c:pt idx="1242">
                  <c:v>51.915140491234098</c:v>
                </c:pt>
                <c:pt idx="1243">
                  <c:v>51.9151404919877</c:v>
                </c:pt>
                <c:pt idx="1244">
                  <c:v>51.915140492687797</c:v>
                </c:pt>
                <c:pt idx="1245">
                  <c:v>51.915140491614622</c:v>
                </c:pt>
                <c:pt idx="1246">
                  <c:v>51.91514049220055</c:v>
                </c:pt>
                <c:pt idx="1247">
                  <c:v>51.915140490077498</c:v>
                </c:pt>
                <c:pt idx="1248">
                  <c:v>51.915140492345294</c:v>
                </c:pt>
                <c:pt idx="1249">
                  <c:v>51.915140492497358</c:v>
                </c:pt>
                <c:pt idx="1250">
                  <c:v>51.915140492489911</c:v>
                </c:pt>
                <c:pt idx="1251">
                  <c:v>51.915140493030194</c:v>
                </c:pt>
                <c:pt idx="1252">
                  <c:v>51.915140492444294</c:v>
                </c:pt>
                <c:pt idx="1253">
                  <c:v>51.915140492345294</c:v>
                </c:pt>
                <c:pt idx="1254">
                  <c:v>51.915140491789799</c:v>
                </c:pt>
                <c:pt idx="1255">
                  <c:v>51.915140490960304</c:v>
                </c:pt>
                <c:pt idx="1256">
                  <c:v>51.915140490587397</c:v>
                </c:pt>
                <c:pt idx="1257">
                  <c:v>51.915140492718194</c:v>
                </c:pt>
                <c:pt idx="1258">
                  <c:v>51.915140491835494</c:v>
                </c:pt>
                <c:pt idx="1259">
                  <c:v>51.915140492086458</c:v>
                </c:pt>
                <c:pt idx="1260">
                  <c:v>51.9151404919877</c:v>
                </c:pt>
                <c:pt idx="1261">
                  <c:v>51.915140491774594</c:v>
                </c:pt>
                <c:pt idx="1262">
                  <c:v>51.915140492786534</c:v>
                </c:pt>
                <c:pt idx="1263">
                  <c:v>51.915140491614622</c:v>
                </c:pt>
                <c:pt idx="1264">
                  <c:v>51.915140491416757</c:v>
                </c:pt>
                <c:pt idx="1265">
                  <c:v>51.91514049121885</c:v>
                </c:pt>
                <c:pt idx="1266">
                  <c:v>51.915140493517157</c:v>
                </c:pt>
                <c:pt idx="1267">
                  <c:v>51.915140492862797</c:v>
                </c:pt>
                <c:pt idx="1268">
                  <c:v>51.915140491409296</c:v>
                </c:pt>
                <c:pt idx="1269">
                  <c:v>51.915140492436457</c:v>
                </c:pt>
                <c:pt idx="1270">
                  <c:v>51.915140491447097</c:v>
                </c:pt>
                <c:pt idx="1271">
                  <c:v>51.915140492855201</c:v>
                </c:pt>
                <c:pt idx="1272">
                  <c:v>51.915140492116997</c:v>
                </c:pt>
                <c:pt idx="1273">
                  <c:v>51.915140492383394</c:v>
                </c:pt>
                <c:pt idx="1274">
                  <c:v>51.915140490777702</c:v>
                </c:pt>
                <c:pt idx="1275">
                  <c:v>51.915140491416757</c:v>
                </c:pt>
                <c:pt idx="1276">
                  <c:v>51.915140491363353</c:v>
                </c:pt>
                <c:pt idx="1277">
                  <c:v>51.91514049060239</c:v>
                </c:pt>
                <c:pt idx="1278">
                  <c:v>51.91514049023715</c:v>
                </c:pt>
                <c:pt idx="1279">
                  <c:v>51.915140492801903</c:v>
                </c:pt>
                <c:pt idx="1280">
                  <c:v>51.915140491835494</c:v>
                </c:pt>
                <c:pt idx="1281">
                  <c:v>51.915140491812345</c:v>
                </c:pt>
                <c:pt idx="1282">
                  <c:v>51.915140492231195</c:v>
                </c:pt>
                <c:pt idx="1283">
                  <c:v>51.915140491066794</c:v>
                </c:pt>
                <c:pt idx="1284">
                  <c:v>51.915140492641974</c:v>
                </c:pt>
                <c:pt idx="1285">
                  <c:v>51.915140490845999</c:v>
                </c:pt>
                <c:pt idx="1286">
                  <c:v>51.915140490998297</c:v>
                </c:pt>
                <c:pt idx="1287">
                  <c:v>51.915140493403094</c:v>
                </c:pt>
                <c:pt idx="1288">
                  <c:v>51.915140491531105</c:v>
                </c:pt>
                <c:pt idx="1289">
                  <c:v>51.9151404914778</c:v>
                </c:pt>
                <c:pt idx="1290">
                  <c:v>51.915140490632957</c:v>
                </c:pt>
                <c:pt idx="1291">
                  <c:v>51.915140491272098</c:v>
                </c:pt>
                <c:pt idx="1292">
                  <c:v>51.915140491652622</c:v>
                </c:pt>
                <c:pt idx="1293">
                  <c:v>51.915140491234098</c:v>
                </c:pt>
                <c:pt idx="1294">
                  <c:v>51.915140491264467</c:v>
                </c:pt>
                <c:pt idx="1295">
                  <c:v>51.915140491919196</c:v>
                </c:pt>
                <c:pt idx="1296">
                  <c:v>51.91514049060239</c:v>
                </c:pt>
                <c:pt idx="1297">
                  <c:v>51.915140491409296</c:v>
                </c:pt>
                <c:pt idx="1298">
                  <c:v>51.915140490168803</c:v>
                </c:pt>
                <c:pt idx="1299">
                  <c:v>51.915140490579965</c:v>
                </c:pt>
                <c:pt idx="1300">
                  <c:v>51.915140489986094</c:v>
                </c:pt>
                <c:pt idx="1301">
                  <c:v>51.915140491013354</c:v>
                </c:pt>
                <c:pt idx="1302">
                  <c:v>51.915140489506804</c:v>
                </c:pt>
                <c:pt idx="1303">
                  <c:v>51.915140488821912</c:v>
                </c:pt>
                <c:pt idx="1304">
                  <c:v>51.915140489453357</c:v>
                </c:pt>
                <c:pt idx="1305">
                  <c:v>51.915140490054711</c:v>
                </c:pt>
                <c:pt idx="1306">
                  <c:v>51.915140489605704</c:v>
                </c:pt>
                <c:pt idx="1307">
                  <c:v>51.915140490412234</c:v>
                </c:pt>
                <c:pt idx="1308">
                  <c:v>51.915140490290405</c:v>
                </c:pt>
                <c:pt idx="1309">
                  <c:v>51.915140489514258</c:v>
                </c:pt>
                <c:pt idx="1310">
                  <c:v>51.915140489483896</c:v>
                </c:pt>
                <c:pt idx="1311">
                  <c:v>51.915140490199299</c:v>
                </c:pt>
                <c:pt idx="1312">
                  <c:v>51.915140491325594</c:v>
                </c:pt>
                <c:pt idx="1313">
                  <c:v>51.915140490199299</c:v>
                </c:pt>
                <c:pt idx="1314">
                  <c:v>51.915140491203744</c:v>
                </c:pt>
                <c:pt idx="1315">
                  <c:v>51.915140490922198</c:v>
                </c:pt>
                <c:pt idx="1316">
                  <c:v>51.915140489856796</c:v>
                </c:pt>
                <c:pt idx="1317">
                  <c:v>51.915140489057798</c:v>
                </c:pt>
                <c:pt idx="1318">
                  <c:v>51.915140490625497</c:v>
                </c:pt>
                <c:pt idx="1319">
                  <c:v>51.915140490663298</c:v>
                </c:pt>
                <c:pt idx="1320">
                  <c:v>51.9151404911049</c:v>
                </c:pt>
                <c:pt idx="1321">
                  <c:v>51.915140490640468</c:v>
                </c:pt>
                <c:pt idx="1322">
                  <c:v>51.915140491485396</c:v>
                </c:pt>
                <c:pt idx="1323">
                  <c:v>51.915140490458</c:v>
                </c:pt>
                <c:pt idx="1324">
                  <c:v>51.915140490199299</c:v>
                </c:pt>
                <c:pt idx="1325">
                  <c:v>51.915140490891801</c:v>
                </c:pt>
                <c:pt idx="1326">
                  <c:v>51.915140491264467</c:v>
                </c:pt>
                <c:pt idx="1327">
                  <c:v>51.915140490739596</c:v>
                </c:pt>
                <c:pt idx="1328">
                  <c:v>51.915140488844706</c:v>
                </c:pt>
                <c:pt idx="1329">
                  <c:v>51.9151404901612</c:v>
                </c:pt>
                <c:pt idx="1330">
                  <c:v>51.915140490823298</c:v>
                </c:pt>
                <c:pt idx="1331">
                  <c:v>51.915140490716794</c:v>
                </c:pt>
                <c:pt idx="1332">
                  <c:v>51.915140491074396</c:v>
                </c:pt>
                <c:pt idx="1333">
                  <c:v>51.9151404915158</c:v>
                </c:pt>
                <c:pt idx="1334">
                  <c:v>51.915140488631494</c:v>
                </c:pt>
                <c:pt idx="1335">
                  <c:v>51.915140490754801</c:v>
                </c:pt>
                <c:pt idx="1336">
                  <c:v>51.91514048925545</c:v>
                </c:pt>
                <c:pt idx="1337">
                  <c:v>51.915140490488497</c:v>
                </c:pt>
                <c:pt idx="1338">
                  <c:v>51.915140491059205</c:v>
                </c:pt>
                <c:pt idx="1339">
                  <c:v>51.915140491569097</c:v>
                </c:pt>
                <c:pt idx="1340">
                  <c:v>51.915140488715295</c:v>
                </c:pt>
                <c:pt idx="1341">
                  <c:v>51.915140490716794</c:v>
                </c:pt>
                <c:pt idx="1342">
                  <c:v>51.915140490876595</c:v>
                </c:pt>
                <c:pt idx="1343">
                  <c:v>51.915140491302637</c:v>
                </c:pt>
                <c:pt idx="1344">
                  <c:v>51.915140488913195</c:v>
                </c:pt>
                <c:pt idx="1345">
                  <c:v>51.915140491439701</c:v>
                </c:pt>
                <c:pt idx="1346">
                  <c:v>51.915140490054711</c:v>
                </c:pt>
                <c:pt idx="1347">
                  <c:v>51.915140490420001</c:v>
                </c:pt>
                <c:pt idx="1348">
                  <c:v>51.915140489635995</c:v>
                </c:pt>
                <c:pt idx="1349">
                  <c:v>51.915140490168803</c:v>
                </c:pt>
                <c:pt idx="1350">
                  <c:v>51.915140490396958</c:v>
                </c:pt>
                <c:pt idx="1351">
                  <c:v>51.915140491203744</c:v>
                </c:pt>
                <c:pt idx="1352">
                  <c:v>51.915140489552257</c:v>
                </c:pt>
                <c:pt idx="1353">
                  <c:v>51.915140491051595</c:v>
                </c:pt>
                <c:pt idx="1354">
                  <c:v>51.915140490115604</c:v>
                </c:pt>
                <c:pt idx="1355">
                  <c:v>51.915140489887158</c:v>
                </c:pt>
                <c:pt idx="1356">
                  <c:v>51.915140489872094</c:v>
                </c:pt>
                <c:pt idx="1357">
                  <c:v>51.915140491500594</c:v>
                </c:pt>
                <c:pt idx="1358">
                  <c:v>51.915140490693894</c:v>
                </c:pt>
                <c:pt idx="1359">
                  <c:v>51.915140490899404</c:v>
                </c:pt>
                <c:pt idx="1360">
                  <c:v>51.915140491896054</c:v>
                </c:pt>
                <c:pt idx="1361">
                  <c:v>51.915140489316222</c:v>
                </c:pt>
                <c:pt idx="1362">
                  <c:v>51.915140489711995</c:v>
                </c:pt>
                <c:pt idx="1363">
                  <c:v>51.915140492528003</c:v>
                </c:pt>
                <c:pt idx="1364">
                  <c:v>51.915140489727342</c:v>
                </c:pt>
                <c:pt idx="1365">
                  <c:v>51.915140490557</c:v>
                </c:pt>
                <c:pt idx="1366">
                  <c:v>51.915140491607005</c:v>
                </c:pt>
                <c:pt idx="1367">
                  <c:v>51.915140491766842</c:v>
                </c:pt>
                <c:pt idx="1368">
                  <c:v>51.91514049023715</c:v>
                </c:pt>
                <c:pt idx="1369">
                  <c:v>51.915140491591899</c:v>
                </c:pt>
                <c:pt idx="1370">
                  <c:v>51.915140488928401</c:v>
                </c:pt>
                <c:pt idx="1371">
                  <c:v>51.915140490290405</c:v>
                </c:pt>
                <c:pt idx="1372">
                  <c:v>51.915140489605704</c:v>
                </c:pt>
                <c:pt idx="1373">
                  <c:v>51.915140490785298</c:v>
                </c:pt>
                <c:pt idx="1374">
                  <c:v>51.915140491393934</c:v>
                </c:pt>
                <c:pt idx="1375">
                  <c:v>51.915140490024299</c:v>
                </c:pt>
                <c:pt idx="1376">
                  <c:v>51.915140490579965</c:v>
                </c:pt>
                <c:pt idx="1377">
                  <c:v>51.915140489491435</c:v>
                </c:pt>
                <c:pt idx="1378">
                  <c:v>51.915140490884198</c:v>
                </c:pt>
                <c:pt idx="1379">
                  <c:v>51.9151404901841</c:v>
                </c:pt>
                <c:pt idx="1380">
                  <c:v>51.915140490731993</c:v>
                </c:pt>
                <c:pt idx="1381">
                  <c:v>51.915140488684905</c:v>
                </c:pt>
                <c:pt idx="1382">
                  <c:v>51.915140491698253</c:v>
                </c:pt>
                <c:pt idx="1383">
                  <c:v>51.915140493106158</c:v>
                </c:pt>
                <c:pt idx="1384">
                  <c:v>51.915140490960304</c:v>
                </c:pt>
                <c:pt idx="1385">
                  <c:v>51.915140488639196</c:v>
                </c:pt>
                <c:pt idx="1386">
                  <c:v>51.915140490267795</c:v>
                </c:pt>
                <c:pt idx="1387">
                  <c:v>51.915140492291997</c:v>
                </c:pt>
                <c:pt idx="1388">
                  <c:v>51.915140490640468</c:v>
                </c:pt>
                <c:pt idx="1389">
                  <c:v>51.915140491523395</c:v>
                </c:pt>
                <c:pt idx="1390">
                  <c:v>51.915140491021205</c:v>
                </c:pt>
                <c:pt idx="1391">
                  <c:v>51.915140489674194</c:v>
                </c:pt>
                <c:pt idx="1392">
                  <c:v>51.915140491698253</c:v>
                </c:pt>
                <c:pt idx="1393">
                  <c:v>51.915140489034997</c:v>
                </c:pt>
                <c:pt idx="1394">
                  <c:v>51.915140488586005</c:v>
                </c:pt>
                <c:pt idx="1395">
                  <c:v>51.915140491378899</c:v>
                </c:pt>
                <c:pt idx="1396">
                  <c:v>51.915140488996897</c:v>
                </c:pt>
                <c:pt idx="1397">
                  <c:v>51.915140490282994</c:v>
                </c:pt>
                <c:pt idx="1398">
                  <c:v>51.915140489499194</c:v>
                </c:pt>
                <c:pt idx="1399">
                  <c:v>51.915140490001399</c:v>
                </c:pt>
                <c:pt idx="1400">
                  <c:v>51.915140489894895</c:v>
                </c:pt>
                <c:pt idx="1401">
                  <c:v>51.915140490891801</c:v>
                </c:pt>
                <c:pt idx="1402">
                  <c:v>51.915140491858295</c:v>
                </c:pt>
                <c:pt idx="1403">
                  <c:v>51.915140490298057</c:v>
                </c:pt>
                <c:pt idx="1404">
                  <c:v>51.915140488053297</c:v>
                </c:pt>
                <c:pt idx="1405">
                  <c:v>51.915140490595</c:v>
                </c:pt>
                <c:pt idx="1406">
                  <c:v>51.915140489735094</c:v>
                </c:pt>
                <c:pt idx="1407">
                  <c:v>51.9151404905341</c:v>
                </c:pt>
                <c:pt idx="1408">
                  <c:v>51.915140489316222</c:v>
                </c:pt>
                <c:pt idx="1409">
                  <c:v>51.915140491903898</c:v>
                </c:pt>
                <c:pt idx="1410">
                  <c:v>51.915140491721296</c:v>
                </c:pt>
                <c:pt idx="1411">
                  <c:v>51.915140492231195</c:v>
                </c:pt>
                <c:pt idx="1412">
                  <c:v>51.915140489696753</c:v>
                </c:pt>
                <c:pt idx="1413">
                  <c:v>51.915140490298057</c:v>
                </c:pt>
                <c:pt idx="1414">
                  <c:v>51.915140490313235</c:v>
                </c:pt>
                <c:pt idx="1415">
                  <c:v>51.915140491728899</c:v>
                </c:pt>
                <c:pt idx="1416">
                  <c:v>51.915140491614622</c:v>
                </c:pt>
                <c:pt idx="1417">
                  <c:v>51.915140489696753</c:v>
                </c:pt>
                <c:pt idx="1418">
                  <c:v>51.915140492626904</c:v>
                </c:pt>
                <c:pt idx="1419">
                  <c:v>51.915140489499194</c:v>
                </c:pt>
                <c:pt idx="1420">
                  <c:v>51.915140489187195</c:v>
                </c:pt>
                <c:pt idx="1421">
                  <c:v>51.915140490016412</c:v>
                </c:pt>
                <c:pt idx="1422">
                  <c:v>51.915140491705998</c:v>
                </c:pt>
                <c:pt idx="1423">
                  <c:v>51.915140489948094</c:v>
                </c:pt>
                <c:pt idx="1424">
                  <c:v>51.915140490199299</c:v>
                </c:pt>
                <c:pt idx="1425">
                  <c:v>51.915140491934395</c:v>
                </c:pt>
                <c:pt idx="1426">
                  <c:v>51.91514049121885</c:v>
                </c:pt>
                <c:pt idx="1427">
                  <c:v>51.915140491454999</c:v>
                </c:pt>
                <c:pt idx="1428">
                  <c:v>51.915140490435199</c:v>
                </c:pt>
                <c:pt idx="1429">
                  <c:v>51.915140490731993</c:v>
                </c:pt>
                <c:pt idx="1430">
                  <c:v>51.915140490420001</c:v>
                </c:pt>
                <c:pt idx="1431">
                  <c:v>51.915140489765335</c:v>
                </c:pt>
                <c:pt idx="1432">
                  <c:v>51.915140490792894</c:v>
                </c:pt>
                <c:pt idx="1433">
                  <c:v>51.915140490396958</c:v>
                </c:pt>
                <c:pt idx="1434">
                  <c:v>51.915140490275405</c:v>
                </c:pt>
                <c:pt idx="1435">
                  <c:v>51.915140490260058</c:v>
                </c:pt>
                <c:pt idx="1436">
                  <c:v>51.915140490275405</c:v>
                </c:pt>
                <c:pt idx="1437">
                  <c:v>51.915140490343894</c:v>
                </c:pt>
                <c:pt idx="1438">
                  <c:v>51.915140489202145</c:v>
                </c:pt>
                <c:pt idx="1439">
                  <c:v>51.915140490351504</c:v>
                </c:pt>
                <c:pt idx="1440">
                  <c:v>51.915140491439701</c:v>
                </c:pt>
                <c:pt idx="1441">
                  <c:v>51.915140493341994</c:v>
                </c:pt>
                <c:pt idx="1442">
                  <c:v>51.915140491363353</c:v>
                </c:pt>
                <c:pt idx="1443">
                  <c:v>51.915140492056096</c:v>
                </c:pt>
                <c:pt idx="1444">
                  <c:v>51.915140490861404</c:v>
                </c:pt>
                <c:pt idx="1445">
                  <c:v>51.915140491743905</c:v>
                </c:pt>
                <c:pt idx="1446">
                  <c:v>51.915140490891801</c:v>
                </c:pt>
                <c:pt idx="1447">
                  <c:v>51.915140488426097</c:v>
                </c:pt>
                <c:pt idx="1448">
                  <c:v>51.915140492002898</c:v>
                </c:pt>
                <c:pt idx="1449">
                  <c:v>51.915140492421401</c:v>
                </c:pt>
                <c:pt idx="1450">
                  <c:v>51.915140490092497</c:v>
                </c:pt>
                <c:pt idx="1451">
                  <c:v>51.915140490396958</c:v>
                </c:pt>
                <c:pt idx="1452">
                  <c:v>51.915140491089694</c:v>
                </c:pt>
                <c:pt idx="1453">
                  <c:v>51.915140491462353</c:v>
                </c:pt>
                <c:pt idx="1454">
                  <c:v>51.9151404903591</c:v>
                </c:pt>
                <c:pt idx="1455">
                  <c:v>51.915140488228296</c:v>
                </c:pt>
                <c:pt idx="1456">
                  <c:v>51.915140491302637</c:v>
                </c:pt>
                <c:pt idx="1457">
                  <c:v>51.915140490336142</c:v>
                </c:pt>
                <c:pt idx="1458">
                  <c:v>51.915140490572199</c:v>
                </c:pt>
                <c:pt idx="1459">
                  <c:v>51.915140490648135</c:v>
                </c:pt>
                <c:pt idx="1460">
                  <c:v>51.915140492094196</c:v>
                </c:pt>
                <c:pt idx="1461">
                  <c:v>51.915140490168803</c:v>
                </c:pt>
                <c:pt idx="1462">
                  <c:v>51.915140490762205</c:v>
                </c:pt>
                <c:pt idx="1463">
                  <c:v>51.915140490724397</c:v>
                </c:pt>
                <c:pt idx="1464">
                  <c:v>51.915140490381901</c:v>
                </c:pt>
                <c:pt idx="1465">
                  <c:v>51.915140491713437</c:v>
                </c:pt>
                <c:pt idx="1466">
                  <c:v>51.915140489948094</c:v>
                </c:pt>
                <c:pt idx="1467">
                  <c:v>51.915140491196034</c:v>
                </c:pt>
                <c:pt idx="1468">
                  <c:v>51.915140491561495</c:v>
                </c:pt>
                <c:pt idx="1469">
                  <c:v>51.915140492276798</c:v>
                </c:pt>
                <c:pt idx="1470">
                  <c:v>51.915140491424495</c:v>
                </c:pt>
                <c:pt idx="1471">
                  <c:v>51.91514048924779</c:v>
                </c:pt>
                <c:pt idx="1472">
                  <c:v>51.915140491188595</c:v>
                </c:pt>
                <c:pt idx="1473">
                  <c:v>51.915140492079011</c:v>
                </c:pt>
                <c:pt idx="1474">
                  <c:v>51.915140492109401</c:v>
                </c:pt>
                <c:pt idx="1475">
                  <c:v>51.915140491462353</c:v>
                </c:pt>
                <c:pt idx="1476">
                  <c:v>51.915140488700104</c:v>
                </c:pt>
                <c:pt idx="1477">
                  <c:v>51.915140489400194</c:v>
                </c:pt>
                <c:pt idx="1478">
                  <c:v>51.915140490663298</c:v>
                </c:pt>
                <c:pt idx="1479">
                  <c:v>51.915140492604095</c:v>
                </c:pt>
                <c:pt idx="1480">
                  <c:v>51.915140491896054</c:v>
                </c:pt>
                <c:pt idx="1481">
                  <c:v>51.915140491302637</c:v>
                </c:pt>
                <c:pt idx="1482">
                  <c:v>51.915140490336142</c:v>
                </c:pt>
                <c:pt idx="1483">
                  <c:v>51.915140491028801</c:v>
                </c:pt>
                <c:pt idx="1484">
                  <c:v>51.915140489689257</c:v>
                </c:pt>
                <c:pt idx="1485">
                  <c:v>51.915140491858295</c:v>
                </c:pt>
                <c:pt idx="1486">
                  <c:v>51.915140490541702</c:v>
                </c:pt>
                <c:pt idx="1487">
                  <c:v>51.915140490731993</c:v>
                </c:pt>
                <c:pt idx="1488">
                  <c:v>51.9151404929313</c:v>
                </c:pt>
                <c:pt idx="1489">
                  <c:v>51.915140491447097</c:v>
                </c:pt>
                <c:pt idx="1490">
                  <c:v>51.915140491447097</c:v>
                </c:pt>
                <c:pt idx="1491">
                  <c:v>51.9151404921855</c:v>
                </c:pt>
                <c:pt idx="1492">
                  <c:v>51.9151404929694</c:v>
                </c:pt>
                <c:pt idx="1493">
                  <c:v>51.9151404908309</c:v>
                </c:pt>
                <c:pt idx="1494">
                  <c:v>51.9151404925584</c:v>
                </c:pt>
                <c:pt idx="1495">
                  <c:v>51.9151404914778</c:v>
                </c:pt>
                <c:pt idx="1496">
                  <c:v>51.915140489331534</c:v>
                </c:pt>
                <c:pt idx="1497">
                  <c:v>51.915140493106158</c:v>
                </c:pt>
                <c:pt idx="1498">
                  <c:v>51.915140491470197</c:v>
                </c:pt>
                <c:pt idx="1499">
                  <c:v>51.915140489765335</c:v>
                </c:pt>
                <c:pt idx="1500">
                  <c:v>51.915140490945099</c:v>
                </c:pt>
                <c:pt idx="1501">
                  <c:v>51.91514049169075</c:v>
                </c:pt>
                <c:pt idx="1502">
                  <c:v>51.915140492208295</c:v>
                </c:pt>
                <c:pt idx="1503">
                  <c:v>51.915140489567527</c:v>
                </c:pt>
                <c:pt idx="1504">
                  <c:v>51.915140491302637</c:v>
                </c:pt>
                <c:pt idx="1505">
                  <c:v>51.915140489742363</c:v>
                </c:pt>
                <c:pt idx="1506">
                  <c:v>51.915140491569097</c:v>
                </c:pt>
                <c:pt idx="1507">
                  <c:v>51.915140490990701</c:v>
                </c:pt>
                <c:pt idx="1508">
                  <c:v>51.915140490191703</c:v>
                </c:pt>
                <c:pt idx="1509">
                  <c:v>51.915140492193096</c:v>
                </c:pt>
                <c:pt idx="1510">
                  <c:v>51.915140490511298</c:v>
                </c:pt>
                <c:pt idx="1511">
                  <c:v>51.91514049133302</c:v>
                </c:pt>
                <c:pt idx="1512">
                  <c:v>51.915140490869</c:v>
                </c:pt>
                <c:pt idx="1513">
                  <c:v>51.915140489833995</c:v>
                </c:pt>
                <c:pt idx="1514">
                  <c:v>51.915140490092497</c:v>
                </c:pt>
                <c:pt idx="1515">
                  <c:v>51.915140491508197</c:v>
                </c:pt>
                <c:pt idx="1516">
                  <c:v>51.915140490328696</c:v>
                </c:pt>
                <c:pt idx="1517">
                  <c:v>51.915140492246152</c:v>
                </c:pt>
                <c:pt idx="1518">
                  <c:v>51.915140490671099</c:v>
                </c:pt>
                <c:pt idx="1519">
                  <c:v>51.915140491728899</c:v>
                </c:pt>
                <c:pt idx="1520">
                  <c:v>51.915140492238798</c:v>
                </c:pt>
                <c:pt idx="1521">
                  <c:v>51.915140492710449</c:v>
                </c:pt>
                <c:pt idx="1522">
                  <c:v>51.915140491127701</c:v>
                </c:pt>
                <c:pt idx="1523">
                  <c:v>51.915140491569097</c:v>
                </c:pt>
                <c:pt idx="1524">
                  <c:v>51.915140490610042</c:v>
                </c:pt>
                <c:pt idx="1525">
                  <c:v>51.915140490191703</c:v>
                </c:pt>
                <c:pt idx="1526">
                  <c:v>51.915140489141358</c:v>
                </c:pt>
                <c:pt idx="1527">
                  <c:v>51.9151404901841</c:v>
                </c:pt>
                <c:pt idx="1528">
                  <c:v>51.915140489232563</c:v>
                </c:pt>
                <c:pt idx="1529">
                  <c:v>51.91514049036649</c:v>
                </c:pt>
                <c:pt idx="1530">
                  <c:v>51.915140489377258</c:v>
                </c:pt>
                <c:pt idx="1531">
                  <c:v>51.915140490009001</c:v>
                </c:pt>
                <c:pt idx="1532">
                  <c:v>51.915140488677295</c:v>
                </c:pt>
                <c:pt idx="1533">
                  <c:v>51.915140488281594</c:v>
                </c:pt>
                <c:pt idx="1534">
                  <c:v>51.915140492505103</c:v>
                </c:pt>
                <c:pt idx="1535">
                  <c:v>51.915140490092497</c:v>
                </c:pt>
                <c:pt idx="1536">
                  <c:v>51.915140492345294</c:v>
                </c:pt>
                <c:pt idx="1537">
                  <c:v>51.915140491812345</c:v>
                </c:pt>
                <c:pt idx="1538">
                  <c:v>51.915140490876595</c:v>
                </c:pt>
                <c:pt idx="1539">
                  <c:v>51.915140489833995</c:v>
                </c:pt>
                <c:pt idx="1540">
                  <c:v>51.91514049023715</c:v>
                </c:pt>
                <c:pt idx="1541">
                  <c:v>51.915140490206895</c:v>
                </c:pt>
                <c:pt idx="1542">
                  <c:v>51.915140491256935</c:v>
                </c:pt>
                <c:pt idx="1543">
                  <c:v>51.915140489384996</c:v>
                </c:pt>
                <c:pt idx="1544">
                  <c:v>51.9151404895753</c:v>
                </c:pt>
                <c:pt idx="1545">
                  <c:v>51.915140491439701</c:v>
                </c:pt>
                <c:pt idx="1546">
                  <c:v>51.91514049077</c:v>
                </c:pt>
                <c:pt idx="1547">
                  <c:v>51.915140491393934</c:v>
                </c:pt>
                <c:pt idx="1548">
                  <c:v>51.915140491743905</c:v>
                </c:pt>
                <c:pt idx="1549">
                  <c:v>51.915140492322394</c:v>
                </c:pt>
                <c:pt idx="1550">
                  <c:v>51.915140491995295</c:v>
                </c:pt>
                <c:pt idx="1551">
                  <c:v>51.915140491188595</c:v>
                </c:pt>
                <c:pt idx="1552">
                  <c:v>51.915140492695294</c:v>
                </c:pt>
                <c:pt idx="1553">
                  <c:v>51.915140491736253</c:v>
                </c:pt>
                <c:pt idx="1554">
                  <c:v>51.915140490130803</c:v>
                </c:pt>
                <c:pt idx="1555">
                  <c:v>51.915140493045342</c:v>
                </c:pt>
                <c:pt idx="1556">
                  <c:v>51.915140490077498</c:v>
                </c:pt>
                <c:pt idx="1557">
                  <c:v>51.915140491256935</c:v>
                </c:pt>
                <c:pt idx="1558">
                  <c:v>51.915140490838496</c:v>
                </c:pt>
                <c:pt idx="1559">
                  <c:v>51.9151404908309</c:v>
                </c:pt>
                <c:pt idx="1560">
                  <c:v>51.915140491013354</c:v>
                </c:pt>
                <c:pt idx="1561">
                  <c:v>51.9151404911049</c:v>
                </c:pt>
                <c:pt idx="1562">
                  <c:v>51.915140490800496</c:v>
                </c:pt>
                <c:pt idx="1563">
                  <c:v>51.915140488616153</c:v>
                </c:pt>
                <c:pt idx="1564">
                  <c:v>51.915140489514258</c:v>
                </c:pt>
                <c:pt idx="1565">
                  <c:v>51.915140487215901</c:v>
                </c:pt>
                <c:pt idx="1566">
                  <c:v>51.915140489361974</c:v>
                </c:pt>
                <c:pt idx="1567">
                  <c:v>51.91514049023715</c:v>
                </c:pt>
                <c:pt idx="1568">
                  <c:v>51.915140491652622</c:v>
                </c:pt>
                <c:pt idx="1569">
                  <c:v>51.915140493928199</c:v>
                </c:pt>
                <c:pt idx="1570">
                  <c:v>51.915140490450405</c:v>
                </c:pt>
                <c:pt idx="1571">
                  <c:v>51.915140489711995</c:v>
                </c:pt>
                <c:pt idx="1572">
                  <c:v>51.915140491957196</c:v>
                </c:pt>
                <c:pt idx="1573">
                  <c:v>51.915140491842905</c:v>
                </c:pt>
                <c:pt idx="1574">
                  <c:v>51.915140490800496</c:v>
                </c:pt>
                <c:pt idx="1575">
                  <c:v>51.915140489613037</c:v>
                </c:pt>
                <c:pt idx="1576">
                  <c:v>51.915140491842905</c:v>
                </c:pt>
                <c:pt idx="1577">
                  <c:v>51.915140490876595</c:v>
                </c:pt>
                <c:pt idx="1578">
                  <c:v>51.915140491393934</c:v>
                </c:pt>
                <c:pt idx="1579">
                  <c:v>51.9151404915767</c:v>
                </c:pt>
                <c:pt idx="1580">
                  <c:v>51.915140490031902</c:v>
                </c:pt>
                <c:pt idx="1581">
                  <c:v>51.915140490168803</c:v>
                </c:pt>
                <c:pt idx="1582">
                  <c:v>51.915140490480901</c:v>
                </c:pt>
                <c:pt idx="1583">
                  <c:v>51.915140489887158</c:v>
                </c:pt>
                <c:pt idx="1584">
                  <c:v>51.9151404919877</c:v>
                </c:pt>
                <c:pt idx="1585">
                  <c:v>51.915140489354442</c:v>
                </c:pt>
                <c:pt idx="1586">
                  <c:v>51.915140490458</c:v>
                </c:pt>
                <c:pt idx="1587">
                  <c:v>51.915140490701596</c:v>
                </c:pt>
                <c:pt idx="1588">
                  <c:v>51.9151404915767</c:v>
                </c:pt>
                <c:pt idx="1589">
                  <c:v>51.915140489133897</c:v>
                </c:pt>
                <c:pt idx="1590">
                  <c:v>51.915140490526497</c:v>
                </c:pt>
                <c:pt idx="1591">
                  <c:v>51.915140490222001</c:v>
                </c:pt>
                <c:pt idx="1592">
                  <c:v>51.915140489887158</c:v>
                </c:pt>
                <c:pt idx="1593">
                  <c:v>51.915140488928401</c:v>
                </c:pt>
                <c:pt idx="1594">
                  <c:v>51.915140491165801</c:v>
                </c:pt>
                <c:pt idx="1595">
                  <c:v>51.915140490754801</c:v>
                </c:pt>
                <c:pt idx="1596">
                  <c:v>51.915140491561495</c:v>
                </c:pt>
                <c:pt idx="1597">
                  <c:v>51.915140491409296</c:v>
                </c:pt>
                <c:pt idx="1598">
                  <c:v>51.915140490815702</c:v>
                </c:pt>
                <c:pt idx="1599">
                  <c:v>51.915140488319594</c:v>
                </c:pt>
                <c:pt idx="1600">
                  <c:v>51.915140491371197</c:v>
                </c:pt>
                <c:pt idx="1601">
                  <c:v>51.915140490663298</c:v>
                </c:pt>
                <c:pt idx="1602">
                  <c:v>51.915140490595</c:v>
                </c:pt>
                <c:pt idx="1603">
                  <c:v>51.915140491713437</c:v>
                </c:pt>
                <c:pt idx="1604">
                  <c:v>51.915140490869</c:v>
                </c:pt>
                <c:pt idx="1605">
                  <c:v>51.915140491896054</c:v>
                </c:pt>
                <c:pt idx="1606">
                  <c:v>51.915140490047094</c:v>
                </c:pt>
                <c:pt idx="1607">
                  <c:v>51.915140491013354</c:v>
                </c:pt>
                <c:pt idx="1608">
                  <c:v>51.915140490922198</c:v>
                </c:pt>
                <c:pt idx="1609">
                  <c:v>51.915140490336142</c:v>
                </c:pt>
                <c:pt idx="1610">
                  <c:v>51.915140489765335</c:v>
                </c:pt>
                <c:pt idx="1611">
                  <c:v>51.915140488547898</c:v>
                </c:pt>
                <c:pt idx="1612">
                  <c:v>51.915140490998297</c:v>
                </c:pt>
                <c:pt idx="1613">
                  <c:v>51.915140491652622</c:v>
                </c:pt>
                <c:pt idx="1614">
                  <c:v>51.9151404905341</c:v>
                </c:pt>
                <c:pt idx="1615">
                  <c:v>51.915140491561495</c:v>
                </c:pt>
                <c:pt idx="1616">
                  <c:v>51.915140489141358</c:v>
                </c:pt>
                <c:pt idx="1617">
                  <c:v>51.915140491256935</c:v>
                </c:pt>
                <c:pt idx="1618">
                  <c:v>51.915140490808099</c:v>
                </c:pt>
                <c:pt idx="1619">
                  <c:v>51.915140489643527</c:v>
                </c:pt>
                <c:pt idx="1620">
                  <c:v>51.915140490495993</c:v>
                </c:pt>
                <c:pt idx="1621">
                  <c:v>51.915140489453357</c:v>
                </c:pt>
                <c:pt idx="1622">
                  <c:v>51.915140490792894</c:v>
                </c:pt>
                <c:pt idx="1623">
                  <c:v>51.915140492992194</c:v>
                </c:pt>
                <c:pt idx="1624">
                  <c:v>51.915140490785298</c:v>
                </c:pt>
                <c:pt idx="1625">
                  <c:v>51.915140489384996</c:v>
                </c:pt>
                <c:pt idx="1626">
                  <c:v>51.915140491249268</c:v>
                </c:pt>
                <c:pt idx="1627">
                  <c:v>51.91514049060239</c:v>
                </c:pt>
                <c:pt idx="1628">
                  <c:v>51.915140490442795</c:v>
                </c:pt>
                <c:pt idx="1629">
                  <c:v>51.915140490640468</c:v>
                </c:pt>
                <c:pt idx="1630">
                  <c:v>51.915140488882798</c:v>
                </c:pt>
                <c:pt idx="1631">
                  <c:v>51.915140491721296</c:v>
                </c:pt>
                <c:pt idx="1632">
                  <c:v>51.915140491957196</c:v>
                </c:pt>
                <c:pt idx="1633">
                  <c:v>51.915140488342153</c:v>
                </c:pt>
                <c:pt idx="1634">
                  <c:v>51.915140490222001</c:v>
                </c:pt>
                <c:pt idx="1635">
                  <c:v>51.915140491112282</c:v>
                </c:pt>
                <c:pt idx="1636">
                  <c:v>51.915140491941997</c:v>
                </c:pt>
                <c:pt idx="1637">
                  <c:v>51.915140491036205</c:v>
                </c:pt>
                <c:pt idx="1638">
                  <c:v>51.915140492535599</c:v>
                </c:pt>
                <c:pt idx="1639">
                  <c:v>51.915140489719896</c:v>
                </c:pt>
                <c:pt idx="1640">
                  <c:v>51.915140492352897</c:v>
                </c:pt>
                <c:pt idx="1641">
                  <c:v>51.915140490206895</c:v>
                </c:pt>
                <c:pt idx="1642">
                  <c:v>51.915140491759395</c:v>
                </c:pt>
                <c:pt idx="1643">
                  <c:v>51.915140492337542</c:v>
                </c:pt>
                <c:pt idx="1644">
                  <c:v>51.915140488722898</c:v>
                </c:pt>
                <c:pt idx="1645">
                  <c:v>51.915140489567527</c:v>
                </c:pt>
                <c:pt idx="1646">
                  <c:v>51.915140488875103</c:v>
                </c:pt>
                <c:pt idx="1647">
                  <c:v>51.915140492284394</c:v>
                </c:pt>
                <c:pt idx="1648">
                  <c:v>51.915140490206895</c:v>
                </c:pt>
                <c:pt idx="1649">
                  <c:v>51.915140490785298</c:v>
                </c:pt>
                <c:pt idx="1650">
                  <c:v>51.915140489696753</c:v>
                </c:pt>
                <c:pt idx="1651">
                  <c:v>51.915140489910094</c:v>
                </c:pt>
                <c:pt idx="1652">
                  <c:v>51.915140490922198</c:v>
                </c:pt>
                <c:pt idx="1653">
                  <c:v>51.915140490480901</c:v>
                </c:pt>
                <c:pt idx="1654">
                  <c:v>51.915140489316222</c:v>
                </c:pt>
                <c:pt idx="1655">
                  <c:v>51.91514049121885</c:v>
                </c:pt>
                <c:pt idx="1656">
                  <c:v>51.915140490518901</c:v>
                </c:pt>
                <c:pt idx="1657">
                  <c:v>51.915140492573599</c:v>
                </c:pt>
                <c:pt idx="1658">
                  <c:v>51.915140491127701</c:v>
                </c:pt>
                <c:pt idx="1659">
                  <c:v>51.9151404885137</c:v>
                </c:pt>
                <c:pt idx="1660">
                  <c:v>51.915140489361974</c:v>
                </c:pt>
                <c:pt idx="1661">
                  <c:v>51.915140490693894</c:v>
                </c:pt>
                <c:pt idx="1662">
                  <c:v>51.915140488936004</c:v>
                </c:pt>
                <c:pt idx="1663">
                  <c:v>51.915140492177912</c:v>
                </c:pt>
                <c:pt idx="1664">
                  <c:v>51.915140491348183</c:v>
                </c:pt>
                <c:pt idx="1665">
                  <c:v>51.915140492029501</c:v>
                </c:pt>
                <c:pt idx="1666">
                  <c:v>51.915140489711995</c:v>
                </c:pt>
                <c:pt idx="1667">
                  <c:v>51.915140489384996</c:v>
                </c:pt>
                <c:pt idx="1668">
                  <c:v>51.915140490705397</c:v>
                </c:pt>
                <c:pt idx="1669">
                  <c:v>51.915140492611705</c:v>
                </c:pt>
                <c:pt idx="1670">
                  <c:v>51.91514049077</c:v>
                </c:pt>
                <c:pt idx="1671">
                  <c:v>51.915140491142758</c:v>
                </c:pt>
                <c:pt idx="1672">
                  <c:v>51.915140487471099</c:v>
                </c:pt>
                <c:pt idx="1673">
                  <c:v>51.915140489784342</c:v>
                </c:pt>
                <c:pt idx="1674">
                  <c:v>51.915140492314897</c:v>
                </c:pt>
                <c:pt idx="1675">
                  <c:v>51.915140489761505</c:v>
                </c:pt>
                <c:pt idx="1676">
                  <c:v>51.915140488570763</c:v>
                </c:pt>
                <c:pt idx="1677">
                  <c:v>51.915140489522003</c:v>
                </c:pt>
                <c:pt idx="1678">
                  <c:v>51.915140489369804</c:v>
                </c:pt>
                <c:pt idx="1679">
                  <c:v>51.915140491481594</c:v>
                </c:pt>
                <c:pt idx="1680">
                  <c:v>51.915140491005999</c:v>
                </c:pt>
                <c:pt idx="1681">
                  <c:v>51.91514049131019</c:v>
                </c:pt>
                <c:pt idx="1682">
                  <c:v>51.915140491382459</c:v>
                </c:pt>
                <c:pt idx="1683">
                  <c:v>51.915140489491435</c:v>
                </c:pt>
                <c:pt idx="1684">
                  <c:v>51.915140490286795</c:v>
                </c:pt>
                <c:pt idx="1685">
                  <c:v>51.915140491036205</c:v>
                </c:pt>
                <c:pt idx="1686">
                  <c:v>51.915140489107195</c:v>
                </c:pt>
                <c:pt idx="1687">
                  <c:v>51.915140491550098</c:v>
                </c:pt>
                <c:pt idx="1688">
                  <c:v>51.915140490747035</c:v>
                </c:pt>
                <c:pt idx="1689">
                  <c:v>51.915140490495993</c:v>
                </c:pt>
                <c:pt idx="1690">
                  <c:v>51.915140491637352</c:v>
                </c:pt>
                <c:pt idx="1691">
                  <c:v>51.91514049333442</c:v>
                </c:pt>
                <c:pt idx="1692">
                  <c:v>51.915140493380157</c:v>
                </c:pt>
                <c:pt idx="1693">
                  <c:v>51.915140489856796</c:v>
                </c:pt>
                <c:pt idx="1694">
                  <c:v>51.915140489278357</c:v>
                </c:pt>
                <c:pt idx="1695">
                  <c:v>51.915140489746207</c:v>
                </c:pt>
                <c:pt idx="1696">
                  <c:v>51.915140491393934</c:v>
                </c:pt>
                <c:pt idx="1697">
                  <c:v>51.91514049121119</c:v>
                </c:pt>
                <c:pt idx="1698">
                  <c:v>51.915140489445896</c:v>
                </c:pt>
                <c:pt idx="1699">
                  <c:v>51.9151404882017</c:v>
                </c:pt>
                <c:pt idx="1700">
                  <c:v>51.9151404881978</c:v>
                </c:pt>
                <c:pt idx="1701">
                  <c:v>51.9151404913218</c:v>
                </c:pt>
                <c:pt idx="1702">
                  <c:v>51.915140489971002</c:v>
                </c:pt>
                <c:pt idx="1703">
                  <c:v>51.915140490054711</c:v>
                </c:pt>
                <c:pt idx="1704">
                  <c:v>51.915140491120106</c:v>
                </c:pt>
                <c:pt idx="1705">
                  <c:v>51.9151404919877</c:v>
                </c:pt>
                <c:pt idx="1706">
                  <c:v>51.915140490766035</c:v>
                </c:pt>
                <c:pt idx="1707">
                  <c:v>51.9151404919077</c:v>
                </c:pt>
                <c:pt idx="1708">
                  <c:v>51.915140491428296</c:v>
                </c:pt>
                <c:pt idx="1709">
                  <c:v>51.915140490591199</c:v>
                </c:pt>
                <c:pt idx="1710">
                  <c:v>51.915140490252398</c:v>
                </c:pt>
                <c:pt idx="1711">
                  <c:v>51.915140491968494</c:v>
                </c:pt>
                <c:pt idx="1712">
                  <c:v>51.9151404883577</c:v>
                </c:pt>
                <c:pt idx="1713">
                  <c:v>51.915140491736253</c:v>
                </c:pt>
                <c:pt idx="1714">
                  <c:v>51.915140493003435</c:v>
                </c:pt>
                <c:pt idx="1715">
                  <c:v>51.915140491120106</c:v>
                </c:pt>
                <c:pt idx="1716">
                  <c:v>51.915140490302001</c:v>
                </c:pt>
                <c:pt idx="1717">
                  <c:v>51.915140491926799</c:v>
                </c:pt>
                <c:pt idx="1718">
                  <c:v>51.915140489198457</c:v>
                </c:pt>
                <c:pt idx="1719">
                  <c:v>51.915140490522695</c:v>
                </c:pt>
                <c:pt idx="1720">
                  <c:v>51.915140490401001</c:v>
                </c:pt>
                <c:pt idx="1721">
                  <c:v>51.9151404911239</c:v>
                </c:pt>
                <c:pt idx="1722">
                  <c:v>51.915140491112282</c:v>
                </c:pt>
                <c:pt idx="1723">
                  <c:v>51.9151404918697</c:v>
                </c:pt>
                <c:pt idx="1724">
                  <c:v>51.915140489567527</c:v>
                </c:pt>
                <c:pt idx="1725">
                  <c:v>51.9151404911239</c:v>
                </c:pt>
                <c:pt idx="1726">
                  <c:v>51.915140491344353</c:v>
                </c:pt>
                <c:pt idx="1727">
                  <c:v>51.915140489978597</c:v>
                </c:pt>
                <c:pt idx="1728">
                  <c:v>51.915140490423802</c:v>
                </c:pt>
                <c:pt idx="1729">
                  <c:v>51.915140491196034</c:v>
                </c:pt>
                <c:pt idx="1730">
                  <c:v>51.9151404904771</c:v>
                </c:pt>
                <c:pt idx="1731">
                  <c:v>51.915140491671799</c:v>
                </c:pt>
                <c:pt idx="1732">
                  <c:v>51.915140491915395</c:v>
                </c:pt>
                <c:pt idx="1733">
                  <c:v>51.915140488353899</c:v>
                </c:pt>
                <c:pt idx="1734">
                  <c:v>51.915140491610842</c:v>
                </c:pt>
                <c:pt idx="1735">
                  <c:v>51.915140491919196</c:v>
                </c:pt>
                <c:pt idx="1736">
                  <c:v>51.91514049077</c:v>
                </c:pt>
                <c:pt idx="1737">
                  <c:v>51.915140493117505</c:v>
                </c:pt>
                <c:pt idx="1738">
                  <c:v>51.915140491938196</c:v>
                </c:pt>
                <c:pt idx="1739">
                  <c:v>51.915140489502996</c:v>
                </c:pt>
                <c:pt idx="1740">
                  <c:v>51.9151404910859</c:v>
                </c:pt>
                <c:pt idx="1741">
                  <c:v>51.915140489457244</c:v>
                </c:pt>
                <c:pt idx="1742">
                  <c:v>51.915140491150495</c:v>
                </c:pt>
                <c:pt idx="1743">
                  <c:v>51.915140491930494</c:v>
                </c:pt>
                <c:pt idx="1744">
                  <c:v>51.915140488486998</c:v>
                </c:pt>
                <c:pt idx="1745">
                  <c:v>51.915140490146001</c:v>
                </c:pt>
                <c:pt idx="1746">
                  <c:v>51.9151404914778</c:v>
                </c:pt>
                <c:pt idx="1747">
                  <c:v>51.915140489780505</c:v>
                </c:pt>
                <c:pt idx="1748">
                  <c:v>51.915140491679395</c:v>
                </c:pt>
                <c:pt idx="1749">
                  <c:v>51.915140489932895</c:v>
                </c:pt>
                <c:pt idx="1750">
                  <c:v>51.915140490298057</c:v>
                </c:pt>
                <c:pt idx="1751">
                  <c:v>51.915140489019542</c:v>
                </c:pt>
                <c:pt idx="1752">
                  <c:v>51.915140492101813</c:v>
                </c:pt>
                <c:pt idx="1753">
                  <c:v>51.915140488833295</c:v>
                </c:pt>
                <c:pt idx="1754">
                  <c:v>51.915140491454999</c:v>
                </c:pt>
                <c:pt idx="1755">
                  <c:v>51.9151404901841</c:v>
                </c:pt>
                <c:pt idx="1756">
                  <c:v>51.915140489130096</c:v>
                </c:pt>
                <c:pt idx="1757">
                  <c:v>51.915140493855901</c:v>
                </c:pt>
                <c:pt idx="1758">
                  <c:v>51.915140489807257</c:v>
                </c:pt>
                <c:pt idx="1759">
                  <c:v>51.915140489514258</c:v>
                </c:pt>
                <c:pt idx="1760">
                  <c:v>51.9151404911848</c:v>
                </c:pt>
                <c:pt idx="1761">
                  <c:v>51.915140491523395</c:v>
                </c:pt>
                <c:pt idx="1762">
                  <c:v>51.915140490374306</c:v>
                </c:pt>
                <c:pt idx="1763">
                  <c:v>51.915140489156535</c:v>
                </c:pt>
                <c:pt idx="1764">
                  <c:v>51.915140491713437</c:v>
                </c:pt>
                <c:pt idx="1765">
                  <c:v>51.915140491508197</c:v>
                </c:pt>
                <c:pt idx="1766">
                  <c:v>51.915140492683996</c:v>
                </c:pt>
                <c:pt idx="1767">
                  <c:v>51.915140493045342</c:v>
                </c:pt>
                <c:pt idx="1768">
                  <c:v>51.915140492333897</c:v>
                </c:pt>
                <c:pt idx="1769">
                  <c:v>51.915140491112282</c:v>
                </c:pt>
                <c:pt idx="1770">
                  <c:v>51.915140491721296</c:v>
                </c:pt>
                <c:pt idx="1771">
                  <c:v>51.915140490667135</c:v>
                </c:pt>
                <c:pt idx="1772">
                  <c:v>51.915140489540995</c:v>
                </c:pt>
                <c:pt idx="1773">
                  <c:v>51.915140492954102</c:v>
                </c:pt>
                <c:pt idx="1774">
                  <c:v>51.915140491805005</c:v>
                </c:pt>
                <c:pt idx="1775">
                  <c:v>51.915140492862797</c:v>
                </c:pt>
                <c:pt idx="1776">
                  <c:v>51.915140491139098</c:v>
                </c:pt>
                <c:pt idx="1777">
                  <c:v>51.915140489860427</c:v>
                </c:pt>
                <c:pt idx="1778">
                  <c:v>51.915140489837796</c:v>
                </c:pt>
                <c:pt idx="1779">
                  <c:v>51.915140489381194</c:v>
                </c:pt>
                <c:pt idx="1780">
                  <c:v>51.915140491135304</c:v>
                </c:pt>
                <c:pt idx="1781">
                  <c:v>51.915140489301294</c:v>
                </c:pt>
                <c:pt idx="1782">
                  <c:v>51.915140489852995</c:v>
                </c:pt>
                <c:pt idx="1783">
                  <c:v>51.9151404914588</c:v>
                </c:pt>
                <c:pt idx="1784">
                  <c:v>51.915140492139912</c:v>
                </c:pt>
                <c:pt idx="1785">
                  <c:v>51.915140489582896</c:v>
                </c:pt>
                <c:pt idx="1786">
                  <c:v>51.9151404911848</c:v>
                </c:pt>
                <c:pt idx="1787">
                  <c:v>51.915140489894895</c:v>
                </c:pt>
                <c:pt idx="1788">
                  <c:v>51.915140491717253</c:v>
                </c:pt>
                <c:pt idx="1789">
                  <c:v>51.915140488441395</c:v>
                </c:pt>
                <c:pt idx="1790">
                  <c:v>51.915140492345294</c:v>
                </c:pt>
                <c:pt idx="1791">
                  <c:v>51.915140490396958</c:v>
                </c:pt>
                <c:pt idx="1792">
                  <c:v>51.915140490876595</c:v>
                </c:pt>
                <c:pt idx="1793">
                  <c:v>51.915140492166444</c:v>
                </c:pt>
                <c:pt idx="1794">
                  <c:v>51.915140491637352</c:v>
                </c:pt>
                <c:pt idx="1795">
                  <c:v>51.915140491915395</c:v>
                </c:pt>
                <c:pt idx="1796">
                  <c:v>51.915140489894895</c:v>
                </c:pt>
                <c:pt idx="1797">
                  <c:v>51.915140488958912</c:v>
                </c:pt>
                <c:pt idx="1798">
                  <c:v>51.915140490583596</c:v>
                </c:pt>
                <c:pt idx="1799">
                  <c:v>51.915140489103344</c:v>
                </c:pt>
                <c:pt idx="1800">
                  <c:v>51.915140491009801</c:v>
                </c:pt>
                <c:pt idx="1801">
                  <c:v>51.915140490146001</c:v>
                </c:pt>
                <c:pt idx="1802">
                  <c:v>51.915140490907</c:v>
                </c:pt>
                <c:pt idx="1803">
                  <c:v>51.9151404915577</c:v>
                </c:pt>
                <c:pt idx="1804">
                  <c:v>51.915140490115604</c:v>
                </c:pt>
                <c:pt idx="1805">
                  <c:v>51.915140490248795</c:v>
                </c:pt>
                <c:pt idx="1806">
                  <c:v>51.915140489940335</c:v>
                </c:pt>
                <c:pt idx="1807">
                  <c:v>51.915140491272098</c:v>
                </c:pt>
                <c:pt idx="1808">
                  <c:v>51.915140491371197</c:v>
                </c:pt>
                <c:pt idx="1809">
                  <c:v>51.915140491941997</c:v>
                </c:pt>
                <c:pt idx="1810">
                  <c:v>51.915140491778395</c:v>
                </c:pt>
                <c:pt idx="1811">
                  <c:v>51.915140489080457</c:v>
                </c:pt>
                <c:pt idx="1812">
                  <c:v>51.915140490945099</c:v>
                </c:pt>
                <c:pt idx="1813">
                  <c:v>51.915140490381901</c:v>
                </c:pt>
                <c:pt idx="1814">
                  <c:v>51.915140491112282</c:v>
                </c:pt>
                <c:pt idx="1815">
                  <c:v>51.915140491043857</c:v>
                </c:pt>
                <c:pt idx="1816">
                  <c:v>51.915140490119398</c:v>
                </c:pt>
                <c:pt idx="1817">
                  <c:v>51.91514048925545</c:v>
                </c:pt>
                <c:pt idx="1818">
                  <c:v>51.915140488875103</c:v>
                </c:pt>
                <c:pt idx="1819">
                  <c:v>51.915140491546097</c:v>
                </c:pt>
                <c:pt idx="1820">
                  <c:v>51.915140492090394</c:v>
                </c:pt>
                <c:pt idx="1821">
                  <c:v>51.915140489765335</c:v>
                </c:pt>
                <c:pt idx="1822">
                  <c:v>51.915140493049194</c:v>
                </c:pt>
                <c:pt idx="1823">
                  <c:v>51.915140491397757</c:v>
                </c:pt>
                <c:pt idx="1824">
                  <c:v>51.915140492147444</c:v>
                </c:pt>
                <c:pt idx="1825">
                  <c:v>51.915140490340001</c:v>
                </c:pt>
                <c:pt idx="1826">
                  <c:v>51.915140489495258</c:v>
                </c:pt>
                <c:pt idx="1827">
                  <c:v>51.91514048972352</c:v>
                </c:pt>
                <c:pt idx="1828">
                  <c:v>51.915140489620896</c:v>
                </c:pt>
                <c:pt idx="1829">
                  <c:v>51.915140492360358</c:v>
                </c:pt>
                <c:pt idx="1830">
                  <c:v>51.915140491093283</c:v>
                </c:pt>
                <c:pt idx="1831">
                  <c:v>51.915140492044706</c:v>
                </c:pt>
                <c:pt idx="1832">
                  <c:v>51.915140490766035</c:v>
                </c:pt>
                <c:pt idx="1833">
                  <c:v>51.915140490503696</c:v>
                </c:pt>
                <c:pt idx="1834">
                  <c:v>51.915140489750158</c:v>
                </c:pt>
                <c:pt idx="1835">
                  <c:v>51.915140491660154</c:v>
                </c:pt>
                <c:pt idx="1836">
                  <c:v>51.915140491500594</c:v>
                </c:pt>
                <c:pt idx="1837">
                  <c:v>51.915140490903198</c:v>
                </c:pt>
                <c:pt idx="1838">
                  <c:v>51.915140488989302</c:v>
                </c:pt>
                <c:pt idx="1839">
                  <c:v>51.915140491089694</c:v>
                </c:pt>
                <c:pt idx="1840">
                  <c:v>51.915140491892252</c:v>
                </c:pt>
                <c:pt idx="1841">
                  <c:v>51.915140492406195</c:v>
                </c:pt>
                <c:pt idx="1842">
                  <c:v>51.915140489715995</c:v>
                </c:pt>
                <c:pt idx="1843">
                  <c:v>51.915140491508197</c:v>
                </c:pt>
                <c:pt idx="1844">
                  <c:v>51.915140491260757</c:v>
                </c:pt>
                <c:pt idx="1845">
                  <c:v>51.915140490206895</c:v>
                </c:pt>
                <c:pt idx="1846">
                  <c:v>51.915140490747035</c:v>
                </c:pt>
                <c:pt idx="1847">
                  <c:v>51.915140489822427</c:v>
                </c:pt>
                <c:pt idx="1848">
                  <c:v>51.915140490838496</c:v>
                </c:pt>
                <c:pt idx="1849">
                  <c:v>51.915140490671099</c:v>
                </c:pt>
                <c:pt idx="1850">
                  <c:v>51.915140490484696</c:v>
                </c:pt>
                <c:pt idx="1851">
                  <c:v>51.915140489453357</c:v>
                </c:pt>
                <c:pt idx="1852">
                  <c:v>51.9151404904771</c:v>
                </c:pt>
                <c:pt idx="1853">
                  <c:v>51.915140488528912</c:v>
                </c:pt>
                <c:pt idx="1854">
                  <c:v>51.915140491713437</c:v>
                </c:pt>
                <c:pt idx="1855">
                  <c:v>51.915140490480901</c:v>
                </c:pt>
                <c:pt idx="1856">
                  <c:v>51.915140489369804</c:v>
                </c:pt>
                <c:pt idx="1857">
                  <c:v>51.915140491736253</c:v>
                </c:pt>
                <c:pt idx="1858">
                  <c:v>51.915140490396958</c:v>
                </c:pt>
                <c:pt idx="1859">
                  <c:v>51.915140489540995</c:v>
                </c:pt>
                <c:pt idx="1860">
                  <c:v>51.915140491222637</c:v>
                </c:pt>
                <c:pt idx="1861">
                  <c:v>51.915140492033295</c:v>
                </c:pt>
                <c:pt idx="1862">
                  <c:v>51.915140489658995</c:v>
                </c:pt>
                <c:pt idx="1863">
                  <c:v>51.915140492002898</c:v>
                </c:pt>
                <c:pt idx="1864">
                  <c:v>51.915140489088195</c:v>
                </c:pt>
                <c:pt idx="1865">
                  <c:v>51.915140489118535</c:v>
                </c:pt>
                <c:pt idx="1866">
                  <c:v>51.915140489449705</c:v>
                </c:pt>
                <c:pt idx="1867">
                  <c:v>51.915140492029501</c:v>
                </c:pt>
                <c:pt idx="1868">
                  <c:v>51.91514049060622</c:v>
                </c:pt>
                <c:pt idx="1869">
                  <c:v>51.915140490655901</c:v>
                </c:pt>
                <c:pt idx="1870">
                  <c:v>51.915140490689993</c:v>
                </c:pt>
                <c:pt idx="1871">
                  <c:v>51.915140491842905</c:v>
                </c:pt>
                <c:pt idx="1872">
                  <c:v>51.915140490671099</c:v>
                </c:pt>
                <c:pt idx="1873">
                  <c:v>51.915140488875103</c:v>
                </c:pt>
                <c:pt idx="1874">
                  <c:v>51.915140489270904</c:v>
                </c:pt>
                <c:pt idx="1875">
                  <c:v>51.915140491451098</c:v>
                </c:pt>
                <c:pt idx="1876">
                  <c:v>51.915140491938196</c:v>
                </c:pt>
                <c:pt idx="1877">
                  <c:v>51.915140488981699</c:v>
                </c:pt>
                <c:pt idx="1878">
                  <c:v>51.915140491024999</c:v>
                </c:pt>
                <c:pt idx="1879">
                  <c:v>51.915140489396137</c:v>
                </c:pt>
                <c:pt idx="1880">
                  <c:v>51.915140489750158</c:v>
                </c:pt>
                <c:pt idx="1881">
                  <c:v>51.915140490572199</c:v>
                </c:pt>
                <c:pt idx="1882">
                  <c:v>51.915140488909401</c:v>
                </c:pt>
                <c:pt idx="1883">
                  <c:v>51.915140490396958</c:v>
                </c:pt>
                <c:pt idx="1884">
                  <c:v>51.915140488897997</c:v>
                </c:pt>
                <c:pt idx="1885">
                  <c:v>51.915140490511298</c:v>
                </c:pt>
                <c:pt idx="1886">
                  <c:v>51.915140489415364</c:v>
                </c:pt>
                <c:pt idx="1887">
                  <c:v>51.9151404905151</c:v>
                </c:pt>
                <c:pt idx="1888">
                  <c:v>51.915140490298057</c:v>
                </c:pt>
                <c:pt idx="1889">
                  <c:v>51.915140491142758</c:v>
                </c:pt>
                <c:pt idx="1890">
                  <c:v>51.915140492508911</c:v>
                </c:pt>
                <c:pt idx="1891">
                  <c:v>51.915140491801196</c:v>
                </c:pt>
                <c:pt idx="1892">
                  <c:v>51.915140490682298</c:v>
                </c:pt>
                <c:pt idx="1893">
                  <c:v>51.915140490758596</c:v>
                </c:pt>
                <c:pt idx="1894">
                  <c:v>51.915140490127001</c:v>
                </c:pt>
                <c:pt idx="1895">
                  <c:v>51.915140490499901</c:v>
                </c:pt>
                <c:pt idx="1896">
                  <c:v>51.915140490404802</c:v>
                </c:pt>
                <c:pt idx="1897">
                  <c:v>51.915140491005999</c:v>
                </c:pt>
                <c:pt idx="1898">
                  <c:v>51.915140490066094</c:v>
                </c:pt>
                <c:pt idx="1899">
                  <c:v>51.915140488920812</c:v>
                </c:pt>
                <c:pt idx="1900">
                  <c:v>51.915140489453357</c:v>
                </c:pt>
                <c:pt idx="1901">
                  <c:v>51.915140492436457</c:v>
                </c:pt>
                <c:pt idx="1902">
                  <c:v>51.915140490172703</c:v>
                </c:pt>
                <c:pt idx="1903">
                  <c:v>51.915140491789799</c:v>
                </c:pt>
                <c:pt idx="1904">
                  <c:v>51.915140490568398</c:v>
                </c:pt>
                <c:pt idx="1905">
                  <c:v>51.915140490743205</c:v>
                </c:pt>
                <c:pt idx="1906">
                  <c:v>51.9151404915387</c:v>
                </c:pt>
                <c:pt idx="1907">
                  <c:v>51.915140489232563</c:v>
                </c:pt>
                <c:pt idx="1908">
                  <c:v>51.915140490142058</c:v>
                </c:pt>
                <c:pt idx="1909">
                  <c:v>51.915140489816757</c:v>
                </c:pt>
                <c:pt idx="1910">
                  <c:v>51.915140490547444</c:v>
                </c:pt>
                <c:pt idx="1911">
                  <c:v>51.915140490962195</c:v>
                </c:pt>
                <c:pt idx="1912">
                  <c:v>51.915140490867095</c:v>
                </c:pt>
                <c:pt idx="1913">
                  <c:v>51.915140491378899</c:v>
                </c:pt>
                <c:pt idx="1914">
                  <c:v>51.91514048996325</c:v>
                </c:pt>
                <c:pt idx="1915">
                  <c:v>51.915140492516464</c:v>
                </c:pt>
                <c:pt idx="1916">
                  <c:v>51.915140489365974</c:v>
                </c:pt>
                <c:pt idx="1917">
                  <c:v>51.915140489837796</c:v>
                </c:pt>
                <c:pt idx="1918">
                  <c:v>51.915140490361004</c:v>
                </c:pt>
                <c:pt idx="1919">
                  <c:v>51.915140489851098</c:v>
                </c:pt>
                <c:pt idx="1920">
                  <c:v>51.915140492398457</c:v>
                </c:pt>
                <c:pt idx="1921">
                  <c:v>51.915140490330494</c:v>
                </c:pt>
                <c:pt idx="1922">
                  <c:v>51.915140490598802</c:v>
                </c:pt>
                <c:pt idx="1923">
                  <c:v>51.915140491688994</c:v>
                </c:pt>
                <c:pt idx="1924">
                  <c:v>51.915140488688557</c:v>
                </c:pt>
                <c:pt idx="1925">
                  <c:v>51.915140490292252</c:v>
                </c:pt>
                <c:pt idx="1926">
                  <c:v>51.915140491289264</c:v>
                </c:pt>
                <c:pt idx="1927">
                  <c:v>51.915140488806458</c:v>
                </c:pt>
                <c:pt idx="1928">
                  <c:v>51.915140491588097</c:v>
                </c:pt>
                <c:pt idx="1929">
                  <c:v>51.915140489131993</c:v>
                </c:pt>
                <c:pt idx="1930">
                  <c:v>51.915140490012796</c:v>
                </c:pt>
                <c:pt idx="1931">
                  <c:v>51.915140491511998</c:v>
                </c:pt>
                <c:pt idx="1932">
                  <c:v>51.915140490292252</c:v>
                </c:pt>
                <c:pt idx="1933">
                  <c:v>51.915140492301596</c:v>
                </c:pt>
                <c:pt idx="1934">
                  <c:v>51.915140491002035</c:v>
                </c:pt>
                <c:pt idx="1935">
                  <c:v>51.915140490300104</c:v>
                </c:pt>
                <c:pt idx="1936">
                  <c:v>51.915140490808099</c:v>
                </c:pt>
                <c:pt idx="1937">
                  <c:v>51.915140489691105</c:v>
                </c:pt>
                <c:pt idx="1938">
                  <c:v>51.9151404895239</c:v>
                </c:pt>
                <c:pt idx="1939">
                  <c:v>51.915140489535304</c:v>
                </c:pt>
                <c:pt idx="1940">
                  <c:v>51.915140490749096</c:v>
                </c:pt>
                <c:pt idx="1941">
                  <c:v>51.915140489061457</c:v>
                </c:pt>
                <c:pt idx="1942">
                  <c:v>51.915140491900104</c:v>
                </c:pt>
                <c:pt idx="1943">
                  <c:v>51.915140492394798</c:v>
                </c:pt>
                <c:pt idx="1944">
                  <c:v>51.915140492075203</c:v>
                </c:pt>
                <c:pt idx="1945">
                  <c:v>51.915140491677334</c:v>
                </c:pt>
                <c:pt idx="1946">
                  <c:v>51.915140489554304</c:v>
                </c:pt>
                <c:pt idx="1947">
                  <c:v>51.915140489814995</c:v>
                </c:pt>
                <c:pt idx="1948">
                  <c:v>51.915140491005999</c:v>
                </c:pt>
                <c:pt idx="1949">
                  <c:v>51.915140490420001</c:v>
                </c:pt>
                <c:pt idx="1950">
                  <c:v>51.915140490758596</c:v>
                </c:pt>
                <c:pt idx="1951">
                  <c:v>51.915140489885395</c:v>
                </c:pt>
                <c:pt idx="1952">
                  <c:v>51.915140490952702</c:v>
                </c:pt>
                <c:pt idx="1953">
                  <c:v>51.9151404899577</c:v>
                </c:pt>
                <c:pt idx="1954">
                  <c:v>51.915140490992442</c:v>
                </c:pt>
                <c:pt idx="1955">
                  <c:v>51.915140491955306</c:v>
                </c:pt>
                <c:pt idx="1956">
                  <c:v>51.915140491135304</c:v>
                </c:pt>
                <c:pt idx="1957">
                  <c:v>51.915140490661457</c:v>
                </c:pt>
                <c:pt idx="1958">
                  <c:v>51.915140490361004</c:v>
                </c:pt>
                <c:pt idx="1959">
                  <c:v>51.915140490739596</c:v>
                </c:pt>
                <c:pt idx="1960">
                  <c:v>51.915140491715427</c:v>
                </c:pt>
                <c:pt idx="1961">
                  <c:v>51.915140491865905</c:v>
                </c:pt>
                <c:pt idx="1962">
                  <c:v>51.915140490691996</c:v>
                </c:pt>
                <c:pt idx="1963">
                  <c:v>51.915140488899901</c:v>
                </c:pt>
                <c:pt idx="1964">
                  <c:v>51.915140490572199</c:v>
                </c:pt>
                <c:pt idx="1965">
                  <c:v>51.915140489213563</c:v>
                </c:pt>
                <c:pt idx="1966">
                  <c:v>51.915140489392307</c:v>
                </c:pt>
                <c:pt idx="1967">
                  <c:v>51.915140491934395</c:v>
                </c:pt>
                <c:pt idx="1968">
                  <c:v>51.915140489872094</c:v>
                </c:pt>
                <c:pt idx="1969">
                  <c:v>51.915140490343894</c:v>
                </c:pt>
                <c:pt idx="1970">
                  <c:v>51.915140492229298</c:v>
                </c:pt>
                <c:pt idx="1971">
                  <c:v>51.915140491315995</c:v>
                </c:pt>
                <c:pt idx="1972">
                  <c:v>51.915140489072996</c:v>
                </c:pt>
                <c:pt idx="1973">
                  <c:v>51.915140491057294</c:v>
                </c:pt>
                <c:pt idx="1974">
                  <c:v>51.915140490442795</c:v>
                </c:pt>
                <c:pt idx="1975">
                  <c:v>51.915140489295354</c:v>
                </c:pt>
                <c:pt idx="1976">
                  <c:v>51.915140490988811</c:v>
                </c:pt>
                <c:pt idx="1977">
                  <c:v>51.915140491237935</c:v>
                </c:pt>
                <c:pt idx="1978">
                  <c:v>51.915140490994496</c:v>
                </c:pt>
                <c:pt idx="1979">
                  <c:v>51.915140491728899</c:v>
                </c:pt>
                <c:pt idx="1980">
                  <c:v>51.915140489929101</c:v>
                </c:pt>
                <c:pt idx="1981">
                  <c:v>51.915140491272098</c:v>
                </c:pt>
                <c:pt idx="1982">
                  <c:v>51.915140490960304</c:v>
                </c:pt>
                <c:pt idx="1983">
                  <c:v>51.91514048996325</c:v>
                </c:pt>
                <c:pt idx="1984">
                  <c:v>51.9151404915158</c:v>
                </c:pt>
                <c:pt idx="1985">
                  <c:v>51.915140491391995</c:v>
                </c:pt>
                <c:pt idx="1986">
                  <c:v>51.9151404900947</c:v>
                </c:pt>
                <c:pt idx="1987">
                  <c:v>51.9151404913598</c:v>
                </c:pt>
                <c:pt idx="1988">
                  <c:v>51.915140489382942</c:v>
                </c:pt>
                <c:pt idx="1989">
                  <c:v>51.915140489887158</c:v>
                </c:pt>
                <c:pt idx="1990">
                  <c:v>51.915140489577198</c:v>
                </c:pt>
                <c:pt idx="1991">
                  <c:v>51.91514048994425</c:v>
                </c:pt>
                <c:pt idx="1992">
                  <c:v>51.915140490086998</c:v>
                </c:pt>
                <c:pt idx="1993">
                  <c:v>51.915140488863706</c:v>
                </c:pt>
                <c:pt idx="1994">
                  <c:v>51.915140490319104</c:v>
                </c:pt>
                <c:pt idx="1995">
                  <c:v>51.915140490653997</c:v>
                </c:pt>
                <c:pt idx="1996">
                  <c:v>51.915140489103344</c:v>
                </c:pt>
                <c:pt idx="1997">
                  <c:v>51.915140492305397</c:v>
                </c:pt>
                <c:pt idx="1998">
                  <c:v>51.915140490952702</c:v>
                </c:pt>
                <c:pt idx="1999">
                  <c:v>51.915140491654704</c:v>
                </c:pt>
                <c:pt idx="2000">
                  <c:v>51.915140492099901</c:v>
                </c:pt>
                <c:pt idx="2001">
                  <c:v>51.915140490244895</c:v>
                </c:pt>
                <c:pt idx="2002">
                  <c:v>51.915140492255901</c:v>
                </c:pt>
                <c:pt idx="2003">
                  <c:v>51.915140490707294</c:v>
                </c:pt>
                <c:pt idx="2004">
                  <c:v>51.915140491757235</c:v>
                </c:pt>
                <c:pt idx="2005">
                  <c:v>51.915140490480901</c:v>
                </c:pt>
                <c:pt idx="2006">
                  <c:v>51.91514048986425</c:v>
                </c:pt>
                <c:pt idx="2007">
                  <c:v>51.91514049158225</c:v>
                </c:pt>
                <c:pt idx="2008">
                  <c:v>51.915140490244895</c:v>
                </c:pt>
                <c:pt idx="2009">
                  <c:v>51.915140490966003</c:v>
                </c:pt>
                <c:pt idx="2010">
                  <c:v>51.915140489324095</c:v>
                </c:pt>
                <c:pt idx="2011">
                  <c:v>51.915140490383799</c:v>
                </c:pt>
                <c:pt idx="2012">
                  <c:v>51.915140490731993</c:v>
                </c:pt>
                <c:pt idx="2013">
                  <c:v>51.915140488595505</c:v>
                </c:pt>
                <c:pt idx="2014">
                  <c:v>51.915140490992442</c:v>
                </c:pt>
                <c:pt idx="2015">
                  <c:v>51.915140489797757</c:v>
                </c:pt>
                <c:pt idx="2016">
                  <c:v>51.915140491182896</c:v>
                </c:pt>
                <c:pt idx="2017">
                  <c:v>51.915140489588595</c:v>
                </c:pt>
                <c:pt idx="2018">
                  <c:v>51.915140490176505</c:v>
                </c:pt>
                <c:pt idx="2019">
                  <c:v>51.915140492963594</c:v>
                </c:pt>
                <c:pt idx="2020">
                  <c:v>51.915140489696753</c:v>
                </c:pt>
                <c:pt idx="2021">
                  <c:v>51.915140492993096</c:v>
                </c:pt>
                <c:pt idx="2022">
                  <c:v>51.915140492430005</c:v>
                </c:pt>
                <c:pt idx="2023">
                  <c:v>51.915140490166003</c:v>
                </c:pt>
                <c:pt idx="2024">
                  <c:v>51.915140491945799</c:v>
                </c:pt>
                <c:pt idx="2025">
                  <c:v>51.915140493796727</c:v>
                </c:pt>
                <c:pt idx="2026">
                  <c:v>51.9151404900595</c:v>
                </c:pt>
                <c:pt idx="2027">
                  <c:v>51.915140490954599</c:v>
                </c:pt>
                <c:pt idx="2028">
                  <c:v>51.915140490101301</c:v>
                </c:pt>
                <c:pt idx="2029">
                  <c:v>51.915140491379802</c:v>
                </c:pt>
                <c:pt idx="2030">
                  <c:v>51.915140490708197</c:v>
                </c:pt>
                <c:pt idx="2031">
                  <c:v>51.915140491530096</c:v>
                </c:pt>
                <c:pt idx="2032">
                  <c:v>51.915140491465394</c:v>
                </c:pt>
                <c:pt idx="2033">
                  <c:v>51.915140489710097</c:v>
                </c:pt>
                <c:pt idx="2034">
                  <c:v>51.915140492633405</c:v>
                </c:pt>
                <c:pt idx="2035">
                  <c:v>51.915140491286337</c:v>
                </c:pt>
                <c:pt idx="2036">
                  <c:v>51.915140491291105</c:v>
                </c:pt>
                <c:pt idx="2037">
                  <c:v>51.915140491497795</c:v>
                </c:pt>
                <c:pt idx="2038">
                  <c:v>51.915140490281999</c:v>
                </c:pt>
                <c:pt idx="2039">
                  <c:v>51.915140488880901</c:v>
                </c:pt>
                <c:pt idx="2040">
                  <c:v>51.915140490207897</c:v>
                </c:pt>
                <c:pt idx="2041">
                  <c:v>51.915140491559598</c:v>
                </c:pt>
                <c:pt idx="2042">
                  <c:v>51.915140488324397</c:v>
                </c:pt>
                <c:pt idx="2043">
                  <c:v>51.915140490555103</c:v>
                </c:pt>
                <c:pt idx="2044">
                  <c:v>51.9151404905341</c:v>
                </c:pt>
                <c:pt idx="2045">
                  <c:v>51.915140492953199</c:v>
                </c:pt>
                <c:pt idx="2046">
                  <c:v>51.915140489211844</c:v>
                </c:pt>
                <c:pt idx="2047">
                  <c:v>51.915140490745294</c:v>
                </c:pt>
                <c:pt idx="2048">
                  <c:v>51.915140489307994</c:v>
                </c:pt>
                <c:pt idx="2049">
                  <c:v>51.915140491329396</c:v>
                </c:pt>
                <c:pt idx="2050">
                  <c:v>51.915140490952702</c:v>
                </c:pt>
                <c:pt idx="2051">
                  <c:v>51.915140490435199</c:v>
                </c:pt>
                <c:pt idx="2052">
                  <c:v>51.915140493205158</c:v>
                </c:pt>
                <c:pt idx="2053">
                  <c:v>51.915140489953899</c:v>
                </c:pt>
                <c:pt idx="2054">
                  <c:v>51.915140492176</c:v>
                </c:pt>
                <c:pt idx="2055">
                  <c:v>51.915140492087495</c:v>
                </c:pt>
                <c:pt idx="2056">
                  <c:v>51.9151404877517</c:v>
                </c:pt>
                <c:pt idx="2057">
                  <c:v>51.915140491204795</c:v>
                </c:pt>
                <c:pt idx="2058">
                  <c:v>51.915140492640042</c:v>
                </c:pt>
                <c:pt idx="2059">
                  <c:v>51.915140489313437</c:v>
                </c:pt>
                <c:pt idx="2060">
                  <c:v>51.915140491350158</c:v>
                </c:pt>
                <c:pt idx="2061">
                  <c:v>51.915140490338196</c:v>
                </c:pt>
                <c:pt idx="2062">
                  <c:v>51.915140490361004</c:v>
                </c:pt>
                <c:pt idx="2063">
                  <c:v>51.915140491336842</c:v>
                </c:pt>
                <c:pt idx="2064">
                  <c:v>51.9151404928419</c:v>
                </c:pt>
                <c:pt idx="2065">
                  <c:v>51.915140493710197</c:v>
                </c:pt>
                <c:pt idx="2066">
                  <c:v>51.915140490920301</c:v>
                </c:pt>
                <c:pt idx="2067">
                  <c:v>51.915140489224157</c:v>
                </c:pt>
                <c:pt idx="2068">
                  <c:v>51.915140489898498</c:v>
                </c:pt>
                <c:pt idx="2069">
                  <c:v>51.915140488587902</c:v>
                </c:pt>
                <c:pt idx="2070">
                  <c:v>51.915140491417894</c:v>
                </c:pt>
                <c:pt idx="2071">
                  <c:v>51.915140492013244</c:v>
                </c:pt>
                <c:pt idx="2072">
                  <c:v>51.915140490669195</c:v>
                </c:pt>
                <c:pt idx="2073">
                  <c:v>51.915140492226257</c:v>
                </c:pt>
                <c:pt idx="2074">
                  <c:v>51.915140494176505</c:v>
                </c:pt>
                <c:pt idx="2075">
                  <c:v>51.915140493622168</c:v>
                </c:pt>
                <c:pt idx="2076">
                  <c:v>51.91514049178155</c:v>
                </c:pt>
                <c:pt idx="2077">
                  <c:v>51.915140492899901</c:v>
                </c:pt>
                <c:pt idx="2078">
                  <c:v>51.915140488783805</c:v>
                </c:pt>
                <c:pt idx="2079">
                  <c:v>51.915140492206895</c:v>
                </c:pt>
                <c:pt idx="2080">
                  <c:v>51.9151404924038</c:v>
                </c:pt>
                <c:pt idx="2081">
                  <c:v>51.915140491932327</c:v>
                </c:pt>
                <c:pt idx="2082">
                  <c:v>51.915140489991394</c:v>
                </c:pt>
                <c:pt idx="2083">
                  <c:v>51.915140492745799</c:v>
                </c:pt>
                <c:pt idx="2084">
                  <c:v>51.915140489861997</c:v>
                </c:pt>
                <c:pt idx="2085">
                  <c:v>51.915140490943195</c:v>
                </c:pt>
                <c:pt idx="2086">
                  <c:v>51.915140491093894</c:v>
                </c:pt>
                <c:pt idx="2087">
                  <c:v>51.915140491001196</c:v>
                </c:pt>
                <c:pt idx="2088">
                  <c:v>51.915140488919903</c:v>
                </c:pt>
                <c:pt idx="2089">
                  <c:v>51.915140489812927</c:v>
                </c:pt>
                <c:pt idx="2090">
                  <c:v>51.915140491863994</c:v>
                </c:pt>
                <c:pt idx="2091">
                  <c:v>51.915140491134395</c:v>
                </c:pt>
                <c:pt idx="2092">
                  <c:v>51.915140490541305</c:v>
                </c:pt>
                <c:pt idx="2093">
                  <c:v>51.9151404921584</c:v>
                </c:pt>
                <c:pt idx="2094">
                  <c:v>51.9151404887795</c:v>
                </c:pt>
                <c:pt idx="2095">
                  <c:v>51.915140491265035</c:v>
                </c:pt>
                <c:pt idx="2096">
                  <c:v>51.915140490579965</c:v>
                </c:pt>
                <c:pt idx="2097">
                  <c:v>51.91514049177345</c:v>
                </c:pt>
                <c:pt idx="2098">
                  <c:v>51.915140489931495</c:v>
                </c:pt>
                <c:pt idx="2099">
                  <c:v>51.915140489097453</c:v>
                </c:pt>
                <c:pt idx="2100">
                  <c:v>51.915140491136796</c:v>
                </c:pt>
                <c:pt idx="2101">
                  <c:v>51.915140491371197</c:v>
                </c:pt>
                <c:pt idx="2102">
                  <c:v>51.915140488212153</c:v>
                </c:pt>
                <c:pt idx="2103">
                  <c:v>51.915140490939812</c:v>
                </c:pt>
                <c:pt idx="2104">
                  <c:v>51.915140488823297</c:v>
                </c:pt>
                <c:pt idx="2105">
                  <c:v>51.915140490596535</c:v>
                </c:pt>
                <c:pt idx="2106">
                  <c:v>51.915140489650895</c:v>
                </c:pt>
                <c:pt idx="2107">
                  <c:v>51.915140491043083</c:v>
                </c:pt>
                <c:pt idx="2108">
                  <c:v>51.915140492962394</c:v>
                </c:pt>
                <c:pt idx="2109">
                  <c:v>51.915140488543898</c:v>
                </c:pt>
                <c:pt idx="2110">
                  <c:v>51.91514049196325</c:v>
                </c:pt>
                <c:pt idx="2111">
                  <c:v>51.915140489217315</c:v>
                </c:pt>
                <c:pt idx="2112">
                  <c:v>51.9151404886397</c:v>
                </c:pt>
                <c:pt idx="2113">
                  <c:v>51.915140489612085</c:v>
                </c:pt>
                <c:pt idx="2114">
                  <c:v>51.915140490180399</c:v>
                </c:pt>
                <c:pt idx="2115">
                  <c:v>51.915140488999299</c:v>
                </c:pt>
                <c:pt idx="2116">
                  <c:v>51.9151404923809</c:v>
                </c:pt>
                <c:pt idx="2117">
                  <c:v>51.915140492219457</c:v>
                </c:pt>
                <c:pt idx="2118">
                  <c:v>51.915140492888497</c:v>
                </c:pt>
                <c:pt idx="2119">
                  <c:v>51.915140491081296</c:v>
                </c:pt>
                <c:pt idx="2120">
                  <c:v>51.915140488386044</c:v>
                </c:pt>
                <c:pt idx="2121">
                  <c:v>51.915140489628797</c:v>
                </c:pt>
                <c:pt idx="2122">
                  <c:v>51.915140491332942</c:v>
                </c:pt>
                <c:pt idx="2123">
                  <c:v>51.9151404903753</c:v>
                </c:pt>
                <c:pt idx="2124">
                  <c:v>51.915140492391096</c:v>
                </c:pt>
                <c:pt idx="2125">
                  <c:v>51.915140488367044</c:v>
                </c:pt>
                <c:pt idx="2126">
                  <c:v>51.915140491891997</c:v>
                </c:pt>
                <c:pt idx="2127">
                  <c:v>51.976677761623797</c:v>
                </c:pt>
                <c:pt idx="2128">
                  <c:v>52.409585619833898</c:v>
                </c:pt>
                <c:pt idx="2129">
                  <c:v>52.822256914497842</c:v>
                </c:pt>
                <c:pt idx="2130">
                  <c:v>53.199648607641294</c:v>
                </c:pt>
                <c:pt idx="2131">
                  <c:v>53.557832438279199</c:v>
                </c:pt>
                <c:pt idx="2132">
                  <c:v>54.019471647543504</c:v>
                </c:pt>
                <c:pt idx="2133">
                  <c:v>54.414093320945703</c:v>
                </c:pt>
                <c:pt idx="2134">
                  <c:v>54.7586851051582</c:v>
                </c:pt>
                <c:pt idx="2135">
                  <c:v>55.157545902772497</c:v>
                </c:pt>
                <c:pt idx="2136">
                  <c:v>55.535611151467357</c:v>
                </c:pt>
                <c:pt idx="2137">
                  <c:v>55.879162684575512</c:v>
                </c:pt>
                <c:pt idx="2138">
                  <c:v>56.245292247748402</c:v>
                </c:pt>
                <c:pt idx="2139">
                  <c:v>56.6186928388165</c:v>
                </c:pt>
                <c:pt idx="2140">
                  <c:v>56.971591845591995</c:v>
                </c:pt>
                <c:pt idx="2141">
                  <c:v>57.291466739590099</c:v>
                </c:pt>
                <c:pt idx="2142">
                  <c:v>57.592682483130801</c:v>
                </c:pt>
                <c:pt idx="2143">
                  <c:v>57.977708543838098</c:v>
                </c:pt>
                <c:pt idx="2144">
                  <c:v>58.304203433192264</c:v>
                </c:pt>
                <c:pt idx="2145">
                  <c:v>58.599681171189296</c:v>
                </c:pt>
                <c:pt idx="2146">
                  <c:v>58.961124891008694</c:v>
                </c:pt>
                <c:pt idx="2147">
                  <c:v>59.232347781247995</c:v>
                </c:pt>
                <c:pt idx="2148">
                  <c:v>59.532881222034803</c:v>
                </c:pt>
                <c:pt idx="2149">
                  <c:v>59.838264115894795</c:v>
                </c:pt>
                <c:pt idx="2150">
                  <c:v>60.136935613387912</c:v>
                </c:pt>
                <c:pt idx="2151">
                  <c:v>60.418330200012001</c:v>
                </c:pt>
                <c:pt idx="2152">
                  <c:v>60.672781014144199</c:v>
                </c:pt>
                <c:pt idx="2153">
                  <c:v>60.942824181609183</c:v>
                </c:pt>
                <c:pt idx="2154">
                  <c:v>61.217223236608604</c:v>
                </c:pt>
                <c:pt idx="2155">
                  <c:v>61.475800742274011</c:v>
                </c:pt>
                <c:pt idx="2156">
                  <c:v>61.7386054800605</c:v>
                </c:pt>
                <c:pt idx="2157">
                  <c:v>61.995746437480605</c:v>
                </c:pt>
                <c:pt idx="2158">
                  <c:v>62.210448169558404</c:v>
                </c:pt>
                <c:pt idx="2159">
                  <c:v>62.448475602936398</c:v>
                </c:pt>
                <c:pt idx="2160">
                  <c:v>62.717134228572</c:v>
                </c:pt>
                <c:pt idx="2161">
                  <c:v>62.927581325853097</c:v>
                </c:pt>
                <c:pt idx="2162">
                  <c:v>63.151209848669595</c:v>
                </c:pt>
                <c:pt idx="2163">
                  <c:v>63.378787643518542</c:v>
                </c:pt>
                <c:pt idx="2164">
                  <c:v>63.601773708951058</c:v>
                </c:pt>
                <c:pt idx="2165">
                  <c:v>63.81229743938529</c:v>
                </c:pt>
                <c:pt idx="2166">
                  <c:v>63.995195051379611</c:v>
                </c:pt>
                <c:pt idx="2167">
                  <c:v>64.229198837400489</c:v>
                </c:pt>
                <c:pt idx="2168">
                  <c:v>64.412799466188901</c:v>
                </c:pt>
                <c:pt idx="2169">
                  <c:v>64.608200816085542</c:v>
                </c:pt>
                <c:pt idx="2170">
                  <c:v>64.829284247149005</c:v>
                </c:pt>
                <c:pt idx="2171">
                  <c:v>64.995702460435979</c:v>
                </c:pt>
                <c:pt idx="2172">
                  <c:v>65.166593115819481</c:v>
                </c:pt>
                <c:pt idx="2173">
                  <c:v>65.376357350991725</c:v>
                </c:pt>
                <c:pt idx="2174">
                  <c:v>65.554801061146122</c:v>
                </c:pt>
                <c:pt idx="2175">
                  <c:v>65.716841143799627</c:v>
                </c:pt>
                <c:pt idx="2176">
                  <c:v>65.8895689389729</c:v>
                </c:pt>
                <c:pt idx="2177">
                  <c:v>66.065931793201585</c:v>
                </c:pt>
                <c:pt idx="2178">
                  <c:v>66.232952458357701</c:v>
                </c:pt>
                <c:pt idx="2179">
                  <c:v>66.384749030332003</c:v>
                </c:pt>
                <c:pt idx="2180">
                  <c:v>66.571382313306557</c:v>
                </c:pt>
                <c:pt idx="2181">
                  <c:v>66.730416523133201</c:v>
                </c:pt>
                <c:pt idx="2182">
                  <c:v>66.875045632297414</c:v>
                </c:pt>
                <c:pt idx="2183">
                  <c:v>67.052985370837888</c:v>
                </c:pt>
                <c:pt idx="2184">
                  <c:v>67.204714967268927</c:v>
                </c:pt>
                <c:pt idx="2185">
                  <c:v>67.342783546752585</c:v>
                </c:pt>
                <c:pt idx="2186">
                  <c:v>67.512759246267592</c:v>
                </c:pt>
                <c:pt idx="2187">
                  <c:v>67.657791316124687</c:v>
                </c:pt>
                <c:pt idx="2188">
                  <c:v>67.789839853951307</c:v>
                </c:pt>
                <c:pt idx="2189">
                  <c:v>67.952501376049625</c:v>
                </c:pt>
                <c:pt idx="2190">
                  <c:v>68.091376933014658</c:v>
                </c:pt>
                <c:pt idx="2191">
                  <c:v>68.217887318011549</c:v>
                </c:pt>
                <c:pt idx="2192">
                  <c:v>68.353163683799607</c:v>
                </c:pt>
                <c:pt idx="2193">
                  <c:v>68.507016381464183</c:v>
                </c:pt>
                <c:pt idx="2194">
                  <c:v>68.628419054211378</c:v>
                </c:pt>
                <c:pt idx="2195">
                  <c:v>68.778129878924219</c:v>
                </c:pt>
                <c:pt idx="2196">
                  <c:v>68.910979384778727</c:v>
                </c:pt>
                <c:pt idx="2197">
                  <c:v>69.037260425272521</c:v>
                </c:pt>
                <c:pt idx="2198">
                  <c:v>69.166729754540299</c:v>
                </c:pt>
                <c:pt idx="2199">
                  <c:v>69.294541047489659</c:v>
                </c:pt>
                <c:pt idx="2200">
                  <c:v>69.420735477505858</c:v>
                </c:pt>
                <c:pt idx="2201">
                  <c:v>69.559103516964058</c:v>
                </c:pt>
                <c:pt idx="2202">
                  <c:v>69.677488240385458</c:v>
                </c:pt>
                <c:pt idx="2203">
                  <c:v>69.785532096071108</c:v>
                </c:pt>
                <c:pt idx="2204">
                  <c:v>69.9189598560815</c:v>
                </c:pt>
                <c:pt idx="2205">
                  <c:v>70.037535723399799</c:v>
                </c:pt>
                <c:pt idx="2206">
                  <c:v>70.150401136442525</c:v>
                </c:pt>
                <c:pt idx="2207">
                  <c:v>70.279060965891404</c:v>
                </c:pt>
                <c:pt idx="2208">
                  <c:v>70.380805648673103</c:v>
                </c:pt>
                <c:pt idx="2209">
                  <c:v>70.48986902927868</c:v>
                </c:pt>
                <c:pt idx="2210">
                  <c:v>70.601877757759453</c:v>
                </c:pt>
                <c:pt idx="2211">
                  <c:v>70.712641808882708</c:v>
                </c:pt>
                <c:pt idx="2212">
                  <c:v>70.818153041916545</c:v>
                </c:pt>
                <c:pt idx="2213">
                  <c:v>70.942513548399148</c:v>
                </c:pt>
                <c:pt idx="2214">
                  <c:v>71.045634261384606</c:v>
                </c:pt>
                <c:pt idx="2215">
                  <c:v>71.139886696451228</c:v>
                </c:pt>
                <c:pt idx="2216">
                  <c:v>71.256465804855608</c:v>
                </c:pt>
                <c:pt idx="2217">
                  <c:v>71.356413387410882</c:v>
                </c:pt>
                <c:pt idx="2218">
                  <c:v>71.459159559037545</c:v>
                </c:pt>
                <c:pt idx="2219">
                  <c:v>71.572099771695989</c:v>
                </c:pt>
                <c:pt idx="2220">
                  <c:v>71.661545204927407</c:v>
                </c:pt>
                <c:pt idx="2221">
                  <c:v>71.757553766401003</c:v>
                </c:pt>
                <c:pt idx="2222">
                  <c:v>71.867205596498508</c:v>
                </c:pt>
                <c:pt idx="2223">
                  <c:v>71.964881552657758</c:v>
                </c:pt>
                <c:pt idx="2224">
                  <c:v>72.061620517254298</c:v>
                </c:pt>
                <c:pt idx="2225">
                  <c:v>72.168032739653356</c:v>
                </c:pt>
                <c:pt idx="2226">
                  <c:v>72.252364065946693</c:v>
                </c:pt>
                <c:pt idx="2227">
                  <c:v>72.356801243144758</c:v>
                </c:pt>
                <c:pt idx="2228">
                  <c:v>72.449885389205861</c:v>
                </c:pt>
                <c:pt idx="2229">
                  <c:v>72.538724647954311</c:v>
                </c:pt>
                <c:pt idx="2230">
                  <c:v>72.643647289004704</c:v>
                </c:pt>
                <c:pt idx="2231">
                  <c:v>72.730824561264427</c:v>
                </c:pt>
                <c:pt idx="2232">
                  <c:v>72.820577193429813</c:v>
                </c:pt>
                <c:pt idx="2233">
                  <c:v>72.919392086756289</c:v>
                </c:pt>
                <c:pt idx="2234">
                  <c:v>72.997767833361948</c:v>
                </c:pt>
                <c:pt idx="2235">
                  <c:v>73.094909672627395</c:v>
                </c:pt>
                <c:pt idx="2236">
                  <c:v>73.181566419350105</c:v>
                </c:pt>
                <c:pt idx="2237">
                  <c:v>73.264337355165978</c:v>
                </c:pt>
                <c:pt idx="2238">
                  <c:v>73.362176248163578</c:v>
                </c:pt>
                <c:pt idx="2239">
                  <c:v>73.4435365125766</c:v>
                </c:pt>
                <c:pt idx="2240">
                  <c:v>73.527365595607606</c:v>
                </c:pt>
                <c:pt idx="2241">
                  <c:v>73.619735675232505</c:v>
                </c:pt>
                <c:pt idx="2242">
                  <c:v>73.693057099832899</c:v>
                </c:pt>
                <c:pt idx="2243">
                  <c:v>73.79607329250328</c:v>
                </c:pt>
                <c:pt idx="2244">
                  <c:v>73.874187069905901</c:v>
                </c:pt>
                <c:pt idx="2245">
                  <c:v>73.954709522741098</c:v>
                </c:pt>
                <c:pt idx="2246">
                  <c:v>74.043481297609219</c:v>
                </c:pt>
                <c:pt idx="2247">
                  <c:v>74.113980317480625</c:v>
                </c:pt>
                <c:pt idx="2248">
                  <c:v>74.213081838557741</c:v>
                </c:pt>
                <c:pt idx="2249">
                  <c:v>74.288266931287907</c:v>
                </c:pt>
                <c:pt idx="2250">
                  <c:v>74.365806329730248</c:v>
                </c:pt>
                <c:pt idx="2251">
                  <c:v>74.451331864260283</c:v>
                </c:pt>
                <c:pt idx="2252">
                  <c:v>74.519284636516701</c:v>
                </c:pt>
                <c:pt idx="2253">
                  <c:v>74.603652898365283</c:v>
                </c:pt>
                <c:pt idx="2254">
                  <c:v>74.679050929158208</c:v>
                </c:pt>
                <c:pt idx="2255">
                  <c:v>74.751188441599879</c:v>
                </c:pt>
                <c:pt idx="2256">
                  <c:v>74.836610665981695</c:v>
                </c:pt>
                <c:pt idx="2257">
                  <c:v>74.907771999197806</c:v>
                </c:pt>
                <c:pt idx="2258">
                  <c:v>74.981213359876719</c:v>
                </c:pt>
                <c:pt idx="2259">
                  <c:v>75.062279896868759</c:v>
                </c:pt>
                <c:pt idx="2260">
                  <c:v>75.134768195740889</c:v>
                </c:pt>
                <c:pt idx="2261">
                  <c:v>75.217456440947132</c:v>
                </c:pt>
                <c:pt idx="2262">
                  <c:v>75.286372735252215</c:v>
                </c:pt>
                <c:pt idx="2263">
                  <c:v>75.357528202130879</c:v>
                </c:pt>
                <c:pt idx="2264">
                  <c:v>75.436108259409679</c:v>
                </c:pt>
                <c:pt idx="2265">
                  <c:v>75.506405940915997</c:v>
                </c:pt>
                <c:pt idx="2266">
                  <c:v>75.586633174758049</c:v>
                </c:pt>
                <c:pt idx="2267">
                  <c:v>75.653529245863822</c:v>
                </c:pt>
                <c:pt idx="2268">
                  <c:v>75.722628402492788</c:v>
                </c:pt>
                <c:pt idx="2269">
                  <c:v>75.798972549830282</c:v>
                </c:pt>
                <c:pt idx="2270">
                  <c:v>75.867301161296609</c:v>
                </c:pt>
                <c:pt idx="2271">
                  <c:v>75.945317248398794</c:v>
                </c:pt>
                <c:pt idx="2272">
                  <c:v>76.01289588643364</c:v>
                </c:pt>
                <c:pt idx="2273">
                  <c:v>76.0875874792996</c:v>
                </c:pt>
                <c:pt idx="2274">
                  <c:v>76.154461464514782</c:v>
                </c:pt>
                <c:pt idx="2275">
                  <c:v>76.228387511738305</c:v>
                </c:pt>
                <c:pt idx="2276">
                  <c:v>76.301924348844324</c:v>
                </c:pt>
                <c:pt idx="2277">
                  <c:v>76.367782375549695</c:v>
                </c:pt>
                <c:pt idx="2278">
                  <c:v>76.44302619955468</c:v>
                </c:pt>
                <c:pt idx="2279">
                  <c:v>76.505835053871024</c:v>
                </c:pt>
                <c:pt idx="2280">
                  <c:v>76.580374659377426</c:v>
                </c:pt>
                <c:pt idx="2281">
                  <c:v>76.644994999996484</c:v>
                </c:pt>
                <c:pt idx="2282">
                  <c:v>76.716474373562619</c:v>
                </c:pt>
                <c:pt idx="2283">
                  <c:v>76.787623990648243</c:v>
                </c:pt>
                <c:pt idx="2284">
                  <c:v>76.844311837042198</c:v>
                </c:pt>
                <c:pt idx="2285">
                  <c:v>76.924275599607327</c:v>
                </c:pt>
                <c:pt idx="2286">
                  <c:v>76.985158729303507</c:v>
                </c:pt>
                <c:pt idx="2287">
                  <c:v>77.057457164823958</c:v>
                </c:pt>
                <c:pt idx="2288">
                  <c:v>77.120173458706859</c:v>
                </c:pt>
                <c:pt idx="2289">
                  <c:v>77.189588801128906</c:v>
                </c:pt>
                <c:pt idx="2290">
                  <c:v>77.261027853347727</c:v>
                </c:pt>
                <c:pt idx="2291">
                  <c:v>77.320723064979106</c:v>
                </c:pt>
                <c:pt idx="2292">
                  <c:v>77.398489732843615</c:v>
                </c:pt>
                <c:pt idx="2293">
                  <c:v>77.453186942496615</c:v>
                </c:pt>
                <c:pt idx="2294">
                  <c:v>77.530403758797704</c:v>
                </c:pt>
                <c:pt idx="2295">
                  <c:v>77.589243366633582</c:v>
                </c:pt>
                <c:pt idx="2296">
                  <c:v>77.650160121372025</c:v>
                </c:pt>
                <c:pt idx="2297">
                  <c:v>77.719874454547195</c:v>
                </c:pt>
                <c:pt idx="2298">
                  <c:v>77.778162590530258</c:v>
                </c:pt>
                <c:pt idx="2299">
                  <c:v>77.854142825253149</c:v>
                </c:pt>
                <c:pt idx="2300">
                  <c:v>77.907615141211508</c:v>
                </c:pt>
                <c:pt idx="2301">
                  <c:v>77.974274218955301</c:v>
                </c:pt>
                <c:pt idx="2302">
                  <c:v>78.040737926570358</c:v>
                </c:pt>
                <c:pt idx="2303">
                  <c:v>78.100393551513648</c:v>
                </c:pt>
                <c:pt idx="2304">
                  <c:v>78.168704357002895</c:v>
                </c:pt>
                <c:pt idx="2305">
                  <c:v>78.225851556626054</c:v>
                </c:pt>
                <c:pt idx="2306">
                  <c:v>78.300389058665758</c:v>
                </c:pt>
                <c:pt idx="2307">
                  <c:v>78.3594298831065</c:v>
                </c:pt>
                <c:pt idx="2308">
                  <c:v>78.4270591967705</c:v>
                </c:pt>
                <c:pt idx="2309">
                  <c:v>78.4858292390239</c:v>
                </c:pt>
                <c:pt idx="2310">
                  <c:v>78.550989724071002</c:v>
                </c:pt>
                <c:pt idx="2311">
                  <c:v>78.616009029765905</c:v>
                </c:pt>
                <c:pt idx="2312">
                  <c:v>78.683053565822703</c:v>
                </c:pt>
                <c:pt idx="2313">
                  <c:v>78.741334481364447</c:v>
                </c:pt>
                <c:pt idx="2314">
                  <c:v>78.805973334051004</c:v>
                </c:pt>
                <c:pt idx="2315">
                  <c:v>78.870493787740898</c:v>
                </c:pt>
                <c:pt idx="2316">
                  <c:v>78.937046557581127</c:v>
                </c:pt>
                <c:pt idx="2317">
                  <c:v>79.001343686813485</c:v>
                </c:pt>
                <c:pt idx="2318">
                  <c:v>79.067677628372977</c:v>
                </c:pt>
                <c:pt idx="2319">
                  <c:v>79.125368914435327</c:v>
                </c:pt>
                <c:pt idx="2320">
                  <c:v>79.189384321742779</c:v>
                </c:pt>
                <c:pt idx="2321">
                  <c:v>79.25544403590321</c:v>
                </c:pt>
                <c:pt idx="2322">
                  <c:v>79.319291687133429</c:v>
                </c:pt>
                <c:pt idx="2323">
                  <c:v>79.385189539574185</c:v>
                </c:pt>
                <c:pt idx="2324">
                  <c:v>79.440401770498383</c:v>
                </c:pt>
                <c:pt idx="2325">
                  <c:v>79.512530066561396</c:v>
                </c:pt>
                <c:pt idx="2326">
                  <c:v>79.569754679491481</c:v>
                </c:pt>
                <c:pt idx="2327">
                  <c:v>79.641753980596391</c:v>
                </c:pt>
                <c:pt idx="2328">
                  <c:v>79.698885836553742</c:v>
                </c:pt>
                <c:pt idx="2329">
                  <c:v>79.764438842964196</c:v>
                </c:pt>
                <c:pt idx="2330">
                  <c:v>79.827838736005404</c:v>
                </c:pt>
                <c:pt idx="2331">
                  <c:v>79.893317661129387</c:v>
                </c:pt>
                <c:pt idx="2332">
                  <c:v>79.956656379137797</c:v>
                </c:pt>
                <c:pt idx="2333">
                  <c:v>80.022082894968705</c:v>
                </c:pt>
                <c:pt idx="2334">
                  <c:v>80.085381308096885</c:v>
                </c:pt>
                <c:pt idx="2335">
                  <c:v>80.148667490775694</c:v>
                </c:pt>
                <c:pt idx="2336">
                  <c:v>80.205618712879769</c:v>
                </c:pt>
                <c:pt idx="2337">
                  <c:v>80.277332298421243</c:v>
                </c:pt>
                <c:pt idx="2338">
                  <c:v>80.334283537375327</c:v>
                </c:pt>
                <c:pt idx="2339">
                  <c:v>80.406008682996102</c:v>
                </c:pt>
                <c:pt idx="2340">
                  <c:v>80.456647663011196</c:v>
                </c:pt>
                <c:pt idx="2341">
                  <c:v>80.528405092461043</c:v>
                </c:pt>
                <c:pt idx="2342">
                  <c:v>80.585408900320488</c:v>
                </c:pt>
                <c:pt idx="2343">
                  <c:v>80.657222513988458</c:v>
                </c:pt>
                <c:pt idx="2344">
                  <c:v>80.714279944883714</c:v>
                </c:pt>
                <c:pt idx="2345">
                  <c:v>80.777711798372422</c:v>
                </c:pt>
                <c:pt idx="2346">
                  <c:v>80.841184828991601</c:v>
                </c:pt>
                <c:pt idx="2347">
                  <c:v>80.906821970325325</c:v>
                </c:pt>
                <c:pt idx="2348">
                  <c:v>80.970393477683658</c:v>
                </c:pt>
                <c:pt idx="2349">
                  <c:v>81.036142559782249</c:v>
                </c:pt>
                <c:pt idx="2350">
                  <c:v>81.099832225630379</c:v>
                </c:pt>
                <c:pt idx="2351">
                  <c:v>81.172093032637505</c:v>
                </c:pt>
                <c:pt idx="2352">
                  <c:v>81.229540920362126</c:v>
                </c:pt>
                <c:pt idx="2353">
                  <c:v>81.301969400877908</c:v>
                </c:pt>
                <c:pt idx="2354">
                  <c:v>81.359559179692283</c:v>
                </c:pt>
                <c:pt idx="2355">
                  <c:v>81.432177317995723</c:v>
                </c:pt>
                <c:pt idx="2356">
                  <c:v>81.489926401990999</c:v>
                </c:pt>
                <c:pt idx="2357">
                  <c:v>81.562756054362978</c:v>
                </c:pt>
                <c:pt idx="2358">
                  <c:v>81.620681744875199</c:v>
                </c:pt>
                <c:pt idx="2359">
                  <c:v>81.693744636702249</c:v>
                </c:pt>
                <c:pt idx="2360">
                  <c:v>81.760482102403415</c:v>
                </c:pt>
                <c:pt idx="2361">
                  <c:v>81.827340495303105</c:v>
                </c:pt>
                <c:pt idx="2362">
                  <c:v>81.90081408894612</c:v>
                </c:pt>
                <c:pt idx="2363">
                  <c:v>81.959273105773107</c:v>
                </c:pt>
                <c:pt idx="2364">
                  <c:v>82.033035142150695</c:v>
                </c:pt>
                <c:pt idx="2365">
                  <c:v>82.098260219453181</c:v>
                </c:pt>
                <c:pt idx="2366">
                  <c:v>82.172347601094415</c:v>
                </c:pt>
                <c:pt idx="2367">
                  <c:v>82.231311188295692</c:v>
                </c:pt>
                <c:pt idx="2368">
                  <c:v>82.305730090872558</c:v>
                </c:pt>
                <c:pt idx="2369">
                  <c:v>82.373751333257857</c:v>
                </c:pt>
                <c:pt idx="2370">
                  <c:v>82.441938494697993</c:v>
                </c:pt>
                <c:pt idx="2371">
                  <c:v>82.516920887226291</c:v>
                </c:pt>
                <c:pt idx="2372">
                  <c:v>82.576616187819482</c:v>
                </c:pt>
                <c:pt idx="2373">
                  <c:v>82.651982719729858</c:v>
                </c:pt>
                <c:pt idx="2374">
                  <c:v>82.711991002707222</c:v>
                </c:pt>
                <c:pt idx="2375">
                  <c:v>82.787761555468748</c:v>
                </c:pt>
                <c:pt idx="2376">
                  <c:v>82.854811786850078</c:v>
                </c:pt>
                <c:pt idx="2377">
                  <c:v>82.931027172918903</c:v>
                </c:pt>
                <c:pt idx="2378">
                  <c:v>82.991725312731688</c:v>
                </c:pt>
                <c:pt idx="2379">
                  <c:v>83.068384193558188</c:v>
                </c:pt>
                <c:pt idx="2380">
                  <c:v>83.138501391250841</c:v>
                </c:pt>
                <c:pt idx="2381">
                  <c:v>83.208835102472108</c:v>
                </c:pt>
                <c:pt idx="2382">
                  <c:v>83.286229280148959</c:v>
                </c:pt>
                <c:pt idx="2383">
                  <c:v>83.34788216033418</c:v>
                </c:pt>
                <c:pt idx="2384">
                  <c:v>83.425766401170506</c:v>
                </c:pt>
                <c:pt idx="2385">
                  <c:v>83.494720618833426</c:v>
                </c:pt>
                <c:pt idx="2386">
                  <c:v>83.573137270052683</c:v>
                </c:pt>
                <c:pt idx="2387">
                  <c:v>83.644887566060149</c:v>
                </c:pt>
                <c:pt idx="2388">
                  <c:v>83.716882797623427</c:v>
                </c:pt>
                <c:pt idx="2389">
                  <c:v>83.7961312495231</c:v>
                </c:pt>
                <c:pt idx="2390">
                  <c:v>83.866308354077489</c:v>
                </c:pt>
                <c:pt idx="2391">
                  <c:v>83.948484533303898</c:v>
                </c:pt>
                <c:pt idx="2392">
                  <c:v>84.019184277470501</c:v>
                </c:pt>
                <c:pt idx="2393">
                  <c:v>84.092498959541089</c:v>
                </c:pt>
                <c:pt idx="2394">
                  <c:v>84.173214034299178</c:v>
                </c:pt>
                <c:pt idx="2395">
                  <c:v>84.244701530586354</c:v>
                </c:pt>
                <c:pt idx="2396">
                  <c:v>84.328425036552957</c:v>
                </c:pt>
                <c:pt idx="2397">
                  <c:v>84.400466280924192</c:v>
                </c:pt>
                <c:pt idx="2398">
                  <c:v>84.482426518837599</c:v>
                </c:pt>
                <c:pt idx="2399">
                  <c:v>84.557447779694542</c:v>
                </c:pt>
                <c:pt idx="2400">
                  <c:v>84.632750604157209</c:v>
                </c:pt>
                <c:pt idx="2401">
                  <c:v>84.715666981143059</c:v>
                </c:pt>
                <c:pt idx="2402">
                  <c:v>84.798927003215297</c:v>
                </c:pt>
                <c:pt idx="2403">
                  <c:v>84.875141982876258</c:v>
                </c:pt>
                <c:pt idx="2404">
                  <c:v>84.959065111870601</c:v>
                </c:pt>
                <c:pt idx="2405">
                  <c:v>85.033405230356081</c:v>
                </c:pt>
                <c:pt idx="2406">
                  <c:v>85.120480897395055</c:v>
                </c:pt>
                <c:pt idx="2407">
                  <c:v>85.205426382403758</c:v>
                </c:pt>
                <c:pt idx="2408">
                  <c:v>85.280671984134003</c:v>
                </c:pt>
                <c:pt idx="2409">
                  <c:v>85.368807449147397</c:v>
                </c:pt>
                <c:pt idx="2410">
                  <c:v>85.444651813358007</c:v>
                </c:pt>
                <c:pt idx="2411">
                  <c:v>85.530943681734229</c:v>
                </c:pt>
                <c:pt idx="2412">
                  <c:v>85.609931985228599</c:v>
                </c:pt>
                <c:pt idx="2413">
                  <c:v>85.689216513690184</c:v>
                </c:pt>
                <c:pt idx="2414">
                  <c:v>85.776514320955599</c:v>
                </c:pt>
                <c:pt idx="2415">
                  <c:v>85.853837535445308</c:v>
                </c:pt>
                <c:pt idx="2416">
                  <c:v>85.941805340755991</c:v>
                </c:pt>
                <c:pt idx="2417">
                  <c:v>86.032731495246281</c:v>
                </c:pt>
                <c:pt idx="2418">
                  <c:v>86.1109672557576</c:v>
                </c:pt>
                <c:pt idx="2419">
                  <c:v>86.2025904112879</c:v>
                </c:pt>
                <c:pt idx="2420">
                  <c:v>86.281422181598501</c:v>
                </c:pt>
                <c:pt idx="2421">
                  <c:v>86.371096030281407</c:v>
                </c:pt>
                <c:pt idx="2422">
                  <c:v>86.463773749799003</c:v>
                </c:pt>
                <c:pt idx="2423">
                  <c:v>86.543506669758926</c:v>
                </c:pt>
                <c:pt idx="2424">
                  <c:v>86.634198553858695</c:v>
                </c:pt>
                <c:pt idx="2425">
                  <c:v>86.717190826476198</c:v>
                </c:pt>
                <c:pt idx="2426">
                  <c:v>86.808545321169689</c:v>
                </c:pt>
                <c:pt idx="2427">
                  <c:v>86.902946810328658</c:v>
                </c:pt>
                <c:pt idx="2428">
                  <c:v>86.9949996794047</c:v>
                </c:pt>
                <c:pt idx="2429">
                  <c:v>87.076507138770978</c:v>
                </c:pt>
                <c:pt idx="2430">
                  <c:v>87.180131422077082</c:v>
                </c:pt>
                <c:pt idx="2431">
                  <c:v>87.264981986299702</c:v>
                </c:pt>
                <c:pt idx="2432">
                  <c:v>87.358368560045278</c:v>
                </c:pt>
                <c:pt idx="2433">
                  <c:v>87.452094194577398</c:v>
                </c:pt>
                <c:pt idx="2434">
                  <c:v>87.548930218371581</c:v>
                </c:pt>
                <c:pt idx="2435">
                  <c:v>87.632218028006079</c:v>
                </c:pt>
                <c:pt idx="2436">
                  <c:v>87.738094365009502</c:v>
                </c:pt>
                <c:pt idx="2437">
                  <c:v>87.824780792463457</c:v>
                </c:pt>
                <c:pt idx="2438">
                  <c:v>87.920180954090512</c:v>
                </c:pt>
                <c:pt idx="2439">
                  <c:v>88.015921856135378</c:v>
                </c:pt>
                <c:pt idx="2440">
                  <c:v>88.114836113822307</c:v>
                </c:pt>
                <c:pt idx="2441">
                  <c:v>88.199909889037585</c:v>
                </c:pt>
                <c:pt idx="2442">
                  <c:v>88.308057023502556</c:v>
                </c:pt>
                <c:pt idx="2443">
                  <c:v>88.408051971340527</c:v>
                </c:pt>
                <c:pt idx="2444">
                  <c:v>88.505547556893106</c:v>
                </c:pt>
                <c:pt idx="2445">
                  <c:v>88.594750984838214</c:v>
                </c:pt>
                <c:pt idx="2446">
                  <c:v>88.7045059565055</c:v>
                </c:pt>
                <c:pt idx="2447">
                  <c:v>88.79147687040718</c:v>
                </c:pt>
                <c:pt idx="2448">
                  <c:v>88.890392764562279</c:v>
                </c:pt>
                <c:pt idx="2449">
                  <c:v>88.992611262611902</c:v>
                </c:pt>
                <c:pt idx="2450">
                  <c:v>89.0922981601164</c:v>
                </c:pt>
                <c:pt idx="2451">
                  <c:v>89.183529468216108</c:v>
                </c:pt>
                <c:pt idx="2452">
                  <c:v>89.283970284755</c:v>
                </c:pt>
                <c:pt idx="2453">
                  <c:v>89.384817775530308</c:v>
                </c:pt>
                <c:pt idx="2454">
                  <c:v>89.486081342133389</c:v>
                </c:pt>
                <c:pt idx="2455">
                  <c:v>89.590768563963678</c:v>
                </c:pt>
                <c:pt idx="2456">
                  <c:v>89.69290850961778</c:v>
                </c:pt>
                <c:pt idx="2457">
                  <c:v>89.795497649692223</c:v>
                </c:pt>
                <c:pt idx="2458">
                  <c:v>89.901586556659396</c:v>
                </c:pt>
                <c:pt idx="2459">
                  <c:v>90.00512673085511</c:v>
                </c:pt>
                <c:pt idx="2460">
                  <c:v>90.109156695101007</c:v>
                </c:pt>
                <c:pt idx="2461">
                  <c:v>90.216773964596499</c:v>
                </c:pt>
                <c:pt idx="2462">
                  <c:v>90.321845455149798</c:v>
                </c:pt>
                <c:pt idx="2463">
                  <c:v>90.4274554727496</c:v>
                </c:pt>
                <c:pt idx="2464">
                  <c:v>90.533622013456196</c:v>
                </c:pt>
                <c:pt idx="2465">
                  <c:v>90.652960721845901</c:v>
                </c:pt>
                <c:pt idx="2466">
                  <c:v>90.763538112965307</c:v>
                </c:pt>
                <c:pt idx="2467">
                  <c:v>90.871584867156585</c:v>
                </c:pt>
                <c:pt idx="2468">
                  <c:v>90.980273782183502</c:v>
                </c:pt>
                <c:pt idx="2469">
                  <c:v>91.102538473673079</c:v>
                </c:pt>
                <c:pt idx="2470">
                  <c:v>91.215916028066601</c:v>
                </c:pt>
                <c:pt idx="2471">
                  <c:v>91.326784646778279</c:v>
                </c:pt>
                <c:pt idx="2472">
                  <c:v>91.438400697069099</c:v>
                </c:pt>
                <c:pt idx="2473">
                  <c:v>91.564067857618383</c:v>
                </c:pt>
                <c:pt idx="2474">
                  <c:v>91.680707821112648</c:v>
                </c:pt>
                <c:pt idx="2475">
                  <c:v>91.794869663648711</c:v>
                </c:pt>
                <c:pt idx="2476">
                  <c:v>91.909907090318384</c:v>
                </c:pt>
                <c:pt idx="2477">
                  <c:v>92.039557332105389</c:v>
                </c:pt>
                <c:pt idx="2478">
                  <c:v>92.160022016295159</c:v>
                </c:pt>
                <c:pt idx="2479">
                  <c:v>92.278049765149404</c:v>
                </c:pt>
                <c:pt idx="2480">
                  <c:v>92.411185125253027</c:v>
                </c:pt>
                <c:pt idx="2481">
                  <c:v>92.531446126143081</c:v>
                </c:pt>
                <c:pt idx="2482">
                  <c:v>92.656417380009458</c:v>
                </c:pt>
                <c:pt idx="2483">
                  <c:v>92.779005420431048</c:v>
                </c:pt>
                <c:pt idx="2484">
                  <c:v>92.9174611344353</c:v>
                </c:pt>
                <c:pt idx="2485">
                  <c:v>93.042692530861558</c:v>
                </c:pt>
                <c:pt idx="2486">
                  <c:v>93.172998199221752</c:v>
                </c:pt>
                <c:pt idx="2487">
                  <c:v>93.276829225741992</c:v>
                </c:pt>
                <c:pt idx="2488">
                  <c:v>93.368807612891374</c:v>
                </c:pt>
                <c:pt idx="2489">
                  <c:v>93.454212167014902</c:v>
                </c:pt>
                <c:pt idx="2490">
                  <c:v>93.5476988283216</c:v>
                </c:pt>
                <c:pt idx="2491">
                  <c:v>93.632030240988215</c:v>
                </c:pt>
                <c:pt idx="2492">
                  <c:v>93.727064724755095</c:v>
                </c:pt>
                <c:pt idx="2493">
                  <c:v>93.812808865641458</c:v>
                </c:pt>
                <c:pt idx="2494">
                  <c:v>93.909454256539448</c:v>
                </c:pt>
                <c:pt idx="2495">
                  <c:v>93.999245026788302</c:v>
                </c:pt>
                <c:pt idx="2496">
                  <c:v>94.097591716550724</c:v>
                </c:pt>
                <c:pt idx="2497">
                  <c:v>94.186360280856178</c:v>
                </c:pt>
                <c:pt idx="2498">
                  <c:v>94.286455872306888</c:v>
                </c:pt>
                <c:pt idx="2499">
                  <c:v>94.379491618405623</c:v>
                </c:pt>
                <c:pt idx="2500">
                  <c:v>94.481436474072495</c:v>
                </c:pt>
                <c:pt idx="2501">
                  <c:v>94.573492551032658</c:v>
                </c:pt>
                <c:pt idx="2502">
                  <c:v>94.677340783566407</c:v>
                </c:pt>
                <c:pt idx="2503">
                  <c:v>94.782226974811692</c:v>
                </c:pt>
                <c:pt idx="2504">
                  <c:v>94.879771631381104</c:v>
                </c:pt>
                <c:pt idx="2505">
                  <c:v>94.986719838138882</c:v>
                </c:pt>
                <c:pt idx="2506">
                  <c:v>95.094778316207794</c:v>
                </c:pt>
                <c:pt idx="2507">
                  <c:v>95.203973393998311</c:v>
                </c:pt>
                <c:pt idx="2508">
                  <c:v>95.302659897152381</c:v>
                </c:pt>
                <c:pt idx="2509">
                  <c:v>95.414083796096122</c:v>
                </c:pt>
                <c:pt idx="2510">
                  <c:v>95.526725447757599</c:v>
                </c:pt>
                <c:pt idx="2511">
                  <c:v>95.640614707200385</c:v>
                </c:pt>
                <c:pt idx="2512">
                  <c:v>95.746643039325576</c:v>
                </c:pt>
                <c:pt idx="2513">
                  <c:v>95.863016525552879</c:v>
                </c:pt>
                <c:pt idx="2514">
                  <c:v>95.968275643363199</c:v>
                </c:pt>
                <c:pt idx="2515">
                  <c:v>96.087218309015896</c:v>
                </c:pt>
                <c:pt idx="2516">
                  <c:v>96.207567232935801</c:v>
                </c:pt>
                <c:pt idx="2517">
                  <c:v>96.329358750183289</c:v>
                </c:pt>
                <c:pt idx="2518">
                  <c:v>96.442843785251796</c:v>
                </c:pt>
                <c:pt idx="2519">
                  <c:v>96.567513307632296</c:v>
                </c:pt>
                <c:pt idx="2520">
                  <c:v>96.693739132516015</c:v>
                </c:pt>
                <c:pt idx="2521">
                  <c:v>96.808031307189225</c:v>
                </c:pt>
                <c:pt idx="2522">
                  <c:v>96.937321554554615</c:v>
                </c:pt>
                <c:pt idx="2523">
                  <c:v>97.071762839741496</c:v>
                </c:pt>
                <c:pt idx="2524">
                  <c:v>97.204508110369048</c:v>
                </c:pt>
                <c:pt idx="2525">
                  <c:v>97.339030358727527</c:v>
                </c:pt>
                <c:pt idx="2526">
                  <c:v>97.4753795202774</c:v>
                </c:pt>
                <c:pt idx="2527">
                  <c:v>97.613607440693301</c:v>
                </c:pt>
                <c:pt idx="2528">
                  <c:v>97.753767957204388</c:v>
                </c:pt>
                <c:pt idx="2529">
                  <c:v>97.895917008847292</c:v>
                </c:pt>
                <c:pt idx="2530">
                  <c:v>98.040112724408004</c:v>
                </c:pt>
                <c:pt idx="2531">
                  <c:v>98.186415523818781</c:v>
                </c:pt>
                <c:pt idx="2532">
                  <c:v>98.338825315746888</c:v>
                </c:pt>
                <c:pt idx="2533">
                  <c:v>98.489593047599698</c:v>
                </c:pt>
                <c:pt idx="2534">
                  <c:v>98.642665893361382</c:v>
                </c:pt>
                <c:pt idx="2535">
                  <c:v>98.798114718169501</c:v>
                </c:pt>
                <c:pt idx="2536">
                  <c:v>98.956013296457499</c:v>
                </c:pt>
                <c:pt idx="2537">
                  <c:v>99.116438473988154</c:v>
                </c:pt>
                <c:pt idx="2538">
                  <c:v>99.296786550211678</c:v>
                </c:pt>
                <c:pt idx="2539">
                  <c:v>99.462796616822388</c:v>
                </c:pt>
                <c:pt idx="2540">
                  <c:v>99.631593093681019</c:v>
                </c:pt>
                <c:pt idx="2541">
                  <c:v>99.821509241557507</c:v>
                </c:pt>
                <c:pt idx="2542">
                  <c:v>99.996474305524288</c:v>
                </c:pt>
                <c:pt idx="2543">
                  <c:v>100.1745216697724</c:v>
                </c:pt>
                <c:pt idx="2544">
                  <c:v>100.35575524841371</c:v>
                </c:pt>
                <c:pt idx="2545">
                  <c:v>100.54518502936828</c:v>
                </c:pt>
                <c:pt idx="2546">
                  <c:v>100.73321247930251</c:v>
                </c:pt>
                <c:pt idx="2547">
                  <c:v>100.92476931324202</c:v>
                </c:pt>
                <c:pt idx="2548">
                  <c:v>101.11997921076095</c:v>
                </c:pt>
                <c:pt idx="2549">
                  <c:v>101.31897137852935</c:v>
                </c:pt>
                <c:pt idx="2550">
                  <c:v>101.54347328800029</c:v>
                </c:pt>
                <c:pt idx="2551">
                  <c:v>101.75087673692848</c:v>
                </c:pt>
                <c:pt idx="2552">
                  <c:v>101.96250186834229</c:v>
                </c:pt>
                <c:pt idx="2553">
                  <c:v>102.17850348669201</c:v>
                </c:pt>
                <c:pt idx="2554">
                  <c:v>102.42252894027899</c:v>
                </c:pt>
                <c:pt idx="2555">
                  <c:v>102.64828185718648</c:v>
                </c:pt>
                <c:pt idx="2556">
                  <c:v>102.87893789629125</c:v>
                </c:pt>
                <c:pt idx="2557">
                  <c:v>103.13980162548575</c:v>
                </c:pt>
                <c:pt idx="2558">
                  <c:v>103.38139633190465</c:v>
                </c:pt>
                <c:pt idx="2559">
                  <c:v>103.65483719510871</c:v>
                </c:pt>
                <c:pt idx="2560">
                  <c:v>103.90827202736901</c:v>
                </c:pt>
                <c:pt idx="2561">
                  <c:v>104.19533254991001</c:v>
                </c:pt>
                <c:pt idx="2562">
                  <c:v>104.48999320426402</c:v>
                </c:pt>
                <c:pt idx="2563">
                  <c:v>104.76341375024843</c:v>
                </c:pt>
                <c:pt idx="2564">
                  <c:v>105.07347274145251</c:v>
                </c:pt>
                <c:pt idx="2565">
                  <c:v>105.36139992767502</c:v>
                </c:pt>
                <c:pt idx="2566">
                  <c:v>105.68815501588772</c:v>
                </c:pt>
                <c:pt idx="2567">
                  <c:v>105.9918115201754</c:v>
                </c:pt>
                <c:pt idx="2568">
                  <c:v>106.33666804004602</c:v>
                </c:pt>
                <c:pt idx="2569">
                  <c:v>106.69162659315802</c:v>
                </c:pt>
                <c:pt idx="2570">
                  <c:v>107.02184442735502</c:v>
                </c:pt>
                <c:pt idx="2571">
                  <c:v>107.43359237637702</c:v>
                </c:pt>
                <c:pt idx="2572">
                  <c:v>107.78405631835398</c:v>
                </c:pt>
                <c:pt idx="2573">
                  <c:v>108.1827282205255</c:v>
                </c:pt>
                <c:pt idx="2574">
                  <c:v>108.593750525514</c:v>
                </c:pt>
                <c:pt idx="2575">
                  <c:v>108.97668016694398</c:v>
                </c:pt>
                <c:pt idx="2576">
                  <c:v>109.41259377728602</c:v>
                </c:pt>
                <c:pt idx="2577">
                  <c:v>109.818866151045</c:v>
                </c:pt>
                <c:pt idx="2578">
                  <c:v>110.28149364703748</c:v>
                </c:pt>
                <c:pt idx="2579">
                  <c:v>110.75887717277837</c:v>
                </c:pt>
                <c:pt idx="2580">
                  <c:v>111.25151411572</c:v>
                </c:pt>
                <c:pt idx="2581">
                  <c:v>111.759891918907</c:v>
                </c:pt>
                <c:pt idx="2582">
                  <c:v>112.23381114807</c:v>
                </c:pt>
                <c:pt idx="2583">
                  <c:v>112.825741429247</c:v>
                </c:pt>
                <c:pt idx="2584">
                  <c:v>113.33017014321101</c:v>
                </c:pt>
                <c:pt idx="2585">
                  <c:v>113.904333338931</c:v>
                </c:pt>
                <c:pt idx="2586">
                  <c:v>114.49631861071802</c:v>
                </c:pt>
                <c:pt idx="2587">
                  <c:v>115.10645202761162</c:v>
                </c:pt>
                <c:pt idx="2588">
                  <c:v>115.73501526557322</c:v>
                </c:pt>
                <c:pt idx="2589">
                  <c:v>116.31979170069964</c:v>
                </c:pt>
                <c:pt idx="2590">
                  <c:v>117.03223491592702</c:v>
                </c:pt>
                <c:pt idx="2591">
                  <c:v>117.78302097457599</c:v>
                </c:pt>
                <c:pt idx="2592">
                  <c:v>118.42047150481901</c:v>
                </c:pt>
                <c:pt idx="2593">
                  <c:v>119.21300984807327</c:v>
                </c:pt>
                <c:pt idx="2594">
                  <c:v>119.956577363367</c:v>
                </c:pt>
                <c:pt idx="2595">
                  <c:v>120.71910016663101</c:v>
                </c:pt>
                <c:pt idx="2596">
                  <c:v>121.50045167602595</c:v>
                </c:pt>
                <c:pt idx="2597">
                  <c:v>122.30046609591822</c:v>
                </c:pt>
                <c:pt idx="2598">
                  <c:v>123.1781077834644</c:v>
                </c:pt>
                <c:pt idx="2599">
                  <c:v>124.01611750628301</c:v>
                </c:pt>
                <c:pt idx="2600">
                  <c:v>124.87210116878644</c:v>
                </c:pt>
                <c:pt idx="2601">
                  <c:v>125.82992254386501</c:v>
                </c:pt>
                <c:pt idx="2602">
                  <c:v>126.722716649151</c:v>
                </c:pt>
                <c:pt idx="2603">
                  <c:v>127.63266852502701</c:v>
                </c:pt>
                <c:pt idx="2604">
                  <c:v>128.55951942924543</c:v>
                </c:pt>
                <c:pt idx="2605">
                  <c:v>129.50302212189342</c:v>
                </c:pt>
                <c:pt idx="2606">
                  <c:v>130.53213374207527</c:v>
                </c:pt>
                <c:pt idx="2607">
                  <c:v>131.5094154245493</c:v>
                </c:pt>
                <c:pt idx="2608">
                  <c:v>132.50270311408599</c:v>
                </c:pt>
                <c:pt idx="2609">
                  <c:v>133.608761903893</c:v>
                </c:pt>
                <c:pt idx="2610">
                  <c:v>134.635086396654</c:v>
                </c:pt>
                <c:pt idx="2611">
                  <c:v>135.77703499004221</c:v>
                </c:pt>
                <c:pt idx="2612">
                  <c:v>136.91214815298613</c:v>
                </c:pt>
                <c:pt idx="2613">
                  <c:v>137.987583700903</c:v>
                </c:pt>
                <c:pt idx="2614">
                  <c:v>139.18313600056601</c:v>
                </c:pt>
                <c:pt idx="2615">
                  <c:v>140.29088790467799</c:v>
                </c:pt>
                <c:pt idx="2616">
                  <c:v>141.41409713631145</c:v>
                </c:pt>
                <c:pt idx="2617">
                  <c:v>142.74411869775827</c:v>
                </c:pt>
                <c:pt idx="2618">
                  <c:v>143.90103739275472</c:v>
                </c:pt>
                <c:pt idx="2619">
                  <c:v>145.07366402628918</c:v>
                </c:pt>
                <c:pt idx="2620">
                  <c:v>146.37613913583507</c:v>
                </c:pt>
                <c:pt idx="2621">
                  <c:v>147.69779350699199</c:v>
                </c:pt>
                <c:pt idx="2622">
                  <c:v>149.00948058107798</c:v>
                </c:pt>
                <c:pt idx="2623">
                  <c:v>149.632141319807</c:v>
                </c:pt>
              </c:numCache>
            </c:numRef>
          </c:yVal>
          <c:smooth val="0"/>
        </c:ser>
        <c:ser>
          <c:idx val="6"/>
          <c:order val="6"/>
          <c:spPr>
            <a:ln w="28575">
              <a:noFill/>
            </a:ln>
          </c:spPr>
          <c:marker>
            <c:symbol val="x"/>
            <c:size val="4"/>
            <c:spPr>
              <a:noFill/>
              <a:ln>
                <a:solidFill>
                  <a:prstClr val="black"/>
                </a:solidFill>
              </a:ln>
            </c:spPr>
          </c:marker>
          <c:errBars>
            <c:errDir val="x"/>
            <c:errBarType val="both"/>
            <c:errValType val="cust"/>
            <c:noEndCap val="0"/>
            <c:plus>
              <c:numRef>
                <c:f>Sheet2!$AA$1:$AA$14</c:f>
                <c:numCache>
                  <c:formatCode>General</c:formatCode>
                  <c:ptCount val="14"/>
                  <c:pt idx="0">
                    <c:v>1.4995542631683999E-2</c:v>
                  </c:pt>
                  <c:pt idx="1">
                    <c:v>1.8985362234639681E-2</c:v>
                  </c:pt>
                  <c:pt idx="2">
                    <c:v>1.7637157543701768E-2</c:v>
                  </c:pt>
                  <c:pt idx="3">
                    <c:v>1.6281250591029781E-2</c:v>
                  </c:pt>
                  <c:pt idx="4">
                    <c:v>1.4924734335553434E-2</c:v>
                  </c:pt>
                  <c:pt idx="5">
                    <c:v>1.4835136443238065E-2</c:v>
                  </c:pt>
                  <c:pt idx="6">
                    <c:v>2.5581968990791494E-2</c:v>
                  </c:pt>
                  <c:pt idx="7">
                    <c:v>2.8454346143771642E-2</c:v>
                  </c:pt>
                  <c:pt idx="8">
                    <c:v>1.8237075885855061E-2</c:v>
                  </c:pt>
                  <c:pt idx="9">
                    <c:v>7.7384406973385056E-3</c:v>
                  </c:pt>
                  <c:pt idx="10">
                    <c:v>5.1281913353432903E-3</c:v>
                  </c:pt>
                  <c:pt idx="11">
                    <c:v>3.05480523221968E-3</c:v>
                  </c:pt>
                  <c:pt idx="12">
                    <c:v>1.3894942629698547E-3</c:v>
                  </c:pt>
                  <c:pt idx="13">
                    <c:v>4.9495725880365973E-5</c:v>
                  </c:pt>
                </c:numCache>
              </c:numRef>
            </c:plus>
            <c:minus>
              <c:numRef>
                <c:f>Sheet2!$AA$1:$AA$14</c:f>
                <c:numCache>
                  <c:formatCode>General</c:formatCode>
                  <c:ptCount val="14"/>
                  <c:pt idx="0">
                    <c:v>1.4995542631683999E-2</c:v>
                  </c:pt>
                  <c:pt idx="1">
                    <c:v>1.8985362234639681E-2</c:v>
                  </c:pt>
                  <c:pt idx="2">
                    <c:v>1.7637157543701768E-2</c:v>
                  </c:pt>
                  <c:pt idx="3">
                    <c:v>1.6281250591029781E-2</c:v>
                  </c:pt>
                  <c:pt idx="4">
                    <c:v>1.4924734335553434E-2</c:v>
                  </c:pt>
                  <c:pt idx="5">
                    <c:v>1.4835136443238065E-2</c:v>
                  </c:pt>
                  <c:pt idx="6">
                    <c:v>2.5581968990791494E-2</c:v>
                  </c:pt>
                  <c:pt idx="7">
                    <c:v>2.8454346143771642E-2</c:v>
                  </c:pt>
                  <c:pt idx="8">
                    <c:v>1.8237075885855061E-2</c:v>
                  </c:pt>
                  <c:pt idx="9">
                    <c:v>7.7384406973385056E-3</c:v>
                  </c:pt>
                  <c:pt idx="10">
                    <c:v>5.1281913353432903E-3</c:v>
                  </c:pt>
                  <c:pt idx="11">
                    <c:v>3.05480523221968E-3</c:v>
                  </c:pt>
                  <c:pt idx="12">
                    <c:v>1.3894942629698547E-3</c:v>
                  </c:pt>
                  <c:pt idx="13">
                    <c:v>4.9495725880365973E-5</c:v>
                  </c:pt>
                </c:numCache>
              </c:numRef>
            </c:minus>
          </c:errBars>
          <c:xVal>
            <c:numRef>
              <c:f>Sheet2!$Y$1:$Y$14</c:f>
              <c:numCache>
                <c:formatCode>General</c:formatCode>
                <c:ptCount val="14"/>
                <c:pt idx="0">
                  <c:v>0.73691534700000005</c:v>
                </c:pt>
                <c:pt idx="1">
                  <c:v>0.74693655299999995</c:v>
                </c:pt>
                <c:pt idx="2">
                  <c:v>0.75890711000000222</c:v>
                </c:pt>
                <c:pt idx="3">
                  <c:v>0.77342488499999973</c:v>
                </c:pt>
                <c:pt idx="4">
                  <c:v>0.79070957800000063</c:v>
                </c:pt>
                <c:pt idx="5">
                  <c:v>0.81613035300000003</c:v>
                </c:pt>
                <c:pt idx="6">
                  <c:v>0.8625096520000034</c:v>
                </c:pt>
                <c:pt idx="7">
                  <c:v>0.91401364399999996</c:v>
                </c:pt>
                <c:pt idx="8">
                  <c:v>0.95069728800000064</c:v>
                </c:pt>
                <c:pt idx="9">
                  <c:v>0.97019981800000421</c:v>
                </c:pt>
                <c:pt idx="10">
                  <c:v>0.98061965100000004</c:v>
                </c:pt>
                <c:pt idx="11">
                  <c:v>0.98867537999999999</c:v>
                </c:pt>
                <c:pt idx="12">
                  <c:v>0.99475763200000245</c:v>
                </c:pt>
                <c:pt idx="13">
                  <c:v>0.99999161400000292</c:v>
                </c:pt>
              </c:numCache>
            </c:numRef>
          </c:xVal>
          <c:yVal>
            <c:numRef>
              <c:f>Sheet2!$AB$1:$AB$14</c:f>
              <c:numCache>
                <c:formatCode>0.00E+00</c:formatCode>
                <c:ptCount val="14"/>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numCache>
            </c:numRef>
          </c:yVal>
          <c:smooth val="0"/>
        </c:ser>
        <c:ser>
          <c:idx val="7"/>
          <c:order val="7"/>
          <c:spPr>
            <a:ln>
              <a:noFill/>
            </a:ln>
          </c:spPr>
          <c:marker>
            <c:symbol val="diamond"/>
            <c:size val="4"/>
            <c:spPr>
              <a:solidFill>
                <a:sysClr val="windowText" lastClr="000000"/>
              </a:solidFill>
              <a:ln>
                <a:solidFill>
                  <a:prstClr val="black"/>
                </a:solidFill>
              </a:ln>
            </c:spPr>
          </c:marker>
          <c:errBars>
            <c:errDir val="y"/>
            <c:errBarType val="both"/>
            <c:errValType val="cust"/>
            <c:noEndCap val="0"/>
            <c:plus>
              <c:numRef>
                <c:f>Sheet2!$AH$2:$AH$7</c:f>
                <c:numCache>
                  <c:formatCode>General</c:formatCode>
                  <c:ptCount val="6"/>
                  <c:pt idx="0">
                    <c:v>4.88</c:v>
                  </c:pt>
                  <c:pt idx="1">
                    <c:v>4.01</c:v>
                  </c:pt>
                  <c:pt idx="2">
                    <c:v>4.5</c:v>
                  </c:pt>
                  <c:pt idx="3">
                    <c:v>4.3</c:v>
                  </c:pt>
                  <c:pt idx="4">
                    <c:v>3.66</c:v>
                  </c:pt>
                  <c:pt idx="5">
                    <c:v>7.1899999999999995</c:v>
                  </c:pt>
                </c:numCache>
              </c:numRef>
            </c:plus>
            <c:minus>
              <c:numRef>
                <c:f>Sheet2!$AH$2:$AH$7</c:f>
                <c:numCache>
                  <c:formatCode>General</c:formatCode>
                  <c:ptCount val="6"/>
                  <c:pt idx="0">
                    <c:v>4.88</c:v>
                  </c:pt>
                  <c:pt idx="1">
                    <c:v>4.01</c:v>
                  </c:pt>
                  <c:pt idx="2">
                    <c:v>4.5</c:v>
                  </c:pt>
                  <c:pt idx="3">
                    <c:v>4.3</c:v>
                  </c:pt>
                  <c:pt idx="4">
                    <c:v>3.66</c:v>
                  </c:pt>
                  <c:pt idx="5">
                    <c:v>7.1899999999999995</c:v>
                  </c:pt>
                </c:numCache>
              </c:numRef>
            </c:minus>
          </c:errBars>
          <c:xVal>
            <c:numRef>
              <c:f>Sheet2!$AM$2:$AM$7</c:f>
              <c:numCache>
                <c:formatCode>0.00E+00</c:formatCode>
                <c:ptCount val="6"/>
                <c:pt idx="0">
                  <c:v>0.36000000000000032</c:v>
                </c:pt>
                <c:pt idx="1">
                  <c:v>0.37500000000000111</c:v>
                </c:pt>
                <c:pt idx="2">
                  <c:v>0.39000000000000123</c:v>
                </c:pt>
                <c:pt idx="3">
                  <c:v>0.40500000000000008</c:v>
                </c:pt>
                <c:pt idx="4">
                  <c:v>0.42000000000000032</c:v>
                </c:pt>
                <c:pt idx="5">
                  <c:v>0.43500000000000111</c:v>
                </c:pt>
              </c:numCache>
            </c:numRef>
          </c:xVal>
          <c:yVal>
            <c:numRef>
              <c:f>Sheet2!$AF$2:$AF$7</c:f>
              <c:numCache>
                <c:formatCode>0.00E+00</c:formatCode>
                <c:ptCount val="6"/>
                <c:pt idx="0">
                  <c:v>55.9</c:v>
                </c:pt>
                <c:pt idx="1">
                  <c:v>69.400000000000006</c:v>
                </c:pt>
                <c:pt idx="2">
                  <c:v>71</c:v>
                </c:pt>
                <c:pt idx="3">
                  <c:v>78.899999999999991</c:v>
                </c:pt>
                <c:pt idx="4">
                  <c:v>87.7</c:v>
                </c:pt>
                <c:pt idx="5">
                  <c:v>93.899999999999991</c:v>
                </c:pt>
              </c:numCache>
            </c:numRef>
          </c:yVal>
          <c:smooth val="0"/>
        </c:ser>
        <c:ser>
          <c:idx val="8"/>
          <c:order val="8"/>
          <c:spPr>
            <a:ln>
              <a:noFill/>
            </a:ln>
          </c:spPr>
          <c:marker>
            <c:symbol val="triangle"/>
            <c:size val="5"/>
            <c:spPr>
              <a:solidFill>
                <a:schemeClr val="bg1">
                  <a:lumMod val="50000"/>
                </a:schemeClr>
              </a:solidFill>
              <a:ln>
                <a:solidFill>
                  <a:schemeClr val="tx1"/>
                </a:solidFill>
              </a:ln>
            </c:spPr>
          </c:marker>
          <c:errBars>
            <c:errDir val="y"/>
            <c:errBarType val="both"/>
            <c:errValType val="cust"/>
            <c:noEndCap val="0"/>
            <c:plus>
              <c:numRef>
                <c:f>Sheet2!$AL$2:$AL$7</c:f>
                <c:numCache>
                  <c:formatCode>General</c:formatCode>
                  <c:ptCount val="6"/>
                  <c:pt idx="0">
                    <c:v>1.9200000000000021</c:v>
                  </c:pt>
                  <c:pt idx="1">
                    <c:v>2.1199999999999997</c:v>
                  </c:pt>
                  <c:pt idx="2">
                    <c:v>2.75</c:v>
                  </c:pt>
                  <c:pt idx="3">
                    <c:v>2.21</c:v>
                  </c:pt>
                  <c:pt idx="4">
                    <c:v>2.13</c:v>
                  </c:pt>
                  <c:pt idx="5">
                    <c:v>1.9300000000000042</c:v>
                  </c:pt>
                </c:numCache>
              </c:numRef>
            </c:plus>
            <c:minus>
              <c:numRef>
                <c:f>Sheet2!$AL$2:$AL$7</c:f>
                <c:numCache>
                  <c:formatCode>General</c:formatCode>
                  <c:ptCount val="6"/>
                  <c:pt idx="0">
                    <c:v>1.9200000000000021</c:v>
                  </c:pt>
                  <c:pt idx="1">
                    <c:v>2.1199999999999997</c:v>
                  </c:pt>
                  <c:pt idx="2">
                    <c:v>2.75</c:v>
                  </c:pt>
                  <c:pt idx="3">
                    <c:v>2.21</c:v>
                  </c:pt>
                  <c:pt idx="4">
                    <c:v>2.13</c:v>
                  </c:pt>
                  <c:pt idx="5">
                    <c:v>1.9300000000000042</c:v>
                  </c:pt>
                </c:numCache>
              </c:numRef>
            </c:minus>
            <c:spPr>
              <a:ln>
                <a:solidFill>
                  <a:schemeClr val="bg1">
                    <a:lumMod val="50000"/>
                  </a:schemeClr>
                </a:solidFill>
              </a:ln>
            </c:spPr>
          </c:errBars>
          <c:xVal>
            <c:numRef>
              <c:f>Sheet2!$AM$2:$AM$7</c:f>
              <c:numCache>
                <c:formatCode>0.00E+00</c:formatCode>
                <c:ptCount val="6"/>
                <c:pt idx="0">
                  <c:v>0.36000000000000032</c:v>
                </c:pt>
                <c:pt idx="1">
                  <c:v>0.37500000000000111</c:v>
                </c:pt>
                <c:pt idx="2">
                  <c:v>0.39000000000000123</c:v>
                </c:pt>
                <c:pt idx="3">
                  <c:v>0.40500000000000008</c:v>
                </c:pt>
                <c:pt idx="4">
                  <c:v>0.42000000000000032</c:v>
                </c:pt>
                <c:pt idx="5">
                  <c:v>0.43500000000000111</c:v>
                </c:pt>
              </c:numCache>
            </c:numRef>
          </c:xVal>
          <c:yVal>
            <c:numRef>
              <c:f>Sheet2!$AJ$2:$AJ$7</c:f>
              <c:numCache>
                <c:formatCode>0.00E+00</c:formatCode>
                <c:ptCount val="6"/>
                <c:pt idx="0">
                  <c:v>30.4</c:v>
                </c:pt>
                <c:pt idx="1">
                  <c:v>23.400000000000002</c:v>
                </c:pt>
                <c:pt idx="2">
                  <c:v>20.2</c:v>
                </c:pt>
                <c:pt idx="3">
                  <c:v>20.5</c:v>
                </c:pt>
                <c:pt idx="4">
                  <c:v>19.3</c:v>
                </c:pt>
                <c:pt idx="5">
                  <c:v>17</c:v>
                </c:pt>
              </c:numCache>
            </c:numRef>
          </c:yVal>
          <c:smooth val="0"/>
        </c:ser>
        <c:dLbls>
          <c:showLegendKey val="0"/>
          <c:showVal val="0"/>
          <c:showCatName val="0"/>
          <c:showSerName val="0"/>
          <c:showPercent val="0"/>
          <c:showBubbleSize val="0"/>
        </c:dLbls>
        <c:axId val="-1237245232"/>
        <c:axId val="-1237244144"/>
      </c:scatterChart>
      <c:valAx>
        <c:axId val="-1237245232"/>
        <c:scaling>
          <c:orientation val="minMax"/>
          <c:max val="1.1000000000000001"/>
          <c:min val="0"/>
        </c:scaling>
        <c:delete val="0"/>
        <c:axPos val="b"/>
        <c:title>
          <c:tx>
            <c:rich>
              <a:bodyPr/>
              <a:lstStyle/>
              <a:p>
                <a:pPr>
                  <a:defRPr/>
                </a:pPr>
                <a:r>
                  <a:rPr lang="en-US"/>
                  <a:t>Scaled Extension</a:t>
                </a:r>
              </a:p>
            </c:rich>
          </c:tx>
          <c:layout/>
          <c:overlay val="0"/>
        </c:title>
        <c:numFmt formatCode="General" sourceLinked="1"/>
        <c:majorTickMark val="out"/>
        <c:minorTickMark val="none"/>
        <c:tickLblPos val="nextTo"/>
        <c:crossAx val="-1237244144"/>
        <c:crossesAt val="0"/>
        <c:crossBetween val="midCat"/>
        <c:majorUnit val="0.5"/>
      </c:valAx>
      <c:valAx>
        <c:axId val="-1237244144"/>
        <c:scaling>
          <c:orientation val="minMax"/>
          <c:max val="150"/>
          <c:min val="0"/>
        </c:scaling>
        <c:delete val="0"/>
        <c:axPos val="l"/>
        <c:title>
          <c:tx>
            <c:rich>
              <a:bodyPr rot="-5400000" vert="horz"/>
              <a:lstStyle/>
              <a:p>
                <a:pPr>
                  <a:defRPr/>
                </a:pPr>
                <a:r>
                  <a:rPr lang="en-US"/>
                  <a:t>Force (pN)</a:t>
                </a:r>
              </a:p>
            </c:rich>
          </c:tx>
          <c:layout/>
          <c:overlay val="0"/>
        </c:title>
        <c:numFmt formatCode="General" sourceLinked="1"/>
        <c:majorTickMark val="out"/>
        <c:minorTickMark val="none"/>
        <c:tickLblPos val="nextTo"/>
        <c:crossAx val="-1237245232"/>
        <c:crossesAt val="0"/>
        <c:crossBetween val="midCat"/>
        <c:majorUnit val="50"/>
      </c:valAx>
    </c:plotArea>
    <c:plotVisOnly val="1"/>
    <c:dispBlanksAs val="gap"/>
    <c:showDLblsOverMax val="0"/>
  </c:chart>
  <c:spPr>
    <a:ln>
      <a:noFill/>
    </a:ln>
  </c:spPr>
  <c:txPr>
    <a:bodyPr/>
    <a:lstStyle/>
    <a:p>
      <a:pPr>
        <a:defRPr sz="1600"/>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437817147856518"/>
          <c:y val="0.11664798057925464"/>
          <c:w val="0.79012145220979035"/>
          <c:h val="0.60274618360797361"/>
        </c:manualLayout>
      </c:layout>
      <c:scatterChart>
        <c:scatterStyle val="lineMarker"/>
        <c:varyColors val="0"/>
        <c:ser>
          <c:idx val="9"/>
          <c:order val="9"/>
          <c:spPr>
            <a:ln w="12700">
              <a:solidFill>
                <a:schemeClr val="bg1">
                  <a:lumMod val="50000"/>
                </a:schemeClr>
              </a:solidFill>
              <a:prstDash val="solid"/>
            </a:ln>
          </c:spPr>
          <c:marker>
            <c:symbol val="none"/>
          </c:marker>
          <c:xVal>
            <c:numRef>
              <c:f>Sheet2!$A$289:$A$572</c:f>
              <c:numCache>
                <c:formatCode>General</c:formatCode>
                <c:ptCount val="284"/>
                <c:pt idx="0">
                  <c:v>0.99482520413763098</c:v>
                </c:pt>
                <c:pt idx="1">
                  <c:v>0.99344636164832356</c:v>
                </c:pt>
                <c:pt idx="2">
                  <c:v>0.98930983418040264</c:v>
                </c:pt>
                <c:pt idx="3">
                  <c:v>0.987930991691095</c:v>
                </c:pt>
                <c:pt idx="4">
                  <c:v>0.98655214920178502</c:v>
                </c:pt>
                <c:pt idx="5">
                  <c:v>0.98241562173386499</c:v>
                </c:pt>
                <c:pt idx="6">
                  <c:v>0.98103677924455956</c:v>
                </c:pt>
                <c:pt idx="7">
                  <c:v>0.97552140928733189</c:v>
                </c:pt>
                <c:pt idx="8">
                  <c:v>0.97414256679802391</c:v>
                </c:pt>
                <c:pt idx="9">
                  <c:v>0.96862719684079801</c:v>
                </c:pt>
                <c:pt idx="10">
                  <c:v>0.96724835435149126</c:v>
                </c:pt>
                <c:pt idx="11">
                  <c:v>0.96173298439426058</c:v>
                </c:pt>
                <c:pt idx="12">
                  <c:v>0.96035414190495128</c:v>
                </c:pt>
                <c:pt idx="13">
                  <c:v>0.95483877194772548</c:v>
                </c:pt>
                <c:pt idx="14">
                  <c:v>0.95345992945841795</c:v>
                </c:pt>
                <c:pt idx="15">
                  <c:v>0.94794455950119239</c:v>
                </c:pt>
                <c:pt idx="16">
                  <c:v>0.94656571701188363</c:v>
                </c:pt>
                <c:pt idx="17">
                  <c:v>0.94242918954396149</c:v>
                </c:pt>
                <c:pt idx="18">
                  <c:v>0.94105034705465496</c:v>
                </c:pt>
                <c:pt idx="19">
                  <c:v>0.9355349770974255</c:v>
                </c:pt>
                <c:pt idx="20">
                  <c:v>0.93415613460811964</c:v>
                </c:pt>
                <c:pt idx="21">
                  <c:v>0.92864076465089374</c:v>
                </c:pt>
                <c:pt idx="22">
                  <c:v>0.92726192216158465</c:v>
                </c:pt>
                <c:pt idx="23">
                  <c:v>0.92174655220435664</c:v>
                </c:pt>
                <c:pt idx="24">
                  <c:v>0.92036770971504478</c:v>
                </c:pt>
                <c:pt idx="25">
                  <c:v>0.9148523397578181</c:v>
                </c:pt>
                <c:pt idx="26">
                  <c:v>0.91347349726851501</c:v>
                </c:pt>
                <c:pt idx="27">
                  <c:v>0.907958127311285</c:v>
                </c:pt>
                <c:pt idx="28">
                  <c:v>0.90657928482197758</c:v>
                </c:pt>
                <c:pt idx="29">
                  <c:v>0.90244275735405699</c:v>
                </c:pt>
                <c:pt idx="30">
                  <c:v>0.90106391486474857</c:v>
                </c:pt>
                <c:pt idx="31">
                  <c:v>0.89968507237544448</c:v>
                </c:pt>
                <c:pt idx="32">
                  <c:v>0.89554854490752056</c:v>
                </c:pt>
                <c:pt idx="33">
                  <c:v>0.89416970241821414</c:v>
                </c:pt>
                <c:pt idx="34">
                  <c:v>0.88865433246098813</c:v>
                </c:pt>
                <c:pt idx="35">
                  <c:v>0.88727548997167849</c:v>
                </c:pt>
                <c:pt idx="36">
                  <c:v>0.88176012001444959</c:v>
                </c:pt>
                <c:pt idx="37">
                  <c:v>0.88038127752514361</c:v>
                </c:pt>
                <c:pt idx="38">
                  <c:v>0.87486590756791505</c:v>
                </c:pt>
                <c:pt idx="39">
                  <c:v>0.87348706507860796</c:v>
                </c:pt>
                <c:pt idx="40">
                  <c:v>0.86797169512138272</c:v>
                </c:pt>
                <c:pt idx="41">
                  <c:v>0.86659285263207608</c:v>
                </c:pt>
                <c:pt idx="42">
                  <c:v>0.86107748267484674</c:v>
                </c:pt>
                <c:pt idx="43">
                  <c:v>0.85969864018554021</c:v>
                </c:pt>
                <c:pt idx="44">
                  <c:v>0.85556211271761351</c:v>
                </c:pt>
                <c:pt idx="45">
                  <c:v>0.85418327022830964</c:v>
                </c:pt>
                <c:pt idx="46">
                  <c:v>0.84866790027108163</c:v>
                </c:pt>
                <c:pt idx="47">
                  <c:v>0.84728905778177477</c:v>
                </c:pt>
                <c:pt idx="48">
                  <c:v>0.84177368782454565</c:v>
                </c:pt>
                <c:pt idx="49">
                  <c:v>0.84039484533523801</c:v>
                </c:pt>
                <c:pt idx="50">
                  <c:v>0.83487947537801355</c:v>
                </c:pt>
                <c:pt idx="51">
                  <c:v>0.83350063288870502</c:v>
                </c:pt>
                <c:pt idx="52">
                  <c:v>0.82798526293147701</c:v>
                </c:pt>
                <c:pt idx="53">
                  <c:v>0.82660642044216703</c:v>
                </c:pt>
                <c:pt idx="54">
                  <c:v>0.82109105048494113</c:v>
                </c:pt>
                <c:pt idx="55">
                  <c:v>0.81971220799563149</c:v>
                </c:pt>
                <c:pt idx="56">
                  <c:v>0.81419683803840626</c:v>
                </c:pt>
                <c:pt idx="57">
                  <c:v>0.80868146808117725</c:v>
                </c:pt>
                <c:pt idx="58">
                  <c:v>0.8073026255918675</c:v>
                </c:pt>
                <c:pt idx="59">
                  <c:v>0.80178725563464004</c:v>
                </c:pt>
                <c:pt idx="60">
                  <c:v>0.80040841314533295</c:v>
                </c:pt>
                <c:pt idx="61">
                  <c:v>0.79489304318810738</c:v>
                </c:pt>
                <c:pt idx="62">
                  <c:v>0.79351420069879763</c:v>
                </c:pt>
                <c:pt idx="63">
                  <c:v>0.78799883074156962</c:v>
                </c:pt>
                <c:pt idx="64">
                  <c:v>0.78661998825225998</c:v>
                </c:pt>
                <c:pt idx="65">
                  <c:v>0.78110461829503464</c:v>
                </c:pt>
                <c:pt idx="66">
                  <c:v>0.77972577580572866</c:v>
                </c:pt>
                <c:pt idx="67">
                  <c:v>0.77421040584849865</c:v>
                </c:pt>
                <c:pt idx="68">
                  <c:v>0.76731619340196122</c:v>
                </c:pt>
                <c:pt idx="69">
                  <c:v>0.76180082344473821</c:v>
                </c:pt>
                <c:pt idx="70">
                  <c:v>0.76042198095542801</c:v>
                </c:pt>
                <c:pt idx="71">
                  <c:v>0.75490661099820144</c:v>
                </c:pt>
                <c:pt idx="72">
                  <c:v>0.75352776850889425</c:v>
                </c:pt>
                <c:pt idx="73">
                  <c:v>0.74801239855166357</c:v>
                </c:pt>
                <c:pt idx="74">
                  <c:v>0.74663355606235704</c:v>
                </c:pt>
                <c:pt idx="75">
                  <c:v>0.74111818610512903</c:v>
                </c:pt>
                <c:pt idx="76">
                  <c:v>0.73973934361582439</c:v>
                </c:pt>
                <c:pt idx="77">
                  <c:v>0.73422397365859704</c:v>
                </c:pt>
                <c:pt idx="78">
                  <c:v>0.7273297612120575</c:v>
                </c:pt>
                <c:pt idx="79">
                  <c:v>0.72043554876552196</c:v>
                </c:pt>
                <c:pt idx="80">
                  <c:v>0.71492017880829395</c:v>
                </c:pt>
                <c:pt idx="81">
                  <c:v>0.71354133631899008</c:v>
                </c:pt>
                <c:pt idx="82">
                  <c:v>0.70802596636175963</c:v>
                </c:pt>
                <c:pt idx="83">
                  <c:v>0.70664712387245199</c:v>
                </c:pt>
                <c:pt idx="84">
                  <c:v>0.70113175391522298</c:v>
                </c:pt>
                <c:pt idx="85">
                  <c:v>0.69975291142591611</c:v>
                </c:pt>
                <c:pt idx="86">
                  <c:v>0.6942375414686881</c:v>
                </c:pt>
                <c:pt idx="87">
                  <c:v>0.68734332902215256</c:v>
                </c:pt>
                <c:pt idx="88">
                  <c:v>0.68044911657561913</c:v>
                </c:pt>
                <c:pt idx="89">
                  <c:v>0.67493374661839289</c:v>
                </c:pt>
                <c:pt idx="90">
                  <c:v>0.67355490412908425</c:v>
                </c:pt>
                <c:pt idx="91">
                  <c:v>0.66803953417185602</c:v>
                </c:pt>
                <c:pt idx="92">
                  <c:v>0.66666069168254938</c:v>
                </c:pt>
                <c:pt idx="93">
                  <c:v>0.66114532172531804</c:v>
                </c:pt>
                <c:pt idx="94">
                  <c:v>0.65976647923601095</c:v>
                </c:pt>
                <c:pt idx="95">
                  <c:v>0.65425110927878538</c:v>
                </c:pt>
                <c:pt idx="96">
                  <c:v>0.64735689683224651</c:v>
                </c:pt>
                <c:pt idx="97">
                  <c:v>0.64046268438571197</c:v>
                </c:pt>
                <c:pt idx="98">
                  <c:v>0.63356847193917765</c:v>
                </c:pt>
                <c:pt idx="99">
                  <c:v>0.62805310198194597</c:v>
                </c:pt>
                <c:pt idx="100">
                  <c:v>0.62667425949264277</c:v>
                </c:pt>
                <c:pt idx="101">
                  <c:v>0.62115888953541365</c:v>
                </c:pt>
                <c:pt idx="102">
                  <c:v>0.61978004704610801</c:v>
                </c:pt>
                <c:pt idx="103">
                  <c:v>0.61426467708888055</c:v>
                </c:pt>
                <c:pt idx="104">
                  <c:v>0.61288583459957569</c:v>
                </c:pt>
                <c:pt idx="105">
                  <c:v>0.60737046464234201</c:v>
                </c:pt>
                <c:pt idx="106">
                  <c:v>0.60047625219580925</c:v>
                </c:pt>
                <c:pt idx="107">
                  <c:v>0.59358203974926727</c:v>
                </c:pt>
                <c:pt idx="108">
                  <c:v>0.5866878273027355</c:v>
                </c:pt>
                <c:pt idx="109">
                  <c:v>0.58117245734550815</c:v>
                </c:pt>
                <c:pt idx="110">
                  <c:v>0.57979361485620162</c:v>
                </c:pt>
                <c:pt idx="111">
                  <c:v>0.57427824489897195</c:v>
                </c:pt>
                <c:pt idx="112">
                  <c:v>0.57289940240966808</c:v>
                </c:pt>
                <c:pt idx="113">
                  <c:v>0.56738403245243763</c:v>
                </c:pt>
                <c:pt idx="114">
                  <c:v>0.56048982000590197</c:v>
                </c:pt>
                <c:pt idx="115">
                  <c:v>0.55359560755936665</c:v>
                </c:pt>
                <c:pt idx="116">
                  <c:v>0.546701395112831</c:v>
                </c:pt>
                <c:pt idx="117">
                  <c:v>0.53980718266629502</c:v>
                </c:pt>
                <c:pt idx="118">
                  <c:v>0.534291812709069</c:v>
                </c:pt>
                <c:pt idx="119">
                  <c:v>0.53291297021975959</c:v>
                </c:pt>
                <c:pt idx="120">
                  <c:v>0.52739760026253202</c:v>
                </c:pt>
                <c:pt idx="121">
                  <c:v>0.52050338781599337</c:v>
                </c:pt>
                <c:pt idx="122">
                  <c:v>0.51360917536946105</c:v>
                </c:pt>
                <c:pt idx="123">
                  <c:v>0.50671496292292351</c:v>
                </c:pt>
                <c:pt idx="124">
                  <c:v>0.49982075047639002</c:v>
                </c:pt>
                <c:pt idx="125">
                  <c:v>0.49292653802985725</c:v>
                </c:pt>
                <c:pt idx="126">
                  <c:v>0.49016885305124241</c:v>
                </c:pt>
                <c:pt idx="127">
                  <c:v>0.48879001056193311</c:v>
                </c:pt>
                <c:pt idx="128">
                  <c:v>0.48741116807262813</c:v>
                </c:pt>
                <c:pt idx="129">
                  <c:v>0.48327464060470532</c:v>
                </c:pt>
                <c:pt idx="130">
                  <c:v>0.48189579811539801</c:v>
                </c:pt>
                <c:pt idx="131">
                  <c:v>0.48051695562609098</c:v>
                </c:pt>
                <c:pt idx="132">
                  <c:v>0.47638042815817089</c:v>
                </c:pt>
                <c:pt idx="133">
                  <c:v>0.47500158566886413</c:v>
                </c:pt>
                <c:pt idx="134">
                  <c:v>0.47362274317955766</c:v>
                </c:pt>
                <c:pt idx="135">
                  <c:v>0.46948621571163601</c:v>
                </c:pt>
                <c:pt idx="136">
                  <c:v>0.46810737322232698</c:v>
                </c:pt>
                <c:pt idx="137">
                  <c:v>0.46672853073302001</c:v>
                </c:pt>
                <c:pt idx="138">
                  <c:v>0.46259200326509908</c:v>
                </c:pt>
                <c:pt idx="139">
                  <c:v>0.461213160775792</c:v>
                </c:pt>
                <c:pt idx="140">
                  <c:v>0.45983431828648502</c:v>
                </c:pt>
                <c:pt idx="141">
                  <c:v>0.45569779081856399</c:v>
                </c:pt>
                <c:pt idx="142">
                  <c:v>0.45431894832925901</c:v>
                </c:pt>
                <c:pt idx="143">
                  <c:v>0.45294010583995137</c:v>
                </c:pt>
                <c:pt idx="144">
                  <c:v>0.45018242086133575</c:v>
                </c:pt>
                <c:pt idx="145">
                  <c:v>0.44880357837202894</c:v>
                </c:pt>
                <c:pt idx="146">
                  <c:v>0.44742473588272236</c:v>
                </c:pt>
                <c:pt idx="147">
                  <c:v>0.44328820841480032</c:v>
                </c:pt>
                <c:pt idx="148">
                  <c:v>0.44190936592549412</c:v>
                </c:pt>
                <c:pt idx="149">
                  <c:v>0.44053052343618487</c:v>
                </c:pt>
                <c:pt idx="150">
                  <c:v>0.43639399596826678</c:v>
                </c:pt>
                <c:pt idx="151">
                  <c:v>0.43501515347895808</c:v>
                </c:pt>
                <c:pt idx="152">
                  <c:v>0.43363631098965277</c:v>
                </c:pt>
                <c:pt idx="153">
                  <c:v>0.42949978352172902</c:v>
                </c:pt>
                <c:pt idx="154">
                  <c:v>0.42812094103242354</c:v>
                </c:pt>
                <c:pt idx="155">
                  <c:v>0.42674209854311479</c:v>
                </c:pt>
                <c:pt idx="156">
                  <c:v>0.42260557107519398</c:v>
                </c:pt>
                <c:pt idx="157">
                  <c:v>0.42122672858588789</c:v>
                </c:pt>
                <c:pt idx="158">
                  <c:v>0.41984788609658008</c:v>
                </c:pt>
                <c:pt idx="159">
                  <c:v>0.41571135862865899</c:v>
                </c:pt>
                <c:pt idx="160">
                  <c:v>0.41433251613935212</c:v>
                </c:pt>
                <c:pt idx="161">
                  <c:v>0.41295367365004554</c:v>
                </c:pt>
                <c:pt idx="162">
                  <c:v>0.408817146182123</c:v>
                </c:pt>
                <c:pt idx="163">
                  <c:v>0.40743830369281736</c:v>
                </c:pt>
                <c:pt idx="164">
                  <c:v>0.40330177622489666</c:v>
                </c:pt>
                <c:pt idx="165">
                  <c:v>0.40192293373558913</c:v>
                </c:pt>
                <c:pt idx="166">
                  <c:v>0.40054409124628132</c:v>
                </c:pt>
                <c:pt idx="167">
                  <c:v>0.396407563778362</c:v>
                </c:pt>
                <c:pt idx="168">
                  <c:v>0.39502872128905514</c:v>
                </c:pt>
                <c:pt idx="169">
                  <c:v>0.39364987879974678</c:v>
                </c:pt>
                <c:pt idx="170">
                  <c:v>0.38951335133182513</c:v>
                </c:pt>
                <c:pt idx="171">
                  <c:v>0.38813450884251732</c:v>
                </c:pt>
                <c:pt idx="172">
                  <c:v>0.38675566635321112</c:v>
                </c:pt>
                <c:pt idx="173">
                  <c:v>0.38261913888528898</c:v>
                </c:pt>
                <c:pt idx="174">
                  <c:v>0.381240296395983</c:v>
                </c:pt>
                <c:pt idx="175">
                  <c:v>0.37986145390667636</c:v>
                </c:pt>
                <c:pt idx="176">
                  <c:v>0.37572492643875338</c:v>
                </c:pt>
                <c:pt idx="177">
                  <c:v>0.37434608394944868</c:v>
                </c:pt>
                <c:pt idx="178">
                  <c:v>0.37296724146013899</c:v>
                </c:pt>
                <c:pt idx="179">
                  <c:v>0.36883071399222001</c:v>
                </c:pt>
                <c:pt idx="180">
                  <c:v>0.36745187150291236</c:v>
                </c:pt>
                <c:pt idx="181">
                  <c:v>0.36607302901360489</c:v>
                </c:pt>
                <c:pt idx="182">
                  <c:v>0.36193650154568413</c:v>
                </c:pt>
                <c:pt idx="183">
                  <c:v>0.36055765905637499</c:v>
                </c:pt>
                <c:pt idx="184">
                  <c:v>0.35642113158845501</c:v>
                </c:pt>
                <c:pt idx="185">
                  <c:v>0.35504228909914837</c:v>
                </c:pt>
                <c:pt idx="186">
                  <c:v>0.353663446609841</c:v>
                </c:pt>
                <c:pt idx="187">
                  <c:v>0.34952691914192024</c:v>
                </c:pt>
                <c:pt idx="188">
                  <c:v>0.34814807665261238</c:v>
                </c:pt>
                <c:pt idx="189">
                  <c:v>0.34676923416330474</c:v>
                </c:pt>
                <c:pt idx="190">
                  <c:v>0.34263270669538393</c:v>
                </c:pt>
                <c:pt idx="191">
                  <c:v>0.34125386420607606</c:v>
                </c:pt>
                <c:pt idx="192">
                  <c:v>0.33987502171677036</c:v>
                </c:pt>
                <c:pt idx="193">
                  <c:v>0.33573849424884966</c:v>
                </c:pt>
                <c:pt idx="194">
                  <c:v>0.33435965175954302</c:v>
                </c:pt>
                <c:pt idx="195">
                  <c:v>0.3329808092702366</c:v>
                </c:pt>
                <c:pt idx="196">
                  <c:v>0.32884428180231501</c:v>
                </c:pt>
                <c:pt idx="197">
                  <c:v>0.32746543931300737</c:v>
                </c:pt>
                <c:pt idx="198">
                  <c:v>0.326086596823701</c:v>
                </c:pt>
                <c:pt idx="199">
                  <c:v>0.32195006935577902</c:v>
                </c:pt>
                <c:pt idx="200">
                  <c:v>0.32057122686647038</c:v>
                </c:pt>
                <c:pt idx="201">
                  <c:v>0.31505585690924354</c:v>
                </c:pt>
                <c:pt idx="202">
                  <c:v>0.31367701441993501</c:v>
                </c:pt>
                <c:pt idx="203">
                  <c:v>0.30954048695201541</c:v>
                </c:pt>
                <c:pt idx="204">
                  <c:v>0.308161644462707</c:v>
                </c:pt>
                <c:pt idx="205">
                  <c:v>0.30678280197340202</c:v>
                </c:pt>
                <c:pt idx="206">
                  <c:v>0.30264627450547832</c:v>
                </c:pt>
                <c:pt idx="207">
                  <c:v>0.30126743201617079</c:v>
                </c:pt>
                <c:pt idx="208">
                  <c:v>0.29988858952686626</c:v>
                </c:pt>
                <c:pt idx="209">
                  <c:v>0.29575206205894389</c:v>
                </c:pt>
                <c:pt idx="210">
                  <c:v>0.29437321956963713</c:v>
                </c:pt>
                <c:pt idx="211">
                  <c:v>0.29299437708032938</c:v>
                </c:pt>
                <c:pt idx="212">
                  <c:v>0.28885784961240801</c:v>
                </c:pt>
                <c:pt idx="213">
                  <c:v>0.28747900712309998</c:v>
                </c:pt>
                <c:pt idx="214">
                  <c:v>0.28610016463379301</c:v>
                </c:pt>
                <c:pt idx="215">
                  <c:v>0.28196363716587342</c:v>
                </c:pt>
                <c:pt idx="216">
                  <c:v>0.28058479467656589</c:v>
                </c:pt>
                <c:pt idx="217">
                  <c:v>0.27506942471933699</c:v>
                </c:pt>
                <c:pt idx="218">
                  <c:v>0.27369058223003001</c:v>
                </c:pt>
                <c:pt idx="219">
                  <c:v>0.26817521227280189</c:v>
                </c:pt>
                <c:pt idx="220">
                  <c:v>0.26679636978349408</c:v>
                </c:pt>
                <c:pt idx="221">
                  <c:v>0.26265984231557299</c:v>
                </c:pt>
                <c:pt idx="222">
                  <c:v>0.26128099982626701</c:v>
                </c:pt>
                <c:pt idx="223">
                  <c:v>0.25990215733695898</c:v>
                </c:pt>
                <c:pt idx="224">
                  <c:v>0.255765629869038</c:v>
                </c:pt>
                <c:pt idx="225">
                  <c:v>0.25438678737973308</c:v>
                </c:pt>
                <c:pt idx="226">
                  <c:v>0.253007944890423</c:v>
                </c:pt>
                <c:pt idx="227">
                  <c:v>0.24887141742250199</c:v>
                </c:pt>
                <c:pt idx="228">
                  <c:v>0.24749257493319499</c:v>
                </c:pt>
                <c:pt idx="229">
                  <c:v>0.24611373244388801</c:v>
                </c:pt>
                <c:pt idx="230">
                  <c:v>0.24197720497596747</c:v>
                </c:pt>
                <c:pt idx="231">
                  <c:v>0.24059836248666092</c:v>
                </c:pt>
                <c:pt idx="232">
                  <c:v>0.23508299252943274</c:v>
                </c:pt>
                <c:pt idx="233">
                  <c:v>0.23370415004012457</c:v>
                </c:pt>
                <c:pt idx="234">
                  <c:v>0.22818878008289648</c:v>
                </c:pt>
                <c:pt idx="235">
                  <c:v>0.22680993759358903</c:v>
                </c:pt>
                <c:pt idx="236">
                  <c:v>0.22129456763636104</c:v>
                </c:pt>
                <c:pt idx="237">
                  <c:v>0.21991572514705457</c:v>
                </c:pt>
                <c:pt idx="238">
                  <c:v>0.21577919767913253</c:v>
                </c:pt>
                <c:pt idx="239">
                  <c:v>0.21440035518982592</c:v>
                </c:pt>
                <c:pt idx="240">
                  <c:v>0.21302151270051767</c:v>
                </c:pt>
                <c:pt idx="241">
                  <c:v>0.20888498523259699</c:v>
                </c:pt>
                <c:pt idx="242">
                  <c:v>0.20750614274328999</c:v>
                </c:pt>
                <c:pt idx="243">
                  <c:v>0.20612730025398288</c:v>
                </c:pt>
                <c:pt idx="244">
                  <c:v>0.20199077278606253</c:v>
                </c:pt>
                <c:pt idx="245">
                  <c:v>0.200611930296755</c:v>
                </c:pt>
                <c:pt idx="246">
                  <c:v>0.19509656033952597</c:v>
                </c:pt>
                <c:pt idx="247">
                  <c:v>0.19371771785021921</c:v>
                </c:pt>
                <c:pt idx="248">
                  <c:v>0.18820234789299239</c:v>
                </c:pt>
                <c:pt idx="249">
                  <c:v>0.18682350540368367</c:v>
                </c:pt>
                <c:pt idx="250">
                  <c:v>0.18130813544645577</c:v>
                </c:pt>
                <c:pt idx="251">
                  <c:v>0.17992929295714874</c:v>
                </c:pt>
                <c:pt idx="252">
                  <c:v>0.17717160797853335</c:v>
                </c:pt>
                <c:pt idx="253">
                  <c:v>0.17579276548922759</c:v>
                </c:pt>
                <c:pt idx="254">
                  <c:v>0.1730350805106135</c:v>
                </c:pt>
                <c:pt idx="255">
                  <c:v>0.17027739553199986</c:v>
                </c:pt>
                <c:pt idx="256">
                  <c:v>0.16889855304269241</c:v>
                </c:pt>
                <c:pt idx="257">
                  <c:v>0.16614086806407788</c:v>
                </c:pt>
                <c:pt idx="258">
                  <c:v>0.16338318308546368</c:v>
                </c:pt>
                <c:pt idx="259">
                  <c:v>0.16200434059615668</c:v>
                </c:pt>
                <c:pt idx="260">
                  <c:v>0.15924665561754253</c:v>
                </c:pt>
                <c:pt idx="261">
                  <c:v>0.15648897063892844</c:v>
                </c:pt>
                <c:pt idx="262">
                  <c:v>0.15511012814962141</c:v>
                </c:pt>
                <c:pt idx="263">
                  <c:v>0.15235244317100774</c:v>
                </c:pt>
                <c:pt idx="264">
                  <c:v>0.14959475819239407</c:v>
                </c:pt>
                <c:pt idx="265">
                  <c:v>0.14821591570308601</c:v>
                </c:pt>
                <c:pt idx="266">
                  <c:v>0.145458230724472</c:v>
                </c:pt>
                <c:pt idx="267">
                  <c:v>0.142700545745857</c:v>
                </c:pt>
                <c:pt idx="268">
                  <c:v>0.14132170325654952</c:v>
                </c:pt>
                <c:pt idx="269">
                  <c:v>0.13856401827793599</c:v>
                </c:pt>
                <c:pt idx="270">
                  <c:v>0.13442749081001562</c:v>
                </c:pt>
                <c:pt idx="271">
                  <c:v>0.13166980583140153</c:v>
                </c:pt>
                <c:pt idx="272">
                  <c:v>0.12753327836348</c:v>
                </c:pt>
                <c:pt idx="273">
                  <c:v>0.12477559338486502</c:v>
                </c:pt>
                <c:pt idx="274">
                  <c:v>0.12063906591694402</c:v>
                </c:pt>
                <c:pt idx="275">
                  <c:v>0.11788138093833002</c:v>
                </c:pt>
                <c:pt idx="276">
                  <c:v>0.11374485347040936</c:v>
                </c:pt>
                <c:pt idx="277">
                  <c:v>0.11098716849179467</c:v>
                </c:pt>
                <c:pt idx="278">
                  <c:v>0.10685064102387302</c:v>
                </c:pt>
                <c:pt idx="279">
                  <c:v>0.10409295604525952</c:v>
                </c:pt>
                <c:pt idx="280">
                  <c:v>9.9956428577338538E-2</c:v>
                </c:pt>
                <c:pt idx="281">
                  <c:v>9.7198743598723797E-2</c:v>
                </c:pt>
                <c:pt idx="282">
                  <c:v>9.3062216130802705E-2</c:v>
                </c:pt>
                <c:pt idx="283">
                  <c:v>0</c:v>
                </c:pt>
              </c:numCache>
            </c:numRef>
          </c:xVal>
          <c:yVal>
            <c:numRef>
              <c:f>Sheet2!$C$289:$C$572</c:f>
              <c:numCache>
                <c:formatCode>General</c:formatCode>
                <c:ptCount val="284"/>
                <c:pt idx="0">
                  <c:v>139.50225601533845</c:v>
                </c:pt>
                <c:pt idx="1">
                  <c:v>136.913356592783</c:v>
                </c:pt>
                <c:pt idx="2">
                  <c:v>129.66403825930902</c:v>
                </c:pt>
                <c:pt idx="3">
                  <c:v>127.42270228528898</c:v>
                </c:pt>
                <c:pt idx="4">
                  <c:v>125.27163254906698</c:v>
                </c:pt>
                <c:pt idx="5">
                  <c:v>119.38224982379877</c:v>
                </c:pt>
                <c:pt idx="6">
                  <c:v>117.61390108120824</c:v>
                </c:pt>
                <c:pt idx="7">
                  <c:v>111.53139590825202</c:v>
                </c:pt>
                <c:pt idx="8">
                  <c:v>110.25061498621425</c:v>
                </c:pt>
                <c:pt idx="9">
                  <c:v>105.96719394691252</c:v>
                </c:pt>
                <c:pt idx="10">
                  <c:v>105.0787640561197</c:v>
                </c:pt>
                <c:pt idx="11">
                  <c:v>102.08612861304702</c:v>
                </c:pt>
                <c:pt idx="12">
                  <c:v>101.45328046802823</c:v>
                </c:pt>
                <c:pt idx="13">
                  <c:v>99.262872462338649</c:v>
                </c:pt>
                <c:pt idx="14">
                  <c:v>98.785209847540301</c:v>
                </c:pt>
                <c:pt idx="15">
                  <c:v>97.085146354238489</c:v>
                </c:pt>
                <c:pt idx="16">
                  <c:v>96.704196823023381</c:v>
                </c:pt>
                <c:pt idx="17">
                  <c:v>95.645770302535283</c:v>
                </c:pt>
                <c:pt idx="18">
                  <c:v>95.317641260310481</c:v>
                </c:pt>
                <c:pt idx="19">
                  <c:v>94.106483381117627</c:v>
                </c:pt>
                <c:pt idx="20">
                  <c:v>93.825727620797778</c:v>
                </c:pt>
                <c:pt idx="21">
                  <c:v>92.775051285614879</c:v>
                </c:pt>
                <c:pt idx="22">
                  <c:v>92.52836191914578</c:v>
                </c:pt>
                <c:pt idx="23">
                  <c:v>90.998822457406519</c:v>
                </c:pt>
                <c:pt idx="24">
                  <c:v>90.565164115922002</c:v>
                </c:pt>
                <c:pt idx="25">
                  <c:v>89.169544102466489</c:v>
                </c:pt>
                <c:pt idx="26">
                  <c:v>88.850201036058095</c:v>
                </c:pt>
                <c:pt idx="27">
                  <c:v>87.615332679632189</c:v>
                </c:pt>
                <c:pt idx="28">
                  <c:v>87.314888685576904</c:v>
                </c:pt>
                <c:pt idx="29">
                  <c:v>86.431818584694582</c:v>
                </c:pt>
                <c:pt idx="30">
                  <c:v>86.143785939547982</c:v>
                </c:pt>
                <c:pt idx="31">
                  <c:v>85.859135353427007</c:v>
                </c:pt>
                <c:pt idx="32">
                  <c:v>85.027175301645983</c:v>
                </c:pt>
                <c:pt idx="33">
                  <c:v>84.757739057950019</c:v>
                </c:pt>
                <c:pt idx="34">
                  <c:v>83.722389027432058</c:v>
                </c:pt>
                <c:pt idx="35">
                  <c:v>83.474262023276623</c:v>
                </c:pt>
                <c:pt idx="36">
                  <c:v>82.5218565402743</c:v>
                </c:pt>
                <c:pt idx="37">
                  <c:v>82.292839611128912</c:v>
                </c:pt>
                <c:pt idx="38">
                  <c:v>81.40580777510948</c:v>
                </c:pt>
                <c:pt idx="39">
                  <c:v>81.189980760796672</c:v>
                </c:pt>
                <c:pt idx="40">
                  <c:v>80.342601774984658</c:v>
                </c:pt>
                <c:pt idx="41">
                  <c:v>80.133518271255681</c:v>
                </c:pt>
                <c:pt idx="42">
                  <c:v>79.301424029203091</c:v>
                </c:pt>
                <c:pt idx="43">
                  <c:v>79.093396365728609</c:v>
                </c:pt>
                <c:pt idx="44">
                  <c:v>78.466016309786198</c:v>
                </c:pt>
                <c:pt idx="45">
                  <c:v>78.255115641310041</c:v>
                </c:pt>
                <c:pt idx="46">
                  <c:v>77.397174390902705</c:v>
                </c:pt>
                <c:pt idx="47">
                  <c:v>77.178045803660552</c:v>
                </c:pt>
                <c:pt idx="48">
                  <c:v>76.276214318509759</c:v>
                </c:pt>
                <c:pt idx="49">
                  <c:v>76.043213941565085</c:v>
                </c:pt>
                <c:pt idx="50">
                  <c:v>75.073041269168201</c:v>
                </c:pt>
                <c:pt idx="51">
                  <c:v>74.819475731664127</c:v>
                </c:pt>
                <c:pt idx="52">
                  <c:v>73.751155420788294</c:v>
                </c:pt>
                <c:pt idx="53">
                  <c:v>73.468685618525001</c:v>
                </c:pt>
                <c:pt idx="54">
                  <c:v>72.264419256710923</c:v>
                </c:pt>
                <c:pt idx="55">
                  <c:v>71.942305087236903</c:v>
                </c:pt>
                <c:pt idx="56">
                  <c:v>70.552534836291926</c:v>
                </c:pt>
                <c:pt idx="57">
                  <c:v>68.966374813355458</c:v>
                </c:pt>
                <c:pt idx="58">
                  <c:v>68.532617395854459</c:v>
                </c:pt>
                <c:pt idx="59">
                  <c:v>66.613519081528892</c:v>
                </c:pt>
                <c:pt idx="60">
                  <c:v>66.080145697107326</c:v>
                </c:pt>
                <c:pt idx="61">
                  <c:v>63.671740310464102</c:v>
                </c:pt>
                <c:pt idx="62">
                  <c:v>62.987578761585198</c:v>
                </c:pt>
                <c:pt idx="63">
                  <c:v>59.818483623646607</c:v>
                </c:pt>
                <c:pt idx="64">
                  <c:v>58.896826205458595</c:v>
                </c:pt>
                <c:pt idx="65">
                  <c:v>54.563344518726495</c:v>
                </c:pt>
                <c:pt idx="66">
                  <c:v>53.305059194063496</c:v>
                </c:pt>
                <c:pt idx="67">
                  <c:v>47.667669549294203</c:v>
                </c:pt>
                <c:pt idx="68">
                  <c:v>40.474368506976298</c:v>
                </c:pt>
                <c:pt idx="69">
                  <c:v>35.515164234904113</c:v>
                </c:pt>
                <c:pt idx="70">
                  <c:v>34.384972265939496</c:v>
                </c:pt>
                <c:pt idx="71">
                  <c:v>30.323905650435531</c:v>
                </c:pt>
                <c:pt idx="72">
                  <c:v>29.417812146053198</c:v>
                </c:pt>
                <c:pt idx="73">
                  <c:v>26.18351267446177</c:v>
                </c:pt>
                <c:pt idx="74">
                  <c:v>25.465389717851139</c:v>
                </c:pt>
                <c:pt idx="75">
                  <c:v>22.924997754211805</c:v>
                </c:pt>
                <c:pt idx="76">
                  <c:v>22.370215603883899</c:v>
                </c:pt>
                <c:pt idx="77">
                  <c:v>20.465788031073785</c:v>
                </c:pt>
                <c:pt idx="78">
                  <c:v>18.777616571668631</c:v>
                </c:pt>
                <c:pt idx="79">
                  <c:v>17.766689768989789</c:v>
                </c:pt>
                <c:pt idx="80">
                  <c:v>17.315501890823686</c:v>
                </c:pt>
                <c:pt idx="81">
                  <c:v>17.237774501924289</c:v>
                </c:pt>
                <c:pt idx="82">
                  <c:v>17.02276950394177</c:v>
                </c:pt>
                <c:pt idx="83">
                  <c:v>16.987142593833404</c:v>
                </c:pt>
                <c:pt idx="84">
                  <c:v>16.8909174801102</c:v>
                </c:pt>
                <c:pt idx="85">
                  <c:v>16.875324258410199</c:v>
                </c:pt>
                <c:pt idx="86">
                  <c:v>16.833778947866701</c:v>
                </c:pt>
                <c:pt idx="87">
                  <c:v>16.809585394890298</c:v>
                </c:pt>
                <c:pt idx="88">
                  <c:v>16.799503469018635</c:v>
                </c:pt>
                <c:pt idx="89">
                  <c:v>16.795917276770719</c:v>
                </c:pt>
                <c:pt idx="90">
                  <c:v>16.7953557706903</c:v>
                </c:pt>
                <c:pt idx="91">
                  <c:v>16.793896288875587</c:v>
                </c:pt>
                <c:pt idx="92">
                  <c:v>16.793669179388086</c:v>
                </c:pt>
                <c:pt idx="93">
                  <c:v>16.793081890614697</c:v>
                </c:pt>
                <c:pt idx="94">
                  <c:v>16.7929910623869</c:v>
                </c:pt>
                <c:pt idx="95">
                  <c:v>16.792757394584338</c:v>
                </c:pt>
                <c:pt idx="96">
                  <c:v>16.792629570924543</c:v>
                </c:pt>
                <c:pt idx="97">
                  <c:v>16.79257980432147</c:v>
                </c:pt>
                <c:pt idx="98">
                  <c:v>16.792560658167531</c:v>
                </c:pt>
                <c:pt idx="99">
                  <c:v>16.792554329963689</c:v>
                </c:pt>
                <c:pt idx="100">
                  <c:v>16.792553382084886</c:v>
                </c:pt>
                <c:pt idx="101">
                  <c:v>16.792551004576087</c:v>
                </c:pt>
                <c:pt idx="102">
                  <c:v>16.792550651933304</c:v>
                </c:pt>
                <c:pt idx="103">
                  <c:v>16.792549770874608</c:v>
                </c:pt>
                <c:pt idx="104">
                  <c:v>16.792549639403163</c:v>
                </c:pt>
                <c:pt idx="105">
                  <c:v>16.79254931777157</c:v>
                </c:pt>
                <c:pt idx="106">
                  <c:v>16.79254915345512</c:v>
                </c:pt>
                <c:pt idx="107">
                  <c:v>16.792549094876716</c:v>
                </c:pt>
                <c:pt idx="108">
                  <c:v>16.792549073857685</c:v>
                </c:pt>
                <c:pt idx="109">
                  <c:v>16.792549068294786</c:v>
                </c:pt>
                <c:pt idx="110">
                  <c:v>16.792549067488189</c:v>
                </c:pt>
                <c:pt idx="111">
                  <c:v>16.792549065144197</c:v>
                </c:pt>
                <c:pt idx="112">
                  <c:v>16.792549064679886</c:v>
                </c:pt>
                <c:pt idx="113">
                  <c:v>16.792549064679886</c:v>
                </c:pt>
                <c:pt idx="114">
                  <c:v>16.79254906374387</c:v>
                </c:pt>
                <c:pt idx="115">
                  <c:v>16.792549063439523</c:v>
                </c:pt>
                <c:pt idx="116">
                  <c:v>16.792549062990538</c:v>
                </c:pt>
                <c:pt idx="117">
                  <c:v>16.792549064337486</c:v>
                </c:pt>
                <c:pt idx="118">
                  <c:v>16.792549063523143</c:v>
                </c:pt>
                <c:pt idx="119">
                  <c:v>16.792549063766685</c:v>
                </c:pt>
                <c:pt idx="120">
                  <c:v>16.792549063051489</c:v>
                </c:pt>
                <c:pt idx="121">
                  <c:v>16.792549062648138</c:v>
                </c:pt>
                <c:pt idx="122">
                  <c:v>16.792549063896189</c:v>
                </c:pt>
                <c:pt idx="123">
                  <c:v>16.792549063728689</c:v>
                </c:pt>
                <c:pt idx="124">
                  <c:v>16.792549063782015</c:v>
                </c:pt>
                <c:pt idx="125">
                  <c:v>16.792549063645016</c:v>
                </c:pt>
                <c:pt idx="126">
                  <c:v>16.792549062975255</c:v>
                </c:pt>
                <c:pt idx="127">
                  <c:v>16.792549063515615</c:v>
                </c:pt>
                <c:pt idx="128">
                  <c:v>16.792549064116823</c:v>
                </c:pt>
                <c:pt idx="129">
                  <c:v>16.79254906392659</c:v>
                </c:pt>
                <c:pt idx="130">
                  <c:v>16.792549063949416</c:v>
                </c:pt>
                <c:pt idx="131">
                  <c:v>16.792549063766685</c:v>
                </c:pt>
                <c:pt idx="132">
                  <c:v>16.792549063416789</c:v>
                </c:pt>
                <c:pt idx="133">
                  <c:v>16.792549064124419</c:v>
                </c:pt>
                <c:pt idx="134">
                  <c:v>16.792549063112304</c:v>
                </c:pt>
                <c:pt idx="135">
                  <c:v>16.792549064055915</c:v>
                </c:pt>
                <c:pt idx="136">
                  <c:v>16.792549062708897</c:v>
                </c:pt>
                <c:pt idx="137">
                  <c:v>16.792549063736281</c:v>
                </c:pt>
                <c:pt idx="138">
                  <c:v>16.792549063645016</c:v>
                </c:pt>
                <c:pt idx="139">
                  <c:v>16.792549063477615</c:v>
                </c:pt>
                <c:pt idx="140">
                  <c:v>16.792549063964586</c:v>
                </c:pt>
                <c:pt idx="141">
                  <c:v>16.792549063591686</c:v>
                </c:pt>
                <c:pt idx="142">
                  <c:v>16.792549063865685</c:v>
                </c:pt>
                <c:pt idx="143">
                  <c:v>16.792549063530785</c:v>
                </c:pt>
                <c:pt idx="144">
                  <c:v>16.792549063591686</c:v>
                </c:pt>
                <c:pt idx="145">
                  <c:v>16.792549063759097</c:v>
                </c:pt>
                <c:pt idx="146">
                  <c:v>16.792549063424286</c:v>
                </c:pt>
                <c:pt idx="147">
                  <c:v>16.792549063835185</c:v>
                </c:pt>
                <c:pt idx="148">
                  <c:v>16.792549063941777</c:v>
                </c:pt>
                <c:pt idx="149">
                  <c:v>16.792549063698289</c:v>
                </c:pt>
                <c:pt idx="150">
                  <c:v>16.792549063652686</c:v>
                </c:pt>
                <c:pt idx="151">
                  <c:v>16.792549063576519</c:v>
                </c:pt>
                <c:pt idx="152">
                  <c:v>16.792549062769755</c:v>
                </c:pt>
                <c:pt idx="153">
                  <c:v>16.792549063211208</c:v>
                </c:pt>
                <c:pt idx="154">
                  <c:v>16.792549063957008</c:v>
                </c:pt>
                <c:pt idx="155">
                  <c:v>16.792549063880916</c:v>
                </c:pt>
                <c:pt idx="156">
                  <c:v>16.79254906377427</c:v>
                </c:pt>
                <c:pt idx="157">
                  <c:v>16.792549063713512</c:v>
                </c:pt>
                <c:pt idx="158">
                  <c:v>16.792549062982886</c:v>
                </c:pt>
                <c:pt idx="159">
                  <c:v>16.79254906438317</c:v>
                </c:pt>
                <c:pt idx="160">
                  <c:v>16.792549063728689</c:v>
                </c:pt>
                <c:pt idx="161">
                  <c:v>16.792549063880916</c:v>
                </c:pt>
                <c:pt idx="162">
                  <c:v>16.792549063683015</c:v>
                </c:pt>
                <c:pt idx="163">
                  <c:v>16.792549063591686</c:v>
                </c:pt>
                <c:pt idx="164">
                  <c:v>16.792549063667785</c:v>
                </c:pt>
                <c:pt idx="165">
                  <c:v>16.792549063241612</c:v>
                </c:pt>
                <c:pt idx="166">
                  <c:v>16.792549064002731</c:v>
                </c:pt>
                <c:pt idx="167">
                  <c:v>16.792549063820019</c:v>
                </c:pt>
                <c:pt idx="168">
                  <c:v>16.792549063728689</c:v>
                </c:pt>
                <c:pt idx="169">
                  <c:v>16.792549063378615</c:v>
                </c:pt>
                <c:pt idx="170">
                  <c:v>16.79254906392659</c:v>
                </c:pt>
                <c:pt idx="171">
                  <c:v>16.792549063683015</c:v>
                </c:pt>
                <c:pt idx="172">
                  <c:v>16.792549063576519</c:v>
                </c:pt>
                <c:pt idx="173">
                  <c:v>16.792549063196031</c:v>
                </c:pt>
                <c:pt idx="174">
                  <c:v>16.792549063652686</c:v>
                </c:pt>
                <c:pt idx="175">
                  <c:v>16.792549063546016</c:v>
                </c:pt>
                <c:pt idx="176">
                  <c:v>16.792549063546016</c:v>
                </c:pt>
                <c:pt idx="177">
                  <c:v>16.792549063500424</c:v>
                </c:pt>
                <c:pt idx="178">
                  <c:v>16.792549063454789</c:v>
                </c:pt>
                <c:pt idx="179">
                  <c:v>16.792549063150304</c:v>
                </c:pt>
                <c:pt idx="180">
                  <c:v>16.79254906377427</c:v>
                </c:pt>
                <c:pt idx="181">
                  <c:v>16.792549063576519</c:v>
                </c:pt>
                <c:pt idx="182">
                  <c:v>16.79254906374387</c:v>
                </c:pt>
                <c:pt idx="183">
                  <c:v>16.792549063850586</c:v>
                </c:pt>
                <c:pt idx="184">
                  <c:v>16.792549063759097</c:v>
                </c:pt>
                <c:pt idx="185">
                  <c:v>16.792549063896189</c:v>
                </c:pt>
                <c:pt idx="186">
                  <c:v>16.792549063683015</c:v>
                </c:pt>
                <c:pt idx="187">
                  <c:v>16.792549063576519</c:v>
                </c:pt>
                <c:pt idx="188">
                  <c:v>16.792549063196031</c:v>
                </c:pt>
                <c:pt idx="189">
                  <c:v>16.792549064276638</c:v>
                </c:pt>
                <c:pt idx="190">
                  <c:v>16.792549063256942</c:v>
                </c:pt>
                <c:pt idx="191">
                  <c:v>16.792549063789597</c:v>
                </c:pt>
                <c:pt idx="192">
                  <c:v>16.792549064154915</c:v>
                </c:pt>
                <c:pt idx="193">
                  <c:v>16.792549063317697</c:v>
                </c:pt>
                <c:pt idx="194">
                  <c:v>16.792549063546016</c:v>
                </c:pt>
                <c:pt idx="195">
                  <c:v>16.792549063683015</c:v>
                </c:pt>
                <c:pt idx="196">
                  <c:v>16.792549063728689</c:v>
                </c:pt>
                <c:pt idx="197">
                  <c:v>16.792549063728689</c:v>
                </c:pt>
                <c:pt idx="198">
                  <c:v>16.792549063530785</c:v>
                </c:pt>
                <c:pt idx="199">
                  <c:v>16.792549064215727</c:v>
                </c:pt>
                <c:pt idx="200">
                  <c:v>16.792549063713512</c:v>
                </c:pt>
                <c:pt idx="201">
                  <c:v>16.792549063469878</c:v>
                </c:pt>
                <c:pt idx="202">
                  <c:v>16.792549063987412</c:v>
                </c:pt>
                <c:pt idx="203">
                  <c:v>16.792549063759097</c:v>
                </c:pt>
                <c:pt idx="204">
                  <c:v>16.792549063546016</c:v>
                </c:pt>
                <c:pt idx="205">
                  <c:v>16.792549064017916</c:v>
                </c:pt>
                <c:pt idx="206">
                  <c:v>16.792549063987412</c:v>
                </c:pt>
                <c:pt idx="207">
                  <c:v>16.792549063393786</c:v>
                </c:pt>
                <c:pt idx="208">
                  <c:v>16.792549063667785</c:v>
                </c:pt>
                <c:pt idx="209">
                  <c:v>16.792549063637424</c:v>
                </c:pt>
                <c:pt idx="210">
                  <c:v>16.792549063789597</c:v>
                </c:pt>
                <c:pt idx="211">
                  <c:v>16.792549063804824</c:v>
                </c:pt>
                <c:pt idx="212">
                  <c:v>16.792549063667785</c:v>
                </c:pt>
                <c:pt idx="213">
                  <c:v>16.792549063683015</c:v>
                </c:pt>
                <c:pt idx="214">
                  <c:v>16.792549063652686</c:v>
                </c:pt>
                <c:pt idx="215">
                  <c:v>16.792549063469878</c:v>
                </c:pt>
                <c:pt idx="216">
                  <c:v>16.792549063287286</c:v>
                </c:pt>
                <c:pt idx="217">
                  <c:v>16.792549064017916</c:v>
                </c:pt>
                <c:pt idx="218">
                  <c:v>16.792549063561232</c:v>
                </c:pt>
                <c:pt idx="219">
                  <c:v>16.79254906392659</c:v>
                </c:pt>
                <c:pt idx="220">
                  <c:v>16.792549063561232</c:v>
                </c:pt>
                <c:pt idx="221">
                  <c:v>16.792549063789597</c:v>
                </c:pt>
                <c:pt idx="222">
                  <c:v>16.792549063804824</c:v>
                </c:pt>
                <c:pt idx="223">
                  <c:v>16.79254906392659</c:v>
                </c:pt>
                <c:pt idx="224">
                  <c:v>16.792549063454789</c:v>
                </c:pt>
                <c:pt idx="225">
                  <c:v>16.792549063911277</c:v>
                </c:pt>
                <c:pt idx="226">
                  <c:v>16.792549063957008</c:v>
                </c:pt>
                <c:pt idx="227">
                  <c:v>16.792549063637424</c:v>
                </c:pt>
                <c:pt idx="228">
                  <c:v>16.792549063972185</c:v>
                </c:pt>
                <c:pt idx="229">
                  <c:v>16.792549063256942</c:v>
                </c:pt>
                <c:pt idx="230">
                  <c:v>16.792549063424286</c:v>
                </c:pt>
                <c:pt idx="231">
                  <c:v>16.792549063728689</c:v>
                </c:pt>
                <c:pt idx="232">
                  <c:v>16.792549063789597</c:v>
                </c:pt>
                <c:pt idx="233">
                  <c:v>16.792549063850586</c:v>
                </c:pt>
                <c:pt idx="234">
                  <c:v>16.792549063485197</c:v>
                </c:pt>
                <c:pt idx="235">
                  <c:v>16.792549063896189</c:v>
                </c:pt>
                <c:pt idx="236">
                  <c:v>16.792549063987412</c:v>
                </c:pt>
                <c:pt idx="237">
                  <c:v>16.792549063378615</c:v>
                </c:pt>
                <c:pt idx="238">
                  <c:v>16.79254906377427</c:v>
                </c:pt>
                <c:pt idx="239">
                  <c:v>16.792549063622104</c:v>
                </c:pt>
                <c:pt idx="240">
                  <c:v>16.79254906392659</c:v>
                </c:pt>
                <c:pt idx="241">
                  <c:v>16.792549063622104</c:v>
                </c:pt>
                <c:pt idx="242">
                  <c:v>16.792549063865685</c:v>
                </c:pt>
                <c:pt idx="243">
                  <c:v>16.792549063454789</c:v>
                </c:pt>
                <c:pt idx="244">
                  <c:v>16.792549063485197</c:v>
                </c:pt>
                <c:pt idx="245">
                  <c:v>16.792549063683015</c:v>
                </c:pt>
                <c:pt idx="246">
                  <c:v>16.792549063850586</c:v>
                </c:pt>
                <c:pt idx="247">
                  <c:v>16.79254906377427</c:v>
                </c:pt>
                <c:pt idx="248">
                  <c:v>16.792549063561232</c:v>
                </c:pt>
                <c:pt idx="249">
                  <c:v>16.792549063622104</c:v>
                </c:pt>
                <c:pt idx="250">
                  <c:v>16.79254906374387</c:v>
                </c:pt>
                <c:pt idx="251">
                  <c:v>16.792549063348204</c:v>
                </c:pt>
                <c:pt idx="252">
                  <c:v>16.792549063804824</c:v>
                </c:pt>
                <c:pt idx="253">
                  <c:v>16.792549063622104</c:v>
                </c:pt>
                <c:pt idx="254">
                  <c:v>16.79254906392659</c:v>
                </c:pt>
                <c:pt idx="255">
                  <c:v>16.792549063622104</c:v>
                </c:pt>
                <c:pt idx="256">
                  <c:v>16.792549063591686</c:v>
                </c:pt>
                <c:pt idx="257">
                  <c:v>16.792549063439523</c:v>
                </c:pt>
                <c:pt idx="258">
                  <c:v>16.792549063622104</c:v>
                </c:pt>
                <c:pt idx="259">
                  <c:v>16.792549063622104</c:v>
                </c:pt>
                <c:pt idx="260">
                  <c:v>16.792549063683015</c:v>
                </c:pt>
                <c:pt idx="261">
                  <c:v>16.792549063469878</c:v>
                </c:pt>
                <c:pt idx="262">
                  <c:v>16.792549063622104</c:v>
                </c:pt>
                <c:pt idx="263">
                  <c:v>16.792549063622104</c:v>
                </c:pt>
                <c:pt idx="264">
                  <c:v>16.79254906377427</c:v>
                </c:pt>
                <c:pt idx="265">
                  <c:v>16.792549063378615</c:v>
                </c:pt>
                <c:pt idx="266">
                  <c:v>16.792549063865685</c:v>
                </c:pt>
                <c:pt idx="267">
                  <c:v>16.79254906377427</c:v>
                </c:pt>
                <c:pt idx="268">
                  <c:v>16.79254906374387</c:v>
                </c:pt>
                <c:pt idx="269">
                  <c:v>16.792549063287286</c:v>
                </c:pt>
                <c:pt idx="270">
                  <c:v>16.79254906392659</c:v>
                </c:pt>
                <c:pt idx="271">
                  <c:v>16.792549063622104</c:v>
                </c:pt>
                <c:pt idx="272">
                  <c:v>16.792549063561232</c:v>
                </c:pt>
                <c:pt idx="273">
                  <c:v>16.792549063317697</c:v>
                </c:pt>
                <c:pt idx="274">
                  <c:v>16.792549064839797</c:v>
                </c:pt>
                <c:pt idx="275">
                  <c:v>16.79254906222187</c:v>
                </c:pt>
                <c:pt idx="276">
                  <c:v>16.792549064230997</c:v>
                </c:pt>
                <c:pt idx="277">
                  <c:v>16.792549064200589</c:v>
                </c:pt>
                <c:pt idx="278">
                  <c:v>16.792549066757523</c:v>
                </c:pt>
                <c:pt idx="279">
                  <c:v>16.792549071658438</c:v>
                </c:pt>
                <c:pt idx="280">
                  <c:v>16.792549047093097</c:v>
                </c:pt>
                <c:pt idx="281">
                  <c:v>16.792550007543824</c:v>
                </c:pt>
                <c:pt idx="282">
                  <c:v>-5766.0999999999758</c:v>
                </c:pt>
                <c:pt idx="283">
                  <c:v>0</c:v>
                </c:pt>
              </c:numCache>
            </c:numRef>
          </c:yVal>
          <c:smooth val="0"/>
        </c:ser>
        <c:ser>
          <c:idx val="10"/>
          <c:order val="10"/>
          <c:spPr>
            <a:ln w="12700">
              <a:solidFill>
                <a:schemeClr val="bg1">
                  <a:lumMod val="50000"/>
                </a:schemeClr>
              </a:solidFill>
            </a:ln>
          </c:spPr>
          <c:marker>
            <c:symbol val="none"/>
          </c:marker>
          <c:xVal>
            <c:numRef>
              <c:f>Sheet2!$E$571:$E$1135</c:f>
              <c:numCache>
                <c:formatCode>General</c:formatCode>
                <c:ptCount val="565"/>
                <c:pt idx="0">
                  <c:v>0.99827645045312163</c:v>
                </c:pt>
                <c:pt idx="1">
                  <c:v>0.99689761081561801</c:v>
                </c:pt>
                <c:pt idx="2">
                  <c:v>0.99482935135936401</c:v>
                </c:pt>
                <c:pt idx="3">
                  <c:v>0.99345051172185728</c:v>
                </c:pt>
                <c:pt idx="4">
                  <c:v>0.99276109190310902</c:v>
                </c:pt>
                <c:pt idx="5">
                  <c:v>0.9913822522656055</c:v>
                </c:pt>
                <c:pt idx="6">
                  <c:v>0.99000341262810621</c:v>
                </c:pt>
                <c:pt idx="7">
                  <c:v>0.98931399280934851</c:v>
                </c:pt>
                <c:pt idx="8">
                  <c:v>0.98793515317184799</c:v>
                </c:pt>
                <c:pt idx="9">
                  <c:v>0.98655631353434459</c:v>
                </c:pt>
                <c:pt idx="10">
                  <c:v>0.98586689371559399</c:v>
                </c:pt>
                <c:pt idx="11">
                  <c:v>0.98448805407809103</c:v>
                </c:pt>
                <c:pt idx="12">
                  <c:v>0.98310921444058974</c:v>
                </c:pt>
                <c:pt idx="13">
                  <c:v>0.98241979462183548</c:v>
                </c:pt>
                <c:pt idx="14">
                  <c:v>0.98104095498433297</c:v>
                </c:pt>
                <c:pt idx="15">
                  <c:v>0.97897269552808086</c:v>
                </c:pt>
                <c:pt idx="16">
                  <c:v>0.9775938558905769</c:v>
                </c:pt>
                <c:pt idx="17">
                  <c:v>0.97552559643432291</c:v>
                </c:pt>
                <c:pt idx="18">
                  <c:v>0.97414675679681784</c:v>
                </c:pt>
                <c:pt idx="19">
                  <c:v>0.97207849734056551</c:v>
                </c:pt>
                <c:pt idx="20">
                  <c:v>0.97069965770306343</c:v>
                </c:pt>
                <c:pt idx="21">
                  <c:v>0.96863139824680677</c:v>
                </c:pt>
                <c:pt idx="22">
                  <c:v>0.96725255860930204</c:v>
                </c:pt>
                <c:pt idx="23">
                  <c:v>0.96518429915304804</c:v>
                </c:pt>
                <c:pt idx="24">
                  <c:v>0.96380545951554808</c:v>
                </c:pt>
                <c:pt idx="25">
                  <c:v>0.96173720005929064</c:v>
                </c:pt>
                <c:pt idx="26">
                  <c:v>0.96035836042178702</c:v>
                </c:pt>
                <c:pt idx="27">
                  <c:v>0.95829010096553202</c:v>
                </c:pt>
                <c:pt idx="28">
                  <c:v>0.95691126132802895</c:v>
                </c:pt>
                <c:pt idx="29">
                  <c:v>0.95484300187177495</c:v>
                </c:pt>
                <c:pt idx="30">
                  <c:v>0.95346416223427199</c:v>
                </c:pt>
                <c:pt idx="31">
                  <c:v>0.95139590277801878</c:v>
                </c:pt>
                <c:pt idx="32">
                  <c:v>0.95001706314051404</c:v>
                </c:pt>
                <c:pt idx="33">
                  <c:v>0.94794880368426226</c:v>
                </c:pt>
                <c:pt idx="34">
                  <c:v>0.94656996404675398</c:v>
                </c:pt>
                <c:pt idx="35">
                  <c:v>0.94588054422800505</c:v>
                </c:pt>
                <c:pt idx="36">
                  <c:v>0.94450170459050264</c:v>
                </c:pt>
                <c:pt idx="37">
                  <c:v>0.94312286495299857</c:v>
                </c:pt>
                <c:pt idx="38">
                  <c:v>0.94243344513424498</c:v>
                </c:pt>
                <c:pt idx="39">
                  <c:v>0.94105460549674402</c:v>
                </c:pt>
                <c:pt idx="40">
                  <c:v>0.93898634604049003</c:v>
                </c:pt>
                <c:pt idx="41">
                  <c:v>0.93760750640298762</c:v>
                </c:pt>
                <c:pt idx="42">
                  <c:v>0.93553924694673196</c:v>
                </c:pt>
                <c:pt idx="43">
                  <c:v>0.934160407309229</c:v>
                </c:pt>
                <c:pt idx="44">
                  <c:v>0.93209214785297356</c:v>
                </c:pt>
                <c:pt idx="45">
                  <c:v>0.93071330821547105</c:v>
                </c:pt>
                <c:pt idx="46">
                  <c:v>0.92864504875921705</c:v>
                </c:pt>
                <c:pt idx="47">
                  <c:v>0.92726620912171198</c:v>
                </c:pt>
                <c:pt idx="48">
                  <c:v>0.92519794966545899</c:v>
                </c:pt>
                <c:pt idx="49">
                  <c:v>0.92381911002795558</c:v>
                </c:pt>
                <c:pt idx="50">
                  <c:v>0.92175085057170325</c:v>
                </c:pt>
                <c:pt idx="51">
                  <c:v>0.92037201093419863</c:v>
                </c:pt>
                <c:pt idx="52">
                  <c:v>0.91830375147794163</c:v>
                </c:pt>
                <c:pt idx="53">
                  <c:v>0.916924911840441</c:v>
                </c:pt>
                <c:pt idx="54">
                  <c:v>0.91485665238418989</c:v>
                </c:pt>
                <c:pt idx="55">
                  <c:v>0.91347781274668305</c:v>
                </c:pt>
                <c:pt idx="56">
                  <c:v>0.91140955329042805</c:v>
                </c:pt>
                <c:pt idx="57">
                  <c:v>0.91003071365292498</c:v>
                </c:pt>
                <c:pt idx="58">
                  <c:v>0.90796245419667099</c:v>
                </c:pt>
                <c:pt idx="59">
                  <c:v>0.90658361455916803</c:v>
                </c:pt>
                <c:pt idx="60">
                  <c:v>0.90451535510291037</c:v>
                </c:pt>
                <c:pt idx="61">
                  <c:v>0.90313651546540996</c:v>
                </c:pt>
                <c:pt idx="62">
                  <c:v>0.90244709564665859</c:v>
                </c:pt>
                <c:pt idx="63">
                  <c:v>0.90106825600915663</c:v>
                </c:pt>
                <c:pt idx="64">
                  <c:v>0.89968941637165412</c:v>
                </c:pt>
                <c:pt idx="65">
                  <c:v>0.89899999655290175</c:v>
                </c:pt>
                <c:pt idx="66">
                  <c:v>0.89762115691540012</c:v>
                </c:pt>
                <c:pt idx="67">
                  <c:v>0.89555289745914313</c:v>
                </c:pt>
                <c:pt idx="68">
                  <c:v>0.8941740578216395</c:v>
                </c:pt>
                <c:pt idx="69">
                  <c:v>0.89210579836538662</c:v>
                </c:pt>
                <c:pt idx="70">
                  <c:v>0.8907269587278831</c:v>
                </c:pt>
                <c:pt idx="71">
                  <c:v>0.88865869927162811</c:v>
                </c:pt>
                <c:pt idx="72">
                  <c:v>0.88727985963412737</c:v>
                </c:pt>
                <c:pt idx="73">
                  <c:v>0.88521160017787015</c:v>
                </c:pt>
                <c:pt idx="74">
                  <c:v>0.88383276054036508</c:v>
                </c:pt>
                <c:pt idx="75">
                  <c:v>0.88176450108411308</c:v>
                </c:pt>
                <c:pt idx="76">
                  <c:v>0.88038566144660957</c:v>
                </c:pt>
                <c:pt idx="77">
                  <c:v>0.87831740199035457</c:v>
                </c:pt>
                <c:pt idx="78">
                  <c:v>0.87693856235285195</c:v>
                </c:pt>
                <c:pt idx="79">
                  <c:v>0.87487030289659973</c:v>
                </c:pt>
                <c:pt idx="80">
                  <c:v>0.87349146325909754</c:v>
                </c:pt>
                <c:pt idx="81">
                  <c:v>0.87142320380284</c:v>
                </c:pt>
                <c:pt idx="82">
                  <c:v>0.87004436416533704</c:v>
                </c:pt>
                <c:pt idx="83">
                  <c:v>0.86797610470908204</c:v>
                </c:pt>
                <c:pt idx="84">
                  <c:v>0.86659726507157964</c:v>
                </c:pt>
                <c:pt idx="85">
                  <c:v>0.86452900561532464</c:v>
                </c:pt>
                <c:pt idx="86">
                  <c:v>0.86315016597782057</c:v>
                </c:pt>
                <c:pt idx="87">
                  <c:v>0.86108190652156902</c:v>
                </c:pt>
                <c:pt idx="88">
                  <c:v>0.85970306688406395</c:v>
                </c:pt>
                <c:pt idx="89">
                  <c:v>0.85763480742781173</c:v>
                </c:pt>
                <c:pt idx="90">
                  <c:v>0.85556654797155263</c:v>
                </c:pt>
                <c:pt idx="91">
                  <c:v>0.854187708334051</c:v>
                </c:pt>
                <c:pt idx="92">
                  <c:v>0.852119448877797</c:v>
                </c:pt>
                <c:pt idx="93">
                  <c:v>0.85074060924029626</c:v>
                </c:pt>
                <c:pt idx="94">
                  <c:v>0.84867234978403849</c:v>
                </c:pt>
                <c:pt idx="95">
                  <c:v>0.84729351014653664</c:v>
                </c:pt>
                <c:pt idx="96">
                  <c:v>0.8452252506902852</c:v>
                </c:pt>
                <c:pt idx="97">
                  <c:v>0.84384641105278102</c:v>
                </c:pt>
                <c:pt idx="98">
                  <c:v>0.84177815159652625</c:v>
                </c:pt>
                <c:pt idx="99">
                  <c:v>0.84039931195902162</c:v>
                </c:pt>
                <c:pt idx="100">
                  <c:v>0.83833105250276663</c:v>
                </c:pt>
                <c:pt idx="101">
                  <c:v>0.836952212865263</c:v>
                </c:pt>
                <c:pt idx="102">
                  <c:v>0.834883953409011</c:v>
                </c:pt>
                <c:pt idx="103">
                  <c:v>0.83350511377150605</c:v>
                </c:pt>
                <c:pt idx="104">
                  <c:v>0.8314368543152505</c:v>
                </c:pt>
                <c:pt idx="105">
                  <c:v>0.83005801467774865</c:v>
                </c:pt>
                <c:pt idx="106">
                  <c:v>0.82798975522149365</c:v>
                </c:pt>
                <c:pt idx="107">
                  <c:v>0.82661091558399225</c:v>
                </c:pt>
                <c:pt idx="108">
                  <c:v>0.82454265612773603</c:v>
                </c:pt>
                <c:pt idx="109">
                  <c:v>0.82316381649023362</c:v>
                </c:pt>
                <c:pt idx="110">
                  <c:v>0.82109555703398074</c:v>
                </c:pt>
                <c:pt idx="111">
                  <c:v>0.819716717396477</c:v>
                </c:pt>
                <c:pt idx="112">
                  <c:v>0.81764845794022301</c:v>
                </c:pt>
                <c:pt idx="113">
                  <c:v>0.8142013588464625</c:v>
                </c:pt>
                <c:pt idx="114">
                  <c:v>0.8121330993902075</c:v>
                </c:pt>
                <c:pt idx="115">
                  <c:v>0.81075425975270499</c:v>
                </c:pt>
                <c:pt idx="116">
                  <c:v>0.80868600029645099</c:v>
                </c:pt>
                <c:pt idx="117">
                  <c:v>0.80730716065894759</c:v>
                </c:pt>
                <c:pt idx="118">
                  <c:v>0.80523890120269259</c:v>
                </c:pt>
                <c:pt idx="119">
                  <c:v>0.80386006156519063</c:v>
                </c:pt>
                <c:pt idx="120">
                  <c:v>0.80179180210893808</c:v>
                </c:pt>
                <c:pt idx="121">
                  <c:v>0.80041296247143157</c:v>
                </c:pt>
                <c:pt idx="122">
                  <c:v>0.79834470301518001</c:v>
                </c:pt>
                <c:pt idx="123">
                  <c:v>0.79696586337767505</c:v>
                </c:pt>
                <c:pt idx="124">
                  <c:v>0.79489760392141995</c:v>
                </c:pt>
                <c:pt idx="125">
                  <c:v>0.79351876428391521</c:v>
                </c:pt>
                <c:pt idx="126">
                  <c:v>0.79145050482765844</c:v>
                </c:pt>
                <c:pt idx="127">
                  <c:v>0.79007166519015903</c:v>
                </c:pt>
                <c:pt idx="128">
                  <c:v>0.78800340573390459</c:v>
                </c:pt>
                <c:pt idx="129">
                  <c:v>0.78662456609640163</c:v>
                </c:pt>
                <c:pt idx="130">
                  <c:v>0.78455630664014697</c:v>
                </c:pt>
                <c:pt idx="131">
                  <c:v>0.78317746700264357</c:v>
                </c:pt>
                <c:pt idx="132">
                  <c:v>0.78110920754639102</c:v>
                </c:pt>
                <c:pt idx="133">
                  <c:v>0.7797303679088885</c:v>
                </c:pt>
                <c:pt idx="134">
                  <c:v>0.7776621084526314</c:v>
                </c:pt>
                <c:pt idx="135">
                  <c:v>0.77628326881512888</c:v>
                </c:pt>
                <c:pt idx="136">
                  <c:v>0.77421500935887744</c:v>
                </c:pt>
                <c:pt idx="137">
                  <c:v>0.77076791026511815</c:v>
                </c:pt>
                <c:pt idx="138">
                  <c:v>0.76732081117135964</c:v>
                </c:pt>
                <c:pt idx="139">
                  <c:v>0.76525255171510398</c:v>
                </c:pt>
                <c:pt idx="140">
                  <c:v>0.76387371207760302</c:v>
                </c:pt>
                <c:pt idx="141">
                  <c:v>0.76180545262135102</c:v>
                </c:pt>
                <c:pt idx="142">
                  <c:v>0.76042661298384573</c:v>
                </c:pt>
                <c:pt idx="143">
                  <c:v>0.75835835352759173</c:v>
                </c:pt>
                <c:pt idx="144">
                  <c:v>0.75697951389008955</c:v>
                </c:pt>
                <c:pt idx="145">
                  <c:v>0.75491125443383489</c:v>
                </c:pt>
                <c:pt idx="146">
                  <c:v>0.75353241479632749</c:v>
                </c:pt>
                <c:pt idx="147">
                  <c:v>0.75146415534007405</c:v>
                </c:pt>
                <c:pt idx="148">
                  <c:v>0.75008531570256998</c:v>
                </c:pt>
                <c:pt idx="149">
                  <c:v>0.74801705624631665</c:v>
                </c:pt>
                <c:pt idx="150">
                  <c:v>0.74663821660881835</c:v>
                </c:pt>
                <c:pt idx="151">
                  <c:v>0.74456995715255803</c:v>
                </c:pt>
                <c:pt idx="152">
                  <c:v>0.74319111751505773</c:v>
                </c:pt>
                <c:pt idx="153">
                  <c:v>0.74112285805880374</c:v>
                </c:pt>
                <c:pt idx="154">
                  <c:v>0.73974401842130055</c:v>
                </c:pt>
                <c:pt idx="155">
                  <c:v>0.737675758965045</c:v>
                </c:pt>
                <c:pt idx="156">
                  <c:v>0.73629691932754004</c:v>
                </c:pt>
                <c:pt idx="157">
                  <c:v>0.73422865987128505</c:v>
                </c:pt>
                <c:pt idx="158">
                  <c:v>0.73078156077752798</c:v>
                </c:pt>
                <c:pt idx="159">
                  <c:v>0.72733446168377225</c:v>
                </c:pt>
                <c:pt idx="160">
                  <c:v>0.72388736259001263</c:v>
                </c:pt>
                <c:pt idx="161">
                  <c:v>0.72044026349625501</c:v>
                </c:pt>
                <c:pt idx="162">
                  <c:v>0.71837200404000001</c:v>
                </c:pt>
                <c:pt idx="163">
                  <c:v>0.71699316440249705</c:v>
                </c:pt>
                <c:pt idx="164">
                  <c:v>0.7149249049462425</c:v>
                </c:pt>
                <c:pt idx="165">
                  <c:v>0.71354606530873899</c:v>
                </c:pt>
                <c:pt idx="166">
                  <c:v>0.71147780585248499</c:v>
                </c:pt>
                <c:pt idx="167">
                  <c:v>0.71009896621498425</c:v>
                </c:pt>
                <c:pt idx="168">
                  <c:v>0.70803070675872704</c:v>
                </c:pt>
                <c:pt idx="169">
                  <c:v>0.70665186712122463</c:v>
                </c:pt>
                <c:pt idx="170">
                  <c:v>0.70458360766496997</c:v>
                </c:pt>
                <c:pt idx="171">
                  <c:v>0.70320476802746557</c:v>
                </c:pt>
                <c:pt idx="172">
                  <c:v>0.70113650857121157</c:v>
                </c:pt>
                <c:pt idx="173">
                  <c:v>0.69975766893370961</c:v>
                </c:pt>
                <c:pt idx="174">
                  <c:v>0.69768940947745461</c:v>
                </c:pt>
                <c:pt idx="175">
                  <c:v>0.69631056983994755</c:v>
                </c:pt>
                <c:pt idx="176">
                  <c:v>0.69424231038369888</c:v>
                </c:pt>
                <c:pt idx="177">
                  <c:v>0.69079521128994148</c:v>
                </c:pt>
                <c:pt idx="178">
                  <c:v>0.68734811219618408</c:v>
                </c:pt>
                <c:pt idx="179">
                  <c:v>0.68390101310242613</c:v>
                </c:pt>
                <c:pt idx="180">
                  <c:v>0.68045391400866551</c:v>
                </c:pt>
                <c:pt idx="181">
                  <c:v>0.67700681491490977</c:v>
                </c:pt>
                <c:pt idx="182">
                  <c:v>0.67493855545865578</c:v>
                </c:pt>
                <c:pt idx="183">
                  <c:v>0.67355971582115104</c:v>
                </c:pt>
                <c:pt idx="184">
                  <c:v>0.67149145636490137</c:v>
                </c:pt>
                <c:pt idx="185">
                  <c:v>0.67011261672739364</c:v>
                </c:pt>
                <c:pt idx="186">
                  <c:v>0.66804435727114209</c:v>
                </c:pt>
                <c:pt idx="187">
                  <c:v>0.66666551763363902</c:v>
                </c:pt>
                <c:pt idx="188">
                  <c:v>0.66459725817738324</c:v>
                </c:pt>
                <c:pt idx="189">
                  <c:v>0.6632184185398825</c:v>
                </c:pt>
                <c:pt idx="190">
                  <c:v>0.66115015908362362</c:v>
                </c:pt>
                <c:pt idx="191">
                  <c:v>0.65977131944612355</c:v>
                </c:pt>
                <c:pt idx="192">
                  <c:v>0.657703059989868</c:v>
                </c:pt>
                <c:pt idx="193">
                  <c:v>0.65632422035236204</c:v>
                </c:pt>
                <c:pt idx="194">
                  <c:v>0.65425596089610805</c:v>
                </c:pt>
                <c:pt idx="195">
                  <c:v>0.65080886180234998</c:v>
                </c:pt>
                <c:pt idx="196">
                  <c:v>0.64736176270859525</c:v>
                </c:pt>
                <c:pt idx="197">
                  <c:v>0.64391466361483773</c:v>
                </c:pt>
                <c:pt idx="198">
                  <c:v>0.640467564521077</c:v>
                </c:pt>
                <c:pt idx="199">
                  <c:v>0.63702046542732005</c:v>
                </c:pt>
                <c:pt idx="200">
                  <c:v>0.63357336633356265</c:v>
                </c:pt>
                <c:pt idx="201">
                  <c:v>0.63012626723980625</c:v>
                </c:pt>
                <c:pt idx="202">
                  <c:v>0.62805800778355225</c:v>
                </c:pt>
                <c:pt idx="203">
                  <c:v>0.62667916814604763</c:v>
                </c:pt>
                <c:pt idx="204">
                  <c:v>0.62461090868979474</c:v>
                </c:pt>
                <c:pt idx="205">
                  <c:v>0.62323206905228856</c:v>
                </c:pt>
                <c:pt idx="206">
                  <c:v>0.62116380959603501</c:v>
                </c:pt>
                <c:pt idx="207">
                  <c:v>0.61978496995853105</c:v>
                </c:pt>
                <c:pt idx="208">
                  <c:v>0.61771671050227761</c:v>
                </c:pt>
                <c:pt idx="209">
                  <c:v>0.61633787086477465</c:v>
                </c:pt>
                <c:pt idx="210">
                  <c:v>0.61426961140852243</c:v>
                </c:pt>
                <c:pt idx="211">
                  <c:v>0.61289077177101603</c:v>
                </c:pt>
                <c:pt idx="212">
                  <c:v>0.61082251231476425</c:v>
                </c:pt>
                <c:pt idx="213">
                  <c:v>0.60737541322100697</c:v>
                </c:pt>
                <c:pt idx="214">
                  <c:v>0.60392831412724601</c:v>
                </c:pt>
                <c:pt idx="215">
                  <c:v>0.60048121503349172</c:v>
                </c:pt>
                <c:pt idx="216">
                  <c:v>0.59703411593972933</c:v>
                </c:pt>
                <c:pt idx="217">
                  <c:v>0.59358701684597259</c:v>
                </c:pt>
                <c:pt idx="218">
                  <c:v>0.59013991775221408</c:v>
                </c:pt>
                <c:pt idx="219">
                  <c:v>0.58669281865846012</c:v>
                </c:pt>
                <c:pt idx="220">
                  <c:v>0.58462455920220258</c:v>
                </c:pt>
                <c:pt idx="221">
                  <c:v>0.58324571956470062</c:v>
                </c:pt>
                <c:pt idx="222">
                  <c:v>0.58117746010844551</c:v>
                </c:pt>
                <c:pt idx="223">
                  <c:v>0.57979862047094477</c:v>
                </c:pt>
                <c:pt idx="224">
                  <c:v>0.577730361014688</c:v>
                </c:pt>
                <c:pt idx="225">
                  <c:v>0.57635152137718504</c:v>
                </c:pt>
                <c:pt idx="226">
                  <c:v>0.57428326192092727</c:v>
                </c:pt>
                <c:pt idx="227">
                  <c:v>0.57290442228343008</c:v>
                </c:pt>
                <c:pt idx="228">
                  <c:v>0.57083616282717298</c:v>
                </c:pt>
                <c:pt idx="229">
                  <c:v>0.56738906373341502</c:v>
                </c:pt>
                <c:pt idx="230">
                  <c:v>0.56394196463965762</c:v>
                </c:pt>
                <c:pt idx="231">
                  <c:v>0.5604948655459</c:v>
                </c:pt>
                <c:pt idx="232">
                  <c:v>0.55704776645214205</c:v>
                </c:pt>
                <c:pt idx="233">
                  <c:v>0.55360066735838809</c:v>
                </c:pt>
                <c:pt idx="234">
                  <c:v>0.55015356826462658</c:v>
                </c:pt>
                <c:pt idx="235">
                  <c:v>0.54670646917086896</c:v>
                </c:pt>
                <c:pt idx="236">
                  <c:v>0.543259370077112</c:v>
                </c:pt>
                <c:pt idx="237">
                  <c:v>0.53981227098335349</c:v>
                </c:pt>
                <c:pt idx="238">
                  <c:v>0.53774401152710138</c:v>
                </c:pt>
                <c:pt idx="239">
                  <c:v>0.53636517188959598</c:v>
                </c:pt>
                <c:pt idx="240">
                  <c:v>0.53429691243334265</c:v>
                </c:pt>
                <c:pt idx="241">
                  <c:v>0.53291807279583903</c:v>
                </c:pt>
                <c:pt idx="242">
                  <c:v>0.53084981333959003</c:v>
                </c:pt>
                <c:pt idx="243">
                  <c:v>0.52740271424582597</c:v>
                </c:pt>
                <c:pt idx="244">
                  <c:v>0.52395561515206901</c:v>
                </c:pt>
                <c:pt idx="245">
                  <c:v>0.52050851605831105</c:v>
                </c:pt>
                <c:pt idx="246">
                  <c:v>0.51706141696455465</c:v>
                </c:pt>
                <c:pt idx="247">
                  <c:v>0.51361431787079603</c:v>
                </c:pt>
                <c:pt idx="248">
                  <c:v>0.51016721877703597</c:v>
                </c:pt>
                <c:pt idx="249">
                  <c:v>0.50672011968328301</c:v>
                </c:pt>
                <c:pt idx="250">
                  <c:v>0.50327302058952295</c:v>
                </c:pt>
                <c:pt idx="251">
                  <c:v>0.49982592149576655</c:v>
                </c:pt>
                <c:pt idx="252">
                  <c:v>0.49637882240200937</c:v>
                </c:pt>
                <c:pt idx="253">
                  <c:v>0.49293172330825114</c:v>
                </c:pt>
                <c:pt idx="254">
                  <c:v>0.49086346385199636</c:v>
                </c:pt>
                <c:pt idx="255">
                  <c:v>0.49017404403324438</c:v>
                </c:pt>
                <c:pt idx="256">
                  <c:v>0.48948462421449407</c:v>
                </c:pt>
                <c:pt idx="257">
                  <c:v>0.48879520439574098</c:v>
                </c:pt>
                <c:pt idx="258">
                  <c:v>0.48741636475823913</c:v>
                </c:pt>
                <c:pt idx="259">
                  <c:v>0.48672694493948754</c:v>
                </c:pt>
                <c:pt idx="260">
                  <c:v>0.48534810530198413</c:v>
                </c:pt>
                <c:pt idx="261">
                  <c:v>0.48396926566448201</c:v>
                </c:pt>
                <c:pt idx="262">
                  <c:v>0.48327984584572797</c:v>
                </c:pt>
                <c:pt idx="263">
                  <c:v>0.48190100620822501</c:v>
                </c:pt>
                <c:pt idx="264">
                  <c:v>0.48052216657072289</c:v>
                </c:pt>
                <c:pt idx="265">
                  <c:v>0.47983274675197102</c:v>
                </c:pt>
                <c:pt idx="266">
                  <c:v>0.47845390711446978</c:v>
                </c:pt>
                <c:pt idx="267">
                  <c:v>0.47707506747696532</c:v>
                </c:pt>
                <c:pt idx="268">
                  <c:v>0.47638564765821401</c:v>
                </c:pt>
                <c:pt idx="269">
                  <c:v>0.47500680802071032</c:v>
                </c:pt>
                <c:pt idx="270">
                  <c:v>0.47362796838320836</c:v>
                </c:pt>
                <c:pt idx="271">
                  <c:v>0.47293854856445589</c:v>
                </c:pt>
                <c:pt idx="272">
                  <c:v>0.47155970892695298</c:v>
                </c:pt>
                <c:pt idx="273">
                  <c:v>0.47018086928945202</c:v>
                </c:pt>
                <c:pt idx="274">
                  <c:v>0.46949144947069799</c:v>
                </c:pt>
                <c:pt idx="275">
                  <c:v>0.46811260983319508</c:v>
                </c:pt>
                <c:pt idx="276">
                  <c:v>0.46673377019569201</c:v>
                </c:pt>
                <c:pt idx="277">
                  <c:v>0.46604435037693975</c:v>
                </c:pt>
                <c:pt idx="278">
                  <c:v>0.46466551073943702</c:v>
                </c:pt>
                <c:pt idx="279">
                  <c:v>0.46328667110193489</c:v>
                </c:pt>
                <c:pt idx="280">
                  <c:v>0.46259725128318274</c:v>
                </c:pt>
                <c:pt idx="281">
                  <c:v>0.461218411645681</c:v>
                </c:pt>
                <c:pt idx="282">
                  <c:v>0.45983957200817599</c:v>
                </c:pt>
                <c:pt idx="283">
                  <c:v>0.45915015218942501</c:v>
                </c:pt>
                <c:pt idx="284">
                  <c:v>0.45777131255192099</c:v>
                </c:pt>
                <c:pt idx="285">
                  <c:v>0.45639247291442037</c:v>
                </c:pt>
                <c:pt idx="286">
                  <c:v>0.455703053095667</c:v>
                </c:pt>
                <c:pt idx="287">
                  <c:v>0.45432421345816398</c:v>
                </c:pt>
                <c:pt idx="288">
                  <c:v>0.45294537382066213</c:v>
                </c:pt>
                <c:pt idx="289">
                  <c:v>0.45225595400190899</c:v>
                </c:pt>
                <c:pt idx="290">
                  <c:v>0.45087711436440836</c:v>
                </c:pt>
                <c:pt idx="291">
                  <c:v>0.45018769454565538</c:v>
                </c:pt>
                <c:pt idx="292">
                  <c:v>0.44949827472690407</c:v>
                </c:pt>
                <c:pt idx="293">
                  <c:v>0.44880885490815231</c:v>
                </c:pt>
                <c:pt idx="294">
                  <c:v>0.44743001527065024</c:v>
                </c:pt>
                <c:pt idx="295">
                  <c:v>0.44674059545189693</c:v>
                </c:pt>
                <c:pt idx="296">
                  <c:v>0.44536175581439408</c:v>
                </c:pt>
                <c:pt idx="297">
                  <c:v>0.44398291617689206</c:v>
                </c:pt>
                <c:pt idx="298">
                  <c:v>0.44329349635814003</c:v>
                </c:pt>
                <c:pt idx="299">
                  <c:v>0.44191465672063707</c:v>
                </c:pt>
                <c:pt idx="300">
                  <c:v>0.44053581708313311</c:v>
                </c:pt>
                <c:pt idx="301">
                  <c:v>0.43984639726438407</c:v>
                </c:pt>
                <c:pt idx="302">
                  <c:v>0.43846755762687989</c:v>
                </c:pt>
                <c:pt idx="303">
                  <c:v>0.43708871798937859</c:v>
                </c:pt>
                <c:pt idx="304">
                  <c:v>0.43639929817062501</c:v>
                </c:pt>
                <c:pt idx="305">
                  <c:v>0.43502045853312099</c:v>
                </c:pt>
                <c:pt idx="306">
                  <c:v>0.43364161889561798</c:v>
                </c:pt>
                <c:pt idx="307">
                  <c:v>0.43295219907686866</c:v>
                </c:pt>
                <c:pt idx="308">
                  <c:v>0.43157335943936398</c:v>
                </c:pt>
                <c:pt idx="309">
                  <c:v>0.43019451980186213</c:v>
                </c:pt>
                <c:pt idx="310">
                  <c:v>0.42950509998310898</c:v>
                </c:pt>
                <c:pt idx="311">
                  <c:v>0.42812626034560802</c:v>
                </c:pt>
                <c:pt idx="312">
                  <c:v>0.42674742070810279</c:v>
                </c:pt>
                <c:pt idx="313">
                  <c:v>0.42605800088935236</c:v>
                </c:pt>
                <c:pt idx="314">
                  <c:v>0.42467916125185101</c:v>
                </c:pt>
                <c:pt idx="315">
                  <c:v>0.42330032161434678</c:v>
                </c:pt>
                <c:pt idx="316">
                  <c:v>0.42261090179559513</c:v>
                </c:pt>
                <c:pt idx="317">
                  <c:v>0.421232062158091</c:v>
                </c:pt>
                <c:pt idx="318">
                  <c:v>0.41985322252058799</c:v>
                </c:pt>
                <c:pt idx="319">
                  <c:v>0.41916380270183601</c:v>
                </c:pt>
                <c:pt idx="320">
                  <c:v>0.41778496306433466</c:v>
                </c:pt>
                <c:pt idx="321">
                  <c:v>0.41640612342682998</c:v>
                </c:pt>
                <c:pt idx="322">
                  <c:v>0.41571670360807988</c:v>
                </c:pt>
                <c:pt idx="323">
                  <c:v>0.41433786397057748</c:v>
                </c:pt>
                <c:pt idx="324">
                  <c:v>0.41295902433307202</c:v>
                </c:pt>
                <c:pt idx="325">
                  <c:v>0.41226960451432099</c:v>
                </c:pt>
                <c:pt idx="326">
                  <c:v>0.41089076487681941</c:v>
                </c:pt>
                <c:pt idx="327">
                  <c:v>0.40951192523931601</c:v>
                </c:pt>
                <c:pt idx="328">
                  <c:v>0.40882250542056436</c:v>
                </c:pt>
                <c:pt idx="329">
                  <c:v>0.40744366578306113</c:v>
                </c:pt>
                <c:pt idx="330">
                  <c:v>0.40537540632680713</c:v>
                </c:pt>
                <c:pt idx="331">
                  <c:v>0.403996566689304</c:v>
                </c:pt>
                <c:pt idx="332">
                  <c:v>0.40330714687055108</c:v>
                </c:pt>
                <c:pt idx="333">
                  <c:v>0.40192830723305001</c:v>
                </c:pt>
                <c:pt idx="334">
                  <c:v>0.40054946759554538</c:v>
                </c:pt>
                <c:pt idx="335">
                  <c:v>0.39986004777679413</c:v>
                </c:pt>
                <c:pt idx="336">
                  <c:v>0.39848120813929178</c:v>
                </c:pt>
                <c:pt idx="337">
                  <c:v>0.39710236850178698</c:v>
                </c:pt>
                <c:pt idx="338">
                  <c:v>0.396412948683037</c:v>
                </c:pt>
                <c:pt idx="339">
                  <c:v>0.39503410904553332</c:v>
                </c:pt>
                <c:pt idx="340">
                  <c:v>0.39365526940802997</c:v>
                </c:pt>
                <c:pt idx="341">
                  <c:v>0.39296584958927966</c:v>
                </c:pt>
                <c:pt idx="342">
                  <c:v>0.39158700995177637</c:v>
                </c:pt>
                <c:pt idx="343">
                  <c:v>0.39020817031427407</c:v>
                </c:pt>
                <c:pt idx="344">
                  <c:v>0.38951875049551998</c:v>
                </c:pt>
                <c:pt idx="345">
                  <c:v>0.38813991085801702</c:v>
                </c:pt>
                <c:pt idx="346">
                  <c:v>0.38676107122051501</c:v>
                </c:pt>
                <c:pt idx="347">
                  <c:v>0.38607165140176308</c:v>
                </c:pt>
                <c:pt idx="348">
                  <c:v>0.38469281176426201</c:v>
                </c:pt>
                <c:pt idx="349">
                  <c:v>0.38331397212675866</c:v>
                </c:pt>
                <c:pt idx="350">
                  <c:v>0.38262455230800613</c:v>
                </c:pt>
                <c:pt idx="351">
                  <c:v>0.381245712670502</c:v>
                </c:pt>
                <c:pt idx="352">
                  <c:v>0.3798668730330016</c:v>
                </c:pt>
                <c:pt idx="353">
                  <c:v>0.37917745321425</c:v>
                </c:pt>
                <c:pt idx="354">
                  <c:v>0.37779861357674432</c:v>
                </c:pt>
                <c:pt idx="355">
                  <c:v>0.37641977393924414</c:v>
                </c:pt>
                <c:pt idx="356">
                  <c:v>0.37573035412049</c:v>
                </c:pt>
                <c:pt idx="357">
                  <c:v>0.37435151448298698</c:v>
                </c:pt>
                <c:pt idx="358">
                  <c:v>0.37297267484548602</c:v>
                </c:pt>
                <c:pt idx="359">
                  <c:v>0.37228325502673199</c:v>
                </c:pt>
                <c:pt idx="360">
                  <c:v>0.37090441538923108</c:v>
                </c:pt>
                <c:pt idx="361">
                  <c:v>0.36952557575172701</c:v>
                </c:pt>
                <c:pt idx="362">
                  <c:v>0.36883615593297636</c:v>
                </c:pt>
                <c:pt idx="363">
                  <c:v>0.36745731629547213</c:v>
                </c:pt>
                <c:pt idx="364">
                  <c:v>0.36607847665796978</c:v>
                </c:pt>
                <c:pt idx="365">
                  <c:v>0.36538905683921813</c:v>
                </c:pt>
                <c:pt idx="366">
                  <c:v>0.364010217201715</c:v>
                </c:pt>
                <c:pt idx="367">
                  <c:v>0.36194195774546001</c:v>
                </c:pt>
                <c:pt idx="368">
                  <c:v>0.36056311810795638</c:v>
                </c:pt>
                <c:pt idx="369">
                  <c:v>0.358494858651702</c:v>
                </c:pt>
                <c:pt idx="370">
                  <c:v>0.35711601901419898</c:v>
                </c:pt>
                <c:pt idx="371">
                  <c:v>0.35642659919544967</c:v>
                </c:pt>
                <c:pt idx="372">
                  <c:v>0.35504775955794432</c:v>
                </c:pt>
                <c:pt idx="373">
                  <c:v>0.35366891992044308</c:v>
                </c:pt>
                <c:pt idx="374">
                  <c:v>0.35297950010168938</c:v>
                </c:pt>
                <c:pt idx="375">
                  <c:v>0.35160066046418598</c:v>
                </c:pt>
                <c:pt idx="376">
                  <c:v>0.35022182082668302</c:v>
                </c:pt>
                <c:pt idx="377">
                  <c:v>0.34953240100793231</c:v>
                </c:pt>
                <c:pt idx="378">
                  <c:v>0.34815356137043024</c:v>
                </c:pt>
                <c:pt idx="379">
                  <c:v>0.34677472173292706</c:v>
                </c:pt>
                <c:pt idx="380">
                  <c:v>0.34608530191417541</c:v>
                </c:pt>
                <c:pt idx="381">
                  <c:v>0.34470646227667207</c:v>
                </c:pt>
                <c:pt idx="382">
                  <c:v>0.34332762263916838</c:v>
                </c:pt>
                <c:pt idx="383">
                  <c:v>0.34263820282041607</c:v>
                </c:pt>
                <c:pt idx="384">
                  <c:v>0.34125936318291394</c:v>
                </c:pt>
                <c:pt idx="385">
                  <c:v>0.33988052354541259</c:v>
                </c:pt>
                <c:pt idx="386">
                  <c:v>0.33919110372666</c:v>
                </c:pt>
                <c:pt idx="387">
                  <c:v>0.3378122640891586</c:v>
                </c:pt>
                <c:pt idx="388">
                  <c:v>0.33643342445165297</c:v>
                </c:pt>
                <c:pt idx="389">
                  <c:v>0.33574400463290138</c:v>
                </c:pt>
                <c:pt idx="390">
                  <c:v>0.33436516499539937</c:v>
                </c:pt>
                <c:pt idx="391">
                  <c:v>0.33298632535789785</c:v>
                </c:pt>
                <c:pt idx="392">
                  <c:v>0.33229690553914554</c:v>
                </c:pt>
                <c:pt idx="393">
                  <c:v>0.33091806590164302</c:v>
                </c:pt>
                <c:pt idx="394">
                  <c:v>0.32953922626413701</c:v>
                </c:pt>
                <c:pt idx="395">
                  <c:v>0.32884980644538597</c:v>
                </c:pt>
                <c:pt idx="396">
                  <c:v>0.32747096680788568</c:v>
                </c:pt>
                <c:pt idx="397">
                  <c:v>0.32609212717038089</c:v>
                </c:pt>
                <c:pt idx="398">
                  <c:v>0.32540270735163007</c:v>
                </c:pt>
                <c:pt idx="399">
                  <c:v>0.32402386771412678</c:v>
                </c:pt>
                <c:pt idx="400">
                  <c:v>0.321955608257873</c:v>
                </c:pt>
                <c:pt idx="401">
                  <c:v>0.32057676862036866</c:v>
                </c:pt>
                <c:pt idx="402">
                  <c:v>0.31850850916411466</c:v>
                </c:pt>
                <c:pt idx="403">
                  <c:v>0.31712966952661137</c:v>
                </c:pt>
                <c:pt idx="404">
                  <c:v>0.31506141007035532</c:v>
                </c:pt>
                <c:pt idx="405">
                  <c:v>0.31368257043285408</c:v>
                </c:pt>
                <c:pt idx="406">
                  <c:v>0.31299315061410099</c:v>
                </c:pt>
                <c:pt idx="407">
                  <c:v>0.31161431097659797</c:v>
                </c:pt>
                <c:pt idx="408">
                  <c:v>0.31023547133909612</c:v>
                </c:pt>
                <c:pt idx="409">
                  <c:v>0.30954605152034298</c:v>
                </c:pt>
                <c:pt idx="410">
                  <c:v>0.30816721188284202</c:v>
                </c:pt>
                <c:pt idx="411">
                  <c:v>0.306788372245338</c:v>
                </c:pt>
                <c:pt idx="412">
                  <c:v>0.30609895242658475</c:v>
                </c:pt>
                <c:pt idx="413">
                  <c:v>0.30472011278908301</c:v>
                </c:pt>
                <c:pt idx="414">
                  <c:v>0.30334127315157938</c:v>
                </c:pt>
                <c:pt idx="415">
                  <c:v>0.30265185333282901</c:v>
                </c:pt>
                <c:pt idx="416">
                  <c:v>0.301273013695325</c:v>
                </c:pt>
                <c:pt idx="417">
                  <c:v>0.29989417405782354</c:v>
                </c:pt>
                <c:pt idx="418">
                  <c:v>0.29920475423907095</c:v>
                </c:pt>
                <c:pt idx="419">
                  <c:v>0.29782591460156732</c:v>
                </c:pt>
                <c:pt idx="420">
                  <c:v>0.29644707496406536</c:v>
                </c:pt>
                <c:pt idx="421">
                  <c:v>0.29575765514531199</c:v>
                </c:pt>
                <c:pt idx="422">
                  <c:v>0.29437881550781125</c:v>
                </c:pt>
                <c:pt idx="423">
                  <c:v>0.29299997587030713</c:v>
                </c:pt>
                <c:pt idx="424">
                  <c:v>0.29231055605155498</c:v>
                </c:pt>
                <c:pt idx="425">
                  <c:v>0.29093171641405202</c:v>
                </c:pt>
                <c:pt idx="426">
                  <c:v>0.28955287677655001</c:v>
                </c:pt>
                <c:pt idx="427">
                  <c:v>0.28886345695779708</c:v>
                </c:pt>
                <c:pt idx="428">
                  <c:v>0.28748461732029601</c:v>
                </c:pt>
                <c:pt idx="429">
                  <c:v>0.28610577768279138</c:v>
                </c:pt>
                <c:pt idx="430">
                  <c:v>0.28541635786404207</c:v>
                </c:pt>
                <c:pt idx="431">
                  <c:v>0.28403751822653511</c:v>
                </c:pt>
                <c:pt idx="432">
                  <c:v>0.28196925877028201</c:v>
                </c:pt>
                <c:pt idx="433">
                  <c:v>0.28059041913277932</c:v>
                </c:pt>
                <c:pt idx="434">
                  <c:v>0.27852215967652399</c:v>
                </c:pt>
                <c:pt idx="435">
                  <c:v>0.27714332003902076</c:v>
                </c:pt>
                <c:pt idx="436">
                  <c:v>0.27507506058276698</c:v>
                </c:pt>
                <c:pt idx="437">
                  <c:v>0.27369622094526302</c:v>
                </c:pt>
                <c:pt idx="438">
                  <c:v>0.27162796148901036</c:v>
                </c:pt>
                <c:pt idx="439">
                  <c:v>0.27024912185150579</c:v>
                </c:pt>
                <c:pt idx="440">
                  <c:v>0.26818086239525307</c:v>
                </c:pt>
                <c:pt idx="441">
                  <c:v>0.26680202275774895</c:v>
                </c:pt>
                <c:pt idx="442">
                  <c:v>0.26611260293899602</c:v>
                </c:pt>
                <c:pt idx="443">
                  <c:v>0.26473376330149401</c:v>
                </c:pt>
                <c:pt idx="444">
                  <c:v>0.26335492366399132</c:v>
                </c:pt>
                <c:pt idx="445">
                  <c:v>0.26266550384523901</c:v>
                </c:pt>
                <c:pt idx="446">
                  <c:v>0.26128666420773689</c:v>
                </c:pt>
                <c:pt idx="447">
                  <c:v>0.25990782457023293</c:v>
                </c:pt>
                <c:pt idx="448">
                  <c:v>0.259218404751481</c:v>
                </c:pt>
                <c:pt idx="449">
                  <c:v>0.25783956511397832</c:v>
                </c:pt>
                <c:pt idx="450">
                  <c:v>0.25646072547647508</c:v>
                </c:pt>
                <c:pt idx="451">
                  <c:v>0.25577130565772399</c:v>
                </c:pt>
                <c:pt idx="452">
                  <c:v>0.25439246602022098</c:v>
                </c:pt>
                <c:pt idx="453">
                  <c:v>0.25301362638271802</c:v>
                </c:pt>
                <c:pt idx="454">
                  <c:v>0.25232420656396598</c:v>
                </c:pt>
                <c:pt idx="455">
                  <c:v>0.25094536692646302</c:v>
                </c:pt>
                <c:pt idx="456">
                  <c:v>0.24956652728896001</c:v>
                </c:pt>
                <c:pt idx="457">
                  <c:v>0.24887710747020941</c:v>
                </c:pt>
                <c:pt idx="458">
                  <c:v>0.24749826783270601</c:v>
                </c:pt>
                <c:pt idx="459">
                  <c:v>0.24611942819520277</c:v>
                </c:pt>
                <c:pt idx="460">
                  <c:v>0.24543000837645157</c:v>
                </c:pt>
                <c:pt idx="461">
                  <c:v>0.244051168738948</c:v>
                </c:pt>
                <c:pt idx="462">
                  <c:v>0.24198290928269348</c:v>
                </c:pt>
                <c:pt idx="463">
                  <c:v>0.24060406964518988</c:v>
                </c:pt>
                <c:pt idx="464">
                  <c:v>0.23853581018893599</c:v>
                </c:pt>
                <c:pt idx="465">
                  <c:v>0.23715697055143253</c:v>
                </c:pt>
                <c:pt idx="466">
                  <c:v>0.23508871109517801</c:v>
                </c:pt>
                <c:pt idx="467">
                  <c:v>0.23370987145767499</c:v>
                </c:pt>
                <c:pt idx="468">
                  <c:v>0.23164161200142044</c:v>
                </c:pt>
                <c:pt idx="469">
                  <c:v>0.23026277236391687</c:v>
                </c:pt>
                <c:pt idx="470">
                  <c:v>0.22819451290766288</c:v>
                </c:pt>
                <c:pt idx="471">
                  <c:v>0.22681567327015867</c:v>
                </c:pt>
                <c:pt idx="472">
                  <c:v>0.22474741381390556</c:v>
                </c:pt>
                <c:pt idx="473">
                  <c:v>0.22336857417640221</c:v>
                </c:pt>
                <c:pt idx="474">
                  <c:v>0.22130031472014702</c:v>
                </c:pt>
                <c:pt idx="475">
                  <c:v>0.21992147508264454</c:v>
                </c:pt>
                <c:pt idx="476">
                  <c:v>0.21923205526389344</c:v>
                </c:pt>
                <c:pt idx="477">
                  <c:v>0.21785321562639062</c:v>
                </c:pt>
                <c:pt idx="478">
                  <c:v>0.216474375988887</c:v>
                </c:pt>
                <c:pt idx="479">
                  <c:v>0.21578495617013574</c:v>
                </c:pt>
                <c:pt idx="480">
                  <c:v>0.21440611653263292</c:v>
                </c:pt>
                <c:pt idx="481">
                  <c:v>0.21302727689512957</c:v>
                </c:pt>
                <c:pt idx="482">
                  <c:v>0.21233785707637753</c:v>
                </c:pt>
                <c:pt idx="483">
                  <c:v>0.21095901743887399</c:v>
                </c:pt>
                <c:pt idx="484">
                  <c:v>0.20958017780137148</c:v>
                </c:pt>
                <c:pt idx="485">
                  <c:v>0.20889075798262041</c:v>
                </c:pt>
                <c:pt idx="486">
                  <c:v>0.20751191834511701</c:v>
                </c:pt>
                <c:pt idx="487">
                  <c:v>0.20613307870761388</c:v>
                </c:pt>
                <c:pt idx="488">
                  <c:v>0.20544365888886262</c:v>
                </c:pt>
                <c:pt idx="489">
                  <c:v>0.204064819251359</c:v>
                </c:pt>
                <c:pt idx="490">
                  <c:v>0.20268597961385523</c:v>
                </c:pt>
                <c:pt idx="491">
                  <c:v>0.20199655979510447</c:v>
                </c:pt>
                <c:pt idx="492">
                  <c:v>0.20061772015760099</c:v>
                </c:pt>
                <c:pt idx="493">
                  <c:v>0.19854946070134774</c:v>
                </c:pt>
                <c:pt idx="494">
                  <c:v>0.19717062106384317</c:v>
                </c:pt>
                <c:pt idx="495">
                  <c:v>0.19510236160758887</c:v>
                </c:pt>
                <c:pt idx="496">
                  <c:v>0.19372352197008549</c:v>
                </c:pt>
                <c:pt idx="497">
                  <c:v>0.19165526251383103</c:v>
                </c:pt>
                <c:pt idx="498">
                  <c:v>0.19027642287632868</c:v>
                </c:pt>
                <c:pt idx="499">
                  <c:v>0.18820816342007463</c:v>
                </c:pt>
                <c:pt idx="500">
                  <c:v>0.18682932378257144</c:v>
                </c:pt>
                <c:pt idx="501">
                  <c:v>0.18476106432631653</c:v>
                </c:pt>
                <c:pt idx="502">
                  <c:v>0.18338222468881288</c:v>
                </c:pt>
                <c:pt idx="503">
                  <c:v>0.18131396523255897</c:v>
                </c:pt>
                <c:pt idx="504">
                  <c:v>0.17993512559505553</c:v>
                </c:pt>
                <c:pt idx="505">
                  <c:v>0.177177446320049</c:v>
                </c:pt>
                <c:pt idx="506">
                  <c:v>0.17648802650129883</c:v>
                </c:pt>
                <c:pt idx="507">
                  <c:v>0.17579860668254599</c:v>
                </c:pt>
                <c:pt idx="508">
                  <c:v>0.17373034722629274</c:v>
                </c:pt>
                <c:pt idx="509">
                  <c:v>0.17304092740754001</c:v>
                </c:pt>
                <c:pt idx="510">
                  <c:v>0.17235150758878887</c:v>
                </c:pt>
                <c:pt idx="511">
                  <c:v>0.17028324813253459</c:v>
                </c:pt>
                <c:pt idx="512">
                  <c:v>0.16959382831378167</c:v>
                </c:pt>
                <c:pt idx="513">
                  <c:v>0.16890440849503177</c:v>
                </c:pt>
                <c:pt idx="514">
                  <c:v>0.16683614903877603</c:v>
                </c:pt>
                <c:pt idx="515">
                  <c:v>0.16614672922002488</c:v>
                </c:pt>
                <c:pt idx="516">
                  <c:v>0.16545730940127368</c:v>
                </c:pt>
                <c:pt idx="517">
                  <c:v>0.16338904994501888</c:v>
                </c:pt>
                <c:pt idx="518">
                  <c:v>0.16269963012626756</c:v>
                </c:pt>
                <c:pt idx="519">
                  <c:v>0.16201021030751603</c:v>
                </c:pt>
                <c:pt idx="520">
                  <c:v>0.15994195085126239</c:v>
                </c:pt>
                <c:pt idx="521">
                  <c:v>0.15925253103251041</c:v>
                </c:pt>
                <c:pt idx="522">
                  <c:v>0.15856311121375788</c:v>
                </c:pt>
                <c:pt idx="523">
                  <c:v>0.15649485175750383</c:v>
                </c:pt>
                <c:pt idx="524">
                  <c:v>0.15580543193875199</c:v>
                </c:pt>
                <c:pt idx="525">
                  <c:v>0.15511601212000053</c:v>
                </c:pt>
                <c:pt idx="526">
                  <c:v>0.15304775266374601</c:v>
                </c:pt>
                <c:pt idx="527">
                  <c:v>0.15235833284499498</c:v>
                </c:pt>
                <c:pt idx="528">
                  <c:v>0.15166891302624341</c:v>
                </c:pt>
                <c:pt idx="529">
                  <c:v>0.149600653569988</c:v>
                </c:pt>
                <c:pt idx="530">
                  <c:v>0.14891123375123821</c:v>
                </c:pt>
                <c:pt idx="531">
                  <c:v>0.14822181393248501</c:v>
                </c:pt>
                <c:pt idx="532">
                  <c:v>0.14615355447622999</c:v>
                </c:pt>
                <c:pt idx="533">
                  <c:v>0.14546413465748001</c:v>
                </c:pt>
                <c:pt idx="534">
                  <c:v>0.144774714838727</c:v>
                </c:pt>
                <c:pt idx="535">
                  <c:v>0.14270645538247401</c:v>
                </c:pt>
                <c:pt idx="536">
                  <c:v>0.14201703556372192</c:v>
                </c:pt>
                <c:pt idx="537">
                  <c:v>0.14132761574496988</c:v>
                </c:pt>
                <c:pt idx="538">
                  <c:v>0.13856993646996474</c:v>
                </c:pt>
                <c:pt idx="539">
                  <c:v>0.13788051665121187</c:v>
                </c:pt>
                <c:pt idx="540">
                  <c:v>0.13512283737620601</c:v>
                </c:pt>
                <c:pt idx="541">
                  <c:v>0.13443341755745492</c:v>
                </c:pt>
                <c:pt idx="542">
                  <c:v>0.131675738282448</c:v>
                </c:pt>
                <c:pt idx="543">
                  <c:v>0.13098631846369699</c:v>
                </c:pt>
                <c:pt idx="544">
                  <c:v>0.12822863918869101</c:v>
                </c:pt>
                <c:pt idx="545">
                  <c:v>0.12753921936993901</c:v>
                </c:pt>
                <c:pt idx="546">
                  <c:v>0.12478154009493322</c:v>
                </c:pt>
                <c:pt idx="547">
                  <c:v>0.12409212027618176</c:v>
                </c:pt>
                <c:pt idx="548">
                  <c:v>0.12133444100117527</c:v>
                </c:pt>
                <c:pt idx="549">
                  <c:v>0.12064502118242409</c:v>
                </c:pt>
                <c:pt idx="550">
                  <c:v>0.11788734190741798</c:v>
                </c:pt>
                <c:pt idx="551">
                  <c:v>0.11719792208866622</c:v>
                </c:pt>
                <c:pt idx="552">
                  <c:v>0.11444024281366012</c:v>
                </c:pt>
                <c:pt idx="553">
                  <c:v>0.11375082299490902</c:v>
                </c:pt>
                <c:pt idx="554">
                  <c:v>0.11099314371990222</c:v>
                </c:pt>
                <c:pt idx="555">
                  <c:v>0.11030372390115128</c:v>
                </c:pt>
                <c:pt idx="556">
                  <c:v>0.10754604462614524</c:v>
                </c:pt>
                <c:pt idx="557">
                  <c:v>0.106856624807393</c:v>
                </c:pt>
                <c:pt idx="558">
                  <c:v>0.10409894553238699</c:v>
                </c:pt>
                <c:pt idx="559">
                  <c:v>0.10340952571363612</c:v>
                </c:pt>
                <c:pt idx="560">
                  <c:v>0.10065184643862939</c:v>
                </c:pt>
                <c:pt idx="561">
                  <c:v>9.9962426619878225E-2</c:v>
                </c:pt>
                <c:pt idx="562">
                  <c:v>9.720474734487182E-2</c:v>
                </c:pt>
                <c:pt idx="563">
                  <c:v>9.6515327526120367E-2</c:v>
                </c:pt>
                <c:pt idx="564">
                  <c:v>0</c:v>
                </c:pt>
              </c:numCache>
            </c:numRef>
          </c:xVal>
          <c:yVal>
            <c:numRef>
              <c:f>Sheet2!$G$571:$G$1135</c:f>
              <c:numCache>
                <c:formatCode>General</c:formatCode>
                <c:ptCount val="565"/>
                <c:pt idx="0">
                  <c:v>146.368781574005</c:v>
                </c:pt>
                <c:pt idx="1">
                  <c:v>143.56134638796533</c:v>
                </c:pt>
                <c:pt idx="2">
                  <c:v>139.51595117793099</c:v>
                </c:pt>
                <c:pt idx="3">
                  <c:v>136.92792198281845</c:v>
                </c:pt>
                <c:pt idx="4">
                  <c:v>135.66642085365064</c:v>
                </c:pt>
                <c:pt idx="5">
                  <c:v>133.20863926617554</c:v>
                </c:pt>
                <c:pt idx="6">
                  <c:v>130.838619014182</c:v>
                </c:pt>
                <c:pt idx="7">
                  <c:v>129.68698837583457</c:v>
                </c:pt>
                <c:pt idx="8">
                  <c:v>127.45178118002001</c:v>
                </c:pt>
                <c:pt idx="9">
                  <c:v>125.30941708445576</c:v>
                </c:pt>
                <c:pt idx="10">
                  <c:v>124.27392008011824</c:v>
                </c:pt>
                <c:pt idx="11">
                  <c:v>122.27609310105601</c:v>
                </c:pt>
                <c:pt idx="12">
                  <c:v>120.37807154322554</c:v>
                </c:pt>
                <c:pt idx="13">
                  <c:v>119.46721437855699</c:v>
                </c:pt>
                <c:pt idx="14">
                  <c:v>117.72282763151998</c:v>
                </c:pt>
                <c:pt idx="15">
                  <c:v>115.300562763778</c:v>
                </c:pt>
                <c:pt idx="16">
                  <c:v>113.81413592287799</c:v>
                </c:pt>
                <c:pt idx="17">
                  <c:v>111.77092758510223</c:v>
                </c:pt>
                <c:pt idx="18">
                  <c:v>110.52718673476801</c:v>
                </c:pt>
                <c:pt idx="19">
                  <c:v>108.82609061010301</c:v>
                </c:pt>
                <c:pt idx="20">
                  <c:v>107.792968679853</c:v>
                </c:pt>
                <c:pt idx="21">
                  <c:v>106.37900117743048</c:v>
                </c:pt>
                <c:pt idx="22">
                  <c:v>105.517773913185</c:v>
                </c:pt>
                <c:pt idx="23">
                  <c:v>104.33337919783574</c:v>
                </c:pt>
                <c:pt idx="24">
                  <c:v>103.607562630771</c:v>
                </c:pt>
                <c:pt idx="25">
                  <c:v>102.60245012336701</c:v>
                </c:pt>
                <c:pt idx="26">
                  <c:v>101.981911733968</c:v>
                </c:pt>
                <c:pt idx="27">
                  <c:v>101.11611748358401</c:v>
                </c:pt>
                <c:pt idx="28">
                  <c:v>100.57756038828722</c:v>
                </c:pt>
                <c:pt idx="29">
                  <c:v>99.820704520703572</c:v>
                </c:pt>
                <c:pt idx="30">
                  <c:v>99.346602929959502</c:v>
                </c:pt>
                <c:pt idx="31">
                  <c:v>98.675936219058784</c:v>
                </c:pt>
                <c:pt idx="32">
                  <c:v>98.253179725036802</c:v>
                </c:pt>
                <c:pt idx="33">
                  <c:v>97.651650883438379</c:v>
                </c:pt>
                <c:pt idx="34">
                  <c:v>97.270374926209058</c:v>
                </c:pt>
                <c:pt idx="35">
                  <c:v>97.085200027607499</c:v>
                </c:pt>
                <c:pt idx="36">
                  <c:v>96.725087370366055</c:v>
                </c:pt>
                <c:pt idx="37">
                  <c:v>96.377785157257009</c:v>
                </c:pt>
                <c:pt idx="38">
                  <c:v>96.20864646423739</c:v>
                </c:pt>
                <c:pt idx="39">
                  <c:v>95.878859848551159</c:v>
                </c:pt>
                <c:pt idx="40">
                  <c:v>95.403953309504004</c:v>
                </c:pt>
                <c:pt idx="41">
                  <c:v>95.099503269236635</c:v>
                </c:pt>
                <c:pt idx="42">
                  <c:v>94.659490866698889</c:v>
                </c:pt>
                <c:pt idx="43">
                  <c:v>94.376440762533989</c:v>
                </c:pt>
                <c:pt idx="44">
                  <c:v>93.966047792231748</c:v>
                </c:pt>
                <c:pt idx="45">
                  <c:v>93.701249477191027</c:v>
                </c:pt>
                <c:pt idx="46">
                  <c:v>93.316230669466023</c:v>
                </c:pt>
                <c:pt idx="47">
                  <c:v>93.067134416050578</c:v>
                </c:pt>
                <c:pt idx="48">
                  <c:v>92.704030886448109</c:v>
                </c:pt>
                <c:pt idx="49">
                  <c:v>92.238484217112713</c:v>
                </c:pt>
                <c:pt idx="50">
                  <c:v>91.596858402901489</c:v>
                </c:pt>
                <c:pt idx="51">
                  <c:v>91.2404209173514</c:v>
                </c:pt>
                <c:pt idx="52">
                  <c:v>90.732210849937758</c:v>
                </c:pt>
                <c:pt idx="53">
                  <c:v>90.403005253234411</c:v>
                </c:pt>
                <c:pt idx="54">
                  <c:v>89.9199256335868</c:v>
                </c:pt>
                <c:pt idx="55">
                  <c:v>89.604052524516689</c:v>
                </c:pt>
                <c:pt idx="56">
                  <c:v>89.138360214156108</c:v>
                </c:pt>
                <c:pt idx="57">
                  <c:v>88.832806853362996</c:v>
                </c:pt>
                <c:pt idx="58">
                  <c:v>88.381205563194882</c:v>
                </c:pt>
                <c:pt idx="59">
                  <c:v>88.084372581648978</c:v>
                </c:pt>
                <c:pt idx="60">
                  <c:v>87.645221611545324</c:v>
                </c:pt>
                <c:pt idx="61">
                  <c:v>87.356461284999483</c:v>
                </c:pt>
                <c:pt idx="62">
                  <c:v>87.213283460843314</c:v>
                </c:pt>
                <c:pt idx="63">
                  <c:v>86.929353470971506</c:v>
                </c:pt>
                <c:pt idx="64">
                  <c:v>86.648703387985748</c:v>
                </c:pt>
                <c:pt idx="65">
                  <c:v>86.509629471325042</c:v>
                </c:pt>
                <c:pt idx="66">
                  <c:v>86.234031640285792</c:v>
                </c:pt>
                <c:pt idx="67">
                  <c:v>85.827155240958007</c:v>
                </c:pt>
                <c:pt idx="68">
                  <c:v>85.560353937908701</c:v>
                </c:pt>
                <c:pt idx="69">
                  <c:v>85.166956329344401</c:v>
                </c:pt>
                <c:pt idx="70">
                  <c:v>84.909264269768741</c:v>
                </c:pt>
                <c:pt idx="71">
                  <c:v>84.529567825730808</c:v>
                </c:pt>
                <c:pt idx="72">
                  <c:v>84.28093722781648</c:v>
                </c:pt>
                <c:pt idx="73">
                  <c:v>83.914553278380197</c:v>
                </c:pt>
                <c:pt idx="74">
                  <c:v>83.6745167311676</c:v>
                </c:pt>
                <c:pt idx="75">
                  <c:v>83.320458831497888</c:v>
                </c:pt>
                <c:pt idx="76">
                  <c:v>83.088192912255295</c:v>
                </c:pt>
                <c:pt idx="77">
                  <c:v>82.745026214333294</c:v>
                </c:pt>
                <c:pt idx="78">
                  <c:v>82.519470401917758</c:v>
                </c:pt>
                <c:pt idx="79">
                  <c:v>82.185494488395904</c:v>
                </c:pt>
                <c:pt idx="80">
                  <c:v>81.965465365469612</c:v>
                </c:pt>
                <c:pt idx="81">
                  <c:v>81.638862642500357</c:v>
                </c:pt>
                <c:pt idx="82">
                  <c:v>81.423134428172688</c:v>
                </c:pt>
                <c:pt idx="83">
                  <c:v>81.102062451799142</c:v>
                </c:pt>
                <c:pt idx="84">
                  <c:v>80.889410819429628</c:v>
                </c:pt>
                <c:pt idx="85">
                  <c:v>80.572045099688324</c:v>
                </c:pt>
                <c:pt idx="86">
                  <c:v>80.361262882521658</c:v>
                </c:pt>
                <c:pt idx="87">
                  <c:v>80.045805292299008</c:v>
                </c:pt>
                <c:pt idx="88">
                  <c:v>79.835700087416427</c:v>
                </c:pt>
                <c:pt idx="89">
                  <c:v>79.5203662042709</c:v>
                </c:pt>
                <c:pt idx="90">
                  <c:v>79.204246650431998</c:v>
                </c:pt>
                <c:pt idx="91">
                  <c:v>78.992741499600598</c:v>
                </c:pt>
                <c:pt idx="92">
                  <c:v>78.67385418613074</c:v>
                </c:pt>
                <c:pt idx="93">
                  <c:v>78.459883848782198</c:v>
                </c:pt>
                <c:pt idx="94">
                  <c:v>78.136346280579758</c:v>
                </c:pt>
                <c:pt idx="95">
                  <c:v>77.918624523897435</c:v>
                </c:pt>
                <c:pt idx="96">
                  <c:v>77.588449340001588</c:v>
                </c:pt>
                <c:pt idx="97">
                  <c:v>77.365605731026889</c:v>
                </c:pt>
                <c:pt idx="98">
                  <c:v>77.026656622486058</c:v>
                </c:pt>
                <c:pt idx="99">
                  <c:v>76.797205573417628</c:v>
                </c:pt>
                <c:pt idx="100">
                  <c:v>76.447148285966009</c:v>
                </c:pt>
                <c:pt idx="101">
                  <c:v>76.209454507277627</c:v>
                </c:pt>
                <c:pt idx="102">
                  <c:v>75.845701823025209</c:v>
                </c:pt>
                <c:pt idx="103">
                  <c:v>75.597941236823559</c:v>
                </c:pt>
                <c:pt idx="104">
                  <c:v>75.217590166760999</c:v>
                </c:pt>
                <c:pt idx="105">
                  <c:v>74.957704834394619</c:v>
                </c:pt>
                <c:pt idx="106">
                  <c:v>74.557463248887657</c:v>
                </c:pt>
                <c:pt idx="107">
                  <c:v>74.283107870284184</c:v>
                </c:pt>
                <c:pt idx="108">
                  <c:v>73.859205663355596</c:v>
                </c:pt>
                <c:pt idx="109">
                  <c:v>73.567681316641298</c:v>
                </c:pt>
                <c:pt idx="110">
                  <c:v>73.115757397224726</c:v>
                </c:pt>
                <c:pt idx="111">
                  <c:v>72.803924736549078</c:v>
                </c:pt>
                <c:pt idx="112">
                  <c:v>72.318874238284309</c:v>
                </c:pt>
                <c:pt idx="113">
                  <c:v>71.458787289524196</c:v>
                </c:pt>
                <c:pt idx="114">
                  <c:v>70.907593236624678</c:v>
                </c:pt>
                <c:pt idx="115">
                  <c:v>70.523695069118887</c:v>
                </c:pt>
                <c:pt idx="116">
                  <c:v>69.920707722131183</c:v>
                </c:pt>
                <c:pt idx="117">
                  <c:v>69.498986075415303</c:v>
                </c:pt>
                <c:pt idx="118">
                  <c:v>68.833616345892295</c:v>
                </c:pt>
                <c:pt idx="119">
                  <c:v>68.366046418646789</c:v>
                </c:pt>
                <c:pt idx="120">
                  <c:v>67.624489100220558</c:v>
                </c:pt>
                <c:pt idx="121">
                  <c:v>67.100463447036802</c:v>
                </c:pt>
                <c:pt idx="122">
                  <c:v>66.264240589094527</c:v>
                </c:pt>
                <c:pt idx="123">
                  <c:v>65.669414366067798</c:v>
                </c:pt>
                <c:pt idx="124">
                  <c:v>64.713353397279803</c:v>
                </c:pt>
                <c:pt idx="125">
                  <c:v>64.028115051253778</c:v>
                </c:pt>
                <c:pt idx="126">
                  <c:v>62.917875755423303</c:v>
                </c:pt>
                <c:pt idx="127">
                  <c:v>62.115713149007611</c:v>
                </c:pt>
                <c:pt idx="128">
                  <c:v>60.805845872460196</c:v>
                </c:pt>
                <c:pt idx="129">
                  <c:v>59.852927905335974</c:v>
                </c:pt>
                <c:pt idx="130">
                  <c:v>58.289186692989112</c:v>
                </c:pt>
                <c:pt idx="131">
                  <c:v>57.1493916238054</c:v>
                </c:pt>
                <c:pt idx="132">
                  <c:v>55.285230408137863</c:v>
                </c:pt>
                <c:pt idx="133">
                  <c:v>53.939613655261894</c:v>
                </c:pt>
                <c:pt idx="134">
                  <c:v>51.780697653358494</c:v>
                </c:pt>
                <c:pt idx="135">
                  <c:v>50.265421392073513</c:v>
                </c:pt>
                <c:pt idx="136">
                  <c:v>47.924019781479501</c:v>
                </c:pt>
                <c:pt idx="137">
                  <c:v>44.017199225447094</c:v>
                </c:pt>
                <c:pt idx="138">
                  <c:v>40.546865479309304</c:v>
                </c:pt>
                <c:pt idx="139">
                  <c:v>38.581579300095903</c:v>
                </c:pt>
                <c:pt idx="140">
                  <c:v>37.326426708109913</c:v>
                </c:pt>
                <c:pt idx="141">
                  <c:v>35.533361922441102</c:v>
                </c:pt>
                <c:pt idx="142">
                  <c:v>34.398887017941348</c:v>
                </c:pt>
                <c:pt idx="143">
                  <c:v>32.787220832148698</c:v>
                </c:pt>
                <c:pt idx="144">
                  <c:v>31.770935426963401</c:v>
                </c:pt>
                <c:pt idx="145">
                  <c:v>30.331376828199801</c:v>
                </c:pt>
                <c:pt idx="146">
                  <c:v>29.426226338448089</c:v>
                </c:pt>
                <c:pt idx="147">
                  <c:v>28.146516347982686</c:v>
                </c:pt>
                <c:pt idx="148">
                  <c:v>27.343453078540687</c:v>
                </c:pt>
                <c:pt idx="149">
                  <c:v>26.211338769312064</c:v>
                </c:pt>
                <c:pt idx="150">
                  <c:v>25.503829033726589</c:v>
                </c:pt>
                <c:pt idx="151">
                  <c:v>24.512340598584839</c:v>
                </c:pt>
                <c:pt idx="152">
                  <c:v>23.897665330082631</c:v>
                </c:pt>
                <c:pt idx="153">
                  <c:v>23.0453534550402</c:v>
                </c:pt>
                <c:pt idx="154">
                  <c:v>22.523936196088531</c:v>
                </c:pt>
                <c:pt idx="155">
                  <c:v>21.812531641968789</c:v>
                </c:pt>
                <c:pt idx="156">
                  <c:v>21.385495018751687</c:v>
                </c:pt>
                <c:pt idx="157">
                  <c:v>20.815154351001805</c:v>
                </c:pt>
                <c:pt idx="158">
                  <c:v>20.044884459777201</c:v>
                </c:pt>
                <c:pt idx="159">
                  <c:v>19.478817705349787</c:v>
                </c:pt>
                <c:pt idx="160">
                  <c:v>19.081869447152531</c:v>
                </c:pt>
                <c:pt idx="161">
                  <c:v>18.814377825915535</c:v>
                </c:pt>
                <c:pt idx="162">
                  <c:v>18.700481893795502</c:v>
                </c:pt>
                <c:pt idx="163">
                  <c:v>18.639647360130699</c:v>
                </c:pt>
                <c:pt idx="164">
                  <c:v>18.566695783428386</c:v>
                </c:pt>
                <c:pt idx="165">
                  <c:v>18.528104919977842</c:v>
                </c:pt>
                <c:pt idx="166">
                  <c:v>18.482187477121759</c:v>
                </c:pt>
                <c:pt idx="167">
                  <c:v>18.458063655472188</c:v>
                </c:pt>
                <c:pt idx="168">
                  <c:v>18.429518989832189</c:v>
                </c:pt>
                <c:pt idx="169">
                  <c:v>18.4145960615744</c:v>
                </c:pt>
                <c:pt idx="170">
                  <c:v>18.397009622732988</c:v>
                </c:pt>
                <c:pt idx="171">
                  <c:v>18.387848998933599</c:v>
                </c:pt>
                <c:pt idx="172">
                  <c:v>18.377086287767586</c:v>
                </c:pt>
                <c:pt idx="173">
                  <c:v>18.371495875006531</c:v>
                </c:pt>
                <c:pt idx="174">
                  <c:v>18.3649437374055</c:v>
                </c:pt>
                <c:pt idx="175">
                  <c:v>18.361548242835589</c:v>
                </c:pt>
                <c:pt idx="176">
                  <c:v>18.357576772614831</c:v>
                </c:pt>
                <c:pt idx="177">
                  <c:v>18.3531246738549</c:v>
                </c:pt>
                <c:pt idx="178">
                  <c:v>18.35044366817532</c:v>
                </c:pt>
                <c:pt idx="179">
                  <c:v>18.348834584041938</c:v>
                </c:pt>
                <c:pt idx="180">
                  <c:v>18.347871953735901</c:v>
                </c:pt>
                <c:pt idx="181">
                  <c:v>18.347297889191086</c:v>
                </c:pt>
                <c:pt idx="182">
                  <c:v>18.347072242028286</c:v>
                </c:pt>
                <c:pt idx="183">
                  <c:v>18.346956621973799</c:v>
                </c:pt>
                <c:pt idx="184">
                  <c:v>18.346822829853103</c:v>
                </c:pt>
                <c:pt idx="185">
                  <c:v>18.346754385951787</c:v>
                </c:pt>
                <c:pt idx="186">
                  <c:v>18.346675308043405</c:v>
                </c:pt>
                <c:pt idx="187">
                  <c:v>18.346634920217287</c:v>
                </c:pt>
                <c:pt idx="188">
                  <c:v>18.3465883318366</c:v>
                </c:pt>
                <c:pt idx="189">
                  <c:v>18.346564573271742</c:v>
                </c:pt>
                <c:pt idx="190">
                  <c:v>18.346537213637131</c:v>
                </c:pt>
                <c:pt idx="191">
                  <c:v>18.346523285884931</c:v>
                </c:pt>
                <c:pt idx="192">
                  <c:v>18.346507270106915</c:v>
                </c:pt>
                <c:pt idx="193">
                  <c:v>18.346499130852987</c:v>
                </c:pt>
                <c:pt idx="194">
                  <c:v>18.346489786496399</c:v>
                </c:pt>
                <c:pt idx="195">
                  <c:v>18.346479613293699</c:v>
                </c:pt>
                <c:pt idx="196">
                  <c:v>18.346473711797497</c:v>
                </c:pt>
                <c:pt idx="197">
                  <c:v>18.346470302193087</c:v>
                </c:pt>
                <c:pt idx="198">
                  <c:v>18.346468337092531</c:v>
                </c:pt>
                <c:pt idx="199">
                  <c:v>18.346467209384087</c:v>
                </c:pt>
                <c:pt idx="200">
                  <c:v>18.346466564241087</c:v>
                </c:pt>
                <c:pt idx="201">
                  <c:v>18.3464661965115</c:v>
                </c:pt>
                <c:pt idx="202">
                  <c:v>18.346466058773142</c:v>
                </c:pt>
                <c:pt idx="203">
                  <c:v>18.346465988886205</c:v>
                </c:pt>
                <c:pt idx="204">
                  <c:v>18.3464659102439</c:v>
                </c:pt>
                <c:pt idx="205">
                  <c:v>18.346465868959299</c:v>
                </c:pt>
                <c:pt idx="206">
                  <c:v>18.346465825528597</c:v>
                </c:pt>
                <c:pt idx="207">
                  <c:v>18.3464658032388</c:v>
                </c:pt>
                <c:pt idx="208">
                  <c:v>18.346465779027401</c:v>
                </c:pt>
                <c:pt idx="209">
                  <c:v>18.346465766767601</c:v>
                </c:pt>
                <c:pt idx="210">
                  <c:v>18.346465752141</c:v>
                </c:pt>
                <c:pt idx="211">
                  <c:v>18.346465744858264</c:v>
                </c:pt>
                <c:pt idx="212">
                  <c:v>18.346465736978001</c:v>
                </c:pt>
                <c:pt idx="213">
                  <c:v>18.346465728652714</c:v>
                </c:pt>
                <c:pt idx="214">
                  <c:v>18.346465724425201</c:v>
                </c:pt>
                <c:pt idx="215">
                  <c:v>18.346465721910064</c:v>
                </c:pt>
                <c:pt idx="216">
                  <c:v>18.346465720791461</c:v>
                </c:pt>
                <c:pt idx="217">
                  <c:v>18.346465720232064</c:v>
                </c:pt>
                <c:pt idx="218">
                  <c:v>18.346465719044961</c:v>
                </c:pt>
                <c:pt idx="219">
                  <c:v>18.346465719364531</c:v>
                </c:pt>
                <c:pt idx="220">
                  <c:v>18.346465718573</c:v>
                </c:pt>
                <c:pt idx="221">
                  <c:v>18.346465719364531</c:v>
                </c:pt>
                <c:pt idx="222">
                  <c:v>18.346465719235105</c:v>
                </c:pt>
                <c:pt idx="223">
                  <c:v>18.346465719250364</c:v>
                </c:pt>
                <c:pt idx="224">
                  <c:v>18.346465719326435</c:v>
                </c:pt>
                <c:pt idx="225">
                  <c:v>18.346465718717631</c:v>
                </c:pt>
                <c:pt idx="226">
                  <c:v>18.346465718938298</c:v>
                </c:pt>
                <c:pt idx="227">
                  <c:v>18.346465718519831</c:v>
                </c:pt>
                <c:pt idx="228">
                  <c:v>18.346465719364531</c:v>
                </c:pt>
                <c:pt idx="229">
                  <c:v>18.346465718755731</c:v>
                </c:pt>
                <c:pt idx="230">
                  <c:v>18.346465720064664</c:v>
                </c:pt>
                <c:pt idx="231">
                  <c:v>18.346465718732798</c:v>
                </c:pt>
                <c:pt idx="232">
                  <c:v>18.346465719318864</c:v>
                </c:pt>
                <c:pt idx="233">
                  <c:v>18.346465718580635</c:v>
                </c:pt>
                <c:pt idx="234">
                  <c:v>18.346465720011331</c:v>
                </c:pt>
                <c:pt idx="235">
                  <c:v>18.346465719745005</c:v>
                </c:pt>
                <c:pt idx="236">
                  <c:v>18.346465719296095</c:v>
                </c:pt>
                <c:pt idx="237">
                  <c:v>18.346465719486265</c:v>
                </c:pt>
                <c:pt idx="238">
                  <c:v>18.346465719311198</c:v>
                </c:pt>
                <c:pt idx="239">
                  <c:v>18.346465718930698</c:v>
                </c:pt>
                <c:pt idx="240">
                  <c:v>18.346465718413231</c:v>
                </c:pt>
                <c:pt idx="241">
                  <c:v>18.346465718907901</c:v>
                </c:pt>
                <c:pt idx="242">
                  <c:v>18.346465719486265</c:v>
                </c:pt>
                <c:pt idx="243">
                  <c:v>18.346465718504565</c:v>
                </c:pt>
                <c:pt idx="244">
                  <c:v>18.346465718968801</c:v>
                </c:pt>
                <c:pt idx="245">
                  <c:v>18.346465718108831</c:v>
                </c:pt>
                <c:pt idx="246">
                  <c:v>18.346465719242776</c:v>
                </c:pt>
                <c:pt idx="247">
                  <c:v>18.346465718839465</c:v>
                </c:pt>
                <c:pt idx="248">
                  <c:v>18.346465718535001</c:v>
                </c:pt>
                <c:pt idx="249">
                  <c:v>18.346465719219935</c:v>
                </c:pt>
                <c:pt idx="250">
                  <c:v>18.346465720079831</c:v>
                </c:pt>
                <c:pt idx="251">
                  <c:v>18.346465719151457</c:v>
                </c:pt>
                <c:pt idx="252">
                  <c:v>18.346465718877464</c:v>
                </c:pt>
                <c:pt idx="253">
                  <c:v>18.346465718915535</c:v>
                </c:pt>
                <c:pt idx="254">
                  <c:v>18.346465719136198</c:v>
                </c:pt>
                <c:pt idx="255">
                  <c:v>18.346465719227531</c:v>
                </c:pt>
                <c:pt idx="256">
                  <c:v>18.346465719471031</c:v>
                </c:pt>
                <c:pt idx="257">
                  <c:v>18.346465719189435</c:v>
                </c:pt>
                <c:pt idx="258">
                  <c:v>18.346465719022031</c:v>
                </c:pt>
                <c:pt idx="259">
                  <c:v>18.346465719151457</c:v>
                </c:pt>
                <c:pt idx="260">
                  <c:v>18.346465718915535</c:v>
                </c:pt>
                <c:pt idx="261">
                  <c:v>18.3464657181697</c:v>
                </c:pt>
                <c:pt idx="262">
                  <c:v>18.346465719288513</c:v>
                </c:pt>
                <c:pt idx="263">
                  <c:v>18.346465718907901</c:v>
                </c:pt>
                <c:pt idx="264">
                  <c:v>18.346465719159031</c:v>
                </c:pt>
                <c:pt idx="265">
                  <c:v>18.346465719341605</c:v>
                </c:pt>
                <c:pt idx="266">
                  <c:v>18.346465718504565</c:v>
                </c:pt>
                <c:pt idx="267">
                  <c:v>18.346465718755731</c:v>
                </c:pt>
                <c:pt idx="268">
                  <c:v>18.346465718710064</c:v>
                </c:pt>
                <c:pt idx="269">
                  <c:v>18.346465718778557</c:v>
                </c:pt>
                <c:pt idx="270">
                  <c:v>18.346465719060131</c:v>
                </c:pt>
                <c:pt idx="271">
                  <c:v>18.346465719394931</c:v>
                </c:pt>
                <c:pt idx="272">
                  <c:v>18.346465719204769</c:v>
                </c:pt>
                <c:pt idx="273">
                  <c:v>18.346465719836331</c:v>
                </c:pt>
                <c:pt idx="274">
                  <c:v>18.346465719227531</c:v>
                </c:pt>
                <c:pt idx="275">
                  <c:v>18.346465719334031</c:v>
                </c:pt>
                <c:pt idx="276">
                  <c:v>18.346465718649135</c:v>
                </c:pt>
                <c:pt idx="277">
                  <c:v>18.346465719120999</c:v>
                </c:pt>
                <c:pt idx="278">
                  <c:v>18.346465719120999</c:v>
                </c:pt>
                <c:pt idx="279">
                  <c:v>18.3464657193493</c:v>
                </c:pt>
                <c:pt idx="280">
                  <c:v>18.346465719699331</c:v>
                </c:pt>
                <c:pt idx="281">
                  <c:v>18.3464657181697</c:v>
                </c:pt>
                <c:pt idx="282">
                  <c:v>18.346465719486265</c:v>
                </c:pt>
                <c:pt idx="283">
                  <c:v>18.346465719060131</c:v>
                </c:pt>
                <c:pt idx="284">
                  <c:v>18.346465718390483</c:v>
                </c:pt>
                <c:pt idx="285">
                  <c:v>18.346465719227531</c:v>
                </c:pt>
                <c:pt idx="286">
                  <c:v>18.346465718923099</c:v>
                </c:pt>
                <c:pt idx="287">
                  <c:v>18.346465719318864</c:v>
                </c:pt>
                <c:pt idx="288">
                  <c:v>18.346465719303598</c:v>
                </c:pt>
                <c:pt idx="289">
                  <c:v>18.346465719136198</c:v>
                </c:pt>
                <c:pt idx="290">
                  <c:v>18.346465718740564</c:v>
                </c:pt>
                <c:pt idx="291">
                  <c:v>18.346465719394931</c:v>
                </c:pt>
                <c:pt idx="292">
                  <c:v>18.346465718847035</c:v>
                </c:pt>
                <c:pt idx="293">
                  <c:v>18.346465718618798</c:v>
                </c:pt>
                <c:pt idx="294">
                  <c:v>18.34646571886223</c:v>
                </c:pt>
                <c:pt idx="295">
                  <c:v>18.346465719318864</c:v>
                </c:pt>
                <c:pt idx="296">
                  <c:v>18.346465718755731</c:v>
                </c:pt>
                <c:pt idx="297">
                  <c:v>18.3464657197298</c:v>
                </c:pt>
                <c:pt idx="298">
                  <c:v>18.346465719303598</c:v>
                </c:pt>
                <c:pt idx="299">
                  <c:v>18.346465719668931</c:v>
                </c:pt>
                <c:pt idx="300">
                  <c:v>18.346465718938298</c:v>
                </c:pt>
                <c:pt idx="301">
                  <c:v>18.346465719105698</c:v>
                </c:pt>
                <c:pt idx="302">
                  <c:v>18.346465718831798</c:v>
                </c:pt>
                <c:pt idx="303">
                  <c:v>18.346465719120999</c:v>
                </c:pt>
                <c:pt idx="304">
                  <c:v>18.346465718694887</c:v>
                </c:pt>
                <c:pt idx="305">
                  <c:v>18.346465718953535</c:v>
                </c:pt>
                <c:pt idx="306">
                  <c:v>18.346465719060131</c:v>
                </c:pt>
                <c:pt idx="307">
                  <c:v>18.346465719440683</c:v>
                </c:pt>
                <c:pt idx="308">
                  <c:v>18.346465718877464</c:v>
                </c:pt>
                <c:pt idx="309">
                  <c:v>18.346465719394931</c:v>
                </c:pt>
                <c:pt idx="310">
                  <c:v>18.346465719120999</c:v>
                </c:pt>
                <c:pt idx="311">
                  <c:v>18.346465719120999</c:v>
                </c:pt>
                <c:pt idx="312">
                  <c:v>18.346465719455857</c:v>
                </c:pt>
                <c:pt idx="313">
                  <c:v>18.346465718892794</c:v>
                </c:pt>
                <c:pt idx="314">
                  <c:v>18.346465718725199</c:v>
                </c:pt>
                <c:pt idx="315">
                  <c:v>18.346465719653764</c:v>
                </c:pt>
                <c:pt idx="316">
                  <c:v>18.346465719257935</c:v>
                </c:pt>
                <c:pt idx="317">
                  <c:v>18.346465719699331</c:v>
                </c:pt>
                <c:pt idx="318">
                  <c:v>18.346465718633901</c:v>
                </c:pt>
                <c:pt idx="319">
                  <c:v>18.346465718968801</c:v>
                </c:pt>
                <c:pt idx="320">
                  <c:v>18.346465718740564</c:v>
                </c:pt>
                <c:pt idx="321">
                  <c:v>18.346465719120999</c:v>
                </c:pt>
                <c:pt idx="322">
                  <c:v>18.346465719060131</c:v>
                </c:pt>
                <c:pt idx="323">
                  <c:v>18.346465719410176</c:v>
                </c:pt>
                <c:pt idx="324">
                  <c:v>18.346465718527401</c:v>
                </c:pt>
                <c:pt idx="325">
                  <c:v>18.3464657197298</c:v>
                </c:pt>
                <c:pt idx="326">
                  <c:v>18.346465719060131</c:v>
                </c:pt>
                <c:pt idx="327">
                  <c:v>18.346465719471031</c:v>
                </c:pt>
                <c:pt idx="328">
                  <c:v>18.346465718984035</c:v>
                </c:pt>
                <c:pt idx="329">
                  <c:v>18.346465719516765</c:v>
                </c:pt>
                <c:pt idx="330">
                  <c:v>18.346465719090606</c:v>
                </c:pt>
                <c:pt idx="331">
                  <c:v>18.346465719608094</c:v>
                </c:pt>
                <c:pt idx="332">
                  <c:v>18.346465718984035</c:v>
                </c:pt>
                <c:pt idx="333">
                  <c:v>18.346465719501531</c:v>
                </c:pt>
                <c:pt idx="334">
                  <c:v>18.346465719105698</c:v>
                </c:pt>
                <c:pt idx="335">
                  <c:v>18.346465719044961</c:v>
                </c:pt>
                <c:pt idx="336">
                  <c:v>18.346465719014521</c:v>
                </c:pt>
                <c:pt idx="337">
                  <c:v>18.346465718786131</c:v>
                </c:pt>
                <c:pt idx="338">
                  <c:v>18.346465719060131</c:v>
                </c:pt>
                <c:pt idx="339">
                  <c:v>18.346465719394931</c:v>
                </c:pt>
                <c:pt idx="340">
                  <c:v>18.346465719334031</c:v>
                </c:pt>
                <c:pt idx="341">
                  <c:v>18.346465719227531</c:v>
                </c:pt>
                <c:pt idx="342">
                  <c:v>18.346465719303598</c:v>
                </c:pt>
                <c:pt idx="343">
                  <c:v>18.346465719029631</c:v>
                </c:pt>
                <c:pt idx="344">
                  <c:v>18.346465718953535</c:v>
                </c:pt>
                <c:pt idx="345">
                  <c:v>18.346465719151457</c:v>
                </c:pt>
                <c:pt idx="346">
                  <c:v>18.346465718968801</c:v>
                </c:pt>
                <c:pt idx="347">
                  <c:v>18.346465719242776</c:v>
                </c:pt>
                <c:pt idx="348">
                  <c:v>18.346465718984035</c:v>
                </c:pt>
                <c:pt idx="349">
                  <c:v>18.346465718892794</c:v>
                </c:pt>
                <c:pt idx="350">
                  <c:v>18.346465718496976</c:v>
                </c:pt>
                <c:pt idx="351">
                  <c:v>18.346465718984035</c:v>
                </c:pt>
                <c:pt idx="352">
                  <c:v>18.346465719029631</c:v>
                </c:pt>
                <c:pt idx="353">
                  <c:v>18.346465718618798</c:v>
                </c:pt>
                <c:pt idx="354">
                  <c:v>18.346465719136198</c:v>
                </c:pt>
                <c:pt idx="355">
                  <c:v>18.346465718938298</c:v>
                </c:pt>
                <c:pt idx="356">
                  <c:v>18.346465718831798</c:v>
                </c:pt>
                <c:pt idx="357">
                  <c:v>18.346465719257935</c:v>
                </c:pt>
                <c:pt idx="358">
                  <c:v>18.346465718786131</c:v>
                </c:pt>
                <c:pt idx="359">
                  <c:v>18.346465719471031</c:v>
                </c:pt>
                <c:pt idx="360">
                  <c:v>18.346465719653764</c:v>
                </c:pt>
                <c:pt idx="361">
                  <c:v>18.346465718984035</c:v>
                </c:pt>
                <c:pt idx="362">
                  <c:v>18.346465719303598</c:v>
                </c:pt>
                <c:pt idx="363">
                  <c:v>18.346465719181801</c:v>
                </c:pt>
                <c:pt idx="364">
                  <c:v>18.346465718892794</c:v>
                </c:pt>
                <c:pt idx="365">
                  <c:v>18.346465719242776</c:v>
                </c:pt>
                <c:pt idx="366">
                  <c:v>18.346465719455857</c:v>
                </c:pt>
                <c:pt idx="367">
                  <c:v>18.346465719394931</c:v>
                </c:pt>
                <c:pt idx="368">
                  <c:v>18.346465719273201</c:v>
                </c:pt>
                <c:pt idx="369">
                  <c:v>18.34646571916663</c:v>
                </c:pt>
                <c:pt idx="370">
                  <c:v>18.346465718953535</c:v>
                </c:pt>
                <c:pt idx="371">
                  <c:v>18.34646571886223</c:v>
                </c:pt>
                <c:pt idx="372">
                  <c:v>18.346465718984035</c:v>
                </c:pt>
                <c:pt idx="373">
                  <c:v>18.346465719638495</c:v>
                </c:pt>
                <c:pt idx="374">
                  <c:v>18.346465719136198</c:v>
                </c:pt>
                <c:pt idx="375">
                  <c:v>18.346465719638495</c:v>
                </c:pt>
                <c:pt idx="376">
                  <c:v>18.3464657193493</c:v>
                </c:pt>
                <c:pt idx="377">
                  <c:v>18.346465718633901</c:v>
                </c:pt>
                <c:pt idx="378">
                  <c:v>18.346465719273201</c:v>
                </c:pt>
                <c:pt idx="379">
                  <c:v>18.346465719334031</c:v>
                </c:pt>
                <c:pt idx="380">
                  <c:v>18.346465719440683</c:v>
                </c:pt>
                <c:pt idx="381">
                  <c:v>18.346465719105698</c:v>
                </c:pt>
                <c:pt idx="382">
                  <c:v>18.346465718801301</c:v>
                </c:pt>
                <c:pt idx="383">
                  <c:v>18.346465718679635</c:v>
                </c:pt>
                <c:pt idx="384">
                  <c:v>18.346465719029631</c:v>
                </c:pt>
                <c:pt idx="385">
                  <c:v>18.346465718877464</c:v>
                </c:pt>
                <c:pt idx="386">
                  <c:v>18.3464657193493</c:v>
                </c:pt>
                <c:pt idx="387">
                  <c:v>18.346465719227531</c:v>
                </c:pt>
                <c:pt idx="388">
                  <c:v>18.346465719227531</c:v>
                </c:pt>
                <c:pt idx="389">
                  <c:v>18.346465719227531</c:v>
                </c:pt>
                <c:pt idx="390">
                  <c:v>18.346465719136198</c:v>
                </c:pt>
                <c:pt idx="391">
                  <c:v>18.346465718938298</c:v>
                </c:pt>
                <c:pt idx="392">
                  <c:v>18.346465719181801</c:v>
                </c:pt>
                <c:pt idx="393">
                  <c:v>18.346465718953535</c:v>
                </c:pt>
                <c:pt idx="394">
                  <c:v>18.346465718907901</c:v>
                </c:pt>
                <c:pt idx="395">
                  <c:v>18.346465718923099</c:v>
                </c:pt>
                <c:pt idx="396">
                  <c:v>18.346465719273201</c:v>
                </c:pt>
                <c:pt idx="397">
                  <c:v>18.346465719212365</c:v>
                </c:pt>
                <c:pt idx="398">
                  <c:v>18.346465718831798</c:v>
                </c:pt>
                <c:pt idx="399">
                  <c:v>18.346465719334031</c:v>
                </c:pt>
                <c:pt idx="400">
                  <c:v>18.346465718649135</c:v>
                </c:pt>
                <c:pt idx="401">
                  <c:v>18.346465719181801</c:v>
                </c:pt>
                <c:pt idx="402">
                  <c:v>18.346465719516765</c:v>
                </c:pt>
                <c:pt idx="403">
                  <c:v>18.346465719060131</c:v>
                </c:pt>
                <c:pt idx="404">
                  <c:v>18.346465718999198</c:v>
                </c:pt>
                <c:pt idx="405">
                  <c:v>18.346465718953535</c:v>
                </c:pt>
                <c:pt idx="406">
                  <c:v>18.346465719303598</c:v>
                </c:pt>
                <c:pt idx="407">
                  <c:v>18.346465719334031</c:v>
                </c:pt>
                <c:pt idx="408">
                  <c:v>18.346465719471031</c:v>
                </c:pt>
                <c:pt idx="409">
                  <c:v>18.346465719090606</c:v>
                </c:pt>
                <c:pt idx="410">
                  <c:v>18.346465718664398</c:v>
                </c:pt>
                <c:pt idx="411">
                  <c:v>18.346465718831798</c:v>
                </c:pt>
                <c:pt idx="412">
                  <c:v>18.346465719044961</c:v>
                </c:pt>
                <c:pt idx="413">
                  <c:v>18.346465719044961</c:v>
                </c:pt>
                <c:pt idx="414">
                  <c:v>18.346465719105698</c:v>
                </c:pt>
                <c:pt idx="415">
                  <c:v>18.346465719440683</c:v>
                </c:pt>
                <c:pt idx="416">
                  <c:v>18.346465719212365</c:v>
                </c:pt>
                <c:pt idx="417">
                  <c:v>18.346465719090606</c:v>
                </c:pt>
                <c:pt idx="418">
                  <c:v>18.346465718770901</c:v>
                </c:pt>
                <c:pt idx="419">
                  <c:v>18.346465719044961</c:v>
                </c:pt>
                <c:pt idx="420">
                  <c:v>18.346465719699331</c:v>
                </c:pt>
                <c:pt idx="421">
                  <c:v>18.346465719394931</c:v>
                </c:pt>
                <c:pt idx="422">
                  <c:v>18.346465719181801</c:v>
                </c:pt>
                <c:pt idx="423">
                  <c:v>18.346465719212365</c:v>
                </c:pt>
                <c:pt idx="424">
                  <c:v>18.346465718938298</c:v>
                </c:pt>
                <c:pt idx="425">
                  <c:v>18.346465719334031</c:v>
                </c:pt>
                <c:pt idx="426">
                  <c:v>18.346465719197131</c:v>
                </c:pt>
                <c:pt idx="427">
                  <c:v>18.346465719334031</c:v>
                </c:pt>
                <c:pt idx="428">
                  <c:v>18.346465719531903</c:v>
                </c:pt>
                <c:pt idx="429">
                  <c:v>18.346465719531903</c:v>
                </c:pt>
                <c:pt idx="430">
                  <c:v>18.346465719060131</c:v>
                </c:pt>
                <c:pt idx="431">
                  <c:v>18.346465718923099</c:v>
                </c:pt>
                <c:pt idx="432">
                  <c:v>18.346465719181801</c:v>
                </c:pt>
                <c:pt idx="433">
                  <c:v>18.346465718618798</c:v>
                </c:pt>
                <c:pt idx="434">
                  <c:v>18.346465719486265</c:v>
                </c:pt>
                <c:pt idx="435">
                  <c:v>18.346465719303598</c:v>
                </c:pt>
                <c:pt idx="436">
                  <c:v>18.346465719440683</c:v>
                </c:pt>
                <c:pt idx="437">
                  <c:v>18.346465719242776</c:v>
                </c:pt>
                <c:pt idx="438">
                  <c:v>18.346465719242776</c:v>
                </c:pt>
                <c:pt idx="439">
                  <c:v>18.346465719516765</c:v>
                </c:pt>
                <c:pt idx="440">
                  <c:v>18.346465719334031</c:v>
                </c:pt>
                <c:pt idx="441">
                  <c:v>18.346465718953535</c:v>
                </c:pt>
                <c:pt idx="442">
                  <c:v>18.346465719181801</c:v>
                </c:pt>
                <c:pt idx="443">
                  <c:v>18.346465718923099</c:v>
                </c:pt>
                <c:pt idx="444">
                  <c:v>18.346465719227531</c:v>
                </c:pt>
                <c:pt idx="445">
                  <c:v>18.346465719090606</c:v>
                </c:pt>
                <c:pt idx="446">
                  <c:v>18.346465718801301</c:v>
                </c:pt>
                <c:pt idx="447">
                  <c:v>18.346465719212365</c:v>
                </c:pt>
                <c:pt idx="448">
                  <c:v>18.346465718710064</c:v>
                </c:pt>
                <c:pt idx="449">
                  <c:v>18.3464657196232</c:v>
                </c:pt>
                <c:pt idx="450">
                  <c:v>18.346465718557798</c:v>
                </c:pt>
                <c:pt idx="451">
                  <c:v>18.346465719273201</c:v>
                </c:pt>
                <c:pt idx="452">
                  <c:v>18.346465719364531</c:v>
                </c:pt>
                <c:pt idx="453">
                  <c:v>18.346465718892794</c:v>
                </c:pt>
                <c:pt idx="454">
                  <c:v>18.346465719394931</c:v>
                </c:pt>
                <c:pt idx="455">
                  <c:v>18.3464657195623</c:v>
                </c:pt>
                <c:pt idx="456">
                  <c:v>18.346465718999198</c:v>
                </c:pt>
                <c:pt idx="457">
                  <c:v>18.346465718770901</c:v>
                </c:pt>
                <c:pt idx="458">
                  <c:v>18.346465718999198</c:v>
                </c:pt>
                <c:pt idx="459">
                  <c:v>18.346465719090606</c:v>
                </c:pt>
                <c:pt idx="460">
                  <c:v>18.346465719257935</c:v>
                </c:pt>
                <c:pt idx="461">
                  <c:v>18.346465718649135</c:v>
                </c:pt>
                <c:pt idx="462">
                  <c:v>18.346465719364531</c:v>
                </c:pt>
                <c:pt idx="463">
                  <c:v>18.346465719288513</c:v>
                </c:pt>
                <c:pt idx="464">
                  <c:v>18.346465719257935</c:v>
                </c:pt>
                <c:pt idx="465">
                  <c:v>18.346465718968801</c:v>
                </c:pt>
                <c:pt idx="466">
                  <c:v>18.346465719425431</c:v>
                </c:pt>
                <c:pt idx="467">
                  <c:v>18.346465719044961</c:v>
                </c:pt>
                <c:pt idx="468">
                  <c:v>18.346465718999198</c:v>
                </c:pt>
                <c:pt idx="469">
                  <c:v>18.346465719090606</c:v>
                </c:pt>
                <c:pt idx="470">
                  <c:v>18.346465719684165</c:v>
                </c:pt>
                <c:pt idx="471">
                  <c:v>18.346465719105698</c:v>
                </c:pt>
                <c:pt idx="472">
                  <c:v>18.346465718786131</c:v>
                </c:pt>
                <c:pt idx="473">
                  <c:v>18.346465718984035</c:v>
                </c:pt>
                <c:pt idx="474">
                  <c:v>18.346465718907901</c:v>
                </c:pt>
                <c:pt idx="475">
                  <c:v>18.346465719014521</c:v>
                </c:pt>
                <c:pt idx="476">
                  <c:v>18.346465719044961</c:v>
                </c:pt>
                <c:pt idx="477">
                  <c:v>18.346465719044961</c:v>
                </c:pt>
                <c:pt idx="478">
                  <c:v>18.346465718892794</c:v>
                </c:pt>
                <c:pt idx="479">
                  <c:v>18.346465719136198</c:v>
                </c:pt>
                <c:pt idx="480">
                  <c:v>18.346465719060131</c:v>
                </c:pt>
                <c:pt idx="481">
                  <c:v>18.346465719120999</c:v>
                </c:pt>
                <c:pt idx="482">
                  <c:v>18.346465718907901</c:v>
                </c:pt>
                <c:pt idx="483">
                  <c:v>18.346465719029631</c:v>
                </c:pt>
                <c:pt idx="484">
                  <c:v>18.346465719394931</c:v>
                </c:pt>
                <c:pt idx="485">
                  <c:v>18.346465719151457</c:v>
                </c:pt>
                <c:pt idx="486">
                  <c:v>18.346465719318864</c:v>
                </c:pt>
                <c:pt idx="487">
                  <c:v>18.346465719197131</c:v>
                </c:pt>
                <c:pt idx="488">
                  <c:v>18.346465719257935</c:v>
                </c:pt>
                <c:pt idx="489">
                  <c:v>18.346465719136198</c:v>
                </c:pt>
                <c:pt idx="490">
                  <c:v>18.346465719075301</c:v>
                </c:pt>
                <c:pt idx="491">
                  <c:v>18.346465719075301</c:v>
                </c:pt>
                <c:pt idx="492">
                  <c:v>18.346465719410176</c:v>
                </c:pt>
                <c:pt idx="493">
                  <c:v>18.346465719151457</c:v>
                </c:pt>
                <c:pt idx="494">
                  <c:v>18.346465719197131</c:v>
                </c:pt>
                <c:pt idx="495">
                  <c:v>18.346465719303598</c:v>
                </c:pt>
                <c:pt idx="496">
                  <c:v>18.346465719242776</c:v>
                </c:pt>
                <c:pt idx="497">
                  <c:v>18.346465718907901</c:v>
                </c:pt>
                <c:pt idx="498">
                  <c:v>18.346465719029631</c:v>
                </c:pt>
                <c:pt idx="499">
                  <c:v>18.346465719242776</c:v>
                </c:pt>
                <c:pt idx="500">
                  <c:v>18.346465719212365</c:v>
                </c:pt>
                <c:pt idx="501">
                  <c:v>18.346465719303598</c:v>
                </c:pt>
                <c:pt idx="502">
                  <c:v>18.346465719029631</c:v>
                </c:pt>
                <c:pt idx="503">
                  <c:v>18.346465719060131</c:v>
                </c:pt>
                <c:pt idx="504">
                  <c:v>18.346465718877464</c:v>
                </c:pt>
                <c:pt idx="505">
                  <c:v>18.346465719212365</c:v>
                </c:pt>
                <c:pt idx="506">
                  <c:v>18.346465719273201</c:v>
                </c:pt>
                <c:pt idx="507">
                  <c:v>18.346465719181801</c:v>
                </c:pt>
                <c:pt idx="508">
                  <c:v>18.346465719029631</c:v>
                </c:pt>
                <c:pt idx="509">
                  <c:v>18.346465719060131</c:v>
                </c:pt>
                <c:pt idx="510">
                  <c:v>18.346465719181801</c:v>
                </c:pt>
                <c:pt idx="511">
                  <c:v>18.346465719029631</c:v>
                </c:pt>
                <c:pt idx="512">
                  <c:v>18.346465719120999</c:v>
                </c:pt>
                <c:pt idx="513">
                  <c:v>18.346465718938298</c:v>
                </c:pt>
                <c:pt idx="514">
                  <c:v>18.346465719181801</c:v>
                </c:pt>
                <c:pt idx="515">
                  <c:v>18.346465718999198</c:v>
                </c:pt>
                <c:pt idx="516">
                  <c:v>18.346465719334031</c:v>
                </c:pt>
                <c:pt idx="517">
                  <c:v>18.346465718786131</c:v>
                </c:pt>
                <c:pt idx="518">
                  <c:v>18.346465718847035</c:v>
                </c:pt>
                <c:pt idx="519">
                  <c:v>18.346465719151457</c:v>
                </c:pt>
                <c:pt idx="520">
                  <c:v>18.346465719425431</c:v>
                </c:pt>
                <c:pt idx="521">
                  <c:v>18.346465718816706</c:v>
                </c:pt>
                <c:pt idx="522">
                  <c:v>18.346465719334031</c:v>
                </c:pt>
                <c:pt idx="523">
                  <c:v>18.346465719242776</c:v>
                </c:pt>
                <c:pt idx="524">
                  <c:v>18.346465718877464</c:v>
                </c:pt>
                <c:pt idx="525">
                  <c:v>18.346465719455857</c:v>
                </c:pt>
                <c:pt idx="526">
                  <c:v>18.346465718755731</c:v>
                </c:pt>
                <c:pt idx="527">
                  <c:v>18.346465719090606</c:v>
                </c:pt>
                <c:pt idx="528">
                  <c:v>18.346465718938298</c:v>
                </c:pt>
                <c:pt idx="529">
                  <c:v>18.346465719516765</c:v>
                </c:pt>
                <c:pt idx="530">
                  <c:v>18.346465719181801</c:v>
                </c:pt>
                <c:pt idx="531">
                  <c:v>18.346465719364531</c:v>
                </c:pt>
                <c:pt idx="532">
                  <c:v>18.346465719212365</c:v>
                </c:pt>
                <c:pt idx="533">
                  <c:v>18.346465718847035</c:v>
                </c:pt>
                <c:pt idx="534">
                  <c:v>18.346465719273201</c:v>
                </c:pt>
                <c:pt idx="535">
                  <c:v>18.346465718664398</c:v>
                </c:pt>
                <c:pt idx="536">
                  <c:v>18.346465719455857</c:v>
                </c:pt>
                <c:pt idx="537">
                  <c:v>18.346465719151457</c:v>
                </c:pt>
                <c:pt idx="538">
                  <c:v>18.346465718633901</c:v>
                </c:pt>
                <c:pt idx="539">
                  <c:v>18.346465719242776</c:v>
                </c:pt>
                <c:pt idx="540">
                  <c:v>18.346465718847035</c:v>
                </c:pt>
                <c:pt idx="541">
                  <c:v>18.346465719638495</c:v>
                </c:pt>
                <c:pt idx="542">
                  <c:v>18.346465718847035</c:v>
                </c:pt>
                <c:pt idx="543">
                  <c:v>18.346465719090606</c:v>
                </c:pt>
                <c:pt idx="544">
                  <c:v>18.346465719242776</c:v>
                </c:pt>
                <c:pt idx="545">
                  <c:v>18.346465718360001</c:v>
                </c:pt>
                <c:pt idx="546">
                  <c:v>18.346465719334031</c:v>
                </c:pt>
                <c:pt idx="547">
                  <c:v>18.346465719181801</c:v>
                </c:pt>
                <c:pt idx="548">
                  <c:v>18.346465718299164</c:v>
                </c:pt>
                <c:pt idx="549">
                  <c:v>18.346465718694887</c:v>
                </c:pt>
                <c:pt idx="550">
                  <c:v>18.346465718116495</c:v>
                </c:pt>
                <c:pt idx="551">
                  <c:v>18.346465718116495</c:v>
                </c:pt>
                <c:pt idx="552">
                  <c:v>18.346465718968801</c:v>
                </c:pt>
                <c:pt idx="553">
                  <c:v>18.346465721008364</c:v>
                </c:pt>
                <c:pt idx="554">
                  <c:v>18.346465716868398</c:v>
                </c:pt>
                <c:pt idx="555">
                  <c:v>18.346465720947435</c:v>
                </c:pt>
                <c:pt idx="556">
                  <c:v>18.346465724265435</c:v>
                </c:pt>
                <c:pt idx="557">
                  <c:v>18.346465720643035</c:v>
                </c:pt>
                <c:pt idx="558">
                  <c:v>18.346465723443568</c:v>
                </c:pt>
                <c:pt idx="559">
                  <c:v>18.346465722956495</c:v>
                </c:pt>
                <c:pt idx="560">
                  <c:v>18.346465700826435</c:v>
                </c:pt>
                <c:pt idx="561">
                  <c:v>18.346465683292831</c:v>
                </c:pt>
                <c:pt idx="562">
                  <c:v>18.346467141685</c:v>
                </c:pt>
                <c:pt idx="563">
                  <c:v>-5.7500000002195986</c:v>
                </c:pt>
                <c:pt idx="564">
                  <c:v>0</c:v>
                </c:pt>
              </c:numCache>
            </c:numRef>
          </c:yVal>
          <c:smooth val="0"/>
        </c:ser>
        <c:ser>
          <c:idx val="11"/>
          <c:order val="11"/>
          <c:spPr>
            <a:ln w="12700">
              <a:solidFill>
                <a:schemeClr val="bg1">
                  <a:lumMod val="50000"/>
                </a:schemeClr>
              </a:solidFill>
            </a:ln>
          </c:spPr>
          <c:marker>
            <c:symbol val="none"/>
          </c:marker>
          <c:xVal>
            <c:numRef>
              <c:f>Sheet2!$I$1408:$I$2807</c:f>
              <c:numCache>
                <c:formatCode>General</c:formatCode>
                <c:ptCount val="1400"/>
                <c:pt idx="0">
                  <c:v>0.99993381556051364</c:v>
                </c:pt>
                <c:pt idx="1">
                  <c:v>0.9986873419501795</c:v>
                </c:pt>
                <c:pt idx="2">
                  <c:v>0.99730849946087363</c:v>
                </c:pt>
                <c:pt idx="3">
                  <c:v>0.99592965697156777</c:v>
                </c:pt>
                <c:pt idx="4">
                  <c:v>0.99455081448225857</c:v>
                </c:pt>
                <c:pt idx="5">
                  <c:v>0.99427504598439698</c:v>
                </c:pt>
                <c:pt idx="6">
                  <c:v>0.99317197199294827</c:v>
                </c:pt>
                <c:pt idx="7">
                  <c:v>0.992896203495092</c:v>
                </c:pt>
                <c:pt idx="8">
                  <c:v>0.99179312950364396</c:v>
                </c:pt>
                <c:pt idx="9">
                  <c:v>0.99151736100578036</c:v>
                </c:pt>
                <c:pt idx="10">
                  <c:v>0.99041428701433498</c:v>
                </c:pt>
                <c:pt idx="11">
                  <c:v>0.99013851851647605</c:v>
                </c:pt>
                <c:pt idx="12">
                  <c:v>0.98903544452503001</c:v>
                </c:pt>
                <c:pt idx="13">
                  <c:v>0.98875967602716963</c:v>
                </c:pt>
                <c:pt idx="14">
                  <c:v>0.98765660203572303</c:v>
                </c:pt>
                <c:pt idx="15">
                  <c:v>0.98738083353786199</c:v>
                </c:pt>
                <c:pt idx="16">
                  <c:v>0.98627775954641606</c:v>
                </c:pt>
                <c:pt idx="17">
                  <c:v>0.98600199104855502</c:v>
                </c:pt>
                <c:pt idx="18">
                  <c:v>0.98489891705710964</c:v>
                </c:pt>
                <c:pt idx="19">
                  <c:v>0.98462314855924749</c:v>
                </c:pt>
                <c:pt idx="20">
                  <c:v>0.98352007456780199</c:v>
                </c:pt>
                <c:pt idx="21">
                  <c:v>0.98324430606994051</c:v>
                </c:pt>
                <c:pt idx="22">
                  <c:v>0.98214123207849902</c:v>
                </c:pt>
                <c:pt idx="23">
                  <c:v>0.98186546358063298</c:v>
                </c:pt>
                <c:pt idx="24">
                  <c:v>0.98076238958918749</c:v>
                </c:pt>
                <c:pt idx="25">
                  <c:v>0.98048662109132279</c:v>
                </c:pt>
                <c:pt idx="26">
                  <c:v>0.97938354709988162</c:v>
                </c:pt>
                <c:pt idx="27">
                  <c:v>0.97910777860201892</c:v>
                </c:pt>
                <c:pt idx="28">
                  <c:v>0.9780047046105772</c:v>
                </c:pt>
                <c:pt idx="29">
                  <c:v>0.97772893611271416</c:v>
                </c:pt>
                <c:pt idx="30">
                  <c:v>0.9766258621212689</c:v>
                </c:pt>
                <c:pt idx="31">
                  <c:v>0.97635009362340786</c:v>
                </c:pt>
                <c:pt idx="32">
                  <c:v>0.97524701963195992</c:v>
                </c:pt>
                <c:pt idx="33">
                  <c:v>0.97497125113410144</c:v>
                </c:pt>
                <c:pt idx="34">
                  <c:v>0.97386817714265139</c:v>
                </c:pt>
                <c:pt idx="35">
                  <c:v>0.97359240864479291</c:v>
                </c:pt>
                <c:pt idx="36">
                  <c:v>0.97248933465334564</c:v>
                </c:pt>
                <c:pt idx="37">
                  <c:v>0.97221356615548393</c:v>
                </c:pt>
                <c:pt idx="38">
                  <c:v>0.97111049216403966</c:v>
                </c:pt>
                <c:pt idx="39">
                  <c:v>0.97083472366617962</c:v>
                </c:pt>
                <c:pt idx="40">
                  <c:v>0.96973164967473313</c:v>
                </c:pt>
                <c:pt idx="41">
                  <c:v>0.96945588117686998</c:v>
                </c:pt>
                <c:pt idx="42">
                  <c:v>0.96807703868756501</c:v>
                </c:pt>
                <c:pt idx="43">
                  <c:v>0.96669819619825825</c:v>
                </c:pt>
                <c:pt idx="44">
                  <c:v>0.9653193537089485</c:v>
                </c:pt>
                <c:pt idx="45">
                  <c:v>0.96394051121964164</c:v>
                </c:pt>
                <c:pt idx="46">
                  <c:v>0.96256166873033222</c:v>
                </c:pt>
                <c:pt idx="47">
                  <c:v>0.96118282624102702</c:v>
                </c:pt>
                <c:pt idx="48">
                  <c:v>0.95980398375171949</c:v>
                </c:pt>
                <c:pt idx="49">
                  <c:v>0.95842514126241296</c:v>
                </c:pt>
                <c:pt idx="50">
                  <c:v>0.95704629877310665</c:v>
                </c:pt>
                <c:pt idx="51">
                  <c:v>0.95677053027524495</c:v>
                </c:pt>
                <c:pt idx="52">
                  <c:v>0.9556674562838029</c:v>
                </c:pt>
                <c:pt idx="53">
                  <c:v>0.95539168778593797</c:v>
                </c:pt>
                <c:pt idx="54">
                  <c:v>0.95428861379449426</c:v>
                </c:pt>
                <c:pt idx="55">
                  <c:v>0.95401284529662922</c:v>
                </c:pt>
                <c:pt idx="56">
                  <c:v>0.95290977130518772</c:v>
                </c:pt>
                <c:pt idx="57">
                  <c:v>0.95263400280732402</c:v>
                </c:pt>
                <c:pt idx="58">
                  <c:v>0.95153092881587797</c:v>
                </c:pt>
                <c:pt idx="59">
                  <c:v>0.95125516031801605</c:v>
                </c:pt>
                <c:pt idx="60">
                  <c:v>0.95015208632657278</c:v>
                </c:pt>
                <c:pt idx="61">
                  <c:v>0.94987631782870963</c:v>
                </c:pt>
                <c:pt idx="62">
                  <c:v>0.94877324383726358</c:v>
                </c:pt>
                <c:pt idx="63">
                  <c:v>0.94849747533940265</c:v>
                </c:pt>
                <c:pt idx="64">
                  <c:v>0.94739440134795649</c:v>
                </c:pt>
                <c:pt idx="65">
                  <c:v>0.94711863285009701</c:v>
                </c:pt>
                <c:pt idx="66">
                  <c:v>0.94601555885864896</c:v>
                </c:pt>
                <c:pt idx="67">
                  <c:v>0.94573979036079026</c:v>
                </c:pt>
                <c:pt idx="68">
                  <c:v>0.94463671636934265</c:v>
                </c:pt>
                <c:pt idx="69">
                  <c:v>0.94436094787148051</c:v>
                </c:pt>
                <c:pt idx="70">
                  <c:v>0.94325787388003501</c:v>
                </c:pt>
                <c:pt idx="71">
                  <c:v>0.94298210538217397</c:v>
                </c:pt>
                <c:pt idx="72">
                  <c:v>0.94187903139073026</c:v>
                </c:pt>
                <c:pt idx="73">
                  <c:v>0.941603262892867</c:v>
                </c:pt>
                <c:pt idx="74">
                  <c:v>0.94050018890141851</c:v>
                </c:pt>
                <c:pt idx="75">
                  <c:v>0.94022442040356224</c:v>
                </c:pt>
                <c:pt idx="76">
                  <c:v>0.93912134641211464</c:v>
                </c:pt>
                <c:pt idx="77">
                  <c:v>0.93884557791425305</c:v>
                </c:pt>
                <c:pt idx="78">
                  <c:v>0.937742503922807</c:v>
                </c:pt>
                <c:pt idx="79">
                  <c:v>0.93746673542494363</c:v>
                </c:pt>
                <c:pt idx="80">
                  <c:v>0.93636366143350003</c:v>
                </c:pt>
                <c:pt idx="81">
                  <c:v>0.93608789293563799</c:v>
                </c:pt>
                <c:pt idx="82">
                  <c:v>0.93470905044633401</c:v>
                </c:pt>
                <c:pt idx="83">
                  <c:v>0.93333020795702359</c:v>
                </c:pt>
                <c:pt idx="84">
                  <c:v>0.93195136546771651</c:v>
                </c:pt>
                <c:pt idx="85">
                  <c:v>0.93057252297840998</c:v>
                </c:pt>
                <c:pt idx="86">
                  <c:v>0.929193680489105</c:v>
                </c:pt>
                <c:pt idx="87">
                  <c:v>0.92781483799979825</c:v>
                </c:pt>
                <c:pt idx="88">
                  <c:v>0.92643599551048905</c:v>
                </c:pt>
                <c:pt idx="89">
                  <c:v>0.92505715302118263</c:v>
                </c:pt>
                <c:pt idx="90">
                  <c:v>0.92367831053187854</c:v>
                </c:pt>
                <c:pt idx="91">
                  <c:v>0.92229946804256802</c:v>
                </c:pt>
                <c:pt idx="92">
                  <c:v>0.92092062555326104</c:v>
                </c:pt>
                <c:pt idx="93">
                  <c:v>0.92064485705540278</c:v>
                </c:pt>
                <c:pt idx="94">
                  <c:v>0.91954178306395351</c:v>
                </c:pt>
                <c:pt idx="95">
                  <c:v>0.91926601456609203</c:v>
                </c:pt>
                <c:pt idx="96">
                  <c:v>0.91816294057464398</c:v>
                </c:pt>
                <c:pt idx="97">
                  <c:v>0.91788717207678505</c:v>
                </c:pt>
                <c:pt idx="98">
                  <c:v>0.91678409808533901</c:v>
                </c:pt>
                <c:pt idx="99">
                  <c:v>0.91650832958747797</c:v>
                </c:pt>
                <c:pt idx="100">
                  <c:v>0.91540525559603203</c:v>
                </c:pt>
                <c:pt idx="101">
                  <c:v>0.91512948709817454</c:v>
                </c:pt>
                <c:pt idx="102">
                  <c:v>0.91402641310672561</c:v>
                </c:pt>
                <c:pt idx="103">
                  <c:v>0.91375064460886601</c:v>
                </c:pt>
                <c:pt idx="104">
                  <c:v>0.91264757061741864</c:v>
                </c:pt>
                <c:pt idx="105">
                  <c:v>0.91237180211955926</c:v>
                </c:pt>
                <c:pt idx="106">
                  <c:v>0.91126872812811099</c:v>
                </c:pt>
                <c:pt idx="107">
                  <c:v>0.91099295963024951</c:v>
                </c:pt>
                <c:pt idx="108">
                  <c:v>0.90988988563880602</c:v>
                </c:pt>
                <c:pt idx="109">
                  <c:v>0.90961411714094298</c:v>
                </c:pt>
                <c:pt idx="110">
                  <c:v>0.90851104314949704</c:v>
                </c:pt>
                <c:pt idx="111">
                  <c:v>0.90823527465163501</c:v>
                </c:pt>
                <c:pt idx="112">
                  <c:v>0.90713220066019062</c:v>
                </c:pt>
                <c:pt idx="113">
                  <c:v>0.90685643216232903</c:v>
                </c:pt>
                <c:pt idx="114">
                  <c:v>0.90575335817088365</c:v>
                </c:pt>
                <c:pt idx="115">
                  <c:v>0.9054775896730205</c:v>
                </c:pt>
                <c:pt idx="116">
                  <c:v>0.90437451568157801</c:v>
                </c:pt>
                <c:pt idx="117">
                  <c:v>0.90409874718371463</c:v>
                </c:pt>
                <c:pt idx="118">
                  <c:v>0.90271990469440877</c:v>
                </c:pt>
                <c:pt idx="119">
                  <c:v>0.90134106220510202</c:v>
                </c:pt>
                <c:pt idx="120">
                  <c:v>0.89996221971579249</c:v>
                </c:pt>
                <c:pt idx="121">
                  <c:v>0.89858337722648607</c:v>
                </c:pt>
                <c:pt idx="122">
                  <c:v>0.89720453473717909</c:v>
                </c:pt>
                <c:pt idx="123">
                  <c:v>0.89582569224787589</c:v>
                </c:pt>
                <c:pt idx="124">
                  <c:v>0.89444684975856459</c:v>
                </c:pt>
                <c:pt idx="125">
                  <c:v>0.8930680072692575</c:v>
                </c:pt>
                <c:pt idx="126">
                  <c:v>0.89168916477994908</c:v>
                </c:pt>
                <c:pt idx="127">
                  <c:v>0.89031032229064133</c:v>
                </c:pt>
                <c:pt idx="128">
                  <c:v>0.88893147980133658</c:v>
                </c:pt>
                <c:pt idx="129">
                  <c:v>0.88755263731202849</c:v>
                </c:pt>
                <c:pt idx="130">
                  <c:v>0.88617379482271985</c:v>
                </c:pt>
                <c:pt idx="131">
                  <c:v>0.88479495233341843</c:v>
                </c:pt>
                <c:pt idx="132">
                  <c:v>0.88451918383555173</c:v>
                </c:pt>
                <c:pt idx="133">
                  <c:v>0.88341610984410512</c:v>
                </c:pt>
                <c:pt idx="134">
                  <c:v>0.88314034134624508</c:v>
                </c:pt>
                <c:pt idx="135">
                  <c:v>0.88203726735480115</c:v>
                </c:pt>
                <c:pt idx="136">
                  <c:v>0.88176149885693833</c:v>
                </c:pt>
                <c:pt idx="137">
                  <c:v>0.88065842486549462</c:v>
                </c:pt>
                <c:pt idx="138">
                  <c:v>0.88038265636763258</c:v>
                </c:pt>
                <c:pt idx="139">
                  <c:v>0.87927958237619008</c:v>
                </c:pt>
                <c:pt idx="140">
                  <c:v>0.87900381387832838</c:v>
                </c:pt>
                <c:pt idx="141">
                  <c:v>0.87790073988688178</c:v>
                </c:pt>
                <c:pt idx="142">
                  <c:v>0.87762497138902074</c:v>
                </c:pt>
                <c:pt idx="143">
                  <c:v>0.87652189739757702</c:v>
                </c:pt>
                <c:pt idx="144">
                  <c:v>0.87624612889971099</c:v>
                </c:pt>
                <c:pt idx="145">
                  <c:v>0.87514305490826605</c:v>
                </c:pt>
                <c:pt idx="146">
                  <c:v>0.87486728641040601</c:v>
                </c:pt>
                <c:pt idx="147">
                  <c:v>0.87376421241896174</c:v>
                </c:pt>
                <c:pt idx="148">
                  <c:v>0.87348844392109704</c:v>
                </c:pt>
                <c:pt idx="149">
                  <c:v>0.87238536992964921</c:v>
                </c:pt>
                <c:pt idx="150">
                  <c:v>0.87210960143179272</c:v>
                </c:pt>
                <c:pt idx="151">
                  <c:v>0.87100652744034401</c:v>
                </c:pt>
                <c:pt idx="152">
                  <c:v>0.87073075894248364</c:v>
                </c:pt>
                <c:pt idx="153">
                  <c:v>0.86935191645318133</c:v>
                </c:pt>
                <c:pt idx="154">
                  <c:v>0.86797307396387224</c:v>
                </c:pt>
                <c:pt idx="155">
                  <c:v>0.86659423147456438</c:v>
                </c:pt>
                <c:pt idx="156">
                  <c:v>0.86521538898525263</c:v>
                </c:pt>
                <c:pt idx="157">
                  <c:v>0.86383654649594799</c:v>
                </c:pt>
                <c:pt idx="158">
                  <c:v>0.86245770400664057</c:v>
                </c:pt>
                <c:pt idx="159">
                  <c:v>0.86107886151733304</c:v>
                </c:pt>
                <c:pt idx="160">
                  <c:v>0.85970001902802873</c:v>
                </c:pt>
                <c:pt idx="161">
                  <c:v>0.85832117653872209</c:v>
                </c:pt>
                <c:pt idx="162">
                  <c:v>0.856942334049414</c:v>
                </c:pt>
                <c:pt idx="163">
                  <c:v>0.85556349156010503</c:v>
                </c:pt>
                <c:pt idx="164">
                  <c:v>0.85418464907079805</c:v>
                </c:pt>
                <c:pt idx="165">
                  <c:v>0.85280580658149563</c:v>
                </c:pt>
                <c:pt idx="166">
                  <c:v>0.85142696409218399</c:v>
                </c:pt>
                <c:pt idx="167">
                  <c:v>0.85004812160287901</c:v>
                </c:pt>
                <c:pt idx="168">
                  <c:v>0.84866927911357415</c:v>
                </c:pt>
                <c:pt idx="169">
                  <c:v>0.84839351061571</c:v>
                </c:pt>
                <c:pt idx="170">
                  <c:v>0.84729043662426573</c:v>
                </c:pt>
                <c:pt idx="171">
                  <c:v>0.84701466812640103</c:v>
                </c:pt>
                <c:pt idx="172">
                  <c:v>0.84591159413495598</c:v>
                </c:pt>
                <c:pt idx="173">
                  <c:v>0.84563582563709638</c:v>
                </c:pt>
                <c:pt idx="174">
                  <c:v>0.84453275164564856</c:v>
                </c:pt>
                <c:pt idx="175">
                  <c:v>0.84425698314778697</c:v>
                </c:pt>
                <c:pt idx="176">
                  <c:v>0.84315390915634159</c:v>
                </c:pt>
                <c:pt idx="177">
                  <c:v>0.84287814065848354</c:v>
                </c:pt>
                <c:pt idx="178">
                  <c:v>0.84177506666703661</c:v>
                </c:pt>
                <c:pt idx="179">
                  <c:v>0.84149929816917701</c:v>
                </c:pt>
                <c:pt idx="180">
                  <c:v>0.84039622417772697</c:v>
                </c:pt>
                <c:pt idx="181">
                  <c:v>0.84012045567986826</c:v>
                </c:pt>
                <c:pt idx="182">
                  <c:v>0.83901738168841999</c:v>
                </c:pt>
                <c:pt idx="183">
                  <c:v>0.83874161319056351</c:v>
                </c:pt>
                <c:pt idx="184">
                  <c:v>0.83763853919911502</c:v>
                </c:pt>
                <c:pt idx="185">
                  <c:v>0.83736277070124809</c:v>
                </c:pt>
                <c:pt idx="186">
                  <c:v>0.83598392821194456</c:v>
                </c:pt>
                <c:pt idx="187">
                  <c:v>0.83460508572263759</c:v>
                </c:pt>
                <c:pt idx="188">
                  <c:v>0.83322624323333105</c:v>
                </c:pt>
                <c:pt idx="189">
                  <c:v>0.83184740074402463</c:v>
                </c:pt>
                <c:pt idx="190">
                  <c:v>0.83046855825471599</c:v>
                </c:pt>
                <c:pt idx="191">
                  <c:v>0.82908971576540902</c:v>
                </c:pt>
                <c:pt idx="192">
                  <c:v>0.82771087327610426</c:v>
                </c:pt>
                <c:pt idx="193">
                  <c:v>0.82633203078679496</c:v>
                </c:pt>
                <c:pt idx="194">
                  <c:v>0.82495318829748798</c:v>
                </c:pt>
                <c:pt idx="195">
                  <c:v>0.82357434580818101</c:v>
                </c:pt>
                <c:pt idx="196">
                  <c:v>0.82219550331887803</c:v>
                </c:pt>
                <c:pt idx="197">
                  <c:v>0.8208166608295665</c:v>
                </c:pt>
                <c:pt idx="198">
                  <c:v>0.81943781834025997</c:v>
                </c:pt>
                <c:pt idx="199">
                  <c:v>0.81805897585095122</c:v>
                </c:pt>
                <c:pt idx="200">
                  <c:v>0.81668013336164602</c:v>
                </c:pt>
                <c:pt idx="201">
                  <c:v>0.81530129087233849</c:v>
                </c:pt>
                <c:pt idx="202">
                  <c:v>0.81392244838303263</c:v>
                </c:pt>
                <c:pt idx="203">
                  <c:v>0.81254360589372399</c:v>
                </c:pt>
                <c:pt idx="204">
                  <c:v>0.81116476340441701</c:v>
                </c:pt>
                <c:pt idx="205">
                  <c:v>0.81088899490655597</c:v>
                </c:pt>
                <c:pt idx="206">
                  <c:v>0.80978592091511004</c:v>
                </c:pt>
                <c:pt idx="207">
                  <c:v>0.80951015241724722</c:v>
                </c:pt>
                <c:pt idx="208">
                  <c:v>0.80840707842580295</c:v>
                </c:pt>
                <c:pt idx="209">
                  <c:v>0.80813130992793925</c:v>
                </c:pt>
                <c:pt idx="210">
                  <c:v>0.80702823593649664</c:v>
                </c:pt>
                <c:pt idx="211">
                  <c:v>0.80675246743863505</c:v>
                </c:pt>
                <c:pt idx="212">
                  <c:v>0.80564939344719255</c:v>
                </c:pt>
                <c:pt idx="213">
                  <c:v>0.80537362494932796</c:v>
                </c:pt>
                <c:pt idx="214">
                  <c:v>0.80399478246002165</c:v>
                </c:pt>
                <c:pt idx="215">
                  <c:v>0.80261593997071401</c:v>
                </c:pt>
                <c:pt idx="216">
                  <c:v>0.80123709748140604</c:v>
                </c:pt>
                <c:pt idx="217">
                  <c:v>0.79985825499209895</c:v>
                </c:pt>
                <c:pt idx="218">
                  <c:v>0.79847941250279508</c:v>
                </c:pt>
                <c:pt idx="219">
                  <c:v>0.79710057001348678</c:v>
                </c:pt>
                <c:pt idx="220">
                  <c:v>0.79572172752418202</c:v>
                </c:pt>
                <c:pt idx="221">
                  <c:v>0.79434288503487105</c:v>
                </c:pt>
                <c:pt idx="222">
                  <c:v>0.79296404254556463</c:v>
                </c:pt>
                <c:pt idx="223">
                  <c:v>0.7915852000562551</c:v>
                </c:pt>
                <c:pt idx="224">
                  <c:v>0.79020635756694957</c:v>
                </c:pt>
                <c:pt idx="225">
                  <c:v>0.78882751507764259</c:v>
                </c:pt>
                <c:pt idx="226">
                  <c:v>0.78744867258833873</c:v>
                </c:pt>
                <c:pt idx="227">
                  <c:v>0.78606983009902964</c:v>
                </c:pt>
                <c:pt idx="228">
                  <c:v>0.784690987609723</c:v>
                </c:pt>
                <c:pt idx="229">
                  <c:v>0.78331214512041136</c:v>
                </c:pt>
                <c:pt idx="230">
                  <c:v>0.78193330263110705</c:v>
                </c:pt>
                <c:pt idx="231">
                  <c:v>0.78055446014179997</c:v>
                </c:pt>
                <c:pt idx="232">
                  <c:v>0.77917561765249821</c:v>
                </c:pt>
                <c:pt idx="233">
                  <c:v>0.7777967751631899</c:v>
                </c:pt>
                <c:pt idx="234">
                  <c:v>0.77641793267388315</c:v>
                </c:pt>
                <c:pt idx="235">
                  <c:v>0.7750390901845764</c:v>
                </c:pt>
                <c:pt idx="236">
                  <c:v>0.77476332168671092</c:v>
                </c:pt>
                <c:pt idx="237">
                  <c:v>0.77366024769526565</c:v>
                </c:pt>
                <c:pt idx="238">
                  <c:v>0.77338447919740394</c:v>
                </c:pt>
                <c:pt idx="239">
                  <c:v>0.7731087106995459</c:v>
                </c:pt>
                <c:pt idx="240">
                  <c:v>0.77283294220168164</c:v>
                </c:pt>
                <c:pt idx="241">
                  <c:v>0.77228140520595789</c:v>
                </c:pt>
                <c:pt idx="242">
                  <c:v>0.77200563670810041</c:v>
                </c:pt>
                <c:pt idx="243">
                  <c:v>0.77172986821023715</c:v>
                </c:pt>
                <c:pt idx="244">
                  <c:v>0.77145409971237289</c:v>
                </c:pt>
                <c:pt idx="245">
                  <c:v>0.77062679421879243</c:v>
                </c:pt>
                <c:pt idx="246">
                  <c:v>0.7703510257209274</c:v>
                </c:pt>
                <c:pt idx="247">
                  <c:v>0.77007525722306991</c:v>
                </c:pt>
                <c:pt idx="248">
                  <c:v>0.76924795172948401</c:v>
                </c:pt>
                <c:pt idx="249">
                  <c:v>0.76897218323162098</c:v>
                </c:pt>
                <c:pt idx="250">
                  <c:v>0.76869641473376138</c:v>
                </c:pt>
                <c:pt idx="251">
                  <c:v>0.76786910924017726</c:v>
                </c:pt>
                <c:pt idx="252">
                  <c:v>0.76759334074231356</c:v>
                </c:pt>
                <c:pt idx="253">
                  <c:v>0.76731757224445263</c:v>
                </c:pt>
                <c:pt idx="254">
                  <c:v>0.76649026675086795</c:v>
                </c:pt>
                <c:pt idx="255">
                  <c:v>0.76621449825300925</c:v>
                </c:pt>
                <c:pt idx="256">
                  <c:v>0.76593872975514499</c:v>
                </c:pt>
                <c:pt idx="257">
                  <c:v>0.76511142426156165</c:v>
                </c:pt>
                <c:pt idx="258">
                  <c:v>0.76483565576370238</c:v>
                </c:pt>
                <c:pt idx="259">
                  <c:v>0.76455988726584001</c:v>
                </c:pt>
                <c:pt idx="260">
                  <c:v>0.76373258177225078</c:v>
                </c:pt>
                <c:pt idx="261">
                  <c:v>0.76345681327439574</c:v>
                </c:pt>
                <c:pt idx="262">
                  <c:v>0.76318104477653104</c:v>
                </c:pt>
                <c:pt idx="263">
                  <c:v>0.76235373928294659</c:v>
                </c:pt>
                <c:pt idx="264">
                  <c:v>0.76207797078508677</c:v>
                </c:pt>
                <c:pt idx="265">
                  <c:v>0.76180220228722395</c:v>
                </c:pt>
                <c:pt idx="266">
                  <c:v>0.76097489679364239</c:v>
                </c:pt>
                <c:pt idx="267">
                  <c:v>0.76069912829578201</c:v>
                </c:pt>
                <c:pt idx="268">
                  <c:v>0.76042335979791498</c:v>
                </c:pt>
                <c:pt idx="269">
                  <c:v>0.75959605430433363</c:v>
                </c:pt>
                <c:pt idx="270">
                  <c:v>0.75932028580647104</c:v>
                </c:pt>
                <c:pt idx="271">
                  <c:v>0.75904451730861355</c:v>
                </c:pt>
                <c:pt idx="272">
                  <c:v>0.75821721181502599</c:v>
                </c:pt>
                <c:pt idx="273">
                  <c:v>0.75794144331716673</c:v>
                </c:pt>
                <c:pt idx="274">
                  <c:v>0.75766567481930525</c:v>
                </c:pt>
                <c:pt idx="275">
                  <c:v>0.75683836932571902</c:v>
                </c:pt>
                <c:pt idx="276">
                  <c:v>0.75656260082785498</c:v>
                </c:pt>
                <c:pt idx="277">
                  <c:v>0.75628683232999838</c:v>
                </c:pt>
                <c:pt idx="278">
                  <c:v>0.75545952683641204</c:v>
                </c:pt>
                <c:pt idx="279">
                  <c:v>0.755183758338552</c:v>
                </c:pt>
                <c:pt idx="280">
                  <c:v>0.75490798984068797</c:v>
                </c:pt>
                <c:pt idx="281">
                  <c:v>0.75408068434710462</c:v>
                </c:pt>
                <c:pt idx="282">
                  <c:v>0.75380491584924303</c:v>
                </c:pt>
                <c:pt idx="283">
                  <c:v>0.75352914735138277</c:v>
                </c:pt>
                <c:pt idx="284">
                  <c:v>0.75270184185779765</c:v>
                </c:pt>
                <c:pt idx="285">
                  <c:v>0.75242607335993605</c:v>
                </c:pt>
                <c:pt idx="286">
                  <c:v>0.75215030486207501</c:v>
                </c:pt>
                <c:pt idx="287">
                  <c:v>0.75132299936849201</c:v>
                </c:pt>
                <c:pt idx="288">
                  <c:v>0.75104723087062963</c:v>
                </c:pt>
                <c:pt idx="289">
                  <c:v>0.75077146237277059</c:v>
                </c:pt>
                <c:pt idx="290">
                  <c:v>0.74994415687918703</c:v>
                </c:pt>
                <c:pt idx="291">
                  <c:v>0.74966838838132199</c:v>
                </c:pt>
                <c:pt idx="292">
                  <c:v>0.74939261988345995</c:v>
                </c:pt>
                <c:pt idx="293">
                  <c:v>0.74856531438987872</c:v>
                </c:pt>
                <c:pt idx="294">
                  <c:v>0.74828954589201457</c:v>
                </c:pt>
                <c:pt idx="295">
                  <c:v>0.74801377739415364</c:v>
                </c:pt>
                <c:pt idx="296">
                  <c:v>0.74718647190056897</c:v>
                </c:pt>
                <c:pt idx="297">
                  <c:v>0.74691070340270804</c:v>
                </c:pt>
                <c:pt idx="298">
                  <c:v>0.746634934904848</c:v>
                </c:pt>
                <c:pt idx="299">
                  <c:v>0.745807629411262</c:v>
                </c:pt>
                <c:pt idx="300">
                  <c:v>0.74553186091340162</c:v>
                </c:pt>
                <c:pt idx="301">
                  <c:v>0.74525609241554125</c:v>
                </c:pt>
                <c:pt idx="302">
                  <c:v>0.74442878692195458</c:v>
                </c:pt>
                <c:pt idx="303">
                  <c:v>0.7441530184240962</c:v>
                </c:pt>
                <c:pt idx="304">
                  <c:v>0.7438772499262315</c:v>
                </c:pt>
                <c:pt idx="305">
                  <c:v>0.74304994443264805</c:v>
                </c:pt>
                <c:pt idx="306">
                  <c:v>0.742774175934789</c:v>
                </c:pt>
                <c:pt idx="307">
                  <c:v>0.74249840743692563</c:v>
                </c:pt>
                <c:pt idx="308">
                  <c:v>0.74167110194334163</c:v>
                </c:pt>
                <c:pt idx="309">
                  <c:v>0.74139533344548303</c:v>
                </c:pt>
                <c:pt idx="310">
                  <c:v>0.74111956494761622</c:v>
                </c:pt>
                <c:pt idx="311">
                  <c:v>0.74084379644975873</c:v>
                </c:pt>
                <c:pt idx="312">
                  <c:v>0.74029225945403465</c:v>
                </c:pt>
                <c:pt idx="313">
                  <c:v>0.74001649095617195</c:v>
                </c:pt>
                <c:pt idx="314">
                  <c:v>0.73974072245831501</c:v>
                </c:pt>
                <c:pt idx="315">
                  <c:v>0.73946495396044898</c:v>
                </c:pt>
                <c:pt idx="316">
                  <c:v>0.73863764846686564</c:v>
                </c:pt>
                <c:pt idx="317">
                  <c:v>0.73836187996900404</c:v>
                </c:pt>
                <c:pt idx="318">
                  <c:v>0.738086111471142</c:v>
                </c:pt>
                <c:pt idx="319">
                  <c:v>0.737258805977558</c:v>
                </c:pt>
                <c:pt idx="320">
                  <c:v>0.73698303747969973</c:v>
                </c:pt>
                <c:pt idx="321">
                  <c:v>0.73670726898183503</c:v>
                </c:pt>
                <c:pt idx="322">
                  <c:v>0.73587996348825302</c:v>
                </c:pt>
                <c:pt idx="323">
                  <c:v>0.73560419499039065</c:v>
                </c:pt>
                <c:pt idx="324">
                  <c:v>0.73532842649253038</c:v>
                </c:pt>
                <c:pt idx="325">
                  <c:v>0.73450112099894349</c:v>
                </c:pt>
                <c:pt idx="326">
                  <c:v>0.73422535250108689</c:v>
                </c:pt>
                <c:pt idx="327">
                  <c:v>0.73394958400322163</c:v>
                </c:pt>
                <c:pt idx="328">
                  <c:v>0.73312227850963763</c:v>
                </c:pt>
                <c:pt idx="329">
                  <c:v>0.73284651001177825</c:v>
                </c:pt>
                <c:pt idx="330">
                  <c:v>0.73257074151391399</c:v>
                </c:pt>
                <c:pt idx="331">
                  <c:v>0.7317434360203332</c:v>
                </c:pt>
                <c:pt idx="332">
                  <c:v>0.7314676675224675</c:v>
                </c:pt>
                <c:pt idx="333">
                  <c:v>0.73119189902460902</c:v>
                </c:pt>
                <c:pt idx="334">
                  <c:v>0.73036459353102301</c:v>
                </c:pt>
                <c:pt idx="335">
                  <c:v>0.73008882503316164</c:v>
                </c:pt>
                <c:pt idx="336">
                  <c:v>0.72981305653530226</c:v>
                </c:pt>
                <c:pt idx="337">
                  <c:v>0.72898575104171603</c:v>
                </c:pt>
                <c:pt idx="338">
                  <c:v>0.72870998254385755</c:v>
                </c:pt>
                <c:pt idx="339">
                  <c:v>0.72843421404599362</c:v>
                </c:pt>
                <c:pt idx="340">
                  <c:v>0.72760690855240895</c:v>
                </c:pt>
                <c:pt idx="341">
                  <c:v>0.72733114005454702</c:v>
                </c:pt>
                <c:pt idx="342">
                  <c:v>0.72705537155668665</c:v>
                </c:pt>
                <c:pt idx="343">
                  <c:v>0.72622806606310408</c:v>
                </c:pt>
                <c:pt idx="344">
                  <c:v>0.72595229756524005</c:v>
                </c:pt>
                <c:pt idx="345">
                  <c:v>0.72567652906737901</c:v>
                </c:pt>
                <c:pt idx="346">
                  <c:v>0.72484922357379933</c:v>
                </c:pt>
                <c:pt idx="347">
                  <c:v>0.72457345507593296</c:v>
                </c:pt>
                <c:pt idx="348">
                  <c:v>0.72429768657807503</c:v>
                </c:pt>
                <c:pt idx="349">
                  <c:v>0.72347038108448702</c:v>
                </c:pt>
                <c:pt idx="350">
                  <c:v>0.7231946125866292</c:v>
                </c:pt>
                <c:pt idx="351">
                  <c:v>0.72291884408876395</c:v>
                </c:pt>
                <c:pt idx="352">
                  <c:v>0.72209153859518405</c:v>
                </c:pt>
                <c:pt idx="353">
                  <c:v>0.72181577009731901</c:v>
                </c:pt>
                <c:pt idx="354">
                  <c:v>0.72154000159945764</c:v>
                </c:pt>
                <c:pt idx="355">
                  <c:v>0.72071269610587574</c:v>
                </c:pt>
                <c:pt idx="356">
                  <c:v>0.72043692760801203</c:v>
                </c:pt>
                <c:pt idx="357">
                  <c:v>0.72016115911015</c:v>
                </c:pt>
                <c:pt idx="358">
                  <c:v>0.71933385361656665</c:v>
                </c:pt>
                <c:pt idx="359">
                  <c:v>0.71905808511870495</c:v>
                </c:pt>
                <c:pt idx="360">
                  <c:v>0.71878231662084502</c:v>
                </c:pt>
                <c:pt idx="361">
                  <c:v>0.71795501112725901</c:v>
                </c:pt>
                <c:pt idx="362">
                  <c:v>0.71767924262940319</c:v>
                </c:pt>
                <c:pt idx="363">
                  <c:v>0.71740347413153605</c:v>
                </c:pt>
                <c:pt idx="364">
                  <c:v>0.71657616863794937</c:v>
                </c:pt>
                <c:pt idx="365">
                  <c:v>0.71630040014009178</c:v>
                </c:pt>
                <c:pt idx="366">
                  <c:v>0.71602463164222963</c:v>
                </c:pt>
                <c:pt idx="367">
                  <c:v>0.71519732614864495</c:v>
                </c:pt>
                <c:pt idx="368">
                  <c:v>0.71492155765078802</c:v>
                </c:pt>
                <c:pt idx="369">
                  <c:v>0.71464578915292198</c:v>
                </c:pt>
                <c:pt idx="370">
                  <c:v>0.71381848365933864</c:v>
                </c:pt>
                <c:pt idx="371">
                  <c:v>0.71354271516147605</c:v>
                </c:pt>
                <c:pt idx="372">
                  <c:v>0.71326694666361501</c:v>
                </c:pt>
                <c:pt idx="373">
                  <c:v>0.712439641170031</c:v>
                </c:pt>
                <c:pt idx="374">
                  <c:v>0.71216387267216963</c:v>
                </c:pt>
                <c:pt idx="375">
                  <c:v>0.71188810417430803</c:v>
                </c:pt>
                <c:pt idx="376">
                  <c:v>0.71106079868072403</c:v>
                </c:pt>
                <c:pt idx="377">
                  <c:v>0.71078503018286265</c:v>
                </c:pt>
                <c:pt idx="378">
                  <c:v>0.71050926168500095</c:v>
                </c:pt>
                <c:pt idx="379">
                  <c:v>0.70968195619141838</c:v>
                </c:pt>
                <c:pt idx="380">
                  <c:v>0.70940618769355501</c:v>
                </c:pt>
                <c:pt idx="381">
                  <c:v>0.70913041919569464</c:v>
                </c:pt>
                <c:pt idx="382">
                  <c:v>0.70830311370210897</c:v>
                </c:pt>
                <c:pt idx="383">
                  <c:v>0.70802734520424759</c:v>
                </c:pt>
                <c:pt idx="384">
                  <c:v>0.70775157670638877</c:v>
                </c:pt>
                <c:pt idx="385">
                  <c:v>0.70692427121280377</c:v>
                </c:pt>
                <c:pt idx="386">
                  <c:v>0.70664850271494095</c:v>
                </c:pt>
                <c:pt idx="387">
                  <c:v>0.70637273421708002</c:v>
                </c:pt>
                <c:pt idx="388">
                  <c:v>0.70526966022563398</c:v>
                </c:pt>
                <c:pt idx="389">
                  <c:v>0.70499389172777305</c:v>
                </c:pt>
                <c:pt idx="390">
                  <c:v>0.703890817736329</c:v>
                </c:pt>
                <c:pt idx="391">
                  <c:v>0.70361504923846563</c:v>
                </c:pt>
                <c:pt idx="392">
                  <c:v>0.70333928074060359</c:v>
                </c:pt>
                <c:pt idx="393">
                  <c:v>0.70251197524701958</c:v>
                </c:pt>
                <c:pt idx="394">
                  <c:v>0.70223620674915799</c:v>
                </c:pt>
                <c:pt idx="395">
                  <c:v>0.70196043825129695</c:v>
                </c:pt>
                <c:pt idx="396">
                  <c:v>0.7011331327577125</c:v>
                </c:pt>
                <c:pt idx="397">
                  <c:v>0.70085736425985101</c:v>
                </c:pt>
                <c:pt idx="398">
                  <c:v>0.70058159576198797</c:v>
                </c:pt>
                <c:pt idx="399">
                  <c:v>0.69975429026840885</c:v>
                </c:pt>
                <c:pt idx="400">
                  <c:v>0.69947852177054359</c:v>
                </c:pt>
                <c:pt idx="401">
                  <c:v>0.69920275327268311</c:v>
                </c:pt>
                <c:pt idx="402">
                  <c:v>0.69837544777909988</c:v>
                </c:pt>
                <c:pt idx="403">
                  <c:v>0.69809967928123762</c:v>
                </c:pt>
                <c:pt idx="404">
                  <c:v>0.69782391078337824</c:v>
                </c:pt>
                <c:pt idx="405">
                  <c:v>0.69699660528979313</c:v>
                </c:pt>
                <c:pt idx="406">
                  <c:v>0.69672083679193075</c:v>
                </c:pt>
                <c:pt idx="407">
                  <c:v>0.6964450682940696</c:v>
                </c:pt>
                <c:pt idx="408">
                  <c:v>0.69561776280048415</c:v>
                </c:pt>
                <c:pt idx="409">
                  <c:v>0.69534199430262311</c:v>
                </c:pt>
                <c:pt idx="410">
                  <c:v>0.69506622580475985</c:v>
                </c:pt>
                <c:pt idx="411">
                  <c:v>0.69423892031117762</c:v>
                </c:pt>
                <c:pt idx="412">
                  <c:v>0.69396315181331558</c:v>
                </c:pt>
                <c:pt idx="413">
                  <c:v>0.6936873833154541</c:v>
                </c:pt>
                <c:pt idx="414">
                  <c:v>0.69286007782187065</c:v>
                </c:pt>
                <c:pt idx="415">
                  <c:v>0.6925843093240085</c:v>
                </c:pt>
                <c:pt idx="416">
                  <c:v>0.69230854082614657</c:v>
                </c:pt>
                <c:pt idx="417">
                  <c:v>0.69148123533256312</c:v>
                </c:pt>
                <c:pt idx="418">
                  <c:v>0.69120546683470274</c:v>
                </c:pt>
                <c:pt idx="419">
                  <c:v>0.69092969833684248</c:v>
                </c:pt>
                <c:pt idx="420">
                  <c:v>0.69010239284325559</c:v>
                </c:pt>
                <c:pt idx="421">
                  <c:v>0.68982662434539688</c:v>
                </c:pt>
                <c:pt idx="422">
                  <c:v>0.68955085584753251</c:v>
                </c:pt>
                <c:pt idx="423">
                  <c:v>0.68872355035394961</c:v>
                </c:pt>
                <c:pt idx="424">
                  <c:v>0.68844778185608757</c:v>
                </c:pt>
                <c:pt idx="425">
                  <c:v>0.68817201335822675</c:v>
                </c:pt>
                <c:pt idx="426">
                  <c:v>0.68734470786464208</c:v>
                </c:pt>
                <c:pt idx="427">
                  <c:v>0.68706893936678015</c:v>
                </c:pt>
                <c:pt idx="428">
                  <c:v>0.68679317086891911</c:v>
                </c:pt>
                <c:pt idx="429">
                  <c:v>0.6859658653753351</c:v>
                </c:pt>
                <c:pt idx="430">
                  <c:v>0.68569009687747584</c:v>
                </c:pt>
                <c:pt idx="431">
                  <c:v>0.68541432837961158</c:v>
                </c:pt>
                <c:pt idx="432">
                  <c:v>0.68458702288602757</c:v>
                </c:pt>
                <c:pt idx="433">
                  <c:v>0.68431125438816764</c:v>
                </c:pt>
                <c:pt idx="434">
                  <c:v>0.6840354858903045</c:v>
                </c:pt>
                <c:pt idx="435">
                  <c:v>0.68320818039672049</c:v>
                </c:pt>
                <c:pt idx="436">
                  <c:v>0.68293241189885912</c:v>
                </c:pt>
                <c:pt idx="437">
                  <c:v>0.68265664340099874</c:v>
                </c:pt>
                <c:pt idx="438">
                  <c:v>0.68182933790741473</c:v>
                </c:pt>
                <c:pt idx="439">
                  <c:v>0.68155356940955159</c:v>
                </c:pt>
                <c:pt idx="440">
                  <c:v>0.6812778009116911</c:v>
                </c:pt>
                <c:pt idx="441">
                  <c:v>0.68045049541810865</c:v>
                </c:pt>
                <c:pt idx="442">
                  <c:v>0.6801747269202445</c:v>
                </c:pt>
                <c:pt idx="443">
                  <c:v>0.67989895842238801</c:v>
                </c:pt>
                <c:pt idx="444">
                  <c:v>0.67907165292880434</c:v>
                </c:pt>
                <c:pt idx="445">
                  <c:v>0.67879588443094097</c:v>
                </c:pt>
                <c:pt idx="446">
                  <c:v>0.67852011593307926</c:v>
                </c:pt>
                <c:pt idx="447">
                  <c:v>0.67769281043949803</c:v>
                </c:pt>
                <c:pt idx="448">
                  <c:v>0.67741704194162922</c:v>
                </c:pt>
                <c:pt idx="449">
                  <c:v>0.67714127344377606</c:v>
                </c:pt>
                <c:pt idx="450">
                  <c:v>0.67631396795018495</c:v>
                </c:pt>
                <c:pt idx="451">
                  <c:v>0.67603819945232402</c:v>
                </c:pt>
                <c:pt idx="452">
                  <c:v>0.67576243095446265</c:v>
                </c:pt>
                <c:pt idx="453">
                  <c:v>0.67493512546088108</c:v>
                </c:pt>
                <c:pt idx="454">
                  <c:v>0.67465935696302104</c:v>
                </c:pt>
                <c:pt idx="455">
                  <c:v>0.674383588465155</c:v>
                </c:pt>
                <c:pt idx="456">
                  <c:v>0.67355628297157277</c:v>
                </c:pt>
                <c:pt idx="457">
                  <c:v>0.67328051447371273</c:v>
                </c:pt>
                <c:pt idx="458">
                  <c:v>0.67300474597584803</c:v>
                </c:pt>
                <c:pt idx="459">
                  <c:v>0.6719016719844062</c:v>
                </c:pt>
                <c:pt idx="460">
                  <c:v>0.67162590348654505</c:v>
                </c:pt>
                <c:pt idx="461">
                  <c:v>0.67052282949509801</c:v>
                </c:pt>
                <c:pt idx="462">
                  <c:v>0.67024706099723397</c:v>
                </c:pt>
                <c:pt idx="463">
                  <c:v>0.66914398700579125</c:v>
                </c:pt>
                <c:pt idx="464">
                  <c:v>0.66886821850792877</c:v>
                </c:pt>
                <c:pt idx="465">
                  <c:v>0.66776514451648372</c:v>
                </c:pt>
                <c:pt idx="466">
                  <c:v>0.66748937601862202</c:v>
                </c:pt>
                <c:pt idx="467">
                  <c:v>0.66721360752075964</c:v>
                </c:pt>
                <c:pt idx="468">
                  <c:v>0.66638630202717464</c:v>
                </c:pt>
                <c:pt idx="469">
                  <c:v>0.66611053352931526</c:v>
                </c:pt>
                <c:pt idx="470">
                  <c:v>0.665834765031451</c:v>
                </c:pt>
                <c:pt idx="471">
                  <c:v>0.66500745953786877</c:v>
                </c:pt>
                <c:pt idx="472">
                  <c:v>0.66473169104000873</c:v>
                </c:pt>
                <c:pt idx="473">
                  <c:v>0.66445592254214625</c:v>
                </c:pt>
                <c:pt idx="474">
                  <c:v>0.66362861704856535</c:v>
                </c:pt>
                <c:pt idx="475">
                  <c:v>0.66335284855069965</c:v>
                </c:pt>
                <c:pt idx="476">
                  <c:v>0.66307708005283705</c:v>
                </c:pt>
                <c:pt idx="477">
                  <c:v>0.66224977455925538</c:v>
                </c:pt>
                <c:pt idx="478">
                  <c:v>0.66197400606139589</c:v>
                </c:pt>
                <c:pt idx="479">
                  <c:v>0.66169823756353663</c:v>
                </c:pt>
                <c:pt idx="480">
                  <c:v>0.66087093206994874</c:v>
                </c:pt>
                <c:pt idx="481">
                  <c:v>0.66059516357208725</c:v>
                </c:pt>
                <c:pt idx="482">
                  <c:v>0.66031939507422299</c:v>
                </c:pt>
                <c:pt idx="483">
                  <c:v>0.65949208958063898</c:v>
                </c:pt>
                <c:pt idx="484">
                  <c:v>0.6592163210827765</c:v>
                </c:pt>
                <c:pt idx="485">
                  <c:v>0.65894055258492001</c:v>
                </c:pt>
                <c:pt idx="486">
                  <c:v>0.65811324709133201</c:v>
                </c:pt>
                <c:pt idx="487">
                  <c:v>0.65783747859347619</c:v>
                </c:pt>
                <c:pt idx="488">
                  <c:v>0.65756171009560904</c:v>
                </c:pt>
                <c:pt idx="489">
                  <c:v>0.65673440460202726</c:v>
                </c:pt>
                <c:pt idx="490">
                  <c:v>0.65645863610416655</c:v>
                </c:pt>
                <c:pt idx="491">
                  <c:v>0.65618286760630262</c:v>
                </c:pt>
                <c:pt idx="492">
                  <c:v>0.65535556211271795</c:v>
                </c:pt>
                <c:pt idx="493">
                  <c:v>0.65507979361486002</c:v>
                </c:pt>
                <c:pt idx="494">
                  <c:v>0.65480402511699565</c:v>
                </c:pt>
                <c:pt idx="495">
                  <c:v>0.65397671962341408</c:v>
                </c:pt>
                <c:pt idx="496">
                  <c:v>0.65370095112555138</c:v>
                </c:pt>
                <c:pt idx="497">
                  <c:v>0.65342518262769</c:v>
                </c:pt>
                <c:pt idx="498">
                  <c:v>0.65259787713410755</c:v>
                </c:pt>
                <c:pt idx="499">
                  <c:v>0.65232210863624196</c:v>
                </c:pt>
                <c:pt idx="500">
                  <c:v>0.65204634013838325</c:v>
                </c:pt>
                <c:pt idx="501">
                  <c:v>0.65121903464480102</c:v>
                </c:pt>
                <c:pt idx="502">
                  <c:v>0.65094326614693565</c:v>
                </c:pt>
                <c:pt idx="503">
                  <c:v>0.65066749764907827</c:v>
                </c:pt>
                <c:pt idx="504">
                  <c:v>0.64984019215549305</c:v>
                </c:pt>
                <c:pt idx="505">
                  <c:v>0.64956442365762801</c:v>
                </c:pt>
                <c:pt idx="506">
                  <c:v>0.64928865515976764</c:v>
                </c:pt>
                <c:pt idx="507">
                  <c:v>0.64846134966618263</c:v>
                </c:pt>
                <c:pt idx="508">
                  <c:v>0.64818558116832103</c:v>
                </c:pt>
                <c:pt idx="509">
                  <c:v>0.64790981267046532</c:v>
                </c:pt>
                <c:pt idx="510">
                  <c:v>0.64708250717687565</c:v>
                </c:pt>
                <c:pt idx="511">
                  <c:v>0.64680673867901672</c:v>
                </c:pt>
                <c:pt idx="512">
                  <c:v>0.64653097018115302</c:v>
                </c:pt>
                <c:pt idx="513">
                  <c:v>0.64570366468757001</c:v>
                </c:pt>
                <c:pt idx="514">
                  <c:v>0.64542789618971008</c:v>
                </c:pt>
                <c:pt idx="515">
                  <c:v>0.64515212769184505</c:v>
                </c:pt>
                <c:pt idx="516">
                  <c:v>0.64432482219826326</c:v>
                </c:pt>
                <c:pt idx="517">
                  <c:v>0.64404905370040355</c:v>
                </c:pt>
                <c:pt idx="518">
                  <c:v>0.64377328520253863</c:v>
                </c:pt>
                <c:pt idx="519">
                  <c:v>0.64294597970895395</c:v>
                </c:pt>
                <c:pt idx="520">
                  <c:v>0.64267021121109702</c:v>
                </c:pt>
                <c:pt idx="521">
                  <c:v>0.64239444271323165</c:v>
                </c:pt>
                <c:pt idx="522">
                  <c:v>0.64156713721964698</c:v>
                </c:pt>
                <c:pt idx="523">
                  <c:v>0.64129136872178605</c:v>
                </c:pt>
                <c:pt idx="524">
                  <c:v>0.64101560022392601</c:v>
                </c:pt>
                <c:pt idx="525">
                  <c:v>0.63991252623247863</c:v>
                </c:pt>
                <c:pt idx="526">
                  <c:v>0.63963675773461703</c:v>
                </c:pt>
                <c:pt idx="527">
                  <c:v>0.63853368374317165</c:v>
                </c:pt>
                <c:pt idx="528">
                  <c:v>0.63825791524530995</c:v>
                </c:pt>
                <c:pt idx="529">
                  <c:v>0.63715484125386601</c:v>
                </c:pt>
                <c:pt idx="530">
                  <c:v>0.63687907275600608</c:v>
                </c:pt>
                <c:pt idx="531">
                  <c:v>0.63577599876455926</c:v>
                </c:pt>
                <c:pt idx="532">
                  <c:v>0.63550023026669777</c:v>
                </c:pt>
                <c:pt idx="533">
                  <c:v>0.63439715627524995</c:v>
                </c:pt>
                <c:pt idx="534">
                  <c:v>0.63412138777738902</c:v>
                </c:pt>
                <c:pt idx="535">
                  <c:v>0.63301831378594298</c:v>
                </c:pt>
                <c:pt idx="536">
                  <c:v>0.63274254528808438</c:v>
                </c:pt>
                <c:pt idx="537">
                  <c:v>0.631639471296638</c:v>
                </c:pt>
                <c:pt idx="538">
                  <c:v>0.63136370279877563</c:v>
                </c:pt>
                <c:pt idx="539">
                  <c:v>0.63108793430091303</c:v>
                </c:pt>
                <c:pt idx="540">
                  <c:v>0.63026062880732858</c:v>
                </c:pt>
                <c:pt idx="541">
                  <c:v>0.62998486030946865</c:v>
                </c:pt>
                <c:pt idx="542">
                  <c:v>0.62970909181160595</c:v>
                </c:pt>
                <c:pt idx="543">
                  <c:v>0.62888178631802438</c:v>
                </c:pt>
                <c:pt idx="544">
                  <c:v>0.62860601782016301</c:v>
                </c:pt>
                <c:pt idx="545">
                  <c:v>0.62833024932229897</c:v>
                </c:pt>
                <c:pt idx="546">
                  <c:v>0.62750294382871497</c:v>
                </c:pt>
                <c:pt idx="547">
                  <c:v>0.62722717533085304</c:v>
                </c:pt>
                <c:pt idx="548">
                  <c:v>0.62695140683299377</c:v>
                </c:pt>
                <c:pt idx="549">
                  <c:v>0.62612410133940977</c:v>
                </c:pt>
                <c:pt idx="550">
                  <c:v>0.62584833284154873</c:v>
                </c:pt>
                <c:pt idx="551">
                  <c:v>0.62557256434368502</c:v>
                </c:pt>
                <c:pt idx="552">
                  <c:v>0.62474525885010501</c:v>
                </c:pt>
                <c:pt idx="553">
                  <c:v>0.62446949035223898</c:v>
                </c:pt>
                <c:pt idx="554">
                  <c:v>0.62419372185437805</c:v>
                </c:pt>
                <c:pt idx="555">
                  <c:v>0.62336641636079626</c:v>
                </c:pt>
                <c:pt idx="556">
                  <c:v>0.623090647862932</c:v>
                </c:pt>
                <c:pt idx="557">
                  <c:v>0.62281487936507374</c:v>
                </c:pt>
                <c:pt idx="558">
                  <c:v>0.62198757387148595</c:v>
                </c:pt>
                <c:pt idx="559">
                  <c:v>0.62171180537362725</c:v>
                </c:pt>
                <c:pt idx="560">
                  <c:v>0.62143603687576399</c:v>
                </c:pt>
                <c:pt idx="561">
                  <c:v>0.6206087313821822</c:v>
                </c:pt>
                <c:pt idx="562">
                  <c:v>0.6203329628843175</c:v>
                </c:pt>
                <c:pt idx="563">
                  <c:v>0.62005719438645701</c:v>
                </c:pt>
                <c:pt idx="564">
                  <c:v>0.619229888892874</c:v>
                </c:pt>
                <c:pt idx="565">
                  <c:v>0.61895412039501163</c:v>
                </c:pt>
                <c:pt idx="566">
                  <c:v>0.61867835189715004</c:v>
                </c:pt>
                <c:pt idx="567">
                  <c:v>0.61785104640356903</c:v>
                </c:pt>
                <c:pt idx="568">
                  <c:v>0.61757527790570577</c:v>
                </c:pt>
                <c:pt idx="569">
                  <c:v>0.61729950940784195</c:v>
                </c:pt>
                <c:pt idx="570">
                  <c:v>0.6164722039142575</c:v>
                </c:pt>
                <c:pt idx="571">
                  <c:v>0.61619643541639901</c:v>
                </c:pt>
                <c:pt idx="572">
                  <c:v>0.61592066691853808</c:v>
                </c:pt>
                <c:pt idx="573">
                  <c:v>0.61509336142495097</c:v>
                </c:pt>
                <c:pt idx="574">
                  <c:v>0.61481759292709004</c:v>
                </c:pt>
                <c:pt idx="575">
                  <c:v>0.61454182442923</c:v>
                </c:pt>
                <c:pt idx="576">
                  <c:v>0.61371451893564399</c:v>
                </c:pt>
                <c:pt idx="577">
                  <c:v>0.61343875043778295</c:v>
                </c:pt>
                <c:pt idx="578">
                  <c:v>0.61316298193991836</c:v>
                </c:pt>
                <c:pt idx="579">
                  <c:v>0.61233567644633902</c:v>
                </c:pt>
                <c:pt idx="580">
                  <c:v>0.61205990794847909</c:v>
                </c:pt>
                <c:pt idx="581">
                  <c:v>0.61178413945061405</c:v>
                </c:pt>
                <c:pt idx="582">
                  <c:v>0.61095683395703004</c:v>
                </c:pt>
                <c:pt idx="583">
                  <c:v>0.61068106545917</c:v>
                </c:pt>
                <c:pt idx="584">
                  <c:v>0.61040529696130763</c:v>
                </c:pt>
                <c:pt idx="585">
                  <c:v>0.60957799146772296</c:v>
                </c:pt>
                <c:pt idx="586">
                  <c:v>0.60930222296986103</c:v>
                </c:pt>
                <c:pt idx="587">
                  <c:v>0.60902645447200165</c:v>
                </c:pt>
                <c:pt idx="588">
                  <c:v>0.60819914897841665</c:v>
                </c:pt>
                <c:pt idx="589">
                  <c:v>0.60792338048055405</c:v>
                </c:pt>
                <c:pt idx="590">
                  <c:v>0.60764761198269501</c:v>
                </c:pt>
                <c:pt idx="591">
                  <c:v>0.60654453799124697</c:v>
                </c:pt>
                <c:pt idx="592">
                  <c:v>0.60626876949338604</c:v>
                </c:pt>
                <c:pt idx="593">
                  <c:v>0.60516569550193999</c:v>
                </c:pt>
                <c:pt idx="594">
                  <c:v>0.60488992700408173</c:v>
                </c:pt>
                <c:pt idx="595">
                  <c:v>0.60378685301263302</c:v>
                </c:pt>
                <c:pt idx="596">
                  <c:v>0.60351108451477264</c:v>
                </c:pt>
                <c:pt idx="597">
                  <c:v>0.60240801052332826</c:v>
                </c:pt>
                <c:pt idx="598">
                  <c:v>0.602132242025465</c:v>
                </c:pt>
                <c:pt idx="599">
                  <c:v>0.60102916803401962</c:v>
                </c:pt>
                <c:pt idx="600">
                  <c:v>0.60075339953615803</c:v>
                </c:pt>
                <c:pt idx="601">
                  <c:v>0.59965032554471209</c:v>
                </c:pt>
                <c:pt idx="602">
                  <c:v>0.5993745570468495</c:v>
                </c:pt>
                <c:pt idx="603">
                  <c:v>0.59827148305540512</c:v>
                </c:pt>
                <c:pt idx="604">
                  <c:v>0.59799571455754374</c:v>
                </c:pt>
                <c:pt idx="605">
                  <c:v>0.59689264056609814</c:v>
                </c:pt>
                <c:pt idx="606">
                  <c:v>0.5966168720682361</c:v>
                </c:pt>
                <c:pt idx="607">
                  <c:v>0.59551379807678873</c:v>
                </c:pt>
                <c:pt idx="608">
                  <c:v>0.59523802957892857</c:v>
                </c:pt>
                <c:pt idx="609">
                  <c:v>0.59496226108106431</c:v>
                </c:pt>
                <c:pt idx="610">
                  <c:v>0.59413495558748408</c:v>
                </c:pt>
                <c:pt idx="611">
                  <c:v>0.59385918708962149</c:v>
                </c:pt>
                <c:pt idx="612">
                  <c:v>0.59358341859176056</c:v>
                </c:pt>
                <c:pt idx="613">
                  <c:v>0.59275611309817788</c:v>
                </c:pt>
                <c:pt idx="614">
                  <c:v>0.59248034460031285</c:v>
                </c:pt>
                <c:pt idx="615">
                  <c:v>0.59220457610245358</c:v>
                </c:pt>
                <c:pt idx="616">
                  <c:v>0.59137727060886913</c:v>
                </c:pt>
                <c:pt idx="617">
                  <c:v>0.59110150211100809</c:v>
                </c:pt>
                <c:pt idx="618">
                  <c:v>0.59082573361314861</c:v>
                </c:pt>
                <c:pt idx="619">
                  <c:v>0.5899984281195626</c:v>
                </c:pt>
                <c:pt idx="620">
                  <c:v>0.58972265962170112</c:v>
                </c:pt>
                <c:pt idx="621">
                  <c:v>0.58944689112383908</c:v>
                </c:pt>
                <c:pt idx="622">
                  <c:v>0.58861958563025285</c:v>
                </c:pt>
                <c:pt idx="623">
                  <c:v>0.58834381713239414</c:v>
                </c:pt>
                <c:pt idx="624">
                  <c:v>0.5880680486345321</c:v>
                </c:pt>
                <c:pt idx="625">
                  <c:v>0.5872407431409461</c:v>
                </c:pt>
                <c:pt idx="626">
                  <c:v>0.58696497464308761</c:v>
                </c:pt>
                <c:pt idx="627">
                  <c:v>0.58668920614522513</c:v>
                </c:pt>
                <c:pt idx="628">
                  <c:v>0.58586190065164057</c:v>
                </c:pt>
                <c:pt idx="629">
                  <c:v>0.58558613215378008</c:v>
                </c:pt>
                <c:pt idx="630">
                  <c:v>0.58531036365591527</c:v>
                </c:pt>
                <c:pt idx="631">
                  <c:v>0.58448305816233148</c:v>
                </c:pt>
                <c:pt idx="632">
                  <c:v>0.58420728966447311</c:v>
                </c:pt>
                <c:pt idx="633">
                  <c:v>0.58393152116660885</c:v>
                </c:pt>
                <c:pt idx="634">
                  <c:v>0.58310421567302761</c:v>
                </c:pt>
                <c:pt idx="635">
                  <c:v>0.58282844717516613</c:v>
                </c:pt>
                <c:pt idx="636">
                  <c:v>0.58255267867730209</c:v>
                </c:pt>
                <c:pt idx="637">
                  <c:v>0.58172537318372075</c:v>
                </c:pt>
                <c:pt idx="638">
                  <c:v>0.5814496046858586</c:v>
                </c:pt>
                <c:pt idx="639">
                  <c:v>0.58117383618799712</c:v>
                </c:pt>
                <c:pt idx="640">
                  <c:v>0.58034653069441311</c:v>
                </c:pt>
                <c:pt idx="641">
                  <c:v>0.58007076219655107</c:v>
                </c:pt>
                <c:pt idx="642">
                  <c:v>0.57979499369869403</c:v>
                </c:pt>
                <c:pt idx="643">
                  <c:v>0.57896768820510602</c:v>
                </c:pt>
                <c:pt idx="644">
                  <c:v>0.57869191970724398</c:v>
                </c:pt>
                <c:pt idx="645">
                  <c:v>0.5784161512093825</c:v>
                </c:pt>
                <c:pt idx="646">
                  <c:v>0.57758884571579849</c:v>
                </c:pt>
                <c:pt idx="647">
                  <c:v>0.57731307721793657</c:v>
                </c:pt>
                <c:pt idx="648">
                  <c:v>0.57703730872007597</c:v>
                </c:pt>
                <c:pt idx="649">
                  <c:v>0.57621000322649163</c:v>
                </c:pt>
                <c:pt idx="650">
                  <c:v>0.57593423472863003</c:v>
                </c:pt>
                <c:pt idx="651">
                  <c:v>0.57565846623077144</c:v>
                </c:pt>
                <c:pt idx="652">
                  <c:v>0.57455539223932295</c:v>
                </c:pt>
                <c:pt idx="653">
                  <c:v>0.57427962374146202</c:v>
                </c:pt>
                <c:pt idx="654">
                  <c:v>0.57317654975001397</c:v>
                </c:pt>
                <c:pt idx="655">
                  <c:v>0.57290078125215449</c:v>
                </c:pt>
                <c:pt idx="656">
                  <c:v>0.57179770726071077</c:v>
                </c:pt>
                <c:pt idx="657">
                  <c:v>0.57152193876284796</c:v>
                </c:pt>
                <c:pt idx="658">
                  <c:v>0.57041886477140158</c:v>
                </c:pt>
                <c:pt idx="659">
                  <c:v>0.5701430962735432</c:v>
                </c:pt>
                <c:pt idx="660">
                  <c:v>0.56904002228209738</c:v>
                </c:pt>
                <c:pt idx="661">
                  <c:v>0.56876425378423301</c:v>
                </c:pt>
                <c:pt idx="662">
                  <c:v>0.56766117979278796</c:v>
                </c:pt>
                <c:pt idx="663">
                  <c:v>0.56738541129492603</c:v>
                </c:pt>
                <c:pt idx="664">
                  <c:v>0.56628233730348165</c:v>
                </c:pt>
                <c:pt idx="665">
                  <c:v>0.56600656880561651</c:v>
                </c:pt>
                <c:pt idx="666">
                  <c:v>0.56490349481417601</c:v>
                </c:pt>
                <c:pt idx="667">
                  <c:v>0.56462772631631264</c:v>
                </c:pt>
                <c:pt idx="668">
                  <c:v>0.56352465232486826</c:v>
                </c:pt>
                <c:pt idx="669">
                  <c:v>0.563248883827005</c:v>
                </c:pt>
                <c:pt idx="670">
                  <c:v>0.56214580983555895</c:v>
                </c:pt>
                <c:pt idx="671">
                  <c:v>0.56187004133769802</c:v>
                </c:pt>
                <c:pt idx="672">
                  <c:v>0.56076696734624998</c:v>
                </c:pt>
                <c:pt idx="673">
                  <c:v>0.56049119884839105</c:v>
                </c:pt>
                <c:pt idx="674">
                  <c:v>0.55938812485694178</c:v>
                </c:pt>
                <c:pt idx="675">
                  <c:v>0.55911235635908463</c:v>
                </c:pt>
                <c:pt idx="676">
                  <c:v>0.55800928236763803</c:v>
                </c:pt>
                <c:pt idx="677">
                  <c:v>0.55773351386977765</c:v>
                </c:pt>
                <c:pt idx="678">
                  <c:v>0.55745774537191251</c:v>
                </c:pt>
                <c:pt idx="679">
                  <c:v>0.55663043987833105</c:v>
                </c:pt>
                <c:pt idx="680">
                  <c:v>0.55635467138047201</c:v>
                </c:pt>
                <c:pt idx="681">
                  <c:v>0.55607890288260797</c:v>
                </c:pt>
                <c:pt idx="682">
                  <c:v>0.55525159738902463</c:v>
                </c:pt>
                <c:pt idx="683">
                  <c:v>0.55497582889116304</c:v>
                </c:pt>
                <c:pt idx="684">
                  <c:v>0.55470006039330277</c:v>
                </c:pt>
                <c:pt idx="685">
                  <c:v>0.55387275489971699</c:v>
                </c:pt>
                <c:pt idx="686">
                  <c:v>0.55359698640185551</c:v>
                </c:pt>
                <c:pt idx="687">
                  <c:v>0.55332121790399613</c:v>
                </c:pt>
                <c:pt idx="688">
                  <c:v>0.55249391241041201</c:v>
                </c:pt>
                <c:pt idx="689">
                  <c:v>0.55221814391254598</c:v>
                </c:pt>
                <c:pt idx="690">
                  <c:v>0.55194237541468705</c:v>
                </c:pt>
                <c:pt idx="691">
                  <c:v>0.55111506992110249</c:v>
                </c:pt>
                <c:pt idx="692">
                  <c:v>0.550839301423241</c:v>
                </c:pt>
                <c:pt idx="693">
                  <c:v>0.55056353292537996</c:v>
                </c:pt>
                <c:pt idx="694">
                  <c:v>0.54973622743179595</c:v>
                </c:pt>
                <c:pt idx="695">
                  <c:v>0.54946045893393358</c:v>
                </c:pt>
                <c:pt idx="696">
                  <c:v>0.54918469043607365</c:v>
                </c:pt>
                <c:pt idx="697">
                  <c:v>0.54835738494248698</c:v>
                </c:pt>
                <c:pt idx="698">
                  <c:v>0.54808161644462938</c:v>
                </c:pt>
                <c:pt idx="699">
                  <c:v>0.54780584794676601</c:v>
                </c:pt>
                <c:pt idx="700">
                  <c:v>0.54697854245318489</c:v>
                </c:pt>
                <c:pt idx="701">
                  <c:v>0.54670277395531997</c:v>
                </c:pt>
                <c:pt idx="702">
                  <c:v>0.54642700545745859</c:v>
                </c:pt>
                <c:pt idx="703">
                  <c:v>0.54559969996387625</c:v>
                </c:pt>
                <c:pt idx="704">
                  <c:v>0.54532393146601299</c:v>
                </c:pt>
                <c:pt idx="705">
                  <c:v>0.54504816296815195</c:v>
                </c:pt>
                <c:pt idx="706">
                  <c:v>0.54422085747456939</c:v>
                </c:pt>
                <c:pt idx="707">
                  <c:v>0.54394508897670601</c:v>
                </c:pt>
                <c:pt idx="708">
                  <c:v>0.54366932047884564</c:v>
                </c:pt>
                <c:pt idx="709">
                  <c:v>0.54284201498525997</c:v>
                </c:pt>
                <c:pt idx="710">
                  <c:v>0.54256624648739848</c:v>
                </c:pt>
                <c:pt idx="711">
                  <c:v>0.542290477989539</c:v>
                </c:pt>
                <c:pt idx="712">
                  <c:v>0.54118740399809195</c:v>
                </c:pt>
                <c:pt idx="713">
                  <c:v>0.54091163550023003</c:v>
                </c:pt>
                <c:pt idx="714">
                  <c:v>0.53980856150878564</c:v>
                </c:pt>
                <c:pt idx="715">
                  <c:v>0.53953279301092028</c:v>
                </c:pt>
                <c:pt idx="716">
                  <c:v>0.53842971901948</c:v>
                </c:pt>
                <c:pt idx="717">
                  <c:v>0.53815395052161596</c:v>
                </c:pt>
                <c:pt idx="718">
                  <c:v>0.53705087653017503</c:v>
                </c:pt>
                <c:pt idx="719">
                  <c:v>0.53677510803230899</c:v>
                </c:pt>
                <c:pt idx="720">
                  <c:v>0.53567203404086305</c:v>
                </c:pt>
                <c:pt idx="721">
                  <c:v>0.53539626554300201</c:v>
                </c:pt>
                <c:pt idx="722">
                  <c:v>0.53429319155155597</c:v>
                </c:pt>
                <c:pt idx="723">
                  <c:v>0.53401742305369504</c:v>
                </c:pt>
                <c:pt idx="724">
                  <c:v>0.53291434906224544</c:v>
                </c:pt>
                <c:pt idx="725">
                  <c:v>0.53263858056438795</c:v>
                </c:pt>
                <c:pt idx="726">
                  <c:v>0.53153550657294157</c:v>
                </c:pt>
                <c:pt idx="727">
                  <c:v>0.53125973807508164</c:v>
                </c:pt>
                <c:pt idx="728">
                  <c:v>0.53015666408363449</c:v>
                </c:pt>
                <c:pt idx="729">
                  <c:v>0.529880895585776</c:v>
                </c:pt>
                <c:pt idx="730">
                  <c:v>0.52877782159432862</c:v>
                </c:pt>
                <c:pt idx="731">
                  <c:v>0.52850205309646658</c:v>
                </c:pt>
                <c:pt idx="732">
                  <c:v>0.52739897910502098</c:v>
                </c:pt>
                <c:pt idx="733">
                  <c:v>0.52712321060716005</c:v>
                </c:pt>
                <c:pt idx="734">
                  <c:v>0.52602013661571601</c:v>
                </c:pt>
                <c:pt idx="735">
                  <c:v>0.52574436811785297</c:v>
                </c:pt>
                <c:pt idx="736">
                  <c:v>0.52464129412640925</c:v>
                </c:pt>
                <c:pt idx="737">
                  <c:v>0.52436552562854499</c:v>
                </c:pt>
                <c:pt idx="738">
                  <c:v>0.52243514614351605</c:v>
                </c:pt>
                <c:pt idx="739">
                  <c:v>0.52215937764565401</c:v>
                </c:pt>
                <c:pt idx="740">
                  <c:v>0.52188360914779297</c:v>
                </c:pt>
                <c:pt idx="741">
                  <c:v>0.52160784064993104</c:v>
                </c:pt>
                <c:pt idx="742">
                  <c:v>0.52133207215207</c:v>
                </c:pt>
                <c:pt idx="743">
                  <c:v>0.51967746116490099</c:v>
                </c:pt>
                <c:pt idx="744">
                  <c:v>0.51940169266703995</c:v>
                </c:pt>
                <c:pt idx="745">
                  <c:v>0.51912592416918102</c:v>
                </c:pt>
                <c:pt idx="746">
                  <c:v>0.51885015567131698</c:v>
                </c:pt>
                <c:pt idx="747">
                  <c:v>0.5185743871734555</c:v>
                </c:pt>
                <c:pt idx="748">
                  <c:v>0.51691977618628704</c:v>
                </c:pt>
                <c:pt idx="749">
                  <c:v>0.51664400768842955</c:v>
                </c:pt>
                <c:pt idx="750">
                  <c:v>0.51636823919056396</c:v>
                </c:pt>
                <c:pt idx="751">
                  <c:v>0.51609247069270303</c:v>
                </c:pt>
                <c:pt idx="752">
                  <c:v>0.51581670219484199</c:v>
                </c:pt>
                <c:pt idx="753">
                  <c:v>0.51416209120767098</c:v>
                </c:pt>
                <c:pt idx="754">
                  <c:v>0.51388632270981149</c:v>
                </c:pt>
                <c:pt idx="755">
                  <c:v>0.51361055421194957</c:v>
                </c:pt>
                <c:pt idx="756">
                  <c:v>0.51333478571408697</c:v>
                </c:pt>
                <c:pt idx="757">
                  <c:v>0.51305901721622704</c:v>
                </c:pt>
                <c:pt idx="758">
                  <c:v>0.51140440622905903</c:v>
                </c:pt>
                <c:pt idx="759">
                  <c:v>0.51112863773119765</c:v>
                </c:pt>
                <c:pt idx="760">
                  <c:v>0.5108528692333355</c:v>
                </c:pt>
                <c:pt idx="761">
                  <c:v>0.51057710073547458</c:v>
                </c:pt>
                <c:pt idx="762">
                  <c:v>0.51030133223761298</c:v>
                </c:pt>
                <c:pt idx="763">
                  <c:v>0.50864672125044497</c:v>
                </c:pt>
                <c:pt idx="764">
                  <c:v>0.50837095275258304</c:v>
                </c:pt>
                <c:pt idx="765">
                  <c:v>0.508095184254722</c:v>
                </c:pt>
                <c:pt idx="766">
                  <c:v>0.50781941575686096</c:v>
                </c:pt>
                <c:pt idx="767">
                  <c:v>0.50754364725899903</c:v>
                </c:pt>
                <c:pt idx="768">
                  <c:v>0.50588903627183301</c:v>
                </c:pt>
                <c:pt idx="769">
                  <c:v>0.50561326777396698</c:v>
                </c:pt>
                <c:pt idx="770">
                  <c:v>0.50533749927610749</c:v>
                </c:pt>
                <c:pt idx="771">
                  <c:v>0.50506173077824557</c:v>
                </c:pt>
                <c:pt idx="772">
                  <c:v>0.50478596228038564</c:v>
                </c:pt>
                <c:pt idx="773">
                  <c:v>0.50313135129321596</c:v>
                </c:pt>
                <c:pt idx="774">
                  <c:v>0.50285558279535458</c:v>
                </c:pt>
                <c:pt idx="775">
                  <c:v>0.50257981429749465</c:v>
                </c:pt>
                <c:pt idx="776">
                  <c:v>0.50230404579962951</c:v>
                </c:pt>
                <c:pt idx="777">
                  <c:v>0.50202827730177302</c:v>
                </c:pt>
                <c:pt idx="778">
                  <c:v>0.50037366631460201</c:v>
                </c:pt>
                <c:pt idx="779">
                  <c:v>0.50009789781674097</c:v>
                </c:pt>
                <c:pt idx="780">
                  <c:v>0.49982212931888159</c:v>
                </c:pt>
                <c:pt idx="781">
                  <c:v>0.49954636082101889</c:v>
                </c:pt>
                <c:pt idx="782">
                  <c:v>0.49927059232315807</c:v>
                </c:pt>
                <c:pt idx="783">
                  <c:v>0.49761598133598978</c:v>
                </c:pt>
                <c:pt idx="784">
                  <c:v>0.49734021283812702</c:v>
                </c:pt>
                <c:pt idx="785">
                  <c:v>0.49706444434026636</c:v>
                </c:pt>
                <c:pt idx="786">
                  <c:v>0.4967886758424066</c:v>
                </c:pt>
                <c:pt idx="787">
                  <c:v>0.49651290734454567</c:v>
                </c:pt>
                <c:pt idx="788">
                  <c:v>0.49485829635737566</c:v>
                </c:pt>
                <c:pt idx="789">
                  <c:v>0.49458252785951501</c:v>
                </c:pt>
                <c:pt idx="790">
                  <c:v>0.49430675936165308</c:v>
                </c:pt>
                <c:pt idx="791">
                  <c:v>0.49403099086379032</c:v>
                </c:pt>
                <c:pt idx="792">
                  <c:v>0.493755222365928</c:v>
                </c:pt>
                <c:pt idx="793">
                  <c:v>0.4918248428809</c:v>
                </c:pt>
                <c:pt idx="794">
                  <c:v>0.49154907438303702</c:v>
                </c:pt>
                <c:pt idx="795">
                  <c:v>0.49127330588517598</c:v>
                </c:pt>
                <c:pt idx="796">
                  <c:v>0.49099753738731489</c:v>
                </c:pt>
                <c:pt idx="797">
                  <c:v>0.48906715790228489</c:v>
                </c:pt>
                <c:pt idx="798">
                  <c:v>0.48879138940442302</c:v>
                </c:pt>
                <c:pt idx="799">
                  <c:v>0.48851562090656098</c:v>
                </c:pt>
                <c:pt idx="800">
                  <c:v>0.48823985240869899</c:v>
                </c:pt>
                <c:pt idx="801">
                  <c:v>0.48630947292367166</c:v>
                </c:pt>
                <c:pt idx="802">
                  <c:v>0.48603370442580901</c:v>
                </c:pt>
                <c:pt idx="803">
                  <c:v>0.48575793592794841</c:v>
                </c:pt>
                <c:pt idx="804">
                  <c:v>0.48548216743008754</c:v>
                </c:pt>
                <c:pt idx="805">
                  <c:v>0.48520639893222589</c:v>
                </c:pt>
                <c:pt idx="806">
                  <c:v>0.48355178794505754</c:v>
                </c:pt>
                <c:pt idx="807">
                  <c:v>0.483276019447195</c:v>
                </c:pt>
                <c:pt idx="808">
                  <c:v>0.48300025094933302</c:v>
                </c:pt>
                <c:pt idx="809">
                  <c:v>0.48272448245147198</c:v>
                </c:pt>
                <c:pt idx="810">
                  <c:v>0.48244871395361177</c:v>
                </c:pt>
                <c:pt idx="811">
                  <c:v>0.48079410296644198</c:v>
                </c:pt>
                <c:pt idx="812">
                  <c:v>0.48051833446858</c:v>
                </c:pt>
                <c:pt idx="813">
                  <c:v>0.48024256597072013</c:v>
                </c:pt>
                <c:pt idx="814">
                  <c:v>0.4799667974728602</c:v>
                </c:pt>
                <c:pt idx="815">
                  <c:v>0.47969102897499599</c:v>
                </c:pt>
                <c:pt idx="816">
                  <c:v>0.47803641798782937</c:v>
                </c:pt>
                <c:pt idx="817">
                  <c:v>0.47776064948996638</c:v>
                </c:pt>
                <c:pt idx="818">
                  <c:v>0.47748488099210701</c:v>
                </c:pt>
                <c:pt idx="819">
                  <c:v>0.47720911249424308</c:v>
                </c:pt>
                <c:pt idx="820">
                  <c:v>0.47693334399638199</c:v>
                </c:pt>
                <c:pt idx="821">
                  <c:v>0.47527873300921436</c:v>
                </c:pt>
                <c:pt idx="822">
                  <c:v>0.47500296451135232</c:v>
                </c:pt>
                <c:pt idx="823">
                  <c:v>0.474727196013491</c:v>
                </c:pt>
                <c:pt idx="824">
                  <c:v>0.47445142751562902</c:v>
                </c:pt>
                <c:pt idx="825">
                  <c:v>0.47417565901776798</c:v>
                </c:pt>
                <c:pt idx="826">
                  <c:v>0.47252104803059874</c:v>
                </c:pt>
                <c:pt idx="827">
                  <c:v>0.47224527953273793</c:v>
                </c:pt>
                <c:pt idx="828">
                  <c:v>0.47196951103487877</c:v>
                </c:pt>
                <c:pt idx="829">
                  <c:v>0.47169374253701479</c:v>
                </c:pt>
                <c:pt idx="830">
                  <c:v>0.47141797403915536</c:v>
                </c:pt>
                <c:pt idx="831">
                  <c:v>0.46976336305198502</c:v>
                </c:pt>
                <c:pt idx="832">
                  <c:v>0.46948759455412398</c:v>
                </c:pt>
                <c:pt idx="833">
                  <c:v>0.46921182605626199</c:v>
                </c:pt>
                <c:pt idx="834">
                  <c:v>0.46893605755840101</c:v>
                </c:pt>
                <c:pt idx="835">
                  <c:v>0.46866028906054125</c:v>
                </c:pt>
                <c:pt idx="836">
                  <c:v>0.46700567807337101</c:v>
                </c:pt>
                <c:pt idx="837">
                  <c:v>0.46672990957551008</c:v>
                </c:pt>
                <c:pt idx="838">
                  <c:v>0.46645414107764954</c:v>
                </c:pt>
                <c:pt idx="839">
                  <c:v>0.466178372579788</c:v>
                </c:pt>
                <c:pt idx="840">
                  <c:v>0.46590260408192502</c:v>
                </c:pt>
                <c:pt idx="841">
                  <c:v>0.464247993094758</c:v>
                </c:pt>
                <c:pt idx="842">
                  <c:v>0.46397222459689502</c:v>
                </c:pt>
                <c:pt idx="843">
                  <c:v>0.46369645609903393</c:v>
                </c:pt>
                <c:pt idx="844">
                  <c:v>0.46342068760117389</c:v>
                </c:pt>
                <c:pt idx="845">
                  <c:v>0.46314491910331101</c:v>
                </c:pt>
                <c:pt idx="846">
                  <c:v>0.461490308116143</c:v>
                </c:pt>
                <c:pt idx="847">
                  <c:v>0.46121453961828102</c:v>
                </c:pt>
                <c:pt idx="848">
                  <c:v>0.46093877112042136</c:v>
                </c:pt>
                <c:pt idx="849">
                  <c:v>0.46066300262255899</c:v>
                </c:pt>
                <c:pt idx="850">
                  <c:v>0.46038723412469801</c:v>
                </c:pt>
                <c:pt idx="851">
                  <c:v>0.45845685463966801</c:v>
                </c:pt>
                <c:pt idx="852">
                  <c:v>0.45818108614180608</c:v>
                </c:pt>
                <c:pt idx="853">
                  <c:v>0.45790531764394432</c:v>
                </c:pt>
                <c:pt idx="854">
                  <c:v>0.457629549146083</c:v>
                </c:pt>
                <c:pt idx="855">
                  <c:v>0.45569916966105301</c:v>
                </c:pt>
                <c:pt idx="856">
                  <c:v>0.45542340116319202</c:v>
                </c:pt>
                <c:pt idx="857">
                  <c:v>0.45514763266532876</c:v>
                </c:pt>
                <c:pt idx="858">
                  <c:v>0.45487186416747077</c:v>
                </c:pt>
                <c:pt idx="859">
                  <c:v>0.452941484682439</c:v>
                </c:pt>
                <c:pt idx="860">
                  <c:v>0.45266571618457702</c:v>
                </c:pt>
                <c:pt idx="861">
                  <c:v>0.45238994768671598</c:v>
                </c:pt>
                <c:pt idx="862">
                  <c:v>0.45211417918885666</c:v>
                </c:pt>
                <c:pt idx="863">
                  <c:v>0.45018379970382538</c:v>
                </c:pt>
                <c:pt idx="864">
                  <c:v>0.44990803120596407</c:v>
                </c:pt>
                <c:pt idx="865">
                  <c:v>0.44963226270810203</c:v>
                </c:pt>
                <c:pt idx="866">
                  <c:v>0.44935649421024154</c:v>
                </c:pt>
                <c:pt idx="867">
                  <c:v>0.44908072571238</c:v>
                </c:pt>
                <c:pt idx="868">
                  <c:v>0.44742611472521138</c:v>
                </c:pt>
                <c:pt idx="869">
                  <c:v>0.44715034622734906</c:v>
                </c:pt>
                <c:pt idx="870">
                  <c:v>0.44687457772949007</c:v>
                </c:pt>
                <c:pt idx="871">
                  <c:v>0.44659880923162631</c:v>
                </c:pt>
                <c:pt idx="872">
                  <c:v>0.44632304073376505</c:v>
                </c:pt>
                <c:pt idx="873">
                  <c:v>0.44466842974659593</c:v>
                </c:pt>
                <c:pt idx="874">
                  <c:v>0.44439266124873594</c:v>
                </c:pt>
                <c:pt idx="875">
                  <c:v>0.44411689275087524</c:v>
                </c:pt>
                <c:pt idx="876">
                  <c:v>0.44384112425301175</c:v>
                </c:pt>
                <c:pt idx="877">
                  <c:v>0.44356535575515105</c:v>
                </c:pt>
                <c:pt idx="878">
                  <c:v>0.44191074476798231</c:v>
                </c:pt>
                <c:pt idx="879">
                  <c:v>0.44163497627012105</c:v>
                </c:pt>
                <c:pt idx="880">
                  <c:v>0.44135920777226006</c:v>
                </c:pt>
                <c:pt idx="881">
                  <c:v>0.4410834392743983</c:v>
                </c:pt>
                <c:pt idx="882">
                  <c:v>0.44080767077653704</c:v>
                </c:pt>
                <c:pt idx="883">
                  <c:v>0.43915305978936808</c:v>
                </c:pt>
                <c:pt idx="884">
                  <c:v>0.43887729129150854</c:v>
                </c:pt>
                <c:pt idx="885">
                  <c:v>0.438601522793646</c:v>
                </c:pt>
                <c:pt idx="886">
                  <c:v>0.43832575429578513</c:v>
                </c:pt>
                <c:pt idx="887">
                  <c:v>0.43804998579792348</c:v>
                </c:pt>
                <c:pt idx="888">
                  <c:v>0.43639537481075513</c:v>
                </c:pt>
                <c:pt idx="889">
                  <c:v>0.43611960631289454</c:v>
                </c:pt>
                <c:pt idx="890">
                  <c:v>0.43584383781503189</c:v>
                </c:pt>
                <c:pt idx="891">
                  <c:v>0.43556806931717207</c:v>
                </c:pt>
                <c:pt idx="892">
                  <c:v>0.43529230081930798</c:v>
                </c:pt>
                <c:pt idx="893">
                  <c:v>0.43363768983214113</c:v>
                </c:pt>
                <c:pt idx="894">
                  <c:v>0.43336192133428025</c:v>
                </c:pt>
                <c:pt idx="895">
                  <c:v>0.43308615283641738</c:v>
                </c:pt>
                <c:pt idx="896">
                  <c:v>0.43281038433855801</c:v>
                </c:pt>
                <c:pt idx="897">
                  <c:v>0.43253461584069536</c:v>
                </c:pt>
                <c:pt idx="898">
                  <c:v>0.43088000485352701</c:v>
                </c:pt>
                <c:pt idx="899">
                  <c:v>0.43060423635566542</c:v>
                </c:pt>
                <c:pt idx="900">
                  <c:v>0.43032846785780643</c:v>
                </c:pt>
                <c:pt idx="901">
                  <c:v>0.43005269935994367</c:v>
                </c:pt>
                <c:pt idx="902">
                  <c:v>0.42977693086208113</c:v>
                </c:pt>
                <c:pt idx="903">
                  <c:v>0.428122319874913</c:v>
                </c:pt>
                <c:pt idx="904">
                  <c:v>0.42784655137705202</c:v>
                </c:pt>
                <c:pt idx="905">
                  <c:v>0.42757078287919054</c:v>
                </c:pt>
                <c:pt idx="906">
                  <c:v>0.42729501438132611</c:v>
                </c:pt>
                <c:pt idx="907">
                  <c:v>0.42701924588346707</c:v>
                </c:pt>
                <c:pt idx="908">
                  <c:v>0.42508886639843807</c:v>
                </c:pt>
                <c:pt idx="909">
                  <c:v>0.42481309790057636</c:v>
                </c:pt>
                <c:pt idx="910">
                  <c:v>0.42453732940271299</c:v>
                </c:pt>
                <c:pt idx="911">
                  <c:v>0.42426156090485401</c:v>
                </c:pt>
                <c:pt idx="912">
                  <c:v>0.42233118141982301</c:v>
                </c:pt>
                <c:pt idx="913">
                  <c:v>0.42205541292196008</c:v>
                </c:pt>
                <c:pt idx="914">
                  <c:v>0.42177964442409899</c:v>
                </c:pt>
                <c:pt idx="915">
                  <c:v>0.42150387592623895</c:v>
                </c:pt>
                <c:pt idx="916">
                  <c:v>0.419573496441208</c:v>
                </c:pt>
                <c:pt idx="917">
                  <c:v>0.41929772794334602</c:v>
                </c:pt>
                <c:pt idx="918">
                  <c:v>0.41902195944548498</c:v>
                </c:pt>
                <c:pt idx="919">
                  <c:v>0.41874619094762389</c:v>
                </c:pt>
                <c:pt idx="920">
                  <c:v>0.41681581146259389</c:v>
                </c:pt>
                <c:pt idx="921">
                  <c:v>0.41654004296473202</c:v>
                </c:pt>
                <c:pt idx="922">
                  <c:v>0.41626427446687098</c:v>
                </c:pt>
                <c:pt idx="923">
                  <c:v>0.4159885059690116</c:v>
                </c:pt>
                <c:pt idx="924">
                  <c:v>0.41405812648397899</c:v>
                </c:pt>
                <c:pt idx="925">
                  <c:v>0.41378235798611801</c:v>
                </c:pt>
                <c:pt idx="926">
                  <c:v>0.41350658948825741</c:v>
                </c:pt>
                <c:pt idx="927">
                  <c:v>0.41323082099039499</c:v>
                </c:pt>
                <c:pt idx="928">
                  <c:v>0.41295505249253373</c:v>
                </c:pt>
                <c:pt idx="929">
                  <c:v>0.41130044150536532</c:v>
                </c:pt>
                <c:pt idx="930">
                  <c:v>0.411024673007506</c:v>
                </c:pt>
                <c:pt idx="931">
                  <c:v>0.41074890450964313</c:v>
                </c:pt>
                <c:pt idx="932">
                  <c:v>0.41047313601178093</c:v>
                </c:pt>
                <c:pt idx="933">
                  <c:v>0.41019736751392</c:v>
                </c:pt>
                <c:pt idx="934">
                  <c:v>0.40854275652675093</c:v>
                </c:pt>
                <c:pt idx="935">
                  <c:v>0.40826698802889089</c:v>
                </c:pt>
                <c:pt idx="936">
                  <c:v>0.40799121953102779</c:v>
                </c:pt>
                <c:pt idx="937">
                  <c:v>0.40771545103316675</c:v>
                </c:pt>
                <c:pt idx="938">
                  <c:v>0.40743968253530499</c:v>
                </c:pt>
                <c:pt idx="939">
                  <c:v>0.40578507154813676</c:v>
                </c:pt>
                <c:pt idx="940">
                  <c:v>0.40550930305027538</c:v>
                </c:pt>
                <c:pt idx="941">
                  <c:v>0.40523353455241379</c:v>
                </c:pt>
                <c:pt idx="942">
                  <c:v>0.40495776605455436</c:v>
                </c:pt>
                <c:pt idx="943">
                  <c:v>0.40468199755669132</c:v>
                </c:pt>
                <c:pt idx="944">
                  <c:v>0.40302738656952308</c:v>
                </c:pt>
                <c:pt idx="945">
                  <c:v>0.40275161807166099</c:v>
                </c:pt>
                <c:pt idx="946">
                  <c:v>0.402475849573801</c:v>
                </c:pt>
                <c:pt idx="947">
                  <c:v>0.40220008107593802</c:v>
                </c:pt>
                <c:pt idx="948">
                  <c:v>0.40192431257807698</c:v>
                </c:pt>
                <c:pt idx="949">
                  <c:v>0.40026970159090802</c:v>
                </c:pt>
                <c:pt idx="950">
                  <c:v>0.39999393309304854</c:v>
                </c:pt>
                <c:pt idx="951">
                  <c:v>0.39971816459518689</c:v>
                </c:pt>
                <c:pt idx="952">
                  <c:v>0.39944239609732513</c:v>
                </c:pt>
                <c:pt idx="953">
                  <c:v>0.3991666275994652</c:v>
                </c:pt>
                <c:pt idx="954">
                  <c:v>0.39751201661229513</c:v>
                </c:pt>
                <c:pt idx="955">
                  <c:v>0.39723624811443298</c:v>
                </c:pt>
                <c:pt idx="956">
                  <c:v>0.39696047961657366</c:v>
                </c:pt>
                <c:pt idx="957">
                  <c:v>0.39668471111871201</c:v>
                </c:pt>
                <c:pt idx="958">
                  <c:v>0.39640894262085108</c:v>
                </c:pt>
                <c:pt idx="959">
                  <c:v>0.39475433163368101</c:v>
                </c:pt>
                <c:pt idx="960">
                  <c:v>0.39447856313582219</c:v>
                </c:pt>
                <c:pt idx="961">
                  <c:v>0.39420279463795854</c:v>
                </c:pt>
                <c:pt idx="962">
                  <c:v>0.393927026140097</c:v>
                </c:pt>
                <c:pt idx="963">
                  <c:v>0.39365125764223502</c:v>
                </c:pt>
                <c:pt idx="964">
                  <c:v>0.39172087815720702</c:v>
                </c:pt>
                <c:pt idx="965">
                  <c:v>0.39144510965934454</c:v>
                </c:pt>
                <c:pt idx="966">
                  <c:v>0.39116934116148289</c:v>
                </c:pt>
                <c:pt idx="967">
                  <c:v>0.39089357266362112</c:v>
                </c:pt>
                <c:pt idx="968">
                  <c:v>0.38896319317859113</c:v>
                </c:pt>
                <c:pt idx="969">
                  <c:v>0.38868742468072898</c:v>
                </c:pt>
                <c:pt idx="970">
                  <c:v>0.38841165618286966</c:v>
                </c:pt>
                <c:pt idx="971">
                  <c:v>0.38813588768500701</c:v>
                </c:pt>
                <c:pt idx="972">
                  <c:v>0.38620550819997701</c:v>
                </c:pt>
                <c:pt idx="973">
                  <c:v>0.38592973970211641</c:v>
                </c:pt>
                <c:pt idx="974">
                  <c:v>0.3856539712042566</c:v>
                </c:pt>
                <c:pt idx="975">
                  <c:v>0.385378202706393</c:v>
                </c:pt>
                <c:pt idx="976">
                  <c:v>0.383447823221363</c:v>
                </c:pt>
                <c:pt idx="977">
                  <c:v>0.38317205472350102</c:v>
                </c:pt>
                <c:pt idx="978">
                  <c:v>0.38289628622564076</c:v>
                </c:pt>
                <c:pt idx="979">
                  <c:v>0.38262051772777977</c:v>
                </c:pt>
                <c:pt idx="980">
                  <c:v>0.38069013824274889</c:v>
                </c:pt>
                <c:pt idx="981">
                  <c:v>0.38041436974488968</c:v>
                </c:pt>
                <c:pt idx="982">
                  <c:v>0.38013860124702636</c:v>
                </c:pt>
                <c:pt idx="983">
                  <c:v>0.37986283274916566</c:v>
                </c:pt>
                <c:pt idx="984">
                  <c:v>0.37793245326413438</c:v>
                </c:pt>
                <c:pt idx="985">
                  <c:v>0.37765668476627301</c:v>
                </c:pt>
                <c:pt idx="986">
                  <c:v>0.37738091626841308</c:v>
                </c:pt>
                <c:pt idx="987">
                  <c:v>0.37710514777055032</c:v>
                </c:pt>
                <c:pt idx="988">
                  <c:v>0.37517476828552154</c:v>
                </c:pt>
                <c:pt idx="989">
                  <c:v>0.37489899978766067</c:v>
                </c:pt>
                <c:pt idx="990">
                  <c:v>0.37462323128979813</c:v>
                </c:pt>
                <c:pt idx="991">
                  <c:v>0.37434746279193598</c:v>
                </c:pt>
                <c:pt idx="992">
                  <c:v>0.37407169429407577</c:v>
                </c:pt>
                <c:pt idx="993">
                  <c:v>0.37241708330690754</c:v>
                </c:pt>
                <c:pt idx="994">
                  <c:v>0.37214131480904489</c:v>
                </c:pt>
                <c:pt idx="995">
                  <c:v>0.37186554631118302</c:v>
                </c:pt>
                <c:pt idx="996">
                  <c:v>0.37158977781332236</c:v>
                </c:pt>
                <c:pt idx="997">
                  <c:v>0.3713140093154626</c:v>
                </c:pt>
                <c:pt idx="998">
                  <c:v>0.36965939832829098</c:v>
                </c:pt>
                <c:pt idx="999">
                  <c:v>0.36938362983043166</c:v>
                </c:pt>
                <c:pt idx="1000">
                  <c:v>0.36910786133257101</c:v>
                </c:pt>
                <c:pt idx="1001">
                  <c:v>0.36883209283470841</c:v>
                </c:pt>
                <c:pt idx="1002">
                  <c:v>0.36855632433684754</c:v>
                </c:pt>
                <c:pt idx="1003">
                  <c:v>0.36690171334967908</c:v>
                </c:pt>
                <c:pt idx="1004">
                  <c:v>0.36662594485181632</c:v>
                </c:pt>
                <c:pt idx="1005">
                  <c:v>0.366350176353956</c:v>
                </c:pt>
                <c:pt idx="1006">
                  <c:v>0.36607440785609413</c:v>
                </c:pt>
                <c:pt idx="1007">
                  <c:v>0.36579863935823198</c:v>
                </c:pt>
                <c:pt idx="1008">
                  <c:v>0.36414402837106302</c:v>
                </c:pt>
                <c:pt idx="1009">
                  <c:v>0.36386825987320354</c:v>
                </c:pt>
                <c:pt idx="1010">
                  <c:v>0.36359249137534178</c:v>
                </c:pt>
                <c:pt idx="1011">
                  <c:v>0.36331672287748107</c:v>
                </c:pt>
                <c:pt idx="1012">
                  <c:v>0.36304095437961936</c:v>
                </c:pt>
                <c:pt idx="1013">
                  <c:v>0.36111057489458936</c:v>
                </c:pt>
                <c:pt idx="1014">
                  <c:v>0.36083480639672638</c:v>
                </c:pt>
                <c:pt idx="1015">
                  <c:v>0.36055903789886601</c:v>
                </c:pt>
                <c:pt idx="1016">
                  <c:v>0.36028326940100308</c:v>
                </c:pt>
                <c:pt idx="1017">
                  <c:v>0.35835288991597508</c:v>
                </c:pt>
                <c:pt idx="1018">
                  <c:v>0.35807712141811199</c:v>
                </c:pt>
                <c:pt idx="1019">
                  <c:v>0.357801352920252</c:v>
                </c:pt>
                <c:pt idx="1020">
                  <c:v>0.35752558442238902</c:v>
                </c:pt>
                <c:pt idx="1021">
                  <c:v>0.35559520493735902</c:v>
                </c:pt>
                <c:pt idx="1022">
                  <c:v>0.35531943643949798</c:v>
                </c:pt>
                <c:pt idx="1023">
                  <c:v>0.35504366794163689</c:v>
                </c:pt>
                <c:pt idx="1024">
                  <c:v>0.35476789944377501</c:v>
                </c:pt>
                <c:pt idx="1025">
                  <c:v>0.35283751995874613</c:v>
                </c:pt>
                <c:pt idx="1026">
                  <c:v>0.35256175146088398</c:v>
                </c:pt>
                <c:pt idx="1027">
                  <c:v>0.35228598296302238</c:v>
                </c:pt>
                <c:pt idx="1028">
                  <c:v>0.35201021446516101</c:v>
                </c:pt>
                <c:pt idx="1029">
                  <c:v>0.35007983498013101</c:v>
                </c:pt>
                <c:pt idx="1030">
                  <c:v>0.34980406648227041</c:v>
                </c:pt>
                <c:pt idx="1031">
                  <c:v>0.3495282979844106</c:v>
                </c:pt>
                <c:pt idx="1032">
                  <c:v>0.34925252948654706</c:v>
                </c:pt>
                <c:pt idx="1033">
                  <c:v>0.34732215000151706</c:v>
                </c:pt>
                <c:pt idx="1034">
                  <c:v>0.34704638150365624</c:v>
                </c:pt>
                <c:pt idx="1035">
                  <c:v>0.34677061300579431</c:v>
                </c:pt>
                <c:pt idx="1036">
                  <c:v>0.34649484450793305</c:v>
                </c:pt>
                <c:pt idx="1037">
                  <c:v>0.34456446502290483</c:v>
                </c:pt>
                <c:pt idx="1038">
                  <c:v>0.34428869652504224</c:v>
                </c:pt>
                <c:pt idx="1039">
                  <c:v>0.34401292802718031</c:v>
                </c:pt>
                <c:pt idx="1040">
                  <c:v>0.34373715952931705</c:v>
                </c:pt>
                <c:pt idx="1041">
                  <c:v>0.34180678004428977</c:v>
                </c:pt>
                <c:pt idx="1042">
                  <c:v>0.34153101154642679</c:v>
                </c:pt>
                <c:pt idx="1043">
                  <c:v>0.34125524304856603</c:v>
                </c:pt>
                <c:pt idx="1044">
                  <c:v>0.34097947455070438</c:v>
                </c:pt>
                <c:pt idx="1045">
                  <c:v>0.33904909506567554</c:v>
                </c:pt>
                <c:pt idx="1046">
                  <c:v>0.338773326567814</c:v>
                </c:pt>
                <c:pt idx="1047">
                  <c:v>0.33849755806995313</c:v>
                </c:pt>
                <c:pt idx="1048">
                  <c:v>0.33822178957209148</c:v>
                </c:pt>
                <c:pt idx="1049">
                  <c:v>0.33794602107423077</c:v>
                </c:pt>
                <c:pt idx="1050">
                  <c:v>0.33629141008705998</c:v>
                </c:pt>
                <c:pt idx="1051">
                  <c:v>0.33601564158919989</c:v>
                </c:pt>
                <c:pt idx="1052">
                  <c:v>0.33573987309133702</c:v>
                </c:pt>
                <c:pt idx="1053">
                  <c:v>0.33546410459347736</c:v>
                </c:pt>
                <c:pt idx="1054">
                  <c:v>0.33518833609561655</c:v>
                </c:pt>
                <c:pt idx="1055">
                  <c:v>0.33353372510844737</c:v>
                </c:pt>
                <c:pt idx="1056">
                  <c:v>0.33325795661058499</c:v>
                </c:pt>
                <c:pt idx="1057">
                  <c:v>0.33298218811272501</c:v>
                </c:pt>
                <c:pt idx="1058">
                  <c:v>0.33270641961486408</c:v>
                </c:pt>
                <c:pt idx="1059">
                  <c:v>0.33243065111700154</c:v>
                </c:pt>
                <c:pt idx="1060">
                  <c:v>0.33077604012983342</c:v>
                </c:pt>
                <c:pt idx="1061">
                  <c:v>0.33050027163197154</c:v>
                </c:pt>
                <c:pt idx="1062">
                  <c:v>0.330224503134111</c:v>
                </c:pt>
                <c:pt idx="1063">
                  <c:v>0.32994873463624913</c:v>
                </c:pt>
                <c:pt idx="1064">
                  <c:v>0.32967296613838742</c:v>
                </c:pt>
                <c:pt idx="1065">
                  <c:v>0.32774258665335598</c:v>
                </c:pt>
                <c:pt idx="1066">
                  <c:v>0.32746681815549677</c:v>
                </c:pt>
                <c:pt idx="1067">
                  <c:v>0.32719104965763401</c:v>
                </c:pt>
                <c:pt idx="1068">
                  <c:v>0.3269152811597742</c:v>
                </c:pt>
                <c:pt idx="1069">
                  <c:v>0.32498490167474514</c:v>
                </c:pt>
                <c:pt idx="1070">
                  <c:v>0.32470913317688138</c:v>
                </c:pt>
                <c:pt idx="1071">
                  <c:v>0.32443336467902001</c:v>
                </c:pt>
                <c:pt idx="1072">
                  <c:v>0.32415759618115808</c:v>
                </c:pt>
                <c:pt idx="1073">
                  <c:v>0.32222721669612803</c:v>
                </c:pt>
                <c:pt idx="1074">
                  <c:v>0.32195144819826732</c:v>
                </c:pt>
                <c:pt idx="1075">
                  <c:v>0.32167567970040695</c:v>
                </c:pt>
                <c:pt idx="1076">
                  <c:v>0.32139991120254602</c:v>
                </c:pt>
                <c:pt idx="1077">
                  <c:v>0.31946953171751513</c:v>
                </c:pt>
                <c:pt idx="1078">
                  <c:v>0.31919376321965459</c:v>
                </c:pt>
                <c:pt idx="1079">
                  <c:v>0.31891799472179189</c:v>
                </c:pt>
                <c:pt idx="1080">
                  <c:v>0.31864222622393001</c:v>
                </c:pt>
                <c:pt idx="1081">
                  <c:v>0.31671184673890002</c:v>
                </c:pt>
                <c:pt idx="1082">
                  <c:v>0.31643607824103798</c:v>
                </c:pt>
                <c:pt idx="1083">
                  <c:v>0.31616030974317738</c:v>
                </c:pt>
                <c:pt idx="1084">
                  <c:v>0.31588454124531701</c:v>
                </c:pt>
                <c:pt idx="1085">
                  <c:v>0.31395416176028801</c:v>
                </c:pt>
                <c:pt idx="1086">
                  <c:v>0.31367839326242608</c:v>
                </c:pt>
                <c:pt idx="1087">
                  <c:v>0.31340262476456454</c:v>
                </c:pt>
                <c:pt idx="1088">
                  <c:v>0.313126856266702</c:v>
                </c:pt>
                <c:pt idx="1089">
                  <c:v>0.311196476781672</c:v>
                </c:pt>
                <c:pt idx="1090">
                  <c:v>0.31092070828381202</c:v>
                </c:pt>
                <c:pt idx="1091">
                  <c:v>0.31064493978595048</c:v>
                </c:pt>
                <c:pt idx="1092">
                  <c:v>0.31036917128808877</c:v>
                </c:pt>
                <c:pt idx="1093">
                  <c:v>0.30843879180305878</c:v>
                </c:pt>
                <c:pt idx="1094">
                  <c:v>0.30816302330519602</c:v>
                </c:pt>
                <c:pt idx="1095">
                  <c:v>0.30788725480733398</c:v>
                </c:pt>
                <c:pt idx="1096">
                  <c:v>0.30761148630947466</c:v>
                </c:pt>
                <c:pt idx="1097">
                  <c:v>0.30568110682444466</c:v>
                </c:pt>
                <c:pt idx="1098">
                  <c:v>0.30540533832658201</c:v>
                </c:pt>
                <c:pt idx="1099">
                  <c:v>0.30512956982872141</c:v>
                </c:pt>
                <c:pt idx="1100">
                  <c:v>0.3048538013308616</c:v>
                </c:pt>
                <c:pt idx="1101">
                  <c:v>0.30292342184583054</c:v>
                </c:pt>
                <c:pt idx="1102">
                  <c:v>0.302647653347969</c:v>
                </c:pt>
                <c:pt idx="1103">
                  <c:v>0.30237188485010713</c:v>
                </c:pt>
                <c:pt idx="1104">
                  <c:v>0.30209611635224642</c:v>
                </c:pt>
                <c:pt idx="1105">
                  <c:v>0.30182034785438477</c:v>
                </c:pt>
                <c:pt idx="1106">
                  <c:v>0.30016573686721498</c:v>
                </c:pt>
                <c:pt idx="1107">
                  <c:v>0.29988996836935566</c:v>
                </c:pt>
                <c:pt idx="1108">
                  <c:v>0.29961419987149313</c:v>
                </c:pt>
                <c:pt idx="1109">
                  <c:v>0.29933843137363236</c:v>
                </c:pt>
                <c:pt idx="1110">
                  <c:v>0.29906266287577066</c:v>
                </c:pt>
                <c:pt idx="1111">
                  <c:v>0.29740805188860236</c:v>
                </c:pt>
                <c:pt idx="1112">
                  <c:v>0.29713228339073938</c:v>
                </c:pt>
                <c:pt idx="1113">
                  <c:v>0.29685651489288001</c:v>
                </c:pt>
                <c:pt idx="1114">
                  <c:v>0.29658074639501741</c:v>
                </c:pt>
                <c:pt idx="1115">
                  <c:v>0.2963049778971576</c:v>
                </c:pt>
                <c:pt idx="1116">
                  <c:v>0.29437459841212532</c:v>
                </c:pt>
                <c:pt idx="1117">
                  <c:v>0.29409882991426595</c:v>
                </c:pt>
                <c:pt idx="1118">
                  <c:v>0.29382306141640313</c:v>
                </c:pt>
                <c:pt idx="1119">
                  <c:v>0.29354729291854098</c:v>
                </c:pt>
                <c:pt idx="1120">
                  <c:v>0.29161691343351098</c:v>
                </c:pt>
                <c:pt idx="1121">
                  <c:v>0.29134114493565089</c:v>
                </c:pt>
                <c:pt idx="1122">
                  <c:v>0.29106537643778801</c:v>
                </c:pt>
                <c:pt idx="1123">
                  <c:v>0.29078960793992836</c:v>
                </c:pt>
                <c:pt idx="1124">
                  <c:v>0.28885922845489698</c:v>
                </c:pt>
                <c:pt idx="1125">
                  <c:v>0.28858345995703538</c:v>
                </c:pt>
                <c:pt idx="1126">
                  <c:v>0.28830769145917501</c:v>
                </c:pt>
                <c:pt idx="1127">
                  <c:v>0.28803192296131275</c:v>
                </c:pt>
                <c:pt idx="1128">
                  <c:v>0.28610154347628303</c:v>
                </c:pt>
                <c:pt idx="1129">
                  <c:v>0.28582577497842254</c:v>
                </c:pt>
                <c:pt idx="1130">
                  <c:v>0.28555000648056</c:v>
                </c:pt>
                <c:pt idx="1131">
                  <c:v>0.28527423798269913</c:v>
                </c:pt>
                <c:pt idx="1132">
                  <c:v>0.28334385849766802</c:v>
                </c:pt>
                <c:pt idx="1133">
                  <c:v>0.28306808999980954</c:v>
                </c:pt>
                <c:pt idx="1134">
                  <c:v>0.282792321501946</c:v>
                </c:pt>
                <c:pt idx="1135">
                  <c:v>0.28251655300408512</c:v>
                </c:pt>
                <c:pt idx="1136">
                  <c:v>0.28058617351905607</c:v>
                </c:pt>
                <c:pt idx="1137">
                  <c:v>0.28031040502119298</c:v>
                </c:pt>
                <c:pt idx="1138">
                  <c:v>0.28003463652333099</c:v>
                </c:pt>
                <c:pt idx="1139">
                  <c:v>0.27975886802547101</c:v>
                </c:pt>
                <c:pt idx="1140">
                  <c:v>0.27782848854044201</c:v>
                </c:pt>
                <c:pt idx="1141">
                  <c:v>0.27755272004257908</c:v>
                </c:pt>
                <c:pt idx="1142">
                  <c:v>0.27727695154471732</c:v>
                </c:pt>
                <c:pt idx="1143">
                  <c:v>0.27700118304685695</c:v>
                </c:pt>
                <c:pt idx="1144">
                  <c:v>0.275070803561827</c:v>
                </c:pt>
                <c:pt idx="1145">
                  <c:v>0.27479503506396474</c:v>
                </c:pt>
                <c:pt idx="1146">
                  <c:v>0.27451926656610293</c:v>
                </c:pt>
                <c:pt idx="1147">
                  <c:v>0.274243498068242</c:v>
                </c:pt>
                <c:pt idx="1148">
                  <c:v>0.272313118583212</c:v>
                </c:pt>
                <c:pt idx="1149">
                  <c:v>0.27203735008534979</c:v>
                </c:pt>
                <c:pt idx="1150">
                  <c:v>0.27176158158748898</c:v>
                </c:pt>
                <c:pt idx="1151">
                  <c:v>0.27148581308962966</c:v>
                </c:pt>
                <c:pt idx="1152">
                  <c:v>0.26955543360459799</c:v>
                </c:pt>
                <c:pt idx="1153">
                  <c:v>0.26927966510673601</c:v>
                </c:pt>
                <c:pt idx="1154">
                  <c:v>0.26900389660887508</c:v>
                </c:pt>
                <c:pt idx="1155">
                  <c:v>0.26872812811101399</c:v>
                </c:pt>
                <c:pt idx="1156">
                  <c:v>0.26679774862598199</c:v>
                </c:pt>
                <c:pt idx="1157">
                  <c:v>0.266521980128122</c:v>
                </c:pt>
                <c:pt idx="1158">
                  <c:v>0.26624621163026102</c:v>
                </c:pt>
                <c:pt idx="1159">
                  <c:v>0.26597044313239898</c:v>
                </c:pt>
                <c:pt idx="1160">
                  <c:v>0.265694674634538</c:v>
                </c:pt>
                <c:pt idx="1161">
                  <c:v>0.26404006364736898</c:v>
                </c:pt>
                <c:pt idx="1162">
                  <c:v>0.26376429514950889</c:v>
                </c:pt>
                <c:pt idx="1163">
                  <c:v>0.26348852665164813</c:v>
                </c:pt>
                <c:pt idx="1164">
                  <c:v>0.26321275815378475</c:v>
                </c:pt>
                <c:pt idx="1165">
                  <c:v>0.26293698965592432</c:v>
                </c:pt>
                <c:pt idx="1166">
                  <c:v>0.26100661017089438</c:v>
                </c:pt>
                <c:pt idx="1167">
                  <c:v>0.26073084167303179</c:v>
                </c:pt>
                <c:pt idx="1168">
                  <c:v>0.26045507317517108</c:v>
                </c:pt>
                <c:pt idx="1169">
                  <c:v>0.26017930467730999</c:v>
                </c:pt>
                <c:pt idx="1170">
                  <c:v>0.25824892519228032</c:v>
                </c:pt>
                <c:pt idx="1171">
                  <c:v>0.257973156694418</c:v>
                </c:pt>
                <c:pt idx="1172">
                  <c:v>0.25769738819655674</c:v>
                </c:pt>
                <c:pt idx="1173">
                  <c:v>0.25742161969869598</c:v>
                </c:pt>
                <c:pt idx="1174">
                  <c:v>0.25549124021366493</c:v>
                </c:pt>
                <c:pt idx="1175">
                  <c:v>0.25521547171580489</c:v>
                </c:pt>
                <c:pt idx="1176">
                  <c:v>0.25493970321794412</c:v>
                </c:pt>
                <c:pt idx="1177">
                  <c:v>0.25466393472008075</c:v>
                </c:pt>
                <c:pt idx="1178">
                  <c:v>0.25273355523505076</c:v>
                </c:pt>
                <c:pt idx="1179">
                  <c:v>0.25245778673718999</c:v>
                </c:pt>
                <c:pt idx="1180">
                  <c:v>0.25218201823932901</c:v>
                </c:pt>
                <c:pt idx="1181">
                  <c:v>0.25190624974146708</c:v>
                </c:pt>
                <c:pt idx="1182">
                  <c:v>0.24997587025643744</c:v>
                </c:pt>
                <c:pt idx="1183">
                  <c:v>0.24970010175857599</c:v>
                </c:pt>
                <c:pt idx="1184">
                  <c:v>0.2494243332607145</c:v>
                </c:pt>
                <c:pt idx="1185">
                  <c:v>0.24914856476285299</c:v>
                </c:pt>
                <c:pt idx="1186">
                  <c:v>0.2472181852778243</c:v>
                </c:pt>
                <c:pt idx="1187">
                  <c:v>0.24694241677996301</c:v>
                </c:pt>
                <c:pt idx="1188">
                  <c:v>0.24666664828210041</c:v>
                </c:pt>
                <c:pt idx="1189">
                  <c:v>0.24639087978423899</c:v>
                </c:pt>
                <c:pt idx="1190">
                  <c:v>0.24446050029920899</c:v>
                </c:pt>
                <c:pt idx="1191">
                  <c:v>0.24418473180134753</c:v>
                </c:pt>
                <c:pt idx="1192">
                  <c:v>0.24390896330348599</c:v>
                </c:pt>
                <c:pt idx="1193">
                  <c:v>0.24363319480562554</c:v>
                </c:pt>
                <c:pt idx="1194">
                  <c:v>0.24170281532059501</c:v>
                </c:pt>
                <c:pt idx="1195">
                  <c:v>0.24142704682273392</c:v>
                </c:pt>
                <c:pt idx="1196">
                  <c:v>0.24115127832487188</c:v>
                </c:pt>
                <c:pt idx="1197">
                  <c:v>0.240875509827011</c:v>
                </c:pt>
                <c:pt idx="1198">
                  <c:v>0.238945130341981</c:v>
                </c:pt>
                <c:pt idx="1199">
                  <c:v>0.23866936184411899</c:v>
                </c:pt>
                <c:pt idx="1200">
                  <c:v>0.23839359334625801</c:v>
                </c:pt>
                <c:pt idx="1201">
                  <c:v>0.23811782484839641</c:v>
                </c:pt>
                <c:pt idx="1202">
                  <c:v>0.23618744536336644</c:v>
                </c:pt>
                <c:pt idx="1203">
                  <c:v>0.23591167686550499</c:v>
                </c:pt>
                <c:pt idx="1204">
                  <c:v>0.235635908367644</c:v>
                </c:pt>
                <c:pt idx="1205">
                  <c:v>0.23536013986978199</c:v>
                </c:pt>
                <c:pt idx="1206">
                  <c:v>0.23342976038475197</c:v>
                </c:pt>
                <c:pt idx="1207">
                  <c:v>0.23315399188689162</c:v>
                </c:pt>
                <c:pt idx="1208">
                  <c:v>0.232878223389029</c:v>
                </c:pt>
                <c:pt idx="1209">
                  <c:v>0.23260245489116857</c:v>
                </c:pt>
                <c:pt idx="1210">
                  <c:v>0.230396306908277</c:v>
                </c:pt>
                <c:pt idx="1211">
                  <c:v>0.23012053841041497</c:v>
                </c:pt>
                <c:pt idx="1212">
                  <c:v>0.22984476991255387</c:v>
                </c:pt>
                <c:pt idx="1213">
                  <c:v>0.22956900141469341</c:v>
                </c:pt>
                <c:pt idx="1214">
                  <c:v>0.22763862192966167</c:v>
                </c:pt>
                <c:pt idx="1215">
                  <c:v>0.22736285343180104</c:v>
                </c:pt>
                <c:pt idx="1216">
                  <c:v>0.22708708493394003</c:v>
                </c:pt>
                <c:pt idx="1217">
                  <c:v>0.22681131643607821</c:v>
                </c:pt>
                <c:pt idx="1218">
                  <c:v>0.22488093695104797</c:v>
                </c:pt>
                <c:pt idx="1219">
                  <c:v>0.22460516845318687</c:v>
                </c:pt>
                <c:pt idx="1220">
                  <c:v>0.22432939995532641</c:v>
                </c:pt>
                <c:pt idx="1221">
                  <c:v>0.22405363145746462</c:v>
                </c:pt>
                <c:pt idx="1222">
                  <c:v>0.22212325197243404</c:v>
                </c:pt>
                <c:pt idx="1223">
                  <c:v>0.22184748347457353</c:v>
                </c:pt>
                <c:pt idx="1224">
                  <c:v>0.22157171497671049</c:v>
                </c:pt>
                <c:pt idx="1225">
                  <c:v>0.22129594647885004</c:v>
                </c:pt>
                <c:pt idx="1226">
                  <c:v>0.21936556699382001</c:v>
                </c:pt>
                <c:pt idx="1227">
                  <c:v>0.21908979849595941</c:v>
                </c:pt>
                <c:pt idx="1228">
                  <c:v>0.21881402999809699</c:v>
                </c:pt>
                <c:pt idx="1229">
                  <c:v>0.21853826150023692</c:v>
                </c:pt>
                <c:pt idx="1230">
                  <c:v>0.21660788201520653</c:v>
                </c:pt>
                <c:pt idx="1231">
                  <c:v>0.21633211351734477</c:v>
                </c:pt>
                <c:pt idx="1232">
                  <c:v>0.21605634501948354</c:v>
                </c:pt>
                <c:pt idx="1233">
                  <c:v>0.21578057652162241</c:v>
                </c:pt>
                <c:pt idx="1234">
                  <c:v>0.21385019703659244</c:v>
                </c:pt>
                <c:pt idx="1235">
                  <c:v>0.21357442853872999</c:v>
                </c:pt>
                <c:pt idx="1236">
                  <c:v>0.21329866004086948</c:v>
                </c:pt>
                <c:pt idx="1237">
                  <c:v>0.21302289154300799</c:v>
                </c:pt>
                <c:pt idx="1238">
                  <c:v>0.21109251205797799</c:v>
                </c:pt>
                <c:pt idx="1239">
                  <c:v>0.21081674356011662</c:v>
                </c:pt>
                <c:pt idx="1240">
                  <c:v>0.21054097506225541</c:v>
                </c:pt>
                <c:pt idx="1241">
                  <c:v>0.21026520656439404</c:v>
                </c:pt>
                <c:pt idx="1242">
                  <c:v>0.20833482707936299</c:v>
                </c:pt>
                <c:pt idx="1243">
                  <c:v>0.20805905858150253</c:v>
                </c:pt>
                <c:pt idx="1244">
                  <c:v>0.20778329008364099</c:v>
                </c:pt>
                <c:pt idx="1245">
                  <c:v>0.20750752158577901</c:v>
                </c:pt>
                <c:pt idx="1246">
                  <c:v>0.20557714210074901</c:v>
                </c:pt>
                <c:pt idx="1247">
                  <c:v>0.205301373602888</c:v>
                </c:pt>
                <c:pt idx="1248">
                  <c:v>0.20502560510502599</c:v>
                </c:pt>
                <c:pt idx="1249">
                  <c:v>0.20474983660716592</c:v>
                </c:pt>
                <c:pt idx="1250">
                  <c:v>0.202819457122136</c:v>
                </c:pt>
                <c:pt idx="1251">
                  <c:v>0.20254368862427399</c:v>
                </c:pt>
                <c:pt idx="1252">
                  <c:v>0.20226792012641256</c:v>
                </c:pt>
                <c:pt idx="1253">
                  <c:v>0.201992151628551</c:v>
                </c:pt>
                <c:pt idx="1254">
                  <c:v>0.200061772143521</c:v>
                </c:pt>
                <c:pt idx="1255">
                  <c:v>0.19978600364565988</c:v>
                </c:pt>
                <c:pt idx="1256">
                  <c:v>0.19951023514779898</c:v>
                </c:pt>
                <c:pt idx="1257">
                  <c:v>0.19923446664993721</c:v>
                </c:pt>
                <c:pt idx="1258">
                  <c:v>0.19702831866704504</c:v>
                </c:pt>
                <c:pt idx="1259">
                  <c:v>0.19675255016918403</c:v>
                </c:pt>
                <c:pt idx="1260">
                  <c:v>0.19647678167132362</c:v>
                </c:pt>
                <c:pt idx="1261">
                  <c:v>0.19427063368843103</c:v>
                </c:pt>
                <c:pt idx="1262">
                  <c:v>0.19399486519057021</c:v>
                </c:pt>
                <c:pt idx="1263">
                  <c:v>0.19371909669270856</c:v>
                </c:pt>
                <c:pt idx="1264">
                  <c:v>0.19344332819484741</c:v>
                </c:pt>
                <c:pt idx="1265">
                  <c:v>0.19151294870981703</c:v>
                </c:pt>
                <c:pt idx="1266">
                  <c:v>0.19123718021195601</c:v>
                </c:pt>
                <c:pt idx="1267">
                  <c:v>0.19096141171409448</c:v>
                </c:pt>
                <c:pt idx="1268">
                  <c:v>0.19068564321623288</c:v>
                </c:pt>
                <c:pt idx="1269">
                  <c:v>0.18875526373120377</c:v>
                </c:pt>
                <c:pt idx="1270">
                  <c:v>0.18847949523334254</c:v>
                </c:pt>
                <c:pt idx="1271">
                  <c:v>0.18820372673548041</c:v>
                </c:pt>
                <c:pt idx="1272">
                  <c:v>0.18792795823761901</c:v>
                </c:pt>
                <c:pt idx="1273">
                  <c:v>0.18599757875258899</c:v>
                </c:pt>
                <c:pt idx="1274">
                  <c:v>0.185721810254727</c:v>
                </c:pt>
                <c:pt idx="1275">
                  <c:v>0.18544604175686713</c:v>
                </c:pt>
                <c:pt idx="1276">
                  <c:v>0.18517027325900487</c:v>
                </c:pt>
                <c:pt idx="1277">
                  <c:v>0.18323989377397562</c:v>
                </c:pt>
                <c:pt idx="1278">
                  <c:v>0.18296412527611344</c:v>
                </c:pt>
                <c:pt idx="1279">
                  <c:v>0.18268835677825199</c:v>
                </c:pt>
                <c:pt idx="1280">
                  <c:v>0.18241258828039092</c:v>
                </c:pt>
                <c:pt idx="1281">
                  <c:v>0.18048220879536198</c:v>
                </c:pt>
                <c:pt idx="1282">
                  <c:v>0.18020644029750016</c:v>
                </c:pt>
                <c:pt idx="1283">
                  <c:v>0.17993067179963801</c:v>
                </c:pt>
                <c:pt idx="1284">
                  <c:v>0.179654903301776</c:v>
                </c:pt>
                <c:pt idx="1285">
                  <c:v>0.177724523816746</c:v>
                </c:pt>
                <c:pt idx="1286">
                  <c:v>0.17744875531888499</c:v>
                </c:pt>
                <c:pt idx="1287">
                  <c:v>0.17717298682102448</c:v>
                </c:pt>
                <c:pt idx="1288">
                  <c:v>0.17689721832316199</c:v>
                </c:pt>
                <c:pt idx="1289">
                  <c:v>0.17496683883813277</c:v>
                </c:pt>
                <c:pt idx="1290">
                  <c:v>0.17469107034027101</c:v>
                </c:pt>
                <c:pt idx="1291">
                  <c:v>0.1744153018424103</c:v>
                </c:pt>
                <c:pt idx="1292">
                  <c:v>0.17413953334454788</c:v>
                </c:pt>
                <c:pt idx="1293">
                  <c:v>0.17220915385951799</c:v>
                </c:pt>
                <c:pt idx="1294">
                  <c:v>0.1719333853616575</c:v>
                </c:pt>
                <c:pt idx="1295">
                  <c:v>0.17165761686379497</c:v>
                </c:pt>
                <c:pt idx="1296">
                  <c:v>0.17138184836593401</c:v>
                </c:pt>
                <c:pt idx="1297">
                  <c:v>0.16945146888090468</c:v>
                </c:pt>
                <c:pt idx="1298">
                  <c:v>0.16917570038304267</c:v>
                </c:pt>
                <c:pt idx="1299">
                  <c:v>0.16889993188518163</c:v>
                </c:pt>
                <c:pt idx="1300">
                  <c:v>0.16862416338732047</c:v>
                </c:pt>
                <c:pt idx="1301">
                  <c:v>0.16669378390229056</c:v>
                </c:pt>
                <c:pt idx="1302">
                  <c:v>0.16641801540442877</c:v>
                </c:pt>
                <c:pt idx="1303">
                  <c:v>0.16614224690656704</c:v>
                </c:pt>
                <c:pt idx="1304">
                  <c:v>0.16586647840870603</c:v>
                </c:pt>
                <c:pt idx="1305">
                  <c:v>0.16366033042581404</c:v>
                </c:pt>
                <c:pt idx="1306">
                  <c:v>0.16338456192795267</c:v>
                </c:pt>
                <c:pt idx="1307">
                  <c:v>0.16310879343009121</c:v>
                </c:pt>
                <c:pt idx="1308">
                  <c:v>0.16090264544720068</c:v>
                </c:pt>
                <c:pt idx="1309">
                  <c:v>0.16062687694933867</c:v>
                </c:pt>
                <c:pt idx="1310">
                  <c:v>0.16035110845147701</c:v>
                </c:pt>
                <c:pt idx="1311">
                  <c:v>0.158144960468586</c:v>
                </c:pt>
                <c:pt idx="1312">
                  <c:v>0.15786919197072574</c:v>
                </c:pt>
                <c:pt idx="1313">
                  <c:v>0.15759342347286401</c:v>
                </c:pt>
                <c:pt idx="1314">
                  <c:v>0.15731765497500241</c:v>
                </c:pt>
                <c:pt idx="1315">
                  <c:v>0.15538727548997244</c:v>
                </c:pt>
                <c:pt idx="1316">
                  <c:v>0.15511150699210999</c:v>
                </c:pt>
                <c:pt idx="1317">
                  <c:v>0.15483573849424948</c:v>
                </c:pt>
                <c:pt idx="1318">
                  <c:v>0.15455996999638799</c:v>
                </c:pt>
                <c:pt idx="1319">
                  <c:v>0.15262959051135799</c:v>
                </c:pt>
                <c:pt idx="1320">
                  <c:v>0.15235382201349601</c:v>
                </c:pt>
                <c:pt idx="1321">
                  <c:v>0.15207805351563541</c:v>
                </c:pt>
                <c:pt idx="1322">
                  <c:v>0.15180228501777357</c:v>
                </c:pt>
                <c:pt idx="1323">
                  <c:v>0.14987190553274299</c:v>
                </c:pt>
                <c:pt idx="1324">
                  <c:v>0.1495961370348825</c:v>
                </c:pt>
                <c:pt idx="1325">
                  <c:v>0.14932036853702174</c:v>
                </c:pt>
                <c:pt idx="1326">
                  <c:v>0.14904460003915901</c:v>
                </c:pt>
                <c:pt idx="1327">
                  <c:v>0.14711422055412962</c:v>
                </c:pt>
                <c:pt idx="1328">
                  <c:v>0.14683845205626886</c:v>
                </c:pt>
                <c:pt idx="1329">
                  <c:v>0.14656268355840663</c:v>
                </c:pt>
                <c:pt idx="1330">
                  <c:v>0.146286915060545</c:v>
                </c:pt>
                <c:pt idx="1331">
                  <c:v>0.144356535575515</c:v>
                </c:pt>
                <c:pt idx="1332">
                  <c:v>0.14408076707765397</c:v>
                </c:pt>
                <c:pt idx="1333">
                  <c:v>0.14380499857979254</c:v>
                </c:pt>
                <c:pt idx="1334">
                  <c:v>0.14352923008193186</c:v>
                </c:pt>
                <c:pt idx="1335">
                  <c:v>0.14159885059690192</c:v>
                </c:pt>
                <c:pt idx="1336">
                  <c:v>0.14132308209903999</c:v>
                </c:pt>
                <c:pt idx="1337">
                  <c:v>0.14104731360117848</c:v>
                </c:pt>
                <c:pt idx="1338">
                  <c:v>0.14077154510331688</c:v>
                </c:pt>
                <c:pt idx="1339">
                  <c:v>0.13884116561828697</c:v>
                </c:pt>
                <c:pt idx="1340">
                  <c:v>0.13856539712042601</c:v>
                </c:pt>
                <c:pt idx="1341">
                  <c:v>0.138289628622564</c:v>
                </c:pt>
                <c:pt idx="1342">
                  <c:v>0.13801386012470299</c:v>
                </c:pt>
                <c:pt idx="1343">
                  <c:v>0.13608348063967299</c:v>
                </c:pt>
                <c:pt idx="1344">
                  <c:v>0.135807712141811</c:v>
                </c:pt>
                <c:pt idx="1345">
                  <c:v>0.13553194364394988</c:v>
                </c:pt>
                <c:pt idx="1346">
                  <c:v>0.13525617514608801</c:v>
                </c:pt>
                <c:pt idx="1347">
                  <c:v>0.13332579566105787</c:v>
                </c:pt>
                <c:pt idx="1348">
                  <c:v>0.133050027163197</c:v>
                </c:pt>
                <c:pt idx="1349">
                  <c:v>0.13277425866533599</c:v>
                </c:pt>
                <c:pt idx="1350">
                  <c:v>0.13249849016747536</c:v>
                </c:pt>
                <c:pt idx="1351">
                  <c:v>0.13029234218458299</c:v>
                </c:pt>
                <c:pt idx="1352">
                  <c:v>0.13001657368672201</c:v>
                </c:pt>
                <c:pt idx="1353">
                  <c:v>0.12974080518886041</c:v>
                </c:pt>
                <c:pt idx="1354">
                  <c:v>0.12753465720596888</c:v>
                </c:pt>
                <c:pt idx="1355">
                  <c:v>0.127258888708107</c:v>
                </c:pt>
                <c:pt idx="1356">
                  <c:v>0.12698312021024588</c:v>
                </c:pt>
                <c:pt idx="1357">
                  <c:v>0.12477697222735533</c:v>
                </c:pt>
                <c:pt idx="1358">
                  <c:v>0.12450120372949312</c:v>
                </c:pt>
                <c:pt idx="1359">
                  <c:v>0.12422543523163265</c:v>
                </c:pt>
                <c:pt idx="1360">
                  <c:v>0.12201928724874</c:v>
                </c:pt>
                <c:pt idx="1361">
                  <c:v>0.12174351875087928</c:v>
                </c:pt>
                <c:pt idx="1362">
                  <c:v>0.1214677502530183</c:v>
                </c:pt>
                <c:pt idx="1363">
                  <c:v>0.12119198175515641</c:v>
                </c:pt>
                <c:pt idx="1364">
                  <c:v>0.11926160227012644</c:v>
                </c:pt>
                <c:pt idx="1365">
                  <c:v>0.11898583377226502</c:v>
                </c:pt>
                <c:pt idx="1366">
                  <c:v>0.11871006527440402</c:v>
                </c:pt>
                <c:pt idx="1367">
                  <c:v>0.11843429677654228</c:v>
                </c:pt>
                <c:pt idx="1368">
                  <c:v>0.11650391729151202</c:v>
                </c:pt>
                <c:pt idx="1369">
                  <c:v>0.11622814879365136</c:v>
                </c:pt>
                <c:pt idx="1370">
                  <c:v>0.11595238029578901</c:v>
                </c:pt>
                <c:pt idx="1371">
                  <c:v>0.11567661179792801</c:v>
                </c:pt>
                <c:pt idx="1372">
                  <c:v>0.11374623231289802</c:v>
                </c:pt>
                <c:pt idx="1373">
                  <c:v>0.11347046381503698</c:v>
                </c:pt>
                <c:pt idx="1374">
                  <c:v>0.11319469531717503</c:v>
                </c:pt>
                <c:pt idx="1375">
                  <c:v>0.11291892681931376</c:v>
                </c:pt>
                <c:pt idx="1376">
                  <c:v>0.11098854733428401</c:v>
                </c:pt>
                <c:pt idx="1377">
                  <c:v>0.11071277883642212</c:v>
                </c:pt>
                <c:pt idx="1378">
                  <c:v>0.11043701033856095</c:v>
                </c:pt>
                <c:pt idx="1379">
                  <c:v>0.11016124184070022</c:v>
                </c:pt>
                <c:pt idx="1380">
                  <c:v>0.10823086235567024</c:v>
                </c:pt>
                <c:pt idx="1381">
                  <c:v>0.10795509385780798</c:v>
                </c:pt>
                <c:pt idx="1382">
                  <c:v>0.107679325359947</c:v>
                </c:pt>
                <c:pt idx="1383">
                  <c:v>0.10740355686208602</c:v>
                </c:pt>
                <c:pt idx="1384">
                  <c:v>0.10547317737705512</c:v>
                </c:pt>
                <c:pt idx="1385">
                  <c:v>0.105197408879194</c:v>
                </c:pt>
                <c:pt idx="1386">
                  <c:v>0.10492164038133349</c:v>
                </c:pt>
                <c:pt idx="1387">
                  <c:v>0.10464587188347127</c:v>
                </c:pt>
                <c:pt idx="1388">
                  <c:v>0.10271549239844098</c:v>
                </c:pt>
                <c:pt idx="1389">
                  <c:v>0.10243972390058033</c:v>
                </c:pt>
                <c:pt idx="1390">
                  <c:v>0.10216395540271941</c:v>
                </c:pt>
                <c:pt idx="1391">
                  <c:v>0.10188818690485688</c:v>
                </c:pt>
                <c:pt idx="1392">
                  <c:v>9.9957807419827488E-2</c:v>
                </c:pt>
                <c:pt idx="1393">
                  <c:v>9.9682038921965782E-2</c:v>
                </c:pt>
                <c:pt idx="1394">
                  <c:v>9.9406270424104493E-2</c:v>
                </c:pt>
                <c:pt idx="1395">
                  <c:v>9.9130501926243245E-2</c:v>
                </c:pt>
                <c:pt idx="1396">
                  <c:v>9.6924353943351957E-2</c:v>
                </c:pt>
                <c:pt idx="1397">
                  <c:v>9.6648585445490362E-2</c:v>
                </c:pt>
                <c:pt idx="1398">
                  <c:v>9.6372816947628739E-2</c:v>
                </c:pt>
                <c:pt idx="1399">
                  <c:v>0</c:v>
                </c:pt>
              </c:numCache>
            </c:numRef>
          </c:xVal>
          <c:yVal>
            <c:numRef>
              <c:f>Sheet2!$K$1408:$K$2807</c:f>
              <c:numCache>
                <c:formatCode>General</c:formatCode>
                <c:ptCount val="1400"/>
                <c:pt idx="0">
                  <c:v>149.85919803725201</c:v>
                </c:pt>
                <c:pt idx="1">
                  <c:v>147.21872652782702</c:v>
                </c:pt>
                <c:pt idx="2">
                  <c:v>144.38487464176754</c:v>
                </c:pt>
                <c:pt idx="3">
                  <c:v>141.64028572833536</c:v>
                </c:pt>
                <c:pt idx="4">
                  <c:v>138.98359282674136</c:v>
                </c:pt>
                <c:pt idx="5">
                  <c:v>138.46272952759364</c:v>
                </c:pt>
                <c:pt idx="6">
                  <c:v>136.41412328537098</c:v>
                </c:pt>
                <c:pt idx="7">
                  <c:v>135.910690050266</c:v>
                </c:pt>
                <c:pt idx="8">
                  <c:v>133.931966889161</c:v>
                </c:pt>
                <c:pt idx="9">
                  <c:v>133.44607762459054</c:v>
                </c:pt>
                <c:pt idx="10">
                  <c:v>131.53801880981601</c:v>
                </c:pt>
                <c:pt idx="11">
                  <c:v>131.069949929503</c:v>
                </c:pt>
                <c:pt idx="12">
                  <c:v>129.23397518758154</c:v>
                </c:pt>
                <c:pt idx="13">
                  <c:v>128.78415679555954</c:v>
                </c:pt>
                <c:pt idx="14">
                  <c:v>127.02225585433401</c:v>
                </c:pt>
                <c:pt idx="15">
                  <c:v>126.591245406734</c:v>
                </c:pt>
                <c:pt idx="16">
                  <c:v>124.90583120433601</c:v>
                </c:pt>
                <c:pt idx="17">
                  <c:v>124.49426601261899</c:v>
                </c:pt>
                <c:pt idx="18">
                  <c:v>122.88794143562895</c:v>
                </c:pt>
                <c:pt idx="19">
                  <c:v>122.49647000206377</c:v>
                </c:pt>
                <c:pt idx="20">
                  <c:v>120.97171808781401</c:v>
                </c:pt>
                <c:pt idx="21">
                  <c:v>120.600915540892</c:v>
                </c:pt>
                <c:pt idx="22">
                  <c:v>119.15974630701778</c:v>
                </c:pt>
                <c:pt idx="23">
                  <c:v>118.81002511116498</c:v>
                </c:pt>
                <c:pt idx="24">
                  <c:v>117.45363270692701</c:v>
                </c:pt>
                <c:pt idx="25">
                  <c:v>117.125163717617</c:v>
                </c:pt>
                <c:pt idx="26">
                  <c:v>115.853655886327</c:v>
                </c:pt>
                <c:pt idx="27">
                  <c:v>115.54631466909841</c:v>
                </c:pt>
                <c:pt idx="28">
                  <c:v>114.35856576955601</c:v>
                </c:pt>
                <c:pt idx="29">
                  <c:v>114.071913998463</c:v>
                </c:pt>
                <c:pt idx="30">
                  <c:v>112.965565155753</c:v>
                </c:pt>
                <c:pt idx="31">
                  <c:v>112.69886870559372</c:v>
                </c:pt>
                <c:pt idx="32">
                  <c:v>111.67046414202267</c:v>
                </c:pt>
                <c:pt idx="33">
                  <c:v>111.42274115877954</c:v>
                </c:pt>
                <c:pt idx="34">
                  <c:v>110.46796186550741</c:v>
                </c:pt>
                <c:pt idx="35">
                  <c:v>110.23804888311</c:v>
                </c:pt>
                <c:pt idx="36">
                  <c:v>109.35199214443874</c:v>
                </c:pt>
                <c:pt idx="37">
                  <c:v>109.13861528694002</c:v>
                </c:pt>
                <c:pt idx="38">
                  <c:v>108.31607215272345</c:v>
                </c:pt>
                <c:pt idx="39">
                  <c:v>108.11791296014123</c:v>
                </c:pt>
                <c:pt idx="40">
                  <c:v>107.35360960232498</c:v>
                </c:pt>
                <c:pt idx="41">
                  <c:v>107.16935903173301</c:v>
                </c:pt>
                <c:pt idx="42">
                  <c:v>106.28654302727823</c:v>
                </c:pt>
                <c:pt idx="43">
                  <c:v>105.463384595683</c:v>
                </c:pt>
                <c:pt idx="44">
                  <c:v>104.69422919799699</c:v>
                </c:pt>
                <c:pt idx="45">
                  <c:v>103.97389459773301</c:v>
                </c:pt>
                <c:pt idx="46">
                  <c:v>103.29768166353323</c:v>
                </c:pt>
                <c:pt idx="47">
                  <c:v>102.66136130220377</c:v>
                </c:pt>
                <c:pt idx="48">
                  <c:v>102.06114686984323</c:v>
                </c:pt>
                <c:pt idx="49">
                  <c:v>101.493658875422</c:v>
                </c:pt>
                <c:pt idx="50">
                  <c:v>100.955886664988</c:v>
                </c:pt>
                <c:pt idx="51">
                  <c:v>100.85165686612395</c:v>
                </c:pt>
                <c:pt idx="52">
                  <c:v>100.44515006563402</c:v>
                </c:pt>
                <c:pt idx="53">
                  <c:v>100.346032245282</c:v>
                </c:pt>
                <c:pt idx="54">
                  <c:v>99.959062797548683</c:v>
                </c:pt>
                <c:pt idx="55">
                  <c:v>99.864611934492501</c:v>
                </c:pt>
                <c:pt idx="56">
                  <c:v>99.495498637911282</c:v>
                </c:pt>
                <c:pt idx="57">
                  <c:v>99.405317940706709</c:v>
                </c:pt>
                <c:pt idx="58">
                  <c:v>99.052560750793319</c:v>
                </c:pt>
                <c:pt idx="59">
                  <c:v>98.966295906598702</c:v>
                </c:pt>
                <c:pt idx="60">
                  <c:v>98.628554267801519</c:v>
                </c:pt>
                <c:pt idx="61">
                  <c:v>98.545888350790094</c:v>
                </c:pt>
                <c:pt idx="62">
                  <c:v>98.221962022056758</c:v>
                </c:pt>
                <c:pt idx="63">
                  <c:v>98.142610995963096</c:v>
                </c:pt>
                <c:pt idx="64">
                  <c:v>97.831423201788624</c:v>
                </c:pt>
                <c:pt idx="65">
                  <c:v>97.755131980450884</c:v>
                </c:pt>
                <c:pt idx="66">
                  <c:v>97.455714656645299</c:v>
                </c:pt>
                <c:pt idx="67">
                  <c:v>97.382253651749394</c:v>
                </c:pt>
                <c:pt idx="68">
                  <c:v>97.093734566257709</c:v>
                </c:pt>
                <c:pt idx="69">
                  <c:v>97.022896686230908</c:v>
                </c:pt>
                <c:pt idx="70">
                  <c:v>96.744488198374398</c:v>
                </c:pt>
                <c:pt idx="71">
                  <c:v>96.676086224893808</c:v>
                </c:pt>
                <c:pt idx="72">
                  <c:v>96.407075488906358</c:v>
                </c:pt>
                <c:pt idx="73">
                  <c:v>96.340939792602782</c:v>
                </c:pt>
                <c:pt idx="74">
                  <c:v>96.080680224862306</c:v>
                </c:pt>
                <c:pt idx="75">
                  <c:v>96.016656773035407</c:v>
                </c:pt>
                <c:pt idx="76">
                  <c:v>95.764560596094881</c:v>
                </c:pt>
                <c:pt idx="77">
                  <c:v>95.702509210282699</c:v>
                </c:pt>
                <c:pt idx="78">
                  <c:v>95.458040951439258</c:v>
                </c:pt>
                <c:pt idx="79">
                  <c:v>95.397833789090427</c:v>
                </c:pt>
                <c:pt idx="80">
                  <c:v>95.160504589551778</c:v>
                </c:pt>
                <c:pt idx="81">
                  <c:v>95.102024812110642</c:v>
                </c:pt>
                <c:pt idx="82">
                  <c:v>94.814528043852604</c:v>
                </c:pt>
                <c:pt idx="83">
                  <c:v>94.53483532339331</c:v>
                </c:pt>
                <c:pt idx="84">
                  <c:v>94.262479804043878</c:v>
                </c:pt>
                <c:pt idx="85">
                  <c:v>93.997031786779203</c:v>
                </c:pt>
                <c:pt idx="86">
                  <c:v>93.738095018124596</c:v>
                </c:pt>
                <c:pt idx="87">
                  <c:v>93.485303433113003</c:v>
                </c:pt>
                <c:pt idx="88">
                  <c:v>93.238318262878479</c:v>
                </c:pt>
                <c:pt idx="89">
                  <c:v>92.996825466295888</c:v>
                </c:pt>
                <c:pt idx="90">
                  <c:v>92.532636932088806</c:v>
                </c:pt>
                <c:pt idx="91">
                  <c:v>92.170230819918672</c:v>
                </c:pt>
                <c:pt idx="92">
                  <c:v>91.820364681158097</c:v>
                </c:pt>
                <c:pt idx="93">
                  <c:v>91.751434325056479</c:v>
                </c:pt>
                <c:pt idx="94">
                  <c:v>91.4788834272982</c:v>
                </c:pt>
                <c:pt idx="95">
                  <c:v>91.411501484654025</c:v>
                </c:pt>
                <c:pt idx="96">
                  <c:v>91.144793434021381</c:v>
                </c:pt>
                <c:pt idx="97">
                  <c:v>91.078789898888104</c:v>
                </c:pt>
                <c:pt idx="98">
                  <c:v>90.817294242169396</c:v>
                </c:pt>
                <c:pt idx="99">
                  <c:v>90.752522800610919</c:v>
                </c:pt>
                <c:pt idx="100">
                  <c:v>90.495695804167696</c:v>
                </c:pt>
                <c:pt idx="101">
                  <c:v>90.432030432558207</c:v>
                </c:pt>
                <c:pt idx="102">
                  <c:v>90.179405135550653</c:v>
                </c:pt>
                <c:pt idx="103">
                  <c:v>90.116738000596143</c:v>
                </c:pt>
                <c:pt idx="104">
                  <c:v>89.867916667902762</c:v>
                </c:pt>
                <c:pt idx="105">
                  <c:v>89.806156421740297</c:v>
                </c:pt>
                <c:pt idx="106">
                  <c:v>89.560804311161178</c:v>
                </c:pt>
                <c:pt idx="107">
                  <c:v>89.499874665846249</c:v>
                </c:pt>
                <c:pt idx="108">
                  <c:v>89.257714697564282</c:v>
                </c:pt>
                <c:pt idx="109">
                  <c:v>89.197553168706207</c:v>
                </c:pt>
                <c:pt idx="110">
                  <c:v>88.958361171857788</c:v>
                </c:pt>
                <c:pt idx="111">
                  <c:v>88.898917935652889</c:v>
                </c:pt>
                <c:pt idx="112">
                  <c:v>88.662518172453559</c:v>
                </c:pt>
                <c:pt idx="113">
                  <c:v>88.603754958602579</c:v>
                </c:pt>
                <c:pt idx="114">
                  <c:v>88.370015674473649</c:v>
                </c:pt>
                <c:pt idx="115">
                  <c:v>88.311904650209897</c:v>
                </c:pt>
                <c:pt idx="116">
                  <c:v>88.080733489838593</c:v>
                </c:pt>
                <c:pt idx="117">
                  <c:v>88.023256065395557</c:v>
                </c:pt>
                <c:pt idx="118">
                  <c:v>87.737740792535519</c:v>
                </c:pt>
                <c:pt idx="119">
                  <c:v>87.455326363089455</c:v>
                </c:pt>
                <c:pt idx="120">
                  <c:v>87.176009328695358</c:v>
                </c:pt>
                <c:pt idx="121">
                  <c:v>86.899808012127778</c:v>
                </c:pt>
                <c:pt idx="122">
                  <c:v>86.626755201278002</c:v>
                </c:pt>
                <c:pt idx="123">
                  <c:v>86.356891014501954</c:v>
                </c:pt>
                <c:pt idx="124">
                  <c:v>86.090256213513499</c:v>
                </c:pt>
                <c:pt idx="125">
                  <c:v>85.826886232949803</c:v>
                </c:pt>
                <c:pt idx="126">
                  <c:v>85.566806146199525</c:v>
                </c:pt>
                <c:pt idx="127">
                  <c:v>85.31002669553439</c:v>
                </c:pt>
                <c:pt idx="128">
                  <c:v>85.056541493554505</c:v>
                </c:pt>
                <c:pt idx="129">
                  <c:v>84.806325326361758</c:v>
                </c:pt>
                <c:pt idx="130">
                  <c:v>84.559333489074007</c:v>
                </c:pt>
                <c:pt idx="131">
                  <c:v>84.315502002655094</c:v>
                </c:pt>
                <c:pt idx="132">
                  <c:v>84.267108008873905</c:v>
                </c:pt>
                <c:pt idx="133">
                  <c:v>84.074748525477972</c:v>
                </c:pt>
                <c:pt idx="134">
                  <c:v>84.026958733787879</c:v>
                </c:pt>
                <c:pt idx="135">
                  <c:v>83.836973780574482</c:v>
                </c:pt>
                <c:pt idx="136">
                  <c:v>83.789766453322102</c:v>
                </c:pt>
                <c:pt idx="137">
                  <c:v>83.602063297579789</c:v>
                </c:pt>
                <c:pt idx="138">
                  <c:v>83.555413882940698</c:v>
                </c:pt>
                <c:pt idx="139">
                  <c:v>83.369889324776182</c:v>
                </c:pt>
                <c:pt idx="140">
                  <c:v>83.323770850530053</c:v>
                </c:pt>
                <c:pt idx="141">
                  <c:v>83.140312776932959</c:v>
                </c:pt>
                <c:pt idx="142">
                  <c:v>83.094696234134801</c:v>
                </c:pt>
                <c:pt idx="143">
                  <c:v>82.913185115479379</c:v>
                </c:pt>
                <c:pt idx="144">
                  <c:v>82.868039819050594</c:v>
                </c:pt>
                <c:pt idx="145">
                  <c:v>82.688350095348</c:v>
                </c:pt>
                <c:pt idx="146">
                  <c:v>82.643644008817674</c:v>
                </c:pt>
                <c:pt idx="147">
                  <c:v>82.465645316179788</c:v>
                </c:pt>
                <c:pt idx="148">
                  <c:v>82.421345348594159</c:v>
                </c:pt>
                <c:pt idx="149">
                  <c:v>82.244903586290775</c:v>
                </c:pt>
                <c:pt idx="150">
                  <c:v>82.200975823653224</c:v>
                </c:pt>
                <c:pt idx="151">
                  <c:v>82.025954043160681</c:v>
                </c:pt>
                <c:pt idx="152">
                  <c:v>81.982363962032423</c:v>
                </c:pt>
                <c:pt idx="153">
                  <c:v>81.765335708303098</c:v>
                </c:pt>
                <c:pt idx="154">
                  <c:v>81.549715119453694</c:v>
                </c:pt>
                <c:pt idx="155">
                  <c:v>81.335324853744154</c:v>
                </c:pt>
                <c:pt idx="156">
                  <c:v>81.121986516550152</c:v>
                </c:pt>
                <c:pt idx="157">
                  <c:v>80.909520845504503</c:v>
                </c:pt>
                <c:pt idx="158">
                  <c:v>80.697747774188386</c:v>
                </c:pt>
                <c:pt idx="159">
                  <c:v>80.486486396278849</c:v>
                </c:pt>
                <c:pt idx="160">
                  <c:v>80.275554798898582</c:v>
                </c:pt>
                <c:pt idx="161">
                  <c:v>80.06476984296178</c:v>
                </c:pt>
                <c:pt idx="162">
                  <c:v>79.853946854265459</c:v>
                </c:pt>
                <c:pt idx="163">
                  <c:v>79.642899251342996</c:v>
                </c:pt>
                <c:pt idx="164">
                  <c:v>79.431438113196094</c:v>
                </c:pt>
                <c:pt idx="165">
                  <c:v>79.219371686972195</c:v>
                </c:pt>
                <c:pt idx="166">
                  <c:v>79.006504862561258</c:v>
                </c:pt>
                <c:pt idx="167">
                  <c:v>78.792638580827102</c:v>
                </c:pt>
                <c:pt idx="168">
                  <c:v>78.577569208376588</c:v>
                </c:pt>
                <c:pt idx="169">
                  <c:v>78.534392680538204</c:v>
                </c:pt>
                <c:pt idx="170">
                  <c:v>78.361087862684471</c:v>
                </c:pt>
                <c:pt idx="171">
                  <c:v>78.317603363566903</c:v>
                </c:pt>
                <c:pt idx="172">
                  <c:v>78.142979685930342</c:v>
                </c:pt>
                <c:pt idx="173">
                  <c:v>78.09914346041775</c:v>
                </c:pt>
                <c:pt idx="174">
                  <c:v>77.923023092324783</c:v>
                </c:pt>
                <c:pt idx="175">
                  <c:v>77.878789939360388</c:v>
                </c:pt>
                <c:pt idx="176">
                  <c:v>77.700988933613559</c:v>
                </c:pt>
                <c:pt idx="177">
                  <c:v>77.656312047695678</c:v>
                </c:pt>
                <c:pt idx="178">
                  <c:v>77.476639649120543</c:v>
                </c:pt>
                <c:pt idx="179">
                  <c:v>77.431470425699302</c:v>
                </c:pt>
                <c:pt idx="180">
                  <c:v>77.249728340455619</c:v>
                </c:pt>
                <c:pt idx="181">
                  <c:v>77.204016193107506</c:v>
                </c:pt>
                <c:pt idx="182">
                  <c:v>77.019997778708799</c:v>
                </c:pt>
                <c:pt idx="183">
                  <c:v>76.97368993255364</c:v>
                </c:pt>
                <c:pt idx="184">
                  <c:v>76.787179378245327</c:v>
                </c:pt>
                <c:pt idx="185">
                  <c:v>76.740220654310562</c:v>
                </c:pt>
                <c:pt idx="186">
                  <c:v>76.503324658276227</c:v>
                </c:pt>
                <c:pt idx="187">
                  <c:v>76.262704311364658</c:v>
                </c:pt>
                <c:pt idx="188">
                  <c:v>76.018046771354648</c:v>
                </c:pt>
                <c:pt idx="189">
                  <c:v>75.769022565406303</c:v>
                </c:pt>
                <c:pt idx="190">
                  <c:v>75.515284090758698</c:v>
                </c:pt>
                <c:pt idx="191">
                  <c:v>75.256463961093289</c:v>
                </c:pt>
                <c:pt idx="192">
                  <c:v>74.992173182797103</c:v>
                </c:pt>
                <c:pt idx="193">
                  <c:v>74.721999191599409</c:v>
                </c:pt>
                <c:pt idx="194">
                  <c:v>74.445503610995686</c:v>
                </c:pt>
                <c:pt idx="195">
                  <c:v>74.162219798823998</c:v>
                </c:pt>
                <c:pt idx="196">
                  <c:v>73.871650019232391</c:v>
                </c:pt>
                <c:pt idx="197">
                  <c:v>73.573262255109881</c:v>
                </c:pt>
                <c:pt idx="198">
                  <c:v>73.266486551346802</c:v>
                </c:pt>
                <c:pt idx="199">
                  <c:v>72.950710703049978</c:v>
                </c:pt>
                <c:pt idx="200">
                  <c:v>72.625275319245389</c:v>
                </c:pt>
                <c:pt idx="201">
                  <c:v>72.289467901063304</c:v>
                </c:pt>
                <c:pt idx="202">
                  <c:v>71.942515945500887</c:v>
                </c:pt>
                <c:pt idx="203">
                  <c:v>71.583578644090949</c:v>
                </c:pt>
                <c:pt idx="204">
                  <c:v>71.211737091511282</c:v>
                </c:pt>
                <c:pt idx="205">
                  <c:v>71.135733228551189</c:v>
                </c:pt>
                <c:pt idx="206">
                  <c:v>70.825982518476849</c:v>
                </c:pt>
                <c:pt idx="207">
                  <c:v>70.747066135559479</c:v>
                </c:pt>
                <c:pt idx="208">
                  <c:v>70.425202290159149</c:v>
                </c:pt>
                <c:pt idx="209">
                  <c:v>70.343136976304578</c:v>
                </c:pt>
                <c:pt idx="210">
                  <c:v>70.008163164837327</c:v>
                </c:pt>
                <c:pt idx="211">
                  <c:v>69.922686108865548</c:v>
                </c:pt>
                <c:pt idx="212">
                  <c:v>69.573491368431505</c:v>
                </c:pt>
                <c:pt idx="213">
                  <c:v>69.484308932385858</c:v>
                </c:pt>
                <c:pt idx="214">
                  <c:v>69.026431346771204</c:v>
                </c:pt>
                <c:pt idx="215">
                  <c:v>68.547280703670125</c:v>
                </c:pt>
                <c:pt idx="216">
                  <c:v>68.044851576930782</c:v>
                </c:pt>
                <c:pt idx="217">
                  <c:v>67.516865722387394</c:v>
                </c:pt>
                <c:pt idx="218">
                  <c:v>66.960725695932908</c:v>
                </c:pt>
                <c:pt idx="219">
                  <c:v>66.373461889269578</c:v>
                </c:pt>
                <c:pt idx="220">
                  <c:v>65.751673460264342</c:v>
                </c:pt>
                <c:pt idx="221">
                  <c:v>65.09146478524633</c:v>
                </c:pt>
                <c:pt idx="222">
                  <c:v>64.388381426732096</c:v>
                </c:pt>
                <c:pt idx="223">
                  <c:v>63.637353407345998</c:v>
                </c:pt>
                <c:pt idx="224">
                  <c:v>62.832660312686563</c:v>
                </c:pt>
                <c:pt idx="225">
                  <c:v>61.967942821566893</c:v>
                </c:pt>
                <c:pt idx="226">
                  <c:v>61.036300762415401</c:v>
                </c:pt>
                <c:pt idx="227">
                  <c:v>60.030538047145114</c:v>
                </c:pt>
                <c:pt idx="228">
                  <c:v>58.943636386333097</c:v>
                </c:pt>
                <c:pt idx="229">
                  <c:v>57.769550429889975</c:v>
                </c:pt>
                <c:pt idx="230">
                  <c:v>56.504389810216679</c:v>
                </c:pt>
                <c:pt idx="231">
                  <c:v>55.147946004989102</c:v>
                </c:pt>
                <c:pt idx="232">
                  <c:v>53.705301415863296</c:v>
                </c:pt>
                <c:pt idx="233">
                  <c:v>52.187967229884478</c:v>
                </c:pt>
                <c:pt idx="234">
                  <c:v>50.613835002494596</c:v>
                </c:pt>
                <c:pt idx="235">
                  <c:v>49.005489674820595</c:v>
                </c:pt>
                <c:pt idx="236">
                  <c:v>48.68185876989704</c:v>
                </c:pt>
                <c:pt idx="237">
                  <c:v>47.387182720318805</c:v>
                </c:pt>
                <c:pt idx="238">
                  <c:v>47.064376784568303</c:v>
                </c:pt>
                <c:pt idx="239">
                  <c:v>46.742255258919613</c:v>
                </c:pt>
                <c:pt idx="240">
                  <c:v>46.420975400288903</c:v>
                </c:pt>
                <c:pt idx="241">
                  <c:v>45.781530678522913</c:v>
                </c:pt>
                <c:pt idx="242">
                  <c:v>45.463640516345478</c:v>
                </c:pt>
                <c:pt idx="243">
                  <c:v>45.147141120404605</c:v>
                </c:pt>
                <c:pt idx="244">
                  <c:v>44.832149044242293</c:v>
                </c:pt>
                <c:pt idx="245">
                  <c:v>43.910204412952233</c:v>
                </c:pt>
                <c:pt idx="246">
                  <c:v>43.627662349348803</c:v>
                </c:pt>
                <c:pt idx="247">
                  <c:v>43.344708122249997</c:v>
                </c:pt>
                <c:pt idx="248">
                  <c:v>42.499962100751411</c:v>
                </c:pt>
                <c:pt idx="249">
                  <c:v>42.220466930947502</c:v>
                </c:pt>
                <c:pt idx="250">
                  <c:v>41.942196235859214</c:v>
                </c:pt>
                <c:pt idx="251">
                  <c:v>41.115514471855903</c:v>
                </c:pt>
                <c:pt idx="252">
                  <c:v>40.842894506837055</c:v>
                </c:pt>
                <c:pt idx="253">
                  <c:v>40.571847172652987</c:v>
                </c:pt>
                <c:pt idx="254">
                  <c:v>39.768659825366697</c:v>
                </c:pt>
                <c:pt idx="255">
                  <c:v>39.504399744202495</c:v>
                </c:pt>
                <c:pt idx="256">
                  <c:v>39.241939141317594</c:v>
                </c:pt>
                <c:pt idx="257">
                  <c:v>38.465667227383996</c:v>
                </c:pt>
                <c:pt idx="258">
                  <c:v>38.2107000711786</c:v>
                </c:pt>
                <c:pt idx="259">
                  <c:v>37.957663339841794</c:v>
                </c:pt>
                <c:pt idx="260">
                  <c:v>37.210289676238048</c:v>
                </c:pt>
                <c:pt idx="261">
                  <c:v>36.965115689942699</c:v>
                </c:pt>
                <c:pt idx="262">
                  <c:v>36.721930291547203</c:v>
                </c:pt>
                <c:pt idx="263">
                  <c:v>36.004343799893086</c:v>
                </c:pt>
                <c:pt idx="264">
                  <c:v>35.769141822163213</c:v>
                </c:pt>
                <c:pt idx="265">
                  <c:v>35.535934309400922</c:v>
                </c:pt>
                <c:pt idx="266">
                  <c:v>34.848236341486597</c:v>
                </c:pt>
                <c:pt idx="267">
                  <c:v>34.622958322864591</c:v>
                </c:pt>
                <c:pt idx="268">
                  <c:v>34.399644782416509</c:v>
                </c:pt>
                <c:pt idx="269">
                  <c:v>33.741395388327014</c:v>
                </c:pt>
                <c:pt idx="270">
                  <c:v>33.5258401683245</c:v>
                </c:pt>
                <c:pt idx="271">
                  <c:v>33.312195936621514</c:v>
                </c:pt>
                <c:pt idx="272">
                  <c:v>32.682599792117401</c:v>
                </c:pt>
                <c:pt idx="273">
                  <c:v>32.476467773429704</c:v>
                </c:pt>
                <c:pt idx="274">
                  <c:v>32.272178676960721</c:v>
                </c:pt>
                <c:pt idx="275">
                  <c:v>31.6704019117436</c:v>
                </c:pt>
                <c:pt idx="276">
                  <c:v>31.473617391220738</c:v>
                </c:pt>
                <c:pt idx="277">
                  <c:v>31.278735490321701</c:v>
                </c:pt>
                <c:pt idx="278">
                  <c:v>30.705399664450987</c:v>
                </c:pt>
                <c:pt idx="279">
                  <c:v>30.518024008113287</c:v>
                </c:pt>
                <c:pt idx="280">
                  <c:v>30.332500582108889</c:v>
                </c:pt>
                <c:pt idx="281">
                  <c:v>29.786956665128702</c:v>
                </c:pt>
                <c:pt idx="282">
                  <c:v>29.608757488227202</c:v>
                </c:pt>
                <c:pt idx="283">
                  <c:v>29.432370637791923</c:v>
                </c:pt>
                <c:pt idx="284">
                  <c:v>28.914022426448035</c:v>
                </c:pt>
                <c:pt idx="285">
                  <c:v>28.744826123887901</c:v>
                </c:pt>
                <c:pt idx="286">
                  <c:v>28.577415670449</c:v>
                </c:pt>
                <c:pt idx="287">
                  <c:v>28.0858674794287</c:v>
                </c:pt>
                <c:pt idx="288">
                  <c:v>27.925571604488599</c:v>
                </c:pt>
                <c:pt idx="289">
                  <c:v>27.767050302247899</c:v>
                </c:pt>
                <c:pt idx="290">
                  <c:v>27.302133237820897</c:v>
                </c:pt>
                <c:pt idx="291">
                  <c:v>27.150712745897501</c:v>
                </c:pt>
                <c:pt idx="292">
                  <c:v>27.001071165095514</c:v>
                </c:pt>
                <c:pt idx="293">
                  <c:v>26.562849426099287</c:v>
                </c:pt>
                <c:pt idx="294">
                  <c:v>26.420355782361487</c:v>
                </c:pt>
                <c:pt idx="295">
                  <c:v>26.279659865750187</c:v>
                </c:pt>
                <c:pt idx="296">
                  <c:v>25.868413317054497</c:v>
                </c:pt>
                <c:pt idx="297">
                  <c:v>25.734965161069521</c:v>
                </c:pt>
                <c:pt idx="298">
                  <c:v>25.6033450324183</c:v>
                </c:pt>
                <c:pt idx="299">
                  <c:v>25.219524142907087</c:v>
                </c:pt>
                <c:pt idx="300">
                  <c:v>25.095288327694664</c:v>
                </c:pt>
                <c:pt idx="301">
                  <c:v>24.972917312154902</c:v>
                </c:pt>
                <c:pt idx="302">
                  <c:v>24.617068170226695</c:v>
                </c:pt>
                <c:pt idx="303">
                  <c:v>24.502230818446389</c:v>
                </c:pt>
                <c:pt idx="304">
                  <c:v>24.389294620318598</c:v>
                </c:pt>
                <c:pt idx="305">
                  <c:v>24.061955872638435</c:v>
                </c:pt>
                <c:pt idx="306">
                  <c:v>23.956684845322023</c:v>
                </c:pt>
                <c:pt idx="307">
                  <c:v>23.853342629226599</c:v>
                </c:pt>
                <c:pt idx="308">
                  <c:v>23.554922208224287</c:v>
                </c:pt>
                <c:pt idx="309">
                  <c:v>23.459324500527597</c:v>
                </c:pt>
                <c:pt idx="310">
                  <c:v>23.365665926489999</c:v>
                </c:pt>
                <c:pt idx="311">
                  <c:v>23.273945762624464</c:v>
                </c:pt>
                <c:pt idx="312">
                  <c:v>23.09631240003192</c:v>
                </c:pt>
                <c:pt idx="313">
                  <c:v>23.0103922538914</c:v>
                </c:pt>
                <c:pt idx="314">
                  <c:v>22.926396533208489</c:v>
                </c:pt>
                <c:pt idx="315">
                  <c:v>22.844318778927089</c:v>
                </c:pt>
                <c:pt idx="316">
                  <c:v>22.609509696624087</c:v>
                </c:pt>
                <c:pt idx="317">
                  <c:v>22.535013783727589</c:v>
                </c:pt>
                <c:pt idx="318">
                  <c:v>22.462384375014931</c:v>
                </c:pt>
                <c:pt idx="319">
                  <c:v>22.255546967389197</c:v>
                </c:pt>
                <c:pt idx="320">
                  <c:v>22.190229005640202</c:v>
                </c:pt>
                <c:pt idx="321">
                  <c:v>22.126693968654131</c:v>
                </c:pt>
                <c:pt idx="322">
                  <c:v>21.946576758380402</c:v>
                </c:pt>
                <c:pt idx="323">
                  <c:v>21.889958199835331</c:v>
                </c:pt>
                <c:pt idx="324">
                  <c:v>21.8350095574364</c:v>
                </c:pt>
                <c:pt idx="325">
                  <c:v>21.679922120535799</c:v>
                </c:pt>
                <c:pt idx="326">
                  <c:v>21.631387946318231</c:v>
                </c:pt>
                <c:pt idx="327">
                  <c:v>21.584387123456231</c:v>
                </c:pt>
                <c:pt idx="328">
                  <c:v>21.452287422099701</c:v>
                </c:pt>
                <c:pt idx="329">
                  <c:v>21.411120140106203</c:v>
                </c:pt>
                <c:pt idx="330">
                  <c:v>21.371333996610399</c:v>
                </c:pt>
                <c:pt idx="331">
                  <c:v>21.259945716121699</c:v>
                </c:pt>
                <c:pt idx="332">
                  <c:v>21.225366612716886</c:v>
                </c:pt>
                <c:pt idx="333">
                  <c:v>21.192009289862131</c:v>
                </c:pt>
                <c:pt idx="334">
                  <c:v>21.098948316959902</c:v>
                </c:pt>
                <c:pt idx="335">
                  <c:v>21.070159101184</c:v>
                </c:pt>
                <c:pt idx="336">
                  <c:v>21.042433003048689</c:v>
                </c:pt>
                <c:pt idx="337">
                  <c:v>20.96532455657227</c:v>
                </c:pt>
                <c:pt idx="338">
                  <c:v>20.941543879810624</c:v>
                </c:pt>
                <c:pt idx="339">
                  <c:v>20.918674732143742</c:v>
                </c:pt>
                <c:pt idx="340">
                  <c:v>20.855248580248499</c:v>
                </c:pt>
                <c:pt idx="341">
                  <c:v>20.835740243859586</c:v>
                </c:pt>
                <c:pt idx="342">
                  <c:v>20.817003426628094</c:v>
                </c:pt>
                <c:pt idx="343">
                  <c:v>20.765161621549002</c:v>
                </c:pt>
                <c:pt idx="344">
                  <c:v>20.749253385545586</c:v>
                </c:pt>
                <c:pt idx="345">
                  <c:v>20.733990929810513</c:v>
                </c:pt>
                <c:pt idx="346">
                  <c:v>20.691848202302531</c:v>
                </c:pt>
                <c:pt idx="347">
                  <c:v>20.678941931511886</c:v>
                </c:pt>
                <c:pt idx="348">
                  <c:v>20.666571080017501</c:v>
                </c:pt>
                <c:pt idx="349">
                  <c:v>20.632471903697535</c:v>
                </c:pt>
                <c:pt idx="350">
                  <c:v>20.622046618797487</c:v>
                </c:pt>
                <c:pt idx="351">
                  <c:v>20.612061700650706</c:v>
                </c:pt>
                <c:pt idx="352">
                  <c:v>20.584579580044142</c:v>
                </c:pt>
                <c:pt idx="353">
                  <c:v>20.576189371870502</c:v>
                </c:pt>
                <c:pt idx="354">
                  <c:v>20.568158923140299</c:v>
                </c:pt>
                <c:pt idx="355">
                  <c:v>20.546083661178599</c:v>
                </c:pt>
                <c:pt idx="356">
                  <c:v>20.539352300527487</c:v>
                </c:pt>
                <c:pt idx="357">
                  <c:v>20.532913196988801</c:v>
                </c:pt>
                <c:pt idx="358">
                  <c:v>20.515231055385886</c:v>
                </c:pt>
                <c:pt idx="359">
                  <c:v>20.509844797205197</c:v>
                </c:pt>
                <c:pt idx="360">
                  <c:v>20.504694855550287</c:v>
                </c:pt>
                <c:pt idx="361">
                  <c:v>20.490565411199601</c:v>
                </c:pt>
                <c:pt idx="362">
                  <c:v>20.486265103685987</c:v>
                </c:pt>
                <c:pt idx="363">
                  <c:v>20.482155134970238</c:v>
                </c:pt>
                <c:pt idx="364">
                  <c:v>20.470887530237324</c:v>
                </c:pt>
                <c:pt idx="365">
                  <c:v>20.467460769604831</c:v>
                </c:pt>
                <c:pt idx="366">
                  <c:v>20.464186823704189</c:v>
                </c:pt>
                <c:pt idx="367">
                  <c:v>20.455217034775785</c:v>
                </c:pt>
                <c:pt idx="368">
                  <c:v>20.452490842821877</c:v>
                </c:pt>
                <c:pt idx="369">
                  <c:v>20.449886998226599</c:v>
                </c:pt>
                <c:pt idx="370">
                  <c:v>20.442757146493086</c:v>
                </c:pt>
                <c:pt idx="371">
                  <c:v>20.440591366977689</c:v>
                </c:pt>
                <c:pt idx="372">
                  <c:v>20.4385233280195</c:v>
                </c:pt>
                <c:pt idx="373">
                  <c:v>20.432863401058231</c:v>
                </c:pt>
                <c:pt idx="374">
                  <c:v>20.4311449638769</c:v>
                </c:pt>
                <c:pt idx="375">
                  <c:v>20.429504458482</c:v>
                </c:pt>
                <c:pt idx="376">
                  <c:v>20.425016580724151</c:v>
                </c:pt>
                <c:pt idx="377">
                  <c:v>20.423654585989812</c:v>
                </c:pt>
                <c:pt idx="378">
                  <c:v>20.422354621231189</c:v>
                </c:pt>
                <c:pt idx="379">
                  <c:v>20.418799741870089</c:v>
                </c:pt>
                <c:pt idx="380">
                  <c:v>20.41772131452122</c:v>
                </c:pt>
                <c:pt idx="381">
                  <c:v>20.416692194067839</c:v>
                </c:pt>
                <c:pt idx="382">
                  <c:v>20.413878956805931</c:v>
                </c:pt>
                <c:pt idx="383">
                  <c:v>20.413025820094205</c:v>
                </c:pt>
                <c:pt idx="384">
                  <c:v>20.412211826722846</c:v>
                </c:pt>
                <c:pt idx="385">
                  <c:v>20.409987391783186</c:v>
                </c:pt>
                <c:pt idx="386">
                  <c:v>20.409313034912486</c:v>
                </c:pt>
                <c:pt idx="387">
                  <c:v>20.408669719129197</c:v>
                </c:pt>
                <c:pt idx="388">
                  <c:v>20.406379594696986</c:v>
                </c:pt>
                <c:pt idx="389">
                  <c:v>20.405871552732602</c:v>
                </c:pt>
                <c:pt idx="390">
                  <c:v>20.404063615657705</c:v>
                </c:pt>
                <c:pt idx="391">
                  <c:v>20.403662684446086</c:v>
                </c:pt>
                <c:pt idx="392">
                  <c:v>20.403280329673702</c:v>
                </c:pt>
                <c:pt idx="393">
                  <c:v>20.402236397894242</c:v>
                </c:pt>
                <c:pt idx="394">
                  <c:v>20.401920212654399</c:v>
                </c:pt>
                <c:pt idx="395">
                  <c:v>20.4016187153386</c:v>
                </c:pt>
                <c:pt idx="396">
                  <c:v>20.400795758769089</c:v>
                </c:pt>
                <c:pt idx="397">
                  <c:v>20.400546565306897</c:v>
                </c:pt>
                <c:pt idx="398">
                  <c:v>20.400308979057186</c:v>
                </c:pt>
                <c:pt idx="399">
                  <c:v>20.3996606356801</c:v>
                </c:pt>
                <c:pt idx="400">
                  <c:v>20.3994643668312</c:v>
                </c:pt>
                <c:pt idx="401">
                  <c:v>20.399277261263087</c:v>
                </c:pt>
                <c:pt idx="402">
                  <c:v>20.398766797679102</c:v>
                </c:pt>
                <c:pt idx="403">
                  <c:v>20.398612307613789</c:v>
                </c:pt>
                <c:pt idx="404">
                  <c:v>20.398465048311401</c:v>
                </c:pt>
                <c:pt idx="405">
                  <c:v>20.398063387384287</c:v>
                </c:pt>
                <c:pt idx="406">
                  <c:v>20.397941854802731</c:v>
                </c:pt>
                <c:pt idx="407">
                  <c:v>20.397826023723102</c:v>
                </c:pt>
                <c:pt idx="408">
                  <c:v>20.397510163630631</c:v>
                </c:pt>
                <c:pt idx="409">
                  <c:v>20.397414614375499</c:v>
                </c:pt>
                <c:pt idx="410">
                  <c:v>20.397323561989502</c:v>
                </c:pt>
                <c:pt idx="411">
                  <c:v>20.397075319613965</c:v>
                </c:pt>
                <c:pt idx="412">
                  <c:v>20.3970002445446</c:v>
                </c:pt>
                <c:pt idx="413">
                  <c:v>20.396928708028565</c:v>
                </c:pt>
                <c:pt idx="414">
                  <c:v>20.396733724515087</c:v>
                </c:pt>
                <c:pt idx="415">
                  <c:v>20.3966747697519</c:v>
                </c:pt>
                <c:pt idx="416">
                  <c:v>20.396618599061224</c:v>
                </c:pt>
                <c:pt idx="417">
                  <c:v>20.396465535741786</c:v>
                </c:pt>
                <c:pt idx="418">
                  <c:v>20.396419265982942</c:v>
                </c:pt>
                <c:pt idx="419">
                  <c:v>20.396375188106557</c:v>
                </c:pt>
                <c:pt idx="420">
                  <c:v>20.396255101763799</c:v>
                </c:pt>
                <c:pt idx="421">
                  <c:v>20.396218810702099</c:v>
                </c:pt>
                <c:pt idx="422">
                  <c:v>20.396184241350287</c:v>
                </c:pt>
                <c:pt idx="423">
                  <c:v>20.396090081388</c:v>
                </c:pt>
                <c:pt idx="424">
                  <c:v>20.396061632116197</c:v>
                </c:pt>
                <c:pt idx="425">
                  <c:v>20.396034536038989</c:v>
                </c:pt>
                <c:pt idx="426">
                  <c:v>20.395960748004331</c:v>
                </c:pt>
                <c:pt idx="427">
                  <c:v>20.395938460228464</c:v>
                </c:pt>
                <c:pt idx="428">
                  <c:v>20.395917232857599</c:v>
                </c:pt>
                <c:pt idx="429">
                  <c:v>20.395859443305199</c:v>
                </c:pt>
                <c:pt idx="430">
                  <c:v>20.395841991645501</c:v>
                </c:pt>
                <c:pt idx="431">
                  <c:v>20.395825371735089</c:v>
                </c:pt>
                <c:pt idx="432">
                  <c:v>20.395780138786289</c:v>
                </c:pt>
                <c:pt idx="433">
                  <c:v>20.395766481250302</c:v>
                </c:pt>
                <c:pt idx="434">
                  <c:v>20.395753478236699</c:v>
                </c:pt>
                <c:pt idx="435">
                  <c:v>20.395718090799402</c:v>
                </c:pt>
                <c:pt idx="436">
                  <c:v>20.395707408723208</c:v>
                </c:pt>
                <c:pt idx="437">
                  <c:v>20.395697241302315</c:v>
                </c:pt>
                <c:pt idx="438">
                  <c:v>20.395669575688089</c:v>
                </c:pt>
                <c:pt idx="439">
                  <c:v>20.395661226074999</c:v>
                </c:pt>
                <c:pt idx="440">
                  <c:v>20.395653278078989</c:v>
                </c:pt>
                <c:pt idx="441">
                  <c:v>20.3956316613166</c:v>
                </c:pt>
                <c:pt idx="442">
                  <c:v>20.395625139583142</c:v>
                </c:pt>
                <c:pt idx="443">
                  <c:v>20.395618932042588</c:v>
                </c:pt>
                <c:pt idx="444">
                  <c:v>20.395602049291924</c:v>
                </c:pt>
                <c:pt idx="445">
                  <c:v>20.395596958314886</c:v>
                </c:pt>
                <c:pt idx="446">
                  <c:v>20.395592112077331</c:v>
                </c:pt>
                <c:pt idx="447">
                  <c:v>20.395578935774989</c:v>
                </c:pt>
                <c:pt idx="448">
                  <c:v>20.395574962324002</c:v>
                </c:pt>
                <c:pt idx="449">
                  <c:v>20.3955711832511</c:v>
                </c:pt>
                <c:pt idx="450">
                  <c:v>20.3955609048394</c:v>
                </c:pt>
                <c:pt idx="451">
                  <c:v>20.395557806931631</c:v>
                </c:pt>
                <c:pt idx="452">
                  <c:v>20.395554858181189</c:v>
                </c:pt>
                <c:pt idx="453">
                  <c:v>20.395546847913877</c:v>
                </c:pt>
                <c:pt idx="454">
                  <c:v>20.395544433397315</c:v>
                </c:pt>
                <c:pt idx="455">
                  <c:v>20.395542136745412</c:v>
                </c:pt>
                <c:pt idx="456">
                  <c:v>20.395535896116389</c:v>
                </c:pt>
                <c:pt idx="457">
                  <c:v>20.395534014349789</c:v>
                </c:pt>
                <c:pt idx="458">
                  <c:v>20.395532224564086</c:v>
                </c:pt>
                <c:pt idx="459">
                  <c:v>20.395525902060289</c:v>
                </c:pt>
                <c:pt idx="460">
                  <c:v>20.395524509774724</c:v>
                </c:pt>
                <c:pt idx="461">
                  <c:v>20.395519590094324</c:v>
                </c:pt>
                <c:pt idx="462">
                  <c:v>20.395518505228686</c:v>
                </c:pt>
                <c:pt idx="463">
                  <c:v>20.395514681134689</c:v>
                </c:pt>
                <c:pt idx="464">
                  <c:v>20.395513837709597</c:v>
                </c:pt>
                <c:pt idx="465">
                  <c:v>20.395510864291186</c:v>
                </c:pt>
                <c:pt idx="466">
                  <c:v>20.395510210615402</c:v>
                </c:pt>
                <c:pt idx="467">
                  <c:v>20.395509589329862</c:v>
                </c:pt>
                <c:pt idx="468">
                  <c:v>20.395507901144402</c:v>
                </c:pt>
                <c:pt idx="469">
                  <c:v>20.3955073930548</c:v>
                </c:pt>
                <c:pt idx="470">
                  <c:v>20.395506911136131</c:v>
                </c:pt>
                <c:pt idx="471">
                  <c:v>20.395505601182087</c:v>
                </c:pt>
                <c:pt idx="472">
                  <c:v>20.395505207243389</c:v>
                </c:pt>
                <c:pt idx="473">
                  <c:v>20.395504832607642</c:v>
                </c:pt>
                <c:pt idx="474">
                  <c:v>20.395503817128638</c:v>
                </c:pt>
                <c:pt idx="475">
                  <c:v>20.395503510252986</c:v>
                </c:pt>
                <c:pt idx="476">
                  <c:v>20.395503218642986</c:v>
                </c:pt>
                <c:pt idx="477">
                  <c:v>20.3955024332504</c:v>
                </c:pt>
                <c:pt idx="478">
                  <c:v>20.395502195561424</c:v>
                </c:pt>
                <c:pt idx="479">
                  <c:v>20.395501969908</c:v>
                </c:pt>
                <c:pt idx="480">
                  <c:v>20.395501359489703</c:v>
                </c:pt>
                <c:pt idx="481">
                  <c:v>20.39550117553922</c:v>
                </c:pt>
                <c:pt idx="482">
                  <c:v>20.395501002402799</c:v>
                </c:pt>
                <c:pt idx="483">
                  <c:v>20.395500530316315</c:v>
                </c:pt>
                <c:pt idx="484">
                  <c:v>20.395500388647502</c:v>
                </c:pt>
                <c:pt idx="485">
                  <c:v>20.395500254116889</c:v>
                </c:pt>
                <c:pt idx="486">
                  <c:v>20.395499887155797</c:v>
                </c:pt>
                <c:pt idx="487">
                  <c:v>20.395499777947624</c:v>
                </c:pt>
                <c:pt idx="488">
                  <c:v>20.395499673313097</c:v>
                </c:pt>
                <c:pt idx="489">
                  <c:v>20.395499390587815</c:v>
                </c:pt>
                <c:pt idx="490">
                  <c:v>20.395499306100923</c:v>
                </c:pt>
                <c:pt idx="491">
                  <c:v>20.395499225887189</c:v>
                </c:pt>
                <c:pt idx="492">
                  <c:v>20.395499006667816</c:v>
                </c:pt>
                <c:pt idx="493">
                  <c:v>20.395498941773038</c:v>
                </c:pt>
                <c:pt idx="494">
                  <c:v>20.395498878453587</c:v>
                </c:pt>
                <c:pt idx="495">
                  <c:v>20.395498710145702</c:v>
                </c:pt>
                <c:pt idx="496">
                  <c:v>20.395498659728986</c:v>
                </c:pt>
                <c:pt idx="497">
                  <c:v>20.395498611458464</c:v>
                </c:pt>
                <c:pt idx="498">
                  <c:v>20.3954984802876</c:v>
                </c:pt>
                <c:pt idx="499">
                  <c:v>20.3954984417845</c:v>
                </c:pt>
                <c:pt idx="500">
                  <c:v>20.395498404860501</c:v>
                </c:pt>
                <c:pt idx="501">
                  <c:v>20.395498304765216</c:v>
                </c:pt>
                <c:pt idx="502">
                  <c:v>20.395498274960438</c:v>
                </c:pt>
                <c:pt idx="503">
                  <c:v>20.395498245958599</c:v>
                </c:pt>
                <c:pt idx="504">
                  <c:v>20.395498169066531</c:v>
                </c:pt>
                <c:pt idx="505">
                  <c:v>20.395498146457001</c:v>
                </c:pt>
                <c:pt idx="506">
                  <c:v>20.395498123915999</c:v>
                </c:pt>
                <c:pt idx="507">
                  <c:v>20.395498063378</c:v>
                </c:pt>
                <c:pt idx="508">
                  <c:v>20.395498046491188</c:v>
                </c:pt>
                <c:pt idx="509">
                  <c:v>20.3954980290452</c:v>
                </c:pt>
                <c:pt idx="510">
                  <c:v>20.395497982753138</c:v>
                </c:pt>
                <c:pt idx="511">
                  <c:v>20.395497969644801</c:v>
                </c:pt>
                <c:pt idx="512">
                  <c:v>20.395497955509189</c:v>
                </c:pt>
                <c:pt idx="513">
                  <c:v>20.395497921495988</c:v>
                </c:pt>
                <c:pt idx="514">
                  <c:v>20.395497909578602</c:v>
                </c:pt>
                <c:pt idx="515">
                  <c:v>20.395497900712886</c:v>
                </c:pt>
                <c:pt idx="516">
                  <c:v>20.395497872236042</c:v>
                </c:pt>
                <c:pt idx="517">
                  <c:v>20.395497865120589</c:v>
                </c:pt>
                <c:pt idx="518">
                  <c:v>20.395497856190186</c:v>
                </c:pt>
                <c:pt idx="519">
                  <c:v>20.395497836114838</c:v>
                </c:pt>
                <c:pt idx="520">
                  <c:v>20.395497830296989</c:v>
                </c:pt>
                <c:pt idx="521">
                  <c:v>20.395497823748499</c:v>
                </c:pt>
                <c:pt idx="522">
                  <c:v>20.395497807843487</c:v>
                </c:pt>
                <c:pt idx="523">
                  <c:v>20.395497803071915</c:v>
                </c:pt>
                <c:pt idx="524">
                  <c:v>20.395497798129224</c:v>
                </c:pt>
                <c:pt idx="525">
                  <c:v>20.395497781923623</c:v>
                </c:pt>
                <c:pt idx="526">
                  <c:v>20.395497779853699</c:v>
                </c:pt>
                <c:pt idx="527">
                  <c:v>20.395497767757497</c:v>
                </c:pt>
                <c:pt idx="528">
                  <c:v>20.395497764709699</c:v>
                </c:pt>
                <c:pt idx="529">
                  <c:v>20.395497755885799</c:v>
                </c:pt>
                <c:pt idx="530">
                  <c:v>20.395497753614201</c:v>
                </c:pt>
                <c:pt idx="531">
                  <c:v>20.395497746202</c:v>
                </c:pt>
                <c:pt idx="532">
                  <c:v>20.395497744466887</c:v>
                </c:pt>
                <c:pt idx="533">
                  <c:v>20.395497739767631</c:v>
                </c:pt>
                <c:pt idx="534">
                  <c:v>20.395497738215287</c:v>
                </c:pt>
                <c:pt idx="535">
                  <c:v>20.395497734315089</c:v>
                </c:pt>
                <c:pt idx="536">
                  <c:v>20.395497732138587</c:v>
                </c:pt>
                <c:pt idx="537">
                  <c:v>20.395497729117405</c:v>
                </c:pt>
                <c:pt idx="538">
                  <c:v>20.395497728980498</c:v>
                </c:pt>
                <c:pt idx="539">
                  <c:v>20.395497727713401</c:v>
                </c:pt>
                <c:pt idx="540">
                  <c:v>20.3954977251488</c:v>
                </c:pt>
                <c:pt idx="541">
                  <c:v>20.395497725034598</c:v>
                </c:pt>
                <c:pt idx="542">
                  <c:v>20.395497725331342</c:v>
                </c:pt>
                <c:pt idx="543">
                  <c:v>20.3954977229495</c:v>
                </c:pt>
                <c:pt idx="544">
                  <c:v>20.395497724026299</c:v>
                </c:pt>
                <c:pt idx="545">
                  <c:v>20.395497722028701</c:v>
                </c:pt>
                <c:pt idx="546">
                  <c:v>20.395497722249431</c:v>
                </c:pt>
                <c:pt idx="547">
                  <c:v>20.3954977220933</c:v>
                </c:pt>
                <c:pt idx="548">
                  <c:v>20.3954977211116</c:v>
                </c:pt>
                <c:pt idx="549">
                  <c:v>20.3954977200843</c:v>
                </c:pt>
                <c:pt idx="550">
                  <c:v>20.395497720099531</c:v>
                </c:pt>
                <c:pt idx="551">
                  <c:v>20.395497720864302</c:v>
                </c:pt>
                <c:pt idx="552">
                  <c:v>20.3954977187107</c:v>
                </c:pt>
                <c:pt idx="553">
                  <c:v>20.3954977191406</c:v>
                </c:pt>
                <c:pt idx="554">
                  <c:v>20.395497720213701</c:v>
                </c:pt>
                <c:pt idx="555">
                  <c:v>20.395497719216731</c:v>
                </c:pt>
                <c:pt idx="556">
                  <c:v>20.395497718501389</c:v>
                </c:pt>
                <c:pt idx="557">
                  <c:v>20.395497717900199</c:v>
                </c:pt>
                <c:pt idx="558">
                  <c:v>20.395497717976287</c:v>
                </c:pt>
                <c:pt idx="559">
                  <c:v>20.3954977181285</c:v>
                </c:pt>
                <c:pt idx="560">
                  <c:v>20.395497718463286</c:v>
                </c:pt>
                <c:pt idx="561">
                  <c:v>20.395497717728986</c:v>
                </c:pt>
                <c:pt idx="562">
                  <c:v>20.395497717812731</c:v>
                </c:pt>
                <c:pt idx="563">
                  <c:v>20.395497717489299</c:v>
                </c:pt>
                <c:pt idx="564">
                  <c:v>20.395497717911599</c:v>
                </c:pt>
                <c:pt idx="565">
                  <c:v>20.395497717592001</c:v>
                </c:pt>
                <c:pt idx="566">
                  <c:v>20.395497716941289</c:v>
                </c:pt>
                <c:pt idx="567">
                  <c:v>20.395497716922289</c:v>
                </c:pt>
                <c:pt idx="568">
                  <c:v>20.395497716979403</c:v>
                </c:pt>
                <c:pt idx="569">
                  <c:v>20.395497715860699</c:v>
                </c:pt>
                <c:pt idx="570">
                  <c:v>20.395497716142302</c:v>
                </c:pt>
                <c:pt idx="571">
                  <c:v>20.395497717546302</c:v>
                </c:pt>
                <c:pt idx="572">
                  <c:v>20.3954977171887</c:v>
                </c:pt>
                <c:pt idx="573">
                  <c:v>20.395497716629286</c:v>
                </c:pt>
                <c:pt idx="574">
                  <c:v>20.395497716484698</c:v>
                </c:pt>
                <c:pt idx="575">
                  <c:v>20.395497716298298</c:v>
                </c:pt>
                <c:pt idx="576">
                  <c:v>20.395497715659001</c:v>
                </c:pt>
                <c:pt idx="577">
                  <c:v>20.395497715864501</c:v>
                </c:pt>
                <c:pt idx="578">
                  <c:v>20.395497716271599</c:v>
                </c:pt>
                <c:pt idx="579">
                  <c:v>20.395497716496131</c:v>
                </c:pt>
                <c:pt idx="580">
                  <c:v>20.3954977155867</c:v>
                </c:pt>
                <c:pt idx="581">
                  <c:v>20.395497716496131</c:v>
                </c:pt>
                <c:pt idx="582">
                  <c:v>20.395497716408631</c:v>
                </c:pt>
                <c:pt idx="583">
                  <c:v>20.3954977168234</c:v>
                </c:pt>
                <c:pt idx="584">
                  <c:v>20.3954977170593</c:v>
                </c:pt>
                <c:pt idx="585">
                  <c:v>20.3954977159596</c:v>
                </c:pt>
                <c:pt idx="586">
                  <c:v>20.395497716998399</c:v>
                </c:pt>
                <c:pt idx="587">
                  <c:v>20.395497715830299</c:v>
                </c:pt>
                <c:pt idx="588">
                  <c:v>20.395497715727487</c:v>
                </c:pt>
                <c:pt idx="589">
                  <c:v>20.395497717203899</c:v>
                </c:pt>
                <c:pt idx="590">
                  <c:v>20.395497716412464</c:v>
                </c:pt>
                <c:pt idx="591">
                  <c:v>20.395497716728286</c:v>
                </c:pt>
                <c:pt idx="592">
                  <c:v>20.395497716770087</c:v>
                </c:pt>
                <c:pt idx="593">
                  <c:v>20.3954977160205</c:v>
                </c:pt>
                <c:pt idx="594">
                  <c:v>20.395497715799799</c:v>
                </c:pt>
                <c:pt idx="595">
                  <c:v>20.395497716279287</c:v>
                </c:pt>
                <c:pt idx="596">
                  <c:v>20.395497715639987</c:v>
                </c:pt>
                <c:pt idx="597">
                  <c:v>20.395497715556299</c:v>
                </c:pt>
                <c:pt idx="598">
                  <c:v>20.3954977155867</c:v>
                </c:pt>
                <c:pt idx="599">
                  <c:v>20.395497716397188</c:v>
                </c:pt>
                <c:pt idx="600">
                  <c:v>20.395497715613399</c:v>
                </c:pt>
                <c:pt idx="601">
                  <c:v>20.395497716435287</c:v>
                </c:pt>
                <c:pt idx="602">
                  <c:v>20.3954977165494</c:v>
                </c:pt>
                <c:pt idx="603">
                  <c:v>20.395497715069286</c:v>
                </c:pt>
                <c:pt idx="604">
                  <c:v>20.3954977146355</c:v>
                </c:pt>
                <c:pt idx="605">
                  <c:v>20.395497716819605</c:v>
                </c:pt>
                <c:pt idx="606">
                  <c:v>20.3954977161955</c:v>
                </c:pt>
                <c:pt idx="607">
                  <c:v>20.395497714780099</c:v>
                </c:pt>
                <c:pt idx="608">
                  <c:v>20.395497715503002</c:v>
                </c:pt>
                <c:pt idx="609">
                  <c:v>20.395497715107286</c:v>
                </c:pt>
                <c:pt idx="610">
                  <c:v>20.395497716690198</c:v>
                </c:pt>
                <c:pt idx="611">
                  <c:v>20.395497715929189</c:v>
                </c:pt>
                <c:pt idx="612">
                  <c:v>20.395497716119387</c:v>
                </c:pt>
                <c:pt idx="613">
                  <c:v>20.3954977168348</c:v>
                </c:pt>
                <c:pt idx="614">
                  <c:v>20.3954977154193</c:v>
                </c:pt>
                <c:pt idx="615">
                  <c:v>20.395497715525831</c:v>
                </c:pt>
                <c:pt idx="616">
                  <c:v>20.395497714901786</c:v>
                </c:pt>
                <c:pt idx="617">
                  <c:v>20.395497716233603</c:v>
                </c:pt>
                <c:pt idx="618">
                  <c:v>20.395497716340099</c:v>
                </c:pt>
                <c:pt idx="619">
                  <c:v>20.395497716286901</c:v>
                </c:pt>
                <c:pt idx="620">
                  <c:v>20.3954977160205</c:v>
                </c:pt>
                <c:pt idx="621">
                  <c:v>20.395497716370599</c:v>
                </c:pt>
                <c:pt idx="622">
                  <c:v>20.395497715510601</c:v>
                </c:pt>
                <c:pt idx="623">
                  <c:v>20.395497716172699</c:v>
                </c:pt>
                <c:pt idx="624">
                  <c:v>20.3954977160205</c:v>
                </c:pt>
                <c:pt idx="625">
                  <c:v>20.3954977161575</c:v>
                </c:pt>
                <c:pt idx="626">
                  <c:v>20.395497715761742</c:v>
                </c:pt>
                <c:pt idx="627">
                  <c:v>20.395497715624799</c:v>
                </c:pt>
                <c:pt idx="628">
                  <c:v>20.395497715251899</c:v>
                </c:pt>
                <c:pt idx="629">
                  <c:v>20.395497715738887</c:v>
                </c:pt>
                <c:pt idx="630">
                  <c:v>20.395497716385787</c:v>
                </c:pt>
                <c:pt idx="631">
                  <c:v>20.395497715997699</c:v>
                </c:pt>
                <c:pt idx="632">
                  <c:v>20.3954977157922</c:v>
                </c:pt>
                <c:pt idx="633">
                  <c:v>20.395497716690198</c:v>
                </c:pt>
                <c:pt idx="634">
                  <c:v>20.3954977170403</c:v>
                </c:pt>
                <c:pt idx="635">
                  <c:v>20.395497716317287</c:v>
                </c:pt>
                <c:pt idx="636">
                  <c:v>20.395497716401</c:v>
                </c:pt>
                <c:pt idx="637">
                  <c:v>20.395497714962687</c:v>
                </c:pt>
                <c:pt idx="638">
                  <c:v>20.395497715738887</c:v>
                </c:pt>
                <c:pt idx="639">
                  <c:v>20.395497717397888</c:v>
                </c:pt>
                <c:pt idx="640">
                  <c:v>20.395497715723689</c:v>
                </c:pt>
                <c:pt idx="641">
                  <c:v>20.395497715769402</c:v>
                </c:pt>
                <c:pt idx="642">
                  <c:v>20.3954977163934</c:v>
                </c:pt>
                <c:pt idx="643">
                  <c:v>20.3954977158531</c:v>
                </c:pt>
                <c:pt idx="644">
                  <c:v>20.395497715274697</c:v>
                </c:pt>
                <c:pt idx="645">
                  <c:v>20.395497715525831</c:v>
                </c:pt>
                <c:pt idx="646">
                  <c:v>20.395497716210798</c:v>
                </c:pt>
                <c:pt idx="647">
                  <c:v>20.395497716674999</c:v>
                </c:pt>
                <c:pt idx="648">
                  <c:v>20.395497716956598</c:v>
                </c:pt>
                <c:pt idx="649">
                  <c:v>20.395497716218397</c:v>
                </c:pt>
                <c:pt idx="650">
                  <c:v>20.395497716180287</c:v>
                </c:pt>
                <c:pt idx="651">
                  <c:v>20.395497715639987</c:v>
                </c:pt>
                <c:pt idx="652">
                  <c:v>20.395497715906387</c:v>
                </c:pt>
                <c:pt idx="653">
                  <c:v>20.395497714810531</c:v>
                </c:pt>
                <c:pt idx="654">
                  <c:v>20.3954977166369</c:v>
                </c:pt>
                <c:pt idx="655">
                  <c:v>20.395497716819605</c:v>
                </c:pt>
                <c:pt idx="656">
                  <c:v>20.395497715137786</c:v>
                </c:pt>
                <c:pt idx="657">
                  <c:v>20.3954977154802</c:v>
                </c:pt>
                <c:pt idx="658">
                  <c:v>20.395497715624799</c:v>
                </c:pt>
                <c:pt idx="659">
                  <c:v>20.3954977173827</c:v>
                </c:pt>
                <c:pt idx="660">
                  <c:v>20.395497715700902</c:v>
                </c:pt>
                <c:pt idx="661">
                  <c:v>20.395497715639987</c:v>
                </c:pt>
                <c:pt idx="662">
                  <c:v>20.395497715358399</c:v>
                </c:pt>
                <c:pt idx="663">
                  <c:v>20.3954977151454</c:v>
                </c:pt>
                <c:pt idx="664">
                  <c:v>20.3954977176491</c:v>
                </c:pt>
                <c:pt idx="665">
                  <c:v>20.395497716241202</c:v>
                </c:pt>
                <c:pt idx="666">
                  <c:v>20.395497717017399</c:v>
                </c:pt>
                <c:pt idx="667">
                  <c:v>20.395497716469499</c:v>
                </c:pt>
                <c:pt idx="668">
                  <c:v>20.395497715860699</c:v>
                </c:pt>
                <c:pt idx="669">
                  <c:v>20.395497716012898</c:v>
                </c:pt>
                <c:pt idx="670">
                  <c:v>20.395497716370599</c:v>
                </c:pt>
                <c:pt idx="671">
                  <c:v>20.395497716789102</c:v>
                </c:pt>
                <c:pt idx="672">
                  <c:v>20.395497715967142</c:v>
                </c:pt>
                <c:pt idx="673">
                  <c:v>20.3954977158531</c:v>
                </c:pt>
                <c:pt idx="674">
                  <c:v>20.395497716789102</c:v>
                </c:pt>
                <c:pt idx="675">
                  <c:v>20.395497714704</c:v>
                </c:pt>
                <c:pt idx="676">
                  <c:v>20.395497716766286</c:v>
                </c:pt>
                <c:pt idx="677">
                  <c:v>20.395497716515202</c:v>
                </c:pt>
                <c:pt idx="678">
                  <c:v>20.395497715769402</c:v>
                </c:pt>
                <c:pt idx="679">
                  <c:v>20.395497717474001</c:v>
                </c:pt>
                <c:pt idx="680">
                  <c:v>20.395497716857598</c:v>
                </c:pt>
                <c:pt idx="681">
                  <c:v>20.395497716294535</c:v>
                </c:pt>
                <c:pt idx="682">
                  <c:v>20.395497716005288</c:v>
                </c:pt>
                <c:pt idx="683">
                  <c:v>20.395497715594431</c:v>
                </c:pt>
                <c:pt idx="684">
                  <c:v>20.395497715738887</c:v>
                </c:pt>
                <c:pt idx="685">
                  <c:v>20.395497716149887</c:v>
                </c:pt>
                <c:pt idx="686">
                  <c:v>20.395497715982501</c:v>
                </c:pt>
                <c:pt idx="687">
                  <c:v>20.3954977154117</c:v>
                </c:pt>
                <c:pt idx="688">
                  <c:v>20.3954977157846</c:v>
                </c:pt>
                <c:pt idx="689">
                  <c:v>20.395497714993187</c:v>
                </c:pt>
                <c:pt idx="690">
                  <c:v>20.395497715967142</c:v>
                </c:pt>
                <c:pt idx="691">
                  <c:v>20.395497716340099</c:v>
                </c:pt>
                <c:pt idx="692">
                  <c:v>20.395497715373686</c:v>
                </c:pt>
                <c:pt idx="693">
                  <c:v>20.395497716187887</c:v>
                </c:pt>
                <c:pt idx="694">
                  <c:v>20.395497716477099</c:v>
                </c:pt>
                <c:pt idx="695">
                  <c:v>20.395497716248801</c:v>
                </c:pt>
                <c:pt idx="696">
                  <c:v>20.395497715815001</c:v>
                </c:pt>
                <c:pt idx="697">
                  <c:v>20.395497716104199</c:v>
                </c:pt>
                <c:pt idx="698">
                  <c:v>20.395497715487799</c:v>
                </c:pt>
                <c:pt idx="699">
                  <c:v>20.395497715761742</c:v>
                </c:pt>
                <c:pt idx="700">
                  <c:v>20.3954977148714</c:v>
                </c:pt>
                <c:pt idx="701">
                  <c:v>20.395497715343186</c:v>
                </c:pt>
                <c:pt idx="702">
                  <c:v>20.395497716035702</c:v>
                </c:pt>
                <c:pt idx="703">
                  <c:v>20.3954977146735</c:v>
                </c:pt>
                <c:pt idx="704">
                  <c:v>20.395497716591287</c:v>
                </c:pt>
                <c:pt idx="705">
                  <c:v>20.395497715533487</c:v>
                </c:pt>
                <c:pt idx="706">
                  <c:v>20.395497716317287</c:v>
                </c:pt>
                <c:pt idx="707">
                  <c:v>20.395497716956598</c:v>
                </c:pt>
                <c:pt idx="708">
                  <c:v>20.395497716560786</c:v>
                </c:pt>
                <c:pt idx="709">
                  <c:v>20.395497716005288</c:v>
                </c:pt>
                <c:pt idx="710">
                  <c:v>20.395497716134702</c:v>
                </c:pt>
                <c:pt idx="711">
                  <c:v>20.395497716340099</c:v>
                </c:pt>
                <c:pt idx="712">
                  <c:v>20.395497716051</c:v>
                </c:pt>
                <c:pt idx="713">
                  <c:v>20.395497716165089</c:v>
                </c:pt>
                <c:pt idx="714">
                  <c:v>20.3954977161575</c:v>
                </c:pt>
                <c:pt idx="715">
                  <c:v>20.395497716918531</c:v>
                </c:pt>
                <c:pt idx="716">
                  <c:v>20.395497715921589</c:v>
                </c:pt>
                <c:pt idx="717">
                  <c:v>20.395497715168187</c:v>
                </c:pt>
                <c:pt idx="718">
                  <c:v>20.395497715868302</c:v>
                </c:pt>
                <c:pt idx="719">
                  <c:v>20.395497716089</c:v>
                </c:pt>
                <c:pt idx="720">
                  <c:v>20.395497716362989</c:v>
                </c:pt>
                <c:pt idx="721">
                  <c:v>20.3954977152823</c:v>
                </c:pt>
                <c:pt idx="722">
                  <c:v>20.395497715647597</c:v>
                </c:pt>
                <c:pt idx="723">
                  <c:v>20.395497716979403</c:v>
                </c:pt>
                <c:pt idx="724">
                  <c:v>20.395497716264</c:v>
                </c:pt>
                <c:pt idx="725">
                  <c:v>20.395497716484698</c:v>
                </c:pt>
                <c:pt idx="726">
                  <c:v>20.395497716340099</c:v>
                </c:pt>
                <c:pt idx="727">
                  <c:v>20.395497716210798</c:v>
                </c:pt>
                <c:pt idx="728">
                  <c:v>20.395497716507602</c:v>
                </c:pt>
                <c:pt idx="729">
                  <c:v>20.395497715936788</c:v>
                </c:pt>
                <c:pt idx="730">
                  <c:v>20.395497715609601</c:v>
                </c:pt>
                <c:pt idx="731">
                  <c:v>20.395497715944401</c:v>
                </c:pt>
                <c:pt idx="732">
                  <c:v>20.395497716119387</c:v>
                </c:pt>
                <c:pt idx="733">
                  <c:v>20.395497715967142</c:v>
                </c:pt>
                <c:pt idx="734">
                  <c:v>20.395497716591287</c:v>
                </c:pt>
                <c:pt idx="735">
                  <c:v>20.395497716819605</c:v>
                </c:pt>
                <c:pt idx="736">
                  <c:v>20.395497716226</c:v>
                </c:pt>
                <c:pt idx="737">
                  <c:v>20.395497715944401</c:v>
                </c:pt>
                <c:pt idx="738">
                  <c:v>20.395497715769402</c:v>
                </c:pt>
                <c:pt idx="739">
                  <c:v>20.395497716347787</c:v>
                </c:pt>
                <c:pt idx="740">
                  <c:v>20.395497716111787</c:v>
                </c:pt>
                <c:pt idx="741">
                  <c:v>20.395497716842399</c:v>
                </c:pt>
                <c:pt idx="742">
                  <c:v>20.395497715830299</c:v>
                </c:pt>
                <c:pt idx="743">
                  <c:v>20.395497715952001</c:v>
                </c:pt>
                <c:pt idx="744">
                  <c:v>20.395497715183389</c:v>
                </c:pt>
                <c:pt idx="745">
                  <c:v>20.395497716644531</c:v>
                </c:pt>
                <c:pt idx="746">
                  <c:v>20.395497715206201</c:v>
                </c:pt>
                <c:pt idx="747">
                  <c:v>20.395497716005288</c:v>
                </c:pt>
                <c:pt idx="748">
                  <c:v>20.395497716226</c:v>
                </c:pt>
                <c:pt idx="749">
                  <c:v>20.395497716484698</c:v>
                </c:pt>
                <c:pt idx="750">
                  <c:v>20.395497716096635</c:v>
                </c:pt>
                <c:pt idx="751">
                  <c:v>20.395497716324886</c:v>
                </c:pt>
                <c:pt idx="752">
                  <c:v>20.395497715343186</c:v>
                </c:pt>
                <c:pt idx="753">
                  <c:v>20.395497716226</c:v>
                </c:pt>
                <c:pt idx="754">
                  <c:v>20.3954977170403</c:v>
                </c:pt>
                <c:pt idx="755">
                  <c:v>20.395497715929189</c:v>
                </c:pt>
                <c:pt idx="756">
                  <c:v>20.395497715898831</c:v>
                </c:pt>
                <c:pt idx="757">
                  <c:v>20.395497714970286</c:v>
                </c:pt>
                <c:pt idx="758">
                  <c:v>20.395497715952001</c:v>
                </c:pt>
                <c:pt idx="759">
                  <c:v>20.395497716264</c:v>
                </c:pt>
                <c:pt idx="760">
                  <c:v>20.395497717063087</c:v>
                </c:pt>
                <c:pt idx="761">
                  <c:v>20.395497716401</c:v>
                </c:pt>
                <c:pt idx="762">
                  <c:v>20.395497716355401</c:v>
                </c:pt>
                <c:pt idx="763">
                  <c:v>20.395497716469499</c:v>
                </c:pt>
                <c:pt idx="764">
                  <c:v>20.395497716933686</c:v>
                </c:pt>
                <c:pt idx="765">
                  <c:v>20.3954977161955</c:v>
                </c:pt>
                <c:pt idx="766">
                  <c:v>20.3954977151149</c:v>
                </c:pt>
                <c:pt idx="767">
                  <c:v>20.395497715472601</c:v>
                </c:pt>
                <c:pt idx="768">
                  <c:v>20.395497716324886</c:v>
                </c:pt>
                <c:pt idx="769">
                  <c:v>20.395497716408631</c:v>
                </c:pt>
                <c:pt idx="770">
                  <c:v>20.395497716606531</c:v>
                </c:pt>
                <c:pt idx="771">
                  <c:v>20.395497716309688</c:v>
                </c:pt>
                <c:pt idx="772">
                  <c:v>20.3954977168728</c:v>
                </c:pt>
                <c:pt idx="773">
                  <c:v>20.3954977170098</c:v>
                </c:pt>
                <c:pt idx="774">
                  <c:v>20.3954977154193</c:v>
                </c:pt>
                <c:pt idx="775">
                  <c:v>20.395497715845497</c:v>
                </c:pt>
                <c:pt idx="776">
                  <c:v>20.395497715875887</c:v>
                </c:pt>
                <c:pt idx="777">
                  <c:v>20.395497716309688</c:v>
                </c:pt>
                <c:pt idx="778">
                  <c:v>20.395497715670501</c:v>
                </c:pt>
                <c:pt idx="779">
                  <c:v>20.395497715754203</c:v>
                </c:pt>
                <c:pt idx="780">
                  <c:v>20.395497716134702</c:v>
                </c:pt>
                <c:pt idx="781">
                  <c:v>20.395497716362989</c:v>
                </c:pt>
                <c:pt idx="782">
                  <c:v>20.395497715647597</c:v>
                </c:pt>
                <c:pt idx="783">
                  <c:v>20.395497716051</c:v>
                </c:pt>
                <c:pt idx="784">
                  <c:v>20.395497716271599</c:v>
                </c:pt>
                <c:pt idx="785">
                  <c:v>20.395497715875887</c:v>
                </c:pt>
                <c:pt idx="786">
                  <c:v>20.395497715700902</c:v>
                </c:pt>
                <c:pt idx="787">
                  <c:v>20.395497716089</c:v>
                </c:pt>
                <c:pt idx="788">
                  <c:v>20.395497716241202</c:v>
                </c:pt>
                <c:pt idx="789">
                  <c:v>20.395497716720602</c:v>
                </c:pt>
                <c:pt idx="790">
                  <c:v>20.395497715503002</c:v>
                </c:pt>
                <c:pt idx="791">
                  <c:v>20.395497715845497</c:v>
                </c:pt>
                <c:pt idx="792">
                  <c:v>20.3954977161575</c:v>
                </c:pt>
                <c:pt idx="793">
                  <c:v>20.395497715594431</c:v>
                </c:pt>
                <c:pt idx="794">
                  <c:v>20.395497715776987</c:v>
                </c:pt>
                <c:pt idx="795">
                  <c:v>20.395497716492297</c:v>
                </c:pt>
                <c:pt idx="796">
                  <c:v>20.395497716423886</c:v>
                </c:pt>
                <c:pt idx="797">
                  <c:v>20.3954977165</c:v>
                </c:pt>
                <c:pt idx="798">
                  <c:v>20.395497716324886</c:v>
                </c:pt>
                <c:pt idx="799">
                  <c:v>20.395497716416205</c:v>
                </c:pt>
                <c:pt idx="800">
                  <c:v>20.395497716378188</c:v>
                </c:pt>
                <c:pt idx="801">
                  <c:v>20.395497716119387</c:v>
                </c:pt>
                <c:pt idx="802">
                  <c:v>20.395497715541087</c:v>
                </c:pt>
                <c:pt idx="803">
                  <c:v>20.395497715929189</c:v>
                </c:pt>
                <c:pt idx="804">
                  <c:v>20.395497716172699</c:v>
                </c:pt>
                <c:pt idx="805">
                  <c:v>20.3954977166978</c:v>
                </c:pt>
                <c:pt idx="806">
                  <c:v>20.395497715594431</c:v>
                </c:pt>
                <c:pt idx="807">
                  <c:v>20.395497715860699</c:v>
                </c:pt>
                <c:pt idx="808">
                  <c:v>20.3954977166674</c:v>
                </c:pt>
                <c:pt idx="809">
                  <c:v>20.395497715274697</c:v>
                </c:pt>
                <c:pt idx="810">
                  <c:v>20.395497716172699</c:v>
                </c:pt>
                <c:pt idx="811">
                  <c:v>20.395497716180287</c:v>
                </c:pt>
                <c:pt idx="812">
                  <c:v>20.395497715662803</c:v>
                </c:pt>
                <c:pt idx="813">
                  <c:v>20.395497715602001</c:v>
                </c:pt>
                <c:pt idx="814">
                  <c:v>20.395497715632388</c:v>
                </c:pt>
                <c:pt idx="815">
                  <c:v>20.3954977158227</c:v>
                </c:pt>
                <c:pt idx="816">
                  <c:v>20.395497716423886</c:v>
                </c:pt>
                <c:pt idx="817">
                  <c:v>20.395497716248801</c:v>
                </c:pt>
                <c:pt idx="818">
                  <c:v>20.395497715967142</c:v>
                </c:pt>
                <c:pt idx="819">
                  <c:v>20.395497715807387</c:v>
                </c:pt>
                <c:pt idx="820">
                  <c:v>20.395497717047899</c:v>
                </c:pt>
                <c:pt idx="821">
                  <c:v>20.395497715662803</c:v>
                </c:pt>
                <c:pt idx="822">
                  <c:v>20.395497715335587</c:v>
                </c:pt>
                <c:pt idx="823">
                  <c:v>20.395497715632388</c:v>
                </c:pt>
                <c:pt idx="824">
                  <c:v>20.395497715883501</c:v>
                </c:pt>
                <c:pt idx="825">
                  <c:v>20.3954977163934</c:v>
                </c:pt>
                <c:pt idx="826">
                  <c:v>20.3954977158531</c:v>
                </c:pt>
                <c:pt idx="827">
                  <c:v>20.395497715221502</c:v>
                </c:pt>
                <c:pt idx="828">
                  <c:v>20.395497716012898</c:v>
                </c:pt>
                <c:pt idx="829">
                  <c:v>20.395497715997699</c:v>
                </c:pt>
                <c:pt idx="830">
                  <c:v>20.395497715434498</c:v>
                </c:pt>
                <c:pt idx="831">
                  <c:v>20.395497715952001</c:v>
                </c:pt>
                <c:pt idx="832">
                  <c:v>20.395497716051</c:v>
                </c:pt>
                <c:pt idx="833">
                  <c:v>20.395497715731238</c:v>
                </c:pt>
                <c:pt idx="834">
                  <c:v>20.3954977155867</c:v>
                </c:pt>
                <c:pt idx="835">
                  <c:v>20.395497715837887</c:v>
                </c:pt>
                <c:pt idx="836">
                  <c:v>20.3954977154117</c:v>
                </c:pt>
                <c:pt idx="837">
                  <c:v>20.395497716492297</c:v>
                </c:pt>
                <c:pt idx="838">
                  <c:v>20.395497715495431</c:v>
                </c:pt>
                <c:pt idx="839">
                  <c:v>20.3954977166674</c:v>
                </c:pt>
                <c:pt idx="840">
                  <c:v>20.395497715594431</c:v>
                </c:pt>
                <c:pt idx="841">
                  <c:v>20.395497715693299</c:v>
                </c:pt>
                <c:pt idx="842">
                  <c:v>20.395497716461886</c:v>
                </c:pt>
                <c:pt idx="843">
                  <c:v>20.395497716583687</c:v>
                </c:pt>
                <c:pt idx="844">
                  <c:v>20.395497716583687</c:v>
                </c:pt>
                <c:pt idx="845">
                  <c:v>20.395497716180287</c:v>
                </c:pt>
                <c:pt idx="846">
                  <c:v>20.395497715936788</c:v>
                </c:pt>
                <c:pt idx="847">
                  <c:v>20.395497716576099</c:v>
                </c:pt>
                <c:pt idx="848">
                  <c:v>20.395497716347787</c:v>
                </c:pt>
                <c:pt idx="849">
                  <c:v>20.395497715358399</c:v>
                </c:pt>
                <c:pt idx="850">
                  <c:v>20.395497716286901</c:v>
                </c:pt>
                <c:pt idx="851">
                  <c:v>20.395497716591287</c:v>
                </c:pt>
                <c:pt idx="852">
                  <c:v>20.395497716241202</c:v>
                </c:pt>
                <c:pt idx="853">
                  <c:v>20.3954977165304</c:v>
                </c:pt>
                <c:pt idx="854">
                  <c:v>20.395497716758701</c:v>
                </c:pt>
                <c:pt idx="855">
                  <c:v>20.395497715952001</c:v>
                </c:pt>
                <c:pt idx="856">
                  <c:v>20.395497715373686</c:v>
                </c:pt>
                <c:pt idx="857">
                  <c:v>20.3954977155867</c:v>
                </c:pt>
                <c:pt idx="858">
                  <c:v>20.395497715008435</c:v>
                </c:pt>
                <c:pt idx="859">
                  <c:v>20.395497716058635</c:v>
                </c:pt>
                <c:pt idx="860">
                  <c:v>20.395497715952001</c:v>
                </c:pt>
                <c:pt idx="861">
                  <c:v>20.395497715647597</c:v>
                </c:pt>
                <c:pt idx="862">
                  <c:v>20.395497715556299</c:v>
                </c:pt>
                <c:pt idx="863">
                  <c:v>20.3954977163934</c:v>
                </c:pt>
                <c:pt idx="864">
                  <c:v>20.395497716773889</c:v>
                </c:pt>
                <c:pt idx="865">
                  <c:v>20.39549771729143</c:v>
                </c:pt>
                <c:pt idx="866">
                  <c:v>20.3954977161955</c:v>
                </c:pt>
                <c:pt idx="867">
                  <c:v>20.395497716226</c:v>
                </c:pt>
                <c:pt idx="868">
                  <c:v>20.395497716058635</c:v>
                </c:pt>
                <c:pt idx="869">
                  <c:v>20.395497716317287</c:v>
                </c:pt>
                <c:pt idx="870">
                  <c:v>20.395497716073802</c:v>
                </c:pt>
                <c:pt idx="871">
                  <c:v>20.3954977160281</c:v>
                </c:pt>
                <c:pt idx="872">
                  <c:v>20.3954977163325</c:v>
                </c:pt>
                <c:pt idx="873">
                  <c:v>20.395497716910899</c:v>
                </c:pt>
                <c:pt idx="874">
                  <c:v>20.3954977155867</c:v>
                </c:pt>
                <c:pt idx="875">
                  <c:v>20.395497715723689</c:v>
                </c:pt>
                <c:pt idx="876">
                  <c:v>20.3954977163934</c:v>
                </c:pt>
                <c:pt idx="877">
                  <c:v>20.3954977158911</c:v>
                </c:pt>
                <c:pt idx="878">
                  <c:v>20.395497716652201</c:v>
                </c:pt>
                <c:pt idx="879">
                  <c:v>20.395497715464987</c:v>
                </c:pt>
                <c:pt idx="880">
                  <c:v>20.395497715693299</c:v>
                </c:pt>
                <c:pt idx="881">
                  <c:v>20.395497716347787</c:v>
                </c:pt>
                <c:pt idx="882">
                  <c:v>20.3954977163325</c:v>
                </c:pt>
                <c:pt idx="883">
                  <c:v>20.395497715571487</c:v>
                </c:pt>
                <c:pt idx="884">
                  <c:v>20.395497715556299</c:v>
                </c:pt>
                <c:pt idx="885">
                  <c:v>20.395497715343186</c:v>
                </c:pt>
                <c:pt idx="886">
                  <c:v>20.395497715936788</c:v>
                </c:pt>
                <c:pt idx="887">
                  <c:v>20.395497716682598</c:v>
                </c:pt>
                <c:pt idx="888">
                  <c:v>20.3954977158911</c:v>
                </c:pt>
                <c:pt idx="889">
                  <c:v>20.395497716713002</c:v>
                </c:pt>
                <c:pt idx="890">
                  <c:v>20.3954977163934</c:v>
                </c:pt>
                <c:pt idx="891">
                  <c:v>20.395497715982501</c:v>
                </c:pt>
                <c:pt idx="892">
                  <c:v>20.395497716089</c:v>
                </c:pt>
                <c:pt idx="893">
                  <c:v>20.3954977154802</c:v>
                </c:pt>
                <c:pt idx="894">
                  <c:v>20.395497716119387</c:v>
                </c:pt>
                <c:pt idx="895">
                  <c:v>20.395497715815001</c:v>
                </c:pt>
                <c:pt idx="896">
                  <c:v>20.395497716591287</c:v>
                </c:pt>
                <c:pt idx="897">
                  <c:v>20.395497715571487</c:v>
                </c:pt>
                <c:pt idx="898">
                  <c:v>20.395497715952001</c:v>
                </c:pt>
                <c:pt idx="899">
                  <c:v>20.395497716286901</c:v>
                </c:pt>
                <c:pt idx="900">
                  <c:v>20.395497715830299</c:v>
                </c:pt>
                <c:pt idx="901">
                  <c:v>20.3954977166978</c:v>
                </c:pt>
                <c:pt idx="902">
                  <c:v>20.395497716910899</c:v>
                </c:pt>
                <c:pt idx="903">
                  <c:v>20.395497715815001</c:v>
                </c:pt>
                <c:pt idx="904">
                  <c:v>20.395497716347787</c:v>
                </c:pt>
                <c:pt idx="905">
                  <c:v>20.395497715815001</c:v>
                </c:pt>
                <c:pt idx="906">
                  <c:v>20.395497715845497</c:v>
                </c:pt>
                <c:pt idx="907">
                  <c:v>20.395497715815001</c:v>
                </c:pt>
                <c:pt idx="908">
                  <c:v>20.395497715967142</c:v>
                </c:pt>
                <c:pt idx="909">
                  <c:v>20.395497717032701</c:v>
                </c:pt>
                <c:pt idx="910">
                  <c:v>20.3954977163934</c:v>
                </c:pt>
                <c:pt idx="911">
                  <c:v>20.395497716226</c:v>
                </c:pt>
                <c:pt idx="912">
                  <c:v>20.3954977153128</c:v>
                </c:pt>
                <c:pt idx="913">
                  <c:v>20.395497716362989</c:v>
                </c:pt>
                <c:pt idx="914">
                  <c:v>20.395497716317287</c:v>
                </c:pt>
                <c:pt idx="915">
                  <c:v>20.395497716302099</c:v>
                </c:pt>
                <c:pt idx="916">
                  <c:v>20.3954977158911</c:v>
                </c:pt>
                <c:pt idx="917">
                  <c:v>20.395497716241202</c:v>
                </c:pt>
                <c:pt idx="918">
                  <c:v>20.3954977155867</c:v>
                </c:pt>
                <c:pt idx="919">
                  <c:v>20.395497716149887</c:v>
                </c:pt>
                <c:pt idx="920">
                  <c:v>20.395497715434498</c:v>
                </c:pt>
                <c:pt idx="921">
                  <c:v>20.395497715875887</c:v>
                </c:pt>
                <c:pt idx="922">
                  <c:v>20.395497715982501</c:v>
                </c:pt>
                <c:pt idx="923">
                  <c:v>20.395497716743499</c:v>
                </c:pt>
                <c:pt idx="924">
                  <c:v>20.395497716362989</c:v>
                </c:pt>
                <c:pt idx="925">
                  <c:v>20.395497715404101</c:v>
                </c:pt>
                <c:pt idx="926">
                  <c:v>20.395497716210798</c:v>
                </c:pt>
                <c:pt idx="927">
                  <c:v>20.395497716469499</c:v>
                </c:pt>
                <c:pt idx="928">
                  <c:v>20.3954977166369</c:v>
                </c:pt>
                <c:pt idx="929">
                  <c:v>20.395497716271599</c:v>
                </c:pt>
                <c:pt idx="930">
                  <c:v>20.395497716058635</c:v>
                </c:pt>
                <c:pt idx="931">
                  <c:v>20.395497715708501</c:v>
                </c:pt>
                <c:pt idx="932">
                  <c:v>20.3954977158911</c:v>
                </c:pt>
                <c:pt idx="933">
                  <c:v>20.395497716165089</c:v>
                </c:pt>
                <c:pt idx="934">
                  <c:v>20.3954977161955</c:v>
                </c:pt>
                <c:pt idx="935">
                  <c:v>20.3954977168348</c:v>
                </c:pt>
                <c:pt idx="936">
                  <c:v>20.395497715997699</c:v>
                </c:pt>
                <c:pt idx="937">
                  <c:v>20.395497716956598</c:v>
                </c:pt>
                <c:pt idx="938">
                  <c:v>20.395497716210798</c:v>
                </c:pt>
                <c:pt idx="939">
                  <c:v>20.3954977154802</c:v>
                </c:pt>
                <c:pt idx="940">
                  <c:v>20.395497715662803</c:v>
                </c:pt>
                <c:pt idx="941">
                  <c:v>20.395497716347787</c:v>
                </c:pt>
                <c:pt idx="942">
                  <c:v>20.395497716621687</c:v>
                </c:pt>
                <c:pt idx="943">
                  <c:v>20.3954977168348</c:v>
                </c:pt>
                <c:pt idx="944">
                  <c:v>20.395497715997699</c:v>
                </c:pt>
                <c:pt idx="945">
                  <c:v>20.395497716469499</c:v>
                </c:pt>
                <c:pt idx="946">
                  <c:v>20.3954977161955</c:v>
                </c:pt>
                <c:pt idx="947">
                  <c:v>20.3954977166674</c:v>
                </c:pt>
                <c:pt idx="948">
                  <c:v>20.3954977166369</c:v>
                </c:pt>
                <c:pt idx="949">
                  <c:v>20.395497715845497</c:v>
                </c:pt>
                <c:pt idx="950">
                  <c:v>20.395497716271599</c:v>
                </c:pt>
                <c:pt idx="951">
                  <c:v>20.395497716865187</c:v>
                </c:pt>
                <c:pt idx="952">
                  <c:v>20.395497716241202</c:v>
                </c:pt>
                <c:pt idx="953">
                  <c:v>20.395497716469499</c:v>
                </c:pt>
                <c:pt idx="954">
                  <c:v>20.395497715936788</c:v>
                </c:pt>
                <c:pt idx="955">
                  <c:v>20.395497716058635</c:v>
                </c:pt>
                <c:pt idx="956">
                  <c:v>20.3954977155867</c:v>
                </c:pt>
                <c:pt idx="957">
                  <c:v>20.395497716408631</c:v>
                </c:pt>
                <c:pt idx="958">
                  <c:v>20.395497715495431</c:v>
                </c:pt>
                <c:pt idx="959">
                  <c:v>20.395497716819605</c:v>
                </c:pt>
                <c:pt idx="960">
                  <c:v>20.395497715830299</c:v>
                </c:pt>
                <c:pt idx="961">
                  <c:v>20.395497716089</c:v>
                </c:pt>
                <c:pt idx="962">
                  <c:v>20.395497716058635</c:v>
                </c:pt>
                <c:pt idx="963">
                  <c:v>20.395497716089</c:v>
                </c:pt>
                <c:pt idx="964">
                  <c:v>20.395497716378188</c:v>
                </c:pt>
                <c:pt idx="965">
                  <c:v>20.3954977161955</c:v>
                </c:pt>
                <c:pt idx="966">
                  <c:v>20.395497716621687</c:v>
                </c:pt>
                <c:pt idx="967">
                  <c:v>20.395497715769402</c:v>
                </c:pt>
                <c:pt idx="968">
                  <c:v>20.3954977158911</c:v>
                </c:pt>
                <c:pt idx="969">
                  <c:v>20.395497716256465</c:v>
                </c:pt>
                <c:pt idx="970">
                  <c:v>20.395497716180287</c:v>
                </c:pt>
                <c:pt idx="971">
                  <c:v>20.395497716210798</c:v>
                </c:pt>
                <c:pt idx="972">
                  <c:v>20.395497716043302</c:v>
                </c:pt>
                <c:pt idx="973">
                  <c:v>20.3954977165</c:v>
                </c:pt>
                <c:pt idx="974">
                  <c:v>20.395497716317287</c:v>
                </c:pt>
                <c:pt idx="975">
                  <c:v>20.395497716058635</c:v>
                </c:pt>
                <c:pt idx="976">
                  <c:v>20.395497715815001</c:v>
                </c:pt>
                <c:pt idx="977">
                  <c:v>20.395497716576099</c:v>
                </c:pt>
                <c:pt idx="978">
                  <c:v>20.3954977161955</c:v>
                </c:pt>
                <c:pt idx="979">
                  <c:v>20.395497715769402</c:v>
                </c:pt>
                <c:pt idx="980">
                  <c:v>20.395497716484698</c:v>
                </c:pt>
                <c:pt idx="981">
                  <c:v>20.395497716773889</c:v>
                </c:pt>
                <c:pt idx="982">
                  <c:v>20.3954977160281</c:v>
                </c:pt>
                <c:pt idx="983">
                  <c:v>20.395497716165089</c:v>
                </c:pt>
                <c:pt idx="984">
                  <c:v>20.395497716073802</c:v>
                </c:pt>
                <c:pt idx="985">
                  <c:v>20.395497716210798</c:v>
                </c:pt>
                <c:pt idx="986">
                  <c:v>20.395497715967142</c:v>
                </c:pt>
                <c:pt idx="987">
                  <c:v>20.395497716302099</c:v>
                </c:pt>
                <c:pt idx="988">
                  <c:v>20.395497715525831</c:v>
                </c:pt>
                <c:pt idx="989">
                  <c:v>20.395497715708501</c:v>
                </c:pt>
                <c:pt idx="990">
                  <c:v>20.395497715632388</c:v>
                </c:pt>
                <c:pt idx="991">
                  <c:v>20.395497715967142</c:v>
                </c:pt>
                <c:pt idx="992">
                  <c:v>20.395497716119387</c:v>
                </c:pt>
                <c:pt idx="993">
                  <c:v>20.395497715708501</c:v>
                </c:pt>
                <c:pt idx="994">
                  <c:v>20.3954977161955</c:v>
                </c:pt>
                <c:pt idx="995">
                  <c:v>20.395497716149887</c:v>
                </c:pt>
                <c:pt idx="996">
                  <c:v>20.395497715799799</c:v>
                </c:pt>
                <c:pt idx="997">
                  <c:v>20.395497715982501</c:v>
                </c:pt>
                <c:pt idx="998">
                  <c:v>20.395497715830299</c:v>
                </c:pt>
                <c:pt idx="999">
                  <c:v>20.395497715738887</c:v>
                </c:pt>
                <c:pt idx="1000">
                  <c:v>20.395497715799799</c:v>
                </c:pt>
                <c:pt idx="1001">
                  <c:v>20.395497716545599</c:v>
                </c:pt>
                <c:pt idx="1002">
                  <c:v>20.395497716317287</c:v>
                </c:pt>
                <c:pt idx="1003">
                  <c:v>20.3954977166369</c:v>
                </c:pt>
                <c:pt idx="1004">
                  <c:v>20.395497716347787</c:v>
                </c:pt>
                <c:pt idx="1005">
                  <c:v>20.3954977154498</c:v>
                </c:pt>
                <c:pt idx="1006">
                  <c:v>20.3954977161955</c:v>
                </c:pt>
                <c:pt idx="1007">
                  <c:v>20.395497716545599</c:v>
                </c:pt>
                <c:pt idx="1008">
                  <c:v>20.395497715738887</c:v>
                </c:pt>
                <c:pt idx="1009">
                  <c:v>20.3954977168348</c:v>
                </c:pt>
                <c:pt idx="1010">
                  <c:v>20.395497716454301</c:v>
                </c:pt>
                <c:pt idx="1011">
                  <c:v>20.395497716865187</c:v>
                </c:pt>
                <c:pt idx="1012">
                  <c:v>20.395497715952001</c:v>
                </c:pt>
                <c:pt idx="1013">
                  <c:v>20.3954977157846</c:v>
                </c:pt>
                <c:pt idx="1014">
                  <c:v>20.395497716378188</c:v>
                </c:pt>
                <c:pt idx="1015">
                  <c:v>20.395497715906387</c:v>
                </c:pt>
                <c:pt idx="1016">
                  <c:v>20.395497716271599</c:v>
                </c:pt>
                <c:pt idx="1017">
                  <c:v>20.395497715556299</c:v>
                </c:pt>
                <c:pt idx="1018">
                  <c:v>20.395497716849999</c:v>
                </c:pt>
                <c:pt idx="1019">
                  <c:v>20.395497715997699</c:v>
                </c:pt>
                <c:pt idx="1020">
                  <c:v>20.395497715952001</c:v>
                </c:pt>
                <c:pt idx="1021">
                  <c:v>20.3954977158911</c:v>
                </c:pt>
                <c:pt idx="1022">
                  <c:v>20.395497716591287</c:v>
                </c:pt>
                <c:pt idx="1023">
                  <c:v>20.3954977160281</c:v>
                </c:pt>
                <c:pt idx="1024">
                  <c:v>20.395497716058635</c:v>
                </c:pt>
                <c:pt idx="1025">
                  <c:v>20.3954977163934</c:v>
                </c:pt>
                <c:pt idx="1026">
                  <c:v>20.395497715906387</c:v>
                </c:pt>
                <c:pt idx="1027">
                  <c:v>20.395497716043302</c:v>
                </c:pt>
                <c:pt idx="1028">
                  <c:v>20.3954977168348</c:v>
                </c:pt>
                <c:pt idx="1029">
                  <c:v>20.3954977161955</c:v>
                </c:pt>
                <c:pt idx="1030">
                  <c:v>20.395497716104199</c:v>
                </c:pt>
                <c:pt idx="1031">
                  <c:v>20.395497715860699</c:v>
                </c:pt>
                <c:pt idx="1032">
                  <c:v>20.395497715967142</c:v>
                </c:pt>
                <c:pt idx="1033">
                  <c:v>20.395497716134702</c:v>
                </c:pt>
                <c:pt idx="1034">
                  <c:v>20.395497716073802</c:v>
                </c:pt>
                <c:pt idx="1035">
                  <c:v>20.395497716408631</c:v>
                </c:pt>
                <c:pt idx="1036">
                  <c:v>20.395497715678101</c:v>
                </c:pt>
                <c:pt idx="1037">
                  <c:v>20.395497715875887</c:v>
                </c:pt>
                <c:pt idx="1038">
                  <c:v>20.395497716302099</c:v>
                </c:pt>
                <c:pt idx="1039">
                  <c:v>20.395497715997699</c:v>
                </c:pt>
                <c:pt idx="1040">
                  <c:v>20.395497716089</c:v>
                </c:pt>
                <c:pt idx="1041">
                  <c:v>20.395497716180287</c:v>
                </c:pt>
                <c:pt idx="1042">
                  <c:v>20.395497716058635</c:v>
                </c:pt>
                <c:pt idx="1043">
                  <c:v>20.395497716241202</c:v>
                </c:pt>
                <c:pt idx="1044">
                  <c:v>20.3954977158911</c:v>
                </c:pt>
                <c:pt idx="1045">
                  <c:v>20.395497716058635</c:v>
                </c:pt>
                <c:pt idx="1046">
                  <c:v>20.395497716043302</c:v>
                </c:pt>
                <c:pt idx="1047">
                  <c:v>20.395497716362989</c:v>
                </c:pt>
                <c:pt idx="1048">
                  <c:v>20.395497716408631</c:v>
                </c:pt>
                <c:pt idx="1049">
                  <c:v>20.395497715830299</c:v>
                </c:pt>
                <c:pt idx="1050">
                  <c:v>20.395497716104199</c:v>
                </c:pt>
                <c:pt idx="1051">
                  <c:v>20.395497715738887</c:v>
                </c:pt>
                <c:pt idx="1052">
                  <c:v>20.3954977165</c:v>
                </c:pt>
                <c:pt idx="1053">
                  <c:v>20.395497715967142</c:v>
                </c:pt>
                <c:pt idx="1054">
                  <c:v>20.395497716241202</c:v>
                </c:pt>
                <c:pt idx="1055">
                  <c:v>20.395497716089</c:v>
                </c:pt>
                <c:pt idx="1056">
                  <c:v>20.395497715541087</c:v>
                </c:pt>
                <c:pt idx="1057">
                  <c:v>20.395497715830299</c:v>
                </c:pt>
                <c:pt idx="1058">
                  <c:v>20.3954977155867</c:v>
                </c:pt>
                <c:pt idx="1059">
                  <c:v>20.395497715967142</c:v>
                </c:pt>
                <c:pt idx="1060">
                  <c:v>20.395497715952001</c:v>
                </c:pt>
                <c:pt idx="1061">
                  <c:v>20.3954977160281</c:v>
                </c:pt>
                <c:pt idx="1062">
                  <c:v>20.395497715556299</c:v>
                </c:pt>
                <c:pt idx="1063">
                  <c:v>20.395497715647597</c:v>
                </c:pt>
                <c:pt idx="1064">
                  <c:v>20.395497715936788</c:v>
                </c:pt>
                <c:pt idx="1065">
                  <c:v>20.395497716089</c:v>
                </c:pt>
                <c:pt idx="1066">
                  <c:v>20.395497715815001</c:v>
                </c:pt>
                <c:pt idx="1067">
                  <c:v>20.395497715769402</c:v>
                </c:pt>
                <c:pt idx="1068">
                  <c:v>20.395497716104199</c:v>
                </c:pt>
                <c:pt idx="1069">
                  <c:v>20.395497716454301</c:v>
                </c:pt>
                <c:pt idx="1070">
                  <c:v>20.395497716256465</c:v>
                </c:pt>
                <c:pt idx="1071">
                  <c:v>20.395497715997699</c:v>
                </c:pt>
                <c:pt idx="1072">
                  <c:v>20.395497716484698</c:v>
                </c:pt>
                <c:pt idx="1073">
                  <c:v>20.395497715815001</c:v>
                </c:pt>
                <c:pt idx="1074">
                  <c:v>20.395497716089</c:v>
                </c:pt>
                <c:pt idx="1075">
                  <c:v>20.395497716545599</c:v>
                </c:pt>
                <c:pt idx="1076">
                  <c:v>20.395497715982501</c:v>
                </c:pt>
                <c:pt idx="1077">
                  <c:v>20.395497716073802</c:v>
                </c:pt>
                <c:pt idx="1078">
                  <c:v>20.395497716880531</c:v>
                </c:pt>
                <c:pt idx="1079">
                  <c:v>20.395497716256465</c:v>
                </c:pt>
                <c:pt idx="1080">
                  <c:v>20.3954977165304</c:v>
                </c:pt>
                <c:pt idx="1081">
                  <c:v>20.395497715830299</c:v>
                </c:pt>
                <c:pt idx="1082">
                  <c:v>20.395497715952001</c:v>
                </c:pt>
                <c:pt idx="1083">
                  <c:v>20.3954977163325</c:v>
                </c:pt>
                <c:pt idx="1084">
                  <c:v>20.395497716271599</c:v>
                </c:pt>
                <c:pt idx="1085">
                  <c:v>20.395497716515202</c:v>
                </c:pt>
                <c:pt idx="1086">
                  <c:v>20.395497716469499</c:v>
                </c:pt>
                <c:pt idx="1087">
                  <c:v>20.3954977161955</c:v>
                </c:pt>
                <c:pt idx="1088">
                  <c:v>20.395497716073802</c:v>
                </c:pt>
                <c:pt idx="1089">
                  <c:v>20.395497716012898</c:v>
                </c:pt>
                <c:pt idx="1090">
                  <c:v>20.395497716454301</c:v>
                </c:pt>
                <c:pt idx="1091">
                  <c:v>20.395497716286901</c:v>
                </c:pt>
                <c:pt idx="1092">
                  <c:v>20.3954977157846</c:v>
                </c:pt>
                <c:pt idx="1093">
                  <c:v>20.395497715815001</c:v>
                </c:pt>
                <c:pt idx="1094">
                  <c:v>20.395497716180287</c:v>
                </c:pt>
                <c:pt idx="1095">
                  <c:v>20.395497716317287</c:v>
                </c:pt>
                <c:pt idx="1096">
                  <c:v>20.3954977166674</c:v>
                </c:pt>
                <c:pt idx="1097">
                  <c:v>20.395497716423886</c:v>
                </c:pt>
                <c:pt idx="1098">
                  <c:v>20.395497715678101</c:v>
                </c:pt>
                <c:pt idx="1099">
                  <c:v>20.3954977165</c:v>
                </c:pt>
                <c:pt idx="1100">
                  <c:v>20.3954977154802</c:v>
                </c:pt>
                <c:pt idx="1101">
                  <c:v>20.3954977160281</c:v>
                </c:pt>
                <c:pt idx="1102">
                  <c:v>20.395497716104199</c:v>
                </c:pt>
                <c:pt idx="1103">
                  <c:v>20.395497716165089</c:v>
                </c:pt>
                <c:pt idx="1104">
                  <c:v>20.395497716180287</c:v>
                </c:pt>
                <c:pt idx="1105">
                  <c:v>20.3954977163934</c:v>
                </c:pt>
                <c:pt idx="1106">
                  <c:v>20.395497715875887</c:v>
                </c:pt>
                <c:pt idx="1107">
                  <c:v>20.3954977156172</c:v>
                </c:pt>
                <c:pt idx="1108">
                  <c:v>20.395497715921589</c:v>
                </c:pt>
                <c:pt idx="1109">
                  <c:v>20.395497716256465</c:v>
                </c:pt>
                <c:pt idx="1110">
                  <c:v>20.395497716317287</c:v>
                </c:pt>
                <c:pt idx="1111">
                  <c:v>20.395497715769402</c:v>
                </c:pt>
                <c:pt idx="1112">
                  <c:v>20.395497716317287</c:v>
                </c:pt>
                <c:pt idx="1113">
                  <c:v>20.3954977160281</c:v>
                </c:pt>
                <c:pt idx="1114">
                  <c:v>20.395497715921589</c:v>
                </c:pt>
                <c:pt idx="1115">
                  <c:v>20.395497715967142</c:v>
                </c:pt>
                <c:pt idx="1116">
                  <c:v>20.395497715754203</c:v>
                </c:pt>
                <c:pt idx="1117">
                  <c:v>20.395497716226</c:v>
                </c:pt>
                <c:pt idx="1118">
                  <c:v>20.395497716104199</c:v>
                </c:pt>
                <c:pt idx="1119">
                  <c:v>20.395497716180287</c:v>
                </c:pt>
                <c:pt idx="1120">
                  <c:v>20.395497716226</c:v>
                </c:pt>
                <c:pt idx="1121">
                  <c:v>20.395497715997699</c:v>
                </c:pt>
                <c:pt idx="1122">
                  <c:v>20.395497716073802</c:v>
                </c:pt>
                <c:pt idx="1123">
                  <c:v>20.395497715845497</c:v>
                </c:pt>
                <c:pt idx="1124">
                  <c:v>20.395497715708501</c:v>
                </c:pt>
                <c:pt idx="1125">
                  <c:v>20.395497716545599</c:v>
                </c:pt>
                <c:pt idx="1126">
                  <c:v>20.395497716089</c:v>
                </c:pt>
                <c:pt idx="1127">
                  <c:v>20.3954977165304</c:v>
                </c:pt>
                <c:pt idx="1128">
                  <c:v>20.395497715571487</c:v>
                </c:pt>
                <c:pt idx="1129">
                  <c:v>20.3954977160281</c:v>
                </c:pt>
                <c:pt idx="1130">
                  <c:v>20.3954977161955</c:v>
                </c:pt>
                <c:pt idx="1131">
                  <c:v>20.395497716210798</c:v>
                </c:pt>
                <c:pt idx="1132">
                  <c:v>20.395497715799799</c:v>
                </c:pt>
                <c:pt idx="1133">
                  <c:v>20.395497715769402</c:v>
                </c:pt>
                <c:pt idx="1134">
                  <c:v>20.395497716347787</c:v>
                </c:pt>
                <c:pt idx="1135">
                  <c:v>20.3954977160281</c:v>
                </c:pt>
                <c:pt idx="1136">
                  <c:v>20.3954977161955</c:v>
                </c:pt>
                <c:pt idx="1137">
                  <c:v>20.395497716210798</c:v>
                </c:pt>
                <c:pt idx="1138">
                  <c:v>20.395497716423886</c:v>
                </c:pt>
                <c:pt idx="1139">
                  <c:v>20.395497715754203</c:v>
                </c:pt>
                <c:pt idx="1140">
                  <c:v>20.395497715967142</c:v>
                </c:pt>
                <c:pt idx="1141">
                  <c:v>20.3954977163934</c:v>
                </c:pt>
                <c:pt idx="1142">
                  <c:v>20.395497716058635</c:v>
                </c:pt>
                <c:pt idx="1143">
                  <c:v>20.395497715678101</c:v>
                </c:pt>
                <c:pt idx="1144">
                  <c:v>20.395497716439099</c:v>
                </c:pt>
                <c:pt idx="1145">
                  <c:v>20.3954977155867</c:v>
                </c:pt>
                <c:pt idx="1146">
                  <c:v>20.395497716302099</c:v>
                </c:pt>
                <c:pt idx="1147">
                  <c:v>20.395497716134702</c:v>
                </c:pt>
                <c:pt idx="1148">
                  <c:v>20.395497716454301</c:v>
                </c:pt>
                <c:pt idx="1149">
                  <c:v>20.395497715769402</c:v>
                </c:pt>
                <c:pt idx="1150">
                  <c:v>20.395497716378188</c:v>
                </c:pt>
                <c:pt idx="1151">
                  <c:v>20.395497716423886</c:v>
                </c:pt>
                <c:pt idx="1152">
                  <c:v>20.395497715845497</c:v>
                </c:pt>
                <c:pt idx="1153">
                  <c:v>20.395497715906387</c:v>
                </c:pt>
                <c:pt idx="1154">
                  <c:v>20.395497716378188</c:v>
                </c:pt>
                <c:pt idx="1155">
                  <c:v>20.395497716073802</c:v>
                </c:pt>
                <c:pt idx="1156">
                  <c:v>20.395497716347787</c:v>
                </c:pt>
                <c:pt idx="1157">
                  <c:v>20.395497715967142</c:v>
                </c:pt>
                <c:pt idx="1158">
                  <c:v>20.395497716560786</c:v>
                </c:pt>
                <c:pt idx="1159">
                  <c:v>20.395497715738887</c:v>
                </c:pt>
                <c:pt idx="1160">
                  <c:v>20.395497715982501</c:v>
                </c:pt>
                <c:pt idx="1161">
                  <c:v>20.395497716089</c:v>
                </c:pt>
                <c:pt idx="1162">
                  <c:v>20.3954977160281</c:v>
                </c:pt>
                <c:pt idx="1163">
                  <c:v>20.395497716073802</c:v>
                </c:pt>
                <c:pt idx="1164">
                  <c:v>20.395497716256465</c:v>
                </c:pt>
                <c:pt idx="1165">
                  <c:v>20.395497716089</c:v>
                </c:pt>
                <c:pt idx="1166">
                  <c:v>20.395497716423886</c:v>
                </c:pt>
                <c:pt idx="1167">
                  <c:v>20.395497715815001</c:v>
                </c:pt>
                <c:pt idx="1168">
                  <c:v>20.395497716058635</c:v>
                </c:pt>
                <c:pt idx="1169">
                  <c:v>20.395497716134702</c:v>
                </c:pt>
                <c:pt idx="1170">
                  <c:v>20.395497715723689</c:v>
                </c:pt>
                <c:pt idx="1171">
                  <c:v>20.3954977160281</c:v>
                </c:pt>
                <c:pt idx="1172">
                  <c:v>20.395497716469499</c:v>
                </c:pt>
                <c:pt idx="1173">
                  <c:v>20.395497715860699</c:v>
                </c:pt>
                <c:pt idx="1174">
                  <c:v>20.395497716241202</c:v>
                </c:pt>
                <c:pt idx="1175">
                  <c:v>20.395497715982501</c:v>
                </c:pt>
                <c:pt idx="1176">
                  <c:v>20.395497716408631</c:v>
                </c:pt>
                <c:pt idx="1177">
                  <c:v>20.395497716104199</c:v>
                </c:pt>
                <c:pt idx="1178">
                  <c:v>20.395497716408631</c:v>
                </c:pt>
                <c:pt idx="1179">
                  <c:v>20.395497716149887</c:v>
                </c:pt>
                <c:pt idx="1180">
                  <c:v>20.3954977156172</c:v>
                </c:pt>
                <c:pt idx="1181">
                  <c:v>20.395497715769402</c:v>
                </c:pt>
                <c:pt idx="1182">
                  <c:v>20.3954977163325</c:v>
                </c:pt>
                <c:pt idx="1183">
                  <c:v>20.395497715830299</c:v>
                </c:pt>
                <c:pt idx="1184">
                  <c:v>20.395497715708501</c:v>
                </c:pt>
                <c:pt idx="1185">
                  <c:v>20.395497716165089</c:v>
                </c:pt>
                <c:pt idx="1186">
                  <c:v>20.395497716089</c:v>
                </c:pt>
                <c:pt idx="1187">
                  <c:v>20.395497716271599</c:v>
                </c:pt>
                <c:pt idx="1188">
                  <c:v>20.3954977160281</c:v>
                </c:pt>
                <c:pt idx="1189">
                  <c:v>20.395497716515202</c:v>
                </c:pt>
                <c:pt idx="1190">
                  <c:v>20.395497716073802</c:v>
                </c:pt>
                <c:pt idx="1191">
                  <c:v>20.395497716256465</c:v>
                </c:pt>
                <c:pt idx="1192">
                  <c:v>20.395497715967142</c:v>
                </c:pt>
                <c:pt idx="1193">
                  <c:v>20.395497716378188</c:v>
                </c:pt>
                <c:pt idx="1194">
                  <c:v>20.395497716119387</c:v>
                </c:pt>
                <c:pt idx="1195">
                  <c:v>20.395497715571487</c:v>
                </c:pt>
                <c:pt idx="1196">
                  <c:v>20.395497715662803</c:v>
                </c:pt>
                <c:pt idx="1197">
                  <c:v>20.3954977166674</c:v>
                </c:pt>
                <c:pt idx="1198">
                  <c:v>20.3954977158911</c:v>
                </c:pt>
                <c:pt idx="1199">
                  <c:v>20.3954977157846</c:v>
                </c:pt>
                <c:pt idx="1200">
                  <c:v>20.395497715754203</c:v>
                </c:pt>
                <c:pt idx="1201">
                  <c:v>20.395497715921589</c:v>
                </c:pt>
                <c:pt idx="1202">
                  <c:v>20.395497716423886</c:v>
                </c:pt>
                <c:pt idx="1203">
                  <c:v>20.395497716149887</c:v>
                </c:pt>
                <c:pt idx="1204">
                  <c:v>20.395497716256465</c:v>
                </c:pt>
                <c:pt idx="1205">
                  <c:v>20.395497716180287</c:v>
                </c:pt>
                <c:pt idx="1206">
                  <c:v>20.3954977163325</c:v>
                </c:pt>
                <c:pt idx="1207">
                  <c:v>20.395497716241202</c:v>
                </c:pt>
                <c:pt idx="1208">
                  <c:v>20.395497715967142</c:v>
                </c:pt>
                <c:pt idx="1209">
                  <c:v>20.3954977161955</c:v>
                </c:pt>
                <c:pt idx="1210">
                  <c:v>20.395497716362989</c:v>
                </c:pt>
                <c:pt idx="1211">
                  <c:v>20.395497716104199</c:v>
                </c:pt>
                <c:pt idx="1212">
                  <c:v>20.3954977163325</c:v>
                </c:pt>
                <c:pt idx="1213">
                  <c:v>20.395497716241202</c:v>
                </c:pt>
                <c:pt idx="1214">
                  <c:v>20.395497716180287</c:v>
                </c:pt>
                <c:pt idx="1215">
                  <c:v>20.395497715815001</c:v>
                </c:pt>
                <c:pt idx="1216">
                  <c:v>20.395497716134702</c:v>
                </c:pt>
                <c:pt idx="1217">
                  <c:v>20.3954977160281</c:v>
                </c:pt>
                <c:pt idx="1218">
                  <c:v>20.395497715906387</c:v>
                </c:pt>
                <c:pt idx="1219">
                  <c:v>20.395497715936788</c:v>
                </c:pt>
                <c:pt idx="1220">
                  <c:v>20.395497715906387</c:v>
                </c:pt>
                <c:pt idx="1221">
                  <c:v>20.395497716271599</c:v>
                </c:pt>
                <c:pt idx="1222">
                  <c:v>20.395497716165089</c:v>
                </c:pt>
                <c:pt idx="1223">
                  <c:v>20.395497716149887</c:v>
                </c:pt>
                <c:pt idx="1224">
                  <c:v>20.395497715982501</c:v>
                </c:pt>
                <c:pt idx="1225">
                  <c:v>20.395497716226</c:v>
                </c:pt>
                <c:pt idx="1226">
                  <c:v>20.395497716408631</c:v>
                </c:pt>
                <c:pt idx="1227">
                  <c:v>20.395497716423886</c:v>
                </c:pt>
                <c:pt idx="1228">
                  <c:v>20.3954977163325</c:v>
                </c:pt>
                <c:pt idx="1229">
                  <c:v>20.3954977161955</c:v>
                </c:pt>
                <c:pt idx="1230">
                  <c:v>20.395497716073802</c:v>
                </c:pt>
                <c:pt idx="1231">
                  <c:v>20.395497716210798</c:v>
                </c:pt>
                <c:pt idx="1232">
                  <c:v>20.395497716454301</c:v>
                </c:pt>
                <c:pt idx="1233">
                  <c:v>20.395497716378188</c:v>
                </c:pt>
                <c:pt idx="1234">
                  <c:v>20.395497715815001</c:v>
                </c:pt>
                <c:pt idx="1235">
                  <c:v>20.3954977161955</c:v>
                </c:pt>
                <c:pt idx="1236">
                  <c:v>20.3954977161955</c:v>
                </c:pt>
                <c:pt idx="1237">
                  <c:v>20.3954977163325</c:v>
                </c:pt>
                <c:pt idx="1238">
                  <c:v>20.395497716058635</c:v>
                </c:pt>
                <c:pt idx="1239">
                  <c:v>20.395497715997699</c:v>
                </c:pt>
                <c:pt idx="1240">
                  <c:v>20.395497715997699</c:v>
                </c:pt>
                <c:pt idx="1241">
                  <c:v>20.395497715967142</c:v>
                </c:pt>
                <c:pt idx="1242">
                  <c:v>20.395497716347787</c:v>
                </c:pt>
                <c:pt idx="1243">
                  <c:v>20.3954977160281</c:v>
                </c:pt>
                <c:pt idx="1244">
                  <c:v>20.395497715769402</c:v>
                </c:pt>
                <c:pt idx="1245">
                  <c:v>20.395497716104199</c:v>
                </c:pt>
                <c:pt idx="1246">
                  <c:v>20.395497716241202</c:v>
                </c:pt>
                <c:pt idx="1247">
                  <c:v>20.395497715799799</c:v>
                </c:pt>
                <c:pt idx="1248">
                  <c:v>20.395497716347787</c:v>
                </c:pt>
                <c:pt idx="1249">
                  <c:v>20.3954977163325</c:v>
                </c:pt>
                <c:pt idx="1250">
                  <c:v>20.395497716089</c:v>
                </c:pt>
                <c:pt idx="1251">
                  <c:v>20.395497716210798</c:v>
                </c:pt>
                <c:pt idx="1252">
                  <c:v>20.395497715769402</c:v>
                </c:pt>
                <c:pt idx="1253">
                  <c:v>20.395497716104199</c:v>
                </c:pt>
                <c:pt idx="1254">
                  <c:v>20.395497715967142</c:v>
                </c:pt>
                <c:pt idx="1255">
                  <c:v>20.395497715647597</c:v>
                </c:pt>
                <c:pt idx="1256">
                  <c:v>20.395497715723689</c:v>
                </c:pt>
                <c:pt idx="1257">
                  <c:v>20.395497716089</c:v>
                </c:pt>
                <c:pt idx="1258">
                  <c:v>20.3954977160281</c:v>
                </c:pt>
                <c:pt idx="1259">
                  <c:v>20.395497715875887</c:v>
                </c:pt>
                <c:pt idx="1260">
                  <c:v>20.395497715967142</c:v>
                </c:pt>
                <c:pt idx="1261">
                  <c:v>20.3954977165</c:v>
                </c:pt>
                <c:pt idx="1262">
                  <c:v>20.395497716545599</c:v>
                </c:pt>
                <c:pt idx="1263">
                  <c:v>20.395497716682598</c:v>
                </c:pt>
                <c:pt idx="1264">
                  <c:v>20.3954977161955</c:v>
                </c:pt>
                <c:pt idx="1265">
                  <c:v>20.395497716271599</c:v>
                </c:pt>
                <c:pt idx="1266">
                  <c:v>20.395497715921589</c:v>
                </c:pt>
                <c:pt idx="1267">
                  <c:v>20.395497716104199</c:v>
                </c:pt>
                <c:pt idx="1268">
                  <c:v>20.395497716347787</c:v>
                </c:pt>
                <c:pt idx="1269">
                  <c:v>20.395497716165089</c:v>
                </c:pt>
                <c:pt idx="1270">
                  <c:v>20.395497716012898</c:v>
                </c:pt>
                <c:pt idx="1271">
                  <c:v>20.395497715799799</c:v>
                </c:pt>
                <c:pt idx="1272">
                  <c:v>20.395497716226</c:v>
                </c:pt>
                <c:pt idx="1273">
                  <c:v>20.395497716347787</c:v>
                </c:pt>
                <c:pt idx="1274">
                  <c:v>20.395497716165089</c:v>
                </c:pt>
                <c:pt idx="1275">
                  <c:v>20.3954977165304</c:v>
                </c:pt>
                <c:pt idx="1276">
                  <c:v>20.395497716256465</c:v>
                </c:pt>
                <c:pt idx="1277">
                  <c:v>20.395497715799799</c:v>
                </c:pt>
                <c:pt idx="1278">
                  <c:v>20.395497716104199</c:v>
                </c:pt>
                <c:pt idx="1279">
                  <c:v>20.395497715952001</c:v>
                </c:pt>
                <c:pt idx="1280">
                  <c:v>20.395497716378188</c:v>
                </c:pt>
                <c:pt idx="1281">
                  <c:v>20.395497715647597</c:v>
                </c:pt>
                <c:pt idx="1282">
                  <c:v>20.395497716165089</c:v>
                </c:pt>
                <c:pt idx="1283">
                  <c:v>20.395497715708501</c:v>
                </c:pt>
                <c:pt idx="1284">
                  <c:v>20.3954977161955</c:v>
                </c:pt>
                <c:pt idx="1285">
                  <c:v>20.395497715952001</c:v>
                </c:pt>
                <c:pt idx="1286">
                  <c:v>20.395497715860699</c:v>
                </c:pt>
                <c:pt idx="1287">
                  <c:v>20.3954977158911</c:v>
                </c:pt>
                <c:pt idx="1288">
                  <c:v>20.395497715860699</c:v>
                </c:pt>
                <c:pt idx="1289">
                  <c:v>20.3954977158911</c:v>
                </c:pt>
                <c:pt idx="1290">
                  <c:v>20.395497716347787</c:v>
                </c:pt>
                <c:pt idx="1291">
                  <c:v>20.395497715525831</c:v>
                </c:pt>
                <c:pt idx="1292">
                  <c:v>20.395497716256465</c:v>
                </c:pt>
                <c:pt idx="1293">
                  <c:v>20.395497716286901</c:v>
                </c:pt>
                <c:pt idx="1294">
                  <c:v>20.395497716256465</c:v>
                </c:pt>
                <c:pt idx="1295">
                  <c:v>20.395497716043302</c:v>
                </c:pt>
                <c:pt idx="1296">
                  <c:v>20.395497716104199</c:v>
                </c:pt>
                <c:pt idx="1297">
                  <c:v>20.395497715799799</c:v>
                </c:pt>
                <c:pt idx="1298">
                  <c:v>20.395497715708501</c:v>
                </c:pt>
                <c:pt idx="1299">
                  <c:v>20.3954977156172</c:v>
                </c:pt>
                <c:pt idx="1300">
                  <c:v>20.395497716043302</c:v>
                </c:pt>
                <c:pt idx="1301">
                  <c:v>20.395497716134702</c:v>
                </c:pt>
                <c:pt idx="1302">
                  <c:v>20.3954977165304</c:v>
                </c:pt>
                <c:pt idx="1303">
                  <c:v>20.395497716286901</c:v>
                </c:pt>
                <c:pt idx="1304">
                  <c:v>20.395497716286901</c:v>
                </c:pt>
                <c:pt idx="1305">
                  <c:v>20.395497716469499</c:v>
                </c:pt>
                <c:pt idx="1306">
                  <c:v>20.395497716073802</c:v>
                </c:pt>
                <c:pt idx="1307">
                  <c:v>20.395497715982501</c:v>
                </c:pt>
                <c:pt idx="1308">
                  <c:v>20.395497715830299</c:v>
                </c:pt>
                <c:pt idx="1309">
                  <c:v>20.395497716439099</c:v>
                </c:pt>
                <c:pt idx="1310">
                  <c:v>20.395497716378188</c:v>
                </c:pt>
                <c:pt idx="1311">
                  <c:v>20.395497716317287</c:v>
                </c:pt>
                <c:pt idx="1312">
                  <c:v>20.3954977161955</c:v>
                </c:pt>
                <c:pt idx="1313">
                  <c:v>20.395497716743499</c:v>
                </c:pt>
                <c:pt idx="1314">
                  <c:v>20.395497716043302</c:v>
                </c:pt>
                <c:pt idx="1315">
                  <c:v>20.395497716347787</c:v>
                </c:pt>
                <c:pt idx="1316">
                  <c:v>20.395497715982501</c:v>
                </c:pt>
                <c:pt idx="1317">
                  <c:v>20.395497716226</c:v>
                </c:pt>
                <c:pt idx="1318">
                  <c:v>20.395497715982501</c:v>
                </c:pt>
                <c:pt idx="1319">
                  <c:v>20.395497715952001</c:v>
                </c:pt>
                <c:pt idx="1320">
                  <c:v>20.395497716012898</c:v>
                </c:pt>
                <c:pt idx="1321">
                  <c:v>20.395497716073802</c:v>
                </c:pt>
                <c:pt idx="1322">
                  <c:v>20.395497716134702</c:v>
                </c:pt>
                <c:pt idx="1323">
                  <c:v>20.395497716256465</c:v>
                </c:pt>
                <c:pt idx="1324">
                  <c:v>20.395497715738887</c:v>
                </c:pt>
                <c:pt idx="1325">
                  <c:v>20.3954977161955</c:v>
                </c:pt>
                <c:pt idx="1326">
                  <c:v>20.395497716560786</c:v>
                </c:pt>
                <c:pt idx="1327">
                  <c:v>20.3954977156172</c:v>
                </c:pt>
                <c:pt idx="1328">
                  <c:v>20.395497716682598</c:v>
                </c:pt>
                <c:pt idx="1329">
                  <c:v>20.395497715738887</c:v>
                </c:pt>
                <c:pt idx="1330">
                  <c:v>20.395497716439099</c:v>
                </c:pt>
                <c:pt idx="1331">
                  <c:v>20.395497715952001</c:v>
                </c:pt>
                <c:pt idx="1332">
                  <c:v>20.3954977165</c:v>
                </c:pt>
                <c:pt idx="1333">
                  <c:v>20.395497716043302</c:v>
                </c:pt>
                <c:pt idx="1334">
                  <c:v>20.395497716012898</c:v>
                </c:pt>
                <c:pt idx="1335">
                  <c:v>20.395497715708501</c:v>
                </c:pt>
                <c:pt idx="1336">
                  <c:v>20.395497716865187</c:v>
                </c:pt>
                <c:pt idx="1337">
                  <c:v>20.395497716256465</c:v>
                </c:pt>
                <c:pt idx="1338">
                  <c:v>20.395497717139186</c:v>
                </c:pt>
                <c:pt idx="1339">
                  <c:v>20.3954977155867</c:v>
                </c:pt>
                <c:pt idx="1340">
                  <c:v>20.395497715495431</c:v>
                </c:pt>
                <c:pt idx="1341">
                  <c:v>20.395497715799799</c:v>
                </c:pt>
                <c:pt idx="1342">
                  <c:v>20.395497715404101</c:v>
                </c:pt>
                <c:pt idx="1343">
                  <c:v>20.395497716165089</c:v>
                </c:pt>
                <c:pt idx="1344">
                  <c:v>20.39549771729143</c:v>
                </c:pt>
                <c:pt idx="1345">
                  <c:v>20.395497715373686</c:v>
                </c:pt>
                <c:pt idx="1346">
                  <c:v>20.395497715343186</c:v>
                </c:pt>
                <c:pt idx="1347">
                  <c:v>20.395497714856205</c:v>
                </c:pt>
                <c:pt idx="1348">
                  <c:v>20.395497715738887</c:v>
                </c:pt>
                <c:pt idx="1349">
                  <c:v>20.395497716439099</c:v>
                </c:pt>
                <c:pt idx="1350">
                  <c:v>20.395497716773889</c:v>
                </c:pt>
                <c:pt idx="1351">
                  <c:v>20.395497715860699</c:v>
                </c:pt>
                <c:pt idx="1352">
                  <c:v>20.395497716165089</c:v>
                </c:pt>
                <c:pt idx="1353">
                  <c:v>20.395497716621687</c:v>
                </c:pt>
                <c:pt idx="1354">
                  <c:v>20.3954977156172</c:v>
                </c:pt>
                <c:pt idx="1355">
                  <c:v>20.395497716652201</c:v>
                </c:pt>
                <c:pt idx="1356">
                  <c:v>20.395497716591287</c:v>
                </c:pt>
                <c:pt idx="1357">
                  <c:v>20.395497718143702</c:v>
                </c:pt>
                <c:pt idx="1358">
                  <c:v>20.3954977156172</c:v>
                </c:pt>
                <c:pt idx="1359">
                  <c:v>20.395497715373686</c:v>
                </c:pt>
                <c:pt idx="1360">
                  <c:v>20.395497715495431</c:v>
                </c:pt>
                <c:pt idx="1361">
                  <c:v>20.395497715708501</c:v>
                </c:pt>
                <c:pt idx="1362">
                  <c:v>20.395497716682598</c:v>
                </c:pt>
                <c:pt idx="1363">
                  <c:v>20.3954977165304</c:v>
                </c:pt>
                <c:pt idx="1364">
                  <c:v>20.395497716317287</c:v>
                </c:pt>
                <c:pt idx="1365">
                  <c:v>20.395497715708501</c:v>
                </c:pt>
                <c:pt idx="1366">
                  <c:v>20.395497713851601</c:v>
                </c:pt>
                <c:pt idx="1367">
                  <c:v>20.395497715860699</c:v>
                </c:pt>
                <c:pt idx="1368">
                  <c:v>20.395497713851601</c:v>
                </c:pt>
                <c:pt idx="1369">
                  <c:v>20.395497716865187</c:v>
                </c:pt>
                <c:pt idx="1370">
                  <c:v>20.395497714247387</c:v>
                </c:pt>
                <c:pt idx="1371">
                  <c:v>20.395497714704</c:v>
                </c:pt>
                <c:pt idx="1372">
                  <c:v>20.3954977153128</c:v>
                </c:pt>
                <c:pt idx="1373">
                  <c:v>20.395497716408631</c:v>
                </c:pt>
                <c:pt idx="1374">
                  <c:v>20.395497719604897</c:v>
                </c:pt>
                <c:pt idx="1375">
                  <c:v>20.395497715495431</c:v>
                </c:pt>
                <c:pt idx="1376">
                  <c:v>20.395497713912501</c:v>
                </c:pt>
                <c:pt idx="1377">
                  <c:v>20.395497714704</c:v>
                </c:pt>
                <c:pt idx="1378">
                  <c:v>20.3954977182959</c:v>
                </c:pt>
                <c:pt idx="1379">
                  <c:v>20.395497715525831</c:v>
                </c:pt>
                <c:pt idx="1380">
                  <c:v>20.395497715191002</c:v>
                </c:pt>
                <c:pt idx="1381">
                  <c:v>20.395497717930603</c:v>
                </c:pt>
                <c:pt idx="1382">
                  <c:v>20.3954977183264</c:v>
                </c:pt>
                <c:pt idx="1383">
                  <c:v>20.395497722161789</c:v>
                </c:pt>
                <c:pt idx="1384">
                  <c:v>20.395497709498731</c:v>
                </c:pt>
                <c:pt idx="1385">
                  <c:v>20.395497721522599</c:v>
                </c:pt>
                <c:pt idx="1386">
                  <c:v>20.395497709194302</c:v>
                </c:pt>
                <c:pt idx="1387">
                  <c:v>20.395497701979924</c:v>
                </c:pt>
                <c:pt idx="1388">
                  <c:v>20.395497738904002</c:v>
                </c:pt>
                <c:pt idx="1389">
                  <c:v>20.395497705054431</c:v>
                </c:pt>
                <c:pt idx="1390">
                  <c:v>20.395497704536886</c:v>
                </c:pt>
                <c:pt idx="1391">
                  <c:v>20.395497713608101</c:v>
                </c:pt>
                <c:pt idx="1392">
                  <c:v>20.395497809738323</c:v>
                </c:pt>
                <c:pt idx="1393">
                  <c:v>20.395497809007889</c:v>
                </c:pt>
                <c:pt idx="1394">
                  <c:v>20.395497844257687</c:v>
                </c:pt>
                <c:pt idx="1395">
                  <c:v>20.395497775858399</c:v>
                </c:pt>
                <c:pt idx="1396">
                  <c:v>20.395499865763878</c:v>
                </c:pt>
                <c:pt idx="1397">
                  <c:v>20.3955031350465</c:v>
                </c:pt>
                <c:pt idx="1398">
                  <c:v>-243.7999999999715</c:v>
                </c:pt>
                <c:pt idx="1399">
                  <c:v>0</c:v>
                </c:pt>
              </c:numCache>
            </c:numRef>
          </c:yVal>
          <c:smooth val="0"/>
        </c:ser>
        <c:ser>
          <c:idx val="12"/>
          <c:order val="12"/>
          <c:spPr>
            <a:ln w="12700">
              <a:solidFill>
                <a:schemeClr val="bg1">
                  <a:lumMod val="50000"/>
                </a:schemeClr>
              </a:solidFill>
            </a:ln>
          </c:spPr>
          <c:marker>
            <c:symbol val="none"/>
          </c:marker>
          <c:xVal>
            <c:numRef>
              <c:f>Sheet2!$M$2805:$M$5605</c:f>
              <c:numCache>
                <c:formatCode>General</c:formatCode>
                <c:ptCount val="2801"/>
                <c:pt idx="0">
                  <c:v>0.99993519440300305</c:v>
                </c:pt>
                <c:pt idx="1">
                  <c:v>0.99992692134806649</c:v>
                </c:pt>
                <c:pt idx="2">
                  <c:v>0.998823847356621</c:v>
                </c:pt>
                <c:pt idx="3">
                  <c:v>0.99868596310768998</c:v>
                </c:pt>
                <c:pt idx="4">
                  <c:v>0.99854807885875996</c:v>
                </c:pt>
                <c:pt idx="5">
                  <c:v>0.99744500486731358</c:v>
                </c:pt>
                <c:pt idx="6">
                  <c:v>0.997307120618383</c:v>
                </c:pt>
                <c:pt idx="7">
                  <c:v>0.99716923636945365</c:v>
                </c:pt>
                <c:pt idx="8">
                  <c:v>0.99606616237800649</c:v>
                </c:pt>
                <c:pt idx="9">
                  <c:v>0.99592827812907825</c:v>
                </c:pt>
                <c:pt idx="10">
                  <c:v>0.99579039388014601</c:v>
                </c:pt>
                <c:pt idx="11">
                  <c:v>0.99468731988869996</c:v>
                </c:pt>
                <c:pt idx="12">
                  <c:v>0.99454943563976905</c:v>
                </c:pt>
                <c:pt idx="13">
                  <c:v>0.99441155139083859</c:v>
                </c:pt>
                <c:pt idx="14">
                  <c:v>0.99427366714190757</c:v>
                </c:pt>
                <c:pt idx="15">
                  <c:v>0.99330847739939365</c:v>
                </c:pt>
                <c:pt idx="16">
                  <c:v>0.99317059315046197</c:v>
                </c:pt>
                <c:pt idx="17">
                  <c:v>0.9930327089015285</c:v>
                </c:pt>
                <c:pt idx="18">
                  <c:v>0.99289482465260104</c:v>
                </c:pt>
                <c:pt idx="19">
                  <c:v>0.99192963491008801</c:v>
                </c:pt>
                <c:pt idx="20">
                  <c:v>0.99179175066115677</c:v>
                </c:pt>
                <c:pt idx="21">
                  <c:v>0.99165386641222397</c:v>
                </c:pt>
                <c:pt idx="22">
                  <c:v>0.99151598216329351</c:v>
                </c:pt>
                <c:pt idx="23">
                  <c:v>0.99055079242077904</c:v>
                </c:pt>
                <c:pt idx="24">
                  <c:v>0.99041290817184491</c:v>
                </c:pt>
                <c:pt idx="25">
                  <c:v>0.99027502392291522</c:v>
                </c:pt>
                <c:pt idx="26">
                  <c:v>0.99013713967398698</c:v>
                </c:pt>
                <c:pt idx="27">
                  <c:v>0.98917194993147151</c:v>
                </c:pt>
                <c:pt idx="28">
                  <c:v>0.98903406568254049</c:v>
                </c:pt>
                <c:pt idx="29">
                  <c:v>0.98889618143360958</c:v>
                </c:pt>
                <c:pt idx="30">
                  <c:v>0.988758297184681</c:v>
                </c:pt>
                <c:pt idx="31">
                  <c:v>0.98779310744216398</c:v>
                </c:pt>
                <c:pt idx="32">
                  <c:v>0.98765522319323462</c:v>
                </c:pt>
                <c:pt idx="33">
                  <c:v>0.98751733894430027</c:v>
                </c:pt>
                <c:pt idx="34">
                  <c:v>0.98737945469537525</c:v>
                </c:pt>
                <c:pt idx="35">
                  <c:v>0.98641426495285378</c:v>
                </c:pt>
                <c:pt idx="36">
                  <c:v>0.98627638070392309</c:v>
                </c:pt>
                <c:pt idx="37">
                  <c:v>0.98613849645499663</c:v>
                </c:pt>
                <c:pt idx="38">
                  <c:v>0.98600061220606505</c:v>
                </c:pt>
                <c:pt idx="39">
                  <c:v>0.98489753821462001</c:v>
                </c:pt>
                <c:pt idx="40">
                  <c:v>0.98475965396568965</c:v>
                </c:pt>
                <c:pt idx="41">
                  <c:v>0.98462176971675597</c:v>
                </c:pt>
                <c:pt idx="42">
                  <c:v>0.98351869572531037</c:v>
                </c:pt>
                <c:pt idx="43">
                  <c:v>0.98338081147638201</c:v>
                </c:pt>
                <c:pt idx="44">
                  <c:v>0.98324292722744921</c:v>
                </c:pt>
                <c:pt idx="45">
                  <c:v>0.98213985323600494</c:v>
                </c:pt>
                <c:pt idx="46">
                  <c:v>0.98200196898707459</c:v>
                </c:pt>
                <c:pt idx="47">
                  <c:v>0.98186408473814357</c:v>
                </c:pt>
                <c:pt idx="48">
                  <c:v>0.98076101074669797</c:v>
                </c:pt>
                <c:pt idx="49">
                  <c:v>0.98062312649776751</c:v>
                </c:pt>
                <c:pt idx="50">
                  <c:v>0.98048524224883704</c:v>
                </c:pt>
                <c:pt idx="51">
                  <c:v>0.97938216825738911</c:v>
                </c:pt>
                <c:pt idx="52">
                  <c:v>0.97924428400846164</c:v>
                </c:pt>
                <c:pt idx="53">
                  <c:v>0.97910639975952951</c:v>
                </c:pt>
                <c:pt idx="54">
                  <c:v>0.97800332576808391</c:v>
                </c:pt>
                <c:pt idx="55">
                  <c:v>0.97786544151915478</c:v>
                </c:pt>
                <c:pt idx="56">
                  <c:v>0.97772755727022365</c:v>
                </c:pt>
                <c:pt idx="57">
                  <c:v>0.97662448327878104</c:v>
                </c:pt>
                <c:pt idx="58">
                  <c:v>0.97648659902984647</c:v>
                </c:pt>
                <c:pt idx="59">
                  <c:v>0.97634871478091589</c:v>
                </c:pt>
                <c:pt idx="60">
                  <c:v>0.97524564078947262</c:v>
                </c:pt>
                <c:pt idx="61">
                  <c:v>0.97510775654054116</c:v>
                </c:pt>
                <c:pt idx="62">
                  <c:v>0.97496987229161114</c:v>
                </c:pt>
                <c:pt idx="63">
                  <c:v>0.9748319880426779</c:v>
                </c:pt>
                <c:pt idx="64">
                  <c:v>0.97386679830016287</c:v>
                </c:pt>
                <c:pt idx="65">
                  <c:v>0.97372891405123263</c:v>
                </c:pt>
                <c:pt idx="66">
                  <c:v>0.97359102980230139</c:v>
                </c:pt>
                <c:pt idx="67">
                  <c:v>0.97345314555337092</c:v>
                </c:pt>
                <c:pt idx="68">
                  <c:v>0.97248795581085457</c:v>
                </c:pt>
                <c:pt idx="69">
                  <c:v>0.97235007156192488</c:v>
                </c:pt>
                <c:pt idx="70">
                  <c:v>0.97221218731299286</c:v>
                </c:pt>
                <c:pt idx="71">
                  <c:v>0.97207430306406384</c:v>
                </c:pt>
                <c:pt idx="72">
                  <c:v>0.97110911332155114</c:v>
                </c:pt>
                <c:pt idx="73">
                  <c:v>0.9709712290726179</c:v>
                </c:pt>
                <c:pt idx="74">
                  <c:v>0.97083334482368688</c:v>
                </c:pt>
                <c:pt idx="75">
                  <c:v>0.97069546057475986</c:v>
                </c:pt>
                <c:pt idx="76">
                  <c:v>0.9697302708322415</c:v>
                </c:pt>
                <c:pt idx="77">
                  <c:v>0.96959238658331104</c:v>
                </c:pt>
                <c:pt idx="78">
                  <c:v>0.96945450233438202</c:v>
                </c:pt>
                <c:pt idx="79">
                  <c:v>0.96931661808545</c:v>
                </c:pt>
                <c:pt idx="80">
                  <c:v>0.96821354409400351</c:v>
                </c:pt>
                <c:pt idx="81">
                  <c:v>0.96807565984507526</c:v>
                </c:pt>
                <c:pt idx="82">
                  <c:v>0.96793777559614302</c:v>
                </c:pt>
                <c:pt idx="83">
                  <c:v>0.96683470160469764</c:v>
                </c:pt>
                <c:pt idx="84">
                  <c:v>0.96669681735576873</c:v>
                </c:pt>
                <c:pt idx="85">
                  <c:v>0.96655893310683605</c:v>
                </c:pt>
                <c:pt idx="86">
                  <c:v>0.965455859115392</c:v>
                </c:pt>
                <c:pt idx="87">
                  <c:v>0.96531797486645698</c:v>
                </c:pt>
                <c:pt idx="88">
                  <c:v>0.96518009061752863</c:v>
                </c:pt>
                <c:pt idx="89">
                  <c:v>0.96407701662608702</c:v>
                </c:pt>
                <c:pt idx="90">
                  <c:v>0.96393913237715401</c:v>
                </c:pt>
                <c:pt idx="91">
                  <c:v>0.96380124812822165</c:v>
                </c:pt>
                <c:pt idx="92">
                  <c:v>0.96269817413677838</c:v>
                </c:pt>
                <c:pt idx="93">
                  <c:v>0.96256028988784237</c:v>
                </c:pt>
                <c:pt idx="94">
                  <c:v>0.96242240563891401</c:v>
                </c:pt>
                <c:pt idx="95">
                  <c:v>0.96131933164746897</c:v>
                </c:pt>
                <c:pt idx="96">
                  <c:v>0.96118144739854072</c:v>
                </c:pt>
                <c:pt idx="97">
                  <c:v>0.96104356314960704</c:v>
                </c:pt>
                <c:pt idx="98">
                  <c:v>0.95994048915816277</c:v>
                </c:pt>
                <c:pt idx="99">
                  <c:v>0.95980260490923097</c:v>
                </c:pt>
                <c:pt idx="100">
                  <c:v>0.95966472066029995</c:v>
                </c:pt>
                <c:pt idx="101">
                  <c:v>0.95856164666885701</c:v>
                </c:pt>
                <c:pt idx="102">
                  <c:v>0.958423762419924</c:v>
                </c:pt>
                <c:pt idx="103">
                  <c:v>0.95828587817099364</c:v>
                </c:pt>
                <c:pt idx="104">
                  <c:v>0.95718280417954704</c:v>
                </c:pt>
                <c:pt idx="105">
                  <c:v>0.95704491993061702</c:v>
                </c:pt>
                <c:pt idx="106">
                  <c:v>0.956907035681688</c:v>
                </c:pt>
                <c:pt idx="107">
                  <c:v>0.95676915143275498</c:v>
                </c:pt>
                <c:pt idx="108">
                  <c:v>0.95580396169023996</c:v>
                </c:pt>
                <c:pt idx="109">
                  <c:v>0.95566607744131005</c:v>
                </c:pt>
                <c:pt idx="110">
                  <c:v>0.95552819319237903</c:v>
                </c:pt>
                <c:pt idx="111">
                  <c:v>0.95539030894344801</c:v>
                </c:pt>
                <c:pt idx="112">
                  <c:v>0.95442511920093298</c:v>
                </c:pt>
                <c:pt idx="113">
                  <c:v>0.95428723495200196</c:v>
                </c:pt>
                <c:pt idx="114">
                  <c:v>0.95414935070307438</c:v>
                </c:pt>
                <c:pt idx="115">
                  <c:v>0.95401146645414325</c:v>
                </c:pt>
                <c:pt idx="116">
                  <c:v>0.95304627671162601</c:v>
                </c:pt>
                <c:pt idx="117">
                  <c:v>0.95290839246269565</c:v>
                </c:pt>
                <c:pt idx="118">
                  <c:v>0.95277050821376563</c:v>
                </c:pt>
                <c:pt idx="119">
                  <c:v>0.95263262396483395</c:v>
                </c:pt>
                <c:pt idx="120">
                  <c:v>0.95152954997338801</c:v>
                </c:pt>
                <c:pt idx="121">
                  <c:v>0.95139166572445799</c:v>
                </c:pt>
                <c:pt idx="122">
                  <c:v>0.95125378147552697</c:v>
                </c:pt>
                <c:pt idx="123">
                  <c:v>0.95015070748408326</c:v>
                </c:pt>
                <c:pt idx="124">
                  <c:v>0.95001282323515102</c:v>
                </c:pt>
                <c:pt idx="125">
                  <c:v>0.94987493898622</c:v>
                </c:pt>
                <c:pt idx="126">
                  <c:v>0.94877186499477673</c:v>
                </c:pt>
                <c:pt idx="127">
                  <c:v>0.94863398074584349</c:v>
                </c:pt>
                <c:pt idx="128">
                  <c:v>0.94849609649691302</c:v>
                </c:pt>
                <c:pt idx="129">
                  <c:v>0.94739302250546764</c:v>
                </c:pt>
                <c:pt idx="130">
                  <c:v>0.94725513825653662</c:v>
                </c:pt>
                <c:pt idx="131">
                  <c:v>0.94711725400760549</c:v>
                </c:pt>
                <c:pt idx="132">
                  <c:v>0.94601418001615956</c:v>
                </c:pt>
                <c:pt idx="133">
                  <c:v>0.94587629576722698</c:v>
                </c:pt>
                <c:pt idx="134">
                  <c:v>0.94573841151830174</c:v>
                </c:pt>
                <c:pt idx="135">
                  <c:v>0.94463533752685525</c:v>
                </c:pt>
                <c:pt idx="136">
                  <c:v>0.94449745327792201</c:v>
                </c:pt>
                <c:pt idx="137">
                  <c:v>0.94435956902899199</c:v>
                </c:pt>
                <c:pt idx="138">
                  <c:v>0.94325649503754549</c:v>
                </c:pt>
                <c:pt idx="139">
                  <c:v>0.94311861078861503</c:v>
                </c:pt>
                <c:pt idx="140">
                  <c:v>0.94298072653968701</c:v>
                </c:pt>
                <c:pt idx="141">
                  <c:v>0.94187765254824174</c:v>
                </c:pt>
                <c:pt idx="142">
                  <c:v>0.94173976829930861</c:v>
                </c:pt>
                <c:pt idx="143">
                  <c:v>0.94160188405037926</c:v>
                </c:pt>
                <c:pt idx="144">
                  <c:v>0.94049881005893265</c:v>
                </c:pt>
                <c:pt idx="145">
                  <c:v>0.94036092580999897</c:v>
                </c:pt>
                <c:pt idx="146">
                  <c:v>0.94022304156106951</c:v>
                </c:pt>
                <c:pt idx="147">
                  <c:v>0.93911996756962501</c:v>
                </c:pt>
                <c:pt idx="148">
                  <c:v>0.93898208332069399</c:v>
                </c:pt>
                <c:pt idx="149">
                  <c:v>0.93884419907176297</c:v>
                </c:pt>
                <c:pt idx="150">
                  <c:v>0.93870631482283251</c:v>
                </c:pt>
                <c:pt idx="151">
                  <c:v>0.93774112508031804</c:v>
                </c:pt>
                <c:pt idx="152">
                  <c:v>0.93760324083138702</c:v>
                </c:pt>
                <c:pt idx="153">
                  <c:v>0.937465356582456</c:v>
                </c:pt>
                <c:pt idx="154">
                  <c:v>0.9373274723335282</c:v>
                </c:pt>
                <c:pt idx="155">
                  <c:v>0.93636228259101051</c:v>
                </c:pt>
                <c:pt idx="156">
                  <c:v>0.93622439834208004</c:v>
                </c:pt>
                <c:pt idx="157">
                  <c:v>0.93608651409314902</c:v>
                </c:pt>
                <c:pt idx="158">
                  <c:v>0.93594862984421801</c:v>
                </c:pt>
                <c:pt idx="159">
                  <c:v>0.93484555585277362</c:v>
                </c:pt>
                <c:pt idx="160">
                  <c:v>0.93470767160384438</c:v>
                </c:pt>
                <c:pt idx="161">
                  <c:v>0.93456978735491059</c:v>
                </c:pt>
                <c:pt idx="162">
                  <c:v>0.93346671336346598</c:v>
                </c:pt>
                <c:pt idx="163">
                  <c:v>0.93332882911453563</c:v>
                </c:pt>
                <c:pt idx="164">
                  <c:v>0.93319094486560406</c:v>
                </c:pt>
                <c:pt idx="165">
                  <c:v>0.93208787087415901</c:v>
                </c:pt>
                <c:pt idx="166">
                  <c:v>0.93194998662522865</c:v>
                </c:pt>
                <c:pt idx="167">
                  <c:v>0.93181210237629697</c:v>
                </c:pt>
                <c:pt idx="168">
                  <c:v>0.93070902838485425</c:v>
                </c:pt>
                <c:pt idx="169">
                  <c:v>0.93057114413592057</c:v>
                </c:pt>
                <c:pt idx="170">
                  <c:v>0.93043325988698822</c:v>
                </c:pt>
                <c:pt idx="171">
                  <c:v>0.92933018589554151</c:v>
                </c:pt>
                <c:pt idx="172">
                  <c:v>0.92919230164661359</c:v>
                </c:pt>
                <c:pt idx="173">
                  <c:v>0.92905441739768502</c:v>
                </c:pt>
                <c:pt idx="174">
                  <c:v>0.92795134340623697</c:v>
                </c:pt>
                <c:pt idx="175">
                  <c:v>0.92781345915730651</c:v>
                </c:pt>
                <c:pt idx="176">
                  <c:v>0.92767557490837826</c:v>
                </c:pt>
                <c:pt idx="177">
                  <c:v>0.92657250091692656</c:v>
                </c:pt>
                <c:pt idx="178">
                  <c:v>0.92643461666800309</c:v>
                </c:pt>
                <c:pt idx="179">
                  <c:v>0.92629673241906962</c:v>
                </c:pt>
                <c:pt idx="180">
                  <c:v>0.92519365842762302</c:v>
                </c:pt>
                <c:pt idx="181">
                  <c:v>0.925055774178695</c:v>
                </c:pt>
                <c:pt idx="182">
                  <c:v>0.92491788992975998</c:v>
                </c:pt>
                <c:pt idx="183">
                  <c:v>0.92381481593831605</c:v>
                </c:pt>
                <c:pt idx="184">
                  <c:v>0.92367693168938725</c:v>
                </c:pt>
                <c:pt idx="185">
                  <c:v>0.92353904744045501</c:v>
                </c:pt>
                <c:pt idx="186">
                  <c:v>0.92243597344900963</c:v>
                </c:pt>
                <c:pt idx="187">
                  <c:v>0.92229808920007805</c:v>
                </c:pt>
                <c:pt idx="188">
                  <c:v>0.92216020495114759</c:v>
                </c:pt>
                <c:pt idx="189">
                  <c:v>0.92105713095970199</c:v>
                </c:pt>
                <c:pt idx="190">
                  <c:v>0.92091924671077163</c:v>
                </c:pt>
                <c:pt idx="191">
                  <c:v>0.92078136246184095</c:v>
                </c:pt>
                <c:pt idx="192">
                  <c:v>0.92064347821291004</c:v>
                </c:pt>
                <c:pt idx="193">
                  <c:v>0.91967828847039701</c:v>
                </c:pt>
                <c:pt idx="194">
                  <c:v>0.91954040422146399</c:v>
                </c:pt>
                <c:pt idx="195">
                  <c:v>0.91940251997253097</c:v>
                </c:pt>
                <c:pt idx="196">
                  <c:v>0.91926463572360251</c:v>
                </c:pt>
                <c:pt idx="197">
                  <c:v>0.91816156173215391</c:v>
                </c:pt>
                <c:pt idx="198">
                  <c:v>0.91802367748322777</c:v>
                </c:pt>
                <c:pt idx="199">
                  <c:v>0.91788579323429664</c:v>
                </c:pt>
                <c:pt idx="200">
                  <c:v>0.91678271924284949</c:v>
                </c:pt>
                <c:pt idx="201">
                  <c:v>0.91664483499392113</c:v>
                </c:pt>
                <c:pt idx="202">
                  <c:v>0.91650695074498856</c:v>
                </c:pt>
                <c:pt idx="203">
                  <c:v>0.91540387675354362</c:v>
                </c:pt>
                <c:pt idx="204">
                  <c:v>0.91526599250461205</c:v>
                </c:pt>
                <c:pt idx="205">
                  <c:v>0.91512810825568203</c:v>
                </c:pt>
                <c:pt idx="206">
                  <c:v>0.91402503426423665</c:v>
                </c:pt>
                <c:pt idx="207">
                  <c:v>0.91388715001530496</c:v>
                </c:pt>
                <c:pt idx="208">
                  <c:v>0.91374926576637505</c:v>
                </c:pt>
                <c:pt idx="209">
                  <c:v>0.91264619177492856</c:v>
                </c:pt>
                <c:pt idx="210">
                  <c:v>0.91250830752599799</c:v>
                </c:pt>
                <c:pt idx="211">
                  <c:v>0.91237042327706697</c:v>
                </c:pt>
                <c:pt idx="212">
                  <c:v>0.91126734928561937</c:v>
                </c:pt>
                <c:pt idx="213">
                  <c:v>0.91112946503669101</c:v>
                </c:pt>
                <c:pt idx="214">
                  <c:v>0.91099158078775822</c:v>
                </c:pt>
                <c:pt idx="215">
                  <c:v>0.90988850679631506</c:v>
                </c:pt>
                <c:pt idx="216">
                  <c:v>0.90975062254738626</c:v>
                </c:pt>
                <c:pt idx="217">
                  <c:v>0.90961273829845302</c:v>
                </c:pt>
                <c:pt idx="218">
                  <c:v>0.90850966430700797</c:v>
                </c:pt>
                <c:pt idx="219">
                  <c:v>0.90837178005807695</c:v>
                </c:pt>
                <c:pt idx="220">
                  <c:v>0.90823389580914549</c:v>
                </c:pt>
                <c:pt idx="221">
                  <c:v>0.90713082181769922</c:v>
                </c:pt>
                <c:pt idx="222">
                  <c:v>0.90699293756877308</c:v>
                </c:pt>
                <c:pt idx="223">
                  <c:v>0.90685505331984173</c:v>
                </c:pt>
                <c:pt idx="224">
                  <c:v>0.90575197932839502</c:v>
                </c:pt>
                <c:pt idx="225">
                  <c:v>0.905614095079463</c:v>
                </c:pt>
                <c:pt idx="226">
                  <c:v>0.90547621083053198</c:v>
                </c:pt>
                <c:pt idx="227">
                  <c:v>0.90437313683908604</c:v>
                </c:pt>
                <c:pt idx="228">
                  <c:v>0.90423525259015824</c:v>
                </c:pt>
                <c:pt idx="229">
                  <c:v>0.90409736834122456</c:v>
                </c:pt>
                <c:pt idx="230">
                  <c:v>0.90285641010084905</c:v>
                </c:pt>
                <c:pt idx="231">
                  <c:v>0.90271852585191537</c:v>
                </c:pt>
                <c:pt idx="232">
                  <c:v>0.90258064160298657</c:v>
                </c:pt>
                <c:pt idx="233">
                  <c:v>0.90147756761154196</c:v>
                </c:pt>
                <c:pt idx="234">
                  <c:v>0.9013396833626105</c:v>
                </c:pt>
                <c:pt idx="235">
                  <c:v>0.90120179911368004</c:v>
                </c:pt>
                <c:pt idx="236">
                  <c:v>0.90009872512223221</c:v>
                </c:pt>
                <c:pt idx="237">
                  <c:v>0.89996084087330408</c:v>
                </c:pt>
                <c:pt idx="238">
                  <c:v>0.89982295662437584</c:v>
                </c:pt>
                <c:pt idx="239">
                  <c:v>0.89871988263292713</c:v>
                </c:pt>
                <c:pt idx="240">
                  <c:v>0.8985819983839971</c:v>
                </c:pt>
                <c:pt idx="241">
                  <c:v>0.89844411413506609</c:v>
                </c:pt>
                <c:pt idx="242">
                  <c:v>0.89734104014362015</c:v>
                </c:pt>
                <c:pt idx="243">
                  <c:v>0.89720315589468957</c:v>
                </c:pt>
                <c:pt idx="244">
                  <c:v>0.89706527164575911</c:v>
                </c:pt>
                <c:pt idx="245">
                  <c:v>0.89596219765431251</c:v>
                </c:pt>
                <c:pt idx="246">
                  <c:v>0.89582431340538549</c:v>
                </c:pt>
                <c:pt idx="247">
                  <c:v>0.89568642915645158</c:v>
                </c:pt>
                <c:pt idx="248">
                  <c:v>0.89458335516500409</c:v>
                </c:pt>
                <c:pt idx="249">
                  <c:v>0.89444547091607574</c:v>
                </c:pt>
                <c:pt idx="250">
                  <c:v>0.89430758666714449</c:v>
                </c:pt>
                <c:pt idx="251">
                  <c:v>0.89320451267570111</c:v>
                </c:pt>
                <c:pt idx="252">
                  <c:v>0.8930666284267661</c:v>
                </c:pt>
                <c:pt idx="253">
                  <c:v>0.89292874417783807</c:v>
                </c:pt>
                <c:pt idx="254">
                  <c:v>0.89182567018639436</c:v>
                </c:pt>
                <c:pt idx="255">
                  <c:v>0.89168778593745779</c:v>
                </c:pt>
                <c:pt idx="256">
                  <c:v>0.89154990168853265</c:v>
                </c:pt>
                <c:pt idx="257">
                  <c:v>0.89044682769708561</c:v>
                </c:pt>
                <c:pt idx="258">
                  <c:v>0.89030894344815414</c:v>
                </c:pt>
                <c:pt idx="259">
                  <c:v>0.89017105919922412</c:v>
                </c:pt>
                <c:pt idx="260">
                  <c:v>0.88906798520777608</c:v>
                </c:pt>
                <c:pt idx="261">
                  <c:v>0.8889301009588465</c:v>
                </c:pt>
                <c:pt idx="262">
                  <c:v>0.88879221670991615</c:v>
                </c:pt>
                <c:pt idx="263">
                  <c:v>0.88768914271847288</c:v>
                </c:pt>
                <c:pt idx="264">
                  <c:v>0.88755125846954075</c:v>
                </c:pt>
                <c:pt idx="265">
                  <c:v>0.88741337422060673</c:v>
                </c:pt>
                <c:pt idx="266">
                  <c:v>0.88617241598023133</c:v>
                </c:pt>
                <c:pt idx="267">
                  <c:v>0.88603453173130009</c:v>
                </c:pt>
                <c:pt idx="268">
                  <c:v>0.88479357349092613</c:v>
                </c:pt>
                <c:pt idx="269">
                  <c:v>0.88465568924199511</c:v>
                </c:pt>
                <c:pt idx="270">
                  <c:v>0.8845178049930621</c:v>
                </c:pt>
                <c:pt idx="271">
                  <c:v>0.88341473100161638</c:v>
                </c:pt>
                <c:pt idx="272">
                  <c:v>0.88327684675268758</c:v>
                </c:pt>
                <c:pt idx="273">
                  <c:v>0.88313896250375712</c:v>
                </c:pt>
                <c:pt idx="274">
                  <c:v>0.88203588851231207</c:v>
                </c:pt>
                <c:pt idx="275">
                  <c:v>0.88189800426338361</c:v>
                </c:pt>
                <c:pt idx="276">
                  <c:v>0.88176012001444959</c:v>
                </c:pt>
                <c:pt idx="277">
                  <c:v>0.88065704602300665</c:v>
                </c:pt>
                <c:pt idx="278">
                  <c:v>0.88051916177407208</c:v>
                </c:pt>
                <c:pt idx="279">
                  <c:v>0.88038127752514361</c:v>
                </c:pt>
                <c:pt idx="280">
                  <c:v>0.8792782035337019</c:v>
                </c:pt>
                <c:pt idx="281">
                  <c:v>0.87914031928476877</c:v>
                </c:pt>
                <c:pt idx="282">
                  <c:v>0.87900243503583664</c:v>
                </c:pt>
                <c:pt idx="283">
                  <c:v>0.87789936104439326</c:v>
                </c:pt>
                <c:pt idx="284">
                  <c:v>0.87776147679546201</c:v>
                </c:pt>
                <c:pt idx="285">
                  <c:v>0.87762359254653255</c:v>
                </c:pt>
                <c:pt idx="286">
                  <c:v>0.87652051855508573</c:v>
                </c:pt>
                <c:pt idx="287">
                  <c:v>0.87638263430615304</c:v>
                </c:pt>
                <c:pt idx="288">
                  <c:v>0.87624475005722202</c:v>
                </c:pt>
                <c:pt idx="289">
                  <c:v>0.87514167606578119</c:v>
                </c:pt>
                <c:pt idx="290">
                  <c:v>0.87500379181684551</c:v>
                </c:pt>
                <c:pt idx="291">
                  <c:v>0.87486590756791505</c:v>
                </c:pt>
                <c:pt idx="292">
                  <c:v>0.87376283357647178</c:v>
                </c:pt>
                <c:pt idx="293">
                  <c:v>0.87362494932753965</c:v>
                </c:pt>
                <c:pt idx="294">
                  <c:v>0.87348706507860796</c:v>
                </c:pt>
                <c:pt idx="295">
                  <c:v>0.87238399108716158</c:v>
                </c:pt>
                <c:pt idx="296">
                  <c:v>0.87224610683823101</c:v>
                </c:pt>
                <c:pt idx="297">
                  <c:v>0.87210822258930421</c:v>
                </c:pt>
                <c:pt idx="298">
                  <c:v>0.87100514859785505</c:v>
                </c:pt>
                <c:pt idx="299">
                  <c:v>0.87086726434892403</c:v>
                </c:pt>
                <c:pt idx="300">
                  <c:v>0.87072938009999601</c:v>
                </c:pt>
                <c:pt idx="301">
                  <c:v>0.86948842185961706</c:v>
                </c:pt>
                <c:pt idx="302">
                  <c:v>0.86935053761068926</c:v>
                </c:pt>
                <c:pt idx="303">
                  <c:v>0.86810957937031064</c:v>
                </c:pt>
                <c:pt idx="304">
                  <c:v>0.86797169512138272</c:v>
                </c:pt>
                <c:pt idx="305">
                  <c:v>0.86673073688100477</c:v>
                </c:pt>
                <c:pt idx="306">
                  <c:v>0.86659285263207608</c:v>
                </c:pt>
                <c:pt idx="307">
                  <c:v>0.86645496838314195</c:v>
                </c:pt>
                <c:pt idx="308">
                  <c:v>0.86535189439169802</c:v>
                </c:pt>
                <c:pt idx="309">
                  <c:v>0.865214010142765</c:v>
                </c:pt>
                <c:pt idx="310">
                  <c:v>0.86507612589383498</c:v>
                </c:pt>
                <c:pt idx="311">
                  <c:v>0.86397305190238904</c:v>
                </c:pt>
                <c:pt idx="312">
                  <c:v>0.86383516765346025</c:v>
                </c:pt>
                <c:pt idx="313">
                  <c:v>0.86369728340453189</c:v>
                </c:pt>
                <c:pt idx="314">
                  <c:v>0.86259420941308473</c:v>
                </c:pt>
                <c:pt idx="315">
                  <c:v>0.86245632516415049</c:v>
                </c:pt>
                <c:pt idx="316">
                  <c:v>0.86231844091522059</c:v>
                </c:pt>
                <c:pt idx="317">
                  <c:v>0.86121536692377565</c:v>
                </c:pt>
                <c:pt idx="318">
                  <c:v>0.86107748267484674</c:v>
                </c:pt>
                <c:pt idx="319">
                  <c:v>0.86093959842591405</c:v>
                </c:pt>
                <c:pt idx="320">
                  <c:v>0.85983652443446801</c:v>
                </c:pt>
                <c:pt idx="321">
                  <c:v>0.85969864018554021</c:v>
                </c:pt>
                <c:pt idx="322">
                  <c:v>0.85956075593660397</c:v>
                </c:pt>
                <c:pt idx="323">
                  <c:v>0.85845768194516059</c:v>
                </c:pt>
                <c:pt idx="324">
                  <c:v>0.85831979769623001</c:v>
                </c:pt>
                <c:pt idx="325">
                  <c:v>0.85818191344730077</c:v>
                </c:pt>
                <c:pt idx="326">
                  <c:v>0.85707883945585672</c:v>
                </c:pt>
                <c:pt idx="327">
                  <c:v>0.85694095520692304</c:v>
                </c:pt>
                <c:pt idx="328">
                  <c:v>0.85680307095799202</c:v>
                </c:pt>
                <c:pt idx="329">
                  <c:v>0.85569999696655008</c:v>
                </c:pt>
                <c:pt idx="330">
                  <c:v>0.85556211271761351</c:v>
                </c:pt>
                <c:pt idx="331">
                  <c:v>0.85542422846868726</c:v>
                </c:pt>
                <c:pt idx="332">
                  <c:v>0.854321154477239</c:v>
                </c:pt>
                <c:pt idx="333">
                  <c:v>0.85418327022830964</c:v>
                </c:pt>
                <c:pt idx="334">
                  <c:v>0.85404538597937862</c:v>
                </c:pt>
                <c:pt idx="335">
                  <c:v>0.852804427739004</c:v>
                </c:pt>
                <c:pt idx="336">
                  <c:v>0.85266654349007165</c:v>
                </c:pt>
                <c:pt idx="337">
                  <c:v>0.85142558524969503</c:v>
                </c:pt>
                <c:pt idx="338">
                  <c:v>0.85128770100076356</c:v>
                </c:pt>
                <c:pt idx="339">
                  <c:v>0.85004674276038805</c:v>
                </c:pt>
                <c:pt idx="340">
                  <c:v>0.84990885851145925</c:v>
                </c:pt>
                <c:pt idx="341">
                  <c:v>0.84866790027108163</c:v>
                </c:pt>
                <c:pt idx="342">
                  <c:v>0.84853001602214995</c:v>
                </c:pt>
                <c:pt idx="343">
                  <c:v>0.84839213177321859</c:v>
                </c:pt>
                <c:pt idx="344">
                  <c:v>0.84728905778177477</c:v>
                </c:pt>
                <c:pt idx="345">
                  <c:v>0.84715117353284364</c:v>
                </c:pt>
                <c:pt idx="346">
                  <c:v>0.84701328928391151</c:v>
                </c:pt>
                <c:pt idx="347">
                  <c:v>0.84591021529246602</c:v>
                </c:pt>
                <c:pt idx="348">
                  <c:v>0.84577233104353777</c:v>
                </c:pt>
                <c:pt idx="349">
                  <c:v>0.84563444679460564</c:v>
                </c:pt>
                <c:pt idx="350">
                  <c:v>0.84453137280315904</c:v>
                </c:pt>
                <c:pt idx="351">
                  <c:v>0.84439348855422902</c:v>
                </c:pt>
                <c:pt idx="352">
                  <c:v>0.8442556043053</c:v>
                </c:pt>
                <c:pt idx="353">
                  <c:v>0.84315253031385262</c:v>
                </c:pt>
                <c:pt idx="354">
                  <c:v>0.84301464606492205</c:v>
                </c:pt>
                <c:pt idx="355">
                  <c:v>0.84287676181599058</c:v>
                </c:pt>
                <c:pt idx="356">
                  <c:v>0.84177368782454565</c:v>
                </c:pt>
                <c:pt idx="357">
                  <c:v>0.84163580357561674</c:v>
                </c:pt>
                <c:pt idx="358">
                  <c:v>0.84149791932668405</c:v>
                </c:pt>
                <c:pt idx="359">
                  <c:v>0.84039484533523801</c:v>
                </c:pt>
                <c:pt idx="360">
                  <c:v>0.84025696108630499</c:v>
                </c:pt>
                <c:pt idx="361">
                  <c:v>0.84011907683737763</c:v>
                </c:pt>
                <c:pt idx="362">
                  <c:v>0.83901600284593059</c:v>
                </c:pt>
                <c:pt idx="363">
                  <c:v>0.83887811859700201</c:v>
                </c:pt>
                <c:pt idx="364">
                  <c:v>0.83874023434807521</c:v>
                </c:pt>
                <c:pt idx="365">
                  <c:v>0.83763716035662406</c:v>
                </c:pt>
                <c:pt idx="366">
                  <c:v>0.83749927610769526</c:v>
                </c:pt>
                <c:pt idx="367">
                  <c:v>0.83736139185876257</c:v>
                </c:pt>
                <c:pt idx="368">
                  <c:v>0.8361204336183905</c:v>
                </c:pt>
                <c:pt idx="369">
                  <c:v>0.83598254936945549</c:v>
                </c:pt>
                <c:pt idx="370">
                  <c:v>0.83474159112908208</c:v>
                </c:pt>
                <c:pt idx="371">
                  <c:v>0.83460370688014862</c:v>
                </c:pt>
                <c:pt idx="372">
                  <c:v>0.833362748639772</c:v>
                </c:pt>
                <c:pt idx="373">
                  <c:v>0.83322486439084165</c:v>
                </c:pt>
                <c:pt idx="374">
                  <c:v>0.83198390615046502</c:v>
                </c:pt>
                <c:pt idx="375">
                  <c:v>0.83184602190153401</c:v>
                </c:pt>
                <c:pt idx="376">
                  <c:v>0.83060506366116038</c:v>
                </c:pt>
                <c:pt idx="377">
                  <c:v>0.83046717941222437</c:v>
                </c:pt>
                <c:pt idx="378">
                  <c:v>0.83032929516329801</c:v>
                </c:pt>
                <c:pt idx="379">
                  <c:v>0.82922622117185096</c:v>
                </c:pt>
                <c:pt idx="380">
                  <c:v>0.82908833692292006</c:v>
                </c:pt>
                <c:pt idx="381">
                  <c:v>0.82895045267399314</c:v>
                </c:pt>
                <c:pt idx="382">
                  <c:v>0.82784737868254465</c:v>
                </c:pt>
                <c:pt idx="383">
                  <c:v>0.82770949443361608</c:v>
                </c:pt>
                <c:pt idx="384">
                  <c:v>0.82757161018468473</c:v>
                </c:pt>
                <c:pt idx="385">
                  <c:v>0.82646853619323701</c:v>
                </c:pt>
                <c:pt idx="386">
                  <c:v>0.82633065194430599</c:v>
                </c:pt>
                <c:pt idx="387">
                  <c:v>0.82619276769537564</c:v>
                </c:pt>
                <c:pt idx="388">
                  <c:v>0.82508969370393004</c:v>
                </c:pt>
                <c:pt idx="389">
                  <c:v>0.82495180945500102</c:v>
                </c:pt>
                <c:pt idx="390">
                  <c:v>0.82481392520606756</c:v>
                </c:pt>
                <c:pt idx="391">
                  <c:v>0.82371085121462195</c:v>
                </c:pt>
                <c:pt idx="392">
                  <c:v>0.82357296696569149</c:v>
                </c:pt>
                <c:pt idx="393">
                  <c:v>0.82343508271676058</c:v>
                </c:pt>
                <c:pt idx="394">
                  <c:v>0.82233200872531298</c:v>
                </c:pt>
                <c:pt idx="395">
                  <c:v>0.82219412447638562</c:v>
                </c:pt>
                <c:pt idx="396">
                  <c:v>0.82205624022745349</c:v>
                </c:pt>
                <c:pt idx="397">
                  <c:v>0.82081528198707698</c:v>
                </c:pt>
                <c:pt idx="398">
                  <c:v>0.82067739773814763</c:v>
                </c:pt>
                <c:pt idx="399">
                  <c:v>0.81943643949777101</c:v>
                </c:pt>
                <c:pt idx="400">
                  <c:v>0.81929855524884065</c:v>
                </c:pt>
                <c:pt idx="401">
                  <c:v>0.81805759700846303</c:v>
                </c:pt>
                <c:pt idx="402">
                  <c:v>0.81791971275953501</c:v>
                </c:pt>
                <c:pt idx="403">
                  <c:v>0.81667875451915872</c:v>
                </c:pt>
                <c:pt idx="404">
                  <c:v>0.81654087027022604</c:v>
                </c:pt>
                <c:pt idx="405">
                  <c:v>0.81529991202985208</c:v>
                </c:pt>
                <c:pt idx="406">
                  <c:v>0.81516202778091651</c:v>
                </c:pt>
                <c:pt idx="407">
                  <c:v>0.81392106954054377</c:v>
                </c:pt>
                <c:pt idx="408">
                  <c:v>0.81378318529160898</c:v>
                </c:pt>
                <c:pt idx="409">
                  <c:v>0.81254222705123458</c:v>
                </c:pt>
                <c:pt idx="410">
                  <c:v>0.81240434280230356</c:v>
                </c:pt>
                <c:pt idx="411">
                  <c:v>0.81116338456192527</c:v>
                </c:pt>
                <c:pt idx="412">
                  <c:v>0.81102550031299703</c:v>
                </c:pt>
                <c:pt idx="413">
                  <c:v>0.81088761606406901</c:v>
                </c:pt>
                <c:pt idx="414">
                  <c:v>0.80978454207262096</c:v>
                </c:pt>
                <c:pt idx="415">
                  <c:v>0.80964665782369238</c:v>
                </c:pt>
                <c:pt idx="416">
                  <c:v>0.80950877357476003</c:v>
                </c:pt>
                <c:pt idx="417">
                  <c:v>0.80840569958331465</c:v>
                </c:pt>
                <c:pt idx="418">
                  <c:v>0.80826781533438363</c:v>
                </c:pt>
                <c:pt idx="419">
                  <c:v>0.80812993108545195</c:v>
                </c:pt>
                <c:pt idx="420">
                  <c:v>0.80702685709400901</c:v>
                </c:pt>
                <c:pt idx="421">
                  <c:v>0.80688897284507777</c:v>
                </c:pt>
                <c:pt idx="422">
                  <c:v>0.80675108859614564</c:v>
                </c:pt>
                <c:pt idx="423">
                  <c:v>0.80564801460470414</c:v>
                </c:pt>
                <c:pt idx="424">
                  <c:v>0.80551013035576857</c:v>
                </c:pt>
                <c:pt idx="425">
                  <c:v>0.805372246106838</c:v>
                </c:pt>
                <c:pt idx="426">
                  <c:v>0.80413128786646149</c:v>
                </c:pt>
                <c:pt idx="427">
                  <c:v>0.80399340361753302</c:v>
                </c:pt>
                <c:pt idx="428">
                  <c:v>0.80275244537715496</c:v>
                </c:pt>
                <c:pt idx="429">
                  <c:v>0.80261456112822349</c:v>
                </c:pt>
                <c:pt idx="430">
                  <c:v>0.80137360288784798</c:v>
                </c:pt>
                <c:pt idx="431">
                  <c:v>0.80123571863891763</c:v>
                </c:pt>
                <c:pt idx="432">
                  <c:v>0.799994760398543</c:v>
                </c:pt>
                <c:pt idx="433">
                  <c:v>0.79985687614961065</c:v>
                </c:pt>
                <c:pt idx="434">
                  <c:v>0.79861591790923403</c:v>
                </c:pt>
                <c:pt idx="435">
                  <c:v>0.79847803366030501</c:v>
                </c:pt>
                <c:pt idx="436">
                  <c:v>0.7972370754199265</c:v>
                </c:pt>
                <c:pt idx="437">
                  <c:v>0.79709919117099604</c:v>
                </c:pt>
                <c:pt idx="438">
                  <c:v>0.79585823293061964</c:v>
                </c:pt>
                <c:pt idx="439">
                  <c:v>0.79572034868168895</c:v>
                </c:pt>
                <c:pt idx="440">
                  <c:v>0.79447939044131199</c:v>
                </c:pt>
                <c:pt idx="441">
                  <c:v>0.79434150619238264</c:v>
                </c:pt>
                <c:pt idx="442">
                  <c:v>0.79310054795200458</c:v>
                </c:pt>
                <c:pt idx="443">
                  <c:v>0.792962663703075</c:v>
                </c:pt>
                <c:pt idx="444">
                  <c:v>0.79282477945414465</c:v>
                </c:pt>
                <c:pt idx="445">
                  <c:v>0.79172170546269804</c:v>
                </c:pt>
                <c:pt idx="446">
                  <c:v>0.79158382121376758</c:v>
                </c:pt>
                <c:pt idx="447">
                  <c:v>0.791445936964839</c:v>
                </c:pt>
                <c:pt idx="448">
                  <c:v>0.79034286297339162</c:v>
                </c:pt>
                <c:pt idx="449">
                  <c:v>0.79020497872445949</c:v>
                </c:pt>
                <c:pt idx="450">
                  <c:v>0.79006709447553003</c:v>
                </c:pt>
                <c:pt idx="451">
                  <c:v>0.78896402048408465</c:v>
                </c:pt>
                <c:pt idx="452">
                  <c:v>0.78882613623515363</c:v>
                </c:pt>
                <c:pt idx="453">
                  <c:v>0.7886882519862225</c:v>
                </c:pt>
                <c:pt idx="454">
                  <c:v>0.78744729374584599</c:v>
                </c:pt>
                <c:pt idx="455">
                  <c:v>0.78730940949691597</c:v>
                </c:pt>
                <c:pt idx="456">
                  <c:v>0.78606845125653901</c:v>
                </c:pt>
                <c:pt idx="457">
                  <c:v>0.78593056700760622</c:v>
                </c:pt>
                <c:pt idx="458">
                  <c:v>0.78468960876723159</c:v>
                </c:pt>
                <c:pt idx="459">
                  <c:v>0.78455172451830202</c:v>
                </c:pt>
                <c:pt idx="460">
                  <c:v>0.78331076627792251</c:v>
                </c:pt>
                <c:pt idx="461">
                  <c:v>0.78317288202899404</c:v>
                </c:pt>
                <c:pt idx="462">
                  <c:v>0.78193192378861798</c:v>
                </c:pt>
                <c:pt idx="463">
                  <c:v>0.78179403953968973</c:v>
                </c:pt>
                <c:pt idx="464">
                  <c:v>0.78055308129931056</c:v>
                </c:pt>
                <c:pt idx="465">
                  <c:v>0.78041519705037998</c:v>
                </c:pt>
                <c:pt idx="466">
                  <c:v>0.77917423881000614</c:v>
                </c:pt>
                <c:pt idx="467">
                  <c:v>0.7790363545610749</c:v>
                </c:pt>
                <c:pt idx="468">
                  <c:v>0.77779539632070105</c:v>
                </c:pt>
                <c:pt idx="469">
                  <c:v>0.77765751207176814</c:v>
                </c:pt>
                <c:pt idx="470">
                  <c:v>0.77641655383138986</c:v>
                </c:pt>
                <c:pt idx="471">
                  <c:v>0.77627866958245884</c:v>
                </c:pt>
                <c:pt idx="472">
                  <c:v>0.77503771134208466</c:v>
                </c:pt>
                <c:pt idx="473">
                  <c:v>0.77489982709315686</c:v>
                </c:pt>
                <c:pt idx="474">
                  <c:v>0.77476194284422084</c:v>
                </c:pt>
                <c:pt idx="475">
                  <c:v>0.7736588688527779</c:v>
                </c:pt>
                <c:pt idx="476">
                  <c:v>0.77352098460384666</c:v>
                </c:pt>
                <c:pt idx="477">
                  <c:v>0.77338310035491387</c:v>
                </c:pt>
                <c:pt idx="478">
                  <c:v>0.7732452161059874</c:v>
                </c:pt>
                <c:pt idx="479">
                  <c:v>0.77310733185705238</c:v>
                </c:pt>
                <c:pt idx="480">
                  <c:v>0.77296944760812591</c:v>
                </c:pt>
                <c:pt idx="481">
                  <c:v>0.77283156335919456</c:v>
                </c:pt>
                <c:pt idx="482">
                  <c:v>0.77228002636347026</c:v>
                </c:pt>
                <c:pt idx="483">
                  <c:v>0.77214214211453991</c:v>
                </c:pt>
                <c:pt idx="484">
                  <c:v>0.77200425786560889</c:v>
                </c:pt>
                <c:pt idx="485">
                  <c:v>0.77186637361667665</c:v>
                </c:pt>
                <c:pt idx="486">
                  <c:v>0.77172848936774663</c:v>
                </c:pt>
                <c:pt idx="487">
                  <c:v>0.77159060511881716</c:v>
                </c:pt>
                <c:pt idx="488">
                  <c:v>0.77145272086988392</c:v>
                </c:pt>
                <c:pt idx="489">
                  <c:v>0.77076329962523094</c:v>
                </c:pt>
                <c:pt idx="490">
                  <c:v>0.77062541537630391</c:v>
                </c:pt>
                <c:pt idx="491">
                  <c:v>0.77048753112736756</c:v>
                </c:pt>
                <c:pt idx="492">
                  <c:v>0.77034964687844221</c:v>
                </c:pt>
                <c:pt idx="493">
                  <c:v>0.77021176262951085</c:v>
                </c:pt>
                <c:pt idx="494">
                  <c:v>0.77007387838058139</c:v>
                </c:pt>
                <c:pt idx="495">
                  <c:v>0.76938445713592463</c:v>
                </c:pt>
                <c:pt idx="496">
                  <c:v>0.76924657288699305</c:v>
                </c:pt>
                <c:pt idx="497">
                  <c:v>0.76910868863806425</c:v>
                </c:pt>
                <c:pt idx="498">
                  <c:v>0.7689708043891359</c:v>
                </c:pt>
                <c:pt idx="499">
                  <c:v>0.76883292014020099</c:v>
                </c:pt>
                <c:pt idx="500">
                  <c:v>0.76869503589127308</c:v>
                </c:pt>
                <c:pt idx="501">
                  <c:v>0.76800561464661921</c:v>
                </c:pt>
                <c:pt idx="502">
                  <c:v>0.76786773039768663</c:v>
                </c:pt>
                <c:pt idx="503">
                  <c:v>0.76772984614875928</c:v>
                </c:pt>
                <c:pt idx="504">
                  <c:v>0.76759196189982404</c:v>
                </c:pt>
                <c:pt idx="505">
                  <c:v>0.76745407765089801</c:v>
                </c:pt>
                <c:pt idx="506">
                  <c:v>0.76731619340196122</c:v>
                </c:pt>
                <c:pt idx="507">
                  <c:v>0.76662677215731101</c:v>
                </c:pt>
                <c:pt idx="508">
                  <c:v>0.76648888790838077</c:v>
                </c:pt>
                <c:pt idx="509">
                  <c:v>0.76635100365945108</c:v>
                </c:pt>
                <c:pt idx="510">
                  <c:v>0.76621311941051695</c:v>
                </c:pt>
                <c:pt idx="511">
                  <c:v>0.76607523516159104</c:v>
                </c:pt>
                <c:pt idx="512">
                  <c:v>0.76593735091265558</c:v>
                </c:pt>
                <c:pt idx="513">
                  <c:v>0.76524792966800426</c:v>
                </c:pt>
                <c:pt idx="514">
                  <c:v>0.76511004541907401</c:v>
                </c:pt>
                <c:pt idx="515">
                  <c:v>0.764972161170141</c:v>
                </c:pt>
                <c:pt idx="516">
                  <c:v>0.76483427692121064</c:v>
                </c:pt>
                <c:pt idx="517">
                  <c:v>0.76469639267228273</c:v>
                </c:pt>
                <c:pt idx="518">
                  <c:v>0.76455850842334905</c:v>
                </c:pt>
                <c:pt idx="519">
                  <c:v>0.76386908717869773</c:v>
                </c:pt>
                <c:pt idx="520">
                  <c:v>0.76373120292976726</c:v>
                </c:pt>
                <c:pt idx="521">
                  <c:v>0.76359331868083602</c:v>
                </c:pt>
                <c:pt idx="522">
                  <c:v>0.763455434431905</c:v>
                </c:pt>
                <c:pt idx="523">
                  <c:v>0.76331755018297198</c:v>
                </c:pt>
                <c:pt idx="524">
                  <c:v>0.76317966593404263</c:v>
                </c:pt>
                <c:pt idx="525">
                  <c:v>0.76249024468939108</c:v>
                </c:pt>
                <c:pt idx="526">
                  <c:v>0.76235236044045696</c:v>
                </c:pt>
                <c:pt idx="527">
                  <c:v>0.76221447619152938</c:v>
                </c:pt>
                <c:pt idx="528">
                  <c:v>0.76207659194259603</c:v>
                </c:pt>
                <c:pt idx="529">
                  <c:v>0.761938707693668</c:v>
                </c:pt>
                <c:pt idx="530">
                  <c:v>0.76180082344473821</c:v>
                </c:pt>
                <c:pt idx="531">
                  <c:v>0.76111140220008455</c:v>
                </c:pt>
                <c:pt idx="532">
                  <c:v>0.76097351795115065</c:v>
                </c:pt>
                <c:pt idx="533">
                  <c:v>0.76083563370222063</c:v>
                </c:pt>
                <c:pt idx="534">
                  <c:v>0.76069774945329138</c:v>
                </c:pt>
                <c:pt idx="535">
                  <c:v>0.76055986520435803</c:v>
                </c:pt>
                <c:pt idx="536">
                  <c:v>0.76042198095542801</c:v>
                </c:pt>
                <c:pt idx="537">
                  <c:v>0.75973255971077402</c:v>
                </c:pt>
                <c:pt idx="538">
                  <c:v>0.759594675461845</c:v>
                </c:pt>
                <c:pt idx="539">
                  <c:v>0.75945679121291099</c:v>
                </c:pt>
                <c:pt idx="540">
                  <c:v>0.75931890696398263</c:v>
                </c:pt>
                <c:pt idx="541">
                  <c:v>0.75918102271505095</c:v>
                </c:pt>
                <c:pt idx="542">
                  <c:v>0.75904313846612326</c:v>
                </c:pt>
                <c:pt idx="543">
                  <c:v>0.75890525421719401</c:v>
                </c:pt>
                <c:pt idx="544">
                  <c:v>0.75835371722146705</c:v>
                </c:pt>
                <c:pt idx="545">
                  <c:v>0.75821583297253825</c:v>
                </c:pt>
                <c:pt idx="546">
                  <c:v>0.75807794872360601</c:v>
                </c:pt>
                <c:pt idx="547">
                  <c:v>0.75794006447467843</c:v>
                </c:pt>
                <c:pt idx="548">
                  <c:v>0.75780218022574397</c:v>
                </c:pt>
                <c:pt idx="549">
                  <c:v>0.75766429597681295</c:v>
                </c:pt>
                <c:pt idx="550">
                  <c:v>0.75752641172788304</c:v>
                </c:pt>
                <c:pt idx="551">
                  <c:v>0.75697487473216063</c:v>
                </c:pt>
                <c:pt idx="552">
                  <c:v>0.75683699048322961</c:v>
                </c:pt>
                <c:pt idx="553">
                  <c:v>0.75669910623430214</c:v>
                </c:pt>
                <c:pt idx="554">
                  <c:v>0.75656122198536757</c:v>
                </c:pt>
                <c:pt idx="555">
                  <c:v>0.756423337736437</c:v>
                </c:pt>
                <c:pt idx="556">
                  <c:v>0.75628545348750909</c:v>
                </c:pt>
                <c:pt idx="557">
                  <c:v>0.75614756923857873</c:v>
                </c:pt>
                <c:pt idx="558">
                  <c:v>0.75559603224285365</c:v>
                </c:pt>
                <c:pt idx="559">
                  <c:v>0.75545814799392197</c:v>
                </c:pt>
                <c:pt idx="560">
                  <c:v>0.75532026374499095</c:v>
                </c:pt>
                <c:pt idx="561">
                  <c:v>0.75518237949606049</c:v>
                </c:pt>
                <c:pt idx="562">
                  <c:v>0.75504449524713202</c:v>
                </c:pt>
                <c:pt idx="563">
                  <c:v>0.75490661099820144</c:v>
                </c:pt>
                <c:pt idx="564">
                  <c:v>0.75476872674926898</c:v>
                </c:pt>
                <c:pt idx="565">
                  <c:v>0.75407930550461677</c:v>
                </c:pt>
                <c:pt idx="566">
                  <c:v>0.75394142125568708</c:v>
                </c:pt>
                <c:pt idx="567">
                  <c:v>0.75380353700675395</c:v>
                </c:pt>
                <c:pt idx="568">
                  <c:v>0.75366565275782538</c:v>
                </c:pt>
                <c:pt idx="569">
                  <c:v>0.75352776850889425</c:v>
                </c:pt>
                <c:pt idx="570">
                  <c:v>0.75338988425996201</c:v>
                </c:pt>
                <c:pt idx="571">
                  <c:v>0.75270046301531002</c:v>
                </c:pt>
                <c:pt idx="572">
                  <c:v>0.75256257876637656</c:v>
                </c:pt>
                <c:pt idx="573">
                  <c:v>0.75242469451744665</c:v>
                </c:pt>
                <c:pt idx="574">
                  <c:v>0.75228681026851874</c:v>
                </c:pt>
                <c:pt idx="575">
                  <c:v>0.75214892601958905</c:v>
                </c:pt>
                <c:pt idx="576">
                  <c:v>0.75201104177065459</c:v>
                </c:pt>
                <c:pt idx="577">
                  <c:v>0.75132162052600326</c:v>
                </c:pt>
                <c:pt idx="578">
                  <c:v>0.75118373627707224</c:v>
                </c:pt>
                <c:pt idx="579">
                  <c:v>0.75104585202814433</c:v>
                </c:pt>
                <c:pt idx="580">
                  <c:v>0.75090796777920898</c:v>
                </c:pt>
                <c:pt idx="581">
                  <c:v>0.75077008353028074</c:v>
                </c:pt>
                <c:pt idx="582">
                  <c:v>0.7506321992813465</c:v>
                </c:pt>
                <c:pt idx="583">
                  <c:v>0.74994277803669462</c:v>
                </c:pt>
                <c:pt idx="584">
                  <c:v>0.74980489378776305</c:v>
                </c:pt>
                <c:pt idx="585">
                  <c:v>0.74966700953883425</c:v>
                </c:pt>
                <c:pt idx="586">
                  <c:v>0.74952912528990201</c:v>
                </c:pt>
                <c:pt idx="587">
                  <c:v>0.74939124104097277</c:v>
                </c:pt>
                <c:pt idx="588">
                  <c:v>0.74925335679203997</c:v>
                </c:pt>
                <c:pt idx="589">
                  <c:v>0.74856393554738698</c:v>
                </c:pt>
                <c:pt idx="590">
                  <c:v>0.74842605129845663</c:v>
                </c:pt>
                <c:pt idx="591">
                  <c:v>0.74828816704952505</c:v>
                </c:pt>
                <c:pt idx="592">
                  <c:v>0.74815028280059725</c:v>
                </c:pt>
                <c:pt idx="593">
                  <c:v>0.74801239855166357</c:v>
                </c:pt>
                <c:pt idx="594">
                  <c:v>0.74787451430273477</c:v>
                </c:pt>
                <c:pt idx="595">
                  <c:v>0.74718509305808389</c:v>
                </c:pt>
                <c:pt idx="596">
                  <c:v>0.74704720880914965</c:v>
                </c:pt>
                <c:pt idx="597">
                  <c:v>0.74690932456021863</c:v>
                </c:pt>
                <c:pt idx="598">
                  <c:v>0.74677144031129072</c:v>
                </c:pt>
                <c:pt idx="599">
                  <c:v>0.74663355606235704</c:v>
                </c:pt>
                <c:pt idx="600">
                  <c:v>0.74649567181342802</c:v>
                </c:pt>
                <c:pt idx="601">
                  <c:v>0.74580625056877703</c:v>
                </c:pt>
                <c:pt idx="602">
                  <c:v>0.74566836631984401</c:v>
                </c:pt>
                <c:pt idx="603">
                  <c:v>0.74553048207091099</c:v>
                </c:pt>
                <c:pt idx="604">
                  <c:v>0.74539259782197997</c:v>
                </c:pt>
                <c:pt idx="605">
                  <c:v>0.74525471357305273</c:v>
                </c:pt>
                <c:pt idx="606">
                  <c:v>0.74511682932411905</c:v>
                </c:pt>
                <c:pt idx="607">
                  <c:v>0.74442740807946495</c:v>
                </c:pt>
                <c:pt idx="608">
                  <c:v>0.74428952383053504</c:v>
                </c:pt>
                <c:pt idx="609">
                  <c:v>0.74415163958160602</c:v>
                </c:pt>
                <c:pt idx="610">
                  <c:v>0.744013755332673</c:v>
                </c:pt>
                <c:pt idx="611">
                  <c:v>0.74387587108374609</c:v>
                </c:pt>
                <c:pt idx="612">
                  <c:v>0.74373798683481263</c:v>
                </c:pt>
                <c:pt idx="613">
                  <c:v>0.74304856559015864</c:v>
                </c:pt>
                <c:pt idx="614">
                  <c:v>0.74291068134122751</c:v>
                </c:pt>
                <c:pt idx="615">
                  <c:v>0.74277279709229704</c:v>
                </c:pt>
                <c:pt idx="616">
                  <c:v>0.74263491284336824</c:v>
                </c:pt>
                <c:pt idx="617">
                  <c:v>0.742497028594438</c:v>
                </c:pt>
                <c:pt idx="618">
                  <c:v>0.74235914434550565</c:v>
                </c:pt>
                <c:pt idx="619">
                  <c:v>0.74166972310085277</c:v>
                </c:pt>
                <c:pt idx="620">
                  <c:v>0.74153183885192098</c:v>
                </c:pt>
                <c:pt idx="621">
                  <c:v>0.74139395460299062</c:v>
                </c:pt>
                <c:pt idx="622">
                  <c:v>0.74125607035405905</c:v>
                </c:pt>
                <c:pt idx="623">
                  <c:v>0.74111818610512903</c:v>
                </c:pt>
                <c:pt idx="624">
                  <c:v>0.74098030185619801</c:v>
                </c:pt>
                <c:pt idx="625">
                  <c:v>0.74084241760726877</c:v>
                </c:pt>
                <c:pt idx="626">
                  <c:v>0.74029088061154613</c:v>
                </c:pt>
                <c:pt idx="627">
                  <c:v>0.740152996362614</c:v>
                </c:pt>
                <c:pt idx="628">
                  <c:v>0.7400151121136862</c:v>
                </c:pt>
                <c:pt idx="629">
                  <c:v>0.73987722786475263</c:v>
                </c:pt>
                <c:pt idx="630">
                  <c:v>0.73973934361582339</c:v>
                </c:pt>
                <c:pt idx="631">
                  <c:v>0.73960145936689514</c:v>
                </c:pt>
                <c:pt idx="632">
                  <c:v>0.73946357511795691</c:v>
                </c:pt>
                <c:pt idx="633">
                  <c:v>0.73877415387330925</c:v>
                </c:pt>
                <c:pt idx="634">
                  <c:v>0.73863626962437801</c:v>
                </c:pt>
                <c:pt idx="635">
                  <c:v>0.73849838537544499</c:v>
                </c:pt>
                <c:pt idx="636">
                  <c:v>0.73836050112651397</c:v>
                </c:pt>
                <c:pt idx="637">
                  <c:v>0.73822261687758672</c:v>
                </c:pt>
                <c:pt idx="638">
                  <c:v>0.73808473262865526</c:v>
                </c:pt>
                <c:pt idx="639">
                  <c:v>0.73739531138400138</c:v>
                </c:pt>
                <c:pt idx="640">
                  <c:v>0.73725742713506903</c:v>
                </c:pt>
                <c:pt idx="641">
                  <c:v>0.73711954288613801</c:v>
                </c:pt>
                <c:pt idx="642">
                  <c:v>0.73698165863720877</c:v>
                </c:pt>
                <c:pt idx="643">
                  <c:v>0.73684377438828008</c:v>
                </c:pt>
                <c:pt idx="644">
                  <c:v>0.73670589013934873</c:v>
                </c:pt>
                <c:pt idx="645">
                  <c:v>0.73601646889469197</c:v>
                </c:pt>
                <c:pt idx="646">
                  <c:v>0.73587858464576195</c:v>
                </c:pt>
                <c:pt idx="647">
                  <c:v>0.73574070039683326</c:v>
                </c:pt>
                <c:pt idx="648">
                  <c:v>0.73560281614790202</c:v>
                </c:pt>
                <c:pt idx="649">
                  <c:v>0.73546493189897</c:v>
                </c:pt>
                <c:pt idx="650">
                  <c:v>0.73532704765003964</c:v>
                </c:pt>
                <c:pt idx="651">
                  <c:v>0.73463762640538854</c:v>
                </c:pt>
                <c:pt idx="652">
                  <c:v>0.73449974215645564</c:v>
                </c:pt>
                <c:pt idx="653">
                  <c:v>0.73436185790752395</c:v>
                </c:pt>
                <c:pt idx="654">
                  <c:v>0.73422397365859704</c:v>
                </c:pt>
                <c:pt idx="655">
                  <c:v>0.73408608940966258</c:v>
                </c:pt>
                <c:pt idx="656">
                  <c:v>0.733948205160734</c:v>
                </c:pt>
                <c:pt idx="657">
                  <c:v>0.73325878391607802</c:v>
                </c:pt>
                <c:pt idx="658">
                  <c:v>0.73312089966714877</c:v>
                </c:pt>
                <c:pt idx="659">
                  <c:v>0.73298301541821764</c:v>
                </c:pt>
                <c:pt idx="660">
                  <c:v>0.73284513116928873</c:v>
                </c:pt>
                <c:pt idx="661">
                  <c:v>0.73270724692035505</c:v>
                </c:pt>
                <c:pt idx="662">
                  <c:v>0.73256936267142503</c:v>
                </c:pt>
                <c:pt idx="663">
                  <c:v>0.73187994142677326</c:v>
                </c:pt>
                <c:pt idx="664">
                  <c:v>0.73174205717784202</c:v>
                </c:pt>
                <c:pt idx="665">
                  <c:v>0.731604172928912</c:v>
                </c:pt>
                <c:pt idx="666">
                  <c:v>0.73146628867997898</c:v>
                </c:pt>
                <c:pt idx="667">
                  <c:v>0.73132840443104863</c:v>
                </c:pt>
                <c:pt idx="668">
                  <c:v>0.73119052018211805</c:v>
                </c:pt>
                <c:pt idx="669">
                  <c:v>0.73050109893746396</c:v>
                </c:pt>
                <c:pt idx="670">
                  <c:v>0.73036321468853538</c:v>
                </c:pt>
                <c:pt idx="671">
                  <c:v>0.73022533043960525</c:v>
                </c:pt>
                <c:pt idx="672">
                  <c:v>0.73008744619067401</c:v>
                </c:pt>
                <c:pt idx="673">
                  <c:v>0.72994956194174099</c:v>
                </c:pt>
                <c:pt idx="674">
                  <c:v>0.72981167769281297</c:v>
                </c:pt>
                <c:pt idx="675">
                  <c:v>0.7291222564481602</c:v>
                </c:pt>
                <c:pt idx="676">
                  <c:v>0.72898437219922663</c:v>
                </c:pt>
                <c:pt idx="677">
                  <c:v>0.72884648795029605</c:v>
                </c:pt>
                <c:pt idx="678">
                  <c:v>0.72870860370136503</c:v>
                </c:pt>
                <c:pt idx="679">
                  <c:v>0.72857071945243401</c:v>
                </c:pt>
                <c:pt idx="680">
                  <c:v>0.72843283520350477</c:v>
                </c:pt>
                <c:pt idx="681">
                  <c:v>0.72774341395885389</c:v>
                </c:pt>
                <c:pt idx="682">
                  <c:v>0.72760552970991899</c:v>
                </c:pt>
                <c:pt idx="683">
                  <c:v>0.72746764546098897</c:v>
                </c:pt>
                <c:pt idx="684">
                  <c:v>0.7273297612120575</c:v>
                </c:pt>
                <c:pt idx="685">
                  <c:v>0.72719187696313115</c:v>
                </c:pt>
                <c:pt idx="686">
                  <c:v>0.72705399271419802</c:v>
                </c:pt>
                <c:pt idx="687">
                  <c:v>0.72636457146954303</c:v>
                </c:pt>
                <c:pt idx="688">
                  <c:v>0.72622668722061201</c:v>
                </c:pt>
                <c:pt idx="689">
                  <c:v>0.72608880297168277</c:v>
                </c:pt>
                <c:pt idx="690">
                  <c:v>0.72595091872275097</c:v>
                </c:pt>
                <c:pt idx="691">
                  <c:v>0.72581303447382273</c:v>
                </c:pt>
                <c:pt idx="692">
                  <c:v>0.72567515022489304</c:v>
                </c:pt>
                <c:pt idx="693">
                  <c:v>0.7249857289802355</c:v>
                </c:pt>
                <c:pt idx="694">
                  <c:v>0.72484784473130504</c:v>
                </c:pt>
                <c:pt idx="695">
                  <c:v>0.72470996048237601</c:v>
                </c:pt>
                <c:pt idx="696">
                  <c:v>0.72457207623344577</c:v>
                </c:pt>
                <c:pt idx="697">
                  <c:v>0.72443419198451298</c:v>
                </c:pt>
                <c:pt idx="698">
                  <c:v>0.72429630773558262</c:v>
                </c:pt>
                <c:pt idx="699">
                  <c:v>0.72360688649092963</c:v>
                </c:pt>
                <c:pt idx="700">
                  <c:v>0.72346900224199795</c:v>
                </c:pt>
                <c:pt idx="701">
                  <c:v>0.72333111799306704</c:v>
                </c:pt>
                <c:pt idx="702">
                  <c:v>0.72319323374413902</c:v>
                </c:pt>
                <c:pt idx="703">
                  <c:v>0.723055349495206</c:v>
                </c:pt>
                <c:pt idx="704">
                  <c:v>0.72291746524627498</c:v>
                </c:pt>
                <c:pt idx="705">
                  <c:v>0.72209015975269097</c:v>
                </c:pt>
                <c:pt idx="706">
                  <c:v>0.72195227550375995</c:v>
                </c:pt>
                <c:pt idx="707">
                  <c:v>0.72181439125482905</c:v>
                </c:pt>
                <c:pt idx="708">
                  <c:v>0.72167650700590003</c:v>
                </c:pt>
                <c:pt idx="709">
                  <c:v>0.72153862275696756</c:v>
                </c:pt>
                <c:pt idx="710">
                  <c:v>0.72140073850803765</c:v>
                </c:pt>
                <c:pt idx="711">
                  <c:v>0.72071131726338755</c:v>
                </c:pt>
                <c:pt idx="712">
                  <c:v>0.72057343301445365</c:v>
                </c:pt>
                <c:pt idx="713">
                  <c:v>0.72043554876552196</c:v>
                </c:pt>
                <c:pt idx="714">
                  <c:v>0.72029766451659438</c:v>
                </c:pt>
                <c:pt idx="715">
                  <c:v>0.72015978026766059</c:v>
                </c:pt>
                <c:pt idx="716">
                  <c:v>0.7200218960187339</c:v>
                </c:pt>
                <c:pt idx="717">
                  <c:v>0.71933247477407702</c:v>
                </c:pt>
                <c:pt idx="718">
                  <c:v>0.719194590525148</c:v>
                </c:pt>
                <c:pt idx="719">
                  <c:v>0.71905670627621499</c:v>
                </c:pt>
                <c:pt idx="720">
                  <c:v>0.71891882202728563</c:v>
                </c:pt>
                <c:pt idx="721">
                  <c:v>0.71878093777835395</c:v>
                </c:pt>
                <c:pt idx="722">
                  <c:v>0.71864305352942714</c:v>
                </c:pt>
                <c:pt idx="723">
                  <c:v>0.71795363228477405</c:v>
                </c:pt>
                <c:pt idx="724">
                  <c:v>0.71781574803583903</c:v>
                </c:pt>
                <c:pt idx="725">
                  <c:v>0.71767786378690801</c:v>
                </c:pt>
                <c:pt idx="726">
                  <c:v>0.71753997953797799</c:v>
                </c:pt>
                <c:pt idx="727">
                  <c:v>0.71740209528904697</c:v>
                </c:pt>
                <c:pt idx="728">
                  <c:v>0.71726421104011595</c:v>
                </c:pt>
                <c:pt idx="729">
                  <c:v>0.71657478979546063</c:v>
                </c:pt>
                <c:pt idx="730">
                  <c:v>0.7164369055465315</c:v>
                </c:pt>
                <c:pt idx="731">
                  <c:v>0.71629902129760104</c:v>
                </c:pt>
                <c:pt idx="732">
                  <c:v>0.71616113704867301</c:v>
                </c:pt>
                <c:pt idx="733">
                  <c:v>0.71602325279974177</c:v>
                </c:pt>
                <c:pt idx="734">
                  <c:v>0.71588536855080964</c:v>
                </c:pt>
                <c:pt idx="735">
                  <c:v>0.71519594730615665</c:v>
                </c:pt>
                <c:pt idx="736">
                  <c:v>0.71505806305722497</c:v>
                </c:pt>
                <c:pt idx="737">
                  <c:v>0.71492017880829395</c:v>
                </c:pt>
                <c:pt idx="738">
                  <c:v>0.71478229455936304</c:v>
                </c:pt>
                <c:pt idx="739">
                  <c:v>0.71464441031043702</c:v>
                </c:pt>
                <c:pt idx="740">
                  <c:v>0.714506526061502</c:v>
                </c:pt>
                <c:pt idx="741">
                  <c:v>0.71381710481684757</c:v>
                </c:pt>
                <c:pt idx="742">
                  <c:v>0.71367922056791977</c:v>
                </c:pt>
                <c:pt idx="743">
                  <c:v>0.71354133631899008</c:v>
                </c:pt>
                <c:pt idx="744">
                  <c:v>0.71340345207005595</c:v>
                </c:pt>
                <c:pt idx="745">
                  <c:v>0.71326556782112549</c:v>
                </c:pt>
                <c:pt idx="746">
                  <c:v>0.71312768357219725</c:v>
                </c:pt>
                <c:pt idx="747">
                  <c:v>0.71243826232754104</c:v>
                </c:pt>
                <c:pt idx="748">
                  <c:v>0.71230037807861102</c:v>
                </c:pt>
                <c:pt idx="749">
                  <c:v>0.71216249382968</c:v>
                </c:pt>
                <c:pt idx="750">
                  <c:v>0.71202460958074965</c:v>
                </c:pt>
                <c:pt idx="751">
                  <c:v>0.71188672533181896</c:v>
                </c:pt>
                <c:pt idx="752">
                  <c:v>0.71174884108289038</c:v>
                </c:pt>
                <c:pt idx="753">
                  <c:v>0.71105941983823395</c:v>
                </c:pt>
                <c:pt idx="754">
                  <c:v>0.71092153558930626</c:v>
                </c:pt>
                <c:pt idx="755">
                  <c:v>0.71078365134037524</c:v>
                </c:pt>
                <c:pt idx="756">
                  <c:v>0.710645767091444</c:v>
                </c:pt>
                <c:pt idx="757">
                  <c:v>0.71050788284251098</c:v>
                </c:pt>
                <c:pt idx="758">
                  <c:v>0.71036999859358374</c:v>
                </c:pt>
                <c:pt idx="759">
                  <c:v>0.70968057734892764</c:v>
                </c:pt>
                <c:pt idx="760">
                  <c:v>0.70954269309999662</c:v>
                </c:pt>
                <c:pt idx="761">
                  <c:v>0.70940480885106549</c:v>
                </c:pt>
                <c:pt idx="762">
                  <c:v>0.70926692460213459</c:v>
                </c:pt>
                <c:pt idx="763">
                  <c:v>0.70912904035320601</c:v>
                </c:pt>
                <c:pt idx="764">
                  <c:v>0.70899115610427743</c:v>
                </c:pt>
                <c:pt idx="765">
                  <c:v>0.70830173485962</c:v>
                </c:pt>
                <c:pt idx="766">
                  <c:v>0.70816385061068965</c:v>
                </c:pt>
                <c:pt idx="767">
                  <c:v>0.70802596636175963</c:v>
                </c:pt>
                <c:pt idx="768">
                  <c:v>0.70788808211282805</c:v>
                </c:pt>
                <c:pt idx="769">
                  <c:v>0.70775019786389926</c:v>
                </c:pt>
                <c:pt idx="770">
                  <c:v>0.70761231361496701</c:v>
                </c:pt>
                <c:pt idx="771">
                  <c:v>0.70692289237031525</c:v>
                </c:pt>
                <c:pt idx="772">
                  <c:v>0.70678500812138401</c:v>
                </c:pt>
                <c:pt idx="773">
                  <c:v>0.70664712387245199</c:v>
                </c:pt>
                <c:pt idx="774">
                  <c:v>0.70650923962352397</c:v>
                </c:pt>
                <c:pt idx="775">
                  <c:v>0.70637135537459272</c:v>
                </c:pt>
                <c:pt idx="776">
                  <c:v>0.70623347112565948</c:v>
                </c:pt>
                <c:pt idx="777">
                  <c:v>0.70540616563207459</c:v>
                </c:pt>
                <c:pt idx="778">
                  <c:v>0.70526828138314501</c:v>
                </c:pt>
                <c:pt idx="779">
                  <c:v>0.70513039713421399</c:v>
                </c:pt>
                <c:pt idx="780">
                  <c:v>0.70499251288528364</c:v>
                </c:pt>
                <c:pt idx="781">
                  <c:v>0.70485462863635195</c:v>
                </c:pt>
                <c:pt idx="782">
                  <c:v>0.7040273231427675</c:v>
                </c:pt>
                <c:pt idx="783">
                  <c:v>0.70388943889384026</c:v>
                </c:pt>
                <c:pt idx="784">
                  <c:v>0.70375155464490902</c:v>
                </c:pt>
                <c:pt idx="785">
                  <c:v>0.70361367039597777</c:v>
                </c:pt>
                <c:pt idx="786">
                  <c:v>0.70347578614704498</c:v>
                </c:pt>
                <c:pt idx="787">
                  <c:v>0.70333790189811496</c:v>
                </c:pt>
                <c:pt idx="788">
                  <c:v>0.70264848065346408</c:v>
                </c:pt>
                <c:pt idx="789">
                  <c:v>0.70251059640452995</c:v>
                </c:pt>
                <c:pt idx="790">
                  <c:v>0.70237271215560004</c:v>
                </c:pt>
                <c:pt idx="791">
                  <c:v>0.70223482790666858</c:v>
                </c:pt>
                <c:pt idx="792">
                  <c:v>0.702096943657738</c:v>
                </c:pt>
                <c:pt idx="793">
                  <c:v>0.7019590594088112</c:v>
                </c:pt>
                <c:pt idx="794">
                  <c:v>0.70126963816415577</c:v>
                </c:pt>
                <c:pt idx="795">
                  <c:v>0.70113175391522298</c:v>
                </c:pt>
                <c:pt idx="796">
                  <c:v>0.70099386966629362</c:v>
                </c:pt>
                <c:pt idx="797">
                  <c:v>0.70085598541736149</c:v>
                </c:pt>
                <c:pt idx="798">
                  <c:v>0.70071810116843103</c:v>
                </c:pt>
                <c:pt idx="799">
                  <c:v>0.70058021691950301</c:v>
                </c:pt>
                <c:pt idx="800">
                  <c:v>0.69989079567484913</c:v>
                </c:pt>
                <c:pt idx="801">
                  <c:v>0.69975291142591611</c:v>
                </c:pt>
                <c:pt idx="802">
                  <c:v>0.69961502717698765</c:v>
                </c:pt>
                <c:pt idx="803">
                  <c:v>0.69947714292805507</c:v>
                </c:pt>
                <c:pt idx="804">
                  <c:v>0.69933925867912661</c:v>
                </c:pt>
                <c:pt idx="805">
                  <c:v>0.69920137443019537</c:v>
                </c:pt>
                <c:pt idx="806">
                  <c:v>0.6985119531855406</c:v>
                </c:pt>
                <c:pt idx="807">
                  <c:v>0.69837406893660858</c:v>
                </c:pt>
                <c:pt idx="808">
                  <c:v>0.69823618468767756</c:v>
                </c:pt>
                <c:pt idx="809">
                  <c:v>0.69809830043874965</c:v>
                </c:pt>
                <c:pt idx="810">
                  <c:v>0.69796041618981997</c:v>
                </c:pt>
                <c:pt idx="811">
                  <c:v>0.69782253194088661</c:v>
                </c:pt>
                <c:pt idx="812">
                  <c:v>0.69713311069623307</c:v>
                </c:pt>
                <c:pt idx="813">
                  <c:v>0.69699522644730461</c:v>
                </c:pt>
                <c:pt idx="814">
                  <c:v>0.69685734219837336</c:v>
                </c:pt>
                <c:pt idx="815">
                  <c:v>0.69671945794944312</c:v>
                </c:pt>
                <c:pt idx="816">
                  <c:v>0.6965815737005101</c:v>
                </c:pt>
                <c:pt idx="817">
                  <c:v>0.69644368945157975</c:v>
                </c:pt>
                <c:pt idx="818">
                  <c:v>0.6957542682069261</c:v>
                </c:pt>
                <c:pt idx="819">
                  <c:v>0.69561638395799297</c:v>
                </c:pt>
                <c:pt idx="820">
                  <c:v>0.6954784997090635</c:v>
                </c:pt>
                <c:pt idx="821">
                  <c:v>0.69534061546013648</c:v>
                </c:pt>
                <c:pt idx="822">
                  <c:v>0.69520273121120257</c:v>
                </c:pt>
                <c:pt idx="823">
                  <c:v>0.69506484696227211</c:v>
                </c:pt>
                <c:pt idx="824">
                  <c:v>0.69437542571761857</c:v>
                </c:pt>
                <c:pt idx="825">
                  <c:v>0.6942375414686881</c:v>
                </c:pt>
                <c:pt idx="826">
                  <c:v>0.69409965721976008</c:v>
                </c:pt>
                <c:pt idx="827">
                  <c:v>0.69396177297082762</c:v>
                </c:pt>
                <c:pt idx="828">
                  <c:v>0.69382388872189615</c:v>
                </c:pt>
                <c:pt idx="829">
                  <c:v>0.69368600447296458</c:v>
                </c:pt>
                <c:pt idx="830">
                  <c:v>0.69299658322831215</c:v>
                </c:pt>
                <c:pt idx="831">
                  <c:v>0.69285869897938313</c:v>
                </c:pt>
                <c:pt idx="832">
                  <c:v>0.69272081473045188</c:v>
                </c:pt>
                <c:pt idx="833">
                  <c:v>0.69258293048152009</c:v>
                </c:pt>
                <c:pt idx="834">
                  <c:v>0.69244504623259184</c:v>
                </c:pt>
                <c:pt idx="835">
                  <c:v>0.69230716198365538</c:v>
                </c:pt>
                <c:pt idx="836">
                  <c:v>0.69161774073900451</c:v>
                </c:pt>
                <c:pt idx="837">
                  <c:v>0.69147985649007815</c:v>
                </c:pt>
                <c:pt idx="838">
                  <c:v>0.69134197224114513</c:v>
                </c:pt>
                <c:pt idx="839">
                  <c:v>0.69120408799221156</c:v>
                </c:pt>
                <c:pt idx="840">
                  <c:v>0.69106620374328209</c:v>
                </c:pt>
                <c:pt idx="841">
                  <c:v>0.69092831949435174</c:v>
                </c:pt>
                <c:pt idx="842">
                  <c:v>0.69023889824969775</c:v>
                </c:pt>
                <c:pt idx="843">
                  <c:v>0.69010101400076762</c:v>
                </c:pt>
                <c:pt idx="844">
                  <c:v>0.68996312975183338</c:v>
                </c:pt>
                <c:pt idx="845">
                  <c:v>0.68982524550290514</c:v>
                </c:pt>
                <c:pt idx="846">
                  <c:v>0.68968736125397512</c:v>
                </c:pt>
                <c:pt idx="847">
                  <c:v>0.68954947700504565</c:v>
                </c:pt>
                <c:pt idx="848">
                  <c:v>0.68872217151146009</c:v>
                </c:pt>
                <c:pt idx="849">
                  <c:v>0.68858428726252907</c:v>
                </c:pt>
                <c:pt idx="850">
                  <c:v>0.68844640301360005</c:v>
                </c:pt>
                <c:pt idx="851">
                  <c:v>0.68830851876466759</c:v>
                </c:pt>
                <c:pt idx="852">
                  <c:v>0.68817063451573912</c:v>
                </c:pt>
                <c:pt idx="853">
                  <c:v>0.68734332902215256</c:v>
                </c:pt>
                <c:pt idx="854">
                  <c:v>0.6872054447732221</c:v>
                </c:pt>
                <c:pt idx="855">
                  <c:v>0.68706756052429108</c:v>
                </c:pt>
                <c:pt idx="856">
                  <c:v>0.68692967627536283</c:v>
                </c:pt>
                <c:pt idx="857">
                  <c:v>0.68679179202643248</c:v>
                </c:pt>
                <c:pt idx="858">
                  <c:v>0.68596448653284614</c:v>
                </c:pt>
                <c:pt idx="859">
                  <c:v>0.68582660228391712</c:v>
                </c:pt>
                <c:pt idx="860">
                  <c:v>0.68568871803498588</c:v>
                </c:pt>
                <c:pt idx="861">
                  <c:v>0.68555083378605308</c:v>
                </c:pt>
                <c:pt idx="862">
                  <c:v>0.68541294953712073</c:v>
                </c:pt>
                <c:pt idx="863">
                  <c:v>0.68527506528819448</c:v>
                </c:pt>
                <c:pt idx="864">
                  <c:v>0.68458564404353872</c:v>
                </c:pt>
                <c:pt idx="865">
                  <c:v>0.68444775979460759</c:v>
                </c:pt>
                <c:pt idx="866">
                  <c:v>0.68430987554567912</c:v>
                </c:pt>
                <c:pt idx="867">
                  <c:v>0.68417199129674611</c:v>
                </c:pt>
                <c:pt idx="868">
                  <c:v>0.68403410704781609</c:v>
                </c:pt>
                <c:pt idx="869">
                  <c:v>0.68389622279888784</c:v>
                </c:pt>
                <c:pt idx="870">
                  <c:v>0.68320680155423108</c:v>
                </c:pt>
                <c:pt idx="871">
                  <c:v>0.68306891730530161</c:v>
                </c:pt>
                <c:pt idx="872">
                  <c:v>0.68293103305637248</c:v>
                </c:pt>
                <c:pt idx="873">
                  <c:v>0.68279314880743858</c:v>
                </c:pt>
                <c:pt idx="874">
                  <c:v>0.68265526455851266</c:v>
                </c:pt>
                <c:pt idx="875">
                  <c:v>0.68251738030957809</c:v>
                </c:pt>
                <c:pt idx="876">
                  <c:v>0.68182795906492411</c:v>
                </c:pt>
                <c:pt idx="877">
                  <c:v>0.68169007481599475</c:v>
                </c:pt>
                <c:pt idx="878">
                  <c:v>0.68155219056706084</c:v>
                </c:pt>
                <c:pt idx="879">
                  <c:v>0.6814143063181326</c:v>
                </c:pt>
                <c:pt idx="880">
                  <c:v>0.68127642206920214</c:v>
                </c:pt>
                <c:pt idx="881">
                  <c:v>0.68113853782027112</c:v>
                </c:pt>
                <c:pt idx="882">
                  <c:v>0.68044911657561913</c:v>
                </c:pt>
                <c:pt idx="883">
                  <c:v>0.68031123232668789</c:v>
                </c:pt>
                <c:pt idx="884">
                  <c:v>0.68017334807775409</c:v>
                </c:pt>
                <c:pt idx="885">
                  <c:v>0.68003546382882574</c:v>
                </c:pt>
                <c:pt idx="886">
                  <c:v>0.67989757957989805</c:v>
                </c:pt>
                <c:pt idx="887">
                  <c:v>0.67975969533096625</c:v>
                </c:pt>
                <c:pt idx="888">
                  <c:v>0.67907027408631226</c:v>
                </c:pt>
                <c:pt idx="889">
                  <c:v>0.67893238983737858</c:v>
                </c:pt>
                <c:pt idx="890">
                  <c:v>0.67879450558845289</c:v>
                </c:pt>
                <c:pt idx="891">
                  <c:v>0.6786566213395212</c:v>
                </c:pt>
                <c:pt idx="892">
                  <c:v>0.67851873709058974</c:v>
                </c:pt>
                <c:pt idx="893">
                  <c:v>0.67838085284165694</c:v>
                </c:pt>
                <c:pt idx="894">
                  <c:v>0.67769143159700751</c:v>
                </c:pt>
                <c:pt idx="895">
                  <c:v>0.67755354734807438</c:v>
                </c:pt>
                <c:pt idx="896">
                  <c:v>0.67741566309914425</c:v>
                </c:pt>
                <c:pt idx="897">
                  <c:v>0.67727777885021101</c:v>
                </c:pt>
                <c:pt idx="898">
                  <c:v>0.67713989460128343</c:v>
                </c:pt>
                <c:pt idx="899">
                  <c:v>0.67700201035235064</c:v>
                </c:pt>
                <c:pt idx="900">
                  <c:v>0.67631258910769398</c:v>
                </c:pt>
                <c:pt idx="901">
                  <c:v>0.67617470485876563</c:v>
                </c:pt>
                <c:pt idx="902">
                  <c:v>0.67603682060983739</c:v>
                </c:pt>
                <c:pt idx="903">
                  <c:v>0.67589893636090814</c:v>
                </c:pt>
                <c:pt idx="904">
                  <c:v>0.67576105211197701</c:v>
                </c:pt>
                <c:pt idx="905">
                  <c:v>0.67562316786304377</c:v>
                </c:pt>
                <c:pt idx="906">
                  <c:v>0.67493374661839289</c:v>
                </c:pt>
                <c:pt idx="907">
                  <c:v>0.67479586236946321</c:v>
                </c:pt>
                <c:pt idx="908">
                  <c:v>0.67465797812053008</c:v>
                </c:pt>
                <c:pt idx="909">
                  <c:v>0.67452009387159972</c:v>
                </c:pt>
                <c:pt idx="910">
                  <c:v>0.67438220962266548</c:v>
                </c:pt>
                <c:pt idx="911">
                  <c:v>0.67424432537373702</c:v>
                </c:pt>
                <c:pt idx="912">
                  <c:v>0.67355490412908425</c:v>
                </c:pt>
                <c:pt idx="913">
                  <c:v>0.67341701988015101</c:v>
                </c:pt>
                <c:pt idx="914">
                  <c:v>0.67327913563122177</c:v>
                </c:pt>
                <c:pt idx="915">
                  <c:v>0.67314125138229308</c:v>
                </c:pt>
                <c:pt idx="916">
                  <c:v>0.67300336713335895</c:v>
                </c:pt>
                <c:pt idx="917">
                  <c:v>0.67286548288443027</c:v>
                </c:pt>
                <c:pt idx="918">
                  <c:v>0.67203817739084626</c:v>
                </c:pt>
                <c:pt idx="919">
                  <c:v>0.67190029314191502</c:v>
                </c:pt>
                <c:pt idx="920">
                  <c:v>0.671762408892983</c:v>
                </c:pt>
                <c:pt idx="921">
                  <c:v>0.67162452464405509</c:v>
                </c:pt>
                <c:pt idx="922">
                  <c:v>0.67148664039512163</c:v>
                </c:pt>
                <c:pt idx="923">
                  <c:v>0.67065933490153973</c:v>
                </c:pt>
                <c:pt idx="924">
                  <c:v>0.67052145065260826</c:v>
                </c:pt>
                <c:pt idx="925">
                  <c:v>0.67038356640367824</c:v>
                </c:pt>
                <c:pt idx="926">
                  <c:v>0.67024568215474889</c:v>
                </c:pt>
                <c:pt idx="927">
                  <c:v>0.67010779790581465</c:v>
                </c:pt>
                <c:pt idx="928">
                  <c:v>0.66928049241223064</c:v>
                </c:pt>
                <c:pt idx="929">
                  <c:v>0.66914260816330173</c:v>
                </c:pt>
                <c:pt idx="930">
                  <c:v>0.66900472391436905</c:v>
                </c:pt>
                <c:pt idx="931">
                  <c:v>0.66886683966544025</c:v>
                </c:pt>
                <c:pt idx="932">
                  <c:v>0.6687289554165109</c:v>
                </c:pt>
                <c:pt idx="933">
                  <c:v>0.667901649922923</c:v>
                </c:pt>
                <c:pt idx="934">
                  <c:v>0.66776376567399265</c:v>
                </c:pt>
                <c:pt idx="935">
                  <c:v>0.66762588142506374</c:v>
                </c:pt>
                <c:pt idx="936">
                  <c:v>0.66748799717613105</c:v>
                </c:pt>
                <c:pt idx="937">
                  <c:v>0.66735011292720003</c:v>
                </c:pt>
                <c:pt idx="938">
                  <c:v>0.66721222867826901</c:v>
                </c:pt>
                <c:pt idx="939">
                  <c:v>0.66652280743361825</c:v>
                </c:pt>
                <c:pt idx="940">
                  <c:v>0.66638492318468701</c:v>
                </c:pt>
                <c:pt idx="941">
                  <c:v>0.66624703893575465</c:v>
                </c:pt>
                <c:pt idx="942">
                  <c:v>0.66610915468682697</c:v>
                </c:pt>
                <c:pt idx="943">
                  <c:v>0.6659712704378975</c:v>
                </c:pt>
                <c:pt idx="944">
                  <c:v>0.66583338618896204</c:v>
                </c:pt>
                <c:pt idx="945">
                  <c:v>0.66514396494430905</c:v>
                </c:pt>
                <c:pt idx="946">
                  <c:v>0.66500608069538025</c:v>
                </c:pt>
                <c:pt idx="947">
                  <c:v>0.66486819644644901</c:v>
                </c:pt>
                <c:pt idx="948">
                  <c:v>0.66473031219752055</c:v>
                </c:pt>
                <c:pt idx="949">
                  <c:v>0.66459242794858908</c:v>
                </c:pt>
                <c:pt idx="950">
                  <c:v>0.66445454369965495</c:v>
                </c:pt>
                <c:pt idx="951">
                  <c:v>0.66376512245500474</c:v>
                </c:pt>
                <c:pt idx="952">
                  <c:v>0.66362723820607528</c:v>
                </c:pt>
                <c:pt idx="953">
                  <c:v>0.66348935395714004</c:v>
                </c:pt>
                <c:pt idx="954">
                  <c:v>0.66335146970820902</c:v>
                </c:pt>
                <c:pt idx="955">
                  <c:v>0.663213585459279</c:v>
                </c:pt>
                <c:pt idx="956">
                  <c:v>0.66307570121034864</c:v>
                </c:pt>
                <c:pt idx="957">
                  <c:v>0.66238627996569399</c:v>
                </c:pt>
                <c:pt idx="958">
                  <c:v>0.66224839571676397</c:v>
                </c:pt>
                <c:pt idx="959">
                  <c:v>0.66211051146783295</c:v>
                </c:pt>
                <c:pt idx="960">
                  <c:v>0.66197262721890526</c:v>
                </c:pt>
                <c:pt idx="961">
                  <c:v>0.66183474296997424</c:v>
                </c:pt>
                <c:pt idx="962">
                  <c:v>0.661696858721043</c:v>
                </c:pt>
                <c:pt idx="963">
                  <c:v>0.66100743747639201</c:v>
                </c:pt>
                <c:pt idx="964">
                  <c:v>0.66086955322745877</c:v>
                </c:pt>
                <c:pt idx="965">
                  <c:v>0.66073166897852909</c:v>
                </c:pt>
                <c:pt idx="966">
                  <c:v>0.66059378472959562</c:v>
                </c:pt>
                <c:pt idx="967">
                  <c:v>0.66045590048066505</c:v>
                </c:pt>
                <c:pt idx="968">
                  <c:v>0.66031801623173625</c:v>
                </c:pt>
                <c:pt idx="969">
                  <c:v>0.65962859498708226</c:v>
                </c:pt>
                <c:pt idx="970">
                  <c:v>0.65949071073815202</c:v>
                </c:pt>
                <c:pt idx="971">
                  <c:v>0.659352826489221</c:v>
                </c:pt>
                <c:pt idx="972">
                  <c:v>0.65921494224028865</c:v>
                </c:pt>
                <c:pt idx="973">
                  <c:v>0.65907705799135863</c:v>
                </c:pt>
                <c:pt idx="974">
                  <c:v>0.65893917374242705</c:v>
                </c:pt>
                <c:pt idx="975">
                  <c:v>0.65824975249777751</c:v>
                </c:pt>
                <c:pt idx="976">
                  <c:v>0.65811186824884538</c:v>
                </c:pt>
                <c:pt idx="977">
                  <c:v>0.65797398399991203</c:v>
                </c:pt>
                <c:pt idx="978">
                  <c:v>0.65783609975098101</c:v>
                </c:pt>
                <c:pt idx="979">
                  <c:v>0.65769821550205321</c:v>
                </c:pt>
                <c:pt idx="980">
                  <c:v>0.65756033125312063</c:v>
                </c:pt>
                <c:pt idx="981">
                  <c:v>0.65673302575953563</c:v>
                </c:pt>
                <c:pt idx="982">
                  <c:v>0.65659514151060505</c:v>
                </c:pt>
                <c:pt idx="983">
                  <c:v>0.65645725726167625</c:v>
                </c:pt>
                <c:pt idx="984">
                  <c:v>0.65631937301274301</c:v>
                </c:pt>
                <c:pt idx="985">
                  <c:v>0.65618148876381477</c:v>
                </c:pt>
                <c:pt idx="986">
                  <c:v>0.65535418327022799</c:v>
                </c:pt>
                <c:pt idx="987">
                  <c:v>0.65521629902129797</c:v>
                </c:pt>
                <c:pt idx="988">
                  <c:v>0.65507841477236695</c:v>
                </c:pt>
                <c:pt idx="989">
                  <c:v>0.65494053052344015</c:v>
                </c:pt>
                <c:pt idx="990">
                  <c:v>0.65480264627451001</c:v>
                </c:pt>
                <c:pt idx="991">
                  <c:v>0.65397534078092101</c:v>
                </c:pt>
                <c:pt idx="992">
                  <c:v>0.65383745653199443</c:v>
                </c:pt>
                <c:pt idx="993">
                  <c:v>0.65369957228306519</c:v>
                </c:pt>
                <c:pt idx="994">
                  <c:v>0.65356168803412895</c:v>
                </c:pt>
                <c:pt idx="995">
                  <c:v>0.65342380378520004</c:v>
                </c:pt>
                <c:pt idx="996">
                  <c:v>0.65259649829161404</c:v>
                </c:pt>
                <c:pt idx="997">
                  <c:v>0.65245861404268601</c:v>
                </c:pt>
                <c:pt idx="998">
                  <c:v>0.652320729793753</c:v>
                </c:pt>
                <c:pt idx="999">
                  <c:v>0.65218284554482264</c:v>
                </c:pt>
                <c:pt idx="1000">
                  <c:v>0.65204496129589373</c:v>
                </c:pt>
                <c:pt idx="1001">
                  <c:v>0.65121765580230651</c:v>
                </c:pt>
                <c:pt idx="1002">
                  <c:v>0.65107977155338015</c:v>
                </c:pt>
                <c:pt idx="1003">
                  <c:v>0.65094188730445002</c:v>
                </c:pt>
                <c:pt idx="1004">
                  <c:v>0.65080400305551867</c:v>
                </c:pt>
                <c:pt idx="1005">
                  <c:v>0.65066611880658465</c:v>
                </c:pt>
                <c:pt idx="1006">
                  <c:v>0.64983881331300519</c:v>
                </c:pt>
                <c:pt idx="1007">
                  <c:v>0.64970092906406895</c:v>
                </c:pt>
                <c:pt idx="1008">
                  <c:v>0.64956304481513849</c:v>
                </c:pt>
                <c:pt idx="1009">
                  <c:v>0.64942516056620803</c:v>
                </c:pt>
                <c:pt idx="1010">
                  <c:v>0.64928727631727901</c:v>
                </c:pt>
                <c:pt idx="1011">
                  <c:v>0.64914939206835021</c:v>
                </c:pt>
                <c:pt idx="1012">
                  <c:v>0.64845997082369478</c:v>
                </c:pt>
                <c:pt idx="1013">
                  <c:v>0.64832208657476265</c:v>
                </c:pt>
                <c:pt idx="1014">
                  <c:v>0.64818420232583474</c:v>
                </c:pt>
                <c:pt idx="1015">
                  <c:v>0.64804631807690105</c:v>
                </c:pt>
                <c:pt idx="1016">
                  <c:v>0.64790843382797225</c:v>
                </c:pt>
                <c:pt idx="1017">
                  <c:v>0.64777054957904201</c:v>
                </c:pt>
                <c:pt idx="1018">
                  <c:v>0.64708112833438824</c:v>
                </c:pt>
                <c:pt idx="1019">
                  <c:v>0.646943244085457</c:v>
                </c:pt>
                <c:pt idx="1020">
                  <c:v>0.64680535983652465</c:v>
                </c:pt>
                <c:pt idx="1021">
                  <c:v>0.64666747558759674</c:v>
                </c:pt>
                <c:pt idx="1022">
                  <c:v>0.64652959133866295</c:v>
                </c:pt>
                <c:pt idx="1023">
                  <c:v>0.64639170708973426</c:v>
                </c:pt>
                <c:pt idx="1024">
                  <c:v>0.64570228584507905</c:v>
                </c:pt>
                <c:pt idx="1025">
                  <c:v>0.64556440159614803</c:v>
                </c:pt>
                <c:pt idx="1026">
                  <c:v>0.64542651734721701</c:v>
                </c:pt>
                <c:pt idx="1027">
                  <c:v>0.64528863309829043</c:v>
                </c:pt>
                <c:pt idx="1028">
                  <c:v>0.64515074884935597</c:v>
                </c:pt>
                <c:pt idx="1029">
                  <c:v>0.64501286460042495</c:v>
                </c:pt>
                <c:pt idx="1030">
                  <c:v>0.64432344335577474</c:v>
                </c:pt>
                <c:pt idx="1031">
                  <c:v>0.64418555910684105</c:v>
                </c:pt>
                <c:pt idx="1032">
                  <c:v>0.64404767485791004</c:v>
                </c:pt>
                <c:pt idx="1033">
                  <c:v>0.64390979060898401</c:v>
                </c:pt>
                <c:pt idx="1034">
                  <c:v>0.64377190636005255</c:v>
                </c:pt>
                <c:pt idx="1035">
                  <c:v>0.64363402211112108</c:v>
                </c:pt>
                <c:pt idx="1036">
                  <c:v>0.64294460086646565</c:v>
                </c:pt>
                <c:pt idx="1037">
                  <c:v>0.64280671661753708</c:v>
                </c:pt>
                <c:pt idx="1038">
                  <c:v>0.6426688323686075</c:v>
                </c:pt>
                <c:pt idx="1039">
                  <c:v>0.64253094811967304</c:v>
                </c:pt>
                <c:pt idx="1040">
                  <c:v>0.64239306387074202</c:v>
                </c:pt>
                <c:pt idx="1041">
                  <c:v>0.642255179621813</c:v>
                </c:pt>
                <c:pt idx="1042">
                  <c:v>0.64156575837715801</c:v>
                </c:pt>
                <c:pt idx="1043">
                  <c:v>0.64142787412822877</c:v>
                </c:pt>
                <c:pt idx="1044">
                  <c:v>0.64128998987929597</c:v>
                </c:pt>
                <c:pt idx="1045">
                  <c:v>0.64115210563036551</c:v>
                </c:pt>
                <c:pt idx="1046">
                  <c:v>0.64101422138143505</c:v>
                </c:pt>
                <c:pt idx="1047">
                  <c:v>0.64087633713250625</c:v>
                </c:pt>
                <c:pt idx="1048">
                  <c:v>0.64004903163892402</c:v>
                </c:pt>
                <c:pt idx="1049">
                  <c:v>0.63991114738999078</c:v>
                </c:pt>
                <c:pt idx="1050">
                  <c:v>0.63977326314105865</c:v>
                </c:pt>
                <c:pt idx="1051">
                  <c:v>0.63963537889212863</c:v>
                </c:pt>
                <c:pt idx="1052">
                  <c:v>0.63949749464320071</c:v>
                </c:pt>
                <c:pt idx="1053">
                  <c:v>0.63867018914961304</c:v>
                </c:pt>
                <c:pt idx="1054">
                  <c:v>0.63853230490068158</c:v>
                </c:pt>
                <c:pt idx="1055">
                  <c:v>0.638394420651753</c:v>
                </c:pt>
                <c:pt idx="1056">
                  <c:v>0.63825653640282165</c:v>
                </c:pt>
                <c:pt idx="1057">
                  <c:v>0.63811865215389463</c:v>
                </c:pt>
                <c:pt idx="1058">
                  <c:v>0.63729134666030873</c:v>
                </c:pt>
                <c:pt idx="1059">
                  <c:v>0.63715346241137738</c:v>
                </c:pt>
                <c:pt idx="1060">
                  <c:v>0.63701557816244403</c:v>
                </c:pt>
                <c:pt idx="1061">
                  <c:v>0.63687769391351789</c:v>
                </c:pt>
                <c:pt idx="1062">
                  <c:v>0.63673980966458821</c:v>
                </c:pt>
                <c:pt idx="1063">
                  <c:v>0.63591250417099898</c:v>
                </c:pt>
                <c:pt idx="1064">
                  <c:v>0.63577461992206863</c:v>
                </c:pt>
                <c:pt idx="1065">
                  <c:v>0.63563673567313939</c:v>
                </c:pt>
                <c:pt idx="1066">
                  <c:v>0.63549885142420925</c:v>
                </c:pt>
                <c:pt idx="1067">
                  <c:v>0.63536096717527601</c:v>
                </c:pt>
                <c:pt idx="1068">
                  <c:v>0.63453366168169201</c:v>
                </c:pt>
                <c:pt idx="1069">
                  <c:v>0.63439577743276165</c:v>
                </c:pt>
                <c:pt idx="1070">
                  <c:v>0.63425789318383297</c:v>
                </c:pt>
                <c:pt idx="1071">
                  <c:v>0.63412000893490061</c:v>
                </c:pt>
                <c:pt idx="1072">
                  <c:v>0.63398212468596848</c:v>
                </c:pt>
                <c:pt idx="1073">
                  <c:v>0.63315481919238625</c:v>
                </c:pt>
                <c:pt idx="1074">
                  <c:v>0.63301693494345401</c:v>
                </c:pt>
                <c:pt idx="1075">
                  <c:v>0.63287905069452832</c:v>
                </c:pt>
                <c:pt idx="1076">
                  <c:v>0.63274116644559719</c:v>
                </c:pt>
                <c:pt idx="1077">
                  <c:v>0.63260328219666195</c:v>
                </c:pt>
                <c:pt idx="1078">
                  <c:v>0.6317759767030815</c:v>
                </c:pt>
                <c:pt idx="1079">
                  <c:v>0.63163809245415115</c:v>
                </c:pt>
                <c:pt idx="1080">
                  <c:v>0.63150020820521602</c:v>
                </c:pt>
                <c:pt idx="1081">
                  <c:v>0.63136232395628356</c:v>
                </c:pt>
                <c:pt idx="1082">
                  <c:v>0.63122443970735498</c:v>
                </c:pt>
                <c:pt idx="1083">
                  <c:v>0.63108655545842463</c:v>
                </c:pt>
                <c:pt idx="1084">
                  <c:v>0.63039713421377308</c:v>
                </c:pt>
                <c:pt idx="1085">
                  <c:v>0.63025924996483995</c:v>
                </c:pt>
                <c:pt idx="1086">
                  <c:v>0.63012136571590849</c:v>
                </c:pt>
                <c:pt idx="1087">
                  <c:v>0.62998348146697802</c:v>
                </c:pt>
                <c:pt idx="1088">
                  <c:v>0.62984559721805089</c:v>
                </c:pt>
                <c:pt idx="1089">
                  <c:v>0.6297077129691202</c:v>
                </c:pt>
                <c:pt idx="1090">
                  <c:v>0.629018291724463</c:v>
                </c:pt>
                <c:pt idx="1091">
                  <c:v>0.62888040747553509</c:v>
                </c:pt>
                <c:pt idx="1092">
                  <c:v>0.62874252322660262</c:v>
                </c:pt>
                <c:pt idx="1093">
                  <c:v>0.62860463897767338</c:v>
                </c:pt>
                <c:pt idx="1094">
                  <c:v>0.62846675472873959</c:v>
                </c:pt>
                <c:pt idx="1095">
                  <c:v>0.62832887047981389</c:v>
                </c:pt>
                <c:pt idx="1096">
                  <c:v>0.62763944923515802</c:v>
                </c:pt>
                <c:pt idx="1097">
                  <c:v>0.62750156498622456</c:v>
                </c:pt>
                <c:pt idx="1098">
                  <c:v>0.62736368073729298</c:v>
                </c:pt>
                <c:pt idx="1099">
                  <c:v>0.62722579648836674</c:v>
                </c:pt>
                <c:pt idx="1100">
                  <c:v>0.62708791223943539</c:v>
                </c:pt>
                <c:pt idx="1101">
                  <c:v>0.62695002799050525</c:v>
                </c:pt>
                <c:pt idx="1102">
                  <c:v>0.62626060674584905</c:v>
                </c:pt>
                <c:pt idx="1103">
                  <c:v>0.62612272249691803</c:v>
                </c:pt>
                <c:pt idx="1104">
                  <c:v>0.62598483824799001</c:v>
                </c:pt>
                <c:pt idx="1105">
                  <c:v>0.62584695399905765</c:v>
                </c:pt>
                <c:pt idx="1106">
                  <c:v>0.62570906975012663</c:v>
                </c:pt>
                <c:pt idx="1107">
                  <c:v>0.62557118550119595</c:v>
                </c:pt>
                <c:pt idx="1108">
                  <c:v>0.62488176425654263</c:v>
                </c:pt>
                <c:pt idx="1109">
                  <c:v>0.62474388000761105</c:v>
                </c:pt>
                <c:pt idx="1110">
                  <c:v>0.62460599575868325</c:v>
                </c:pt>
                <c:pt idx="1111">
                  <c:v>0.62446811150975001</c:v>
                </c:pt>
                <c:pt idx="1112">
                  <c:v>0.62433022726082077</c:v>
                </c:pt>
                <c:pt idx="1113">
                  <c:v>0.62419234301188964</c:v>
                </c:pt>
                <c:pt idx="1114">
                  <c:v>0.62336503751830674</c:v>
                </c:pt>
                <c:pt idx="1115">
                  <c:v>0.62322715326937672</c:v>
                </c:pt>
                <c:pt idx="1116">
                  <c:v>0.62308926902044304</c:v>
                </c:pt>
                <c:pt idx="1117">
                  <c:v>0.62295138477151202</c:v>
                </c:pt>
                <c:pt idx="1118">
                  <c:v>0.62281350052258277</c:v>
                </c:pt>
                <c:pt idx="1119">
                  <c:v>0.62198619502899699</c:v>
                </c:pt>
                <c:pt idx="1120">
                  <c:v>0.62184831078006664</c:v>
                </c:pt>
                <c:pt idx="1121">
                  <c:v>0.62171042653113873</c:v>
                </c:pt>
                <c:pt idx="1122">
                  <c:v>0.62157254228220449</c:v>
                </c:pt>
                <c:pt idx="1123">
                  <c:v>0.62143465803327624</c:v>
                </c:pt>
                <c:pt idx="1124">
                  <c:v>0.62060735253969401</c:v>
                </c:pt>
                <c:pt idx="1125">
                  <c:v>0.620469468290759</c:v>
                </c:pt>
                <c:pt idx="1126">
                  <c:v>0.62033158404182898</c:v>
                </c:pt>
                <c:pt idx="1127">
                  <c:v>0.62019369979289862</c:v>
                </c:pt>
                <c:pt idx="1128">
                  <c:v>0.62005581554396938</c:v>
                </c:pt>
                <c:pt idx="1129">
                  <c:v>0.61922851005038526</c:v>
                </c:pt>
                <c:pt idx="1130">
                  <c:v>0.61909062580145202</c:v>
                </c:pt>
                <c:pt idx="1131">
                  <c:v>0.618952741552522</c:v>
                </c:pt>
                <c:pt idx="1132">
                  <c:v>0.6188148573035962</c:v>
                </c:pt>
                <c:pt idx="1133">
                  <c:v>0.61867697305466063</c:v>
                </c:pt>
                <c:pt idx="1134">
                  <c:v>0.61784966756108051</c:v>
                </c:pt>
                <c:pt idx="1135">
                  <c:v>0.61771178331214505</c:v>
                </c:pt>
                <c:pt idx="1136">
                  <c:v>0.61757389906321503</c:v>
                </c:pt>
                <c:pt idx="1137">
                  <c:v>0.61743601481428401</c:v>
                </c:pt>
                <c:pt idx="1138">
                  <c:v>0.61729813056535365</c:v>
                </c:pt>
                <c:pt idx="1139">
                  <c:v>0.61647082507176898</c:v>
                </c:pt>
                <c:pt idx="1140">
                  <c:v>0.61633294082283563</c:v>
                </c:pt>
                <c:pt idx="1141">
                  <c:v>0.61619505657391105</c:v>
                </c:pt>
                <c:pt idx="1142">
                  <c:v>0.61605717232497925</c:v>
                </c:pt>
                <c:pt idx="1143">
                  <c:v>0.61591928807604601</c:v>
                </c:pt>
                <c:pt idx="1144">
                  <c:v>0.615091982582464</c:v>
                </c:pt>
                <c:pt idx="1145">
                  <c:v>0.6149540983335342</c:v>
                </c:pt>
                <c:pt idx="1146">
                  <c:v>0.61481621408460063</c:v>
                </c:pt>
                <c:pt idx="1147">
                  <c:v>0.6146783298356695</c:v>
                </c:pt>
                <c:pt idx="1148">
                  <c:v>0.61454044558673904</c:v>
                </c:pt>
                <c:pt idx="1149">
                  <c:v>0.61371314009315503</c:v>
                </c:pt>
                <c:pt idx="1150">
                  <c:v>0.61357525584422401</c:v>
                </c:pt>
                <c:pt idx="1151">
                  <c:v>0.61343737159529299</c:v>
                </c:pt>
                <c:pt idx="1152">
                  <c:v>0.61329948734636364</c:v>
                </c:pt>
                <c:pt idx="1153">
                  <c:v>0.61316160309743195</c:v>
                </c:pt>
                <c:pt idx="1154">
                  <c:v>0.61302371884850326</c:v>
                </c:pt>
                <c:pt idx="1155">
                  <c:v>0.61233429760385039</c:v>
                </c:pt>
                <c:pt idx="1156">
                  <c:v>0.61219641335491926</c:v>
                </c:pt>
                <c:pt idx="1157">
                  <c:v>0.61205852910598602</c:v>
                </c:pt>
                <c:pt idx="1158">
                  <c:v>0.611920644857055</c:v>
                </c:pt>
                <c:pt idx="1159">
                  <c:v>0.61178276060812564</c:v>
                </c:pt>
                <c:pt idx="1160">
                  <c:v>0.61164487635920028</c:v>
                </c:pt>
                <c:pt idx="1161">
                  <c:v>0.61095545511454308</c:v>
                </c:pt>
                <c:pt idx="1162">
                  <c:v>0.6108175708656095</c:v>
                </c:pt>
                <c:pt idx="1163">
                  <c:v>0.61067968661668315</c:v>
                </c:pt>
                <c:pt idx="1164">
                  <c:v>0.61054180236775102</c:v>
                </c:pt>
                <c:pt idx="1165">
                  <c:v>0.61040391811882</c:v>
                </c:pt>
                <c:pt idx="1166">
                  <c:v>0.61026603386988765</c:v>
                </c:pt>
                <c:pt idx="1167">
                  <c:v>0.60957661262523477</c:v>
                </c:pt>
                <c:pt idx="1168">
                  <c:v>0.60943872837630297</c:v>
                </c:pt>
                <c:pt idx="1169">
                  <c:v>0.60930084412737195</c:v>
                </c:pt>
                <c:pt idx="1170">
                  <c:v>0.60916295987844049</c:v>
                </c:pt>
                <c:pt idx="1171">
                  <c:v>0.60902507562951502</c:v>
                </c:pt>
                <c:pt idx="1172">
                  <c:v>0.608887191380582</c:v>
                </c:pt>
                <c:pt idx="1173">
                  <c:v>0.60819777013592602</c:v>
                </c:pt>
                <c:pt idx="1174">
                  <c:v>0.608059885886996</c:v>
                </c:pt>
                <c:pt idx="1175">
                  <c:v>0.60792200163806565</c:v>
                </c:pt>
                <c:pt idx="1176">
                  <c:v>0.60778411738913674</c:v>
                </c:pt>
                <c:pt idx="1177">
                  <c:v>0.60764623314020638</c:v>
                </c:pt>
                <c:pt idx="1178">
                  <c:v>0.60750834889127259</c:v>
                </c:pt>
                <c:pt idx="1179">
                  <c:v>0.60668104339769124</c:v>
                </c:pt>
                <c:pt idx="1180">
                  <c:v>0.606543159148758</c:v>
                </c:pt>
                <c:pt idx="1181">
                  <c:v>0.60640527489982765</c:v>
                </c:pt>
                <c:pt idx="1182">
                  <c:v>0.60626739065089663</c:v>
                </c:pt>
                <c:pt idx="1183">
                  <c:v>0.60612950640196595</c:v>
                </c:pt>
                <c:pt idx="1184">
                  <c:v>0.60530220090838105</c:v>
                </c:pt>
                <c:pt idx="1185">
                  <c:v>0.60516431665945325</c:v>
                </c:pt>
                <c:pt idx="1186">
                  <c:v>0.6050264324105239</c:v>
                </c:pt>
                <c:pt idx="1187">
                  <c:v>0.60488854816159077</c:v>
                </c:pt>
                <c:pt idx="1188">
                  <c:v>0.60475066391265897</c:v>
                </c:pt>
                <c:pt idx="1189">
                  <c:v>0.60392335841907674</c:v>
                </c:pt>
                <c:pt idx="1190">
                  <c:v>0.60378547417014639</c:v>
                </c:pt>
                <c:pt idx="1191">
                  <c:v>0.60364758992121259</c:v>
                </c:pt>
                <c:pt idx="1192">
                  <c:v>0.60350970567228202</c:v>
                </c:pt>
                <c:pt idx="1193">
                  <c:v>0.60337182142335377</c:v>
                </c:pt>
                <c:pt idx="1194">
                  <c:v>0.60254451592976699</c:v>
                </c:pt>
                <c:pt idx="1195">
                  <c:v>0.60240663168083763</c:v>
                </c:pt>
                <c:pt idx="1196">
                  <c:v>0.6022687474319055</c:v>
                </c:pt>
                <c:pt idx="1197">
                  <c:v>0.60213086318297504</c:v>
                </c:pt>
                <c:pt idx="1198">
                  <c:v>0.60199297893404502</c:v>
                </c:pt>
                <c:pt idx="1199">
                  <c:v>0.60116567344046201</c:v>
                </c:pt>
                <c:pt idx="1200">
                  <c:v>0.60102778919152999</c:v>
                </c:pt>
                <c:pt idx="1201">
                  <c:v>0.60088990494259964</c:v>
                </c:pt>
                <c:pt idx="1202">
                  <c:v>0.60075202069366795</c:v>
                </c:pt>
                <c:pt idx="1203">
                  <c:v>0.60061413644474027</c:v>
                </c:pt>
                <c:pt idx="1204">
                  <c:v>0.59978683095115259</c:v>
                </c:pt>
                <c:pt idx="1205">
                  <c:v>0.59964894670222257</c:v>
                </c:pt>
                <c:pt idx="1206">
                  <c:v>0.59951106245329211</c:v>
                </c:pt>
                <c:pt idx="1207">
                  <c:v>0.59937317820435909</c:v>
                </c:pt>
                <c:pt idx="1208">
                  <c:v>0.59923529395543007</c:v>
                </c:pt>
                <c:pt idx="1209">
                  <c:v>0.59840798846184373</c:v>
                </c:pt>
                <c:pt idx="1210">
                  <c:v>0.59827010421291238</c:v>
                </c:pt>
                <c:pt idx="1211">
                  <c:v>0.59813221996398458</c:v>
                </c:pt>
                <c:pt idx="1212">
                  <c:v>0.59799433571505356</c:v>
                </c:pt>
                <c:pt idx="1213">
                  <c:v>0.5978564514661231</c:v>
                </c:pt>
                <c:pt idx="1214">
                  <c:v>0.59702914597253709</c:v>
                </c:pt>
                <c:pt idx="1215">
                  <c:v>0.59689126172360807</c:v>
                </c:pt>
                <c:pt idx="1216">
                  <c:v>0.5967533774746786</c:v>
                </c:pt>
                <c:pt idx="1217">
                  <c:v>0.59661549322574714</c:v>
                </c:pt>
                <c:pt idx="1218">
                  <c:v>0.59647760897681557</c:v>
                </c:pt>
                <c:pt idx="1219">
                  <c:v>0.59565030348323211</c:v>
                </c:pt>
                <c:pt idx="1220">
                  <c:v>0.5955124192342991</c:v>
                </c:pt>
                <c:pt idx="1221">
                  <c:v>0.59537453498537107</c:v>
                </c:pt>
                <c:pt idx="1222">
                  <c:v>0.5952366507364375</c:v>
                </c:pt>
                <c:pt idx="1223">
                  <c:v>0.59509876648750915</c:v>
                </c:pt>
                <c:pt idx="1224">
                  <c:v>0.59496088223858112</c:v>
                </c:pt>
                <c:pt idx="1225">
                  <c:v>0.59427146099392458</c:v>
                </c:pt>
                <c:pt idx="1226">
                  <c:v>0.59413357674499356</c:v>
                </c:pt>
                <c:pt idx="1227">
                  <c:v>0.59399569249606465</c:v>
                </c:pt>
                <c:pt idx="1228">
                  <c:v>0.59385780824713308</c:v>
                </c:pt>
                <c:pt idx="1229">
                  <c:v>0.5937199239982015</c:v>
                </c:pt>
                <c:pt idx="1230">
                  <c:v>0.59358203974926727</c:v>
                </c:pt>
                <c:pt idx="1231">
                  <c:v>0.59289261850461861</c:v>
                </c:pt>
                <c:pt idx="1232">
                  <c:v>0.59275473425568714</c:v>
                </c:pt>
                <c:pt idx="1233">
                  <c:v>0.59261685000675557</c:v>
                </c:pt>
                <c:pt idx="1234">
                  <c:v>0.59247896575782255</c:v>
                </c:pt>
                <c:pt idx="1235">
                  <c:v>0.59234108150889575</c:v>
                </c:pt>
                <c:pt idx="1236">
                  <c:v>0.59220319725996184</c:v>
                </c:pt>
                <c:pt idx="1237">
                  <c:v>0.59151377601530897</c:v>
                </c:pt>
                <c:pt idx="1238">
                  <c:v>0.5913758917663795</c:v>
                </c:pt>
                <c:pt idx="1239">
                  <c:v>0.59123800751744859</c:v>
                </c:pt>
                <c:pt idx="1240">
                  <c:v>0.59110012326851913</c:v>
                </c:pt>
                <c:pt idx="1241">
                  <c:v>0.59096223901958811</c:v>
                </c:pt>
                <c:pt idx="1242">
                  <c:v>0.59082435477065509</c:v>
                </c:pt>
                <c:pt idx="1243">
                  <c:v>0.58999704927707308</c:v>
                </c:pt>
                <c:pt idx="1244">
                  <c:v>0.58985916502814151</c:v>
                </c:pt>
                <c:pt idx="1245">
                  <c:v>0.58972128077921149</c:v>
                </c:pt>
                <c:pt idx="1246">
                  <c:v>0.58958339653028058</c:v>
                </c:pt>
                <c:pt idx="1247">
                  <c:v>0.58944551228135011</c:v>
                </c:pt>
                <c:pt idx="1248">
                  <c:v>0.58861820678776433</c:v>
                </c:pt>
                <c:pt idx="1249">
                  <c:v>0.58848032253883509</c:v>
                </c:pt>
                <c:pt idx="1250">
                  <c:v>0.58834243828990407</c:v>
                </c:pt>
                <c:pt idx="1251">
                  <c:v>0.58820455404097349</c:v>
                </c:pt>
                <c:pt idx="1252">
                  <c:v>0.58806666979203848</c:v>
                </c:pt>
                <c:pt idx="1253">
                  <c:v>0.58723936429845858</c:v>
                </c:pt>
                <c:pt idx="1254">
                  <c:v>0.58710148004952811</c:v>
                </c:pt>
                <c:pt idx="1255">
                  <c:v>0.58696359580059509</c:v>
                </c:pt>
                <c:pt idx="1256">
                  <c:v>0.58682571155166707</c:v>
                </c:pt>
                <c:pt idx="1257">
                  <c:v>0.5866878273027355</c:v>
                </c:pt>
                <c:pt idx="1258">
                  <c:v>0.58586052180914938</c:v>
                </c:pt>
                <c:pt idx="1259">
                  <c:v>0.58572263756022114</c:v>
                </c:pt>
                <c:pt idx="1260">
                  <c:v>0.58558475331128956</c:v>
                </c:pt>
                <c:pt idx="1261">
                  <c:v>0.58544686906235655</c:v>
                </c:pt>
                <c:pt idx="1262">
                  <c:v>0.58530898481342708</c:v>
                </c:pt>
                <c:pt idx="1263">
                  <c:v>0.58448167931984507</c:v>
                </c:pt>
                <c:pt idx="1264">
                  <c:v>0.58434379507091139</c:v>
                </c:pt>
                <c:pt idx="1265">
                  <c:v>0.58420591082198259</c:v>
                </c:pt>
                <c:pt idx="1266">
                  <c:v>0.58406802657305312</c:v>
                </c:pt>
                <c:pt idx="1267">
                  <c:v>0.5839301423241221</c:v>
                </c:pt>
                <c:pt idx="1268">
                  <c:v>0.5831028368305381</c:v>
                </c:pt>
                <c:pt idx="1269">
                  <c:v>0.58296495258160708</c:v>
                </c:pt>
                <c:pt idx="1270">
                  <c:v>0.5828270683326755</c:v>
                </c:pt>
                <c:pt idx="1271">
                  <c:v>0.58268918408374459</c:v>
                </c:pt>
                <c:pt idx="1272">
                  <c:v>0.58255129983481457</c:v>
                </c:pt>
                <c:pt idx="1273">
                  <c:v>0.58172399434123057</c:v>
                </c:pt>
                <c:pt idx="1274">
                  <c:v>0.58158611009229655</c:v>
                </c:pt>
                <c:pt idx="1275">
                  <c:v>0.58144822584336708</c:v>
                </c:pt>
                <c:pt idx="1276">
                  <c:v>0.58131034159443573</c:v>
                </c:pt>
                <c:pt idx="1277">
                  <c:v>0.58117245734550815</c:v>
                </c:pt>
                <c:pt idx="1278">
                  <c:v>0.58034515185192048</c:v>
                </c:pt>
                <c:pt idx="1279">
                  <c:v>0.58020726760299257</c:v>
                </c:pt>
                <c:pt idx="1280">
                  <c:v>0.58006938335406033</c:v>
                </c:pt>
                <c:pt idx="1281">
                  <c:v>0.57993149910513164</c:v>
                </c:pt>
                <c:pt idx="1282">
                  <c:v>0.57979361485620162</c:v>
                </c:pt>
                <c:pt idx="1283">
                  <c:v>0.57896630936261351</c:v>
                </c:pt>
                <c:pt idx="1284">
                  <c:v>0.57882842511368826</c:v>
                </c:pt>
                <c:pt idx="1285">
                  <c:v>0.57869054086475502</c:v>
                </c:pt>
                <c:pt idx="1286">
                  <c:v>0.578552656615826</c:v>
                </c:pt>
                <c:pt idx="1287">
                  <c:v>0.57841477236689465</c:v>
                </c:pt>
                <c:pt idx="1288">
                  <c:v>0.57758746687330897</c:v>
                </c:pt>
                <c:pt idx="1289">
                  <c:v>0.57744958262438173</c:v>
                </c:pt>
                <c:pt idx="1290">
                  <c:v>0.57731169837544805</c:v>
                </c:pt>
                <c:pt idx="1291">
                  <c:v>0.57717381412651925</c:v>
                </c:pt>
                <c:pt idx="1292">
                  <c:v>0.57703592987758701</c:v>
                </c:pt>
                <c:pt idx="1293">
                  <c:v>0.57689804562865665</c:v>
                </c:pt>
                <c:pt idx="1294">
                  <c:v>0.57620862438400378</c:v>
                </c:pt>
                <c:pt idx="1295">
                  <c:v>0.57607074013507165</c:v>
                </c:pt>
                <c:pt idx="1296">
                  <c:v>0.57593285588614096</c:v>
                </c:pt>
                <c:pt idx="1297">
                  <c:v>0.57579497163721005</c:v>
                </c:pt>
                <c:pt idx="1298">
                  <c:v>0.57565708738828125</c:v>
                </c:pt>
                <c:pt idx="1299">
                  <c:v>0.57551920313934901</c:v>
                </c:pt>
                <c:pt idx="1300">
                  <c:v>0.57469189764576789</c:v>
                </c:pt>
                <c:pt idx="1301">
                  <c:v>0.57455401339683465</c:v>
                </c:pt>
                <c:pt idx="1302">
                  <c:v>0.57441612914789941</c:v>
                </c:pt>
                <c:pt idx="1303">
                  <c:v>0.57427824489897195</c:v>
                </c:pt>
                <c:pt idx="1304">
                  <c:v>0.57414036065004204</c:v>
                </c:pt>
                <c:pt idx="1305">
                  <c:v>0.57331305515645659</c:v>
                </c:pt>
                <c:pt idx="1306">
                  <c:v>0.57317517090752701</c:v>
                </c:pt>
                <c:pt idx="1307">
                  <c:v>0.57303728665859943</c:v>
                </c:pt>
                <c:pt idx="1308">
                  <c:v>0.57289940240966808</c:v>
                </c:pt>
                <c:pt idx="1309">
                  <c:v>0.57276151816073495</c:v>
                </c:pt>
                <c:pt idx="1310">
                  <c:v>0.57193421266715239</c:v>
                </c:pt>
                <c:pt idx="1311">
                  <c:v>0.57179632841822003</c:v>
                </c:pt>
                <c:pt idx="1312">
                  <c:v>0.57165844416929101</c:v>
                </c:pt>
                <c:pt idx="1313">
                  <c:v>0.57152055992035622</c:v>
                </c:pt>
                <c:pt idx="1314">
                  <c:v>0.57138267567142698</c:v>
                </c:pt>
                <c:pt idx="1315">
                  <c:v>0.57055537017784297</c:v>
                </c:pt>
                <c:pt idx="1316">
                  <c:v>0.57041748592891051</c:v>
                </c:pt>
                <c:pt idx="1317">
                  <c:v>0.57027960167998426</c:v>
                </c:pt>
                <c:pt idx="1318">
                  <c:v>0.57014171743105302</c:v>
                </c:pt>
                <c:pt idx="1319">
                  <c:v>0.570003833182122</c:v>
                </c:pt>
                <c:pt idx="1320">
                  <c:v>0.56917652768853777</c:v>
                </c:pt>
                <c:pt idx="1321">
                  <c:v>0.56903864343960564</c:v>
                </c:pt>
                <c:pt idx="1322">
                  <c:v>0.56890075919067495</c:v>
                </c:pt>
                <c:pt idx="1323">
                  <c:v>0.56876287494174349</c:v>
                </c:pt>
                <c:pt idx="1324">
                  <c:v>0.56862499069281525</c:v>
                </c:pt>
                <c:pt idx="1325">
                  <c:v>0.56779768519922902</c:v>
                </c:pt>
                <c:pt idx="1326">
                  <c:v>0.56765980095029978</c:v>
                </c:pt>
                <c:pt idx="1327">
                  <c:v>0.56752191670136798</c:v>
                </c:pt>
                <c:pt idx="1328">
                  <c:v>0.56738403245243763</c:v>
                </c:pt>
                <c:pt idx="1329">
                  <c:v>0.56724614820350605</c:v>
                </c:pt>
                <c:pt idx="1330">
                  <c:v>0.56641884270992149</c:v>
                </c:pt>
                <c:pt idx="1331">
                  <c:v>0.56628095846099102</c:v>
                </c:pt>
                <c:pt idx="1332">
                  <c:v>0.56614307421206</c:v>
                </c:pt>
                <c:pt idx="1333">
                  <c:v>0.56600518996312998</c:v>
                </c:pt>
                <c:pt idx="1334">
                  <c:v>0.56586730571419896</c:v>
                </c:pt>
                <c:pt idx="1335">
                  <c:v>0.56504000022061562</c:v>
                </c:pt>
                <c:pt idx="1336">
                  <c:v>0.56490211597168349</c:v>
                </c:pt>
                <c:pt idx="1337">
                  <c:v>0.56476423172275358</c:v>
                </c:pt>
                <c:pt idx="1338">
                  <c:v>0.56462634747382501</c:v>
                </c:pt>
                <c:pt idx="1339">
                  <c:v>0.56448846322489377</c:v>
                </c:pt>
                <c:pt idx="1340">
                  <c:v>0.56366115773130798</c:v>
                </c:pt>
                <c:pt idx="1341">
                  <c:v>0.56352327348237763</c:v>
                </c:pt>
                <c:pt idx="1342">
                  <c:v>0.5633853892334455</c:v>
                </c:pt>
                <c:pt idx="1343">
                  <c:v>0.56324750498451603</c:v>
                </c:pt>
                <c:pt idx="1344">
                  <c:v>0.56310962073558701</c:v>
                </c:pt>
                <c:pt idx="1345">
                  <c:v>0.56228231524200056</c:v>
                </c:pt>
                <c:pt idx="1346">
                  <c:v>0.56214443099307321</c:v>
                </c:pt>
                <c:pt idx="1347">
                  <c:v>0.56200654674413897</c:v>
                </c:pt>
                <c:pt idx="1348">
                  <c:v>0.56186866249520895</c:v>
                </c:pt>
                <c:pt idx="1349">
                  <c:v>0.56173077824627804</c:v>
                </c:pt>
                <c:pt idx="1350">
                  <c:v>0.56090347275269403</c:v>
                </c:pt>
                <c:pt idx="1351">
                  <c:v>0.56076558850376301</c:v>
                </c:pt>
                <c:pt idx="1352">
                  <c:v>0.56062770425483377</c:v>
                </c:pt>
                <c:pt idx="1353">
                  <c:v>0.56048982000590197</c:v>
                </c:pt>
                <c:pt idx="1354">
                  <c:v>0.56035193575697051</c:v>
                </c:pt>
                <c:pt idx="1355">
                  <c:v>0.55952463026338972</c:v>
                </c:pt>
                <c:pt idx="1356">
                  <c:v>0.55938674601445559</c:v>
                </c:pt>
                <c:pt idx="1357">
                  <c:v>0.55924886176552502</c:v>
                </c:pt>
                <c:pt idx="1358">
                  <c:v>0.55911097751659578</c:v>
                </c:pt>
                <c:pt idx="1359">
                  <c:v>0.55897309326766398</c:v>
                </c:pt>
                <c:pt idx="1360">
                  <c:v>0.55800790352514895</c:v>
                </c:pt>
                <c:pt idx="1361">
                  <c:v>0.55787001927621804</c:v>
                </c:pt>
                <c:pt idx="1362">
                  <c:v>0.55773213502728658</c:v>
                </c:pt>
                <c:pt idx="1363">
                  <c:v>0.557594250778357</c:v>
                </c:pt>
                <c:pt idx="1364">
                  <c:v>0.55745636652942598</c:v>
                </c:pt>
                <c:pt idx="1365">
                  <c:v>0.55662906103584264</c:v>
                </c:pt>
                <c:pt idx="1366">
                  <c:v>0.55649117678691096</c:v>
                </c:pt>
                <c:pt idx="1367">
                  <c:v>0.55635329253798005</c:v>
                </c:pt>
                <c:pt idx="1368">
                  <c:v>0.55621540828905003</c:v>
                </c:pt>
                <c:pt idx="1369">
                  <c:v>0.55607752404011901</c:v>
                </c:pt>
                <c:pt idx="1370">
                  <c:v>0.555250218546537</c:v>
                </c:pt>
                <c:pt idx="1371">
                  <c:v>0.55511233429760198</c:v>
                </c:pt>
                <c:pt idx="1372">
                  <c:v>0.55497445004867574</c:v>
                </c:pt>
                <c:pt idx="1373">
                  <c:v>0.55483656579974028</c:v>
                </c:pt>
                <c:pt idx="1374">
                  <c:v>0.55469868155081425</c:v>
                </c:pt>
                <c:pt idx="1375">
                  <c:v>0.55387137605722803</c:v>
                </c:pt>
                <c:pt idx="1376">
                  <c:v>0.55373349180829701</c:v>
                </c:pt>
                <c:pt idx="1377">
                  <c:v>0.55359560755936665</c:v>
                </c:pt>
                <c:pt idx="1378">
                  <c:v>0.55345772331043497</c:v>
                </c:pt>
                <c:pt idx="1379">
                  <c:v>0.55331983906150495</c:v>
                </c:pt>
                <c:pt idx="1380">
                  <c:v>0.5524925335679195</c:v>
                </c:pt>
                <c:pt idx="1381">
                  <c:v>0.55235464931899003</c:v>
                </c:pt>
                <c:pt idx="1382">
                  <c:v>0.5522167650700559</c:v>
                </c:pt>
                <c:pt idx="1383">
                  <c:v>0.55207888082112799</c:v>
                </c:pt>
                <c:pt idx="1384">
                  <c:v>0.55194099657220064</c:v>
                </c:pt>
                <c:pt idx="1385">
                  <c:v>0.55111369107861297</c:v>
                </c:pt>
                <c:pt idx="1386">
                  <c:v>0.55097580682968572</c:v>
                </c:pt>
                <c:pt idx="1387">
                  <c:v>0.55083792258075204</c:v>
                </c:pt>
                <c:pt idx="1388">
                  <c:v>0.55070003833182302</c:v>
                </c:pt>
                <c:pt idx="1389">
                  <c:v>0.55056215408288922</c:v>
                </c:pt>
                <c:pt idx="1390">
                  <c:v>0.54973484858930777</c:v>
                </c:pt>
                <c:pt idx="1391">
                  <c:v>0.54959696434037597</c:v>
                </c:pt>
                <c:pt idx="1392">
                  <c:v>0.54945908009144451</c:v>
                </c:pt>
                <c:pt idx="1393">
                  <c:v>0.54932119584251349</c:v>
                </c:pt>
                <c:pt idx="1394">
                  <c:v>0.54918331159358613</c:v>
                </c:pt>
                <c:pt idx="1395">
                  <c:v>0.54835600609999902</c:v>
                </c:pt>
                <c:pt idx="1396">
                  <c:v>0.54821812185106444</c:v>
                </c:pt>
                <c:pt idx="1397">
                  <c:v>0.54808023760213864</c:v>
                </c:pt>
                <c:pt idx="1398">
                  <c:v>0.54794235335320762</c:v>
                </c:pt>
                <c:pt idx="1399">
                  <c:v>0.54780446910427605</c:v>
                </c:pt>
                <c:pt idx="1400">
                  <c:v>0.54697716361069204</c:v>
                </c:pt>
                <c:pt idx="1401">
                  <c:v>0.54683927936176202</c:v>
                </c:pt>
                <c:pt idx="1402">
                  <c:v>0.546701395112831</c:v>
                </c:pt>
                <c:pt idx="1403">
                  <c:v>0.54656351086389998</c:v>
                </c:pt>
                <c:pt idx="1404">
                  <c:v>0.54642562661496963</c:v>
                </c:pt>
                <c:pt idx="1405">
                  <c:v>0.54559832112138451</c:v>
                </c:pt>
                <c:pt idx="1406">
                  <c:v>0.54546043687245349</c:v>
                </c:pt>
                <c:pt idx="1407">
                  <c:v>0.54532255262352625</c:v>
                </c:pt>
                <c:pt idx="1408">
                  <c:v>0.54518466837459501</c:v>
                </c:pt>
                <c:pt idx="1409">
                  <c:v>0.54504678412565999</c:v>
                </c:pt>
                <c:pt idx="1410">
                  <c:v>0.54421947863207865</c:v>
                </c:pt>
                <c:pt idx="1411">
                  <c:v>0.54408159438314763</c:v>
                </c:pt>
                <c:pt idx="1412">
                  <c:v>0.54394371013421705</c:v>
                </c:pt>
                <c:pt idx="1413">
                  <c:v>0.54380582588528603</c:v>
                </c:pt>
                <c:pt idx="1414">
                  <c:v>0.54366794163635457</c:v>
                </c:pt>
                <c:pt idx="1415">
                  <c:v>0.54284063614277489</c:v>
                </c:pt>
                <c:pt idx="1416">
                  <c:v>0.54270275189383999</c:v>
                </c:pt>
                <c:pt idx="1417">
                  <c:v>0.54256486764490996</c:v>
                </c:pt>
                <c:pt idx="1418">
                  <c:v>0.5424269833959785</c:v>
                </c:pt>
                <c:pt idx="1419">
                  <c:v>0.54228909914704759</c:v>
                </c:pt>
                <c:pt idx="1420">
                  <c:v>0.54132390940453301</c:v>
                </c:pt>
                <c:pt idx="1421">
                  <c:v>0.54118602515560021</c:v>
                </c:pt>
                <c:pt idx="1422">
                  <c:v>0.54104814090667197</c:v>
                </c:pt>
                <c:pt idx="1423">
                  <c:v>0.54091025665774095</c:v>
                </c:pt>
                <c:pt idx="1424">
                  <c:v>0.53994506691522604</c:v>
                </c:pt>
                <c:pt idx="1425">
                  <c:v>0.53980718266629502</c:v>
                </c:pt>
                <c:pt idx="1426">
                  <c:v>0.539669298417365</c:v>
                </c:pt>
                <c:pt idx="1427">
                  <c:v>0.53953141416843464</c:v>
                </c:pt>
                <c:pt idx="1428">
                  <c:v>0.53939352991950296</c:v>
                </c:pt>
                <c:pt idx="1429">
                  <c:v>0.53856622442591651</c:v>
                </c:pt>
                <c:pt idx="1430">
                  <c:v>0.53842834017698749</c:v>
                </c:pt>
                <c:pt idx="1431">
                  <c:v>0.53829045592805802</c:v>
                </c:pt>
                <c:pt idx="1432">
                  <c:v>0.538152571679127</c:v>
                </c:pt>
                <c:pt idx="1433">
                  <c:v>0.53801468743019665</c:v>
                </c:pt>
                <c:pt idx="1434">
                  <c:v>0.53718738193660798</c:v>
                </c:pt>
                <c:pt idx="1435">
                  <c:v>0.53704949768768373</c:v>
                </c:pt>
                <c:pt idx="1436">
                  <c:v>0.53691161343875327</c:v>
                </c:pt>
                <c:pt idx="1437">
                  <c:v>0.53677372918982003</c:v>
                </c:pt>
                <c:pt idx="1438">
                  <c:v>0.536635844940891</c:v>
                </c:pt>
                <c:pt idx="1439">
                  <c:v>0.535808539447305</c:v>
                </c:pt>
                <c:pt idx="1440">
                  <c:v>0.5356706551983772</c:v>
                </c:pt>
                <c:pt idx="1441">
                  <c:v>0.53553277094944063</c:v>
                </c:pt>
                <c:pt idx="1442">
                  <c:v>0.53539488670051305</c:v>
                </c:pt>
                <c:pt idx="1443">
                  <c:v>0.53525700245158425</c:v>
                </c:pt>
                <c:pt idx="1444">
                  <c:v>0.53442969695799802</c:v>
                </c:pt>
                <c:pt idx="1445">
                  <c:v>0.534291812709069</c:v>
                </c:pt>
                <c:pt idx="1446">
                  <c:v>0.53415392846013598</c:v>
                </c:pt>
                <c:pt idx="1447">
                  <c:v>0.53401604421120374</c:v>
                </c:pt>
                <c:pt idx="1448">
                  <c:v>0.5338781599622745</c:v>
                </c:pt>
                <c:pt idx="1449">
                  <c:v>0.53305085446869338</c:v>
                </c:pt>
                <c:pt idx="1450">
                  <c:v>0.53291297021975959</c:v>
                </c:pt>
                <c:pt idx="1451">
                  <c:v>0.53277508597082901</c:v>
                </c:pt>
                <c:pt idx="1452">
                  <c:v>0.53263720172189899</c:v>
                </c:pt>
                <c:pt idx="1453">
                  <c:v>0.53249931747296797</c:v>
                </c:pt>
                <c:pt idx="1454">
                  <c:v>0.53167201197938463</c:v>
                </c:pt>
                <c:pt idx="1455">
                  <c:v>0.5315341277304505</c:v>
                </c:pt>
                <c:pt idx="1456">
                  <c:v>0.53139624348152203</c:v>
                </c:pt>
                <c:pt idx="1457">
                  <c:v>0.53125835923259201</c:v>
                </c:pt>
                <c:pt idx="1458">
                  <c:v>0.531120474983661</c:v>
                </c:pt>
                <c:pt idx="1459">
                  <c:v>0.53029316949007699</c:v>
                </c:pt>
                <c:pt idx="1460">
                  <c:v>0.53015528524114597</c:v>
                </c:pt>
                <c:pt idx="1461">
                  <c:v>0.53001740099221251</c:v>
                </c:pt>
                <c:pt idx="1462">
                  <c:v>0.52987951674328726</c:v>
                </c:pt>
                <c:pt idx="1463">
                  <c:v>0.52974163249435802</c:v>
                </c:pt>
                <c:pt idx="1464">
                  <c:v>0.52891432700077001</c:v>
                </c:pt>
                <c:pt idx="1465">
                  <c:v>0.52877644275183899</c:v>
                </c:pt>
                <c:pt idx="1466">
                  <c:v>0.52863855850290797</c:v>
                </c:pt>
                <c:pt idx="1467">
                  <c:v>0.52850067425397695</c:v>
                </c:pt>
                <c:pt idx="1468">
                  <c:v>0.52836279000504427</c:v>
                </c:pt>
                <c:pt idx="1469">
                  <c:v>0.52753548451146159</c:v>
                </c:pt>
                <c:pt idx="1470">
                  <c:v>0.52739760026253202</c:v>
                </c:pt>
                <c:pt idx="1471">
                  <c:v>0.52725971601360277</c:v>
                </c:pt>
                <c:pt idx="1472">
                  <c:v>0.52712183176466998</c:v>
                </c:pt>
                <c:pt idx="1473">
                  <c:v>0.52698394751573996</c:v>
                </c:pt>
                <c:pt idx="1474">
                  <c:v>0.52615664202215451</c:v>
                </c:pt>
                <c:pt idx="1475">
                  <c:v>0.52601875777322449</c:v>
                </c:pt>
                <c:pt idx="1476">
                  <c:v>0.52588087352429624</c:v>
                </c:pt>
                <c:pt idx="1477">
                  <c:v>0.52574298927536256</c:v>
                </c:pt>
                <c:pt idx="1478">
                  <c:v>0.52560510502643198</c:v>
                </c:pt>
                <c:pt idx="1479">
                  <c:v>0.52463991528391862</c:v>
                </c:pt>
                <c:pt idx="1480">
                  <c:v>0.52450203103498649</c:v>
                </c:pt>
                <c:pt idx="1481">
                  <c:v>0.52436414678605336</c:v>
                </c:pt>
                <c:pt idx="1482">
                  <c:v>0.52422626253712501</c:v>
                </c:pt>
                <c:pt idx="1483">
                  <c:v>0.52257165154995699</c:v>
                </c:pt>
                <c:pt idx="1484">
                  <c:v>0.52243376730102398</c:v>
                </c:pt>
                <c:pt idx="1485">
                  <c:v>0.52229588305209662</c:v>
                </c:pt>
                <c:pt idx="1486">
                  <c:v>0.52215799880316449</c:v>
                </c:pt>
                <c:pt idx="1487">
                  <c:v>0.52202011455423403</c:v>
                </c:pt>
                <c:pt idx="1488">
                  <c:v>0.52188223030530401</c:v>
                </c:pt>
                <c:pt idx="1489">
                  <c:v>0.52174434605637365</c:v>
                </c:pt>
                <c:pt idx="1490">
                  <c:v>0.52160646180743997</c:v>
                </c:pt>
                <c:pt idx="1491">
                  <c:v>0.52146857755851095</c:v>
                </c:pt>
                <c:pt idx="1492">
                  <c:v>0.52133069330958226</c:v>
                </c:pt>
                <c:pt idx="1493">
                  <c:v>0.51981396657134249</c:v>
                </c:pt>
                <c:pt idx="1494">
                  <c:v>0.51967608232241203</c:v>
                </c:pt>
                <c:pt idx="1495">
                  <c:v>0.51953819807348101</c:v>
                </c:pt>
                <c:pt idx="1496">
                  <c:v>0.51940031382455099</c:v>
                </c:pt>
                <c:pt idx="1497">
                  <c:v>0.51926242957561786</c:v>
                </c:pt>
                <c:pt idx="1498">
                  <c:v>0.5191245453266885</c:v>
                </c:pt>
                <c:pt idx="1499">
                  <c:v>0.51898666107775637</c:v>
                </c:pt>
                <c:pt idx="1500">
                  <c:v>0.51884877682883002</c:v>
                </c:pt>
                <c:pt idx="1501">
                  <c:v>0.51871089257990033</c:v>
                </c:pt>
                <c:pt idx="1502">
                  <c:v>0.51857300833096398</c:v>
                </c:pt>
                <c:pt idx="1503">
                  <c:v>0.51705628159272699</c:v>
                </c:pt>
                <c:pt idx="1504">
                  <c:v>0.51691839734379863</c:v>
                </c:pt>
                <c:pt idx="1505">
                  <c:v>0.51678051309486694</c:v>
                </c:pt>
                <c:pt idx="1506">
                  <c:v>0.51664262884593659</c:v>
                </c:pt>
                <c:pt idx="1507">
                  <c:v>0.51650474459700557</c:v>
                </c:pt>
                <c:pt idx="1508">
                  <c:v>0.516366860348075</c:v>
                </c:pt>
                <c:pt idx="1509">
                  <c:v>0.51622897609914464</c:v>
                </c:pt>
                <c:pt idx="1510">
                  <c:v>0.51609109185021396</c:v>
                </c:pt>
                <c:pt idx="1511">
                  <c:v>0.51595320760128305</c:v>
                </c:pt>
                <c:pt idx="1512">
                  <c:v>0.51581532335235158</c:v>
                </c:pt>
                <c:pt idx="1513">
                  <c:v>0.51429859661411725</c:v>
                </c:pt>
                <c:pt idx="1514">
                  <c:v>0.51416071236518601</c:v>
                </c:pt>
                <c:pt idx="1515">
                  <c:v>0.51402282811625122</c:v>
                </c:pt>
                <c:pt idx="1516">
                  <c:v>0.51388494386731998</c:v>
                </c:pt>
                <c:pt idx="1517">
                  <c:v>0.51374705961839473</c:v>
                </c:pt>
                <c:pt idx="1518">
                  <c:v>0.51360917536946105</c:v>
                </c:pt>
                <c:pt idx="1519">
                  <c:v>0.51347129112053003</c:v>
                </c:pt>
                <c:pt idx="1520">
                  <c:v>0.5133334068715999</c:v>
                </c:pt>
                <c:pt idx="1521">
                  <c:v>0.51319552262266899</c:v>
                </c:pt>
                <c:pt idx="1522">
                  <c:v>0.51305763837373863</c:v>
                </c:pt>
                <c:pt idx="1523">
                  <c:v>0.51154091163550064</c:v>
                </c:pt>
                <c:pt idx="1524">
                  <c:v>0.51140302738656951</c:v>
                </c:pt>
                <c:pt idx="1525">
                  <c:v>0.51126514313763627</c:v>
                </c:pt>
                <c:pt idx="1526">
                  <c:v>0.51112725888870802</c:v>
                </c:pt>
                <c:pt idx="1527">
                  <c:v>0.51098937463978</c:v>
                </c:pt>
                <c:pt idx="1528">
                  <c:v>0.51085149039084765</c:v>
                </c:pt>
                <c:pt idx="1529">
                  <c:v>0.51071360614191597</c:v>
                </c:pt>
                <c:pt idx="1530">
                  <c:v>0.5105757218929825</c:v>
                </c:pt>
                <c:pt idx="1531">
                  <c:v>0.51043783764405504</c:v>
                </c:pt>
                <c:pt idx="1532">
                  <c:v>0.51029995339512602</c:v>
                </c:pt>
                <c:pt idx="1533">
                  <c:v>0.508645342407955</c:v>
                </c:pt>
                <c:pt idx="1534">
                  <c:v>0.50850745815902498</c:v>
                </c:pt>
                <c:pt idx="1535">
                  <c:v>0.50836957391009396</c:v>
                </c:pt>
                <c:pt idx="1536">
                  <c:v>0.50823168966116306</c:v>
                </c:pt>
                <c:pt idx="1537">
                  <c:v>0.50809380541223259</c:v>
                </c:pt>
                <c:pt idx="1538">
                  <c:v>0.50795592116330202</c:v>
                </c:pt>
                <c:pt idx="1539">
                  <c:v>0.50781803691437277</c:v>
                </c:pt>
                <c:pt idx="1540">
                  <c:v>0.50768015266544064</c:v>
                </c:pt>
                <c:pt idx="1541">
                  <c:v>0.50754226841650996</c:v>
                </c:pt>
                <c:pt idx="1542">
                  <c:v>0.50588765742934105</c:v>
                </c:pt>
                <c:pt idx="1543">
                  <c:v>0.50574977318041325</c:v>
                </c:pt>
                <c:pt idx="1544">
                  <c:v>0.50561188893148001</c:v>
                </c:pt>
                <c:pt idx="1545">
                  <c:v>0.50547400468254899</c:v>
                </c:pt>
                <c:pt idx="1546">
                  <c:v>0.50533612043361698</c:v>
                </c:pt>
                <c:pt idx="1547">
                  <c:v>0.50519823618469073</c:v>
                </c:pt>
                <c:pt idx="1548">
                  <c:v>0.50506035193575427</c:v>
                </c:pt>
                <c:pt idx="1549">
                  <c:v>0.50492246768682603</c:v>
                </c:pt>
                <c:pt idx="1550">
                  <c:v>0.50478458343789601</c:v>
                </c:pt>
                <c:pt idx="1551">
                  <c:v>0.50312997245072877</c:v>
                </c:pt>
                <c:pt idx="1552">
                  <c:v>0.50299208820179597</c:v>
                </c:pt>
                <c:pt idx="1553">
                  <c:v>0.50285420395286551</c:v>
                </c:pt>
                <c:pt idx="1554">
                  <c:v>0.50271631970393227</c:v>
                </c:pt>
                <c:pt idx="1555">
                  <c:v>0.50257843545500402</c:v>
                </c:pt>
                <c:pt idx="1556">
                  <c:v>0.502440551206074</c:v>
                </c:pt>
                <c:pt idx="1557">
                  <c:v>0.50230266695714099</c:v>
                </c:pt>
                <c:pt idx="1558">
                  <c:v>0.50216478270820986</c:v>
                </c:pt>
                <c:pt idx="1559">
                  <c:v>0.50202689845928095</c:v>
                </c:pt>
                <c:pt idx="1560">
                  <c:v>0.50188901421035104</c:v>
                </c:pt>
                <c:pt idx="1561">
                  <c:v>0.50037228747211249</c:v>
                </c:pt>
                <c:pt idx="1562">
                  <c:v>0.50023440322318413</c:v>
                </c:pt>
                <c:pt idx="1563">
                  <c:v>0.50009651897425156</c:v>
                </c:pt>
                <c:pt idx="1564">
                  <c:v>0.49995863472532098</c:v>
                </c:pt>
                <c:pt idx="1565">
                  <c:v>0.49982075047639002</c:v>
                </c:pt>
                <c:pt idx="1566">
                  <c:v>0.49968286622746266</c:v>
                </c:pt>
                <c:pt idx="1567">
                  <c:v>0.49954498197853037</c:v>
                </c:pt>
                <c:pt idx="1568">
                  <c:v>0.49940709772959913</c:v>
                </c:pt>
                <c:pt idx="1569">
                  <c:v>0.49926921348066738</c:v>
                </c:pt>
                <c:pt idx="1570">
                  <c:v>0.49913132923173575</c:v>
                </c:pt>
                <c:pt idx="1571">
                  <c:v>0.49761460249349898</c:v>
                </c:pt>
                <c:pt idx="1572">
                  <c:v>0.49747671824457007</c:v>
                </c:pt>
                <c:pt idx="1573">
                  <c:v>0.49733883399563877</c:v>
                </c:pt>
                <c:pt idx="1574">
                  <c:v>0.49720094974670698</c:v>
                </c:pt>
                <c:pt idx="1575">
                  <c:v>0.49706306549777701</c:v>
                </c:pt>
                <c:pt idx="1576">
                  <c:v>0.49692518124884766</c:v>
                </c:pt>
                <c:pt idx="1577">
                  <c:v>0.49678729699991636</c:v>
                </c:pt>
                <c:pt idx="1578">
                  <c:v>0.49664941275098401</c:v>
                </c:pt>
                <c:pt idx="1579">
                  <c:v>0.49651152850205332</c:v>
                </c:pt>
                <c:pt idx="1580">
                  <c:v>0.49637364425312208</c:v>
                </c:pt>
                <c:pt idx="1581">
                  <c:v>0.4948569175148872</c:v>
                </c:pt>
                <c:pt idx="1582">
                  <c:v>0.49471903326595501</c:v>
                </c:pt>
                <c:pt idx="1583">
                  <c:v>0.49458114901702332</c:v>
                </c:pt>
                <c:pt idx="1584">
                  <c:v>0.49444326476809308</c:v>
                </c:pt>
                <c:pt idx="1585">
                  <c:v>0.49430538051916301</c:v>
                </c:pt>
                <c:pt idx="1586">
                  <c:v>0.49416749627023132</c:v>
                </c:pt>
                <c:pt idx="1587">
                  <c:v>0.49402961202130102</c:v>
                </c:pt>
                <c:pt idx="1588">
                  <c:v>0.493891727772371</c:v>
                </c:pt>
                <c:pt idx="1589">
                  <c:v>0.49375384352343893</c:v>
                </c:pt>
                <c:pt idx="1590">
                  <c:v>0.49361595927450913</c:v>
                </c:pt>
                <c:pt idx="1591">
                  <c:v>0.491961348287341</c:v>
                </c:pt>
                <c:pt idx="1592">
                  <c:v>0.49182346403841054</c:v>
                </c:pt>
                <c:pt idx="1593">
                  <c:v>0.49168557978948002</c:v>
                </c:pt>
                <c:pt idx="1594">
                  <c:v>0.49154769554054889</c:v>
                </c:pt>
                <c:pt idx="1595">
                  <c:v>0.49140981129161854</c:v>
                </c:pt>
                <c:pt idx="1596">
                  <c:v>0.49127192704268713</c:v>
                </c:pt>
                <c:pt idx="1597">
                  <c:v>0.491134042793756</c:v>
                </c:pt>
                <c:pt idx="1598">
                  <c:v>0.49099615854482498</c:v>
                </c:pt>
                <c:pt idx="1599">
                  <c:v>0.49085827429589607</c:v>
                </c:pt>
                <c:pt idx="1600">
                  <c:v>0.48920366330872689</c:v>
                </c:pt>
                <c:pt idx="1601">
                  <c:v>0.48906577905979637</c:v>
                </c:pt>
                <c:pt idx="1602">
                  <c:v>0.48892789481086607</c:v>
                </c:pt>
                <c:pt idx="1603">
                  <c:v>0.48879001056193311</c:v>
                </c:pt>
                <c:pt idx="1604">
                  <c:v>0.48865212631300298</c:v>
                </c:pt>
                <c:pt idx="1605">
                  <c:v>0.48851424206407301</c:v>
                </c:pt>
                <c:pt idx="1606">
                  <c:v>0.48837635781514366</c:v>
                </c:pt>
                <c:pt idx="1607">
                  <c:v>0.48823847356621097</c:v>
                </c:pt>
                <c:pt idx="1608">
                  <c:v>0.48810058931728201</c:v>
                </c:pt>
                <c:pt idx="1609">
                  <c:v>0.48644597833011238</c:v>
                </c:pt>
                <c:pt idx="1610">
                  <c:v>0.48630809408118097</c:v>
                </c:pt>
                <c:pt idx="1611">
                  <c:v>0.48617020983225201</c:v>
                </c:pt>
                <c:pt idx="1612">
                  <c:v>0.48603232558331899</c:v>
                </c:pt>
                <c:pt idx="1613">
                  <c:v>0.48589444133439041</c:v>
                </c:pt>
                <c:pt idx="1614">
                  <c:v>0.48575655708545901</c:v>
                </c:pt>
                <c:pt idx="1615">
                  <c:v>0.48561867283652732</c:v>
                </c:pt>
                <c:pt idx="1616">
                  <c:v>0.48548078858759713</c:v>
                </c:pt>
                <c:pt idx="1617">
                  <c:v>0.48534290433866789</c:v>
                </c:pt>
                <c:pt idx="1618">
                  <c:v>0.48520502008973493</c:v>
                </c:pt>
                <c:pt idx="1619">
                  <c:v>0.48368829335149854</c:v>
                </c:pt>
                <c:pt idx="1620">
                  <c:v>0.48355040910256814</c:v>
                </c:pt>
                <c:pt idx="1621">
                  <c:v>0.483412524853637</c:v>
                </c:pt>
                <c:pt idx="1622">
                  <c:v>0.48327464060470532</c:v>
                </c:pt>
                <c:pt idx="1623">
                  <c:v>0.48313675635577502</c:v>
                </c:pt>
                <c:pt idx="1624">
                  <c:v>0.48299887210684578</c:v>
                </c:pt>
                <c:pt idx="1625">
                  <c:v>0.48286098785791554</c:v>
                </c:pt>
                <c:pt idx="1626">
                  <c:v>0.48272310360898302</c:v>
                </c:pt>
                <c:pt idx="1627">
                  <c:v>0.48258521936005377</c:v>
                </c:pt>
                <c:pt idx="1628">
                  <c:v>0.48244733511112076</c:v>
                </c:pt>
                <c:pt idx="1629">
                  <c:v>0.48093060837288454</c:v>
                </c:pt>
                <c:pt idx="1630">
                  <c:v>0.48079272412395302</c:v>
                </c:pt>
                <c:pt idx="1631">
                  <c:v>0.48065483987502289</c:v>
                </c:pt>
                <c:pt idx="1632">
                  <c:v>0.48051695562609098</c:v>
                </c:pt>
                <c:pt idx="1633">
                  <c:v>0.48037907137716207</c:v>
                </c:pt>
                <c:pt idx="1634">
                  <c:v>0.48024118712823</c:v>
                </c:pt>
                <c:pt idx="1635">
                  <c:v>0.48010330287929898</c:v>
                </c:pt>
                <c:pt idx="1636">
                  <c:v>0.47996541863036801</c:v>
                </c:pt>
                <c:pt idx="1637">
                  <c:v>0.47982753438143738</c:v>
                </c:pt>
                <c:pt idx="1638">
                  <c:v>0.47968965013250697</c:v>
                </c:pt>
                <c:pt idx="1639">
                  <c:v>0.47817292339427125</c:v>
                </c:pt>
                <c:pt idx="1640">
                  <c:v>0.47803503914533779</c:v>
                </c:pt>
                <c:pt idx="1641">
                  <c:v>0.47789715489640799</c:v>
                </c:pt>
                <c:pt idx="1642">
                  <c:v>0.47775927064747697</c:v>
                </c:pt>
                <c:pt idx="1643">
                  <c:v>0.47762138639854701</c:v>
                </c:pt>
                <c:pt idx="1644">
                  <c:v>0.47748350214961754</c:v>
                </c:pt>
                <c:pt idx="1645">
                  <c:v>0.47734561790068641</c:v>
                </c:pt>
                <c:pt idx="1646">
                  <c:v>0.47720773365175401</c:v>
                </c:pt>
                <c:pt idx="1647">
                  <c:v>0.47706984940282332</c:v>
                </c:pt>
                <c:pt idx="1648">
                  <c:v>0.47693196515389413</c:v>
                </c:pt>
                <c:pt idx="1649">
                  <c:v>0.47527735416672379</c:v>
                </c:pt>
                <c:pt idx="1650">
                  <c:v>0.47513946991779432</c:v>
                </c:pt>
                <c:pt idx="1651">
                  <c:v>0.47500158566886413</c:v>
                </c:pt>
                <c:pt idx="1652">
                  <c:v>0.474863701419933</c:v>
                </c:pt>
                <c:pt idx="1653">
                  <c:v>0.47472581717100198</c:v>
                </c:pt>
                <c:pt idx="1654">
                  <c:v>0.47458793292207213</c:v>
                </c:pt>
                <c:pt idx="1655">
                  <c:v>0.47445004867314</c:v>
                </c:pt>
                <c:pt idx="1656">
                  <c:v>0.47431216442421054</c:v>
                </c:pt>
                <c:pt idx="1657">
                  <c:v>0.47417428017527913</c:v>
                </c:pt>
                <c:pt idx="1658">
                  <c:v>0.47251966918811095</c:v>
                </c:pt>
                <c:pt idx="1659">
                  <c:v>0.47238178493918054</c:v>
                </c:pt>
                <c:pt idx="1660">
                  <c:v>0.47224390069024902</c:v>
                </c:pt>
                <c:pt idx="1661">
                  <c:v>0.47210601644131711</c:v>
                </c:pt>
                <c:pt idx="1662">
                  <c:v>0.47196813219238698</c:v>
                </c:pt>
                <c:pt idx="1663">
                  <c:v>0.47183024794345813</c:v>
                </c:pt>
                <c:pt idx="1664">
                  <c:v>0.47169236369452638</c:v>
                </c:pt>
                <c:pt idx="1665">
                  <c:v>0.47155447944559498</c:v>
                </c:pt>
                <c:pt idx="1666">
                  <c:v>0.47141659519666601</c:v>
                </c:pt>
                <c:pt idx="1667">
                  <c:v>0.46976198420949689</c:v>
                </c:pt>
                <c:pt idx="1668">
                  <c:v>0.46962409996056637</c:v>
                </c:pt>
                <c:pt idx="1669">
                  <c:v>0.46948621571163601</c:v>
                </c:pt>
                <c:pt idx="1670">
                  <c:v>0.46934833146270438</c:v>
                </c:pt>
                <c:pt idx="1671">
                  <c:v>0.46921044721377297</c:v>
                </c:pt>
                <c:pt idx="1672">
                  <c:v>0.46907256296484467</c:v>
                </c:pt>
                <c:pt idx="1673">
                  <c:v>0.46893467871591232</c:v>
                </c:pt>
                <c:pt idx="1674">
                  <c:v>0.46879679446698103</c:v>
                </c:pt>
                <c:pt idx="1675">
                  <c:v>0.46865891021805101</c:v>
                </c:pt>
                <c:pt idx="1676">
                  <c:v>0.46700429923088355</c:v>
                </c:pt>
                <c:pt idx="1677">
                  <c:v>0.46686641498195236</c:v>
                </c:pt>
                <c:pt idx="1678">
                  <c:v>0.46672853073302001</c:v>
                </c:pt>
                <c:pt idx="1679">
                  <c:v>0.46659064648408999</c:v>
                </c:pt>
                <c:pt idx="1680">
                  <c:v>0.46645276223516013</c:v>
                </c:pt>
                <c:pt idx="1681">
                  <c:v>0.46631487798623</c:v>
                </c:pt>
                <c:pt idx="1682">
                  <c:v>0.46617699373729954</c:v>
                </c:pt>
                <c:pt idx="1683">
                  <c:v>0.46603910948836674</c:v>
                </c:pt>
                <c:pt idx="1684">
                  <c:v>0.46590122523943689</c:v>
                </c:pt>
                <c:pt idx="1685">
                  <c:v>0.46576334099050493</c:v>
                </c:pt>
                <c:pt idx="1686">
                  <c:v>0.46424661425226832</c:v>
                </c:pt>
                <c:pt idx="1687">
                  <c:v>0.46410873000333674</c:v>
                </c:pt>
                <c:pt idx="1688">
                  <c:v>0.46397084575440778</c:v>
                </c:pt>
                <c:pt idx="1689">
                  <c:v>0.46383296150547754</c:v>
                </c:pt>
                <c:pt idx="1690">
                  <c:v>0.46369507725654502</c:v>
                </c:pt>
                <c:pt idx="1691">
                  <c:v>0.46355719300761489</c:v>
                </c:pt>
                <c:pt idx="1692">
                  <c:v>0.46341930875868398</c:v>
                </c:pt>
                <c:pt idx="1693">
                  <c:v>0.46328142450975301</c:v>
                </c:pt>
                <c:pt idx="1694">
                  <c:v>0.463143540260822</c:v>
                </c:pt>
                <c:pt idx="1695">
                  <c:v>0.46300565601189075</c:v>
                </c:pt>
                <c:pt idx="1696">
                  <c:v>0.46148892927365626</c:v>
                </c:pt>
                <c:pt idx="1697">
                  <c:v>0.46135104502472302</c:v>
                </c:pt>
                <c:pt idx="1698">
                  <c:v>0.461213160775792</c:v>
                </c:pt>
                <c:pt idx="1699">
                  <c:v>0.46107527652686098</c:v>
                </c:pt>
                <c:pt idx="1700">
                  <c:v>0.46093739227793101</c:v>
                </c:pt>
                <c:pt idx="1701">
                  <c:v>0.46079950802899899</c:v>
                </c:pt>
                <c:pt idx="1702">
                  <c:v>0.46066162378006897</c:v>
                </c:pt>
                <c:pt idx="1703">
                  <c:v>0.46052373953113879</c:v>
                </c:pt>
                <c:pt idx="1704">
                  <c:v>0.46038585528220954</c:v>
                </c:pt>
                <c:pt idx="1705">
                  <c:v>0.46024797103327708</c:v>
                </c:pt>
                <c:pt idx="1706">
                  <c:v>0.45859336004610879</c:v>
                </c:pt>
                <c:pt idx="1707">
                  <c:v>0.45845547579717832</c:v>
                </c:pt>
                <c:pt idx="1708">
                  <c:v>0.45831759154824842</c:v>
                </c:pt>
                <c:pt idx="1709">
                  <c:v>0.45817970729931801</c:v>
                </c:pt>
                <c:pt idx="1710">
                  <c:v>0.45804182305038599</c:v>
                </c:pt>
                <c:pt idx="1711">
                  <c:v>0.45790393880145502</c:v>
                </c:pt>
                <c:pt idx="1712">
                  <c:v>0.45776605455252373</c:v>
                </c:pt>
                <c:pt idx="1713">
                  <c:v>0.45762817030359298</c:v>
                </c:pt>
                <c:pt idx="1714">
                  <c:v>0.45749028605466413</c:v>
                </c:pt>
                <c:pt idx="1715">
                  <c:v>0.45583567506749501</c:v>
                </c:pt>
                <c:pt idx="1716">
                  <c:v>0.45569779081856399</c:v>
                </c:pt>
                <c:pt idx="1717">
                  <c:v>0.45555990656963302</c:v>
                </c:pt>
                <c:pt idx="1718">
                  <c:v>0.45542202232070289</c:v>
                </c:pt>
                <c:pt idx="1719">
                  <c:v>0.45528413807177193</c:v>
                </c:pt>
                <c:pt idx="1720">
                  <c:v>0.45514625382284213</c:v>
                </c:pt>
                <c:pt idx="1721">
                  <c:v>0.45500836957391089</c:v>
                </c:pt>
                <c:pt idx="1722">
                  <c:v>0.45487048532498126</c:v>
                </c:pt>
                <c:pt idx="1723">
                  <c:v>0.45473260107604901</c:v>
                </c:pt>
                <c:pt idx="1724">
                  <c:v>0.45307799008888089</c:v>
                </c:pt>
                <c:pt idx="1725">
                  <c:v>0.45294010583995137</c:v>
                </c:pt>
                <c:pt idx="1726">
                  <c:v>0.45280222159101902</c:v>
                </c:pt>
                <c:pt idx="1727">
                  <c:v>0.45266433734208888</c:v>
                </c:pt>
                <c:pt idx="1728">
                  <c:v>0.45252645309315798</c:v>
                </c:pt>
                <c:pt idx="1729">
                  <c:v>0.45238856884422901</c:v>
                </c:pt>
                <c:pt idx="1730">
                  <c:v>0.45225068459529599</c:v>
                </c:pt>
                <c:pt idx="1731">
                  <c:v>0.45211280034636497</c:v>
                </c:pt>
                <c:pt idx="1732">
                  <c:v>0.45197491609743501</c:v>
                </c:pt>
                <c:pt idx="1733">
                  <c:v>0.45032030511026766</c:v>
                </c:pt>
                <c:pt idx="1734">
                  <c:v>0.45018242086133475</c:v>
                </c:pt>
                <c:pt idx="1735">
                  <c:v>0.45004453661240501</c:v>
                </c:pt>
                <c:pt idx="1736">
                  <c:v>0.44990665236347438</c:v>
                </c:pt>
                <c:pt idx="1737">
                  <c:v>0.44976876811454441</c:v>
                </c:pt>
                <c:pt idx="1738">
                  <c:v>0.44963088386561406</c:v>
                </c:pt>
                <c:pt idx="1739">
                  <c:v>0.44949299961668238</c:v>
                </c:pt>
                <c:pt idx="1740">
                  <c:v>0.44935511536775224</c:v>
                </c:pt>
                <c:pt idx="1741">
                  <c:v>0.44921723111882006</c:v>
                </c:pt>
                <c:pt idx="1742">
                  <c:v>0.44907934686989032</c:v>
                </c:pt>
                <c:pt idx="1743">
                  <c:v>0.44756262013165238</c:v>
                </c:pt>
                <c:pt idx="1744">
                  <c:v>0.44742473588272236</c:v>
                </c:pt>
                <c:pt idx="1745">
                  <c:v>0.44728685163379106</c:v>
                </c:pt>
                <c:pt idx="1746">
                  <c:v>0.44714896738486259</c:v>
                </c:pt>
                <c:pt idx="1747">
                  <c:v>0.44701108313592908</c:v>
                </c:pt>
                <c:pt idx="1748">
                  <c:v>0.44687319888699906</c:v>
                </c:pt>
                <c:pt idx="1749">
                  <c:v>0.44673531463806687</c:v>
                </c:pt>
                <c:pt idx="1750">
                  <c:v>0.44659743038913674</c:v>
                </c:pt>
                <c:pt idx="1751">
                  <c:v>0.44645954614020605</c:v>
                </c:pt>
                <c:pt idx="1752">
                  <c:v>0.44632166189127642</c:v>
                </c:pt>
                <c:pt idx="1753">
                  <c:v>0.44480493515303832</c:v>
                </c:pt>
                <c:pt idx="1754">
                  <c:v>0.44466705090410674</c:v>
                </c:pt>
                <c:pt idx="1755">
                  <c:v>0.44452916665517606</c:v>
                </c:pt>
                <c:pt idx="1756">
                  <c:v>0.44439128240624576</c:v>
                </c:pt>
                <c:pt idx="1757">
                  <c:v>0.44425339815731479</c:v>
                </c:pt>
                <c:pt idx="1758">
                  <c:v>0.44411551390838405</c:v>
                </c:pt>
                <c:pt idx="1759">
                  <c:v>0.44397762965945542</c:v>
                </c:pt>
                <c:pt idx="1760">
                  <c:v>0.44383974541052279</c:v>
                </c:pt>
                <c:pt idx="1761">
                  <c:v>0.44370186116159205</c:v>
                </c:pt>
                <c:pt idx="1762">
                  <c:v>0.44356397691266242</c:v>
                </c:pt>
                <c:pt idx="1763">
                  <c:v>0.44190936592549412</c:v>
                </c:pt>
                <c:pt idx="1764">
                  <c:v>0.44177148167656205</c:v>
                </c:pt>
                <c:pt idx="1765">
                  <c:v>0.44163359742763175</c:v>
                </c:pt>
                <c:pt idx="1766">
                  <c:v>0.44149571317870107</c:v>
                </c:pt>
                <c:pt idx="1767">
                  <c:v>0.44135782892977038</c:v>
                </c:pt>
                <c:pt idx="1768">
                  <c:v>0.4412199446808403</c:v>
                </c:pt>
                <c:pt idx="1769">
                  <c:v>0.44108206043190906</c:v>
                </c:pt>
                <c:pt idx="1770">
                  <c:v>0.44094417618297838</c:v>
                </c:pt>
                <c:pt idx="1771">
                  <c:v>0.44080629193404908</c:v>
                </c:pt>
                <c:pt idx="1772">
                  <c:v>0.43915168094688001</c:v>
                </c:pt>
                <c:pt idx="1773">
                  <c:v>0.43901379669794954</c:v>
                </c:pt>
                <c:pt idx="1774">
                  <c:v>0.43887591244901814</c:v>
                </c:pt>
                <c:pt idx="1775">
                  <c:v>0.438738028200087</c:v>
                </c:pt>
                <c:pt idx="1776">
                  <c:v>0.43860014395115632</c:v>
                </c:pt>
                <c:pt idx="1777">
                  <c:v>0.43846225970222613</c:v>
                </c:pt>
                <c:pt idx="1778">
                  <c:v>0.43832437545329678</c:v>
                </c:pt>
                <c:pt idx="1779">
                  <c:v>0.43818649120436642</c:v>
                </c:pt>
                <c:pt idx="1780">
                  <c:v>0.43804860695543413</c:v>
                </c:pt>
                <c:pt idx="1781">
                  <c:v>0.43639399596826678</c:v>
                </c:pt>
                <c:pt idx="1782">
                  <c:v>0.43625611171933398</c:v>
                </c:pt>
                <c:pt idx="1783">
                  <c:v>0.43611822747040413</c:v>
                </c:pt>
                <c:pt idx="1784">
                  <c:v>0.43598034322147478</c:v>
                </c:pt>
                <c:pt idx="1785">
                  <c:v>0.43584245897254337</c:v>
                </c:pt>
                <c:pt idx="1786">
                  <c:v>0.43570457472361213</c:v>
                </c:pt>
                <c:pt idx="1787">
                  <c:v>0.43556669047468266</c:v>
                </c:pt>
                <c:pt idx="1788">
                  <c:v>0.43542880622575225</c:v>
                </c:pt>
                <c:pt idx="1789">
                  <c:v>0.43529092197682001</c:v>
                </c:pt>
                <c:pt idx="1790">
                  <c:v>0.43363631098965277</c:v>
                </c:pt>
                <c:pt idx="1791">
                  <c:v>0.43349842674071998</c:v>
                </c:pt>
                <c:pt idx="1792">
                  <c:v>0.43336054249178901</c:v>
                </c:pt>
                <c:pt idx="1793">
                  <c:v>0.43322265824285966</c:v>
                </c:pt>
                <c:pt idx="1794">
                  <c:v>0.43308477399392997</c:v>
                </c:pt>
                <c:pt idx="1795">
                  <c:v>0.43294688974499901</c:v>
                </c:pt>
                <c:pt idx="1796">
                  <c:v>0.43280900549606632</c:v>
                </c:pt>
                <c:pt idx="1797">
                  <c:v>0.43267112124713608</c:v>
                </c:pt>
                <c:pt idx="1798">
                  <c:v>0.43253323699820501</c:v>
                </c:pt>
                <c:pt idx="1799">
                  <c:v>0.43087862601103638</c:v>
                </c:pt>
                <c:pt idx="1800">
                  <c:v>0.43074074176210608</c:v>
                </c:pt>
                <c:pt idx="1801">
                  <c:v>0.43060285751317501</c:v>
                </c:pt>
                <c:pt idx="1802">
                  <c:v>0.43046497326424743</c:v>
                </c:pt>
                <c:pt idx="1803">
                  <c:v>0.43032708901531513</c:v>
                </c:pt>
                <c:pt idx="1804">
                  <c:v>0.430189204766383</c:v>
                </c:pt>
                <c:pt idx="1805">
                  <c:v>0.43005132051745198</c:v>
                </c:pt>
                <c:pt idx="1806">
                  <c:v>0.42991343626852202</c:v>
                </c:pt>
                <c:pt idx="1807">
                  <c:v>0.429775552019591</c:v>
                </c:pt>
                <c:pt idx="1808">
                  <c:v>0.42963766777066142</c:v>
                </c:pt>
                <c:pt idx="1809">
                  <c:v>0.42812094103242354</c:v>
                </c:pt>
                <c:pt idx="1810">
                  <c:v>0.42798305678349102</c:v>
                </c:pt>
                <c:pt idx="1811">
                  <c:v>0.42784517253456189</c:v>
                </c:pt>
                <c:pt idx="1812">
                  <c:v>0.42770728828562998</c:v>
                </c:pt>
                <c:pt idx="1813">
                  <c:v>0.42756940403669902</c:v>
                </c:pt>
                <c:pt idx="1814">
                  <c:v>0.42743151978776989</c:v>
                </c:pt>
                <c:pt idx="1815">
                  <c:v>0.42729363553883776</c:v>
                </c:pt>
                <c:pt idx="1816">
                  <c:v>0.42715575128990813</c:v>
                </c:pt>
                <c:pt idx="1817">
                  <c:v>0.42701786704097766</c:v>
                </c:pt>
                <c:pt idx="1818">
                  <c:v>0.4268799827920482</c:v>
                </c:pt>
                <c:pt idx="1819">
                  <c:v>0.42522537180487907</c:v>
                </c:pt>
                <c:pt idx="1820">
                  <c:v>0.42508748755594866</c:v>
                </c:pt>
                <c:pt idx="1821">
                  <c:v>0.42494960330701737</c:v>
                </c:pt>
                <c:pt idx="1822">
                  <c:v>0.42481171905808601</c:v>
                </c:pt>
                <c:pt idx="1823">
                  <c:v>0.42467383480915538</c:v>
                </c:pt>
                <c:pt idx="1824">
                  <c:v>0.42453595056022375</c:v>
                </c:pt>
                <c:pt idx="1825">
                  <c:v>0.42439806631129401</c:v>
                </c:pt>
                <c:pt idx="1826">
                  <c:v>0.42426018206236232</c:v>
                </c:pt>
                <c:pt idx="1827">
                  <c:v>0.42412229781343325</c:v>
                </c:pt>
                <c:pt idx="1828">
                  <c:v>0.42246768682626401</c:v>
                </c:pt>
                <c:pt idx="1829">
                  <c:v>0.42232980257733332</c:v>
                </c:pt>
                <c:pt idx="1830">
                  <c:v>0.42219191832840208</c:v>
                </c:pt>
                <c:pt idx="1831">
                  <c:v>0.42205403407947201</c:v>
                </c:pt>
                <c:pt idx="1832">
                  <c:v>0.42191614983054154</c:v>
                </c:pt>
                <c:pt idx="1833">
                  <c:v>0.42177826558161113</c:v>
                </c:pt>
                <c:pt idx="1834">
                  <c:v>0.42164038133268095</c:v>
                </c:pt>
                <c:pt idx="1835">
                  <c:v>0.42150249708374954</c:v>
                </c:pt>
                <c:pt idx="1836">
                  <c:v>0.42136461283481902</c:v>
                </c:pt>
                <c:pt idx="1837">
                  <c:v>0.419710001847651</c:v>
                </c:pt>
                <c:pt idx="1838">
                  <c:v>0.41957211759871832</c:v>
                </c:pt>
                <c:pt idx="1839">
                  <c:v>0.41943423334978913</c:v>
                </c:pt>
                <c:pt idx="1840">
                  <c:v>0.41929634910085789</c:v>
                </c:pt>
                <c:pt idx="1841">
                  <c:v>0.41915846485192598</c:v>
                </c:pt>
                <c:pt idx="1842">
                  <c:v>0.41902058060299713</c:v>
                </c:pt>
                <c:pt idx="1843">
                  <c:v>0.41888269635406766</c:v>
                </c:pt>
                <c:pt idx="1844">
                  <c:v>0.41874481210513376</c:v>
                </c:pt>
                <c:pt idx="1845">
                  <c:v>0.41860692785620413</c:v>
                </c:pt>
                <c:pt idx="1846">
                  <c:v>0.41695231686903589</c:v>
                </c:pt>
                <c:pt idx="1847">
                  <c:v>0.41681443262010398</c:v>
                </c:pt>
                <c:pt idx="1848">
                  <c:v>0.41667654837117302</c:v>
                </c:pt>
                <c:pt idx="1849">
                  <c:v>0.41653866412224466</c:v>
                </c:pt>
                <c:pt idx="1850">
                  <c:v>0.41640077987331336</c:v>
                </c:pt>
                <c:pt idx="1851">
                  <c:v>0.41626289562438201</c:v>
                </c:pt>
                <c:pt idx="1852">
                  <c:v>0.41612501137545266</c:v>
                </c:pt>
                <c:pt idx="1853">
                  <c:v>0.41598712712651997</c:v>
                </c:pt>
                <c:pt idx="1854">
                  <c:v>0.41584924287758901</c:v>
                </c:pt>
                <c:pt idx="1855">
                  <c:v>0.41419463189042138</c:v>
                </c:pt>
                <c:pt idx="1856">
                  <c:v>0.41405674764148998</c:v>
                </c:pt>
                <c:pt idx="1857">
                  <c:v>0.41391886339256168</c:v>
                </c:pt>
                <c:pt idx="1858">
                  <c:v>0.41378097914363055</c:v>
                </c:pt>
                <c:pt idx="1859">
                  <c:v>0.41364309489469808</c:v>
                </c:pt>
                <c:pt idx="1860">
                  <c:v>0.41350521064576701</c:v>
                </c:pt>
                <c:pt idx="1861">
                  <c:v>0.41336732639683732</c:v>
                </c:pt>
                <c:pt idx="1862">
                  <c:v>0.41322944214790602</c:v>
                </c:pt>
                <c:pt idx="1863">
                  <c:v>0.413091557898975</c:v>
                </c:pt>
                <c:pt idx="1864">
                  <c:v>0.41295367365004554</c:v>
                </c:pt>
                <c:pt idx="1865">
                  <c:v>0.41143694691180732</c:v>
                </c:pt>
                <c:pt idx="1866">
                  <c:v>0.41129906266287602</c:v>
                </c:pt>
                <c:pt idx="1867">
                  <c:v>0.41116117841394501</c:v>
                </c:pt>
                <c:pt idx="1868">
                  <c:v>0.41102329416501532</c:v>
                </c:pt>
                <c:pt idx="1869">
                  <c:v>0.41088540991608513</c:v>
                </c:pt>
                <c:pt idx="1870">
                  <c:v>0.410747525667153</c:v>
                </c:pt>
                <c:pt idx="1871">
                  <c:v>0.41060964141822193</c:v>
                </c:pt>
                <c:pt idx="1872">
                  <c:v>0.41047175716929313</c:v>
                </c:pt>
                <c:pt idx="1873">
                  <c:v>0.41033387292036189</c:v>
                </c:pt>
                <c:pt idx="1874">
                  <c:v>0.41019598867142976</c:v>
                </c:pt>
                <c:pt idx="1875">
                  <c:v>0.40854137768426313</c:v>
                </c:pt>
                <c:pt idx="1876">
                  <c:v>0.408403493435331</c:v>
                </c:pt>
                <c:pt idx="1877">
                  <c:v>0.40826560918639976</c:v>
                </c:pt>
                <c:pt idx="1878">
                  <c:v>0.40812772493747113</c:v>
                </c:pt>
                <c:pt idx="1879">
                  <c:v>0.407989840688539</c:v>
                </c:pt>
                <c:pt idx="1880">
                  <c:v>0.40785195643960798</c:v>
                </c:pt>
                <c:pt idx="1881">
                  <c:v>0.40771407219067901</c:v>
                </c:pt>
                <c:pt idx="1882">
                  <c:v>0.40757618794174866</c:v>
                </c:pt>
                <c:pt idx="1883">
                  <c:v>0.40743830369281736</c:v>
                </c:pt>
                <c:pt idx="1884">
                  <c:v>0.40578369270564901</c:v>
                </c:pt>
                <c:pt idx="1885">
                  <c:v>0.40564580845671599</c:v>
                </c:pt>
                <c:pt idx="1886">
                  <c:v>0.40550792420778597</c:v>
                </c:pt>
                <c:pt idx="1887">
                  <c:v>0.40537003995885701</c:v>
                </c:pt>
                <c:pt idx="1888">
                  <c:v>0.40523215570992499</c:v>
                </c:pt>
                <c:pt idx="1889">
                  <c:v>0.40509427146099408</c:v>
                </c:pt>
                <c:pt idx="1890">
                  <c:v>0.40495638721206501</c:v>
                </c:pt>
                <c:pt idx="1891">
                  <c:v>0.40481850296313232</c:v>
                </c:pt>
                <c:pt idx="1892">
                  <c:v>0.40468061871420313</c:v>
                </c:pt>
                <c:pt idx="1893">
                  <c:v>0.40302600772703401</c:v>
                </c:pt>
                <c:pt idx="1894">
                  <c:v>0.40288812347810332</c:v>
                </c:pt>
                <c:pt idx="1895">
                  <c:v>0.40275023922917202</c:v>
                </c:pt>
                <c:pt idx="1896">
                  <c:v>0.402612354980242</c:v>
                </c:pt>
                <c:pt idx="1897">
                  <c:v>0.40247447073131098</c:v>
                </c:pt>
                <c:pt idx="1898">
                  <c:v>0.40233658648238002</c:v>
                </c:pt>
                <c:pt idx="1899">
                  <c:v>0.40219870223344989</c:v>
                </c:pt>
                <c:pt idx="1900">
                  <c:v>0.40206081798451954</c:v>
                </c:pt>
                <c:pt idx="1901">
                  <c:v>0.40192293373558913</c:v>
                </c:pt>
                <c:pt idx="1902">
                  <c:v>0.400268322748419</c:v>
                </c:pt>
                <c:pt idx="1903">
                  <c:v>0.40013043849948893</c:v>
                </c:pt>
                <c:pt idx="1904">
                  <c:v>0.39999255425055913</c:v>
                </c:pt>
                <c:pt idx="1905">
                  <c:v>0.39985467000162878</c:v>
                </c:pt>
                <c:pt idx="1906">
                  <c:v>0.39971678575269926</c:v>
                </c:pt>
                <c:pt idx="1907">
                  <c:v>0.39957890150376807</c:v>
                </c:pt>
                <c:pt idx="1908">
                  <c:v>0.39944101725483666</c:v>
                </c:pt>
                <c:pt idx="1909">
                  <c:v>0.39930313300590536</c:v>
                </c:pt>
                <c:pt idx="1910">
                  <c:v>0.39916524875697301</c:v>
                </c:pt>
                <c:pt idx="1911">
                  <c:v>0.39751063776980766</c:v>
                </c:pt>
                <c:pt idx="1912">
                  <c:v>0.39737275352087625</c:v>
                </c:pt>
                <c:pt idx="1913">
                  <c:v>0.39723486927194601</c:v>
                </c:pt>
                <c:pt idx="1914">
                  <c:v>0.39709698502301466</c:v>
                </c:pt>
                <c:pt idx="1915">
                  <c:v>0.39695910077408336</c:v>
                </c:pt>
                <c:pt idx="1916">
                  <c:v>0.39682121652515301</c:v>
                </c:pt>
                <c:pt idx="1917">
                  <c:v>0.39668333227622132</c:v>
                </c:pt>
                <c:pt idx="1918">
                  <c:v>0.39654544802729008</c:v>
                </c:pt>
                <c:pt idx="1919">
                  <c:v>0.39640756377836101</c:v>
                </c:pt>
                <c:pt idx="1920">
                  <c:v>0.39475295279119099</c:v>
                </c:pt>
                <c:pt idx="1921">
                  <c:v>0.39461506854226136</c:v>
                </c:pt>
                <c:pt idx="1922">
                  <c:v>0.39447718429333101</c:v>
                </c:pt>
                <c:pt idx="1923">
                  <c:v>0.39433930004439932</c:v>
                </c:pt>
                <c:pt idx="1924">
                  <c:v>0.39420141579546913</c:v>
                </c:pt>
                <c:pt idx="1925">
                  <c:v>0.394063531546538</c:v>
                </c:pt>
                <c:pt idx="1926">
                  <c:v>0.39392564729760959</c:v>
                </c:pt>
                <c:pt idx="1927">
                  <c:v>0.39378776304867802</c:v>
                </c:pt>
                <c:pt idx="1928">
                  <c:v>0.39364987879974678</c:v>
                </c:pt>
                <c:pt idx="1929">
                  <c:v>0.39351199455081548</c:v>
                </c:pt>
                <c:pt idx="1930">
                  <c:v>0.39185738356364802</c:v>
                </c:pt>
                <c:pt idx="1931">
                  <c:v>0.39171949931471678</c:v>
                </c:pt>
                <c:pt idx="1932">
                  <c:v>0.39158161506578654</c:v>
                </c:pt>
                <c:pt idx="1933">
                  <c:v>0.39144373081685513</c:v>
                </c:pt>
                <c:pt idx="1934">
                  <c:v>0.39130584656792389</c:v>
                </c:pt>
                <c:pt idx="1935">
                  <c:v>0.39116796231899437</c:v>
                </c:pt>
                <c:pt idx="1936">
                  <c:v>0.39103007807006313</c:v>
                </c:pt>
                <c:pt idx="1937">
                  <c:v>0.39089219382113138</c:v>
                </c:pt>
                <c:pt idx="1938">
                  <c:v>0.39075430957219998</c:v>
                </c:pt>
                <c:pt idx="1939">
                  <c:v>0.38909969858503202</c:v>
                </c:pt>
                <c:pt idx="1940">
                  <c:v>0.38896181433610189</c:v>
                </c:pt>
                <c:pt idx="1941">
                  <c:v>0.38882393008717236</c:v>
                </c:pt>
                <c:pt idx="1942">
                  <c:v>0.38868604583824201</c:v>
                </c:pt>
                <c:pt idx="1943">
                  <c:v>0.38854816158931066</c:v>
                </c:pt>
                <c:pt idx="1944">
                  <c:v>0.38841027734038097</c:v>
                </c:pt>
                <c:pt idx="1945">
                  <c:v>0.38827239309145001</c:v>
                </c:pt>
                <c:pt idx="1946">
                  <c:v>0.38813450884251732</c:v>
                </c:pt>
                <c:pt idx="1947">
                  <c:v>0.38799662459358608</c:v>
                </c:pt>
                <c:pt idx="1948">
                  <c:v>0.38634201360641901</c:v>
                </c:pt>
                <c:pt idx="1949">
                  <c:v>0.38620412935748855</c:v>
                </c:pt>
                <c:pt idx="1950">
                  <c:v>0.38606624510855742</c:v>
                </c:pt>
                <c:pt idx="1951">
                  <c:v>0.38592836085962867</c:v>
                </c:pt>
                <c:pt idx="1952">
                  <c:v>0.38579047661069532</c:v>
                </c:pt>
                <c:pt idx="1953">
                  <c:v>0.38565259236176513</c:v>
                </c:pt>
                <c:pt idx="1954">
                  <c:v>0.38551470811283589</c:v>
                </c:pt>
                <c:pt idx="1955">
                  <c:v>0.38537682386390559</c:v>
                </c:pt>
                <c:pt idx="1956">
                  <c:v>0.38523893961497313</c:v>
                </c:pt>
                <c:pt idx="1957">
                  <c:v>0.383584328627806</c:v>
                </c:pt>
                <c:pt idx="1958">
                  <c:v>0.38344644437887454</c:v>
                </c:pt>
                <c:pt idx="1959">
                  <c:v>0.38330856012994502</c:v>
                </c:pt>
                <c:pt idx="1960">
                  <c:v>0.38317067588101378</c:v>
                </c:pt>
                <c:pt idx="1961">
                  <c:v>0.38303279163208254</c:v>
                </c:pt>
                <c:pt idx="1962">
                  <c:v>0.38289490738315207</c:v>
                </c:pt>
                <c:pt idx="1963">
                  <c:v>0.38275702313422089</c:v>
                </c:pt>
                <c:pt idx="1964">
                  <c:v>0.38261913888528898</c:v>
                </c:pt>
                <c:pt idx="1965">
                  <c:v>0.38248125463635801</c:v>
                </c:pt>
                <c:pt idx="1966">
                  <c:v>0.38082664364919178</c:v>
                </c:pt>
                <c:pt idx="1967">
                  <c:v>0.38068875940026037</c:v>
                </c:pt>
                <c:pt idx="1968">
                  <c:v>0.38055087515132913</c:v>
                </c:pt>
                <c:pt idx="1969">
                  <c:v>0.38041299090239877</c:v>
                </c:pt>
                <c:pt idx="1970">
                  <c:v>0.38027510665346698</c:v>
                </c:pt>
                <c:pt idx="1971">
                  <c:v>0.38013722240453579</c:v>
                </c:pt>
                <c:pt idx="1972">
                  <c:v>0.37999933815560538</c:v>
                </c:pt>
                <c:pt idx="1973">
                  <c:v>0.37986145390667636</c:v>
                </c:pt>
                <c:pt idx="1974">
                  <c:v>0.37972356965774601</c:v>
                </c:pt>
                <c:pt idx="1975">
                  <c:v>0.37793107442164497</c:v>
                </c:pt>
                <c:pt idx="1976">
                  <c:v>0.37779319017271401</c:v>
                </c:pt>
                <c:pt idx="1977">
                  <c:v>0.37765530592378332</c:v>
                </c:pt>
                <c:pt idx="1978">
                  <c:v>0.37751742167485508</c:v>
                </c:pt>
                <c:pt idx="1979">
                  <c:v>0.37737953742592301</c:v>
                </c:pt>
                <c:pt idx="1980">
                  <c:v>0.37724165317699099</c:v>
                </c:pt>
                <c:pt idx="1981">
                  <c:v>0.37710376892806113</c:v>
                </c:pt>
                <c:pt idx="1982">
                  <c:v>0.37696588467913</c:v>
                </c:pt>
                <c:pt idx="1983">
                  <c:v>0.37517338944303102</c:v>
                </c:pt>
                <c:pt idx="1984">
                  <c:v>0.375035505194101</c:v>
                </c:pt>
                <c:pt idx="1985">
                  <c:v>0.37489762094516932</c:v>
                </c:pt>
                <c:pt idx="1986">
                  <c:v>0.37475973669623774</c:v>
                </c:pt>
                <c:pt idx="1987">
                  <c:v>0.374621852447308</c:v>
                </c:pt>
                <c:pt idx="1988">
                  <c:v>0.37448396819837854</c:v>
                </c:pt>
                <c:pt idx="1989">
                  <c:v>0.37434608394944868</c:v>
                </c:pt>
                <c:pt idx="1990">
                  <c:v>0.37420819970051589</c:v>
                </c:pt>
                <c:pt idx="1991">
                  <c:v>0.37407031545158498</c:v>
                </c:pt>
                <c:pt idx="1992">
                  <c:v>0.37241570446441713</c:v>
                </c:pt>
                <c:pt idx="1993">
                  <c:v>0.37227782021548689</c:v>
                </c:pt>
                <c:pt idx="1994">
                  <c:v>0.37213993596655498</c:v>
                </c:pt>
                <c:pt idx="1995">
                  <c:v>0.37200205171762513</c:v>
                </c:pt>
                <c:pt idx="1996">
                  <c:v>0.37186416746869566</c:v>
                </c:pt>
                <c:pt idx="1997">
                  <c:v>0.37172628321976525</c:v>
                </c:pt>
                <c:pt idx="1998">
                  <c:v>0.37158839897083401</c:v>
                </c:pt>
                <c:pt idx="1999">
                  <c:v>0.37145051472190138</c:v>
                </c:pt>
                <c:pt idx="2000">
                  <c:v>0.37131263047297236</c:v>
                </c:pt>
                <c:pt idx="2001">
                  <c:v>0.36965801948580307</c:v>
                </c:pt>
                <c:pt idx="2002">
                  <c:v>0.36952013523687366</c:v>
                </c:pt>
                <c:pt idx="2003">
                  <c:v>0.36938225098794308</c:v>
                </c:pt>
                <c:pt idx="2004">
                  <c:v>0.36924436673901101</c:v>
                </c:pt>
                <c:pt idx="2005">
                  <c:v>0.36910648249007932</c:v>
                </c:pt>
                <c:pt idx="2006">
                  <c:v>0.36896859824115041</c:v>
                </c:pt>
                <c:pt idx="2007">
                  <c:v>0.36883071399222001</c:v>
                </c:pt>
                <c:pt idx="2008">
                  <c:v>0.36869282974328732</c:v>
                </c:pt>
                <c:pt idx="2009">
                  <c:v>0.36855494549435713</c:v>
                </c:pt>
                <c:pt idx="2010">
                  <c:v>0.36690033450718801</c:v>
                </c:pt>
                <c:pt idx="2011">
                  <c:v>0.36676245025825732</c:v>
                </c:pt>
                <c:pt idx="2012">
                  <c:v>0.36662456600932813</c:v>
                </c:pt>
                <c:pt idx="2013">
                  <c:v>0.366486681760398</c:v>
                </c:pt>
                <c:pt idx="2014">
                  <c:v>0.36634879751146654</c:v>
                </c:pt>
                <c:pt idx="2015">
                  <c:v>0.36621091326253613</c:v>
                </c:pt>
                <c:pt idx="2016">
                  <c:v>0.36607302901360489</c:v>
                </c:pt>
                <c:pt idx="2017">
                  <c:v>0.36593514476467298</c:v>
                </c:pt>
                <c:pt idx="2018">
                  <c:v>0.36579726051574202</c:v>
                </c:pt>
                <c:pt idx="2019">
                  <c:v>0.364142649528574</c:v>
                </c:pt>
                <c:pt idx="2020">
                  <c:v>0.36400476527964615</c:v>
                </c:pt>
                <c:pt idx="2021">
                  <c:v>0.36386688103071507</c:v>
                </c:pt>
                <c:pt idx="2022">
                  <c:v>0.36372899678178289</c:v>
                </c:pt>
                <c:pt idx="2023">
                  <c:v>0.36359111253285098</c:v>
                </c:pt>
                <c:pt idx="2024">
                  <c:v>0.36345322828392002</c:v>
                </c:pt>
                <c:pt idx="2025">
                  <c:v>0.36331534403499038</c:v>
                </c:pt>
                <c:pt idx="2026">
                  <c:v>0.36317745978605898</c:v>
                </c:pt>
                <c:pt idx="2027">
                  <c:v>0.36303957553712801</c:v>
                </c:pt>
                <c:pt idx="2028">
                  <c:v>0.36124708030102876</c:v>
                </c:pt>
                <c:pt idx="2029">
                  <c:v>0.36110919605209801</c:v>
                </c:pt>
                <c:pt idx="2030">
                  <c:v>0.36097131180316838</c:v>
                </c:pt>
                <c:pt idx="2031">
                  <c:v>0.36083342755423697</c:v>
                </c:pt>
                <c:pt idx="2032">
                  <c:v>0.36069554330530601</c:v>
                </c:pt>
                <c:pt idx="2033">
                  <c:v>0.36055765905637599</c:v>
                </c:pt>
                <c:pt idx="2034">
                  <c:v>0.36041977480744708</c:v>
                </c:pt>
                <c:pt idx="2035">
                  <c:v>0.36028189055851401</c:v>
                </c:pt>
                <c:pt idx="2036">
                  <c:v>0.35848939532241708</c:v>
                </c:pt>
                <c:pt idx="2037">
                  <c:v>0.35835151107348501</c:v>
                </c:pt>
                <c:pt idx="2038">
                  <c:v>0.35821362682455332</c:v>
                </c:pt>
                <c:pt idx="2039">
                  <c:v>0.35807574257562302</c:v>
                </c:pt>
                <c:pt idx="2040">
                  <c:v>0.357937858326692</c:v>
                </c:pt>
                <c:pt idx="2041">
                  <c:v>0.35779997407776098</c:v>
                </c:pt>
                <c:pt idx="2042">
                  <c:v>0.35766208982883213</c:v>
                </c:pt>
                <c:pt idx="2043">
                  <c:v>0.35752420557990178</c:v>
                </c:pt>
                <c:pt idx="2044">
                  <c:v>0.35738632133097137</c:v>
                </c:pt>
                <c:pt idx="2045">
                  <c:v>0.35573171034380102</c:v>
                </c:pt>
                <c:pt idx="2046">
                  <c:v>0.35559382609487089</c:v>
                </c:pt>
                <c:pt idx="2047">
                  <c:v>0.35545594184593898</c:v>
                </c:pt>
                <c:pt idx="2048">
                  <c:v>0.35531805759701013</c:v>
                </c:pt>
                <c:pt idx="2049">
                  <c:v>0.35518017334807978</c:v>
                </c:pt>
                <c:pt idx="2050">
                  <c:v>0.35504228909914837</c:v>
                </c:pt>
                <c:pt idx="2051">
                  <c:v>0.35490440485021812</c:v>
                </c:pt>
                <c:pt idx="2052">
                  <c:v>0.354766520601286</c:v>
                </c:pt>
                <c:pt idx="2053">
                  <c:v>0.35462863635235636</c:v>
                </c:pt>
                <c:pt idx="2054">
                  <c:v>0.35297402536518813</c:v>
                </c:pt>
                <c:pt idx="2055">
                  <c:v>0.35283614111625689</c:v>
                </c:pt>
                <c:pt idx="2056">
                  <c:v>0.35269825686732476</c:v>
                </c:pt>
                <c:pt idx="2057">
                  <c:v>0.35256037261839401</c:v>
                </c:pt>
                <c:pt idx="2058">
                  <c:v>0.3524224883694666</c:v>
                </c:pt>
                <c:pt idx="2059">
                  <c:v>0.35228460412053297</c:v>
                </c:pt>
                <c:pt idx="2060">
                  <c:v>0.35214671987160301</c:v>
                </c:pt>
                <c:pt idx="2061">
                  <c:v>0.35200883562267354</c:v>
                </c:pt>
                <c:pt idx="2062">
                  <c:v>0.35187095137374308</c:v>
                </c:pt>
                <c:pt idx="2063">
                  <c:v>0.35021634038657201</c:v>
                </c:pt>
                <c:pt idx="2064">
                  <c:v>0.35007845613764355</c:v>
                </c:pt>
                <c:pt idx="2065">
                  <c:v>0.34994057188871242</c:v>
                </c:pt>
                <c:pt idx="2066">
                  <c:v>0.34980268763978201</c:v>
                </c:pt>
                <c:pt idx="2067">
                  <c:v>0.3496648033908526</c:v>
                </c:pt>
                <c:pt idx="2068">
                  <c:v>0.34952691914192024</c:v>
                </c:pt>
                <c:pt idx="2069">
                  <c:v>0.34938903489298906</c:v>
                </c:pt>
                <c:pt idx="2070">
                  <c:v>0.34925115064405793</c:v>
                </c:pt>
                <c:pt idx="2071">
                  <c:v>0.34911326639512708</c:v>
                </c:pt>
                <c:pt idx="2072">
                  <c:v>0.34745865540795906</c:v>
                </c:pt>
                <c:pt idx="2073">
                  <c:v>0.34732077115903059</c:v>
                </c:pt>
                <c:pt idx="2074">
                  <c:v>0.34718288691009824</c:v>
                </c:pt>
                <c:pt idx="2075">
                  <c:v>0.34704500266116517</c:v>
                </c:pt>
                <c:pt idx="2076">
                  <c:v>0.34690711841223493</c:v>
                </c:pt>
                <c:pt idx="2077">
                  <c:v>0.34676923416330474</c:v>
                </c:pt>
                <c:pt idx="2078">
                  <c:v>0.34663134991437405</c:v>
                </c:pt>
                <c:pt idx="2079">
                  <c:v>0.34649346566544442</c:v>
                </c:pt>
                <c:pt idx="2080">
                  <c:v>0.34635558141651207</c:v>
                </c:pt>
                <c:pt idx="2081">
                  <c:v>0.34456308618041331</c:v>
                </c:pt>
                <c:pt idx="2082">
                  <c:v>0.34442520193148424</c:v>
                </c:pt>
                <c:pt idx="2083">
                  <c:v>0.34428731768255288</c:v>
                </c:pt>
                <c:pt idx="2084">
                  <c:v>0.34414943343362076</c:v>
                </c:pt>
                <c:pt idx="2085">
                  <c:v>0.34401154918469207</c:v>
                </c:pt>
                <c:pt idx="2086">
                  <c:v>0.34387366493576177</c:v>
                </c:pt>
                <c:pt idx="2087">
                  <c:v>0.34373578068682875</c:v>
                </c:pt>
                <c:pt idx="2088">
                  <c:v>0.34359789643789806</c:v>
                </c:pt>
                <c:pt idx="2089">
                  <c:v>0.34180540120179931</c:v>
                </c:pt>
                <c:pt idx="2090">
                  <c:v>0.34166751695287007</c:v>
                </c:pt>
                <c:pt idx="2091">
                  <c:v>0.34152963270393805</c:v>
                </c:pt>
                <c:pt idx="2092">
                  <c:v>0.34139174845500703</c:v>
                </c:pt>
                <c:pt idx="2093">
                  <c:v>0.34125386420607606</c:v>
                </c:pt>
                <c:pt idx="2094">
                  <c:v>0.34111597995714754</c:v>
                </c:pt>
                <c:pt idx="2095">
                  <c:v>0.34097809570821624</c:v>
                </c:pt>
                <c:pt idx="2096">
                  <c:v>0.34084021145928506</c:v>
                </c:pt>
                <c:pt idx="2097">
                  <c:v>0.33904771622318502</c:v>
                </c:pt>
                <c:pt idx="2098">
                  <c:v>0.33890983197425667</c:v>
                </c:pt>
                <c:pt idx="2099">
                  <c:v>0.33877194772532432</c:v>
                </c:pt>
                <c:pt idx="2100">
                  <c:v>0.33863406347639302</c:v>
                </c:pt>
                <c:pt idx="2101">
                  <c:v>0.33849617922746467</c:v>
                </c:pt>
                <c:pt idx="2102">
                  <c:v>0.33835829497853348</c:v>
                </c:pt>
                <c:pt idx="2103">
                  <c:v>0.33822041072960307</c:v>
                </c:pt>
                <c:pt idx="2104">
                  <c:v>0.33808252648067177</c:v>
                </c:pt>
                <c:pt idx="2105">
                  <c:v>0.33794464223173898</c:v>
                </c:pt>
                <c:pt idx="2106">
                  <c:v>0.33629003124457213</c:v>
                </c:pt>
                <c:pt idx="2107">
                  <c:v>0.33615214699564178</c:v>
                </c:pt>
                <c:pt idx="2108">
                  <c:v>0.33601426274671137</c:v>
                </c:pt>
                <c:pt idx="2109">
                  <c:v>0.33587637849778107</c:v>
                </c:pt>
                <c:pt idx="2110">
                  <c:v>0.33573849424884966</c:v>
                </c:pt>
                <c:pt idx="2111">
                  <c:v>0.33560060999991925</c:v>
                </c:pt>
                <c:pt idx="2112">
                  <c:v>0.33546272575098901</c:v>
                </c:pt>
                <c:pt idx="2113">
                  <c:v>0.3353248415020586</c:v>
                </c:pt>
                <c:pt idx="2114">
                  <c:v>0.33518695725312636</c:v>
                </c:pt>
                <c:pt idx="2115">
                  <c:v>0.33353234626595801</c:v>
                </c:pt>
                <c:pt idx="2116">
                  <c:v>0.33339446201702766</c:v>
                </c:pt>
                <c:pt idx="2117">
                  <c:v>0.33325657776809636</c:v>
                </c:pt>
                <c:pt idx="2118">
                  <c:v>0.33311869351916701</c:v>
                </c:pt>
                <c:pt idx="2119">
                  <c:v>0.3329808092702366</c:v>
                </c:pt>
                <c:pt idx="2120">
                  <c:v>0.33284292502130441</c:v>
                </c:pt>
                <c:pt idx="2121">
                  <c:v>0.33270504077237301</c:v>
                </c:pt>
                <c:pt idx="2122">
                  <c:v>0.33256715652344232</c:v>
                </c:pt>
                <c:pt idx="2123">
                  <c:v>0.33242927227451302</c:v>
                </c:pt>
                <c:pt idx="2124">
                  <c:v>0.33077466128734567</c:v>
                </c:pt>
                <c:pt idx="2125">
                  <c:v>0.33063677703841354</c:v>
                </c:pt>
                <c:pt idx="2126">
                  <c:v>0.33049889278948302</c:v>
                </c:pt>
                <c:pt idx="2127">
                  <c:v>0.330361008540552</c:v>
                </c:pt>
                <c:pt idx="2128">
                  <c:v>0.33022312429161998</c:v>
                </c:pt>
                <c:pt idx="2129">
                  <c:v>0.33008524004269013</c:v>
                </c:pt>
                <c:pt idx="2130">
                  <c:v>0.32994735579375889</c:v>
                </c:pt>
                <c:pt idx="2131">
                  <c:v>0.32980947154483037</c:v>
                </c:pt>
                <c:pt idx="2132">
                  <c:v>0.32967158729589907</c:v>
                </c:pt>
                <c:pt idx="2133">
                  <c:v>0.32787909205979954</c:v>
                </c:pt>
                <c:pt idx="2134">
                  <c:v>0.32774120781086813</c:v>
                </c:pt>
                <c:pt idx="2135">
                  <c:v>0.327603323561936</c:v>
                </c:pt>
                <c:pt idx="2136">
                  <c:v>0.32746543931300737</c:v>
                </c:pt>
                <c:pt idx="2137">
                  <c:v>0.32732755506407707</c:v>
                </c:pt>
                <c:pt idx="2138">
                  <c:v>0.32718967081514566</c:v>
                </c:pt>
                <c:pt idx="2139">
                  <c:v>0.32705178656621398</c:v>
                </c:pt>
                <c:pt idx="2140">
                  <c:v>0.32691390231728501</c:v>
                </c:pt>
                <c:pt idx="2141">
                  <c:v>0.32512140708118398</c:v>
                </c:pt>
                <c:pt idx="2142">
                  <c:v>0.32498352283225501</c:v>
                </c:pt>
                <c:pt idx="2143">
                  <c:v>0.32484563858332199</c:v>
                </c:pt>
                <c:pt idx="2144">
                  <c:v>0.32470775433439197</c:v>
                </c:pt>
                <c:pt idx="2145">
                  <c:v>0.32456987008546301</c:v>
                </c:pt>
                <c:pt idx="2146">
                  <c:v>0.32443198583653032</c:v>
                </c:pt>
                <c:pt idx="2147">
                  <c:v>0.32429410158759908</c:v>
                </c:pt>
                <c:pt idx="2148">
                  <c:v>0.32415621733867001</c:v>
                </c:pt>
                <c:pt idx="2149">
                  <c:v>0.32236372210257036</c:v>
                </c:pt>
                <c:pt idx="2150">
                  <c:v>0.32222583785364001</c:v>
                </c:pt>
                <c:pt idx="2151">
                  <c:v>0.32208795360470954</c:v>
                </c:pt>
                <c:pt idx="2152">
                  <c:v>0.32195006935577902</c:v>
                </c:pt>
                <c:pt idx="2153">
                  <c:v>0.32181218510684967</c:v>
                </c:pt>
                <c:pt idx="2154">
                  <c:v>0.32167430085791754</c:v>
                </c:pt>
                <c:pt idx="2155">
                  <c:v>0.32153641660898502</c:v>
                </c:pt>
                <c:pt idx="2156">
                  <c:v>0.32139853236005578</c:v>
                </c:pt>
                <c:pt idx="2157">
                  <c:v>0.32126064811112393</c:v>
                </c:pt>
                <c:pt idx="2158">
                  <c:v>0.31960603712395613</c:v>
                </c:pt>
                <c:pt idx="2159">
                  <c:v>0.31946815287502589</c:v>
                </c:pt>
                <c:pt idx="2160">
                  <c:v>0.31933026862609398</c:v>
                </c:pt>
                <c:pt idx="2161">
                  <c:v>0.31919238437716413</c:v>
                </c:pt>
                <c:pt idx="2162">
                  <c:v>0.31905450012823389</c:v>
                </c:pt>
                <c:pt idx="2163">
                  <c:v>0.31891661587930425</c:v>
                </c:pt>
                <c:pt idx="2164">
                  <c:v>0.31877873163037213</c:v>
                </c:pt>
                <c:pt idx="2165">
                  <c:v>0.31864084738144166</c:v>
                </c:pt>
                <c:pt idx="2166">
                  <c:v>0.31850296313251125</c:v>
                </c:pt>
                <c:pt idx="2167">
                  <c:v>0.31684835214534213</c:v>
                </c:pt>
                <c:pt idx="2168">
                  <c:v>0.31671046789641177</c:v>
                </c:pt>
                <c:pt idx="2169">
                  <c:v>0.31657258364748225</c:v>
                </c:pt>
                <c:pt idx="2170">
                  <c:v>0.31643469939855101</c:v>
                </c:pt>
                <c:pt idx="2171">
                  <c:v>0.31629681514961966</c:v>
                </c:pt>
                <c:pt idx="2172">
                  <c:v>0.31615893090068936</c:v>
                </c:pt>
                <c:pt idx="2173">
                  <c:v>0.31602104665175701</c:v>
                </c:pt>
                <c:pt idx="2174">
                  <c:v>0.31588316240282754</c:v>
                </c:pt>
                <c:pt idx="2175">
                  <c:v>0.31574527815389508</c:v>
                </c:pt>
                <c:pt idx="2176">
                  <c:v>0.31409066716672801</c:v>
                </c:pt>
                <c:pt idx="2177">
                  <c:v>0.31395278291779755</c:v>
                </c:pt>
                <c:pt idx="2178">
                  <c:v>0.31381489866886808</c:v>
                </c:pt>
                <c:pt idx="2179">
                  <c:v>0.31367701441993501</c:v>
                </c:pt>
                <c:pt idx="2180">
                  <c:v>0.31353913017100399</c:v>
                </c:pt>
                <c:pt idx="2181">
                  <c:v>0.31340124592207513</c:v>
                </c:pt>
                <c:pt idx="2182">
                  <c:v>0.313263361673144</c:v>
                </c:pt>
                <c:pt idx="2183">
                  <c:v>0.31312547742421354</c:v>
                </c:pt>
                <c:pt idx="2184">
                  <c:v>0.31298759317528302</c:v>
                </c:pt>
                <c:pt idx="2185">
                  <c:v>0.31119509793918232</c:v>
                </c:pt>
                <c:pt idx="2186">
                  <c:v>0.31105721369025213</c:v>
                </c:pt>
                <c:pt idx="2187">
                  <c:v>0.310919329441321</c:v>
                </c:pt>
                <c:pt idx="2188">
                  <c:v>0.31078144519238998</c:v>
                </c:pt>
                <c:pt idx="2189">
                  <c:v>0.31064356094346013</c:v>
                </c:pt>
                <c:pt idx="2190">
                  <c:v>0.31050567669452989</c:v>
                </c:pt>
                <c:pt idx="2191">
                  <c:v>0.31036779244559798</c:v>
                </c:pt>
                <c:pt idx="2192">
                  <c:v>0.31022990819666812</c:v>
                </c:pt>
                <c:pt idx="2193">
                  <c:v>0.30843741296056798</c:v>
                </c:pt>
                <c:pt idx="2194">
                  <c:v>0.30829952871163679</c:v>
                </c:pt>
                <c:pt idx="2195">
                  <c:v>0.308161644462707</c:v>
                </c:pt>
                <c:pt idx="2196">
                  <c:v>0.30802376021377736</c:v>
                </c:pt>
                <c:pt idx="2197">
                  <c:v>0.30788587596484901</c:v>
                </c:pt>
                <c:pt idx="2198">
                  <c:v>0.30774799171591538</c:v>
                </c:pt>
                <c:pt idx="2199">
                  <c:v>0.30761010746698397</c:v>
                </c:pt>
                <c:pt idx="2200">
                  <c:v>0.30747222321805501</c:v>
                </c:pt>
                <c:pt idx="2201">
                  <c:v>0.30567972798195536</c:v>
                </c:pt>
                <c:pt idx="2202">
                  <c:v>0.30554184373302301</c:v>
                </c:pt>
                <c:pt idx="2203">
                  <c:v>0.30540395948409232</c:v>
                </c:pt>
                <c:pt idx="2204">
                  <c:v>0.30526607523516341</c:v>
                </c:pt>
                <c:pt idx="2205">
                  <c:v>0.30512819098623201</c:v>
                </c:pt>
                <c:pt idx="2206">
                  <c:v>0.30499030673730032</c:v>
                </c:pt>
                <c:pt idx="2207">
                  <c:v>0.30485242248837002</c:v>
                </c:pt>
                <c:pt idx="2208">
                  <c:v>0.30471453823944</c:v>
                </c:pt>
                <c:pt idx="2209">
                  <c:v>0.30292204300334113</c:v>
                </c:pt>
                <c:pt idx="2210">
                  <c:v>0.30278415875441</c:v>
                </c:pt>
                <c:pt idx="2211">
                  <c:v>0.30264627450547832</c:v>
                </c:pt>
                <c:pt idx="2212">
                  <c:v>0.30250839025654913</c:v>
                </c:pt>
                <c:pt idx="2213">
                  <c:v>0.30237050600761878</c:v>
                </c:pt>
                <c:pt idx="2214">
                  <c:v>0.30223262175868598</c:v>
                </c:pt>
                <c:pt idx="2215">
                  <c:v>0.30209473750975713</c:v>
                </c:pt>
                <c:pt idx="2216">
                  <c:v>0.30195685326082677</c:v>
                </c:pt>
                <c:pt idx="2217">
                  <c:v>0.30181896901189625</c:v>
                </c:pt>
                <c:pt idx="2218">
                  <c:v>0.30016435802472602</c:v>
                </c:pt>
                <c:pt idx="2219">
                  <c:v>0.30002647377579678</c:v>
                </c:pt>
                <c:pt idx="2220">
                  <c:v>0.29988858952686626</c:v>
                </c:pt>
                <c:pt idx="2221">
                  <c:v>0.29975070527793413</c:v>
                </c:pt>
                <c:pt idx="2222">
                  <c:v>0.29961282102900466</c:v>
                </c:pt>
                <c:pt idx="2223">
                  <c:v>0.29947493678007336</c:v>
                </c:pt>
                <c:pt idx="2224">
                  <c:v>0.29933705253114079</c:v>
                </c:pt>
                <c:pt idx="2225">
                  <c:v>0.29919916828221138</c:v>
                </c:pt>
                <c:pt idx="2226">
                  <c:v>0.29906128403327997</c:v>
                </c:pt>
                <c:pt idx="2227">
                  <c:v>0.29740667304611207</c:v>
                </c:pt>
                <c:pt idx="2228">
                  <c:v>0.29726878879718138</c:v>
                </c:pt>
                <c:pt idx="2229">
                  <c:v>0.29713090454824997</c:v>
                </c:pt>
                <c:pt idx="2230">
                  <c:v>0.29699302029931901</c:v>
                </c:pt>
                <c:pt idx="2231">
                  <c:v>0.29685513605038899</c:v>
                </c:pt>
                <c:pt idx="2232">
                  <c:v>0.29671725180145808</c:v>
                </c:pt>
                <c:pt idx="2233">
                  <c:v>0.29657936755252801</c:v>
                </c:pt>
                <c:pt idx="2234">
                  <c:v>0.29644148330359732</c:v>
                </c:pt>
                <c:pt idx="2235">
                  <c:v>0.29630359905466802</c:v>
                </c:pt>
                <c:pt idx="2236">
                  <c:v>0.29451110381856732</c:v>
                </c:pt>
                <c:pt idx="2237">
                  <c:v>0.29437321956963713</c:v>
                </c:pt>
                <c:pt idx="2238">
                  <c:v>0.294235335320705</c:v>
                </c:pt>
                <c:pt idx="2239">
                  <c:v>0.29409745107177399</c:v>
                </c:pt>
                <c:pt idx="2240">
                  <c:v>0.29395956682284602</c:v>
                </c:pt>
                <c:pt idx="2241">
                  <c:v>0.29382168257391389</c:v>
                </c:pt>
                <c:pt idx="2242">
                  <c:v>0.29368379832498348</c:v>
                </c:pt>
                <c:pt idx="2243">
                  <c:v>0.29354591407605102</c:v>
                </c:pt>
                <c:pt idx="2244">
                  <c:v>0.29175341883995198</c:v>
                </c:pt>
                <c:pt idx="2245">
                  <c:v>0.29161553459102174</c:v>
                </c:pt>
                <c:pt idx="2246">
                  <c:v>0.29147765034209189</c:v>
                </c:pt>
                <c:pt idx="2247">
                  <c:v>0.29133976609315998</c:v>
                </c:pt>
                <c:pt idx="2248">
                  <c:v>0.29120188184423113</c:v>
                </c:pt>
                <c:pt idx="2249">
                  <c:v>0.29106399759529938</c:v>
                </c:pt>
                <c:pt idx="2250">
                  <c:v>0.29092611334636936</c:v>
                </c:pt>
                <c:pt idx="2251">
                  <c:v>0.29078822909743801</c:v>
                </c:pt>
                <c:pt idx="2252">
                  <c:v>0.28899573386133776</c:v>
                </c:pt>
                <c:pt idx="2253">
                  <c:v>0.28885784961240901</c:v>
                </c:pt>
                <c:pt idx="2254">
                  <c:v>0.28871996536347866</c:v>
                </c:pt>
                <c:pt idx="2255">
                  <c:v>0.28858208111454808</c:v>
                </c:pt>
                <c:pt idx="2256">
                  <c:v>0.28844419686561601</c:v>
                </c:pt>
                <c:pt idx="2257">
                  <c:v>0.28830631261668532</c:v>
                </c:pt>
                <c:pt idx="2258">
                  <c:v>0.28816842836775541</c:v>
                </c:pt>
                <c:pt idx="2259">
                  <c:v>0.28803054411882301</c:v>
                </c:pt>
                <c:pt idx="2260">
                  <c:v>0.28623804888272403</c:v>
                </c:pt>
                <c:pt idx="2261">
                  <c:v>0.28610016463379301</c:v>
                </c:pt>
                <c:pt idx="2262">
                  <c:v>0.2859622803848656</c:v>
                </c:pt>
                <c:pt idx="2263">
                  <c:v>0.28582439613593313</c:v>
                </c:pt>
                <c:pt idx="2264">
                  <c:v>0.285686511887003</c:v>
                </c:pt>
                <c:pt idx="2265">
                  <c:v>0.28554862763807098</c:v>
                </c:pt>
                <c:pt idx="2266">
                  <c:v>0.28541074338914202</c:v>
                </c:pt>
                <c:pt idx="2267">
                  <c:v>0.28527285914020989</c:v>
                </c:pt>
                <c:pt idx="2268">
                  <c:v>0.28513497489127798</c:v>
                </c:pt>
                <c:pt idx="2269">
                  <c:v>0.28348036390411202</c:v>
                </c:pt>
                <c:pt idx="2270">
                  <c:v>0.28334247965517989</c:v>
                </c:pt>
                <c:pt idx="2271">
                  <c:v>0.28320459540624898</c:v>
                </c:pt>
                <c:pt idx="2272">
                  <c:v>0.28306671115731913</c:v>
                </c:pt>
                <c:pt idx="2273">
                  <c:v>0.28292882690838789</c:v>
                </c:pt>
                <c:pt idx="2274">
                  <c:v>0.28279094265945598</c:v>
                </c:pt>
                <c:pt idx="2275">
                  <c:v>0.28265305841052446</c:v>
                </c:pt>
                <c:pt idx="2276">
                  <c:v>0.282515174161595</c:v>
                </c:pt>
                <c:pt idx="2277">
                  <c:v>0.28237728991266625</c:v>
                </c:pt>
                <c:pt idx="2278">
                  <c:v>0.28072267892549713</c:v>
                </c:pt>
                <c:pt idx="2279">
                  <c:v>0.28058479467656589</c:v>
                </c:pt>
                <c:pt idx="2280">
                  <c:v>0.28044691042763398</c:v>
                </c:pt>
                <c:pt idx="2281">
                  <c:v>0.28030902617870401</c:v>
                </c:pt>
                <c:pt idx="2282">
                  <c:v>0.28017114192977338</c:v>
                </c:pt>
                <c:pt idx="2283">
                  <c:v>0.28003325768084197</c:v>
                </c:pt>
                <c:pt idx="2284">
                  <c:v>0.27989537343191201</c:v>
                </c:pt>
                <c:pt idx="2285">
                  <c:v>0.27975748918298132</c:v>
                </c:pt>
                <c:pt idx="2286">
                  <c:v>0.27961960493405136</c:v>
                </c:pt>
                <c:pt idx="2287">
                  <c:v>0.27782710969795255</c:v>
                </c:pt>
                <c:pt idx="2288">
                  <c:v>0.27768922544902008</c:v>
                </c:pt>
                <c:pt idx="2289">
                  <c:v>0.27755134120009001</c:v>
                </c:pt>
                <c:pt idx="2290">
                  <c:v>0.27741345695115899</c:v>
                </c:pt>
                <c:pt idx="2291">
                  <c:v>0.27727557270222802</c:v>
                </c:pt>
                <c:pt idx="2292">
                  <c:v>0.27713768845329673</c:v>
                </c:pt>
                <c:pt idx="2293">
                  <c:v>0.27699980420436698</c:v>
                </c:pt>
                <c:pt idx="2294">
                  <c:v>0.27686191995543713</c:v>
                </c:pt>
                <c:pt idx="2295">
                  <c:v>0.27506942471933699</c:v>
                </c:pt>
                <c:pt idx="2296">
                  <c:v>0.27493154047040574</c:v>
                </c:pt>
                <c:pt idx="2297">
                  <c:v>0.27479365622147423</c:v>
                </c:pt>
                <c:pt idx="2298">
                  <c:v>0.27465577197254654</c:v>
                </c:pt>
                <c:pt idx="2299">
                  <c:v>0.27451788772361513</c:v>
                </c:pt>
                <c:pt idx="2300">
                  <c:v>0.27438000347468477</c:v>
                </c:pt>
                <c:pt idx="2301">
                  <c:v>0.27424211922575298</c:v>
                </c:pt>
                <c:pt idx="2302">
                  <c:v>0.27410423497682201</c:v>
                </c:pt>
                <c:pt idx="2303">
                  <c:v>0.27231173974072298</c:v>
                </c:pt>
                <c:pt idx="2304">
                  <c:v>0.27217385549179179</c:v>
                </c:pt>
                <c:pt idx="2305">
                  <c:v>0.27203597124286266</c:v>
                </c:pt>
                <c:pt idx="2306">
                  <c:v>0.27189808699393098</c:v>
                </c:pt>
                <c:pt idx="2307">
                  <c:v>0.27176020274500001</c:v>
                </c:pt>
                <c:pt idx="2308">
                  <c:v>0.27162231849606899</c:v>
                </c:pt>
                <c:pt idx="2309">
                  <c:v>0.27148443424713797</c:v>
                </c:pt>
                <c:pt idx="2310">
                  <c:v>0.27134654999820801</c:v>
                </c:pt>
                <c:pt idx="2311">
                  <c:v>0.26955405476210875</c:v>
                </c:pt>
                <c:pt idx="2312">
                  <c:v>0.26941617051317801</c:v>
                </c:pt>
                <c:pt idx="2313">
                  <c:v>0.26927828626424855</c:v>
                </c:pt>
                <c:pt idx="2314">
                  <c:v>0.26914040201531603</c:v>
                </c:pt>
                <c:pt idx="2315">
                  <c:v>0.26900251776638601</c:v>
                </c:pt>
                <c:pt idx="2316">
                  <c:v>0.26886463351745654</c:v>
                </c:pt>
                <c:pt idx="2317">
                  <c:v>0.26872674926852402</c:v>
                </c:pt>
                <c:pt idx="2318">
                  <c:v>0.26858886501959583</c:v>
                </c:pt>
                <c:pt idx="2319">
                  <c:v>0.26679636978349408</c:v>
                </c:pt>
                <c:pt idx="2320">
                  <c:v>0.266658485534565</c:v>
                </c:pt>
                <c:pt idx="2321">
                  <c:v>0.26652060128563454</c:v>
                </c:pt>
                <c:pt idx="2322">
                  <c:v>0.26638271703670313</c:v>
                </c:pt>
                <c:pt idx="2323">
                  <c:v>0.266244832787772</c:v>
                </c:pt>
                <c:pt idx="2324">
                  <c:v>0.26610694853884098</c:v>
                </c:pt>
                <c:pt idx="2325">
                  <c:v>0.26596906428991113</c:v>
                </c:pt>
                <c:pt idx="2326">
                  <c:v>0.265831180040979</c:v>
                </c:pt>
                <c:pt idx="2327">
                  <c:v>0.26569329579204798</c:v>
                </c:pt>
                <c:pt idx="2328">
                  <c:v>0.26403868480488113</c:v>
                </c:pt>
                <c:pt idx="2329">
                  <c:v>0.26390080055594989</c:v>
                </c:pt>
                <c:pt idx="2330">
                  <c:v>0.26376291630701898</c:v>
                </c:pt>
                <c:pt idx="2331">
                  <c:v>0.26362503205808779</c:v>
                </c:pt>
                <c:pt idx="2332">
                  <c:v>0.26348714780915738</c:v>
                </c:pt>
                <c:pt idx="2333">
                  <c:v>0.26334926356022698</c:v>
                </c:pt>
                <c:pt idx="2334">
                  <c:v>0.26321137931129601</c:v>
                </c:pt>
                <c:pt idx="2335">
                  <c:v>0.26307349506236538</c:v>
                </c:pt>
                <c:pt idx="2336">
                  <c:v>0.26293561081343375</c:v>
                </c:pt>
                <c:pt idx="2337">
                  <c:v>0.261143115577334</c:v>
                </c:pt>
                <c:pt idx="2338">
                  <c:v>0.26100523132840497</c:v>
                </c:pt>
                <c:pt idx="2339">
                  <c:v>0.26086734707947501</c:v>
                </c:pt>
                <c:pt idx="2340">
                  <c:v>0.26072946283054332</c:v>
                </c:pt>
                <c:pt idx="2341">
                  <c:v>0.26059157858161303</c:v>
                </c:pt>
                <c:pt idx="2342">
                  <c:v>0.26045369433268301</c:v>
                </c:pt>
                <c:pt idx="2343">
                  <c:v>0.26031581008375132</c:v>
                </c:pt>
                <c:pt idx="2344">
                  <c:v>0.26017792583482113</c:v>
                </c:pt>
                <c:pt idx="2345">
                  <c:v>0.25838543059872099</c:v>
                </c:pt>
                <c:pt idx="2346">
                  <c:v>0.25824754634978975</c:v>
                </c:pt>
                <c:pt idx="2347">
                  <c:v>0.258109662100861</c:v>
                </c:pt>
                <c:pt idx="2348">
                  <c:v>0.25797177785192932</c:v>
                </c:pt>
                <c:pt idx="2349">
                  <c:v>0.25783389360299802</c:v>
                </c:pt>
                <c:pt idx="2350">
                  <c:v>0.25769600935406889</c:v>
                </c:pt>
                <c:pt idx="2351">
                  <c:v>0.25755812510513693</c:v>
                </c:pt>
                <c:pt idx="2352">
                  <c:v>0.25742024085620602</c:v>
                </c:pt>
                <c:pt idx="2353">
                  <c:v>0.25562774562010693</c:v>
                </c:pt>
                <c:pt idx="2354">
                  <c:v>0.25548986137117713</c:v>
                </c:pt>
                <c:pt idx="2355">
                  <c:v>0.25535197712224778</c:v>
                </c:pt>
                <c:pt idx="2356">
                  <c:v>0.25521409287331476</c:v>
                </c:pt>
                <c:pt idx="2357">
                  <c:v>0.25507620862438402</c:v>
                </c:pt>
                <c:pt idx="2358">
                  <c:v>0.25493832437545438</c:v>
                </c:pt>
                <c:pt idx="2359">
                  <c:v>0.25480044012652275</c:v>
                </c:pt>
                <c:pt idx="2360">
                  <c:v>0.25466255587759201</c:v>
                </c:pt>
                <c:pt idx="2361">
                  <c:v>0.25287006064149298</c:v>
                </c:pt>
                <c:pt idx="2362">
                  <c:v>0.25273217639256201</c:v>
                </c:pt>
                <c:pt idx="2363">
                  <c:v>0.25259429214363099</c:v>
                </c:pt>
                <c:pt idx="2364">
                  <c:v>0.25245640789470236</c:v>
                </c:pt>
                <c:pt idx="2365">
                  <c:v>0.25231852364577101</c:v>
                </c:pt>
                <c:pt idx="2366">
                  <c:v>0.25218063939683932</c:v>
                </c:pt>
                <c:pt idx="2367">
                  <c:v>0.25204275514790908</c:v>
                </c:pt>
                <c:pt idx="2368">
                  <c:v>0.25190487089897901</c:v>
                </c:pt>
                <c:pt idx="2369">
                  <c:v>0.25011237566288042</c:v>
                </c:pt>
                <c:pt idx="2370">
                  <c:v>0.24997449141394854</c:v>
                </c:pt>
                <c:pt idx="2371">
                  <c:v>0.24983660716501699</c:v>
                </c:pt>
                <c:pt idx="2372">
                  <c:v>0.249698722916087</c:v>
                </c:pt>
                <c:pt idx="2373">
                  <c:v>0.2495608386671565</c:v>
                </c:pt>
                <c:pt idx="2374">
                  <c:v>0.24942295441822562</c:v>
                </c:pt>
                <c:pt idx="2375">
                  <c:v>0.24928507016929574</c:v>
                </c:pt>
                <c:pt idx="2376">
                  <c:v>0.24914718592036492</c:v>
                </c:pt>
                <c:pt idx="2377">
                  <c:v>0.24900930167143401</c:v>
                </c:pt>
                <c:pt idx="2378">
                  <c:v>0.24735469068426399</c:v>
                </c:pt>
                <c:pt idx="2379">
                  <c:v>0.24721680643533492</c:v>
                </c:pt>
                <c:pt idx="2380">
                  <c:v>0.24707892218640362</c:v>
                </c:pt>
                <c:pt idx="2381">
                  <c:v>0.24694103793747313</c:v>
                </c:pt>
                <c:pt idx="2382">
                  <c:v>0.246803153688542</c:v>
                </c:pt>
                <c:pt idx="2383">
                  <c:v>0.24666526943961101</c:v>
                </c:pt>
                <c:pt idx="2384">
                  <c:v>0.24652738519068063</c:v>
                </c:pt>
                <c:pt idx="2385">
                  <c:v>0.24638950094174997</c:v>
                </c:pt>
                <c:pt idx="2386">
                  <c:v>0.246251616692819</c:v>
                </c:pt>
                <c:pt idx="2387">
                  <c:v>0.24445912145672086</c:v>
                </c:pt>
                <c:pt idx="2388">
                  <c:v>0.244321237207789</c:v>
                </c:pt>
                <c:pt idx="2389">
                  <c:v>0.24418335295885787</c:v>
                </c:pt>
                <c:pt idx="2390">
                  <c:v>0.24404546870992874</c:v>
                </c:pt>
                <c:pt idx="2391">
                  <c:v>0.24390758446099792</c:v>
                </c:pt>
                <c:pt idx="2392">
                  <c:v>0.24376970021206654</c:v>
                </c:pt>
                <c:pt idx="2393">
                  <c:v>0.24363181596313588</c:v>
                </c:pt>
                <c:pt idx="2394">
                  <c:v>0.24349393171420586</c:v>
                </c:pt>
                <c:pt idx="2395">
                  <c:v>0.24170143647810574</c:v>
                </c:pt>
                <c:pt idx="2396">
                  <c:v>0.241563552229175</c:v>
                </c:pt>
                <c:pt idx="2397">
                  <c:v>0.24142566798024401</c:v>
                </c:pt>
                <c:pt idx="2398">
                  <c:v>0.24128778373131374</c:v>
                </c:pt>
                <c:pt idx="2399">
                  <c:v>0.24114989948238383</c:v>
                </c:pt>
                <c:pt idx="2400">
                  <c:v>0.241012015233452</c:v>
                </c:pt>
                <c:pt idx="2401">
                  <c:v>0.24087413098452101</c:v>
                </c:pt>
                <c:pt idx="2402">
                  <c:v>0.24073624673558999</c:v>
                </c:pt>
                <c:pt idx="2403">
                  <c:v>0.23894375149949204</c:v>
                </c:pt>
                <c:pt idx="2404">
                  <c:v>0.23880586725056097</c:v>
                </c:pt>
                <c:pt idx="2405">
                  <c:v>0.23866798300163047</c:v>
                </c:pt>
                <c:pt idx="2406">
                  <c:v>0.23853009875269962</c:v>
                </c:pt>
                <c:pt idx="2407">
                  <c:v>0.23839221450376899</c:v>
                </c:pt>
                <c:pt idx="2408">
                  <c:v>0.23825433025483841</c:v>
                </c:pt>
                <c:pt idx="2409">
                  <c:v>0.23811644600590753</c:v>
                </c:pt>
                <c:pt idx="2410">
                  <c:v>0.23797856175697599</c:v>
                </c:pt>
                <c:pt idx="2411">
                  <c:v>0.23618606652087701</c:v>
                </c:pt>
                <c:pt idx="2412">
                  <c:v>0.23604818227194674</c:v>
                </c:pt>
                <c:pt idx="2413">
                  <c:v>0.23591029802301641</c:v>
                </c:pt>
                <c:pt idx="2414">
                  <c:v>0.235772413774085</c:v>
                </c:pt>
                <c:pt idx="2415">
                  <c:v>0.23563452952515387</c:v>
                </c:pt>
                <c:pt idx="2416">
                  <c:v>0.23549664527622474</c:v>
                </c:pt>
                <c:pt idx="2417">
                  <c:v>0.23535876102729344</c:v>
                </c:pt>
                <c:pt idx="2418">
                  <c:v>0.23522087677836201</c:v>
                </c:pt>
                <c:pt idx="2419">
                  <c:v>0.23342838154226436</c:v>
                </c:pt>
                <c:pt idx="2420">
                  <c:v>0.23329049729333262</c:v>
                </c:pt>
                <c:pt idx="2421">
                  <c:v>0.23315261304440188</c:v>
                </c:pt>
                <c:pt idx="2422">
                  <c:v>0.23301472879547144</c:v>
                </c:pt>
                <c:pt idx="2423">
                  <c:v>0.23287684454654001</c:v>
                </c:pt>
                <c:pt idx="2424">
                  <c:v>0.23273896029760999</c:v>
                </c:pt>
                <c:pt idx="2425">
                  <c:v>0.23260107604867852</c:v>
                </c:pt>
                <c:pt idx="2426">
                  <c:v>0.23246319179974848</c:v>
                </c:pt>
                <c:pt idx="2427">
                  <c:v>0.23053281231471787</c:v>
                </c:pt>
                <c:pt idx="2428">
                  <c:v>0.23039492806578687</c:v>
                </c:pt>
                <c:pt idx="2429">
                  <c:v>0.23025704381685699</c:v>
                </c:pt>
                <c:pt idx="2430">
                  <c:v>0.23011915956792692</c:v>
                </c:pt>
                <c:pt idx="2431">
                  <c:v>0.22998127531899504</c:v>
                </c:pt>
                <c:pt idx="2432">
                  <c:v>0.22984339107006574</c:v>
                </c:pt>
                <c:pt idx="2433">
                  <c:v>0.22970550682113441</c:v>
                </c:pt>
                <c:pt idx="2434">
                  <c:v>0.22956762257220356</c:v>
                </c:pt>
                <c:pt idx="2435">
                  <c:v>0.22777512733610403</c:v>
                </c:pt>
                <c:pt idx="2436">
                  <c:v>0.22763724308717356</c:v>
                </c:pt>
                <c:pt idx="2437">
                  <c:v>0.22749935883824374</c:v>
                </c:pt>
                <c:pt idx="2438">
                  <c:v>0.22736147458931241</c:v>
                </c:pt>
                <c:pt idx="2439">
                  <c:v>0.22722359034038103</c:v>
                </c:pt>
                <c:pt idx="2440">
                  <c:v>0.22708570609145104</c:v>
                </c:pt>
                <c:pt idx="2441">
                  <c:v>0.22694782184252049</c:v>
                </c:pt>
                <c:pt idx="2442">
                  <c:v>0.22680993759358903</c:v>
                </c:pt>
                <c:pt idx="2443">
                  <c:v>0.2250174423574913</c:v>
                </c:pt>
                <c:pt idx="2444">
                  <c:v>0.22487955810855814</c:v>
                </c:pt>
                <c:pt idx="2445">
                  <c:v>0.22474167385962804</c:v>
                </c:pt>
                <c:pt idx="2446">
                  <c:v>0.22460378961069788</c:v>
                </c:pt>
                <c:pt idx="2447">
                  <c:v>0.22446590536176741</c:v>
                </c:pt>
                <c:pt idx="2448">
                  <c:v>0.22432802111283603</c:v>
                </c:pt>
                <c:pt idx="2449">
                  <c:v>0.22419013686390601</c:v>
                </c:pt>
                <c:pt idx="2450">
                  <c:v>0.22405225261497497</c:v>
                </c:pt>
                <c:pt idx="2451">
                  <c:v>0.22225975737887588</c:v>
                </c:pt>
                <c:pt idx="2452">
                  <c:v>0.22212187312994455</c:v>
                </c:pt>
                <c:pt idx="2453">
                  <c:v>0.22198398888101456</c:v>
                </c:pt>
                <c:pt idx="2454">
                  <c:v>0.22184610463208404</c:v>
                </c:pt>
                <c:pt idx="2455">
                  <c:v>0.22170822038315297</c:v>
                </c:pt>
                <c:pt idx="2456">
                  <c:v>0.22157033613422247</c:v>
                </c:pt>
                <c:pt idx="2457">
                  <c:v>0.22143245188529301</c:v>
                </c:pt>
                <c:pt idx="2458">
                  <c:v>0.22129456763636104</c:v>
                </c:pt>
                <c:pt idx="2459">
                  <c:v>0.21950207240026162</c:v>
                </c:pt>
                <c:pt idx="2460">
                  <c:v>0.21936418815133213</c:v>
                </c:pt>
                <c:pt idx="2461">
                  <c:v>0.21922630390240092</c:v>
                </c:pt>
                <c:pt idx="2462">
                  <c:v>0.21908841965346953</c:v>
                </c:pt>
                <c:pt idx="2463">
                  <c:v>0.21895053540453899</c:v>
                </c:pt>
                <c:pt idx="2464">
                  <c:v>0.21881265115560841</c:v>
                </c:pt>
                <c:pt idx="2465">
                  <c:v>0.21867476690667687</c:v>
                </c:pt>
                <c:pt idx="2466">
                  <c:v>0.21853688265774762</c:v>
                </c:pt>
                <c:pt idx="2467">
                  <c:v>0.216744387421648</c:v>
                </c:pt>
                <c:pt idx="2468">
                  <c:v>0.21660650317271701</c:v>
                </c:pt>
                <c:pt idx="2469">
                  <c:v>0.21646861892378597</c:v>
                </c:pt>
                <c:pt idx="2470">
                  <c:v>0.216330734674855</c:v>
                </c:pt>
                <c:pt idx="2471">
                  <c:v>0.21619285042592554</c:v>
                </c:pt>
                <c:pt idx="2472">
                  <c:v>0.21605496617699474</c:v>
                </c:pt>
                <c:pt idx="2473">
                  <c:v>0.21591708192806386</c:v>
                </c:pt>
                <c:pt idx="2474">
                  <c:v>0.21577919767913353</c:v>
                </c:pt>
                <c:pt idx="2475">
                  <c:v>0.21384881819410254</c:v>
                </c:pt>
                <c:pt idx="2476">
                  <c:v>0.21371093394517274</c:v>
                </c:pt>
                <c:pt idx="2477">
                  <c:v>0.21357304969624141</c:v>
                </c:pt>
                <c:pt idx="2478">
                  <c:v>0.213435165447311</c:v>
                </c:pt>
                <c:pt idx="2479">
                  <c:v>0.21329728119838101</c:v>
                </c:pt>
                <c:pt idx="2480">
                  <c:v>0.21315939694944899</c:v>
                </c:pt>
                <c:pt idx="2481">
                  <c:v>0.21302151270051767</c:v>
                </c:pt>
                <c:pt idx="2482">
                  <c:v>0.21109113321548847</c:v>
                </c:pt>
                <c:pt idx="2483">
                  <c:v>0.21095324896655801</c:v>
                </c:pt>
                <c:pt idx="2484">
                  <c:v>0.21081536471762774</c:v>
                </c:pt>
                <c:pt idx="2485">
                  <c:v>0.21067748046869644</c:v>
                </c:pt>
                <c:pt idx="2486">
                  <c:v>0.21053959621976601</c:v>
                </c:pt>
                <c:pt idx="2487">
                  <c:v>0.21040171197083499</c:v>
                </c:pt>
                <c:pt idx="2488">
                  <c:v>0.21026382772190441</c:v>
                </c:pt>
                <c:pt idx="2489">
                  <c:v>0.21012594347297348</c:v>
                </c:pt>
                <c:pt idx="2490">
                  <c:v>0.20833344823687441</c:v>
                </c:pt>
                <c:pt idx="2491">
                  <c:v>0.20819556398794301</c:v>
                </c:pt>
                <c:pt idx="2492">
                  <c:v>0.20805767973901287</c:v>
                </c:pt>
                <c:pt idx="2493">
                  <c:v>0.20791979549008277</c:v>
                </c:pt>
                <c:pt idx="2494">
                  <c:v>0.207781911241151</c:v>
                </c:pt>
                <c:pt idx="2495">
                  <c:v>0.20764402699222154</c:v>
                </c:pt>
                <c:pt idx="2496">
                  <c:v>0.20750614274328999</c:v>
                </c:pt>
                <c:pt idx="2497">
                  <c:v>0.20736825849435941</c:v>
                </c:pt>
                <c:pt idx="2498">
                  <c:v>0.20557576325825944</c:v>
                </c:pt>
                <c:pt idx="2499">
                  <c:v>0.20543787900932944</c:v>
                </c:pt>
                <c:pt idx="2500">
                  <c:v>0.20529999476040001</c:v>
                </c:pt>
                <c:pt idx="2501">
                  <c:v>0.20516211051146874</c:v>
                </c:pt>
                <c:pt idx="2502">
                  <c:v>0.205024226262537</c:v>
                </c:pt>
                <c:pt idx="2503">
                  <c:v>0.204886342013607</c:v>
                </c:pt>
                <c:pt idx="2504">
                  <c:v>0.20474845776467662</c:v>
                </c:pt>
                <c:pt idx="2505">
                  <c:v>0.20461057351574488</c:v>
                </c:pt>
                <c:pt idx="2506">
                  <c:v>0.20281807827964587</c:v>
                </c:pt>
                <c:pt idx="2507">
                  <c:v>0.20268019403071497</c:v>
                </c:pt>
                <c:pt idx="2508">
                  <c:v>0.20254230978178447</c:v>
                </c:pt>
                <c:pt idx="2509">
                  <c:v>0.20240442553285459</c:v>
                </c:pt>
                <c:pt idx="2510">
                  <c:v>0.20226654128392299</c:v>
                </c:pt>
                <c:pt idx="2511">
                  <c:v>0.202128657034992</c:v>
                </c:pt>
                <c:pt idx="2512">
                  <c:v>0.20199077278606253</c:v>
                </c:pt>
                <c:pt idx="2513">
                  <c:v>0.20185288853713157</c:v>
                </c:pt>
                <c:pt idx="2514">
                  <c:v>0.20006039330103254</c:v>
                </c:pt>
                <c:pt idx="2515">
                  <c:v>0.19992250905210104</c:v>
                </c:pt>
                <c:pt idx="2516">
                  <c:v>0.19978462480317002</c:v>
                </c:pt>
                <c:pt idx="2517">
                  <c:v>0.19964674055424056</c:v>
                </c:pt>
                <c:pt idx="2518">
                  <c:v>0.19950885630530904</c:v>
                </c:pt>
                <c:pt idx="2519">
                  <c:v>0.19937097205637797</c:v>
                </c:pt>
                <c:pt idx="2520">
                  <c:v>0.19923308780744892</c:v>
                </c:pt>
                <c:pt idx="2521">
                  <c:v>0.19909520355851704</c:v>
                </c:pt>
                <c:pt idx="2522">
                  <c:v>0.19716482407348687</c:v>
                </c:pt>
                <c:pt idx="2523">
                  <c:v>0.19702693982455588</c:v>
                </c:pt>
                <c:pt idx="2524">
                  <c:v>0.19688905557562544</c:v>
                </c:pt>
                <c:pt idx="2525">
                  <c:v>0.19675117132669503</c:v>
                </c:pt>
                <c:pt idx="2526">
                  <c:v>0.19661328707776468</c:v>
                </c:pt>
                <c:pt idx="2527">
                  <c:v>0.19647540282883341</c:v>
                </c:pt>
                <c:pt idx="2528">
                  <c:v>0.19633751857990303</c:v>
                </c:pt>
                <c:pt idx="2529">
                  <c:v>0.19440713909487356</c:v>
                </c:pt>
                <c:pt idx="2530">
                  <c:v>0.19426925484594268</c:v>
                </c:pt>
                <c:pt idx="2531">
                  <c:v>0.19413137059701124</c:v>
                </c:pt>
                <c:pt idx="2532">
                  <c:v>0.19399348634808147</c:v>
                </c:pt>
                <c:pt idx="2533">
                  <c:v>0.19385560209914987</c:v>
                </c:pt>
                <c:pt idx="2534">
                  <c:v>0.19371771785021921</c:v>
                </c:pt>
                <c:pt idx="2535">
                  <c:v>0.19357983360128903</c:v>
                </c:pt>
                <c:pt idx="2536">
                  <c:v>0.19344194935235856</c:v>
                </c:pt>
                <c:pt idx="2537">
                  <c:v>0.19164945411625944</c:v>
                </c:pt>
                <c:pt idx="2538">
                  <c:v>0.19151156986732856</c:v>
                </c:pt>
                <c:pt idx="2539">
                  <c:v>0.19137368561839688</c:v>
                </c:pt>
                <c:pt idx="2540">
                  <c:v>0.19123580136946641</c:v>
                </c:pt>
                <c:pt idx="2541">
                  <c:v>0.19109791712053603</c:v>
                </c:pt>
                <c:pt idx="2542">
                  <c:v>0.19096003287160568</c:v>
                </c:pt>
                <c:pt idx="2543">
                  <c:v>0.19082214862267388</c:v>
                </c:pt>
                <c:pt idx="2544">
                  <c:v>0.19068426437374267</c:v>
                </c:pt>
                <c:pt idx="2545">
                  <c:v>0.18889176913764399</c:v>
                </c:pt>
                <c:pt idx="2546">
                  <c:v>0.18875388488871447</c:v>
                </c:pt>
                <c:pt idx="2547">
                  <c:v>0.18861600063978301</c:v>
                </c:pt>
                <c:pt idx="2548">
                  <c:v>0.18847811639085199</c:v>
                </c:pt>
                <c:pt idx="2549">
                  <c:v>0.1883402321419233</c:v>
                </c:pt>
                <c:pt idx="2550">
                  <c:v>0.18820234789299239</c:v>
                </c:pt>
                <c:pt idx="2551">
                  <c:v>0.18806446364405999</c:v>
                </c:pt>
                <c:pt idx="2552">
                  <c:v>0.18792657939512999</c:v>
                </c:pt>
                <c:pt idx="2553">
                  <c:v>0.18613408415903074</c:v>
                </c:pt>
                <c:pt idx="2554">
                  <c:v>0.18599619991010086</c:v>
                </c:pt>
                <c:pt idx="2555">
                  <c:v>0.18585831566116953</c:v>
                </c:pt>
                <c:pt idx="2556">
                  <c:v>0.18572043141223907</c:v>
                </c:pt>
                <c:pt idx="2557">
                  <c:v>0.18558254716330699</c:v>
                </c:pt>
                <c:pt idx="2558">
                  <c:v>0.18544466291437744</c:v>
                </c:pt>
                <c:pt idx="2559">
                  <c:v>0.18530677866544601</c:v>
                </c:pt>
                <c:pt idx="2560">
                  <c:v>0.18516889441651499</c:v>
                </c:pt>
                <c:pt idx="2561">
                  <c:v>0.18337639918041662</c:v>
                </c:pt>
                <c:pt idx="2562">
                  <c:v>0.18323851493148499</c:v>
                </c:pt>
                <c:pt idx="2563">
                  <c:v>0.183100630682555</c:v>
                </c:pt>
                <c:pt idx="2564">
                  <c:v>0.18296274643362453</c:v>
                </c:pt>
                <c:pt idx="2565">
                  <c:v>0.18282486218469299</c:v>
                </c:pt>
                <c:pt idx="2566">
                  <c:v>0.182686977935763</c:v>
                </c:pt>
                <c:pt idx="2567">
                  <c:v>0.18254909368683292</c:v>
                </c:pt>
                <c:pt idx="2568">
                  <c:v>0.18241120943790201</c:v>
                </c:pt>
                <c:pt idx="2569">
                  <c:v>0.18048082995287101</c:v>
                </c:pt>
                <c:pt idx="2570">
                  <c:v>0.18034294570394099</c:v>
                </c:pt>
                <c:pt idx="2571">
                  <c:v>0.18020506145501047</c:v>
                </c:pt>
                <c:pt idx="2572">
                  <c:v>0.18006717720607901</c:v>
                </c:pt>
                <c:pt idx="2573">
                  <c:v>0.17992929295714874</c:v>
                </c:pt>
                <c:pt idx="2574">
                  <c:v>0.17979140870821841</c:v>
                </c:pt>
                <c:pt idx="2575">
                  <c:v>0.17965352445928687</c:v>
                </c:pt>
                <c:pt idx="2576">
                  <c:v>0.17772314497425701</c:v>
                </c:pt>
                <c:pt idx="2577">
                  <c:v>0.17758526072532674</c:v>
                </c:pt>
                <c:pt idx="2578">
                  <c:v>0.1774473764763973</c:v>
                </c:pt>
                <c:pt idx="2579">
                  <c:v>0.17730949222746598</c:v>
                </c:pt>
                <c:pt idx="2580">
                  <c:v>0.17717160797853335</c:v>
                </c:pt>
                <c:pt idx="2581">
                  <c:v>0.17703372372960388</c:v>
                </c:pt>
                <c:pt idx="2582">
                  <c:v>0.17689583948067344</c:v>
                </c:pt>
                <c:pt idx="2583">
                  <c:v>0.17496545999564347</c:v>
                </c:pt>
                <c:pt idx="2584">
                  <c:v>0.17482757574671187</c:v>
                </c:pt>
                <c:pt idx="2585">
                  <c:v>0.17468969149778199</c:v>
                </c:pt>
                <c:pt idx="2586">
                  <c:v>0.17455180724885067</c:v>
                </c:pt>
                <c:pt idx="2587">
                  <c:v>0.17441392299992053</c:v>
                </c:pt>
                <c:pt idx="2588">
                  <c:v>0.17427603875098899</c:v>
                </c:pt>
                <c:pt idx="2589">
                  <c:v>0.17413815450205899</c:v>
                </c:pt>
                <c:pt idx="2590">
                  <c:v>0.174000270253128</c:v>
                </c:pt>
                <c:pt idx="2591">
                  <c:v>0.17220777501702941</c:v>
                </c:pt>
                <c:pt idx="2592">
                  <c:v>0.17206989076809853</c:v>
                </c:pt>
                <c:pt idx="2593">
                  <c:v>0.17193200651916762</c:v>
                </c:pt>
                <c:pt idx="2594">
                  <c:v>0.17179412227023699</c:v>
                </c:pt>
                <c:pt idx="2595">
                  <c:v>0.17165623802130647</c:v>
                </c:pt>
                <c:pt idx="2596">
                  <c:v>0.17151835377237601</c:v>
                </c:pt>
                <c:pt idx="2597">
                  <c:v>0.17138046952344499</c:v>
                </c:pt>
                <c:pt idx="2598">
                  <c:v>0.171242585274514</c:v>
                </c:pt>
                <c:pt idx="2599">
                  <c:v>0.16945009003841521</c:v>
                </c:pt>
                <c:pt idx="2600">
                  <c:v>0.16931220578948444</c:v>
                </c:pt>
                <c:pt idx="2601">
                  <c:v>0.16917432154055287</c:v>
                </c:pt>
                <c:pt idx="2602">
                  <c:v>0.16903643729162368</c:v>
                </c:pt>
                <c:pt idx="2603">
                  <c:v>0.16889855304269241</c:v>
                </c:pt>
                <c:pt idx="2604">
                  <c:v>0.16876066879376103</c:v>
                </c:pt>
                <c:pt idx="2605">
                  <c:v>0.16862278454483004</c:v>
                </c:pt>
                <c:pt idx="2606">
                  <c:v>0.16848490029590021</c:v>
                </c:pt>
                <c:pt idx="2607">
                  <c:v>0.16669240505980104</c:v>
                </c:pt>
                <c:pt idx="2608">
                  <c:v>0.16655452081086997</c:v>
                </c:pt>
                <c:pt idx="2609">
                  <c:v>0.16641663656193997</c:v>
                </c:pt>
                <c:pt idx="2610">
                  <c:v>0.16627875231300787</c:v>
                </c:pt>
                <c:pt idx="2611">
                  <c:v>0.16614086806407788</c:v>
                </c:pt>
                <c:pt idx="2612">
                  <c:v>0.16600298381514741</c:v>
                </c:pt>
                <c:pt idx="2613">
                  <c:v>0.16586509956621656</c:v>
                </c:pt>
                <c:pt idx="2614">
                  <c:v>0.16572721531728601</c:v>
                </c:pt>
                <c:pt idx="2615">
                  <c:v>0.16379683583225674</c:v>
                </c:pt>
                <c:pt idx="2616">
                  <c:v>0.16365895158332541</c:v>
                </c:pt>
                <c:pt idx="2617">
                  <c:v>0.16352106733439403</c:v>
                </c:pt>
                <c:pt idx="2618">
                  <c:v>0.16338318308546468</c:v>
                </c:pt>
                <c:pt idx="2619">
                  <c:v>0.16324529883653374</c:v>
                </c:pt>
                <c:pt idx="2620">
                  <c:v>0.16310741458760247</c:v>
                </c:pt>
                <c:pt idx="2621">
                  <c:v>0.16296953033867104</c:v>
                </c:pt>
                <c:pt idx="2622">
                  <c:v>0.16103915085364204</c:v>
                </c:pt>
                <c:pt idx="2623">
                  <c:v>0.16090126660471088</c:v>
                </c:pt>
                <c:pt idx="2624">
                  <c:v>0.16076338235578044</c:v>
                </c:pt>
                <c:pt idx="2625">
                  <c:v>0.16062549810684904</c:v>
                </c:pt>
                <c:pt idx="2626">
                  <c:v>0.16048761385791901</c:v>
                </c:pt>
                <c:pt idx="2627">
                  <c:v>0.16034972960898755</c:v>
                </c:pt>
                <c:pt idx="2628">
                  <c:v>0.16021184536005703</c:v>
                </c:pt>
                <c:pt idx="2629">
                  <c:v>0.158281465875028</c:v>
                </c:pt>
                <c:pt idx="2630">
                  <c:v>0.15814358162609762</c:v>
                </c:pt>
                <c:pt idx="2631">
                  <c:v>0.15800569737716677</c:v>
                </c:pt>
                <c:pt idx="2632">
                  <c:v>0.15786781312823547</c:v>
                </c:pt>
                <c:pt idx="2633">
                  <c:v>0.15772992887930554</c:v>
                </c:pt>
                <c:pt idx="2634">
                  <c:v>0.15759204463037474</c:v>
                </c:pt>
                <c:pt idx="2635">
                  <c:v>0.15745416038144386</c:v>
                </c:pt>
                <c:pt idx="2636">
                  <c:v>0.15731627613251253</c:v>
                </c:pt>
                <c:pt idx="2637">
                  <c:v>0.15552378089641392</c:v>
                </c:pt>
                <c:pt idx="2638">
                  <c:v>0.15538589664748353</c:v>
                </c:pt>
                <c:pt idx="2639">
                  <c:v>0.15524801239855199</c:v>
                </c:pt>
                <c:pt idx="2640">
                  <c:v>0.15511012814962141</c:v>
                </c:pt>
                <c:pt idx="2641">
                  <c:v>0.15497224390069053</c:v>
                </c:pt>
                <c:pt idx="2642">
                  <c:v>0.15483435965176062</c:v>
                </c:pt>
                <c:pt idx="2643">
                  <c:v>0.15469647540282974</c:v>
                </c:pt>
                <c:pt idx="2644">
                  <c:v>0.15455859115389844</c:v>
                </c:pt>
                <c:pt idx="2645">
                  <c:v>0.15276609591779977</c:v>
                </c:pt>
                <c:pt idx="2646">
                  <c:v>0.152628211668868</c:v>
                </c:pt>
                <c:pt idx="2647">
                  <c:v>0.15249032741993859</c:v>
                </c:pt>
                <c:pt idx="2648">
                  <c:v>0.15235244317100774</c:v>
                </c:pt>
                <c:pt idx="2649">
                  <c:v>0.15221455892207644</c:v>
                </c:pt>
                <c:pt idx="2650">
                  <c:v>0.15207667467314587</c:v>
                </c:pt>
                <c:pt idx="2651">
                  <c:v>0.15193879042421557</c:v>
                </c:pt>
                <c:pt idx="2652">
                  <c:v>0.15180090617528399</c:v>
                </c:pt>
                <c:pt idx="2653">
                  <c:v>0.15000841093918499</c:v>
                </c:pt>
                <c:pt idx="2654">
                  <c:v>0.14987052669025352</c:v>
                </c:pt>
                <c:pt idx="2655">
                  <c:v>0.14973264244132498</c:v>
                </c:pt>
                <c:pt idx="2656">
                  <c:v>0.14959475819239407</c:v>
                </c:pt>
                <c:pt idx="2657">
                  <c:v>0.14945687394346199</c:v>
                </c:pt>
                <c:pt idx="2658">
                  <c:v>0.14931898969453147</c:v>
                </c:pt>
                <c:pt idx="2659">
                  <c:v>0.14918110544560101</c:v>
                </c:pt>
                <c:pt idx="2660">
                  <c:v>0.14904322119667074</c:v>
                </c:pt>
                <c:pt idx="2661">
                  <c:v>0.14711284171163999</c:v>
                </c:pt>
                <c:pt idx="2662">
                  <c:v>0.14697495746270944</c:v>
                </c:pt>
                <c:pt idx="2663">
                  <c:v>0.14683707321377887</c:v>
                </c:pt>
                <c:pt idx="2664">
                  <c:v>0.14669918896484799</c:v>
                </c:pt>
                <c:pt idx="2665">
                  <c:v>0.14656130471591741</c:v>
                </c:pt>
                <c:pt idx="2666">
                  <c:v>0.14642342046698748</c:v>
                </c:pt>
                <c:pt idx="2667">
                  <c:v>0.14628553621805587</c:v>
                </c:pt>
                <c:pt idx="2668">
                  <c:v>0.14435515673302601</c:v>
                </c:pt>
                <c:pt idx="2669">
                  <c:v>0.14421727248409577</c:v>
                </c:pt>
                <c:pt idx="2670">
                  <c:v>0.14407938823516547</c:v>
                </c:pt>
                <c:pt idx="2671">
                  <c:v>0.14394150398623456</c:v>
                </c:pt>
                <c:pt idx="2672">
                  <c:v>0.14380361973730299</c:v>
                </c:pt>
                <c:pt idx="2673">
                  <c:v>0.14366573548837241</c:v>
                </c:pt>
                <c:pt idx="2674">
                  <c:v>0.14352785123944201</c:v>
                </c:pt>
                <c:pt idx="2675">
                  <c:v>0.14159747175441253</c:v>
                </c:pt>
                <c:pt idx="2676">
                  <c:v>0.14145958750548174</c:v>
                </c:pt>
                <c:pt idx="2677">
                  <c:v>0.14132170325654952</c:v>
                </c:pt>
                <c:pt idx="2678">
                  <c:v>0.14118381900762</c:v>
                </c:pt>
                <c:pt idx="2679">
                  <c:v>0.14104593475868901</c:v>
                </c:pt>
                <c:pt idx="2680">
                  <c:v>0.14090805050975799</c:v>
                </c:pt>
                <c:pt idx="2681">
                  <c:v>0.140770166260828</c:v>
                </c:pt>
                <c:pt idx="2682">
                  <c:v>0.13883978677579847</c:v>
                </c:pt>
                <c:pt idx="2683">
                  <c:v>0.13870190252686762</c:v>
                </c:pt>
                <c:pt idx="2684">
                  <c:v>0.13856401827793599</c:v>
                </c:pt>
                <c:pt idx="2685">
                  <c:v>0.13842613402900641</c:v>
                </c:pt>
                <c:pt idx="2686">
                  <c:v>0.13828824978007553</c:v>
                </c:pt>
                <c:pt idx="2687">
                  <c:v>0.13815036553114399</c:v>
                </c:pt>
                <c:pt idx="2688">
                  <c:v>0.13801248128221383</c:v>
                </c:pt>
                <c:pt idx="2689">
                  <c:v>0.13787459703328267</c:v>
                </c:pt>
                <c:pt idx="2690">
                  <c:v>0.13608210179718341</c:v>
                </c:pt>
                <c:pt idx="2691">
                  <c:v>0.13594421754825353</c:v>
                </c:pt>
                <c:pt idx="2692">
                  <c:v>0.13580633329932262</c:v>
                </c:pt>
                <c:pt idx="2693">
                  <c:v>0.13566844905039177</c:v>
                </c:pt>
                <c:pt idx="2694">
                  <c:v>0.13553056480146147</c:v>
                </c:pt>
                <c:pt idx="2695">
                  <c:v>0.13539268055253054</c:v>
                </c:pt>
                <c:pt idx="2696">
                  <c:v>0.13525479630359888</c:v>
                </c:pt>
                <c:pt idx="2697">
                  <c:v>0.135116912054669</c:v>
                </c:pt>
                <c:pt idx="2698">
                  <c:v>0.13332441681856888</c:v>
                </c:pt>
                <c:pt idx="2699">
                  <c:v>0.133186532569639</c:v>
                </c:pt>
                <c:pt idx="2700">
                  <c:v>0.13304864832070801</c:v>
                </c:pt>
                <c:pt idx="2701">
                  <c:v>0.13291076407177699</c:v>
                </c:pt>
                <c:pt idx="2702">
                  <c:v>0.132772879822847</c:v>
                </c:pt>
                <c:pt idx="2703">
                  <c:v>0.132634995573916</c:v>
                </c:pt>
                <c:pt idx="2704">
                  <c:v>0.13249711132498501</c:v>
                </c:pt>
                <c:pt idx="2705">
                  <c:v>0.13235922707605388</c:v>
                </c:pt>
                <c:pt idx="2706">
                  <c:v>0.13042884759102477</c:v>
                </c:pt>
                <c:pt idx="2707">
                  <c:v>0.13029096334209447</c:v>
                </c:pt>
                <c:pt idx="2708">
                  <c:v>0.13015307909316287</c:v>
                </c:pt>
                <c:pt idx="2709">
                  <c:v>0.13001519484423274</c:v>
                </c:pt>
                <c:pt idx="2710">
                  <c:v>0.12987731059530241</c:v>
                </c:pt>
                <c:pt idx="2711">
                  <c:v>0.12973942634637153</c:v>
                </c:pt>
                <c:pt idx="2712">
                  <c:v>0.12960154209743999</c:v>
                </c:pt>
                <c:pt idx="2713">
                  <c:v>0.12767116261240988</c:v>
                </c:pt>
                <c:pt idx="2714">
                  <c:v>0.12753327836348</c:v>
                </c:pt>
                <c:pt idx="2715">
                  <c:v>0.127395394114549</c:v>
                </c:pt>
                <c:pt idx="2716">
                  <c:v>0.12725750986561787</c:v>
                </c:pt>
                <c:pt idx="2717">
                  <c:v>0.12711962561668744</c:v>
                </c:pt>
                <c:pt idx="2718">
                  <c:v>0.126981741367757</c:v>
                </c:pt>
                <c:pt idx="2719">
                  <c:v>0.12684385711882601</c:v>
                </c:pt>
                <c:pt idx="2720">
                  <c:v>0.124913477633796</c:v>
                </c:pt>
                <c:pt idx="2721">
                  <c:v>0.12477559338486502</c:v>
                </c:pt>
                <c:pt idx="2722">
                  <c:v>0.12463770913593512</c:v>
                </c:pt>
                <c:pt idx="2723">
                  <c:v>0.12449982488700399</c:v>
                </c:pt>
                <c:pt idx="2724">
                  <c:v>0.12436194063807322</c:v>
                </c:pt>
                <c:pt idx="2725">
                  <c:v>0.1242240563891433</c:v>
                </c:pt>
                <c:pt idx="2726">
                  <c:v>0.12408617214021249</c:v>
                </c:pt>
                <c:pt idx="2727">
                  <c:v>0.12215579265518225</c:v>
                </c:pt>
                <c:pt idx="2728">
                  <c:v>0.12201790840625112</c:v>
                </c:pt>
                <c:pt idx="2729">
                  <c:v>0.12188002415732101</c:v>
                </c:pt>
                <c:pt idx="2730">
                  <c:v>0.12174213990839022</c:v>
                </c:pt>
                <c:pt idx="2731">
                  <c:v>0.12160425565945933</c:v>
                </c:pt>
                <c:pt idx="2732">
                  <c:v>0.12146637141052824</c:v>
                </c:pt>
                <c:pt idx="2733">
                  <c:v>0.121328487161598</c:v>
                </c:pt>
                <c:pt idx="2734">
                  <c:v>0.12119060291266727</c:v>
                </c:pt>
                <c:pt idx="2735">
                  <c:v>0.11939810767656801</c:v>
                </c:pt>
                <c:pt idx="2736">
                  <c:v>0.11926022342763755</c:v>
                </c:pt>
                <c:pt idx="2737">
                  <c:v>0.11912233917870602</c:v>
                </c:pt>
                <c:pt idx="2738">
                  <c:v>0.11898445492977601</c:v>
                </c:pt>
                <c:pt idx="2739">
                  <c:v>0.11884657068084502</c:v>
                </c:pt>
                <c:pt idx="2740">
                  <c:v>0.11870868643191444</c:v>
                </c:pt>
                <c:pt idx="2741">
                  <c:v>0.11857080218298403</c:v>
                </c:pt>
                <c:pt idx="2742">
                  <c:v>0.11843291793405301</c:v>
                </c:pt>
                <c:pt idx="2743">
                  <c:v>0.11664042269795398</c:v>
                </c:pt>
                <c:pt idx="2744">
                  <c:v>0.11650253844902302</c:v>
                </c:pt>
                <c:pt idx="2745">
                  <c:v>0.11636465420009209</c:v>
                </c:pt>
                <c:pt idx="2746">
                  <c:v>0.11622676995116252</c:v>
                </c:pt>
                <c:pt idx="2747">
                  <c:v>0.11608888570223101</c:v>
                </c:pt>
                <c:pt idx="2748">
                  <c:v>0.11595100145330003</c:v>
                </c:pt>
                <c:pt idx="2749">
                  <c:v>0.1158131172043686</c:v>
                </c:pt>
                <c:pt idx="2750">
                  <c:v>0.11567523295543955</c:v>
                </c:pt>
                <c:pt idx="2751">
                  <c:v>0.11374485347040936</c:v>
                </c:pt>
                <c:pt idx="2752">
                  <c:v>0.11360696922147802</c:v>
                </c:pt>
                <c:pt idx="2753">
                  <c:v>0.11346908497254701</c:v>
                </c:pt>
                <c:pt idx="2754">
                  <c:v>0.1133312007236173</c:v>
                </c:pt>
                <c:pt idx="2755">
                  <c:v>0.11319331647468622</c:v>
                </c:pt>
                <c:pt idx="2756">
                  <c:v>0.11305543222575501</c:v>
                </c:pt>
                <c:pt idx="2757">
                  <c:v>0.11291754797682502</c:v>
                </c:pt>
                <c:pt idx="2758">
                  <c:v>0.11098716849179467</c:v>
                </c:pt>
                <c:pt idx="2759">
                  <c:v>0.11084928424286385</c:v>
                </c:pt>
                <c:pt idx="2760">
                  <c:v>0.11071139999393298</c:v>
                </c:pt>
                <c:pt idx="2761">
                  <c:v>0.11057351574500301</c:v>
                </c:pt>
                <c:pt idx="2762">
                  <c:v>0.11043563149607206</c:v>
                </c:pt>
                <c:pt idx="2763">
                  <c:v>0.11029774724714125</c:v>
                </c:pt>
                <c:pt idx="2764">
                  <c:v>0.11015986299821001</c:v>
                </c:pt>
                <c:pt idx="2765">
                  <c:v>0.10822948351318044</c:v>
                </c:pt>
                <c:pt idx="2766">
                  <c:v>0.10809159926425027</c:v>
                </c:pt>
                <c:pt idx="2767">
                  <c:v>0.10795371501531922</c:v>
                </c:pt>
                <c:pt idx="2768">
                  <c:v>0.10781583076638802</c:v>
                </c:pt>
                <c:pt idx="2769">
                  <c:v>0.107677946517458</c:v>
                </c:pt>
                <c:pt idx="2770">
                  <c:v>0.10754006226852712</c:v>
                </c:pt>
                <c:pt idx="2771">
                  <c:v>0.10740217801959602</c:v>
                </c:pt>
                <c:pt idx="2772">
                  <c:v>0.10547179853456598</c:v>
                </c:pt>
                <c:pt idx="2773">
                  <c:v>0.10533391428563622</c:v>
                </c:pt>
                <c:pt idx="2774">
                  <c:v>0.10519603003670533</c:v>
                </c:pt>
                <c:pt idx="2775">
                  <c:v>0.105058145787774</c:v>
                </c:pt>
                <c:pt idx="2776">
                  <c:v>0.10492026153884412</c:v>
                </c:pt>
                <c:pt idx="2777">
                  <c:v>0.10478237728991328</c:v>
                </c:pt>
                <c:pt idx="2778">
                  <c:v>0.10464449304098219</c:v>
                </c:pt>
                <c:pt idx="2779">
                  <c:v>0.10271411355595222</c:v>
                </c:pt>
                <c:pt idx="2780">
                  <c:v>0.10257622930702102</c:v>
                </c:pt>
                <c:pt idx="2781">
                  <c:v>0.102438345058091</c:v>
                </c:pt>
                <c:pt idx="2782">
                  <c:v>0.10230046080915998</c:v>
                </c:pt>
                <c:pt idx="2783">
                  <c:v>0.10216257656022952</c:v>
                </c:pt>
                <c:pt idx="2784">
                  <c:v>0.10202469231129944</c:v>
                </c:pt>
                <c:pt idx="2785">
                  <c:v>0.10188680806236776</c:v>
                </c:pt>
                <c:pt idx="2786">
                  <c:v>0.101748923813437</c:v>
                </c:pt>
                <c:pt idx="2787">
                  <c:v>9.9956428577338538E-2</c:v>
                </c:pt>
                <c:pt idx="2788">
                  <c:v>9.9818544328407366E-2</c:v>
                </c:pt>
                <c:pt idx="2789">
                  <c:v>9.9680660079477026E-2</c:v>
                </c:pt>
                <c:pt idx="2790">
                  <c:v>9.9542775830545993E-2</c:v>
                </c:pt>
                <c:pt idx="2791">
                  <c:v>9.940489158161564E-2</c:v>
                </c:pt>
                <c:pt idx="2792">
                  <c:v>9.9267007332684745E-2</c:v>
                </c:pt>
                <c:pt idx="2793">
                  <c:v>9.9129123083753989E-2</c:v>
                </c:pt>
                <c:pt idx="2794">
                  <c:v>9.8991238834823206E-2</c:v>
                </c:pt>
                <c:pt idx="2795">
                  <c:v>9.7060859349793485E-2</c:v>
                </c:pt>
                <c:pt idx="2796">
                  <c:v>9.6922975100863035E-2</c:v>
                </c:pt>
                <c:pt idx="2797">
                  <c:v>9.6785090851931779E-2</c:v>
                </c:pt>
                <c:pt idx="2798">
                  <c:v>9.6647206603001079E-2</c:v>
                </c:pt>
                <c:pt idx="2799">
                  <c:v>9.6509322354070934E-2</c:v>
                </c:pt>
                <c:pt idx="2800">
                  <c:v>0</c:v>
                </c:pt>
              </c:numCache>
            </c:numRef>
          </c:xVal>
          <c:yVal>
            <c:numRef>
              <c:f>Sheet2!$O$2805:$O$5605</c:f>
              <c:numCache>
                <c:formatCode>General</c:formatCode>
                <c:ptCount val="2801"/>
                <c:pt idx="0">
                  <c:v>149.86210819328201</c:v>
                </c:pt>
                <c:pt idx="1">
                  <c:v>149.84423094850001</c:v>
                </c:pt>
                <c:pt idx="2">
                  <c:v>147.50428723914635</c:v>
                </c:pt>
                <c:pt idx="3">
                  <c:v>147.21593529410762</c:v>
                </c:pt>
                <c:pt idx="4">
                  <c:v>146.92849564466007</c:v>
                </c:pt>
                <c:pt idx="5">
                  <c:v>144.66156530337841</c:v>
                </c:pt>
                <c:pt idx="6">
                  <c:v>144.38224277905601</c:v>
                </c:pt>
                <c:pt idx="7">
                  <c:v>144.10381283931838</c:v>
                </c:pt>
                <c:pt idx="8">
                  <c:v>141.90832334833163</c:v>
                </c:pt>
                <c:pt idx="9">
                  <c:v>141.63786074819402</c:v>
                </c:pt>
                <c:pt idx="10">
                  <c:v>141.36827730596863</c:v>
                </c:pt>
                <c:pt idx="11">
                  <c:v>139.24315898000302</c:v>
                </c:pt>
                <c:pt idx="12">
                  <c:v>138.98145332826007</c:v>
                </c:pt>
                <c:pt idx="13">
                  <c:v>138.72062050772701</c:v>
                </c:pt>
                <c:pt idx="14">
                  <c:v>138.46066031284002</c:v>
                </c:pt>
                <c:pt idx="15">
                  <c:v>136.66537142459092</c:v>
                </c:pt>
                <c:pt idx="16">
                  <c:v>136.41239423681054</c:v>
                </c:pt>
                <c:pt idx="17">
                  <c:v>136.160291405511</c:v>
                </c:pt>
                <c:pt idx="18">
                  <c:v>135.90906353596398</c:v>
                </c:pt>
                <c:pt idx="19">
                  <c:v>134.17503600249745</c:v>
                </c:pt>
                <c:pt idx="20">
                  <c:v>133.93083977221607</c:v>
                </c:pt>
                <c:pt idx="21">
                  <c:v>133.68752775682401</c:v>
                </c:pt>
                <c:pt idx="22">
                  <c:v>133.44510141002445</c:v>
                </c:pt>
                <c:pt idx="23">
                  <c:v>131.77305490616092</c:v>
                </c:pt>
                <c:pt idx="24">
                  <c:v>131.537776026263</c:v>
                </c:pt>
                <c:pt idx="25">
                  <c:v>131.30339956196198</c:v>
                </c:pt>
                <c:pt idx="26">
                  <c:v>131.06992776583795</c:v>
                </c:pt>
                <c:pt idx="27">
                  <c:v>129.46116087423349</c:v>
                </c:pt>
                <c:pt idx="28">
                  <c:v>129.23501635439001</c:v>
                </c:pt>
                <c:pt idx="29">
                  <c:v>129.00980000158847</c:v>
                </c:pt>
                <c:pt idx="30">
                  <c:v>128.78551474345053</c:v>
                </c:pt>
                <c:pt idx="31">
                  <c:v>127.24184579433324</c:v>
                </c:pt>
                <c:pt idx="32">
                  <c:v>127.02512091326</c:v>
                </c:pt>
                <c:pt idx="33">
                  <c:v>126.809355673288</c:v>
                </c:pt>
                <c:pt idx="34">
                  <c:v>126.59455343212802</c:v>
                </c:pt>
                <c:pt idx="35">
                  <c:v>125.11818779021702</c:v>
                </c:pt>
                <c:pt idx="36">
                  <c:v>124.91121246977944</c:v>
                </c:pt>
                <c:pt idx="37">
                  <c:v>124.70523097282877</c:v>
                </c:pt>
                <c:pt idx="38">
                  <c:v>124.50024671573702</c:v>
                </c:pt>
                <c:pt idx="39">
                  <c:v>122.89667517595301</c:v>
                </c:pt>
                <c:pt idx="40">
                  <c:v>122.70081528501838</c:v>
                </c:pt>
                <c:pt idx="41">
                  <c:v>122.50598502275957</c:v>
                </c:pt>
                <c:pt idx="42">
                  <c:v>120.98474776805098</c:v>
                </c:pt>
                <c:pt idx="43">
                  <c:v>120.79930751183601</c:v>
                </c:pt>
                <c:pt idx="44">
                  <c:v>120.61492264274223</c:v>
                </c:pt>
                <c:pt idx="45">
                  <c:v>119.17805557161964</c:v>
                </c:pt>
                <c:pt idx="46">
                  <c:v>119.00324564926127</c:v>
                </c:pt>
                <c:pt idx="47">
                  <c:v>118.829505686592</c:v>
                </c:pt>
                <c:pt idx="48">
                  <c:v>117.47815561455464</c:v>
                </c:pt>
                <c:pt idx="49">
                  <c:v>117.31405798717827</c:v>
                </c:pt>
                <c:pt idx="50">
                  <c:v>117.15103023395272</c:v>
                </c:pt>
                <c:pt idx="51">
                  <c:v>115.88518110523165</c:v>
                </c:pt>
                <c:pt idx="52">
                  <c:v>115.73172192239302</c:v>
                </c:pt>
                <c:pt idx="53">
                  <c:v>115.57931618260957</c:v>
                </c:pt>
                <c:pt idx="54">
                  <c:v>114.39765576347102</c:v>
                </c:pt>
                <c:pt idx="55">
                  <c:v>114.25459770652461</c:v>
                </c:pt>
                <c:pt idx="56">
                  <c:v>114.11256068229522</c:v>
                </c:pt>
                <c:pt idx="57">
                  <c:v>113.01250781909462</c:v>
                </c:pt>
                <c:pt idx="58">
                  <c:v>112.87946214688554</c:v>
                </c:pt>
                <c:pt idx="59">
                  <c:v>112.74739126381824</c:v>
                </c:pt>
                <c:pt idx="60">
                  <c:v>111.72526451420502</c:v>
                </c:pt>
                <c:pt idx="61">
                  <c:v>111.60171845755156</c:v>
                </c:pt>
                <c:pt idx="62">
                  <c:v>111.47909043255775</c:v>
                </c:pt>
                <c:pt idx="63">
                  <c:v>111.35737433522162</c:v>
                </c:pt>
                <c:pt idx="64">
                  <c:v>110.53037012333277</c:v>
                </c:pt>
                <c:pt idx="65">
                  <c:v>110.415722711592</c:v>
                </c:pt>
                <c:pt idx="66">
                  <c:v>110.30192984383802</c:v>
                </c:pt>
                <c:pt idx="67">
                  <c:v>110.18898493867877</c:v>
                </c:pt>
                <c:pt idx="68">
                  <c:v>109.42155607619198</c:v>
                </c:pt>
                <c:pt idx="69">
                  <c:v>109.31515542865</c:v>
                </c:pt>
                <c:pt idx="70">
                  <c:v>109.20954267891726</c:v>
                </c:pt>
                <c:pt idx="71">
                  <c:v>109.10471110587601</c:v>
                </c:pt>
                <c:pt idx="72">
                  <c:v>108.39219983048777</c:v>
                </c:pt>
                <c:pt idx="73">
                  <c:v>108.29337658956401</c:v>
                </c:pt>
                <c:pt idx="74">
                  <c:v>108.19527443409395</c:v>
                </c:pt>
                <c:pt idx="75">
                  <c:v>108.097886772213</c:v>
                </c:pt>
                <c:pt idx="76">
                  <c:v>107.43563019837723</c:v>
                </c:pt>
                <c:pt idx="77">
                  <c:v>107.34372417481599</c:v>
                </c:pt>
                <c:pt idx="78">
                  <c:v>107.25247452235872</c:v>
                </c:pt>
                <c:pt idx="79">
                  <c:v>107.1618749544246</c:v>
                </c:pt>
                <c:pt idx="80">
                  <c:v>106.45973915567377</c:v>
                </c:pt>
                <c:pt idx="81">
                  <c:v>106.37471370234202</c:v>
                </c:pt>
                <c:pt idx="82">
                  <c:v>106.290277632363</c:v>
                </c:pt>
                <c:pt idx="83">
                  <c:v>105.63531724846661</c:v>
                </c:pt>
                <c:pt idx="84">
                  <c:v>105.5559289665246</c:v>
                </c:pt>
                <c:pt idx="85">
                  <c:v>105.47707390921327</c:v>
                </c:pt>
                <c:pt idx="86">
                  <c:v>104.86479784442864</c:v>
                </c:pt>
                <c:pt idx="87">
                  <c:v>104.790506972052</c:v>
                </c:pt>
                <c:pt idx="88">
                  <c:v>104.71669805026723</c:v>
                </c:pt>
                <c:pt idx="89">
                  <c:v>104.14300438685601</c:v>
                </c:pt>
                <c:pt idx="90">
                  <c:v>104.07332035097977</c:v>
                </c:pt>
                <c:pt idx="91">
                  <c:v>104.004071895642</c:v>
                </c:pt>
                <c:pt idx="92">
                  <c:v>103.46525027168002</c:v>
                </c:pt>
                <c:pt idx="93">
                  <c:v>103.39973085822777</c:v>
                </c:pt>
                <c:pt idx="94">
                  <c:v>103.3346053767247</c:v>
                </c:pt>
                <c:pt idx="95">
                  <c:v>102.82732220991723</c:v>
                </c:pt>
                <c:pt idx="96">
                  <c:v>102.765571045146</c:v>
                </c:pt>
                <c:pt idx="97">
                  <c:v>102.70417656679398</c:v>
                </c:pt>
                <c:pt idx="98">
                  <c:v>102.22545024655957</c:v>
                </c:pt>
                <c:pt idx="99">
                  <c:v>102.16711333137538</c:v>
                </c:pt>
                <c:pt idx="100">
                  <c:v>102.10909989020098</c:v>
                </c:pt>
                <c:pt idx="101">
                  <c:v>101.65627097624298</c:v>
                </c:pt>
                <c:pt idx="102">
                  <c:v>101.60103282942157</c:v>
                </c:pt>
                <c:pt idx="103">
                  <c:v>101.54608857283078</c:v>
                </c:pt>
                <c:pt idx="104">
                  <c:v>101.11678839979859</c:v>
                </c:pt>
                <c:pt idx="105">
                  <c:v>101.06436812044977</c:v>
                </c:pt>
                <c:pt idx="106">
                  <c:v>101.012215397657</c:v>
                </c:pt>
                <c:pt idx="107">
                  <c:v>100.96032776143799</c:v>
                </c:pt>
                <c:pt idx="108">
                  <c:v>100.60433517424595</c:v>
                </c:pt>
                <c:pt idx="109">
                  <c:v>100.55448267142295</c:v>
                </c:pt>
                <c:pt idx="110">
                  <c:v>100.50487427149395</c:v>
                </c:pt>
                <c:pt idx="111">
                  <c:v>100.45550777387301</c:v>
                </c:pt>
                <c:pt idx="112">
                  <c:v>100.11653593762367</c:v>
                </c:pt>
                <c:pt idx="113">
                  <c:v>100.06902840634723</c:v>
                </c:pt>
                <c:pt idx="114">
                  <c:v>100.02174406895401</c:v>
                </c:pt>
                <c:pt idx="115">
                  <c:v>99.974680966219807</c:v>
                </c:pt>
                <c:pt idx="116">
                  <c:v>99.651273526555372</c:v>
                </c:pt>
                <c:pt idx="117">
                  <c:v>99.605912245893478</c:v>
                </c:pt>
                <c:pt idx="118">
                  <c:v>99.560755500279598</c:v>
                </c:pt>
                <c:pt idx="119">
                  <c:v>99.515801536537907</c:v>
                </c:pt>
                <c:pt idx="120">
                  <c:v>99.163265929977271</c:v>
                </c:pt>
                <c:pt idx="121">
                  <c:v>99.120061251440148</c:v>
                </c:pt>
                <c:pt idx="122">
                  <c:v>99.077042853696256</c:v>
                </c:pt>
                <c:pt idx="123">
                  <c:v>98.739419115088481</c:v>
                </c:pt>
                <c:pt idx="124">
                  <c:v>98.698009411653189</c:v>
                </c:pt>
                <c:pt idx="125">
                  <c:v>98.656771205979084</c:v>
                </c:pt>
                <c:pt idx="126">
                  <c:v>98.332875616415024</c:v>
                </c:pt>
                <c:pt idx="127">
                  <c:v>98.293120022096403</c:v>
                </c:pt>
                <c:pt idx="128">
                  <c:v>98.253522655417896</c:v>
                </c:pt>
                <c:pt idx="129">
                  <c:v>97.942292534080579</c:v>
                </c:pt>
                <c:pt idx="130">
                  <c:v>97.904064463934859</c:v>
                </c:pt>
                <c:pt idx="131">
                  <c:v>97.865982683403558</c:v>
                </c:pt>
                <c:pt idx="132">
                  <c:v>97.566461985829406</c:v>
                </c:pt>
                <c:pt idx="133">
                  <c:v>97.529647449412806</c:v>
                </c:pt>
                <c:pt idx="134">
                  <c:v>97.492968433308604</c:v>
                </c:pt>
                <c:pt idx="135">
                  <c:v>97.204295161332681</c:v>
                </c:pt>
                <c:pt idx="136">
                  <c:v>97.168791268937611</c:v>
                </c:pt>
                <c:pt idx="137">
                  <c:v>97.133413172901058</c:v>
                </c:pt>
                <c:pt idx="138">
                  <c:v>96.854808401890708</c:v>
                </c:pt>
                <c:pt idx="139">
                  <c:v>96.820522092235379</c:v>
                </c:pt>
                <c:pt idx="140">
                  <c:v>96.786352769287603</c:v>
                </c:pt>
                <c:pt idx="141">
                  <c:v>96.517111074808327</c:v>
                </c:pt>
                <c:pt idx="142">
                  <c:v>96.483957981653305</c:v>
                </c:pt>
                <c:pt idx="143">
                  <c:v>96.450913877244005</c:v>
                </c:pt>
                <c:pt idx="144">
                  <c:v>96.190394992421759</c:v>
                </c:pt>
                <c:pt idx="145">
                  <c:v>96.158298467713578</c:v>
                </c:pt>
                <c:pt idx="146">
                  <c:v>96.1263036533053</c:v>
                </c:pt>
                <c:pt idx="147">
                  <c:v>95.873925183259018</c:v>
                </c:pt>
                <c:pt idx="148">
                  <c:v>95.842815433234549</c:v>
                </c:pt>
                <c:pt idx="149">
                  <c:v>95.811800764537793</c:v>
                </c:pt>
                <c:pt idx="150">
                  <c:v>95.780880545107422</c:v>
                </c:pt>
                <c:pt idx="151">
                  <c:v>95.567031816969106</c:v>
                </c:pt>
                <c:pt idx="152">
                  <c:v>95.536845163768419</c:v>
                </c:pt>
                <c:pt idx="153">
                  <c:v>95.506747533707454</c:v>
                </c:pt>
                <c:pt idx="154">
                  <c:v>95.476738348118289</c:v>
                </c:pt>
                <c:pt idx="155">
                  <c:v>95.269103148703294</c:v>
                </c:pt>
                <c:pt idx="156">
                  <c:v>95.239781366678642</c:v>
                </c:pt>
                <c:pt idx="157">
                  <c:v>95.210543063743359</c:v>
                </c:pt>
                <c:pt idx="158">
                  <c:v>95.181387707282525</c:v>
                </c:pt>
                <c:pt idx="159">
                  <c:v>94.951069079864794</c:v>
                </c:pt>
                <c:pt idx="160">
                  <c:v>94.922637213668509</c:v>
                </c:pt>
                <c:pt idx="161">
                  <c:v>94.894283256331406</c:v>
                </c:pt>
                <c:pt idx="162">
                  <c:v>94.670199293455596</c:v>
                </c:pt>
                <c:pt idx="163">
                  <c:v>94.642525310771859</c:v>
                </c:pt>
                <c:pt idx="164">
                  <c:v>94.614924595599902</c:v>
                </c:pt>
                <c:pt idx="165">
                  <c:v>94.396704249565403</c:v>
                </c:pt>
                <c:pt idx="166">
                  <c:v>94.3697434746434</c:v>
                </c:pt>
                <c:pt idx="167">
                  <c:v>94.342851700941708</c:v>
                </c:pt>
                <c:pt idx="168">
                  <c:v>94.130153275840726</c:v>
                </c:pt>
                <c:pt idx="169">
                  <c:v>94.103864536816658</c:v>
                </c:pt>
                <c:pt idx="170">
                  <c:v>94.077640860897503</c:v>
                </c:pt>
                <c:pt idx="171">
                  <c:v>93.870149116288289</c:v>
                </c:pt>
                <c:pt idx="172">
                  <c:v>93.844494397800005</c:v>
                </c:pt>
                <c:pt idx="173">
                  <c:v>93.818901101214479</c:v>
                </c:pt>
                <c:pt idx="174">
                  <c:v>93.616324686344896</c:v>
                </c:pt>
                <c:pt idx="175">
                  <c:v>93.591268824062126</c:v>
                </c:pt>
                <c:pt idx="176">
                  <c:v>93.566271015834559</c:v>
                </c:pt>
                <c:pt idx="177">
                  <c:v>93.368340187259633</c:v>
                </c:pt>
                <c:pt idx="178">
                  <c:v>93.343850600895905</c:v>
                </c:pt>
                <c:pt idx="179">
                  <c:v>93.319415944078727</c:v>
                </c:pt>
                <c:pt idx="180">
                  <c:v>93.125880552132088</c:v>
                </c:pt>
                <c:pt idx="181">
                  <c:v>93.093707367893927</c:v>
                </c:pt>
                <c:pt idx="182">
                  <c:v>93.031214498268</c:v>
                </c:pt>
                <c:pt idx="183">
                  <c:v>92.713136472769278</c:v>
                </c:pt>
                <c:pt idx="184">
                  <c:v>92.676633013480853</c:v>
                </c:pt>
                <c:pt idx="185">
                  <c:v>92.640251431309196</c:v>
                </c:pt>
                <c:pt idx="186">
                  <c:v>92.3529847243462</c:v>
                </c:pt>
                <c:pt idx="187">
                  <c:v>92.317520869094622</c:v>
                </c:pt>
                <c:pt idx="188">
                  <c:v>92.282151555312794</c:v>
                </c:pt>
                <c:pt idx="189">
                  <c:v>92.002468047624106</c:v>
                </c:pt>
                <c:pt idx="190">
                  <c:v>91.967900568930887</c:v>
                </c:pt>
                <c:pt idx="191">
                  <c:v>91.933417010069689</c:v>
                </c:pt>
                <c:pt idx="192">
                  <c:v>91.899016396375401</c:v>
                </c:pt>
                <c:pt idx="193">
                  <c:v>91.660454779895801</c:v>
                </c:pt>
                <c:pt idx="194">
                  <c:v>91.626683948480249</c:v>
                </c:pt>
                <c:pt idx="195">
                  <c:v>91.592987813107172</c:v>
                </c:pt>
                <c:pt idx="196">
                  <c:v>91.559365520262901</c:v>
                </c:pt>
                <c:pt idx="197">
                  <c:v>91.292947001943901</c:v>
                </c:pt>
                <c:pt idx="198">
                  <c:v>91.259952812842158</c:v>
                </c:pt>
                <c:pt idx="199">
                  <c:v>91.227024562702297</c:v>
                </c:pt>
                <c:pt idx="200">
                  <c:v>90.965886859386671</c:v>
                </c:pt>
                <c:pt idx="201">
                  <c:v>90.933520407862488</c:v>
                </c:pt>
                <c:pt idx="202">
                  <c:v>90.901213045544097</c:v>
                </c:pt>
                <c:pt idx="203">
                  <c:v>90.644807372735272</c:v>
                </c:pt>
                <c:pt idx="204">
                  <c:v>90.613004450901698</c:v>
                </c:pt>
                <c:pt idx="205">
                  <c:v>90.581254706017688</c:v>
                </c:pt>
                <c:pt idx="206">
                  <c:v>90.329107539898388</c:v>
                </c:pt>
                <c:pt idx="207">
                  <c:v>90.29781289959088</c:v>
                </c:pt>
                <c:pt idx="208">
                  <c:v>90.266566368936424</c:v>
                </c:pt>
                <c:pt idx="209">
                  <c:v>90.018272062385378</c:v>
                </c:pt>
                <c:pt idx="210">
                  <c:v>89.987438575466427</c:v>
                </c:pt>
                <c:pt idx="211">
                  <c:v>89.956648906004389</c:v>
                </c:pt>
                <c:pt idx="212">
                  <c:v>89.711863563563028</c:v>
                </c:pt>
                <c:pt idx="213">
                  <c:v>89.681451516438571</c:v>
                </c:pt>
                <c:pt idx="214">
                  <c:v>89.6510796985973</c:v>
                </c:pt>
                <c:pt idx="215">
                  <c:v>89.409515966133796</c:v>
                </c:pt>
                <c:pt idx="216">
                  <c:v>89.379492444557698</c:v>
                </c:pt>
                <c:pt idx="217">
                  <c:v>89.349506209879422</c:v>
                </c:pt>
                <c:pt idx="218">
                  <c:v>89.110928653638581</c:v>
                </c:pt>
                <c:pt idx="219">
                  <c:v>89.081266982457322</c:v>
                </c:pt>
                <c:pt idx="220">
                  <c:v>89.051640256709419</c:v>
                </c:pt>
                <c:pt idx="221">
                  <c:v>88.815861045941602</c:v>
                </c:pt>
                <c:pt idx="222">
                  <c:v>88.786540269084583</c:v>
                </c:pt>
                <c:pt idx="223">
                  <c:v>88.757252633224113</c:v>
                </c:pt>
                <c:pt idx="224">
                  <c:v>88.524127325732707</c:v>
                </c:pt>
                <c:pt idx="225">
                  <c:v>88.495131668881598</c:v>
                </c:pt>
                <c:pt idx="226">
                  <c:v>88.466167837582148</c:v>
                </c:pt>
                <c:pt idx="227">
                  <c:v>88.235591065062522</c:v>
                </c:pt>
                <c:pt idx="228">
                  <c:v>88.206909382064509</c:v>
                </c:pt>
                <c:pt idx="229">
                  <c:v>88.178258647755925</c:v>
                </c:pt>
                <c:pt idx="230">
                  <c:v>87.921784762982512</c:v>
                </c:pt>
                <c:pt idx="231">
                  <c:v>87.8934404015978</c:v>
                </c:pt>
                <c:pt idx="232">
                  <c:v>87.865126441983193</c:v>
                </c:pt>
                <c:pt idx="233">
                  <c:v>87.639706268566258</c:v>
                </c:pt>
                <c:pt idx="234">
                  <c:v>87.611664924798859</c:v>
                </c:pt>
                <c:pt idx="235">
                  <c:v>87.583653805821299</c:v>
                </c:pt>
                <c:pt idx="236">
                  <c:v>87.360653059910788</c:v>
                </c:pt>
                <c:pt idx="237">
                  <c:v>87.332914081211996</c:v>
                </c:pt>
                <c:pt idx="238">
                  <c:v>87.3052053868755</c:v>
                </c:pt>
                <c:pt idx="239">
                  <c:v>87.084628310440948</c:v>
                </c:pt>
                <c:pt idx="240">
                  <c:v>87.057193073563198</c:v>
                </c:pt>
                <c:pt idx="241">
                  <c:v>87.029788344569752</c:v>
                </c:pt>
                <c:pt idx="242">
                  <c:v>86.8116523922928</c:v>
                </c:pt>
                <c:pt idx="243">
                  <c:v>86.784523617802591</c:v>
                </c:pt>
                <c:pt idx="244">
                  <c:v>86.757425672006406</c:v>
                </c:pt>
                <c:pt idx="245">
                  <c:v>86.541756141953101</c:v>
                </c:pt>
                <c:pt idx="246">
                  <c:v>86.514937240040396</c:v>
                </c:pt>
                <c:pt idx="247">
                  <c:v>86.488149521298794</c:v>
                </c:pt>
                <c:pt idx="248">
                  <c:v>86.274974454568081</c:v>
                </c:pt>
                <c:pt idx="249">
                  <c:v>86.248468906166678</c:v>
                </c:pt>
                <c:pt idx="250">
                  <c:v>86.221994869813088</c:v>
                </c:pt>
                <c:pt idx="251">
                  <c:v>86.011340429400903</c:v>
                </c:pt>
                <c:pt idx="252">
                  <c:v>85.985151240941605</c:v>
                </c:pt>
                <c:pt idx="253">
                  <c:v>85.958993821080298</c:v>
                </c:pt>
                <c:pt idx="254">
                  <c:v>85.750880279917496</c:v>
                </c:pt>
                <c:pt idx="255">
                  <c:v>85.725009526816379</c:v>
                </c:pt>
                <c:pt idx="256">
                  <c:v>85.6991706831908</c:v>
                </c:pt>
                <c:pt idx="257">
                  <c:v>85.493609163990797</c:v>
                </c:pt>
                <c:pt idx="258">
                  <c:v>85.468057622108901</c:v>
                </c:pt>
                <c:pt idx="259">
                  <c:v>85.442537986475799</c:v>
                </c:pt>
                <c:pt idx="260">
                  <c:v>85.23952801504069</c:v>
                </c:pt>
                <c:pt idx="261">
                  <c:v>85.214294901942395</c:v>
                </c:pt>
                <c:pt idx="262">
                  <c:v>85.189093523743708</c:v>
                </c:pt>
                <c:pt idx="263">
                  <c:v>84.988621377123081</c:v>
                </c:pt>
                <c:pt idx="264">
                  <c:v>84.963704193328383</c:v>
                </c:pt>
                <c:pt idx="265">
                  <c:v>84.93881839912008</c:v>
                </c:pt>
                <c:pt idx="266">
                  <c:v>84.716250676553102</c:v>
                </c:pt>
                <c:pt idx="267">
                  <c:v>84.691675993292691</c:v>
                </c:pt>
                <c:pt idx="268">
                  <c:v>84.471881615928581</c:v>
                </c:pt>
                <c:pt idx="269">
                  <c:v>84.447611799438889</c:v>
                </c:pt>
                <c:pt idx="270">
                  <c:v>84.423372057698685</c:v>
                </c:pt>
                <c:pt idx="271">
                  <c:v>84.230526799717481</c:v>
                </c:pt>
                <c:pt idx="272">
                  <c:v>84.206553901623096</c:v>
                </c:pt>
                <c:pt idx="273">
                  <c:v>84.182610193198698</c:v>
                </c:pt>
                <c:pt idx="274">
                  <c:v>83.992099512362202</c:v>
                </c:pt>
                <c:pt idx="275">
                  <c:v>83.968413996709103</c:v>
                </c:pt>
                <c:pt idx="276">
                  <c:v>83.944756641419588</c:v>
                </c:pt>
                <c:pt idx="277">
                  <c:v>83.756497874133288</c:v>
                </c:pt>
                <c:pt idx="278">
                  <c:v>83.733088786023941</c:v>
                </c:pt>
                <c:pt idx="279">
                  <c:v>83.709706686420148</c:v>
                </c:pt>
                <c:pt idx="280">
                  <c:v>83.523606445022395</c:v>
                </c:pt>
                <c:pt idx="281">
                  <c:v>83.500461557522996</c:v>
                </c:pt>
                <c:pt idx="282">
                  <c:v>83.477342370937578</c:v>
                </c:pt>
                <c:pt idx="283">
                  <c:v>83.293297907176097</c:v>
                </c:pt>
                <c:pt idx="284">
                  <c:v>83.270403894399678</c:v>
                </c:pt>
                <c:pt idx="285">
                  <c:v>83.247534203867588</c:v>
                </c:pt>
                <c:pt idx="286">
                  <c:v>83.065434750798858</c:v>
                </c:pt>
                <c:pt idx="287">
                  <c:v>83.042777372158056</c:v>
                </c:pt>
                <c:pt idx="288">
                  <c:v>83.020142844767648</c:v>
                </c:pt>
                <c:pt idx="289">
                  <c:v>82.839870922765854</c:v>
                </c:pt>
                <c:pt idx="290">
                  <c:v>82.817435160900999</c:v>
                </c:pt>
                <c:pt idx="291">
                  <c:v>82.79502070982619</c:v>
                </c:pt>
                <c:pt idx="292">
                  <c:v>82.616453302305999</c:v>
                </c:pt>
                <c:pt idx="293">
                  <c:v>82.594223510381326</c:v>
                </c:pt>
                <c:pt idx="294">
                  <c:v>82.572013433630119</c:v>
                </c:pt>
                <c:pt idx="295">
                  <c:v>82.395023053246902</c:v>
                </c:pt>
                <c:pt idx="296">
                  <c:v>82.37298307595394</c:v>
                </c:pt>
                <c:pt idx="297">
                  <c:v>82.350961178554229</c:v>
                </c:pt>
                <c:pt idx="298">
                  <c:v>82.175416767596488</c:v>
                </c:pt>
                <c:pt idx="299">
                  <c:v>82.153550051728089</c:v>
                </c:pt>
                <c:pt idx="300">
                  <c:v>82.131699743426083</c:v>
                </c:pt>
                <c:pt idx="301">
                  <c:v>81.935757121335101</c:v>
                </c:pt>
                <c:pt idx="302">
                  <c:v>81.914061504049727</c:v>
                </c:pt>
                <c:pt idx="303">
                  <c:v>81.719434215955005</c:v>
                </c:pt>
                <c:pt idx="304">
                  <c:v>81.697876161583125</c:v>
                </c:pt>
                <c:pt idx="305">
                  <c:v>81.504409125889808</c:v>
                </c:pt>
                <c:pt idx="306">
                  <c:v>81.482971312165859</c:v>
                </c:pt>
                <c:pt idx="307">
                  <c:v>81.461544564446626</c:v>
                </c:pt>
                <c:pt idx="308">
                  <c:v>81.290507914474759</c:v>
                </c:pt>
                <c:pt idx="309">
                  <c:v>81.269172865562581</c:v>
                </c:pt>
                <c:pt idx="310">
                  <c:v>81.247847128032504</c:v>
                </c:pt>
                <c:pt idx="311">
                  <c:v>81.077555214673609</c:v>
                </c:pt>
                <c:pt idx="312">
                  <c:v>81.056305324268678</c:v>
                </c:pt>
                <c:pt idx="313">
                  <c:v>81.035062974430389</c:v>
                </c:pt>
                <c:pt idx="314">
                  <c:v>80.865374379391127</c:v>
                </c:pt>
                <c:pt idx="315">
                  <c:v>80.844191908470805</c:v>
                </c:pt>
                <c:pt idx="316">
                  <c:v>80.823015203191588</c:v>
                </c:pt>
                <c:pt idx="317">
                  <c:v>80.653787502068084</c:v>
                </c:pt>
                <c:pt idx="318">
                  <c:v>80.632654596133719</c:v>
                </c:pt>
                <c:pt idx="319">
                  <c:v>80.611525658024405</c:v>
                </c:pt>
                <c:pt idx="320">
                  <c:v>80.442615372922205</c:v>
                </c:pt>
                <c:pt idx="321">
                  <c:v>80.421514028622326</c:v>
                </c:pt>
                <c:pt idx="322">
                  <c:v>80.400414843373127</c:v>
                </c:pt>
                <c:pt idx="323">
                  <c:v>80.231677288253593</c:v>
                </c:pt>
                <c:pt idx="324">
                  <c:v>80.210589345135489</c:v>
                </c:pt>
                <c:pt idx="325">
                  <c:v>80.189501736524122</c:v>
                </c:pt>
                <c:pt idx="326">
                  <c:v>80.020790822860889</c:v>
                </c:pt>
                <c:pt idx="327">
                  <c:v>79.999697933522498</c:v>
                </c:pt>
                <c:pt idx="328">
                  <c:v>79.978603531059889</c:v>
                </c:pt>
                <c:pt idx="329">
                  <c:v>79.809771505274298</c:v>
                </c:pt>
                <c:pt idx="330">
                  <c:v>79.788655093737503</c:v>
                </c:pt>
                <c:pt idx="331">
                  <c:v>79.767535300273806</c:v>
                </c:pt>
                <c:pt idx="332">
                  <c:v>79.598432437523655</c:v>
                </c:pt>
                <c:pt idx="333">
                  <c:v>79.577273667181601</c:v>
                </c:pt>
                <c:pt idx="334">
                  <c:v>79.556109608515897</c:v>
                </c:pt>
                <c:pt idx="335">
                  <c:v>79.365363557102498</c:v>
                </c:pt>
                <c:pt idx="336">
                  <c:v>79.344136049106595</c:v>
                </c:pt>
                <c:pt idx="337">
                  <c:v>79.152731247546882</c:v>
                </c:pt>
                <c:pt idx="338">
                  <c:v>79.131420728146722</c:v>
                </c:pt>
                <c:pt idx="339">
                  <c:v>78.939179234997326</c:v>
                </c:pt>
                <c:pt idx="340">
                  <c:v>78.917765711433802</c:v>
                </c:pt>
                <c:pt idx="341">
                  <c:v>78.724505410461319</c:v>
                </c:pt>
                <c:pt idx="342">
                  <c:v>78.702968396494384</c:v>
                </c:pt>
                <c:pt idx="343">
                  <c:v>78.681417883024324</c:v>
                </c:pt>
                <c:pt idx="344">
                  <c:v>78.508502417035089</c:v>
                </c:pt>
                <c:pt idx="345">
                  <c:v>78.486820854528958</c:v>
                </c:pt>
                <c:pt idx="346">
                  <c:v>78.465123658140996</c:v>
                </c:pt>
                <c:pt idx="347">
                  <c:v>78.290956918253102</c:v>
                </c:pt>
                <c:pt idx="348">
                  <c:v>78.269109121013088</c:v>
                </c:pt>
                <c:pt idx="349">
                  <c:v>78.247243480430797</c:v>
                </c:pt>
                <c:pt idx="350">
                  <c:v>78.071648855104598</c:v>
                </c:pt>
                <c:pt idx="351">
                  <c:v>78.049612413766482</c:v>
                </c:pt>
                <c:pt idx="352">
                  <c:v>78.027555845641501</c:v>
                </c:pt>
                <c:pt idx="353">
                  <c:v>77.850350617754188</c:v>
                </c:pt>
                <c:pt idx="354">
                  <c:v>77.828102327565588</c:v>
                </c:pt>
                <c:pt idx="355">
                  <c:v>77.805831538017188</c:v>
                </c:pt>
                <c:pt idx="356">
                  <c:v>77.626826188846479</c:v>
                </c:pt>
                <c:pt idx="357">
                  <c:v>77.604341947114079</c:v>
                </c:pt>
                <c:pt idx="358">
                  <c:v>77.581832742948748</c:v>
                </c:pt>
                <c:pt idx="359">
                  <c:v>77.400830200740003</c:v>
                </c:pt>
                <c:pt idx="360">
                  <c:v>77.378084918414189</c:v>
                </c:pt>
                <c:pt idx="361">
                  <c:v>77.355312109339224</c:v>
                </c:pt>
                <c:pt idx="362">
                  <c:v>77.172106952624091</c:v>
                </c:pt>
                <c:pt idx="363">
                  <c:v>77.149074448689419</c:v>
                </c:pt>
                <c:pt idx="364">
                  <c:v>77.126011739658296</c:v>
                </c:pt>
                <c:pt idx="365">
                  <c:v>76.940389336724508</c:v>
                </c:pt>
                <c:pt idx="366">
                  <c:v>76.917042232795978</c:v>
                </c:pt>
                <c:pt idx="367">
                  <c:v>76.893662116100188</c:v>
                </c:pt>
                <c:pt idx="368">
                  <c:v>76.681707308217582</c:v>
                </c:pt>
                <c:pt idx="369">
                  <c:v>76.657980944112623</c:v>
                </c:pt>
                <c:pt idx="370">
                  <c:v>76.442774829553798</c:v>
                </c:pt>
                <c:pt idx="371">
                  <c:v>76.418671918670981</c:v>
                </c:pt>
                <c:pt idx="372">
                  <c:v>76.1999347342351</c:v>
                </c:pt>
                <c:pt idx="373">
                  <c:v>76.175423378954505</c:v>
                </c:pt>
                <c:pt idx="374">
                  <c:v>75.952860317322319</c:v>
                </c:pt>
                <c:pt idx="375">
                  <c:v>75.927906877565349</c:v>
                </c:pt>
                <c:pt idx="376">
                  <c:v>75.70120668987947</c:v>
                </c:pt>
                <c:pt idx="377">
                  <c:v>75.675775608666726</c:v>
                </c:pt>
                <c:pt idx="378">
                  <c:v>75.65029472739478</c:v>
                </c:pt>
                <c:pt idx="379">
                  <c:v>75.444609070084226</c:v>
                </c:pt>
                <c:pt idx="380">
                  <c:v>75.418662705191423</c:v>
                </c:pt>
                <c:pt idx="381">
                  <c:v>75.392662657584154</c:v>
                </c:pt>
                <c:pt idx="382">
                  <c:v>75.182680945083959</c:v>
                </c:pt>
                <c:pt idx="383">
                  <c:v>75.156179377140319</c:v>
                </c:pt>
                <c:pt idx="384">
                  <c:v>75.129619996030499</c:v>
                </c:pt>
                <c:pt idx="385">
                  <c:v>74.915012030155211</c:v>
                </c:pt>
                <c:pt idx="386">
                  <c:v>74.887912836187098</c:v>
                </c:pt>
                <c:pt idx="387">
                  <c:v>74.860751441548302</c:v>
                </c:pt>
                <c:pt idx="388">
                  <c:v>74.641166002825003</c:v>
                </c:pt>
                <c:pt idx="389">
                  <c:v>74.61342402314429</c:v>
                </c:pt>
                <c:pt idx="390">
                  <c:v>74.585615167489607</c:v>
                </c:pt>
                <c:pt idx="391">
                  <c:v>74.360677970500788</c:v>
                </c:pt>
                <c:pt idx="392">
                  <c:v>74.332245037876589</c:v>
                </c:pt>
                <c:pt idx="393">
                  <c:v>74.303740235160589</c:v>
                </c:pt>
                <c:pt idx="394">
                  <c:v>74.073051614505758</c:v>
                </c:pt>
                <c:pt idx="395">
                  <c:v>74.043876247890779</c:v>
                </c:pt>
                <c:pt idx="396">
                  <c:v>74.014623668951714</c:v>
                </c:pt>
                <c:pt idx="397">
                  <c:v>73.747782997789557</c:v>
                </c:pt>
                <c:pt idx="398">
                  <c:v>73.717727106938483</c:v>
                </c:pt>
                <c:pt idx="399">
                  <c:v>73.443391827680259</c:v>
                </c:pt>
                <c:pt idx="400">
                  <c:v>73.412472985229698</c:v>
                </c:pt>
                <c:pt idx="401">
                  <c:v>73.130086098636127</c:v>
                </c:pt>
                <c:pt idx="402">
                  <c:v>73.098240074189789</c:v>
                </c:pt>
                <c:pt idx="403">
                  <c:v>72.807200882450772</c:v>
                </c:pt>
                <c:pt idx="404">
                  <c:v>72.774358303781995</c:v>
                </c:pt>
                <c:pt idx="405">
                  <c:v>72.474016946902296</c:v>
                </c:pt>
                <c:pt idx="406">
                  <c:v>72.440102645399875</c:v>
                </c:pt>
                <c:pt idx="407">
                  <c:v>72.129753664348527</c:v>
                </c:pt>
                <c:pt idx="408">
                  <c:v>72.094685887204605</c:v>
                </c:pt>
                <c:pt idx="409">
                  <c:v>71.773560570676679</c:v>
                </c:pt>
                <c:pt idx="410">
                  <c:v>71.737250054852026</c:v>
                </c:pt>
                <c:pt idx="411">
                  <c:v>71.404507274165397</c:v>
                </c:pt>
                <c:pt idx="412">
                  <c:v>71.366856144937302</c:v>
                </c:pt>
                <c:pt idx="413">
                  <c:v>71.329065197385958</c:v>
                </c:pt>
                <c:pt idx="414">
                  <c:v>71.021571442178299</c:v>
                </c:pt>
                <c:pt idx="415">
                  <c:v>70.98247187268926</c:v>
                </c:pt>
                <c:pt idx="416">
                  <c:v>70.943221100028296</c:v>
                </c:pt>
                <c:pt idx="417">
                  <c:v>70.623624352717599</c:v>
                </c:pt>
                <c:pt idx="418">
                  <c:v>70.582956985285804</c:v>
                </c:pt>
                <c:pt idx="419">
                  <c:v>70.542125771811627</c:v>
                </c:pt>
                <c:pt idx="420">
                  <c:v>70.20941362862429</c:v>
                </c:pt>
                <c:pt idx="421">
                  <c:v>70.16704565740018</c:v>
                </c:pt>
                <c:pt idx="422">
                  <c:v>70.124499738110899</c:v>
                </c:pt>
                <c:pt idx="423">
                  <c:v>69.777542529916204</c:v>
                </c:pt>
                <c:pt idx="424">
                  <c:v>69.733325429296443</c:v>
                </c:pt>
                <c:pt idx="425">
                  <c:v>69.688914562534507</c:v>
                </c:pt>
                <c:pt idx="426">
                  <c:v>69.280212010322501</c:v>
                </c:pt>
                <c:pt idx="427">
                  <c:v>69.233767207395303</c:v>
                </c:pt>
                <c:pt idx="428">
                  <c:v>68.805919253947124</c:v>
                </c:pt>
                <c:pt idx="429">
                  <c:v>68.757249476052323</c:v>
                </c:pt>
                <c:pt idx="430">
                  <c:v>68.308423469110835</c:v>
                </c:pt>
                <c:pt idx="431">
                  <c:v>68.257311724244204</c:v>
                </c:pt>
                <c:pt idx="432">
                  <c:v>67.785421332626996</c:v>
                </c:pt>
                <c:pt idx="433">
                  <c:v>67.73162006773768</c:v>
                </c:pt>
                <c:pt idx="434">
                  <c:v>67.234280529946858</c:v>
                </c:pt>
                <c:pt idx="435">
                  <c:v>67.177506299261481</c:v>
                </c:pt>
                <c:pt idx="436">
                  <c:v>66.651982781571888</c:v>
                </c:pt>
                <c:pt idx="437">
                  <c:v>66.591910101188006</c:v>
                </c:pt>
                <c:pt idx="438">
                  <c:v>66.035059244841293</c:v>
                </c:pt>
                <c:pt idx="439">
                  <c:v>65.971313761352675</c:v>
                </c:pt>
                <c:pt idx="440">
                  <c:v>65.379519660965528</c:v>
                </c:pt>
                <c:pt idx="441">
                  <c:v>65.311670834479557</c:v>
                </c:pt>
                <c:pt idx="442">
                  <c:v>64.680778948645823</c:v>
                </c:pt>
                <c:pt idx="443">
                  <c:v>64.608332821006329</c:v>
                </c:pt>
                <c:pt idx="444">
                  <c:v>64.535397161252178</c:v>
                </c:pt>
                <c:pt idx="445">
                  <c:v>63.933589042339499</c:v>
                </c:pt>
                <c:pt idx="446">
                  <c:v>63.85598220931444</c:v>
                </c:pt>
                <c:pt idx="447">
                  <c:v>63.777825528454407</c:v>
                </c:pt>
                <c:pt idx="448">
                  <c:v>63.131991050078803</c:v>
                </c:pt>
                <c:pt idx="449">
                  <c:v>63.048587881529002</c:v>
                </c:pt>
                <c:pt idx="450">
                  <c:v>62.964567407563656</c:v>
                </c:pt>
                <c:pt idx="451">
                  <c:v>62.2693145060463</c:v>
                </c:pt>
                <c:pt idx="452">
                  <c:v>62.179411207855814</c:v>
                </c:pt>
                <c:pt idx="453">
                  <c:v>62.088816963890196</c:v>
                </c:pt>
                <c:pt idx="454">
                  <c:v>61.241109607586495</c:v>
                </c:pt>
                <c:pt idx="455">
                  <c:v>61.143182674090298</c:v>
                </c:pt>
                <c:pt idx="456">
                  <c:v>60.226009558842705</c:v>
                </c:pt>
                <c:pt idx="457">
                  <c:v>60.119982283100597</c:v>
                </c:pt>
                <c:pt idx="458">
                  <c:v>59.126647452596103</c:v>
                </c:pt>
                <c:pt idx="459">
                  <c:v>59.011816580487093</c:v>
                </c:pt>
                <c:pt idx="460">
                  <c:v>57.936687915244732</c:v>
                </c:pt>
                <c:pt idx="461">
                  <c:v>57.812530650297894</c:v>
                </c:pt>
                <c:pt idx="462">
                  <c:v>56.652287782058394</c:v>
                </c:pt>
                <c:pt idx="463">
                  <c:v>56.518621652041944</c:v>
                </c:pt>
                <c:pt idx="464">
                  <c:v>55.273824819494799</c:v>
                </c:pt>
                <c:pt idx="465">
                  <c:v>55.130989478536804</c:v>
                </c:pt>
                <c:pt idx="466">
                  <c:v>53.807622058305995</c:v>
                </c:pt>
                <c:pt idx="467">
                  <c:v>53.656626694381004</c:v>
                </c:pt>
                <c:pt idx="468">
                  <c:v>52.266965732779965</c:v>
                </c:pt>
                <c:pt idx="469">
                  <c:v>52.109519704751413</c:v>
                </c:pt>
                <c:pt idx="470">
                  <c:v>50.6716321754731</c:v>
                </c:pt>
                <c:pt idx="471">
                  <c:v>50.509996752139102</c:v>
                </c:pt>
                <c:pt idx="472">
                  <c:v>49.045627719529712</c:v>
                </c:pt>
                <c:pt idx="473">
                  <c:v>48.882308192645397</c:v>
                </c:pt>
                <c:pt idx="474">
                  <c:v>48.718956547054837</c:v>
                </c:pt>
                <c:pt idx="475">
                  <c:v>47.413777249624701</c:v>
                </c:pt>
                <c:pt idx="476">
                  <c:v>47.251166866364294</c:v>
                </c:pt>
                <c:pt idx="477">
                  <c:v>47.088745798942305</c:v>
                </c:pt>
                <c:pt idx="478">
                  <c:v>46.926533740934637</c:v>
                </c:pt>
                <c:pt idx="479">
                  <c:v>46.76454989586</c:v>
                </c:pt>
                <c:pt idx="480">
                  <c:v>46.602812942112429</c:v>
                </c:pt>
                <c:pt idx="481">
                  <c:v>46.441341050372948</c:v>
                </c:pt>
                <c:pt idx="482">
                  <c:v>45.798449159126598</c:v>
                </c:pt>
                <c:pt idx="483">
                  <c:v>45.638556739652202</c:v>
                </c:pt>
                <c:pt idx="484">
                  <c:v>45.479027335033486</c:v>
                </c:pt>
                <c:pt idx="485">
                  <c:v>45.319875425269679</c:v>
                </c:pt>
                <c:pt idx="486">
                  <c:v>45.1611149539115</c:v>
                </c:pt>
                <c:pt idx="487">
                  <c:v>45.002759348045167</c:v>
                </c:pt>
                <c:pt idx="488">
                  <c:v>44.844821521015973</c:v>
                </c:pt>
                <c:pt idx="489">
                  <c:v>44.075166861462186</c:v>
                </c:pt>
                <c:pt idx="490">
                  <c:v>43.932489422677477</c:v>
                </c:pt>
                <c:pt idx="491">
                  <c:v>43.789686087553548</c:v>
                </c:pt>
                <c:pt idx="492">
                  <c:v>43.646977020926812</c:v>
                </c:pt>
                <c:pt idx="493">
                  <c:v>43.504444296626517</c:v>
                </c:pt>
                <c:pt idx="494">
                  <c:v>43.362123602448399</c:v>
                </c:pt>
                <c:pt idx="495">
                  <c:v>42.654271960266172</c:v>
                </c:pt>
                <c:pt idx="496">
                  <c:v>42.513537513499486</c:v>
                </c:pt>
                <c:pt idx="497">
                  <c:v>42.373107364468495</c:v>
                </c:pt>
                <c:pt idx="498">
                  <c:v>42.232991775539212</c:v>
                </c:pt>
                <c:pt idx="499">
                  <c:v>42.093200685619394</c:v>
                </c:pt>
                <c:pt idx="500">
                  <c:v>41.9537436925648</c:v>
                </c:pt>
                <c:pt idx="501">
                  <c:v>41.261783668613248</c:v>
                </c:pt>
                <c:pt idx="502">
                  <c:v>41.124514884507512</c:v>
                </c:pt>
                <c:pt idx="503">
                  <c:v>40.987638469578286</c:v>
                </c:pt>
                <c:pt idx="504">
                  <c:v>40.851161511091703</c:v>
                </c:pt>
                <c:pt idx="505">
                  <c:v>40.7150908083945</c:v>
                </c:pt>
                <c:pt idx="506">
                  <c:v>40.579432870356698</c:v>
                </c:pt>
                <c:pt idx="507">
                  <c:v>39.907542896628001</c:v>
                </c:pt>
                <c:pt idx="508">
                  <c:v>39.774482725501201</c:v>
                </c:pt>
                <c:pt idx="509">
                  <c:v>39.64187325094457</c:v>
                </c:pt>
                <c:pt idx="510">
                  <c:v>39.509718873583402</c:v>
                </c:pt>
                <c:pt idx="511">
                  <c:v>39.37802375178304</c:v>
                </c:pt>
                <c:pt idx="512">
                  <c:v>39.246791814497101</c:v>
                </c:pt>
                <c:pt idx="513">
                  <c:v>38.597702044467212</c:v>
                </c:pt>
                <c:pt idx="514">
                  <c:v>38.469319556729303</c:v>
                </c:pt>
                <c:pt idx="515">
                  <c:v>38.341421790192747</c:v>
                </c:pt>
                <c:pt idx="516">
                  <c:v>38.2140110373741</c:v>
                </c:pt>
                <c:pt idx="517">
                  <c:v>38.087089408679894</c:v>
                </c:pt>
                <c:pt idx="518">
                  <c:v>37.960658851433585</c:v>
                </c:pt>
                <c:pt idx="519">
                  <c:v>37.335928511513899</c:v>
                </c:pt>
                <c:pt idx="520">
                  <c:v>37.212476066899605</c:v>
                </c:pt>
                <c:pt idx="521">
                  <c:v>37.089523861818094</c:v>
                </c:pt>
                <c:pt idx="522">
                  <c:v>36.967072636956814</c:v>
                </c:pt>
                <c:pt idx="523">
                  <c:v>36.84512300539707</c:v>
                </c:pt>
                <c:pt idx="524">
                  <c:v>36.723675456557913</c:v>
                </c:pt>
                <c:pt idx="525">
                  <c:v>36.123977975622296</c:v>
                </c:pt>
                <c:pt idx="526">
                  <c:v>36.005546820992812</c:v>
                </c:pt>
                <c:pt idx="527">
                  <c:v>35.887618071049786</c:v>
                </c:pt>
                <c:pt idx="528">
                  <c:v>35.770191378896698</c:v>
                </c:pt>
                <c:pt idx="529">
                  <c:v>35.653266304716986</c:v>
                </c:pt>
                <c:pt idx="530">
                  <c:v>35.536842327952598</c:v>
                </c:pt>
                <c:pt idx="531">
                  <c:v>34.962215191597302</c:v>
                </c:pt>
                <c:pt idx="532">
                  <c:v>34.848782551940403</c:v>
                </c:pt>
                <c:pt idx="533">
                  <c:v>34.735845269977403</c:v>
                </c:pt>
                <c:pt idx="534">
                  <c:v>34.623402266677111</c:v>
                </c:pt>
                <c:pt idx="535">
                  <c:v>34.5114524063749</c:v>
                </c:pt>
                <c:pt idx="536">
                  <c:v>34.399994486985399</c:v>
                </c:pt>
                <c:pt idx="537">
                  <c:v>33.850038706497294</c:v>
                </c:pt>
                <c:pt idx="538">
                  <c:v>33.741504592528813</c:v>
                </c:pt>
                <c:pt idx="539">
                  <c:v>33.633452722276004</c:v>
                </c:pt>
                <c:pt idx="540">
                  <c:v>33.525881541839993</c:v>
                </c:pt>
                <c:pt idx="541">
                  <c:v>33.418789463808103</c:v>
                </c:pt>
                <c:pt idx="542">
                  <c:v>33.312174865760994</c:v>
                </c:pt>
                <c:pt idx="543">
                  <c:v>33.206036101824502</c:v>
                </c:pt>
                <c:pt idx="544">
                  <c:v>32.786205243777502</c:v>
                </c:pt>
                <c:pt idx="545">
                  <c:v>32.682419826533611</c:v>
                </c:pt>
                <c:pt idx="546">
                  <c:v>32.579099739339</c:v>
                </c:pt>
                <c:pt idx="547">
                  <c:v>32.476243147194801</c:v>
                </c:pt>
                <c:pt idx="548">
                  <c:v>32.373848202940998</c:v>
                </c:pt>
                <c:pt idx="549">
                  <c:v>32.271913030225868</c:v>
                </c:pt>
                <c:pt idx="550">
                  <c:v>32.170435742179983</c:v>
                </c:pt>
                <c:pt idx="551">
                  <c:v>31.769247798287086</c:v>
                </c:pt>
                <c:pt idx="552">
                  <c:v>31.670215336866999</c:v>
                </c:pt>
                <c:pt idx="553">
                  <c:v>31.571694735622987</c:v>
                </c:pt>
                <c:pt idx="554">
                  <c:v>31.473685133874902</c:v>
                </c:pt>
                <c:pt idx="555">
                  <c:v>31.376185709634068</c:v>
                </c:pt>
                <c:pt idx="556">
                  <c:v>31.279195684668601</c:v>
                </c:pt>
                <c:pt idx="557">
                  <c:v>31.182714317712499</c:v>
                </c:pt>
                <c:pt idx="558">
                  <c:v>30.801862190196676</c:v>
                </c:pt>
                <c:pt idx="559">
                  <c:v>30.707914571051802</c:v>
                </c:pt>
                <c:pt idx="560">
                  <c:v>30.614472111172901</c:v>
                </c:pt>
                <c:pt idx="561">
                  <c:v>30.521534396316902</c:v>
                </c:pt>
                <c:pt idx="562">
                  <c:v>30.429101056278601</c:v>
                </c:pt>
                <c:pt idx="563">
                  <c:v>30.337171769619644</c:v>
                </c:pt>
                <c:pt idx="564">
                  <c:v>30.24574627567333</c:v>
                </c:pt>
                <c:pt idx="565">
                  <c:v>29.796170009630497</c:v>
                </c:pt>
                <c:pt idx="566">
                  <c:v>29.707764615194399</c:v>
                </c:pt>
                <c:pt idx="567">
                  <c:v>29.619862631913197</c:v>
                </c:pt>
                <c:pt idx="568">
                  <c:v>29.53246422861563</c:v>
                </c:pt>
                <c:pt idx="569">
                  <c:v>29.445569615586642</c:v>
                </c:pt>
                <c:pt idx="570">
                  <c:v>29.3591790788936</c:v>
                </c:pt>
                <c:pt idx="571">
                  <c:v>28.9348009980257</c:v>
                </c:pt>
                <c:pt idx="572">
                  <c:v>28.85144378999</c:v>
                </c:pt>
                <c:pt idx="573">
                  <c:v>28.768594141727871</c:v>
                </c:pt>
                <c:pt idx="574">
                  <c:v>28.686252768567186</c:v>
                </c:pt>
                <c:pt idx="575">
                  <c:v>28.6044204410757</c:v>
                </c:pt>
                <c:pt idx="576">
                  <c:v>28.523097987009702</c:v>
                </c:pt>
                <c:pt idx="577">
                  <c:v>28.124166352754635</c:v>
                </c:pt>
                <c:pt idx="578">
                  <c:v>28.045923368492598</c:v>
                </c:pt>
                <c:pt idx="579">
                  <c:v>27.968197462834887</c:v>
                </c:pt>
                <c:pt idx="580">
                  <c:v>27.890989856914501</c:v>
                </c:pt>
                <c:pt idx="581">
                  <c:v>27.814301818398665</c:v>
                </c:pt>
                <c:pt idx="582">
                  <c:v>27.738134652384389</c:v>
                </c:pt>
                <c:pt idx="583">
                  <c:v>27.365160460518531</c:v>
                </c:pt>
                <c:pt idx="584">
                  <c:v>27.292148171449838</c:v>
                </c:pt>
                <c:pt idx="585">
                  <c:v>27.219666957902799</c:v>
                </c:pt>
                <c:pt idx="586">
                  <c:v>27.147718399950399</c:v>
                </c:pt>
                <c:pt idx="587">
                  <c:v>27.07630411104893</c:v>
                </c:pt>
                <c:pt idx="588">
                  <c:v>27.005425718475902</c:v>
                </c:pt>
                <c:pt idx="589">
                  <c:v>26.659130485991799</c:v>
                </c:pt>
                <c:pt idx="590">
                  <c:v>26.591502616428286</c:v>
                </c:pt>
                <c:pt idx="591">
                  <c:v>26.524422452778786</c:v>
                </c:pt>
                <c:pt idx="592">
                  <c:v>26.457891701570631</c:v>
                </c:pt>
                <c:pt idx="593">
                  <c:v>26.391912065611105</c:v>
                </c:pt>
                <c:pt idx="594">
                  <c:v>26.326485239891188</c:v>
                </c:pt>
                <c:pt idx="595">
                  <c:v>26.007701711382531</c:v>
                </c:pt>
                <c:pt idx="596">
                  <c:v>25.94562652656807</c:v>
                </c:pt>
                <c:pt idx="597">
                  <c:v>25.884115524333602</c:v>
                </c:pt>
                <c:pt idx="598">
                  <c:v>25.8231702168043</c:v>
                </c:pt>
                <c:pt idx="599">
                  <c:v>25.76279207104907</c:v>
                </c:pt>
                <c:pt idx="600">
                  <c:v>25.702982510959089</c:v>
                </c:pt>
                <c:pt idx="601">
                  <c:v>25.412509871430174</c:v>
                </c:pt>
                <c:pt idx="602">
                  <c:v>25.356138836725208</c:v>
                </c:pt>
                <c:pt idx="603">
                  <c:v>25.300344821802899</c:v>
                </c:pt>
                <c:pt idx="604">
                  <c:v>25.24512876385463</c:v>
                </c:pt>
                <c:pt idx="605">
                  <c:v>25.190491527012057</c:v>
                </c:pt>
                <c:pt idx="606">
                  <c:v>25.136433888896597</c:v>
                </c:pt>
                <c:pt idx="607">
                  <c:v>24.8748608834759</c:v>
                </c:pt>
                <c:pt idx="608">
                  <c:v>24.824292251308787</c:v>
                </c:pt>
                <c:pt idx="609">
                  <c:v>24.774306129756098</c:v>
                </c:pt>
                <c:pt idx="610">
                  <c:v>24.7249025266571</c:v>
                </c:pt>
                <c:pt idx="611">
                  <c:v>24.6760813481289</c:v>
                </c:pt>
                <c:pt idx="612">
                  <c:v>24.627842389050297</c:v>
                </c:pt>
                <c:pt idx="613">
                  <c:v>24.395365470265187</c:v>
                </c:pt>
                <c:pt idx="614">
                  <c:v>24.350608920346001</c:v>
                </c:pt>
                <c:pt idx="615">
                  <c:v>24.306429830094324</c:v>
                </c:pt>
                <c:pt idx="616">
                  <c:v>24.262827025597289</c:v>
                </c:pt>
                <c:pt idx="617">
                  <c:v>24.219799206340316</c:v>
                </c:pt>
                <c:pt idx="618">
                  <c:v>24.177344946410098</c:v>
                </c:pt>
                <c:pt idx="619">
                  <c:v>23.973617991541104</c:v>
                </c:pt>
                <c:pt idx="620">
                  <c:v>23.934567860797888</c:v>
                </c:pt>
                <c:pt idx="621">
                  <c:v>23.896077674807401</c:v>
                </c:pt>
                <c:pt idx="622">
                  <c:v>23.858144974226189</c:v>
                </c:pt>
                <c:pt idx="623">
                  <c:v>23.820767173602601</c:v>
                </c:pt>
                <c:pt idx="624">
                  <c:v>23.783941559768589</c:v>
                </c:pt>
                <c:pt idx="625">
                  <c:v>23.747665297726989</c:v>
                </c:pt>
                <c:pt idx="626">
                  <c:v>23.607992711071201</c:v>
                </c:pt>
                <c:pt idx="627">
                  <c:v>23.574416378813289</c:v>
                </c:pt>
                <c:pt idx="628">
                  <c:v>23.541369844048202</c:v>
                </c:pt>
                <c:pt idx="629">
                  <c:v>23.508849449904087</c:v>
                </c:pt>
                <c:pt idx="630">
                  <c:v>23.476851423755065</c:v>
                </c:pt>
                <c:pt idx="631">
                  <c:v>23.445371890855089</c:v>
                </c:pt>
                <c:pt idx="632">
                  <c:v>23.414406867835289</c:v>
                </c:pt>
                <c:pt idx="633">
                  <c:v>23.267153389166499</c:v>
                </c:pt>
                <c:pt idx="634">
                  <c:v>23.239186507231487</c:v>
                </c:pt>
                <c:pt idx="635">
                  <c:v>23.211703664401099</c:v>
                </c:pt>
                <c:pt idx="636">
                  <c:v>23.184700162269802</c:v>
                </c:pt>
                <c:pt idx="637">
                  <c:v>23.1581712438607</c:v>
                </c:pt>
                <c:pt idx="638">
                  <c:v>23.132112075146889</c:v>
                </c:pt>
                <c:pt idx="639">
                  <c:v>23.008688913624088</c:v>
                </c:pt>
                <c:pt idx="640">
                  <c:v>22.985343319198115</c:v>
                </c:pt>
                <c:pt idx="641">
                  <c:v>22.962432012771547</c:v>
                </c:pt>
                <c:pt idx="642">
                  <c:v>22.939949734134089</c:v>
                </c:pt>
                <c:pt idx="643">
                  <c:v>22.917891197114095</c:v>
                </c:pt>
                <c:pt idx="644">
                  <c:v>22.896251078225401</c:v>
                </c:pt>
                <c:pt idx="645">
                  <c:v>22.794138702509287</c:v>
                </c:pt>
                <c:pt idx="646">
                  <c:v>22.774895998689935</c:v>
                </c:pt>
                <c:pt idx="647">
                  <c:v>22.756033874126977</c:v>
                </c:pt>
                <c:pt idx="648">
                  <c:v>22.737546876273008</c:v>
                </c:pt>
                <c:pt idx="649">
                  <c:v>22.719429556521508</c:v>
                </c:pt>
                <c:pt idx="650">
                  <c:v>22.701676474824087</c:v>
                </c:pt>
                <c:pt idx="651">
                  <c:v>22.618184597346801</c:v>
                </c:pt>
                <c:pt idx="652">
                  <c:v>22.602503122032399</c:v>
                </c:pt>
                <c:pt idx="653">
                  <c:v>22.587148099257288</c:v>
                </c:pt>
                <c:pt idx="654">
                  <c:v>22.572114210707486</c:v>
                </c:pt>
                <c:pt idx="655">
                  <c:v>22.557396169184898</c:v>
                </c:pt>
                <c:pt idx="656">
                  <c:v>22.542988711864901</c:v>
                </c:pt>
                <c:pt idx="657">
                  <c:v>22.475428555972204</c:v>
                </c:pt>
                <c:pt idx="658">
                  <c:v>22.462776138001423</c:v>
                </c:pt>
                <c:pt idx="659">
                  <c:v>22.450398512038987</c:v>
                </c:pt>
                <c:pt idx="660">
                  <c:v>22.438290734602202</c:v>
                </c:pt>
                <c:pt idx="661">
                  <c:v>22.426447903020897</c:v>
                </c:pt>
                <c:pt idx="662">
                  <c:v>22.414865168864313</c:v>
                </c:pt>
                <c:pt idx="663">
                  <c:v>22.360686652035824</c:v>
                </c:pt>
                <c:pt idx="664">
                  <c:v>22.350565459514499</c:v>
                </c:pt>
                <c:pt idx="665">
                  <c:v>22.340671845328139</c:v>
                </c:pt>
                <c:pt idx="666">
                  <c:v>22.331001385048076</c:v>
                </c:pt>
                <c:pt idx="667">
                  <c:v>22.321549707999889</c:v>
                </c:pt>
                <c:pt idx="668">
                  <c:v>22.312312498545889</c:v>
                </c:pt>
                <c:pt idx="669">
                  <c:v>22.269196578223585</c:v>
                </c:pt>
                <c:pt idx="670">
                  <c:v>22.261158858377389</c:v>
                </c:pt>
                <c:pt idx="671">
                  <c:v>22.2533070488</c:v>
                </c:pt>
                <c:pt idx="672">
                  <c:v>22.245637307436308</c:v>
                </c:pt>
                <c:pt idx="673">
                  <c:v>22.238145849559487</c:v>
                </c:pt>
                <c:pt idx="674">
                  <c:v>22.230828953449901</c:v>
                </c:pt>
                <c:pt idx="675">
                  <c:v>22.196736675916586</c:v>
                </c:pt>
                <c:pt idx="676">
                  <c:v>22.190392251667827</c:v>
                </c:pt>
                <c:pt idx="677">
                  <c:v>22.184197971041087</c:v>
                </c:pt>
                <c:pt idx="678">
                  <c:v>22.1781505802136</c:v>
                </c:pt>
                <c:pt idx="679">
                  <c:v>22.172246884462716</c:v>
                </c:pt>
                <c:pt idx="680">
                  <c:v>22.166483741211</c:v>
                </c:pt>
                <c:pt idx="681">
                  <c:v>22.139670341208301</c:v>
                </c:pt>
                <c:pt idx="682">
                  <c:v>22.134687701929899</c:v>
                </c:pt>
                <c:pt idx="683">
                  <c:v>22.129825186614521</c:v>
                </c:pt>
                <c:pt idx="684">
                  <c:v>22.125080094198999</c:v>
                </c:pt>
                <c:pt idx="685">
                  <c:v>22.120449774817239</c:v>
                </c:pt>
                <c:pt idx="686">
                  <c:v>22.115931627327498</c:v>
                </c:pt>
                <c:pt idx="687">
                  <c:v>22.094936074082</c:v>
                </c:pt>
                <c:pt idx="688">
                  <c:v>22.091039202359223</c:v>
                </c:pt>
                <c:pt idx="689">
                  <c:v>22.087237705447802</c:v>
                </c:pt>
                <c:pt idx="690">
                  <c:v>22.083529369812499</c:v>
                </c:pt>
                <c:pt idx="691">
                  <c:v>22.079912033204401</c:v>
                </c:pt>
                <c:pt idx="692">
                  <c:v>22.076383577372724</c:v>
                </c:pt>
                <c:pt idx="693">
                  <c:v>22.060003404923627</c:v>
                </c:pt>
                <c:pt idx="694">
                  <c:v>22.056966163810614</c:v>
                </c:pt>
                <c:pt idx="695">
                  <c:v>22.0540041748378</c:v>
                </c:pt>
                <c:pt idx="696">
                  <c:v>22.051115647772999</c:v>
                </c:pt>
                <c:pt idx="697">
                  <c:v>22.048298844598786</c:v>
                </c:pt>
                <c:pt idx="698">
                  <c:v>22.045552051951638</c:v>
                </c:pt>
                <c:pt idx="699">
                  <c:v>22.032811104894964</c:v>
                </c:pt>
                <c:pt idx="700">
                  <c:v>22.030450583676405</c:v>
                </c:pt>
                <c:pt idx="701">
                  <c:v>22.028149134663686</c:v>
                </c:pt>
                <c:pt idx="702">
                  <c:v>22.025905331510902</c:v>
                </c:pt>
                <c:pt idx="703">
                  <c:v>22.023717781646287</c:v>
                </c:pt>
                <c:pt idx="704">
                  <c:v>22.021585114649231</c:v>
                </c:pt>
                <c:pt idx="705">
                  <c:v>22.0098693123422</c:v>
                </c:pt>
                <c:pt idx="706">
                  <c:v>22.008085236252203</c:v>
                </c:pt>
                <c:pt idx="707">
                  <c:v>22.006346215230586</c:v>
                </c:pt>
                <c:pt idx="708">
                  <c:v>22.004651136388631</c:v>
                </c:pt>
                <c:pt idx="709">
                  <c:v>22.002998925812335</c:v>
                </c:pt>
                <c:pt idx="710">
                  <c:v>22.001388527113999</c:v>
                </c:pt>
                <c:pt idx="711">
                  <c:v>21.993928500369204</c:v>
                </c:pt>
                <c:pt idx="712">
                  <c:v>21.992548174789423</c:v>
                </c:pt>
                <c:pt idx="713">
                  <c:v>21.991202943065904</c:v>
                </c:pt>
                <c:pt idx="714">
                  <c:v>21.989891931703589</c:v>
                </c:pt>
                <c:pt idx="715">
                  <c:v>21.988614292529217</c:v>
                </c:pt>
                <c:pt idx="716">
                  <c:v>21.987369196448299</c:v>
                </c:pt>
                <c:pt idx="717">
                  <c:v>21.981604151840703</c:v>
                </c:pt>
                <c:pt idx="718">
                  <c:v>21.980537955734885</c:v>
                </c:pt>
                <c:pt idx="719">
                  <c:v>21.9794990232981</c:v>
                </c:pt>
                <c:pt idx="720">
                  <c:v>21.978486670222704</c:v>
                </c:pt>
                <c:pt idx="721">
                  <c:v>21.977500231427886</c:v>
                </c:pt>
                <c:pt idx="722">
                  <c:v>21.976539054564604</c:v>
                </c:pt>
                <c:pt idx="723">
                  <c:v>21.972090443888899</c:v>
                </c:pt>
                <c:pt idx="724">
                  <c:v>21.971268047996457</c:v>
                </c:pt>
                <c:pt idx="725">
                  <c:v>21.970466784497386</c:v>
                </c:pt>
                <c:pt idx="726">
                  <c:v>21.969686124343223</c:v>
                </c:pt>
                <c:pt idx="727">
                  <c:v>21.968925539656286</c:v>
                </c:pt>
                <c:pt idx="728">
                  <c:v>21.968184526149123</c:v>
                </c:pt>
                <c:pt idx="729">
                  <c:v>21.964756123743687</c:v>
                </c:pt>
                <c:pt idx="730">
                  <c:v>21.964122556660623</c:v>
                </c:pt>
                <c:pt idx="731">
                  <c:v>21.963505340476086</c:v>
                </c:pt>
                <c:pt idx="732">
                  <c:v>21.962904061758302</c:v>
                </c:pt>
                <c:pt idx="733">
                  <c:v>21.962318312329085</c:v>
                </c:pt>
                <c:pt idx="734">
                  <c:v>21.961747697974104</c:v>
                </c:pt>
                <c:pt idx="735">
                  <c:v>21.959108501083886</c:v>
                </c:pt>
                <c:pt idx="736">
                  <c:v>21.958620935446689</c:v>
                </c:pt>
                <c:pt idx="737">
                  <c:v>21.958146000277186</c:v>
                </c:pt>
                <c:pt idx="738">
                  <c:v>21.9576833754404</c:v>
                </c:pt>
                <c:pt idx="739">
                  <c:v>21.957232742238887</c:v>
                </c:pt>
                <c:pt idx="740">
                  <c:v>21.956793798040799</c:v>
                </c:pt>
                <c:pt idx="741">
                  <c:v>21.954764174249497</c:v>
                </c:pt>
                <c:pt idx="742">
                  <c:v>21.9543893280281</c:v>
                </c:pt>
                <c:pt idx="743">
                  <c:v>21.954024227874701</c:v>
                </c:pt>
                <c:pt idx="744">
                  <c:v>21.953668620360887</c:v>
                </c:pt>
                <c:pt idx="745">
                  <c:v>21.953322265353108</c:v>
                </c:pt>
                <c:pt idx="746">
                  <c:v>21.952984923237299</c:v>
                </c:pt>
                <c:pt idx="747">
                  <c:v>21.951425501030499</c:v>
                </c:pt>
                <c:pt idx="748">
                  <c:v>21.95113757152507</c:v>
                </c:pt>
                <c:pt idx="749">
                  <c:v>21.950857150963799</c:v>
                </c:pt>
                <c:pt idx="750">
                  <c:v>21.950584046317086</c:v>
                </c:pt>
                <c:pt idx="751">
                  <c:v>21.950318068181002</c:v>
                </c:pt>
                <c:pt idx="752">
                  <c:v>21.950059033311089</c:v>
                </c:pt>
                <c:pt idx="753">
                  <c:v>21.948861886641687</c:v>
                </c:pt>
                <c:pt idx="754">
                  <c:v>21.948640902307154</c:v>
                </c:pt>
                <c:pt idx="755">
                  <c:v>21.948425697117489</c:v>
                </c:pt>
                <c:pt idx="756">
                  <c:v>21.948216123858401</c:v>
                </c:pt>
                <c:pt idx="757">
                  <c:v>21.94801203362767</c:v>
                </c:pt>
                <c:pt idx="758">
                  <c:v>21.947813287536402</c:v>
                </c:pt>
                <c:pt idx="759">
                  <c:v>21.946894978726689</c:v>
                </c:pt>
                <c:pt idx="760">
                  <c:v>21.946725504351001</c:v>
                </c:pt>
                <c:pt idx="761">
                  <c:v>21.9465604748404</c:v>
                </c:pt>
                <c:pt idx="762">
                  <c:v>21.946399775364181</c:v>
                </c:pt>
                <c:pt idx="763">
                  <c:v>21.946243293911266</c:v>
                </c:pt>
                <c:pt idx="764">
                  <c:v>21.946090921768189</c:v>
                </c:pt>
                <c:pt idx="765">
                  <c:v>21.945387027110002</c:v>
                </c:pt>
                <c:pt idx="766">
                  <c:v>21.945257151533127</c:v>
                </c:pt>
                <c:pt idx="767">
                  <c:v>21.945130691374786</c:v>
                </c:pt>
                <c:pt idx="768">
                  <c:v>21.945007559034689</c:v>
                </c:pt>
                <c:pt idx="769">
                  <c:v>21.944887665646135</c:v>
                </c:pt>
                <c:pt idx="770">
                  <c:v>21.944770928346099</c:v>
                </c:pt>
                <c:pt idx="771">
                  <c:v>21.944231771272889</c:v>
                </c:pt>
                <c:pt idx="772">
                  <c:v>21.944132312559724</c:v>
                </c:pt>
                <c:pt idx="773">
                  <c:v>21.944035474666286</c:v>
                </c:pt>
                <c:pt idx="774">
                  <c:v>21.9439411935147</c:v>
                </c:pt>
                <c:pt idx="775">
                  <c:v>21.943849398692002</c:v>
                </c:pt>
                <c:pt idx="776">
                  <c:v>21.943760026300289</c:v>
                </c:pt>
                <c:pt idx="777">
                  <c:v>21.9432712220894</c:v>
                </c:pt>
                <c:pt idx="778">
                  <c:v>21.943197119338699</c:v>
                </c:pt>
                <c:pt idx="779">
                  <c:v>21.94312497741932</c:v>
                </c:pt>
                <c:pt idx="780">
                  <c:v>21.943054742803099</c:v>
                </c:pt>
                <c:pt idx="781">
                  <c:v>21.942986366825487</c:v>
                </c:pt>
                <c:pt idx="782">
                  <c:v>21.942612482280804</c:v>
                </c:pt>
                <c:pt idx="783">
                  <c:v>21.942555815855602</c:v>
                </c:pt>
                <c:pt idx="784">
                  <c:v>21.94250064953507</c:v>
                </c:pt>
                <c:pt idx="785">
                  <c:v>21.942446948606285</c:v>
                </c:pt>
                <c:pt idx="786">
                  <c:v>21.942394669819187</c:v>
                </c:pt>
                <c:pt idx="787">
                  <c:v>21.94234377720089</c:v>
                </c:pt>
                <c:pt idx="788">
                  <c:v>21.942108875784616</c:v>
                </c:pt>
                <c:pt idx="789">
                  <c:v>21.942065569553289</c:v>
                </c:pt>
                <c:pt idx="790">
                  <c:v>21.942023415123508</c:v>
                </c:pt>
                <c:pt idx="791">
                  <c:v>21.941982379700242</c:v>
                </c:pt>
                <c:pt idx="792">
                  <c:v>21.941942435042289</c:v>
                </c:pt>
                <c:pt idx="793">
                  <c:v>21.941903552994287</c:v>
                </c:pt>
                <c:pt idx="794">
                  <c:v>21.941724118720323</c:v>
                </c:pt>
                <c:pt idx="795">
                  <c:v>21.941691044802702</c:v>
                </c:pt>
                <c:pt idx="796">
                  <c:v>21.9416588514434</c:v>
                </c:pt>
                <c:pt idx="797">
                  <c:v>21.941627516514224</c:v>
                </c:pt>
                <c:pt idx="798">
                  <c:v>21.941597017951789</c:v>
                </c:pt>
                <c:pt idx="799">
                  <c:v>21.941567329963689</c:v>
                </c:pt>
                <c:pt idx="800">
                  <c:v>21.941430351833542</c:v>
                </c:pt>
                <c:pt idx="801">
                  <c:v>21.941405111169246</c:v>
                </c:pt>
                <c:pt idx="802">
                  <c:v>21.941380541719916</c:v>
                </c:pt>
                <c:pt idx="803">
                  <c:v>21.9413566288687</c:v>
                </c:pt>
                <c:pt idx="804">
                  <c:v>21.941333354893587</c:v>
                </c:pt>
                <c:pt idx="805">
                  <c:v>21.941310702511924</c:v>
                </c:pt>
                <c:pt idx="806">
                  <c:v>21.94120620392507</c:v>
                </c:pt>
                <c:pt idx="807">
                  <c:v>21.941186950324639</c:v>
                </c:pt>
                <c:pt idx="808">
                  <c:v>21.941168213074501</c:v>
                </c:pt>
                <c:pt idx="809">
                  <c:v>21.941149974566585</c:v>
                </c:pt>
                <c:pt idx="810">
                  <c:v>21.941132226291586</c:v>
                </c:pt>
                <c:pt idx="811">
                  <c:v>21.941114952749189</c:v>
                </c:pt>
                <c:pt idx="812">
                  <c:v>21.941035283095687</c:v>
                </c:pt>
                <c:pt idx="813">
                  <c:v>21.941020606764589</c:v>
                </c:pt>
                <c:pt idx="814">
                  <c:v>21.941006323552202</c:v>
                </c:pt>
                <c:pt idx="815">
                  <c:v>21.940992426331587</c:v>
                </c:pt>
                <c:pt idx="816">
                  <c:v>21.940978898235102</c:v>
                </c:pt>
                <c:pt idx="817">
                  <c:v>21.940965734793799</c:v>
                </c:pt>
                <c:pt idx="818">
                  <c:v>21.940905032560689</c:v>
                </c:pt>
                <c:pt idx="819">
                  <c:v>21.940893853189831</c:v>
                </c:pt>
                <c:pt idx="820">
                  <c:v>21.940882973634587</c:v>
                </c:pt>
                <c:pt idx="821">
                  <c:v>21.940872387173115</c:v>
                </c:pt>
                <c:pt idx="822">
                  <c:v>21.940862086509586</c:v>
                </c:pt>
                <c:pt idx="823">
                  <c:v>21.940852059876701</c:v>
                </c:pt>
                <c:pt idx="824">
                  <c:v>21.940805839718401</c:v>
                </c:pt>
                <c:pt idx="825">
                  <c:v>21.940797327464889</c:v>
                </c:pt>
                <c:pt idx="826">
                  <c:v>21.940789046066431</c:v>
                </c:pt>
                <c:pt idx="827">
                  <c:v>21.940780987796838</c:v>
                </c:pt>
                <c:pt idx="828">
                  <c:v>21.940773145070942</c:v>
                </c:pt>
                <c:pt idx="829">
                  <c:v>21.940765516271487</c:v>
                </c:pt>
                <c:pt idx="830">
                  <c:v>21.940730343949589</c:v>
                </c:pt>
                <c:pt idx="831">
                  <c:v>21.940723869191185</c:v>
                </c:pt>
                <c:pt idx="832">
                  <c:v>21.940717567909889</c:v>
                </c:pt>
                <c:pt idx="833">
                  <c:v>21.940711438271624</c:v>
                </c:pt>
                <c:pt idx="834">
                  <c:v>21.940705474648787</c:v>
                </c:pt>
                <c:pt idx="835">
                  <c:v>21.940699670538397</c:v>
                </c:pt>
                <c:pt idx="836">
                  <c:v>21.940672923589904</c:v>
                </c:pt>
                <c:pt idx="837">
                  <c:v>21.940668000517402</c:v>
                </c:pt>
                <c:pt idx="838">
                  <c:v>21.940663210860624</c:v>
                </c:pt>
                <c:pt idx="839">
                  <c:v>21.940658551041089</c:v>
                </c:pt>
                <c:pt idx="840">
                  <c:v>21.940654016123531</c:v>
                </c:pt>
                <c:pt idx="841">
                  <c:v>21.940649604859885</c:v>
                </c:pt>
                <c:pt idx="842">
                  <c:v>21.940629277515832</c:v>
                </c:pt>
                <c:pt idx="843">
                  <c:v>21.940625536717786</c:v>
                </c:pt>
                <c:pt idx="844">
                  <c:v>21.940621897742297</c:v>
                </c:pt>
                <c:pt idx="845">
                  <c:v>21.940618357340089</c:v>
                </c:pt>
                <c:pt idx="846">
                  <c:v>21.940614912211839</c:v>
                </c:pt>
                <c:pt idx="847">
                  <c:v>21.940611562007739</c:v>
                </c:pt>
                <c:pt idx="848">
                  <c:v>21.940593283741155</c:v>
                </c:pt>
                <c:pt idx="849">
                  <c:v>21.940590518891742</c:v>
                </c:pt>
                <c:pt idx="850">
                  <c:v>21.940587832364855</c:v>
                </c:pt>
                <c:pt idx="851">
                  <c:v>21.940585216412</c:v>
                </c:pt>
                <c:pt idx="852">
                  <c:v>21.94058267315587</c:v>
                </c:pt>
                <c:pt idx="853">
                  <c:v>21.940568799733938</c:v>
                </c:pt>
                <c:pt idx="854">
                  <c:v>21.940566702111724</c:v>
                </c:pt>
                <c:pt idx="855">
                  <c:v>21.940564663638902</c:v>
                </c:pt>
                <c:pt idx="856">
                  <c:v>21.940562678613215</c:v>
                </c:pt>
                <c:pt idx="857">
                  <c:v>21.940560749274287</c:v>
                </c:pt>
                <c:pt idx="858">
                  <c:v>21.940550226119086</c:v>
                </c:pt>
                <c:pt idx="859">
                  <c:v>21.94054863657497</c:v>
                </c:pt>
                <c:pt idx="860">
                  <c:v>21.940547089017638</c:v>
                </c:pt>
                <c:pt idx="861">
                  <c:v>21.940545584955515</c:v>
                </c:pt>
                <c:pt idx="862">
                  <c:v>21.940544122010699</c:v>
                </c:pt>
                <c:pt idx="863">
                  <c:v>21.940542698908086</c:v>
                </c:pt>
                <c:pt idx="864">
                  <c:v>21.940536144542804</c:v>
                </c:pt>
                <c:pt idx="865">
                  <c:v>21.940534940973485</c:v>
                </c:pt>
                <c:pt idx="866">
                  <c:v>21.940533768213587</c:v>
                </c:pt>
                <c:pt idx="867">
                  <c:v>21.940532628572523</c:v>
                </c:pt>
                <c:pt idx="868">
                  <c:v>21.940531520985189</c:v>
                </c:pt>
                <c:pt idx="869">
                  <c:v>21.940530441007123</c:v>
                </c:pt>
                <c:pt idx="870">
                  <c:v>21.94052547838502</c:v>
                </c:pt>
                <c:pt idx="871">
                  <c:v>21.940524565620915</c:v>
                </c:pt>
                <c:pt idx="872">
                  <c:v>21.940523677684624</c:v>
                </c:pt>
                <c:pt idx="873">
                  <c:v>21.940522814798797</c:v>
                </c:pt>
                <c:pt idx="874">
                  <c:v>21.940521974372089</c:v>
                </c:pt>
                <c:pt idx="875">
                  <c:v>21.940521159230002</c:v>
                </c:pt>
                <c:pt idx="876">
                  <c:v>21.940517401678289</c:v>
                </c:pt>
                <c:pt idx="877">
                  <c:v>21.940516710892087</c:v>
                </c:pt>
                <c:pt idx="878">
                  <c:v>21.940516039743486</c:v>
                </c:pt>
                <c:pt idx="879">
                  <c:v>21.940515386265623</c:v>
                </c:pt>
                <c:pt idx="880">
                  <c:v>21.940514751466687</c:v>
                </c:pt>
                <c:pt idx="881">
                  <c:v>21.940514132998889</c:v>
                </c:pt>
                <c:pt idx="882">
                  <c:v>21.940511290254687</c:v>
                </c:pt>
                <c:pt idx="883">
                  <c:v>21.940510767354102</c:v>
                </c:pt>
                <c:pt idx="884">
                  <c:v>21.940510259979689</c:v>
                </c:pt>
                <c:pt idx="885">
                  <c:v>21.940509765740586</c:v>
                </c:pt>
                <c:pt idx="886">
                  <c:v>21.940509286118186</c:v>
                </c:pt>
                <c:pt idx="887">
                  <c:v>21.940508819844187</c:v>
                </c:pt>
                <c:pt idx="888">
                  <c:v>21.940506670678886</c:v>
                </c:pt>
                <c:pt idx="889">
                  <c:v>21.940506275838516</c:v>
                </c:pt>
                <c:pt idx="890">
                  <c:v>21.940505891347716</c:v>
                </c:pt>
                <c:pt idx="891">
                  <c:v>21.940505517552989</c:v>
                </c:pt>
                <c:pt idx="892">
                  <c:v>21.940505154562587</c:v>
                </c:pt>
                <c:pt idx="893">
                  <c:v>21.940504801883712</c:v>
                </c:pt>
                <c:pt idx="894">
                  <c:v>21.940503178758487</c:v>
                </c:pt>
                <c:pt idx="895">
                  <c:v>21.940502879812438</c:v>
                </c:pt>
                <c:pt idx="896">
                  <c:v>21.940502591158886</c:v>
                </c:pt>
                <c:pt idx="897">
                  <c:v>21.940502307935155</c:v>
                </c:pt>
                <c:pt idx="898">
                  <c:v>21.940502034998524</c:v>
                </c:pt>
                <c:pt idx="899">
                  <c:v>21.940501768009099</c:v>
                </c:pt>
                <c:pt idx="900">
                  <c:v>21.940500542049016</c:v>
                </c:pt>
                <c:pt idx="901">
                  <c:v>21.940500316422131</c:v>
                </c:pt>
                <c:pt idx="902">
                  <c:v>21.940500098755315</c:v>
                </c:pt>
                <c:pt idx="903">
                  <c:v>21.940499884153397</c:v>
                </c:pt>
                <c:pt idx="904">
                  <c:v>21.940499679962155</c:v>
                </c:pt>
                <c:pt idx="905">
                  <c:v>21.940499476998031</c:v>
                </c:pt>
                <c:pt idx="906">
                  <c:v>21.940498554173423</c:v>
                </c:pt>
                <c:pt idx="907">
                  <c:v>21.940498382585531</c:v>
                </c:pt>
                <c:pt idx="908">
                  <c:v>21.940498217449189</c:v>
                </c:pt>
                <c:pt idx="909">
                  <c:v>21.940498057906186</c:v>
                </c:pt>
                <c:pt idx="910">
                  <c:v>21.94049790072787</c:v>
                </c:pt>
                <c:pt idx="911">
                  <c:v>21.940497748186189</c:v>
                </c:pt>
                <c:pt idx="912">
                  <c:v>21.940497053003138</c:v>
                </c:pt>
                <c:pt idx="913">
                  <c:v>21.940496924853587</c:v>
                </c:pt>
                <c:pt idx="914">
                  <c:v>21.940496799346587</c:v>
                </c:pt>
                <c:pt idx="915">
                  <c:v>21.940496679524077</c:v>
                </c:pt>
                <c:pt idx="916">
                  <c:v>21.940496562131262</c:v>
                </c:pt>
                <c:pt idx="917">
                  <c:v>21.940496445946689</c:v>
                </c:pt>
                <c:pt idx="918">
                  <c:v>21.940495825226289</c:v>
                </c:pt>
                <c:pt idx="919">
                  <c:v>21.940495731462789</c:v>
                </c:pt>
                <c:pt idx="920">
                  <c:v>21.940495641384402</c:v>
                </c:pt>
                <c:pt idx="921">
                  <c:v>21.940495551661623</c:v>
                </c:pt>
                <c:pt idx="922">
                  <c:v>21.940495465447405</c:v>
                </c:pt>
                <c:pt idx="923">
                  <c:v>21.940494997344889</c:v>
                </c:pt>
                <c:pt idx="924">
                  <c:v>21.940494927918287</c:v>
                </c:pt>
                <c:pt idx="925">
                  <c:v>21.940494857981715</c:v>
                </c:pt>
                <c:pt idx="926">
                  <c:v>21.940494792569442</c:v>
                </c:pt>
                <c:pt idx="927">
                  <c:v>21.9404947266245</c:v>
                </c:pt>
                <c:pt idx="928">
                  <c:v>21.940494376093689</c:v>
                </c:pt>
                <c:pt idx="929">
                  <c:v>21.940494321483889</c:v>
                </c:pt>
                <c:pt idx="930">
                  <c:v>21.940494270530586</c:v>
                </c:pt>
                <c:pt idx="931">
                  <c:v>21.940494220117738</c:v>
                </c:pt>
                <c:pt idx="932">
                  <c:v>21.940494171284087</c:v>
                </c:pt>
                <c:pt idx="933">
                  <c:v>21.940493906141789</c:v>
                </c:pt>
                <c:pt idx="934">
                  <c:v>21.940493867581615</c:v>
                </c:pt>
                <c:pt idx="935">
                  <c:v>21.940493827735423</c:v>
                </c:pt>
                <c:pt idx="936">
                  <c:v>21.940493790019989</c:v>
                </c:pt>
                <c:pt idx="937">
                  <c:v>21.940493754115689</c:v>
                </c:pt>
                <c:pt idx="938">
                  <c:v>21.940493718047787</c:v>
                </c:pt>
                <c:pt idx="939">
                  <c:v>21.940493554446689</c:v>
                </c:pt>
                <c:pt idx="940">
                  <c:v>21.940493524938631</c:v>
                </c:pt>
                <c:pt idx="941">
                  <c:v>21.940493495601846</c:v>
                </c:pt>
                <c:pt idx="942">
                  <c:v>21.940493467634887</c:v>
                </c:pt>
                <c:pt idx="943">
                  <c:v>21.940493440189204</c:v>
                </c:pt>
                <c:pt idx="944">
                  <c:v>21.940493412507642</c:v>
                </c:pt>
                <c:pt idx="945">
                  <c:v>21.94049329107002</c:v>
                </c:pt>
                <c:pt idx="946">
                  <c:v>21.940493266169877</c:v>
                </c:pt>
                <c:pt idx="947">
                  <c:v>21.940493245367755</c:v>
                </c:pt>
                <c:pt idx="948">
                  <c:v>21.940493225128815</c:v>
                </c:pt>
                <c:pt idx="949">
                  <c:v>21.940493204163054</c:v>
                </c:pt>
                <c:pt idx="950">
                  <c:v>21.940493183501797</c:v>
                </c:pt>
                <c:pt idx="951">
                  <c:v>21.940493093185616</c:v>
                </c:pt>
                <c:pt idx="952">
                  <c:v>21.940493074910023</c:v>
                </c:pt>
                <c:pt idx="953">
                  <c:v>21.940493058046187</c:v>
                </c:pt>
                <c:pt idx="954">
                  <c:v>21.940493042928697</c:v>
                </c:pt>
                <c:pt idx="955">
                  <c:v>21.940493026901908</c:v>
                </c:pt>
                <c:pt idx="956">
                  <c:v>21.940493011476331</c:v>
                </c:pt>
                <c:pt idx="957">
                  <c:v>21.940492943096189</c:v>
                </c:pt>
                <c:pt idx="958">
                  <c:v>21.94049293028462</c:v>
                </c:pt>
                <c:pt idx="959">
                  <c:v>21.940492918283589</c:v>
                </c:pt>
                <c:pt idx="960">
                  <c:v>21.940492906004742</c:v>
                </c:pt>
                <c:pt idx="961">
                  <c:v>21.940492894460181</c:v>
                </c:pt>
                <c:pt idx="962">
                  <c:v>21.94049288399642</c:v>
                </c:pt>
                <c:pt idx="963">
                  <c:v>21.940492831924463</c:v>
                </c:pt>
                <c:pt idx="964">
                  <c:v>21.940492821449304</c:v>
                </c:pt>
                <c:pt idx="965">
                  <c:v>21.940492813279889</c:v>
                </c:pt>
                <c:pt idx="966">
                  <c:v>21.940492804783243</c:v>
                </c:pt>
                <c:pt idx="967">
                  <c:v>21.940492795948089</c:v>
                </c:pt>
                <c:pt idx="968">
                  <c:v>21.940492786275623</c:v>
                </c:pt>
                <c:pt idx="969">
                  <c:v>21.940492748906486</c:v>
                </c:pt>
                <c:pt idx="970">
                  <c:v>21.940492741121243</c:v>
                </c:pt>
                <c:pt idx="971">
                  <c:v>21.940492734744119</c:v>
                </c:pt>
                <c:pt idx="972">
                  <c:v>21.940492727533531</c:v>
                </c:pt>
                <c:pt idx="973">
                  <c:v>21.940492721582586</c:v>
                </c:pt>
                <c:pt idx="974">
                  <c:v>21.940492714687789</c:v>
                </c:pt>
                <c:pt idx="975">
                  <c:v>21.940492687051815</c:v>
                </c:pt>
                <c:pt idx="976">
                  <c:v>21.940492679765132</c:v>
                </c:pt>
                <c:pt idx="977">
                  <c:v>21.940492675389397</c:v>
                </c:pt>
                <c:pt idx="978">
                  <c:v>21.94049267093747</c:v>
                </c:pt>
                <c:pt idx="979">
                  <c:v>21.940492665728438</c:v>
                </c:pt>
                <c:pt idx="980">
                  <c:v>21.940492661189015</c:v>
                </c:pt>
                <c:pt idx="981">
                  <c:v>21.940492634766855</c:v>
                </c:pt>
                <c:pt idx="982">
                  <c:v>21.940492631650631</c:v>
                </c:pt>
                <c:pt idx="983">
                  <c:v>21.940492628001589</c:v>
                </c:pt>
                <c:pt idx="984">
                  <c:v>21.940492624417242</c:v>
                </c:pt>
                <c:pt idx="985">
                  <c:v>21.940492620692186</c:v>
                </c:pt>
                <c:pt idx="986">
                  <c:v>21.940492600194489</c:v>
                </c:pt>
                <c:pt idx="987">
                  <c:v>21.940492598322262</c:v>
                </c:pt>
                <c:pt idx="988">
                  <c:v>21.940492595647424</c:v>
                </c:pt>
                <c:pt idx="989">
                  <c:v>21.940492592766855</c:v>
                </c:pt>
                <c:pt idx="990">
                  <c:v>21.940492588920055</c:v>
                </c:pt>
                <c:pt idx="991">
                  <c:v>21.94049257586877</c:v>
                </c:pt>
                <c:pt idx="992">
                  <c:v>21.940492573349843</c:v>
                </c:pt>
                <c:pt idx="993">
                  <c:v>21.940492571127614</c:v>
                </c:pt>
                <c:pt idx="994">
                  <c:v>21.940492569495486</c:v>
                </c:pt>
                <c:pt idx="995">
                  <c:v>21.940492568201719</c:v>
                </c:pt>
                <c:pt idx="996">
                  <c:v>21.940492557361043</c:v>
                </c:pt>
                <c:pt idx="997">
                  <c:v>21.940492554861159</c:v>
                </c:pt>
                <c:pt idx="998">
                  <c:v>21.940492553415297</c:v>
                </c:pt>
                <c:pt idx="999">
                  <c:v>21.940492552159686</c:v>
                </c:pt>
                <c:pt idx="1000">
                  <c:v>21.940492551965555</c:v>
                </c:pt>
                <c:pt idx="1001">
                  <c:v>21.940492542567117</c:v>
                </c:pt>
                <c:pt idx="1002">
                  <c:v>21.940492543255885</c:v>
                </c:pt>
                <c:pt idx="1003">
                  <c:v>21.940492540444016</c:v>
                </c:pt>
                <c:pt idx="1004">
                  <c:v>21.940492539568755</c:v>
                </c:pt>
                <c:pt idx="1005">
                  <c:v>21.94049253842347</c:v>
                </c:pt>
                <c:pt idx="1006">
                  <c:v>21.940492532107051</c:v>
                </c:pt>
                <c:pt idx="1007">
                  <c:v>21.940492531224397</c:v>
                </c:pt>
                <c:pt idx="1008">
                  <c:v>21.940492531574375</c:v>
                </c:pt>
                <c:pt idx="1009">
                  <c:v>21.940492530813415</c:v>
                </c:pt>
                <c:pt idx="1010">
                  <c:v>21.940492529592039</c:v>
                </c:pt>
                <c:pt idx="1011">
                  <c:v>21.940492526886686</c:v>
                </c:pt>
                <c:pt idx="1012">
                  <c:v>21.940492524630308</c:v>
                </c:pt>
                <c:pt idx="1013">
                  <c:v>21.940492523416602</c:v>
                </c:pt>
                <c:pt idx="1014">
                  <c:v>21.940492523568697</c:v>
                </c:pt>
                <c:pt idx="1015">
                  <c:v>21.940492523431697</c:v>
                </c:pt>
                <c:pt idx="1016">
                  <c:v>21.940492522316823</c:v>
                </c:pt>
                <c:pt idx="1017">
                  <c:v>21.940492521677616</c:v>
                </c:pt>
                <c:pt idx="1018">
                  <c:v>21.940492518074215</c:v>
                </c:pt>
                <c:pt idx="1019">
                  <c:v>21.94049251916617</c:v>
                </c:pt>
                <c:pt idx="1020">
                  <c:v>21.940492519364085</c:v>
                </c:pt>
                <c:pt idx="1021">
                  <c:v>21.940492517294238</c:v>
                </c:pt>
                <c:pt idx="1022">
                  <c:v>21.94049251708492</c:v>
                </c:pt>
                <c:pt idx="1023">
                  <c:v>21.940492516255489</c:v>
                </c:pt>
                <c:pt idx="1024">
                  <c:v>21.940492514006689</c:v>
                </c:pt>
                <c:pt idx="1025">
                  <c:v>21.940492513603285</c:v>
                </c:pt>
                <c:pt idx="1026">
                  <c:v>21.940492513314116</c:v>
                </c:pt>
                <c:pt idx="1027">
                  <c:v>21.940492512594904</c:v>
                </c:pt>
                <c:pt idx="1028">
                  <c:v>21.940492513082031</c:v>
                </c:pt>
                <c:pt idx="1029">
                  <c:v>21.94049251211927</c:v>
                </c:pt>
                <c:pt idx="1030">
                  <c:v>21.940492511814924</c:v>
                </c:pt>
                <c:pt idx="1031">
                  <c:v>21.940492509961821</c:v>
                </c:pt>
                <c:pt idx="1032">
                  <c:v>21.940492510296789</c:v>
                </c:pt>
                <c:pt idx="1033">
                  <c:v>21.940492510483185</c:v>
                </c:pt>
                <c:pt idx="1034">
                  <c:v>21.940492510106523</c:v>
                </c:pt>
                <c:pt idx="1035">
                  <c:v>21.940492510840816</c:v>
                </c:pt>
                <c:pt idx="1036">
                  <c:v>21.940492509794442</c:v>
                </c:pt>
                <c:pt idx="1037">
                  <c:v>21.940492508321821</c:v>
                </c:pt>
                <c:pt idx="1038">
                  <c:v>21.940492508512108</c:v>
                </c:pt>
                <c:pt idx="1039">
                  <c:v>21.940492507549489</c:v>
                </c:pt>
                <c:pt idx="1040">
                  <c:v>21.94049250896877</c:v>
                </c:pt>
                <c:pt idx="1041">
                  <c:v>21.940492507838719</c:v>
                </c:pt>
                <c:pt idx="1042">
                  <c:v>21.940492505487086</c:v>
                </c:pt>
                <c:pt idx="1043">
                  <c:v>21.94049250625962</c:v>
                </c:pt>
                <c:pt idx="1044">
                  <c:v>21.940492506681878</c:v>
                </c:pt>
                <c:pt idx="1045">
                  <c:v>21.940492505681171</c:v>
                </c:pt>
                <c:pt idx="1046">
                  <c:v>21.940492507184185</c:v>
                </c:pt>
                <c:pt idx="1047">
                  <c:v>21.940492506678115</c:v>
                </c:pt>
                <c:pt idx="1048">
                  <c:v>21.940492505087615</c:v>
                </c:pt>
                <c:pt idx="1049">
                  <c:v>21.94049250531587</c:v>
                </c:pt>
                <c:pt idx="1050">
                  <c:v>21.940492505357778</c:v>
                </c:pt>
                <c:pt idx="1051">
                  <c:v>21.940492504448489</c:v>
                </c:pt>
                <c:pt idx="1052">
                  <c:v>21.94049250410967</c:v>
                </c:pt>
                <c:pt idx="1053">
                  <c:v>21.940492504566254</c:v>
                </c:pt>
                <c:pt idx="1054">
                  <c:v>21.940492505589866</c:v>
                </c:pt>
                <c:pt idx="1055">
                  <c:v>21.940492504992523</c:v>
                </c:pt>
                <c:pt idx="1056">
                  <c:v>21.940492503968855</c:v>
                </c:pt>
                <c:pt idx="1057">
                  <c:v>21.94049250455107</c:v>
                </c:pt>
                <c:pt idx="1058">
                  <c:v>21.94049250436467</c:v>
                </c:pt>
                <c:pt idx="1059">
                  <c:v>21.940492503858689</c:v>
                </c:pt>
                <c:pt idx="1060">
                  <c:v>21.940492504006997</c:v>
                </c:pt>
                <c:pt idx="1061">
                  <c:v>21.940492504589159</c:v>
                </c:pt>
                <c:pt idx="1062">
                  <c:v>21.940492504147763</c:v>
                </c:pt>
                <c:pt idx="1063">
                  <c:v>21.940492504524485</c:v>
                </c:pt>
                <c:pt idx="1064">
                  <c:v>21.94049250387377</c:v>
                </c:pt>
                <c:pt idx="1065">
                  <c:v>21.940492502895886</c:v>
                </c:pt>
                <c:pt idx="1066">
                  <c:v>21.940492503356285</c:v>
                </c:pt>
                <c:pt idx="1067">
                  <c:v>21.94049250311279</c:v>
                </c:pt>
                <c:pt idx="1068">
                  <c:v>21.940492503329647</c:v>
                </c:pt>
                <c:pt idx="1069">
                  <c:v>21.94049250292257</c:v>
                </c:pt>
                <c:pt idx="1070">
                  <c:v>21.940492502557266</c:v>
                </c:pt>
                <c:pt idx="1071">
                  <c:v>21.940492502218689</c:v>
                </c:pt>
                <c:pt idx="1072">
                  <c:v>21.940492502530585</c:v>
                </c:pt>
                <c:pt idx="1073">
                  <c:v>21.940492503010123</c:v>
                </c:pt>
                <c:pt idx="1074">
                  <c:v>21.940492502816042</c:v>
                </c:pt>
                <c:pt idx="1075">
                  <c:v>21.940492502816042</c:v>
                </c:pt>
                <c:pt idx="1076">
                  <c:v>21.940492502907251</c:v>
                </c:pt>
                <c:pt idx="1077">
                  <c:v>21.940492503953681</c:v>
                </c:pt>
                <c:pt idx="1078">
                  <c:v>21.940492502827382</c:v>
                </c:pt>
                <c:pt idx="1079">
                  <c:v>21.94049250260672</c:v>
                </c:pt>
                <c:pt idx="1080">
                  <c:v>21.940492501891423</c:v>
                </c:pt>
                <c:pt idx="1081">
                  <c:v>21.940492503481877</c:v>
                </c:pt>
                <c:pt idx="1082">
                  <c:v>21.940492501480431</c:v>
                </c:pt>
                <c:pt idx="1083">
                  <c:v>21.940492502865485</c:v>
                </c:pt>
                <c:pt idx="1084">
                  <c:v>21.940492502325121</c:v>
                </c:pt>
                <c:pt idx="1085">
                  <c:v>21.940492503017715</c:v>
                </c:pt>
                <c:pt idx="1086">
                  <c:v>21.940492502290915</c:v>
                </c:pt>
                <c:pt idx="1087">
                  <c:v>21.940492502990971</c:v>
                </c:pt>
                <c:pt idx="1088">
                  <c:v>21.940492501666871</c:v>
                </c:pt>
                <c:pt idx="1089">
                  <c:v>21.940492502462085</c:v>
                </c:pt>
                <c:pt idx="1090">
                  <c:v>21.940492502694315</c:v>
                </c:pt>
                <c:pt idx="1091">
                  <c:v>21.940492502249089</c:v>
                </c:pt>
                <c:pt idx="1092">
                  <c:v>21.940492502138685</c:v>
                </c:pt>
                <c:pt idx="1093">
                  <c:v>21.940492501545059</c:v>
                </c:pt>
                <c:pt idx="1094">
                  <c:v>21.940492503295523</c:v>
                </c:pt>
                <c:pt idx="1095">
                  <c:v>21.940492502629585</c:v>
                </c:pt>
                <c:pt idx="1096">
                  <c:v>21.94049250199787</c:v>
                </c:pt>
                <c:pt idx="1097">
                  <c:v>21.940492502998708</c:v>
                </c:pt>
                <c:pt idx="1098">
                  <c:v>21.940492502138685</c:v>
                </c:pt>
                <c:pt idx="1099">
                  <c:v>21.940492503154715</c:v>
                </c:pt>
                <c:pt idx="1100">
                  <c:v>21.940492502443085</c:v>
                </c:pt>
                <c:pt idx="1101">
                  <c:v>21.940492503067063</c:v>
                </c:pt>
                <c:pt idx="1102">
                  <c:v>21.940492502888311</c:v>
                </c:pt>
                <c:pt idx="1103">
                  <c:v>21.940492502024597</c:v>
                </c:pt>
                <c:pt idx="1104">
                  <c:v>21.940492501887604</c:v>
                </c:pt>
                <c:pt idx="1105">
                  <c:v>21.940492502237685</c:v>
                </c:pt>
                <c:pt idx="1106">
                  <c:v>21.94049250204742</c:v>
                </c:pt>
                <c:pt idx="1107">
                  <c:v>21.940492501354885</c:v>
                </c:pt>
                <c:pt idx="1108">
                  <c:v>21.940492502279497</c:v>
                </c:pt>
                <c:pt idx="1109">
                  <c:v>21.940492501590789</c:v>
                </c:pt>
                <c:pt idx="1110">
                  <c:v>21.940492501019985</c:v>
                </c:pt>
                <c:pt idx="1111">
                  <c:v>21.940492502515404</c:v>
                </c:pt>
                <c:pt idx="1112">
                  <c:v>21.940492502279497</c:v>
                </c:pt>
                <c:pt idx="1113">
                  <c:v>21.940492501392885</c:v>
                </c:pt>
                <c:pt idx="1114">
                  <c:v>21.940492501526059</c:v>
                </c:pt>
                <c:pt idx="1115">
                  <c:v>21.940492501720147</c:v>
                </c:pt>
                <c:pt idx="1116">
                  <c:v>21.94049250263717</c:v>
                </c:pt>
                <c:pt idx="1117">
                  <c:v>21.940492501777143</c:v>
                </c:pt>
                <c:pt idx="1118">
                  <c:v>21.940492502009423</c:v>
                </c:pt>
                <c:pt idx="1119">
                  <c:v>21.940492501019985</c:v>
                </c:pt>
                <c:pt idx="1120">
                  <c:v>21.940492503379147</c:v>
                </c:pt>
                <c:pt idx="1121">
                  <c:v>21.940492500962943</c:v>
                </c:pt>
                <c:pt idx="1122">
                  <c:v>21.940492502804624</c:v>
                </c:pt>
                <c:pt idx="1123">
                  <c:v>21.940492501796289</c:v>
                </c:pt>
                <c:pt idx="1124">
                  <c:v>21.94049250251917</c:v>
                </c:pt>
                <c:pt idx="1125">
                  <c:v>21.940492502743663</c:v>
                </c:pt>
                <c:pt idx="1126">
                  <c:v>21.940492501750615</c:v>
                </c:pt>
                <c:pt idx="1127">
                  <c:v>21.940492502625759</c:v>
                </c:pt>
                <c:pt idx="1128">
                  <c:v>21.940492501617438</c:v>
                </c:pt>
                <c:pt idx="1129">
                  <c:v>21.940492502055015</c:v>
                </c:pt>
                <c:pt idx="1130">
                  <c:v>21.940492501598438</c:v>
                </c:pt>
                <c:pt idx="1131">
                  <c:v>21.940492501849512</c:v>
                </c:pt>
                <c:pt idx="1132">
                  <c:v>21.940492501918015</c:v>
                </c:pt>
                <c:pt idx="1133">
                  <c:v>21.94049250173536</c:v>
                </c:pt>
                <c:pt idx="1134">
                  <c:v>21.940492501191255</c:v>
                </c:pt>
                <c:pt idx="1135">
                  <c:v>21.940492503147063</c:v>
                </c:pt>
                <c:pt idx="1136">
                  <c:v>21.94049250228327</c:v>
                </c:pt>
                <c:pt idx="1137">
                  <c:v>21.94049250260672</c:v>
                </c:pt>
                <c:pt idx="1138">
                  <c:v>21.940492502062597</c:v>
                </c:pt>
                <c:pt idx="1139">
                  <c:v>21.940492502344178</c:v>
                </c:pt>
                <c:pt idx="1140">
                  <c:v>21.940492501811519</c:v>
                </c:pt>
                <c:pt idx="1141">
                  <c:v>21.940492501792519</c:v>
                </c:pt>
                <c:pt idx="1142">
                  <c:v>21.940492502306085</c:v>
                </c:pt>
                <c:pt idx="1143">
                  <c:v>21.940492500867759</c:v>
                </c:pt>
                <c:pt idx="1144">
                  <c:v>21.940492501236886</c:v>
                </c:pt>
                <c:pt idx="1145">
                  <c:v>21.940492502017015</c:v>
                </c:pt>
                <c:pt idx="1146">
                  <c:v>21.940492501480431</c:v>
                </c:pt>
                <c:pt idx="1147">
                  <c:v>21.940492501822877</c:v>
                </c:pt>
                <c:pt idx="1148">
                  <c:v>21.940492501278797</c:v>
                </c:pt>
                <c:pt idx="1149">
                  <c:v>21.940492500578685</c:v>
                </c:pt>
                <c:pt idx="1150">
                  <c:v>21.940492501122755</c:v>
                </c:pt>
                <c:pt idx="1151">
                  <c:v>21.940492502211004</c:v>
                </c:pt>
                <c:pt idx="1152">
                  <c:v>21.940492502983375</c:v>
                </c:pt>
                <c:pt idx="1153">
                  <c:v>21.940492502226185</c:v>
                </c:pt>
                <c:pt idx="1154">
                  <c:v>21.940492502309862</c:v>
                </c:pt>
                <c:pt idx="1155">
                  <c:v>21.940492502207185</c:v>
                </c:pt>
                <c:pt idx="1156">
                  <c:v>21.940492502013186</c:v>
                </c:pt>
                <c:pt idx="1157">
                  <c:v>21.94049250211587</c:v>
                </c:pt>
                <c:pt idx="1158">
                  <c:v>21.940492500894589</c:v>
                </c:pt>
                <c:pt idx="1159">
                  <c:v>21.940492502812216</c:v>
                </c:pt>
                <c:pt idx="1160">
                  <c:v>21.940492501815285</c:v>
                </c:pt>
                <c:pt idx="1161">
                  <c:v>21.940492502370763</c:v>
                </c:pt>
                <c:pt idx="1162">
                  <c:v>21.940492501271159</c:v>
                </c:pt>
                <c:pt idx="1163">
                  <c:v>21.940492502701847</c:v>
                </c:pt>
                <c:pt idx="1164">
                  <c:v>21.940492501845686</c:v>
                </c:pt>
                <c:pt idx="1165">
                  <c:v>21.940492501229254</c:v>
                </c:pt>
                <c:pt idx="1166">
                  <c:v>21.940492502321334</c:v>
                </c:pt>
                <c:pt idx="1167">
                  <c:v>21.940492501845686</c:v>
                </c:pt>
                <c:pt idx="1168">
                  <c:v>21.940492502032185</c:v>
                </c:pt>
                <c:pt idx="1169">
                  <c:v>21.94049250128262</c:v>
                </c:pt>
                <c:pt idx="1170">
                  <c:v>21.940492502062597</c:v>
                </c:pt>
                <c:pt idx="1171">
                  <c:v>21.940492502013186</c:v>
                </c:pt>
                <c:pt idx="1172">
                  <c:v>21.940492501670697</c:v>
                </c:pt>
                <c:pt idx="1173">
                  <c:v>21.940492501701055</c:v>
                </c:pt>
                <c:pt idx="1174">
                  <c:v>21.940492502572486</c:v>
                </c:pt>
                <c:pt idx="1175">
                  <c:v>21.94049250219577</c:v>
                </c:pt>
                <c:pt idx="1176">
                  <c:v>21.940492501602197</c:v>
                </c:pt>
                <c:pt idx="1177">
                  <c:v>21.940492501765732</c:v>
                </c:pt>
                <c:pt idx="1178">
                  <c:v>21.940492502001685</c:v>
                </c:pt>
                <c:pt idx="1179">
                  <c:v>21.940492501864785</c:v>
                </c:pt>
                <c:pt idx="1180">
                  <c:v>21.940492502755077</c:v>
                </c:pt>
                <c:pt idx="1181">
                  <c:v>21.94049250162497</c:v>
                </c:pt>
                <c:pt idx="1182">
                  <c:v>21.940492501510885</c:v>
                </c:pt>
                <c:pt idx="1183">
                  <c:v>21.940492501906597</c:v>
                </c:pt>
                <c:pt idx="1184">
                  <c:v>21.94049250194087</c:v>
                </c:pt>
                <c:pt idx="1185">
                  <c:v>21.940492502093097</c:v>
                </c:pt>
                <c:pt idx="1186">
                  <c:v>21.940492502477415</c:v>
                </c:pt>
                <c:pt idx="1187">
                  <c:v>21.940492501742963</c:v>
                </c:pt>
                <c:pt idx="1188">
                  <c:v>21.94049250231377</c:v>
                </c:pt>
                <c:pt idx="1189">
                  <c:v>21.940492501742963</c:v>
                </c:pt>
                <c:pt idx="1190">
                  <c:v>21.940492502032185</c:v>
                </c:pt>
                <c:pt idx="1191">
                  <c:v>21.94049250230227</c:v>
                </c:pt>
                <c:pt idx="1192">
                  <c:v>21.940492502340408</c:v>
                </c:pt>
                <c:pt idx="1193">
                  <c:v>21.940492502469763</c:v>
                </c:pt>
                <c:pt idx="1194">
                  <c:v>21.94049250214627</c:v>
                </c:pt>
                <c:pt idx="1195">
                  <c:v>21.940492502804624</c:v>
                </c:pt>
                <c:pt idx="1196">
                  <c:v>21.940492503181243</c:v>
                </c:pt>
                <c:pt idx="1197">
                  <c:v>21.940492502260497</c:v>
                </c:pt>
                <c:pt idx="1198">
                  <c:v>21.940492503447697</c:v>
                </c:pt>
                <c:pt idx="1199">
                  <c:v>21.94049250086017</c:v>
                </c:pt>
                <c:pt idx="1200">
                  <c:v>21.940492501316797</c:v>
                </c:pt>
                <c:pt idx="1201">
                  <c:v>21.940492501628786</c:v>
                </c:pt>
                <c:pt idx="1202">
                  <c:v>21.940492502290915</c:v>
                </c:pt>
                <c:pt idx="1203">
                  <c:v>21.940492502207185</c:v>
                </c:pt>
                <c:pt idx="1204">
                  <c:v>21.940492501560374</c:v>
                </c:pt>
                <c:pt idx="1205">
                  <c:v>21.940492502770397</c:v>
                </c:pt>
                <c:pt idx="1206">
                  <c:v>21.940492501606023</c:v>
                </c:pt>
                <c:pt idx="1207">
                  <c:v>21.94049250126357</c:v>
                </c:pt>
                <c:pt idx="1208">
                  <c:v>21.940492501834285</c:v>
                </c:pt>
                <c:pt idx="1209">
                  <c:v>21.940492502564855</c:v>
                </c:pt>
                <c:pt idx="1210">
                  <c:v>21.940492501286489</c:v>
                </c:pt>
                <c:pt idx="1211">
                  <c:v>21.940492502526759</c:v>
                </c:pt>
                <c:pt idx="1212">
                  <c:v>21.940492500776489</c:v>
                </c:pt>
                <c:pt idx="1213">
                  <c:v>21.940492503402023</c:v>
                </c:pt>
                <c:pt idx="1214">
                  <c:v>21.940492504025997</c:v>
                </c:pt>
                <c:pt idx="1215">
                  <c:v>21.940492501811519</c:v>
                </c:pt>
                <c:pt idx="1216">
                  <c:v>21.940492501788697</c:v>
                </c:pt>
                <c:pt idx="1217">
                  <c:v>21.940492502153866</c:v>
                </c:pt>
                <c:pt idx="1218">
                  <c:v>21.94049250211587</c:v>
                </c:pt>
                <c:pt idx="1219">
                  <c:v>21.940492502389862</c:v>
                </c:pt>
                <c:pt idx="1220">
                  <c:v>21.940492501918015</c:v>
                </c:pt>
                <c:pt idx="1221">
                  <c:v>21.940492501141755</c:v>
                </c:pt>
                <c:pt idx="1222">
                  <c:v>21.940492501742963</c:v>
                </c:pt>
                <c:pt idx="1223">
                  <c:v>21.940492502123455</c:v>
                </c:pt>
                <c:pt idx="1224">
                  <c:v>21.940492502131043</c:v>
                </c:pt>
                <c:pt idx="1225">
                  <c:v>21.940492500601497</c:v>
                </c:pt>
                <c:pt idx="1226">
                  <c:v>21.940492502131043</c:v>
                </c:pt>
                <c:pt idx="1227">
                  <c:v>21.940492501895186</c:v>
                </c:pt>
                <c:pt idx="1228">
                  <c:v>21.940492502237685</c:v>
                </c:pt>
                <c:pt idx="1229">
                  <c:v>21.94049250251917</c:v>
                </c:pt>
                <c:pt idx="1230">
                  <c:v>21.940492502854127</c:v>
                </c:pt>
                <c:pt idx="1231">
                  <c:v>21.940492501240715</c:v>
                </c:pt>
                <c:pt idx="1232">
                  <c:v>21.940492502260497</c:v>
                </c:pt>
                <c:pt idx="1233">
                  <c:v>21.940492501872424</c:v>
                </c:pt>
                <c:pt idx="1234">
                  <c:v>21.940492503851008</c:v>
                </c:pt>
                <c:pt idx="1235">
                  <c:v>21.940492502100685</c:v>
                </c:pt>
                <c:pt idx="1236">
                  <c:v>21.940492502207185</c:v>
                </c:pt>
                <c:pt idx="1237">
                  <c:v>21.940492502374585</c:v>
                </c:pt>
                <c:pt idx="1238">
                  <c:v>21.940492502260497</c:v>
                </c:pt>
                <c:pt idx="1239">
                  <c:v>21.940492501910423</c:v>
                </c:pt>
                <c:pt idx="1240">
                  <c:v>21.940492501880016</c:v>
                </c:pt>
                <c:pt idx="1241">
                  <c:v>21.940492502458316</c:v>
                </c:pt>
                <c:pt idx="1242">
                  <c:v>21.940492502405085</c:v>
                </c:pt>
                <c:pt idx="1243">
                  <c:v>21.940492501294031</c:v>
                </c:pt>
                <c:pt idx="1244">
                  <c:v>21.940492502458316</c:v>
                </c:pt>
                <c:pt idx="1245">
                  <c:v>21.940492502001685</c:v>
                </c:pt>
                <c:pt idx="1246">
                  <c:v>21.940492501857104</c:v>
                </c:pt>
                <c:pt idx="1247">
                  <c:v>21.940492501788697</c:v>
                </c:pt>
                <c:pt idx="1248">
                  <c:v>21.940492501529821</c:v>
                </c:pt>
                <c:pt idx="1249">
                  <c:v>21.94049250214627</c:v>
                </c:pt>
                <c:pt idx="1250">
                  <c:v>21.940492502131043</c:v>
                </c:pt>
                <c:pt idx="1251">
                  <c:v>21.940492502496486</c:v>
                </c:pt>
                <c:pt idx="1252">
                  <c:v>21.940492502625759</c:v>
                </c:pt>
                <c:pt idx="1253">
                  <c:v>21.940492501963643</c:v>
                </c:pt>
                <c:pt idx="1254">
                  <c:v>21.940492501956097</c:v>
                </c:pt>
                <c:pt idx="1255">
                  <c:v>21.940492502701847</c:v>
                </c:pt>
                <c:pt idx="1256">
                  <c:v>21.940492502808489</c:v>
                </c:pt>
                <c:pt idx="1257">
                  <c:v>21.940492502131043</c:v>
                </c:pt>
                <c:pt idx="1258">
                  <c:v>21.940492502640986</c:v>
                </c:pt>
                <c:pt idx="1259">
                  <c:v>21.940492501567959</c:v>
                </c:pt>
                <c:pt idx="1260">
                  <c:v>21.940492502017015</c:v>
                </c:pt>
                <c:pt idx="1261">
                  <c:v>21.940492502184416</c:v>
                </c:pt>
                <c:pt idx="1262">
                  <c:v>21.940492501628786</c:v>
                </c:pt>
                <c:pt idx="1263">
                  <c:v>21.940492502138685</c:v>
                </c:pt>
                <c:pt idx="1264">
                  <c:v>21.94049250228327</c:v>
                </c:pt>
                <c:pt idx="1265">
                  <c:v>21.94049250116457</c:v>
                </c:pt>
                <c:pt idx="1266">
                  <c:v>21.940492502808489</c:v>
                </c:pt>
                <c:pt idx="1267">
                  <c:v>21.940492501910423</c:v>
                </c:pt>
                <c:pt idx="1268">
                  <c:v>21.940492501887604</c:v>
                </c:pt>
                <c:pt idx="1269">
                  <c:v>21.940492502983375</c:v>
                </c:pt>
                <c:pt idx="1270">
                  <c:v>21.940492501780962</c:v>
                </c:pt>
                <c:pt idx="1271">
                  <c:v>21.940492502024597</c:v>
                </c:pt>
                <c:pt idx="1272">
                  <c:v>21.940492502199586</c:v>
                </c:pt>
                <c:pt idx="1273">
                  <c:v>21.94049250197887</c:v>
                </c:pt>
                <c:pt idx="1274">
                  <c:v>21.940492501126577</c:v>
                </c:pt>
                <c:pt idx="1275">
                  <c:v>21.940492501613615</c:v>
                </c:pt>
                <c:pt idx="1276">
                  <c:v>21.940492503173655</c:v>
                </c:pt>
                <c:pt idx="1277">
                  <c:v>21.940492501727732</c:v>
                </c:pt>
                <c:pt idx="1278">
                  <c:v>21.940492502268086</c:v>
                </c:pt>
                <c:pt idx="1279">
                  <c:v>21.94049250080699</c:v>
                </c:pt>
                <c:pt idx="1280">
                  <c:v>21.940492501621147</c:v>
                </c:pt>
                <c:pt idx="1281">
                  <c:v>21.940492502481177</c:v>
                </c:pt>
                <c:pt idx="1282">
                  <c:v>21.940492502207185</c:v>
                </c:pt>
                <c:pt idx="1283">
                  <c:v>21.94049250194087</c:v>
                </c:pt>
                <c:pt idx="1284">
                  <c:v>21.940492502389862</c:v>
                </c:pt>
                <c:pt idx="1285">
                  <c:v>21.940492501278797</c:v>
                </c:pt>
                <c:pt idx="1286">
                  <c:v>21.940492501864785</c:v>
                </c:pt>
                <c:pt idx="1287">
                  <c:v>21.940492501613615</c:v>
                </c:pt>
                <c:pt idx="1288">
                  <c:v>21.940492502663755</c:v>
                </c:pt>
                <c:pt idx="1289">
                  <c:v>21.940492501986515</c:v>
                </c:pt>
                <c:pt idx="1290">
                  <c:v>21.940492501742963</c:v>
                </c:pt>
                <c:pt idx="1291">
                  <c:v>21.940492502062597</c:v>
                </c:pt>
                <c:pt idx="1292">
                  <c:v>21.940492501712615</c:v>
                </c:pt>
                <c:pt idx="1293">
                  <c:v>21.940492500487277</c:v>
                </c:pt>
                <c:pt idx="1294">
                  <c:v>21.94049250197887</c:v>
                </c:pt>
                <c:pt idx="1295">
                  <c:v>21.940492500707997</c:v>
                </c:pt>
                <c:pt idx="1296">
                  <c:v>21.940492501484297</c:v>
                </c:pt>
                <c:pt idx="1297">
                  <c:v>21.940492500647089</c:v>
                </c:pt>
                <c:pt idx="1298">
                  <c:v>21.94049250175819</c:v>
                </c:pt>
                <c:pt idx="1299">
                  <c:v>21.940492501514708</c:v>
                </c:pt>
                <c:pt idx="1300">
                  <c:v>21.940492501126577</c:v>
                </c:pt>
                <c:pt idx="1301">
                  <c:v>21.94049250322697</c:v>
                </c:pt>
                <c:pt idx="1302">
                  <c:v>21.940492502914889</c:v>
                </c:pt>
                <c:pt idx="1303">
                  <c:v>21.94049250119507</c:v>
                </c:pt>
                <c:pt idx="1304">
                  <c:v>21.940492501864785</c:v>
                </c:pt>
                <c:pt idx="1305">
                  <c:v>21.940492502488819</c:v>
                </c:pt>
                <c:pt idx="1306">
                  <c:v>21.940492501012489</c:v>
                </c:pt>
                <c:pt idx="1307">
                  <c:v>21.940492503181243</c:v>
                </c:pt>
                <c:pt idx="1308">
                  <c:v>21.94049250228327</c:v>
                </c:pt>
                <c:pt idx="1309">
                  <c:v>21.940492502557266</c:v>
                </c:pt>
                <c:pt idx="1310">
                  <c:v>21.940492502739843</c:v>
                </c:pt>
                <c:pt idx="1311">
                  <c:v>21.940492501712615</c:v>
                </c:pt>
                <c:pt idx="1312">
                  <c:v>21.940492501857104</c:v>
                </c:pt>
                <c:pt idx="1313">
                  <c:v>21.940492500829762</c:v>
                </c:pt>
                <c:pt idx="1314">
                  <c:v>21.940492502169132</c:v>
                </c:pt>
                <c:pt idx="1315">
                  <c:v>21.940492503135562</c:v>
                </c:pt>
                <c:pt idx="1316">
                  <c:v>21.940492501598438</c:v>
                </c:pt>
                <c:pt idx="1317">
                  <c:v>21.940492500411185</c:v>
                </c:pt>
                <c:pt idx="1318">
                  <c:v>21.940492502100685</c:v>
                </c:pt>
                <c:pt idx="1319">
                  <c:v>21.940492500753678</c:v>
                </c:pt>
                <c:pt idx="1320">
                  <c:v>21.940492501035262</c:v>
                </c:pt>
                <c:pt idx="1321">
                  <c:v>21.940492502366943</c:v>
                </c:pt>
                <c:pt idx="1322">
                  <c:v>21.94049250261822</c:v>
                </c:pt>
                <c:pt idx="1323">
                  <c:v>21.940492501933136</c:v>
                </c:pt>
                <c:pt idx="1324">
                  <c:v>21.940492502017015</c:v>
                </c:pt>
                <c:pt idx="1325">
                  <c:v>21.940492501796289</c:v>
                </c:pt>
                <c:pt idx="1326">
                  <c:v>21.940492501598438</c:v>
                </c:pt>
                <c:pt idx="1327">
                  <c:v>21.940492501933136</c:v>
                </c:pt>
                <c:pt idx="1328">
                  <c:v>21.940492502001685</c:v>
                </c:pt>
                <c:pt idx="1329">
                  <c:v>21.940492502321334</c:v>
                </c:pt>
                <c:pt idx="1330">
                  <c:v>21.940492502268086</c:v>
                </c:pt>
                <c:pt idx="1331">
                  <c:v>21.94049250184187</c:v>
                </c:pt>
                <c:pt idx="1332">
                  <c:v>21.940492502290915</c:v>
                </c:pt>
                <c:pt idx="1333">
                  <c:v>21.940492500905854</c:v>
                </c:pt>
                <c:pt idx="1334">
                  <c:v>21.940492502085519</c:v>
                </c:pt>
                <c:pt idx="1335">
                  <c:v>21.940492502176777</c:v>
                </c:pt>
                <c:pt idx="1336">
                  <c:v>21.940492502420263</c:v>
                </c:pt>
                <c:pt idx="1337">
                  <c:v>21.940492501765732</c:v>
                </c:pt>
                <c:pt idx="1338">
                  <c:v>21.940492501644115</c:v>
                </c:pt>
                <c:pt idx="1339">
                  <c:v>21.940492501316797</c:v>
                </c:pt>
                <c:pt idx="1340">
                  <c:v>21.94049250221482</c:v>
                </c:pt>
                <c:pt idx="1341">
                  <c:v>21.940492502975747</c:v>
                </c:pt>
                <c:pt idx="1342">
                  <c:v>21.940492501963643</c:v>
                </c:pt>
                <c:pt idx="1343">
                  <c:v>21.940492501423375</c:v>
                </c:pt>
                <c:pt idx="1344">
                  <c:v>21.940492501788697</c:v>
                </c:pt>
                <c:pt idx="1345">
                  <c:v>21.940492501590789</c:v>
                </c:pt>
                <c:pt idx="1346">
                  <c:v>21.940492501788697</c:v>
                </c:pt>
                <c:pt idx="1347">
                  <c:v>21.940492501210304</c:v>
                </c:pt>
                <c:pt idx="1348">
                  <c:v>21.940492501141755</c:v>
                </c:pt>
                <c:pt idx="1349">
                  <c:v>21.940492501727732</c:v>
                </c:pt>
                <c:pt idx="1350">
                  <c:v>21.940492501499527</c:v>
                </c:pt>
                <c:pt idx="1351">
                  <c:v>21.940492502321334</c:v>
                </c:pt>
                <c:pt idx="1352">
                  <c:v>21.940492501560374</c:v>
                </c:pt>
                <c:pt idx="1353">
                  <c:v>21.940492501012489</c:v>
                </c:pt>
                <c:pt idx="1354">
                  <c:v>21.940492501408219</c:v>
                </c:pt>
                <c:pt idx="1355">
                  <c:v>21.940492502595262</c:v>
                </c:pt>
                <c:pt idx="1356">
                  <c:v>21.940492501902785</c:v>
                </c:pt>
                <c:pt idx="1357">
                  <c:v>21.940492503051885</c:v>
                </c:pt>
                <c:pt idx="1358">
                  <c:v>21.940492501583154</c:v>
                </c:pt>
                <c:pt idx="1359">
                  <c:v>21.94049250282357</c:v>
                </c:pt>
                <c:pt idx="1360">
                  <c:v>21.94049250173536</c:v>
                </c:pt>
                <c:pt idx="1361">
                  <c:v>21.940492502161543</c:v>
                </c:pt>
                <c:pt idx="1362">
                  <c:v>21.940492501362471</c:v>
                </c:pt>
                <c:pt idx="1363">
                  <c:v>21.940492501430978</c:v>
                </c:pt>
                <c:pt idx="1364">
                  <c:v>21.940492503074797</c:v>
                </c:pt>
                <c:pt idx="1365">
                  <c:v>21.940492503127967</c:v>
                </c:pt>
                <c:pt idx="1366">
                  <c:v>21.940492501590789</c:v>
                </c:pt>
                <c:pt idx="1367">
                  <c:v>21.940492500921021</c:v>
                </c:pt>
                <c:pt idx="1368">
                  <c:v>21.94049250211587</c:v>
                </c:pt>
                <c:pt idx="1369">
                  <c:v>21.94049250194087</c:v>
                </c:pt>
                <c:pt idx="1370">
                  <c:v>21.940492501895186</c:v>
                </c:pt>
                <c:pt idx="1371">
                  <c:v>21.940492502602897</c:v>
                </c:pt>
                <c:pt idx="1372">
                  <c:v>21.940492502237685</c:v>
                </c:pt>
                <c:pt idx="1373">
                  <c:v>21.940492501948512</c:v>
                </c:pt>
                <c:pt idx="1374">
                  <c:v>21.940492502199586</c:v>
                </c:pt>
                <c:pt idx="1375">
                  <c:v>21.940492502861659</c:v>
                </c:pt>
                <c:pt idx="1376">
                  <c:v>21.940492502663755</c:v>
                </c:pt>
                <c:pt idx="1377">
                  <c:v>21.940492502755077</c:v>
                </c:pt>
                <c:pt idx="1378">
                  <c:v>21.940492502869255</c:v>
                </c:pt>
                <c:pt idx="1379">
                  <c:v>21.940492500966755</c:v>
                </c:pt>
                <c:pt idx="1380">
                  <c:v>21.940492502709485</c:v>
                </c:pt>
                <c:pt idx="1381">
                  <c:v>21.940492501354885</c:v>
                </c:pt>
                <c:pt idx="1382">
                  <c:v>21.940492502671397</c:v>
                </c:pt>
                <c:pt idx="1383">
                  <c:v>21.940492501545059</c:v>
                </c:pt>
                <c:pt idx="1384">
                  <c:v>21.940492502001685</c:v>
                </c:pt>
                <c:pt idx="1385">
                  <c:v>21.940492501849512</c:v>
                </c:pt>
                <c:pt idx="1386">
                  <c:v>21.940492502580085</c:v>
                </c:pt>
                <c:pt idx="1387">
                  <c:v>21.940492502199586</c:v>
                </c:pt>
                <c:pt idx="1388">
                  <c:v>21.940492502070185</c:v>
                </c:pt>
                <c:pt idx="1389">
                  <c:v>21.94049250311279</c:v>
                </c:pt>
                <c:pt idx="1390">
                  <c:v>21.940492502846539</c:v>
                </c:pt>
                <c:pt idx="1391">
                  <c:v>21.940492503097623</c:v>
                </c:pt>
                <c:pt idx="1392">
                  <c:v>21.940492502039771</c:v>
                </c:pt>
                <c:pt idx="1393">
                  <c:v>21.940492503143155</c:v>
                </c:pt>
                <c:pt idx="1394">
                  <c:v>21.940492501834285</c:v>
                </c:pt>
                <c:pt idx="1395">
                  <c:v>21.94049250204742</c:v>
                </c:pt>
                <c:pt idx="1396">
                  <c:v>21.940492502100685</c:v>
                </c:pt>
                <c:pt idx="1397">
                  <c:v>21.940492501902785</c:v>
                </c:pt>
                <c:pt idx="1398">
                  <c:v>21.940492502001685</c:v>
                </c:pt>
                <c:pt idx="1399">
                  <c:v>21.940492501606023</c:v>
                </c:pt>
                <c:pt idx="1400">
                  <c:v>21.940492501545059</c:v>
                </c:pt>
                <c:pt idx="1401">
                  <c:v>21.940492502990971</c:v>
                </c:pt>
                <c:pt idx="1402">
                  <c:v>21.940492501925551</c:v>
                </c:pt>
                <c:pt idx="1403">
                  <c:v>21.940492501560374</c:v>
                </c:pt>
                <c:pt idx="1404">
                  <c:v>21.940492501971228</c:v>
                </c:pt>
                <c:pt idx="1405">
                  <c:v>21.940492502138685</c:v>
                </c:pt>
                <c:pt idx="1406">
                  <c:v>21.940492501682115</c:v>
                </c:pt>
                <c:pt idx="1407">
                  <c:v>21.940492501484297</c:v>
                </c:pt>
                <c:pt idx="1408">
                  <c:v>21.940492502755077</c:v>
                </c:pt>
                <c:pt idx="1409">
                  <c:v>21.94049250251917</c:v>
                </c:pt>
                <c:pt idx="1410">
                  <c:v>21.940492501103755</c:v>
                </c:pt>
                <c:pt idx="1411">
                  <c:v>21.94049250210827</c:v>
                </c:pt>
                <c:pt idx="1412">
                  <c:v>21.940492502260497</c:v>
                </c:pt>
                <c:pt idx="1413">
                  <c:v>21.940492501880016</c:v>
                </c:pt>
                <c:pt idx="1414">
                  <c:v>21.940492502039771</c:v>
                </c:pt>
                <c:pt idx="1415">
                  <c:v>21.940492501971228</c:v>
                </c:pt>
                <c:pt idx="1416">
                  <c:v>21.940492502032185</c:v>
                </c:pt>
                <c:pt idx="1417">
                  <c:v>21.940492502024597</c:v>
                </c:pt>
                <c:pt idx="1418">
                  <c:v>21.940492502397497</c:v>
                </c:pt>
                <c:pt idx="1419">
                  <c:v>21.94049250095917</c:v>
                </c:pt>
                <c:pt idx="1420">
                  <c:v>21.940492501819108</c:v>
                </c:pt>
                <c:pt idx="1421">
                  <c:v>21.940492502001685</c:v>
                </c:pt>
                <c:pt idx="1422">
                  <c:v>21.940492502861659</c:v>
                </c:pt>
                <c:pt idx="1423">
                  <c:v>21.940492502443085</c:v>
                </c:pt>
                <c:pt idx="1424">
                  <c:v>21.94049250089072</c:v>
                </c:pt>
                <c:pt idx="1425">
                  <c:v>21.940492502534404</c:v>
                </c:pt>
                <c:pt idx="1426">
                  <c:v>21.940492501552697</c:v>
                </c:pt>
                <c:pt idx="1427">
                  <c:v>21.940492501986515</c:v>
                </c:pt>
                <c:pt idx="1428">
                  <c:v>21.940492502777975</c:v>
                </c:pt>
                <c:pt idx="1429">
                  <c:v>21.940492502374585</c:v>
                </c:pt>
                <c:pt idx="1430">
                  <c:v>21.940492502701847</c:v>
                </c:pt>
                <c:pt idx="1431">
                  <c:v>21.940492501826686</c:v>
                </c:pt>
                <c:pt idx="1432">
                  <c:v>21.940492502100685</c:v>
                </c:pt>
                <c:pt idx="1433">
                  <c:v>21.94049250204742</c:v>
                </c:pt>
                <c:pt idx="1434">
                  <c:v>21.940492502717071</c:v>
                </c:pt>
                <c:pt idx="1435">
                  <c:v>21.940492501986515</c:v>
                </c:pt>
                <c:pt idx="1436">
                  <c:v>21.940492502709485</c:v>
                </c:pt>
                <c:pt idx="1437">
                  <c:v>21.940492500662415</c:v>
                </c:pt>
                <c:pt idx="1438">
                  <c:v>21.940492501704878</c:v>
                </c:pt>
                <c:pt idx="1439">
                  <c:v>21.940492500875486</c:v>
                </c:pt>
                <c:pt idx="1440">
                  <c:v>21.940492500441685</c:v>
                </c:pt>
                <c:pt idx="1441">
                  <c:v>21.940492502808489</c:v>
                </c:pt>
                <c:pt idx="1442">
                  <c:v>21.94049250231377</c:v>
                </c:pt>
                <c:pt idx="1443">
                  <c:v>21.940492502077777</c:v>
                </c:pt>
                <c:pt idx="1444">
                  <c:v>21.940492501895186</c:v>
                </c:pt>
                <c:pt idx="1445">
                  <c:v>21.940492502374585</c:v>
                </c:pt>
                <c:pt idx="1446">
                  <c:v>21.940492501689697</c:v>
                </c:pt>
                <c:pt idx="1447">
                  <c:v>21.940492501765732</c:v>
                </c:pt>
                <c:pt idx="1448">
                  <c:v>21.940492501644115</c:v>
                </c:pt>
                <c:pt idx="1449">
                  <c:v>21.940492502085519</c:v>
                </c:pt>
                <c:pt idx="1450">
                  <c:v>21.940492502755077</c:v>
                </c:pt>
                <c:pt idx="1451">
                  <c:v>21.940492501423375</c:v>
                </c:pt>
                <c:pt idx="1452">
                  <c:v>21.940492501377655</c:v>
                </c:pt>
                <c:pt idx="1453">
                  <c:v>21.940492502176777</c:v>
                </c:pt>
                <c:pt idx="1454">
                  <c:v>21.94049250261822</c:v>
                </c:pt>
                <c:pt idx="1455">
                  <c:v>21.94049250211587</c:v>
                </c:pt>
                <c:pt idx="1456">
                  <c:v>21.940492501400531</c:v>
                </c:pt>
                <c:pt idx="1457">
                  <c:v>21.940492501400531</c:v>
                </c:pt>
                <c:pt idx="1458">
                  <c:v>21.940492502816042</c:v>
                </c:pt>
                <c:pt idx="1459">
                  <c:v>21.940492502298589</c:v>
                </c:pt>
                <c:pt idx="1460">
                  <c:v>21.940492502412724</c:v>
                </c:pt>
                <c:pt idx="1461">
                  <c:v>21.94049250278557</c:v>
                </c:pt>
                <c:pt idx="1462">
                  <c:v>21.940492501918015</c:v>
                </c:pt>
                <c:pt idx="1463">
                  <c:v>21.940492501659286</c:v>
                </c:pt>
                <c:pt idx="1464">
                  <c:v>21.940492502199586</c:v>
                </c:pt>
                <c:pt idx="1465">
                  <c:v>21.940492500738497</c:v>
                </c:pt>
                <c:pt idx="1466">
                  <c:v>21.940492501126577</c:v>
                </c:pt>
                <c:pt idx="1467">
                  <c:v>21.94049250228327</c:v>
                </c:pt>
                <c:pt idx="1468">
                  <c:v>21.940492502336586</c:v>
                </c:pt>
                <c:pt idx="1469">
                  <c:v>21.940492502656223</c:v>
                </c:pt>
                <c:pt idx="1470">
                  <c:v>21.940492502389862</c:v>
                </c:pt>
                <c:pt idx="1471">
                  <c:v>21.940492502648638</c:v>
                </c:pt>
                <c:pt idx="1472">
                  <c:v>21.940492502169132</c:v>
                </c:pt>
                <c:pt idx="1473">
                  <c:v>21.940492502435497</c:v>
                </c:pt>
                <c:pt idx="1474">
                  <c:v>21.940492501933136</c:v>
                </c:pt>
                <c:pt idx="1475">
                  <c:v>21.940492501956097</c:v>
                </c:pt>
                <c:pt idx="1476">
                  <c:v>21.940492501933136</c:v>
                </c:pt>
                <c:pt idx="1477">
                  <c:v>21.940492502328951</c:v>
                </c:pt>
                <c:pt idx="1478">
                  <c:v>21.940492501552697</c:v>
                </c:pt>
                <c:pt idx="1479">
                  <c:v>21.940492502070185</c:v>
                </c:pt>
                <c:pt idx="1480">
                  <c:v>21.940492501819108</c:v>
                </c:pt>
                <c:pt idx="1481">
                  <c:v>21.940492502359419</c:v>
                </c:pt>
                <c:pt idx="1482">
                  <c:v>21.940492500883085</c:v>
                </c:pt>
                <c:pt idx="1483">
                  <c:v>21.940492501887604</c:v>
                </c:pt>
                <c:pt idx="1484">
                  <c:v>21.940492501826686</c:v>
                </c:pt>
                <c:pt idx="1485">
                  <c:v>21.94049250137007</c:v>
                </c:pt>
                <c:pt idx="1486">
                  <c:v>21.940492501986515</c:v>
                </c:pt>
                <c:pt idx="1487">
                  <c:v>21.940492500844993</c:v>
                </c:pt>
                <c:pt idx="1488">
                  <c:v>21.940492502093097</c:v>
                </c:pt>
                <c:pt idx="1489">
                  <c:v>21.940492502344178</c:v>
                </c:pt>
                <c:pt idx="1490">
                  <c:v>21.940492502138685</c:v>
                </c:pt>
                <c:pt idx="1491">
                  <c:v>21.940492502405085</c:v>
                </c:pt>
                <c:pt idx="1492">
                  <c:v>21.940492502686624</c:v>
                </c:pt>
                <c:pt idx="1493">
                  <c:v>21.940492501834285</c:v>
                </c:pt>
                <c:pt idx="1494">
                  <c:v>21.94049250224527</c:v>
                </c:pt>
                <c:pt idx="1495">
                  <c:v>21.940492501872424</c:v>
                </c:pt>
                <c:pt idx="1496">
                  <c:v>21.940492502412724</c:v>
                </c:pt>
                <c:pt idx="1497">
                  <c:v>21.940492502093097</c:v>
                </c:pt>
                <c:pt idx="1498">
                  <c:v>21.940492501682115</c:v>
                </c:pt>
                <c:pt idx="1499">
                  <c:v>21.940492502412724</c:v>
                </c:pt>
                <c:pt idx="1500">
                  <c:v>21.940492502884531</c:v>
                </c:pt>
                <c:pt idx="1501">
                  <c:v>21.940492502564855</c:v>
                </c:pt>
                <c:pt idx="1502">
                  <c:v>21.940492501872424</c:v>
                </c:pt>
                <c:pt idx="1503">
                  <c:v>21.940492501720147</c:v>
                </c:pt>
                <c:pt idx="1504">
                  <c:v>21.940492501529821</c:v>
                </c:pt>
                <c:pt idx="1505">
                  <c:v>21.940492502663755</c:v>
                </c:pt>
                <c:pt idx="1506">
                  <c:v>21.940492502138685</c:v>
                </c:pt>
                <c:pt idx="1507">
                  <c:v>21.940492502093097</c:v>
                </c:pt>
                <c:pt idx="1508">
                  <c:v>21.940492501514708</c:v>
                </c:pt>
                <c:pt idx="1509">
                  <c:v>21.940492502055015</c:v>
                </c:pt>
                <c:pt idx="1510">
                  <c:v>21.940492501712615</c:v>
                </c:pt>
                <c:pt idx="1511">
                  <c:v>21.940492501819108</c:v>
                </c:pt>
                <c:pt idx="1512">
                  <c:v>21.940492501849512</c:v>
                </c:pt>
                <c:pt idx="1513">
                  <c:v>21.94049250221482</c:v>
                </c:pt>
                <c:pt idx="1514">
                  <c:v>21.940492501644115</c:v>
                </c:pt>
                <c:pt idx="1515">
                  <c:v>21.940492502389862</c:v>
                </c:pt>
                <c:pt idx="1516">
                  <c:v>21.940492501811519</c:v>
                </c:pt>
                <c:pt idx="1517">
                  <c:v>21.940492502176777</c:v>
                </c:pt>
                <c:pt idx="1518">
                  <c:v>21.940492502686624</c:v>
                </c:pt>
                <c:pt idx="1519">
                  <c:v>21.940492501948512</c:v>
                </c:pt>
                <c:pt idx="1520">
                  <c:v>21.940492502777975</c:v>
                </c:pt>
                <c:pt idx="1521">
                  <c:v>21.940492501864785</c:v>
                </c:pt>
                <c:pt idx="1522">
                  <c:v>21.94049250258767</c:v>
                </c:pt>
                <c:pt idx="1523">
                  <c:v>21.940492502085519</c:v>
                </c:pt>
                <c:pt idx="1524">
                  <c:v>21.940492502138685</c:v>
                </c:pt>
                <c:pt idx="1525">
                  <c:v>21.940492502207185</c:v>
                </c:pt>
                <c:pt idx="1526">
                  <c:v>21.940492501499527</c:v>
                </c:pt>
                <c:pt idx="1527">
                  <c:v>21.940492501803877</c:v>
                </c:pt>
                <c:pt idx="1528">
                  <c:v>21.940492501994097</c:v>
                </c:pt>
                <c:pt idx="1529">
                  <c:v>21.940492501910423</c:v>
                </c:pt>
                <c:pt idx="1530">
                  <c:v>21.940492502017015</c:v>
                </c:pt>
                <c:pt idx="1531">
                  <c:v>21.940492502633397</c:v>
                </c:pt>
                <c:pt idx="1532">
                  <c:v>21.940492502039771</c:v>
                </c:pt>
                <c:pt idx="1533">
                  <c:v>21.940492501636523</c:v>
                </c:pt>
                <c:pt idx="1534">
                  <c:v>21.940492502717071</c:v>
                </c:pt>
                <c:pt idx="1535">
                  <c:v>21.940492501872424</c:v>
                </c:pt>
                <c:pt idx="1536">
                  <c:v>21.94049250231377</c:v>
                </c:pt>
                <c:pt idx="1537">
                  <c:v>21.940492502610589</c:v>
                </c:pt>
                <c:pt idx="1538">
                  <c:v>21.940492501918015</c:v>
                </c:pt>
                <c:pt idx="1539">
                  <c:v>21.940492501362471</c:v>
                </c:pt>
                <c:pt idx="1540">
                  <c:v>21.940492501324385</c:v>
                </c:pt>
                <c:pt idx="1541">
                  <c:v>21.940492502610589</c:v>
                </c:pt>
                <c:pt idx="1542">
                  <c:v>21.940492502473585</c:v>
                </c:pt>
                <c:pt idx="1543">
                  <c:v>21.940492502184416</c:v>
                </c:pt>
                <c:pt idx="1544">
                  <c:v>21.940492502328951</c:v>
                </c:pt>
                <c:pt idx="1545">
                  <c:v>21.940492501644115</c:v>
                </c:pt>
                <c:pt idx="1546">
                  <c:v>21.94049250153747</c:v>
                </c:pt>
                <c:pt idx="1547">
                  <c:v>21.94049250173536</c:v>
                </c:pt>
                <c:pt idx="1548">
                  <c:v>21.940492501689697</c:v>
                </c:pt>
                <c:pt idx="1549">
                  <c:v>21.940492502237685</c:v>
                </c:pt>
                <c:pt idx="1550">
                  <c:v>21.940492501507062</c:v>
                </c:pt>
                <c:pt idx="1551">
                  <c:v>21.940492501644115</c:v>
                </c:pt>
                <c:pt idx="1552">
                  <c:v>21.940492502123455</c:v>
                </c:pt>
                <c:pt idx="1553">
                  <c:v>21.94049250184187</c:v>
                </c:pt>
                <c:pt idx="1554">
                  <c:v>21.940492502024597</c:v>
                </c:pt>
                <c:pt idx="1555">
                  <c:v>21.940492502260497</c:v>
                </c:pt>
                <c:pt idx="1556">
                  <c:v>21.94049250173536</c:v>
                </c:pt>
                <c:pt idx="1557">
                  <c:v>21.940492502366943</c:v>
                </c:pt>
                <c:pt idx="1558">
                  <c:v>21.940492502374585</c:v>
                </c:pt>
                <c:pt idx="1559">
                  <c:v>21.940492502237685</c:v>
                </c:pt>
                <c:pt idx="1560">
                  <c:v>21.940492502184416</c:v>
                </c:pt>
                <c:pt idx="1561">
                  <c:v>21.940492502138685</c:v>
                </c:pt>
                <c:pt idx="1562">
                  <c:v>21.940492502199586</c:v>
                </c:pt>
                <c:pt idx="1563">
                  <c:v>21.940492502001685</c:v>
                </c:pt>
                <c:pt idx="1564">
                  <c:v>21.940492502968155</c:v>
                </c:pt>
                <c:pt idx="1565">
                  <c:v>21.940492502427855</c:v>
                </c:pt>
                <c:pt idx="1566">
                  <c:v>21.940492501598438</c:v>
                </c:pt>
                <c:pt idx="1567">
                  <c:v>21.940492502344178</c:v>
                </c:pt>
                <c:pt idx="1568">
                  <c:v>21.940492502412724</c:v>
                </c:pt>
                <c:pt idx="1569">
                  <c:v>21.940492501796289</c:v>
                </c:pt>
                <c:pt idx="1570">
                  <c:v>21.940492501415797</c:v>
                </c:pt>
                <c:pt idx="1571">
                  <c:v>21.940492502275681</c:v>
                </c:pt>
                <c:pt idx="1572">
                  <c:v>21.940492502199586</c:v>
                </c:pt>
                <c:pt idx="1573">
                  <c:v>21.940492501446208</c:v>
                </c:pt>
                <c:pt idx="1574">
                  <c:v>21.940492502420263</c:v>
                </c:pt>
                <c:pt idx="1575">
                  <c:v>21.940492502055015</c:v>
                </c:pt>
                <c:pt idx="1576">
                  <c:v>21.94049250221482</c:v>
                </c:pt>
                <c:pt idx="1577">
                  <c:v>21.940492501567959</c:v>
                </c:pt>
                <c:pt idx="1578">
                  <c:v>21.940492502694315</c:v>
                </c:pt>
                <c:pt idx="1579">
                  <c:v>21.940492501826686</c:v>
                </c:pt>
                <c:pt idx="1580">
                  <c:v>21.940492502678985</c:v>
                </c:pt>
                <c:pt idx="1581">
                  <c:v>21.940492501788697</c:v>
                </c:pt>
                <c:pt idx="1582">
                  <c:v>21.940492502085519</c:v>
                </c:pt>
                <c:pt idx="1583">
                  <c:v>21.94049250228327</c:v>
                </c:pt>
                <c:pt idx="1584">
                  <c:v>21.940492502001685</c:v>
                </c:pt>
                <c:pt idx="1585">
                  <c:v>21.940492501857104</c:v>
                </c:pt>
                <c:pt idx="1586">
                  <c:v>21.940492501385243</c:v>
                </c:pt>
                <c:pt idx="1587">
                  <c:v>21.940492502207185</c:v>
                </c:pt>
                <c:pt idx="1588">
                  <c:v>21.940492502534404</c:v>
                </c:pt>
                <c:pt idx="1589">
                  <c:v>21.940492501720147</c:v>
                </c:pt>
                <c:pt idx="1590">
                  <c:v>21.94049250099717</c:v>
                </c:pt>
                <c:pt idx="1591">
                  <c:v>21.940492501491885</c:v>
                </c:pt>
                <c:pt idx="1592">
                  <c:v>21.940492502511585</c:v>
                </c:pt>
                <c:pt idx="1593">
                  <c:v>21.94049250235177</c:v>
                </c:pt>
                <c:pt idx="1594">
                  <c:v>21.940492502237685</c:v>
                </c:pt>
                <c:pt idx="1595">
                  <c:v>21.94049250322697</c:v>
                </c:pt>
                <c:pt idx="1596">
                  <c:v>21.940492501606023</c:v>
                </c:pt>
                <c:pt idx="1597">
                  <c:v>21.940492501430978</c:v>
                </c:pt>
                <c:pt idx="1598">
                  <c:v>21.940492502001685</c:v>
                </c:pt>
                <c:pt idx="1599">
                  <c:v>21.940492502465997</c:v>
                </c:pt>
                <c:pt idx="1600">
                  <c:v>21.940492501826686</c:v>
                </c:pt>
                <c:pt idx="1601">
                  <c:v>21.940492501849512</c:v>
                </c:pt>
                <c:pt idx="1602">
                  <c:v>21.94049250278557</c:v>
                </c:pt>
                <c:pt idx="1603">
                  <c:v>21.940492502055015</c:v>
                </c:pt>
                <c:pt idx="1604">
                  <c:v>21.940492502070185</c:v>
                </c:pt>
                <c:pt idx="1605">
                  <c:v>21.940492501529821</c:v>
                </c:pt>
                <c:pt idx="1606">
                  <c:v>21.940492501598438</c:v>
                </c:pt>
                <c:pt idx="1607">
                  <c:v>21.940492501925551</c:v>
                </c:pt>
                <c:pt idx="1608">
                  <c:v>21.940492502093097</c:v>
                </c:pt>
                <c:pt idx="1609">
                  <c:v>21.940492502488819</c:v>
                </c:pt>
                <c:pt idx="1610">
                  <c:v>21.940492502511585</c:v>
                </c:pt>
                <c:pt idx="1611">
                  <c:v>21.940492501583154</c:v>
                </c:pt>
                <c:pt idx="1612">
                  <c:v>21.940492501644115</c:v>
                </c:pt>
                <c:pt idx="1613">
                  <c:v>21.940492501986515</c:v>
                </c:pt>
                <c:pt idx="1614">
                  <c:v>21.94049250204742</c:v>
                </c:pt>
                <c:pt idx="1615">
                  <c:v>21.940492501590789</c:v>
                </c:pt>
                <c:pt idx="1616">
                  <c:v>21.940492503135562</c:v>
                </c:pt>
                <c:pt idx="1617">
                  <c:v>21.940492502070185</c:v>
                </c:pt>
                <c:pt idx="1618">
                  <c:v>21.940492501096124</c:v>
                </c:pt>
                <c:pt idx="1619">
                  <c:v>21.940492501484297</c:v>
                </c:pt>
                <c:pt idx="1620">
                  <c:v>21.940492502192008</c:v>
                </c:pt>
                <c:pt idx="1621">
                  <c:v>21.940492501453789</c:v>
                </c:pt>
                <c:pt idx="1622">
                  <c:v>21.940492501727732</c:v>
                </c:pt>
                <c:pt idx="1623">
                  <c:v>21.940492502268086</c:v>
                </c:pt>
                <c:pt idx="1624">
                  <c:v>21.940492502024597</c:v>
                </c:pt>
                <c:pt idx="1625">
                  <c:v>21.940492501742963</c:v>
                </c:pt>
                <c:pt idx="1626">
                  <c:v>21.940492502260497</c:v>
                </c:pt>
                <c:pt idx="1627">
                  <c:v>21.940492501636523</c:v>
                </c:pt>
                <c:pt idx="1628">
                  <c:v>21.940492502100685</c:v>
                </c:pt>
                <c:pt idx="1629">
                  <c:v>21.940492501461375</c:v>
                </c:pt>
                <c:pt idx="1630">
                  <c:v>21.940492501933136</c:v>
                </c:pt>
                <c:pt idx="1631">
                  <c:v>21.940492501613615</c:v>
                </c:pt>
                <c:pt idx="1632">
                  <c:v>21.940492502290915</c:v>
                </c:pt>
                <c:pt idx="1633">
                  <c:v>21.94049250211587</c:v>
                </c:pt>
                <c:pt idx="1634">
                  <c:v>21.94049250092867</c:v>
                </c:pt>
                <c:pt idx="1635">
                  <c:v>21.940492501986515</c:v>
                </c:pt>
                <c:pt idx="1636">
                  <c:v>21.940492501704878</c:v>
                </c:pt>
                <c:pt idx="1637">
                  <c:v>21.940492501697289</c:v>
                </c:pt>
                <c:pt idx="1638">
                  <c:v>21.940492501963643</c:v>
                </c:pt>
                <c:pt idx="1639">
                  <c:v>21.940492501872424</c:v>
                </c:pt>
                <c:pt idx="1640">
                  <c:v>21.940492502055015</c:v>
                </c:pt>
                <c:pt idx="1641">
                  <c:v>21.940492501895186</c:v>
                </c:pt>
                <c:pt idx="1642">
                  <c:v>21.94049250175819</c:v>
                </c:pt>
                <c:pt idx="1643">
                  <c:v>21.940492501742963</c:v>
                </c:pt>
                <c:pt idx="1644">
                  <c:v>21.94049250123307</c:v>
                </c:pt>
                <c:pt idx="1645">
                  <c:v>21.94049250228327</c:v>
                </c:pt>
                <c:pt idx="1646">
                  <c:v>21.940492502306085</c:v>
                </c:pt>
                <c:pt idx="1647">
                  <c:v>21.94049250254967</c:v>
                </c:pt>
                <c:pt idx="1648">
                  <c:v>21.940492501309155</c:v>
                </c:pt>
                <c:pt idx="1649">
                  <c:v>21.94049250173536</c:v>
                </c:pt>
                <c:pt idx="1650">
                  <c:v>21.94049250210827</c:v>
                </c:pt>
                <c:pt idx="1651">
                  <c:v>21.940492502854127</c:v>
                </c:pt>
                <c:pt idx="1652">
                  <c:v>21.940492502032185</c:v>
                </c:pt>
                <c:pt idx="1653">
                  <c:v>21.94049250194087</c:v>
                </c:pt>
                <c:pt idx="1654">
                  <c:v>21.940492501750615</c:v>
                </c:pt>
                <c:pt idx="1655">
                  <c:v>21.940492501141755</c:v>
                </c:pt>
                <c:pt idx="1656">
                  <c:v>21.940492501834285</c:v>
                </c:pt>
                <c:pt idx="1657">
                  <c:v>21.940492501225485</c:v>
                </c:pt>
                <c:pt idx="1658">
                  <c:v>21.940492501948512</c:v>
                </c:pt>
                <c:pt idx="1659">
                  <c:v>21.94049250184187</c:v>
                </c:pt>
                <c:pt idx="1660">
                  <c:v>21.940492502580085</c:v>
                </c:pt>
                <c:pt idx="1661">
                  <c:v>21.940492502169132</c:v>
                </c:pt>
                <c:pt idx="1662">
                  <c:v>21.940492501727732</c:v>
                </c:pt>
                <c:pt idx="1663">
                  <c:v>21.940492501750615</c:v>
                </c:pt>
                <c:pt idx="1664">
                  <c:v>21.940492501149386</c:v>
                </c:pt>
                <c:pt idx="1665">
                  <c:v>21.940492502427855</c:v>
                </c:pt>
                <c:pt idx="1666">
                  <c:v>21.940492501134162</c:v>
                </c:pt>
                <c:pt idx="1667">
                  <c:v>21.940492502176777</c:v>
                </c:pt>
                <c:pt idx="1668">
                  <c:v>21.94049250292257</c:v>
                </c:pt>
                <c:pt idx="1669">
                  <c:v>21.940492501461375</c:v>
                </c:pt>
                <c:pt idx="1670">
                  <c:v>21.940492502762662</c:v>
                </c:pt>
                <c:pt idx="1671">
                  <c:v>21.940492501636523</c:v>
                </c:pt>
                <c:pt idx="1672">
                  <c:v>21.940492502907251</c:v>
                </c:pt>
                <c:pt idx="1673">
                  <c:v>21.940492502001685</c:v>
                </c:pt>
                <c:pt idx="1674">
                  <c:v>21.94049250175819</c:v>
                </c:pt>
                <c:pt idx="1675">
                  <c:v>21.940492501210304</c:v>
                </c:pt>
                <c:pt idx="1676">
                  <c:v>21.940492502161543</c:v>
                </c:pt>
                <c:pt idx="1677">
                  <c:v>21.940492502800808</c:v>
                </c:pt>
                <c:pt idx="1678">
                  <c:v>21.940492501385243</c:v>
                </c:pt>
                <c:pt idx="1679">
                  <c:v>21.940492502298589</c:v>
                </c:pt>
                <c:pt idx="1680">
                  <c:v>21.940492502694315</c:v>
                </c:pt>
                <c:pt idx="1681">
                  <c:v>21.940492502488819</c:v>
                </c:pt>
                <c:pt idx="1682">
                  <c:v>21.94049250224527</c:v>
                </c:pt>
                <c:pt idx="1683">
                  <c:v>21.940492502640986</c:v>
                </c:pt>
                <c:pt idx="1684">
                  <c:v>21.940492501895186</c:v>
                </c:pt>
                <c:pt idx="1685">
                  <c:v>21.940492501621147</c:v>
                </c:pt>
                <c:pt idx="1686">
                  <c:v>21.940492501453789</c:v>
                </c:pt>
                <c:pt idx="1687">
                  <c:v>21.940492501545059</c:v>
                </c:pt>
                <c:pt idx="1688">
                  <c:v>21.940492501286489</c:v>
                </c:pt>
                <c:pt idx="1689">
                  <c:v>21.94049250282357</c:v>
                </c:pt>
                <c:pt idx="1690">
                  <c:v>21.940492501910423</c:v>
                </c:pt>
                <c:pt idx="1691">
                  <c:v>21.940492502412724</c:v>
                </c:pt>
                <c:pt idx="1692">
                  <c:v>21.940492501682115</c:v>
                </c:pt>
                <c:pt idx="1693">
                  <c:v>21.940492502640986</c:v>
                </c:pt>
                <c:pt idx="1694">
                  <c:v>21.940492502580085</c:v>
                </c:pt>
                <c:pt idx="1695">
                  <c:v>21.940492502169132</c:v>
                </c:pt>
                <c:pt idx="1696">
                  <c:v>21.94049250210827</c:v>
                </c:pt>
                <c:pt idx="1697">
                  <c:v>21.94049250177336</c:v>
                </c:pt>
                <c:pt idx="1698">
                  <c:v>21.940492502671397</c:v>
                </c:pt>
                <c:pt idx="1699">
                  <c:v>21.94049250254967</c:v>
                </c:pt>
                <c:pt idx="1700">
                  <c:v>21.940492501819108</c:v>
                </c:pt>
                <c:pt idx="1701">
                  <c:v>21.940492502564855</c:v>
                </c:pt>
                <c:pt idx="1702">
                  <c:v>21.940492501910423</c:v>
                </c:pt>
                <c:pt idx="1703">
                  <c:v>21.940492501362471</c:v>
                </c:pt>
                <c:pt idx="1704">
                  <c:v>21.940492501849512</c:v>
                </c:pt>
                <c:pt idx="1705">
                  <c:v>21.940492501621147</c:v>
                </c:pt>
                <c:pt idx="1706">
                  <c:v>21.940492501606023</c:v>
                </c:pt>
                <c:pt idx="1707">
                  <c:v>21.940492501956097</c:v>
                </c:pt>
                <c:pt idx="1708">
                  <c:v>21.940492501880016</c:v>
                </c:pt>
                <c:pt idx="1709">
                  <c:v>21.940492501575559</c:v>
                </c:pt>
                <c:pt idx="1710">
                  <c:v>21.940492502580085</c:v>
                </c:pt>
                <c:pt idx="1711">
                  <c:v>21.940492502990971</c:v>
                </c:pt>
                <c:pt idx="1712">
                  <c:v>21.940492502290915</c:v>
                </c:pt>
                <c:pt idx="1713">
                  <c:v>21.94049250254967</c:v>
                </c:pt>
                <c:pt idx="1714">
                  <c:v>21.940492501849512</c:v>
                </c:pt>
                <c:pt idx="1715">
                  <c:v>21.940492502199586</c:v>
                </c:pt>
                <c:pt idx="1716">
                  <c:v>21.940492501484297</c:v>
                </c:pt>
                <c:pt idx="1717">
                  <c:v>21.94049250235177</c:v>
                </c:pt>
                <c:pt idx="1718">
                  <c:v>21.940492501925551</c:v>
                </c:pt>
                <c:pt idx="1719">
                  <c:v>21.940492501742963</c:v>
                </c:pt>
                <c:pt idx="1720">
                  <c:v>21.940492501636523</c:v>
                </c:pt>
                <c:pt idx="1721">
                  <c:v>21.940492502488819</c:v>
                </c:pt>
                <c:pt idx="1722">
                  <c:v>21.940492503280197</c:v>
                </c:pt>
                <c:pt idx="1723">
                  <c:v>21.940492501956097</c:v>
                </c:pt>
                <c:pt idx="1724">
                  <c:v>21.940492502412724</c:v>
                </c:pt>
                <c:pt idx="1725">
                  <c:v>21.940492501682115</c:v>
                </c:pt>
                <c:pt idx="1726">
                  <c:v>21.940492502093097</c:v>
                </c:pt>
                <c:pt idx="1727">
                  <c:v>21.940492501895186</c:v>
                </c:pt>
                <c:pt idx="1728">
                  <c:v>21.940492501651697</c:v>
                </c:pt>
                <c:pt idx="1729">
                  <c:v>21.94049250224527</c:v>
                </c:pt>
                <c:pt idx="1730">
                  <c:v>21.940492502488819</c:v>
                </c:pt>
                <c:pt idx="1731">
                  <c:v>21.940492502001685</c:v>
                </c:pt>
                <c:pt idx="1732">
                  <c:v>21.940492501347247</c:v>
                </c:pt>
                <c:pt idx="1733">
                  <c:v>21.94049250175819</c:v>
                </c:pt>
                <c:pt idx="1734">
                  <c:v>21.940492502017015</c:v>
                </c:pt>
                <c:pt idx="1735">
                  <c:v>21.940492502321334</c:v>
                </c:pt>
                <c:pt idx="1736">
                  <c:v>21.940492501545059</c:v>
                </c:pt>
                <c:pt idx="1737">
                  <c:v>21.940492502656223</c:v>
                </c:pt>
                <c:pt idx="1738">
                  <c:v>21.94049250175819</c:v>
                </c:pt>
                <c:pt idx="1739">
                  <c:v>21.94049250251917</c:v>
                </c:pt>
                <c:pt idx="1740">
                  <c:v>21.940492501971228</c:v>
                </c:pt>
                <c:pt idx="1741">
                  <c:v>21.940492501880016</c:v>
                </c:pt>
                <c:pt idx="1742">
                  <c:v>21.940492501575559</c:v>
                </c:pt>
                <c:pt idx="1743">
                  <c:v>21.94049250194087</c:v>
                </c:pt>
                <c:pt idx="1744">
                  <c:v>21.940492501971228</c:v>
                </c:pt>
                <c:pt idx="1745">
                  <c:v>21.940492502017015</c:v>
                </c:pt>
                <c:pt idx="1746">
                  <c:v>21.940492501986515</c:v>
                </c:pt>
                <c:pt idx="1747">
                  <c:v>21.940492501697289</c:v>
                </c:pt>
                <c:pt idx="1748">
                  <c:v>21.940492501666871</c:v>
                </c:pt>
                <c:pt idx="1749">
                  <c:v>21.940492501651697</c:v>
                </c:pt>
                <c:pt idx="1750">
                  <c:v>21.940492501453789</c:v>
                </c:pt>
                <c:pt idx="1751">
                  <c:v>21.940492502610589</c:v>
                </c:pt>
                <c:pt idx="1752">
                  <c:v>21.940492502184416</c:v>
                </c:pt>
                <c:pt idx="1753">
                  <c:v>21.940492502488819</c:v>
                </c:pt>
                <c:pt idx="1754">
                  <c:v>21.94049250175819</c:v>
                </c:pt>
                <c:pt idx="1755">
                  <c:v>21.940492501316797</c:v>
                </c:pt>
                <c:pt idx="1756">
                  <c:v>21.940492502671397</c:v>
                </c:pt>
                <c:pt idx="1757">
                  <c:v>21.940492502838804</c:v>
                </c:pt>
                <c:pt idx="1758">
                  <c:v>21.940492501910423</c:v>
                </c:pt>
                <c:pt idx="1759">
                  <c:v>21.940492502701847</c:v>
                </c:pt>
                <c:pt idx="1760">
                  <c:v>21.940492502138685</c:v>
                </c:pt>
                <c:pt idx="1761">
                  <c:v>21.94049250221482</c:v>
                </c:pt>
                <c:pt idx="1762">
                  <c:v>21.940492502290915</c:v>
                </c:pt>
                <c:pt idx="1763">
                  <c:v>21.940492502321334</c:v>
                </c:pt>
                <c:pt idx="1764">
                  <c:v>21.940492502427855</c:v>
                </c:pt>
                <c:pt idx="1765">
                  <c:v>21.940492502945379</c:v>
                </c:pt>
                <c:pt idx="1766">
                  <c:v>21.940492501499527</c:v>
                </c:pt>
                <c:pt idx="1767">
                  <c:v>21.94049250224527</c:v>
                </c:pt>
                <c:pt idx="1768">
                  <c:v>21.940492502032185</c:v>
                </c:pt>
                <c:pt idx="1769">
                  <c:v>21.940492502503982</c:v>
                </c:pt>
                <c:pt idx="1770">
                  <c:v>21.940492502336586</c:v>
                </c:pt>
                <c:pt idx="1771">
                  <c:v>21.940492502199586</c:v>
                </c:pt>
                <c:pt idx="1772">
                  <c:v>21.940492502199586</c:v>
                </c:pt>
                <c:pt idx="1773">
                  <c:v>21.940492502184416</c:v>
                </c:pt>
                <c:pt idx="1774">
                  <c:v>21.940492502640986</c:v>
                </c:pt>
                <c:pt idx="1775">
                  <c:v>21.940492502488819</c:v>
                </c:pt>
                <c:pt idx="1776">
                  <c:v>21.940492502473585</c:v>
                </c:pt>
                <c:pt idx="1777">
                  <c:v>21.940492501514708</c:v>
                </c:pt>
                <c:pt idx="1778">
                  <c:v>21.940492502290915</c:v>
                </c:pt>
                <c:pt idx="1779">
                  <c:v>21.940492501712615</c:v>
                </c:pt>
                <c:pt idx="1780">
                  <c:v>21.94049250251917</c:v>
                </c:pt>
                <c:pt idx="1781">
                  <c:v>21.940492502625759</c:v>
                </c:pt>
                <c:pt idx="1782">
                  <c:v>21.940492501423375</c:v>
                </c:pt>
                <c:pt idx="1783">
                  <c:v>21.940492502290915</c:v>
                </c:pt>
                <c:pt idx="1784">
                  <c:v>21.940492502580085</c:v>
                </c:pt>
                <c:pt idx="1785">
                  <c:v>21.940492502260497</c:v>
                </c:pt>
                <c:pt idx="1786">
                  <c:v>21.940492501971228</c:v>
                </c:pt>
                <c:pt idx="1787">
                  <c:v>21.940492502260497</c:v>
                </c:pt>
                <c:pt idx="1788">
                  <c:v>21.940492502093097</c:v>
                </c:pt>
                <c:pt idx="1789">
                  <c:v>21.940492501682115</c:v>
                </c:pt>
                <c:pt idx="1790">
                  <c:v>21.940492501408219</c:v>
                </c:pt>
                <c:pt idx="1791">
                  <c:v>21.94049250177336</c:v>
                </c:pt>
                <c:pt idx="1792">
                  <c:v>21.940492502534404</c:v>
                </c:pt>
                <c:pt idx="1793">
                  <c:v>21.940492502732262</c:v>
                </c:pt>
                <c:pt idx="1794">
                  <c:v>21.94049250224527</c:v>
                </c:pt>
                <c:pt idx="1795">
                  <c:v>21.940492503067063</c:v>
                </c:pt>
                <c:pt idx="1796">
                  <c:v>21.940492502747485</c:v>
                </c:pt>
                <c:pt idx="1797">
                  <c:v>21.940492501803877</c:v>
                </c:pt>
                <c:pt idx="1798">
                  <c:v>21.940492501666871</c:v>
                </c:pt>
                <c:pt idx="1799">
                  <c:v>21.94049250210827</c:v>
                </c:pt>
                <c:pt idx="1800">
                  <c:v>21.940492501560374</c:v>
                </c:pt>
                <c:pt idx="1801">
                  <c:v>21.940492502382178</c:v>
                </c:pt>
                <c:pt idx="1802">
                  <c:v>21.940492501788697</c:v>
                </c:pt>
                <c:pt idx="1803">
                  <c:v>21.94049250194087</c:v>
                </c:pt>
                <c:pt idx="1804">
                  <c:v>21.94049250251917</c:v>
                </c:pt>
                <c:pt idx="1805">
                  <c:v>21.940492501651697</c:v>
                </c:pt>
                <c:pt idx="1806">
                  <c:v>21.940492502184416</c:v>
                </c:pt>
                <c:pt idx="1807">
                  <c:v>21.940492501819108</c:v>
                </c:pt>
                <c:pt idx="1808">
                  <c:v>21.94049250224527</c:v>
                </c:pt>
                <c:pt idx="1809">
                  <c:v>21.940492501453789</c:v>
                </c:pt>
                <c:pt idx="1810">
                  <c:v>21.94049250210827</c:v>
                </c:pt>
                <c:pt idx="1811">
                  <c:v>21.940492501712615</c:v>
                </c:pt>
                <c:pt idx="1812">
                  <c:v>21.940492501453789</c:v>
                </c:pt>
                <c:pt idx="1813">
                  <c:v>21.940492502640986</c:v>
                </c:pt>
                <c:pt idx="1814">
                  <c:v>21.940492502336586</c:v>
                </c:pt>
                <c:pt idx="1815">
                  <c:v>21.940492501453789</c:v>
                </c:pt>
                <c:pt idx="1816">
                  <c:v>21.940492501697289</c:v>
                </c:pt>
                <c:pt idx="1817">
                  <c:v>21.940492501545059</c:v>
                </c:pt>
                <c:pt idx="1818">
                  <c:v>21.940492502443085</c:v>
                </c:pt>
                <c:pt idx="1819">
                  <c:v>21.940492501651697</c:v>
                </c:pt>
                <c:pt idx="1820">
                  <c:v>21.940492502580085</c:v>
                </c:pt>
                <c:pt idx="1821">
                  <c:v>21.940492502397497</c:v>
                </c:pt>
                <c:pt idx="1822">
                  <c:v>21.94049250326497</c:v>
                </c:pt>
                <c:pt idx="1823">
                  <c:v>21.940492501697289</c:v>
                </c:pt>
                <c:pt idx="1824">
                  <c:v>21.940492502001685</c:v>
                </c:pt>
                <c:pt idx="1825">
                  <c:v>21.940492502077777</c:v>
                </c:pt>
                <c:pt idx="1826">
                  <c:v>21.940492502184416</c:v>
                </c:pt>
                <c:pt idx="1827">
                  <c:v>21.940492502017015</c:v>
                </c:pt>
                <c:pt idx="1828">
                  <c:v>21.94049250204742</c:v>
                </c:pt>
                <c:pt idx="1829">
                  <c:v>21.94049250210827</c:v>
                </c:pt>
                <c:pt idx="1830">
                  <c:v>21.940492502032185</c:v>
                </c:pt>
                <c:pt idx="1831">
                  <c:v>21.940492501895186</c:v>
                </c:pt>
                <c:pt idx="1832">
                  <c:v>21.940492502062597</c:v>
                </c:pt>
                <c:pt idx="1833">
                  <c:v>21.940492502229997</c:v>
                </c:pt>
                <c:pt idx="1834">
                  <c:v>21.940492502062597</c:v>
                </c:pt>
                <c:pt idx="1835">
                  <c:v>21.940492501742963</c:v>
                </c:pt>
                <c:pt idx="1836">
                  <c:v>21.940492501986515</c:v>
                </c:pt>
                <c:pt idx="1837">
                  <c:v>21.94049250099717</c:v>
                </c:pt>
                <c:pt idx="1838">
                  <c:v>21.94049250194087</c:v>
                </c:pt>
                <c:pt idx="1839">
                  <c:v>21.94049250254967</c:v>
                </c:pt>
                <c:pt idx="1840">
                  <c:v>21.940492502001685</c:v>
                </c:pt>
                <c:pt idx="1841">
                  <c:v>21.940492502169132</c:v>
                </c:pt>
                <c:pt idx="1842">
                  <c:v>21.940492502153866</c:v>
                </c:pt>
                <c:pt idx="1843">
                  <c:v>21.940492501895186</c:v>
                </c:pt>
                <c:pt idx="1844">
                  <c:v>21.94049250235177</c:v>
                </c:pt>
                <c:pt idx="1845">
                  <c:v>21.940492501529821</c:v>
                </c:pt>
                <c:pt idx="1846">
                  <c:v>21.94049250177336</c:v>
                </c:pt>
                <c:pt idx="1847">
                  <c:v>21.940492501575559</c:v>
                </c:pt>
                <c:pt idx="1848">
                  <c:v>21.940492502062597</c:v>
                </c:pt>
                <c:pt idx="1849">
                  <c:v>21.940492501606023</c:v>
                </c:pt>
                <c:pt idx="1850">
                  <c:v>21.940492502123455</c:v>
                </c:pt>
                <c:pt idx="1851">
                  <c:v>21.940492502793163</c:v>
                </c:pt>
                <c:pt idx="1852">
                  <c:v>21.940492501240715</c:v>
                </c:pt>
                <c:pt idx="1853">
                  <c:v>21.940492502093097</c:v>
                </c:pt>
                <c:pt idx="1854">
                  <c:v>21.940492501058131</c:v>
                </c:pt>
                <c:pt idx="1855">
                  <c:v>21.940492502443085</c:v>
                </c:pt>
                <c:pt idx="1856">
                  <c:v>21.94049250194087</c:v>
                </c:pt>
                <c:pt idx="1857">
                  <c:v>21.94049250130157</c:v>
                </c:pt>
                <c:pt idx="1858">
                  <c:v>21.940492500981978</c:v>
                </c:pt>
                <c:pt idx="1859">
                  <c:v>21.940492502184416</c:v>
                </c:pt>
                <c:pt idx="1860">
                  <c:v>21.940492501651697</c:v>
                </c:pt>
                <c:pt idx="1861">
                  <c:v>21.940492502747485</c:v>
                </c:pt>
                <c:pt idx="1862">
                  <c:v>21.940492501560374</c:v>
                </c:pt>
                <c:pt idx="1863">
                  <c:v>21.940492501925551</c:v>
                </c:pt>
                <c:pt idx="1864">
                  <c:v>21.940492501575559</c:v>
                </c:pt>
                <c:pt idx="1865">
                  <c:v>21.940492501819108</c:v>
                </c:pt>
                <c:pt idx="1866">
                  <c:v>21.940492502869255</c:v>
                </c:pt>
                <c:pt idx="1867">
                  <c:v>21.94049250177336</c:v>
                </c:pt>
                <c:pt idx="1868">
                  <c:v>21.940492502077777</c:v>
                </c:pt>
                <c:pt idx="1869">
                  <c:v>21.940492501925551</c:v>
                </c:pt>
                <c:pt idx="1870">
                  <c:v>21.940492501408219</c:v>
                </c:pt>
                <c:pt idx="1871">
                  <c:v>21.94049250204742</c:v>
                </c:pt>
                <c:pt idx="1872">
                  <c:v>21.940492501225485</c:v>
                </c:pt>
                <c:pt idx="1873">
                  <c:v>21.940492501636523</c:v>
                </c:pt>
                <c:pt idx="1874">
                  <c:v>21.940492501179843</c:v>
                </c:pt>
                <c:pt idx="1875">
                  <c:v>21.94049250194087</c:v>
                </c:pt>
                <c:pt idx="1876">
                  <c:v>21.940492501636523</c:v>
                </c:pt>
                <c:pt idx="1877">
                  <c:v>21.940492501529821</c:v>
                </c:pt>
                <c:pt idx="1878">
                  <c:v>21.94049250224527</c:v>
                </c:pt>
                <c:pt idx="1879">
                  <c:v>21.940492502366943</c:v>
                </c:pt>
                <c:pt idx="1880">
                  <c:v>21.940492501484297</c:v>
                </c:pt>
                <c:pt idx="1881">
                  <c:v>21.940492501179843</c:v>
                </c:pt>
                <c:pt idx="1882">
                  <c:v>21.940492501682115</c:v>
                </c:pt>
                <c:pt idx="1883">
                  <c:v>21.940492502914889</c:v>
                </c:pt>
                <c:pt idx="1884">
                  <c:v>21.94049250210827</c:v>
                </c:pt>
                <c:pt idx="1885">
                  <c:v>21.940492502443085</c:v>
                </c:pt>
                <c:pt idx="1886">
                  <c:v>21.940492501666871</c:v>
                </c:pt>
                <c:pt idx="1887">
                  <c:v>21.940492502062597</c:v>
                </c:pt>
                <c:pt idx="1888">
                  <c:v>21.940492502123455</c:v>
                </c:pt>
                <c:pt idx="1889">
                  <c:v>21.940492501727732</c:v>
                </c:pt>
                <c:pt idx="1890">
                  <c:v>21.940492501864785</c:v>
                </c:pt>
                <c:pt idx="1891">
                  <c:v>21.94049250175819</c:v>
                </c:pt>
                <c:pt idx="1892">
                  <c:v>21.940492502001685</c:v>
                </c:pt>
                <c:pt idx="1893">
                  <c:v>21.940492502443085</c:v>
                </c:pt>
                <c:pt idx="1894">
                  <c:v>21.940492501742963</c:v>
                </c:pt>
                <c:pt idx="1895">
                  <c:v>21.940492501727732</c:v>
                </c:pt>
                <c:pt idx="1896">
                  <c:v>21.940492501606023</c:v>
                </c:pt>
                <c:pt idx="1897">
                  <c:v>21.940492502397497</c:v>
                </c:pt>
                <c:pt idx="1898">
                  <c:v>21.940492502199586</c:v>
                </c:pt>
                <c:pt idx="1899">
                  <c:v>21.940492502169132</c:v>
                </c:pt>
                <c:pt idx="1900">
                  <c:v>21.94049250224527</c:v>
                </c:pt>
                <c:pt idx="1901">
                  <c:v>21.940492501819108</c:v>
                </c:pt>
                <c:pt idx="1902">
                  <c:v>21.940492502138685</c:v>
                </c:pt>
                <c:pt idx="1903">
                  <c:v>21.940492502062597</c:v>
                </c:pt>
                <c:pt idx="1904">
                  <c:v>21.940492501895186</c:v>
                </c:pt>
                <c:pt idx="1905">
                  <c:v>21.94049250254967</c:v>
                </c:pt>
                <c:pt idx="1906">
                  <c:v>21.940492501864785</c:v>
                </c:pt>
                <c:pt idx="1907">
                  <c:v>21.94049250204742</c:v>
                </c:pt>
                <c:pt idx="1908">
                  <c:v>21.940492501986515</c:v>
                </c:pt>
                <c:pt idx="1909">
                  <c:v>21.94049250204742</c:v>
                </c:pt>
                <c:pt idx="1910">
                  <c:v>21.94049250194087</c:v>
                </c:pt>
                <c:pt idx="1911">
                  <c:v>21.940492501742963</c:v>
                </c:pt>
                <c:pt idx="1912">
                  <c:v>21.940492502534404</c:v>
                </c:pt>
                <c:pt idx="1913">
                  <c:v>21.940492502138685</c:v>
                </c:pt>
                <c:pt idx="1914">
                  <c:v>21.940492502732262</c:v>
                </c:pt>
                <c:pt idx="1915">
                  <c:v>21.940492502153866</c:v>
                </c:pt>
                <c:pt idx="1916">
                  <c:v>21.940492502503982</c:v>
                </c:pt>
                <c:pt idx="1917">
                  <c:v>21.94049250146897</c:v>
                </c:pt>
                <c:pt idx="1918">
                  <c:v>21.940492502275681</c:v>
                </c:pt>
                <c:pt idx="1919">
                  <c:v>21.940492502260497</c:v>
                </c:pt>
                <c:pt idx="1920">
                  <c:v>21.940492502564855</c:v>
                </c:pt>
                <c:pt idx="1921">
                  <c:v>21.940492502001685</c:v>
                </c:pt>
                <c:pt idx="1922">
                  <c:v>21.940492502336586</c:v>
                </c:pt>
                <c:pt idx="1923">
                  <c:v>21.940492501986515</c:v>
                </c:pt>
                <c:pt idx="1924">
                  <c:v>21.940492502321334</c:v>
                </c:pt>
                <c:pt idx="1925">
                  <c:v>21.940492502321334</c:v>
                </c:pt>
                <c:pt idx="1926">
                  <c:v>21.940492501910423</c:v>
                </c:pt>
                <c:pt idx="1927">
                  <c:v>21.940492502062597</c:v>
                </c:pt>
                <c:pt idx="1928">
                  <c:v>21.940492502123455</c:v>
                </c:pt>
                <c:pt idx="1929">
                  <c:v>21.940492501819108</c:v>
                </c:pt>
                <c:pt idx="1930">
                  <c:v>21.94049250194087</c:v>
                </c:pt>
                <c:pt idx="1931">
                  <c:v>21.940492501286489</c:v>
                </c:pt>
                <c:pt idx="1932">
                  <c:v>21.940492502001685</c:v>
                </c:pt>
                <c:pt idx="1933">
                  <c:v>21.940492502321334</c:v>
                </c:pt>
                <c:pt idx="1934">
                  <c:v>21.94049250204742</c:v>
                </c:pt>
                <c:pt idx="1935">
                  <c:v>21.94049250224527</c:v>
                </c:pt>
                <c:pt idx="1936">
                  <c:v>21.940492502443085</c:v>
                </c:pt>
                <c:pt idx="1937">
                  <c:v>21.940492501453789</c:v>
                </c:pt>
                <c:pt idx="1938">
                  <c:v>21.940492502366943</c:v>
                </c:pt>
                <c:pt idx="1939">
                  <c:v>21.940492501712615</c:v>
                </c:pt>
                <c:pt idx="1940">
                  <c:v>21.940492501849512</c:v>
                </c:pt>
                <c:pt idx="1941">
                  <c:v>21.940492501895186</c:v>
                </c:pt>
                <c:pt idx="1942">
                  <c:v>21.940492501575559</c:v>
                </c:pt>
                <c:pt idx="1943">
                  <c:v>21.940492501834285</c:v>
                </c:pt>
                <c:pt idx="1944">
                  <c:v>21.940492501819108</c:v>
                </c:pt>
                <c:pt idx="1945">
                  <c:v>21.940492501864785</c:v>
                </c:pt>
                <c:pt idx="1946">
                  <c:v>21.940492501742963</c:v>
                </c:pt>
                <c:pt idx="1947">
                  <c:v>21.940492502229997</c:v>
                </c:pt>
                <c:pt idx="1948">
                  <c:v>21.940492502397497</c:v>
                </c:pt>
                <c:pt idx="1949">
                  <c:v>21.940492502336586</c:v>
                </c:pt>
                <c:pt idx="1950">
                  <c:v>21.940492502412724</c:v>
                </c:pt>
                <c:pt idx="1951">
                  <c:v>21.940492501956097</c:v>
                </c:pt>
                <c:pt idx="1952">
                  <c:v>21.940492502123455</c:v>
                </c:pt>
                <c:pt idx="1953">
                  <c:v>21.94049250224527</c:v>
                </c:pt>
                <c:pt idx="1954">
                  <c:v>21.94049250177336</c:v>
                </c:pt>
                <c:pt idx="1955">
                  <c:v>21.940492502260497</c:v>
                </c:pt>
                <c:pt idx="1956">
                  <c:v>21.940492501819108</c:v>
                </c:pt>
                <c:pt idx="1957">
                  <c:v>21.940492502123455</c:v>
                </c:pt>
                <c:pt idx="1958">
                  <c:v>21.940492501727732</c:v>
                </c:pt>
                <c:pt idx="1959">
                  <c:v>21.940492502412724</c:v>
                </c:pt>
                <c:pt idx="1960">
                  <c:v>21.940492502138685</c:v>
                </c:pt>
                <c:pt idx="1961">
                  <c:v>21.940492502199586</c:v>
                </c:pt>
                <c:pt idx="1962">
                  <c:v>21.940492502169132</c:v>
                </c:pt>
                <c:pt idx="1963">
                  <c:v>21.940492501727732</c:v>
                </c:pt>
                <c:pt idx="1964">
                  <c:v>21.940492502017015</c:v>
                </c:pt>
                <c:pt idx="1965">
                  <c:v>21.940492502321334</c:v>
                </c:pt>
                <c:pt idx="1966">
                  <c:v>21.940492502062597</c:v>
                </c:pt>
                <c:pt idx="1967">
                  <c:v>21.940492502762662</c:v>
                </c:pt>
                <c:pt idx="1968">
                  <c:v>21.940492501742963</c:v>
                </c:pt>
                <c:pt idx="1969">
                  <c:v>21.940492502260497</c:v>
                </c:pt>
                <c:pt idx="1970">
                  <c:v>21.940492502336586</c:v>
                </c:pt>
                <c:pt idx="1971">
                  <c:v>21.940492502153866</c:v>
                </c:pt>
                <c:pt idx="1972">
                  <c:v>21.940492502717071</c:v>
                </c:pt>
                <c:pt idx="1973">
                  <c:v>21.940492502732262</c:v>
                </c:pt>
                <c:pt idx="1974">
                  <c:v>21.940492502032185</c:v>
                </c:pt>
                <c:pt idx="1975">
                  <c:v>21.940492502032185</c:v>
                </c:pt>
                <c:pt idx="1976">
                  <c:v>21.940492501803877</c:v>
                </c:pt>
                <c:pt idx="1977">
                  <c:v>21.940492502077777</c:v>
                </c:pt>
                <c:pt idx="1978">
                  <c:v>21.940492501971228</c:v>
                </c:pt>
                <c:pt idx="1979">
                  <c:v>21.940492501803877</c:v>
                </c:pt>
                <c:pt idx="1980">
                  <c:v>21.94049250175819</c:v>
                </c:pt>
                <c:pt idx="1981">
                  <c:v>21.94049250235177</c:v>
                </c:pt>
                <c:pt idx="1982">
                  <c:v>21.940492501621147</c:v>
                </c:pt>
                <c:pt idx="1983">
                  <c:v>21.940492501956097</c:v>
                </c:pt>
                <c:pt idx="1984">
                  <c:v>21.940492501803877</c:v>
                </c:pt>
                <c:pt idx="1985">
                  <c:v>21.94049250177336</c:v>
                </c:pt>
                <c:pt idx="1986">
                  <c:v>21.940492502427855</c:v>
                </c:pt>
                <c:pt idx="1987">
                  <c:v>21.940492502473585</c:v>
                </c:pt>
                <c:pt idx="1988">
                  <c:v>21.940492502443085</c:v>
                </c:pt>
                <c:pt idx="1989">
                  <c:v>21.940492502397497</c:v>
                </c:pt>
                <c:pt idx="1990">
                  <c:v>21.940492502397497</c:v>
                </c:pt>
                <c:pt idx="1991">
                  <c:v>21.940492501697289</c:v>
                </c:pt>
                <c:pt idx="1992">
                  <c:v>21.940492502169132</c:v>
                </c:pt>
                <c:pt idx="1993">
                  <c:v>21.940492502184416</c:v>
                </c:pt>
                <c:pt idx="1994">
                  <c:v>21.94049250221482</c:v>
                </c:pt>
                <c:pt idx="1995">
                  <c:v>21.940492501575559</c:v>
                </c:pt>
                <c:pt idx="1996">
                  <c:v>21.940492502366943</c:v>
                </c:pt>
                <c:pt idx="1997">
                  <c:v>21.940492501697289</c:v>
                </c:pt>
                <c:pt idx="1998">
                  <c:v>21.940492501971228</c:v>
                </c:pt>
                <c:pt idx="1999">
                  <c:v>21.940492502229997</c:v>
                </c:pt>
                <c:pt idx="2000">
                  <c:v>21.940492502458316</c:v>
                </c:pt>
                <c:pt idx="2001">
                  <c:v>21.940492501453789</c:v>
                </c:pt>
                <c:pt idx="2002">
                  <c:v>21.940492502336586</c:v>
                </c:pt>
                <c:pt idx="2003">
                  <c:v>21.940492502275681</c:v>
                </c:pt>
                <c:pt idx="2004">
                  <c:v>21.940492502838804</c:v>
                </c:pt>
                <c:pt idx="2005">
                  <c:v>21.940492501742963</c:v>
                </c:pt>
                <c:pt idx="2006">
                  <c:v>21.940492502321334</c:v>
                </c:pt>
                <c:pt idx="2007">
                  <c:v>21.94049250194087</c:v>
                </c:pt>
                <c:pt idx="2008">
                  <c:v>21.940492502169132</c:v>
                </c:pt>
                <c:pt idx="2009">
                  <c:v>21.94049250210827</c:v>
                </c:pt>
                <c:pt idx="2010">
                  <c:v>21.940492501925551</c:v>
                </c:pt>
                <c:pt idx="2011">
                  <c:v>21.94049250221482</c:v>
                </c:pt>
                <c:pt idx="2012">
                  <c:v>21.940492502199586</c:v>
                </c:pt>
                <c:pt idx="2013">
                  <c:v>21.94049250235177</c:v>
                </c:pt>
                <c:pt idx="2014">
                  <c:v>21.940492503188885</c:v>
                </c:pt>
                <c:pt idx="2015">
                  <c:v>21.940492502077777</c:v>
                </c:pt>
                <c:pt idx="2016">
                  <c:v>21.940492501849512</c:v>
                </c:pt>
                <c:pt idx="2017">
                  <c:v>21.940492502062597</c:v>
                </c:pt>
                <c:pt idx="2018">
                  <c:v>21.94049250221482</c:v>
                </c:pt>
                <c:pt idx="2019">
                  <c:v>21.94049250175819</c:v>
                </c:pt>
                <c:pt idx="2020">
                  <c:v>21.940492502077777</c:v>
                </c:pt>
                <c:pt idx="2021">
                  <c:v>21.940492501697289</c:v>
                </c:pt>
                <c:pt idx="2022">
                  <c:v>21.94049250204742</c:v>
                </c:pt>
                <c:pt idx="2023">
                  <c:v>21.940492501971228</c:v>
                </c:pt>
                <c:pt idx="2024">
                  <c:v>21.940492501819108</c:v>
                </c:pt>
                <c:pt idx="2025">
                  <c:v>21.940492502412724</c:v>
                </c:pt>
                <c:pt idx="2026">
                  <c:v>21.940492502427855</c:v>
                </c:pt>
                <c:pt idx="2027">
                  <c:v>21.940492502336586</c:v>
                </c:pt>
                <c:pt idx="2028">
                  <c:v>21.940492501971228</c:v>
                </c:pt>
                <c:pt idx="2029">
                  <c:v>21.940492502153866</c:v>
                </c:pt>
                <c:pt idx="2030">
                  <c:v>21.940492502260497</c:v>
                </c:pt>
                <c:pt idx="2031">
                  <c:v>21.94049250210827</c:v>
                </c:pt>
                <c:pt idx="2032">
                  <c:v>21.940492502169132</c:v>
                </c:pt>
                <c:pt idx="2033">
                  <c:v>21.94049250204742</c:v>
                </c:pt>
                <c:pt idx="2034">
                  <c:v>21.940492502762662</c:v>
                </c:pt>
                <c:pt idx="2035">
                  <c:v>21.94049250204742</c:v>
                </c:pt>
                <c:pt idx="2036">
                  <c:v>21.940492501849512</c:v>
                </c:pt>
                <c:pt idx="2037">
                  <c:v>21.940492502427855</c:v>
                </c:pt>
                <c:pt idx="2038">
                  <c:v>21.940492502169132</c:v>
                </c:pt>
                <c:pt idx="2039">
                  <c:v>21.940492502032185</c:v>
                </c:pt>
                <c:pt idx="2040">
                  <c:v>21.940492501986515</c:v>
                </c:pt>
                <c:pt idx="2041">
                  <c:v>21.940492501590789</c:v>
                </c:pt>
                <c:pt idx="2042">
                  <c:v>21.940492502001685</c:v>
                </c:pt>
                <c:pt idx="2043">
                  <c:v>21.940492501377655</c:v>
                </c:pt>
                <c:pt idx="2044">
                  <c:v>21.940492502290915</c:v>
                </c:pt>
                <c:pt idx="2045">
                  <c:v>21.940492502017015</c:v>
                </c:pt>
                <c:pt idx="2046">
                  <c:v>21.940492501849512</c:v>
                </c:pt>
                <c:pt idx="2047">
                  <c:v>21.940492501971228</c:v>
                </c:pt>
                <c:pt idx="2048">
                  <c:v>21.940492501529821</c:v>
                </c:pt>
                <c:pt idx="2049">
                  <c:v>21.940492501895186</c:v>
                </c:pt>
                <c:pt idx="2050">
                  <c:v>21.940492502062597</c:v>
                </c:pt>
                <c:pt idx="2051">
                  <c:v>21.940492502701847</c:v>
                </c:pt>
                <c:pt idx="2052">
                  <c:v>21.940492501408219</c:v>
                </c:pt>
                <c:pt idx="2053">
                  <c:v>21.940492501834285</c:v>
                </c:pt>
                <c:pt idx="2054">
                  <c:v>21.940492502138685</c:v>
                </c:pt>
                <c:pt idx="2055">
                  <c:v>21.940492501575559</c:v>
                </c:pt>
                <c:pt idx="2056">
                  <c:v>21.940492501880016</c:v>
                </c:pt>
                <c:pt idx="2057">
                  <c:v>21.940492502229997</c:v>
                </c:pt>
                <c:pt idx="2058">
                  <c:v>21.940492502184416</c:v>
                </c:pt>
                <c:pt idx="2059">
                  <c:v>21.940492501788697</c:v>
                </c:pt>
                <c:pt idx="2060">
                  <c:v>21.940492502595262</c:v>
                </c:pt>
                <c:pt idx="2061">
                  <c:v>21.940492502062597</c:v>
                </c:pt>
                <c:pt idx="2062">
                  <c:v>21.940492502138685</c:v>
                </c:pt>
                <c:pt idx="2063">
                  <c:v>21.940492501880016</c:v>
                </c:pt>
                <c:pt idx="2064">
                  <c:v>21.940492502260497</c:v>
                </c:pt>
                <c:pt idx="2065">
                  <c:v>21.940492502275681</c:v>
                </c:pt>
                <c:pt idx="2066">
                  <c:v>21.940492502366943</c:v>
                </c:pt>
                <c:pt idx="2067">
                  <c:v>21.940492502488819</c:v>
                </c:pt>
                <c:pt idx="2068">
                  <c:v>21.940492502473585</c:v>
                </c:pt>
                <c:pt idx="2069">
                  <c:v>21.940492502610589</c:v>
                </c:pt>
                <c:pt idx="2070">
                  <c:v>21.940492501575559</c:v>
                </c:pt>
                <c:pt idx="2071">
                  <c:v>21.940492502564855</c:v>
                </c:pt>
                <c:pt idx="2072">
                  <c:v>21.940492501697289</c:v>
                </c:pt>
                <c:pt idx="2073">
                  <c:v>21.94049250224527</c:v>
                </c:pt>
                <c:pt idx="2074">
                  <c:v>21.940492501864785</c:v>
                </c:pt>
                <c:pt idx="2075">
                  <c:v>21.940492501606023</c:v>
                </c:pt>
                <c:pt idx="2076">
                  <c:v>21.940492503021478</c:v>
                </c:pt>
                <c:pt idx="2077">
                  <c:v>21.94049250177336</c:v>
                </c:pt>
                <c:pt idx="2078">
                  <c:v>21.94049250204742</c:v>
                </c:pt>
                <c:pt idx="2079">
                  <c:v>21.940492502169132</c:v>
                </c:pt>
                <c:pt idx="2080">
                  <c:v>21.940492502610589</c:v>
                </c:pt>
                <c:pt idx="2081">
                  <c:v>21.940492501742963</c:v>
                </c:pt>
                <c:pt idx="2082">
                  <c:v>21.940492501788697</c:v>
                </c:pt>
                <c:pt idx="2083">
                  <c:v>21.94049250224527</c:v>
                </c:pt>
                <c:pt idx="2084">
                  <c:v>21.940492502473585</c:v>
                </c:pt>
                <c:pt idx="2085">
                  <c:v>21.940492501986515</c:v>
                </c:pt>
                <c:pt idx="2086">
                  <c:v>21.940492502854127</c:v>
                </c:pt>
                <c:pt idx="2087">
                  <c:v>21.940492502412724</c:v>
                </c:pt>
                <c:pt idx="2088">
                  <c:v>21.940492502564855</c:v>
                </c:pt>
                <c:pt idx="2089">
                  <c:v>21.940492502336586</c:v>
                </c:pt>
                <c:pt idx="2090">
                  <c:v>21.94049250177336</c:v>
                </c:pt>
                <c:pt idx="2091">
                  <c:v>21.940492501742963</c:v>
                </c:pt>
                <c:pt idx="2092">
                  <c:v>21.940492501956097</c:v>
                </c:pt>
                <c:pt idx="2093">
                  <c:v>21.94049250146897</c:v>
                </c:pt>
                <c:pt idx="2094">
                  <c:v>21.940492501971228</c:v>
                </c:pt>
                <c:pt idx="2095">
                  <c:v>21.940492502077777</c:v>
                </c:pt>
                <c:pt idx="2096">
                  <c:v>21.940492501986515</c:v>
                </c:pt>
                <c:pt idx="2097">
                  <c:v>21.940492501712615</c:v>
                </c:pt>
                <c:pt idx="2098">
                  <c:v>21.940492502001685</c:v>
                </c:pt>
                <c:pt idx="2099">
                  <c:v>21.940492501956097</c:v>
                </c:pt>
                <c:pt idx="2100">
                  <c:v>21.940492501316797</c:v>
                </c:pt>
                <c:pt idx="2101">
                  <c:v>21.94049250224527</c:v>
                </c:pt>
                <c:pt idx="2102">
                  <c:v>21.940492501712615</c:v>
                </c:pt>
                <c:pt idx="2103">
                  <c:v>21.940492502275681</c:v>
                </c:pt>
                <c:pt idx="2104">
                  <c:v>21.940492501986515</c:v>
                </c:pt>
                <c:pt idx="2105">
                  <c:v>21.940492502412724</c:v>
                </c:pt>
                <c:pt idx="2106">
                  <c:v>21.940492501986515</c:v>
                </c:pt>
                <c:pt idx="2107">
                  <c:v>21.94049250221482</c:v>
                </c:pt>
                <c:pt idx="2108">
                  <c:v>21.940492502595262</c:v>
                </c:pt>
                <c:pt idx="2109">
                  <c:v>21.940492501880016</c:v>
                </c:pt>
                <c:pt idx="2110">
                  <c:v>21.940492502062597</c:v>
                </c:pt>
                <c:pt idx="2111">
                  <c:v>21.940492501849512</c:v>
                </c:pt>
                <c:pt idx="2112">
                  <c:v>21.94049250175819</c:v>
                </c:pt>
                <c:pt idx="2113">
                  <c:v>21.940492502153866</c:v>
                </c:pt>
                <c:pt idx="2114">
                  <c:v>21.940492502473585</c:v>
                </c:pt>
                <c:pt idx="2115">
                  <c:v>21.94049250210827</c:v>
                </c:pt>
                <c:pt idx="2116">
                  <c:v>21.940492501682115</c:v>
                </c:pt>
                <c:pt idx="2117">
                  <c:v>21.940492502169132</c:v>
                </c:pt>
                <c:pt idx="2118">
                  <c:v>21.940492502625759</c:v>
                </c:pt>
                <c:pt idx="2119">
                  <c:v>21.940492501651697</c:v>
                </c:pt>
                <c:pt idx="2120">
                  <c:v>21.940492501453789</c:v>
                </c:pt>
                <c:pt idx="2121">
                  <c:v>21.940492502397497</c:v>
                </c:pt>
                <c:pt idx="2122">
                  <c:v>21.940492502123455</c:v>
                </c:pt>
                <c:pt idx="2123">
                  <c:v>21.940492502260497</c:v>
                </c:pt>
                <c:pt idx="2124">
                  <c:v>21.940492502001685</c:v>
                </c:pt>
                <c:pt idx="2125">
                  <c:v>21.940492502229997</c:v>
                </c:pt>
                <c:pt idx="2126">
                  <c:v>21.940492502488819</c:v>
                </c:pt>
                <c:pt idx="2127">
                  <c:v>21.940492501819108</c:v>
                </c:pt>
                <c:pt idx="2128">
                  <c:v>21.940492502427855</c:v>
                </c:pt>
                <c:pt idx="2129">
                  <c:v>21.940492502077777</c:v>
                </c:pt>
                <c:pt idx="2130">
                  <c:v>21.940492502488819</c:v>
                </c:pt>
                <c:pt idx="2131">
                  <c:v>21.940492502077777</c:v>
                </c:pt>
                <c:pt idx="2132">
                  <c:v>21.940492501742963</c:v>
                </c:pt>
                <c:pt idx="2133">
                  <c:v>21.940492502032185</c:v>
                </c:pt>
                <c:pt idx="2134">
                  <c:v>21.940492502062597</c:v>
                </c:pt>
                <c:pt idx="2135">
                  <c:v>21.940492501986515</c:v>
                </c:pt>
                <c:pt idx="2136">
                  <c:v>21.940492501256031</c:v>
                </c:pt>
                <c:pt idx="2137">
                  <c:v>21.940492501849512</c:v>
                </c:pt>
                <c:pt idx="2138">
                  <c:v>21.940492501986515</c:v>
                </c:pt>
                <c:pt idx="2139">
                  <c:v>21.940492502503982</c:v>
                </c:pt>
                <c:pt idx="2140">
                  <c:v>21.940492501925551</c:v>
                </c:pt>
                <c:pt idx="2141">
                  <c:v>21.940492501956097</c:v>
                </c:pt>
                <c:pt idx="2142">
                  <c:v>21.940492502169132</c:v>
                </c:pt>
                <c:pt idx="2143">
                  <c:v>21.940492502321334</c:v>
                </c:pt>
                <c:pt idx="2144">
                  <c:v>21.940492501682115</c:v>
                </c:pt>
                <c:pt idx="2145">
                  <c:v>21.94049250177336</c:v>
                </c:pt>
                <c:pt idx="2146">
                  <c:v>21.940492502001685</c:v>
                </c:pt>
                <c:pt idx="2147">
                  <c:v>21.940492501895186</c:v>
                </c:pt>
                <c:pt idx="2148">
                  <c:v>21.940492502077777</c:v>
                </c:pt>
                <c:pt idx="2149">
                  <c:v>21.940492502397497</c:v>
                </c:pt>
                <c:pt idx="2150">
                  <c:v>21.940492502412724</c:v>
                </c:pt>
                <c:pt idx="2151">
                  <c:v>21.940492502062597</c:v>
                </c:pt>
                <c:pt idx="2152">
                  <c:v>21.940492501986515</c:v>
                </c:pt>
                <c:pt idx="2153">
                  <c:v>21.940492501803877</c:v>
                </c:pt>
                <c:pt idx="2154">
                  <c:v>21.940492502169132</c:v>
                </c:pt>
                <c:pt idx="2155">
                  <c:v>21.940492502366943</c:v>
                </c:pt>
                <c:pt idx="2156">
                  <c:v>21.940492502397497</c:v>
                </c:pt>
                <c:pt idx="2157">
                  <c:v>21.940492502169132</c:v>
                </c:pt>
                <c:pt idx="2158">
                  <c:v>21.940492502382178</c:v>
                </c:pt>
                <c:pt idx="2159">
                  <c:v>21.94049250251917</c:v>
                </c:pt>
                <c:pt idx="2160">
                  <c:v>21.940492501575559</c:v>
                </c:pt>
                <c:pt idx="2161">
                  <c:v>21.940492502564855</c:v>
                </c:pt>
                <c:pt idx="2162">
                  <c:v>21.940492502123455</c:v>
                </c:pt>
                <c:pt idx="2163">
                  <c:v>21.940492502412724</c:v>
                </c:pt>
                <c:pt idx="2164">
                  <c:v>21.940492502306085</c:v>
                </c:pt>
                <c:pt idx="2165">
                  <c:v>21.940492501956097</c:v>
                </c:pt>
                <c:pt idx="2166">
                  <c:v>21.940492501606023</c:v>
                </c:pt>
                <c:pt idx="2167">
                  <c:v>21.94049250194087</c:v>
                </c:pt>
                <c:pt idx="2168">
                  <c:v>21.940492502427855</c:v>
                </c:pt>
                <c:pt idx="2169">
                  <c:v>21.940492502229997</c:v>
                </c:pt>
                <c:pt idx="2170">
                  <c:v>21.940492502290915</c:v>
                </c:pt>
                <c:pt idx="2171">
                  <c:v>21.940492502153866</c:v>
                </c:pt>
                <c:pt idx="2172">
                  <c:v>21.940492502017015</c:v>
                </c:pt>
                <c:pt idx="2173">
                  <c:v>21.940492501651697</c:v>
                </c:pt>
                <c:pt idx="2174">
                  <c:v>21.940492502717071</c:v>
                </c:pt>
                <c:pt idx="2175">
                  <c:v>21.940492502199586</c:v>
                </c:pt>
                <c:pt idx="2176">
                  <c:v>21.940492502275681</c:v>
                </c:pt>
                <c:pt idx="2177">
                  <c:v>21.940492501712615</c:v>
                </c:pt>
                <c:pt idx="2178">
                  <c:v>21.940492501438619</c:v>
                </c:pt>
                <c:pt idx="2179">
                  <c:v>21.94049250282357</c:v>
                </c:pt>
                <c:pt idx="2180">
                  <c:v>21.940492502093097</c:v>
                </c:pt>
                <c:pt idx="2181">
                  <c:v>21.940492502077777</c:v>
                </c:pt>
                <c:pt idx="2182">
                  <c:v>21.940492501682115</c:v>
                </c:pt>
                <c:pt idx="2183">
                  <c:v>21.94049250177336</c:v>
                </c:pt>
                <c:pt idx="2184">
                  <c:v>21.940492502412724</c:v>
                </c:pt>
                <c:pt idx="2185">
                  <c:v>21.940492502017015</c:v>
                </c:pt>
                <c:pt idx="2186">
                  <c:v>21.940492501575559</c:v>
                </c:pt>
                <c:pt idx="2187">
                  <c:v>21.940492502153866</c:v>
                </c:pt>
                <c:pt idx="2188">
                  <c:v>21.940492501438619</c:v>
                </c:pt>
                <c:pt idx="2189">
                  <c:v>21.94049250194087</c:v>
                </c:pt>
                <c:pt idx="2190">
                  <c:v>21.940492501986515</c:v>
                </c:pt>
                <c:pt idx="2191">
                  <c:v>21.940492501849512</c:v>
                </c:pt>
                <c:pt idx="2192">
                  <c:v>21.940492501925551</c:v>
                </c:pt>
                <c:pt idx="2193">
                  <c:v>21.940492501895186</c:v>
                </c:pt>
                <c:pt idx="2194">
                  <c:v>21.940492502306085</c:v>
                </c:pt>
                <c:pt idx="2195">
                  <c:v>21.940492502458316</c:v>
                </c:pt>
                <c:pt idx="2196">
                  <c:v>21.940492501895186</c:v>
                </c:pt>
                <c:pt idx="2197">
                  <c:v>21.94049250194087</c:v>
                </c:pt>
                <c:pt idx="2198">
                  <c:v>21.940492501971228</c:v>
                </c:pt>
                <c:pt idx="2199">
                  <c:v>21.940492501484297</c:v>
                </c:pt>
                <c:pt idx="2200">
                  <c:v>21.940492501636523</c:v>
                </c:pt>
                <c:pt idx="2201">
                  <c:v>21.940492502077777</c:v>
                </c:pt>
                <c:pt idx="2202">
                  <c:v>21.940492502138685</c:v>
                </c:pt>
                <c:pt idx="2203">
                  <c:v>21.940492502260497</c:v>
                </c:pt>
                <c:pt idx="2204">
                  <c:v>21.940492501956097</c:v>
                </c:pt>
                <c:pt idx="2205">
                  <c:v>21.940492502397497</c:v>
                </c:pt>
                <c:pt idx="2206">
                  <c:v>21.940492502229997</c:v>
                </c:pt>
                <c:pt idx="2207">
                  <c:v>21.940492502184416</c:v>
                </c:pt>
                <c:pt idx="2208">
                  <c:v>21.94049250194087</c:v>
                </c:pt>
                <c:pt idx="2209">
                  <c:v>21.940492501864785</c:v>
                </c:pt>
                <c:pt idx="2210">
                  <c:v>21.940492501849512</c:v>
                </c:pt>
                <c:pt idx="2211">
                  <c:v>21.940492502260497</c:v>
                </c:pt>
                <c:pt idx="2212">
                  <c:v>21.940492501849512</c:v>
                </c:pt>
                <c:pt idx="2213">
                  <c:v>21.940492501956097</c:v>
                </c:pt>
                <c:pt idx="2214">
                  <c:v>21.940492501910423</c:v>
                </c:pt>
                <c:pt idx="2215">
                  <c:v>21.940492502199586</c:v>
                </c:pt>
                <c:pt idx="2216">
                  <c:v>21.940492501682115</c:v>
                </c:pt>
                <c:pt idx="2217">
                  <c:v>21.94049250175819</c:v>
                </c:pt>
                <c:pt idx="2218">
                  <c:v>21.940492501895186</c:v>
                </c:pt>
                <c:pt idx="2219">
                  <c:v>21.940492501880016</c:v>
                </c:pt>
                <c:pt idx="2220">
                  <c:v>21.940492501666871</c:v>
                </c:pt>
                <c:pt idx="2221">
                  <c:v>21.940492502306085</c:v>
                </c:pt>
                <c:pt idx="2222">
                  <c:v>21.940492502397497</c:v>
                </c:pt>
                <c:pt idx="2223">
                  <c:v>21.94049250204742</c:v>
                </c:pt>
                <c:pt idx="2224">
                  <c:v>21.94049250146897</c:v>
                </c:pt>
                <c:pt idx="2225">
                  <c:v>21.94049250175819</c:v>
                </c:pt>
                <c:pt idx="2226">
                  <c:v>21.940492502412724</c:v>
                </c:pt>
                <c:pt idx="2227">
                  <c:v>21.940492501895186</c:v>
                </c:pt>
                <c:pt idx="2228">
                  <c:v>21.940492502306085</c:v>
                </c:pt>
                <c:pt idx="2229">
                  <c:v>21.940492502123455</c:v>
                </c:pt>
                <c:pt idx="2230">
                  <c:v>21.94049250221482</c:v>
                </c:pt>
                <c:pt idx="2231">
                  <c:v>21.940492502671397</c:v>
                </c:pt>
                <c:pt idx="2232">
                  <c:v>21.940492502290915</c:v>
                </c:pt>
                <c:pt idx="2233">
                  <c:v>21.940492502260497</c:v>
                </c:pt>
                <c:pt idx="2234">
                  <c:v>21.940492502458316</c:v>
                </c:pt>
                <c:pt idx="2235">
                  <c:v>21.94049250235177</c:v>
                </c:pt>
                <c:pt idx="2236">
                  <c:v>21.940492502032185</c:v>
                </c:pt>
                <c:pt idx="2237">
                  <c:v>21.94049250251917</c:v>
                </c:pt>
                <c:pt idx="2238">
                  <c:v>21.940492502138685</c:v>
                </c:pt>
                <c:pt idx="2239">
                  <c:v>21.940492502153866</c:v>
                </c:pt>
                <c:pt idx="2240">
                  <c:v>21.940492502077777</c:v>
                </c:pt>
                <c:pt idx="2241">
                  <c:v>21.940492501910423</c:v>
                </c:pt>
                <c:pt idx="2242">
                  <c:v>21.94049250254967</c:v>
                </c:pt>
                <c:pt idx="2243">
                  <c:v>21.94049250221482</c:v>
                </c:pt>
                <c:pt idx="2244">
                  <c:v>21.940492502017015</c:v>
                </c:pt>
                <c:pt idx="2245">
                  <c:v>21.940492501864785</c:v>
                </c:pt>
                <c:pt idx="2246">
                  <c:v>21.940492502077777</c:v>
                </c:pt>
                <c:pt idx="2247">
                  <c:v>21.940492502336586</c:v>
                </c:pt>
                <c:pt idx="2248">
                  <c:v>21.940492502062597</c:v>
                </c:pt>
                <c:pt idx="2249">
                  <c:v>21.940492502229997</c:v>
                </c:pt>
                <c:pt idx="2250">
                  <c:v>21.940492501986515</c:v>
                </c:pt>
                <c:pt idx="2251">
                  <c:v>21.940492501819108</c:v>
                </c:pt>
                <c:pt idx="2252">
                  <c:v>21.940492502184416</c:v>
                </c:pt>
                <c:pt idx="2253">
                  <c:v>21.940492501864785</c:v>
                </c:pt>
                <c:pt idx="2254">
                  <c:v>21.940492501682115</c:v>
                </c:pt>
                <c:pt idx="2255">
                  <c:v>21.940492502321334</c:v>
                </c:pt>
                <c:pt idx="2256">
                  <c:v>21.940492501910423</c:v>
                </c:pt>
                <c:pt idx="2257">
                  <c:v>21.94049250194087</c:v>
                </c:pt>
                <c:pt idx="2258">
                  <c:v>21.94049250194087</c:v>
                </c:pt>
                <c:pt idx="2259">
                  <c:v>21.940492501742963</c:v>
                </c:pt>
                <c:pt idx="2260">
                  <c:v>21.940492501697289</c:v>
                </c:pt>
                <c:pt idx="2261">
                  <c:v>21.940492502077777</c:v>
                </c:pt>
                <c:pt idx="2262">
                  <c:v>21.94049250210827</c:v>
                </c:pt>
                <c:pt idx="2263">
                  <c:v>21.940492501895186</c:v>
                </c:pt>
                <c:pt idx="2264">
                  <c:v>21.940492502062597</c:v>
                </c:pt>
                <c:pt idx="2265">
                  <c:v>21.940492502001685</c:v>
                </c:pt>
                <c:pt idx="2266">
                  <c:v>21.940492501864785</c:v>
                </c:pt>
                <c:pt idx="2267">
                  <c:v>21.940492502488819</c:v>
                </c:pt>
                <c:pt idx="2268">
                  <c:v>21.94049250210827</c:v>
                </c:pt>
                <c:pt idx="2269">
                  <c:v>21.940492501682115</c:v>
                </c:pt>
                <c:pt idx="2270">
                  <c:v>21.94049250210827</c:v>
                </c:pt>
                <c:pt idx="2271">
                  <c:v>21.940492501727732</c:v>
                </c:pt>
                <c:pt idx="2272">
                  <c:v>21.940492502260497</c:v>
                </c:pt>
                <c:pt idx="2273">
                  <c:v>21.940492501956097</c:v>
                </c:pt>
                <c:pt idx="2274">
                  <c:v>21.940492501697289</c:v>
                </c:pt>
                <c:pt idx="2275">
                  <c:v>21.940492501880016</c:v>
                </c:pt>
                <c:pt idx="2276">
                  <c:v>21.940492501895186</c:v>
                </c:pt>
                <c:pt idx="2277">
                  <c:v>21.940492502199586</c:v>
                </c:pt>
                <c:pt idx="2278">
                  <c:v>21.940492502184416</c:v>
                </c:pt>
                <c:pt idx="2279">
                  <c:v>21.940492501910423</c:v>
                </c:pt>
                <c:pt idx="2280">
                  <c:v>21.940492502123455</c:v>
                </c:pt>
                <c:pt idx="2281">
                  <c:v>21.94049250177336</c:v>
                </c:pt>
                <c:pt idx="2282">
                  <c:v>21.940492502138685</c:v>
                </c:pt>
                <c:pt idx="2283">
                  <c:v>21.940492502062597</c:v>
                </c:pt>
                <c:pt idx="2284">
                  <c:v>21.940492502001685</c:v>
                </c:pt>
                <c:pt idx="2285">
                  <c:v>21.940492502275681</c:v>
                </c:pt>
                <c:pt idx="2286">
                  <c:v>21.940492502153866</c:v>
                </c:pt>
                <c:pt idx="2287">
                  <c:v>21.940492502169132</c:v>
                </c:pt>
                <c:pt idx="2288">
                  <c:v>21.940492502199586</c:v>
                </c:pt>
                <c:pt idx="2289">
                  <c:v>21.940492501834285</c:v>
                </c:pt>
                <c:pt idx="2290">
                  <c:v>21.940492502017015</c:v>
                </c:pt>
                <c:pt idx="2291">
                  <c:v>21.940492502153866</c:v>
                </c:pt>
                <c:pt idx="2292">
                  <c:v>21.940492501864785</c:v>
                </c:pt>
                <c:pt idx="2293">
                  <c:v>21.940492501971228</c:v>
                </c:pt>
                <c:pt idx="2294">
                  <c:v>21.940492502062597</c:v>
                </c:pt>
                <c:pt idx="2295">
                  <c:v>21.940492502093097</c:v>
                </c:pt>
                <c:pt idx="2296">
                  <c:v>21.940492502275681</c:v>
                </c:pt>
                <c:pt idx="2297">
                  <c:v>21.940492501727732</c:v>
                </c:pt>
                <c:pt idx="2298">
                  <c:v>21.940492501880016</c:v>
                </c:pt>
                <c:pt idx="2299">
                  <c:v>21.940492502275681</c:v>
                </c:pt>
                <c:pt idx="2300">
                  <c:v>21.940492502260497</c:v>
                </c:pt>
                <c:pt idx="2301">
                  <c:v>21.940492501925551</c:v>
                </c:pt>
                <c:pt idx="2302">
                  <c:v>21.94049250221482</c:v>
                </c:pt>
                <c:pt idx="2303">
                  <c:v>21.940492502595262</c:v>
                </c:pt>
                <c:pt idx="2304">
                  <c:v>21.940492502382178</c:v>
                </c:pt>
                <c:pt idx="2305">
                  <c:v>21.940492502138685</c:v>
                </c:pt>
                <c:pt idx="2306">
                  <c:v>21.940492501864785</c:v>
                </c:pt>
                <c:pt idx="2307">
                  <c:v>21.94049250210827</c:v>
                </c:pt>
                <c:pt idx="2308">
                  <c:v>21.940492501864785</c:v>
                </c:pt>
                <c:pt idx="2309">
                  <c:v>21.940492501880016</c:v>
                </c:pt>
                <c:pt idx="2310">
                  <c:v>21.940492501499527</c:v>
                </c:pt>
                <c:pt idx="2311">
                  <c:v>21.940492502032185</c:v>
                </c:pt>
                <c:pt idx="2312">
                  <c:v>21.940492501666871</c:v>
                </c:pt>
                <c:pt idx="2313">
                  <c:v>21.940492502032185</c:v>
                </c:pt>
                <c:pt idx="2314">
                  <c:v>21.940492502640986</c:v>
                </c:pt>
                <c:pt idx="2315">
                  <c:v>21.940492501575559</c:v>
                </c:pt>
                <c:pt idx="2316">
                  <c:v>21.940492502123455</c:v>
                </c:pt>
                <c:pt idx="2317">
                  <c:v>21.94049250210827</c:v>
                </c:pt>
                <c:pt idx="2318">
                  <c:v>21.940492501925551</c:v>
                </c:pt>
                <c:pt idx="2319">
                  <c:v>21.940492502229997</c:v>
                </c:pt>
                <c:pt idx="2320">
                  <c:v>21.940492501803877</c:v>
                </c:pt>
                <c:pt idx="2321">
                  <c:v>21.940492502443085</c:v>
                </c:pt>
                <c:pt idx="2322">
                  <c:v>21.940492502153866</c:v>
                </c:pt>
                <c:pt idx="2323">
                  <c:v>21.940492502427855</c:v>
                </c:pt>
                <c:pt idx="2324">
                  <c:v>21.940492502427855</c:v>
                </c:pt>
                <c:pt idx="2325">
                  <c:v>21.940492501834285</c:v>
                </c:pt>
                <c:pt idx="2326">
                  <c:v>21.940492502260497</c:v>
                </c:pt>
                <c:pt idx="2327">
                  <c:v>21.940492501499527</c:v>
                </c:pt>
                <c:pt idx="2328">
                  <c:v>21.940492502290915</c:v>
                </c:pt>
                <c:pt idx="2329">
                  <c:v>21.940492501834285</c:v>
                </c:pt>
                <c:pt idx="2330">
                  <c:v>21.940492501971228</c:v>
                </c:pt>
                <c:pt idx="2331">
                  <c:v>21.940492501590789</c:v>
                </c:pt>
                <c:pt idx="2332">
                  <c:v>21.940492501925551</c:v>
                </c:pt>
                <c:pt idx="2333">
                  <c:v>21.94049250224527</c:v>
                </c:pt>
                <c:pt idx="2334">
                  <c:v>21.940492501956097</c:v>
                </c:pt>
                <c:pt idx="2335">
                  <c:v>21.940492502458316</c:v>
                </c:pt>
                <c:pt idx="2336">
                  <c:v>21.940492501788697</c:v>
                </c:pt>
                <c:pt idx="2337">
                  <c:v>21.940492502382178</c:v>
                </c:pt>
                <c:pt idx="2338">
                  <c:v>21.94049250221482</c:v>
                </c:pt>
                <c:pt idx="2339">
                  <c:v>21.940492502001685</c:v>
                </c:pt>
                <c:pt idx="2340">
                  <c:v>21.940492501621147</c:v>
                </c:pt>
                <c:pt idx="2341">
                  <c:v>21.940492502001685</c:v>
                </c:pt>
                <c:pt idx="2342">
                  <c:v>21.940492501834285</c:v>
                </c:pt>
                <c:pt idx="2343">
                  <c:v>21.940492501819108</c:v>
                </c:pt>
                <c:pt idx="2344">
                  <c:v>21.94049250204742</c:v>
                </c:pt>
                <c:pt idx="2345">
                  <c:v>21.94049250210827</c:v>
                </c:pt>
                <c:pt idx="2346">
                  <c:v>21.940492501727732</c:v>
                </c:pt>
                <c:pt idx="2347">
                  <c:v>21.940492502077777</c:v>
                </c:pt>
                <c:pt idx="2348">
                  <c:v>21.940492502169132</c:v>
                </c:pt>
                <c:pt idx="2349">
                  <c:v>21.940492501788697</c:v>
                </c:pt>
                <c:pt idx="2350">
                  <c:v>21.94049250210827</c:v>
                </c:pt>
                <c:pt idx="2351">
                  <c:v>21.940492502138685</c:v>
                </c:pt>
                <c:pt idx="2352">
                  <c:v>21.940492501803877</c:v>
                </c:pt>
                <c:pt idx="2353">
                  <c:v>21.940492502123455</c:v>
                </c:pt>
                <c:pt idx="2354">
                  <c:v>21.940492502077777</c:v>
                </c:pt>
                <c:pt idx="2355">
                  <c:v>21.94049250224527</c:v>
                </c:pt>
                <c:pt idx="2356">
                  <c:v>21.940492502321334</c:v>
                </c:pt>
                <c:pt idx="2357">
                  <c:v>21.94049250210827</c:v>
                </c:pt>
                <c:pt idx="2358">
                  <c:v>21.940492502001685</c:v>
                </c:pt>
                <c:pt idx="2359">
                  <c:v>21.94049250194087</c:v>
                </c:pt>
                <c:pt idx="2360">
                  <c:v>21.940492501971228</c:v>
                </c:pt>
                <c:pt idx="2361">
                  <c:v>21.940492502138685</c:v>
                </c:pt>
                <c:pt idx="2362">
                  <c:v>21.940492502169132</c:v>
                </c:pt>
                <c:pt idx="2363">
                  <c:v>21.940492502199586</c:v>
                </c:pt>
                <c:pt idx="2364">
                  <c:v>21.940492502366943</c:v>
                </c:pt>
                <c:pt idx="2365">
                  <c:v>21.940492502321334</c:v>
                </c:pt>
                <c:pt idx="2366">
                  <c:v>21.940492502153866</c:v>
                </c:pt>
                <c:pt idx="2367">
                  <c:v>21.940492501636523</c:v>
                </c:pt>
                <c:pt idx="2368">
                  <c:v>21.940492501956097</c:v>
                </c:pt>
                <c:pt idx="2369">
                  <c:v>21.940492501849512</c:v>
                </c:pt>
                <c:pt idx="2370">
                  <c:v>21.940492501727732</c:v>
                </c:pt>
                <c:pt idx="2371">
                  <c:v>21.940492502290915</c:v>
                </c:pt>
                <c:pt idx="2372">
                  <c:v>21.940492502199586</c:v>
                </c:pt>
                <c:pt idx="2373">
                  <c:v>21.940492501575559</c:v>
                </c:pt>
                <c:pt idx="2374">
                  <c:v>21.94049250224527</c:v>
                </c:pt>
                <c:pt idx="2375">
                  <c:v>21.940492501971228</c:v>
                </c:pt>
                <c:pt idx="2376">
                  <c:v>21.940492501651697</c:v>
                </c:pt>
                <c:pt idx="2377">
                  <c:v>21.940492502077777</c:v>
                </c:pt>
                <c:pt idx="2378">
                  <c:v>21.940492501666871</c:v>
                </c:pt>
                <c:pt idx="2379">
                  <c:v>21.940492502473585</c:v>
                </c:pt>
                <c:pt idx="2380">
                  <c:v>21.940492501651697</c:v>
                </c:pt>
                <c:pt idx="2381">
                  <c:v>21.940492502534404</c:v>
                </c:pt>
                <c:pt idx="2382">
                  <c:v>21.940492501956097</c:v>
                </c:pt>
                <c:pt idx="2383">
                  <c:v>21.940492501956097</c:v>
                </c:pt>
                <c:pt idx="2384">
                  <c:v>21.940492501971228</c:v>
                </c:pt>
                <c:pt idx="2385">
                  <c:v>21.940492501834285</c:v>
                </c:pt>
                <c:pt idx="2386">
                  <c:v>21.940492502017015</c:v>
                </c:pt>
                <c:pt idx="2387">
                  <c:v>21.940492502336586</c:v>
                </c:pt>
                <c:pt idx="2388">
                  <c:v>21.940492502093097</c:v>
                </c:pt>
                <c:pt idx="2389">
                  <c:v>21.940492502169132</c:v>
                </c:pt>
                <c:pt idx="2390">
                  <c:v>21.940492502306085</c:v>
                </c:pt>
                <c:pt idx="2391">
                  <c:v>21.940492502184416</c:v>
                </c:pt>
                <c:pt idx="2392">
                  <c:v>21.940492502488819</c:v>
                </c:pt>
                <c:pt idx="2393">
                  <c:v>21.940492501621147</c:v>
                </c:pt>
                <c:pt idx="2394">
                  <c:v>21.940492502382178</c:v>
                </c:pt>
                <c:pt idx="2395">
                  <c:v>21.940492502321334</c:v>
                </c:pt>
                <c:pt idx="2396">
                  <c:v>21.94049250221482</c:v>
                </c:pt>
                <c:pt idx="2397">
                  <c:v>21.940492502306085</c:v>
                </c:pt>
                <c:pt idx="2398">
                  <c:v>21.940492501742963</c:v>
                </c:pt>
                <c:pt idx="2399">
                  <c:v>21.940492502169132</c:v>
                </c:pt>
                <c:pt idx="2400">
                  <c:v>21.94049250210827</c:v>
                </c:pt>
                <c:pt idx="2401">
                  <c:v>21.940492502138685</c:v>
                </c:pt>
                <c:pt idx="2402">
                  <c:v>21.94049250224527</c:v>
                </c:pt>
                <c:pt idx="2403">
                  <c:v>21.94049250194087</c:v>
                </c:pt>
                <c:pt idx="2404">
                  <c:v>21.94049250204742</c:v>
                </c:pt>
                <c:pt idx="2405">
                  <c:v>21.940492502093097</c:v>
                </c:pt>
                <c:pt idx="2406">
                  <c:v>21.940492502656223</c:v>
                </c:pt>
                <c:pt idx="2407">
                  <c:v>21.940492502169132</c:v>
                </c:pt>
                <c:pt idx="2408">
                  <c:v>21.940492501788697</c:v>
                </c:pt>
                <c:pt idx="2409">
                  <c:v>21.940492502123455</c:v>
                </c:pt>
                <c:pt idx="2410">
                  <c:v>21.940492502306085</c:v>
                </c:pt>
                <c:pt idx="2411">
                  <c:v>21.940492502184416</c:v>
                </c:pt>
                <c:pt idx="2412">
                  <c:v>21.94049250235177</c:v>
                </c:pt>
                <c:pt idx="2413">
                  <c:v>21.940492502458316</c:v>
                </c:pt>
                <c:pt idx="2414">
                  <c:v>21.940492502656223</c:v>
                </c:pt>
                <c:pt idx="2415">
                  <c:v>21.940492502458316</c:v>
                </c:pt>
                <c:pt idx="2416">
                  <c:v>21.940492501880016</c:v>
                </c:pt>
                <c:pt idx="2417">
                  <c:v>21.940492502153866</c:v>
                </c:pt>
                <c:pt idx="2418">
                  <c:v>21.940492502458316</c:v>
                </c:pt>
                <c:pt idx="2419">
                  <c:v>21.94049250194087</c:v>
                </c:pt>
                <c:pt idx="2420">
                  <c:v>21.94049250221482</c:v>
                </c:pt>
                <c:pt idx="2421">
                  <c:v>21.940492501712615</c:v>
                </c:pt>
                <c:pt idx="2422">
                  <c:v>21.940492502093097</c:v>
                </c:pt>
                <c:pt idx="2423">
                  <c:v>21.940492501803877</c:v>
                </c:pt>
                <c:pt idx="2424">
                  <c:v>21.94049250204742</c:v>
                </c:pt>
                <c:pt idx="2425">
                  <c:v>21.94049250204742</c:v>
                </c:pt>
                <c:pt idx="2426">
                  <c:v>21.940492501925551</c:v>
                </c:pt>
                <c:pt idx="2427">
                  <c:v>21.940492502169132</c:v>
                </c:pt>
                <c:pt idx="2428">
                  <c:v>21.940492502077777</c:v>
                </c:pt>
                <c:pt idx="2429">
                  <c:v>21.940492501788697</c:v>
                </c:pt>
                <c:pt idx="2430">
                  <c:v>21.94049250194087</c:v>
                </c:pt>
                <c:pt idx="2431">
                  <c:v>21.94049250210827</c:v>
                </c:pt>
                <c:pt idx="2432">
                  <c:v>21.94049250177336</c:v>
                </c:pt>
                <c:pt idx="2433">
                  <c:v>21.940492502077777</c:v>
                </c:pt>
                <c:pt idx="2434">
                  <c:v>21.940492501819108</c:v>
                </c:pt>
                <c:pt idx="2435">
                  <c:v>21.940492502260497</c:v>
                </c:pt>
                <c:pt idx="2436">
                  <c:v>21.940492501925551</c:v>
                </c:pt>
                <c:pt idx="2437">
                  <c:v>21.940492501925551</c:v>
                </c:pt>
                <c:pt idx="2438">
                  <c:v>21.940492502640986</c:v>
                </c:pt>
                <c:pt idx="2439">
                  <c:v>21.94049250224527</c:v>
                </c:pt>
                <c:pt idx="2440">
                  <c:v>21.940492502260497</c:v>
                </c:pt>
                <c:pt idx="2441">
                  <c:v>21.94049250204742</c:v>
                </c:pt>
                <c:pt idx="2442">
                  <c:v>21.940492502032185</c:v>
                </c:pt>
                <c:pt idx="2443">
                  <c:v>21.940492501666871</c:v>
                </c:pt>
                <c:pt idx="2444">
                  <c:v>21.940492502169132</c:v>
                </c:pt>
                <c:pt idx="2445">
                  <c:v>21.940492502184416</c:v>
                </c:pt>
                <c:pt idx="2446">
                  <c:v>21.94049250210827</c:v>
                </c:pt>
                <c:pt idx="2447">
                  <c:v>21.940492502032185</c:v>
                </c:pt>
                <c:pt idx="2448">
                  <c:v>21.94049250221482</c:v>
                </c:pt>
                <c:pt idx="2449">
                  <c:v>21.940492501864785</c:v>
                </c:pt>
                <c:pt idx="2450">
                  <c:v>21.940492502077777</c:v>
                </c:pt>
                <c:pt idx="2451">
                  <c:v>21.940492502017015</c:v>
                </c:pt>
                <c:pt idx="2452">
                  <c:v>21.940492502443085</c:v>
                </c:pt>
                <c:pt idx="2453">
                  <c:v>21.940492501575559</c:v>
                </c:pt>
                <c:pt idx="2454">
                  <c:v>21.940492502336586</c:v>
                </c:pt>
                <c:pt idx="2455">
                  <c:v>21.940492502290915</c:v>
                </c:pt>
                <c:pt idx="2456">
                  <c:v>21.940492501971228</c:v>
                </c:pt>
                <c:pt idx="2457">
                  <c:v>21.94049250210827</c:v>
                </c:pt>
                <c:pt idx="2458">
                  <c:v>21.940492501834285</c:v>
                </c:pt>
                <c:pt idx="2459">
                  <c:v>21.940492502138685</c:v>
                </c:pt>
                <c:pt idx="2460">
                  <c:v>21.940492502275681</c:v>
                </c:pt>
                <c:pt idx="2461">
                  <c:v>21.940492501849512</c:v>
                </c:pt>
                <c:pt idx="2462">
                  <c:v>21.940492502077777</c:v>
                </c:pt>
                <c:pt idx="2463">
                  <c:v>21.940492501925551</c:v>
                </c:pt>
                <c:pt idx="2464">
                  <c:v>21.940492502199586</c:v>
                </c:pt>
                <c:pt idx="2465">
                  <c:v>21.940492502595262</c:v>
                </c:pt>
                <c:pt idx="2466">
                  <c:v>21.940492502153866</c:v>
                </c:pt>
                <c:pt idx="2467">
                  <c:v>21.940492502366943</c:v>
                </c:pt>
                <c:pt idx="2468">
                  <c:v>21.940492502275681</c:v>
                </c:pt>
                <c:pt idx="2469">
                  <c:v>21.940492502366943</c:v>
                </c:pt>
                <c:pt idx="2470">
                  <c:v>21.940492502032185</c:v>
                </c:pt>
                <c:pt idx="2471">
                  <c:v>21.940492501803877</c:v>
                </c:pt>
                <c:pt idx="2472">
                  <c:v>21.94049250204742</c:v>
                </c:pt>
                <c:pt idx="2473">
                  <c:v>21.940492501986515</c:v>
                </c:pt>
                <c:pt idx="2474">
                  <c:v>21.940492502123455</c:v>
                </c:pt>
                <c:pt idx="2475">
                  <c:v>21.940492502123455</c:v>
                </c:pt>
                <c:pt idx="2476">
                  <c:v>21.940492502290915</c:v>
                </c:pt>
                <c:pt idx="2477">
                  <c:v>21.940492502169132</c:v>
                </c:pt>
                <c:pt idx="2478">
                  <c:v>21.940492502123455</c:v>
                </c:pt>
                <c:pt idx="2479">
                  <c:v>21.940492502473585</c:v>
                </c:pt>
                <c:pt idx="2480">
                  <c:v>21.940492502017015</c:v>
                </c:pt>
                <c:pt idx="2481">
                  <c:v>21.940492502184416</c:v>
                </c:pt>
                <c:pt idx="2482">
                  <c:v>21.94049250224527</c:v>
                </c:pt>
                <c:pt idx="2483">
                  <c:v>21.940492501895186</c:v>
                </c:pt>
                <c:pt idx="2484">
                  <c:v>21.940492501986515</c:v>
                </c:pt>
                <c:pt idx="2485">
                  <c:v>21.94049250224527</c:v>
                </c:pt>
                <c:pt idx="2486">
                  <c:v>21.940492501971228</c:v>
                </c:pt>
                <c:pt idx="2487">
                  <c:v>21.940492502290915</c:v>
                </c:pt>
                <c:pt idx="2488">
                  <c:v>21.940492501819108</c:v>
                </c:pt>
                <c:pt idx="2489">
                  <c:v>21.940492502275681</c:v>
                </c:pt>
                <c:pt idx="2490">
                  <c:v>21.94049250210827</c:v>
                </c:pt>
                <c:pt idx="2491">
                  <c:v>21.940492502017015</c:v>
                </c:pt>
                <c:pt idx="2492">
                  <c:v>21.940492501956097</c:v>
                </c:pt>
                <c:pt idx="2493">
                  <c:v>21.940492501925551</c:v>
                </c:pt>
                <c:pt idx="2494">
                  <c:v>21.94049250194087</c:v>
                </c:pt>
                <c:pt idx="2495">
                  <c:v>21.940492501697289</c:v>
                </c:pt>
                <c:pt idx="2496">
                  <c:v>21.940492502290915</c:v>
                </c:pt>
                <c:pt idx="2497">
                  <c:v>21.940492501803877</c:v>
                </c:pt>
                <c:pt idx="2498">
                  <c:v>21.940492501864785</c:v>
                </c:pt>
                <c:pt idx="2499">
                  <c:v>21.940492501880016</c:v>
                </c:pt>
                <c:pt idx="2500">
                  <c:v>21.940492502093097</c:v>
                </c:pt>
                <c:pt idx="2501">
                  <c:v>21.940492501727732</c:v>
                </c:pt>
                <c:pt idx="2502">
                  <c:v>21.940492501849512</c:v>
                </c:pt>
                <c:pt idx="2503">
                  <c:v>21.940492501971228</c:v>
                </c:pt>
                <c:pt idx="2504">
                  <c:v>21.940492502275681</c:v>
                </c:pt>
                <c:pt idx="2505">
                  <c:v>21.94049250210827</c:v>
                </c:pt>
                <c:pt idx="2506">
                  <c:v>21.94049250210827</c:v>
                </c:pt>
                <c:pt idx="2507">
                  <c:v>21.940492501682115</c:v>
                </c:pt>
                <c:pt idx="2508">
                  <c:v>21.940492502077777</c:v>
                </c:pt>
                <c:pt idx="2509">
                  <c:v>21.940492501560374</c:v>
                </c:pt>
                <c:pt idx="2510">
                  <c:v>21.940492501895186</c:v>
                </c:pt>
                <c:pt idx="2511">
                  <c:v>21.940492502306085</c:v>
                </c:pt>
                <c:pt idx="2512">
                  <c:v>21.940492502001685</c:v>
                </c:pt>
                <c:pt idx="2513">
                  <c:v>21.940492502138685</c:v>
                </c:pt>
                <c:pt idx="2514">
                  <c:v>21.940492501575559</c:v>
                </c:pt>
                <c:pt idx="2515">
                  <c:v>21.940492501925551</c:v>
                </c:pt>
                <c:pt idx="2516">
                  <c:v>21.940492501484297</c:v>
                </c:pt>
                <c:pt idx="2517">
                  <c:v>21.940492502017015</c:v>
                </c:pt>
                <c:pt idx="2518">
                  <c:v>21.94049250175819</c:v>
                </c:pt>
                <c:pt idx="2519">
                  <c:v>21.940492502077777</c:v>
                </c:pt>
                <c:pt idx="2520">
                  <c:v>21.940492502138685</c:v>
                </c:pt>
                <c:pt idx="2521">
                  <c:v>21.940492502260497</c:v>
                </c:pt>
                <c:pt idx="2522">
                  <c:v>21.940492502184416</c:v>
                </c:pt>
                <c:pt idx="2523">
                  <c:v>21.940492502321334</c:v>
                </c:pt>
                <c:pt idx="2524">
                  <c:v>21.940492502290915</c:v>
                </c:pt>
                <c:pt idx="2525">
                  <c:v>21.94049250224527</c:v>
                </c:pt>
                <c:pt idx="2526">
                  <c:v>21.940492501529821</c:v>
                </c:pt>
                <c:pt idx="2527">
                  <c:v>21.940492502290915</c:v>
                </c:pt>
                <c:pt idx="2528">
                  <c:v>21.940492501636523</c:v>
                </c:pt>
                <c:pt idx="2529">
                  <c:v>21.940492502473585</c:v>
                </c:pt>
                <c:pt idx="2530">
                  <c:v>21.94049250204742</c:v>
                </c:pt>
                <c:pt idx="2531">
                  <c:v>21.94049250221482</c:v>
                </c:pt>
                <c:pt idx="2532">
                  <c:v>21.940492501834285</c:v>
                </c:pt>
                <c:pt idx="2533">
                  <c:v>21.940492502412724</c:v>
                </c:pt>
                <c:pt idx="2534">
                  <c:v>21.940492502184416</c:v>
                </c:pt>
                <c:pt idx="2535">
                  <c:v>21.940492502458316</c:v>
                </c:pt>
                <c:pt idx="2536">
                  <c:v>21.940492502062597</c:v>
                </c:pt>
                <c:pt idx="2537">
                  <c:v>21.94049250194087</c:v>
                </c:pt>
                <c:pt idx="2538">
                  <c:v>21.940492501910423</c:v>
                </c:pt>
                <c:pt idx="2539">
                  <c:v>21.940492502093097</c:v>
                </c:pt>
                <c:pt idx="2540">
                  <c:v>21.940492501697289</c:v>
                </c:pt>
                <c:pt idx="2541">
                  <c:v>21.940492502184416</c:v>
                </c:pt>
                <c:pt idx="2542">
                  <c:v>21.94049250224527</c:v>
                </c:pt>
                <c:pt idx="2543">
                  <c:v>21.940492502640986</c:v>
                </c:pt>
                <c:pt idx="2544">
                  <c:v>21.940492502093097</c:v>
                </c:pt>
                <c:pt idx="2545">
                  <c:v>21.940492501727732</c:v>
                </c:pt>
                <c:pt idx="2546">
                  <c:v>21.940492502184416</c:v>
                </c:pt>
                <c:pt idx="2547">
                  <c:v>21.940492502306085</c:v>
                </c:pt>
                <c:pt idx="2548">
                  <c:v>21.940492502184416</c:v>
                </c:pt>
                <c:pt idx="2549">
                  <c:v>21.940492502123455</c:v>
                </c:pt>
                <c:pt idx="2550">
                  <c:v>21.940492501880016</c:v>
                </c:pt>
                <c:pt idx="2551">
                  <c:v>21.940492501910423</c:v>
                </c:pt>
                <c:pt idx="2552">
                  <c:v>21.940492501819108</c:v>
                </c:pt>
                <c:pt idx="2553">
                  <c:v>21.940492502336586</c:v>
                </c:pt>
                <c:pt idx="2554">
                  <c:v>21.94049250194087</c:v>
                </c:pt>
                <c:pt idx="2555">
                  <c:v>21.940492501819108</c:v>
                </c:pt>
                <c:pt idx="2556">
                  <c:v>21.94049250224527</c:v>
                </c:pt>
                <c:pt idx="2557">
                  <c:v>21.940492502397497</c:v>
                </c:pt>
                <c:pt idx="2558">
                  <c:v>21.940492502093097</c:v>
                </c:pt>
                <c:pt idx="2559">
                  <c:v>21.940492502336586</c:v>
                </c:pt>
                <c:pt idx="2560">
                  <c:v>21.940492501575559</c:v>
                </c:pt>
                <c:pt idx="2561">
                  <c:v>21.940492502153866</c:v>
                </c:pt>
                <c:pt idx="2562">
                  <c:v>21.940492502153866</c:v>
                </c:pt>
                <c:pt idx="2563">
                  <c:v>21.94049250221482</c:v>
                </c:pt>
                <c:pt idx="2564">
                  <c:v>21.940492502123455</c:v>
                </c:pt>
                <c:pt idx="2565">
                  <c:v>21.940492502184416</c:v>
                </c:pt>
                <c:pt idx="2566">
                  <c:v>21.94049250224527</c:v>
                </c:pt>
                <c:pt idx="2567">
                  <c:v>21.940492502032185</c:v>
                </c:pt>
                <c:pt idx="2568">
                  <c:v>21.940492502275681</c:v>
                </c:pt>
                <c:pt idx="2569">
                  <c:v>21.940492501819108</c:v>
                </c:pt>
                <c:pt idx="2570">
                  <c:v>21.940492502427855</c:v>
                </c:pt>
                <c:pt idx="2571">
                  <c:v>21.940492502153866</c:v>
                </c:pt>
                <c:pt idx="2572">
                  <c:v>21.940492502336586</c:v>
                </c:pt>
                <c:pt idx="2573">
                  <c:v>21.940492502062597</c:v>
                </c:pt>
                <c:pt idx="2574">
                  <c:v>21.940492502093097</c:v>
                </c:pt>
                <c:pt idx="2575">
                  <c:v>21.940492502306085</c:v>
                </c:pt>
                <c:pt idx="2576">
                  <c:v>21.94049250175819</c:v>
                </c:pt>
                <c:pt idx="2577">
                  <c:v>21.940492502032185</c:v>
                </c:pt>
                <c:pt idx="2578">
                  <c:v>21.940492502610589</c:v>
                </c:pt>
                <c:pt idx="2579">
                  <c:v>21.940492502336586</c:v>
                </c:pt>
                <c:pt idx="2580">
                  <c:v>21.940492501788697</c:v>
                </c:pt>
                <c:pt idx="2581">
                  <c:v>21.940492502336586</c:v>
                </c:pt>
                <c:pt idx="2582">
                  <c:v>21.940492502397497</c:v>
                </c:pt>
                <c:pt idx="2583">
                  <c:v>21.940492502427855</c:v>
                </c:pt>
                <c:pt idx="2584">
                  <c:v>21.940492501697289</c:v>
                </c:pt>
                <c:pt idx="2585">
                  <c:v>21.940492501849512</c:v>
                </c:pt>
                <c:pt idx="2586">
                  <c:v>21.94049250194087</c:v>
                </c:pt>
                <c:pt idx="2587">
                  <c:v>21.940492502093097</c:v>
                </c:pt>
                <c:pt idx="2588">
                  <c:v>21.940492501666871</c:v>
                </c:pt>
                <c:pt idx="2589">
                  <c:v>21.940492502275681</c:v>
                </c:pt>
                <c:pt idx="2590">
                  <c:v>21.940492502093097</c:v>
                </c:pt>
                <c:pt idx="2591">
                  <c:v>21.940492501971228</c:v>
                </c:pt>
                <c:pt idx="2592">
                  <c:v>21.940492502032185</c:v>
                </c:pt>
                <c:pt idx="2593">
                  <c:v>21.940492502153866</c:v>
                </c:pt>
                <c:pt idx="2594">
                  <c:v>21.94049250221482</c:v>
                </c:pt>
                <c:pt idx="2595">
                  <c:v>21.940492502184416</c:v>
                </c:pt>
                <c:pt idx="2596">
                  <c:v>21.940492502580085</c:v>
                </c:pt>
                <c:pt idx="2597">
                  <c:v>21.94049250224527</c:v>
                </c:pt>
                <c:pt idx="2598">
                  <c:v>21.940492502001685</c:v>
                </c:pt>
                <c:pt idx="2599">
                  <c:v>21.940492501849512</c:v>
                </c:pt>
                <c:pt idx="2600">
                  <c:v>21.940492501880016</c:v>
                </c:pt>
                <c:pt idx="2601">
                  <c:v>21.94049250254967</c:v>
                </c:pt>
                <c:pt idx="2602">
                  <c:v>21.940492501849512</c:v>
                </c:pt>
                <c:pt idx="2603">
                  <c:v>21.940492502458316</c:v>
                </c:pt>
                <c:pt idx="2604">
                  <c:v>21.940492502032185</c:v>
                </c:pt>
                <c:pt idx="2605">
                  <c:v>21.940492501697289</c:v>
                </c:pt>
                <c:pt idx="2606">
                  <c:v>21.940492502488819</c:v>
                </c:pt>
                <c:pt idx="2607">
                  <c:v>21.940492502762662</c:v>
                </c:pt>
                <c:pt idx="2608">
                  <c:v>21.940492502001685</c:v>
                </c:pt>
                <c:pt idx="2609">
                  <c:v>21.940492502184416</c:v>
                </c:pt>
                <c:pt idx="2610">
                  <c:v>21.940492501606023</c:v>
                </c:pt>
                <c:pt idx="2611">
                  <c:v>21.940492502032185</c:v>
                </c:pt>
                <c:pt idx="2612">
                  <c:v>21.940492501971228</c:v>
                </c:pt>
                <c:pt idx="2613">
                  <c:v>21.940492501910423</c:v>
                </c:pt>
                <c:pt idx="2614">
                  <c:v>21.940492502427855</c:v>
                </c:pt>
                <c:pt idx="2615">
                  <c:v>21.940492502093097</c:v>
                </c:pt>
                <c:pt idx="2616">
                  <c:v>21.94049250221482</c:v>
                </c:pt>
                <c:pt idx="2617">
                  <c:v>21.940492501636523</c:v>
                </c:pt>
                <c:pt idx="2618">
                  <c:v>21.940492502397497</c:v>
                </c:pt>
                <c:pt idx="2619">
                  <c:v>21.940492501697289</c:v>
                </c:pt>
                <c:pt idx="2620">
                  <c:v>21.940492502001685</c:v>
                </c:pt>
                <c:pt idx="2621">
                  <c:v>21.940492502153866</c:v>
                </c:pt>
                <c:pt idx="2622">
                  <c:v>21.940492502427855</c:v>
                </c:pt>
                <c:pt idx="2623">
                  <c:v>21.940492501636523</c:v>
                </c:pt>
                <c:pt idx="2624">
                  <c:v>21.940492502275681</c:v>
                </c:pt>
                <c:pt idx="2625">
                  <c:v>21.940492501514708</c:v>
                </c:pt>
                <c:pt idx="2626">
                  <c:v>21.940492501392885</c:v>
                </c:pt>
                <c:pt idx="2627">
                  <c:v>21.940492501910423</c:v>
                </c:pt>
                <c:pt idx="2628">
                  <c:v>21.940492501880016</c:v>
                </c:pt>
                <c:pt idx="2629">
                  <c:v>21.940492501514708</c:v>
                </c:pt>
                <c:pt idx="2630">
                  <c:v>21.940492501849512</c:v>
                </c:pt>
                <c:pt idx="2631">
                  <c:v>21.940492502701847</c:v>
                </c:pt>
                <c:pt idx="2632">
                  <c:v>21.940492502153866</c:v>
                </c:pt>
                <c:pt idx="2633">
                  <c:v>21.940492502366943</c:v>
                </c:pt>
                <c:pt idx="2634">
                  <c:v>21.940492501849512</c:v>
                </c:pt>
                <c:pt idx="2635">
                  <c:v>21.940492501880016</c:v>
                </c:pt>
                <c:pt idx="2636">
                  <c:v>21.940492501788697</c:v>
                </c:pt>
                <c:pt idx="2637">
                  <c:v>21.940492502153866</c:v>
                </c:pt>
                <c:pt idx="2638">
                  <c:v>21.940492502001685</c:v>
                </c:pt>
                <c:pt idx="2639">
                  <c:v>21.940492502032185</c:v>
                </c:pt>
                <c:pt idx="2640">
                  <c:v>21.940492501971228</c:v>
                </c:pt>
                <c:pt idx="2641">
                  <c:v>21.940492501636523</c:v>
                </c:pt>
                <c:pt idx="2642">
                  <c:v>21.940492502093097</c:v>
                </c:pt>
                <c:pt idx="2643">
                  <c:v>21.940492502306085</c:v>
                </c:pt>
                <c:pt idx="2644">
                  <c:v>21.940492501910423</c:v>
                </c:pt>
                <c:pt idx="2645">
                  <c:v>21.94049250282357</c:v>
                </c:pt>
                <c:pt idx="2646">
                  <c:v>21.940492501666871</c:v>
                </c:pt>
                <c:pt idx="2647">
                  <c:v>21.94049250175819</c:v>
                </c:pt>
                <c:pt idx="2648">
                  <c:v>21.940492502945379</c:v>
                </c:pt>
                <c:pt idx="2649">
                  <c:v>21.940492501971228</c:v>
                </c:pt>
                <c:pt idx="2650">
                  <c:v>21.94049250221482</c:v>
                </c:pt>
                <c:pt idx="2651">
                  <c:v>21.940492502093097</c:v>
                </c:pt>
                <c:pt idx="2652">
                  <c:v>21.940492502640986</c:v>
                </c:pt>
                <c:pt idx="2653">
                  <c:v>21.940492502306085</c:v>
                </c:pt>
                <c:pt idx="2654">
                  <c:v>21.940492501819108</c:v>
                </c:pt>
                <c:pt idx="2655">
                  <c:v>21.940492501849512</c:v>
                </c:pt>
                <c:pt idx="2656">
                  <c:v>21.940492501788697</c:v>
                </c:pt>
                <c:pt idx="2657">
                  <c:v>21.940492502093097</c:v>
                </c:pt>
                <c:pt idx="2658">
                  <c:v>21.940492501788697</c:v>
                </c:pt>
                <c:pt idx="2659">
                  <c:v>21.940492501788697</c:v>
                </c:pt>
                <c:pt idx="2660">
                  <c:v>21.94049250251917</c:v>
                </c:pt>
                <c:pt idx="2661">
                  <c:v>21.940492502366943</c:v>
                </c:pt>
                <c:pt idx="2662">
                  <c:v>21.940492501819108</c:v>
                </c:pt>
                <c:pt idx="2663">
                  <c:v>21.940492502640986</c:v>
                </c:pt>
                <c:pt idx="2664">
                  <c:v>21.940492501514708</c:v>
                </c:pt>
                <c:pt idx="2665">
                  <c:v>21.940492501423375</c:v>
                </c:pt>
                <c:pt idx="2666">
                  <c:v>21.94049250221482</c:v>
                </c:pt>
                <c:pt idx="2667">
                  <c:v>21.940492502123455</c:v>
                </c:pt>
                <c:pt idx="2668">
                  <c:v>21.940492502671397</c:v>
                </c:pt>
                <c:pt idx="2669">
                  <c:v>21.940492501210304</c:v>
                </c:pt>
                <c:pt idx="2670">
                  <c:v>21.940492502306085</c:v>
                </c:pt>
                <c:pt idx="2671">
                  <c:v>21.940492502275681</c:v>
                </c:pt>
                <c:pt idx="2672">
                  <c:v>21.940492501819108</c:v>
                </c:pt>
                <c:pt idx="2673">
                  <c:v>21.94049250221482</c:v>
                </c:pt>
                <c:pt idx="2674">
                  <c:v>21.940492501636523</c:v>
                </c:pt>
                <c:pt idx="2675">
                  <c:v>21.940492502336586</c:v>
                </c:pt>
                <c:pt idx="2676">
                  <c:v>21.94049250130157</c:v>
                </c:pt>
                <c:pt idx="2677">
                  <c:v>21.94049250194087</c:v>
                </c:pt>
                <c:pt idx="2678">
                  <c:v>21.940492502488819</c:v>
                </c:pt>
                <c:pt idx="2679">
                  <c:v>21.940492501788697</c:v>
                </c:pt>
                <c:pt idx="2680">
                  <c:v>21.940492502884531</c:v>
                </c:pt>
                <c:pt idx="2681">
                  <c:v>21.940492501819108</c:v>
                </c:pt>
                <c:pt idx="2682">
                  <c:v>21.940492501545059</c:v>
                </c:pt>
                <c:pt idx="2683">
                  <c:v>21.940492501697289</c:v>
                </c:pt>
                <c:pt idx="2684">
                  <c:v>21.940492502153866</c:v>
                </c:pt>
                <c:pt idx="2685">
                  <c:v>21.940492502123455</c:v>
                </c:pt>
                <c:pt idx="2686">
                  <c:v>21.940492502854127</c:v>
                </c:pt>
                <c:pt idx="2687">
                  <c:v>21.94049250221482</c:v>
                </c:pt>
                <c:pt idx="2688">
                  <c:v>21.94049250194087</c:v>
                </c:pt>
                <c:pt idx="2689">
                  <c:v>21.940492502001685</c:v>
                </c:pt>
                <c:pt idx="2690">
                  <c:v>21.940492501697289</c:v>
                </c:pt>
                <c:pt idx="2691">
                  <c:v>21.940492502671397</c:v>
                </c:pt>
                <c:pt idx="2692">
                  <c:v>21.940492502001685</c:v>
                </c:pt>
                <c:pt idx="2693">
                  <c:v>21.94049250194087</c:v>
                </c:pt>
                <c:pt idx="2694">
                  <c:v>21.940492501606023</c:v>
                </c:pt>
                <c:pt idx="2695">
                  <c:v>21.940492502945379</c:v>
                </c:pt>
                <c:pt idx="2696">
                  <c:v>21.940492502397497</c:v>
                </c:pt>
                <c:pt idx="2697">
                  <c:v>21.940492501392885</c:v>
                </c:pt>
                <c:pt idx="2698">
                  <c:v>21.940492502153866</c:v>
                </c:pt>
                <c:pt idx="2699">
                  <c:v>21.940492502275681</c:v>
                </c:pt>
                <c:pt idx="2700">
                  <c:v>21.940492501971228</c:v>
                </c:pt>
                <c:pt idx="2701">
                  <c:v>21.940492501788697</c:v>
                </c:pt>
                <c:pt idx="2702">
                  <c:v>21.940492502336586</c:v>
                </c:pt>
                <c:pt idx="2703">
                  <c:v>21.940492501453789</c:v>
                </c:pt>
                <c:pt idx="2704">
                  <c:v>21.940492502580085</c:v>
                </c:pt>
                <c:pt idx="2705">
                  <c:v>21.940492502123455</c:v>
                </c:pt>
                <c:pt idx="2706">
                  <c:v>21.940492502397497</c:v>
                </c:pt>
                <c:pt idx="2707">
                  <c:v>21.940492502032185</c:v>
                </c:pt>
                <c:pt idx="2708">
                  <c:v>21.940492502427855</c:v>
                </c:pt>
                <c:pt idx="2709">
                  <c:v>21.94049250224527</c:v>
                </c:pt>
                <c:pt idx="2710">
                  <c:v>21.940492501849512</c:v>
                </c:pt>
                <c:pt idx="2711">
                  <c:v>21.940492502153866</c:v>
                </c:pt>
                <c:pt idx="2712">
                  <c:v>21.940492502488819</c:v>
                </c:pt>
                <c:pt idx="2713">
                  <c:v>21.940492502914889</c:v>
                </c:pt>
                <c:pt idx="2714">
                  <c:v>21.940492502458316</c:v>
                </c:pt>
                <c:pt idx="2715">
                  <c:v>21.940492502488819</c:v>
                </c:pt>
                <c:pt idx="2716">
                  <c:v>21.94049250251917</c:v>
                </c:pt>
                <c:pt idx="2717">
                  <c:v>21.940492502184416</c:v>
                </c:pt>
                <c:pt idx="2718">
                  <c:v>21.94049250130157</c:v>
                </c:pt>
                <c:pt idx="2719">
                  <c:v>21.940492503158524</c:v>
                </c:pt>
                <c:pt idx="2720">
                  <c:v>21.940492501271159</c:v>
                </c:pt>
                <c:pt idx="2721">
                  <c:v>21.940492502366943</c:v>
                </c:pt>
                <c:pt idx="2722">
                  <c:v>21.940492502153866</c:v>
                </c:pt>
                <c:pt idx="2723">
                  <c:v>21.940492502914889</c:v>
                </c:pt>
                <c:pt idx="2724">
                  <c:v>21.94049250346287</c:v>
                </c:pt>
                <c:pt idx="2725">
                  <c:v>21.940492499597031</c:v>
                </c:pt>
                <c:pt idx="2726">
                  <c:v>21.940492503188885</c:v>
                </c:pt>
                <c:pt idx="2727">
                  <c:v>21.940492501088539</c:v>
                </c:pt>
                <c:pt idx="2728">
                  <c:v>21.94049250254967</c:v>
                </c:pt>
                <c:pt idx="2729">
                  <c:v>21.94049250044927</c:v>
                </c:pt>
                <c:pt idx="2730">
                  <c:v>21.940492501971228</c:v>
                </c:pt>
                <c:pt idx="2731">
                  <c:v>21.940492501392885</c:v>
                </c:pt>
                <c:pt idx="2732">
                  <c:v>21.940492501880016</c:v>
                </c:pt>
                <c:pt idx="2733">
                  <c:v>21.940492501210304</c:v>
                </c:pt>
                <c:pt idx="2734">
                  <c:v>21.940492500723114</c:v>
                </c:pt>
                <c:pt idx="2735">
                  <c:v>21.940492503006304</c:v>
                </c:pt>
                <c:pt idx="2736">
                  <c:v>21.940492503127967</c:v>
                </c:pt>
                <c:pt idx="2737">
                  <c:v>21.940492502640986</c:v>
                </c:pt>
                <c:pt idx="2738">
                  <c:v>21.940492502062597</c:v>
                </c:pt>
                <c:pt idx="2739">
                  <c:v>21.940492502153866</c:v>
                </c:pt>
                <c:pt idx="2740">
                  <c:v>21.94049250346287</c:v>
                </c:pt>
                <c:pt idx="2741">
                  <c:v>21.940492500053619</c:v>
                </c:pt>
                <c:pt idx="2742">
                  <c:v>21.94049250282357</c:v>
                </c:pt>
                <c:pt idx="2743">
                  <c:v>21.94049250133207</c:v>
                </c:pt>
                <c:pt idx="2744">
                  <c:v>21.940492502701847</c:v>
                </c:pt>
                <c:pt idx="2745">
                  <c:v>21.940492501271159</c:v>
                </c:pt>
                <c:pt idx="2746">
                  <c:v>21.940492502458316</c:v>
                </c:pt>
                <c:pt idx="2747">
                  <c:v>21.940492500601497</c:v>
                </c:pt>
                <c:pt idx="2748">
                  <c:v>21.940492500205785</c:v>
                </c:pt>
                <c:pt idx="2749">
                  <c:v>21.940492502793163</c:v>
                </c:pt>
                <c:pt idx="2750">
                  <c:v>21.940492501118985</c:v>
                </c:pt>
                <c:pt idx="2751">
                  <c:v>21.940492505563128</c:v>
                </c:pt>
                <c:pt idx="2752">
                  <c:v>21.940492506293797</c:v>
                </c:pt>
                <c:pt idx="2753">
                  <c:v>21.940492504710889</c:v>
                </c:pt>
                <c:pt idx="2754">
                  <c:v>21.940492501392885</c:v>
                </c:pt>
                <c:pt idx="2755">
                  <c:v>21.940492499931786</c:v>
                </c:pt>
                <c:pt idx="2756">
                  <c:v>21.94049250130157</c:v>
                </c:pt>
                <c:pt idx="2757">
                  <c:v>21.940492502153866</c:v>
                </c:pt>
                <c:pt idx="2758">
                  <c:v>21.940492502884531</c:v>
                </c:pt>
                <c:pt idx="2759">
                  <c:v>21.940492500753678</c:v>
                </c:pt>
                <c:pt idx="2760">
                  <c:v>21.940492508059304</c:v>
                </c:pt>
                <c:pt idx="2761">
                  <c:v>21.940492496918289</c:v>
                </c:pt>
                <c:pt idx="2762">
                  <c:v>21.940492502093097</c:v>
                </c:pt>
                <c:pt idx="2763">
                  <c:v>21.940492503858689</c:v>
                </c:pt>
                <c:pt idx="2764">
                  <c:v>21.940492497801038</c:v>
                </c:pt>
                <c:pt idx="2765">
                  <c:v>21.940492509216142</c:v>
                </c:pt>
                <c:pt idx="2766">
                  <c:v>21.940492506385063</c:v>
                </c:pt>
                <c:pt idx="2767">
                  <c:v>21.94049250346287</c:v>
                </c:pt>
                <c:pt idx="2768">
                  <c:v>21.940492508394197</c:v>
                </c:pt>
                <c:pt idx="2769">
                  <c:v>21.940492507541855</c:v>
                </c:pt>
                <c:pt idx="2770">
                  <c:v>21.940492502701847</c:v>
                </c:pt>
                <c:pt idx="2771">
                  <c:v>21.940492500297097</c:v>
                </c:pt>
                <c:pt idx="2772">
                  <c:v>21.940492494939615</c:v>
                </c:pt>
                <c:pt idx="2773">
                  <c:v>21.940492494209089</c:v>
                </c:pt>
                <c:pt idx="2774">
                  <c:v>21.940492492869716</c:v>
                </c:pt>
                <c:pt idx="2775">
                  <c:v>21.940492519809304</c:v>
                </c:pt>
                <c:pt idx="2776">
                  <c:v>21.940492510342423</c:v>
                </c:pt>
                <c:pt idx="2777">
                  <c:v>21.940492510585866</c:v>
                </c:pt>
                <c:pt idx="2778">
                  <c:v>21.940492503919504</c:v>
                </c:pt>
                <c:pt idx="2779">
                  <c:v>21.940492502366943</c:v>
                </c:pt>
                <c:pt idx="2780">
                  <c:v>21.94049250133207</c:v>
                </c:pt>
                <c:pt idx="2781">
                  <c:v>21.940492477345085</c:v>
                </c:pt>
                <c:pt idx="2782">
                  <c:v>21.940492510251016</c:v>
                </c:pt>
                <c:pt idx="2783">
                  <c:v>21.940492478654189</c:v>
                </c:pt>
                <c:pt idx="2784">
                  <c:v>21.940492514634489</c:v>
                </c:pt>
                <c:pt idx="2785">
                  <c:v>21.940492488608086</c:v>
                </c:pt>
                <c:pt idx="2786">
                  <c:v>21.940492496279031</c:v>
                </c:pt>
                <c:pt idx="2787">
                  <c:v>21.940492488912486</c:v>
                </c:pt>
                <c:pt idx="2788">
                  <c:v>21.940492408580639</c:v>
                </c:pt>
                <c:pt idx="2789">
                  <c:v>21.940492552745585</c:v>
                </c:pt>
                <c:pt idx="2790">
                  <c:v>21.940492567113424</c:v>
                </c:pt>
                <c:pt idx="2791">
                  <c:v>21.94049265752097</c:v>
                </c:pt>
                <c:pt idx="2792">
                  <c:v>21.940492225025888</c:v>
                </c:pt>
                <c:pt idx="2793">
                  <c:v>21.94049239527822</c:v>
                </c:pt>
                <c:pt idx="2794">
                  <c:v>21.940492502945379</c:v>
                </c:pt>
                <c:pt idx="2795">
                  <c:v>21.940499220742524</c:v>
                </c:pt>
                <c:pt idx="2796">
                  <c:v>21.940499915906489</c:v>
                </c:pt>
                <c:pt idx="2797">
                  <c:v>21.940505009655599</c:v>
                </c:pt>
                <c:pt idx="2798">
                  <c:v>21.940525793160031</c:v>
                </c:pt>
                <c:pt idx="2799">
                  <c:v>-16.099999999774703</c:v>
                </c:pt>
                <c:pt idx="2800">
                  <c:v>0</c:v>
                </c:pt>
              </c:numCache>
            </c:numRef>
          </c:yVal>
          <c:smooth val="0"/>
        </c:ser>
        <c:ser>
          <c:idx val="13"/>
          <c:order val="13"/>
          <c:spPr>
            <a:ln w="12700">
              <a:solidFill>
                <a:schemeClr val="bg1">
                  <a:lumMod val="50000"/>
                </a:schemeClr>
              </a:solidFill>
            </a:ln>
          </c:spPr>
          <c:marker>
            <c:symbol val="none"/>
          </c:marker>
          <c:xVal>
            <c:numRef>
              <c:f>Sheet2!$Q$5605:$Q$11204</c:f>
              <c:numCache>
                <c:formatCode>General</c:formatCode>
                <c:ptCount val="5600"/>
                <c:pt idx="0">
                  <c:v>0.99992623192682151</c:v>
                </c:pt>
                <c:pt idx="1">
                  <c:v>0.99985728980235344</c:v>
                </c:pt>
                <c:pt idx="2">
                  <c:v>0.99889210005984197</c:v>
                </c:pt>
                <c:pt idx="3">
                  <c:v>0.99882315793537702</c:v>
                </c:pt>
                <c:pt idx="4">
                  <c:v>0.99875421581091051</c:v>
                </c:pt>
                <c:pt idx="5">
                  <c:v>0.99868527368644777</c:v>
                </c:pt>
                <c:pt idx="6">
                  <c:v>0.99861633156197949</c:v>
                </c:pt>
                <c:pt idx="7">
                  <c:v>0.99854738943751298</c:v>
                </c:pt>
                <c:pt idx="8">
                  <c:v>0.99847844731305002</c:v>
                </c:pt>
                <c:pt idx="9">
                  <c:v>0.99751325757053499</c:v>
                </c:pt>
                <c:pt idx="10">
                  <c:v>0.99744431544607004</c:v>
                </c:pt>
                <c:pt idx="11">
                  <c:v>0.99737537332160398</c:v>
                </c:pt>
                <c:pt idx="12">
                  <c:v>0.99730643119713858</c:v>
                </c:pt>
                <c:pt idx="13">
                  <c:v>0.99723748907267062</c:v>
                </c:pt>
                <c:pt idx="14">
                  <c:v>0.99716854694820756</c:v>
                </c:pt>
                <c:pt idx="15">
                  <c:v>0.99709960482374305</c:v>
                </c:pt>
                <c:pt idx="16">
                  <c:v>0.99613441508122758</c:v>
                </c:pt>
                <c:pt idx="17">
                  <c:v>0.99606547295676151</c:v>
                </c:pt>
                <c:pt idx="18">
                  <c:v>0.99599653083229656</c:v>
                </c:pt>
                <c:pt idx="19">
                  <c:v>0.99592758870782927</c:v>
                </c:pt>
                <c:pt idx="20">
                  <c:v>0.99585864658336665</c:v>
                </c:pt>
                <c:pt idx="21">
                  <c:v>0.99578970445890103</c:v>
                </c:pt>
                <c:pt idx="22">
                  <c:v>0.99572076233443663</c:v>
                </c:pt>
                <c:pt idx="23">
                  <c:v>0.99475557259192104</c:v>
                </c:pt>
                <c:pt idx="24">
                  <c:v>0.99468663046745498</c:v>
                </c:pt>
                <c:pt idx="25">
                  <c:v>0.99461768834298958</c:v>
                </c:pt>
                <c:pt idx="26">
                  <c:v>0.99454874621852563</c:v>
                </c:pt>
                <c:pt idx="27">
                  <c:v>0.99447980409405901</c:v>
                </c:pt>
                <c:pt idx="28">
                  <c:v>0.9944108619695935</c:v>
                </c:pt>
                <c:pt idx="29">
                  <c:v>0.99434191984512899</c:v>
                </c:pt>
                <c:pt idx="30">
                  <c:v>0.99427297772066037</c:v>
                </c:pt>
                <c:pt idx="31">
                  <c:v>0.99337673010261163</c:v>
                </c:pt>
                <c:pt idx="32">
                  <c:v>0.99330778797814756</c:v>
                </c:pt>
                <c:pt idx="33">
                  <c:v>0.99323884585368249</c:v>
                </c:pt>
                <c:pt idx="34">
                  <c:v>0.99316990372921499</c:v>
                </c:pt>
                <c:pt idx="35">
                  <c:v>0.99310096160475159</c:v>
                </c:pt>
                <c:pt idx="36">
                  <c:v>0.99303201948028696</c:v>
                </c:pt>
                <c:pt idx="37">
                  <c:v>0.99296307735582201</c:v>
                </c:pt>
                <c:pt idx="38">
                  <c:v>0.9928941352313555</c:v>
                </c:pt>
                <c:pt idx="39">
                  <c:v>0.99192894548884103</c:v>
                </c:pt>
                <c:pt idx="40">
                  <c:v>0.99186000336437663</c:v>
                </c:pt>
                <c:pt idx="41">
                  <c:v>0.99179106123991101</c:v>
                </c:pt>
                <c:pt idx="42">
                  <c:v>0.99172211911544506</c:v>
                </c:pt>
                <c:pt idx="43">
                  <c:v>0.99165317699097999</c:v>
                </c:pt>
                <c:pt idx="44">
                  <c:v>0.99158423486651359</c:v>
                </c:pt>
                <c:pt idx="45">
                  <c:v>0.99151529274204697</c:v>
                </c:pt>
                <c:pt idx="46">
                  <c:v>0.9905501029995335</c:v>
                </c:pt>
                <c:pt idx="47">
                  <c:v>0.99048116087506544</c:v>
                </c:pt>
                <c:pt idx="48">
                  <c:v>0.99041221875060037</c:v>
                </c:pt>
                <c:pt idx="49">
                  <c:v>0.99034327662613864</c:v>
                </c:pt>
                <c:pt idx="50">
                  <c:v>0.99027433450167301</c:v>
                </c:pt>
                <c:pt idx="51">
                  <c:v>0.99020539237720651</c:v>
                </c:pt>
                <c:pt idx="52">
                  <c:v>0.99013645025274022</c:v>
                </c:pt>
                <c:pt idx="53">
                  <c:v>0.98917126051022697</c:v>
                </c:pt>
                <c:pt idx="54">
                  <c:v>0.98910231838576157</c:v>
                </c:pt>
                <c:pt idx="55">
                  <c:v>0.9890333762612955</c:v>
                </c:pt>
                <c:pt idx="56">
                  <c:v>0.98896443413683099</c:v>
                </c:pt>
                <c:pt idx="57">
                  <c:v>0.98889549201236604</c:v>
                </c:pt>
                <c:pt idx="58">
                  <c:v>0.98882654988789798</c:v>
                </c:pt>
                <c:pt idx="59">
                  <c:v>0.98875760776343502</c:v>
                </c:pt>
                <c:pt idx="60">
                  <c:v>0.98779241802091999</c:v>
                </c:pt>
                <c:pt idx="61">
                  <c:v>0.98772347589645459</c:v>
                </c:pt>
                <c:pt idx="62">
                  <c:v>0.98765453377198897</c:v>
                </c:pt>
                <c:pt idx="63">
                  <c:v>0.98758559164752358</c:v>
                </c:pt>
                <c:pt idx="64">
                  <c:v>0.98751664952305662</c:v>
                </c:pt>
                <c:pt idx="65">
                  <c:v>0.98744770739859478</c:v>
                </c:pt>
                <c:pt idx="66">
                  <c:v>0.98737876527412749</c:v>
                </c:pt>
                <c:pt idx="67">
                  <c:v>0.98641357553160991</c:v>
                </c:pt>
                <c:pt idx="68">
                  <c:v>0.98634463340714695</c:v>
                </c:pt>
                <c:pt idx="69">
                  <c:v>0.986275691282682</c:v>
                </c:pt>
                <c:pt idx="70">
                  <c:v>0.98620674915821427</c:v>
                </c:pt>
                <c:pt idx="71">
                  <c:v>0.98613780703375098</c:v>
                </c:pt>
                <c:pt idx="72">
                  <c:v>0.98606886490928558</c:v>
                </c:pt>
                <c:pt idx="73">
                  <c:v>0.98599992278482163</c:v>
                </c:pt>
                <c:pt idx="74">
                  <c:v>0.98496579091783798</c:v>
                </c:pt>
                <c:pt idx="75">
                  <c:v>0.98489684879337502</c:v>
                </c:pt>
                <c:pt idx="76">
                  <c:v>0.98482790666891062</c:v>
                </c:pt>
                <c:pt idx="77">
                  <c:v>0.984758964544444</c:v>
                </c:pt>
                <c:pt idx="78">
                  <c:v>0.98469002241998138</c:v>
                </c:pt>
                <c:pt idx="79">
                  <c:v>0.98462108029551465</c:v>
                </c:pt>
                <c:pt idx="80">
                  <c:v>0.98455213817104537</c:v>
                </c:pt>
                <c:pt idx="81">
                  <c:v>0.98358694842853256</c:v>
                </c:pt>
                <c:pt idx="82">
                  <c:v>0.98351800630406749</c:v>
                </c:pt>
                <c:pt idx="83">
                  <c:v>0.98344906417960298</c:v>
                </c:pt>
                <c:pt idx="84">
                  <c:v>0.98338012205513659</c:v>
                </c:pt>
                <c:pt idx="85">
                  <c:v>0.98331117993066941</c:v>
                </c:pt>
                <c:pt idx="86">
                  <c:v>0.98324223780620656</c:v>
                </c:pt>
                <c:pt idx="87">
                  <c:v>0.98317329568174106</c:v>
                </c:pt>
                <c:pt idx="88">
                  <c:v>0.98220810593922336</c:v>
                </c:pt>
                <c:pt idx="89">
                  <c:v>0.98213916381475863</c:v>
                </c:pt>
                <c:pt idx="90">
                  <c:v>0.98207022169029601</c:v>
                </c:pt>
                <c:pt idx="91">
                  <c:v>0.98200127956583005</c:v>
                </c:pt>
                <c:pt idx="92">
                  <c:v>0.98193233744136321</c:v>
                </c:pt>
                <c:pt idx="93">
                  <c:v>0.98186339531689959</c:v>
                </c:pt>
                <c:pt idx="94">
                  <c:v>0.98179445319243464</c:v>
                </c:pt>
                <c:pt idx="95">
                  <c:v>0.98082926344991905</c:v>
                </c:pt>
                <c:pt idx="96">
                  <c:v>0.9807603213254521</c:v>
                </c:pt>
                <c:pt idx="97">
                  <c:v>0.98069137920098803</c:v>
                </c:pt>
                <c:pt idx="98">
                  <c:v>0.98062243707652363</c:v>
                </c:pt>
                <c:pt idx="99">
                  <c:v>0.9805534949520549</c:v>
                </c:pt>
                <c:pt idx="100">
                  <c:v>0.9804845528275915</c:v>
                </c:pt>
                <c:pt idx="101">
                  <c:v>0.98041561070312699</c:v>
                </c:pt>
                <c:pt idx="102">
                  <c:v>0.97945042096061186</c:v>
                </c:pt>
                <c:pt idx="103">
                  <c:v>0.9793814788361469</c:v>
                </c:pt>
                <c:pt idx="104">
                  <c:v>0.97931253671168039</c:v>
                </c:pt>
                <c:pt idx="105">
                  <c:v>0.97924359458721588</c:v>
                </c:pt>
                <c:pt idx="106">
                  <c:v>0.97917465246275315</c:v>
                </c:pt>
                <c:pt idx="107">
                  <c:v>0.97910571033828786</c:v>
                </c:pt>
                <c:pt idx="108">
                  <c:v>0.97903676821381991</c:v>
                </c:pt>
                <c:pt idx="109">
                  <c:v>0.97807157847130666</c:v>
                </c:pt>
                <c:pt idx="110">
                  <c:v>0.97800263634684215</c:v>
                </c:pt>
                <c:pt idx="111">
                  <c:v>0.97793369422237464</c:v>
                </c:pt>
                <c:pt idx="112">
                  <c:v>0.97786475209790891</c:v>
                </c:pt>
                <c:pt idx="113">
                  <c:v>0.97779580997344651</c:v>
                </c:pt>
                <c:pt idx="114">
                  <c:v>0.97772686784897966</c:v>
                </c:pt>
                <c:pt idx="115">
                  <c:v>0.97765792572451293</c:v>
                </c:pt>
                <c:pt idx="116">
                  <c:v>0.97662379385753284</c:v>
                </c:pt>
                <c:pt idx="117">
                  <c:v>0.97655485173306689</c:v>
                </c:pt>
                <c:pt idx="118">
                  <c:v>0.97648590960860193</c:v>
                </c:pt>
                <c:pt idx="119">
                  <c:v>0.97641696748413687</c:v>
                </c:pt>
                <c:pt idx="120">
                  <c:v>0.97634802535967313</c:v>
                </c:pt>
                <c:pt idx="121">
                  <c:v>0.97627908323520662</c:v>
                </c:pt>
                <c:pt idx="122">
                  <c:v>0.97524495136822564</c:v>
                </c:pt>
                <c:pt idx="123">
                  <c:v>0.97517600924375991</c:v>
                </c:pt>
                <c:pt idx="124">
                  <c:v>0.97510706711929562</c:v>
                </c:pt>
                <c:pt idx="125">
                  <c:v>0.97503812499482889</c:v>
                </c:pt>
                <c:pt idx="126">
                  <c:v>0.97496918287036338</c:v>
                </c:pt>
                <c:pt idx="127">
                  <c:v>0.97490024074589965</c:v>
                </c:pt>
                <c:pt idx="128">
                  <c:v>0.97483129862143614</c:v>
                </c:pt>
                <c:pt idx="129">
                  <c:v>0.97386610887891656</c:v>
                </c:pt>
                <c:pt idx="130">
                  <c:v>0.97379716675445294</c:v>
                </c:pt>
                <c:pt idx="131">
                  <c:v>0.9737282246299912</c:v>
                </c:pt>
                <c:pt idx="132">
                  <c:v>0.97365928250552591</c:v>
                </c:pt>
                <c:pt idx="133">
                  <c:v>0.97359034038105652</c:v>
                </c:pt>
                <c:pt idx="134">
                  <c:v>0.9735213982565939</c:v>
                </c:pt>
                <c:pt idx="135">
                  <c:v>0.97345245613212594</c:v>
                </c:pt>
                <c:pt idx="136">
                  <c:v>0.97248726638961092</c:v>
                </c:pt>
                <c:pt idx="137">
                  <c:v>0.97241832426514552</c:v>
                </c:pt>
                <c:pt idx="138">
                  <c:v>0.97234938214068289</c:v>
                </c:pt>
                <c:pt idx="139">
                  <c:v>0.97228044001621439</c:v>
                </c:pt>
                <c:pt idx="140">
                  <c:v>0.97221149789174988</c:v>
                </c:pt>
                <c:pt idx="141">
                  <c:v>0.97214255576728448</c:v>
                </c:pt>
                <c:pt idx="142">
                  <c:v>0.97207361364282185</c:v>
                </c:pt>
                <c:pt idx="143">
                  <c:v>0.97110842390030394</c:v>
                </c:pt>
                <c:pt idx="144">
                  <c:v>0.97103948177583888</c:v>
                </c:pt>
                <c:pt idx="145">
                  <c:v>0.97097053965137614</c:v>
                </c:pt>
                <c:pt idx="146">
                  <c:v>0.97090159752690863</c:v>
                </c:pt>
                <c:pt idx="147">
                  <c:v>0.9708326554024429</c:v>
                </c:pt>
                <c:pt idx="148">
                  <c:v>0.97076371327797784</c:v>
                </c:pt>
                <c:pt idx="149">
                  <c:v>0.97069477115351543</c:v>
                </c:pt>
                <c:pt idx="150">
                  <c:v>0.96972958141099763</c:v>
                </c:pt>
                <c:pt idx="151">
                  <c:v>0.96966063928653401</c:v>
                </c:pt>
                <c:pt idx="152">
                  <c:v>0.96959169716206695</c:v>
                </c:pt>
                <c:pt idx="153">
                  <c:v>0.96952275503759999</c:v>
                </c:pt>
                <c:pt idx="154">
                  <c:v>0.96945381291313826</c:v>
                </c:pt>
                <c:pt idx="155">
                  <c:v>0.96938487078866997</c:v>
                </c:pt>
                <c:pt idx="156">
                  <c:v>0.96931592866420502</c:v>
                </c:pt>
                <c:pt idx="157">
                  <c:v>0.96828179679722459</c:v>
                </c:pt>
                <c:pt idx="158">
                  <c:v>0.96821285467275897</c:v>
                </c:pt>
                <c:pt idx="159">
                  <c:v>0.96814391254829801</c:v>
                </c:pt>
                <c:pt idx="160">
                  <c:v>0.96807497042383173</c:v>
                </c:pt>
                <c:pt idx="161">
                  <c:v>0.968006028299363</c:v>
                </c:pt>
                <c:pt idx="162">
                  <c:v>0.96793708617490004</c:v>
                </c:pt>
                <c:pt idx="163">
                  <c:v>0.96690295430791751</c:v>
                </c:pt>
                <c:pt idx="164">
                  <c:v>0.96683401218345555</c:v>
                </c:pt>
                <c:pt idx="165">
                  <c:v>0.96676507005898926</c:v>
                </c:pt>
                <c:pt idx="166">
                  <c:v>0.96669612793452264</c:v>
                </c:pt>
                <c:pt idx="167">
                  <c:v>0.96662718581005558</c:v>
                </c:pt>
                <c:pt idx="168">
                  <c:v>0.96655824368559373</c:v>
                </c:pt>
                <c:pt idx="169">
                  <c:v>0.966489301561126</c:v>
                </c:pt>
                <c:pt idx="170">
                  <c:v>0.96552411181861097</c:v>
                </c:pt>
                <c:pt idx="171">
                  <c:v>0.96545516969414502</c:v>
                </c:pt>
                <c:pt idx="172">
                  <c:v>0.96538622756968062</c:v>
                </c:pt>
                <c:pt idx="173">
                  <c:v>0.96531728544521356</c:v>
                </c:pt>
                <c:pt idx="174">
                  <c:v>0.96524834332074905</c:v>
                </c:pt>
                <c:pt idx="175">
                  <c:v>0.96517940119628465</c:v>
                </c:pt>
                <c:pt idx="176">
                  <c:v>0.96511045907181903</c:v>
                </c:pt>
                <c:pt idx="177">
                  <c:v>0.96414526932930589</c:v>
                </c:pt>
                <c:pt idx="178">
                  <c:v>0.96407632720483805</c:v>
                </c:pt>
                <c:pt idx="179">
                  <c:v>0.96400738508037298</c:v>
                </c:pt>
                <c:pt idx="180">
                  <c:v>0.96393844295590803</c:v>
                </c:pt>
                <c:pt idx="181">
                  <c:v>0.96386950083144196</c:v>
                </c:pt>
                <c:pt idx="182">
                  <c:v>0.96380055870697701</c:v>
                </c:pt>
                <c:pt idx="183">
                  <c:v>0.96373161658251505</c:v>
                </c:pt>
                <c:pt idx="184">
                  <c:v>0.96276642683999603</c:v>
                </c:pt>
                <c:pt idx="185">
                  <c:v>0.96269748471553163</c:v>
                </c:pt>
                <c:pt idx="186">
                  <c:v>0.962628542591068</c:v>
                </c:pt>
                <c:pt idx="187">
                  <c:v>0.96255960046660005</c:v>
                </c:pt>
                <c:pt idx="188">
                  <c:v>0.96249065834213565</c:v>
                </c:pt>
                <c:pt idx="189">
                  <c:v>0.96242171621767225</c:v>
                </c:pt>
                <c:pt idx="190">
                  <c:v>0.96235277409320397</c:v>
                </c:pt>
                <c:pt idx="191">
                  <c:v>0.9613875843506885</c:v>
                </c:pt>
                <c:pt idx="192">
                  <c:v>0.96131864222622398</c:v>
                </c:pt>
                <c:pt idx="193">
                  <c:v>0.96124970010175903</c:v>
                </c:pt>
                <c:pt idx="194">
                  <c:v>0.96118075797729297</c:v>
                </c:pt>
                <c:pt idx="195">
                  <c:v>0.96111181585282801</c:v>
                </c:pt>
                <c:pt idx="196">
                  <c:v>0.96104287372836295</c:v>
                </c:pt>
                <c:pt idx="197">
                  <c:v>0.96097393160390032</c:v>
                </c:pt>
                <c:pt idx="198">
                  <c:v>0.95993979973691657</c:v>
                </c:pt>
                <c:pt idx="199">
                  <c:v>0.95987085761245461</c:v>
                </c:pt>
                <c:pt idx="200">
                  <c:v>0.95980191548798777</c:v>
                </c:pt>
                <c:pt idx="201">
                  <c:v>0.95973297336352326</c:v>
                </c:pt>
                <c:pt idx="202">
                  <c:v>0.95966403123905664</c:v>
                </c:pt>
                <c:pt idx="203">
                  <c:v>0.95959508911459201</c:v>
                </c:pt>
                <c:pt idx="204">
                  <c:v>0.95856095724760959</c:v>
                </c:pt>
                <c:pt idx="205">
                  <c:v>0.95849201512314564</c:v>
                </c:pt>
                <c:pt idx="206">
                  <c:v>0.95842307299868101</c:v>
                </c:pt>
                <c:pt idx="207">
                  <c:v>0.95835413087421351</c:v>
                </c:pt>
                <c:pt idx="208">
                  <c:v>0.95828518874974622</c:v>
                </c:pt>
                <c:pt idx="209">
                  <c:v>0.95821624662528304</c:v>
                </c:pt>
                <c:pt idx="210">
                  <c:v>0.9571821147583025</c:v>
                </c:pt>
                <c:pt idx="211">
                  <c:v>0.95711317263383877</c:v>
                </c:pt>
                <c:pt idx="212">
                  <c:v>0.95704423050937615</c:v>
                </c:pt>
                <c:pt idx="213">
                  <c:v>0.95697528838490764</c:v>
                </c:pt>
                <c:pt idx="214">
                  <c:v>0.95690634626044202</c:v>
                </c:pt>
                <c:pt idx="215">
                  <c:v>0.95683740413597662</c:v>
                </c:pt>
                <c:pt idx="216">
                  <c:v>0.95676846201151289</c:v>
                </c:pt>
                <c:pt idx="217">
                  <c:v>0.95580327226899908</c:v>
                </c:pt>
                <c:pt idx="218">
                  <c:v>0.95573433014453202</c:v>
                </c:pt>
                <c:pt idx="219">
                  <c:v>0.95566538802006451</c:v>
                </c:pt>
                <c:pt idx="220">
                  <c:v>0.95559644589559989</c:v>
                </c:pt>
                <c:pt idx="221">
                  <c:v>0.95552750377113349</c:v>
                </c:pt>
                <c:pt idx="222">
                  <c:v>0.95545856164666698</c:v>
                </c:pt>
                <c:pt idx="223">
                  <c:v>0.95538961952220403</c:v>
                </c:pt>
                <c:pt idx="224">
                  <c:v>0.954424429779689</c:v>
                </c:pt>
                <c:pt idx="225">
                  <c:v>0.95435548765522304</c:v>
                </c:pt>
                <c:pt idx="226">
                  <c:v>0.95428654553075598</c:v>
                </c:pt>
                <c:pt idx="227">
                  <c:v>0.95421760340629302</c:v>
                </c:pt>
                <c:pt idx="228">
                  <c:v>0.95414866128182763</c:v>
                </c:pt>
                <c:pt idx="229">
                  <c:v>0.95407971915736201</c:v>
                </c:pt>
                <c:pt idx="230">
                  <c:v>0.95401077703289705</c:v>
                </c:pt>
                <c:pt idx="231">
                  <c:v>0.95304558729038424</c:v>
                </c:pt>
                <c:pt idx="232">
                  <c:v>0.95297664516591596</c:v>
                </c:pt>
                <c:pt idx="233">
                  <c:v>0.952907703041451</c:v>
                </c:pt>
                <c:pt idx="234">
                  <c:v>0.95283876091698549</c:v>
                </c:pt>
                <c:pt idx="235">
                  <c:v>0.95276981879252065</c:v>
                </c:pt>
                <c:pt idx="236">
                  <c:v>0.95270087666805903</c:v>
                </c:pt>
                <c:pt idx="237">
                  <c:v>0.95263193454359363</c:v>
                </c:pt>
                <c:pt idx="238">
                  <c:v>0.95159780267660965</c:v>
                </c:pt>
                <c:pt idx="239">
                  <c:v>0.95152886055214403</c:v>
                </c:pt>
                <c:pt idx="240">
                  <c:v>0.95145991842767863</c:v>
                </c:pt>
                <c:pt idx="241">
                  <c:v>0.95139097630321501</c:v>
                </c:pt>
                <c:pt idx="242">
                  <c:v>0.95132203417874805</c:v>
                </c:pt>
                <c:pt idx="243">
                  <c:v>0.95125309205428377</c:v>
                </c:pt>
                <c:pt idx="244">
                  <c:v>0.95021896018730156</c:v>
                </c:pt>
                <c:pt idx="245">
                  <c:v>0.95015001806283705</c:v>
                </c:pt>
                <c:pt idx="246">
                  <c:v>0.95008107593837265</c:v>
                </c:pt>
                <c:pt idx="247">
                  <c:v>0.95001213381390559</c:v>
                </c:pt>
                <c:pt idx="248">
                  <c:v>0.94994319168944164</c:v>
                </c:pt>
                <c:pt idx="249">
                  <c:v>0.94987424956497701</c:v>
                </c:pt>
                <c:pt idx="250">
                  <c:v>0.94884011769799725</c:v>
                </c:pt>
                <c:pt idx="251">
                  <c:v>0.94877117557353297</c:v>
                </c:pt>
                <c:pt idx="252">
                  <c:v>0.94870223344906601</c:v>
                </c:pt>
                <c:pt idx="253">
                  <c:v>0.94863329132460061</c:v>
                </c:pt>
                <c:pt idx="254">
                  <c:v>0.94856434920013222</c:v>
                </c:pt>
                <c:pt idx="255">
                  <c:v>0.94849540707566804</c:v>
                </c:pt>
                <c:pt idx="256">
                  <c:v>0.94842646495120098</c:v>
                </c:pt>
                <c:pt idx="257">
                  <c:v>0.94746127520868795</c:v>
                </c:pt>
                <c:pt idx="258">
                  <c:v>0.94739233308422199</c:v>
                </c:pt>
                <c:pt idx="259">
                  <c:v>0.94732339095975659</c:v>
                </c:pt>
                <c:pt idx="260">
                  <c:v>0.94725444883529197</c:v>
                </c:pt>
                <c:pt idx="261">
                  <c:v>0.94718550671082702</c:v>
                </c:pt>
                <c:pt idx="262">
                  <c:v>0.94711656458635862</c:v>
                </c:pt>
                <c:pt idx="263">
                  <c:v>0.94704762246189955</c:v>
                </c:pt>
                <c:pt idx="264">
                  <c:v>0.94608243271938164</c:v>
                </c:pt>
                <c:pt idx="265">
                  <c:v>0.94601349059491602</c:v>
                </c:pt>
                <c:pt idx="266">
                  <c:v>0.94594454847044995</c:v>
                </c:pt>
                <c:pt idx="267">
                  <c:v>0.94587560634598855</c:v>
                </c:pt>
                <c:pt idx="268">
                  <c:v>0.94580666422151904</c:v>
                </c:pt>
                <c:pt idx="269">
                  <c:v>0.94573772209705398</c:v>
                </c:pt>
                <c:pt idx="270">
                  <c:v>0.94566877997258902</c:v>
                </c:pt>
                <c:pt idx="271">
                  <c:v>0.94470359023007577</c:v>
                </c:pt>
                <c:pt idx="272">
                  <c:v>0.94463464810560804</c:v>
                </c:pt>
                <c:pt idx="273">
                  <c:v>0.94456570598114098</c:v>
                </c:pt>
                <c:pt idx="274">
                  <c:v>0.94449676385667758</c:v>
                </c:pt>
                <c:pt idx="275">
                  <c:v>0.94442782173220963</c:v>
                </c:pt>
                <c:pt idx="276">
                  <c:v>0.944358879607747</c:v>
                </c:pt>
                <c:pt idx="277">
                  <c:v>0.94428993748328438</c:v>
                </c:pt>
                <c:pt idx="278">
                  <c:v>0.94325580561630162</c:v>
                </c:pt>
                <c:pt idx="279">
                  <c:v>0.943186863491836</c:v>
                </c:pt>
                <c:pt idx="280">
                  <c:v>0.94311792136737049</c:v>
                </c:pt>
                <c:pt idx="281">
                  <c:v>0.94304897924290498</c:v>
                </c:pt>
                <c:pt idx="282">
                  <c:v>0.94298003711844225</c:v>
                </c:pt>
                <c:pt idx="283">
                  <c:v>0.94291109499397563</c:v>
                </c:pt>
                <c:pt idx="284">
                  <c:v>0.94187696312699398</c:v>
                </c:pt>
                <c:pt idx="285">
                  <c:v>0.94180802100252903</c:v>
                </c:pt>
                <c:pt idx="286">
                  <c:v>0.94173907887806363</c:v>
                </c:pt>
                <c:pt idx="287">
                  <c:v>0.94167013675360101</c:v>
                </c:pt>
                <c:pt idx="288">
                  <c:v>0.94160119462913539</c:v>
                </c:pt>
                <c:pt idx="289">
                  <c:v>0.94153225250466799</c:v>
                </c:pt>
                <c:pt idx="290">
                  <c:v>0.94049812063768701</c:v>
                </c:pt>
                <c:pt idx="291">
                  <c:v>0.94042917851322205</c:v>
                </c:pt>
                <c:pt idx="292">
                  <c:v>0.94036023638875665</c:v>
                </c:pt>
                <c:pt idx="293">
                  <c:v>0.94029129426429325</c:v>
                </c:pt>
                <c:pt idx="294">
                  <c:v>0.94022235213982663</c:v>
                </c:pt>
                <c:pt idx="295">
                  <c:v>0.94015341001536001</c:v>
                </c:pt>
                <c:pt idx="296">
                  <c:v>0.93911927814838225</c:v>
                </c:pt>
                <c:pt idx="297">
                  <c:v>0.93905033602391563</c:v>
                </c:pt>
                <c:pt idx="298">
                  <c:v>0.93898139389944901</c:v>
                </c:pt>
                <c:pt idx="299">
                  <c:v>0.9389124517749835</c:v>
                </c:pt>
                <c:pt idx="300">
                  <c:v>0.93884350965052077</c:v>
                </c:pt>
                <c:pt idx="301">
                  <c:v>0.93877456752605304</c:v>
                </c:pt>
                <c:pt idx="302">
                  <c:v>0.93870562540159108</c:v>
                </c:pt>
                <c:pt idx="303">
                  <c:v>0.93774043565907728</c:v>
                </c:pt>
                <c:pt idx="304">
                  <c:v>0.93767149353461154</c:v>
                </c:pt>
                <c:pt idx="305">
                  <c:v>0.93760255141014204</c:v>
                </c:pt>
                <c:pt idx="306">
                  <c:v>0.93753360928567697</c:v>
                </c:pt>
                <c:pt idx="307">
                  <c:v>0.93746466716121157</c:v>
                </c:pt>
                <c:pt idx="308">
                  <c:v>0.93739572503674551</c:v>
                </c:pt>
                <c:pt idx="309">
                  <c:v>0.93732678291227922</c:v>
                </c:pt>
                <c:pt idx="310">
                  <c:v>0.93636159316976597</c:v>
                </c:pt>
                <c:pt idx="311">
                  <c:v>0.93629265104530102</c:v>
                </c:pt>
                <c:pt idx="312">
                  <c:v>0.93622370892083451</c:v>
                </c:pt>
                <c:pt idx="313">
                  <c:v>0.93615476679637</c:v>
                </c:pt>
                <c:pt idx="314">
                  <c:v>0.93608582467190504</c:v>
                </c:pt>
                <c:pt idx="315">
                  <c:v>0.93601688254743898</c:v>
                </c:pt>
                <c:pt idx="316">
                  <c:v>0.93594794042297402</c:v>
                </c:pt>
                <c:pt idx="317">
                  <c:v>0.93491380855599404</c:v>
                </c:pt>
                <c:pt idx="318">
                  <c:v>0.93484486643153109</c:v>
                </c:pt>
                <c:pt idx="319">
                  <c:v>0.93477592430706302</c:v>
                </c:pt>
                <c:pt idx="320">
                  <c:v>0.93470698218259762</c:v>
                </c:pt>
                <c:pt idx="321">
                  <c:v>0.934638040058134</c:v>
                </c:pt>
                <c:pt idx="322">
                  <c:v>0.93456909793366649</c:v>
                </c:pt>
                <c:pt idx="323">
                  <c:v>0.93353496606668696</c:v>
                </c:pt>
                <c:pt idx="324">
                  <c:v>0.93346602394221778</c:v>
                </c:pt>
                <c:pt idx="325">
                  <c:v>0.93339708181775327</c:v>
                </c:pt>
                <c:pt idx="326">
                  <c:v>0.93332813969329065</c:v>
                </c:pt>
                <c:pt idx="327">
                  <c:v>0.93325919756882725</c:v>
                </c:pt>
                <c:pt idx="328">
                  <c:v>0.93319025544436063</c:v>
                </c:pt>
                <c:pt idx="329">
                  <c:v>0.93215612357737898</c:v>
                </c:pt>
                <c:pt idx="330">
                  <c:v>0.93208718145291136</c:v>
                </c:pt>
                <c:pt idx="331">
                  <c:v>0.93201823932844963</c:v>
                </c:pt>
                <c:pt idx="332">
                  <c:v>0.93194929720398689</c:v>
                </c:pt>
                <c:pt idx="333">
                  <c:v>0.93188035507951805</c:v>
                </c:pt>
                <c:pt idx="334">
                  <c:v>0.93181141295505365</c:v>
                </c:pt>
                <c:pt idx="335">
                  <c:v>0.930777281088074</c:v>
                </c:pt>
                <c:pt idx="336">
                  <c:v>0.93070833896360705</c:v>
                </c:pt>
                <c:pt idx="337">
                  <c:v>0.93063939683914265</c:v>
                </c:pt>
                <c:pt idx="338">
                  <c:v>0.93057045471467603</c:v>
                </c:pt>
                <c:pt idx="339">
                  <c:v>0.93050151259021163</c:v>
                </c:pt>
                <c:pt idx="340">
                  <c:v>0.93043257046574557</c:v>
                </c:pt>
                <c:pt idx="341">
                  <c:v>0.9303636283412795</c:v>
                </c:pt>
                <c:pt idx="342">
                  <c:v>0.92939843859876725</c:v>
                </c:pt>
                <c:pt idx="343">
                  <c:v>0.92932949647430274</c:v>
                </c:pt>
                <c:pt idx="344">
                  <c:v>0.92926055434983501</c:v>
                </c:pt>
                <c:pt idx="345">
                  <c:v>0.92919161222537261</c:v>
                </c:pt>
                <c:pt idx="346">
                  <c:v>0.92912267010090399</c:v>
                </c:pt>
                <c:pt idx="347">
                  <c:v>0.92905372797643759</c:v>
                </c:pt>
                <c:pt idx="348">
                  <c:v>0.92898478585197097</c:v>
                </c:pt>
                <c:pt idx="349">
                  <c:v>0.92801959610945794</c:v>
                </c:pt>
                <c:pt idx="350">
                  <c:v>0.92795065398499477</c:v>
                </c:pt>
                <c:pt idx="351">
                  <c:v>0.92788171186052804</c:v>
                </c:pt>
                <c:pt idx="352">
                  <c:v>0.92781276973605797</c:v>
                </c:pt>
                <c:pt idx="353">
                  <c:v>0.92774382761160046</c:v>
                </c:pt>
                <c:pt idx="354">
                  <c:v>0.92767488548713095</c:v>
                </c:pt>
                <c:pt idx="355">
                  <c:v>0.927605943362666</c:v>
                </c:pt>
                <c:pt idx="356">
                  <c:v>0.92657181149568801</c:v>
                </c:pt>
                <c:pt idx="357">
                  <c:v>0.92650286937121751</c:v>
                </c:pt>
                <c:pt idx="358">
                  <c:v>0.92643392724675322</c:v>
                </c:pt>
                <c:pt idx="359">
                  <c:v>0.92636498512228727</c:v>
                </c:pt>
                <c:pt idx="360">
                  <c:v>0.92629604299782398</c:v>
                </c:pt>
                <c:pt idx="361">
                  <c:v>0.92622710087335858</c:v>
                </c:pt>
                <c:pt idx="362">
                  <c:v>0.92519296900637849</c:v>
                </c:pt>
                <c:pt idx="363">
                  <c:v>0.92512402688191298</c:v>
                </c:pt>
                <c:pt idx="364">
                  <c:v>0.92505508475744758</c:v>
                </c:pt>
                <c:pt idx="365">
                  <c:v>0.92498614263298296</c:v>
                </c:pt>
                <c:pt idx="366">
                  <c:v>0.924917200508519</c:v>
                </c:pt>
                <c:pt idx="367">
                  <c:v>0.92484825838405438</c:v>
                </c:pt>
                <c:pt idx="368">
                  <c:v>0.92381412651707195</c:v>
                </c:pt>
                <c:pt idx="369">
                  <c:v>0.923745184392606</c:v>
                </c:pt>
                <c:pt idx="370">
                  <c:v>0.92367624226814338</c:v>
                </c:pt>
                <c:pt idx="371">
                  <c:v>0.92360730014367665</c:v>
                </c:pt>
                <c:pt idx="372">
                  <c:v>0.92353835801920958</c:v>
                </c:pt>
                <c:pt idx="373">
                  <c:v>0.92346941589474496</c:v>
                </c:pt>
                <c:pt idx="374">
                  <c:v>0.92243528402776198</c:v>
                </c:pt>
                <c:pt idx="375">
                  <c:v>0.92236634190329636</c:v>
                </c:pt>
                <c:pt idx="376">
                  <c:v>0.92229739977883396</c:v>
                </c:pt>
                <c:pt idx="377">
                  <c:v>0.92222845765437</c:v>
                </c:pt>
                <c:pt idx="378">
                  <c:v>0.92215951552990305</c:v>
                </c:pt>
                <c:pt idx="379">
                  <c:v>0.92209057340543865</c:v>
                </c:pt>
                <c:pt idx="380">
                  <c:v>0.921056441538457</c:v>
                </c:pt>
                <c:pt idx="381">
                  <c:v>0.92098749941399205</c:v>
                </c:pt>
                <c:pt idx="382">
                  <c:v>0.92091855728952765</c:v>
                </c:pt>
                <c:pt idx="383">
                  <c:v>0.92084961516506325</c:v>
                </c:pt>
                <c:pt idx="384">
                  <c:v>0.92078067304059874</c:v>
                </c:pt>
                <c:pt idx="385">
                  <c:v>0.92071173091613101</c:v>
                </c:pt>
                <c:pt idx="386">
                  <c:v>0.9206427887916625</c:v>
                </c:pt>
                <c:pt idx="387">
                  <c:v>0.91967759904915003</c:v>
                </c:pt>
                <c:pt idx="388">
                  <c:v>0.91960865692468774</c:v>
                </c:pt>
                <c:pt idx="389">
                  <c:v>0.91953971480021957</c:v>
                </c:pt>
                <c:pt idx="390">
                  <c:v>0.91947077267575394</c:v>
                </c:pt>
                <c:pt idx="391">
                  <c:v>0.91940183055129077</c:v>
                </c:pt>
                <c:pt idx="392">
                  <c:v>0.91933288842682359</c:v>
                </c:pt>
                <c:pt idx="393">
                  <c:v>0.91926394630235597</c:v>
                </c:pt>
                <c:pt idx="394">
                  <c:v>0.91822981443538143</c:v>
                </c:pt>
                <c:pt idx="395">
                  <c:v>0.91816087231091303</c:v>
                </c:pt>
                <c:pt idx="396">
                  <c:v>0.91809193018644764</c:v>
                </c:pt>
                <c:pt idx="397">
                  <c:v>0.91802298806198157</c:v>
                </c:pt>
                <c:pt idx="398">
                  <c:v>0.91795404593751651</c:v>
                </c:pt>
                <c:pt idx="399">
                  <c:v>0.917885103813051</c:v>
                </c:pt>
                <c:pt idx="400">
                  <c:v>0.91685097194607101</c:v>
                </c:pt>
                <c:pt idx="401">
                  <c:v>0.91678202982160251</c:v>
                </c:pt>
                <c:pt idx="402">
                  <c:v>0.91671308769713999</c:v>
                </c:pt>
                <c:pt idx="403">
                  <c:v>0.91664414557267504</c:v>
                </c:pt>
                <c:pt idx="404">
                  <c:v>0.91657520344820964</c:v>
                </c:pt>
                <c:pt idx="405">
                  <c:v>0.91650626132374358</c:v>
                </c:pt>
                <c:pt idx="406">
                  <c:v>0.91547212945676137</c:v>
                </c:pt>
                <c:pt idx="407">
                  <c:v>0.91540318733229598</c:v>
                </c:pt>
                <c:pt idx="408">
                  <c:v>0.91533424520783258</c:v>
                </c:pt>
                <c:pt idx="409">
                  <c:v>0.91526530308336751</c:v>
                </c:pt>
                <c:pt idx="410">
                  <c:v>0.91519636095890156</c:v>
                </c:pt>
                <c:pt idx="411">
                  <c:v>0.91512741883443705</c:v>
                </c:pt>
                <c:pt idx="412">
                  <c:v>0.91409328696745651</c:v>
                </c:pt>
                <c:pt idx="413">
                  <c:v>0.91402434484298956</c:v>
                </c:pt>
                <c:pt idx="414">
                  <c:v>0.91395540271852826</c:v>
                </c:pt>
                <c:pt idx="415">
                  <c:v>0.91388646059406098</c:v>
                </c:pt>
                <c:pt idx="416">
                  <c:v>0.91381751846959725</c:v>
                </c:pt>
                <c:pt idx="417">
                  <c:v>0.91374857634513273</c:v>
                </c:pt>
                <c:pt idx="418">
                  <c:v>0.91271444447815064</c:v>
                </c:pt>
                <c:pt idx="419">
                  <c:v>0.91264550235368802</c:v>
                </c:pt>
                <c:pt idx="420">
                  <c:v>0.91257656022921663</c:v>
                </c:pt>
                <c:pt idx="421">
                  <c:v>0.912507618104754</c:v>
                </c:pt>
                <c:pt idx="422">
                  <c:v>0.91243867598028749</c:v>
                </c:pt>
                <c:pt idx="423">
                  <c:v>0.91236973385582298</c:v>
                </c:pt>
                <c:pt idx="424">
                  <c:v>0.91230079173135536</c:v>
                </c:pt>
                <c:pt idx="425">
                  <c:v>0.911335601988842</c:v>
                </c:pt>
                <c:pt idx="426">
                  <c:v>0.91126665986437649</c:v>
                </c:pt>
                <c:pt idx="427">
                  <c:v>0.91119771773991198</c:v>
                </c:pt>
                <c:pt idx="428">
                  <c:v>0.91112877561544603</c:v>
                </c:pt>
                <c:pt idx="429">
                  <c:v>0.91105983349098374</c:v>
                </c:pt>
                <c:pt idx="430">
                  <c:v>0.91099089136651801</c:v>
                </c:pt>
                <c:pt idx="431">
                  <c:v>0.9109219492420505</c:v>
                </c:pt>
                <c:pt idx="432">
                  <c:v>0.90988781737507274</c:v>
                </c:pt>
                <c:pt idx="433">
                  <c:v>0.90981887525060501</c:v>
                </c:pt>
                <c:pt idx="434">
                  <c:v>0.90974993312614139</c:v>
                </c:pt>
                <c:pt idx="435">
                  <c:v>0.90968099100167399</c:v>
                </c:pt>
                <c:pt idx="436">
                  <c:v>0.90961204887720637</c:v>
                </c:pt>
                <c:pt idx="437">
                  <c:v>0.90954310675274097</c:v>
                </c:pt>
                <c:pt idx="438">
                  <c:v>0.9085089748857611</c:v>
                </c:pt>
                <c:pt idx="439">
                  <c:v>0.90844003276129803</c:v>
                </c:pt>
                <c:pt idx="440">
                  <c:v>0.90837109063683263</c:v>
                </c:pt>
                <c:pt idx="441">
                  <c:v>0.9083021485123639</c:v>
                </c:pt>
                <c:pt idx="442">
                  <c:v>0.9082332063879015</c:v>
                </c:pt>
                <c:pt idx="443">
                  <c:v>0.90816426426343599</c:v>
                </c:pt>
                <c:pt idx="444">
                  <c:v>0.90713013239645601</c:v>
                </c:pt>
                <c:pt idx="445">
                  <c:v>0.9070611902719905</c:v>
                </c:pt>
                <c:pt idx="446">
                  <c:v>0.90699224814752499</c:v>
                </c:pt>
                <c:pt idx="447">
                  <c:v>0.90692330602306004</c:v>
                </c:pt>
                <c:pt idx="448">
                  <c:v>0.90685436389859464</c:v>
                </c:pt>
                <c:pt idx="449">
                  <c:v>0.90678542177412902</c:v>
                </c:pt>
                <c:pt idx="450">
                  <c:v>0.90575128990714859</c:v>
                </c:pt>
                <c:pt idx="451">
                  <c:v>0.90568234778268097</c:v>
                </c:pt>
                <c:pt idx="452">
                  <c:v>0.90561340565821802</c:v>
                </c:pt>
                <c:pt idx="453">
                  <c:v>0.90554446353375295</c:v>
                </c:pt>
                <c:pt idx="454">
                  <c:v>0.905475521409287</c:v>
                </c:pt>
                <c:pt idx="455">
                  <c:v>0.90540657928482149</c:v>
                </c:pt>
                <c:pt idx="456">
                  <c:v>0.90437244741784151</c:v>
                </c:pt>
                <c:pt idx="457">
                  <c:v>0.904303505293376</c:v>
                </c:pt>
                <c:pt idx="458">
                  <c:v>0.90423456316891049</c:v>
                </c:pt>
                <c:pt idx="459">
                  <c:v>0.90416562104444598</c:v>
                </c:pt>
                <c:pt idx="460">
                  <c:v>0.90409667891998002</c:v>
                </c:pt>
                <c:pt idx="461">
                  <c:v>0.90402773679551562</c:v>
                </c:pt>
                <c:pt idx="462">
                  <c:v>0.90292466280406902</c:v>
                </c:pt>
                <c:pt idx="463">
                  <c:v>0.90285572067960462</c:v>
                </c:pt>
                <c:pt idx="464">
                  <c:v>0.902786778555139</c:v>
                </c:pt>
                <c:pt idx="465">
                  <c:v>0.90271783643067538</c:v>
                </c:pt>
                <c:pt idx="466">
                  <c:v>0.90264889430620865</c:v>
                </c:pt>
                <c:pt idx="467">
                  <c:v>0.90257995218174303</c:v>
                </c:pt>
                <c:pt idx="468">
                  <c:v>0.90154582031476205</c:v>
                </c:pt>
                <c:pt idx="469">
                  <c:v>0.90147687819029698</c:v>
                </c:pt>
                <c:pt idx="470">
                  <c:v>0.90140793606583203</c:v>
                </c:pt>
                <c:pt idx="471">
                  <c:v>0.90133899394136363</c:v>
                </c:pt>
                <c:pt idx="472">
                  <c:v>0.90127005181690056</c:v>
                </c:pt>
                <c:pt idx="473">
                  <c:v>0.9012011096924355</c:v>
                </c:pt>
                <c:pt idx="474">
                  <c:v>0.90016697782545263</c:v>
                </c:pt>
                <c:pt idx="475">
                  <c:v>0.90009803570099001</c:v>
                </c:pt>
                <c:pt idx="476">
                  <c:v>0.90002909357652738</c:v>
                </c:pt>
                <c:pt idx="477">
                  <c:v>0.89996015145205721</c:v>
                </c:pt>
                <c:pt idx="478">
                  <c:v>0.89989120932759636</c:v>
                </c:pt>
                <c:pt idx="479">
                  <c:v>0.89982226720312875</c:v>
                </c:pt>
                <c:pt idx="480">
                  <c:v>0.8987881353361481</c:v>
                </c:pt>
                <c:pt idx="481">
                  <c:v>0.89871919321168314</c:v>
                </c:pt>
                <c:pt idx="482">
                  <c:v>0.89865025108721708</c:v>
                </c:pt>
                <c:pt idx="483">
                  <c:v>0.89858130896274913</c:v>
                </c:pt>
                <c:pt idx="484">
                  <c:v>0.89851236683828473</c:v>
                </c:pt>
                <c:pt idx="485">
                  <c:v>0.8984434247138211</c:v>
                </c:pt>
                <c:pt idx="486">
                  <c:v>0.89740929284684112</c:v>
                </c:pt>
                <c:pt idx="487">
                  <c:v>0.8973403507223755</c:v>
                </c:pt>
                <c:pt idx="488">
                  <c:v>0.8972714085979101</c:v>
                </c:pt>
                <c:pt idx="489">
                  <c:v>0.89720246647344515</c:v>
                </c:pt>
                <c:pt idx="490">
                  <c:v>0.89713352434898008</c:v>
                </c:pt>
                <c:pt idx="491">
                  <c:v>0.89706458222451413</c:v>
                </c:pt>
                <c:pt idx="492">
                  <c:v>0.89603045035753415</c:v>
                </c:pt>
                <c:pt idx="493">
                  <c:v>0.89596150823306908</c:v>
                </c:pt>
                <c:pt idx="494">
                  <c:v>0.89589256610860313</c:v>
                </c:pt>
                <c:pt idx="495">
                  <c:v>0.89582362398413862</c:v>
                </c:pt>
                <c:pt idx="496">
                  <c:v>0.89575468185967311</c:v>
                </c:pt>
                <c:pt idx="497">
                  <c:v>0.89568573973520649</c:v>
                </c:pt>
                <c:pt idx="498">
                  <c:v>0.89458266574375855</c:v>
                </c:pt>
                <c:pt idx="499">
                  <c:v>0.89451372361929549</c:v>
                </c:pt>
                <c:pt idx="500">
                  <c:v>0.89444478149483109</c:v>
                </c:pt>
                <c:pt idx="501">
                  <c:v>0.89437583937036613</c:v>
                </c:pt>
                <c:pt idx="502">
                  <c:v>0.89430689724590018</c:v>
                </c:pt>
                <c:pt idx="503">
                  <c:v>0.89320382325445413</c:v>
                </c:pt>
                <c:pt idx="504">
                  <c:v>0.89313488112998907</c:v>
                </c:pt>
                <c:pt idx="505">
                  <c:v>0.89306593900552411</c:v>
                </c:pt>
                <c:pt idx="506">
                  <c:v>0.89299699688105749</c:v>
                </c:pt>
                <c:pt idx="507">
                  <c:v>0.89292805475659465</c:v>
                </c:pt>
                <c:pt idx="508">
                  <c:v>0.89285911263213036</c:v>
                </c:pt>
                <c:pt idx="509">
                  <c:v>0.89182498076514649</c:v>
                </c:pt>
                <c:pt idx="510">
                  <c:v>0.89175603864068365</c:v>
                </c:pt>
                <c:pt idx="511">
                  <c:v>0.89168709651621714</c:v>
                </c:pt>
                <c:pt idx="512">
                  <c:v>0.89161815439175107</c:v>
                </c:pt>
                <c:pt idx="513">
                  <c:v>0.89154921226728812</c:v>
                </c:pt>
                <c:pt idx="514">
                  <c:v>0.8914802701428205</c:v>
                </c:pt>
                <c:pt idx="515">
                  <c:v>0.89044613827584007</c:v>
                </c:pt>
                <c:pt idx="516">
                  <c:v>0.89037719615137512</c:v>
                </c:pt>
                <c:pt idx="517">
                  <c:v>0.8903082540269095</c:v>
                </c:pt>
                <c:pt idx="518">
                  <c:v>0.8902393119024421</c:v>
                </c:pt>
                <c:pt idx="519">
                  <c:v>0.89017036977797637</c:v>
                </c:pt>
                <c:pt idx="520">
                  <c:v>0.89010142765351685</c:v>
                </c:pt>
                <c:pt idx="521">
                  <c:v>0.8890672957865311</c:v>
                </c:pt>
                <c:pt idx="522">
                  <c:v>0.88899835366206814</c:v>
                </c:pt>
                <c:pt idx="523">
                  <c:v>0.88892941153760374</c:v>
                </c:pt>
                <c:pt idx="524">
                  <c:v>0.88886046941313712</c:v>
                </c:pt>
                <c:pt idx="525">
                  <c:v>0.88879152728867472</c:v>
                </c:pt>
                <c:pt idx="526">
                  <c:v>0.88872258516420433</c:v>
                </c:pt>
                <c:pt idx="527">
                  <c:v>0.88768845329722612</c:v>
                </c:pt>
                <c:pt idx="528">
                  <c:v>0.88761951117276117</c:v>
                </c:pt>
                <c:pt idx="529">
                  <c:v>0.88755056904829333</c:v>
                </c:pt>
                <c:pt idx="530">
                  <c:v>0.88748162692383015</c:v>
                </c:pt>
                <c:pt idx="531">
                  <c:v>0.88741268479936108</c:v>
                </c:pt>
                <c:pt idx="532">
                  <c:v>0.88734374267490013</c:v>
                </c:pt>
                <c:pt idx="533">
                  <c:v>0.88624066868345475</c:v>
                </c:pt>
                <c:pt idx="534">
                  <c:v>0.88617172655899012</c:v>
                </c:pt>
                <c:pt idx="535">
                  <c:v>0.88610278443452251</c:v>
                </c:pt>
                <c:pt idx="536">
                  <c:v>0.88603384231005811</c:v>
                </c:pt>
                <c:pt idx="537">
                  <c:v>0.88596490018559215</c:v>
                </c:pt>
                <c:pt idx="538">
                  <c:v>0.88486182619414888</c:v>
                </c:pt>
                <c:pt idx="539">
                  <c:v>0.88479288406968115</c:v>
                </c:pt>
                <c:pt idx="540">
                  <c:v>0.88472394194521409</c:v>
                </c:pt>
                <c:pt idx="541">
                  <c:v>0.88465499982075058</c:v>
                </c:pt>
                <c:pt idx="542">
                  <c:v>0.88458605769628507</c:v>
                </c:pt>
                <c:pt idx="543">
                  <c:v>0.88451711557181956</c:v>
                </c:pt>
                <c:pt idx="544">
                  <c:v>0.88348298370483713</c:v>
                </c:pt>
                <c:pt idx="545">
                  <c:v>0.88341404158037351</c:v>
                </c:pt>
                <c:pt idx="546">
                  <c:v>0.88334509945590911</c:v>
                </c:pt>
                <c:pt idx="547">
                  <c:v>0.88327615733144349</c:v>
                </c:pt>
                <c:pt idx="548">
                  <c:v>0.88320721520697809</c:v>
                </c:pt>
                <c:pt idx="549">
                  <c:v>0.88313827308251314</c:v>
                </c:pt>
                <c:pt idx="550">
                  <c:v>0.88210414121553249</c:v>
                </c:pt>
                <c:pt idx="551">
                  <c:v>0.88203519909106509</c:v>
                </c:pt>
                <c:pt idx="552">
                  <c:v>0.88196625696660158</c:v>
                </c:pt>
                <c:pt idx="553">
                  <c:v>0.88189731484213607</c:v>
                </c:pt>
                <c:pt idx="554">
                  <c:v>0.88182837271767112</c:v>
                </c:pt>
                <c:pt idx="555">
                  <c:v>0.8817594305932086</c:v>
                </c:pt>
                <c:pt idx="556">
                  <c:v>0.88072529872622507</c:v>
                </c:pt>
                <c:pt idx="557">
                  <c:v>0.88065635660176012</c:v>
                </c:pt>
                <c:pt idx="558">
                  <c:v>0.88058741447729449</c:v>
                </c:pt>
                <c:pt idx="559">
                  <c:v>0.8805184723528291</c:v>
                </c:pt>
                <c:pt idx="560">
                  <c:v>0.88044953022836414</c:v>
                </c:pt>
                <c:pt idx="561">
                  <c:v>0.88038058810389908</c:v>
                </c:pt>
                <c:pt idx="562">
                  <c:v>0.87934645623691865</c:v>
                </c:pt>
                <c:pt idx="563">
                  <c:v>0.87927751411245303</c:v>
                </c:pt>
                <c:pt idx="564">
                  <c:v>0.87920857198798796</c:v>
                </c:pt>
                <c:pt idx="565">
                  <c:v>0.87913962986352401</c:v>
                </c:pt>
                <c:pt idx="566">
                  <c:v>0.87907068773905761</c:v>
                </c:pt>
                <c:pt idx="567">
                  <c:v>0.87900174561459543</c:v>
                </c:pt>
                <c:pt idx="568">
                  <c:v>0.87789867162315005</c:v>
                </c:pt>
                <c:pt idx="569">
                  <c:v>0.87782972949868343</c:v>
                </c:pt>
                <c:pt idx="570">
                  <c:v>0.87776078737421503</c:v>
                </c:pt>
                <c:pt idx="571">
                  <c:v>0.87769184524975308</c:v>
                </c:pt>
                <c:pt idx="572">
                  <c:v>0.87762290312528701</c:v>
                </c:pt>
                <c:pt idx="573">
                  <c:v>0.87651982913383963</c:v>
                </c:pt>
                <c:pt idx="574">
                  <c:v>0.87645088700937601</c:v>
                </c:pt>
                <c:pt idx="575">
                  <c:v>0.8763819448849075</c:v>
                </c:pt>
                <c:pt idx="576">
                  <c:v>0.87631300276044299</c:v>
                </c:pt>
                <c:pt idx="577">
                  <c:v>0.87624406063597926</c:v>
                </c:pt>
                <c:pt idx="578">
                  <c:v>0.87514098664453555</c:v>
                </c:pt>
                <c:pt idx="579">
                  <c:v>0.87507204452006604</c:v>
                </c:pt>
                <c:pt idx="580">
                  <c:v>0.87500310239560164</c:v>
                </c:pt>
                <c:pt idx="581">
                  <c:v>0.87493416027113602</c:v>
                </c:pt>
                <c:pt idx="582">
                  <c:v>0.87486521814666995</c:v>
                </c:pt>
                <c:pt idx="583">
                  <c:v>0.87479627602220678</c:v>
                </c:pt>
                <c:pt idx="584">
                  <c:v>0.87376214415522457</c:v>
                </c:pt>
                <c:pt idx="585">
                  <c:v>0.87369320203076173</c:v>
                </c:pt>
                <c:pt idx="586">
                  <c:v>0.87362425990629577</c:v>
                </c:pt>
                <c:pt idx="587">
                  <c:v>0.87355531778182904</c:v>
                </c:pt>
                <c:pt idx="588">
                  <c:v>0.87348637565736098</c:v>
                </c:pt>
                <c:pt idx="589">
                  <c:v>0.87341743353290002</c:v>
                </c:pt>
                <c:pt idx="590">
                  <c:v>0.87238330166591749</c:v>
                </c:pt>
                <c:pt idx="591">
                  <c:v>0.87231435954145198</c:v>
                </c:pt>
                <c:pt idx="592">
                  <c:v>0.87224541741699102</c:v>
                </c:pt>
                <c:pt idx="593">
                  <c:v>0.87217647529252262</c:v>
                </c:pt>
                <c:pt idx="594">
                  <c:v>0.872107533168058</c:v>
                </c:pt>
                <c:pt idx="595">
                  <c:v>0.87203859104359338</c:v>
                </c:pt>
                <c:pt idx="596">
                  <c:v>0.87100445917661162</c:v>
                </c:pt>
                <c:pt idx="597">
                  <c:v>0.870935517052147</c:v>
                </c:pt>
                <c:pt idx="598">
                  <c:v>0.87086657492767949</c:v>
                </c:pt>
                <c:pt idx="599">
                  <c:v>0.8707976328032172</c:v>
                </c:pt>
                <c:pt idx="600">
                  <c:v>0.87072869067875303</c:v>
                </c:pt>
                <c:pt idx="601">
                  <c:v>0.87065974855428674</c:v>
                </c:pt>
                <c:pt idx="602">
                  <c:v>0.86955667456283803</c:v>
                </c:pt>
                <c:pt idx="603">
                  <c:v>0.86948773243837574</c:v>
                </c:pt>
                <c:pt idx="604">
                  <c:v>0.86941879031390801</c:v>
                </c:pt>
                <c:pt idx="605">
                  <c:v>0.86934984818944439</c:v>
                </c:pt>
                <c:pt idx="606">
                  <c:v>0.86928090606497765</c:v>
                </c:pt>
                <c:pt idx="607">
                  <c:v>0.86817783207353505</c:v>
                </c:pt>
                <c:pt idx="608">
                  <c:v>0.86810888994906599</c:v>
                </c:pt>
                <c:pt idx="609">
                  <c:v>0.86803994782460003</c:v>
                </c:pt>
                <c:pt idx="610">
                  <c:v>0.86797100570013563</c:v>
                </c:pt>
                <c:pt idx="611">
                  <c:v>0.86790206357567201</c:v>
                </c:pt>
                <c:pt idx="612">
                  <c:v>0.86679898958422463</c:v>
                </c:pt>
                <c:pt idx="613">
                  <c:v>0.86673004745976101</c:v>
                </c:pt>
                <c:pt idx="614">
                  <c:v>0.86666110533529295</c:v>
                </c:pt>
                <c:pt idx="615">
                  <c:v>0.86659216321082799</c:v>
                </c:pt>
                <c:pt idx="616">
                  <c:v>0.86652322108636259</c:v>
                </c:pt>
                <c:pt idx="617">
                  <c:v>0.86645427896189764</c:v>
                </c:pt>
                <c:pt idx="618">
                  <c:v>0.86542014709491699</c:v>
                </c:pt>
                <c:pt idx="619">
                  <c:v>0.86535120497045204</c:v>
                </c:pt>
                <c:pt idx="620">
                  <c:v>0.86528226284598597</c:v>
                </c:pt>
                <c:pt idx="621">
                  <c:v>0.86521332072152057</c:v>
                </c:pt>
                <c:pt idx="622">
                  <c:v>0.86514437859705495</c:v>
                </c:pt>
                <c:pt idx="623">
                  <c:v>0.86507543647259533</c:v>
                </c:pt>
                <c:pt idx="624">
                  <c:v>0.86404130460561201</c:v>
                </c:pt>
                <c:pt idx="625">
                  <c:v>0.86397236248114395</c:v>
                </c:pt>
                <c:pt idx="626">
                  <c:v>0.86390342035668077</c:v>
                </c:pt>
                <c:pt idx="627">
                  <c:v>0.86383447823221404</c:v>
                </c:pt>
                <c:pt idx="628">
                  <c:v>0.86376553610774864</c:v>
                </c:pt>
                <c:pt idx="629">
                  <c:v>0.86369659398328524</c:v>
                </c:pt>
                <c:pt idx="630">
                  <c:v>0.86266246211630304</c:v>
                </c:pt>
                <c:pt idx="631">
                  <c:v>0.86259351999183698</c:v>
                </c:pt>
                <c:pt idx="632">
                  <c:v>0.86252457786737202</c:v>
                </c:pt>
                <c:pt idx="633">
                  <c:v>0.86245563574290696</c:v>
                </c:pt>
                <c:pt idx="634">
                  <c:v>0.862386693618443</c:v>
                </c:pt>
                <c:pt idx="635">
                  <c:v>0.86231775149397605</c:v>
                </c:pt>
                <c:pt idx="636">
                  <c:v>0.861214677502532</c:v>
                </c:pt>
                <c:pt idx="637">
                  <c:v>0.86114573537806738</c:v>
                </c:pt>
                <c:pt idx="638">
                  <c:v>0.86107679325360065</c:v>
                </c:pt>
                <c:pt idx="639">
                  <c:v>0.86100785112913625</c:v>
                </c:pt>
                <c:pt idx="640">
                  <c:v>0.86093890900466896</c:v>
                </c:pt>
                <c:pt idx="641">
                  <c:v>0.85983583501322525</c:v>
                </c:pt>
                <c:pt idx="642">
                  <c:v>0.85976689288875863</c:v>
                </c:pt>
                <c:pt idx="643">
                  <c:v>0.859697950764295</c:v>
                </c:pt>
                <c:pt idx="644">
                  <c:v>0.85962900863983105</c:v>
                </c:pt>
                <c:pt idx="645">
                  <c:v>0.85956006651536199</c:v>
                </c:pt>
                <c:pt idx="646">
                  <c:v>0.85845699252391605</c:v>
                </c:pt>
                <c:pt idx="647">
                  <c:v>0.85838805039945165</c:v>
                </c:pt>
                <c:pt idx="648">
                  <c:v>0.85831910827498503</c:v>
                </c:pt>
                <c:pt idx="649">
                  <c:v>0.85825016615052063</c:v>
                </c:pt>
                <c:pt idx="650">
                  <c:v>0.85818122402605501</c:v>
                </c:pt>
                <c:pt idx="651">
                  <c:v>0.85707815003460963</c:v>
                </c:pt>
                <c:pt idx="652">
                  <c:v>0.85700920791014601</c:v>
                </c:pt>
                <c:pt idx="653">
                  <c:v>0.85694026578567795</c:v>
                </c:pt>
                <c:pt idx="654">
                  <c:v>0.85687132366121477</c:v>
                </c:pt>
                <c:pt idx="655">
                  <c:v>0.85680238153674759</c:v>
                </c:pt>
                <c:pt idx="656">
                  <c:v>0.85673343941228264</c:v>
                </c:pt>
                <c:pt idx="657">
                  <c:v>0.85569930754530543</c:v>
                </c:pt>
                <c:pt idx="658">
                  <c:v>0.85563036542083704</c:v>
                </c:pt>
                <c:pt idx="659">
                  <c:v>0.85556142329637164</c:v>
                </c:pt>
                <c:pt idx="660">
                  <c:v>0.85549248117190557</c:v>
                </c:pt>
                <c:pt idx="661">
                  <c:v>0.85542353904744051</c:v>
                </c:pt>
                <c:pt idx="662">
                  <c:v>0.855354596922975</c:v>
                </c:pt>
                <c:pt idx="663">
                  <c:v>0.85432046505599502</c:v>
                </c:pt>
                <c:pt idx="664">
                  <c:v>0.85425152293152895</c:v>
                </c:pt>
                <c:pt idx="665">
                  <c:v>0.85418258080706044</c:v>
                </c:pt>
                <c:pt idx="666">
                  <c:v>0.85411363868260004</c:v>
                </c:pt>
                <c:pt idx="667">
                  <c:v>0.85404469655813919</c:v>
                </c:pt>
                <c:pt idx="668">
                  <c:v>0.85397575443367002</c:v>
                </c:pt>
                <c:pt idx="669">
                  <c:v>0.85287268044222198</c:v>
                </c:pt>
                <c:pt idx="670">
                  <c:v>0.85280373831775702</c:v>
                </c:pt>
                <c:pt idx="671">
                  <c:v>0.85273479619329473</c:v>
                </c:pt>
                <c:pt idx="672">
                  <c:v>0.85266585406882967</c:v>
                </c:pt>
                <c:pt idx="673">
                  <c:v>0.85259691194436049</c:v>
                </c:pt>
                <c:pt idx="674">
                  <c:v>0.851493837952915</c:v>
                </c:pt>
                <c:pt idx="675">
                  <c:v>0.85142489582845005</c:v>
                </c:pt>
                <c:pt idx="676">
                  <c:v>0.85135595370398565</c:v>
                </c:pt>
                <c:pt idx="677">
                  <c:v>0.85128701157952125</c:v>
                </c:pt>
                <c:pt idx="678">
                  <c:v>0.85121806945505396</c:v>
                </c:pt>
                <c:pt idx="679">
                  <c:v>0.85011499546360803</c:v>
                </c:pt>
                <c:pt idx="680">
                  <c:v>0.85004605333914574</c:v>
                </c:pt>
                <c:pt idx="681">
                  <c:v>0.84997711121468</c:v>
                </c:pt>
                <c:pt idx="682">
                  <c:v>0.8499081690902115</c:v>
                </c:pt>
                <c:pt idx="683">
                  <c:v>0.84983922696574765</c:v>
                </c:pt>
                <c:pt idx="684">
                  <c:v>0.84873615297430105</c:v>
                </c:pt>
                <c:pt idx="685">
                  <c:v>0.84866721084983665</c:v>
                </c:pt>
                <c:pt idx="686">
                  <c:v>0.84859826872537103</c:v>
                </c:pt>
                <c:pt idx="687">
                  <c:v>0.84852932660090563</c:v>
                </c:pt>
                <c:pt idx="688">
                  <c:v>0.84846038447643957</c:v>
                </c:pt>
                <c:pt idx="689">
                  <c:v>0.84839144235197761</c:v>
                </c:pt>
                <c:pt idx="690">
                  <c:v>0.84735731048499463</c:v>
                </c:pt>
                <c:pt idx="691">
                  <c:v>0.84728836836052901</c:v>
                </c:pt>
                <c:pt idx="692">
                  <c:v>0.84721942623606294</c:v>
                </c:pt>
                <c:pt idx="693">
                  <c:v>0.84715048411159977</c:v>
                </c:pt>
                <c:pt idx="694">
                  <c:v>0.84708154198713259</c:v>
                </c:pt>
                <c:pt idx="695">
                  <c:v>0.84701259986266297</c:v>
                </c:pt>
                <c:pt idx="696">
                  <c:v>0.84597846799568865</c:v>
                </c:pt>
                <c:pt idx="697">
                  <c:v>0.84590952587122159</c:v>
                </c:pt>
                <c:pt idx="698">
                  <c:v>0.84584058374675597</c:v>
                </c:pt>
                <c:pt idx="699">
                  <c:v>0.84577164162229301</c:v>
                </c:pt>
                <c:pt idx="700">
                  <c:v>0.84570269949782595</c:v>
                </c:pt>
                <c:pt idx="701">
                  <c:v>0.84563375737336177</c:v>
                </c:pt>
                <c:pt idx="702">
                  <c:v>0.8445306833819145</c:v>
                </c:pt>
                <c:pt idx="703">
                  <c:v>0.84446174125744722</c:v>
                </c:pt>
                <c:pt idx="704">
                  <c:v>0.84439279913298348</c:v>
                </c:pt>
                <c:pt idx="705">
                  <c:v>0.84432385700852208</c:v>
                </c:pt>
                <c:pt idx="706">
                  <c:v>0.84425491488405302</c:v>
                </c:pt>
                <c:pt idx="707">
                  <c:v>0.84315184089260797</c:v>
                </c:pt>
                <c:pt idx="708">
                  <c:v>0.84308289876814202</c:v>
                </c:pt>
                <c:pt idx="709">
                  <c:v>0.84301395664367973</c:v>
                </c:pt>
                <c:pt idx="710">
                  <c:v>0.84294501451921455</c:v>
                </c:pt>
                <c:pt idx="711">
                  <c:v>0.84287607239474827</c:v>
                </c:pt>
                <c:pt idx="712">
                  <c:v>0.84177299840330178</c:v>
                </c:pt>
                <c:pt idx="713">
                  <c:v>0.84170405627883904</c:v>
                </c:pt>
                <c:pt idx="714">
                  <c:v>0.84163511415437309</c:v>
                </c:pt>
                <c:pt idx="715">
                  <c:v>0.84156617202990358</c:v>
                </c:pt>
                <c:pt idx="716">
                  <c:v>0.84149722990543896</c:v>
                </c:pt>
                <c:pt idx="717">
                  <c:v>0.84039415591399302</c:v>
                </c:pt>
                <c:pt idx="718">
                  <c:v>0.84032521378953073</c:v>
                </c:pt>
                <c:pt idx="719">
                  <c:v>0.840256271665063</c:v>
                </c:pt>
                <c:pt idx="720">
                  <c:v>0.84018732954059705</c:v>
                </c:pt>
                <c:pt idx="721">
                  <c:v>0.84011838741613198</c:v>
                </c:pt>
                <c:pt idx="722">
                  <c:v>0.83901531342468838</c:v>
                </c:pt>
                <c:pt idx="723">
                  <c:v>0.83894637130022098</c:v>
                </c:pt>
                <c:pt idx="724">
                  <c:v>0.83887742917575603</c:v>
                </c:pt>
                <c:pt idx="725">
                  <c:v>0.83880848705129063</c:v>
                </c:pt>
                <c:pt idx="726">
                  <c:v>0.83873954492682501</c:v>
                </c:pt>
                <c:pt idx="727">
                  <c:v>0.83867060280236005</c:v>
                </c:pt>
                <c:pt idx="728">
                  <c:v>0.83763647093537963</c:v>
                </c:pt>
                <c:pt idx="729">
                  <c:v>0.83756752881091079</c:v>
                </c:pt>
                <c:pt idx="730">
                  <c:v>0.83749858668644905</c:v>
                </c:pt>
                <c:pt idx="731">
                  <c:v>0.83742964456198365</c:v>
                </c:pt>
                <c:pt idx="732">
                  <c:v>0.83736070243751803</c:v>
                </c:pt>
                <c:pt idx="733">
                  <c:v>0.83729176031305264</c:v>
                </c:pt>
                <c:pt idx="734">
                  <c:v>0.83618868632160703</c:v>
                </c:pt>
                <c:pt idx="735">
                  <c:v>0.83611974419714197</c:v>
                </c:pt>
                <c:pt idx="736">
                  <c:v>0.83605080207267801</c:v>
                </c:pt>
                <c:pt idx="737">
                  <c:v>0.83598185994821095</c:v>
                </c:pt>
                <c:pt idx="738">
                  <c:v>0.83591291782374499</c:v>
                </c:pt>
                <c:pt idx="739">
                  <c:v>0.83480984383229995</c:v>
                </c:pt>
                <c:pt idx="740">
                  <c:v>0.83474090170783399</c:v>
                </c:pt>
                <c:pt idx="741">
                  <c:v>0.83467195958337237</c:v>
                </c:pt>
                <c:pt idx="742">
                  <c:v>0.83460301745890708</c:v>
                </c:pt>
                <c:pt idx="743">
                  <c:v>0.83453407533443802</c:v>
                </c:pt>
                <c:pt idx="744">
                  <c:v>0.83343100134299297</c:v>
                </c:pt>
                <c:pt idx="745">
                  <c:v>0.83336205921852702</c:v>
                </c:pt>
                <c:pt idx="746">
                  <c:v>0.83329311709406195</c:v>
                </c:pt>
                <c:pt idx="747">
                  <c:v>0.83322417496959877</c:v>
                </c:pt>
                <c:pt idx="748">
                  <c:v>0.83315523284513326</c:v>
                </c:pt>
                <c:pt idx="749">
                  <c:v>0.832052158853686</c:v>
                </c:pt>
                <c:pt idx="750">
                  <c:v>0.83198321672922004</c:v>
                </c:pt>
                <c:pt idx="751">
                  <c:v>0.83191427460475564</c:v>
                </c:pt>
                <c:pt idx="752">
                  <c:v>0.83184533248029402</c:v>
                </c:pt>
                <c:pt idx="753">
                  <c:v>0.83177639035582462</c:v>
                </c:pt>
                <c:pt idx="754">
                  <c:v>0.83067331636438302</c:v>
                </c:pt>
                <c:pt idx="755">
                  <c:v>0.83060437423991362</c:v>
                </c:pt>
                <c:pt idx="756">
                  <c:v>0.83053543211545</c:v>
                </c:pt>
                <c:pt idx="757">
                  <c:v>0.83046648999098027</c:v>
                </c:pt>
                <c:pt idx="758">
                  <c:v>0.83039754786651698</c:v>
                </c:pt>
                <c:pt idx="759">
                  <c:v>0.83032860574205158</c:v>
                </c:pt>
                <c:pt idx="760">
                  <c:v>0.82929447387507338</c:v>
                </c:pt>
                <c:pt idx="761">
                  <c:v>0.82922553175060598</c:v>
                </c:pt>
                <c:pt idx="762">
                  <c:v>0.82915658962614058</c:v>
                </c:pt>
                <c:pt idx="763">
                  <c:v>0.82908764750167563</c:v>
                </c:pt>
                <c:pt idx="764">
                  <c:v>0.82901870537720956</c:v>
                </c:pt>
                <c:pt idx="765">
                  <c:v>0.82894976325274505</c:v>
                </c:pt>
                <c:pt idx="766">
                  <c:v>0.82784668926129901</c:v>
                </c:pt>
                <c:pt idx="767">
                  <c:v>0.82777774713683405</c:v>
                </c:pt>
                <c:pt idx="768">
                  <c:v>0.82770880501236799</c:v>
                </c:pt>
                <c:pt idx="769">
                  <c:v>0.82763986288790303</c:v>
                </c:pt>
                <c:pt idx="770">
                  <c:v>0.82757092076343797</c:v>
                </c:pt>
                <c:pt idx="771">
                  <c:v>0.82646784677199159</c:v>
                </c:pt>
                <c:pt idx="772">
                  <c:v>0.82639890464752763</c:v>
                </c:pt>
                <c:pt idx="773">
                  <c:v>0.82632996252306301</c:v>
                </c:pt>
                <c:pt idx="774">
                  <c:v>0.82626102039859872</c:v>
                </c:pt>
                <c:pt idx="775">
                  <c:v>0.82619207827413277</c:v>
                </c:pt>
                <c:pt idx="776">
                  <c:v>0.82508900428268495</c:v>
                </c:pt>
                <c:pt idx="777">
                  <c:v>0.82502006215822177</c:v>
                </c:pt>
                <c:pt idx="778">
                  <c:v>0.82495112003375404</c:v>
                </c:pt>
                <c:pt idx="779">
                  <c:v>0.82488217790928897</c:v>
                </c:pt>
                <c:pt idx="780">
                  <c:v>0.82481323578482402</c:v>
                </c:pt>
                <c:pt idx="781">
                  <c:v>0.82371016179337797</c:v>
                </c:pt>
                <c:pt idx="782">
                  <c:v>0.82364121966891601</c:v>
                </c:pt>
                <c:pt idx="783">
                  <c:v>0.82357227754444695</c:v>
                </c:pt>
                <c:pt idx="784">
                  <c:v>0.823503335419982</c:v>
                </c:pt>
                <c:pt idx="785">
                  <c:v>0.82343439329551704</c:v>
                </c:pt>
                <c:pt idx="786">
                  <c:v>0.82233131930407277</c:v>
                </c:pt>
                <c:pt idx="787">
                  <c:v>0.82226237717960449</c:v>
                </c:pt>
                <c:pt idx="788">
                  <c:v>0.82219343505514064</c:v>
                </c:pt>
                <c:pt idx="789">
                  <c:v>0.82212449293067702</c:v>
                </c:pt>
                <c:pt idx="790">
                  <c:v>0.82205555080620896</c:v>
                </c:pt>
                <c:pt idx="791">
                  <c:v>0.82088353469029862</c:v>
                </c:pt>
                <c:pt idx="792">
                  <c:v>0.820814592565835</c:v>
                </c:pt>
                <c:pt idx="793">
                  <c:v>0.8207456504413706</c:v>
                </c:pt>
                <c:pt idx="794">
                  <c:v>0.82067670831690198</c:v>
                </c:pt>
                <c:pt idx="795">
                  <c:v>0.82060776619243703</c:v>
                </c:pt>
                <c:pt idx="796">
                  <c:v>0.81950469220099165</c:v>
                </c:pt>
                <c:pt idx="797">
                  <c:v>0.81943575007652603</c:v>
                </c:pt>
                <c:pt idx="798">
                  <c:v>0.81936680795205763</c:v>
                </c:pt>
                <c:pt idx="799">
                  <c:v>0.81929786582759501</c:v>
                </c:pt>
                <c:pt idx="800">
                  <c:v>0.81922892370313005</c:v>
                </c:pt>
                <c:pt idx="801">
                  <c:v>0.81812584971168401</c:v>
                </c:pt>
                <c:pt idx="802">
                  <c:v>0.8180569075872185</c:v>
                </c:pt>
                <c:pt idx="803">
                  <c:v>0.81798796546275099</c:v>
                </c:pt>
                <c:pt idx="804">
                  <c:v>0.81791902333829025</c:v>
                </c:pt>
                <c:pt idx="805">
                  <c:v>0.81785008121382363</c:v>
                </c:pt>
                <c:pt idx="806">
                  <c:v>0.81674700722237925</c:v>
                </c:pt>
                <c:pt idx="807">
                  <c:v>0.81667806509791196</c:v>
                </c:pt>
                <c:pt idx="808">
                  <c:v>0.81660912297344801</c:v>
                </c:pt>
                <c:pt idx="809">
                  <c:v>0.8165401808489805</c:v>
                </c:pt>
                <c:pt idx="810">
                  <c:v>0.81647123872451777</c:v>
                </c:pt>
                <c:pt idx="811">
                  <c:v>0.8153681647330675</c:v>
                </c:pt>
                <c:pt idx="812">
                  <c:v>0.81529922260860843</c:v>
                </c:pt>
                <c:pt idx="813">
                  <c:v>0.81523028048413904</c:v>
                </c:pt>
                <c:pt idx="814">
                  <c:v>0.81516133835967464</c:v>
                </c:pt>
                <c:pt idx="815">
                  <c:v>0.81509239623520902</c:v>
                </c:pt>
                <c:pt idx="816">
                  <c:v>0.81398932224376364</c:v>
                </c:pt>
                <c:pt idx="817">
                  <c:v>0.81392038011929801</c:v>
                </c:pt>
                <c:pt idx="818">
                  <c:v>0.81385143799483473</c:v>
                </c:pt>
                <c:pt idx="819">
                  <c:v>0.81378249587036522</c:v>
                </c:pt>
                <c:pt idx="820">
                  <c:v>0.81371355374590149</c:v>
                </c:pt>
                <c:pt idx="821">
                  <c:v>0.81254153762999326</c:v>
                </c:pt>
                <c:pt idx="822">
                  <c:v>0.81247259550552497</c:v>
                </c:pt>
                <c:pt idx="823">
                  <c:v>0.81240365338106002</c:v>
                </c:pt>
                <c:pt idx="824">
                  <c:v>0.81233471125659462</c:v>
                </c:pt>
                <c:pt idx="825">
                  <c:v>0.81116269514068251</c:v>
                </c:pt>
                <c:pt idx="826">
                  <c:v>0.811093753016218</c:v>
                </c:pt>
                <c:pt idx="827">
                  <c:v>0.81102481089175305</c:v>
                </c:pt>
                <c:pt idx="828">
                  <c:v>0.81095586876728698</c:v>
                </c:pt>
                <c:pt idx="829">
                  <c:v>0.81088692664282203</c:v>
                </c:pt>
                <c:pt idx="830">
                  <c:v>0.80978385265137909</c:v>
                </c:pt>
                <c:pt idx="831">
                  <c:v>0.80971491052691102</c:v>
                </c:pt>
                <c:pt idx="832">
                  <c:v>0.80964596840244663</c:v>
                </c:pt>
                <c:pt idx="833">
                  <c:v>0.80957702627798001</c:v>
                </c:pt>
                <c:pt idx="834">
                  <c:v>0.80950808415351505</c:v>
                </c:pt>
                <c:pt idx="835">
                  <c:v>0.808405010162069</c:v>
                </c:pt>
                <c:pt idx="836">
                  <c:v>0.80833606803760127</c:v>
                </c:pt>
                <c:pt idx="837">
                  <c:v>0.80826712591313699</c:v>
                </c:pt>
                <c:pt idx="838">
                  <c:v>0.80819818378867303</c:v>
                </c:pt>
                <c:pt idx="839">
                  <c:v>0.80812924166420863</c:v>
                </c:pt>
                <c:pt idx="840">
                  <c:v>0.80702616767276159</c:v>
                </c:pt>
                <c:pt idx="841">
                  <c:v>0.80695722554829763</c:v>
                </c:pt>
                <c:pt idx="842">
                  <c:v>0.80688828342383401</c:v>
                </c:pt>
                <c:pt idx="843">
                  <c:v>0.80681934129936606</c:v>
                </c:pt>
                <c:pt idx="844">
                  <c:v>0.80675039917490099</c:v>
                </c:pt>
                <c:pt idx="845">
                  <c:v>0.80564732518345505</c:v>
                </c:pt>
                <c:pt idx="846">
                  <c:v>0.80557838305898999</c:v>
                </c:pt>
                <c:pt idx="847">
                  <c:v>0.80550944093452403</c:v>
                </c:pt>
                <c:pt idx="848">
                  <c:v>0.80544049881005897</c:v>
                </c:pt>
                <c:pt idx="849">
                  <c:v>0.80537155668559801</c:v>
                </c:pt>
                <c:pt idx="850">
                  <c:v>0.80419954056968501</c:v>
                </c:pt>
                <c:pt idx="851">
                  <c:v>0.8041305984452165</c:v>
                </c:pt>
                <c:pt idx="852">
                  <c:v>0.80406165632075377</c:v>
                </c:pt>
                <c:pt idx="853">
                  <c:v>0.80399271419628704</c:v>
                </c:pt>
                <c:pt idx="854">
                  <c:v>0.80282069808037826</c:v>
                </c:pt>
                <c:pt idx="855">
                  <c:v>0.80275175595590997</c:v>
                </c:pt>
                <c:pt idx="856">
                  <c:v>0.80268281383144502</c:v>
                </c:pt>
                <c:pt idx="857">
                  <c:v>0.80261387170697951</c:v>
                </c:pt>
                <c:pt idx="858">
                  <c:v>0.802544929582514</c:v>
                </c:pt>
                <c:pt idx="859">
                  <c:v>0.80144185559106895</c:v>
                </c:pt>
                <c:pt idx="860">
                  <c:v>0.801372913466603</c:v>
                </c:pt>
                <c:pt idx="861">
                  <c:v>0.80130397134213749</c:v>
                </c:pt>
                <c:pt idx="862">
                  <c:v>0.80123502921767198</c:v>
                </c:pt>
                <c:pt idx="863">
                  <c:v>0.80116608709320658</c:v>
                </c:pt>
                <c:pt idx="864">
                  <c:v>0.80006301310176098</c:v>
                </c:pt>
                <c:pt idx="865">
                  <c:v>0.79999407097729602</c:v>
                </c:pt>
                <c:pt idx="866">
                  <c:v>0.79992512885283096</c:v>
                </c:pt>
                <c:pt idx="867">
                  <c:v>0.79985618672836456</c:v>
                </c:pt>
                <c:pt idx="868">
                  <c:v>0.79978724460390005</c:v>
                </c:pt>
                <c:pt idx="869">
                  <c:v>0.798684170612454</c:v>
                </c:pt>
                <c:pt idx="870">
                  <c:v>0.79861522848798905</c:v>
                </c:pt>
                <c:pt idx="871">
                  <c:v>0.79854628636352465</c:v>
                </c:pt>
                <c:pt idx="872">
                  <c:v>0.79847734423905758</c:v>
                </c:pt>
                <c:pt idx="873">
                  <c:v>0.79840840211459574</c:v>
                </c:pt>
                <c:pt idx="874">
                  <c:v>0.79730532812314703</c:v>
                </c:pt>
                <c:pt idx="875">
                  <c:v>0.79723638599867963</c:v>
                </c:pt>
                <c:pt idx="876">
                  <c:v>0.79716744387421656</c:v>
                </c:pt>
                <c:pt idx="877">
                  <c:v>0.7970985017497505</c:v>
                </c:pt>
                <c:pt idx="878">
                  <c:v>0.79702955962528665</c:v>
                </c:pt>
                <c:pt idx="879">
                  <c:v>0.79585754350937565</c:v>
                </c:pt>
                <c:pt idx="880">
                  <c:v>0.79578860138490903</c:v>
                </c:pt>
                <c:pt idx="881">
                  <c:v>0.79571965926044463</c:v>
                </c:pt>
                <c:pt idx="882">
                  <c:v>0.79565071713598101</c:v>
                </c:pt>
                <c:pt idx="883">
                  <c:v>0.79447870102006757</c:v>
                </c:pt>
                <c:pt idx="884">
                  <c:v>0.7944097588956015</c:v>
                </c:pt>
                <c:pt idx="885">
                  <c:v>0.79434081677113877</c:v>
                </c:pt>
                <c:pt idx="886">
                  <c:v>0.79427187464667426</c:v>
                </c:pt>
                <c:pt idx="887">
                  <c:v>0.79309985853076326</c:v>
                </c:pt>
                <c:pt idx="888">
                  <c:v>0.79303091640629564</c:v>
                </c:pt>
                <c:pt idx="889">
                  <c:v>0.79296197428183002</c:v>
                </c:pt>
                <c:pt idx="890">
                  <c:v>0.79289303215736495</c:v>
                </c:pt>
                <c:pt idx="891">
                  <c:v>0.7928240900329</c:v>
                </c:pt>
                <c:pt idx="892">
                  <c:v>0.79172101604145673</c:v>
                </c:pt>
                <c:pt idx="893">
                  <c:v>0.791652073916988</c:v>
                </c:pt>
                <c:pt idx="894">
                  <c:v>0.79158313179252027</c:v>
                </c:pt>
                <c:pt idx="895">
                  <c:v>0.79151418966805598</c:v>
                </c:pt>
                <c:pt idx="896">
                  <c:v>0.79144524754359602</c:v>
                </c:pt>
                <c:pt idx="897">
                  <c:v>0.79034217355214598</c:v>
                </c:pt>
                <c:pt idx="898">
                  <c:v>0.79027323142768102</c:v>
                </c:pt>
                <c:pt idx="899">
                  <c:v>0.79020428930321596</c:v>
                </c:pt>
                <c:pt idx="900">
                  <c:v>0.790135347178751</c:v>
                </c:pt>
                <c:pt idx="901">
                  <c:v>0.79006640505428449</c:v>
                </c:pt>
                <c:pt idx="902">
                  <c:v>0.78896333106283856</c:v>
                </c:pt>
                <c:pt idx="903">
                  <c:v>0.78889438893837405</c:v>
                </c:pt>
                <c:pt idx="904">
                  <c:v>0.78882544681390965</c:v>
                </c:pt>
                <c:pt idx="905">
                  <c:v>0.78875650468944303</c:v>
                </c:pt>
                <c:pt idx="906">
                  <c:v>0.78868756256497863</c:v>
                </c:pt>
                <c:pt idx="907">
                  <c:v>0.78751554644906696</c:v>
                </c:pt>
                <c:pt idx="908">
                  <c:v>0.78744660432460201</c:v>
                </c:pt>
                <c:pt idx="909">
                  <c:v>0.78737766220013605</c:v>
                </c:pt>
                <c:pt idx="910">
                  <c:v>0.78730872007567099</c:v>
                </c:pt>
                <c:pt idx="911">
                  <c:v>0.78613670395975799</c:v>
                </c:pt>
                <c:pt idx="912">
                  <c:v>0.78606776183529237</c:v>
                </c:pt>
                <c:pt idx="913">
                  <c:v>0.78599881971082963</c:v>
                </c:pt>
                <c:pt idx="914">
                  <c:v>0.78592987758636601</c:v>
                </c:pt>
                <c:pt idx="915">
                  <c:v>0.78475786147045301</c:v>
                </c:pt>
                <c:pt idx="916">
                  <c:v>0.78468891934598795</c:v>
                </c:pt>
                <c:pt idx="917">
                  <c:v>0.78461997722152377</c:v>
                </c:pt>
                <c:pt idx="918">
                  <c:v>0.78455103509705659</c:v>
                </c:pt>
                <c:pt idx="919">
                  <c:v>0.78448209297259097</c:v>
                </c:pt>
                <c:pt idx="920">
                  <c:v>0.78337901898114604</c:v>
                </c:pt>
                <c:pt idx="921">
                  <c:v>0.78331007685667997</c:v>
                </c:pt>
                <c:pt idx="922">
                  <c:v>0.78324113473221457</c:v>
                </c:pt>
                <c:pt idx="923">
                  <c:v>0.78317219260774951</c:v>
                </c:pt>
                <c:pt idx="924">
                  <c:v>0.78310325048328577</c:v>
                </c:pt>
                <c:pt idx="925">
                  <c:v>0.78200017649183895</c:v>
                </c:pt>
                <c:pt idx="926">
                  <c:v>0.78193123436737477</c:v>
                </c:pt>
                <c:pt idx="927">
                  <c:v>0.78186229224290749</c:v>
                </c:pt>
                <c:pt idx="928">
                  <c:v>0.78179335011844364</c:v>
                </c:pt>
                <c:pt idx="929">
                  <c:v>0.78172440799397902</c:v>
                </c:pt>
                <c:pt idx="930">
                  <c:v>0.78062133400253264</c:v>
                </c:pt>
                <c:pt idx="931">
                  <c:v>0.78055239187806325</c:v>
                </c:pt>
                <c:pt idx="932">
                  <c:v>0.78048344975359996</c:v>
                </c:pt>
                <c:pt idx="933">
                  <c:v>0.780414507629136</c:v>
                </c:pt>
                <c:pt idx="934">
                  <c:v>0.78034556550467005</c:v>
                </c:pt>
                <c:pt idx="935">
                  <c:v>0.77917354938875893</c:v>
                </c:pt>
                <c:pt idx="936">
                  <c:v>0.7791046072642972</c:v>
                </c:pt>
                <c:pt idx="937">
                  <c:v>0.77903566513983113</c:v>
                </c:pt>
                <c:pt idx="938">
                  <c:v>0.77896672301536252</c:v>
                </c:pt>
                <c:pt idx="939">
                  <c:v>0.77779470689945462</c:v>
                </c:pt>
                <c:pt idx="940">
                  <c:v>0.77772576477498889</c:v>
                </c:pt>
                <c:pt idx="941">
                  <c:v>0.77765682265052505</c:v>
                </c:pt>
                <c:pt idx="942">
                  <c:v>0.77758788052605587</c:v>
                </c:pt>
                <c:pt idx="943">
                  <c:v>0.77641586441014565</c:v>
                </c:pt>
                <c:pt idx="944">
                  <c:v>0.77634692228568214</c:v>
                </c:pt>
                <c:pt idx="945">
                  <c:v>0.77627798016121352</c:v>
                </c:pt>
                <c:pt idx="946">
                  <c:v>0.7762090380367509</c:v>
                </c:pt>
                <c:pt idx="947">
                  <c:v>0.7750370219208379</c:v>
                </c:pt>
                <c:pt idx="948">
                  <c:v>0.77496807979637294</c:v>
                </c:pt>
                <c:pt idx="949">
                  <c:v>0.77489913767191043</c:v>
                </c:pt>
                <c:pt idx="950">
                  <c:v>0.77483019554744192</c:v>
                </c:pt>
                <c:pt idx="951">
                  <c:v>0.77476125342297986</c:v>
                </c:pt>
                <c:pt idx="952">
                  <c:v>0.77365817943153314</c:v>
                </c:pt>
                <c:pt idx="953">
                  <c:v>0.77358923730706664</c:v>
                </c:pt>
                <c:pt idx="954">
                  <c:v>0.77352029518260002</c:v>
                </c:pt>
                <c:pt idx="955">
                  <c:v>0.7734513530581375</c:v>
                </c:pt>
                <c:pt idx="956">
                  <c:v>0.77338241093366888</c:v>
                </c:pt>
                <c:pt idx="957">
                  <c:v>0.77331346880920337</c:v>
                </c:pt>
                <c:pt idx="958">
                  <c:v>0.77324452668474186</c:v>
                </c:pt>
                <c:pt idx="959">
                  <c:v>0.77317558456027491</c:v>
                </c:pt>
                <c:pt idx="960">
                  <c:v>0.77310664243581051</c:v>
                </c:pt>
                <c:pt idx="961">
                  <c:v>0.77303770031134289</c:v>
                </c:pt>
                <c:pt idx="962">
                  <c:v>0.77296875818687916</c:v>
                </c:pt>
                <c:pt idx="963">
                  <c:v>0.77289981606241709</c:v>
                </c:pt>
                <c:pt idx="964">
                  <c:v>0.77283087393794692</c:v>
                </c:pt>
                <c:pt idx="965">
                  <c:v>0.77227933694222384</c:v>
                </c:pt>
                <c:pt idx="966">
                  <c:v>0.77221039481775711</c:v>
                </c:pt>
                <c:pt idx="967">
                  <c:v>0.77214145269329892</c:v>
                </c:pt>
                <c:pt idx="968">
                  <c:v>0.77207251056883086</c:v>
                </c:pt>
                <c:pt idx="969">
                  <c:v>0.77200356844436291</c:v>
                </c:pt>
                <c:pt idx="970">
                  <c:v>0.77193462631990084</c:v>
                </c:pt>
                <c:pt idx="971">
                  <c:v>0.77186568419543378</c:v>
                </c:pt>
                <c:pt idx="972">
                  <c:v>0.77179674207096594</c:v>
                </c:pt>
                <c:pt idx="973">
                  <c:v>0.77172779994650165</c:v>
                </c:pt>
                <c:pt idx="974">
                  <c:v>0.77165885782203814</c:v>
                </c:pt>
                <c:pt idx="975">
                  <c:v>0.77158991569757263</c:v>
                </c:pt>
                <c:pt idx="976">
                  <c:v>0.77152097357310856</c:v>
                </c:pt>
                <c:pt idx="977">
                  <c:v>0.77145203144863994</c:v>
                </c:pt>
                <c:pt idx="978">
                  <c:v>0.7708315523284559</c:v>
                </c:pt>
                <c:pt idx="979">
                  <c:v>0.77076261020398851</c:v>
                </c:pt>
                <c:pt idx="980">
                  <c:v>0.77069366807952444</c:v>
                </c:pt>
                <c:pt idx="981">
                  <c:v>0.77062472595505493</c:v>
                </c:pt>
                <c:pt idx="982">
                  <c:v>0.77055578383059065</c:v>
                </c:pt>
                <c:pt idx="983">
                  <c:v>0.77048684170612447</c:v>
                </c:pt>
                <c:pt idx="984">
                  <c:v>0.77041789958165852</c:v>
                </c:pt>
                <c:pt idx="985">
                  <c:v>0.77034895745719756</c:v>
                </c:pt>
                <c:pt idx="986">
                  <c:v>0.77028001533272894</c:v>
                </c:pt>
                <c:pt idx="987">
                  <c:v>0.77021107320826365</c:v>
                </c:pt>
                <c:pt idx="988">
                  <c:v>0.77014213108380014</c:v>
                </c:pt>
                <c:pt idx="989">
                  <c:v>0.77007318895933186</c:v>
                </c:pt>
                <c:pt idx="990">
                  <c:v>0.76945270983914349</c:v>
                </c:pt>
                <c:pt idx="991">
                  <c:v>0.76938376771467898</c:v>
                </c:pt>
                <c:pt idx="992">
                  <c:v>0.76931482559021402</c:v>
                </c:pt>
                <c:pt idx="993">
                  <c:v>0.76924588346575073</c:v>
                </c:pt>
                <c:pt idx="994">
                  <c:v>0.769176941341283</c:v>
                </c:pt>
                <c:pt idx="995">
                  <c:v>0.76910799921681805</c:v>
                </c:pt>
                <c:pt idx="996">
                  <c:v>0.76903905709235265</c:v>
                </c:pt>
                <c:pt idx="997">
                  <c:v>0.76897011496788925</c:v>
                </c:pt>
                <c:pt idx="998">
                  <c:v>0.76890117284342374</c:v>
                </c:pt>
                <c:pt idx="999">
                  <c:v>0.76883223071895601</c:v>
                </c:pt>
                <c:pt idx="1000">
                  <c:v>0.76876328859449361</c:v>
                </c:pt>
                <c:pt idx="1001">
                  <c:v>0.76869434647002854</c:v>
                </c:pt>
                <c:pt idx="1002">
                  <c:v>0.76807386734983973</c:v>
                </c:pt>
                <c:pt idx="1003">
                  <c:v>0.768004925225374</c:v>
                </c:pt>
                <c:pt idx="1004">
                  <c:v>0.76793598310090705</c:v>
                </c:pt>
                <c:pt idx="1005">
                  <c:v>0.76786704097644098</c:v>
                </c:pt>
                <c:pt idx="1006">
                  <c:v>0.76779809885197825</c:v>
                </c:pt>
                <c:pt idx="1007">
                  <c:v>0.76772915672751274</c:v>
                </c:pt>
                <c:pt idx="1008">
                  <c:v>0.7676602146030489</c:v>
                </c:pt>
                <c:pt idx="1009">
                  <c:v>0.76759127247858594</c:v>
                </c:pt>
                <c:pt idx="1010">
                  <c:v>0.76752233035411577</c:v>
                </c:pt>
                <c:pt idx="1011">
                  <c:v>0.76745338822964859</c:v>
                </c:pt>
                <c:pt idx="1012">
                  <c:v>0.76738444610518708</c:v>
                </c:pt>
                <c:pt idx="1013">
                  <c:v>0.76731550398071802</c:v>
                </c:pt>
                <c:pt idx="1014">
                  <c:v>0.76724656185625051</c:v>
                </c:pt>
                <c:pt idx="1015">
                  <c:v>0.7666950248605332</c:v>
                </c:pt>
                <c:pt idx="1016">
                  <c:v>0.76662608273606503</c:v>
                </c:pt>
                <c:pt idx="1017">
                  <c:v>0.76655714061160007</c:v>
                </c:pt>
                <c:pt idx="1018">
                  <c:v>0.76648819848713401</c:v>
                </c:pt>
                <c:pt idx="1019">
                  <c:v>0.76641925636266905</c:v>
                </c:pt>
                <c:pt idx="1020">
                  <c:v>0.76635031423820477</c:v>
                </c:pt>
                <c:pt idx="1021">
                  <c:v>0.76628137211374026</c:v>
                </c:pt>
                <c:pt idx="1022">
                  <c:v>0.76621242998927297</c:v>
                </c:pt>
                <c:pt idx="1023">
                  <c:v>0.76614348786480901</c:v>
                </c:pt>
                <c:pt idx="1024">
                  <c:v>0.76607454574034151</c:v>
                </c:pt>
                <c:pt idx="1025">
                  <c:v>0.76600560361588133</c:v>
                </c:pt>
                <c:pt idx="1026">
                  <c:v>0.76593666149141104</c:v>
                </c:pt>
                <c:pt idx="1027">
                  <c:v>0.76586771936694598</c:v>
                </c:pt>
                <c:pt idx="1028">
                  <c:v>0.76531618237122256</c:v>
                </c:pt>
                <c:pt idx="1029">
                  <c:v>0.76524724024675805</c:v>
                </c:pt>
                <c:pt idx="1030">
                  <c:v>0.76517829812229265</c:v>
                </c:pt>
                <c:pt idx="1031">
                  <c:v>0.76510935599782703</c:v>
                </c:pt>
                <c:pt idx="1032">
                  <c:v>0.76504041387336508</c:v>
                </c:pt>
                <c:pt idx="1033">
                  <c:v>0.76497147174890001</c:v>
                </c:pt>
                <c:pt idx="1034">
                  <c:v>0.76490252962443095</c:v>
                </c:pt>
                <c:pt idx="1035">
                  <c:v>0.76483358749996599</c:v>
                </c:pt>
                <c:pt idx="1036">
                  <c:v>0.76476464537550226</c:v>
                </c:pt>
                <c:pt idx="1037">
                  <c:v>0.76469570325103808</c:v>
                </c:pt>
                <c:pt idx="1038">
                  <c:v>0.76462676112657202</c:v>
                </c:pt>
                <c:pt idx="1039">
                  <c:v>0.76455781900210462</c:v>
                </c:pt>
                <c:pt idx="1040">
                  <c:v>0.764488876877639</c:v>
                </c:pt>
                <c:pt idx="1041">
                  <c:v>0.76393733988191559</c:v>
                </c:pt>
                <c:pt idx="1042">
                  <c:v>0.76386839775745097</c:v>
                </c:pt>
                <c:pt idx="1043">
                  <c:v>0.76379945563298901</c:v>
                </c:pt>
                <c:pt idx="1044">
                  <c:v>0.7637305135085245</c:v>
                </c:pt>
                <c:pt idx="1045">
                  <c:v>0.76366157138405677</c:v>
                </c:pt>
                <c:pt idx="1046">
                  <c:v>0.76359262925959126</c:v>
                </c:pt>
                <c:pt idx="1047">
                  <c:v>0.76352368713512464</c:v>
                </c:pt>
                <c:pt idx="1048">
                  <c:v>0.76345474501065858</c:v>
                </c:pt>
                <c:pt idx="1049">
                  <c:v>0.76338580288619573</c:v>
                </c:pt>
                <c:pt idx="1050">
                  <c:v>0.76331686076172756</c:v>
                </c:pt>
                <c:pt idx="1051">
                  <c:v>0.76324791863726205</c:v>
                </c:pt>
                <c:pt idx="1052">
                  <c:v>0.7631789765128002</c:v>
                </c:pt>
                <c:pt idx="1053">
                  <c:v>0.76311003438833425</c:v>
                </c:pt>
                <c:pt idx="1054">
                  <c:v>0.76248955526814577</c:v>
                </c:pt>
                <c:pt idx="1055">
                  <c:v>0.76242061314368215</c:v>
                </c:pt>
                <c:pt idx="1056">
                  <c:v>0.76235167101921364</c:v>
                </c:pt>
                <c:pt idx="1057">
                  <c:v>0.76228272889474757</c:v>
                </c:pt>
                <c:pt idx="1058">
                  <c:v>0.76221378677028151</c:v>
                </c:pt>
                <c:pt idx="1059">
                  <c:v>0.76214484464582055</c:v>
                </c:pt>
                <c:pt idx="1060">
                  <c:v>0.76207590252135426</c:v>
                </c:pt>
                <c:pt idx="1061">
                  <c:v>0.76200696039688665</c:v>
                </c:pt>
                <c:pt idx="1062">
                  <c:v>0.76193801827242325</c:v>
                </c:pt>
                <c:pt idx="1063">
                  <c:v>0.76186907614795563</c:v>
                </c:pt>
                <c:pt idx="1064">
                  <c:v>0.76180013402349389</c:v>
                </c:pt>
                <c:pt idx="1065">
                  <c:v>0.76173119189902505</c:v>
                </c:pt>
                <c:pt idx="1066">
                  <c:v>0.76111071277883902</c:v>
                </c:pt>
                <c:pt idx="1067">
                  <c:v>0.7610417706543755</c:v>
                </c:pt>
                <c:pt idx="1068">
                  <c:v>0.76097282852990777</c:v>
                </c:pt>
                <c:pt idx="1069">
                  <c:v>0.76090388640544326</c:v>
                </c:pt>
                <c:pt idx="1070">
                  <c:v>0.76083494428097564</c:v>
                </c:pt>
                <c:pt idx="1071">
                  <c:v>0.76076600215651224</c:v>
                </c:pt>
                <c:pt idx="1072">
                  <c:v>0.76069706003204463</c:v>
                </c:pt>
                <c:pt idx="1073">
                  <c:v>0.76062811790758289</c:v>
                </c:pt>
                <c:pt idx="1074">
                  <c:v>0.76055917578311405</c:v>
                </c:pt>
                <c:pt idx="1075">
                  <c:v>0.7604902336586512</c:v>
                </c:pt>
                <c:pt idx="1076">
                  <c:v>0.76042129153418703</c:v>
                </c:pt>
                <c:pt idx="1077">
                  <c:v>0.76035234940971796</c:v>
                </c:pt>
                <c:pt idx="1078">
                  <c:v>0.75973187028953304</c:v>
                </c:pt>
                <c:pt idx="1079">
                  <c:v>0.75966292816506398</c:v>
                </c:pt>
                <c:pt idx="1080">
                  <c:v>0.75959398604060002</c:v>
                </c:pt>
                <c:pt idx="1081">
                  <c:v>0.75952504391613362</c:v>
                </c:pt>
                <c:pt idx="1082">
                  <c:v>0.75945610179166478</c:v>
                </c:pt>
                <c:pt idx="1083">
                  <c:v>0.75938715966720249</c:v>
                </c:pt>
                <c:pt idx="1084">
                  <c:v>0.75931821754273765</c:v>
                </c:pt>
                <c:pt idx="1085">
                  <c:v>0.75924927541827603</c:v>
                </c:pt>
                <c:pt idx="1086">
                  <c:v>0.75918033329380974</c:v>
                </c:pt>
                <c:pt idx="1087">
                  <c:v>0.75911139116934101</c:v>
                </c:pt>
                <c:pt idx="1088">
                  <c:v>0.75904244904487861</c:v>
                </c:pt>
                <c:pt idx="1089">
                  <c:v>0.75897350692041177</c:v>
                </c:pt>
                <c:pt idx="1090">
                  <c:v>0.75890456479594459</c:v>
                </c:pt>
                <c:pt idx="1091">
                  <c:v>0.75835302780022196</c:v>
                </c:pt>
                <c:pt idx="1092">
                  <c:v>0.758284085675757</c:v>
                </c:pt>
                <c:pt idx="1093">
                  <c:v>0.75821514355129205</c:v>
                </c:pt>
                <c:pt idx="1094">
                  <c:v>0.75814620142682665</c:v>
                </c:pt>
                <c:pt idx="1095">
                  <c:v>0.75807725930236103</c:v>
                </c:pt>
                <c:pt idx="1096">
                  <c:v>0.75800831717789874</c:v>
                </c:pt>
                <c:pt idx="1097">
                  <c:v>0.75793937505343201</c:v>
                </c:pt>
                <c:pt idx="1098">
                  <c:v>0.75787043292896739</c:v>
                </c:pt>
                <c:pt idx="1099">
                  <c:v>0.75780149080450243</c:v>
                </c:pt>
                <c:pt idx="1100">
                  <c:v>0.75773254868003403</c:v>
                </c:pt>
                <c:pt idx="1101">
                  <c:v>0.75766360655557308</c:v>
                </c:pt>
                <c:pt idx="1102">
                  <c:v>0.75759466443110601</c:v>
                </c:pt>
                <c:pt idx="1103">
                  <c:v>0.75752572230663795</c:v>
                </c:pt>
                <c:pt idx="1104">
                  <c:v>0.75697418531091498</c:v>
                </c:pt>
                <c:pt idx="1105">
                  <c:v>0.75690524318645225</c:v>
                </c:pt>
                <c:pt idx="1106">
                  <c:v>0.75683630106198496</c:v>
                </c:pt>
                <c:pt idx="1107">
                  <c:v>0.75676735893751901</c:v>
                </c:pt>
                <c:pt idx="1108">
                  <c:v>0.75669841681305805</c:v>
                </c:pt>
                <c:pt idx="1109">
                  <c:v>0.75662947468859587</c:v>
                </c:pt>
                <c:pt idx="1110">
                  <c:v>0.75656053256412525</c:v>
                </c:pt>
                <c:pt idx="1111">
                  <c:v>0.75649159043965863</c:v>
                </c:pt>
                <c:pt idx="1112">
                  <c:v>0.75642264831519401</c:v>
                </c:pt>
                <c:pt idx="1113">
                  <c:v>0.75635370619072695</c:v>
                </c:pt>
                <c:pt idx="1114">
                  <c:v>0.75628476406626022</c:v>
                </c:pt>
                <c:pt idx="1115">
                  <c:v>0.75621582194179604</c:v>
                </c:pt>
                <c:pt idx="1116">
                  <c:v>0.75614687981733097</c:v>
                </c:pt>
                <c:pt idx="1117">
                  <c:v>0.75559534282160801</c:v>
                </c:pt>
                <c:pt idx="1118">
                  <c:v>0.75552640069714305</c:v>
                </c:pt>
                <c:pt idx="1119">
                  <c:v>0.75545745857267765</c:v>
                </c:pt>
                <c:pt idx="1120">
                  <c:v>0.75538851644821425</c:v>
                </c:pt>
                <c:pt idx="1121">
                  <c:v>0.75531957432374763</c:v>
                </c:pt>
                <c:pt idx="1122">
                  <c:v>0.7552506321992859</c:v>
                </c:pt>
                <c:pt idx="1123">
                  <c:v>0.75518169007481872</c:v>
                </c:pt>
                <c:pt idx="1124">
                  <c:v>0.75511274795034922</c:v>
                </c:pt>
                <c:pt idx="1125">
                  <c:v>0.75504380582588726</c:v>
                </c:pt>
                <c:pt idx="1126">
                  <c:v>0.75497486370142064</c:v>
                </c:pt>
                <c:pt idx="1127">
                  <c:v>0.75490592157695502</c:v>
                </c:pt>
                <c:pt idx="1128">
                  <c:v>0.75483697945248895</c:v>
                </c:pt>
                <c:pt idx="1129">
                  <c:v>0.75476803732802755</c:v>
                </c:pt>
                <c:pt idx="1130">
                  <c:v>0.75414755820783663</c:v>
                </c:pt>
                <c:pt idx="1131">
                  <c:v>0.75407861608337534</c:v>
                </c:pt>
                <c:pt idx="1132">
                  <c:v>0.75400967395890772</c:v>
                </c:pt>
                <c:pt idx="1133">
                  <c:v>0.75394073183444177</c:v>
                </c:pt>
                <c:pt idx="1134">
                  <c:v>0.75387178970997404</c:v>
                </c:pt>
                <c:pt idx="1135">
                  <c:v>0.75380284758551208</c:v>
                </c:pt>
                <c:pt idx="1136">
                  <c:v>0.75373390546104402</c:v>
                </c:pt>
                <c:pt idx="1137">
                  <c:v>0.75366496333658073</c:v>
                </c:pt>
                <c:pt idx="1138">
                  <c:v>0.753596021212113</c:v>
                </c:pt>
                <c:pt idx="1139">
                  <c:v>0.75352707908764749</c:v>
                </c:pt>
                <c:pt idx="1140">
                  <c:v>0.75345813696318509</c:v>
                </c:pt>
                <c:pt idx="1141">
                  <c:v>0.75338919483871702</c:v>
                </c:pt>
                <c:pt idx="1142">
                  <c:v>0.75276871571853077</c:v>
                </c:pt>
                <c:pt idx="1143">
                  <c:v>0.75269977359406715</c:v>
                </c:pt>
                <c:pt idx="1144">
                  <c:v>0.75263083146960186</c:v>
                </c:pt>
                <c:pt idx="1145">
                  <c:v>0.75256188934513302</c:v>
                </c:pt>
                <c:pt idx="1146">
                  <c:v>0.75249294722066651</c:v>
                </c:pt>
                <c:pt idx="1147">
                  <c:v>0.752424005096202</c:v>
                </c:pt>
                <c:pt idx="1148">
                  <c:v>0.75235506297173704</c:v>
                </c:pt>
                <c:pt idx="1149">
                  <c:v>0.75228612084726809</c:v>
                </c:pt>
                <c:pt idx="1150">
                  <c:v>0.75221717872280558</c:v>
                </c:pt>
                <c:pt idx="1151">
                  <c:v>0.75214823659834551</c:v>
                </c:pt>
                <c:pt idx="1152">
                  <c:v>0.75207929447388033</c:v>
                </c:pt>
                <c:pt idx="1153">
                  <c:v>0.75201035234941238</c:v>
                </c:pt>
                <c:pt idx="1154">
                  <c:v>0.75138987322922401</c:v>
                </c:pt>
                <c:pt idx="1155">
                  <c:v>0.75132093110475595</c:v>
                </c:pt>
                <c:pt idx="1156">
                  <c:v>0.751251988980291</c:v>
                </c:pt>
                <c:pt idx="1157">
                  <c:v>0.75118304685582604</c:v>
                </c:pt>
                <c:pt idx="1158">
                  <c:v>0.75111410473135798</c:v>
                </c:pt>
                <c:pt idx="1159">
                  <c:v>0.75104516260689902</c:v>
                </c:pt>
                <c:pt idx="1160">
                  <c:v>0.75097622048243062</c:v>
                </c:pt>
                <c:pt idx="1161">
                  <c:v>0.750907278357964</c:v>
                </c:pt>
                <c:pt idx="1162">
                  <c:v>0.75083833623350305</c:v>
                </c:pt>
                <c:pt idx="1163">
                  <c:v>0.75076939410903365</c:v>
                </c:pt>
                <c:pt idx="1164">
                  <c:v>0.75070045198457047</c:v>
                </c:pt>
                <c:pt idx="1165">
                  <c:v>0.75063150986010363</c:v>
                </c:pt>
                <c:pt idx="1166">
                  <c:v>0.75001103073991504</c:v>
                </c:pt>
                <c:pt idx="1167">
                  <c:v>0.74994208861544964</c:v>
                </c:pt>
                <c:pt idx="1168">
                  <c:v>0.74987314649098602</c:v>
                </c:pt>
                <c:pt idx="1169">
                  <c:v>0.74980420436652073</c:v>
                </c:pt>
                <c:pt idx="1170">
                  <c:v>0.749735262242055</c:v>
                </c:pt>
                <c:pt idx="1171">
                  <c:v>0.74966632011758805</c:v>
                </c:pt>
                <c:pt idx="1172">
                  <c:v>0.74959737799312365</c:v>
                </c:pt>
                <c:pt idx="1173">
                  <c:v>0.74952843586865703</c:v>
                </c:pt>
                <c:pt idx="1174">
                  <c:v>0.74945949374419474</c:v>
                </c:pt>
                <c:pt idx="1175">
                  <c:v>0.74939055161972801</c:v>
                </c:pt>
                <c:pt idx="1176">
                  <c:v>0.74932160949526105</c:v>
                </c:pt>
                <c:pt idx="1177">
                  <c:v>0.74925266737079665</c:v>
                </c:pt>
                <c:pt idx="1178">
                  <c:v>0.74918372524632959</c:v>
                </c:pt>
                <c:pt idx="1179">
                  <c:v>0.74863218825060796</c:v>
                </c:pt>
                <c:pt idx="1180">
                  <c:v>0.748563246126142</c:v>
                </c:pt>
                <c:pt idx="1181">
                  <c:v>0.74849430400167705</c:v>
                </c:pt>
                <c:pt idx="1182">
                  <c:v>0.74842536187720898</c:v>
                </c:pt>
                <c:pt idx="1183">
                  <c:v>0.74835641975274558</c:v>
                </c:pt>
                <c:pt idx="1184">
                  <c:v>0.74828747762828374</c:v>
                </c:pt>
                <c:pt idx="1185">
                  <c:v>0.74821853550381701</c:v>
                </c:pt>
                <c:pt idx="1186">
                  <c:v>0.74814959337935238</c:v>
                </c:pt>
                <c:pt idx="1187">
                  <c:v>0.74808065125488721</c:v>
                </c:pt>
                <c:pt idx="1188">
                  <c:v>0.74801170913041903</c:v>
                </c:pt>
                <c:pt idx="1189">
                  <c:v>0.74794276700595397</c:v>
                </c:pt>
                <c:pt idx="1190">
                  <c:v>0.74787382488149101</c:v>
                </c:pt>
                <c:pt idx="1191">
                  <c:v>0.74780488275702295</c:v>
                </c:pt>
                <c:pt idx="1192">
                  <c:v>0.74718440363683725</c:v>
                </c:pt>
                <c:pt idx="1193">
                  <c:v>0.74711546151236996</c:v>
                </c:pt>
                <c:pt idx="1194">
                  <c:v>0.74704651938790401</c:v>
                </c:pt>
                <c:pt idx="1195">
                  <c:v>0.74697757726344138</c:v>
                </c:pt>
                <c:pt idx="1196">
                  <c:v>0.74690863513897721</c:v>
                </c:pt>
                <c:pt idx="1197">
                  <c:v>0.74683969301451203</c:v>
                </c:pt>
                <c:pt idx="1198">
                  <c:v>0.74677075089004363</c:v>
                </c:pt>
                <c:pt idx="1199">
                  <c:v>0.7467018087655819</c:v>
                </c:pt>
                <c:pt idx="1200">
                  <c:v>0.74663286664111472</c:v>
                </c:pt>
                <c:pt idx="1201">
                  <c:v>0.74656392451664522</c:v>
                </c:pt>
                <c:pt idx="1202">
                  <c:v>0.74649498239218326</c:v>
                </c:pt>
                <c:pt idx="1203">
                  <c:v>0.74642604026771597</c:v>
                </c:pt>
                <c:pt idx="1204">
                  <c:v>0.74580556114752805</c:v>
                </c:pt>
                <c:pt idx="1205">
                  <c:v>0.74573661902306365</c:v>
                </c:pt>
                <c:pt idx="1206">
                  <c:v>0.74566767689860058</c:v>
                </c:pt>
                <c:pt idx="1207">
                  <c:v>0.74559873477413263</c:v>
                </c:pt>
                <c:pt idx="1208">
                  <c:v>0.74552979264966901</c:v>
                </c:pt>
                <c:pt idx="1209">
                  <c:v>0.74546085052520095</c:v>
                </c:pt>
                <c:pt idx="1210">
                  <c:v>0.74539190840073777</c:v>
                </c:pt>
                <c:pt idx="1211">
                  <c:v>0.74532296627627004</c:v>
                </c:pt>
                <c:pt idx="1212">
                  <c:v>0.74525402415180564</c:v>
                </c:pt>
                <c:pt idx="1213">
                  <c:v>0.74518508202734002</c:v>
                </c:pt>
                <c:pt idx="1214">
                  <c:v>0.74511613990287351</c:v>
                </c:pt>
                <c:pt idx="1215">
                  <c:v>0.74504719777841077</c:v>
                </c:pt>
                <c:pt idx="1216">
                  <c:v>0.74442671865822163</c:v>
                </c:pt>
                <c:pt idx="1217">
                  <c:v>0.74435777653375801</c:v>
                </c:pt>
                <c:pt idx="1218">
                  <c:v>0.74428883440929261</c:v>
                </c:pt>
                <c:pt idx="1219">
                  <c:v>0.74421989228482854</c:v>
                </c:pt>
                <c:pt idx="1220">
                  <c:v>0.74415095016036004</c:v>
                </c:pt>
                <c:pt idx="1221">
                  <c:v>0.74408200803589464</c:v>
                </c:pt>
                <c:pt idx="1222">
                  <c:v>0.74401306591142857</c:v>
                </c:pt>
                <c:pt idx="1223">
                  <c:v>0.74394412378696251</c:v>
                </c:pt>
                <c:pt idx="1224">
                  <c:v>0.74387518166249977</c:v>
                </c:pt>
                <c:pt idx="1225">
                  <c:v>0.74380623953803526</c:v>
                </c:pt>
                <c:pt idx="1226">
                  <c:v>0.74373729741357009</c:v>
                </c:pt>
                <c:pt idx="1227">
                  <c:v>0.74366835528910424</c:v>
                </c:pt>
                <c:pt idx="1228">
                  <c:v>0.74304787616891743</c:v>
                </c:pt>
                <c:pt idx="1229">
                  <c:v>0.74297893404445126</c:v>
                </c:pt>
                <c:pt idx="1230">
                  <c:v>0.74290999191998364</c:v>
                </c:pt>
                <c:pt idx="1231">
                  <c:v>0.74284104979552001</c:v>
                </c:pt>
                <c:pt idx="1232">
                  <c:v>0.74277210767105195</c:v>
                </c:pt>
                <c:pt idx="1233">
                  <c:v>0.74270316554658877</c:v>
                </c:pt>
                <c:pt idx="1234">
                  <c:v>0.74263422342212426</c:v>
                </c:pt>
                <c:pt idx="1235">
                  <c:v>0.74256528129765398</c:v>
                </c:pt>
                <c:pt idx="1236">
                  <c:v>0.74249633917319313</c:v>
                </c:pt>
                <c:pt idx="1237">
                  <c:v>0.74242739704872662</c:v>
                </c:pt>
                <c:pt idx="1238">
                  <c:v>0.74235845492426</c:v>
                </c:pt>
                <c:pt idx="1239">
                  <c:v>0.74228951279979738</c:v>
                </c:pt>
                <c:pt idx="1240">
                  <c:v>0.74166903367961101</c:v>
                </c:pt>
                <c:pt idx="1241">
                  <c:v>0.74160009155514373</c:v>
                </c:pt>
                <c:pt idx="1242">
                  <c:v>0.741531149430676</c:v>
                </c:pt>
                <c:pt idx="1243">
                  <c:v>0.74146220730621049</c:v>
                </c:pt>
                <c:pt idx="1244">
                  <c:v>0.74139326518174498</c:v>
                </c:pt>
                <c:pt idx="1245">
                  <c:v>0.74132432305728002</c:v>
                </c:pt>
                <c:pt idx="1246">
                  <c:v>0.74125538093281496</c:v>
                </c:pt>
                <c:pt idx="1247">
                  <c:v>0.741186438808349</c:v>
                </c:pt>
                <c:pt idx="1248">
                  <c:v>0.74111749668388804</c:v>
                </c:pt>
                <c:pt idx="1249">
                  <c:v>0.7410485545594212</c:v>
                </c:pt>
                <c:pt idx="1250">
                  <c:v>0.74097961243495702</c:v>
                </c:pt>
                <c:pt idx="1251">
                  <c:v>0.74091067031049074</c:v>
                </c:pt>
                <c:pt idx="1252">
                  <c:v>0.74084172818602501</c:v>
                </c:pt>
                <c:pt idx="1253">
                  <c:v>0.74029019119030004</c:v>
                </c:pt>
                <c:pt idx="1254">
                  <c:v>0.74022124906583464</c:v>
                </c:pt>
                <c:pt idx="1255">
                  <c:v>0.74015230694136858</c:v>
                </c:pt>
                <c:pt idx="1256">
                  <c:v>0.74008336481690162</c:v>
                </c:pt>
                <c:pt idx="1257">
                  <c:v>0.74001442269244</c:v>
                </c:pt>
                <c:pt idx="1258">
                  <c:v>0.73994548056797538</c:v>
                </c:pt>
                <c:pt idx="1259">
                  <c:v>0.7398765384435102</c:v>
                </c:pt>
                <c:pt idx="1260">
                  <c:v>0.73980759631904425</c:v>
                </c:pt>
                <c:pt idx="1261">
                  <c:v>0.73973865419458162</c:v>
                </c:pt>
                <c:pt idx="1262">
                  <c:v>0.73966971207011489</c:v>
                </c:pt>
                <c:pt idx="1263">
                  <c:v>0.7396007699456455</c:v>
                </c:pt>
                <c:pt idx="1264">
                  <c:v>0.73953182782118165</c:v>
                </c:pt>
                <c:pt idx="1265">
                  <c:v>0.73946288569671459</c:v>
                </c:pt>
                <c:pt idx="1266">
                  <c:v>0.73884240657653055</c:v>
                </c:pt>
                <c:pt idx="1267">
                  <c:v>0.73877346445206205</c:v>
                </c:pt>
                <c:pt idx="1268">
                  <c:v>0.7387045223276002</c:v>
                </c:pt>
                <c:pt idx="1269">
                  <c:v>0.73863558020313325</c:v>
                </c:pt>
                <c:pt idx="1270">
                  <c:v>0.73856663807866596</c:v>
                </c:pt>
                <c:pt idx="1271">
                  <c:v>0.73849769595420101</c:v>
                </c:pt>
                <c:pt idx="1272">
                  <c:v>0.73842875382973505</c:v>
                </c:pt>
                <c:pt idx="1273">
                  <c:v>0.73835981170526999</c:v>
                </c:pt>
                <c:pt idx="1274">
                  <c:v>0.73829086958080625</c:v>
                </c:pt>
                <c:pt idx="1275">
                  <c:v>0.73822192745633963</c:v>
                </c:pt>
                <c:pt idx="1276">
                  <c:v>0.73815298533187401</c:v>
                </c:pt>
                <c:pt idx="1277">
                  <c:v>0.73808404320740795</c:v>
                </c:pt>
                <c:pt idx="1278">
                  <c:v>0.73746356408721736</c:v>
                </c:pt>
                <c:pt idx="1279">
                  <c:v>0.73739462196275496</c:v>
                </c:pt>
                <c:pt idx="1280">
                  <c:v>0.737325679838291</c:v>
                </c:pt>
                <c:pt idx="1281">
                  <c:v>0.73725673771382405</c:v>
                </c:pt>
                <c:pt idx="1282">
                  <c:v>0.73718779558935899</c:v>
                </c:pt>
                <c:pt idx="1283">
                  <c:v>0.73711885346489703</c:v>
                </c:pt>
                <c:pt idx="1284">
                  <c:v>0.73704991134043074</c:v>
                </c:pt>
                <c:pt idx="1285">
                  <c:v>0.73698096921596257</c:v>
                </c:pt>
                <c:pt idx="1286">
                  <c:v>0.73691202709149695</c:v>
                </c:pt>
                <c:pt idx="1287">
                  <c:v>0.73684308496703199</c:v>
                </c:pt>
                <c:pt idx="1288">
                  <c:v>0.73677414284256704</c:v>
                </c:pt>
                <c:pt idx="1289">
                  <c:v>0.73670520071810408</c:v>
                </c:pt>
                <c:pt idx="1290">
                  <c:v>0.73608472159791249</c:v>
                </c:pt>
                <c:pt idx="1291">
                  <c:v>0.73601577947344865</c:v>
                </c:pt>
                <c:pt idx="1292">
                  <c:v>0.73594683734898703</c:v>
                </c:pt>
                <c:pt idx="1293">
                  <c:v>0.73587789522451974</c:v>
                </c:pt>
                <c:pt idx="1294">
                  <c:v>0.73580895310005401</c:v>
                </c:pt>
                <c:pt idx="1295">
                  <c:v>0.73574001097559028</c:v>
                </c:pt>
                <c:pt idx="1296">
                  <c:v>0.73567106885112277</c:v>
                </c:pt>
                <c:pt idx="1297">
                  <c:v>0.73560212672665559</c:v>
                </c:pt>
                <c:pt idx="1298">
                  <c:v>0.73553318460218997</c:v>
                </c:pt>
                <c:pt idx="1299">
                  <c:v>0.73546424247772502</c:v>
                </c:pt>
                <c:pt idx="1300">
                  <c:v>0.73539530035325895</c:v>
                </c:pt>
                <c:pt idx="1301">
                  <c:v>0.73532635822879577</c:v>
                </c:pt>
                <c:pt idx="1302">
                  <c:v>0.73470587910860874</c:v>
                </c:pt>
                <c:pt idx="1303">
                  <c:v>0.73463693698414301</c:v>
                </c:pt>
                <c:pt idx="1304">
                  <c:v>0.73456799485967506</c:v>
                </c:pt>
                <c:pt idx="1305">
                  <c:v>0.73449905273521165</c:v>
                </c:pt>
                <c:pt idx="1306">
                  <c:v>0.73443011061074503</c:v>
                </c:pt>
                <c:pt idx="1307">
                  <c:v>0.73436116848627897</c:v>
                </c:pt>
                <c:pt idx="1308">
                  <c:v>0.73429222636181601</c:v>
                </c:pt>
                <c:pt idx="1309">
                  <c:v>0.73422328423734851</c:v>
                </c:pt>
                <c:pt idx="1310">
                  <c:v>0.73415434211288477</c:v>
                </c:pt>
                <c:pt idx="1311">
                  <c:v>0.73408539998841804</c:v>
                </c:pt>
                <c:pt idx="1312">
                  <c:v>0.73401645786395198</c:v>
                </c:pt>
                <c:pt idx="1313">
                  <c:v>0.73394751573948913</c:v>
                </c:pt>
                <c:pt idx="1314">
                  <c:v>0.73332703661930221</c:v>
                </c:pt>
                <c:pt idx="1315">
                  <c:v>0.73325809449483625</c:v>
                </c:pt>
                <c:pt idx="1316">
                  <c:v>0.73318915237036864</c:v>
                </c:pt>
                <c:pt idx="1317">
                  <c:v>0.73312021024590501</c:v>
                </c:pt>
                <c:pt idx="1318">
                  <c:v>0.73305126812143795</c:v>
                </c:pt>
                <c:pt idx="1319">
                  <c:v>0.73298232599697022</c:v>
                </c:pt>
                <c:pt idx="1320">
                  <c:v>0.73291338387250649</c:v>
                </c:pt>
                <c:pt idx="1321">
                  <c:v>0.73284444174804164</c:v>
                </c:pt>
                <c:pt idx="1322">
                  <c:v>0.73277549962358135</c:v>
                </c:pt>
                <c:pt idx="1323">
                  <c:v>0.73270655749911373</c:v>
                </c:pt>
                <c:pt idx="1324">
                  <c:v>0.732637615374647</c:v>
                </c:pt>
                <c:pt idx="1325">
                  <c:v>0.73256867325018238</c:v>
                </c:pt>
                <c:pt idx="1326">
                  <c:v>0.73194819412999401</c:v>
                </c:pt>
                <c:pt idx="1327">
                  <c:v>0.7318792520055305</c:v>
                </c:pt>
                <c:pt idx="1328">
                  <c:v>0.73181030988105922</c:v>
                </c:pt>
                <c:pt idx="1329">
                  <c:v>0.73174136775659826</c:v>
                </c:pt>
                <c:pt idx="1330">
                  <c:v>0.73167242563213064</c:v>
                </c:pt>
                <c:pt idx="1331">
                  <c:v>0.73160348350766502</c:v>
                </c:pt>
                <c:pt idx="1332">
                  <c:v>0.73153454138319995</c:v>
                </c:pt>
                <c:pt idx="1333">
                  <c:v>0.731465599258734</c:v>
                </c:pt>
                <c:pt idx="1334">
                  <c:v>0.73139665713426905</c:v>
                </c:pt>
                <c:pt idx="1335">
                  <c:v>0.73132771500980465</c:v>
                </c:pt>
                <c:pt idx="1336">
                  <c:v>0.73125877288533803</c:v>
                </c:pt>
                <c:pt idx="1337">
                  <c:v>0.73118983076087574</c:v>
                </c:pt>
                <c:pt idx="1338">
                  <c:v>0.73112088863641</c:v>
                </c:pt>
                <c:pt idx="1339">
                  <c:v>0.73050040951621897</c:v>
                </c:pt>
                <c:pt idx="1340">
                  <c:v>0.73043146739175402</c:v>
                </c:pt>
                <c:pt idx="1341">
                  <c:v>0.73036252526728651</c:v>
                </c:pt>
                <c:pt idx="1342">
                  <c:v>0.730293583142823</c:v>
                </c:pt>
                <c:pt idx="1343">
                  <c:v>0.73022464101835804</c:v>
                </c:pt>
                <c:pt idx="1344">
                  <c:v>0.73015569889389609</c:v>
                </c:pt>
                <c:pt idx="1345">
                  <c:v>0.73008675676942703</c:v>
                </c:pt>
                <c:pt idx="1346">
                  <c:v>0.73001781464496263</c:v>
                </c:pt>
                <c:pt idx="1347">
                  <c:v>0.72994887252050233</c:v>
                </c:pt>
                <c:pt idx="1348">
                  <c:v>0.72987993039603338</c:v>
                </c:pt>
                <c:pt idx="1349">
                  <c:v>0.72981098827156599</c:v>
                </c:pt>
                <c:pt idx="1350">
                  <c:v>0.72974204614710225</c:v>
                </c:pt>
                <c:pt idx="1351">
                  <c:v>0.729121567026912</c:v>
                </c:pt>
                <c:pt idx="1352">
                  <c:v>0.72905262490244649</c:v>
                </c:pt>
                <c:pt idx="1353">
                  <c:v>0.72898368277798198</c:v>
                </c:pt>
                <c:pt idx="1354">
                  <c:v>0.72891474065351824</c:v>
                </c:pt>
                <c:pt idx="1355">
                  <c:v>0.72884579852905373</c:v>
                </c:pt>
                <c:pt idx="1356">
                  <c:v>0.72877685640459133</c:v>
                </c:pt>
                <c:pt idx="1357">
                  <c:v>0.72870791428012238</c:v>
                </c:pt>
                <c:pt idx="1358">
                  <c:v>0.72863897215565565</c:v>
                </c:pt>
                <c:pt idx="1359">
                  <c:v>0.72857003003119225</c:v>
                </c:pt>
                <c:pt idx="1360">
                  <c:v>0.72850108790672397</c:v>
                </c:pt>
                <c:pt idx="1361">
                  <c:v>0.72843214578225368</c:v>
                </c:pt>
                <c:pt idx="1362">
                  <c:v>0.72836320365779295</c:v>
                </c:pt>
                <c:pt idx="1363">
                  <c:v>0.72774272453760502</c:v>
                </c:pt>
                <c:pt idx="1364">
                  <c:v>0.72767378241314273</c:v>
                </c:pt>
                <c:pt idx="1365">
                  <c:v>0.72760484028867889</c:v>
                </c:pt>
                <c:pt idx="1366">
                  <c:v>0.72753589816420905</c:v>
                </c:pt>
                <c:pt idx="1367">
                  <c:v>0.72746695603974398</c:v>
                </c:pt>
                <c:pt idx="1368">
                  <c:v>0.72739801391528125</c:v>
                </c:pt>
                <c:pt idx="1369">
                  <c:v>0.72732907179081363</c:v>
                </c:pt>
                <c:pt idx="1370">
                  <c:v>0.72726012966634757</c:v>
                </c:pt>
                <c:pt idx="1371">
                  <c:v>0.72719118754188461</c:v>
                </c:pt>
                <c:pt idx="1372">
                  <c:v>0.72712224541741699</c:v>
                </c:pt>
                <c:pt idx="1373">
                  <c:v>0.72705330329295159</c:v>
                </c:pt>
                <c:pt idx="1374">
                  <c:v>0.72698436116848664</c:v>
                </c:pt>
                <c:pt idx="1375">
                  <c:v>0.72636388204829805</c:v>
                </c:pt>
                <c:pt idx="1376">
                  <c:v>0.72629493992383365</c:v>
                </c:pt>
                <c:pt idx="1377">
                  <c:v>0.72622599779936803</c:v>
                </c:pt>
                <c:pt idx="1378">
                  <c:v>0.72615705567490263</c:v>
                </c:pt>
                <c:pt idx="1379">
                  <c:v>0.72608811355043901</c:v>
                </c:pt>
                <c:pt idx="1380">
                  <c:v>0.72601917142597205</c:v>
                </c:pt>
                <c:pt idx="1381">
                  <c:v>0.72595022930150765</c:v>
                </c:pt>
                <c:pt idx="1382">
                  <c:v>0.72588128717704103</c:v>
                </c:pt>
                <c:pt idx="1383">
                  <c:v>0.72581234505257497</c:v>
                </c:pt>
                <c:pt idx="1384">
                  <c:v>0.72574340292811401</c:v>
                </c:pt>
                <c:pt idx="1385">
                  <c:v>0.72567446080364495</c:v>
                </c:pt>
                <c:pt idx="1386">
                  <c:v>0.72560551867918432</c:v>
                </c:pt>
                <c:pt idx="1387">
                  <c:v>0.72498503955899374</c:v>
                </c:pt>
                <c:pt idx="1388">
                  <c:v>0.72491609743452801</c:v>
                </c:pt>
                <c:pt idx="1389">
                  <c:v>0.72484715531006005</c:v>
                </c:pt>
                <c:pt idx="1390">
                  <c:v>0.72477821318560021</c:v>
                </c:pt>
                <c:pt idx="1391">
                  <c:v>0.72470927106113225</c:v>
                </c:pt>
                <c:pt idx="1392">
                  <c:v>0.72464032893666397</c:v>
                </c:pt>
                <c:pt idx="1393">
                  <c:v>0.72457138681219901</c:v>
                </c:pt>
                <c:pt idx="1394">
                  <c:v>0.7245024446877335</c:v>
                </c:pt>
                <c:pt idx="1395">
                  <c:v>0.72443350256326799</c:v>
                </c:pt>
                <c:pt idx="1396">
                  <c:v>0.72436456043880304</c:v>
                </c:pt>
                <c:pt idx="1397">
                  <c:v>0.72429561831434108</c:v>
                </c:pt>
                <c:pt idx="1398">
                  <c:v>0.72422667618987602</c:v>
                </c:pt>
                <c:pt idx="1399">
                  <c:v>0.72360619706968465</c:v>
                </c:pt>
                <c:pt idx="1400">
                  <c:v>0.72353725494521859</c:v>
                </c:pt>
                <c:pt idx="1401">
                  <c:v>0.72346831282075297</c:v>
                </c:pt>
                <c:pt idx="1402">
                  <c:v>0.72339937069629001</c:v>
                </c:pt>
                <c:pt idx="1403">
                  <c:v>0.72333042857182295</c:v>
                </c:pt>
                <c:pt idx="1404">
                  <c:v>0.72326148644735699</c:v>
                </c:pt>
                <c:pt idx="1405">
                  <c:v>0.72319254432289204</c:v>
                </c:pt>
                <c:pt idx="1406">
                  <c:v>0.72312360219843008</c:v>
                </c:pt>
                <c:pt idx="1407">
                  <c:v>0.72305466007396102</c:v>
                </c:pt>
                <c:pt idx="1408">
                  <c:v>0.72298571794949873</c:v>
                </c:pt>
                <c:pt idx="1409">
                  <c:v>0.72291677582502956</c:v>
                </c:pt>
                <c:pt idx="1410">
                  <c:v>0.72284783370056738</c:v>
                </c:pt>
                <c:pt idx="1411">
                  <c:v>0.72215841245591472</c:v>
                </c:pt>
                <c:pt idx="1412">
                  <c:v>0.72208947033144777</c:v>
                </c:pt>
                <c:pt idx="1413">
                  <c:v>0.72202052820698104</c:v>
                </c:pt>
                <c:pt idx="1414">
                  <c:v>0.72195158608251664</c:v>
                </c:pt>
                <c:pt idx="1415">
                  <c:v>0.72188264395805002</c:v>
                </c:pt>
                <c:pt idx="1416">
                  <c:v>0.72181370183358495</c:v>
                </c:pt>
                <c:pt idx="1417">
                  <c:v>0.72174475970912177</c:v>
                </c:pt>
                <c:pt idx="1418">
                  <c:v>0.72167581758465804</c:v>
                </c:pt>
                <c:pt idx="1419">
                  <c:v>0.72160687546019209</c:v>
                </c:pt>
                <c:pt idx="1420">
                  <c:v>0.72153793333572303</c:v>
                </c:pt>
                <c:pt idx="1421">
                  <c:v>0.72146899121125563</c:v>
                </c:pt>
                <c:pt idx="1422">
                  <c:v>0.721400049086793</c:v>
                </c:pt>
                <c:pt idx="1423">
                  <c:v>0.72077956996660497</c:v>
                </c:pt>
                <c:pt idx="1424">
                  <c:v>0.72071062784213902</c:v>
                </c:pt>
                <c:pt idx="1425">
                  <c:v>0.72064168571767395</c:v>
                </c:pt>
                <c:pt idx="1426">
                  <c:v>0.720572743593208</c:v>
                </c:pt>
                <c:pt idx="1427">
                  <c:v>0.72050380146874304</c:v>
                </c:pt>
                <c:pt idx="1428">
                  <c:v>0.72043485934427864</c:v>
                </c:pt>
                <c:pt idx="1429">
                  <c:v>0.72036591721981524</c:v>
                </c:pt>
                <c:pt idx="1430">
                  <c:v>0.72029697509534696</c:v>
                </c:pt>
                <c:pt idx="1431">
                  <c:v>0.72022803297088589</c:v>
                </c:pt>
                <c:pt idx="1432">
                  <c:v>0.72015909084641605</c:v>
                </c:pt>
                <c:pt idx="1433">
                  <c:v>0.72009014872194899</c:v>
                </c:pt>
                <c:pt idx="1434">
                  <c:v>0.72002120659749003</c:v>
                </c:pt>
                <c:pt idx="1435">
                  <c:v>0.719400727477297</c:v>
                </c:pt>
                <c:pt idx="1436">
                  <c:v>0.71933178535283149</c:v>
                </c:pt>
                <c:pt idx="1437">
                  <c:v>0.71926284322836698</c:v>
                </c:pt>
                <c:pt idx="1438">
                  <c:v>0.71919390110390102</c:v>
                </c:pt>
                <c:pt idx="1439">
                  <c:v>0.71912495897943662</c:v>
                </c:pt>
                <c:pt idx="1440">
                  <c:v>0.719056016854973</c:v>
                </c:pt>
                <c:pt idx="1441">
                  <c:v>0.71898707473050505</c:v>
                </c:pt>
                <c:pt idx="1442">
                  <c:v>0.71891813260604065</c:v>
                </c:pt>
                <c:pt idx="1443">
                  <c:v>0.71884919048157903</c:v>
                </c:pt>
                <c:pt idx="1444">
                  <c:v>0.71878024835710963</c:v>
                </c:pt>
                <c:pt idx="1445">
                  <c:v>0.71871130623264401</c:v>
                </c:pt>
                <c:pt idx="1446">
                  <c:v>0.71864236410818139</c:v>
                </c:pt>
                <c:pt idx="1447">
                  <c:v>0.71802188498799002</c:v>
                </c:pt>
                <c:pt idx="1448">
                  <c:v>0.71795294286352562</c:v>
                </c:pt>
                <c:pt idx="1449">
                  <c:v>0.71788400073906</c:v>
                </c:pt>
                <c:pt idx="1450">
                  <c:v>0.71781505861459804</c:v>
                </c:pt>
                <c:pt idx="1451">
                  <c:v>0.7177461164901322</c:v>
                </c:pt>
                <c:pt idx="1452">
                  <c:v>0.71767717436566403</c:v>
                </c:pt>
                <c:pt idx="1453">
                  <c:v>0.71760823224120174</c:v>
                </c:pt>
                <c:pt idx="1454">
                  <c:v>0.71753929011673301</c:v>
                </c:pt>
                <c:pt idx="1455">
                  <c:v>0.7174703479922645</c:v>
                </c:pt>
                <c:pt idx="1456">
                  <c:v>0.71740140586780199</c:v>
                </c:pt>
                <c:pt idx="1457">
                  <c:v>0.71733246374333659</c:v>
                </c:pt>
                <c:pt idx="1458">
                  <c:v>0.71726352161887164</c:v>
                </c:pt>
                <c:pt idx="1459">
                  <c:v>0.71664304249868704</c:v>
                </c:pt>
                <c:pt idx="1460">
                  <c:v>0.71657410037421798</c:v>
                </c:pt>
                <c:pt idx="1461">
                  <c:v>0.71650515824975303</c:v>
                </c:pt>
                <c:pt idx="1462">
                  <c:v>0.71643621612528763</c:v>
                </c:pt>
                <c:pt idx="1463">
                  <c:v>0.71636727400082201</c:v>
                </c:pt>
                <c:pt idx="1464">
                  <c:v>0.7162983318763565</c:v>
                </c:pt>
                <c:pt idx="1465">
                  <c:v>0.71622938975189099</c:v>
                </c:pt>
                <c:pt idx="1466">
                  <c:v>0.71616044762742603</c:v>
                </c:pt>
                <c:pt idx="1467">
                  <c:v>0.71609150550295997</c:v>
                </c:pt>
                <c:pt idx="1468">
                  <c:v>0.71602256337849701</c:v>
                </c:pt>
                <c:pt idx="1469">
                  <c:v>0.71595362125402995</c:v>
                </c:pt>
                <c:pt idx="1470">
                  <c:v>0.71588467912956577</c:v>
                </c:pt>
                <c:pt idx="1471">
                  <c:v>0.71526420000937663</c:v>
                </c:pt>
                <c:pt idx="1472">
                  <c:v>0.715195257884913</c:v>
                </c:pt>
                <c:pt idx="1473">
                  <c:v>0.7151263157604455</c:v>
                </c:pt>
                <c:pt idx="1474">
                  <c:v>0.71505737363598065</c:v>
                </c:pt>
                <c:pt idx="1475">
                  <c:v>0.71498843151151725</c:v>
                </c:pt>
                <c:pt idx="1476">
                  <c:v>0.71491948938704997</c:v>
                </c:pt>
                <c:pt idx="1477">
                  <c:v>0.71485054726258601</c:v>
                </c:pt>
                <c:pt idx="1478">
                  <c:v>0.71478160513812172</c:v>
                </c:pt>
                <c:pt idx="1479">
                  <c:v>0.71471266301365299</c:v>
                </c:pt>
                <c:pt idx="1480">
                  <c:v>0.71464372088919026</c:v>
                </c:pt>
                <c:pt idx="1481">
                  <c:v>0.71457477876472297</c:v>
                </c:pt>
                <c:pt idx="1482">
                  <c:v>0.71450583664025902</c:v>
                </c:pt>
                <c:pt idx="1483">
                  <c:v>0.71381641539560403</c:v>
                </c:pt>
                <c:pt idx="1484">
                  <c:v>0.71374747327114074</c:v>
                </c:pt>
                <c:pt idx="1485">
                  <c:v>0.71367853114667501</c:v>
                </c:pt>
                <c:pt idx="1486">
                  <c:v>0.7136095890222075</c:v>
                </c:pt>
                <c:pt idx="1487">
                  <c:v>0.71354064689774199</c:v>
                </c:pt>
                <c:pt idx="1488">
                  <c:v>0.71347170477327704</c:v>
                </c:pt>
                <c:pt idx="1489">
                  <c:v>0.71340276264881264</c:v>
                </c:pt>
                <c:pt idx="1490">
                  <c:v>0.71333382052434602</c:v>
                </c:pt>
                <c:pt idx="1491">
                  <c:v>0.71326487839988373</c:v>
                </c:pt>
                <c:pt idx="1492">
                  <c:v>0.71319593627541855</c:v>
                </c:pt>
                <c:pt idx="1493">
                  <c:v>0.71312699415094949</c:v>
                </c:pt>
                <c:pt idx="1494">
                  <c:v>0.71305805202648809</c:v>
                </c:pt>
                <c:pt idx="1495">
                  <c:v>0.7124375729062965</c:v>
                </c:pt>
                <c:pt idx="1496">
                  <c:v>0.71236863078183099</c:v>
                </c:pt>
                <c:pt idx="1497">
                  <c:v>0.71229968865736604</c:v>
                </c:pt>
                <c:pt idx="1498">
                  <c:v>0.71223074653290097</c:v>
                </c:pt>
                <c:pt idx="1499">
                  <c:v>0.71216180440843702</c:v>
                </c:pt>
                <c:pt idx="1500">
                  <c:v>0.71209286228396995</c:v>
                </c:pt>
                <c:pt idx="1501">
                  <c:v>0.71202392015950677</c:v>
                </c:pt>
                <c:pt idx="1502">
                  <c:v>0.71195497803503904</c:v>
                </c:pt>
                <c:pt idx="1503">
                  <c:v>0.71188603591057464</c:v>
                </c:pt>
                <c:pt idx="1504">
                  <c:v>0.71181709378610802</c:v>
                </c:pt>
                <c:pt idx="1505">
                  <c:v>0.71174815166164362</c:v>
                </c:pt>
                <c:pt idx="1506">
                  <c:v>0.71167920953718189</c:v>
                </c:pt>
                <c:pt idx="1507">
                  <c:v>0.71105873041699064</c:v>
                </c:pt>
                <c:pt idx="1508">
                  <c:v>0.71098978829252402</c:v>
                </c:pt>
                <c:pt idx="1509">
                  <c:v>0.71092084616806173</c:v>
                </c:pt>
                <c:pt idx="1510">
                  <c:v>0.71085190404359755</c:v>
                </c:pt>
                <c:pt idx="1511">
                  <c:v>0.71078296191912749</c:v>
                </c:pt>
                <c:pt idx="1512">
                  <c:v>0.71071401979466298</c:v>
                </c:pt>
                <c:pt idx="1513">
                  <c:v>0.7106450776702028</c:v>
                </c:pt>
                <c:pt idx="1514">
                  <c:v>0.71057613554573196</c:v>
                </c:pt>
                <c:pt idx="1515">
                  <c:v>0.71050719342126656</c:v>
                </c:pt>
                <c:pt idx="1516">
                  <c:v>0.71043825129680105</c:v>
                </c:pt>
                <c:pt idx="1517">
                  <c:v>0.71036930917233398</c:v>
                </c:pt>
                <c:pt idx="1518">
                  <c:v>0.71030036704787103</c:v>
                </c:pt>
                <c:pt idx="1519">
                  <c:v>0.70967988792768477</c:v>
                </c:pt>
                <c:pt idx="1520">
                  <c:v>0.70961094580321649</c:v>
                </c:pt>
                <c:pt idx="1521">
                  <c:v>0.70954200367875264</c:v>
                </c:pt>
                <c:pt idx="1522">
                  <c:v>0.70947306155428702</c:v>
                </c:pt>
                <c:pt idx="1523">
                  <c:v>0.70940411942982162</c:v>
                </c:pt>
                <c:pt idx="1524">
                  <c:v>0.709335177305356</c:v>
                </c:pt>
                <c:pt idx="1525">
                  <c:v>0.70926623518089005</c:v>
                </c:pt>
                <c:pt idx="1526">
                  <c:v>0.70919729305642565</c:v>
                </c:pt>
                <c:pt idx="1527">
                  <c:v>0.70912835093195958</c:v>
                </c:pt>
                <c:pt idx="1528">
                  <c:v>0.70905940880749463</c:v>
                </c:pt>
                <c:pt idx="1529">
                  <c:v>0.70899046668303289</c:v>
                </c:pt>
                <c:pt idx="1530">
                  <c:v>0.70892152455856638</c:v>
                </c:pt>
                <c:pt idx="1531">
                  <c:v>0.70830104543837702</c:v>
                </c:pt>
                <c:pt idx="1532">
                  <c:v>0.70823210331390996</c:v>
                </c:pt>
                <c:pt idx="1533">
                  <c:v>0.70816316118944456</c:v>
                </c:pt>
                <c:pt idx="1534">
                  <c:v>0.70809421906498238</c:v>
                </c:pt>
                <c:pt idx="1535">
                  <c:v>0.7080252769405172</c:v>
                </c:pt>
                <c:pt idx="1536">
                  <c:v>0.70795633481604858</c:v>
                </c:pt>
                <c:pt idx="1537">
                  <c:v>0.70788739269158574</c:v>
                </c:pt>
                <c:pt idx="1538">
                  <c:v>0.70781845056712001</c:v>
                </c:pt>
                <c:pt idx="1539">
                  <c:v>0.70774950844265305</c:v>
                </c:pt>
                <c:pt idx="1540">
                  <c:v>0.70768056631819021</c:v>
                </c:pt>
                <c:pt idx="1541">
                  <c:v>0.70761162419372425</c:v>
                </c:pt>
                <c:pt idx="1542">
                  <c:v>0.70754268206925697</c:v>
                </c:pt>
                <c:pt idx="1543">
                  <c:v>0.70692220294906805</c:v>
                </c:pt>
                <c:pt idx="1544">
                  <c:v>0.70685326082460298</c:v>
                </c:pt>
                <c:pt idx="1545">
                  <c:v>0.70678431870013803</c:v>
                </c:pt>
                <c:pt idx="1546">
                  <c:v>0.70671537657567474</c:v>
                </c:pt>
                <c:pt idx="1547">
                  <c:v>0.706646434451209</c:v>
                </c:pt>
                <c:pt idx="1548">
                  <c:v>0.70657749232674205</c:v>
                </c:pt>
                <c:pt idx="1549">
                  <c:v>0.70650855020227599</c:v>
                </c:pt>
                <c:pt idx="1550">
                  <c:v>0.70643960807781103</c:v>
                </c:pt>
                <c:pt idx="1551">
                  <c:v>0.70637066595334497</c:v>
                </c:pt>
                <c:pt idx="1552">
                  <c:v>0.70630172382888201</c:v>
                </c:pt>
                <c:pt idx="1553">
                  <c:v>0.7062327817044125</c:v>
                </c:pt>
                <c:pt idx="1554">
                  <c:v>0.70616383957994899</c:v>
                </c:pt>
                <c:pt idx="1555">
                  <c:v>0.705474418335298</c:v>
                </c:pt>
                <c:pt idx="1556">
                  <c:v>0.70540547621083338</c:v>
                </c:pt>
                <c:pt idx="1557">
                  <c:v>0.70533653408636299</c:v>
                </c:pt>
                <c:pt idx="1558">
                  <c:v>0.70526759196189959</c:v>
                </c:pt>
                <c:pt idx="1559">
                  <c:v>0.70519864983743497</c:v>
                </c:pt>
                <c:pt idx="1560">
                  <c:v>0.70512970771296857</c:v>
                </c:pt>
                <c:pt idx="1561">
                  <c:v>0.70506076558850395</c:v>
                </c:pt>
                <c:pt idx="1562">
                  <c:v>0.70499182346404154</c:v>
                </c:pt>
                <c:pt idx="1563">
                  <c:v>0.70492288133957526</c:v>
                </c:pt>
                <c:pt idx="1564">
                  <c:v>0.70485393921510864</c:v>
                </c:pt>
                <c:pt idx="1565">
                  <c:v>0.70478499709064202</c:v>
                </c:pt>
                <c:pt idx="1566">
                  <c:v>0.70409557584598903</c:v>
                </c:pt>
                <c:pt idx="1567">
                  <c:v>0.70402663372152463</c:v>
                </c:pt>
                <c:pt idx="1568">
                  <c:v>0.70395769159705801</c:v>
                </c:pt>
                <c:pt idx="1569">
                  <c:v>0.70388874947259295</c:v>
                </c:pt>
                <c:pt idx="1570">
                  <c:v>0.70381980734813054</c:v>
                </c:pt>
                <c:pt idx="1571">
                  <c:v>0.70375086522366204</c:v>
                </c:pt>
                <c:pt idx="1572">
                  <c:v>0.70368192309920008</c:v>
                </c:pt>
                <c:pt idx="1573">
                  <c:v>0.70361298097473057</c:v>
                </c:pt>
                <c:pt idx="1574">
                  <c:v>0.70354403885026551</c:v>
                </c:pt>
                <c:pt idx="1575">
                  <c:v>0.70347509672580277</c:v>
                </c:pt>
                <c:pt idx="1576">
                  <c:v>0.70340615460133449</c:v>
                </c:pt>
                <c:pt idx="1577">
                  <c:v>0.70333721247687309</c:v>
                </c:pt>
                <c:pt idx="1578">
                  <c:v>0.70271673335668261</c:v>
                </c:pt>
                <c:pt idx="1579">
                  <c:v>0.70264779123221699</c:v>
                </c:pt>
                <c:pt idx="1580">
                  <c:v>0.70257884910775059</c:v>
                </c:pt>
                <c:pt idx="1581">
                  <c:v>0.70250990698328664</c:v>
                </c:pt>
                <c:pt idx="1582">
                  <c:v>0.70244096485882102</c:v>
                </c:pt>
                <c:pt idx="1583">
                  <c:v>0.70237202273435451</c:v>
                </c:pt>
                <c:pt idx="1584">
                  <c:v>0.70230308060989177</c:v>
                </c:pt>
                <c:pt idx="1585">
                  <c:v>0.70223413848542404</c:v>
                </c:pt>
                <c:pt idx="1586">
                  <c:v>0.70216519636095898</c:v>
                </c:pt>
                <c:pt idx="1587">
                  <c:v>0.70209625423649602</c:v>
                </c:pt>
                <c:pt idx="1588">
                  <c:v>0.70202731211202862</c:v>
                </c:pt>
                <c:pt idx="1589">
                  <c:v>0.70195836998756256</c:v>
                </c:pt>
                <c:pt idx="1590">
                  <c:v>0.70133789086737497</c:v>
                </c:pt>
                <c:pt idx="1591">
                  <c:v>0.70126894874290591</c:v>
                </c:pt>
                <c:pt idx="1592">
                  <c:v>0.70120000661844673</c:v>
                </c:pt>
                <c:pt idx="1593">
                  <c:v>0.70113106449398077</c:v>
                </c:pt>
                <c:pt idx="1594">
                  <c:v>0.70106212236951304</c:v>
                </c:pt>
                <c:pt idx="1595">
                  <c:v>0.70099318024504798</c:v>
                </c:pt>
                <c:pt idx="1596">
                  <c:v>0.70092423812058702</c:v>
                </c:pt>
                <c:pt idx="1597">
                  <c:v>0.70085529599611762</c:v>
                </c:pt>
                <c:pt idx="1598">
                  <c:v>0.70078635387165156</c:v>
                </c:pt>
                <c:pt idx="1599">
                  <c:v>0.70071741174718705</c:v>
                </c:pt>
                <c:pt idx="1600">
                  <c:v>0.70064846962272165</c:v>
                </c:pt>
                <c:pt idx="1601">
                  <c:v>0.70057952749825603</c:v>
                </c:pt>
                <c:pt idx="1602">
                  <c:v>0.69995904837806988</c:v>
                </c:pt>
                <c:pt idx="1603">
                  <c:v>0.69989010625360448</c:v>
                </c:pt>
                <c:pt idx="1604">
                  <c:v>0.69982116412913775</c:v>
                </c:pt>
                <c:pt idx="1605">
                  <c:v>0.69975222200467413</c:v>
                </c:pt>
                <c:pt idx="1606">
                  <c:v>0.69968327988020551</c:v>
                </c:pt>
                <c:pt idx="1607">
                  <c:v>0.69961433775574111</c:v>
                </c:pt>
                <c:pt idx="1608">
                  <c:v>0.6995453956312766</c:v>
                </c:pt>
                <c:pt idx="1609">
                  <c:v>0.69947645350681165</c:v>
                </c:pt>
                <c:pt idx="1610">
                  <c:v>0.69940751138234458</c:v>
                </c:pt>
                <c:pt idx="1611">
                  <c:v>0.69933856925787907</c:v>
                </c:pt>
                <c:pt idx="1612">
                  <c:v>0.69926962713341612</c:v>
                </c:pt>
                <c:pt idx="1613">
                  <c:v>0.6992006850089485</c:v>
                </c:pt>
                <c:pt idx="1614">
                  <c:v>0.69858020588876057</c:v>
                </c:pt>
                <c:pt idx="1615">
                  <c:v>0.69851126376429451</c:v>
                </c:pt>
                <c:pt idx="1616">
                  <c:v>0.69844232163983011</c:v>
                </c:pt>
                <c:pt idx="1617">
                  <c:v>0.69837337951536449</c:v>
                </c:pt>
                <c:pt idx="1618">
                  <c:v>0.69830443739090065</c:v>
                </c:pt>
                <c:pt idx="1619">
                  <c:v>0.69823549526643414</c:v>
                </c:pt>
                <c:pt idx="1620">
                  <c:v>0.69816655314196685</c:v>
                </c:pt>
                <c:pt idx="1621">
                  <c:v>0.69809761101750512</c:v>
                </c:pt>
                <c:pt idx="1622">
                  <c:v>0.69802866889303861</c:v>
                </c:pt>
                <c:pt idx="1623">
                  <c:v>0.69795972676857543</c:v>
                </c:pt>
                <c:pt idx="1624">
                  <c:v>0.69789078464410936</c:v>
                </c:pt>
                <c:pt idx="1625">
                  <c:v>0.69782184251964485</c:v>
                </c:pt>
                <c:pt idx="1626">
                  <c:v>0.69713242127498809</c:v>
                </c:pt>
                <c:pt idx="1627">
                  <c:v>0.69706347915052314</c:v>
                </c:pt>
                <c:pt idx="1628">
                  <c:v>0.69699453702605774</c:v>
                </c:pt>
                <c:pt idx="1629">
                  <c:v>0.69692559490159411</c:v>
                </c:pt>
                <c:pt idx="1630">
                  <c:v>0.69685665277712761</c:v>
                </c:pt>
                <c:pt idx="1631">
                  <c:v>0.6967877106526611</c:v>
                </c:pt>
                <c:pt idx="1632">
                  <c:v>0.69671876852819836</c:v>
                </c:pt>
                <c:pt idx="1633">
                  <c:v>0.69664982640373574</c:v>
                </c:pt>
                <c:pt idx="1634">
                  <c:v>0.69658088427926457</c:v>
                </c:pt>
                <c:pt idx="1635">
                  <c:v>0.69651194215480061</c:v>
                </c:pt>
                <c:pt idx="1636">
                  <c:v>0.6964430000303351</c:v>
                </c:pt>
                <c:pt idx="1637">
                  <c:v>0.69575357878568111</c:v>
                </c:pt>
                <c:pt idx="1638">
                  <c:v>0.6956846366612186</c:v>
                </c:pt>
                <c:pt idx="1639">
                  <c:v>0.69561569453675165</c:v>
                </c:pt>
                <c:pt idx="1640">
                  <c:v>0.69554675241228514</c:v>
                </c:pt>
                <c:pt idx="1641">
                  <c:v>0.69547781028782074</c:v>
                </c:pt>
                <c:pt idx="1642">
                  <c:v>0.69540886816335412</c:v>
                </c:pt>
                <c:pt idx="1643">
                  <c:v>0.69533992603889161</c:v>
                </c:pt>
                <c:pt idx="1644">
                  <c:v>0.6952709839144241</c:v>
                </c:pt>
                <c:pt idx="1645">
                  <c:v>0.69520204178995548</c:v>
                </c:pt>
                <c:pt idx="1646">
                  <c:v>0.69513309966549375</c:v>
                </c:pt>
                <c:pt idx="1647">
                  <c:v>0.69506415754102813</c:v>
                </c:pt>
                <c:pt idx="1648">
                  <c:v>0.69499521541656484</c:v>
                </c:pt>
                <c:pt idx="1649">
                  <c:v>0.69437473629637636</c:v>
                </c:pt>
                <c:pt idx="1650">
                  <c:v>0.69430579417190907</c:v>
                </c:pt>
                <c:pt idx="1651">
                  <c:v>0.69423685204744312</c:v>
                </c:pt>
                <c:pt idx="1652">
                  <c:v>0.69416790992297572</c:v>
                </c:pt>
                <c:pt idx="1653">
                  <c:v>0.69409896779851465</c:v>
                </c:pt>
                <c:pt idx="1654">
                  <c:v>0.69403002567404715</c:v>
                </c:pt>
                <c:pt idx="1655">
                  <c:v>0.69396108354958508</c:v>
                </c:pt>
                <c:pt idx="1656">
                  <c:v>0.69389214142511613</c:v>
                </c:pt>
                <c:pt idx="1657">
                  <c:v>0.69382319930065051</c:v>
                </c:pt>
                <c:pt idx="1658">
                  <c:v>0.69375425717618966</c:v>
                </c:pt>
                <c:pt idx="1659">
                  <c:v>0.69368531505172015</c:v>
                </c:pt>
                <c:pt idx="1660">
                  <c:v>0.69361637292725309</c:v>
                </c:pt>
                <c:pt idx="1661">
                  <c:v>0.69299589380706761</c:v>
                </c:pt>
                <c:pt idx="1662">
                  <c:v>0.6929269516826021</c:v>
                </c:pt>
                <c:pt idx="1663">
                  <c:v>0.69285800955813837</c:v>
                </c:pt>
                <c:pt idx="1664">
                  <c:v>0.69278906743367408</c:v>
                </c:pt>
                <c:pt idx="1665">
                  <c:v>0.69272012530920613</c:v>
                </c:pt>
                <c:pt idx="1666">
                  <c:v>0.69265118318474062</c:v>
                </c:pt>
                <c:pt idx="1667">
                  <c:v>0.69258224106027333</c:v>
                </c:pt>
                <c:pt idx="1668">
                  <c:v>0.69251329893580948</c:v>
                </c:pt>
                <c:pt idx="1669">
                  <c:v>0.69244435681134409</c:v>
                </c:pt>
                <c:pt idx="1670">
                  <c:v>0.69237541468688313</c:v>
                </c:pt>
                <c:pt idx="1671">
                  <c:v>0.69230647256241373</c:v>
                </c:pt>
                <c:pt idx="1672">
                  <c:v>0.69223753043794756</c:v>
                </c:pt>
                <c:pt idx="1673">
                  <c:v>0.69161705131776008</c:v>
                </c:pt>
                <c:pt idx="1674">
                  <c:v>0.69154810919329512</c:v>
                </c:pt>
                <c:pt idx="1675">
                  <c:v>0.69147916706882961</c:v>
                </c:pt>
                <c:pt idx="1676">
                  <c:v>0.69141022494436233</c:v>
                </c:pt>
                <c:pt idx="1677">
                  <c:v>0.69134128281990004</c:v>
                </c:pt>
                <c:pt idx="1678">
                  <c:v>0.69127234069543309</c:v>
                </c:pt>
                <c:pt idx="1679">
                  <c:v>0.69120339857096758</c:v>
                </c:pt>
                <c:pt idx="1680">
                  <c:v>0.69113445644650484</c:v>
                </c:pt>
                <c:pt idx="1681">
                  <c:v>0.69106551432203711</c:v>
                </c:pt>
                <c:pt idx="1682">
                  <c:v>0.69099657219757449</c:v>
                </c:pt>
                <c:pt idx="1683">
                  <c:v>0.69092763007310942</c:v>
                </c:pt>
                <c:pt idx="1684">
                  <c:v>0.69085868794864114</c:v>
                </c:pt>
                <c:pt idx="1685">
                  <c:v>0.6902382088284531</c:v>
                </c:pt>
                <c:pt idx="1686">
                  <c:v>0.69016926670398715</c:v>
                </c:pt>
                <c:pt idx="1687">
                  <c:v>0.69010032457952275</c:v>
                </c:pt>
                <c:pt idx="1688">
                  <c:v>0.69003138245505713</c:v>
                </c:pt>
                <c:pt idx="1689">
                  <c:v>0.68996244033059162</c:v>
                </c:pt>
                <c:pt idx="1690">
                  <c:v>0.68989349820612789</c:v>
                </c:pt>
                <c:pt idx="1691">
                  <c:v>0.6898245560816616</c:v>
                </c:pt>
                <c:pt idx="1692">
                  <c:v>0.68975561395719842</c:v>
                </c:pt>
                <c:pt idx="1693">
                  <c:v>0.68968667183272958</c:v>
                </c:pt>
                <c:pt idx="1694">
                  <c:v>0.68961772970826185</c:v>
                </c:pt>
                <c:pt idx="1695">
                  <c:v>0.68954878758380111</c:v>
                </c:pt>
                <c:pt idx="1696">
                  <c:v>0.68947984545933461</c:v>
                </c:pt>
                <c:pt idx="1697">
                  <c:v>0.68879042421468284</c:v>
                </c:pt>
                <c:pt idx="1698">
                  <c:v>0.68872148209021689</c:v>
                </c:pt>
                <c:pt idx="1699">
                  <c:v>0.68865253996574949</c:v>
                </c:pt>
                <c:pt idx="1700">
                  <c:v>0.68858359784128209</c:v>
                </c:pt>
                <c:pt idx="1701">
                  <c:v>0.68851465571681858</c:v>
                </c:pt>
                <c:pt idx="1702">
                  <c:v>0.68844571359235474</c:v>
                </c:pt>
                <c:pt idx="1703">
                  <c:v>0.68837677146788812</c:v>
                </c:pt>
                <c:pt idx="1704">
                  <c:v>0.68830782934342361</c:v>
                </c:pt>
                <c:pt idx="1705">
                  <c:v>0.6882388872189571</c:v>
                </c:pt>
                <c:pt idx="1706">
                  <c:v>0.68816994509449214</c:v>
                </c:pt>
                <c:pt idx="1707">
                  <c:v>0.68810100297002774</c:v>
                </c:pt>
                <c:pt idx="1708">
                  <c:v>0.68741158172537109</c:v>
                </c:pt>
                <c:pt idx="1709">
                  <c:v>0.68734263960090813</c:v>
                </c:pt>
                <c:pt idx="1710">
                  <c:v>0.68727369747644373</c:v>
                </c:pt>
                <c:pt idx="1711">
                  <c:v>0.68720475535197711</c:v>
                </c:pt>
                <c:pt idx="1712">
                  <c:v>0.6871358132275146</c:v>
                </c:pt>
                <c:pt idx="1713">
                  <c:v>0.68706687110304709</c:v>
                </c:pt>
                <c:pt idx="1714">
                  <c:v>0.68699792897858336</c:v>
                </c:pt>
                <c:pt idx="1715">
                  <c:v>0.68692898685411674</c:v>
                </c:pt>
                <c:pt idx="1716">
                  <c:v>0.68686004472964957</c:v>
                </c:pt>
                <c:pt idx="1717">
                  <c:v>0.68679110260518961</c:v>
                </c:pt>
                <c:pt idx="1718">
                  <c:v>0.6867221604807201</c:v>
                </c:pt>
                <c:pt idx="1719">
                  <c:v>0.68603273923606556</c:v>
                </c:pt>
                <c:pt idx="1720">
                  <c:v>0.68596379711160049</c:v>
                </c:pt>
                <c:pt idx="1721">
                  <c:v>0.68589485498713665</c:v>
                </c:pt>
                <c:pt idx="1722">
                  <c:v>0.68582591286267236</c:v>
                </c:pt>
                <c:pt idx="1723">
                  <c:v>0.68575697073820507</c:v>
                </c:pt>
                <c:pt idx="1724">
                  <c:v>0.68568802861374112</c:v>
                </c:pt>
                <c:pt idx="1725">
                  <c:v>0.68561908648927661</c:v>
                </c:pt>
                <c:pt idx="1726">
                  <c:v>0.6855501443648091</c:v>
                </c:pt>
                <c:pt idx="1727">
                  <c:v>0.68548120224034315</c:v>
                </c:pt>
                <c:pt idx="1728">
                  <c:v>0.68541226011587808</c:v>
                </c:pt>
                <c:pt idx="1729">
                  <c:v>0.68534331799141313</c:v>
                </c:pt>
                <c:pt idx="1730">
                  <c:v>0.68527437586694473</c:v>
                </c:pt>
                <c:pt idx="1731">
                  <c:v>0.68465389674675914</c:v>
                </c:pt>
                <c:pt idx="1732">
                  <c:v>0.68458495462229407</c:v>
                </c:pt>
                <c:pt idx="1733">
                  <c:v>0.68451601249782912</c:v>
                </c:pt>
                <c:pt idx="1734">
                  <c:v>0.68444707037336361</c:v>
                </c:pt>
                <c:pt idx="1735">
                  <c:v>0.68437812824889965</c:v>
                </c:pt>
                <c:pt idx="1736">
                  <c:v>0.68430918612443214</c:v>
                </c:pt>
                <c:pt idx="1737">
                  <c:v>0.68424024399996708</c:v>
                </c:pt>
                <c:pt idx="1738">
                  <c:v>0.68417130187550212</c:v>
                </c:pt>
                <c:pt idx="1739">
                  <c:v>0.68410235975103373</c:v>
                </c:pt>
                <c:pt idx="1740">
                  <c:v>0.68403341762657466</c:v>
                </c:pt>
                <c:pt idx="1741">
                  <c:v>0.68396447550210615</c:v>
                </c:pt>
                <c:pt idx="1742">
                  <c:v>0.68389553337764075</c:v>
                </c:pt>
                <c:pt idx="1743">
                  <c:v>0.68327505425745261</c:v>
                </c:pt>
                <c:pt idx="1744">
                  <c:v>0.6832061121329871</c:v>
                </c:pt>
                <c:pt idx="1745">
                  <c:v>0.68313717000852114</c:v>
                </c:pt>
                <c:pt idx="1746">
                  <c:v>0.68306822788405608</c:v>
                </c:pt>
                <c:pt idx="1747">
                  <c:v>0.68299928575959312</c:v>
                </c:pt>
                <c:pt idx="1748">
                  <c:v>0.68293034363512561</c:v>
                </c:pt>
                <c:pt idx="1749">
                  <c:v>0.6828614015106601</c:v>
                </c:pt>
                <c:pt idx="1750">
                  <c:v>0.68279245938619748</c:v>
                </c:pt>
                <c:pt idx="1751">
                  <c:v>0.68272351726172975</c:v>
                </c:pt>
                <c:pt idx="1752">
                  <c:v>0.68265457513726358</c:v>
                </c:pt>
                <c:pt idx="1753">
                  <c:v>0.68258563301279862</c:v>
                </c:pt>
                <c:pt idx="1754">
                  <c:v>0.68251669088833256</c:v>
                </c:pt>
                <c:pt idx="1755">
                  <c:v>0.68189621176814574</c:v>
                </c:pt>
                <c:pt idx="1756">
                  <c:v>0.68182726964368212</c:v>
                </c:pt>
                <c:pt idx="1757">
                  <c:v>0.68175832751921461</c:v>
                </c:pt>
                <c:pt idx="1758">
                  <c:v>0.6816893853947491</c:v>
                </c:pt>
                <c:pt idx="1759">
                  <c:v>0.68162044327028648</c:v>
                </c:pt>
                <c:pt idx="1760">
                  <c:v>0.68155150114581808</c:v>
                </c:pt>
                <c:pt idx="1761">
                  <c:v>0.68148255902135013</c:v>
                </c:pt>
                <c:pt idx="1762">
                  <c:v>0.68141361689688862</c:v>
                </c:pt>
                <c:pt idx="1763">
                  <c:v>0.68134467477242211</c:v>
                </c:pt>
                <c:pt idx="1764">
                  <c:v>0.6812757326479576</c:v>
                </c:pt>
                <c:pt idx="1765">
                  <c:v>0.68120679052349264</c:v>
                </c:pt>
                <c:pt idx="1766">
                  <c:v>0.68113784839902614</c:v>
                </c:pt>
                <c:pt idx="1767">
                  <c:v>0.68044842715437548</c:v>
                </c:pt>
                <c:pt idx="1768">
                  <c:v>0.68037948502990708</c:v>
                </c:pt>
                <c:pt idx="1769">
                  <c:v>0.68031054290544157</c:v>
                </c:pt>
                <c:pt idx="1770">
                  <c:v>0.68024160078097662</c:v>
                </c:pt>
                <c:pt idx="1771">
                  <c:v>0.68017265865651289</c:v>
                </c:pt>
                <c:pt idx="1772">
                  <c:v>0.68010371653204615</c:v>
                </c:pt>
                <c:pt idx="1773">
                  <c:v>0.68003477440758175</c:v>
                </c:pt>
                <c:pt idx="1774">
                  <c:v>0.67996583228312069</c:v>
                </c:pt>
                <c:pt idx="1775">
                  <c:v>0.67989689015865273</c:v>
                </c:pt>
                <c:pt idx="1776">
                  <c:v>0.67982794803418789</c:v>
                </c:pt>
                <c:pt idx="1777">
                  <c:v>0.67975900590972138</c:v>
                </c:pt>
                <c:pt idx="1778">
                  <c:v>0.67906958466506595</c:v>
                </c:pt>
                <c:pt idx="1779">
                  <c:v>0.67900064254060355</c:v>
                </c:pt>
                <c:pt idx="1780">
                  <c:v>0.67893170041613726</c:v>
                </c:pt>
                <c:pt idx="1781">
                  <c:v>0.67886275829166898</c:v>
                </c:pt>
                <c:pt idx="1782">
                  <c:v>0.67879381616720802</c:v>
                </c:pt>
                <c:pt idx="1783">
                  <c:v>0.67872487404274173</c:v>
                </c:pt>
                <c:pt idx="1784">
                  <c:v>0.67865593191827689</c:v>
                </c:pt>
                <c:pt idx="1785">
                  <c:v>0.67858698979380749</c:v>
                </c:pt>
                <c:pt idx="1786">
                  <c:v>0.67851804766934265</c:v>
                </c:pt>
                <c:pt idx="1787">
                  <c:v>0.67844910554488103</c:v>
                </c:pt>
                <c:pt idx="1788">
                  <c:v>0.67838016342041263</c:v>
                </c:pt>
                <c:pt idx="1789">
                  <c:v>0.67769074217576108</c:v>
                </c:pt>
                <c:pt idx="1790">
                  <c:v>0.67762180005129702</c:v>
                </c:pt>
                <c:pt idx="1791">
                  <c:v>0.67755285792682862</c:v>
                </c:pt>
                <c:pt idx="1792">
                  <c:v>0.67748391580236156</c:v>
                </c:pt>
                <c:pt idx="1793">
                  <c:v>0.67741497367789938</c:v>
                </c:pt>
                <c:pt idx="1794">
                  <c:v>0.6773460315534352</c:v>
                </c:pt>
                <c:pt idx="1795">
                  <c:v>0.67727708942896603</c:v>
                </c:pt>
                <c:pt idx="1796">
                  <c:v>0.67720814730450374</c:v>
                </c:pt>
                <c:pt idx="1797">
                  <c:v>0.67713920518003801</c:v>
                </c:pt>
                <c:pt idx="1798">
                  <c:v>0.67707026305557405</c:v>
                </c:pt>
                <c:pt idx="1799">
                  <c:v>0.67700132093110565</c:v>
                </c:pt>
                <c:pt idx="1800">
                  <c:v>0.67693237880663859</c:v>
                </c:pt>
                <c:pt idx="1801">
                  <c:v>0.676311899686453</c:v>
                </c:pt>
                <c:pt idx="1802">
                  <c:v>0.67624295756198838</c:v>
                </c:pt>
                <c:pt idx="1803">
                  <c:v>0.6761740154375242</c:v>
                </c:pt>
                <c:pt idx="1804">
                  <c:v>0.67610507331305902</c:v>
                </c:pt>
                <c:pt idx="1805">
                  <c:v>0.67603613118859274</c:v>
                </c:pt>
                <c:pt idx="1806">
                  <c:v>0.67596718906412501</c:v>
                </c:pt>
                <c:pt idx="1807">
                  <c:v>0.67589824693966138</c:v>
                </c:pt>
                <c:pt idx="1808">
                  <c:v>0.67582930481519721</c:v>
                </c:pt>
                <c:pt idx="1809">
                  <c:v>0.67576036269073025</c:v>
                </c:pt>
                <c:pt idx="1810">
                  <c:v>0.67569142056626597</c:v>
                </c:pt>
                <c:pt idx="1811">
                  <c:v>0.67562247844180201</c:v>
                </c:pt>
                <c:pt idx="1812">
                  <c:v>0.67555353631733195</c:v>
                </c:pt>
                <c:pt idx="1813">
                  <c:v>0.67493305719714625</c:v>
                </c:pt>
                <c:pt idx="1814">
                  <c:v>0.67486411507267963</c:v>
                </c:pt>
                <c:pt idx="1815">
                  <c:v>0.67479517294821789</c:v>
                </c:pt>
                <c:pt idx="1816">
                  <c:v>0.67472623082375038</c:v>
                </c:pt>
                <c:pt idx="1817">
                  <c:v>0.67465728869928621</c:v>
                </c:pt>
                <c:pt idx="1818">
                  <c:v>0.67458834657482025</c:v>
                </c:pt>
                <c:pt idx="1819">
                  <c:v>0.67451940445035263</c:v>
                </c:pt>
                <c:pt idx="1820">
                  <c:v>0.6744504623258909</c:v>
                </c:pt>
                <c:pt idx="1821">
                  <c:v>0.67438152020142095</c:v>
                </c:pt>
                <c:pt idx="1822">
                  <c:v>0.67431257807695422</c:v>
                </c:pt>
                <c:pt idx="1823">
                  <c:v>0.67424363595249326</c:v>
                </c:pt>
                <c:pt idx="1824">
                  <c:v>0.67417469382802808</c:v>
                </c:pt>
                <c:pt idx="1825">
                  <c:v>0.67355421470783705</c:v>
                </c:pt>
                <c:pt idx="1826">
                  <c:v>0.6734852725833772</c:v>
                </c:pt>
                <c:pt idx="1827">
                  <c:v>0.67341633045890703</c:v>
                </c:pt>
                <c:pt idx="1828">
                  <c:v>0.67334738833444163</c:v>
                </c:pt>
                <c:pt idx="1829">
                  <c:v>0.6732784462099799</c:v>
                </c:pt>
                <c:pt idx="1830">
                  <c:v>0.67320950408551272</c:v>
                </c:pt>
                <c:pt idx="1831">
                  <c:v>0.67314056196104499</c:v>
                </c:pt>
                <c:pt idx="1832">
                  <c:v>0.67307161983658415</c:v>
                </c:pt>
                <c:pt idx="1833">
                  <c:v>0.67300267771211464</c:v>
                </c:pt>
                <c:pt idx="1834">
                  <c:v>0.67293373558764902</c:v>
                </c:pt>
                <c:pt idx="1835">
                  <c:v>0.6728647934631885</c:v>
                </c:pt>
                <c:pt idx="1836">
                  <c:v>0.67279585133872333</c:v>
                </c:pt>
                <c:pt idx="1837">
                  <c:v>0.67210643009406701</c:v>
                </c:pt>
                <c:pt idx="1838">
                  <c:v>0.67203748796960061</c:v>
                </c:pt>
                <c:pt idx="1839">
                  <c:v>0.67196854584513399</c:v>
                </c:pt>
                <c:pt idx="1840">
                  <c:v>0.67189960372067237</c:v>
                </c:pt>
                <c:pt idx="1841">
                  <c:v>0.67183066159620364</c:v>
                </c:pt>
                <c:pt idx="1842">
                  <c:v>0.67176171947174002</c:v>
                </c:pt>
                <c:pt idx="1843">
                  <c:v>0.67169277734727573</c:v>
                </c:pt>
                <c:pt idx="1844">
                  <c:v>0.67162383522281055</c:v>
                </c:pt>
                <c:pt idx="1845">
                  <c:v>0.67155489309834426</c:v>
                </c:pt>
                <c:pt idx="1846">
                  <c:v>0.67148595097387909</c:v>
                </c:pt>
                <c:pt idx="1847">
                  <c:v>0.67141700884941102</c:v>
                </c:pt>
                <c:pt idx="1848">
                  <c:v>0.67072758760476026</c:v>
                </c:pt>
                <c:pt idx="1849">
                  <c:v>0.67065864548029508</c:v>
                </c:pt>
                <c:pt idx="1850">
                  <c:v>0.67058970335582901</c:v>
                </c:pt>
                <c:pt idx="1851">
                  <c:v>0.67052076123136151</c:v>
                </c:pt>
                <c:pt idx="1852">
                  <c:v>0.67045181910689955</c:v>
                </c:pt>
                <c:pt idx="1853">
                  <c:v>0.67038287698243104</c:v>
                </c:pt>
                <c:pt idx="1854">
                  <c:v>0.67031393485796398</c:v>
                </c:pt>
                <c:pt idx="1855">
                  <c:v>0.67024499273350402</c:v>
                </c:pt>
                <c:pt idx="1856">
                  <c:v>0.67017605060903773</c:v>
                </c:pt>
                <c:pt idx="1857">
                  <c:v>0.67010710848457189</c:v>
                </c:pt>
                <c:pt idx="1858">
                  <c:v>0.67003816636010638</c:v>
                </c:pt>
                <c:pt idx="1859">
                  <c:v>0.66934874511545095</c:v>
                </c:pt>
                <c:pt idx="1860">
                  <c:v>0.66927980299098855</c:v>
                </c:pt>
                <c:pt idx="1861">
                  <c:v>0.66921086086652004</c:v>
                </c:pt>
                <c:pt idx="1862">
                  <c:v>0.66914191874205564</c:v>
                </c:pt>
                <c:pt idx="1863">
                  <c:v>0.66907297661759302</c:v>
                </c:pt>
                <c:pt idx="1864">
                  <c:v>0.66900403449312851</c:v>
                </c:pt>
                <c:pt idx="1865">
                  <c:v>0.66893509236866178</c:v>
                </c:pt>
                <c:pt idx="1866">
                  <c:v>0.66886615024419538</c:v>
                </c:pt>
                <c:pt idx="1867">
                  <c:v>0.6687972081197312</c:v>
                </c:pt>
                <c:pt idx="1868">
                  <c:v>0.66872826599526203</c:v>
                </c:pt>
                <c:pt idx="1869">
                  <c:v>0.66865932387079974</c:v>
                </c:pt>
                <c:pt idx="1870">
                  <c:v>0.66796990262614608</c:v>
                </c:pt>
                <c:pt idx="1871">
                  <c:v>0.66790096050168002</c:v>
                </c:pt>
                <c:pt idx="1872">
                  <c:v>0.66783201837721295</c:v>
                </c:pt>
                <c:pt idx="1873">
                  <c:v>0.667763076252749</c:v>
                </c:pt>
                <c:pt idx="1874">
                  <c:v>0.66769413412828604</c:v>
                </c:pt>
                <c:pt idx="1875">
                  <c:v>0.6676251920038222</c:v>
                </c:pt>
                <c:pt idx="1876">
                  <c:v>0.66755624987935058</c:v>
                </c:pt>
                <c:pt idx="1877">
                  <c:v>0.66748730775488663</c:v>
                </c:pt>
                <c:pt idx="1878">
                  <c:v>0.66741836563042101</c:v>
                </c:pt>
                <c:pt idx="1879">
                  <c:v>0.66734942350595738</c:v>
                </c:pt>
                <c:pt idx="1880">
                  <c:v>0.66728048138149065</c:v>
                </c:pt>
                <c:pt idx="1881">
                  <c:v>0.66721153925702503</c:v>
                </c:pt>
                <c:pt idx="1882">
                  <c:v>0.66659106013683789</c:v>
                </c:pt>
                <c:pt idx="1883">
                  <c:v>0.66652211801237105</c:v>
                </c:pt>
                <c:pt idx="1884">
                  <c:v>0.66645317588790398</c:v>
                </c:pt>
                <c:pt idx="1885">
                  <c:v>0.66638423376344225</c:v>
                </c:pt>
                <c:pt idx="1886">
                  <c:v>0.66631529163897774</c:v>
                </c:pt>
                <c:pt idx="1887">
                  <c:v>0.666246349514512</c:v>
                </c:pt>
                <c:pt idx="1888">
                  <c:v>0.66617740739004638</c:v>
                </c:pt>
                <c:pt idx="1889">
                  <c:v>0.66610846526558221</c:v>
                </c:pt>
                <c:pt idx="1890">
                  <c:v>0.66603952314111525</c:v>
                </c:pt>
                <c:pt idx="1891">
                  <c:v>0.66597058101664797</c:v>
                </c:pt>
                <c:pt idx="1892">
                  <c:v>0.6659016388921869</c:v>
                </c:pt>
                <c:pt idx="1893">
                  <c:v>0.66583269676771695</c:v>
                </c:pt>
                <c:pt idx="1894">
                  <c:v>0.66514327552306673</c:v>
                </c:pt>
                <c:pt idx="1895">
                  <c:v>0.66507433339860311</c:v>
                </c:pt>
                <c:pt idx="1896">
                  <c:v>0.66500539127413538</c:v>
                </c:pt>
                <c:pt idx="1897">
                  <c:v>0.66493644914966799</c:v>
                </c:pt>
                <c:pt idx="1898">
                  <c:v>0.66486750702520303</c:v>
                </c:pt>
                <c:pt idx="1899">
                  <c:v>0.66479856490073763</c:v>
                </c:pt>
                <c:pt idx="1900">
                  <c:v>0.6647296227762759</c:v>
                </c:pt>
                <c:pt idx="1901">
                  <c:v>0.66466068065180961</c:v>
                </c:pt>
                <c:pt idx="1902">
                  <c:v>0.66459173852734277</c:v>
                </c:pt>
                <c:pt idx="1903">
                  <c:v>0.66452279640287826</c:v>
                </c:pt>
                <c:pt idx="1904">
                  <c:v>0.66445385427841308</c:v>
                </c:pt>
                <c:pt idx="1905">
                  <c:v>0.6637644330337602</c:v>
                </c:pt>
                <c:pt idx="1906">
                  <c:v>0.66369549090929603</c:v>
                </c:pt>
                <c:pt idx="1907">
                  <c:v>0.66362654878482663</c:v>
                </c:pt>
                <c:pt idx="1908">
                  <c:v>0.66355760666036301</c:v>
                </c:pt>
                <c:pt idx="1909">
                  <c:v>0.66348866453589839</c:v>
                </c:pt>
                <c:pt idx="1910">
                  <c:v>0.66341972241143177</c:v>
                </c:pt>
                <c:pt idx="1911">
                  <c:v>0.66335078028696459</c:v>
                </c:pt>
                <c:pt idx="1912">
                  <c:v>0.66328183816250208</c:v>
                </c:pt>
                <c:pt idx="1913">
                  <c:v>0.66321289603803601</c:v>
                </c:pt>
                <c:pt idx="1914">
                  <c:v>0.66314395391357273</c:v>
                </c:pt>
                <c:pt idx="1915">
                  <c:v>0.66307501178910655</c:v>
                </c:pt>
                <c:pt idx="1916">
                  <c:v>0.66238559054445201</c:v>
                </c:pt>
                <c:pt idx="1917">
                  <c:v>0.66231664841998505</c:v>
                </c:pt>
                <c:pt idx="1918">
                  <c:v>0.66224770629552243</c:v>
                </c:pt>
                <c:pt idx="1919">
                  <c:v>0.66217876417105404</c:v>
                </c:pt>
                <c:pt idx="1920">
                  <c:v>0.66210982204659319</c:v>
                </c:pt>
                <c:pt idx="1921">
                  <c:v>0.66204087992212501</c:v>
                </c:pt>
                <c:pt idx="1922">
                  <c:v>0.66197193779765795</c:v>
                </c:pt>
                <c:pt idx="1923">
                  <c:v>0.66190299567319555</c:v>
                </c:pt>
                <c:pt idx="1924">
                  <c:v>0.66183405354873115</c:v>
                </c:pt>
                <c:pt idx="1925">
                  <c:v>0.66176511142426264</c:v>
                </c:pt>
                <c:pt idx="1926">
                  <c:v>0.66169616929979813</c:v>
                </c:pt>
                <c:pt idx="1927">
                  <c:v>0.66100674805514303</c:v>
                </c:pt>
                <c:pt idx="1928">
                  <c:v>0.66093780593067764</c:v>
                </c:pt>
                <c:pt idx="1929">
                  <c:v>0.66086886380621201</c:v>
                </c:pt>
                <c:pt idx="1930">
                  <c:v>0.66079992168174972</c:v>
                </c:pt>
                <c:pt idx="1931">
                  <c:v>0.66073097955728277</c:v>
                </c:pt>
                <c:pt idx="1932">
                  <c:v>0.66066203743281826</c:v>
                </c:pt>
                <c:pt idx="1933">
                  <c:v>0.66059309530835164</c:v>
                </c:pt>
                <c:pt idx="1934">
                  <c:v>0.66052415318388902</c:v>
                </c:pt>
                <c:pt idx="1935">
                  <c:v>0.66045521105942273</c:v>
                </c:pt>
                <c:pt idx="1936">
                  <c:v>0.66038626893495456</c:v>
                </c:pt>
                <c:pt idx="1937">
                  <c:v>0.66031732681048905</c:v>
                </c:pt>
                <c:pt idx="1938">
                  <c:v>0.65962790556583872</c:v>
                </c:pt>
                <c:pt idx="1939">
                  <c:v>0.65955896344136999</c:v>
                </c:pt>
                <c:pt idx="1940">
                  <c:v>0.65949002131690504</c:v>
                </c:pt>
                <c:pt idx="1941">
                  <c:v>0.65942107919244064</c:v>
                </c:pt>
                <c:pt idx="1942">
                  <c:v>0.65935213706797402</c:v>
                </c:pt>
                <c:pt idx="1943">
                  <c:v>0.65928319494350895</c:v>
                </c:pt>
                <c:pt idx="1944">
                  <c:v>0.65921425281904578</c:v>
                </c:pt>
                <c:pt idx="1945">
                  <c:v>0.65914531069458404</c:v>
                </c:pt>
                <c:pt idx="1946">
                  <c:v>0.65907636857011365</c:v>
                </c:pt>
                <c:pt idx="1947">
                  <c:v>0.65900742644564925</c:v>
                </c:pt>
                <c:pt idx="1948">
                  <c:v>0.65893848432118474</c:v>
                </c:pt>
                <c:pt idx="1949">
                  <c:v>0.658869542196719</c:v>
                </c:pt>
                <c:pt idx="1950">
                  <c:v>0.65824906307653208</c:v>
                </c:pt>
                <c:pt idx="1951">
                  <c:v>0.65818012095206258</c:v>
                </c:pt>
                <c:pt idx="1952">
                  <c:v>0.65811117882759795</c:v>
                </c:pt>
                <c:pt idx="1953">
                  <c:v>0.65804223670313655</c:v>
                </c:pt>
                <c:pt idx="1954">
                  <c:v>0.65797329457866927</c:v>
                </c:pt>
                <c:pt idx="1955">
                  <c:v>0.65790435245420509</c:v>
                </c:pt>
                <c:pt idx="1956">
                  <c:v>0.65783541032974102</c:v>
                </c:pt>
                <c:pt idx="1957">
                  <c:v>0.65776646820527163</c:v>
                </c:pt>
                <c:pt idx="1958">
                  <c:v>0.65769752608080989</c:v>
                </c:pt>
                <c:pt idx="1959">
                  <c:v>0.65762858395634005</c:v>
                </c:pt>
                <c:pt idx="1960">
                  <c:v>0.65755964183187565</c:v>
                </c:pt>
                <c:pt idx="1961">
                  <c:v>0.65749069970741003</c:v>
                </c:pt>
                <c:pt idx="1962">
                  <c:v>0.65680127846275826</c:v>
                </c:pt>
                <c:pt idx="1963">
                  <c:v>0.65673233633829409</c:v>
                </c:pt>
                <c:pt idx="1964">
                  <c:v>0.65666339421382824</c:v>
                </c:pt>
                <c:pt idx="1965">
                  <c:v>0.65659445208936273</c:v>
                </c:pt>
                <c:pt idx="1966">
                  <c:v>0.656525509964897</c:v>
                </c:pt>
                <c:pt idx="1967">
                  <c:v>0.6564565678404285</c:v>
                </c:pt>
                <c:pt idx="1968">
                  <c:v>0.65638762571596199</c:v>
                </c:pt>
                <c:pt idx="1969">
                  <c:v>0.65631868359150125</c:v>
                </c:pt>
                <c:pt idx="1970">
                  <c:v>0.65624974146703363</c:v>
                </c:pt>
                <c:pt idx="1971">
                  <c:v>0.65618079934256801</c:v>
                </c:pt>
                <c:pt idx="1972">
                  <c:v>0.65611185721810728</c:v>
                </c:pt>
                <c:pt idx="1973">
                  <c:v>0.65542243597344962</c:v>
                </c:pt>
                <c:pt idx="1974">
                  <c:v>0.655353493848986</c:v>
                </c:pt>
                <c:pt idx="1975">
                  <c:v>0.65528455172451805</c:v>
                </c:pt>
                <c:pt idx="1976">
                  <c:v>0.65521560960005365</c:v>
                </c:pt>
                <c:pt idx="1977">
                  <c:v>0.65514666747559203</c:v>
                </c:pt>
                <c:pt idx="1978">
                  <c:v>0.65507772535112263</c:v>
                </c:pt>
                <c:pt idx="1979">
                  <c:v>0.65500878322665701</c:v>
                </c:pt>
                <c:pt idx="1980">
                  <c:v>0.65493984110219461</c:v>
                </c:pt>
                <c:pt idx="1981">
                  <c:v>0.65487089897772777</c:v>
                </c:pt>
                <c:pt idx="1982">
                  <c:v>0.65480195685326326</c:v>
                </c:pt>
                <c:pt idx="1983">
                  <c:v>0.65473301472879808</c:v>
                </c:pt>
                <c:pt idx="1984">
                  <c:v>0.6540435934841452</c:v>
                </c:pt>
                <c:pt idx="1985">
                  <c:v>0.65397465135968103</c:v>
                </c:pt>
                <c:pt idx="1986">
                  <c:v>0.65390570923521163</c:v>
                </c:pt>
                <c:pt idx="1987">
                  <c:v>0.65383676711074601</c:v>
                </c:pt>
                <c:pt idx="1988">
                  <c:v>0.65376782498628105</c:v>
                </c:pt>
                <c:pt idx="1989">
                  <c:v>0.65369888286181843</c:v>
                </c:pt>
                <c:pt idx="1990">
                  <c:v>0.65362994073735003</c:v>
                </c:pt>
                <c:pt idx="1991">
                  <c:v>0.65356099861288464</c:v>
                </c:pt>
                <c:pt idx="1992">
                  <c:v>0.65349205648842301</c:v>
                </c:pt>
                <c:pt idx="1993">
                  <c:v>0.65342311436395395</c:v>
                </c:pt>
                <c:pt idx="1994">
                  <c:v>0.65335417223949155</c:v>
                </c:pt>
                <c:pt idx="1995">
                  <c:v>0.65266475099483701</c:v>
                </c:pt>
                <c:pt idx="1996">
                  <c:v>0.65259580887037238</c:v>
                </c:pt>
                <c:pt idx="1997">
                  <c:v>0.65252686674590399</c:v>
                </c:pt>
                <c:pt idx="1998">
                  <c:v>0.65245792462143903</c:v>
                </c:pt>
                <c:pt idx="1999">
                  <c:v>0.65238898249697463</c:v>
                </c:pt>
                <c:pt idx="2000">
                  <c:v>0.65232004037251001</c:v>
                </c:pt>
                <c:pt idx="2001">
                  <c:v>0.65225109824804572</c:v>
                </c:pt>
                <c:pt idx="2002">
                  <c:v>0.65218215612358155</c:v>
                </c:pt>
                <c:pt idx="2003">
                  <c:v>0.65211321399911426</c:v>
                </c:pt>
                <c:pt idx="2004">
                  <c:v>0.65204427187464764</c:v>
                </c:pt>
                <c:pt idx="2005">
                  <c:v>0.65197532975018302</c:v>
                </c:pt>
                <c:pt idx="2006">
                  <c:v>0.65128590850553025</c:v>
                </c:pt>
                <c:pt idx="2007">
                  <c:v>0.65121696638106297</c:v>
                </c:pt>
                <c:pt idx="2008">
                  <c:v>0.65114802425660046</c:v>
                </c:pt>
                <c:pt idx="2009">
                  <c:v>0.65107908213213472</c:v>
                </c:pt>
                <c:pt idx="2010">
                  <c:v>0.65101014000766422</c:v>
                </c:pt>
                <c:pt idx="2011">
                  <c:v>0.65094119788320326</c:v>
                </c:pt>
                <c:pt idx="2012">
                  <c:v>0.65087225575873664</c:v>
                </c:pt>
                <c:pt idx="2013">
                  <c:v>0.65080331363427502</c:v>
                </c:pt>
                <c:pt idx="2014">
                  <c:v>0.65073437150980773</c:v>
                </c:pt>
                <c:pt idx="2015">
                  <c:v>0.65066542938534178</c:v>
                </c:pt>
                <c:pt idx="2016">
                  <c:v>0.65059648726087638</c:v>
                </c:pt>
                <c:pt idx="2017">
                  <c:v>0.64990706601622095</c:v>
                </c:pt>
                <c:pt idx="2018">
                  <c:v>0.64983812389175499</c:v>
                </c:pt>
                <c:pt idx="2019">
                  <c:v>0.64976918176728959</c:v>
                </c:pt>
                <c:pt idx="2020">
                  <c:v>0.64970023964282808</c:v>
                </c:pt>
                <c:pt idx="2021">
                  <c:v>0.64963129751836302</c:v>
                </c:pt>
                <c:pt idx="2022">
                  <c:v>0.64956235539389395</c:v>
                </c:pt>
                <c:pt idx="2023">
                  <c:v>0.64949341326943255</c:v>
                </c:pt>
                <c:pt idx="2024">
                  <c:v>0.64942447114496304</c:v>
                </c:pt>
                <c:pt idx="2025">
                  <c:v>0.64935552902049865</c:v>
                </c:pt>
                <c:pt idx="2026">
                  <c:v>0.64928658689603258</c:v>
                </c:pt>
                <c:pt idx="2027">
                  <c:v>0.64921764477156696</c:v>
                </c:pt>
                <c:pt idx="2028">
                  <c:v>0.64914870264710589</c:v>
                </c:pt>
                <c:pt idx="2029">
                  <c:v>0.64845928140244802</c:v>
                </c:pt>
                <c:pt idx="2030">
                  <c:v>0.64839033927798295</c:v>
                </c:pt>
                <c:pt idx="2031">
                  <c:v>0.64832139715352155</c:v>
                </c:pt>
                <c:pt idx="2032">
                  <c:v>0.64825245502905204</c:v>
                </c:pt>
                <c:pt idx="2033">
                  <c:v>0.64818351290459009</c:v>
                </c:pt>
                <c:pt idx="2034">
                  <c:v>0.64811457078012202</c:v>
                </c:pt>
                <c:pt idx="2035">
                  <c:v>0.64804562865565873</c:v>
                </c:pt>
                <c:pt idx="2036">
                  <c:v>0.64797668653119489</c:v>
                </c:pt>
                <c:pt idx="2037">
                  <c:v>0.64790774440672505</c:v>
                </c:pt>
                <c:pt idx="2038">
                  <c:v>0.64783880228226065</c:v>
                </c:pt>
                <c:pt idx="2039">
                  <c:v>0.64776986015779725</c:v>
                </c:pt>
                <c:pt idx="2040">
                  <c:v>0.64708043891314326</c:v>
                </c:pt>
                <c:pt idx="2041">
                  <c:v>0.64701149678867909</c:v>
                </c:pt>
                <c:pt idx="2042">
                  <c:v>0.64694255466421313</c:v>
                </c:pt>
                <c:pt idx="2043">
                  <c:v>0.64687361253974951</c:v>
                </c:pt>
                <c:pt idx="2044">
                  <c:v>0.64680467041528389</c:v>
                </c:pt>
                <c:pt idx="2045">
                  <c:v>0.64673572829081738</c:v>
                </c:pt>
                <c:pt idx="2046">
                  <c:v>0.64666678616634898</c:v>
                </c:pt>
                <c:pt idx="2047">
                  <c:v>0.64659784404188625</c:v>
                </c:pt>
                <c:pt idx="2048">
                  <c:v>0.64652890191741796</c:v>
                </c:pt>
                <c:pt idx="2049">
                  <c:v>0.64645995979295257</c:v>
                </c:pt>
                <c:pt idx="2050">
                  <c:v>0.64639101766849405</c:v>
                </c:pt>
                <c:pt idx="2051">
                  <c:v>0.64570159642383851</c:v>
                </c:pt>
                <c:pt idx="2052">
                  <c:v>0.64563265429937189</c:v>
                </c:pt>
                <c:pt idx="2053">
                  <c:v>0.64556371217490405</c:v>
                </c:pt>
                <c:pt idx="2054">
                  <c:v>0.64549477005043865</c:v>
                </c:pt>
                <c:pt idx="2055">
                  <c:v>0.64542582792597525</c:v>
                </c:pt>
                <c:pt idx="2056">
                  <c:v>0.64535688580150796</c:v>
                </c:pt>
                <c:pt idx="2057">
                  <c:v>0.64528794367704201</c:v>
                </c:pt>
                <c:pt idx="2058">
                  <c:v>0.64521900155257939</c:v>
                </c:pt>
                <c:pt idx="2059">
                  <c:v>0.64515005942811443</c:v>
                </c:pt>
                <c:pt idx="2060">
                  <c:v>0.64508111730364825</c:v>
                </c:pt>
                <c:pt idx="2061">
                  <c:v>0.64501217517918163</c:v>
                </c:pt>
                <c:pt idx="2062">
                  <c:v>0.64432275393452765</c:v>
                </c:pt>
                <c:pt idx="2063">
                  <c:v>0.64425381181006203</c:v>
                </c:pt>
                <c:pt idx="2064">
                  <c:v>0.64418486968559874</c:v>
                </c:pt>
                <c:pt idx="2065">
                  <c:v>0.64411592756113301</c:v>
                </c:pt>
                <c:pt idx="2066">
                  <c:v>0.6440469854366655</c:v>
                </c:pt>
                <c:pt idx="2067">
                  <c:v>0.64397804331220065</c:v>
                </c:pt>
                <c:pt idx="2068">
                  <c:v>0.64390910118773503</c:v>
                </c:pt>
                <c:pt idx="2069">
                  <c:v>0.64384015906327297</c:v>
                </c:pt>
                <c:pt idx="2070">
                  <c:v>0.64377121693880934</c:v>
                </c:pt>
                <c:pt idx="2071">
                  <c:v>0.64370227481433895</c:v>
                </c:pt>
                <c:pt idx="2072">
                  <c:v>0.64363333268987932</c:v>
                </c:pt>
                <c:pt idx="2073">
                  <c:v>0.642943911445222</c:v>
                </c:pt>
                <c:pt idx="2074">
                  <c:v>0.64287496932075505</c:v>
                </c:pt>
                <c:pt idx="2075">
                  <c:v>0.64280602719628965</c:v>
                </c:pt>
                <c:pt idx="2076">
                  <c:v>0.64273708507182403</c:v>
                </c:pt>
                <c:pt idx="2077">
                  <c:v>0.64266814294735897</c:v>
                </c:pt>
                <c:pt idx="2078">
                  <c:v>0.64259920082289501</c:v>
                </c:pt>
                <c:pt idx="2079">
                  <c:v>0.64253025869843072</c:v>
                </c:pt>
                <c:pt idx="2080">
                  <c:v>0.64246131657396477</c:v>
                </c:pt>
                <c:pt idx="2081">
                  <c:v>0.64239237444949926</c:v>
                </c:pt>
                <c:pt idx="2082">
                  <c:v>0.64232343232503508</c:v>
                </c:pt>
                <c:pt idx="2083">
                  <c:v>0.64225449020056802</c:v>
                </c:pt>
                <c:pt idx="2084">
                  <c:v>0.64156506895591259</c:v>
                </c:pt>
                <c:pt idx="2085">
                  <c:v>0.64149612683144797</c:v>
                </c:pt>
                <c:pt idx="2086">
                  <c:v>0.64142718470698157</c:v>
                </c:pt>
                <c:pt idx="2087">
                  <c:v>0.64135824258251972</c:v>
                </c:pt>
                <c:pt idx="2088">
                  <c:v>0.64128930045805377</c:v>
                </c:pt>
                <c:pt idx="2089">
                  <c:v>0.64122035833359015</c:v>
                </c:pt>
                <c:pt idx="2090">
                  <c:v>0.64115141620912619</c:v>
                </c:pt>
                <c:pt idx="2091">
                  <c:v>0.64108247408465602</c:v>
                </c:pt>
                <c:pt idx="2092">
                  <c:v>0.64101353196018995</c:v>
                </c:pt>
                <c:pt idx="2093">
                  <c:v>0.640944589835725</c:v>
                </c:pt>
                <c:pt idx="2094">
                  <c:v>0.64087564771125904</c:v>
                </c:pt>
                <c:pt idx="2095">
                  <c:v>0.64011728434214099</c:v>
                </c:pt>
                <c:pt idx="2096">
                  <c:v>0.64004834221767726</c:v>
                </c:pt>
                <c:pt idx="2097">
                  <c:v>0.63997940009321308</c:v>
                </c:pt>
                <c:pt idx="2098">
                  <c:v>0.63991045796874702</c:v>
                </c:pt>
                <c:pt idx="2099">
                  <c:v>0.63984151584428173</c:v>
                </c:pt>
                <c:pt idx="2100">
                  <c:v>0.63977257371981577</c:v>
                </c:pt>
                <c:pt idx="2101">
                  <c:v>0.63970363159535126</c:v>
                </c:pt>
                <c:pt idx="2102">
                  <c:v>0.63963468947088609</c:v>
                </c:pt>
                <c:pt idx="2103">
                  <c:v>0.63956574734641802</c:v>
                </c:pt>
                <c:pt idx="2104">
                  <c:v>0.63949680522195196</c:v>
                </c:pt>
                <c:pt idx="2105">
                  <c:v>0.639427863097489</c:v>
                </c:pt>
                <c:pt idx="2106">
                  <c:v>0.63873844185283402</c:v>
                </c:pt>
                <c:pt idx="2107">
                  <c:v>0.63866949972836795</c:v>
                </c:pt>
                <c:pt idx="2108">
                  <c:v>0.63860055760390655</c:v>
                </c:pt>
                <c:pt idx="2109">
                  <c:v>0.63853161547943926</c:v>
                </c:pt>
                <c:pt idx="2110">
                  <c:v>0.63846267335497264</c:v>
                </c:pt>
                <c:pt idx="2111">
                  <c:v>0.63839373123050913</c:v>
                </c:pt>
                <c:pt idx="2112">
                  <c:v>0.63832478910604096</c:v>
                </c:pt>
                <c:pt idx="2113">
                  <c:v>0.63825584698157989</c:v>
                </c:pt>
                <c:pt idx="2114">
                  <c:v>0.63818690485711049</c:v>
                </c:pt>
                <c:pt idx="2115">
                  <c:v>0.63811796273264298</c:v>
                </c:pt>
                <c:pt idx="2116">
                  <c:v>0.63804902060818602</c:v>
                </c:pt>
                <c:pt idx="2117">
                  <c:v>0.63735959936352826</c:v>
                </c:pt>
                <c:pt idx="2118">
                  <c:v>0.63729065723906408</c:v>
                </c:pt>
                <c:pt idx="2119">
                  <c:v>0.63722171511460002</c:v>
                </c:pt>
                <c:pt idx="2120">
                  <c:v>0.63715277299013062</c:v>
                </c:pt>
                <c:pt idx="2121">
                  <c:v>0.637083830865665</c:v>
                </c:pt>
                <c:pt idx="2122">
                  <c:v>0.63701488874119994</c:v>
                </c:pt>
                <c:pt idx="2123">
                  <c:v>0.6369459466167372</c:v>
                </c:pt>
                <c:pt idx="2124">
                  <c:v>0.63687700449226903</c:v>
                </c:pt>
                <c:pt idx="2125">
                  <c:v>0.63680806236780674</c:v>
                </c:pt>
                <c:pt idx="2126">
                  <c:v>0.63673912024334001</c:v>
                </c:pt>
                <c:pt idx="2127">
                  <c:v>0.63667017811887705</c:v>
                </c:pt>
                <c:pt idx="2128">
                  <c:v>0.63598075687421962</c:v>
                </c:pt>
                <c:pt idx="2129">
                  <c:v>0.635911814749756</c:v>
                </c:pt>
                <c:pt idx="2130">
                  <c:v>0.63584287262529304</c:v>
                </c:pt>
                <c:pt idx="2131">
                  <c:v>0.6357739305008262</c:v>
                </c:pt>
                <c:pt idx="2132">
                  <c:v>0.63570498837635803</c:v>
                </c:pt>
                <c:pt idx="2133">
                  <c:v>0.63563604625189574</c:v>
                </c:pt>
                <c:pt idx="2134">
                  <c:v>0.63556710412742656</c:v>
                </c:pt>
                <c:pt idx="2135">
                  <c:v>0.6354981620029615</c:v>
                </c:pt>
                <c:pt idx="2136">
                  <c:v>0.63542921987849921</c:v>
                </c:pt>
                <c:pt idx="2137">
                  <c:v>0.63536027775403103</c:v>
                </c:pt>
                <c:pt idx="2138">
                  <c:v>0.63529133562956885</c:v>
                </c:pt>
                <c:pt idx="2139">
                  <c:v>0.6346019143849152</c:v>
                </c:pt>
                <c:pt idx="2140">
                  <c:v>0.63453297226044703</c:v>
                </c:pt>
                <c:pt idx="2141">
                  <c:v>0.63446403013598263</c:v>
                </c:pt>
                <c:pt idx="2142">
                  <c:v>0.634395088011518</c:v>
                </c:pt>
                <c:pt idx="2143">
                  <c:v>0.63432614588704828</c:v>
                </c:pt>
                <c:pt idx="2144">
                  <c:v>0.63425720376258665</c:v>
                </c:pt>
                <c:pt idx="2145">
                  <c:v>0.63418826163812225</c:v>
                </c:pt>
                <c:pt idx="2146">
                  <c:v>0.63411931951365563</c:v>
                </c:pt>
                <c:pt idx="2147">
                  <c:v>0.6340503773891929</c:v>
                </c:pt>
                <c:pt idx="2148">
                  <c:v>0.63398143526472672</c:v>
                </c:pt>
                <c:pt idx="2149">
                  <c:v>0.63391249314025899</c:v>
                </c:pt>
                <c:pt idx="2150">
                  <c:v>0.63322307189560501</c:v>
                </c:pt>
                <c:pt idx="2151">
                  <c:v>0.6331541297711395</c:v>
                </c:pt>
                <c:pt idx="2152">
                  <c:v>0.63308518764667465</c:v>
                </c:pt>
                <c:pt idx="2153">
                  <c:v>0.63301624552220859</c:v>
                </c:pt>
                <c:pt idx="2154">
                  <c:v>0.63294730339774463</c:v>
                </c:pt>
                <c:pt idx="2155">
                  <c:v>0.63287836127328001</c:v>
                </c:pt>
                <c:pt idx="2156">
                  <c:v>0.63280941914881728</c:v>
                </c:pt>
                <c:pt idx="2157">
                  <c:v>0.63274047702435154</c:v>
                </c:pt>
                <c:pt idx="2158">
                  <c:v>0.63267153489988615</c:v>
                </c:pt>
                <c:pt idx="2159">
                  <c:v>0.63260259277541764</c:v>
                </c:pt>
                <c:pt idx="2160">
                  <c:v>0.63253365065095202</c:v>
                </c:pt>
                <c:pt idx="2161">
                  <c:v>0.63177528728183574</c:v>
                </c:pt>
                <c:pt idx="2162">
                  <c:v>0.63170634515736657</c:v>
                </c:pt>
                <c:pt idx="2163">
                  <c:v>0.63163740303290195</c:v>
                </c:pt>
                <c:pt idx="2164">
                  <c:v>0.63156846090843699</c:v>
                </c:pt>
                <c:pt idx="2165">
                  <c:v>0.63149951878397326</c:v>
                </c:pt>
                <c:pt idx="2166">
                  <c:v>0.63143057665950908</c:v>
                </c:pt>
                <c:pt idx="2167">
                  <c:v>0.63136163453504301</c:v>
                </c:pt>
                <c:pt idx="2168">
                  <c:v>0.6312926924105795</c:v>
                </c:pt>
                <c:pt idx="2169">
                  <c:v>0.63122375028611177</c:v>
                </c:pt>
                <c:pt idx="2170">
                  <c:v>0.63115480816164504</c:v>
                </c:pt>
                <c:pt idx="2171">
                  <c:v>0.63108586603718209</c:v>
                </c:pt>
                <c:pt idx="2172">
                  <c:v>0.63039644479252599</c:v>
                </c:pt>
                <c:pt idx="2173">
                  <c:v>0.63032750266806226</c:v>
                </c:pt>
                <c:pt idx="2174">
                  <c:v>0.63025856054359808</c:v>
                </c:pt>
                <c:pt idx="2175">
                  <c:v>0.63018961841913401</c:v>
                </c:pt>
                <c:pt idx="2176">
                  <c:v>0.63012067629466673</c:v>
                </c:pt>
                <c:pt idx="2177">
                  <c:v>0.63005173417020133</c:v>
                </c:pt>
                <c:pt idx="2178">
                  <c:v>0.62998279204573404</c:v>
                </c:pt>
                <c:pt idx="2179">
                  <c:v>0.62991384992126598</c:v>
                </c:pt>
                <c:pt idx="2180">
                  <c:v>0.62984490779680502</c:v>
                </c:pt>
                <c:pt idx="2181">
                  <c:v>0.62977596567233762</c:v>
                </c:pt>
                <c:pt idx="2182">
                  <c:v>0.62970702354787589</c:v>
                </c:pt>
                <c:pt idx="2183">
                  <c:v>0.62901760230322101</c:v>
                </c:pt>
                <c:pt idx="2184">
                  <c:v>0.62894866017875573</c:v>
                </c:pt>
                <c:pt idx="2185">
                  <c:v>0.62887971805429155</c:v>
                </c:pt>
                <c:pt idx="2186">
                  <c:v>0.62881077592982304</c:v>
                </c:pt>
                <c:pt idx="2187">
                  <c:v>0.62874183380536008</c:v>
                </c:pt>
                <c:pt idx="2188">
                  <c:v>0.62867289168089602</c:v>
                </c:pt>
                <c:pt idx="2189">
                  <c:v>0.62860394955642762</c:v>
                </c:pt>
                <c:pt idx="2190">
                  <c:v>0.628535007431961</c:v>
                </c:pt>
                <c:pt idx="2191">
                  <c:v>0.62846606530749549</c:v>
                </c:pt>
                <c:pt idx="2192">
                  <c:v>0.62839712318303065</c:v>
                </c:pt>
                <c:pt idx="2193">
                  <c:v>0.62832818105856503</c:v>
                </c:pt>
                <c:pt idx="2194">
                  <c:v>0.62763875981391204</c:v>
                </c:pt>
                <c:pt idx="2195">
                  <c:v>0.62756981768944908</c:v>
                </c:pt>
                <c:pt idx="2196">
                  <c:v>0.62750087556498302</c:v>
                </c:pt>
                <c:pt idx="2197">
                  <c:v>0.62743193344051873</c:v>
                </c:pt>
                <c:pt idx="2198">
                  <c:v>0.62736299131604956</c:v>
                </c:pt>
                <c:pt idx="2199">
                  <c:v>0.62729404919158738</c:v>
                </c:pt>
                <c:pt idx="2200">
                  <c:v>0.62722510706711965</c:v>
                </c:pt>
                <c:pt idx="2201">
                  <c:v>0.62715616494265136</c:v>
                </c:pt>
                <c:pt idx="2202">
                  <c:v>0.62708722281819174</c:v>
                </c:pt>
                <c:pt idx="2203">
                  <c:v>0.62701828069372501</c:v>
                </c:pt>
                <c:pt idx="2204">
                  <c:v>0.62694933856926038</c:v>
                </c:pt>
                <c:pt idx="2205">
                  <c:v>0.62625991732460673</c:v>
                </c:pt>
                <c:pt idx="2206">
                  <c:v>0.62619097520014078</c:v>
                </c:pt>
                <c:pt idx="2207">
                  <c:v>0.62612203307567627</c:v>
                </c:pt>
                <c:pt idx="2208">
                  <c:v>0.62605309095120798</c:v>
                </c:pt>
                <c:pt idx="2209">
                  <c:v>0.62598414882674258</c:v>
                </c:pt>
                <c:pt idx="2210">
                  <c:v>0.62591520670227863</c:v>
                </c:pt>
                <c:pt idx="2211">
                  <c:v>0.625846264577814</c:v>
                </c:pt>
                <c:pt idx="2212">
                  <c:v>0.62577732245334938</c:v>
                </c:pt>
                <c:pt idx="2213">
                  <c:v>0.62570838032888421</c:v>
                </c:pt>
                <c:pt idx="2214">
                  <c:v>0.62563943820442003</c:v>
                </c:pt>
                <c:pt idx="2215">
                  <c:v>0.62557049607995163</c:v>
                </c:pt>
                <c:pt idx="2216">
                  <c:v>0.62488107483529765</c:v>
                </c:pt>
                <c:pt idx="2217">
                  <c:v>0.62481213271083202</c:v>
                </c:pt>
                <c:pt idx="2218">
                  <c:v>0.62474319058636762</c:v>
                </c:pt>
                <c:pt idx="2219">
                  <c:v>0.624674248461903</c:v>
                </c:pt>
                <c:pt idx="2220">
                  <c:v>0.62460530633743838</c:v>
                </c:pt>
                <c:pt idx="2221">
                  <c:v>0.6245363642129681</c:v>
                </c:pt>
                <c:pt idx="2222">
                  <c:v>0.62446742208850725</c:v>
                </c:pt>
                <c:pt idx="2223">
                  <c:v>0.62439847996404063</c:v>
                </c:pt>
                <c:pt idx="2224">
                  <c:v>0.6243295378395779</c:v>
                </c:pt>
                <c:pt idx="2225">
                  <c:v>0.6242605957151085</c:v>
                </c:pt>
                <c:pt idx="2226">
                  <c:v>0.62419165359064754</c:v>
                </c:pt>
                <c:pt idx="2227">
                  <c:v>0.62343329022152505</c:v>
                </c:pt>
                <c:pt idx="2228">
                  <c:v>0.62336434809705799</c:v>
                </c:pt>
                <c:pt idx="2229">
                  <c:v>0.62329540597259625</c:v>
                </c:pt>
                <c:pt idx="2230">
                  <c:v>0.62322646384812963</c:v>
                </c:pt>
                <c:pt idx="2231">
                  <c:v>0.62315752172366357</c:v>
                </c:pt>
                <c:pt idx="2232">
                  <c:v>0.62308857959920005</c:v>
                </c:pt>
                <c:pt idx="2233">
                  <c:v>0.62301963747473643</c:v>
                </c:pt>
                <c:pt idx="2234">
                  <c:v>0.62295069535026704</c:v>
                </c:pt>
                <c:pt idx="2235">
                  <c:v>0.62288175322580508</c:v>
                </c:pt>
                <c:pt idx="2236">
                  <c:v>0.62281281110133702</c:v>
                </c:pt>
                <c:pt idx="2237">
                  <c:v>0.62205444773221796</c:v>
                </c:pt>
                <c:pt idx="2238">
                  <c:v>0.62198550560775301</c:v>
                </c:pt>
                <c:pt idx="2239">
                  <c:v>0.62191656348328705</c:v>
                </c:pt>
                <c:pt idx="2240">
                  <c:v>0.62184762135882543</c:v>
                </c:pt>
                <c:pt idx="2241">
                  <c:v>0.62177867923435926</c:v>
                </c:pt>
                <c:pt idx="2242">
                  <c:v>0.62170973710989608</c:v>
                </c:pt>
                <c:pt idx="2243">
                  <c:v>0.62164079498542801</c:v>
                </c:pt>
                <c:pt idx="2244">
                  <c:v>0.62157185286095995</c:v>
                </c:pt>
                <c:pt idx="2245">
                  <c:v>0.621502910736495</c:v>
                </c:pt>
                <c:pt idx="2246">
                  <c:v>0.62143396861202949</c:v>
                </c:pt>
                <c:pt idx="2247">
                  <c:v>0.62136502648756464</c:v>
                </c:pt>
                <c:pt idx="2248">
                  <c:v>0.62067560524291165</c:v>
                </c:pt>
                <c:pt idx="2249">
                  <c:v>0.62060666311844825</c:v>
                </c:pt>
                <c:pt idx="2250">
                  <c:v>0.62053772099397997</c:v>
                </c:pt>
                <c:pt idx="2251">
                  <c:v>0.62046877886951501</c:v>
                </c:pt>
                <c:pt idx="2252">
                  <c:v>0.62039983674505172</c:v>
                </c:pt>
                <c:pt idx="2253">
                  <c:v>0.62033089462058755</c:v>
                </c:pt>
                <c:pt idx="2254">
                  <c:v>0.62026195249612126</c:v>
                </c:pt>
                <c:pt idx="2255">
                  <c:v>0.62019301037165364</c:v>
                </c:pt>
                <c:pt idx="2256">
                  <c:v>0.62012406824719002</c:v>
                </c:pt>
                <c:pt idx="2257">
                  <c:v>0.62005512612272295</c:v>
                </c:pt>
                <c:pt idx="2258">
                  <c:v>0.61998618399825656</c:v>
                </c:pt>
                <c:pt idx="2259">
                  <c:v>0.61929676275360401</c:v>
                </c:pt>
                <c:pt idx="2260">
                  <c:v>0.61922782062914072</c:v>
                </c:pt>
                <c:pt idx="2261">
                  <c:v>0.61915887850467655</c:v>
                </c:pt>
                <c:pt idx="2262">
                  <c:v>0.61908993638021026</c:v>
                </c:pt>
                <c:pt idx="2263">
                  <c:v>0.61902099425574264</c:v>
                </c:pt>
                <c:pt idx="2264">
                  <c:v>0.61895205213127902</c:v>
                </c:pt>
                <c:pt idx="2265">
                  <c:v>0.61888311000681195</c:v>
                </c:pt>
                <c:pt idx="2266">
                  <c:v>0.61881416788234556</c:v>
                </c:pt>
                <c:pt idx="2267">
                  <c:v>0.61874522575788327</c:v>
                </c:pt>
                <c:pt idx="2268">
                  <c:v>0.6186762836334182</c:v>
                </c:pt>
                <c:pt idx="2269">
                  <c:v>0.61860734150895003</c:v>
                </c:pt>
                <c:pt idx="2270">
                  <c:v>0.61791792026429704</c:v>
                </c:pt>
                <c:pt idx="2271">
                  <c:v>0.61784897813983408</c:v>
                </c:pt>
                <c:pt idx="2272">
                  <c:v>0.61778003601536802</c:v>
                </c:pt>
                <c:pt idx="2273">
                  <c:v>0.61771109389090095</c:v>
                </c:pt>
                <c:pt idx="2274">
                  <c:v>0.617642151766435</c:v>
                </c:pt>
                <c:pt idx="2275">
                  <c:v>0.61757320964197004</c:v>
                </c:pt>
                <c:pt idx="2276">
                  <c:v>0.61750426751750565</c:v>
                </c:pt>
                <c:pt idx="2277">
                  <c:v>0.61743532539303903</c:v>
                </c:pt>
                <c:pt idx="2278">
                  <c:v>0.61736638326857463</c:v>
                </c:pt>
                <c:pt idx="2279">
                  <c:v>0.61729744114411</c:v>
                </c:pt>
                <c:pt idx="2280">
                  <c:v>0.61722849901964305</c:v>
                </c:pt>
                <c:pt idx="2281">
                  <c:v>0.61653907777498995</c:v>
                </c:pt>
                <c:pt idx="2282">
                  <c:v>0.61647013565052577</c:v>
                </c:pt>
                <c:pt idx="2283">
                  <c:v>0.61640119352605904</c:v>
                </c:pt>
                <c:pt idx="2284">
                  <c:v>0.61633225140159364</c:v>
                </c:pt>
                <c:pt idx="2285">
                  <c:v>0.61626330927712758</c:v>
                </c:pt>
                <c:pt idx="2286">
                  <c:v>0.61619436715266296</c:v>
                </c:pt>
                <c:pt idx="2287">
                  <c:v>0.61612542502820045</c:v>
                </c:pt>
                <c:pt idx="2288">
                  <c:v>0.61605648290373205</c:v>
                </c:pt>
                <c:pt idx="2289">
                  <c:v>0.61598754077926499</c:v>
                </c:pt>
                <c:pt idx="2290">
                  <c:v>0.61591859865480325</c:v>
                </c:pt>
                <c:pt idx="2291">
                  <c:v>0.61584965653034063</c:v>
                </c:pt>
                <c:pt idx="2292">
                  <c:v>0.61509129316121924</c:v>
                </c:pt>
                <c:pt idx="2293">
                  <c:v>0.61502235103675196</c:v>
                </c:pt>
                <c:pt idx="2294">
                  <c:v>0.614953408912286</c:v>
                </c:pt>
                <c:pt idx="2295">
                  <c:v>0.61488446678782105</c:v>
                </c:pt>
                <c:pt idx="2296">
                  <c:v>0.61481552466335665</c:v>
                </c:pt>
                <c:pt idx="2297">
                  <c:v>0.61474658253889403</c:v>
                </c:pt>
                <c:pt idx="2298">
                  <c:v>0.61467764041442774</c:v>
                </c:pt>
                <c:pt idx="2299">
                  <c:v>0.61460869828996201</c:v>
                </c:pt>
                <c:pt idx="2300">
                  <c:v>0.61453975616549661</c:v>
                </c:pt>
                <c:pt idx="2301">
                  <c:v>0.61447081404103077</c:v>
                </c:pt>
                <c:pt idx="2302">
                  <c:v>0.61371245067191005</c:v>
                </c:pt>
                <c:pt idx="2303">
                  <c:v>0.61364350854744565</c:v>
                </c:pt>
                <c:pt idx="2304">
                  <c:v>0.61357456642297903</c:v>
                </c:pt>
                <c:pt idx="2305">
                  <c:v>0.61350562429851674</c:v>
                </c:pt>
                <c:pt idx="2306">
                  <c:v>0.61343668217404901</c:v>
                </c:pt>
                <c:pt idx="2307">
                  <c:v>0.61336774004958305</c:v>
                </c:pt>
                <c:pt idx="2308">
                  <c:v>0.61329879792511865</c:v>
                </c:pt>
                <c:pt idx="2309">
                  <c:v>0.61322985580065303</c:v>
                </c:pt>
                <c:pt idx="2310">
                  <c:v>0.61316091367619008</c:v>
                </c:pt>
                <c:pt idx="2311">
                  <c:v>0.61309197155172401</c:v>
                </c:pt>
                <c:pt idx="2312">
                  <c:v>0.61302302942725551</c:v>
                </c:pt>
                <c:pt idx="2313">
                  <c:v>0.61233360818260296</c:v>
                </c:pt>
                <c:pt idx="2314">
                  <c:v>0.61226466605814001</c:v>
                </c:pt>
                <c:pt idx="2315">
                  <c:v>0.61219572393367439</c:v>
                </c:pt>
                <c:pt idx="2316">
                  <c:v>0.6121267818092051</c:v>
                </c:pt>
                <c:pt idx="2317">
                  <c:v>0.61205783968474425</c:v>
                </c:pt>
                <c:pt idx="2318">
                  <c:v>0.61198889756027908</c:v>
                </c:pt>
                <c:pt idx="2319">
                  <c:v>0.61191995543581301</c:v>
                </c:pt>
                <c:pt idx="2320">
                  <c:v>0.61185101331134772</c:v>
                </c:pt>
                <c:pt idx="2321">
                  <c:v>0.61178207118688177</c:v>
                </c:pt>
                <c:pt idx="2322">
                  <c:v>0.61171312906241448</c:v>
                </c:pt>
                <c:pt idx="2323">
                  <c:v>0.61164418693794897</c:v>
                </c:pt>
                <c:pt idx="2324">
                  <c:v>0.61095476569329665</c:v>
                </c:pt>
                <c:pt idx="2325">
                  <c:v>0.61088582356883503</c:v>
                </c:pt>
                <c:pt idx="2326">
                  <c:v>0.61081688144436497</c:v>
                </c:pt>
                <c:pt idx="2327">
                  <c:v>0.61074793931990201</c:v>
                </c:pt>
                <c:pt idx="2328">
                  <c:v>0.61067899719543772</c:v>
                </c:pt>
                <c:pt idx="2329">
                  <c:v>0.61061005507096899</c:v>
                </c:pt>
                <c:pt idx="2330">
                  <c:v>0.61054111294650626</c:v>
                </c:pt>
                <c:pt idx="2331">
                  <c:v>0.61047217082203598</c:v>
                </c:pt>
                <c:pt idx="2332">
                  <c:v>0.61040322869757502</c:v>
                </c:pt>
                <c:pt idx="2333">
                  <c:v>0.61033428657311073</c:v>
                </c:pt>
                <c:pt idx="2334">
                  <c:v>0.610265344448642</c:v>
                </c:pt>
                <c:pt idx="2335">
                  <c:v>0.60957592320399101</c:v>
                </c:pt>
                <c:pt idx="2336">
                  <c:v>0.6095069810795225</c:v>
                </c:pt>
                <c:pt idx="2337">
                  <c:v>0.60943803895505799</c:v>
                </c:pt>
                <c:pt idx="2338">
                  <c:v>0.60936909683059526</c:v>
                </c:pt>
                <c:pt idx="2339">
                  <c:v>0.60930015470612697</c:v>
                </c:pt>
                <c:pt idx="2340">
                  <c:v>0.60923121258166402</c:v>
                </c:pt>
                <c:pt idx="2341">
                  <c:v>0.60916227045719695</c:v>
                </c:pt>
                <c:pt idx="2342">
                  <c:v>0.609093328332731</c:v>
                </c:pt>
                <c:pt idx="2343">
                  <c:v>0.60902438620826604</c:v>
                </c:pt>
                <c:pt idx="2344">
                  <c:v>0.60895544408380409</c:v>
                </c:pt>
                <c:pt idx="2345">
                  <c:v>0.60888650195933458</c:v>
                </c:pt>
                <c:pt idx="2346">
                  <c:v>0.60819708071468204</c:v>
                </c:pt>
                <c:pt idx="2347">
                  <c:v>0.60812813859021664</c:v>
                </c:pt>
                <c:pt idx="2348">
                  <c:v>0.60805919646575302</c:v>
                </c:pt>
                <c:pt idx="2349">
                  <c:v>0.60799025434128873</c:v>
                </c:pt>
                <c:pt idx="2350">
                  <c:v>0.60792131221682355</c:v>
                </c:pt>
                <c:pt idx="2351">
                  <c:v>0.60785237009235449</c:v>
                </c:pt>
                <c:pt idx="2352">
                  <c:v>0.60778342796789064</c:v>
                </c:pt>
                <c:pt idx="2353">
                  <c:v>0.60771448584342402</c:v>
                </c:pt>
                <c:pt idx="2354">
                  <c:v>0.60764554371895962</c:v>
                </c:pt>
                <c:pt idx="2355">
                  <c:v>0.607576601594495</c:v>
                </c:pt>
                <c:pt idx="2356">
                  <c:v>0.60750765947002805</c:v>
                </c:pt>
                <c:pt idx="2357">
                  <c:v>0.60674929610091255</c:v>
                </c:pt>
                <c:pt idx="2358">
                  <c:v>0.60668035397644404</c:v>
                </c:pt>
                <c:pt idx="2359">
                  <c:v>0.60661141185197964</c:v>
                </c:pt>
                <c:pt idx="2360">
                  <c:v>0.60654246972751258</c:v>
                </c:pt>
                <c:pt idx="2361">
                  <c:v>0.60647352760304862</c:v>
                </c:pt>
                <c:pt idx="2362">
                  <c:v>0.606404585478585</c:v>
                </c:pt>
                <c:pt idx="2363">
                  <c:v>0.60633564335411938</c:v>
                </c:pt>
                <c:pt idx="2364">
                  <c:v>0.60626670122964998</c:v>
                </c:pt>
                <c:pt idx="2365">
                  <c:v>0.60619775910518825</c:v>
                </c:pt>
                <c:pt idx="2366">
                  <c:v>0.60612881698072374</c:v>
                </c:pt>
                <c:pt idx="2367">
                  <c:v>0.60537045361160402</c:v>
                </c:pt>
                <c:pt idx="2368">
                  <c:v>0.60530151148713762</c:v>
                </c:pt>
                <c:pt idx="2369">
                  <c:v>0.60523256936267156</c:v>
                </c:pt>
                <c:pt idx="2370">
                  <c:v>0.60516362723820605</c:v>
                </c:pt>
                <c:pt idx="2371">
                  <c:v>0.60509468511374165</c:v>
                </c:pt>
                <c:pt idx="2372">
                  <c:v>0.60502574298927825</c:v>
                </c:pt>
                <c:pt idx="2373">
                  <c:v>0.60495680086481063</c:v>
                </c:pt>
                <c:pt idx="2374">
                  <c:v>0.60488785874034501</c:v>
                </c:pt>
                <c:pt idx="2375">
                  <c:v>0.60481891661588305</c:v>
                </c:pt>
                <c:pt idx="2376">
                  <c:v>0.60474997449141721</c:v>
                </c:pt>
                <c:pt idx="2377">
                  <c:v>0.60399161112229738</c:v>
                </c:pt>
                <c:pt idx="2378">
                  <c:v>0.60392266899782998</c:v>
                </c:pt>
                <c:pt idx="2379">
                  <c:v>0.60385372687336503</c:v>
                </c:pt>
                <c:pt idx="2380">
                  <c:v>0.60378478474889963</c:v>
                </c:pt>
                <c:pt idx="2381">
                  <c:v>0.60371584262443789</c:v>
                </c:pt>
                <c:pt idx="2382">
                  <c:v>0.60364690049996805</c:v>
                </c:pt>
                <c:pt idx="2383">
                  <c:v>0.60357795837550365</c:v>
                </c:pt>
                <c:pt idx="2384">
                  <c:v>0.60350901625104025</c:v>
                </c:pt>
                <c:pt idx="2385">
                  <c:v>0.60344007412657497</c:v>
                </c:pt>
                <c:pt idx="2386">
                  <c:v>0.60337113200210901</c:v>
                </c:pt>
                <c:pt idx="2387">
                  <c:v>0.60330218987763784</c:v>
                </c:pt>
                <c:pt idx="2388">
                  <c:v>0.60261276863298796</c:v>
                </c:pt>
                <c:pt idx="2389">
                  <c:v>0.60254382650852689</c:v>
                </c:pt>
                <c:pt idx="2390">
                  <c:v>0.60247488438405705</c:v>
                </c:pt>
                <c:pt idx="2391">
                  <c:v>0.60240594225959521</c:v>
                </c:pt>
                <c:pt idx="2392">
                  <c:v>0.60233700013512703</c:v>
                </c:pt>
                <c:pt idx="2393">
                  <c:v>0.60226805801066097</c:v>
                </c:pt>
                <c:pt idx="2394">
                  <c:v>0.60219911588619801</c:v>
                </c:pt>
                <c:pt idx="2395">
                  <c:v>0.6021301737617305</c:v>
                </c:pt>
                <c:pt idx="2396">
                  <c:v>0.60206123163726499</c:v>
                </c:pt>
                <c:pt idx="2397">
                  <c:v>0.60199228951280004</c:v>
                </c:pt>
                <c:pt idx="2398">
                  <c:v>0.60192334738833464</c:v>
                </c:pt>
                <c:pt idx="2399">
                  <c:v>0.60123392614368165</c:v>
                </c:pt>
                <c:pt idx="2400">
                  <c:v>0.60116498401921559</c:v>
                </c:pt>
                <c:pt idx="2401">
                  <c:v>0.60109604189474997</c:v>
                </c:pt>
                <c:pt idx="2402">
                  <c:v>0.60102709977028501</c:v>
                </c:pt>
                <c:pt idx="2403">
                  <c:v>0.60095815764582272</c:v>
                </c:pt>
                <c:pt idx="2404">
                  <c:v>0.60088921552135577</c:v>
                </c:pt>
                <c:pt idx="2405">
                  <c:v>0.60082027339689315</c:v>
                </c:pt>
                <c:pt idx="2406">
                  <c:v>0.60075133127242464</c:v>
                </c:pt>
                <c:pt idx="2407">
                  <c:v>0.60068238914795491</c:v>
                </c:pt>
                <c:pt idx="2408">
                  <c:v>0.60061344702349573</c:v>
                </c:pt>
                <c:pt idx="2409">
                  <c:v>0.600544504899027</c:v>
                </c:pt>
                <c:pt idx="2410">
                  <c:v>0.59985508365437612</c:v>
                </c:pt>
                <c:pt idx="2411">
                  <c:v>0.59978614152990672</c:v>
                </c:pt>
                <c:pt idx="2412">
                  <c:v>0.59971719940544133</c:v>
                </c:pt>
                <c:pt idx="2413">
                  <c:v>0.59964825728098048</c:v>
                </c:pt>
                <c:pt idx="2414">
                  <c:v>0.59957931515651308</c:v>
                </c:pt>
                <c:pt idx="2415">
                  <c:v>0.59951037303204413</c:v>
                </c:pt>
                <c:pt idx="2416">
                  <c:v>0.59944143090758262</c:v>
                </c:pt>
                <c:pt idx="2417">
                  <c:v>0.59937248878311433</c:v>
                </c:pt>
                <c:pt idx="2418">
                  <c:v>0.59930354665865049</c:v>
                </c:pt>
                <c:pt idx="2419">
                  <c:v>0.59923460453418675</c:v>
                </c:pt>
                <c:pt idx="2420">
                  <c:v>0.59916566240972013</c:v>
                </c:pt>
                <c:pt idx="2421">
                  <c:v>0.59840729904059997</c:v>
                </c:pt>
                <c:pt idx="2422">
                  <c:v>0.59833835691613557</c:v>
                </c:pt>
                <c:pt idx="2423">
                  <c:v>0.59826941479167051</c:v>
                </c:pt>
                <c:pt idx="2424">
                  <c:v>0.59820047266720511</c:v>
                </c:pt>
                <c:pt idx="2425">
                  <c:v>0.59813153054273949</c:v>
                </c:pt>
                <c:pt idx="2426">
                  <c:v>0.59806258841827309</c:v>
                </c:pt>
                <c:pt idx="2427">
                  <c:v>0.59799364629381213</c:v>
                </c:pt>
                <c:pt idx="2428">
                  <c:v>0.59792470416934407</c:v>
                </c:pt>
                <c:pt idx="2429">
                  <c:v>0.59785576204488111</c:v>
                </c:pt>
                <c:pt idx="2430">
                  <c:v>0.59778681992041249</c:v>
                </c:pt>
                <c:pt idx="2431">
                  <c:v>0.59702845655129588</c:v>
                </c:pt>
                <c:pt idx="2432">
                  <c:v>0.59695951442682915</c:v>
                </c:pt>
                <c:pt idx="2433">
                  <c:v>0.59689057230236409</c:v>
                </c:pt>
                <c:pt idx="2434">
                  <c:v>0.59682163017790002</c:v>
                </c:pt>
                <c:pt idx="2435">
                  <c:v>0.59675268805343307</c:v>
                </c:pt>
                <c:pt idx="2436">
                  <c:v>0.59668374592896478</c:v>
                </c:pt>
                <c:pt idx="2437">
                  <c:v>0.5966148038045026</c:v>
                </c:pt>
                <c:pt idx="2438">
                  <c:v>0.59654586168003709</c:v>
                </c:pt>
                <c:pt idx="2439">
                  <c:v>0.59647691955557214</c:v>
                </c:pt>
                <c:pt idx="2440">
                  <c:v>0.59640797743110607</c:v>
                </c:pt>
                <c:pt idx="2441">
                  <c:v>0.59564961406198913</c:v>
                </c:pt>
                <c:pt idx="2442">
                  <c:v>0.59558067193751985</c:v>
                </c:pt>
                <c:pt idx="2443">
                  <c:v>0.59551172981305378</c:v>
                </c:pt>
                <c:pt idx="2444">
                  <c:v>0.5954427876885916</c:v>
                </c:pt>
                <c:pt idx="2445">
                  <c:v>0.59537384556412609</c:v>
                </c:pt>
                <c:pt idx="2446">
                  <c:v>0.59530490343966058</c:v>
                </c:pt>
                <c:pt idx="2447">
                  <c:v>0.59523596131519507</c:v>
                </c:pt>
                <c:pt idx="2448">
                  <c:v>0.59516701919072956</c:v>
                </c:pt>
                <c:pt idx="2449">
                  <c:v>0.5950980770662635</c:v>
                </c:pt>
                <c:pt idx="2450">
                  <c:v>0.5950291349417991</c:v>
                </c:pt>
                <c:pt idx="2451">
                  <c:v>0.59496019281733148</c:v>
                </c:pt>
                <c:pt idx="2452">
                  <c:v>0.59427077157267949</c:v>
                </c:pt>
                <c:pt idx="2453">
                  <c:v>0.59420182944821509</c:v>
                </c:pt>
                <c:pt idx="2454">
                  <c:v>0.59413288732374958</c:v>
                </c:pt>
                <c:pt idx="2455">
                  <c:v>0.59406394519928185</c:v>
                </c:pt>
                <c:pt idx="2456">
                  <c:v>0.59399500307482112</c:v>
                </c:pt>
                <c:pt idx="2457">
                  <c:v>0.59392606095035139</c:v>
                </c:pt>
                <c:pt idx="2458">
                  <c:v>0.5938571188258881</c:v>
                </c:pt>
                <c:pt idx="2459">
                  <c:v>0.59378817670142259</c:v>
                </c:pt>
                <c:pt idx="2460">
                  <c:v>0.59371923457695708</c:v>
                </c:pt>
                <c:pt idx="2461">
                  <c:v>0.59365029245249412</c:v>
                </c:pt>
                <c:pt idx="2462">
                  <c:v>0.5935813503280265</c:v>
                </c:pt>
                <c:pt idx="2463">
                  <c:v>0.59289192908337374</c:v>
                </c:pt>
                <c:pt idx="2464">
                  <c:v>0.59282298695890756</c:v>
                </c:pt>
                <c:pt idx="2465">
                  <c:v>0.5927540448344415</c:v>
                </c:pt>
                <c:pt idx="2466">
                  <c:v>0.5926851027099771</c:v>
                </c:pt>
                <c:pt idx="2467">
                  <c:v>0.59261616058551159</c:v>
                </c:pt>
                <c:pt idx="2468">
                  <c:v>0.59254721846104608</c:v>
                </c:pt>
                <c:pt idx="2469">
                  <c:v>0.59247827633658312</c:v>
                </c:pt>
                <c:pt idx="2470">
                  <c:v>0.5924093342121155</c:v>
                </c:pt>
                <c:pt idx="2471">
                  <c:v>0.59234039208764833</c:v>
                </c:pt>
                <c:pt idx="2472">
                  <c:v>0.59227144996318515</c:v>
                </c:pt>
                <c:pt idx="2473">
                  <c:v>0.59220250783871808</c:v>
                </c:pt>
                <c:pt idx="2474">
                  <c:v>0.5915130865940641</c:v>
                </c:pt>
                <c:pt idx="2475">
                  <c:v>0.59144414446960059</c:v>
                </c:pt>
                <c:pt idx="2476">
                  <c:v>0.59137520234513574</c:v>
                </c:pt>
                <c:pt idx="2477">
                  <c:v>0.59130626022066712</c:v>
                </c:pt>
                <c:pt idx="2478">
                  <c:v>0.59123731809620272</c:v>
                </c:pt>
                <c:pt idx="2479">
                  <c:v>0.59116837597173555</c:v>
                </c:pt>
                <c:pt idx="2480">
                  <c:v>0.59109943384727415</c:v>
                </c:pt>
                <c:pt idx="2481">
                  <c:v>0.59103049172280708</c:v>
                </c:pt>
                <c:pt idx="2482">
                  <c:v>0.59096154959834257</c:v>
                </c:pt>
                <c:pt idx="2483">
                  <c:v>0.59089260747388084</c:v>
                </c:pt>
                <c:pt idx="2484">
                  <c:v>0.59082366534941211</c:v>
                </c:pt>
                <c:pt idx="2485">
                  <c:v>0.59006530198029172</c:v>
                </c:pt>
                <c:pt idx="2486">
                  <c:v>0.58999635985582632</c:v>
                </c:pt>
                <c:pt idx="2487">
                  <c:v>0.58992741773136259</c:v>
                </c:pt>
                <c:pt idx="2488">
                  <c:v>0.58985847560689875</c:v>
                </c:pt>
                <c:pt idx="2489">
                  <c:v>0.58978953348243213</c:v>
                </c:pt>
                <c:pt idx="2490">
                  <c:v>0.58972059135796473</c:v>
                </c:pt>
                <c:pt idx="2491">
                  <c:v>0.58965164923350388</c:v>
                </c:pt>
                <c:pt idx="2492">
                  <c:v>0.58958270710903327</c:v>
                </c:pt>
                <c:pt idx="2493">
                  <c:v>0.58951376498456831</c:v>
                </c:pt>
                <c:pt idx="2494">
                  <c:v>0.58944482286010613</c:v>
                </c:pt>
                <c:pt idx="2495">
                  <c:v>0.58868645949098708</c:v>
                </c:pt>
                <c:pt idx="2496">
                  <c:v>0.58861751736652113</c:v>
                </c:pt>
                <c:pt idx="2497">
                  <c:v>0.58854857524205373</c:v>
                </c:pt>
                <c:pt idx="2498">
                  <c:v>0.58847963311759288</c:v>
                </c:pt>
                <c:pt idx="2499">
                  <c:v>0.58841069099312449</c:v>
                </c:pt>
                <c:pt idx="2500">
                  <c:v>0.58834174886865809</c:v>
                </c:pt>
                <c:pt idx="2501">
                  <c:v>0.58827280674419513</c:v>
                </c:pt>
                <c:pt idx="2502">
                  <c:v>0.58820386461972907</c:v>
                </c:pt>
                <c:pt idx="2503">
                  <c:v>0.58813492249526356</c:v>
                </c:pt>
                <c:pt idx="2504">
                  <c:v>0.58806598037079749</c:v>
                </c:pt>
                <c:pt idx="2505">
                  <c:v>0.5873076170016801</c:v>
                </c:pt>
                <c:pt idx="2506">
                  <c:v>0.58723867487721126</c:v>
                </c:pt>
                <c:pt idx="2507">
                  <c:v>0.58716973275274709</c:v>
                </c:pt>
                <c:pt idx="2508">
                  <c:v>0.58710079062828413</c:v>
                </c:pt>
                <c:pt idx="2509">
                  <c:v>0.58703184850381862</c:v>
                </c:pt>
                <c:pt idx="2510">
                  <c:v>0.58696290637935256</c:v>
                </c:pt>
                <c:pt idx="2511">
                  <c:v>0.5868939642548876</c:v>
                </c:pt>
                <c:pt idx="2512">
                  <c:v>0.58682502213042365</c:v>
                </c:pt>
                <c:pt idx="2513">
                  <c:v>0.58675608000595436</c:v>
                </c:pt>
                <c:pt idx="2514">
                  <c:v>0.58668713788149107</c:v>
                </c:pt>
                <c:pt idx="2515">
                  <c:v>0.58592877451237213</c:v>
                </c:pt>
                <c:pt idx="2516">
                  <c:v>0.58585983238790762</c:v>
                </c:pt>
                <c:pt idx="2517">
                  <c:v>0.58579089026344389</c:v>
                </c:pt>
                <c:pt idx="2518">
                  <c:v>0.5857219481389766</c:v>
                </c:pt>
                <c:pt idx="2519">
                  <c:v>0.58565300601451264</c:v>
                </c:pt>
                <c:pt idx="2520">
                  <c:v>0.58558406389004336</c:v>
                </c:pt>
                <c:pt idx="2521">
                  <c:v>0.58551512176557785</c:v>
                </c:pt>
                <c:pt idx="2522">
                  <c:v>0.58544617964111456</c:v>
                </c:pt>
                <c:pt idx="2523">
                  <c:v>0.5853772375166495</c:v>
                </c:pt>
                <c:pt idx="2524">
                  <c:v>0.5853082953921841</c:v>
                </c:pt>
                <c:pt idx="2525">
                  <c:v>0.58523935326771859</c:v>
                </c:pt>
                <c:pt idx="2526">
                  <c:v>0.5845499320230656</c:v>
                </c:pt>
                <c:pt idx="2527">
                  <c:v>0.58448098989859809</c:v>
                </c:pt>
                <c:pt idx="2528">
                  <c:v>0.58441204777413236</c:v>
                </c:pt>
                <c:pt idx="2529">
                  <c:v>0.58434310564966685</c:v>
                </c:pt>
                <c:pt idx="2530">
                  <c:v>0.58427416352520356</c:v>
                </c:pt>
                <c:pt idx="2531">
                  <c:v>0.58420522140073849</c:v>
                </c:pt>
                <c:pt idx="2532">
                  <c:v>0.5841362792762711</c:v>
                </c:pt>
                <c:pt idx="2533">
                  <c:v>0.58406733715180759</c:v>
                </c:pt>
                <c:pt idx="2534">
                  <c:v>0.58399839502733997</c:v>
                </c:pt>
                <c:pt idx="2535">
                  <c:v>0.58392945290287912</c:v>
                </c:pt>
                <c:pt idx="2536">
                  <c:v>0.5838605107784115</c:v>
                </c:pt>
                <c:pt idx="2537">
                  <c:v>0.58310214740929256</c:v>
                </c:pt>
                <c:pt idx="2538">
                  <c:v>0.58303320528482749</c:v>
                </c:pt>
                <c:pt idx="2539">
                  <c:v>0.5829642631603601</c:v>
                </c:pt>
                <c:pt idx="2540">
                  <c:v>0.58289532103589714</c:v>
                </c:pt>
                <c:pt idx="2541">
                  <c:v>0.58282637891142985</c:v>
                </c:pt>
                <c:pt idx="2542">
                  <c:v>0.58275743678696557</c:v>
                </c:pt>
                <c:pt idx="2543">
                  <c:v>0.58268849466250172</c:v>
                </c:pt>
                <c:pt idx="2544">
                  <c:v>0.58261955253803688</c:v>
                </c:pt>
                <c:pt idx="2545">
                  <c:v>0.58255061041357248</c:v>
                </c:pt>
                <c:pt idx="2546">
                  <c:v>0.58248166828910508</c:v>
                </c:pt>
                <c:pt idx="2547">
                  <c:v>0.58172330491998558</c:v>
                </c:pt>
                <c:pt idx="2548">
                  <c:v>0.58165436279552107</c:v>
                </c:pt>
                <c:pt idx="2549">
                  <c:v>0.58158542067105456</c:v>
                </c:pt>
                <c:pt idx="2550">
                  <c:v>0.5815164785465895</c:v>
                </c:pt>
                <c:pt idx="2551">
                  <c:v>0.5814475364221241</c:v>
                </c:pt>
                <c:pt idx="2552">
                  <c:v>0.58137859429765648</c:v>
                </c:pt>
                <c:pt idx="2553">
                  <c:v>0.58130965217319708</c:v>
                </c:pt>
                <c:pt idx="2554">
                  <c:v>0.58124071004872813</c:v>
                </c:pt>
                <c:pt idx="2555">
                  <c:v>0.58117176792426073</c:v>
                </c:pt>
                <c:pt idx="2556">
                  <c:v>0.58110282579979633</c:v>
                </c:pt>
                <c:pt idx="2557">
                  <c:v>0.58034446243067961</c:v>
                </c:pt>
                <c:pt idx="2558">
                  <c:v>0.58027552030621132</c:v>
                </c:pt>
                <c:pt idx="2559">
                  <c:v>0.58020657818174548</c:v>
                </c:pt>
                <c:pt idx="2560">
                  <c:v>0.58013763605728308</c:v>
                </c:pt>
                <c:pt idx="2561">
                  <c:v>0.58006869393281657</c:v>
                </c:pt>
                <c:pt idx="2562">
                  <c:v>0.57999975180835195</c:v>
                </c:pt>
                <c:pt idx="2563">
                  <c:v>0.57993080968389055</c:v>
                </c:pt>
                <c:pt idx="2564">
                  <c:v>0.57986186755942326</c:v>
                </c:pt>
                <c:pt idx="2565">
                  <c:v>0.57979292543495597</c:v>
                </c:pt>
                <c:pt idx="2566">
                  <c:v>0.57972398331049302</c:v>
                </c:pt>
                <c:pt idx="2567">
                  <c:v>0.57896561994137263</c:v>
                </c:pt>
                <c:pt idx="2568">
                  <c:v>0.57889667781690601</c:v>
                </c:pt>
                <c:pt idx="2569">
                  <c:v>0.57882773569244095</c:v>
                </c:pt>
                <c:pt idx="2570">
                  <c:v>0.57875879356797777</c:v>
                </c:pt>
                <c:pt idx="2571">
                  <c:v>0.57868985144351415</c:v>
                </c:pt>
                <c:pt idx="2572">
                  <c:v>0.57862090931904564</c:v>
                </c:pt>
                <c:pt idx="2573">
                  <c:v>0.57855196719458202</c:v>
                </c:pt>
                <c:pt idx="2574">
                  <c:v>0.57848302507011351</c:v>
                </c:pt>
                <c:pt idx="2575">
                  <c:v>0.57841408294564856</c:v>
                </c:pt>
                <c:pt idx="2576">
                  <c:v>0.57834514082118305</c:v>
                </c:pt>
                <c:pt idx="2577">
                  <c:v>0.57758677745206322</c:v>
                </c:pt>
                <c:pt idx="2578">
                  <c:v>0.57751783532759904</c:v>
                </c:pt>
                <c:pt idx="2579">
                  <c:v>0.57744889320313708</c:v>
                </c:pt>
                <c:pt idx="2580">
                  <c:v>0.57737995107866902</c:v>
                </c:pt>
                <c:pt idx="2581">
                  <c:v>0.57731100895420251</c:v>
                </c:pt>
                <c:pt idx="2582">
                  <c:v>0.577242066829738</c:v>
                </c:pt>
                <c:pt idx="2583">
                  <c:v>0.57717312470527249</c:v>
                </c:pt>
                <c:pt idx="2584">
                  <c:v>0.57710418258080765</c:v>
                </c:pt>
                <c:pt idx="2585">
                  <c:v>0.57703524045634202</c:v>
                </c:pt>
                <c:pt idx="2586">
                  <c:v>0.57696629833187663</c:v>
                </c:pt>
                <c:pt idx="2587">
                  <c:v>0.576897356207413</c:v>
                </c:pt>
                <c:pt idx="2588">
                  <c:v>0.57620793496275757</c:v>
                </c:pt>
                <c:pt idx="2589">
                  <c:v>0.57613899283829195</c:v>
                </c:pt>
                <c:pt idx="2590">
                  <c:v>0.57607005071382877</c:v>
                </c:pt>
                <c:pt idx="2591">
                  <c:v>0.57600110858936204</c:v>
                </c:pt>
                <c:pt idx="2592">
                  <c:v>0.57593216646489664</c:v>
                </c:pt>
                <c:pt idx="2593">
                  <c:v>0.57586322434043102</c:v>
                </c:pt>
                <c:pt idx="2594">
                  <c:v>0.57579428221596562</c:v>
                </c:pt>
                <c:pt idx="2595">
                  <c:v>0.575725340091502</c:v>
                </c:pt>
                <c:pt idx="2596">
                  <c:v>0.57565639796703449</c:v>
                </c:pt>
                <c:pt idx="2597">
                  <c:v>0.57558745584256699</c:v>
                </c:pt>
                <c:pt idx="2598">
                  <c:v>0.57551851371810403</c:v>
                </c:pt>
                <c:pt idx="2599">
                  <c:v>0.57476015034898564</c:v>
                </c:pt>
                <c:pt idx="2600">
                  <c:v>0.57469120822452402</c:v>
                </c:pt>
                <c:pt idx="2601">
                  <c:v>0.57462226610005462</c:v>
                </c:pt>
                <c:pt idx="2602">
                  <c:v>0.574553323975589</c:v>
                </c:pt>
                <c:pt idx="2603">
                  <c:v>0.57448438185112127</c:v>
                </c:pt>
                <c:pt idx="2604">
                  <c:v>0.57441543972665599</c:v>
                </c:pt>
                <c:pt idx="2605">
                  <c:v>0.57434649760219525</c:v>
                </c:pt>
                <c:pt idx="2606">
                  <c:v>0.57427755547772796</c:v>
                </c:pt>
                <c:pt idx="2607">
                  <c:v>0.57420861335326401</c:v>
                </c:pt>
                <c:pt idx="2608">
                  <c:v>0.57413967122879939</c:v>
                </c:pt>
                <c:pt idx="2609">
                  <c:v>0.573381307859678</c:v>
                </c:pt>
                <c:pt idx="2610">
                  <c:v>0.57331236573520838</c:v>
                </c:pt>
                <c:pt idx="2611">
                  <c:v>0.57324342361074765</c:v>
                </c:pt>
                <c:pt idx="2612">
                  <c:v>0.57317448148628203</c:v>
                </c:pt>
                <c:pt idx="2613">
                  <c:v>0.57310553936181763</c:v>
                </c:pt>
                <c:pt idx="2614">
                  <c:v>0.57303659723735056</c:v>
                </c:pt>
                <c:pt idx="2615">
                  <c:v>0.57296765511288605</c:v>
                </c:pt>
                <c:pt idx="2616">
                  <c:v>0.57289871298842343</c:v>
                </c:pt>
                <c:pt idx="2617">
                  <c:v>0.57282977086395503</c:v>
                </c:pt>
                <c:pt idx="2618">
                  <c:v>0.57276082873949064</c:v>
                </c:pt>
                <c:pt idx="2619">
                  <c:v>0.57200246537037103</c:v>
                </c:pt>
                <c:pt idx="2620">
                  <c:v>0.57193352324590596</c:v>
                </c:pt>
                <c:pt idx="2621">
                  <c:v>0.57186458112143956</c:v>
                </c:pt>
                <c:pt idx="2622">
                  <c:v>0.57179563899697738</c:v>
                </c:pt>
                <c:pt idx="2623">
                  <c:v>0.57172669687251065</c:v>
                </c:pt>
                <c:pt idx="2624">
                  <c:v>0.57165775474804403</c:v>
                </c:pt>
                <c:pt idx="2625">
                  <c:v>0.57158881262358385</c:v>
                </c:pt>
                <c:pt idx="2626">
                  <c:v>0.57151987049911501</c:v>
                </c:pt>
                <c:pt idx="2627">
                  <c:v>0.5714509283746475</c:v>
                </c:pt>
                <c:pt idx="2628">
                  <c:v>0.57138198625018477</c:v>
                </c:pt>
                <c:pt idx="2629">
                  <c:v>0.57062362288106405</c:v>
                </c:pt>
                <c:pt idx="2630">
                  <c:v>0.57055468075659899</c:v>
                </c:pt>
                <c:pt idx="2631">
                  <c:v>0.57048573863213303</c:v>
                </c:pt>
                <c:pt idx="2632">
                  <c:v>0.57041679650766597</c:v>
                </c:pt>
                <c:pt idx="2633">
                  <c:v>0.57034785438320501</c:v>
                </c:pt>
                <c:pt idx="2634">
                  <c:v>0.57027891225873972</c:v>
                </c:pt>
                <c:pt idx="2635">
                  <c:v>0.57020997013427377</c:v>
                </c:pt>
                <c:pt idx="2636">
                  <c:v>0.57014102800980926</c:v>
                </c:pt>
                <c:pt idx="2637">
                  <c:v>0.57007208588533897</c:v>
                </c:pt>
                <c:pt idx="2638">
                  <c:v>0.57000314376087602</c:v>
                </c:pt>
                <c:pt idx="2639">
                  <c:v>0.56924478039175697</c:v>
                </c:pt>
                <c:pt idx="2640">
                  <c:v>0.56917583826729401</c:v>
                </c:pt>
                <c:pt idx="2641">
                  <c:v>0.56910689614282595</c:v>
                </c:pt>
                <c:pt idx="2642">
                  <c:v>0.56903795401836099</c:v>
                </c:pt>
                <c:pt idx="2643">
                  <c:v>0.56896901189389726</c:v>
                </c:pt>
                <c:pt idx="2644">
                  <c:v>0.56890006976942997</c:v>
                </c:pt>
                <c:pt idx="2645">
                  <c:v>0.56883112764496502</c:v>
                </c:pt>
                <c:pt idx="2646">
                  <c:v>0.56876218552049851</c:v>
                </c:pt>
                <c:pt idx="2647">
                  <c:v>0.56869324339603577</c:v>
                </c:pt>
                <c:pt idx="2648">
                  <c:v>0.56862430127156904</c:v>
                </c:pt>
                <c:pt idx="2649">
                  <c:v>0.56786593790244999</c:v>
                </c:pt>
                <c:pt idx="2650">
                  <c:v>0.56779699577798359</c:v>
                </c:pt>
                <c:pt idx="2651">
                  <c:v>0.56772805365352419</c:v>
                </c:pt>
                <c:pt idx="2652">
                  <c:v>0.56765911152905602</c:v>
                </c:pt>
                <c:pt idx="2653">
                  <c:v>0.56759016940458795</c:v>
                </c:pt>
                <c:pt idx="2654">
                  <c:v>0.56752122728012477</c:v>
                </c:pt>
                <c:pt idx="2655">
                  <c:v>0.56745228515565527</c:v>
                </c:pt>
                <c:pt idx="2656">
                  <c:v>0.56738334303119198</c:v>
                </c:pt>
                <c:pt idx="2657">
                  <c:v>0.56731440090672658</c:v>
                </c:pt>
                <c:pt idx="2658">
                  <c:v>0.56724545878226096</c:v>
                </c:pt>
                <c:pt idx="2659">
                  <c:v>0.567176516657798</c:v>
                </c:pt>
                <c:pt idx="2660">
                  <c:v>0.56641815328867695</c:v>
                </c:pt>
                <c:pt idx="2661">
                  <c:v>0.56634921116421377</c:v>
                </c:pt>
                <c:pt idx="2662">
                  <c:v>0.56628026903974649</c:v>
                </c:pt>
                <c:pt idx="2663">
                  <c:v>0.56621132691528098</c:v>
                </c:pt>
                <c:pt idx="2664">
                  <c:v>0.56614238479081558</c:v>
                </c:pt>
                <c:pt idx="2665">
                  <c:v>0.56607344266635162</c:v>
                </c:pt>
                <c:pt idx="2666">
                  <c:v>0.566004500541887</c:v>
                </c:pt>
                <c:pt idx="2667">
                  <c:v>0.56593555841742005</c:v>
                </c:pt>
                <c:pt idx="2668">
                  <c:v>0.56586661629295398</c:v>
                </c:pt>
                <c:pt idx="2669">
                  <c:v>0.56579767416849303</c:v>
                </c:pt>
                <c:pt idx="2670">
                  <c:v>0.56503931079936998</c:v>
                </c:pt>
                <c:pt idx="2671">
                  <c:v>0.56497036867490502</c:v>
                </c:pt>
                <c:pt idx="2672">
                  <c:v>0.56490142655044273</c:v>
                </c:pt>
                <c:pt idx="2673">
                  <c:v>0.564832484425974</c:v>
                </c:pt>
                <c:pt idx="2674">
                  <c:v>0.56476354230150905</c:v>
                </c:pt>
                <c:pt idx="2675">
                  <c:v>0.56469460017704465</c:v>
                </c:pt>
                <c:pt idx="2676">
                  <c:v>0.56462565805258202</c:v>
                </c:pt>
                <c:pt idx="2677">
                  <c:v>0.56455671592811296</c:v>
                </c:pt>
                <c:pt idx="2678">
                  <c:v>0.56448777380364656</c:v>
                </c:pt>
                <c:pt idx="2679">
                  <c:v>0.56441883167918439</c:v>
                </c:pt>
                <c:pt idx="2680">
                  <c:v>0.563660468310063</c:v>
                </c:pt>
                <c:pt idx="2681">
                  <c:v>0.56359152618560004</c:v>
                </c:pt>
                <c:pt idx="2682">
                  <c:v>0.56352258406112998</c:v>
                </c:pt>
                <c:pt idx="2683">
                  <c:v>0.56345364193666436</c:v>
                </c:pt>
                <c:pt idx="2684">
                  <c:v>0.56338469981219996</c:v>
                </c:pt>
                <c:pt idx="2685">
                  <c:v>0.56331575768773701</c:v>
                </c:pt>
                <c:pt idx="2686">
                  <c:v>0.56324681556327338</c:v>
                </c:pt>
                <c:pt idx="2687">
                  <c:v>0.56317787343880921</c:v>
                </c:pt>
                <c:pt idx="2688">
                  <c:v>0.56310893131434003</c:v>
                </c:pt>
                <c:pt idx="2689">
                  <c:v>0.56303998918987563</c:v>
                </c:pt>
                <c:pt idx="2690">
                  <c:v>0.56228162582075558</c:v>
                </c:pt>
                <c:pt idx="2691">
                  <c:v>0.56221268369629096</c:v>
                </c:pt>
                <c:pt idx="2692">
                  <c:v>0.56214374157182501</c:v>
                </c:pt>
                <c:pt idx="2693">
                  <c:v>0.5620747994473595</c:v>
                </c:pt>
                <c:pt idx="2694">
                  <c:v>0.56200585732289821</c:v>
                </c:pt>
                <c:pt idx="2695">
                  <c:v>0.56193691519842903</c:v>
                </c:pt>
                <c:pt idx="2696">
                  <c:v>0.56186797307396397</c:v>
                </c:pt>
                <c:pt idx="2697">
                  <c:v>0.5617990309495029</c:v>
                </c:pt>
                <c:pt idx="2698">
                  <c:v>0.5617300888250325</c:v>
                </c:pt>
                <c:pt idx="2699">
                  <c:v>0.56166114670056799</c:v>
                </c:pt>
                <c:pt idx="2700">
                  <c:v>0.5609027833314485</c:v>
                </c:pt>
                <c:pt idx="2701">
                  <c:v>0.56083384120698399</c:v>
                </c:pt>
                <c:pt idx="2702">
                  <c:v>0.56076489908251803</c:v>
                </c:pt>
                <c:pt idx="2703">
                  <c:v>0.56069595695805574</c:v>
                </c:pt>
                <c:pt idx="2704">
                  <c:v>0.5606270148335919</c:v>
                </c:pt>
                <c:pt idx="2705">
                  <c:v>0.56055807270912195</c:v>
                </c:pt>
                <c:pt idx="2706">
                  <c:v>0.56048913058465699</c:v>
                </c:pt>
                <c:pt idx="2707">
                  <c:v>0.56042018846019204</c:v>
                </c:pt>
                <c:pt idx="2708">
                  <c:v>0.56035124633572664</c:v>
                </c:pt>
                <c:pt idx="2709">
                  <c:v>0.56028230421125791</c:v>
                </c:pt>
                <c:pt idx="2710">
                  <c:v>0.55952394084213974</c:v>
                </c:pt>
                <c:pt idx="2711">
                  <c:v>0.55945499871767657</c:v>
                </c:pt>
                <c:pt idx="2712">
                  <c:v>0.55938605659321095</c:v>
                </c:pt>
                <c:pt idx="2713">
                  <c:v>0.55931711446874599</c:v>
                </c:pt>
                <c:pt idx="2714">
                  <c:v>0.55924817234428326</c:v>
                </c:pt>
                <c:pt idx="2715">
                  <c:v>0.55917923021981808</c:v>
                </c:pt>
                <c:pt idx="2716">
                  <c:v>0.55911028809534957</c:v>
                </c:pt>
                <c:pt idx="2717">
                  <c:v>0.55904134597088495</c:v>
                </c:pt>
                <c:pt idx="2718">
                  <c:v>0.558972403846419</c:v>
                </c:pt>
                <c:pt idx="2719">
                  <c:v>0.55890346172195127</c:v>
                </c:pt>
                <c:pt idx="2720">
                  <c:v>0.55807615622837226</c:v>
                </c:pt>
                <c:pt idx="2721">
                  <c:v>0.55800721410390464</c:v>
                </c:pt>
                <c:pt idx="2722">
                  <c:v>0.55793827197943902</c:v>
                </c:pt>
                <c:pt idx="2723">
                  <c:v>0.55786932985497351</c:v>
                </c:pt>
                <c:pt idx="2724">
                  <c:v>0.557800387730508</c:v>
                </c:pt>
                <c:pt idx="2725">
                  <c:v>0.55773144560604304</c:v>
                </c:pt>
                <c:pt idx="2726">
                  <c:v>0.55766250348157764</c:v>
                </c:pt>
                <c:pt idx="2727">
                  <c:v>0.55759356135711158</c:v>
                </c:pt>
                <c:pt idx="2728">
                  <c:v>0.55752461923264696</c:v>
                </c:pt>
                <c:pt idx="2729">
                  <c:v>0.55745567710818489</c:v>
                </c:pt>
                <c:pt idx="2730">
                  <c:v>0.55669731373906195</c:v>
                </c:pt>
                <c:pt idx="2731">
                  <c:v>0.55662837161460033</c:v>
                </c:pt>
                <c:pt idx="2732">
                  <c:v>0.55655942949013204</c:v>
                </c:pt>
                <c:pt idx="2733">
                  <c:v>0.55649048736566598</c:v>
                </c:pt>
                <c:pt idx="2734">
                  <c:v>0.55642154524120058</c:v>
                </c:pt>
                <c:pt idx="2735">
                  <c:v>0.55635260311673596</c:v>
                </c:pt>
                <c:pt idx="2736">
                  <c:v>0.55628366099226678</c:v>
                </c:pt>
                <c:pt idx="2737">
                  <c:v>0.55621471886780449</c:v>
                </c:pt>
                <c:pt idx="2738">
                  <c:v>0.55614577674334065</c:v>
                </c:pt>
                <c:pt idx="2739">
                  <c:v>0.55607683461887802</c:v>
                </c:pt>
                <c:pt idx="2740">
                  <c:v>0.55531847124975497</c:v>
                </c:pt>
                <c:pt idx="2741">
                  <c:v>0.55524952912529002</c:v>
                </c:pt>
                <c:pt idx="2742">
                  <c:v>0.55518058700082451</c:v>
                </c:pt>
                <c:pt idx="2743">
                  <c:v>0.55511164487635856</c:v>
                </c:pt>
                <c:pt idx="2744">
                  <c:v>0.55504270275189405</c:v>
                </c:pt>
                <c:pt idx="2745">
                  <c:v>0.55497376062742898</c:v>
                </c:pt>
                <c:pt idx="2746">
                  <c:v>0.55490481850296303</c:v>
                </c:pt>
                <c:pt idx="2747">
                  <c:v>0.55483587637850262</c:v>
                </c:pt>
                <c:pt idx="2748">
                  <c:v>0.55476693425403201</c:v>
                </c:pt>
                <c:pt idx="2749">
                  <c:v>0.55469799212956938</c:v>
                </c:pt>
                <c:pt idx="2750">
                  <c:v>0.553939628760448</c:v>
                </c:pt>
                <c:pt idx="2751">
                  <c:v>0.55387068663598527</c:v>
                </c:pt>
                <c:pt idx="2752">
                  <c:v>0.55380174451151865</c:v>
                </c:pt>
                <c:pt idx="2753">
                  <c:v>0.55373280238705203</c:v>
                </c:pt>
                <c:pt idx="2754">
                  <c:v>0.55366386026258763</c:v>
                </c:pt>
                <c:pt idx="2755">
                  <c:v>0.553594918138124</c:v>
                </c:pt>
                <c:pt idx="2756">
                  <c:v>0.55352597601365605</c:v>
                </c:pt>
                <c:pt idx="2757">
                  <c:v>0.55345703388919165</c:v>
                </c:pt>
                <c:pt idx="2758">
                  <c:v>0.55338809176472459</c:v>
                </c:pt>
                <c:pt idx="2759">
                  <c:v>0.55331914964025797</c:v>
                </c:pt>
                <c:pt idx="2760">
                  <c:v>0.55256078627114058</c:v>
                </c:pt>
                <c:pt idx="2761">
                  <c:v>0.55249184414667663</c:v>
                </c:pt>
                <c:pt idx="2762">
                  <c:v>0.55242290202220956</c:v>
                </c:pt>
                <c:pt idx="2763">
                  <c:v>0.55235395989774227</c:v>
                </c:pt>
                <c:pt idx="2764">
                  <c:v>0.55228501777328065</c:v>
                </c:pt>
                <c:pt idx="2765">
                  <c:v>0.55221607564881503</c:v>
                </c:pt>
                <c:pt idx="2766">
                  <c:v>0.55214713352434963</c:v>
                </c:pt>
                <c:pt idx="2767">
                  <c:v>0.55207819139988601</c:v>
                </c:pt>
                <c:pt idx="2768">
                  <c:v>0.55200924927541795</c:v>
                </c:pt>
                <c:pt idx="2769">
                  <c:v>0.55194030715095299</c:v>
                </c:pt>
                <c:pt idx="2770">
                  <c:v>0.55118194378183349</c:v>
                </c:pt>
                <c:pt idx="2771">
                  <c:v>0.55111300165736699</c:v>
                </c:pt>
                <c:pt idx="2772">
                  <c:v>0.55104405953290303</c:v>
                </c:pt>
                <c:pt idx="2773">
                  <c:v>0.55097511740844074</c:v>
                </c:pt>
                <c:pt idx="2774">
                  <c:v>0.55090617528397301</c:v>
                </c:pt>
                <c:pt idx="2775">
                  <c:v>0.55083723315950961</c:v>
                </c:pt>
                <c:pt idx="2776">
                  <c:v>0.55076829103504199</c:v>
                </c:pt>
                <c:pt idx="2777">
                  <c:v>0.55069934891057926</c:v>
                </c:pt>
                <c:pt idx="2778">
                  <c:v>0.55063040678611164</c:v>
                </c:pt>
                <c:pt idx="2779">
                  <c:v>0.55056146466164557</c:v>
                </c:pt>
                <c:pt idx="2780">
                  <c:v>0.54973415916806201</c:v>
                </c:pt>
                <c:pt idx="2781">
                  <c:v>0.54966521704360005</c:v>
                </c:pt>
                <c:pt idx="2782">
                  <c:v>0.54959627491913099</c:v>
                </c:pt>
                <c:pt idx="2783">
                  <c:v>0.54952733279466559</c:v>
                </c:pt>
                <c:pt idx="2784">
                  <c:v>0.54945839067020008</c:v>
                </c:pt>
                <c:pt idx="2785">
                  <c:v>0.54938944854573502</c:v>
                </c:pt>
                <c:pt idx="2786">
                  <c:v>0.54932050642126951</c:v>
                </c:pt>
                <c:pt idx="2787">
                  <c:v>0.549251564296804</c:v>
                </c:pt>
                <c:pt idx="2788">
                  <c:v>0.54918262217233849</c:v>
                </c:pt>
                <c:pt idx="2789">
                  <c:v>0.54911368004787298</c:v>
                </c:pt>
                <c:pt idx="2790">
                  <c:v>0.54835531667875725</c:v>
                </c:pt>
                <c:pt idx="2791">
                  <c:v>0.54828637455428897</c:v>
                </c:pt>
                <c:pt idx="2792">
                  <c:v>0.54821743242982601</c:v>
                </c:pt>
                <c:pt idx="2793">
                  <c:v>0.54814849030535895</c:v>
                </c:pt>
                <c:pt idx="2794">
                  <c:v>0.54807954818089477</c:v>
                </c:pt>
                <c:pt idx="2795">
                  <c:v>0.54801060605642804</c:v>
                </c:pt>
                <c:pt idx="2796">
                  <c:v>0.54794166393196297</c:v>
                </c:pt>
                <c:pt idx="2797">
                  <c:v>0.54787272180749658</c:v>
                </c:pt>
                <c:pt idx="2798">
                  <c:v>0.54780377968303262</c:v>
                </c:pt>
                <c:pt idx="2799">
                  <c:v>0.54773483755856966</c:v>
                </c:pt>
                <c:pt idx="2800">
                  <c:v>0.54697647418944795</c:v>
                </c:pt>
                <c:pt idx="2801">
                  <c:v>0.54690753206498377</c:v>
                </c:pt>
                <c:pt idx="2802">
                  <c:v>0.54683858994051648</c:v>
                </c:pt>
                <c:pt idx="2803">
                  <c:v>0.54676964781605197</c:v>
                </c:pt>
                <c:pt idx="2804">
                  <c:v>0.54670070569158802</c:v>
                </c:pt>
                <c:pt idx="2805">
                  <c:v>0.54663176356712095</c:v>
                </c:pt>
                <c:pt idx="2806">
                  <c:v>0.54656282144265178</c:v>
                </c:pt>
                <c:pt idx="2807">
                  <c:v>0.54649387931819238</c:v>
                </c:pt>
                <c:pt idx="2808">
                  <c:v>0.54642493719372565</c:v>
                </c:pt>
                <c:pt idx="2809">
                  <c:v>0.54635599506925858</c:v>
                </c:pt>
                <c:pt idx="2810">
                  <c:v>0.54559763170013997</c:v>
                </c:pt>
                <c:pt idx="2811">
                  <c:v>0.54552868957567502</c:v>
                </c:pt>
                <c:pt idx="2812">
                  <c:v>0.54545974745120951</c:v>
                </c:pt>
                <c:pt idx="2813">
                  <c:v>0.545390805326744</c:v>
                </c:pt>
                <c:pt idx="2814">
                  <c:v>0.54532186320227904</c:v>
                </c:pt>
                <c:pt idx="2815">
                  <c:v>0.54525292107781198</c:v>
                </c:pt>
                <c:pt idx="2816">
                  <c:v>0.54518397895334758</c:v>
                </c:pt>
                <c:pt idx="2817">
                  <c:v>0.54511503682888574</c:v>
                </c:pt>
                <c:pt idx="2818">
                  <c:v>0.54504609470441701</c:v>
                </c:pt>
                <c:pt idx="2819">
                  <c:v>0.54497715257995205</c:v>
                </c:pt>
                <c:pt idx="2820">
                  <c:v>0.54421878921083156</c:v>
                </c:pt>
                <c:pt idx="2821">
                  <c:v>0.54414984708636804</c:v>
                </c:pt>
                <c:pt idx="2822">
                  <c:v>0.54408090496190098</c:v>
                </c:pt>
                <c:pt idx="2823">
                  <c:v>0.54401196283743658</c:v>
                </c:pt>
                <c:pt idx="2824">
                  <c:v>0.54394302071297196</c:v>
                </c:pt>
                <c:pt idx="2825">
                  <c:v>0.54387407858851089</c:v>
                </c:pt>
                <c:pt idx="2826">
                  <c:v>0.54380513646404338</c:v>
                </c:pt>
                <c:pt idx="2827">
                  <c:v>0.54373619433957665</c:v>
                </c:pt>
                <c:pt idx="2828">
                  <c:v>0.54366725221511325</c:v>
                </c:pt>
                <c:pt idx="2829">
                  <c:v>0.54359831009064496</c:v>
                </c:pt>
                <c:pt idx="2830">
                  <c:v>0.54283994672152602</c:v>
                </c:pt>
                <c:pt idx="2831">
                  <c:v>0.54277100459706162</c:v>
                </c:pt>
                <c:pt idx="2832">
                  <c:v>0.542702062472598</c:v>
                </c:pt>
                <c:pt idx="2833">
                  <c:v>0.54263312034813005</c:v>
                </c:pt>
                <c:pt idx="2834">
                  <c:v>0.54256417822366299</c:v>
                </c:pt>
                <c:pt idx="2835">
                  <c:v>0.54249523609920225</c:v>
                </c:pt>
                <c:pt idx="2836">
                  <c:v>0.54242629397473396</c:v>
                </c:pt>
                <c:pt idx="2837">
                  <c:v>0.5423573518502659</c:v>
                </c:pt>
                <c:pt idx="2838">
                  <c:v>0.5422884097258025</c:v>
                </c:pt>
                <c:pt idx="2839">
                  <c:v>0.54221946760133799</c:v>
                </c:pt>
                <c:pt idx="2840">
                  <c:v>0.54139216210775198</c:v>
                </c:pt>
                <c:pt idx="2841">
                  <c:v>0.54132321998328903</c:v>
                </c:pt>
                <c:pt idx="2842">
                  <c:v>0.54125427785882363</c:v>
                </c:pt>
                <c:pt idx="2843">
                  <c:v>0.54118533573435756</c:v>
                </c:pt>
                <c:pt idx="2844">
                  <c:v>0.54111639360989305</c:v>
                </c:pt>
                <c:pt idx="2845">
                  <c:v>0.54104745148542865</c:v>
                </c:pt>
                <c:pt idx="2846">
                  <c:v>0.54097850936096159</c:v>
                </c:pt>
                <c:pt idx="2847">
                  <c:v>0.54090956723649664</c:v>
                </c:pt>
                <c:pt idx="2848">
                  <c:v>0.54084062511203101</c:v>
                </c:pt>
                <c:pt idx="2849">
                  <c:v>0.54001331961844701</c:v>
                </c:pt>
                <c:pt idx="2850">
                  <c:v>0.53994437749398438</c:v>
                </c:pt>
                <c:pt idx="2851">
                  <c:v>0.53987543536951921</c:v>
                </c:pt>
                <c:pt idx="2852">
                  <c:v>0.53980649324505103</c:v>
                </c:pt>
                <c:pt idx="2853">
                  <c:v>0.53973755112058563</c:v>
                </c:pt>
                <c:pt idx="2854">
                  <c:v>0.53966860899612001</c:v>
                </c:pt>
                <c:pt idx="2855">
                  <c:v>0.5395996668716545</c:v>
                </c:pt>
                <c:pt idx="2856">
                  <c:v>0.53953072474718722</c:v>
                </c:pt>
                <c:pt idx="2857">
                  <c:v>0.53946178262272348</c:v>
                </c:pt>
                <c:pt idx="2858">
                  <c:v>0.53939284049825897</c:v>
                </c:pt>
                <c:pt idx="2859">
                  <c:v>0.53863447712914225</c:v>
                </c:pt>
                <c:pt idx="2860">
                  <c:v>0.53856553500467397</c:v>
                </c:pt>
                <c:pt idx="2861">
                  <c:v>0.53849659288020857</c:v>
                </c:pt>
                <c:pt idx="2862">
                  <c:v>0.5384276507557435</c:v>
                </c:pt>
                <c:pt idx="2863">
                  <c:v>0.53835870863127799</c:v>
                </c:pt>
                <c:pt idx="2864">
                  <c:v>0.53828976650681304</c:v>
                </c:pt>
                <c:pt idx="2865">
                  <c:v>0.53822082438234797</c:v>
                </c:pt>
                <c:pt idx="2866">
                  <c:v>0.53815188225788402</c:v>
                </c:pt>
                <c:pt idx="2867">
                  <c:v>0.53808294013341651</c:v>
                </c:pt>
                <c:pt idx="2868">
                  <c:v>0.53801399800895056</c:v>
                </c:pt>
                <c:pt idx="2869">
                  <c:v>0.53725563463983572</c:v>
                </c:pt>
                <c:pt idx="2870">
                  <c:v>0.53718669251536699</c:v>
                </c:pt>
                <c:pt idx="2871">
                  <c:v>0.53711775039090159</c:v>
                </c:pt>
                <c:pt idx="2872">
                  <c:v>0.53704880826643764</c:v>
                </c:pt>
                <c:pt idx="2873">
                  <c:v>0.53697986614197302</c:v>
                </c:pt>
                <c:pt idx="2874">
                  <c:v>0.53691092401750551</c:v>
                </c:pt>
                <c:pt idx="2875">
                  <c:v>0.536841981893041</c:v>
                </c:pt>
                <c:pt idx="2876">
                  <c:v>0.53677303976857726</c:v>
                </c:pt>
                <c:pt idx="2877">
                  <c:v>0.53670409764411309</c:v>
                </c:pt>
                <c:pt idx="2878">
                  <c:v>0.53663515551964402</c:v>
                </c:pt>
                <c:pt idx="2879">
                  <c:v>0.53587679215052664</c:v>
                </c:pt>
                <c:pt idx="2880">
                  <c:v>0.53580785002606002</c:v>
                </c:pt>
                <c:pt idx="2881">
                  <c:v>0.53573890790159495</c:v>
                </c:pt>
                <c:pt idx="2882">
                  <c:v>0.53566996577712722</c:v>
                </c:pt>
                <c:pt idx="2883">
                  <c:v>0.53560102365266404</c:v>
                </c:pt>
                <c:pt idx="2884">
                  <c:v>0.53553208152819898</c:v>
                </c:pt>
                <c:pt idx="2885">
                  <c:v>0.53546313940373358</c:v>
                </c:pt>
                <c:pt idx="2886">
                  <c:v>0.53539419727926796</c:v>
                </c:pt>
                <c:pt idx="2887">
                  <c:v>0.535325255154805</c:v>
                </c:pt>
                <c:pt idx="2888">
                  <c:v>0.53525631303033649</c:v>
                </c:pt>
                <c:pt idx="2889">
                  <c:v>0.53449794966121622</c:v>
                </c:pt>
                <c:pt idx="2890">
                  <c:v>0.53442900753675304</c:v>
                </c:pt>
                <c:pt idx="2891">
                  <c:v>0.53436006541228598</c:v>
                </c:pt>
                <c:pt idx="2892">
                  <c:v>0.53429112328782302</c:v>
                </c:pt>
                <c:pt idx="2893">
                  <c:v>0.53422218116335463</c:v>
                </c:pt>
                <c:pt idx="2894">
                  <c:v>0.534153239038894</c:v>
                </c:pt>
                <c:pt idx="2895">
                  <c:v>0.53408429691442605</c:v>
                </c:pt>
                <c:pt idx="2896">
                  <c:v>0.53401535478995898</c:v>
                </c:pt>
                <c:pt idx="2897">
                  <c:v>0.53394641266550003</c:v>
                </c:pt>
                <c:pt idx="2898">
                  <c:v>0.53387747054103063</c:v>
                </c:pt>
                <c:pt idx="2899">
                  <c:v>0.53305016504744362</c:v>
                </c:pt>
                <c:pt idx="2900">
                  <c:v>0.532981222922981</c:v>
                </c:pt>
                <c:pt idx="2901">
                  <c:v>0.53291228079851449</c:v>
                </c:pt>
                <c:pt idx="2902">
                  <c:v>0.53284333867405065</c:v>
                </c:pt>
                <c:pt idx="2903">
                  <c:v>0.53277439654958902</c:v>
                </c:pt>
                <c:pt idx="2904">
                  <c:v>0.53270545442512174</c:v>
                </c:pt>
                <c:pt idx="2905">
                  <c:v>0.53263651230065401</c:v>
                </c:pt>
                <c:pt idx="2906">
                  <c:v>0.5325675701761885</c:v>
                </c:pt>
                <c:pt idx="2907">
                  <c:v>0.53249862805172299</c:v>
                </c:pt>
                <c:pt idx="2908">
                  <c:v>0.5316713225581422</c:v>
                </c:pt>
                <c:pt idx="2909">
                  <c:v>0.53160238043367403</c:v>
                </c:pt>
                <c:pt idx="2910">
                  <c:v>0.53153343830920796</c:v>
                </c:pt>
                <c:pt idx="2911">
                  <c:v>0.53146449618474301</c:v>
                </c:pt>
                <c:pt idx="2912">
                  <c:v>0.53139555406027805</c:v>
                </c:pt>
                <c:pt idx="2913">
                  <c:v>0.53132661193581199</c:v>
                </c:pt>
                <c:pt idx="2914">
                  <c:v>0.53125766981134437</c:v>
                </c:pt>
                <c:pt idx="2915">
                  <c:v>0.53118872768688163</c:v>
                </c:pt>
                <c:pt idx="2916">
                  <c:v>0.53111978556241557</c:v>
                </c:pt>
                <c:pt idx="2917">
                  <c:v>0.5310508434379505</c:v>
                </c:pt>
                <c:pt idx="2918">
                  <c:v>0.53029248006883201</c:v>
                </c:pt>
                <c:pt idx="2919">
                  <c:v>0.5302235379443665</c:v>
                </c:pt>
                <c:pt idx="2920">
                  <c:v>0.53015459581989999</c:v>
                </c:pt>
                <c:pt idx="2921">
                  <c:v>0.53008565369543825</c:v>
                </c:pt>
                <c:pt idx="2922">
                  <c:v>0.53001671157097097</c:v>
                </c:pt>
                <c:pt idx="2923">
                  <c:v>0.52994776944650501</c:v>
                </c:pt>
                <c:pt idx="2924">
                  <c:v>0.52987882732203995</c:v>
                </c:pt>
                <c:pt idx="2925">
                  <c:v>0.52980988519757577</c:v>
                </c:pt>
                <c:pt idx="2926">
                  <c:v>0.52974094307311126</c:v>
                </c:pt>
                <c:pt idx="2927">
                  <c:v>0.52967200094864397</c:v>
                </c:pt>
                <c:pt idx="2928">
                  <c:v>0.52891363757952725</c:v>
                </c:pt>
                <c:pt idx="2929">
                  <c:v>0.52884469545505963</c:v>
                </c:pt>
                <c:pt idx="2930">
                  <c:v>0.5287757533305979</c:v>
                </c:pt>
                <c:pt idx="2931">
                  <c:v>0.52870681120612895</c:v>
                </c:pt>
                <c:pt idx="2932">
                  <c:v>0.52863786908166122</c:v>
                </c:pt>
                <c:pt idx="2933">
                  <c:v>0.52856892695719759</c:v>
                </c:pt>
                <c:pt idx="2934">
                  <c:v>0.52849998483273097</c:v>
                </c:pt>
                <c:pt idx="2935">
                  <c:v>0.52843104270826657</c:v>
                </c:pt>
                <c:pt idx="2936">
                  <c:v>0.52836210058380151</c:v>
                </c:pt>
                <c:pt idx="2937">
                  <c:v>0.528293158459337</c:v>
                </c:pt>
                <c:pt idx="2938">
                  <c:v>0.5275347950902155</c:v>
                </c:pt>
                <c:pt idx="2939">
                  <c:v>0.52746585296575199</c:v>
                </c:pt>
                <c:pt idx="2940">
                  <c:v>0.52739691084128659</c:v>
                </c:pt>
                <c:pt idx="2941">
                  <c:v>0.52732796871681997</c:v>
                </c:pt>
                <c:pt idx="2942">
                  <c:v>0.52725902659235602</c:v>
                </c:pt>
                <c:pt idx="2943">
                  <c:v>0.52719008446789095</c:v>
                </c:pt>
                <c:pt idx="2944">
                  <c:v>0.52712114234342777</c:v>
                </c:pt>
                <c:pt idx="2945">
                  <c:v>0.52705220021895949</c:v>
                </c:pt>
                <c:pt idx="2946">
                  <c:v>0.52698325809449564</c:v>
                </c:pt>
                <c:pt idx="2947">
                  <c:v>0.52691431597002958</c:v>
                </c:pt>
                <c:pt idx="2948">
                  <c:v>0.52615595260091164</c:v>
                </c:pt>
                <c:pt idx="2949">
                  <c:v>0.52608701047644502</c:v>
                </c:pt>
                <c:pt idx="2950">
                  <c:v>0.52601806835197951</c:v>
                </c:pt>
                <c:pt idx="2951">
                  <c:v>0.52594912622751677</c:v>
                </c:pt>
                <c:pt idx="2952">
                  <c:v>0.52588018410304849</c:v>
                </c:pt>
                <c:pt idx="2953">
                  <c:v>0.52581124197858464</c:v>
                </c:pt>
                <c:pt idx="2954">
                  <c:v>0.52574229985411902</c:v>
                </c:pt>
                <c:pt idx="2955">
                  <c:v>0.52567335772965296</c:v>
                </c:pt>
                <c:pt idx="2956">
                  <c:v>0.52560441560519189</c:v>
                </c:pt>
                <c:pt idx="2957">
                  <c:v>0.52553547348072205</c:v>
                </c:pt>
                <c:pt idx="2958">
                  <c:v>0.52470816798713749</c:v>
                </c:pt>
                <c:pt idx="2959">
                  <c:v>0.52463922586267298</c:v>
                </c:pt>
                <c:pt idx="2960">
                  <c:v>0.52450134161374196</c:v>
                </c:pt>
                <c:pt idx="2961">
                  <c:v>0.52436345736481205</c:v>
                </c:pt>
                <c:pt idx="2962">
                  <c:v>0.52422557311588325</c:v>
                </c:pt>
                <c:pt idx="2963">
                  <c:v>0.5240187467424845</c:v>
                </c:pt>
                <c:pt idx="2964">
                  <c:v>0.52388086249355625</c:v>
                </c:pt>
                <c:pt idx="2965">
                  <c:v>0.52374297824462301</c:v>
                </c:pt>
                <c:pt idx="2966">
                  <c:v>0.52360509399569477</c:v>
                </c:pt>
                <c:pt idx="2967">
                  <c:v>0.52346720974675798</c:v>
                </c:pt>
                <c:pt idx="2968">
                  <c:v>0.52332932549783051</c:v>
                </c:pt>
                <c:pt idx="2969">
                  <c:v>0.52319144124890105</c:v>
                </c:pt>
                <c:pt idx="2970">
                  <c:v>0.52305355699997003</c:v>
                </c:pt>
                <c:pt idx="2971">
                  <c:v>0.52291567275103901</c:v>
                </c:pt>
                <c:pt idx="2972">
                  <c:v>0.52277778850210799</c:v>
                </c:pt>
                <c:pt idx="2973">
                  <c:v>0.52257096212871201</c:v>
                </c:pt>
                <c:pt idx="2974">
                  <c:v>0.52243307787978199</c:v>
                </c:pt>
                <c:pt idx="2975">
                  <c:v>0.52229519363085164</c:v>
                </c:pt>
                <c:pt idx="2976">
                  <c:v>0.52215730938191762</c:v>
                </c:pt>
                <c:pt idx="2977">
                  <c:v>0.52201942513298849</c:v>
                </c:pt>
                <c:pt idx="2978">
                  <c:v>0.52188154088405858</c:v>
                </c:pt>
                <c:pt idx="2979">
                  <c:v>0.52174365663513189</c:v>
                </c:pt>
                <c:pt idx="2980">
                  <c:v>0.52160577238620021</c:v>
                </c:pt>
                <c:pt idx="2981">
                  <c:v>0.52146788813726297</c:v>
                </c:pt>
                <c:pt idx="2982">
                  <c:v>0.5213300038883355</c:v>
                </c:pt>
                <c:pt idx="2983">
                  <c:v>0.52126106176386822</c:v>
                </c:pt>
                <c:pt idx="2984">
                  <c:v>0.52112317751493997</c:v>
                </c:pt>
                <c:pt idx="2985">
                  <c:v>0.52098529326600895</c:v>
                </c:pt>
                <c:pt idx="2986">
                  <c:v>0.52084740901707804</c:v>
                </c:pt>
                <c:pt idx="2987">
                  <c:v>0.52070952476814802</c:v>
                </c:pt>
                <c:pt idx="2988">
                  <c:v>0.520571640519217</c:v>
                </c:pt>
                <c:pt idx="2989">
                  <c:v>0.52043375627028599</c:v>
                </c:pt>
                <c:pt idx="2990">
                  <c:v>0.52029587202135663</c:v>
                </c:pt>
                <c:pt idx="2991">
                  <c:v>0.5201579877724225</c:v>
                </c:pt>
                <c:pt idx="2992">
                  <c:v>0.52002010352349626</c:v>
                </c:pt>
                <c:pt idx="2993">
                  <c:v>0.51981327715009795</c:v>
                </c:pt>
                <c:pt idx="2994">
                  <c:v>0.51967539290116704</c:v>
                </c:pt>
                <c:pt idx="2995">
                  <c:v>0.51953750865223436</c:v>
                </c:pt>
                <c:pt idx="2996">
                  <c:v>0.519399624403308</c:v>
                </c:pt>
                <c:pt idx="2997">
                  <c:v>0.51926174015437498</c:v>
                </c:pt>
                <c:pt idx="2998">
                  <c:v>0.51912385590544496</c:v>
                </c:pt>
                <c:pt idx="2999">
                  <c:v>0.51898597165651394</c:v>
                </c:pt>
                <c:pt idx="3000">
                  <c:v>0.51884808740758526</c:v>
                </c:pt>
                <c:pt idx="3001">
                  <c:v>0.51871020315865302</c:v>
                </c:pt>
                <c:pt idx="3002">
                  <c:v>0.51857231890972022</c:v>
                </c:pt>
                <c:pt idx="3003">
                  <c:v>0.51850337678525327</c:v>
                </c:pt>
                <c:pt idx="3004">
                  <c:v>0.51836549253632602</c:v>
                </c:pt>
                <c:pt idx="3005">
                  <c:v>0.518227608287395</c:v>
                </c:pt>
                <c:pt idx="3006">
                  <c:v>0.51808972403846398</c:v>
                </c:pt>
                <c:pt idx="3007">
                  <c:v>0.51795183978953463</c:v>
                </c:pt>
                <c:pt idx="3008">
                  <c:v>0.5178139555406025</c:v>
                </c:pt>
                <c:pt idx="3009">
                  <c:v>0.51767607129167204</c:v>
                </c:pt>
                <c:pt idx="3010">
                  <c:v>0.51753818704273891</c:v>
                </c:pt>
                <c:pt idx="3011">
                  <c:v>0.517400302793811</c:v>
                </c:pt>
                <c:pt idx="3012">
                  <c:v>0.51726241854488064</c:v>
                </c:pt>
                <c:pt idx="3013">
                  <c:v>0.517055592171486</c:v>
                </c:pt>
                <c:pt idx="3014">
                  <c:v>0.51691770792255098</c:v>
                </c:pt>
                <c:pt idx="3015">
                  <c:v>0.51677982367362574</c:v>
                </c:pt>
                <c:pt idx="3016">
                  <c:v>0.51664193942469439</c:v>
                </c:pt>
                <c:pt idx="3017">
                  <c:v>0.51650405517576059</c:v>
                </c:pt>
                <c:pt idx="3018">
                  <c:v>0.51636617092682791</c:v>
                </c:pt>
                <c:pt idx="3019">
                  <c:v>0.51622828667790011</c:v>
                </c:pt>
                <c:pt idx="3020">
                  <c:v>0.51609040242896964</c:v>
                </c:pt>
                <c:pt idx="3021">
                  <c:v>0.51595251818003796</c:v>
                </c:pt>
                <c:pt idx="3022">
                  <c:v>0.51581463393110805</c:v>
                </c:pt>
                <c:pt idx="3023">
                  <c:v>0.51560780755771263</c:v>
                </c:pt>
                <c:pt idx="3024">
                  <c:v>0.51546992330878105</c:v>
                </c:pt>
                <c:pt idx="3025">
                  <c:v>0.51533203905984959</c:v>
                </c:pt>
                <c:pt idx="3026">
                  <c:v>0.51519415481091857</c:v>
                </c:pt>
                <c:pt idx="3027">
                  <c:v>0.51505627056198899</c:v>
                </c:pt>
                <c:pt idx="3028">
                  <c:v>0.51491838631305797</c:v>
                </c:pt>
                <c:pt idx="3029">
                  <c:v>0.51478050206412695</c:v>
                </c:pt>
                <c:pt idx="3030">
                  <c:v>0.51464261781519927</c:v>
                </c:pt>
                <c:pt idx="3031">
                  <c:v>0.51450473356626558</c:v>
                </c:pt>
                <c:pt idx="3032">
                  <c:v>0.51429790719287005</c:v>
                </c:pt>
                <c:pt idx="3033">
                  <c:v>0.51416002294393859</c:v>
                </c:pt>
                <c:pt idx="3034">
                  <c:v>0.51402213869500801</c:v>
                </c:pt>
                <c:pt idx="3035">
                  <c:v>0.51388425444607977</c:v>
                </c:pt>
                <c:pt idx="3036">
                  <c:v>0.51374637019714697</c:v>
                </c:pt>
                <c:pt idx="3037">
                  <c:v>0.51360848594821551</c:v>
                </c:pt>
                <c:pt idx="3038">
                  <c:v>0.51347060169928604</c:v>
                </c:pt>
                <c:pt idx="3039">
                  <c:v>0.51333271745035458</c:v>
                </c:pt>
                <c:pt idx="3040">
                  <c:v>0.513194833201426</c:v>
                </c:pt>
                <c:pt idx="3041">
                  <c:v>0.51305694895249099</c:v>
                </c:pt>
                <c:pt idx="3042">
                  <c:v>0.51285012257909901</c:v>
                </c:pt>
                <c:pt idx="3043">
                  <c:v>0.51271223833016699</c:v>
                </c:pt>
                <c:pt idx="3044">
                  <c:v>0.51257435408123397</c:v>
                </c:pt>
                <c:pt idx="3045">
                  <c:v>0.51243646983230084</c:v>
                </c:pt>
                <c:pt idx="3046">
                  <c:v>0.51229858558337504</c:v>
                </c:pt>
                <c:pt idx="3047">
                  <c:v>0.51216070133444358</c:v>
                </c:pt>
                <c:pt idx="3048">
                  <c:v>0.512022817085515</c:v>
                </c:pt>
                <c:pt idx="3049">
                  <c:v>0.51188493283658265</c:v>
                </c:pt>
                <c:pt idx="3050">
                  <c:v>0.51174704858765196</c:v>
                </c:pt>
                <c:pt idx="3051">
                  <c:v>0.51160916433872095</c:v>
                </c:pt>
                <c:pt idx="3052">
                  <c:v>0.51154022221425599</c:v>
                </c:pt>
                <c:pt idx="3053">
                  <c:v>0.51140233796532297</c:v>
                </c:pt>
                <c:pt idx="3054">
                  <c:v>0.51126445371639351</c:v>
                </c:pt>
                <c:pt idx="3055">
                  <c:v>0.51112656946746127</c:v>
                </c:pt>
                <c:pt idx="3056">
                  <c:v>0.51098868521853302</c:v>
                </c:pt>
                <c:pt idx="3057">
                  <c:v>0.510850800969602</c:v>
                </c:pt>
                <c:pt idx="3058">
                  <c:v>0.51071291672067098</c:v>
                </c:pt>
                <c:pt idx="3059">
                  <c:v>0.51057503247174163</c:v>
                </c:pt>
                <c:pt idx="3060">
                  <c:v>0.51043714822280772</c:v>
                </c:pt>
                <c:pt idx="3061">
                  <c:v>0.51029926397388126</c:v>
                </c:pt>
                <c:pt idx="3062">
                  <c:v>0.51009243760048573</c:v>
                </c:pt>
                <c:pt idx="3063">
                  <c:v>0.50995455335155304</c:v>
                </c:pt>
                <c:pt idx="3064">
                  <c:v>0.50981666910261936</c:v>
                </c:pt>
                <c:pt idx="3065">
                  <c:v>0.509678784853691</c:v>
                </c:pt>
                <c:pt idx="3066">
                  <c:v>0.50954090060475998</c:v>
                </c:pt>
                <c:pt idx="3067">
                  <c:v>0.50940301635583063</c:v>
                </c:pt>
                <c:pt idx="3068">
                  <c:v>0.50926513210689905</c:v>
                </c:pt>
                <c:pt idx="3069">
                  <c:v>0.50912724785796537</c:v>
                </c:pt>
                <c:pt idx="3070">
                  <c:v>0.50898936360903801</c:v>
                </c:pt>
                <c:pt idx="3071">
                  <c:v>0.50885147936010877</c:v>
                </c:pt>
                <c:pt idx="3072">
                  <c:v>0.50864465298671302</c:v>
                </c:pt>
                <c:pt idx="3073">
                  <c:v>0.50850676873777678</c:v>
                </c:pt>
                <c:pt idx="3074">
                  <c:v>0.50836888448884898</c:v>
                </c:pt>
                <c:pt idx="3075">
                  <c:v>0.50823100023991896</c:v>
                </c:pt>
                <c:pt idx="3076">
                  <c:v>0.5080931159909875</c:v>
                </c:pt>
                <c:pt idx="3077">
                  <c:v>0.50795523174205659</c:v>
                </c:pt>
                <c:pt idx="3078">
                  <c:v>0.50781734749312701</c:v>
                </c:pt>
                <c:pt idx="3079">
                  <c:v>0.50767946324419955</c:v>
                </c:pt>
                <c:pt idx="3080">
                  <c:v>0.50754157899526298</c:v>
                </c:pt>
                <c:pt idx="3081">
                  <c:v>0.507334752621869</c:v>
                </c:pt>
                <c:pt idx="3082">
                  <c:v>0.50719686837293598</c:v>
                </c:pt>
                <c:pt idx="3083">
                  <c:v>0.50705898412400796</c:v>
                </c:pt>
                <c:pt idx="3084">
                  <c:v>0.50692109987507705</c:v>
                </c:pt>
                <c:pt idx="3085">
                  <c:v>0.50678321562614603</c:v>
                </c:pt>
                <c:pt idx="3086">
                  <c:v>0.50664533137721601</c:v>
                </c:pt>
                <c:pt idx="3087">
                  <c:v>0.50650744712828499</c:v>
                </c:pt>
                <c:pt idx="3088">
                  <c:v>0.50636956287935198</c:v>
                </c:pt>
                <c:pt idx="3089">
                  <c:v>0.50623167863042295</c:v>
                </c:pt>
                <c:pt idx="3090">
                  <c:v>0.50609379438149305</c:v>
                </c:pt>
                <c:pt idx="3091">
                  <c:v>0.50588696800809696</c:v>
                </c:pt>
                <c:pt idx="3092">
                  <c:v>0.50574908375916605</c:v>
                </c:pt>
                <c:pt idx="3093">
                  <c:v>0.50561119951023459</c:v>
                </c:pt>
                <c:pt idx="3094">
                  <c:v>0.50547331526130457</c:v>
                </c:pt>
                <c:pt idx="3095">
                  <c:v>0.50533543101237399</c:v>
                </c:pt>
                <c:pt idx="3096">
                  <c:v>0.50519754676344297</c:v>
                </c:pt>
                <c:pt idx="3097">
                  <c:v>0.50505966251451473</c:v>
                </c:pt>
                <c:pt idx="3098">
                  <c:v>0.50492177826558426</c:v>
                </c:pt>
                <c:pt idx="3099">
                  <c:v>0.50478389401665058</c:v>
                </c:pt>
                <c:pt idx="3100">
                  <c:v>0.5045770676432545</c:v>
                </c:pt>
                <c:pt idx="3101">
                  <c:v>0.50443918339432359</c:v>
                </c:pt>
                <c:pt idx="3102">
                  <c:v>0.50430129914539401</c:v>
                </c:pt>
                <c:pt idx="3103">
                  <c:v>0.50416341489646121</c:v>
                </c:pt>
                <c:pt idx="3104">
                  <c:v>0.50402553064753264</c:v>
                </c:pt>
                <c:pt idx="3105">
                  <c:v>0.50388764639860095</c:v>
                </c:pt>
                <c:pt idx="3106">
                  <c:v>0.50374976214967326</c:v>
                </c:pt>
                <c:pt idx="3107">
                  <c:v>0.50361187790074002</c:v>
                </c:pt>
                <c:pt idx="3108">
                  <c:v>0.503473993651809</c:v>
                </c:pt>
                <c:pt idx="3109">
                  <c:v>0.50333610940287699</c:v>
                </c:pt>
                <c:pt idx="3110">
                  <c:v>0.50312928302948501</c:v>
                </c:pt>
                <c:pt idx="3111">
                  <c:v>0.50299139878055199</c:v>
                </c:pt>
                <c:pt idx="3112">
                  <c:v>0.50285351453162097</c:v>
                </c:pt>
                <c:pt idx="3113">
                  <c:v>0.50271563028268995</c:v>
                </c:pt>
                <c:pt idx="3114">
                  <c:v>0.50257774603375949</c:v>
                </c:pt>
                <c:pt idx="3115">
                  <c:v>0.50243986178482858</c:v>
                </c:pt>
                <c:pt idx="3116">
                  <c:v>0.5023019775359</c:v>
                </c:pt>
                <c:pt idx="3117">
                  <c:v>0.50216409328696598</c:v>
                </c:pt>
                <c:pt idx="3118">
                  <c:v>0.50202620903803696</c:v>
                </c:pt>
                <c:pt idx="3119">
                  <c:v>0.50188832478910606</c:v>
                </c:pt>
                <c:pt idx="3120">
                  <c:v>0.50181938266464099</c:v>
                </c:pt>
                <c:pt idx="3121">
                  <c:v>0.50168149841571064</c:v>
                </c:pt>
                <c:pt idx="3122">
                  <c:v>0.50154361416677895</c:v>
                </c:pt>
                <c:pt idx="3123">
                  <c:v>0.50140572991784627</c:v>
                </c:pt>
                <c:pt idx="3124">
                  <c:v>0.50126784566891758</c:v>
                </c:pt>
                <c:pt idx="3125">
                  <c:v>0.501129961419987</c:v>
                </c:pt>
                <c:pt idx="3126">
                  <c:v>0.50099207717105698</c:v>
                </c:pt>
                <c:pt idx="3127">
                  <c:v>0.50085419292212596</c:v>
                </c:pt>
                <c:pt idx="3128">
                  <c:v>0.50071630867319505</c:v>
                </c:pt>
                <c:pt idx="3129">
                  <c:v>0.50057842442426459</c:v>
                </c:pt>
                <c:pt idx="3130">
                  <c:v>0.50037159805086751</c:v>
                </c:pt>
                <c:pt idx="3131">
                  <c:v>0.50023371380193526</c:v>
                </c:pt>
                <c:pt idx="3132">
                  <c:v>0.50009582955300902</c:v>
                </c:pt>
                <c:pt idx="3133">
                  <c:v>0.49995794530407778</c:v>
                </c:pt>
                <c:pt idx="3134">
                  <c:v>0.49982006105514837</c:v>
                </c:pt>
                <c:pt idx="3135">
                  <c:v>0.49968217680621613</c:v>
                </c:pt>
                <c:pt idx="3136">
                  <c:v>0.49954429255728489</c:v>
                </c:pt>
                <c:pt idx="3137">
                  <c:v>0.49940640830835437</c:v>
                </c:pt>
                <c:pt idx="3138">
                  <c:v>0.49926852405942401</c:v>
                </c:pt>
                <c:pt idx="3139">
                  <c:v>0.49913063981049238</c:v>
                </c:pt>
                <c:pt idx="3140">
                  <c:v>0.49892381343709713</c:v>
                </c:pt>
                <c:pt idx="3141">
                  <c:v>0.49878592918816589</c:v>
                </c:pt>
                <c:pt idx="3142">
                  <c:v>0.49864804493923498</c:v>
                </c:pt>
                <c:pt idx="3143">
                  <c:v>0.49851016069030513</c:v>
                </c:pt>
                <c:pt idx="3144">
                  <c:v>0.49837227644137388</c:v>
                </c:pt>
                <c:pt idx="3145">
                  <c:v>0.49823439219244336</c:v>
                </c:pt>
                <c:pt idx="3146">
                  <c:v>0.49809650794351301</c:v>
                </c:pt>
                <c:pt idx="3147">
                  <c:v>0.49795862369458266</c:v>
                </c:pt>
                <c:pt idx="3148">
                  <c:v>0.49782073944565197</c:v>
                </c:pt>
                <c:pt idx="3149">
                  <c:v>0.49761391307225578</c:v>
                </c:pt>
                <c:pt idx="3150">
                  <c:v>0.49747602882332298</c:v>
                </c:pt>
                <c:pt idx="3151">
                  <c:v>0.49733814457439302</c:v>
                </c:pt>
                <c:pt idx="3152">
                  <c:v>0.49720026032546366</c:v>
                </c:pt>
                <c:pt idx="3153">
                  <c:v>0.49706237607653098</c:v>
                </c:pt>
                <c:pt idx="3154">
                  <c:v>0.49692449182760368</c:v>
                </c:pt>
                <c:pt idx="3155">
                  <c:v>0.49678660757867166</c:v>
                </c:pt>
                <c:pt idx="3156">
                  <c:v>0.49664872332974047</c:v>
                </c:pt>
                <c:pt idx="3157">
                  <c:v>0.49651083908081101</c:v>
                </c:pt>
                <c:pt idx="3158">
                  <c:v>0.49637295483187954</c:v>
                </c:pt>
                <c:pt idx="3159">
                  <c:v>0.49616612845848201</c:v>
                </c:pt>
                <c:pt idx="3160">
                  <c:v>0.49602824420955266</c:v>
                </c:pt>
                <c:pt idx="3161">
                  <c:v>0.49589035996062136</c:v>
                </c:pt>
                <c:pt idx="3162">
                  <c:v>0.49575247571169101</c:v>
                </c:pt>
                <c:pt idx="3163">
                  <c:v>0.49561459146276055</c:v>
                </c:pt>
                <c:pt idx="3164">
                  <c:v>0.49547670721383008</c:v>
                </c:pt>
                <c:pt idx="3165">
                  <c:v>0.49533882296490001</c:v>
                </c:pt>
                <c:pt idx="3166">
                  <c:v>0.49520093871596732</c:v>
                </c:pt>
                <c:pt idx="3167">
                  <c:v>0.49506305446703575</c:v>
                </c:pt>
                <c:pt idx="3168">
                  <c:v>0.494925170218106</c:v>
                </c:pt>
                <c:pt idx="3169">
                  <c:v>0.49485622809364155</c:v>
                </c:pt>
                <c:pt idx="3170">
                  <c:v>0.49471834384471036</c:v>
                </c:pt>
                <c:pt idx="3171">
                  <c:v>0.49458045959578001</c:v>
                </c:pt>
                <c:pt idx="3172">
                  <c:v>0.4944425753468506</c:v>
                </c:pt>
                <c:pt idx="3173">
                  <c:v>0.49430469109791908</c:v>
                </c:pt>
                <c:pt idx="3174">
                  <c:v>0.49416680684898801</c:v>
                </c:pt>
                <c:pt idx="3175">
                  <c:v>0.49402892260005754</c:v>
                </c:pt>
                <c:pt idx="3176">
                  <c:v>0.49389103835112474</c:v>
                </c:pt>
                <c:pt idx="3177">
                  <c:v>0.49375315410219373</c:v>
                </c:pt>
                <c:pt idx="3178">
                  <c:v>0.49361526985326554</c:v>
                </c:pt>
                <c:pt idx="3179">
                  <c:v>0.49340844347987001</c:v>
                </c:pt>
                <c:pt idx="3180">
                  <c:v>0.49327055923093732</c:v>
                </c:pt>
                <c:pt idx="3181">
                  <c:v>0.49313267498200725</c:v>
                </c:pt>
                <c:pt idx="3182">
                  <c:v>0.492994790733076</c:v>
                </c:pt>
                <c:pt idx="3183">
                  <c:v>0.49285690648414654</c:v>
                </c:pt>
                <c:pt idx="3184">
                  <c:v>0.49271902223521402</c:v>
                </c:pt>
                <c:pt idx="3185">
                  <c:v>0.49258113798628389</c:v>
                </c:pt>
                <c:pt idx="3186">
                  <c:v>0.49244325373735298</c:v>
                </c:pt>
                <c:pt idx="3187">
                  <c:v>0.49230536948842313</c:v>
                </c:pt>
                <c:pt idx="3188">
                  <c:v>0.49216748523949277</c:v>
                </c:pt>
                <c:pt idx="3189">
                  <c:v>0.49196065886609502</c:v>
                </c:pt>
                <c:pt idx="3190">
                  <c:v>0.491822774617166</c:v>
                </c:pt>
                <c:pt idx="3191">
                  <c:v>0.49168489036823554</c:v>
                </c:pt>
                <c:pt idx="3192">
                  <c:v>0.49154700611930302</c:v>
                </c:pt>
                <c:pt idx="3193">
                  <c:v>0.49140912187037289</c:v>
                </c:pt>
                <c:pt idx="3194">
                  <c:v>0.49127123762144198</c:v>
                </c:pt>
                <c:pt idx="3195">
                  <c:v>0.49113335337251102</c:v>
                </c:pt>
                <c:pt idx="3196">
                  <c:v>0.49099546912358089</c:v>
                </c:pt>
                <c:pt idx="3197">
                  <c:v>0.49085758487465225</c:v>
                </c:pt>
                <c:pt idx="3198">
                  <c:v>0.490650758501253</c:v>
                </c:pt>
                <c:pt idx="3199">
                  <c:v>0.49051287425232454</c:v>
                </c:pt>
                <c:pt idx="3200">
                  <c:v>0.49037499000339313</c:v>
                </c:pt>
                <c:pt idx="3201">
                  <c:v>0.49023710575446189</c:v>
                </c:pt>
                <c:pt idx="3202">
                  <c:v>0.49009922150553076</c:v>
                </c:pt>
                <c:pt idx="3203">
                  <c:v>0.48996133725660113</c:v>
                </c:pt>
                <c:pt idx="3204">
                  <c:v>0.48982345300767066</c:v>
                </c:pt>
                <c:pt idx="3205">
                  <c:v>0.48968556875873898</c:v>
                </c:pt>
                <c:pt idx="3206">
                  <c:v>0.48954768450980901</c:v>
                </c:pt>
                <c:pt idx="3207">
                  <c:v>0.48940980026087866</c:v>
                </c:pt>
                <c:pt idx="3208">
                  <c:v>0.48920297388748307</c:v>
                </c:pt>
                <c:pt idx="3209">
                  <c:v>0.48906508963855089</c:v>
                </c:pt>
                <c:pt idx="3210">
                  <c:v>0.48892720538962225</c:v>
                </c:pt>
                <c:pt idx="3211">
                  <c:v>0.48878932114069013</c:v>
                </c:pt>
                <c:pt idx="3212">
                  <c:v>0.488651436891758</c:v>
                </c:pt>
                <c:pt idx="3213">
                  <c:v>0.48851355264282798</c:v>
                </c:pt>
                <c:pt idx="3214">
                  <c:v>0.48837566839389901</c:v>
                </c:pt>
                <c:pt idx="3215">
                  <c:v>0.48823778414496632</c:v>
                </c:pt>
                <c:pt idx="3216">
                  <c:v>0.48809989989603508</c:v>
                </c:pt>
                <c:pt idx="3217">
                  <c:v>0.48789307352263989</c:v>
                </c:pt>
                <c:pt idx="3218">
                  <c:v>0.48775518927370898</c:v>
                </c:pt>
                <c:pt idx="3219">
                  <c:v>0.48761730502477901</c:v>
                </c:pt>
                <c:pt idx="3220">
                  <c:v>0.48747942077584866</c:v>
                </c:pt>
                <c:pt idx="3221">
                  <c:v>0.48734153652691675</c:v>
                </c:pt>
                <c:pt idx="3222">
                  <c:v>0.48720365227798601</c:v>
                </c:pt>
                <c:pt idx="3223">
                  <c:v>0.48706576802905654</c:v>
                </c:pt>
                <c:pt idx="3224">
                  <c:v>0.48692788378012541</c:v>
                </c:pt>
                <c:pt idx="3225">
                  <c:v>0.48678999953119401</c:v>
                </c:pt>
                <c:pt idx="3226">
                  <c:v>0.48665211528226454</c:v>
                </c:pt>
                <c:pt idx="3227">
                  <c:v>0.48644528890886801</c:v>
                </c:pt>
                <c:pt idx="3228">
                  <c:v>0.48630740465993638</c:v>
                </c:pt>
                <c:pt idx="3229">
                  <c:v>0.48616952041100475</c:v>
                </c:pt>
                <c:pt idx="3230">
                  <c:v>0.48603163616207501</c:v>
                </c:pt>
                <c:pt idx="3231">
                  <c:v>0.48589375191314432</c:v>
                </c:pt>
                <c:pt idx="3232">
                  <c:v>0.48575586766421436</c:v>
                </c:pt>
                <c:pt idx="3233">
                  <c:v>0.485617983415284</c:v>
                </c:pt>
                <c:pt idx="3234">
                  <c:v>0.48548009916635354</c:v>
                </c:pt>
                <c:pt idx="3235">
                  <c:v>0.48534221491742213</c:v>
                </c:pt>
                <c:pt idx="3236">
                  <c:v>0.485204330668491</c:v>
                </c:pt>
                <c:pt idx="3237">
                  <c:v>0.48513538854402499</c:v>
                </c:pt>
                <c:pt idx="3238">
                  <c:v>0.48499750429509397</c:v>
                </c:pt>
                <c:pt idx="3239">
                  <c:v>0.48485962004616401</c:v>
                </c:pt>
                <c:pt idx="3240">
                  <c:v>0.48472173579723332</c:v>
                </c:pt>
                <c:pt idx="3241">
                  <c:v>0.48458385154830202</c:v>
                </c:pt>
                <c:pt idx="3242">
                  <c:v>0.484445967299374</c:v>
                </c:pt>
                <c:pt idx="3243">
                  <c:v>0.48430808305044359</c:v>
                </c:pt>
                <c:pt idx="3244">
                  <c:v>0.48417019880151002</c:v>
                </c:pt>
                <c:pt idx="3245">
                  <c:v>0.48403231455258</c:v>
                </c:pt>
                <c:pt idx="3246">
                  <c:v>0.48389443030365048</c:v>
                </c:pt>
                <c:pt idx="3247">
                  <c:v>0.48368760393025501</c:v>
                </c:pt>
                <c:pt idx="3248">
                  <c:v>0.48354971968132199</c:v>
                </c:pt>
                <c:pt idx="3249">
                  <c:v>0.48341183543239102</c:v>
                </c:pt>
                <c:pt idx="3250">
                  <c:v>0.483273951183462</c:v>
                </c:pt>
                <c:pt idx="3251">
                  <c:v>0.48313606693452998</c:v>
                </c:pt>
                <c:pt idx="3252">
                  <c:v>0.48299818268559902</c:v>
                </c:pt>
                <c:pt idx="3253">
                  <c:v>0.48286029843666989</c:v>
                </c:pt>
                <c:pt idx="3254">
                  <c:v>0.48272241418773798</c:v>
                </c:pt>
                <c:pt idx="3255">
                  <c:v>0.48258452993880907</c:v>
                </c:pt>
                <c:pt idx="3256">
                  <c:v>0.48244664568987777</c:v>
                </c:pt>
                <c:pt idx="3257">
                  <c:v>0.48223981931648002</c:v>
                </c:pt>
                <c:pt idx="3258">
                  <c:v>0.48210193506755089</c:v>
                </c:pt>
                <c:pt idx="3259">
                  <c:v>0.48196405081861898</c:v>
                </c:pt>
                <c:pt idx="3260">
                  <c:v>0.48182616656969002</c:v>
                </c:pt>
                <c:pt idx="3261">
                  <c:v>0.48168828232075878</c:v>
                </c:pt>
                <c:pt idx="3262">
                  <c:v>0.48155039807182698</c:v>
                </c:pt>
                <c:pt idx="3263">
                  <c:v>0.48141251382289807</c:v>
                </c:pt>
                <c:pt idx="3264">
                  <c:v>0.48127462957396538</c:v>
                </c:pt>
                <c:pt idx="3265">
                  <c:v>0.48113674532503498</c:v>
                </c:pt>
                <c:pt idx="3266">
                  <c:v>0.48092991895163889</c:v>
                </c:pt>
                <c:pt idx="3267">
                  <c:v>0.48079203470270793</c:v>
                </c:pt>
                <c:pt idx="3268">
                  <c:v>0.48065415045377674</c:v>
                </c:pt>
                <c:pt idx="3269">
                  <c:v>0.48051626620484866</c:v>
                </c:pt>
                <c:pt idx="3270">
                  <c:v>0.48037838195591825</c:v>
                </c:pt>
                <c:pt idx="3271">
                  <c:v>0.48024049770698501</c:v>
                </c:pt>
                <c:pt idx="3272">
                  <c:v>0.48010261345805438</c:v>
                </c:pt>
                <c:pt idx="3273">
                  <c:v>0.47996472920912536</c:v>
                </c:pt>
                <c:pt idx="3274">
                  <c:v>0.47982684496019401</c:v>
                </c:pt>
                <c:pt idx="3275">
                  <c:v>0.47968896071126355</c:v>
                </c:pt>
                <c:pt idx="3276">
                  <c:v>0.47948213433786807</c:v>
                </c:pt>
                <c:pt idx="3277">
                  <c:v>0.479344250088935</c:v>
                </c:pt>
                <c:pt idx="3278">
                  <c:v>0.47920636584000637</c:v>
                </c:pt>
                <c:pt idx="3279">
                  <c:v>0.47906848159107501</c:v>
                </c:pt>
                <c:pt idx="3280">
                  <c:v>0.47893059734214466</c:v>
                </c:pt>
                <c:pt idx="3281">
                  <c:v>0.47879271309321297</c:v>
                </c:pt>
                <c:pt idx="3282">
                  <c:v>0.47865482884428301</c:v>
                </c:pt>
                <c:pt idx="3283">
                  <c:v>0.47851694459535132</c:v>
                </c:pt>
                <c:pt idx="3284">
                  <c:v>0.47837906034642236</c:v>
                </c:pt>
                <c:pt idx="3285">
                  <c:v>0.47817223397302488</c:v>
                </c:pt>
                <c:pt idx="3286">
                  <c:v>0.47803434972409398</c:v>
                </c:pt>
                <c:pt idx="3287">
                  <c:v>0.47789646547516401</c:v>
                </c:pt>
                <c:pt idx="3288">
                  <c:v>0.47775858122623238</c:v>
                </c:pt>
                <c:pt idx="3289">
                  <c:v>0.47762069697730336</c:v>
                </c:pt>
                <c:pt idx="3290">
                  <c:v>0.47748281272837201</c:v>
                </c:pt>
                <c:pt idx="3291">
                  <c:v>0.47734492847944154</c:v>
                </c:pt>
                <c:pt idx="3292">
                  <c:v>0.47720704423050903</c:v>
                </c:pt>
                <c:pt idx="3293">
                  <c:v>0.47706915998157901</c:v>
                </c:pt>
                <c:pt idx="3294">
                  <c:v>0.47693127573264954</c:v>
                </c:pt>
                <c:pt idx="3295">
                  <c:v>0.47672444935925401</c:v>
                </c:pt>
                <c:pt idx="3296">
                  <c:v>0.47658656511032266</c:v>
                </c:pt>
                <c:pt idx="3297">
                  <c:v>0.47644868086139108</c:v>
                </c:pt>
                <c:pt idx="3298">
                  <c:v>0.47631079661246201</c:v>
                </c:pt>
                <c:pt idx="3299">
                  <c:v>0.47617291236352932</c:v>
                </c:pt>
                <c:pt idx="3300">
                  <c:v>0.47603502811459775</c:v>
                </c:pt>
                <c:pt idx="3301">
                  <c:v>0.475897143865669</c:v>
                </c:pt>
                <c:pt idx="3302">
                  <c:v>0.47575925961673593</c:v>
                </c:pt>
                <c:pt idx="3303">
                  <c:v>0.47562137536780802</c:v>
                </c:pt>
                <c:pt idx="3304">
                  <c:v>0.47548349111887778</c:v>
                </c:pt>
                <c:pt idx="3305">
                  <c:v>0.47527666474548041</c:v>
                </c:pt>
                <c:pt idx="3306">
                  <c:v>0.47513878049654901</c:v>
                </c:pt>
                <c:pt idx="3307">
                  <c:v>0.47500089624761954</c:v>
                </c:pt>
                <c:pt idx="3308">
                  <c:v>0.47486301199868813</c:v>
                </c:pt>
                <c:pt idx="3309">
                  <c:v>0.47472512774975795</c:v>
                </c:pt>
                <c:pt idx="3310">
                  <c:v>0.47458724350082598</c:v>
                </c:pt>
                <c:pt idx="3311">
                  <c:v>0.47444935925189502</c:v>
                </c:pt>
                <c:pt idx="3312">
                  <c:v>0.47431147500296678</c:v>
                </c:pt>
                <c:pt idx="3313">
                  <c:v>0.47417359075403398</c:v>
                </c:pt>
                <c:pt idx="3314">
                  <c:v>0.47396676438064</c:v>
                </c:pt>
                <c:pt idx="3315">
                  <c:v>0.47382888013170854</c:v>
                </c:pt>
                <c:pt idx="3316">
                  <c:v>0.47369099588277713</c:v>
                </c:pt>
                <c:pt idx="3317">
                  <c:v>0.47355311163384689</c:v>
                </c:pt>
                <c:pt idx="3318">
                  <c:v>0.47341522738491654</c:v>
                </c:pt>
                <c:pt idx="3319">
                  <c:v>0.47327734313598402</c:v>
                </c:pt>
                <c:pt idx="3320">
                  <c:v>0.473139458887054</c:v>
                </c:pt>
                <c:pt idx="3321">
                  <c:v>0.47300157463812276</c:v>
                </c:pt>
                <c:pt idx="3322">
                  <c:v>0.47286369038919313</c:v>
                </c:pt>
                <c:pt idx="3323">
                  <c:v>0.47272580614026238</c:v>
                </c:pt>
                <c:pt idx="3324">
                  <c:v>0.47251897976686702</c:v>
                </c:pt>
                <c:pt idx="3325">
                  <c:v>0.47238109551793589</c:v>
                </c:pt>
                <c:pt idx="3326">
                  <c:v>0.47224321126900398</c:v>
                </c:pt>
                <c:pt idx="3327">
                  <c:v>0.47210532702007302</c:v>
                </c:pt>
                <c:pt idx="3328">
                  <c:v>0.471967442771143</c:v>
                </c:pt>
                <c:pt idx="3329">
                  <c:v>0.47182955852221198</c:v>
                </c:pt>
                <c:pt idx="3330">
                  <c:v>0.47169167427328101</c:v>
                </c:pt>
                <c:pt idx="3331">
                  <c:v>0.47155379002435138</c:v>
                </c:pt>
                <c:pt idx="3332">
                  <c:v>0.47141590577542136</c:v>
                </c:pt>
                <c:pt idx="3333">
                  <c:v>0.471209079402024</c:v>
                </c:pt>
                <c:pt idx="3334">
                  <c:v>0.47107119515309298</c:v>
                </c:pt>
                <c:pt idx="3335">
                  <c:v>0.47093331090416202</c:v>
                </c:pt>
                <c:pt idx="3336">
                  <c:v>0.47079542665523111</c:v>
                </c:pt>
                <c:pt idx="3337">
                  <c:v>0.47065754240629976</c:v>
                </c:pt>
                <c:pt idx="3338">
                  <c:v>0.47051965815737001</c:v>
                </c:pt>
                <c:pt idx="3339">
                  <c:v>0.47038177390844099</c:v>
                </c:pt>
                <c:pt idx="3340">
                  <c:v>0.47024388965950897</c:v>
                </c:pt>
                <c:pt idx="3341">
                  <c:v>0.47010600541057801</c:v>
                </c:pt>
                <c:pt idx="3342">
                  <c:v>0.46996812116164854</c:v>
                </c:pt>
                <c:pt idx="3343">
                  <c:v>0.46976129478825102</c:v>
                </c:pt>
                <c:pt idx="3344">
                  <c:v>0.46962341053932</c:v>
                </c:pt>
                <c:pt idx="3345">
                  <c:v>0.46948552629038998</c:v>
                </c:pt>
                <c:pt idx="3346">
                  <c:v>0.46934764204145901</c:v>
                </c:pt>
                <c:pt idx="3347">
                  <c:v>0.46920975779252799</c:v>
                </c:pt>
                <c:pt idx="3348">
                  <c:v>0.46907187354359797</c:v>
                </c:pt>
                <c:pt idx="3349">
                  <c:v>0.46893398929466901</c:v>
                </c:pt>
                <c:pt idx="3350">
                  <c:v>0.46879610504573599</c:v>
                </c:pt>
                <c:pt idx="3351">
                  <c:v>0.46865822079680602</c:v>
                </c:pt>
                <c:pt idx="3352">
                  <c:v>0.46831351017448036</c:v>
                </c:pt>
                <c:pt idx="3353">
                  <c:v>0.46817562592554901</c:v>
                </c:pt>
                <c:pt idx="3354">
                  <c:v>0.46803774167661699</c:v>
                </c:pt>
                <c:pt idx="3355">
                  <c:v>0.46789985742768708</c:v>
                </c:pt>
                <c:pt idx="3356">
                  <c:v>0.46776197317875701</c:v>
                </c:pt>
                <c:pt idx="3357">
                  <c:v>0.46762408892982654</c:v>
                </c:pt>
                <c:pt idx="3358">
                  <c:v>0.46748620468089613</c:v>
                </c:pt>
                <c:pt idx="3359">
                  <c:v>0.467348320431964</c:v>
                </c:pt>
                <c:pt idx="3360">
                  <c:v>0.46721043618303293</c:v>
                </c:pt>
                <c:pt idx="3361">
                  <c:v>0.46700360980963801</c:v>
                </c:pt>
                <c:pt idx="3362">
                  <c:v>0.46686572556070632</c:v>
                </c:pt>
                <c:pt idx="3363">
                  <c:v>0.46672784131177608</c:v>
                </c:pt>
                <c:pt idx="3364">
                  <c:v>0.466589957062847</c:v>
                </c:pt>
                <c:pt idx="3365">
                  <c:v>0.46645207281391432</c:v>
                </c:pt>
                <c:pt idx="3366">
                  <c:v>0.46631418856498513</c:v>
                </c:pt>
                <c:pt idx="3367">
                  <c:v>0.46617630431605389</c:v>
                </c:pt>
                <c:pt idx="3368">
                  <c:v>0.46603842006712193</c:v>
                </c:pt>
                <c:pt idx="3369">
                  <c:v>0.46590053581819202</c:v>
                </c:pt>
                <c:pt idx="3370">
                  <c:v>0.46576265156926189</c:v>
                </c:pt>
                <c:pt idx="3371">
                  <c:v>0.46555582519586625</c:v>
                </c:pt>
                <c:pt idx="3372">
                  <c:v>0.46541794094693401</c:v>
                </c:pt>
                <c:pt idx="3373">
                  <c:v>0.46528005669800299</c:v>
                </c:pt>
                <c:pt idx="3374">
                  <c:v>0.46514217244907202</c:v>
                </c:pt>
                <c:pt idx="3375">
                  <c:v>0.46500428820014289</c:v>
                </c:pt>
                <c:pt idx="3376">
                  <c:v>0.46486640395121254</c:v>
                </c:pt>
                <c:pt idx="3377">
                  <c:v>0.46472851970228113</c:v>
                </c:pt>
                <c:pt idx="3378">
                  <c:v>0.46459063545335</c:v>
                </c:pt>
                <c:pt idx="3379">
                  <c:v>0.46445275120442037</c:v>
                </c:pt>
                <c:pt idx="3380">
                  <c:v>0.46424592483102273</c:v>
                </c:pt>
                <c:pt idx="3381">
                  <c:v>0.46410804058209199</c:v>
                </c:pt>
                <c:pt idx="3382">
                  <c:v>0.46397015633316102</c:v>
                </c:pt>
                <c:pt idx="3383">
                  <c:v>0.46383227208423189</c:v>
                </c:pt>
                <c:pt idx="3384">
                  <c:v>0.46369438783529998</c:v>
                </c:pt>
                <c:pt idx="3385">
                  <c:v>0.46355650358636902</c:v>
                </c:pt>
                <c:pt idx="3386">
                  <c:v>0.46341861933744116</c:v>
                </c:pt>
                <c:pt idx="3387">
                  <c:v>0.46328073508850798</c:v>
                </c:pt>
                <c:pt idx="3388">
                  <c:v>0.46314285083957701</c:v>
                </c:pt>
                <c:pt idx="3389">
                  <c:v>0.46300496659064866</c:v>
                </c:pt>
                <c:pt idx="3390">
                  <c:v>0.46279814021725002</c:v>
                </c:pt>
                <c:pt idx="3391">
                  <c:v>0.46266025596832</c:v>
                </c:pt>
                <c:pt idx="3392">
                  <c:v>0.46252237171939037</c:v>
                </c:pt>
                <c:pt idx="3393">
                  <c:v>0.46238448747046007</c:v>
                </c:pt>
                <c:pt idx="3394">
                  <c:v>0.462246603221528</c:v>
                </c:pt>
                <c:pt idx="3395">
                  <c:v>0.46210871897259698</c:v>
                </c:pt>
                <c:pt idx="3396">
                  <c:v>0.46197083472366701</c:v>
                </c:pt>
                <c:pt idx="3397">
                  <c:v>0.46183295047473599</c:v>
                </c:pt>
                <c:pt idx="3398">
                  <c:v>0.46169506622580497</c:v>
                </c:pt>
                <c:pt idx="3399">
                  <c:v>0.46148823985241078</c:v>
                </c:pt>
                <c:pt idx="3400">
                  <c:v>0.46135035560347798</c:v>
                </c:pt>
                <c:pt idx="3401">
                  <c:v>0.46121247135454907</c:v>
                </c:pt>
                <c:pt idx="3402">
                  <c:v>0.46107458710561866</c:v>
                </c:pt>
                <c:pt idx="3403">
                  <c:v>0.46093670285668598</c:v>
                </c:pt>
                <c:pt idx="3404">
                  <c:v>0.46079881860775501</c:v>
                </c:pt>
                <c:pt idx="3405">
                  <c:v>0.46066093435882532</c:v>
                </c:pt>
                <c:pt idx="3406">
                  <c:v>0.46052305010989408</c:v>
                </c:pt>
                <c:pt idx="3407">
                  <c:v>0.46038516586096501</c:v>
                </c:pt>
                <c:pt idx="3408">
                  <c:v>0.46024728161203299</c:v>
                </c:pt>
                <c:pt idx="3409">
                  <c:v>0.46004045523863601</c:v>
                </c:pt>
                <c:pt idx="3410">
                  <c:v>0.45990257098970766</c:v>
                </c:pt>
                <c:pt idx="3411">
                  <c:v>0.45976468674077497</c:v>
                </c:pt>
                <c:pt idx="3412">
                  <c:v>0.45962680249184501</c:v>
                </c:pt>
                <c:pt idx="3413">
                  <c:v>0.45948891824291554</c:v>
                </c:pt>
                <c:pt idx="3414">
                  <c:v>0.45935103399398308</c:v>
                </c:pt>
                <c:pt idx="3415">
                  <c:v>0.45921314974505201</c:v>
                </c:pt>
                <c:pt idx="3416">
                  <c:v>0.45907526549612099</c:v>
                </c:pt>
                <c:pt idx="3417">
                  <c:v>0.45893738124719102</c:v>
                </c:pt>
                <c:pt idx="3418">
                  <c:v>0.45859267062486536</c:v>
                </c:pt>
                <c:pt idx="3419">
                  <c:v>0.45845478637593401</c:v>
                </c:pt>
                <c:pt idx="3420">
                  <c:v>0.45831690212700354</c:v>
                </c:pt>
                <c:pt idx="3421">
                  <c:v>0.45817901787807208</c:v>
                </c:pt>
                <c:pt idx="3422">
                  <c:v>0.45804113362914101</c:v>
                </c:pt>
                <c:pt idx="3423">
                  <c:v>0.45790324938021032</c:v>
                </c:pt>
                <c:pt idx="3424">
                  <c:v>0.45776536513128002</c:v>
                </c:pt>
                <c:pt idx="3425">
                  <c:v>0.45762748088234989</c:v>
                </c:pt>
                <c:pt idx="3426">
                  <c:v>0.45748959663341798</c:v>
                </c:pt>
                <c:pt idx="3427">
                  <c:v>0.45728277026002301</c:v>
                </c:pt>
                <c:pt idx="3428">
                  <c:v>0.45714488601109099</c:v>
                </c:pt>
                <c:pt idx="3429">
                  <c:v>0.45700700176216102</c:v>
                </c:pt>
                <c:pt idx="3430">
                  <c:v>0.45686911751323001</c:v>
                </c:pt>
                <c:pt idx="3431">
                  <c:v>0.45673123326429899</c:v>
                </c:pt>
                <c:pt idx="3432">
                  <c:v>0.45659334901536874</c:v>
                </c:pt>
                <c:pt idx="3433">
                  <c:v>0.456455464766438</c:v>
                </c:pt>
                <c:pt idx="3434">
                  <c:v>0.45631758051750698</c:v>
                </c:pt>
                <c:pt idx="3435">
                  <c:v>0.45617969626857702</c:v>
                </c:pt>
                <c:pt idx="3436">
                  <c:v>0.45604181201964689</c:v>
                </c:pt>
                <c:pt idx="3437">
                  <c:v>0.45583498564625113</c:v>
                </c:pt>
                <c:pt idx="3438">
                  <c:v>0.455697101397319</c:v>
                </c:pt>
                <c:pt idx="3439">
                  <c:v>0.45555921714838793</c:v>
                </c:pt>
                <c:pt idx="3440">
                  <c:v>0.45542133289945913</c:v>
                </c:pt>
                <c:pt idx="3441">
                  <c:v>0.45528344865052611</c:v>
                </c:pt>
                <c:pt idx="3442">
                  <c:v>0.45514556440159476</c:v>
                </c:pt>
                <c:pt idx="3443">
                  <c:v>0.45500768015266713</c:v>
                </c:pt>
                <c:pt idx="3444">
                  <c:v>0.45486979590373589</c:v>
                </c:pt>
                <c:pt idx="3445">
                  <c:v>0.45473191165480398</c:v>
                </c:pt>
                <c:pt idx="3446">
                  <c:v>0.454525085281409</c:v>
                </c:pt>
                <c:pt idx="3447">
                  <c:v>0.45438720103247854</c:v>
                </c:pt>
                <c:pt idx="3448">
                  <c:v>0.45424931678354674</c:v>
                </c:pt>
                <c:pt idx="3449">
                  <c:v>0.454111432534616</c:v>
                </c:pt>
                <c:pt idx="3450">
                  <c:v>0.45397354828568498</c:v>
                </c:pt>
                <c:pt idx="3451">
                  <c:v>0.45383566403675402</c:v>
                </c:pt>
                <c:pt idx="3452">
                  <c:v>0.45369777978782438</c:v>
                </c:pt>
                <c:pt idx="3453">
                  <c:v>0.45355989553889298</c:v>
                </c:pt>
                <c:pt idx="3454">
                  <c:v>0.45342201128996401</c:v>
                </c:pt>
                <c:pt idx="3455">
                  <c:v>0.45328412704103199</c:v>
                </c:pt>
                <c:pt idx="3456">
                  <c:v>0.45307730066763602</c:v>
                </c:pt>
                <c:pt idx="3457">
                  <c:v>0.45293941641870411</c:v>
                </c:pt>
                <c:pt idx="3458">
                  <c:v>0.45280153216977398</c:v>
                </c:pt>
                <c:pt idx="3459">
                  <c:v>0.45266364792084413</c:v>
                </c:pt>
                <c:pt idx="3460">
                  <c:v>0.45252576367191338</c:v>
                </c:pt>
                <c:pt idx="3461">
                  <c:v>0.45238787942298336</c:v>
                </c:pt>
                <c:pt idx="3462">
                  <c:v>0.45224999517405201</c:v>
                </c:pt>
                <c:pt idx="3463">
                  <c:v>0.45211211092512099</c:v>
                </c:pt>
                <c:pt idx="3464">
                  <c:v>0.45197422667619003</c:v>
                </c:pt>
                <c:pt idx="3465">
                  <c:v>0.45162951605386298</c:v>
                </c:pt>
                <c:pt idx="3466">
                  <c:v>0.45149163180493201</c:v>
                </c:pt>
                <c:pt idx="3467">
                  <c:v>0.45135374755600199</c:v>
                </c:pt>
                <c:pt idx="3468">
                  <c:v>0.45121586330707236</c:v>
                </c:pt>
                <c:pt idx="3469">
                  <c:v>0.45107797905814101</c:v>
                </c:pt>
                <c:pt idx="3470">
                  <c:v>0.45094009480921032</c:v>
                </c:pt>
                <c:pt idx="3471">
                  <c:v>0.45080221056027908</c:v>
                </c:pt>
                <c:pt idx="3472">
                  <c:v>0.45066432631134801</c:v>
                </c:pt>
                <c:pt idx="3473">
                  <c:v>0.45052644206241832</c:v>
                </c:pt>
                <c:pt idx="3474">
                  <c:v>0.45031961568902201</c:v>
                </c:pt>
                <c:pt idx="3475">
                  <c:v>0.45018173144009099</c:v>
                </c:pt>
                <c:pt idx="3476">
                  <c:v>0.45004384719115975</c:v>
                </c:pt>
                <c:pt idx="3477">
                  <c:v>0.44990596294223006</c:v>
                </c:pt>
                <c:pt idx="3478">
                  <c:v>0.44976807869329904</c:v>
                </c:pt>
                <c:pt idx="3479">
                  <c:v>0.44963019444436803</c:v>
                </c:pt>
                <c:pt idx="3480">
                  <c:v>0.44949231019543706</c:v>
                </c:pt>
                <c:pt idx="3481">
                  <c:v>0.44935442594650737</c:v>
                </c:pt>
                <c:pt idx="3482">
                  <c:v>0.44921654169757608</c:v>
                </c:pt>
                <c:pt idx="3483">
                  <c:v>0.44907865744864595</c:v>
                </c:pt>
                <c:pt idx="3484">
                  <c:v>0.44887183107525042</c:v>
                </c:pt>
                <c:pt idx="3485">
                  <c:v>0.44873394682631657</c:v>
                </c:pt>
                <c:pt idx="3486">
                  <c:v>0.44859606257738804</c:v>
                </c:pt>
                <c:pt idx="3487">
                  <c:v>0.44845817832845825</c:v>
                </c:pt>
                <c:pt idx="3488">
                  <c:v>0.44832029407952706</c:v>
                </c:pt>
                <c:pt idx="3489">
                  <c:v>0.44818240983059632</c:v>
                </c:pt>
                <c:pt idx="3490">
                  <c:v>0.44804452558166508</c:v>
                </c:pt>
                <c:pt idx="3491">
                  <c:v>0.44790664133273494</c:v>
                </c:pt>
                <c:pt idx="3492">
                  <c:v>0.44776875708380331</c:v>
                </c:pt>
                <c:pt idx="3493">
                  <c:v>0.44756193071040706</c:v>
                </c:pt>
                <c:pt idx="3494">
                  <c:v>0.44742404646147704</c:v>
                </c:pt>
                <c:pt idx="3495">
                  <c:v>0.44728616221254724</c:v>
                </c:pt>
                <c:pt idx="3496">
                  <c:v>0.44714827796361606</c:v>
                </c:pt>
                <c:pt idx="3497">
                  <c:v>0.44701039371468554</c:v>
                </c:pt>
                <c:pt idx="3498">
                  <c:v>0.44687250946575524</c:v>
                </c:pt>
                <c:pt idx="3499">
                  <c:v>0.44673462521682306</c:v>
                </c:pt>
                <c:pt idx="3500">
                  <c:v>0.44659674096789231</c:v>
                </c:pt>
                <c:pt idx="3501">
                  <c:v>0.44645885671896207</c:v>
                </c:pt>
                <c:pt idx="3502">
                  <c:v>0.44632097247003188</c:v>
                </c:pt>
                <c:pt idx="3503">
                  <c:v>0.44611414609663474</c:v>
                </c:pt>
                <c:pt idx="3504">
                  <c:v>0.44597626184770589</c:v>
                </c:pt>
                <c:pt idx="3505">
                  <c:v>0.44583837759877332</c:v>
                </c:pt>
                <c:pt idx="3506">
                  <c:v>0.44570049334984502</c:v>
                </c:pt>
                <c:pt idx="3507">
                  <c:v>0.44556260910091294</c:v>
                </c:pt>
                <c:pt idx="3508">
                  <c:v>0.44542472485198131</c:v>
                </c:pt>
                <c:pt idx="3509">
                  <c:v>0.44528684060305107</c:v>
                </c:pt>
                <c:pt idx="3510">
                  <c:v>0.44514895635412005</c:v>
                </c:pt>
                <c:pt idx="3511">
                  <c:v>0.44501107210518875</c:v>
                </c:pt>
                <c:pt idx="3512">
                  <c:v>0.44480424573179306</c:v>
                </c:pt>
                <c:pt idx="3513">
                  <c:v>0.44466636148286354</c:v>
                </c:pt>
                <c:pt idx="3514">
                  <c:v>0.44452847723393324</c:v>
                </c:pt>
                <c:pt idx="3515">
                  <c:v>0.44439059298500194</c:v>
                </c:pt>
                <c:pt idx="3516">
                  <c:v>0.44425270873606976</c:v>
                </c:pt>
                <c:pt idx="3517">
                  <c:v>0.44411482448714007</c:v>
                </c:pt>
                <c:pt idx="3518">
                  <c:v>0.44397694023820938</c:v>
                </c:pt>
                <c:pt idx="3519">
                  <c:v>0.44383905598927831</c:v>
                </c:pt>
                <c:pt idx="3520">
                  <c:v>0.44370117174034807</c:v>
                </c:pt>
                <c:pt idx="3521">
                  <c:v>0.44356328749141705</c:v>
                </c:pt>
                <c:pt idx="3522">
                  <c:v>0.44335646111802224</c:v>
                </c:pt>
                <c:pt idx="3523">
                  <c:v>0.44321857686909094</c:v>
                </c:pt>
                <c:pt idx="3524">
                  <c:v>0.44308069262015931</c:v>
                </c:pt>
                <c:pt idx="3525">
                  <c:v>0.44294280837122907</c:v>
                </c:pt>
                <c:pt idx="3526">
                  <c:v>0.44280492412229838</c:v>
                </c:pt>
                <c:pt idx="3527">
                  <c:v>0.44266703987336675</c:v>
                </c:pt>
                <c:pt idx="3528">
                  <c:v>0.44252915562443607</c:v>
                </c:pt>
                <c:pt idx="3529">
                  <c:v>0.44239127137550638</c:v>
                </c:pt>
                <c:pt idx="3530">
                  <c:v>0.44225338712657503</c:v>
                </c:pt>
                <c:pt idx="3531">
                  <c:v>0.44190867650424942</c:v>
                </c:pt>
                <c:pt idx="3532">
                  <c:v>0.44177079225531807</c:v>
                </c:pt>
                <c:pt idx="3533">
                  <c:v>0.44163290800638605</c:v>
                </c:pt>
                <c:pt idx="3534">
                  <c:v>0.44149502375745608</c:v>
                </c:pt>
                <c:pt idx="3535">
                  <c:v>0.44135713950852479</c:v>
                </c:pt>
                <c:pt idx="3536">
                  <c:v>0.44121925525959504</c:v>
                </c:pt>
                <c:pt idx="3537">
                  <c:v>0.44108137101066536</c:v>
                </c:pt>
                <c:pt idx="3538">
                  <c:v>0.44094348676173273</c:v>
                </c:pt>
                <c:pt idx="3539">
                  <c:v>0.44080560251280337</c:v>
                </c:pt>
                <c:pt idx="3540">
                  <c:v>0.44059877613940807</c:v>
                </c:pt>
                <c:pt idx="3541">
                  <c:v>0.44046089189047755</c:v>
                </c:pt>
                <c:pt idx="3542">
                  <c:v>0.44032300764154508</c:v>
                </c:pt>
                <c:pt idx="3543">
                  <c:v>0.44018512339261506</c:v>
                </c:pt>
                <c:pt idx="3544">
                  <c:v>0.44004723914368404</c:v>
                </c:pt>
                <c:pt idx="3545">
                  <c:v>0.43990935489475413</c:v>
                </c:pt>
                <c:pt idx="3546">
                  <c:v>0.439771470645823</c:v>
                </c:pt>
                <c:pt idx="3547">
                  <c:v>0.43963358639689198</c:v>
                </c:pt>
                <c:pt idx="3548">
                  <c:v>0.43949570214796213</c:v>
                </c:pt>
                <c:pt idx="3549">
                  <c:v>0.43935781789903178</c:v>
                </c:pt>
                <c:pt idx="3550">
                  <c:v>0.43915099152563541</c:v>
                </c:pt>
                <c:pt idx="3551">
                  <c:v>0.43901310727670401</c:v>
                </c:pt>
                <c:pt idx="3552">
                  <c:v>0.43887522302777454</c:v>
                </c:pt>
                <c:pt idx="3553">
                  <c:v>0.43873733877884202</c:v>
                </c:pt>
                <c:pt idx="3554">
                  <c:v>0.438599454529911</c:v>
                </c:pt>
                <c:pt idx="3555">
                  <c:v>0.43846157028098254</c:v>
                </c:pt>
                <c:pt idx="3556">
                  <c:v>0.43832368603205202</c:v>
                </c:pt>
                <c:pt idx="3557">
                  <c:v>0.43818580178311989</c:v>
                </c:pt>
                <c:pt idx="3558">
                  <c:v>0.43804791753418898</c:v>
                </c:pt>
                <c:pt idx="3559">
                  <c:v>0.43784109116079301</c:v>
                </c:pt>
                <c:pt idx="3560">
                  <c:v>0.43770320691186232</c:v>
                </c:pt>
                <c:pt idx="3561">
                  <c:v>0.43756532266293102</c:v>
                </c:pt>
                <c:pt idx="3562">
                  <c:v>0.43742743841400089</c:v>
                </c:pt>
                <c:pt idx="3563">
                  <c:v>0.43728955416506998</c:v>
                </c:pt>
                <c:pt idx="3564">
                  <c:v>0.43715166991613902</c:v>
                </c:pt>
                <c:pt idx="3565">
                  <c:v>0.43701378566720978</c:v>
                </c:pt>
                <c:pt idx="3566">
                  <c:v>0.43687590141827937</c:v>
                </c:pt>
                <c:pt idx="3567">
                  <c:v>0.43673801716934813</c:v>
                </c:pt>
                <c:pt idx="3568">
                  <c:v>0.43660013292041638</c:v>
                </c:pt>
                <c:pt idx="3569">
                  <c:v>0.43639330654702002</c:v>
                </c:pt>
                <c:pt idx="3570">
                  <c:v>0.436255422298089</c:v>
                </c:pt>
                <c:pt idx="3571">
                  <c:v>0.43611753804915898</c:v>
                </c:pt>
                <c:pt idx="3572">
                  <c:v>0.43597965380022913</c:v>
                </c:pt>
                <c:pt idx="3573">
                  <c:v>0.43584176955129789</c:v>
                </c:pt>
                <c:pt idx="3574">
                  <c:v>0.43570388530236737</c:v>
                </c:pt>
                <c:pt idx="3575">
                  <c:v>0.43556600105343701</c:v>
                </c:pt>
                <c:pt idx="3576">
                  <c:v>0.43542811680450666</c:v>
                </c:pt>
                <c:pt idx="3577">
                  <c:v>0.43529023255557375</c:v>
                </c:pt>
                <c:pt idx="3578">
                  <c:v>0.43494552193324937</c:v>
                </c:pt>
                <c:pt idx="3579">
                  <c:v>0.43480763768431813</c:v>
                </c:pt>
                <c:pt idx="3580">
                  <c:v>0.434669753435386</c:v>
                </c:pt>
                <c:pt idx="3581">
                  <c:v>0.43453186918645637</c:v>
                </c:pt>
                <c:pt idx="3582">
                  <c:v>0.43439398493752601</c:v>
                </c:pt>
                <c:pt idx="3583">
                  <c:v>0.43425610068859399</c:v>
                </c:pt>
                <c:pt idx="3584">
                  <c:v>0.43411821643966436</c:v>
                </c:pt>
                <c:pt idx="3585">
                  <c:v>0.43398033219073401</c:v>
                </c:pt>
                <c:pt idx="3586">
                  <c:v>0.43384244794180354</c:v>
                </c:pt>
                <c:pt idx="3587">
                  <c:v>0.43363562156840602</c:v>
                </c:pt>
                <c:pt idx="3588">
                  <c:v>0.43349773731947666</c:v>
                </c:pt>
                <c:pt idx="3589">
                  <c:v>0.43335985307054536</c:v>
                </c:pt>
                <c:pt idx="3590">
                  <c:v>0.43322196882161501</c:v>
                </c:pt>
                <c:pt idx="3591">
                  <c:v>0.43308408457268466</c:v>
                </c:pt>
                <c:pt idx="3592">
                  <c:v>0.43294620032375336</c:v>
                </c:pt>
                <c:pt idx="3593">
                  <c:v>0.43280831607482401</c:v>
                </c:pt>
                <c:pt idx="3594">
                  <c:v>0.43267043182589254</c:v>
                </c:pt>
                <c:pt idx="3595">
                  <c:v>0.43253254757696002</c:v>
                </c:pt>
                <c:pt idx="3596">
                  <c:v>0.43218783695463436</c:v>
                </c:pt>
                <c:pt idx="3597">
                  <c:v>0.43204995270570301</c:v>
                </c:pt>
                <c:pt idx="3598">
                  <c:v>0.43191206845677232</c:v>
                </c:pt>
                <c:pt idx="3599">
                  <c:v>0.43177418420784308</c:v>
                </c:pt>
                <c:pt idx="3600">
                  <c:v>0.43163629995891201</c:v>
                </c:pt>
                <c:pt idx="3601">
                  <c:v>0.43149841570998154</c:v>
                </c:pt>
                <c:pt idx="3602">
                  <c:v>0.43136053146105013</c:v>
                </c:pt>
                <c:pt idx="3603">
                  <c:v>0.431222647212119</c:v>
                </c:pt>
                <c:pt idx="3604">
                  <c:v>0.43108476296318954</c:v>
                </c:pt>
                <c:pt idx="3605">
                  <c:v>0.43087793658979301</c:v>
                </c:pt>
                <c:pt idx="3606">
                  <c:v>0.43074005234086132</c:v>
                </c:pt>
                <c:pt idx="3607">
                  <c:v>0.43060216809193008</c:v>
                </c:pt>
                <c:pt idx="3608">
                  <c:v>0.430464283843002</c:v>
                </c:pt>
                <c:pt idx="3609">
                  <c:v>0.4303263995940716</c:v>
                </c:pt>
                <c:pt idx="3610">
                  <c:v>0.43018851534513913</c:v>
                </c:pt>
                <c:pt idx="3611">
                  <c:v>0.43005063109620795</c:v>
                </c:pt>
                <c:pt idx="3612">
                  <c:v>0.42991274684727854</c:v>
                </c:pt>
                <c:pt idx="3613">
                  <c:v>0.42977486259834713</c:v>
                </c:pt>
                <c:pt idx="3614">
                  <c:v>0.42963697834941678</c:v>
                </c:pt>
                <c:pt idx="3615">
                  <c:v>0.42943015197601908</c:v>
                </c:pt>
                <c:pt idx="3616">
                  <c:v>0.42929226772709</c:v>
                </c:pt>
                <c:pt idx="3617">
                  <c:v>0.42915438347815832</c:v>
                </c:pt>
                <c:pt idx="3618">
                  <c:v>0.42901649922922902</c:v>
                </c:pt>
                <c:pt idx="3619">
                  <c:v>0.42887861498029778</c:v>
                </c:pt>
                <c:pt idx="3620">
                  <c:v>0.42874073073136593</c:v>
                </c:pt>
                <c:pt idx="3621">
                  <c:v>0.42860284648243502</c:v>
                </c:pt>
                <c:pt idx="3622">
                  <c:v>0.42846496223350578</c:v>
                </c:pt>
                <c:pt idx="3623">
                  <c:v>0.42832707798457625</c:v>
                </c:pt>
                <c:pt idx="3624">
                  <c:v>0.42812025161117701</c:v>
                </c:pt>
                <c:pt idx="3625">
                  <c:v>0.42798236736225015</c:v>
                </c:pt>
                <c:pt idx="3626">
                  <c:v>0.42784448311331713</c:v>
                </c:pt>
                <c:pt idx="3627">
                  <c:v>0.42770659886438589</c:v>
                </c:pt>
                <c:pt idx="3628">
                  <c:v>0.42756871461545642</c:v>
                </c:pt>
                <c:pt idx="3629">
                  <c:v>0.42743083036652402</c:v>
                </c:pt>
                <c:pt idx="3630">
                  <c:v>0.427292946117593</c:v>
                </c:pt>
                <c:pt idx="3631">
                  <c:v>0.42715506186866437</c:v>
                </c:pt>
                <c:pt idx="3632">
                  <c:v>0.42701717761973301</c:v>
                </c:pt>
                <c:pt idx="3633">
                  <c:v>0.42687929337080366</c:v>
                </c:pt>
                <c:pt idx="3634">
                  <c:v>0.42667246699740702</c:v>
                </c:pt>
                <c:pt idx="3635">
                  <c:v>0.42653458274847489</c:v>
                </c:pt>
                <c:pt idx="3636">
                  <c:v>0.42639669849954537</c:v>
                </c:pt>
                <c:pt idx="3637">
                  <c:v>0.42625881425061413</c:v>
                </c:pt>
                <c:pt idx="3638">
                  <c:v>0.42612093000168288</c:v>
                </c:pt>
                <c:pt idx="3639">
                  <c:v>0.42598304575275336</c:v>
                </c:pt>
                <c:pt idx="3640">
                  <c:v>0.42584516150382201</c:v>
                </c:pt>
                <c:pt idx="3641">
                  <c:v>0.42570727725489166</c:v>
                </c:pt>
                <c:pt idx="3642">
                  <c:v>0.42556939300596136</c:v>
                </c:pt>
                <c:pt idx="3643">
                  <c:v>0.42522468238363437</c:v>
                </c:pt>
                <c:pt idx="3644">
                  <c:v>0.42508679813470407</c:v>
                </c:pt>
                <c:pt idx="3645">
                  <c:v>0.42494891388577266</c:v>
                </c:pt>
                <c:pt idx="3646">
                  <c:v>0.42481102963684236</c:v>
                </c:pt>
                <c:pt idx="3647">
                  <c:v>0.42467314538791101</c:v>
                </c:pt>
                <c:pt idx="3648">
                  <c:v>0.42453526113897938</c:v>
                </c:pt>
                <c:pt idx="3649">
                  <c:v>0.42439737689004936</c:v>
                </c:pt>
                <c:pt idx="3650">
                  <c:v>0.42425949264111779</c:v>
                </c:pt>
                <c:pt idx="3651">
                  <c:v>0.42412160839218732</c:v>
                </c:pt>
                <c:pt idx="3652">
                  <c:v>0.42391478201879207</c:v>
                </c:pt>
                <c:pt idx="3653">
                  <c:v>0.42377689776986266</c:v>
                </c:pt>
                <c:pt idx="3654">
                  <c:v>0.42363901352092975</c:v>
                </c:pt>
                <c:pt idx="3655">
                  <c:v>0.42350112927199901</c:v>
                </c:pt>
                <c:pt idx="3656">
                  <c:v>0.42336324502306832</c:v>
                </c:pt>
                <c:pt idx="3657">
                  <c:v>0.42322536077413708</c:v>
                </c:pt>
                <c:pt idx="3658">
                  <c:v>0.42308747652520801</c:v>
                </c:pt>
                <c:pt idx="3659">
                  <c:v>0.42294959227627632</c:v>
                </c:pt>
                <c:pt idx="3660">
                  <c:v>0.42281170802734613</c:v>
                </c:pt>
                <c:pt idx="3661">
                  <c:v>0.42246699740502036</c:v>
                </c:pt>
                <c:pt idx="3662">
                  <c:v>0.42232911315608901</c:v>
                </c:pt>
                <c:pt idx="3663">
                  <c:v>0.42219122890715699</c:v>
                </c:pt>
                <c:pt idx="3664">
                  <c:v>0.42205334465822603</c:v>
                </c:pt>
                <c:pt idx="3665">
                  <c:v>0.42191546040929701</c:v>
                </c:pt>
                <c:pt idx="3666">
                  <c:v>0.42177757616036532</c:v>
                </c:pt>
                <c:pt idx="3667">
                  <c:v>0.42163969191143402</c:v>
                </c:pt>
                <c:pt idx="3668">
                  <c:v>0.42150180766250489</c:v>
                </c:pt>
                <c:pt idx="3669">
                  <c:v>0.42136392341357298</c:v>
                </c:pt>
                <c:pt idx="3670">
                  <c:v>0.42115709704017701</c:v>
                </c:pt>
                <c:pt idx="3671">
                  <c:v>0.42101921279124632</c:v>
                </c:pt>
                <c:pt idx="3672">
                  <c:v>0.42088132854231508</c:v>
                </c:pt>
                <c:pt idx="3673">
                  <c:v>0.42074344429338473</c:v>
                </c:pt>
                <c:pt idx="3674">
                  <c:v>0.42060556004445554</c:v>
                </c:pt>
                <c:pt idx="3675">
                  <c:v>0.42046767579552413</c:v>
                </c:pt>
                <c:pt idx="3676">
                  <c:v>0.42032979154659389</c:v>
                </c:pt>
                <c:pt idx="3677">
                  <c:v>0.42019190729766354</c:v>
                </c:pt>
                <c:pt idx="3678">
                  <c:v>0.42005402304873102</c:v>
                </c:pt>
                <c:pt idx="3679">
                  <c:v>0.41991613879980177</c:v>
                </c:pt>
                <c:pt idx="3680">
                  <c:v>0.41970931242640375</c:v>
                </c:pt>
                <c:pt idx="3681">
                  <c:v>0.419571428177475</c:v>
                </c:pt>
                <c:pt idx="3682">
                  <c:v>0.41943354392854298</c:v>
                </c:pt>
                <c:pt idx="3683">
                  <c:v>0.41929565967961202</c:v>
                </c:pt>
                <c:pt idx="3684">
                  <c:v>0.41915777543068289</c:v>
                </c:pt>
                <c:pt idx="3685">
                  <c:v>0.41901989118175237</c:v>
                </c:pt>
                <c:pt idx="3686">
                  <c:v>0.41888200693282207</c:v>
                </c:pt>
                <c:pt idx="3687">
                  <c:v>0.418744122683889</c:v>
                </c:pt>
                <c:pt idx="3688">
                  <c:v>0.41860623843495898</c:v>
                </c:pt>
                <c:pt idx="3689">
                  <c:v>0.41826152781263198</c:v>
                </c:pt>
                <c:pt idx="3690">
                  <c:v>0.41812364356370102</c:v>
                </c:pt>
                <c:pt idx="3691">
                  <c:v>0.41798575931477278</c:v>
                </c:pt>
                <c:pt idx="3692">
                  <c:v>0.4178478750658422</c:v>
                </c:pt>
                <c:pt idx="3693">
                  <c:v>0.41770999081690902</c:v>
                </c:pt>
                <c:pt idx="3694">
                  <c:v>0.41757210656797838</c:v>
                </c:pt>
                <c:pt idx="3695">
                  <c:v>0.41743422231904936</c:v>
                </c:pt>
                <c:pt idx="3696">
                  <c:v>0.41729633807011679</c:v>
                </c:pt>
                <c:pt idx="3697">
                  <c:v>0.41715845382118599</c:v>
                </c:pt>
                <c:pt idx="3698">
                  <c:v>0.41695162744779002</c:v>
                </c:pt>
                <c:pt idx="3699">
                  <c:v>0.41681374319886078</c:v>
                </c:pt>
                <c:pt idx="3700">
                  <c:v>0.41667585894992898</c:v>
                </c:pt>
                <c:pt idx="3701">
                  <c:v>0.41653797470099801</c:v>
                </c:pt>
                <c:pt idx="3702">
                  <c:v>0.41640009045206738</c:v>
                </c:pt>
                <c:pt idx="3703">
                  <c:v>0.41626220620313675</c:v>
                </c:pt>
                <c:pt idx="3704">
                  <c:v>0.41612432195420801</c:v>
                </c:pt>
                <c:pt idx="3705">
                  <c:v>0.41598643770527655</c:v>
                </c:pt>
                <c:pt idx="3706">
                  <c:v>0.41584855345634508</c:v>
                </c:pt>
                <c:pt idx="3707">
                  <c:v>0.41550384283401798</c:v>
                </c:pt>
                <c:pt idx="3708">
                  <c:v>0.41536595858508701</c:v>
                </c:pt>
                <c:pt idx="3709">
                  <c:v>0.41522807433615638</c:v>
                </c:pt>
                <c:pt idx="3710">
                  <c:v>0.41509019008722597</c:v>
                </c:pt>
                <c:pt idx="3711">
                  <c:v>0.41495230583829601</c:v>
                </c:pt>
                <c:pt idx="3712">
                  <c:v>0.41481442158936555</c:v>
                </c:pt>
                <c:pt idx="3713">
                  <c:v>0.41467653734043541</c:v>
                </c:pt>
                <c:pt idx="3714">
                  <c:v>0.41453865309150301</c:v>
                </c:pt>
                <c:pt idx="3715">
                  <c:v>0.41440076884257354</c:v>
                </c:pt>
                <c:pt idx="3716">
                  <c:v>0.41419394246917579</c:v>
                </c:pt>
                <c:pt idx="3717">
                  <c:v>0.41405605822024538</c:v>
                </c:pt>
                <c:pt idx="3718">
                  <c:v>0.41391817397131636</c:v>
                </c:pt>
                <c:pt idx="3719">
                  <c:v>0.41378028972238501</c:v>
                </c:pt>
                <c:pt idx="3720">
                  <c:v>0.41364240547345332</c:v>
                </c:pt>
                <c:pt idx="3721">
                  <c:v>0.41350452122452425</c:v>
                </c:pt>
                <c:pt idx="3722">
                  <c:v>0.413366636975593</c:v>
                </c:pt>
                <c:pt idx="3723">
                  <c:v>0.41322875272666132</c:v>
                </c:pt>
                <c:pt idx="3724">
                  <c:v>0.41309086847773002</c:v>
                </c:pt>
                <c:pt idx="3725">
                  <c:v>0.41295298422880178</c:v>
                </c:pt>
                <c:pt idx="3726">
                  <c:v>0.41274615785540397</c:v>
                </c:pt>
                <c:pt idx="3727">
                  <c:v>0.41260827360647401</c:v>
                </c:pt>
                <c:pt idx="3728">
                  <c:v>0.4124703893575446</c:v>
                </c:pt>
                <c:pt idx="3729">
                  <c:v>0.41233250510861214</c:v>
                </c:pt>
                <c:pt idx="3730">
                  <c:v>0.412194620859682</c:v>
                </c:pt>
                <c:pt idx="3731">
                  <c:v>0.41205673661075032</c:v>
                </c:pt>
                <c:pt idx="3732">
                  <c:v>0.41191885236182013</c:v>
                </c:pt>
                <c:pt idx="3733">
                  <c:v>0.41178096811289078</c:v>
                </c:pt>
                <c:pt idx="3734">
                  <c:v>0.41164308386395798</c:v>
                </c:pt>
                <c:pt idx="3735">
                  <c:v>0.41143625749056201</c:v>
                </c:pt>
                <c:pt idx="3736">
                  <c:v>0.41129837324163132</c:v>
                </c:pt>
                <c:pt idx="3737">
                  <c:v>0.41116048899270113</c:v>
                </c:pt>
                <c:pt idx="3738">
                  <c:v>0.411022604743771</c:v>
                </c:pt>
                <c:pt idx="3739">
                  <c:v>0.41088472049484076</c:v>
                </c:pt>
                <c:pt idx="3740">
                  <c:v>0.41074683624590802</c:v>
                </c:pt>
                <c:pt idx="3741">
                  <c:v>0.41060895199697889</c:v>
                </c:pt>
                <c:pt idx="3742">
                  <c:v>0.41047106774804837</c:v>
                </c:pt>
                <c:pt idx="3743">
                  <c:v>0.41033318349911602</c:v>
                </c:pt>
                <c:pt idx="3744">
                  <c:v>0.410195299250186</c:v>
                </c:pt>
                <c:pt idx="3745">
                  <c:v>0.40998847287679013</c:v>
                </c:pt>
                <c:pt idx="3746">
                  <c:v>0.40985058862786078</c:v>
                </c:pt>
                <c:pt idx="3747">
                  <c:v>0.40971270437892798</c:v>
                </c:pt>
                <c:pt idx="3748">
                  <c:v>0.40957482012999813</c:v>
                </c:pt>
                <c:pt idx="3749">
                  <c:v>0.40943693588106789</c:v>
                </c:pt>
                <c:pt idx="3750">
                  <c:v>0.40929905163213476</c:v>
                </c:pt>
                <c:pt idx="3751">
                  <c:v>0.40916116738320613</c:v>
                </c:pt>
                <c:pt idx="3752">
                  <c:v>0.40902328313427666</c:v>
                </c:pt>
                <c:pt idx="3753">
                  <c:v>0.40888539888534536</c:v>
                </c:pt>
                <c:pt idx="3754">
                  <c:v>0.40854068826301698</c:v>
                </c:pt>
                <c:pt idx="3755">
                  <c:v>0.40840280401408713</c:v>
                </c:pt>
                <c:pt idx="3756">
                  <c:v>0.40826491976515689</c:v>
                </c:pt>
                <c:pt idx="3757">
                  <c:v>0.40812703551622476</c:v>
                </c:pt>
                <c:pt idx="3758">
                  <c:v>0.40798915126729512</c:v>
                </c:pt>
                <c:pt idx="3759">
                  <c:v>0.40785126701836438</c:v>
                </c:pt>
                <c:pt idx="3760">
                  <c:v>0.40771338276943297</c:v>
                </c:pt>
                <c:pt idx="3761">
                  <c:v>0.40757549852050201</c:v>
                </c:pt>
                <c:pt idx="3762">
                  <c:v>0.40743761427157099</c:v>
                </c:pt>
                <c:pt idx="3763">
                  <c:v>0.40723078789817502</c:v>
                </c:pt>
                <c:pt idx="3764">
                  <c:v>0.40709290364924677</c:v>
                </c:pt>
                <c:pt idx="3765">
                  <c:v>0.40695501940031376</c:v>
                </c:pt>
                <c:pt idx="3766">
                  <c:v>0.40681713515138301</c:v>
                </c:pt>
                <c:pt idx="3767">
                  <c:v>0.40667925090245338</c:v>
                </c:pt>
                <c:pt idx="3768">
                  <c:v>0.40654136665352175</c:v>
                </c:pt>
                <c:pt idx="3769">
                  <c:v>0.40640348240459101</c:v>
                </c:pt>
                <c:pt idx="3770">
                  <c:v>0.40626559815566032</c:v>
                </c:pt>
                <c:pt idx="3771">
                  <c:v>0.40612771390673008</c:v>
                </c:pt>
                <c:pt idx="3772">
                  <c:v>0.40578300328440436</c:v>
                </c:pt>
                <c:pt idx="3773">
                  <c:v>0.40564511903547201</c:v>
                </c:pt>
                <c:pt idx="3774">
                  <c:v>0.40550723478654099</c:v>
                </c:pt>
                <c:pt idx="3775">
                  <c:v>0.40536935053761097</c:v>
                </c:pt>
                <c:pt idx="3776">
                  <c:v>0.40523146628868001</c:v>
                </c:pt>
                <c:pt idx="3777">
                  <c:v>0.40509358203974932</c:v>
                </c:pt>
                <c:pt idx="3778">
                  <c:v>0.40495569779082013</c:v>
                </c:pt>
                <c:pt idx="3779">
                  <c:v>0.404817813541889</c:v>
                </c:pt>
                <c:pt idx="3780">
                  <c:v>0.40467992929295854</c:v>
                </c:pt>
                <c:pt idx="3781">
                  <c:v>0.40447310291956201</c:v>
                </c:pt>
                <c:pt idx="3782">
                  <c:v>0.40433521867062999</c:v>
                </c:pt>
                <c:pt idx="3783">
                  <c:v>0.4041973344216987</c:v>
                </c:pt>
                <c:pt idx="3784">
                  <c:v>0.40405945017276901</c:v>
                </c:pt>
                <c:pt idx="3785">
                  <c:v>0.40392156592383954</c:v>
                </c:pt>
                <c:pt idx="3786">
                  <c:v>0.40378368167490913</c:v>
                </c:pt>
                <c:pt idx="3787">
                  <c:v>0.403645797425977</c:v>
                </c:pt>
                <c:pt idx="3788">
                  <c:v>0.40350791317704754</c:v>
                </c:pt>
                <c:pt idx="3789">
                  <c:v>0.40337002892811602</c:v>
                </c:pt>
                <c:pt idx="3790">
                  <c:v>0.40323214467918411</c:v>
                </c:pt>
                <c:pt idx="3791">
                  <c:v>0.40302531830578908</c:v>
                </c:pt>
                <c:pt idx="3792">
                  <c:v>0.40288743405685901</c:v>
                </c:pt>
                <c:pt idx="3793">
                  <c:v>0.40274954980792699</c:v>
                </c:pt>
                <c:pt idx="3794">
                  <c:v>0.40261166555899702</c:v>
                </c:pt>
                <c:pt idx="3795">
                  <c:v>0.40247378131006784</c:v>
                </c:pt>
                <c:pt idx="3796">
                  <c:v>0.40233589706113493</c:v>
                </c:pt>
                <c:pt idx="3797">
                  <c:v>0.40219801281220502</c:v>
                </c:pt>
                <c:pt idx="3798">
                  <c:v>0.402060128563274</c:v>
                </c:pt>
                <c:pt idx="3799">
                  <c:v>0.40192224431434437</c:v>
                </c:pt>
                <c:pt idx="3800">
                  <c:v>0.40157753369201632</c:v>
                </c:pt>
                <c:pt idx="3801">
                  <c:v>0.40143964944308574</c:v>
                </c:pt>
                <c:pt idx="3802">
                  <c:v>0.40130176519415678</c:v>
                </c:pt>
                <c:pt idx="3803">
                  <c:v>0.40116388094522398</c:v>
                </c:pt>
                <c:pt idx="3804">
                  <c:v>0.40102599669629302</c:v>
                </c:pt>
                <c:pt idx="3805">
                  <c:v>0.40088811244736389</c:v>
                </c:pt>
                <c:pt idx="3806">
                  <c:v>0.40075022819843176</c:v>
                </c:pt>
                <c:pt idx="3807">
                  <c:v>0.40061234394950213</c:v>
                </c:pt>
                <c:pt idx="3808">
                  <c:v>0.40047445970057138</c:v>
                </c:pt>
                <c:pt idx="3809">
                  <c:v>0.40026763332717502</c:v>
                </c:pt>
                <c:pt idx="3810">
                  <c:v>0.40012974907824489</c:v>
                </c:pt>
                <c:pt idx="3811">
                  <c:v>0.39999186482931454</c:v>
                </c:pt>
                <c:pt idx="3812">
                  <c:v>0.39985398058038313</c:v>
                </c:pt>
                <c:pt idx="3813">
                  <c:v>0.39971609633145377</c:v>
                </c:pt>
                <c:pt idx="3814">
                  <c:v>0.39957821208252237</c:v>
                </c:pt>
                <c:pt idx="3815">
                  <c:v>0.39944032783359107</c:v>
                </c:pt>
                <c:pt idx="3816">
                  <c:v>0.39930244358466266</c:v>
                </c:pt>
                <c:pt idx="3817">
                  <c:v>0.39916455933573036</c:v>
                </c:pt>
                <c:pt idx="3818">
                  <c:v>0.39881984871340342</c:v>
                </c:pt>
                <c:pt idx="3819">
                  <c:v>0.39868196446447307</c:v>
                </c:pt>
                <c:pt idx="3820">
                  <c:v>0.39854408021554266</c:v>
                </c:pt>
                <c:pt idx="3821">
                  <c:v>0.39840619596661225</c:v>
                </c:pt>
                <c:pt idx="3822">
                  <c:v>0.39826831171768101</c:v>
                </c:pt>
                <c:pt idx="3823">
                  <c:v>0.39813042746874938</c:v>
                </c:pt>
                <c:pt idx="3824">
                  <c:v>0.39799254321981997</c:v>
                </c:pt>
                <c:pt idx="3825">
                  <c:v>0.39785465897088901</c:v>
                </c:pt>
                <c:pt idx="3826">
                  <c:v>0.39771677472195854</c:v>
                </c:pt>
                <c:pt idx="3827">
                  <c:v>0.39750994834856113</c:v>
                </c:pt>
                <c:pt idx="3828">
                  <c:v>0.39737206409963266</c:v>
                </c:pt>
                <c:pt idx="3829">
                  <c:v>0.39723417985070036</c:v>
                </c:pt>
                <c:pt idx="3830">
                  <c:v>0.39709629560176901</c:v>
                </c:pt>
                <c:pt idx="3831">
                  <c:v>0.39695841135284071</c:v>
                </c:pt>
                <c:pt idx="3832">
                  <c:v>0.39682052710390897</c:v>
                </c:pt>
                <c:pt idx="3833">
                  <c:v>0.39668264285497801</c:v>
                </c:pt>
                <c:pt idx="3834">
                  <c:v>0.39654475860604632</c:v>
                </c:pt>
                <c:pt idx="3835">
                  <c:v>0.39640687435711702</c:v>
                </c:pt>
                <c:pt idx="3836">
                  <c:v>0.3960621637347902</c:v>
                </c:pt>
                <c:pt idx="3837">
                  <c:v>0.39592427948585968</c:v>
                </c:pt>
                <c:pt idx="3838">
                  <c:v>0.39578639523692855</c:v>
                </c:pt>
                <c:pt idx="3839">
                  <c:v>0.39564851098799741</c:v>
                </c:pt>
                <c:pt idx="3840">
                  <c:v>0.39551062673906701</c:v>
                </c:pt>
                <c:pt idx="3841">
                  <c:v>0.39537274249013532</c:v>
                </c:pt>
                <c:pt idx="3842">
                  <c:v>0.39523485824120402</c:v>
                </c:pt>
                <c:pt idx="3843">
                  <c:v>0.39509697399227567</c:v>
                </c:pt>
                <c:pt idx="3844">
                  <c:v>0.39495908974334354</c:v>
                </c:pt>
                <c:pt idx="3845">
                  <c:v>0.39475226336994867</c:v>
                </c:pt>
                <c:pt idx="3846">
                  <c:v>0.39461437912101754</c:v>
                </c:pt>
                <c:pt idx="3847">
                  <c:v>0.39447649487208708</c:v>
                </c:pt>
                <c:pt idx="3848">
                  <c:v>0.39433861062315501</c:v>
                </c:pt>
                <c:pt idx="3849">
                  <c:v>0.39420072637422454</c:v>
                </c:pt>
                <c:pt idx="3850">
                  <c:v>0.39406284212529413</c:v>
                </c:pt>
                <c:pt idx="3851">
                  <c:v>0.39392495787636383</c:v>
                </c:pt>
                <c:pt idx="3852">
                  <c:v>0.39378707362743254</c:v>
                </c:pt>
                <c:pt idx="3853">
                  <c:v>0.39364918937850213</c:v>
                </c:pt>
                <c:pt idx="3854">
                  <c:v>0.39351130512957178</c:v>
                </c:pt>
                <c:pt idx="3855">
                  <c:v>0.39330447875617525</c:v>
                </c:pt>
                <c:pt idx="3856">
                  <c:v>0.393166594507245</c:v>
                </c:pt>
                <c:pt idx="3857">
                  <c:v>0.39302871025831354</c:v>
                </c:pt>
                <c:pt idx="3858">
                  <c:v>0.39289082600938313</c:v>
                </c:pt>
                <c:pt idx="3859">
                  <c:v>0.39275294176045278</c:v>
                </c:pt>
                <c:pt idx="3860">
                  <c:v>0.39261505751151993</c:v>
                </c:pt>
                <c:pt idx="3861">
                  <c:v>0.39247717326259207</c:v>
                </c:pt>
                <c:pt idx="3862">
                  <c:v>0.39233928901366077</c:v>
                </c:pt>
                <c:pt idx="3863">
                  <c:v>0.39220140476472798</c:v>
                </c:pt>
                <c:pt idx="3864">
                  <c:v>0.39185669414240359</c:v>
                </c:pt>
                <c:pt idx="3865">
                  <c:v>0.39171880989347302</c:v>
                </c:pt>
                <c:pt idx="3866">
                  <c:v>0.39158092564454267</c:v>
                </c:pt>
                <c:pt idx="3867">
                  <c:v>0.39144304139561048</c:v>
                </c:pt>
                <c:pt idx="3868">
                  <c:v>0.39130515714668013</c:v>
                </c:pt>
                <c:pt idx="3869">
                  <c:v>0.39116727289774977</c:v>
                </c:pt>
                <c:pt idx="3870">
                  <c:v>0.39102938864881837</c:v>
                </c:pt>
                <c:pt idx="3871">
                  <c:v>0.39089150439988901</c:v>
                </c:pt>
                <c:pt idx="3872">
                  <c:v>0.39075362015095638</c:v>
                </c:pt>
                <c:pt idx="3873">
                  <c:v>0.39054679377756202</c:v>
                </c:pt>
                <c:pt idx="3874">
                  <c:v>0.39040890952863078</c:v>
                </c:pt>
                <c:pt idx="3875">
                  <c:v>0.39027102527969937</c:v>
                </c:pt>
                <c:pt idx="3876">
                  <c:v>0.39013314103076802</c:v>
                </c:pt>
                <c:pt idx="3877">
                  <c:v>0.389995256781837</c:v>
                </c:pt>
                <c:pt idx="3878">
                  <c:v>0.38985737253290736</c:v>
                </c:pt>
                <c:pt idx="3879">
                  <c:v>0.38971948828397601</c:v>
                </c:pt>
                <c:pt idx="3880">
                  <c:v>0.38958160403504666</c:v>
                </c:pt>
                <c:pt idx="3881">
                  <c:v>0.38944371978611397</c:v>
                </c:pt>
                <c:pt idx="3882">
                  <c:v>0.38909900916378698</c:v>
                </c:pt>
                <c:pt idx="3883">
                  <c:v>0.38896112491485907</c:v>
                </c:pt>
                <c:pt idx="3884">
                  <c:v>0.38882324066592638</c:v>
                </c:pt>
                <c:pt idx="3885">
                  <c:v>0.38868535641699475</c:v>
                </c:pt>
                <c:pt idx="3886">
                  <c:v>0.38854747216806501</c:v>
                </c:pt>
                <c:pt idx="3887">
                  <c:v>0.38840958791913555</c:v>
                </c:pt>
                <c:pt idx="3888">
                  <c:v>0.38827170367020436</c:v>
                </c:pt>
                <c:pt idx="3889">
                  <c:v>0.38813381942127201</c:v>
                </c:pt>
                <c:pt idx="3890">
                  <c:v>0.38799593517234354</c:v>
                </c:pt>
                <c:pt idx="3891">
                  <c:v>0.38778910879894612</c:v>
                </c:pt>
                <c:pt idx="3892">
                  <c:v>0.38765122455001499</c:v>
                </c:pt>
                <c:pt idx="3893">
                  <c:v>0.38751334030108397</c:v>
                </c:pt>
                <c:pt idx="3894">
                  <c:v>0.38737545605215401</c:v>
                </c:pt>
                <c:pt idx="3895">
                  <c:v>0.38723757180322332</c:v>
                </c:pt>
                <c:pt idx="3896">
                  <c:v>0.38709968755429341</c:v>
                </c:pt>
                <c:pt idx="3897">
                  <c:v>0.38696180330536301</c:v>
                </c:pt>
                <c:pt idx="3898">
                  <c:v>0.38682391905643254</c:v>
                </c:pt>
                <c:pt idx="3899">
                  <c:v>0.38668603480750113</c:v>
                </c:pt>
                <c:pt idx="3900">
                  <c:v>0.38634132418517297</c:v>
                </c:pt>
                <c:pt idx="3901">
                  <c:v>0.38620343993624301</c:v>
                </c:pt>
                <c:pt idx="3902">
                  <c:v>0.38606555568731232</c:v>
                </c:pt>
                <c:pt idx="3903">
                  <c:v>0.38592767143838241</c:v>
                </c:pt>
                <c:pt idx="3904">
                  <c:v>0.38578978718945267</c:v>
                </c:pt>
                <c:pt idx="3905">
                  <c:v>0.38565190294052032</c:v>
                </c:pt>
                <c:pt idx="3906">
                  <c:v>0.38551401869158902</c:v>
                </c:pt>
                <c:pt idx="3907">
                  <c:v>0.38537613444265978</c:v>
                </c:pt>
                <c:pt idx="3908">
                  <c:v>0.38523825019372793</c:v>
                </c:pt>
                <c:pt idx="3909">
                  <c:v>0.38489353957140132</c:v>
                </c:pt>
                <c:pt idx="3910">
                  <c:v>0.38475565532247114</c:v>
                </c:pt>
                <c:pt idx="3911">
                  <c:v>0.38461777107354</c:v>
                </c:pt>
                <c:pt idx="3912">
                  <c:v>0.38447988682461159</c:v>
                </c:pt>
                <c:pt idx="3913">
                  <c:v>0.38434200257567913</c:v>
                </c:pt>
                <c:pt idx="3914">
                  <c:v>0.38420411832674789</c:v>
                </c:pt>
                <c:pt idx="3915">
                  <c:v>0.38406623407781848</c:v>
                </c:pt>
                <c:pt idx="3916">
                  <c:v>0.38392834982888807</c:v>
                </c:pt>
                <c:pt idx="3917">
                  <c:v>0.38379046557995677</c:v>
                </c:pt>
                <c:pt idx="3918">
                  <c:v>0.38358363920656013</c:v>
                </c:pt>
                <c:pt idx="3919">
                  <c:v>0.383445754957629</c:v>
                </c:pt>
                <c:pt idx="3920">
                  <c:v>0.38330787070869954</c:v>
                </c:pt>
                <c:pt idx="3921">
                  <c:v>0.38316998645976813</c:v>
                </c:pt>
                <c:pt idx="3922">
                  <c:v>0.38303210221083689</c:v>
                </c:pt>
                <c:pt idx="3923">
                  <c:v>0.38289421796190642</c:v>
                </c:pt>
                <c:pt idx="3924">
                  <c:v>0.38275633371297613</c:v>
                </c:pt>
                <c:pt idx="3925">
                  <c:v>0.38261844946404577</c:v>
                </c:pt>
                <c:pt idx="3926">
                  <c:v>0.38248056521511525</c:v>
                </c:pt>
                <c:pt idx="3927">
                  <c:v>0.38213585459278593</c:v>
                </c:pt>
                <c:pt idx="3928">
                  <c:v>0.38199797034385802</c:v>
                </c:pt>
                <c:pt idx="3929">
                  <c:v>0.38186008609492678</c:v>
                </c:pt>
                <c:pt idx="3930">
                  <c:v>0.38172220184599537</c:v>
                </c:pt>
                <c:pt idx="3931">
                  <c:v>0.38158431759706607</c:v>
                </c:pt>
                <c:pt idx="3932">
                  <c:v>0.38144643334813338</c:v>
                </c:pt>
                <c:pt idx="3933">
                  <c:v>0.38130854909920425</c:v>
                </c:pt>
                <c:pt idx="3934">
                  <c:v>0.38117066485027401</c:v>
                </c:pt>
                <c:pt idx="3935">
                  <c:v>0.38103278060134138</c:v>
                </c:pt>
                <c:pt idx="3936">
                  <c:v>0.38082595422794707</c:v>
                </c:pt>
                <c:pt idx="3937">
                  <c:v>0.38068806997901666</c:v>
                </c:pt>
                <c:pt idx="3938">
                  <c:v>0.38055018573008437</c:v>
                </c:pt>
                <c:pt idx="3939">
                  <c:v>0.38041230148115412</c:v>
                </c:pt>
                <c:pt idx="3940">
                  <c:v>0.38027441723222366</c:v>
                </c:pt>
                <c:pt idx="3941">
                  <c:v>0.38013653298329098</c:v>
                </c:pt>
                <c:pt idx="3942">
                  <c:v>0.37999864873436201</c:v>
                </c:pt>
                <c:pt idx="3943">
                  <c:v>0.37986076448543155</c:v>
                </c:pt>
                <c:pt idx="3944">
                  <c:v>0.37972288023650042</c:v>
                </c:pt>
                <c:pt idx="3945">
                  <c:v>0.37937816961417425</c:v>
                </c:pt>
                <c:pt idx="3946">
                  <c:v>0.37924028536524401</c:v>
                </c:pt>
                <c:pt idx="3947">
                  <c:v>0.37910240111631138</c:v>
                </c:pt>
                <c:pt idx="3948">
                  <c:v>0.37896451686738136</c:v>
                </c:pt>
                <c:pt idx="3949">
                  <c:v>0.37882663261845201</c:v>
                </c:pt>
                <c:pt idx="3950">
                  <c:v>0.37868874836952054</c:v>
                </c:pt>
                <c:pt idx="3951">
                  <c:v>0.37855086412058941</c:v>
                </c:pt>
                <c:pt idx="3952">
                  <c:v>0.37841297987166067</c:v>
                </c:pt>
                <c:pt idx="3953">
                  <c:v>0.37827509562272732</c:v>
                </c:pt>
                <c:pt idx="3954">
                  <c:v>0.37793038500040155</c:v>
                </c:pt>
                <c:pt idx="3955">
                  <c:v>0.37779250075146897</c:v>
                </c:pt>
                <c:pt idx="3956">
                  <c:v>0.37765461650253801</c:v>
                </c:pt>
                <c:pt idx="3957">
                  <c:v>0.37751673225360954</c:v>
                </c:pt>
                <c:pt idx="3958">
                  <c:v>0.37737884800467908</c:v>
                </c:pt>
                <c:pt idx="3959">
                  <c:v>0.377240963755748</c:v>
                </c:pt>
                <c:pt idx="3960">
                  <c:v>0.37710307950681632</c:v>
                </c:pt>
                <c:pt idx="3961">
                  <c:v>0.37696519525788702</c:v>
                </c:pt>
                <c:pt idx="3962">
                  <c:v>0.37662048463555936</c:v>
                </c:pt>
                <c:pt idx="3963">
                  <c:v>0.37648260038662901</c:v>
                </c:pt>
                <c:pt idx="3964">
                  <c:v>0.37634471613769854</c:v>
                </c:pt>
                <c:pt idx="3965">
                  <c:v>0.37620683188876713</c:v>
                </c:pt>
                <c:pt idx="3966">
                  <c:v>0.376068947639837</c:v>
                </c:pt>
                <c:pt idx="3967">
                  <c:v>0.37593106339090654</c:v>
                </c:pt>
                <c:pt idx="3968">
                  <c:v>0.37579317914197402</c:v>
                </c:pt>
                <c:pt idx="3969">
                  <c:v>0.37565529489304389</c:v>
                </c:pt>
                <c:pt idx="3970">
                  <c:v>0.37551741064411298</c:v>
                </c:pt>
                <c:pt idx="3971">
                  <c:v>0.37517270002178632</c:v>
                </c:pt>
                <c:pt idx="3972">
                  <c:v>0.37503481577285702</c:v>
                </c:pt>
                <c:pt idx="3973">
                  <c:v>0.374896931523925</c:v>
                </c:pt>
                <c:pt idx="3974">
                  <c:v>0.37475904727499398</c:v>
                </c:pt>
                <c:pt idx="3975">
                  <c:v>0.37462116302606413</c:v>
                </c:pt>
                <c:pt idx="3976">
                  <c:v>0.37448327877713289</c:v>
                </c:pt>
                <c:pt idx="3977">
                  <c:v>0.37434539452820198</c:v>
                </c:pt>
                <c:pt idx="3978">
                  <c:v>0.37420751027927213</c:v>
                </c:pt>
                <c:pt idx="3979">
                  <c:v>0.37406962603034088</c:v>
                </c:pt>
                <c:pt idx="3980">
                  <c:v>0.37386279965694602</c:v>
                </c:pt>
                <c:pt idx="3981">
                  <c:v>0.37372491540801395</c:v>
                </c:pt>
                <c:pt idx="3982">
                  <c:v>0.37358703115908454</c:v>
                </c:pt>
                <c:pt idx="3983">
                  <c:v>0.37344914691015202</c:v>
                </c:pt>
                <c:pt idx="3984">
                  <c:v>0.37331126266122189</c:v>
                </c:pt>
                <c:pt idx="3985">
                  <c:v>0.37317337841229098</c:v>
                </c:pt>
                <c:pt idx="3986">
                  <c:v>0.37303549416336002</c:v>
                </c:pt>
                <c:pt idx="3987">
                  <c:v>0.37289760991443066</c:v>
                </c:pt>
                <c:pt idx="3988">
                  <c:v>0.37275972566549898</c:v>
                </c:pt>
                <c:pt idx="3989">
                  <c:v>0.37241501504317198</c:v>
                </c:pt>
                <c:pt idx="3990">
                  <c:v>0.37227713079424213</c:v>
                </c:pt>
                <c:pt idx="3991">
                  <c:v>0.37213924654530911</c:v>
                </c:pt>
                <c:pt idx="3992">
                  <c:v>0.37200136229637998</c:v>
                </c:pt>
                <c:pt idx="3993">
                  <c:v>0.37186347804745107</c:v>
                </c:pt>
                <c:pt idx="3994">
                  <c:v>0.37172559379851838</c:v>
                </c:pt>
                <c:pt idx="3995">
                  <c:v>0.37158770954958836</c:v>
                </c:pt>
                <c:pt idx="3996">
                  <c:v>0.37144982530065901</c:v>
                </c:pt>
                <c:pt idx="3997">
                  <c:v>0.37131194105172632</c:v>
                </c:pt>
                <c:pt idx="3998">
                  <c:v>0.37110511467832979</c:v>
                </c:pt>
                <c:pt idx="3999">
                  <c:v>0.370967230429399</c:v>
                </c:pt>
                <c:pt idx="4000">
                  <c:v>0.37082934618046937</c:v>
                </c:pt>
                <c:pt idx="4001">
                  <c:v>0.37069146193153801</c:v>
                </c:pt>
                <c:pt idx="4002">
                  <c:v>0.37055357768260866</c:v>
                </c:pt>
                <c:pt idx="4003">
                  <c:v>0.37041569343367736</c:v>
                </c:pt>
                <c:pt idx="4004">
                  <c:v>0.37027780918474801</c:v>
                </c:pt>
                <c:pt idx="4005">
                  <c:v>0.37013992493581532</c:v>
                </c:pt>
                <c:pt idx="4006">
                  <c:v>0.37000204068688408</c:v>
                </c:pt>
                <c:pt idx="4007">
                  <c:v>0.36965733006455698</c:v>
                </c:pt>
                <c:pt idx="4008">
                  <c:v>0.36951944581562801</c:v>
                </c:pt>
                <c:pt idx="4009">
                  <c:v>0.36938156156669766</c:v>
                </c:pt>
                <c:pt idx="4010">
                  <c:v>0.36924367731776636</c:v>
                </c:pt>
                <c:pt idx="4011">
                  <c:v>0.36910579306883601</c:v>
                </c:pt>
                <c:pt idx="4012">
                  <c:v>0.36896790881990554</c:v>
                </c:pt>
                <c:pt idx="4013">
                  <c:v>0.36883002457097308</c:v>
                </c:pt>
                <c:pt idx="4014">
                  <c:v>0.368692140322044</c:v>
                </c:pt>
                <c:pt idx="4015">
                  <c:v>0.36855425607311199</c:v>
                </c:pt>
                <c:pt idx="4016">
                  <c:v>0.36820954545078499</c:v>
                </c:pt>
                <c:pt idx="4017">
                  <c:v>0.36807166120185597</c:v>
                </c:pt>
                <c:pt idx="4018">
                  <c:v>0.36793377695292501</c:v>
                </c:pt>
                <c:pt idx="4019">
                  <c:v>0.36779589270399299</c:v>
                </c:pt>
                <c:pt idx="4020">
                  <c:v>0.36765800845506202</c:v>
                </c:pt>
                <c:pt idx="4021">
                  <c:v>0.367520124206132</c:v>
                </c:pt>
                <c:pt idx="4022">
                  <c:v>0.36738223995720359</c:v>
                </c:pt>
                <c:pt idx="4023">
                  <c:v>0.36724435570827002</c:v>
                </c:pt>
                <c:pt idx="4024">
                  <c:v>0.36710647145934178</c:v>
                </c:pt>
                <c:pt idx="4025">
                  <c:v>0.36689964508594441</c:v>
                </c:pt>
                <c:pt idx="4026">
                  <c:v>0.36676176083701401</c:v>
                </c:pt>
                <c:pt idx="4027">
                  <c:v>0.36662387658808232</c:v>
                </c:pt>
                <c:pt idx="4028">
                  <c:v>0.36648599233915302</c:v>
                </c:pt>
                <c:pt idx="4029">
                  <c:v>0.366348108090221</c:v>
                </c:pt>
                <c:pt idx="4030">
                  <c:v>0.36621022384128998</c:v>
                </c:pt>
                <c:pt idx="4031">
                  <c:v>0.36607233959236013</c:v>
                </c:pt>
                <c:pt idx="4032">
                  <c:v>0.36593445534342889</c:v>
                </c:pt>
                <c:pt idx="4033">
                  <c:v>0.36579657109449937</c:v>
                </c:pt>
                <c:pt idx="4034">
                  <c:v>0.36545186047217132</c:v>
                </c:pt>
                <c:pt idx="4035">
                  <c:v>0.36531397622324202</c:v>
                </c:pt>
                <c:pt idx="4036">
                  <c:v>0.36517609197431078</c:v>
                </c:pt>
                <c:pt idx="4037">
                  <c:v>0.36503820772537898</c:v>
                </c:pt>
                <c:pt idx="4038">
                  <c:v>0.36490032347644913</c:v>
                </c:pt>
                <c:pt idx="4039">
                  <c:v>0.36476243922751789</c:v>
                </c:pt>
                <c:pt idx="4040">
                  <c:v>0.36462455497858698</c:v>
                </c:pt>
                <c:pt idx="4041">
                  <c:v>0.36448667072965868</c:v>
                </c:pt>
                <c:pt idx="4042">
                  <c:v>0.36434878648072538</c:v>
                </c:pt>
                <c:pt idx="4043">
                  <c:v>0.36414196010732902</c:v>
                </c:pt>
                <c:pt idx="4044">
                  <c:v>0.36400407585839889</c:v>
                </c:pt>
                <c:pt idx="4045">
                  <c:v>0.36386619160947042</c:v>
                </c:pt>
                <c:pt idx="4046">
                  <c:v>0.36372830736053813</c:v>
                </c:pt>
                <c:pt idx="4047">
                  <c:v>0.36359042311160689</c:v>
                </c:pt>
                <c:pt idx="4048">
                  <c:v>0.36345253886267737</c:v>
                </c:pt>
                <c:pt idx="4049">
                  <c:v>0.36331465461374601</c:v>
                </c:pt>
                <c:pt idx="4050">
                  <c:v>0.36317677036481666</c:v>
                </c:pt>
                <c:pt idx="4051">
                  <c:v>0.36303888611588536</c:v>
                </c:pt>
                <c:pt idx="4052">
                  <c:v>0.36269417549355698</c:v>
                </c:pt>
                <c:pt idx="4053">
                  <c:v>0.36255629124462807</c:v>
                </c:pt>
                <c:pt idx="4054">
                  <c:v>0.36241840699569677</c:v>
                </c:pt>
                <c:pt idx="4055">
                  <c:v>0.36228052274676498</c:v>
                </c:pt>
                <c:pt idx="4056">
                  <c:v>0.36214263849783401</c:v>
                </c:pt>
                <c:pt idx="4057">
                  <c:v>0.36200475424890338</c:v>
                </c:pt>
                <c:pt idx="4058">
                  <c:v>0.36186686999997614</c:v>
                </c:pt>
                <c:pt idx="4059">
                  <c:v>0.36172898575104401</c:v>
                </c:pt>
                <c:pt idx="4060">
                  <c:v>0.36159110150211099</c:v>
                </c:pt>
                <c:pt idx="4061">
                  <c:v>0.36124639087978438</c:v>
                </c:pt>
                <c:pt idx="4062">
                  <c:v>0.36110850663085536</c:v>
                </c:pt>
                <c:pt idx="4063">
                  <c:v>0.36097062238192401</c:v>
                </c:pt>
                <c:pt idx="4064">
                  <c:v>0.36083273813299238</c:v>
                </c:pt>
                <c:pt idx="4065">
                  <c:v>0.36069485388406336</c:v>
                </c:pt>
                <c:pt idx="4066">
                  <c:v>0.36055696963513201</c:v>
                </c:pt>
                <c:pt idx="4067">
                  <c:v>0.36041908538620154</c:v>
                </c:pt>
                <c:pt idx="4068">
                  <c:v>0.36028120113727014</c:v>
                </c:pt>
                <c:pt idx="4069">
                  <c:v>0.35993649051494436</c:v>
                </c:pt>
                <c:pt idx="4070">
                  <c:v>0.35979860626601201</c:v>
                </c:pt>
                <c:pt idx="4071">
                  <c:v>0.35966072201708132</c:v>
                </c:pt>
                <c:pt idx="4072">
                  <c:v>0.35952283776815142</c:v>
                </c:pt>
                <c:pt idx="4073">
                  <c:v>0.35938495351922201</c:v>
                </c:pt>
                <c:pt idx="4074">
                  <c:v>0.35924706927028932</c:v>
                </c:pt>
                <c:pt idx="4075">
                  <c:v>0.35910918502135802</c:v>
                </c:pt>
                <c:pt idx="4076">
                  <c:v>0.358971300772429</c:v>
                </c:pt>
                <c:pt idx="4077">
                  <c:v>0.35883341652349693</c:v>
                </c:pt>
                <c:pt idx="4078">
                  <c:v>0.35848870590117154</c:v>
                </c:pt>
                <c:pt idx="4079">
                  <c:v>0.35835082165224058</c:v>
                </c:pt>
                <c:pt idx="4080">
                  <c:v>0.35821293740330901</c:v>
                </c:pt>
                <c:pt idx="4081">
                  <c:v>0.35807505315437832</c:v>
                </c:pt>
                <c:pt idx="4082">
                  <c:v>0.35793716890544813</c:v>
                </c:pt>
                <c:pt idx="4083">
                  <c:v>0.35779928465651673</c:v>
                </c:pt>
                <c:pt idx="4084">
                  <c:v>0.35766140040758593</c:v>
                </c:pt>
                <c:pt idx="4085">
                  <c:v>0.35752351615865613</c:v>
                </c:pt>
                <c:pt idx="4086">
                  <c:v>0.35738563190972678</c:v>
                </c:pt>
                <c:pt idx="4087">
                  <c:v>0.35717880553632808</c:v>
                </c:pt>
                <c:pt idx="4088">
                  <c:v>0.357040921287399</c:v>
                </c:pt>
                <c:pt idx="4089">
                  <c:v>0.35690303703846732</c:v>
                </c:pt>
                <c:pt idx="4090">
                  <c:v>0.35676515278953574</c:v>
                </c:pt>
                <c:pt idx="4091">
                  <c:v>0.35662726854060689</c:v>
                </c:pt>
                <c:pt idx="4092">
                  <c:v>0.35648938429167654</c:v>
                </c:pt>
                <c:pt idx="4093">
                  <c:v>0.35635150004274513</c:v>
                </c:pt>
                <c:pt idx="4094">
                  <c:v>0.35621361579381489</c:v>
                </c:pt>
                <c:pt idx="4095">
                  <c:v>0.35607573154488437</c:v>
                </c:pt>
                <c:pt idx="4096">
                  <c:v>0.35573102092255593</c:v>
                </c:pt>
                <c:pt idx="4097">
                  <c:v>0.35559313667362474</c:v>
                </c:pt>
                <c:pt idx="4098">
                  <c:v>0.355455252424695</c:v>
                </c:pt>
                <c:pt idx="4099">
                  <c:v>0.35531736817576542</c:v>
                </c:pt>
                <c:pt idx="4100">
                  <c:v>0.35517948392683413</c:v>
                </c:pt>
                <c:pt idx="4101">
                  <c:v>0.35504159967790289</c:v>
                </c:pt>
                <c:pt idx="4102">
                  <c:v>0.35490371542897198</c:v>
                </c:pt>
                <c:pt idx="4103">
                  <c:v>0.35476583118004201</c:v>
                </c:pt>
                <c:pt idx="4104">
                  <c:v>0.35462794693110999</c:v>
                </c:pt>
                <c:pt idx="4105">
                  <c:v>0.35442112055771402</c:v>
                </c:pt>
                <c:pt idx="4106">
                  <c:v>0.354283236308784</c:v>
                </c:pt>
                <c:pt idx="4107">
                  <c:v>0.35414535205985298</c:v>
                </c:pt>
                <c:pt idx="4108">
                  <c:v>0.35400746781092313</c:v>
                </c:pt>
                <c:pt idx="4109">
                  <c:v>0.35386958356199189</c:v>
                </c:pt>
                <c:pt idx="4110">
                  <c:v>0.35373169931306098</c:v>
                </c:pt>
                <c:pt idx="4111">
                  <c:v>0.35359381506413001</c:v>
                </c:pt>
                <c:pt idx="4112">
                  <c:v>0.35345593081519899</c:v>
                </c:pt>
                <c:pt idx="4113">
                  <c:v>0.35331804656626897</c:v>
                </c:pt>
                <c:pt idx="4114">
                  <c:v>0.35297333594394337</c:v>
                </c:pt>
                <c:pt idx="4115">
                  <c:v>0.35283545169501102</c:v>
                </c:pt>
                <c:pt idx="4116">
                  <c:v>0.35269756744608</c:v>
                </c:pt>
                <c:pt idx="4117">
                  <c:v>0.35255968319715136</c:v>
                </c:pt>
                <c:pt idx="4118">
                  <c:v>0.35242179894822001</c:v>
                </c:pt>
                <c:pt idx="4119">
                  <c:v>0.35228391469928838</c:v>
                </c:pt>
                <c:pt idx="4120">
                  <c:v>0.35214603045035803</c:v>
                </c:pt>
                <c:pt idx="4121">
                  <c:v>0.35200814620142701</c:v>
                </c:pt>
                <c:pt idx="4122">
                  <c:v>0.3518702619524986</c:v>
                </c:pt>
                <c:pt idx="4123">
                  <c:v>0.35152555133016938</c:v>
                </c:pt>
                <c:pt idx="4124">
                  <c:v>0.35138766708124047</c:v>
                </c:pt>
                <c:pt idx="4125">
                  <c:v>0.35124978283230801</c:v>
                </c:pt>
                <c:pt idx="4126">
                  <c:v>0.35111189858337699</c:v>
                </c:pt>
                <c:pt idx="4127">
                  <c:v>0.35097401433444908</c:v>
                </c:pt>
                <c:pt idx="4128">
                  <c:v>0.35083613008551601</c:v>
                </c:pt>
                <c:pt idx="4129">
                  <c:v>0.35069824583658499</c:v>
                </c:pt>
                <c:pt idx="4130">
                  <c:v>0.35056036158765602</c:v>
                </c:pt>
                <c:pt idx="4131">
                  <c:v>0.35021565096532775</c:v>
                </c:pt>
                <c:pt idx="4132">
                  <c:v>0.35007776671639701</c:v>
                </c:pt>
                <c:pt idx="4133">
                  <c:v>0.34993988246746638</c:v>
                </c:pt>
                <c:pt idx="4134">
                  <c:v>0.3498019982185363</c:v>
                </c:pt>
                <c:pt idx="4135">
                  <c:v>0.349664113969607</c:v>
                </c:pt>
                <c:pt idx="4136">
                  <c:v>0.34952622972067554</c:v>
                </c:pt>
                <c:pt idx="4137">
                  <c:v>0.34938834547174424</c:v>
                </c:pt>
                <c:pt idx="4138">
                  <c:v>0.34925046122281483</c:v>
                </c:pt>
                <c:pt idx="4139">
                  <c:v>0.34911257697388354</c:v>
                </c:pt>
                <c:pt idx="4140">
                  <c:v>0.34876786635155538</c:v>
                </c:pt>
                <c:pt idx="4141">
                  <c:v>0.34862998210262625</c:v>
                </c:pt>
                <c:pt idx="4142">
                  <c:v>0.34849209785369506</c:v>
                </c:pt>
                <c:pt idx="4143">
                  <c:v>0.34835421360476454</c:v>
                </c:pt>
                <c:pt idx="4144">
                  <c:v>0.34821632935583324</c:v>
                </c:pt>
                <c:pt idx="4145">
                  <c:v>0.34807844510690295</c:v>
                </c:pt>
                <c:pt idx="4146">
                  <c:v>0.34794056085797254</c:v>
                </c:pt>
                <c:pt idx="4147">
                  <c:v>0.34780267660904207</c:v>
                </c:pt>
                <c:pt idx="4148">
                  <c:v>0.34766479236011094</c:v>
                </c:pt>
                <c:pt idx="4149">
                  <c:v>0.34745796598671425</c:v>
                </c:pt>
                <c:pt idx="4150">
                  <c:v>0.34732008173778495</c:v>
                </c:pt>
                <c:pt idx="4151">
                  <c:v>0.34718219748885354</c:v>
                </c:pt>
                <c:pt idx="4152">
                  <c:v>0.34704431323992224</c:v>
                </c:pt>
                <c:pt idx="4153">
                  <c:v>0.34690642899099194</c:v>
                </c:pt>
                <c:pt idx="4154">
                  <c:v>0.34676854474206031</c:v>
                </c:pt>
                <c:pt idx="4155">
                  <c:v>0.34663066049312879</c:v>
                </c:pt>
                <c:pt idx="4156">
                  <c:v>0.34649277624419988</c:v>
                </c:pt>
                <c:pt idx="4157">
                  <c:v>0.34635489199527036</c:v>
                </c:pt>
                <c:pt idx="4158">
                  <c:v>0.34601018137294359</c:v>
                </c:pt>
                <c:pt idx="4159">
                  <c:v>0.34587229712401207</c:v>
                </c:pt>
                <c:pt idx="4160">
                  <c:v>0.34573441287508005</c:v>
                </c:pt>
                <c:pt idx="4161">
                  <c:v>0.34559652862614876</c:v>
                </c:pt>
                <c:pt idx="4162">
                  <c:v>0.34545864437721924</c:v>
                </c:pt>
                <c:pt idx="4163">
                  <c:v>0.34532076012828977</c:v>
                </c:pt>
                <c:pt idx="4164">
                  <c:v>0.34518287587935936</c:v>
                </c:pt>
                <c:pt idx="4165">
                  <c:v>0.34504499163042707</c:v>
                </c:pt>
                <c:pt idx="4166">
                  <c:v>0.34490710738149638</c:v>
                </c:pt>
                <c:pt idx="4167">
                  <c:v>0.34456239675916994</c:v>
                </c:pt>
                <c:pt idx="4168">
                  <c:v>0.34442451251023831</c:v>
                </c:pt>
                <c:pt idx="4169">
                  <c:v>0.34428662826130707</c:v>
                </c:pt>
                <c:pt idx="4170">
                  <c:v>0.34414874401237705</c:v>
                </c:pt>
                <c:pt idx="4171">
                  <c:v>0.34401085976344742</c:v>
                </c:pt>
                <c:pt idx="4172">
                  <c:v>0.34387297551451707</c:v>
                </c:pt>
                <c:pt idx="4173">
                  <c:v>0.34373509126558405</c:v>
                </c:pt>
                <c:pt idx="4174">
                  <c:v>0.3435972070166543</c:v>
                </c:pt>
                <c:pt idx="4175">
                  <c:v>0.34325249639432731</c:v>
                </c:pt>
                <c:pt idx="4176">
                  <c:v>0.34311461214539607</c:v>
                </c:pt>
                <c:pt idx="4177">
                  <c:v>0.34297672789646777</c:v>
                </c:pt>
                <c:pt idx="4178">
                  <c:v>0.34283884364753531</c:v>
                </c:pt>
                <c:pt idx="4179">
                  <c:v>0.34270095939860507</c:v>
                </c:pt>
                <c:pt idx="4180">
                  <c:v>0.34256307514967455</c:v>
                </c:pt>
                <c:pt idx="4181">
                  <c:v>0.34242519090074441</c:v>
                </c:pt>
                <c:pt idx="4182">
                  <c:v>0.34228730665181206</c:v>
                </c:pt>
                <c:pt idx="4183">
                  <c:v>0.34214942240288104</c:v>
                </c:pt>
                <c:pt idx="4184">
                  <c:v>0.34180471178055677</c:v>
                </c:pt>
                <c:pt idx="4185">
                  <c:v>0.34166682753162408</c:v>
                </c:pt>
                <c:pt idx="4186">
                  <c:v>0.34152894328269506</c:v>
                </c:pt>
                <c:pt idx="4187">
                  <c:v>0.34139105903376205</c:v>
                </c:pt>
                <c:pt idx="4188">
                  <c:v>0.3412531747848323</c:v>
                </c:pt>
                <c:pt idx="4189">
                  <c:v>0.34111529053590106</c:v>
                </c:pt>
                <c:pt idx="4190">
                  <c:v>0.34097740628697037</c:v>
                </c:pt>
                <c:pt idx="4191">
                  <c:v>0.34083952203804008</c:v>
                </c:pt>
                <c:pt idx="4192">
                  <c:v>0.34049481141571308</c:v>
                </c:pt>
                <c:pt idx="4193">
                  <c:v>0.34035692716678306</c:v>
                </c:pt>
                <c:pt idx="4194">
                  <c:v>0.34021904291785138</c:v>
                </c:pt>
                <c:pt idx="4195">
                  <c:v>0.34008115866892075</c:v>
                </c:pt>
                <c:pt idx="4196">
                  <c:v>0.339943274419991</c:v>
                </c:pt>
                <c:pt idx="4197">
                  <c:v>0.33980539017106054</c:v>
                </c:pt>
                <c:pt idx="4198">
                  <c:v>0.33966750592213013</c:v>
                </c:pt>
                <c:pt idx="4199">
                  <c:v>0.33952962167319889</c:v>
                </c:pt>
                <c:pt idx="4200">
                  <c:v>0.33939173742426848</c:v>
                </c:pt>
                <c:pt idx="4201">
                  <c:v>0.33904702680193999</c:v>
                </c:pt>
                <c:pt idx="4202">
                  <c:v>0.33890914255301002</c:v>
                </c:pt>
                <c:pt idx="4203">
                  <c:v>0.33877125830408</c:v>
                </c:pt>
                <c:pt idx="4204">
                  <c:v>0.33863337405514798</c:v>
                </c:pt>
                <c:pt idx="4205">
                  <c:v>0.33849548980621913</c:v>
                </c:pt>
                <c:pt idx="4206">
                  <c:v>0.33835760555728878</c:v>
                </c:pt>
                <c:pt idx="4207">
                  <c:v>0.33821972130835737</c:v>
                </c:pt>
                <c:pt idx="4208">
                  <c:v>0.33808183705942807</c:v>
                </c:pt>
                <c:pt idx="4209">
                  <c:v>0.33794395281049538</c:v>
                </c:pt>
                <c:pt idx="4210">
                  <c:v>0.33773712643709874</c:v>
                </c:pt>
                <c:pt idx="4211">
                  <c:v>0.337599242188168</c:v>
                </c:pt>
                <c:pt idx="4212">
                  <c:v>0.33746135793923854</c:v>
                </c:pt>
                <c:pt idx="4213">
                  <c:v>0.33732347369030907</c:v>
                </c:pt>
                <c:pt idx="4214">
                  <c:v>0.33718558944137689</c:v>
                </c:pt>
                <c:pt idx="4215">
                  <c:v>0.33704770519244726</c:v>
                </c:pt>
                <c:pt idx="4216">
                  <c:v>0.33690982094351513</c:v>
                </c:pt>
                <c:pt idx="4217">
                  <c:v>0.33677193669458438</c:v>
                </c:pt>
                <c:pt idx="4218">
                  <c:v>0.33663405244565298</c:v>
                </c:pt>
                <c:pt idx="4219">
                  <c:v>0.33628934182332598</c:v>
                </c:pt>
                <c:pt idx="4220">
                  <c:v>0.33615145757439502</c:v>
                </c:pt>
                <c:pt idx="4221">
                  <c:v>0.33601357332546766</c:v>
                </c:pt>
                <c:pt idx="4222">
                  <c:v>0.33587568907653537</c:v>
                </c:pt>
                <c:pt idx="4223">
                  <c:v>0.33573780482760412</c:v>
                </c:pt>
                <c:pt idx="4224">
                  <c:v>0.33559992057867338</c:v>
                </c:pt>
                <c:pt idx="4225">
                  <c:v>0.3354620363297442</c:v>
                </c:pt>
                <c:pt idx="4226">
                  <c:v>0.33532415208081301</c:v>
                </c:pt>
                <c:pt idx="4227">
                  <c:v>0.3351862678318836</c:v>
                </c:pt>
                <c:pt idx="4228">
                  <c:v>0.33484155720955577</c:v>
                </c:pt>
                <c:pt idx="4229">
                  <c:v>0.33470367296062437</c:v>
                </c:pt>
                <c:pt idx="4230">
                  <c:v>0.33456578871169301</c:v>
                </c:pt>
                <c:pt idx="4231">
                  <c:v>0.33442790446276366</c:v>
                </c:pt>
                <c:pt idx="4232">
                  <c:v>0.33429002021383097</c:v>
                </c:pt>
                <c:pt idx="4233">
                  <c:v>0.33415213596490201</c:v>
                </c:pt>
                <c:pt idx="4234">
                  <c:v>0.33401425171597154</c:v>
                </c:pt>
                <c:pt idx="4235">
                  <c:v>0.33387636746704158</c:v>
                </c:pt>
                <c:pt idx="4236">
                  <c:v>0.33353165684471198</c:v>
                </c:pt>
                <c:pt idx="4237">
                  <c:v>0.33339377259578201</c:v>
                </c:pt>
                <c:pt idx="4238">
                  <c:v>0.33325588834685266</c:v>
                </c:pt>
                <c:pt idx="4239">
                  <c:v>0.33311800409792136</c:v>
                </c:pt>
                <c:pt idx="4240">
                  <c:v>0.33298011984899101</c:v>
                </c:pt>
                <c:pt idx="4241">
                  <c:v>0.33284223560006054</c:v>
                </c:pt>
                <c:pt idx="4242">
                  <c:v>0.33270435135112802</c:v>
                </c:pt>
                <c:pt idx="4243">
                  <c:v>0.332566467102199</c:v>
                </c:pt>
                <c:pt idx="4244">
                  <c:v>0.33242858285326959</c:v>
                </c:pt>
                <c:pt idx="4245">
                  <c:v>0.3320838722309426</c:v>
                </c:pt>
                <c:pt idx="4246">
                  <c:v>0.33194598798201108</c:v>
                </c:pt>
                <c:pt idx="4247">
                  <c:v>0.33180810373308001</c:v>
                </c:pt>
                <c:pt idx="4248">
                  <c:v>0.33167021948414854</c:v>
                </c:pt>
                <c:pt idx="4249">
                  <c:v>0.33153233523521813</c:v>
                </c:pt>
                <c:pt idx="4250">
                  <c:v>0.331394450986287</c:v>
                </c:pt>
                <c:pt idx="4251">
                  <c:v>0.33125656673735654</c:v>
                </c:pt>
                <c:pt idx="4252">
                  <c:v>0.33111868248842613</c:v>
                </c:pt>
                <c:pt idx="4253">
                  <c:v>0.33098079823949667</c:v>
                </c:pt>
                <c:pt idx="4254">
                  <c:v>0.33077397186609941</c:v>
                </c:pt>
                <c:pt idx="4255">
                  <c:v>0.33063608761716801</c:v>
                </c:pt>
                <c:pt idx="4256">
                  <c:v>0.33049820336823854</c:v>
                </c:pt>
                <c:pt idx="4257">
                  <c:v>0.33036031911930802</c:v>
                </c:pt>
                <c:pt idx="4258">
                  <c:v>0.330222434870376</c:v>
                </c:pt>
                <c:pt idx="4259">
                  <c:v>0.33008455062144554</c:v>
                </c:pt>
                <c:pt idx="4260">
                  <c:v>0.32994666637251602</c:v>
                </c:pt>
                <c:pt idx="4261">
                  <c:v>0.32980878212358478</c:v>
                </c:pt>
                <c:pt idx="4262">
                  <c:v>0.32967089787465514</c:v>
                </c:pt>
                <c:pt idx="4263">
                  <c:v>0.3293261872523276</c:v>
                </c:pt>
                <c:pt idx="4264">
                  <c:v>0.32918830300339613</c:v>
                </c:pt>
                <c:pt idx="4265">
                  <c:v>0.32905041875446578</c:v>
                </c:pt>
                <c:pt idx="4266">
                  <c:v>0.32891253450553298</c:v>
                </c:pt>
                <c:pt idx="4267">
                  <c:v>0.32877465025660413</c:v>
                </c:pt>
                <c:pt idx="4268">
                  <c:v>0.32863676600767378</c:v>
                </c:pt>
                <c:pt idx="4269">
                  <c:v>0.32849888175874326</c:v>
                </c:pt>
                <c:pt idx="4270">
                  <c:v>0.32836099750981368</c:v>
                </c:pt>
                <c:pt idx="4271">
                  <c:v>0.32822311326088166</c:v>
                </c:pt>
                <c:pt idx="4272">
                  <c:v>0.32787840263855478</c:v>
                </c:pt>
                <c:pt idx="4273">
                  <c:v>0.32774051838962354</c:v>
                </c:pt>
                <c:pt idx="4274">
                  <c:v>0.32760263414069313</c:v>
                </c:pt>
                <c:pt idx="4275">
                  <c:v>0.32746474989176277</c:v>
                </c:pt>
                <c:pt idx="4276">
                  <c:v>0.32732686564283314</c:v>
                </c:pt>
                <c:pt idx="4277">
                  <c:v>0.32718898139390268</c:v>
                </c:pt>
                <c:pt idx="4278">
                  <c:v>0.32705109714497066</c:v>
                </c:pt>
                <c:pt idx="4279">
                  <c:v>0.32691321289603797</c:v>
                </c:pt>
                <c:pt idx="4280">
                  <c:v>0.32656850227371242</c:v>
                </c:pt>
                <c:pt idx="4281">
                  <c:v>0.32643061802478213</c:v>
                </c:pt>
                <c:pt idx="4282">
                  <c:v>0.32629273377585177</c:v>
                </c:pt>
                <c:pt idx="4283">
                  <c:v>0.32615484952691898</c:v>
                </c:pt>
                <c:pt idx="4284">
                  <c:v>0.32601696527799068</c:v>
                </c:pt>
                <c:pt idx="4285">
                  <c:v>0.3258790810290606</c:v>
                </c:pt>
                <c:pt idx="4286">
                  <c:v>0.32574119678012675</c:v>
                </c:pt>
                <c:pt idx="4287">
                  <c:v>0.32560331253119579</c:v>
                </c:pt>
                <c:pt idx="4288">
                  <c:v>0.32546542828226754</c:v>
                </c:pt>
                <c:pt idx="4289">
                  <c:v>0.32512071765994099</c:v>
                </c:pt>
                <c:pt idx="4290">
                  <c:v>0.32498283341100936</c:v>
                </c:pt>
                <c:pt idx="4291">
                  <c:v>0.32484494916207901</c:v>
                </c:pt>
                <c:pt idx="4292">
                  <c:v>0.32470706491314738</c:v>
                </c:pt>
                <c:pt idx="4293">
                  <c:v>0.32456918066421736</c:v>
                </c:pt>
                <c:pt idx="4294">
                  <c:v>0.32443129641528501</c:v>
                </c:pt>
                <c:pt idx="4295">
                  <c:v>0.32429341216635499</c:v>
                </c:pt>
                <c:pt idx="4296">
                  <c:v>0.32415552791742513</c:v>
                </c:pt>
                <c:pt idx="4297">
                  <c:v>0.3238108172950992</c:v>
                </c:pt>
                <c:pt idx="4298">
                  <c:v>0.32367293304616701</c:v>
                </c:pt>
                <c:pt idx="4299">
                  <c:v>0.32353504879723599</c:v>
                </c:pt>
                <c:pt idx="4300">
                  <c:v>0.32339716454830508</c:v>
                </c:pt>
                <c:pt idx="4301">
                  <c:v>0.32325928029937501</c:v>
                </c:pt>
                <c:pt idx="4302">
                  <c:v>0.32312139605044554</c:v>
                </c:pt>
                <c:pt idx="4303">
                  <c:v>0.32298351180151413</c:v>
                </c:pt>
                <c:pt idx="4304">
                  <c:v>0.322845627552583</c:v>
                </c:pt>
                <c:pt idx="4305">
                  <c:v>0.32270774330365354</c:v>
                </c:pt>
                <c:pt idx="4306">
                  <c:v>0.32236303268132499</c:v>
                </c:pt>
                <c:pt idx="4307">
                  <c:v>0.32222514843239403</c:v>
                </c:pt>
                <c:pt idx="4308">
                  <c:v>0.32208726418346501</c:v>
                </c:pt>
                <c:pt idx="4309">
                  <c:v>0.32194937993453454</c:v>
                </c:pt>
                <c:pt idx="4310">
                  <c:v>0.32181149568560402</c:v>
                </c:pt>
                <c:pt idx="4311">
                  <c:v>0.32167361143667195</c:v>
                </c:pt>
                <c:pt idx="4312">
                  <c:v>0.32153572718774254</c:v>
                </c:pt>
                <c:pt idx="4313">
                  <c:v>0.32139784293881113</c:v>
                </c:pt>
                <c:pt idx="4314">
                  <c:v>0.32125995868987989</c:v>
                </c:pt>
                <c:pt idx="4315">
                  <c:v>0.32105313231648308</c:v>
                </c:pt>
                <c:pt idx="4316">
                  <c:v>0.32091524806755301</c:v>
                </c:pt>
                <c:pt idx="4317">
                  <c:v>0.32077736381862354</c:v>
                </c:pt>
                <c:pt idx="4318">
                  <c:v>0.32063947956969213</c:v>
                </c:pt>
                <c:pt idx="4319">
                  <c:v>0.32050159532076178</c:v>
                </c:pt>
                <c:pt idx="4320">
                  <c:v>0.32036371107183054</c:v>
                </c:pt>
                <c:pt idx="4321">
                  <c:v>0.32022582682290013</c:v>
                </c:pt>
                <c:pt idx="4322">
                  <c:v>0.32008794257396889</c:v>
                </c:pt>
                <c:pt idx="4323">
                  <c:v>0.31995005832503698</c:v>
                </c:pt>
                <c:pt idx="4324">
                  <c:v>0.31960534770271098</c:v>
                </c:pt>
                <c:pt idx="4325">
                  <c:v>0.31946746345378113</c:v>
                </c:pt>
                <c:pt idx="4326">
                  <c:v>0.31932957920485255</c:v>
                </c:pt>
                <c:pt idx="4327">
                  <c:v>0.31919169495591898</c:v>
                </c:pt>
                <c:pt idx="4328">
                  <c:v>0.31905381070698802</c:v>
                </c:pt>
                <c:pt idx="4329">
                  <c:v>0.31891592645805789</c:v>
                </c:pt>
                <c:pt idx="4330">
                  <c:v>0.31877804220912598</c:v>
                </c:pt>
                <c:pt idx="4331">
                  <c:v>0.31864015796019601</c:v>
                </c:pt>
                <c:pt idx="4332">
                  <c:v>0.31850227371126666</c:v>
                </c:pt>
                <c:pt idx="4333">
                  <c:v>0.31815756308893889</c:v>
                </c:pt>
                <c:pt idx="4334">
                  <c:v>0.31801967884000837</c:v>
                </c:pt>
                <c:pt idx="4335">
                  <c:v>0.31788179459107813</c:v>
                </c:pt>
                <c:pt idx="4336">
                  <c:v>0.31774391034214688</c:v>
                </c:pt>
                <c:pt idx="4337">
                  <c:v>0.31760602609321498</c:v>
                </c:pt>
                <c:pt idx="4338">
                  <c:v>0.31746814184428701</c:v>
                </c:pt>
                <c:pt idx="4339">
                  <c:v>0.31733025759535438</c:v>
                </c:pt>
                <c:pt idx="4340">
                  <c:v>0.31719237334642436</c:v>
                </c:pt>
                <c:pt idx="4341">
                  <c:v>0.31684766272409737</c:v>
                </c:pt>
                <c:pt idx="4342">
                  <c:v>0.31670977847516601</c:v>
                </c:pt>
                <c:pt idx="4343">
                  <c:v>0.31657189422623538</c:v>
                </c:pt>
                <c:pt idx="4344">
                  <c:v>0.31643400997730536</c:v>
                </c:pt>
                <c:pt idx="4345">
                  <c:v>0.31629612572837401</c:v>
                </c:pt>
                <c:pt idx="4346">
                  <c:v>0.31615824147944455</c:v>
                </c:pt>
                <c:pt idx="4347">
                  <c:v>0.31602035723051336</c:v>
                </c:pt>
                <c:pt idx="4348">
                  <c:v>0.31588247298158401</c:v>
                </c:pt>
                <c:pt idx="4349">
                  <c:v>0.31574458873265254</c:v>
                </c:pt>
                <c:pt idx="4350">
                  <c:v>0.31539987811032438</c:v>
                </c:pt>
                <c:pt idx="4351">
                  <c:v>0.31526199386139298</c:v>
                </c:pt>
                <c:pt idx="4352">
                  <c:v>0.31512410961246501</c:v>
                </c:pt>
                <c:pt idx="4353">
                  <c:v>0.31498622536353355</c:v>
                </c:pt>
                <c:pt idx="4354">
                  <c:v>0.31484834111460308</c:v>
                </c:pt>
                <c:pt idx="4355">
                  <c:v>0.31471045686567101</c:v>
                </c:pt>
                <c:pt idx="4356">
                  <c:v>0.31457257261674154</c:v>
                </c:pt>
                <c:pt idx="4357">
                  <c:v>0.31443468836781102</c:v>
                </c:pt>
                <c:pt idx="4358">
                  <c:v>0.31408997774548408</c:v>
                </c:pt>
                <c:pt idx="4359">
                  <c:v>0.31395209349655201</c:v>
                </c:pt>
                <c:pt idx="4360">
                  <c:v>0.3138142092476236</c:v>
                </c:pt>
                <c:pt idx="4361">
                  <c:v>0.31367632499869141</c:v>
                </c:pt>
                <c:pt idx="4362">
                  <c:v>0.31353844074976001</c:v>
                </c:pt>
                <c:pt idx="4363">
                  <c:v>0.31340055650082932</c:v>
                </c:pt>
                <c:pt idx="4364">
                  <c:v>0.31326267225189913</c:v>
                </c:pt>
                <c:pt idx="4365">
                  <c:v>0.31312478800296878</c:v>
                </c:pt>
                <c:pt idx="4366">
                  <c:v>0.31298690375403954</c:v>
                </c:pt>
                <c:pt idx="4367">
                  <c:v>0.31264219313171032</c:v>
                </c:pt>
                <c:pt idx="4368">
                  <c:v>0.31250430888278014</c:v>
                </c:pt>
                <c:pt idx="4369">
                  <c:v>0.31236642463385</c:v>
                </c:pt>
                <c:pt idx="4370">
                  <c:v>0.31222854038491954</c:v>
                </c:pt>
                <c:pt idx="4371">
                  <c:v>0.31209065613598702</c:v>
                </c:pt>
                <c:pt idx="4372">
                  <c:v>0.31195277188705867</c:v>
                </c:pt>
                <c:pt idx="4373">
                  <c:v>0.31181488763812748</c:v>
                </c:pt>
                <c:pt idx="4374">
                  <c:v>0.31167700338919613</c:v>
                </c:pt>
                <c:pt idx="4375">
                  <c:v>0.31153911914026489</c:v>
                </c:pt>
                <c:pt idx="4376">
                  <c:v>0.311194408517937</c:v>
                </c:pt>
                <c:pt idx="4377">
                  <c:v>0.31105652426900854</c:v>
                </c:pt>
                <c:pt idx="4378">
                  <c:v>0.31091864002007713</c:v>
                </c:pt>
                <c:pt idx="4379">
                  <c:v>0.31078075577114589</c:v>
                </c:pt>
                <c:pt idx="4380">
                  <c:v>0.31064287152221637</c:v>
                </c:pt>
                <c:pt idx="4381">
                  <c:v>0.31050498727328607</c:v>
                </c:pt>
                <c:pt idx="4382">
                  <c:v>0.31036710302435477</c:v>
                </c:pt>
                <c:pt idx="4383">
                  <c:v>0.31022921877542298</c:v>
                </c:pt>
                <c:pt idx="4384">
                  <c:v>0.30988450815309754</c:v>
                </c:pt>
                <c:pt idx="4385">
                  <c:v>0.30974662390416613</c:v>
                </c:pt>
                <c:pt idx="4386">
                  <c:v>0.30960873965523489</c:v>
                </c:pt>
                <c:pt idx="4387">
                  <c:v>0.30947085540630398</c:v>
                </c:pt>
                <c:pt idx="4388">
                  <c:v>0.30933297115737507</c:v>
                </c:pt>
                <c:pt idx="4389">
                  <c:v>0.30919508690844238</c:v>
                </c:pt>
                <c:pt idx="4390">
                  <c:v>0.30905720265951098</c:v>
                </c:pt>
                <c:pt idx="4391">
                  <c:v>0.30891931841058101</c:v>
                </c:pt>
                <c:pt idx="4392">
                  <c:v>0.30878143416165038</c:v>
                </c:pt>
                <c:pt idx="4393">
                  <c:v>0.30843672353932389</c:v>
                </c:pt>
                <c:pt idx="4394">
                  <c:v>0.30829883929039298</c:v>
                </c:pt>
                <c:pt idx="4395">
                  <c:v>0.30816095504146312</c:v>
                </c:pt>
                <c:pt idx="4396">
                  <c:v>0.30802307079253138</c:v>
                </c:pt>
                <c:pt idx="4397">
                  <c:v>0.30788518654360236</c:v>
                </c:pt>
                <c:pt idx="4398">
                  <c:v>0.30774730229467101</c:v>
                </c:pt>
                <c:pt idx="4399">
                  <c:v>0.30760941804573899</c:v>
                </c:pt>
                <c:pt idx="4400">
                  <c:v>0.30747153379680942</c:v>
                </c:pt>
                <c:pt idx="4401">
                  <c:v>0.30712682317448425</c:v>
                </c:pt>
                <c:pt idx="4402">
                  <c:v>0.30698893892555301</c:v>
                </c:pt>
                <c:pt idx="4403">
                  <c:v>0.30685105467661999</c:v>
                </c:pt>
                <c:pt idx="4404">
                  <c:v>0.30671317042768897</c:v>
                </c:pt>
                <c:pt idx="4405">
                  <c:v>0.30657528617876001</c:v>
                </c:pt>
                <c:pt idx="4406">
                  <c:v>0.30643740192982954</c:v>
                </c:pt>
                <c:pt idx="4407">
                  <c:v>0.30629951768089708</c:v>
                </c:pt>
                <c:pt idx="4408">
                  <c:v>0.30616163343196701</c:v>
                </c:pt>
                <c:pt idx="4409">
                  <c:v>0.30602374918303632</c:v>
                </c:pt>
                <c:pt idx="4410">
                  <c:v>0.30567903856070899</c:v>
                </c:pt>
                <c:pt idx="4411">
                  <c:v>0.30554115431177775</c:v>
                </c:pt>
                <c:pt idx="4412">
                  <c:v>0.30540327006285001</c:v>
                </c:pt>
                <c:pt idx="4413">
                  <c:v>0.30526538581391732</c:v>
                </c:pt>
                <c:pt idx="4414">
                  <c:v>0.30512750156498736</c:v>
                </c:pt>
                <c:pt idx="4415">
                  <c:v>0.304989617316058</c:v>
                </c:pt>
                <c:pt idx="4416">
                  <c:v>0.30485173306712532</c:v>
                </c:pt>
                <c:pt idx="4417">
                  <c:v>0.30471384881819374</c:v>
                </c:pt>
                <c:pt idx="4418">
                  <c:v>0.30423125394693679</c:v>
                </c:pt>
                <c:pt idx="4419">
                  <c:v>0.30409336969800632</c:v>
                </c:pt>
                <c:pt idx="4420">
                  <c:v>0.30395548544907613</c:v>
                </c:pt>
                <c:pt idx="4421">
                  <c:v>0.303817601200147</c:v>
                </c:pt>
                <c:pt idx="4422">
                  <c:v>0.30367971695121398</c:v>
                </c:pt>
                <c:pt idx="4423">
                  <c:v>0.30354183270228302</c:v>
                </c:pt>
                <c:pt idx="4424">
                  <c:v>0.303403948453352</c:v>
                </c:pt>
                <c:pt idx="4425">
                  <c:v>0.30326606420442342</c:v>
                </c:pt>
                <c:pt idx="4426">
                  <c:v>0.30292135358209532</c:v>
                </c:pt>
                <c:pt idx="4427">
                  <c:v>0.30278346933316513</c:v>
                </c:pt>
                <c:pt idx="4428">
                  <c:v>0.302645585084235</c:v>
                </c:pt>
                <c:pt idx="4429">
                  <c:v>0.30250770083530298</c:v>
                </c:pt>
                <c:pt idx="4430">
                  <c:v>0.30236981658637202</c:v>
                </c:pt>
                <c:pt idx="4431">
                  <c:v>0.30223193233744189</c:v>
                </c:pt>
                <c:pt idx="4432">
                  <c:v>0.30209404808851076</c:v>
                </c:pt>
                <c:pt idx="4433">
                  <c:v>0.30195616383958207</c:v>
                </c:pt>
                <c:pt idx="4434">
                  <c:v>0.30181827959065166</c:v>
                </c:pt>
                <c:pt idx="4435">
                  <c:v>0.30147356896832389</c:v>
                </c:pt>
                <c:pt idx="4436">
                  <c:v>0.30133568471939198</c:v>
                </c:pt>
                <c:pt idx="4437">
                  <c:v>0.30119780047046102</c:v>
                </c:pt>
                <c:pt idx="4438">
                  <c:v>0.30105991622153</c:v>
                </c:pt>
                <c:pt idx="4439">
                  <c:v>0.3009220319726022</c:v>
                </c:pt>
                <c:pt idx="4440">
                  <c:v>0.30078414772367013</c:v>
                </c:pt>
                <c:pt idx="4441">
                  <c:v>0.30064626347473838</c:v>
                </c:pt>
                <c:pt idx="4442">
                  <c:v>0.3005083792258102</c:v>
                </c:pt>
                <c:pt idx="4443">
                  <c:v>0.30016366860348098</c:v>
                </c:pt>
                <c:pt idx="4444">
                  <c:v>0.30002578435455207</c:v>
                </c:pt>
                <c:pt idx="4445">
                  <c:v>0.29988790010562077</c:v>
                </c:pt>
                <c:pt idx="4446">
                  <c:v>0.29975001585668898</c:v>
                </c:pt>
                <c:pt idx="4447">
                  <c:v>0.29961213160775907</c:v>
                </c:pt>
                <c:pt idx="4448">
                  <c:v>0.29947424735882866</c:v>
                </c:pt>
                <c:pt idx="4449">
                  <c:v>0.29933636310989908</c:v>
                </c:pt>
                <c:pt idx="4450">
                  <c:v>0.29919847886096701</c:v>
                </c:pt>
                <c:pt idx="4451">
                  <c:v>0.29906059461203532</c:v>
                </c:pt>
                <c:pt idx="4452">
                  <c:v>0.29871588398970977</c:v>
                </c:pt>
                <c:pt idx="4453">
                  <c:v>0.29857799974077937</c:v>
                </c:pt>
                <c:pt idx="4454">
                  <c:v>0.29844011549184801</c:v>
                </c:pt>
                <c:pt idx="4455">
                  <c:v>0.29830223124291766</c:v>
                </c:pt>
                <c:pt idx="4456">
                  <c:v>0.29816434699398597</c:v>
                </c:pt>
                <c:pt idx="4457">
                  <c:v>0.29802646274505701</c:v>
                </c:pt>
                <c:pt idx="4458">
                  <c:v>0.29788857849612432</c:v>
                </c:pt>
                <c:pt idx="4459">
                  <c:v>0.29775069424719308</c:v>
                </c:pt>
                <c:pt idx="4460">
                  <c:v>0.29740598362486925</c:v>
                </c:pt>
                <c:pt idx="4461">
                  <c:v>0.29726809937593701</c:v>
                </c:pt>
                <c:pt idx="4462">
                  <c:v>0.29713021512700538</c:v>
                </c:pt>
                <c:pt idx="4463">
                  <c:v>0.29699233087807497</c:v>
                </c:pt>
                <c:pt idx="4464">
                  <c:v>0.29685444662914501</c:v>
                </c:pt>
                <c:pt idx="4465">
                  <c:v>0.29671656238021454</c:v>
                </c:pt>
                <c:pt idx="4466">
                  <c:v>0.29657867813128325</c:v>
                </c:pt>
                <c:pt idx="4467">
                  <c:v>0.296440793882354</c:v>
                </c:pt>
                <c:pt idx="4468">
                  <c:v>0.29630290963342254</c:v>
                </c:pt>
                <c:pt idx="4469">
                  <c:v>0.29595819901109438</c:v>
                </c:pt>
                <c:pt idx="4470">
                  <c:v>0.29582031476216541</c:v>
                </c:pt>
                <c:pt idx="4471">
                  <c:v>0.29568243051323301</c:v>
                </c:pt>
                <c:pt idx="4472">
                  <c:v>0.29554454626430232</c:v>
                </c:pt>
                <c:pt idx="4473">
                  <c:v>0.29540666201537213</c:v>
                </c:pt>
                <c:pt idx="4474">
                  <c:v>0.29526877776644295</c:v>
                </c:pt>
                <c:pt idx="4475">
                  <c:v>0.29513089351750998</c:v>
                </c:pt>
                <c:pt idx="4476">
                  <c:v>0.29499300926857902</c:v>
                </c:pt>
                <c:pt idx="4477">
                  <c:v>0.29451041439732301</c:v>
                </c:pt>
                <c:pt idx="4478">
                  <c:v>0.29437253014839132</c:v>
                </c:pt>
                <c:pt idx="4479">
                  <c:v>0.29423464589946113</c:v>
                </c:pt>
                <c:pt idx="4480">
                  <c:v>0.29409676165053095</c:v>
                </c:pt>
                <c:pt idx="4481">
                  <c:v>0.29395887740159898</c:v>
                </c:pt>
                <c:pt idx="4482">
                  <c:v>0.29382099315267085</c:v>
                </c:pt>
                <c:pt idx="4483">
                  <c:v>0.293683108903738</c:v>
                </c:pt>
                <c:pt idx="4484">
                  <c:v>0.29354522465480698</c:v>
                </c:pt>
                <c:pt idx="4485">
                  <c:v>0.29320051403248032</c:v>
                </c:pt>
                <c:pt idx="4486">
                  <c:v>0.29306262978355013</c:v>
                </c:pt>
                <c:pt idx="4487">
                  <c:v>0.29292474553462078</c:v>
                </c:pt>
                <c:pt idx="4488">
                  <c:v>0.29278686128569059</c:v>
                </c:pt>
                <c:pt idx="4489">
                  <c:v>0.29264897703675813</c:v>
                </c:pt>
                <c:pt idx="4490">
                  <c:v>0.29251109278782789</c:v>
                </c:pt>
                <c:pt idx="4491">
                  <c:v>0.29237320853889598</c:v>
                </c:pt>
                <c:pt idx="4492">
                  <c:v>0.29223532428996501</c:v>
                </c:pt>
                <c:pt idx="4493">
                  <c:v>0.292097440041033</c:v>
                </c:pt>
                <c:pt idx="4494">
                  <c:v>0.291752729418708</c:v>
                </c:pt>
                <c:pt idx="4495">
                  <c:v>0.29161484516977848</c:v>
                </c:pt>
                <c:pt idx="4496">
                  <c:v>0.29147696092084868</c:v>
                </c:pt>
                <c:pt idx="4497">
                  <c:v>0.291339076671916</c:v>
                </c:pt>
                <c:pt idx="4498">
                  <c:v>0.29120119242298476</c:v>
                </c:pt>
                <c:pt idx="4499">
                  <c:v>0.29106330817405507</c:v>
                </c:pt>
                <c:pt idx="4500">
                  <c:v>0.29092542392512438</c:v>
                </c:pt>
                <c:pt idx="4501">
                  <c:v>0.29078753967619275</c:v>
                </c:pt>
                <c:pt idx="4502">
                  <c:v>0.29044282905386737</c:v>
                </c:pt>
                <c:pt idx="4503">
                  <c:v>0.29030494480493613</c:v>
                </c:pt>
                <c:pt idx="4504">
                  <c:v>0.290167060556005</c:v>
                </c:pt>
                <c:pt idx="4505">
                  <c:v>0.29002917630707536</c:v>
                </c:pt>
                <c:pt idx="4506">
                  <c:v>0.28989129205814301</c:v>
                </c:pt>
                <c:pt idx="4507">
                  <c:v>0.28975340780921238</c:v>
                </c:pt>
                <c:pt idx="4508">
                  <c:v>0.28961552356028197</c:v>
                </c:pt>
                <c:pt idx="4509">
                  <c:v>0.28947763931135201</c:v>
                </c:pt>
                <c:pt idx="4510">
                  <c:v>0.28933975506242032</c:v>
                </c:pt>
                <c:pt idx="4511">
                  <c:v>0.28899504444009211</c:v>
                </c:pt>
                <c:pt idx="4512">
                  <c:v>0.28885716019116298</c:v>
                </c:pt>
                <c:pt idx="4513">
                  <c:v>0.28871927594223301</c:v>
                </c:pt>
                <c:pt idx="4514">
                  <c:v>0.28858139169330138</c:v>
                </c:pt>
                <c:pt idx="4515">
                  <c:v>0.28844350744437097</c:v>
                </c:pt>
                <c:pt idx="4516">
                  <c:v>0.28830562319544201</c:v>
                </c:pt>
                <c:pt idx="4517">
                  <c:v>0.28816773894650899</c:v>
                </c:pt>
                <c:pt idx="4518">
                  <c:v>0.28802985469757902</c:v>
                </c:pt>
                <c:pt idx="4519">
                  <c:v>0.28754725982632079</c:v>
                </c:pt>
                <c:pt idx="4520">
                  <c:v>0.28740937557739032</c:v>
                </c:pt>
                <c:pt idx="4521">
                  <c:v>0.28727149132846141</c:v>
                </c:pt>
                <c:pt idx="4522">
                  <c:v>0.28713360707952901</c:v>
                </c:pt>
                <c:pt idx="4523">
                  <c:v>0.28699572283059799</c:v>
                </c:pt>
                <c:pt idx="4524">
                  <c:v>0.28685783858166802</c:v>
                </c:pt>
                <c:pt idx="4525">
                  <c:v>0.286719954332737</c:v>
                </c:pt>
                <c:pt idx="4526">
                  <c:v>0.28658207008380754</c:v>
                </c:pt>
                <c:pt idx="4527">
                  <c:v>0.28623735946147799</c:v>
                </c:pt>
                <c:pt idx="4528">
                  <c:v>0.28609947521255041</c:v>
                </c:pt>
                <c:pt idx="4529">
                  <c:v>0.28596159096361901</c:v>
                </c:pt>
                <c:pt idx="4530">
                  <c:v>0.28582370671468854</c:v>
                </c:pt>
                <c:pt idx="4531">
                  <c:v>0.28568582246575602</c:v>
                </c:pt>
                <c:pt idx="4532">
                  <c:v>0.285547938216826</c:v>
                </c:pt>
                <c:pt idx="4533">
                  <c:v>0.28541005396789654</c:v>
                </c:pt>
                <c:pt idx="4534">
                  <c:v>0.28527216971896513</c:v>
                </c:pt>
                <c:pt idx="4535">
                  <c:v>0.285134285470034</c:v>
                </c:pt>
                <c:pt idx="4536">
                  <c:v>0.284789574847708</c:v>
                </c:pt>
                <c:pt idx="4537">
                  <c:v>0.28465169059877599</c:v>
                </c:pt>
                <c:pt idx="4538">
                  <c:v>0.28451380634984802</c:v>
                </c:pt>
                <c:pt idx="4539">
                  <c:v>0.28437592210091589</c:v>
                </c:pt>
                <c:pt idx="4540">
                  <c:v>0.28423803785198393</c:v>
                </c:pt>
                <c:pt idx="4541">
                  <c:v>0.28410015360305302</c:v>
                </c:pt>
                <c:pt idx="4542">
                  <c:v>0.28396226935412477</c:v>
                </c:pt>
                <c:pt idx="4543">
                  <c:v>0.28382438510519337</c:v>
                </c:pt>
                <c:pt idx="4544">
                  <c:v>0.28347967448286654</c:v>
                </c:pt>
                <c:pt idx="4545">
                  <c:v>0.28334179023393402</c:v>
                </c:pt>
                <c:pt idx="4546">
                  <c:v>0.28320390598500489</c:v>
                </c:pt>
                <c:pt idx="4547">
                  <c:v>0.28306602173607298</c:v>
                </c:pt>
                <c:pt idx="4548">
                  <c:v>0.28292813748714313</c:v>
                </c:pt>
                <c:pt idx="4549">
                  <c:v>0.282790253238212</c:v>
                </c:pt>
                <c:pt idx="4550">
                  <c:v>0.28265236898928237</c:v>
                </c:pt>
                <c:pt idx="4551">
                  <c:v>0.28251448474035101</c:v>
                </c:pt>
                <c:pt idx="4552">
                  <c:v>0.28237660049142038</c:v>
                </c:pt>
                <c:pt idx="4553">
                  <c:v>0.28203188986909389</c:v>
                </c:pt>
                <c:pt idx="4554">
                  <c:v>0.28189400562016198</c:v>
                </c:pt>
                <c:pt idx="4555">
                  <c:v>0.28175612137123102</c:v>
                </c:pt>
                <c:pt idx="4556">
                  <c:v>0.28161823712230138</c:v>
                </c:pt>
                <c:pt idx="4557">
                  <c:v>0.28148035287336998</c:v>
                </c:pt>
                <c:pt idx="4558">
                  <c:v>0.28134246862444001</c:v>
                </c:pt>
                <c:pt idx="4559">
                  <c:v>0.28120458437550938</c:v>
                </c:pt>
                <c:pt idx="4560">
                  <c:v>0.28106670012657797</c:v>
                </c:pt>
                <c:pt idx="4561">
                  <c:v>0.28072198950425237</c:v>
                </c:pt>
                <c:pt idx="4562">
                  <c:v>0.28058410525532113</c:v>
                </c:pt>
                <c:pt idx="4563">
                  <c:v>0.28044622100639</c:v>
                </c:pt>
                <c:pt idx="4564">
                  <c:v>0.28030833675746036</c:v>
                </c:pt>
                <c:pt idx="4565">
                  <c:v>0.28017045250852779</c:v>
                </c:pt>
                <c:pt idx="4566">
                  <c:v>0.28003256825959832</c:v>
                </c:pt>
                <c:pt idx="4567">
                  <c:v>0.27989468401066842</c:v>
                </c:pt>
                <c:pt idx="4568">
                  <c:v>0.27975679976173601</c:v>
                </c:pt>
                <c:pt idx="4569">
                  <c:v>0.27961891551280754</c:v>
                </c:pt>
                <c:pt idx="4570">
                  <c:v>0.27927420489047938</c:v>
                </c:pt>
                <c:pt idx="4571">
                  <c:v>0.27913632064154775</c:v>
                </c:pt>
                <c:pt idx="4572">
                  <c:v>0.27899843639261801</c:v>
                </c:pt>
                <c:pt idx="4573">
                  <c:v>0.27886055214368732</c:v>
                </c:pt>
                <c:pt idx="4574">
                  <c:v>0.27872266789475808</c:v>
                </c:pt>
                <c:pt idx="4575">
                  <c:v>0.27858478364582701</c:v>
                </c:pt>
                <c:pt idx="4576">
                  <c:v>0.27844689939689554</c:v>
                </c:pt>
                <c:pt idx="4577">
                  <c:v>0.27830901514796513</c:v>
                </c:pt>
                <c:pt idx="4578">
                  <c:v>0.27782642027670701</c:v>
                </c:pt>
                <c:pt idx="4579">
                  <c:v>0.27768853602777532</c:v>
                </c:pt>
                <c:pt idx="4580">
                  <c:v>0.27755065177884636</c:v>
                </c:pt>
                <c:pt idx="4581">
                  <c:v>0.277412767529916</c:v>
                </c:pt>
                <c:pt idx="4582">
                  <c:v>0.27727488328098454</c:v>
                </c:pt>
                <c:pt idx="4583">
                  <c:v>0.27713699903205413</c:v>
                </c:pt>
                <c:pt idx="4584">
                  <c:v>0.27699911478312123</c:v>
                </c:pt>
                <c:pt idx="4585">
                  <c:v>0.27686123053419093</c:v>
                </c:pt>
                <c:pt idx="4586">
                  <c:v>0.27651651991186554</c:v>
                </c:pt>
                <c:pt idx="4587">
                  <c:v>0.27637863566293513</c:v>
                </c:pt>
                <c:pt idx="4588">
                  <c:v>0.27624075141400301</c:v>
                </c:pt>
                <c:pt idx="4589">
                  <c:v>0.27610286716507354</c:v>
                </c:pt>
                <c:pt idx="4590">
                  <c:v>0.27596498291614313</c:v>
                </c:pt>
                <c:pt idx="4591">
                  <c:v>0.27582709866721189</c:v>
                </c:pt>
                <c:pt idx="4592">
                  <c:v>0.27568921441827993</c:v>
                </c:pt>
                <c:pt idx="4593">
                  <c:v>0.27555133016935002</c:v>
                </c:pt>
                <c:pt idx="4594">
                  <c:v>0.27541344592041989</c:v>
                </c:pt>
                <c:pt idx="4595">
                  <c:v>0.275068735298093</c:v>
                </c:pt>
                <c:pt idx="4596">
                  <c:v>0.27493085104916098</c:v>
                </c:pt>
                <c:pt idx="4597">
                  <c:v>0.27479296680023102</c:v>
                </c:pt>
                <c:pt idx="4598">
                  <c:v>0.27465508255129911</c:v>
                </c:pt>
                <c:pt idx="4599">
                  <c:v>0.27451719830236898</c:v>
                </c:pt>
                <c:pt idx="4600">
                  <c:v>0.27437931405343802</c:v>
                </c:pt>
                <c:pt idx="4601">
                  <c:v>0.274241429804508</c:v>
                </c:pt>
                <c:pt idx="4602">
                  <c:v>0.27410354555557676</c:v>
                </c:pt>
                <c:pt idx="4603">
                  <c:v>0.27375883493324998</c:v>
                </c:pt>
                <c:pt idx="4604">
                  <c:v>0.27362095068432002</c:v>
                </c:pt>
                <c:pt idx="4605">
                  <c:v>0.273483066435389</c:v>
                </c:pt>
                <c:pt idx="4606">
                  <c:v>0.27334518218645798</c:v>
                </c:pt>
                <c:pt idx="4607">
                  <c:v>0.27320729793752802</c:v>
                </c:pt>
                <c:pt idx="4608">
                  <c:v>0.273069413688597</c:v>
                </c:pt>
                <c:pt idx="4609">
                  <c:v>0.27293152943966598</c:v>
                </c:pt>
                <c:pt idx="4610">
                  <c:v>0.27279364519073479</c:v>
                </c:pt>
                <c:pt idx="4611">
                  <c:v>0.27265576094180538</c:v>
                </c:pt>
                <c:pt idx="4612">
                  <c:v>0.27231105031947889</c:v>
                </c:pt>
                <c:pt idx="4613">
                  <c:v>0.27217316607054698</c:v>
                </c:pt>
                <c:pt idx="4614">
                  <c:v>0.27203528182161602</c:v>
                </c:pt>
                <c:pt idx="4615">
                  <c:v>0.27189739757268638</c:v>
                </c:pt>
                <c:pt idx="4616">
                  <c:v>0.27175951332375498</c:v>
                </c:pt>
                <c:pt idx="4617">
                  <c:v>0.27162162907482501</c:v>
                </c:pt>
                <c:pt idx="4618">
                  <c:v>0.27148374482589432</c:v>
                </c:pt>
                <c:pt idx="4619">
                  <c:v>0.27134586057696308</c:v>
                </c:pt>
                <c:pt idx="4620">
                  <c:v>0.27086326570570607</c:v>
                </c:pt>
                <c:pt idx="4621">
                  <c:v>0.27072538145677499</c:v>
                </c:pt>
                <c:pt idx="4622">
                  <c:v>0.27058749720784608</c:v>
                </c:pt>
                <c:pt idx="4623">
                  <c:v>0.27044961295891301</c:v>
                </c:pt>
                <c:pt idx="4624">
                  <c:v>0.27031172870998332</c:v>
                </c:pt>
                <c:pt idx="4625">
                  <c:v>0.27017384446105203</c:v>
                </c:pt>
                <c:pt idx="4626">
                  <c:v>0.27003596021212101</c:v>
                </c:pt>
                <c:pt idx="4627">
                  <c:v>0.26989807596319132</c:v>
                </c:pt>
                <c:pt idx="4628">
                  <c:v>0.26955336534086566</c:v>
                </c:pt>
                <c:pt idx="4629">
                  <c:v>0.26941548109193297</c:v>
                </c:pt>
                <c:pt idx="4630">
                  <c:v>0.26927759684300201</c:v>
                </c:pt>
                <c:pt idx="4631">
                  <c:v>0.26913971259407199</c:v>
                </c:pt>
                <c:pt idx="4632">
                  <c:v>0.26900182834514108</c:v>
                </c:pt>
                <c:pt idx="4633">
                  <c:v>0.26886394409621001</c:v>
                </c:pt>
                <c:pt idx="4634">
                  <c:v>0.26872605984728032</c:v>
                </c:pt>
                <c:pt idx="4635">
                  <c:v>0.26858817559835013</c:v>
                </c:pt>
                <c:pt idx="4636">
                  <c:v>0.26810558072709101</c:v>
                </c:pt>
                <c:pt idx="4637">
                  <c:v>0.26796769647816099</c:v>
                </c:pt>
                <c:pt idx="4638">
                  <c:v>0.26782981222923113</c:v>
                </c:pt>
                <c:pt idx="4639">
                  <c:v>0.267691927980299</c:v>
                </c:pt>
                <c:pt idx="4640">
                  <c:v>0.26755404373136893</c:v>
                </c:pt>
                <c:pt idx="4641">
                  <c:v>0.26741615948243802</c:v>
                </c:pt>
                <c:pt idx="4642">
                  <c:v>0.26727827523350789</c:v>
                </c:pt>
                <c:pt idx="4643">
                  <c:v>0.26714039098457598</c:v>
                </c:pt>
                <c:pt idx="4644">
                  <c:v>0.26679568036225032</c:v>
                </c:pt>
                <c:pt idx="4645">
                  <c:v>0.26665779611331875</c:v>
                </c:pt>
                <c:pt idx="4646">
                  <c:v>0.266519911864389</c:v>
                </c:pt>
                <c:pt idx="4647">
                  <c:v>0.26638202761545854</c:v>
                </c:pt>
                <c:pt idx="4648">
                  <c:v>0.26624414336652674</c:v>
                </c:pt>
                <c:pt idx="4649">
                  <c:v>0.266106259117596</c:v>
                </c:pt>
                <c:pt idx="4650">
                  <c:v>0.26596837486866637</c:v>
                </c:pt>
                <c:pt idx="4651">
                  <c:v>0.26583049061973502</c:v>
                </c:pt>
                <c:pt idx="4652">
                  <c:v>0.26569260637080488</c:v>
                </c:pt>
                <c:pt idx="4653">
                  <c:v>0.26534789574847789</c:v>
                </c:pt>
                <c:pt idx="4654">
                  <c:v>0.26521001149954598</c:v>
                </c:pt>
                <c:pt idx="4655">
                  <c:v>0.26507212725061713</c:v>
                </c:pt>
                <c:pt idx="4656">
                  <c:v>0.264934243001685</c:v>
                </c:pt>
                <c:pt idx="4657">
                  <c:v>0.26479635875275376</c:v>
                </c:pt>
                <c:pt idx="4658">
                  <c:v>0.26465847450382401</c:v>
                </c:pt>
                <c:pt idx="4659">
                  <c:v>0.26452059025489466</c:v>
                </c:pt>
                <c:pt idx="4660">
                  <c:v>0.26438270600596336</c:v>
                </c:pt>
                <c:pt idx="4661">
                  <c:v>0.26403799538363498</c:v>
                </c:pt>
                <c:pt idx="4662">
                  <c:v>0.26390011113470613</c:v>
                </c:pt>
                <c:pt idx="4663">
                  <c:v>0.263762226885774</c:v>
                </c:pt>
                <c:pt idx="4664">
                  <c:v>0.26362434263684298</c:v>
                </c:pt>
                <c:pt idx="4665">
                  <c:v>0.26348645838791407</c:v>
                </c:pt>
                <c:pt idx="4666">
                  <c:v>0.26334857413898238</c:v>
                </c:pt>
                <c:pt idx="4667">
                  <c:v>0.26321068989005236</c:v>
                </c:pt>
                <c:pt idx="4668">
                  <c:v>0.26307280564112001</c:v>
                </c:pt>
                <c:pt idx="4669">
                  <c:v>0.26293492139219032</c:v>
                </c:pt>
                <c:pt idx="4670">
                  <c:v>0.26259021076986389</c:v>
                </c:pt>
                <c:pt idx="4671">
                  <c:v>0.26245232652093176</c:v>
                </c:pt>
                <c:pt idx="4672">
                  <c:v>0.26231444227200301</c:v>
                </c:pt>
                <c:pt idx="4673">
                  <c:v>0.26217655802307099</c:v>
                </c:pt>
                <c:pt idx="4674">
                  <c:v>0.26203867377413997</c:v>
                </c:pt>
                <c:pt idx="4675">
                  <c:v>0.26190078952521101</c:v>
                </c:pt>
                <c:pt idx="4676">
                  <c:v>0.26176290527627932</c:v>
                </c:pt>
                <c:pt idx="4677">
                  <c:v>0.26162502102734808</c:v>
                </c:pt>
                <c:pt idx="4678">
                  <c:v>0.26114242615609079</c:v>
                </c:pt>
                <c:pt idx="4679">
                  <c:v>0.26100454190716038</c:v>
                </c:pt>
                <c:pt idx="4680">
                  <c:v>0.26086665765822897</c:v>
                </c:pt>
                <c:pt idx="4681">
                  <c:v>0.26072877340929901</c:v>
                </c:pt>
                <c:pt idx="4682">
                  <c:v>0.26059088916036832</c:v>
                </c:pt>
                <c:pt idx="4683">
                  <c:v>0.26045300491143675</c:v>
                </c:pt>
                <c:pt idx="4684">
                  <c:v>0.26031512066250601</c:v>
                </c:pt>
                <c:pt idx="4685">
                  <c:v>0.26017723641357499</c:v>
                </c:pt>
                <c:pt idx="4686">
                  <c:v>0.25983252579124932</c:v>
                </c:pt>
                <c:pt idx="4687">
                  <c:v>0.25969464154231803</c:v>
                </c:pt>
                <c:pt idx="4688">
                  <c:v>0.25955675729338701</c:v>
                </c:pt>
                <c:pt idx="4689">
                  <c:v>0.2594188730444596</c:v>
                </c:pt>
                <c:pt idx="4690">
                  <c:v>0.25928098879552602</c:v>
                </c:pt>
                <c:pt idx="4691">
                  <c:v>0.25914310454659334</c:v>
                </c:pt>
                <c:pt idx="4692">
                  <c:v>0.25900522029766498</c:v>
                </c:pt>
                <c:pt idx="4693">
                  <c:v>0.25886733604873374</c:v>
                </c:pt>
                <c:pt idx="4694">
                  <c:v>0.25838474117747801</c:v>
                </c:pt>
                <c:pt idx="4695">
                  <c:v>0.25824685692854599</c:v>
                </c:pt>
                <c:pt idx="4696">
                  <c:v>0.25810897267961613</c:v>
                </c:pt>
                <c:pt idx="4697">
                  <c:v>0.257971088430684</c:v>
                </c:pt>
                <c:pt idx="4698">
                  <c:v>0.25783320418175393</c:v>
                </c:pt>
                <c:pt idx="4699">
                  <c:v>0.25769531993282302</c:v>
                </c:pt>
                <c:pt idx="4700">
                  <c:v>0.257557435683892</c:v>
                </c:pt>
                <c:pt idx="4701">
                  <c:v>0.25741955143496198</c:v>
                </c:pt>
                <c:pt idx="4702">
                  <c:v>0.25707484081263532</c:v>
                </c:pt>
                <c:pt idx="4703">
                  <c:v>0.25693695656370374</c:v>
                </c:pt>
                <c:pt idx="4704">
                  <c:v>0.256799072314773</c:v>
                </c:pt>
                <c:pt idx="4705">
                  <c:v>0.25666118806584298</c:v>
                </c:pt>
                <c:pt idx="4706">
                  <c:v>0.25652330381691202</c:v>
                </c:pt>
                <c:pt idx="4707">
                  <c:v>0.25638541956798189</c:v>
                </c:pt>
                <c:pt idx="4708">
                  <c:v>0.25624753531905098</c:v>
                </c:pt>
                <c:pt idx="4709">
                  <c:v>0.25610965107011979</c:v>
                </c:pt>
                <c:pt idx="4710">
                  <c:v>0.255971766821189</c:v>
                </c:pt>
                <c:pt idx="4711">
                  <c:v>0.255627056198862</c:v>
                </c:pt>
                <c:pt idx="4712">
                  <c:v>0.25548917194993348</c:v>
                </c:pt>
                <c:pt idx="4713">
                  <c:v>0.25535128770100102</c:v>
                </c:pt>
                <c:pt idx="4714">
                  <c:v>0.25521340345207</c:v>
                </c:pt>
                <c:pt idx="4715">
                  <c:v>0.25507551920313876</c:v>
                </c:pt>
                <c:pt idx="4716">
                  <c:v>0.25493763495420901</c:v>
                </c:pt>
                <c:pt idx="4717">
                  <c:v>0.25479975070527699</c:v>
                </c:pt>
                <c:pt idx="4718">
                  <c:v>0.25466186645634675</c:v>
                </c:pt>
                <c:pt idx="4719">
                  <c:v>0.25417927158509002</c:v>
                </c:pt>
                <c:pt idx="4720">
                  <c:v>0.254041387336159</c:v>
                </c:pt>
                <c:pt idx="4721">
                  <c:v>0.25390350308722798</c:v>
                </c:pt>
                <c:pt idx="4722">
                  <c:v>0.25376561883829779</c:v>
                </c:pt>
                <c:pt idx="4723">
                  <c:v>0.25362773458936699</c:v>
                </c:pt>
                <c:pt idx="4724">
                  <c:v>0.25348985034043597</c:v>
                </c:pt>
                <c:pt idx="4725">
                  <c:v>0.25335196609150601</c:v>
                </c:pt>
                <c:pt idx="4726">
                  <c:v>0.25321408184257532</c:v>
                </c:pt>
                <c:pt idx="4727">
                  <c:v>0.25286937122024966</c:v>
                </c:pt>
                <c:pt idx="4728">
                  <c:v>0.25273148697131576</c:v>
                </c:pt>
                <c:pt idx="4729">
                  <c:v>0.25259360272238679</c:v>
                </c:pt>
                <c:pt idx="4730">
                  <c:v>0.25245571847345599</c:v>
                </c:pt>
                <c:pt idx="4731">
                  <c:v>0.25231783422452497</c:v>
                </c:pt>
                <c:pt idx="4732">
                  <c:v>0.25217994997559501</c:v>
                </c:pt>
                <c:pt idx="4733">
                  <c:v>0.25204206572666432</c:v>
                </c:pt>
                <c:pt idx="4734">
                  <c:v>0.25190418147773302</c:v>
                </c:pt>
                <c:pt idx="4735">
                  <c:v>0.25142158660647601</c:v>
                </c:pt>
                <c:pt idx="4736">
                  <c:v>0.25128370235754532</c:v>
                </c:pt>
                <c:pt idx="4737">
                  <c:v>0.25114581810861403</c:v>
                </c:pt>
                <c:pt idx="4738">
                  <c:v>0.25100793385968501</c:v>
                </c:pt>
                <c:pt idx="4739">
                  <c:v>0.25087004961075332</c:v>
                </c:pt>
                <c:pt idx="4740">
                  <c:v>0.25073216536182202</c:v>
                </c:pt>
                <c:pt idx="4741">
                  <c:v>0.250594281112893</c:v>
                </c:pt>
                <c:pt idx="4742">
                  <c:v>0.25045639686396098</c:v>
                </c:pt>
                <c:pt idx="4743">
                  <c:v>0.25011168624163399</c:v>
                </c:pt>
                <c:pt idx="4744">
                  <c:v>0.24997380199270341</c:v>
                </c:pt>
                <c:pt idx="4745">
                  <c:v>0.24983591774377201</c:v>
                </c:pt>
                <c:pt idx="4746">
                  <c:v>0.24969803349484257</c:v>
                </c:pt>
                <c:pt idx="4747">
                  <c:v>0.24956014924591099</c:v>
                </c:pt>
                <c:pt idx="4748">
                  <c:v>0.24942226499698048</c:v>
                </c:pt>
                <c:pt idx="4749">
                  <c:v>0.24928438074805062</c:v>
                </c:pt>
                <c:pt idx="4750">
                  <c:v>0.24914649649911974</c:v>
                </c:pt>
                <c:pt idx="4751">
                  <c:v>0.249008612250188</c:v>
                </c:pt>
                <c:pt idx="4752">
                  <c:v>0.24866390162786153</c:v>
                </c:pt>
                <c:pt idx="4753">
                  <c:v>0.24852601737893101</c:v>
                </c:pt>
                <c:pt idx="4754">
                  <c:v>0.24838813313000077</c:v>
                </c:pt>
                <c:pt idx="4755">
                  <c:v>0.24825024888106992</c:v>
                </c:pt>
                <c:pt idx="4756">
                  <c:v>0.24811236463213959</c:v>
                </c:pt>
                <c:pt idx="4757">
                  <c:v>0.24797448038320874</c:v>
                </c:pt>
                <c:pt idx="4758">
                  <c:v>0.24783659613427741</c:v>
                </c:pt>
                <c:pt idx="4759">
                  <c:v>0.24769871188534753</c:v>
                </c:pt>
                <c:pt idx="4760">
                  <c:v>0.24735400126302001</c:v>
                </c:pt>
                <c:pt idx="4761">
                  <c:v>0.24721611701408899</c:v>
                </c:pt>
                <c:pt idx="4762">
                  <c:v>0.24707823276515847</c:v>
                </c:pt>
                <c:pt idx="4763">
                  <c:v>0.24694034851622948</c:v>
                </c:pt>
                <c:pt idx="4764">
                  <c:v>0.24680246426729774</c:v>
                </c:pt>
                <c:pt idx="4765">
                  <c:v>0.24666458001836641</c:v>
                </c:pt>
                <c:pt idx="4766">
                  <c:v>0.24652669576943653</c:v>
                </c:pt>
                <c:pt idx="4767">
                  <c:v>0.24638881152050501</c:v>
                </c:pt>
                <c:pt idx="4768">
                  <c:v>0.24625092727157397</c:v>
                </c:pt>
                <c:pt idx="4769">
                  <c:v>0.24590621664924744</c:v>
                </c:pt>
                <c:pt idx="4770">
                  <c:v>0.24576833240031801</c:v>
                </c:pt>
                <c:pt idx="4771">
                  <c:v>0.24563044815138674</c:v>
                </c:pt>
                <c:pt idx="4772">
                  <c:v>0.24549256390245541</c:v>
                </c:pt>
                <c:pt idx="4773">
                  <c:v>0.24535467965352487</c:v>
                </c:pt>
                <c:pt idx="4774">
                  <c:v>0.24521679540459462</c:v>
                </c:pt>
                <c:pt idx="4775">
                  <c:v>0.24507891115566299</c:v>
                </c:pt>
                <c:pt idx="4776">
                  <c:v>0.24494102690673344</c:v>
                </c:pt>
                <c:pt idx="4777">
                  <c:v>0.24445843203547604</c:v>
                </c:pt>
                <c:pt idx="4778">
                  <c:v>0.244320547786544</c:v>
                </c:pt>
                <c:pt idx="4779">
                  <c:v>0.244182663537613</c:v>
                </c:pt>
                <c:pt idx="4780">
                  <c:v>0.24404477928868287</c:v>
                </c:pt>
                <c:pt idx="4781">
                  <c:v>0.24390689503975199</c:v>
                </c:pt>
                <c:pt idx="4782">
                  <c:v>0.24376901079082192</c:v>
                </c:pt>
                <c:pt idx="4783">
                  <c:v>0.24363112654189154</c:v>
                </c:pt>
                <c:pt idx="4784">
                  <c:v>0.2434932422929611</c:v>
                </c:pt>
                <c:pt idx="4785">
                  <c:v>0.24314853167063299</c:v>
                </c:pt>
                <c:pt idx="4786">
                  <c:v>0.24301064742170247</c:v>
                </c:pt>
                <c:pt idx="4787">
                  <c:v>0.24287276317277201</c:v>
                </c:pt>
                <c:pt idx="4788">
                  <c:v>0.24273487892384088</c:v>
                </c:pt>
                <c:pt idx="4789">
                  <c:v>0.24259699467491044</c:v>
                </c:pt>
                <c:pt idx="4790">
                  <c:v>0.24245911042598053</c:v>
                </c:pt>
                <c:pt idx="4791">
                  <c:v>0.24232122617704899</c:v>
                </c:pt>
                <c:pt idx="4792">
                  <c:v>0.242183341928118</c:v>
                </c:pt>
                <c:pt idx="4793">
                  <c:v>0.24170074705686154</c:v>
                </c:pt>
                <c:pt idx="4794">
                  <c:v>0.24156286280793074</c:v>
                </c:pt>
                <c:pt idx="4795">
                  <c:v>0.24142497855899941</c:v>
                </c:pt>
                <c:pt idx="4796">
                  <c:v>0.24128709431006953</c:v>
                </c:pt>
                <c:pt idx="4797">
                  <c:v>0.24114921006113857</c:v>
                </c:pt>
                <c:pt idx="4798">
                  <c:v>0.24101132581220777</c:v>
                </c:pt>
                <c:pt idx="4799">
                  <c:v>0.24087344156327747</c:v>
                </c:pt>
                <c:pt idx="4800">
                  <c:v>0.24073555731434601</c:v>
                </c:pt>
                <c:pt idx="4801">
                  <c:v>0.24039084669201899</c:v>
                </c:pt>
                <c:pt idx="4802">
                  <c:v>0.240252962443088</c:v>
                </c:pt>
                <c:pt idx="4803">
                  <c:v>0.240115078194158</c:v>
                </c:pt>
                <c:pt idx="4804">
                  <c:v>0.23997719394522762</c:v>
                </c:pt>
                <c:pt idx="4805">
                  <c:v>0.23983930969629677</c:v>
                </c:pt>
                <c:pt idx="4806">
                  <c:v>0.23970142544736692</c:v>
                </c:pt>
                <c:pt idx="4807">
                  <c:v>0.23956354119843554</c:v>
                </c:pt>
                <c:pt idx="4808">
                  <c:v>0.23942565694950388</c:v>
                </c:pt>
                <c:pt idx="4809">
                  <c:v>0.239287772700574</c:v>
                </c:pt>
                <c:pt idx="4810">
                  <c:v>0.23894306207824748</c:v>
                </c:pt>
                <c:pt idx="4811">
                  <c:v>0.23880517782931601</c:v>
                </c:pt>
                <c:pt idx="4812">
                  <c:v>0.23866729358038574</c:v>
                </c:pt>
                <c:pt idx="4813">
                  <c:v>0.23852940933145447</c:v>
                </c:pt>
                <c:pt idx="4814">
                  <c:v>0.23839152508252401</c:v>
                </c:pt>
                <c:pt idx="4815">
                  <c:v>0.23825364083359299</c:v>
                </c:pt>
                <c:pt idx="4816">
                  <c:v>0.23811575658466241</c:v>
                </c:pt>
                <c:pt idx="4817">
                  <c:v>0.237977872335732</c:v>
                </c:pt>
                <c:pt idx="4818">
                  <c:v>0.23749527746447474</c:v>
                </c:pt>
                <c:pt idx="4819">
                  <c:v>0.237357393215543</c:v>
                </c:pt>
                <c:pt idx="4820">
                  <c:v>0.23721950896661301</c:v>
                </c:pt>
                <c:pt idx="4821">
                  <c:v>0.23708162471768188</c:v>
                </c:pt>
                <c:pt idx="4822">
                  <c:v>0.23694374046875141</c:v>
                </c:pt>
                <c:pt idx="4823">
                  <c:v>0.236805856219821</c:v>
                </c:pt>
                <c:pt idx="4824">
                  <c:v>0.23666797197089001</c:v>
                </c:pt>
                <c:pt idx="4825">
                  <c:v>0.23653008772195899</c:v>
                </c:pt>
                <c:pt idx="4826">
                  <c:v>0.236185377099632</c:v>
                </c:pt>
                <c:pt idx="4827">
                  <c:v>0.23604749285070301</c:v>
                </c:pt>
                <c:pt idx="4828">
                  <c:v>0.23590960860177099</c:v>
                </c:pt>
                <c:pt idx="4829">
                  <c:v>0.23577172435284</c:v>
                </c:pt>
                <c:pt idx="4830">
                  <c:v>0.23563384010391</c:v>
                </c:pt>
                <c:pt idx="4831">
                  <c:v>0.23549595585497962</c:v>
                </c:pt>
                <c:pt idx="4832">
                  <c:v>0.23535807160604788</c:v>
                </c:pt>
                <c:pt idx="4833">
                  <c:v>0.23522018735711844</c:v>
                </c:pt>
                <c:pt idx="4834">
                  <c:v>0.23473759248586062</c:v>
                </c:pt>
                <c:pt idx="4835">
                  <c:v>0.23459970823692899</c:v>
                </c:pt>
                <c:pt idx="4836">
                  <c:v>0.23446182398799947</c:v>
                </c:pt>
                <c:pt idx="4837">
                  <c:v>0.23432393973906801</c:v>
                </c:pt>
                <c:pt idx="4838">
                  <c:v>0.23418605549013699</c:v>
                </c:pt>
                <c:pt idx="4839">
                  <c:v>0.23404817124120741</c:v>
                </c:pt>
                <c:pt idx="4840">
                  <c:v>0.23391028699227701</c:v>
                </c:pt>
                <c:pt idx="4841">
                  <c:v>0.23377240274334499</c:v>
                </c:pt>
                <c:pt idx="4842">
                  <c:v>0.23342769212101799</c:v>
                </c:pt>
                <c:pt idx="4843">
                  <c:v>0.23328980787208844</c:v>
                </c:pt>
                <c:pt idx="4844">
                  <c:v>0.23315192362315623</c:v>
                </c:pt>
                <c:pt idx="4845">
                  <c:v>0.23301403937422674</c:v>
                </c:pt>
                <c:pt idx="4846">
                  <c:v>0.23287615512529541</c:v>
                </c:pt>
                <c:pt idx="4847">
                  <c:v>0.232738270876366</c:v>
                </c:pt>
                <c:pt idx="4848">
                  <c:v>0.23260038662743462</c:v>
                </c:pt>
                <c:pt idx="4849">
                  <c:v>0.23246250237850297</c:v>
                </c:pt>
                <c:pt idx="4850">
                  <c:v>0.23197990750724654</c:v>
                </c:pt>
                <c:pt idx="4851">
                  <c:v>0.23184202325831488</c:v>
                </c:pt>
                <c:pt idx="4852">
                  <c:v>0.23170413900938441</c:v>
                </c:pt>
                <c:pt idx="4853">
                  <c:v>0.23156625476045453</c:v>
                </c:pt>
                <c:pt idx="4854">
                  <c:v>0.23142837051152362</c:v>
                </c:pt>
                <c:pt idx="4855">
                  <c:v>0.23129048626259277</c:v>
                </c:pt>
                <c:pt idx="4856">
                  <c:v>0.23115260201366167</c:v>
                </c:pt>
                <c:pt idx="4857">
                  <c:v>0.23101471776473101</c:v>
                </c:pt>
                <c:pt idx="4858">
                  <c:v>0.23053212289347341</c:v>
                </c:pt>
                <c:pt idx="4859">
                  <c:v>0.230394238644543</c:v>
                </c:pt>
                <c:pt idx="4860">
                  <c:v>0.23025635439561201</c:v>
                </c:pt>
                <c:pt idx="4861">
                  <c:v>0.23011847014668099</c:v>
                </c:pt>
                <c:pt idx="4862">
                  <c:v>0.22998058589775144</c:v>
                </c:pt>
                <c:pt idx="4863">
                  <c:v>0.22984270164882004</c:v>
                </c:pt>
                <c:pt idx="4864">
                  <c:v>0.22970481739988888</c:v>
                </c:pt>
                <c:pt idx="4865">
                  <c:v>0.22956693315095941</c:v>
                </c:pt>
                <c:pt idx="4866">
                  <c:v>0.22922222252863203</c:v>
                </c:pt>
                <c:pt idx="4867">
                  <c:v>0.22908433827970104</c:v>
                </c:pt>
                <c:pt idx="4868">
                  <c:v>0.22894645403077074</c:v>
                </c:pt>
                <c:pt idx="4869">
                  <c:v>0.22880856978184003</c:v>
                </c:pt>
                <c:pt idx="4870">
                  <c:v>0.22867068553290903</c:v>
                </c:pt>
                <c:pt idx="4871">
                  <c:v>0.22853280128397788</c:v>
                </c:pt>
                <c:pt idx="4872">
                  <c:v>0.22839491703504802</c:v>
                </c:pt>
                <c:pt idx="4873">
                  <c:v>0.22825703278611748</c:v>
                </c:pt>
                <c:pt idx="4874">
                  <c:v>0.22777443791485888</c:v>
                </c:pt>
                <c:pt idx="4875">
                  <c:v>0.22763655366592903</c:v>
                </c:pt>
                <c:pt idx="4876">
                  <c:v>0.22749866941699856</c:v>
                </c:pt>
                <c:pt idx="4877">
                  <c:v>0.22736078516806701</c:v>
                </c:pt>
                <c:pt idx="4878">
                  <c:v>0.22722290091913597</c:v>
                </c:pt>
                <c:pt idx="4879">
                  <c:v>0.22708501667020603</c:v>
                </c:pt>
                <c:pt idx="4880">
                  <c:v>0.22694713242127601</c:v>
                </c:pt>
                <c:pt idx="4881">
                  <c:v>0.22680924817234474</c:v>
                </c:pt>
                <c:pt idx="4882">
                  <c:v>0.22646453755001741</c:v>
                </c:pt>
                <c:pt idx="4883">
                  <c:v>0.22632665330108687</c:v>
                </c:pt>
                <c:pt idx="4884">
                  <c:v>0.22618876905215587</c:v>
                </c:pt>
                <c:pt idx="4885">
                  <c:v>0.22605088480322524</c:v>
                </c:pt>
                <c:pt idx="4886">
                  <c:v>0.22591300055429597</c:v>
                </c:pt>
                <c:pt idx="4887">
                  <c:v>0.22577511630536404</c:v>
                </c:pt>
                <c:pt idx="4888">
                  <c:v>0.22563723205643374</c:v>
                </c:pt>
                <c:pt idx="4889">
                  <c:v>0.22549934780750386</c:v>
                </c:pt>
                <c:pt idx="4890">
                  <c:v>0.22501675293624504</c:v>
                </c:pt>
                <c:pt idx="4891">
                  <c:v>0.22487886868731397</c:v>
                </c:pt>
                <c:pt idx="4892">
                  <c:v>0.22474098443838444</c:v>
                </c:pt>
                <c:pt idx="4893">
                  <c:v>0.22460310018945304</c:v>
                </c:pt>
                <c:pt idx="4894">
                  <c:v>0.22446521594052204</c:v>
                </c:pt>
                <c:pt idx="4895">
                  <c:v>0.22432733169159241</c:v>
                </c:pt>
                <c:pt idx="4896">
                  <c:v>0.22418944744266156</c:v>
                </c:pt>
                <c:pt idx="4897">
                  <c:v>0.22405156319372987</c:v>
                </c:pt>
                <c:pt idx="4898">
                  <c:v>0.22370685257140374</c:v>
                </c:pt>
                <c:pt idx="4899">
                  <c:v>0.22356896832247344</c:v>
                </c:pt>
                <c:pt idx="4900">
                  <c:v>0.22343108407354204</c:v>
                </c:pt>
                <c:pt idx="4901">
                  <c:v>0.22329319982461104</c:v>
                </c:pt>
                <c:pt idx="4902">
                  <c:v>0.22315531557568102</c:v>
                </c:pt>
                <c:pt idx="4903">
                  <c:v>0.22301743132675053</c:v>
                </c:pt>
                <c:pt idx="4904">
                  <c:v>0.22287954707781887</c:v>
                </c:pt>
                <c:pt idx="4905">
                  <c:v>0.22274166282888888</c:v>
                </c:pt>
                <c:pt idx="4906">
                  <c:v>0.22225906795763103</c:v>
                </c:pt>
                <c:pt idx="4907">
                  <c:v>0.22212118370869988</c:v>
                </c:pt>
                <c:pt idx="4908">
                  <c:v>0.22198329945977024</c:v>
                </c:pt>
                <c:pt idx="4909">
                  <c:v>0.22184541521083903</c:v>
                </c:pt>
                <c:pt idx="4910">
                  <c:v>0.22170753096190804</c:v>
                </c:pt>
                <c:pt idx="4911">
                  <c:v>0.22156964671297721</c:v>
                </c:pt>
                <c:pt idx="4912">
                  <c:v>0.22143176246404703</c:v>
                </c:pt>
                <c:pt idx="4913">
                  <c:v>0.22129387821511587</c:v>
                </c:pt>
                <c:pt idx="4914">
                  <c:v>0.22081128334385797</c:v>
                </c:pt>
                <c:pt idx="4915">
                  <c:v>0.22067339909492803</c:v>
                </c:pt>
                <c:pt idx="4916">
                  <c:v>0.22053551484599704</c:v>
                </c:pt>
                <c:pt idx="4917">
                  <c:v>0.22039763059706674</c:v>
                </c:pt>
                <c:pt idx="4918">
                  <c:v>0.22025974634813603</c:v>
                </c:pt>
                <c:pt idx="4919">
                  <c:v>0.22012186209920487</c:v>
                </c:pt>
                <c:pt idx="4920">
                  <c:v>0.21998397785027463</c:v>
                </c:pt>
                <c:pt idx="4921">
                  <c:v>0.21984609360134477</c:v>
                </c:pt>
                <c:pt idx="4922">
                  <c:v>0.21950138297901747</c:v>
                </c:pt>
                <c:pt idx="4923">
                  <c:v>0.21936349873008656</c:v>
                </c:pt>
                <c:pt idx="4924">
                  <c:v>0.21922561448115499</c:v>
                </c:pt>
                <c:pt idx="4925">
                  <c:v>0.21908773023222586</c:v>
                </c:pt>
                <c:pt idx="4926">
                  <c:v>0.21894984598329501</c:v>
                </c:pt>
                <c:pt idx="4927">
                  <c:v>0.21881196173436357</c:v>
                </c:pt>
                <c:pt idx="4928">
                  <c:v>0.21867407748543299</c:v>
                </c:pt>
                <c:pt idx="4929">
                  <c:v>0.21853619323650247</c:v>
                </c:pt>
                <c:pt idx="4930">
                  <c:v>0.21805359836524399</c:v>
                </c:pt>
                <c:pt idx="4931">
                  <c:v>0.21791571411631486</c:v>
                </c:pt>
                <c:pt idx="4932">
                  <c:v>0.21777782986738353</c:v>
                </c:pt>
                <c:pt idx="4933">
                  <c:v>0.21763994561845201</c:v>
                </c:pt>
                <c:pt idx="4934">
                  <c:v>0.21750206136952199</c:v>
                </c:pt>
                <c:pt idx="4935">
                  <c:v>0.21736417712059147</c:v>
                </c:pt>
                <c:pt idx="4936">
                  <c:v>0.21722629287166101</c:v>
                </c:pt>
                <c:pt idx="4937">
                  <c:v>0.21708840862273074</c:v>
                </c:pt>
                <c:pt idx="4938">
                  <c:v>0.21674369800040386</c:v>
                </c:pt>
                <c:pt idx="4939">
                  <c:v>0.21660581375147248</c:v>
                </c:pt>
                <c:pt idx="4940">
                  <c:v>0.21646792950254162</c:v>
                </c:pt>
                <c:pt idx="4941">
                  <c:v>0.21633004525361088</c:v>
                </c:pt>
                <c:pt idx="4942">
                  <c:v>0.21619216100468</c:v>
                </c:pt>
                <c:pt idx="4943">
                  <c:v>0.21605427675574901</c:v>
                </c:pt>
                <c:pt idx="4944">
                  <c:v>0.2159163925068191</c:v>
                </c:pt>
                <c:pt idx="4945">
                  <c:v>0.215778508257888</c:v>
                </c:pt>
                <c:pt idx="4946">
                  <c:v>0.21529591338663062</c:v>
                </c:pt>
                <c:pt idx="4947">
                  <c:v>0.21515802913769899</c:v>
                </c:pt>
                <c:pt idx="4948">
                  <c:v>0.21502014488876944</c:v>
                </c:pt>
                <c:pt idx="4949">
                  <c:v>0.21488226063983801</c:v>
                </c:pt>
                <c:pt idx="4950">
                  <c:v>0.21474437639090774</c:v>
                </c:pt>
                <c:pt idx="4951">
                  <c:v>0.21460649214197783</c:v>
                </c:pt>
                <c:pt idx="4952">
                  <c:v>0.21446860789304648</c:v>
                </c:pt>
                <c:pt idx="4953">
                  <c:v>0.21433072364411487</c:v>
                </c:pt>
                <c:pt idx="4954">
                  <c:v>0.21384812877285841</c:v>
                </c:pt>
                <c:pt idx="4955">
                  <c:v>0.21371024452392801</c:v>
                </c:pt>
                <c:pt idx="4956">
                  <c:v>0.21357236027499599</c:v>
                </c:pt>
                <c:pt idx="4957">
                  <c:v>0.21343447602606677</c:v>
                </c:pt>
                <c:pt idx="4958">
                  <c:v>0.21329659177713592</c:v>
                </c:pt>
                <c:pt idx="4959">
                  <c:v>0.21315870752820401</c:v>
                </c:pt>
                <c:pt idx="4960">
                  <c:v>0.21302082327927388</c:v>
                </c:pt>
                <c:pt idx="4961">
                  <c:v>0.21253822840801601</c:v>
                </c:pt>
                <c:pt idx="4962">
                  <c:v>0.21240034415908562</c:v>
                </c:pt>
                <c:pt idx="4963">
                  <c:v>0.21226245991015499</c:v>
                </c:pt>
                <c:pt idx="4964">
                  <c:v>0.212124575661224</c:v>
                </c:pt>
                <c:pt idx="4965">
                  <c:v>0.21198669141229401</c:v>
                </c:pt>
                <c:pt idx="4966">
                  <c:v>0.21184880716336374</c:v>
                </c:pt>
                <c:pt idx="4967">
                  <c:v>0.21171092291443241</c:v>
                </c:pt>
                <c:pt idx="4968">
                  <c:v>0.21157303866550101</c:v>
                </c:pt>
                <c:pt idx="4969">
                  <c:v>0.21109044379424474</c:v>
                </c:pt>
                <c:pt idx="4970">
                  <c:v>0.21095255954531344</c:v>
                </c:pt>
                <c:pt idx="4971">
                  <c:v>0.21081467529638201</c:v>
                </c:pt>
                <c:pt idx="4972">
                  <c:v>0.21067679104745199</c:v>
                </c:pt>
                <c:pt idx="4973">
                  <c:v>0.21053890679852141</c:v>
                </c:pt>
                <c:pt idx="4974">
                  <c:v>0.21040102254959053</c:v>
                </c:pt>
                <c:pt idx="4975">
                  <c:v>0.21026313830065901</c:v>
                </c:pt>
                <c:pt idx="4976">
                  <c:v>0.21012525405172899</c:v>
                </c:pt>
                <c:pt idx="4977">
                  <c:v>0.20978054342940244</c:v>
                </c:pt>
                <c:pt idx="4978">
                  <c:v>0.20964265918047154</c:v>
                </c:pt>
                <c:pt idx="4979">
                  <c:v>0.20950477493153988</c:v>
                </c:pt>
                <c:pt idx="4980">
                  <c:v>0.20936689068261041</c:v>
                </c:pt>
                <c:pt idx="4981">
                  <c:v>0.209229006433679</c:v>
                </c:pt>
                <c:pt idx="4982">
                  <c:v>0.20909112218474801</c:v>
                </c:pt>
                <c:pt idx="4983">
                  <c:v>0.20895323793581799</c:v>
                </c:pt>
                <c:pt idx="4984">
                  <c:v>0.20881535368688744</c:v>
                </c:pt>
                <c:pt idx="4985">
                  <c:v>0.20833275881562999</c:v>
                </c:pt>
                <c:pt idx="4986">
                  <c:v>0.20819487456669941</c:v>
                </c:pt>
                <c:pt idx="4987">
                  <c:v>0.20805699031776848</c:v>
                </c:pt>
                <c:pt idx="4988">
                  <c:v>0.20791910606883762</c:v>
                </c:pt>
                <c:pt idx="4989">
                  <c:v>0.20778122181990699</c:v>
                </c:pt>
                <c:pt idx="4990">
                  <c:v>0.20764333757097692</c:v>
                </c:pt>
                <c:pt idx="4991">
                  <c:v>0.20750545332204554</c:v>
                </c:pt>
                <c:pt idx="4992">
                  <c:v>0.20736756907311488</c:v>
                </c:pt>
                <c:pt idx="4993">
                  <c:v>0.20702285845078797</c:v>
                </c:pt>
                <c:pt idx="4994">
                  <c:v>0.20688497420185667</c:v>
                </c:pt>
                <c:pt idx="4995">
                  <c:v>0.20674708995292701</c:v>
                </c:pt>
                <c:pt idx="4996">
                  <c:v>0.20660920570399599</c:v>
                </c:pt>
                <c:pt idx="4997">
                  <c:v>0.20647132145506544</c:v>
                </c:pt>
                <c:pt idx="4998">
                  <c:v>0.20633343720613453</c:v>
                </c:pt>
                <c:pt idx="4999">
                  <c:v>0.20619555295720399</c:v>
                </c:pt>
                <c:pt idx="5000">
                  <c:v>0.206057668708273</c:v>
                </c:pt>
                <c:pt idx="5001">
                  <c:v>0.20557507383701501</c:v>
                </c:pt>
                <c:pt idx="5002">
                  <c:v>0.20543718958808574</c:v>
                </c:pt>
                <c:pt idx="5003">
                  <c:v>0.20529930533915441</c:v>
                </c:pt>
                <c:pt idx="5004">
                  <c:v>0.20516142109022353</c:v>
                </c:pt>
                <c:pt idx="5005">
                  <c:v>0.20502353684129362</c:v>
                </c:pt>
                <c:pt idx="5006">
                  <c:v>0.20488565259236277</c:v>
                </c:pt>
                <c:pt idx="5007">
                  <c:v>0.20474776834343147</c:v>
                </c:pt>
                <c:pt idx="5008">
                  <c:v>0.20460988409450001</c:v>
                </c:pt>
                <c:pt idx="5009">
                  <c:v>0.204127289223243</c:v>
                </c:pt>
                <c:pt idx="5010">
                  <c:v>0.20398940497431253</c:v>
                </c:pt>
                <c:pt idx="5011">
                  <c:v>0.20385152072538087</c:v>
                </c:pt>
                <c:pt idx="5012">
                  <c:v>0.20371363647645177</c:v>
                </c:pt>
                <c:pt idx="5013">
                  <c:v>0.20357575222752</c:v>
                </c:pt>
                <c:pt idx="5014">
                  <c:v>0.20343786797858887</c:v>
                </c:pt>
                <c:pt idx="5015">
                  <c:v>0.20329998372965899</c:v>
                </c:pt>
                <c:pt idx="5016">
                  <c:v>0.20316209948072841</c:v>
                </c:pt>
                <c:pt idx="5017">
                  <c:v>0.20281738885840198</c:v>
                </c:pt>
                <c:pt idx="5018">
                  <c:v>0.20267950460947087</c:v>
                </c:pt>
                <c:pt idx="5019">
                  <c:v>0.20254162036053988</c:v>
                </c:pt>
                <c:pt idx="5020">
                  <c:v>0.20240373611160944</c:v>
                </c:pt>
                <c:pt idx="5021">
                  <c:v>0.20226585186267854</c:v>
                </c:pt>
                <c:pt idx="5022">
                  <c:v>0.20212796761374735</c:v>
                </c:pt>
                <c:pt idx="5023">
                  <c:v>0.20199008336481741</c:v>
                </c:pt>
                <c:pt idx="5024">
                  <c:v>0.20185219911588601</c:v>
                </c:pt>
                <c:pt idx="5025">
                  <c:v>0.20136960424462888</c:v>
                </c:pt>
                <c:pt idx="5026">
                  <c:v>0.201231719995698</c:v>
                </c:pt>
                <c:pt idx="5027">
                  <c:v>0.20109383574676754</c:v>
                </c:pt>
                <c:pt idx="5028">
                  <c:v>0.20095595149783768</c:v>
                </c:pt>
                <c:pt idx="5029">
                  <c:v>0.200818067248906</c:v>
                </c:pt>
                <c:pt idx="5030">
                  <c:v>0.200680182999975</c:v>
                </c:pt>
                <c:pt idx="5031">
                  <c:v>0.20054229875104562</c:v>
                </c:pt>
                <c:pt idx="5032">
                  <c:v>0.20040441450211474</c:v>
                </c:pt>
                <c:pt idx="5033">
                  <c:v>0.200059703879787</c:v>
                </c:pt>
                <c:pt idx="5034">
                  <c:v>0.19992181963085587</c:v>
                </c:pt>
                <c:pt idx="5035">
                  <c:v>0.19978393538192663</c:v>
                </c:pt>
                <c:pt idx="5036">
                  <c:v>0.19964605113299577</c:v>
                </c:pt>
                <c:pt idx="5037">
                  <c:v>0.19950816688406448</c:v>
                </c:pt>
                <c:pt idx="5038">
                  <c:v>0.19937028263513404</c:v>
                </c:pt>
                <c:pt idx="5039">
                  <c:v>0.19923239838620374</c:v>
                </c:pt>
                <c:pt idx="5040">
                  <c:v>0.19909451413727244</c:v>
                </c:pt>
                <c:pt idx="5041">
                  <c:v>0.19861191926601487</c:v>
                </c:pt>
                <c:pt idx="5042">
                  <c:v>0.19847403501708424</c:v>
                </c:pt>
                <c:pt idx="5043">
                  <c:v>0.19833615076815303</c:v>
                </c:pt>
                <c:pt idx="5044">
                  <c:v>0.19819826651922268</c:v>
                </c:pt>
                <c:pt idx="5045">
                  <c:v>0.19806038227029274</c:v>
                </c:pt>
                <c:pt idx="5046">
                  <c:v>0.19792249802136191</c:v>
                </c:pt>
                <c:pt idx="5047">
                  <c:v>0.19778461377243056</c:v>
                </c:pt>
                <c:pt idx="5048">
                  <c:v>0.19764672952349999</c:v>
                </c:pt>
                <c:pt idx="5049">
                  <c:v>0.19716413465224247</c:v>
                </c:pt>
                <c:pt idx="5050">
                  <c:v>0.19702625040331204</c:v>
                </c:pt>
                <c:pt idx="5051">
                  <c:v>0.19688836615438104</c:v>
                </c:pt>
                <c:pt idx="5052">
                  <c:v>0.19675048190545041</c:v>
                </c:pt>
                <c:pt idx="5053">
                  <c:v>0.19661259765651887</c:v>
                </c:pt>
                <c:pt idx="5054">
                  <c:v>0.19647471340758887</c:v>
                </c:pt>
                <c:pt idx="5055">
                  <c:v>0.19633682915865749</c:v>
                </c:pt>
                <c:pt idx="5056">
                  <c:v>0.19585423428740056</c:v>
                </c:pt>
                <c:pt idx="5057">
                  <c:v>0.19571635003847074</c:v>
                </c:pt>
                <c:pt idx="5058">
                  <c:v>0.19557846578953902</c:v>
                </c:pt>
                <c:pt idx="5059">
                  <c:v>0.19544058154060856</c:v>
                </c:pt>
                <c:pt idx="5060">
                  <c:v>0.19530269729167787</c:v>
                </c:pt>
                <c:pt idx="5061">
                  <c:v>0.19516481304274697</c:v>
                </c:pt>
                <c:pt idx="5062">
                  <c:v>0.19502692879381567</c:v>
                </c:pt>
                <c:pt idx="5063">
                  <c:v>0.19488904454488604</c:v>
                </c:pt>
                <c:pt idx="5064">
                  <c:v>0.19440644967362841</c:v>
                </c:pt>
                <c:pt idx="5065">
                  <c:v>0.19426856542469703</c:v>
                </c:pt>
                <c:pt idx="5066">
                  <c:v>0.19413068117576704</c:v>
                </c:pt>
                <c:pt idx="5067">
                  <c:v>0.19399279692683621</c:v>
                </c:pt>
                <c:pt idx="5068">
                  <c:v>0.19385491267790503</c:v>
                </c:pt>
                <c:pt idx="5069">
                  <c:v>0.19371702842897504</c:v>
                </c:pt>
                <c:pt idx="5070">
                  <c:v>0.19357914418004404</c:v>
                </c:pt>
                <c:pt idx="5071">
                  <c:v>0.19344125993111341</c:v>
                </c:pt>
                <c:pt idx="5072">
                  <c:v>0.19309654930878567</c:v>
                </c:pt>
                <c:pt idx="5073">
                  <c:v>0.19295866505985587</c:v>
                </c:pt>
                <c:pt idx="5074">
                  <c:v>0.19282078081092521</c:v>
                </c:pt>
                <c:pt idx="5075">
                  <c:v>0.19268289656199444</c:v>
                </c:pt>
                <c:pt idx="5076">
                  <c:v>0.19254501231306304</c:v>
                </c:pt>
                <c:pt idx="5077">
                  <c:v>0.19240712806413304</c:v>
                </c:pt>
                <c:pt idx="5078">
                  <c:v>0.19226924381520283</c:v>
                </c:pt>
                <c:pt idx="5079">
                  <c:v>0.19213135956627148</c:v>
                </c:pt>
                <c:pt idx="5080">
                  <c:v>0.19164876469501388</c:v>
                </c:pt>
                <c:pt idx="5081">
                  <c:v>0.19151088044608341</c:v>
                </c:pt>
                <c:pt idx="5082">
                  <c:v>0.19137299619715303</c:v>
                </c:pt>
                <c:pt idx="5083">
                  <c:v>0.19123511194822201</c:v>
                </c:pt>
                <c:pt idx="5084">
                  <c:v>0.19109722769929124</c:v>
                </c:pt>
                <c:pt idx="5085">
                  <c:v>0.19095934345036097</c:v>
                </c:pt>
                <c:pt idx="5086">
                  <c:v>0.19082145920143004</c:v>
                </c:pt>
                <c:pt idx="5087">
                  <c:v>0.19068357495249888</c:v>
                </c:pt>
                <c:pt idx="5088">
                  <c:v>0.19033886433017203</c:v>
                </c:pt>
                <c:pt idx="5089">
                  <c:v>0.19020098008124156</c:v>
                </c:pt>
                <c:pt idx="5090">
                  <c:v>0.19006309583231168</c:v>
                </c:pt>
                <c:pt idx="5091">
                  <c:v>0.18992521158338077</c:v>
                </c:pt>
                <c:pt idx="5092">
                  <c:v>0.18978732733444947</c:v>
                </c:pt>
                <c:pt idx="5093">
                  <c:v>0.18964944308551954</c:v>
                </c:pt>
                <c:pt idx="5094">
                  <c:v>0.18951155883658799</c:v>
                </c:pt>
                <c:pt idx="5095">
                  <c:v>0.189373674587657</c:v>
                </c:pt>
                <c:pt idx="5096">
                  <c:v>0.18889107971640062</c:v>
                </c:pt>
                <c:pt idx="5097">
                  <c:v>0.18875319546747013</c:v>
                </c:pt>
                <c:pt idx="5098">
                  <c:v>0.188615311218538</c:v>
                </c:pt>
                <c:pt idx="5099">
                  <c:v>0.18847742696960801</c:v>
                </c:pt>
                <c:pt idx="5100">
                  <c:v>0.18833954272067699</c:v>
                </c:pt>
                <c:pt idx="5101">
                  <c:v>0.18820165847174641</c:v>
                </c:pt>
                <c:pt idx="5102">
                  <c:v>0.188063774222816</c:v>
                </c:pt>
                <c:pt idx="5103">
                  <c:v>0.18792588997388501</c:v>
                </c:pt>
                <c:pt idx="5104">
                  <c:v>0.18744329510262836</c:v>
                </c:pt>
                <c:pt idx="5105">
                  <c:v>0.18730541085369753</c:v>
                </c:pt>
                <c:pt idx="5106">
                  <c:v>0.18716752660476588</c:v>
                </c:pt>
                <c:pt idx="5107">
                  <c:v>0.18702964235583541</c:v>
                </c:pt>
                <c:pt idx="5108">
                  <c:v>0.18689175810690453</c:v>
                </c:pt>
                <c:pt idx="5109">
                  <c:v>0.18675387385797462</c:v>
                </c:pt>
                <c:pt idx="5110">
                  <c:v>0.18661598960904299</c:v>
                </c:pt>
                <c:pt idx="5111">
                  <c:v>0.18613339473778653</c:v>
                </c:pt>
                <c:pt idx="5112">
                  <c:v>0.18599551048885499</c:v>
                </c:pt>
                <c:pt idx="5113">
                  <c:v>0.185857626239924</c:v>
                </c:pt>
                <c:pt idx="5114">
                  <c:v>0.18571974199099492</c:v>
                </c:pt>
                <c:pt idx="5115">
                  <c:v>0.18558185774206362</c:v>
                </c:pt>
                <c:pt idx="5116">
                  <c:v>0.18544397349313274</c:v>
                </c:pt>
                <c:pt idx="5117">
                  <c:v>0.18530608924420144</c:v>
                </c:pt>
                <c:pt idx="5118">
                  <c:v>0.18516820499527153</c:v>
                </c:pt>
                <c:pt idx="5119">
                  <c:v>0.18468561012401297</c:v>
                </c:pt>
                <c:pt idx="5120">
                  <c:v>0.18454772587508247</c:v>
                </c:pt>
                <c:pt idx="5121">
                  <c:v>0.18440984162615262</c:v>
                </c:pt>
                <c:pt idx="5122">
                  <c:v>0.18427195737722174</c:v>
                </c:pt>
                <c:pt idx="5123">
                  <c:v>0.18413407312829044</c:v>
                </c:pt>
                <c:pt idx="5124">
                  <c:v>0.18399618887936139</c:v>
                </c:pt>
                <c:pt idx="5125">
                  <c:v>0.18385830463042957</c:v>
                </c:pt>
                <c:pt idx="5126">
                  <c:v>0.18372042038149883</c:v>
                </c:pt>
                <c:pt idx="5127">
                  <c:v>0.183375709759171</c:v>
                </c:pt>
                <c:pt idx="5128">
                  <c:v>0.18323782551024154</c:v>
                </c:pt>
                <c:pt idx="5129">
                  <c:v>0.18309994126131074</c:v>
                </c:pt>
                <c:pt idx="5130">
                  <c:v>0.18296205701237986</c:v>
                </c:pt>
                <c:pt idx="5131">
                  <c:v>0.18282417276344901</c:v>
                </c:pt>
                <c:pt idx="5132">
                  <c:v>0.18268628851451801</c:v>
                </c:pt>
                <c:pt idx="5133">
                  <c:v>0.18254840426558699</c:v>
                </c:pt>
                <c:pt idx="5134">
                  <c:v>0.182410520016657</c:v>
                </c:pt>
                <c:pt idx="5135">
                  <c:v>0.18192792514539974</c:v>
                </c:pt>
                <c:pt idx="5136">
                  <c:v>0.1817900408964693</c:v>
                </c:pt>
                <c:pt idx="5137">
                  <c:v>0.181652156647538</c:v>
                </c:pt>
                <c:pt idx="5138">
                  <c:v>0.18151427239860701</c:v>
                </c:pt>
                <c:pt idx="5139">
                  <c:v>0.18137638814967599</c:v>
                </c:pt>
                <c:pt idx="5140">
                  <c:v>0.181238503900745</c:v>
                </c:pt>
                <c:pt idx="5141">
                  <c:v>0.18110061965181487</c:v>
                </c:pt>
                <c:pt idx="5142">
                  <c:v>0.18096273540288474</c:v>
                </c:pt>
                <c:pt idx="5143">
                  <c:v>0.18048014053162792</c:v>
                </c:pt>
                <c:pt idx="5144">
                  <c:v>0.18034225628269662</c:v>
                </c:pt>
                <c:pt idx="5145">
                  <c:v>0.18020437203376499</c:v>
                </c:pt>
                <c:pt idx="5146">
                  <c:v>0.18006648778483592</c:v>
                </c:pt>
                <c:pt idx="5147">
                  <c:v>0.17992860353590454</c:v>
                </c:pt>
                <c:pt idx="5148">
                  <c:v>0.17979071928697299</c:v>
                </c:pt>
                <c:pt idx="5149">
                  <c:v>0.179652835038042</c:v>
                </c:pt>
                <c:pt idx="5150">
                  <c:v>0.17917024016678501</c:v>
                </c:pt>
                <c:pt idx="5151">
                  <c:v>0.17903235591785399</c:v>
                </c:pt>
                <c:pt idx="5152">
                  <c:v>0.17889447166892344</c:v>
                </c:pt>
                <c:pt idx="5153">
                  <c:v>0.17875658741999353</c:v>
                </c:pt>
                <c:pt idx="5154">
                  <c:v>0.17861870317106274</c:v>
                </c:pt>
                <c:pt idx="5155">
                  <c:v>0.17848081892213141</c:v>
                </c:pt>
                <c:pt idx="5156">
                  <c:v>0.17834293467320148</c:v>
                </c:pt>
                <c:pt idx="5157">
                  <c:v>0.17820505042427062</c:v>
                </c:pt>
                <c:pt idx="5158">
                  <c:v>0.17772245555301244</c:v>
                </c:pt>
                <c:pt idx="5159">
                  <c:v>0.17758457130408187</c:v>
                </c:pt>
                <c:pt idx="5160">
                  <c:v>0.17744668705515157</c:v>
                </c:pt>
                <c:pt idx="5161">
                  <c:v>0.17730880280622083</c:v>
                </c:pt>
                <c:pt idx="5162">
                  <c:v>0.17717091855729047</c:v>
                </c:pt>
                <c:pt idx="5163">
                  <c:v>0.17703303430835901</c:v>
                </c:pt>
                <c:pt idx="5164">
                  <c:v>0.17689515005942874</c:v>
                </c:pt>
                <c:pt idx="5165">
                  <c:v>0.17641255518817153</c:v>
                </c:pt>
                <c:pt idx="5166">
                  <c:v>0.17627467093923987</c:v>
                </c:pt>
                <c:pt idx="5167">
                  <c:v>0.17613678669030899</c:v>
                </c:pt>
                <c:pt idx="5168">
                  <c:v>0.17599890244137992</c:v>
                </c:pt>
                <c:pt idx="5169">
                  <c:v>0.17586101819244859</c:v>
                </c:pt>
                <c:pt idx="5170">
                  <c:v>0.17572313394351688</c:v>
                </c:pt>
                <c:pt idx="5171">
                  <c:v>0.175585249694586</c:v>
                </c:pt>
                <c:pt idx="5172">
                  <c:v>0.17544736544565653</c:v>
                </c:pt>
                <c:pt idx="5173">
                  <c:v>0.17496477057439874</c:v>
                </c:pt>
                <c:pt idx="5174">
                  <c:v>0.17482688632546844</c:v>
                </c:pt>
                <c:pt idx="5175">
                  <c:v>0.17468900207653701</c:v>
                </c:pt>
                <c:pt idx="5176">
                  <c:v>0.17455111782760599</c:v>
                </c:pt>
                <c:pt idx="5177">
                  <c:v>0.17441323357867686</c:v>
                </c:pt>
                <c:pt idx="5178">
                  <c:v>0.17427534932974501</c:v>
                </c:pt>
                <c:pt idx="5179">
                  <c:v>0.17413746508081401</c:v>
                </c:pt>
                <c:pt idx="5180">
                  <c:v>0.17399958083188377</c:v>
                </c:pt>
                <c:pt idx="5181">
                  <c:v>0.17365487020955608</c:v>
                </c:pt>
                <c:pt idx="5182">
                  <c:v>0.17351698596062654</c:v>
                </c:pt>
                <c:pt idx="5183">
                  <c:v>0.17337910171169499</c:v>
                </c:pt>
                <c:pt idx="5184">
                  <c:v>0.17324121746276486</c:v>
                </c:pt>
                <c:pt idx="5185">
                  <c:v>0.173103333213834</c:v>
                </c:pt>
                <c:pt idx="5186">
                  <c:v>0.17296544896490362</c:v>
                </c:pt>
                <c:pt idx="5187">
                  <c:v>0.17282756471597197</c:v>
                </c:pt>
                <c:pt idx="5188">
                  <c:v>0.17268968046704244</c:v>
                </c:pt>
                <c:pt idx="5189">
                  <c:v>0.17220708559578463</c:v>
                </c:pt>
                <c:pt idx="5190">
                  <c:v>0.17206920134685341</c:v>
                </c:pt>
                <c:pt idx="5191">
                  <c:v>0.17193131709792392</c:v>
                </c:pt>
                <c:pt idx="5192">
                  <c:v>0.17179343284899301</c:v>
                </c:pt>
                <c:pt idx="5193">
                  <c:v>0.17165554860006088</c:v>
                </c:pt>
                <c:pt idx="5194">
                  <c:v>0.17151766435113144</c:v>
                </c:pt>
                <c:pt idx="5195">
                  <c:v>0.17137978010220054</c:v>
                </c:pt>
                <c:pt idx="5196">
                  <c:v>0.17124189585326974</c:v>
                </c:pt>
                <c:pt idx="5197">
                  <c:v>0.17075930098201247</c:v>
                </c:pt>
                <c:pt idx="5198">
                  <c:v>0.17062141673308087</c:v>
                </c:pt>
                <c:pt idx="5199">
                  <c:v>0.17048353248414999</c:v>
                </c:pt>
                <c:pt idx="5200">
                  <c:v>0.17034564823522041</c:v>
                </c:pt>
                <c:pt idx="5201">
                  <c:v>0.17020776398628901</c:v>
                </c:pt>
                <c:pt idx="5202">
                  <c:v>0.17006987973735799</c:v>
                </c:pt>
                <c:pt idx="5203">
                  <c:v>0.16993199548842786</c:v>
                </c:pt>
                <c:pt idx="5204">
                  <c:v>0.16944940061717101</c:v>
                </c:pt>
                <c:pt idx="5205">
                  <c:v>0.16931151636823888</c:v>
                </c:pt>
                <c:pt idx="5206">
                  <c:v>0.16917363211930903</c:v>
                </c:pt>
                <c:pt idx="5207">
                  <c:v>0.16903574787037856</c:v>
                </c:pt>
                <c:pt idx="5208">
                  <c:v>0.16889786362144701</c:v>
                </c:pt>
                <c:pt idx="5209">
                  <c:v>0.16875997937251697</c:v>
                </c:pt>
                <c:pt idx="5210">
                  <c:v>0.16862209512358567</c:v>
                </c:pt>
                <c:pt idx="5211">
                  <c:v>0.16848421087465504</c:v>
                </c:pt>
                <c:pt idx="5212">
                  <c:v>0.16800161600339802</c:v>
                </c:pt>
                <c:pt idx="5213">
                  <c:v>0.16786373175446756</c:v>
                </c:pt>
                <c:pt idx="5214">
                  <c:v>0.16772584750553604</c:v>
                </c:pt>
                <c:pt idx="5215">
                  <c:v>0.16758796325660497</c:v>
                </c:pt>
                <c:pt idx="5216">
                  <c:v>0.16745007900767503</c:v>
                </c:pt>
                <c:pt idx="5217">
                  <c:v>0.16731219475874404</c:v>
                </c:pt>
                <c:pt idx="5218">
                  <c:v>0.16717431050981288</c:v>
                </c:pt>
                <c:pt idx="5219">
                  <c:v>0.16703642626088303</c:v>
                </c:pt>
                <c:pt idx="5220">
                  <c:v>0.16669171563855517</c:v>
                </c:pt>
                <c:pt idx="5221">
                  <c:v>0.16655383138962504</c:v>
                </c:pt>
                <c:pt idx="5222">
                  <c:v>0.16641594714069474</c:v>
                </c:pt>
                <c:pt idx="5223">
                  <c:v>0.16627806289176444</c:v>
                </c:pt>
                <c:pt idx="5224">
                  <c:v>0.16614017864283304</c:v>
                </c:pt>
                <c:pt idx="5225">
                  <c:v>0.16600229439390204</c:v>
                </c:pt>
                <c:pt idx="5226">
                  <c:v>0.16586441014497241</c:v>
                </c:pt>
                <c:pt idx="5227">
                  <c:v>0.16572652589604103</c:v>
                </c:pt>
                <c:pt idx="5228">
                  <c:v>0.16524393102478321</c:v>
                </c:pt>
                <c:pt idx="5229">
                  <c:v>0.16510604677585303</c:v>
                </c:pt>
                <c:pt idx="5230">
                  <c:v>0.16496816252692301</c:v>
                </c:pt>
                <c:pt idx="5231">
                  <c:v>0.16483027827799104</c:v>
                </c:pt>
                <c:pt idx="5232">
                  <c:v>0.16469239402906141</c:v>
                </c:pt>
                <c:pt idx="5233">
                  <c:v>0.16455450978013003</c:v>
                </c:pt>
                <c:pt idx="5234">
                  <c:v>0.16441662553119968</c:v>
                </c:pt>
                <c:pt idx="5235">
                  <c:v>0.16427874128226821</c:v>
                </c:pt>
                <c:pt idx="5236">
                  <c:v>0.16379614641101156</c:v>
                </c:pt>
                <c:pt idx="5237">
                  <c:v>0.16365826216208001</c:v>
                </c:pt>
                <c:pt idx="5238">
                  <c:v>0.16352037791314949</c:v>
                </c:pt>
                <c:pt idx="5239">
                  <c:v>0.16338249366421903</c:v>
                </c:pt>
                <c:pt idx="5240">
                  <c:v>0.16324460941528804</c:v>
                </c:pt>
                <c:pt idx="5241">
                  <c:v>0.16310672516635788</c:v>
                </c:pt>
                <c:pt idx="5242">
                  <c:v>0.16296884091742792</c:v>
                </c:pt>
                <c:pt idx="5243">
                  <c:v>0.16248624604616962</c:v>
                </c:pt>
                <c:pt idx="5244">
                  <c:v>0.16234836179723877</c:v>
                </c:pt>
                <c:pt idx="5245">
                  <c:v>0.16221047754830847</c:v>
                </c:pt>
                <c:pt idx="5246">
                  <c:v>0.16207259329937687</c:v>
                </c:pt>
                <c:pt idx="5247">
                  <c:v>0.16193470905044621</c:v>
                </c:pt>
                <c:pt idx="5248">
                  <c:v>0.16179682480151603</c:v>
                </c:pt>
                <c:pt idx="5249">
                  <c:v>0.16165894055258503</c:v>
                </c:pt>
                <c:pt idx="5250">
                  <c:v>0.16152105630365335</c:v>
                </c:pt>
                <c:pt idx="5251">
                  <c:v>0.16103846143239797</c:v>
                </c:pt>
                <c:pt idx="5252">
                  <c:v>0.16090057718346604</c:v>
                </c:pt>
                <c:pt idx="5253">
                  <c:v>0.16076269293453488</c:v>
                </c:pt>
                <c:pt idx="5254">
                  <c:v>0.16062480868560455</c:v>
                </c:pt>
                <c:pt idx="5255">
                  <c:v>0.16048692443667403</c:v>
                </c:pt>
                <c:pt idx="5256">
                  <c:v>0.16034904018774368</c:v>
                </c:pt>
                <c:pt idx="5257">
                  <c:v>0.16021115593881297</c:v>
                </c:pt>
                <c:pt idx="5258">
                  <c:v>0.15972856106755501</c:v>
                </c:pt>
                <c:pt idx="5259">
                  <c:v>0.15959067681862399</c:v>
                </c:pt>
                <c:pt idx="5260">
                  <c:v>0.15945279256969486</c:v>
                </c:pt>
                <c:pt idx="5261">
                  <c:v>0.15931490832076353</c:v>
                </c:pt>
                <c:pt idx="5262">
                  <c:v>0.15917702407183201</c:v>
                </c:pt>
                <c:pt idx="5263">
                  <c:v>0.15903913982290313</c:v>
                </c:pt>
                <c:pt idx="5264">
                  <c:v>0.15890125557397192</c:v>
                </c:pt>
                <c:pt idx="5265">
                  <c:v>0.15876337132504054</c:v>
                </c:pt>
                <c:pt idx="5266">
                  <c:v>0.158280776453783</c:v>
                </c:pt>
                <c:pt idx="5267">
                  <c:v>0.158142892204852</c:v>
                </c:pt>
                <c:pt idx="5268">
                  <c:v>0.15800500795592162</c:v>
                </c:pt>
                <c:pt idx="5269">
                  <c:v>0.15786712370699174</c:v>
                </c:pt>
                <c:pt idx="5270">
                  <c:v>0.15772923945806092</c:v>
                </c:pt>
                <c:pt idx="5271">
                  <c:v>0.15759135520912954</c:v>
                </c:pt>
                <c:pt idx="5272">
                  <c:v>0.15745347096019974</c:v>
                </c:pt>
                <c:pt idx="5273">
                  <c:v>0.15731558671126886</c:v>
                </c:pt>
                <c:pt idx="5274">
                  <c:v>0.156970876088941</c:v>
                </c:pt>
                <c:pt idx="5275">
                  <c:v>0.15683299184001062</c:v>
                </c:pt>
                <c:pt idx="5276">
                  <c:v>0.15669510759107974</c:v>
                </c:pt>
                <c:pt idx="5277">
                  <c:v>0.15655722334214944</c:v>
                </c:pt>
                <c:pt idx="5278">
                  <c:v>0.15641933909321901</c:v>
                </c:pt>
                <c:pt idx="5279">
                  <c:v>0.15628145484428774</c:v>
                </c:pt>
                <c:pt idx="5280">
                  <c:v>0.15614357059535741</c:v>
                </c:pt>
                <c:pt idx="5281">
                  <c:v>0.15600568634642692</c:v>
                </c:pt>
                <c:pt idx="5282">
                  <c:v>0.15552309147516874</c:v>
                </c:pt>
                <c:pt idx="5283">
                  <c:v>0.15538520722623841</c:v>
                </c:pt>
                <c:pt idx="5284">
                  <c:v>0.15524732297730801</c:v>
                </c:pt>
                <c:pt idx="5285">
                  <c:v>0.15510943872837657</c:v>
                </c:pt>
                <c:pt idx="5286">
                  <c:v>0.15497155447944599</c:v>
                </c:pt>
                <c:pt idx="5287">
                  <c:v>0.15483367023051467</c:v>
                </c:pt>
                <c:pt idx="5288">
                  <c:v>0.15469578598158401</c:v>
                </c:pt>
                <c:pt idx="5289">
                  <c:v>0.15455790173265399</c:v>
                </c:pt>
                <c:pt idx="5290">
                  <c:v>0.154075306861397</c:v>
                </c:pt>
                <c:pt idx="5291">
                  <c:v>0.15393742261246607</c:v>
                </c:pt>
                <c:pt idx="5292">
                  <c:v>0.15379953836353499</c:v>
                </c:pt>
                <c:pt idx="5293">
                  <c:v>0.153661654114604</c:v>
                </c:pt>
                <c:pt idx="5294">
                  <c:v>0.15352376986567301</c:v>
                </c:pt>
                <c:pt idx="5295">
                  <c:v>0.15338588561674299</c:v>
                </c:pt>
                <c:pt idx="5296">
                  <c:v>0.15324800136781286</c:v>
                </c:pt>
                <c:pt idx="5297">
                  <c:v>0.15276540649655462</c:v>
                </c:pt>
                <c:pt idx="5298">
                  <c:v>0.15262752224762388</c:v>
                </c:pt>
                <c:pt idx="5299">
                  <c:v>0.15248963799869344</c:v>
                </c:pt>
                <c:pt idx="5300">
                  <c:v>0.15235175374976201</c:v>
                </c:pt>
                <c:pt idx="5301">
                  <c:v>0.15221386950083274</c:v>
                </c:pt>
                <c:pt idx="5302">
                  <c:v>0.15207598525190141</c:v>
                </c:pt>
                <c:pt idx="5303">
                  <c:v>0.151938101002971</c:v>
                </c:pt>
                <c:pt idx="5304">
                  <c:v>0.15180021675403901</c:v>
                </c:pt>
                <c:pt idx="5305">
                  <c:v>0.15131762188278244</c:v>
                </c:pt>
                <c:pt idx="5306">
                  <c:v>0.15117973763385087</c:v>
                </c:pt>
                <c:pt idx="5307">
                  <c:v>0.15104185338491999</c:v>
                </c:pt>
                <c:pt idx="5308">
                  <c:v>0.15090396913599086</c:v>
                </c:pt>
                <c:pt idx="5309">
                  <c:v>0.15076608488705998</c:v>
                </c:pt>
                <c:pt idx="5310">
                  <c:v>0.15062820063812801</c:v>
                </c:pt>
                <c:pt idx="5311">
                  <c:v>0.15049031638919874</c:v>
                </c:pt>
                <c:pt idx="5312">
                  <c:v>0.15000772151794053</c:v>
                </c:pt>
                <c:pt idx="5313">
                  <c:v>0.14986983726900899</c:v>
                </c:pt>
                <c:pt idx="5314">
                  <c:v>0.14973195302007899</c:v>
                </c:pt>
                <c:pt idx="5315">
                  <c:v>0.14959406877114848</c:v>
                </c:pt>
                <c:pt idx="5316">
                  <c:v>0.14945618452221801</c:v>
                </c:pt>
                <c:pt idx="5317">
                  <c:v>0.14931830027328699</c:v>
                </c:pt>
                <c:pt idx="5318">
                  <c:v>0.149180416024356</c:v>
                </c:pt>
                <c:pt idx="5319">
                  <c:v>0.14904253177542601</c:v>
                </c:pt>
                <c:pt idx="5320">
                  <c:v>0.14855993690416799</c:v>
                </c:pt>
                <c:pt idx="5321">
                  <c:v>0.14842205265523747</c:v>
                </c:pt>
                <c:pt idx="5322">
                  <c:v>0.14828416840630662</c:v>
                </c:pt>
                <c:pt idx="5323">
                  <c:v>0.14814628415737713</c:v>
                </c:pt>
                <c:pt idx="5324">
                  <c:v>0.14800839990844541</c:v>
                </c:pt>
                <c:pt idx="5325">
                  <c:v>0.14787051565951323</c:v>
                </c:pt>
                <c:pt idx="5326">
                  <c:v>0.14773263141058399</c:v>
                </c:pt>
                <c:pt idx="5327">
                  <c:v>0.14759474716165299</c:v>
                </c:pt>
                <c:pt idx="5328">
                  <c:v>0.14711215229039556</c:v>
                </c:pt>
                <c:pt idx="5329">
                  <c:v>0.14697426804146574</c:v>
                </c:pt>
                <c:pt idx="5330">
                  <c:v>0.14683638379253486</c:v>
                </c:pt>
                <c:pt idx="5331">
                  <c:v>0.14669849954360353</c:v>
                </c:pt>
                <c:pt idx="5332">
                  <c:v>0.14656061529467287</c:v>
                </c:pt>
                <c:pt idx="5333">
                  <c:v>0.14642273104574199</c:v>
                </c:pt>
                <c:pt idx="5334">
                  <c:v>0.14628484679681147</c:v>
                </c:pt>
                <c:pt idx="5335">
                  <c:v>0.14580225192555388</c:v>
                </c:pt>
                <c:pt idx="5336">
                  <c:v>0.14566436767662341</c:v>
                </c:pt>
                <c:pt idx="5337">
                  <c:v>0.145526483427693</c:v>
                </c:pt>
                <c:pt idx="5338">
                  <c:v>0.14538859917876101</c:v>
                </c:pt>
                <c:pt idx="5339">
                  <c:v>0.14525071492983097</c:v>
                </c:pt>
                <c:pt idx="5340">
                  <c:v>0.14511283068090047</c:v>
                </c:pt>
                <c:pt idx="5341">
                  <c:v>0.14497494643196956</c:v>
                </c:pt>
                <c:pt idx="5342">
                  <c:v>0.14483706218303899</c:v>
                </c:pt>
                <c:pt idx="5343">
                  <c:v>0.144354467311781</c:v>
                </c:pt>
                <c:pt idx="5344">
                  <c:v>0.14421658306285062</c:v>
                </c:pt>
                <c:pt idx="5345">
                  <c:v>0.14407869881391988</c:v>
                </c:pt>
                <c:pt idx="5346">
                  <c:v>0.14394081456498944</c:v>
                </c:pt>
                <c:pt idx="5347">
                  <c:v>0.14380293031605801</c:v>
                </c:pt>
                <c:pt idx="5348">
                  <c:v>0.14366504606712874</c:v>
                </c:pt>
                <c:pt idx="5349">
                  <c:v>0.14352716181819741</c:v>
                </c:pt>
                <c:pt idx="5350">
                  <c:v>0.14304456694693901</c:v>
                </c:pt>
                <c:pt idx="5351">
                  <c:v>0.14290668269800899</c:v>
                </c:pt>
                <c:pt idx="5352">
                  <c:v>0.14276879844907844</c:v>
                </c:pt>
                <c:pt idx="5353">
                  <c:v>0.14263091420014687</c:v>
                </c:pt>
                <c:pt idx="5354">
                  <c:v>0.14249302995121699</c:v>
                </c:pt>
                <c:pt idx="5355">
                  <c:v>0.14235514570228641</c:v>
                </c:pt>
                <c:pt idx="5356">
                  <c:v>0.14221726145335548</c:v>
                </c:pt>
                <c:pt idx="5357">
                  <c:v>0.14207937720442501</c:v>
                </c:pt>
                <c:pt idx="5358">
                  <c:v>0.14159678233316741</c:v>
                </c:pt>
                <c:pt idx="5359">
                  <c:v>0.14145889808423653</c:v>
                </c:pt>
                <c:pt idx="5360">
                  <c:v>0.14132101383530599</c:v>
                </c:pt>
                <c:pt idx="5361">
                  <c:v>0.14118312958637499</c:v>
                </c:pt>
                <c:pt idx="5362">
                  <c:v>0.14104524533744492</c:v>
                </c:pt>
                <c:pt idx="5363">
                  <c:v>0.14090736108851401</c:v>
                </c:pt>
                <c:pt idx="5364">
                  <c:v>0.14076947683958299</c:v>
                </c:pt>
                <c:pt idx="5365">
                  <c:v>0.14014899771939562</c:v>
                </c:pt>
                <c:pt idx="5366">
                  <c:v>0.14001111347046477</c:v>
                </c:pt>
                <c:pt idx="5367">
                  <c:v>0.13987322922153267</c:v>
                </c:pt>
                <c:pt idx="5368">
                  <c:v>0.13973534497260262</c:v>
                </c:pt>
                <c:pt idx="5369">
                  <c:v>0.13959746072367199</c:v>
                </c:pt>
                <c:pt idx="5370">
                  <c:v>0.139459576474741</c:v>
                </c:pt>
                <c:pt idx="5371">
                  <c:v>0.13932169222580987</c:v>
                </c:pt>
                <c:pt idx="5372">
                  <c:v>0.13883909735455288</c:v>
                </c:pt>
                <c:pt idx="5373">
                  <c:v>0.13870121310562247</c:v>
                </c:pt>
                <c:pt idx="5374">
                  <c:v>0.13856332885669154</c:v>
                </c:pt>
                <c:pt idx="5375">
                  <c:v>0.13842544460776174</c:v>
                </c:pt>
                <c:pt idx="5376">
                  <c:v>0.13828756035883</c:v>
                </c:pt>
                <c:pt idx="5377">
                  <c:v>0.13814967610989901</c:v>
                </c:pt>
                <c:pt idx="5378">
                  <c:v>0.13801179186096962</c:v>
                </c:pt>
                <c:pt idx="5379">
                  <c:v>0.13787390761203797</c:v>
                </c:pt>
                <c:pt idx="5380">
                  <c:v>0.13739131274078001</c:v>
                </c:pt>
                <c:pt idx="5381">
                  <c:v>0.13725342849184999</c:v>
                </c:pt>
                <c:pt idx="5382">
                  <c:v>0.137115544242919</c:v>
                </c:pt>
                <c:pt idx="5383">
                  <c:v>0.13697765999398787</c:v>
                </c:pt>
                <c:pt idx="5384">
                  <c:v>0.13683977574505787</c:v>
                </c:pt>
                <c:pt idx="5385">
                  <c:v>0.13670189149612774</c:v>
                </c:pt>
                <c:pt idx="5386">
                  <c:v>0.13656400724719647</c:v>
                </c:pt>
                <c:pt idx="5387">
                  <c:v>0.13608141237593899</c:v>
                </c:pt>
                <c:pt idx="5388">
                  <c:v>0.13594352812700841</c:v>
                </c:pt>
                <c:pt idx="5389">
                  <c:v>0.135805643878077</c:v>
                </c:pt>
                <c:pt idx="5390">
                  <c:v>0.13566775962914687</c:v>
                </c:pt>
                <c:pt idx="5391">
                  <c:v>0.13552987538021588</c:v>
                </c:pt>
                <c:pt idx="5392">
                  <c:v>0.13539199113128544</c:v>
                </c:pt>
                <c:pt idx="5393">
                  <c:v>0.13525410688235553</c:v>
                </c:pt>
                <c:pt idx="5394">
                  <c:v>0.13511622263342399</c:v>
                </c:pt>
                <c:pt idx="5395">
                  <c:v>0.134633627762166</c:v>
                </c:pt>
                <c:pt idx="5396">
                  <c:v>0.13449574351323662</c:v>
                </c:pt>
                <c:pt idx="5397">
                  <c:v>0.13435785926430488</c:v>
                </c:pt>
                <c:pt idx="5398">
                  <c:v>0.13421997501537444</c:v>
                </c:pt>
                <c:pt idx="5399">
                  <c:v>0.13408209076644353</c:v>
                </c:pt>
                <c:pt idx="5400">
                  <c:v>0.13394420651751357</c:v>
                </c:pt>
                <c:pt idx="5401">
                  <c:v>0.13380632226858152</c:v>
                </c:pt>
                <c:pt idx="5402">
                  <c:v>0.13332372739732401</c:v>
                </c:pt>
                <c:pt idx="5403">
                  <c:v>0.13318584314839399</c:v>
                </c:pt>
                <c:pt idx="5404">
                  <c:v>0.13304795889946386</c:v>
                </c:pt>
                <c:pt idx="5405">
                  <c:v>0.13291007465053201</c:v>
                </c:pt>
                <c:pt idx="5406">
                  <c:v>0.13277219040160201</c:v>
                </c:pt>
                <c:pt idx="5407">
                  <c:v>0.13263430615267099</c:v>
                </c:pt>
                <c:pt idx="5408">
                  <c:v>0.13249642190374</c:v>
                </c:pt>
                <c:pt idx="5409">
                  <c:v>0.13235853765480987</c:v>
                </c:pt>
                <c:pt idx="5410">
                  <c:v>0.13187594278355153</c:v>
                </c:pt>
                <c:pt idx="5411">
                  <c:v>0.13173805853462153</c:v>
                </c:pt>
                <c:pt idx="5412">
                  <c:v>0.13160017428569087</c:v>
                </c:pt>
                <c:pt idx="5413">
                  <c:v>0.13146229003675999</c:v>
                </c:pt>
                <c:pt idx="5414">
                  <c:v>0.13132440578782947</c:v>
                </c:pt>
                <c:pt idx="5415">
                  <c:v>0.13118652153889887</c:v>
                </c:pt>
                <c:pt idx="5416">
                  <c:v>0.13104863728996799</c:v>
                </c:pt>
                <c:pt idx="5417">
                  <c:v>0.13042815816978001</c:v>
                </c:pt>
                <c:pt idx="5418">
                  <c:v>0.13029027392084888</c:v>
                </c:pt>
                <c:pt idx="5419">
                  <c:v>0.130152389671918</c:v>
                </c:pt>
                <c:pt idx="5420">
                  <c:v>0.13001450542298801</c:v>
                </c:pt>
                <c:pt idx="5421">
                  <c:v>0.12987662117405635</c:v>
                </c:pt>
                <c:pt idx="5422">
                  <c:v>0.12973873692512641</c:v>
                </c:pt>
                <c:pt idx="5423">
                  <c:v>0.129600852676196</c:v>
                </c:pt>
                <c:pt idx="5424">
                  <c:v>0.12911825780493799</c:v>
                </c:pt>
                <c:pt idx="5425">
                  <c:v>0.12898037355600744</c:v>
                </c:pt>
                <c:pt idx="5426">
                  <c:v>0.12884248930707753</c:v>
                </c:pt>
                <c:pt idx="5427">
                  <c:v>0.12870460505814588</c:v>
                </c:pt>
                <c:pt idx="5428">
                  <c:v>0.128566720809215</c:v>
                </c:pt>
                <c:pt idx="5429">
                  <c:v>0.12842883656028453</c:v>
                </c:pt>
                <c:pt idx="5430">
                  <c:v>0.12829095231135401</c:v>
                </c:pt>
                <c:pt idx="5431">
                  <c:v>0.12815306806242299</c:v>
                </c:pt>
                <c:pt idx="5432">
                  <c:v>0.12767047319116501</c:v>
                </c:pt>
                <c:pt idx="5433">
                  <c:v>0.12753258894223499</c:v>
                </c:pt>
                <c:pt idx="5434">
                  <c:v>0.127394704693304</c:v>
                </c:pt>
                <c:pt idx="5435">
                  <c:v>0.127256820444373</c:v>
                </c:pt>
                <c:pt idx="5436">
                  <c:v>0.12711893619544362</c:v>
                </c:pt>
                <c:pt idx="5437">
                  <c:v>0.12698105194651188</c:v>
                </c:pt>
                <c:pt idx="5438">
                  <c:v>0.126843167697581</c:v>
                </c:pt>
                <c:pt idx="5439">
                  <c:v>0.12636057282632401</c:v>
                </c:pt>
                <c:pt idx="5440">
                  <c:v>0.12622268857739377</c:v>
                </c:pt>
                <c:pt idx="5441">
                  <c:v>0.126084804328462</c:v>
                </c:pt>
                <c:pt idx="5442">
                  <c:v>0.12594692007953201</c:v>
                </c:pt>
                <c:pt idx="5443">
                  <c:v>0.12580903583060099</c:v>
                </c:pt>
                <c:pt idx="5444">
                  <c:v>0.12567115158167</c:v>
                </c:pt>
                <c:pt idx="5445">
                  <c:v>0.12553326733274001</c:v>
                </c:pt>
                <c:pt idx="5446">
                  <c:v>0.12539538308380899</c:v>
                </c:pt>
                <c:pt idx="5447">
                  <c:v>0.12491278821255122</c:v>
                </c:pt>
                <c:pt idx="5448">
                  <c:v>0.12477490396362159</c:v>
                </c:pt>
                <c:pt idx="5449">
                  <c:v>0.12463701971469</c:v>
                </c:pt>
                <c:pt idx="5450">
                  <c:v>0.12449913546575941</c:v>
                </c:pt>
                <c:pt idx="5451">
                  <c:v>0.12436125121682952</c:v>
                </c:pt>
                <c:pt idx="5452">
                  <c:v>0.12422336696789812</c:v>
                </c:pt>
                <c:pt idx="5453">
                  <c:v>0.12408548271896699</c:v>
                </c:pt>
                <c:pt idx="5454">
                  <c:v>0.12346500359877922</c:v>
                </c:pt>
                <c:pt idx="5455">
                  <c:v>0.12332711934984776</c:v>
                </c:pt>
                <c:pt idx="5456">
                  <c:v>0.123189235100918</c:v>
                </c:pt>
                <c:pt idx="5457">
                  <c:v>0.12305135085198712</c:v>
                </c:pt>
                <c:pt idx="5458">
                  <c:v>0.12291346660305601</c:v>
                </c:pt>
                <c:pt idx="5459">
                  <c:v>0.12277558235412522</c:v>
                </c:pt>
                <c:pt idx="5460">
                  <c:v>0.12263769810519498</c:v>
                </c:pt>
                <c:pt idx="5461">
                  <c:v>0.12215510323393733</c:v>
                </c:pt>
                <c:pt idx="5462">
                  <c:v>0.122017218985006</c:v>
                </c:pt>
                <c:pt idx="5463">
                  <c:v>0.121879334736076</c:v>
                </c:pt>
                <c:pt idx="5464">
                  <c:v>0.12174145048714527</c:v>
                </c:pt>
                <c:pt idx="5465">
                  <c:v>0.12160356623821444</c:v>
                </c:pt>
                <c:pt idx="5466">
                  <c:v>0.12146568198928452</c:v>
                </c:pt>
                <c:pt idx="5467">
                  <c:v>0.121327797740353</c:v>
                </c:pt>
                <c:pt idx="5468">
                  <c:v>0.121189913491422</c:v>
                </c:pt>
                <c:pt idx="5469">
                  <c:v>0.12070731862016476</c:v>
                </c:pt>
                <c:pt idx="5470">
                  <c:v>0.12056943437123424</c:v>
                </c:pt>
                <c:pt idx="5471">
                  <c:v>0.120431550122303</c:v>
                </c:pt>
                <c:pt idx="5472">
                  <c:v>0.12029366587337328</c:v>
                </c:pt>
                <c:pt idx="5473">
                  <c:v>0.120155781624442</c:v>
                </c:pt>
                <c:pt idx="5474">
                  <c:v>0.120017897375511</c:v>
                </c:pt>
                <c:pt idx="5475">
                  <c:v>0.11988001312658102</c:v>
                </c:pt>
                <c:pt idx="5476">
                  <c:v>0.11939741825532298</c:v>
                </c:pt>
                <c:pt idx="5477">
                  <c:v>0.11925953400639201</c:v>
                </c:pt>
                <c:pt idx="5478">
                  <c:v>0.11912164975746228</c:v>
                </c:pt>
                <c:pt idx="5479">
                  <c:v>0.11898376550853119</c:v>
                </c:pt>
                <c:pt idx="5480">
                  <c:v>0.11884588125960002</c:v>
                </c:pt>
                <c:pt idx="5481">
                  <c:v>0.11870799701067002</c:v>
                </c:pt>
                <c:pt idx="5482">
                  <c:v>0.11857011276173936</c:v>
                </c:pt>
                <c:pt idx="5483">
                  <c:v>0.11843222851280802</c:v>
                </c:pt>
                <c:pt idx="5484">
                  <c:v>0.11794963364155102</c:v>
                </c:pt>
                <c:pt idx="5485">
                  <c:v>0.11781174939262001</c:v>
                </c:pt>
                <c:pt idx="5486">
                  <c:v>0.1176738651436892</c:v>
                </c:pt>
                <c:pt idx="5487">
                  <c:v>0.11753598089475902</c:v>
                </c:pt>
                <c:pt idx="5488">
                  <c:v>0.11739809664582779</c:v>
                </c:pt>
                <c:pt idx="5489">
                  <c:v>0.11726021239689702</c:v>
                </c:pt>
                <c:pt idx="5490">
                  <c:v>0.11712232814796601</c:v>
                </c:pt>
                <c:pt idx="5491">
                  <c:v>0.11663973327670944</c:v>
                </c:pt>
                <c:pt idx="5492">
                  <c:v>0.11650184902777801</c:v>
                </c:pt>
                <c:pt idx="5493">
                  <c:v>0.11636396477884701</c:v>
                </c:pt>
                <c:pt idx="5494">
                  <c:v>0.11622608052991733</c:v>
                </c:pt>
                <c:pt idx="5495">
                  <c:v>0.11608819628098602</c:v>
                </c:pt>
                <c:pt idx="5496">
                  <c:v>0.11595031203205479</c:v>
                </c:pt>
                <c:pt idx="5497">
                  <c:v>0.11581242778312502</c:v>
                </c:pt>
                <c:pt idx="5498">
                  <c:v>0.11567454353419412</c:v>
                </c:pt>
                <c:pt idx="5499">
                  <c:v>0.11519194866293712</c:v>
                </c:pt>
                <c:pt idx="5500">
                  <c:v>0.11505406441400598</c:v>
                </c:pt>
                <c:pt idx="5501">
                  <c:v>0.11491618016507502</c:v>
                </c:pt>
                <c:pt idx="5502">
                  <c:v>0.11477829591614409</c:v>
                </c:pt>
                <c:pt idx="5503">
                  <c:v>0.11464041166721402</c:v>
                </c:pt>
                <c:pt idx="5504">
                  <c:v>0.11450252741828344</c:v>
                </c:pt>
                <c:pt idx="5505">
                  <c:v>0.11436464316935203</c:v>
                </c:pt>
                <c:pt idx="5506">
                  <c:v>0.11374416404916401</c:v>
                </c:pt>
                <c:pt idx="5507">
                  <c:v>0.11360627980023336</c:v>
                </c:pt>
                <c:pt idx="5508">
                  <c:v>0.11346839555130298</c:v>
                </c:pt>
                <c:pt idx="5509">
                  <c:v>0.11333051130237179</c:v>
                </c:pt>
                <c:pt idx="5510">
                  <c:v>0.11319262705344128</c:v>
                </c:pt>
                <c:pt idx="5511">
                  <c:v>0.11305474280451112</c:v>
                </c:pt>
                <c:pt idx="5512">
                  <c:v>0.11291685855558002</c:v>
                </c:pt>
                <c:pt idx="5513">
                  <c:v>0.11243426368432198</c:v>
                </c:pt>
                <c:pt idx="5514">
                  <c:v>0.11229637943539222</c:v>
                </c:pt>
                <c:pt idx="5515">
                  <c:v>0.11215849518646079</c:v>
                </c:pt>
                <c:pt idx="5516">
                  <c:v>0.11202061093753025</c:v>
                </c:pt>
                <c:pt idx="5517">
                  <c:v>0.11188272668860012</c:v>
                </c:pt>
                <c:pt idx="5518">
                  <c:v>0.1117448424396693</c:v>
                </c:pt>
                <c:pt idx="5519">
                  <c:v>0.11160695819073795</c:v>
                </c:pt>
                <c:pt idx="5520">
                  <c:v>0.11146907394180706</c:v>
                </c:pt>
                <c:pt idx="5521">
                  <c:v>0.11098647907055006</c:v>
                </c:pt>
                <c:pt idx="5522">
                  <c:v>0.11084859482161902</c:v>
                </c:pt>
                <c:pt idx="5523">
                  <c:v>0.11071071057268812</c:v>
                </c:pt>
                <c:pt idx="5524">
                  <c:v>0.11057282632375801</c:v>
                </c:pt>
                <c:pt idx="5525">
                  <c:v>0.11043494207482701</c:v>
                </c:pt>
                <c:pt idx="5526">
                  <c:v>0.11029705782589598</c:v>
                </c:pt>
                <c:pt idx="5527">
                  <c:v>0.11015917357696602</c:v>
                </c:pt>
                <c:pt idx="5528">
                  <c:v>0.10967657870570822</c:v>
                </c:pt>
                <c:pt idx="5529">
                  <c:v>0.10953869445677802</c:v>
                </c:pt>
                <c:pt idx="5530">
                  <c:v>0.10940081020784698</c:v>
                </c:pt>
                <c:pt idx="5531">
                  <c:v>0.10926292595891661</c:v>
                </c:pt>
                <c:pt idx="5532">
                  <c:v>0.10912504170998552</c:v>
                </c:pt>
                <c:pt idx="5533">
                  <c:v>0.10898715746105522</c:v>
                </c:pt>
                <c:pt idx="5534">
                  <c:v>0.10884927321212402</c:v>
                </c:pt>
                <c:pt idx="5535">
                  <c:v>0.10871138896319324</c:v>
                </c:pt>
                <c:pt idx="5536">
                  <c:v>0.10822879409193624</c:v>
                </c:pt>
                <c:pt idx="5537">
                  <c:v>0.10809090984300512</c:v>
                </c:pt>
                <c:pt idx="5538">
                  <c:v>0.10795302559407401</c:v>
                </c:pt>
                <c:pt idx="5539">
                  <c:v>0.10781514134514412</c:v>
                </c:pt>
                <c:pt idx="5540">
                  <c:v>0.10767725709621329</c:v>
                </c:pt>
                <c:pt idx="5541">
                  <c:v>0.10753937284728222</c:v>
                </c:pt>
                <c:pt idx="5542">
                  <c:v>0.107401488598352</c:v>
                </c:pt>
                <c:pt idx="5543">
                  <c:v>0.10678100947816326</c:v>
                </c:pt>
                <c:pt idx="5544">
                  <c:v>0.10664312522923342</c:v>
                </c:pt>
                <c:pt idx="5545">
                  <c:v>0.10650524098030252</c:v>
                </c:pt>
                <c:pt idx="5546">
                  <c:v>0.106367356731371</c:v>
                </c:pt>
                <c:pt idx="5547">
                  <c:v>0.10622947248244133</c:v>
                </c:pt>
                <c:pt idx="5548">
                  <c:v>0.10609158823351049</c:v>
                </c:pt>
                <c:pt idx="5549">
                  <c:v>0.10595370398457941</c:v>
                </c:pt>
                <c:pt idx="5550">
                  <c:v>0.105471109113322</c:v>
                </c:pt>
                <c:pt idx="5551">
                  <c:v>0.10533322486439102</c:v>
                </c:pt>
                <c:pt idx="5552">
                  <c:v>0.10519534061546019</c:v>
                </c:pt>
                <c:pt idx="5553">
                  <c:v>0.10505745636652902</c:v>
                </c:pt>
                <c:pt idx="5554">
                  <c:v>0.104919572117599</c:v>
                </c:pt>
                <c:pt idx="5555">
                  <c:v>0.10478168786866802</c:v>
                </c:pt>
                <c:pt idx="5556">
                  <c:v>0.10464380361973701</c:v>
                </c:pt>
                <c:pt idx="5557">
                  <c:v>0.10402332449954912</c:v>
                </c:pt>
                <c:pt idx="5558">
                  <c:v>0.10388544025061952</c:v>
                </c:pt>
                <c:pt idx="5559">
                  <c:v>0.10374755600168822</c:v>
                </c:pt>
                <c:pt idx="5560">
                  <c:v>0.10360967175275702</c:v>
                </c:pt>
                <c:pt idx="5561">
                  <c:v>0.103471787503826</c:v>
                </c:pt>
                <c:pt idx="5562">
                  <c:v>0.103333903254896</c:v>
                </c:pt>
                <c:pt idx="5563">
                  <c:v>0.10319601900596502</c:v>
                </c:pt>
                <c:pt idx="5564">
                  <c:v>0.10271342413470698</c:v>
                </c:pt>
                <c:pt idx="5565">
                  <c:v>0.102575539885777</c:v>
                </c:pt>
                <c:pt idx="5566">
                  <c:v>0.102437655636846</c:v>
                </c:pt>
                <c:pt idx="5567">
                  <c:v>0.10229977138791549</c:v>
                </c:pt>
                <c:pt idx="5568">
                  <c:v>0.10216188713898502</c:v>
                </c:pt>
                <c:pt idx="5569">
                  <c:v>0.10202400289005402</c:v>
                </c:pt>
                <c:pt idx="5570">
                  <c:v>0.101886118641123</c:v>
                </c:pt>
                <c:pt idx="5571">
                  <c:v>0.10174823439219298</c:v>
                </c:pt>
                <c:pt idx="5572">
                  <c:v>0.10126563952093529</c:v>
                </c:pt>
                <c:pt idx="5573">
                  <c:v>0.10112775527200422</c:v>
                </c:pt>
                <c:pt idx="5574">
                  <c:v>0.100989871023074</c:v>
                </c:pt>
                <c:pt idx="5575">
                  <c:v>0.10085198677414298</c:v>
                </c:pt>
                <c:pt idx="5576">
                  <c:v>0.10071410252521242</c:v>
                </c:pt>
                <c:pt idx="5577">
                  <c:v>0.10057621827628252</c:v>
                </c:pt>
                <c:pt idx="5578">
                  <c:v>0.10043833402735095</c:v>
                </c:pt>
                <c:pt idx="5579">
                  <c:v>9.9955739156093723E-2</c:v>
                </c:pt>
                <c:pt idx="5580">
                  <c:v>9.9817854907162745E-2</c:v>
                </c:pt>
                <c:pt idx="5581">
                  <c:v>9.967997065823235E-2</c:v>
                </c:pt>
                <c:pt idx="5582">
                  <c:v>9.954208640930115E-2</c:v>
                </c:pt>
                <c:pt idx="5583">
                  <c:v>9.9404202160370728E-2</c:v>
                </c:pt>
                <c:pt idx="5584">
                  <c:v>9.9266317911439764E-2</c:v>
                </c:pt>
                <c:pt idx="5585">
                  <c:v>9.9128433662509258E-2</c:v>
                </c:pt>
                <c:pt idx="5586">
                  <c:v>9.8990549413578557E-2</c:v>
                </c:pt>
                <c:pt idx="5587">
                  <c:v>9.8507954542321099E-2</c:v>
                </c:pt>
                <c:pt idx="5588">
                  <c:v>9.8370070293390205E-2</c:v>
                </c:pt>
                <c:pt idx="5589">
                  <c:v>9.8232186044459546E-2</c:v>
                </c:pt>
                <c:pt idx="5590">
                  <c:v>9.8094301795529415E-2</c:v>
                </c:pt>
                <c:pt idx="5591">
                  <c:v>9.795641754659816E-2</c:v>
                </c:pt>
                <c:pt idx="5592">
                  <c:v>9.7818533297667307E-2</c:v>
                </c:pt>
                <c:pt idx="5593">
                  <c:v>9.7680649048736606E-2</c:v>
                </c:pt>
                <c:pt idx="5594">
                  <c:v>9.7060169928548448E-2</c:v>
                </c:pt>
                <c:pt idx="5595">
                  <c:v>9.6922285679617692E-2</c:v>
                </c:pt>
                <c:pt idx="5596">
                  <c:v>9.6784401430687048E-2</c:v>
                </c:pt>
                <c:pt idx="5597">
                  <c:v>9.6646517181756528E-2</c:v>
                </c:pt>
                <c:pt idx="5598">
                  <c:v>9.6508632932825716E-2</c:v>
                </c:pt>
                <c:pt idx="5599">
                  <c:v>0</c:v>
                </c:pt>
              </c:numCache>
            </c:numRef>
          </c:xVal>
          <c:yVal>
            <c:numRef>
              <c:f>Sheet2!$S$5605:$S$11204</c:f>
              <c:numCache>
                <c:formatCode>General</c:formatCode>
                <c:ptCount val="5600"/>
                <c:pt idx="0">
                  <c:v>149.84277570417436</c:v>
                </c:pt>
                <c:pt idx="1">
                  <c:v>149.69479363072554</c:v>
                </c:pt>
                <c:pt idx="2">
                  <c:v>147.64740018414835</c:v>
                </c:pt>
                <c:pt idx="3">
                  <c:v>147.50288489683498</c:v>
                </c:pt>
                <c:pt idx="4">
                  <c:v>147.35859828721664</c:v>
                </c:pt>
                <c:pt idx="5">
                  <c:v>147.21454006470799</c:v>
                </c:pt>
                <c:pt idx="6">
                  <c:v>147.07070995136399</c:v>
                </c:pt>
                <c:pt idx="7">
                  <c:v>146.92710766524345</c:v>
                </c:pt>
                <c:pt idx="8">
                  <c:v>146.78373292961598</c:v>
                </c:pt>
                <c:pt idx="9">
                  <c:v>144.80023342318401</c:v>
                </c:pt>
                <c:pt idx="10">
                  <c:v>144.66024127009345</c:v>
                </c:pt>
                <c:pt idx="11">
                  <c:v>144.52047274341348</c:v>
                </c:pt>
                <c:pt idx="12">
                  <c:v>144.3809276320697</c:v>
                </c:pt>
                <c:pt idx="13">
                  <c:v>144.24160572508109</c:v>
                </c:pt>
                <c:pt idx="14">
                  <c:v>144.10250682008299</c:v>
                </c:pt>
                <c:pt idx="15">
                  <c:v>143.963630710019</c:v>
                </c:pt>
                <c:pt idx="16">
                  <c:v>142.04265602673698</c:v>
                </c:pt>
                <c:pt idx="17">
                  <c:v>141.90710053294401</c:v>
                </c:pt>
                <c:pt idx="18">
                  <c:v>141.77176518264838</c:v>
                </c:pt>
                <c:pt idx="19">
                  <c:v>141.6366498425846</c:v>
                </c:pt>
                <c:pt idx="20">
                  <c:v>141.501754392723</c:v>
                </c:pt>
                <c:pt idx="21">
                  <c:v>141.367078707106</c:v>
                </c:pt>
                <c:pt idx="22">
                  <c:v>141.23262267325399</c:v>
                </c:pt>
                <c:pt idx="23">
                  <c:v>139.37324757951401</c:v>
                </c:pt>
                <c:pt idx="24">
                  <c:v>139.24207554398998</c:v>
                </c:pt>
                <c:pt idx="25">
                  <c:v>139.11112193824002</c:v>
                </c:pt>
                <c:pt idx="26">
                  <c:v>138.98038672835199</c:v>
                </c:pt>
                <c:pt idx="27">
                  <c:v>138.84986988568201</c:v>
                </c:pt>
                <c:pt idx="28">
                  <c:v>138.71957138192047</c:v>
                </c:pt>
                <c:pt idx="29">
                  <c:v>138.58949119509001</c:v>
                </c:pt>
                <c:pt idx="30">
                  <c:v>138.45962931432345</c:v>
                </c:pt>
                <c:pt idx="31">
                  <c:v>136.79129281526104</c:v>
                </c:pt>
                <c:pt idx="32">
                  <c:v>136.664488442898</c:v>
                </c:pt>
                <c:pt idx="33">
                  <c:v>136.53790275838099</c:v>
                </c:pt>
                <c:pt idx="34">
                  <c:v>136.41153583010754</c:v>
                </c:pt>
                <c:pt idx="35">
                  <c:v>136.28538773442401</c:v>
                </c:pt>
                <c:pt idx="36">
                  <c:v>136.159458546698</c:v>
                </c:pt>
                <c:pt idx="37">
                  <c:v>136.03374835201149</c:v>
                </c:pt>
                <c:pt idx="38">
                  <c:v>135.90825723663104</c:v>
                </c:pt>
                <c:pt idx="39">
                  <c:v>134.17444765946945</c:v>
                </c:pt>
                <c:pt idx="40">
                  <c:v>134.05225706976699</c:v>
                </c:pt>
                <c:pt idx="41">
                  <c:v>133.93028771161948</c:v>
                </c:pt>
                <c:pt idx="42">
                  <c:v>133.80853976794</c:v>
                </c:pt>
                <c:pt idx="43">
                  <c:v>133.687013422376</c:v>
                </c:pt>
                <c:pt idx="44">
                  <c:v>133.56570886600198</c:v>
                </c:pt>
                <c:pt idx="45">
                  <c:v>133.44462629269</c:v>
                </c:pt>
                <c:pt idx="46">
                  <c:v>131.77290105260201</c:v>
                </c:pt>
                <c:pt idx="47">
                  <c:v>131.65517535108199</c:v>
                </c:pt>
                <c:pt idx="48">
                  <c:v>131.537675482829</c:v>
                </c:pt>
                <c:pt idx="49">
                  <c:v>131.42040172837901</c:v>
                </c:pt>
                <c:pt idx="50">
                  <c:v>131.30335437554695</c:v>
                </c:pt>
                <c:pt idx="51">
                  <c:v>131.186533717988</c:v>
                </c:pt>
                <c:pt idx="52">
                  <c:v>131.06994005398701</c:v>
                </c:pt>
                <c:pt idx="53">
                  <c:v>129.461640735071</c:v>
                </c:pt>
                <c:pt idx="54">
                  <c:v>129.34849079384657</c:v>
                </c:pt>
                <c:pt idx="55">
                  <c:v>129.23557321894435</c:v>
                </c:pt>
                <c:pt idx="56">
                  <c:v>129.12288837838801</c:v>
                </c:pt>
                <c:pt idx="57">
                  <c:v>129.0104366482046</c:v>
                </c:pt>
                <c:pt idx="58">
                  <c:v>128.89821840527506</c:v>
                </c:pt>
                <c:pt idx="59">
                  <c:v>128.78623403128699</c:v>
                </c:pt>
                <c:pt idx="60">
                  <c:v>127.243230272725</c:v>
                </c:pt>
                <c:pt idx="61">
                  <c:v>127.13480183144785</c:v>
                </c:pt>
                <c:pt idx="62">
                  <c:v>127.02661376212599</c:v>
                </c:pt>
                <c:pt idx="63">
                  <c:v>126.91866650075502</c:v>
                </c:pt>
                <c:pt idx="64">
                  <c:v>126.81096047075702</c:v>
                </c:pt>
                <c:pt idx="65">
                  <c:v>126.70349610371601</c:v>
                </c:pt>
                <c:pt idx="66">
                  <c:v>126.59627383045201</c:v>
                </c:pt>
                <c:pt idx="67">
                  <c:v>125.12082622379077</c:v>
                </c:pt>
                <c:pt idx="68">
                  <c:v>125.017287809194</c:v>
                </c:pt>
                <c:pt idx="69">
                  <c:v>124.91399849279698</c:v>
                </c:pt>
                <c:pt idx="70">
                  <c:v>124.810958710107</c:v>
                </c:pt>
                <c:pt idx="71">
                  <c:v>124.70816890460998</c:v>
                </c:pt>
                <c:pt idx="72">
                  <c:v>124.60562950420223</c:v>
                </c:pt>
                <c:pt idx="73">
                  <c:v>124.50334094512502</c:v>
                </c:pt>
                <c:pt idx="74">
                  <c:v>122.99940268289799</c:v>
                </c:pt>
                <c:pt idx="75">
                  <c:v>122.90118491820323</c:v>
                </c:pt>
                <c:pt idx="76">
                  <c:v>122.80322502431341</c:v>
                </c:pt>
                <c:pt idx="77">
                  <c:v>122.70552338179024</c:v>
                </c:pt>
                <c:pt idx="78">
                  <c:v>122.60808037415262</c:v>
                </c:pt>
                <c:pt idx="79">
                  <c:v>122.51089637344077</c:v>
                </c:pt>
                <c:pt idx="80">
                  <c:v>122.41397175124023</c:v>
                </c:pt>
                <c:pt idx="81">
                  <c:v>121.08445756273898</c:v>
                </c:pt>
                <c:pt idx="82">
                  <c:v>120.99146459806327</c:v>
                </c:pt>
                <c:pt idx="83">
                  <c:v>120.898736205002</c:v>
                </c:pt>
                <c:pt idx="84">
                  <c:v>120.80627265353159</c:v>
                </c:pt>
                <c:pt idx="85">
                  <c:v>120.71407420717323</c:v>
                </c:pt>
                <c:pt idx="86">
                  <c:v>120.62214112530798</c:v>
                </c:pt>
                <c:pt idx="87">
                  <c:v>120.53047364981329</c:v>
                </c:pt>
                <c:pt idx="88">
                  <c:v>119.27513813885435</c:v>
                </c:pt>
                <c:pt idx="89">
                  <c:v>119.18747912059278</c:v>
                </c:pt>
                <c:pt idx="90">
                  <c:v>119.1000885658537</c:v>
                </c:pt>
                <c:pt idx="91">
                  <c:v>119.01296657515198</c:v>
                </c:pt>
                <c:pt idx="92">
                  <c:v>118.92611324303402</c:v>
                </c:pt>
                <c:pt idx="93">
                  <c:v>118.83952865041</c:v>
                </c:pt>
                <c:pt idx="94">
                  <c:v>118.75321287316901</c:v>
                </c:pt>
                <c:pt idx="95">
                  <c:v>117.5730353387986</c:v>
                </c:pt>
                <c:pt idx="96">
                  <c:v>117.490753870291</c:v>
                </c:pt>
                <c:pt idx="97">
                  <c:v>117.40874103084001</c:v>
                </c:pt>
                <c:pt idx="98">
                  <c:v>117.3269967185016</c:v>
                </c:pt>
                <c:pt idx="99">
                  <c:v>117.2455208273153</c:v>
                </c:pt>
                <c:pt idx="100">
                  <c:v>117.16431323630799</c:v>
                </c:pt>
                <c:pt idx="101">
                  <c:v>117.08337381063158</c:v>
                </c:pt>
                <c:pt idx="102">
                  <c:v>115.97828061972098</c:v>
                </c:pt>
                <c:pt idx="103">
                  <c:v>115.90134073648456</c:v>
                </c:pt>
                <c:pt idx="104">
                  <c:v>115.82466548145402</c:v>
                </c:pt>
                <c:pt idx="105">
                  <c:v>115.748254542553</c:v>
                </c:pt>
                <c:pt idx="106">
                  <c:v>115.67210760022159</c:v>
                </c:pt>
                <c:pt idx="107">
                  <c:v>115.59622432573624</c:v>
                </c:pt>
                <c:pt idx="108">
                  <c:v>115.52060437630702</c:v>
                </c:pt>
                <c:pt idx="109">
                  <c:v>114.48935975569401</c:v>
                </c:pt>
                <c:pt idx="110">
                  <c:v>114.41764207370223</c:v>
                </c:pt>
                <c:pt idx="111">
                  <c:v>114.34618093897222</c:v>
                </c:pt>
                <c:pt idx="112">
                  <c:v>114.27497584333598</c:v>
                </c:pt>
                <c:pt idx="113">
                  <c:v>114.20402627685702</c:v>
                </c:pt>
                <c:pt idx="114">
                  <c:v>114.13333171934298</c:v>
                </c:pt>
                <c:pt idx="115">
                  <c:v>114.062891638577</c:v>
                </c:pt>
                <c:pt idx="116">
                  <c:v>113.036443100106</c:v>
                </c:pt>
                <c:pt idx="117">
                  <c:v>112.96999612671198</c:v>
                </c:pt>
                <c:pt idx="118">
                  <c:v>112.90379342731744</c:v>
                </c:pt>
                <c:pt idx="119">
                  <c:v>112.83783433342148</c:v>
                </c:pt>
                <c:pt idx="120">
                  <c:v>112.77211817774661</c:v>
                </c:pt>
                <c:pt idx="121">
                  <c:v>112.70664427745601</c:v>
                </c:pt>
                <c:pt idx="122">
                  <c:v>111.75312766999335</c:v>
                </c:pt>
                <c:pt idx="123">
                  <c:v>111.69143298317202</c:v>
                </c:pt>
                <c:pt idx="124">
                  <c:v>111.62996817387865</c:v>
                </c:pt>
                <c:pt idx="125">
                  <c:v>111.56873247641954</c:v>
                </c:pt>
                <c:pt idx="126">
                  <c:v>111.507725110336</c:v>
                </c:pt>
                <c:pt idx="127">
                  <c:v>111.44694529876323</c:v>
                </c:pt>
                <c:pt idx="128">
                  <c:v>111.38639225853456</c:v>
                </c:pt>
                <c:pt idx="129">
                  <c:v>110.56201441130223</c:v>
                </c:pt>
                <c:pt idx="130">
                  <c:v>110.504766807767</c:v>
                </c:pt>
                <c:pt idx="131">
                  <c:v>110.44773303551899</c:v>
                </c:pt>
                <c:pt idx="132">
                  <c:v>110.390912263904</c:v>
                </c:pt>
                <c:pt idx="133">
                  <c:v>110.33430366092902</c:v>
                </c:pt>
                <c:pt idx="134">
                  <c:v>110.27790639548375</c:v>
                </c:pt>
                <c:pt idx="135">
                  <c:v>110.22171963375</c:v>
                </c:pt>
                <c:pt idx="136">
                  <c:v>109.45673800541701</c:v>
                </c:pt>
                <c:pt idx="137">
                  <c:v>109.40360797948401</c:v>
                </c:pt>
                <c:pt idx="138">
                  <c:v>109.350674986418</c:v>
                </c:pt>
                <c:pt idx="139">
                  <c:v>109.29793817775661</c:v>
                </c:pt>
                <c:pt idx="140">
                  <c:v>109.24539671015577</c:v>
                </c:pt>
                <c:pt idx="141">
                  <c:v>109.19304973941401</c:v>
                </c:pt>
                <c:pt idx="142">
                  <c:v>109.140896420479</c:v>
                </c:pt>
                <c:pt idx="143">
                  <c:v>108.430611737898</c:v>
                </c:pt>
                <c:pt idx="144">
                  <c:v>108.38126226724123</c:v>
                </c:pt>
                <c:pt idx="145">
                  <c:v>108.33209303313301</c:v>
                </c:pt>
                <c:pt idx="146">
                  <c:v>108.2831032050404</c:v>
                </c:pt>
                <c:pt idx="147">
                  <c:v>108.23429196001135</c:v>
                </c:pt>
                <c:pt idx="148">
                  <c:v>108.18565846790898</c:v>
                </c:pt>
                <c:pt idx="149">
                  <c:v>108.137201909224</c:v>
                </c:pt>
                <c:pt idx="150">
                  <c:v>107.47693056897</c:v>
                </c:pt>
                <c:pt idx="151">
                  <c:v>107.431030323866</c:v>
                </c:pt>
                <c:pt idx="152">
                  <c:v>107.385294081251</c:v>
                </c:pt>
                <c:pt idx="153">
                  <c:v>107.33972105120202</c:v>
                </c:pt>
                <c:pt idx="154">
                  <c:v>107.29431044702223</c:v>
                </c:pt>
                <c:pt idx="155">
                  <c:v>107.24906148624245</c:v>
                </c:pt>
                <c:pt idx="156">
                  <c:v>107.20397338268377</c:v>
                </c:pt>
                <c:pt idx="157">
                  <c:v>106.546430799734</c:v>
                </c:pt>
                <c:pt idx="158">
                  <c:v>106.50381216233377</c:v>
                </c:pt>
                <c:pt idx="159">
                  <c:v>106.46134148477402</c:v>
                </c:pt>
                <c:pt idx="160">
                  <c:v>106.41901803785898</c:v>
                </c:pt>
                <c:pt idx="161">
                  <c:v>106.37684108740061</c:v>
                </c:pt>
                <c:pt idx="162">
                  <c:v>106.33480990694302</c:v>
                </c:pt>
                <c:pt idx="163">
                  <c:v>105.72134890293077</c:v>
                </c:pt>
                <c:pt idx="164">
                  <c:v>105.68155351572101</c:v>
                </c:pt>
                <c:pt idx="165">
                  <c:v>105.64189198432102</c:v>
                </c:pt>
                <c:pt idx="166">
                  <c:v>105.602363639136</c:v>
                </c:pt>
                <c:pt idx="167">
                  <c:v>105.56296780914198</c:v>
                </c:pt>
                <c:pt idx="168">
                  <c:v>105.52370382705701</c:v>
                </c:pt>
                <c:pt idx="169">
                  <c:v>105.48457103107998</c:v>
                </c:pt>
                <c:pt idx="170">
                  <c:v>104.95012191615298</c:v>
                </c:pt>
                <c:pt idx="171">
                  <c:v>104.91287934643164</c:v>
                </c:pt>
                <c:pt idx="172">
                  <c:v>104.87575776305354</c:v>
                </c:pt>
                <c:pt idx="173">
                  <c:v>104.83875655593377</c:v>
                </c:pt>
                <c:pt idx="174">
                  <c:v>104.80187511870456</c:v>
                </c:pt>
                <c:pt idx="175">
                  <c:v>104.76511284386898</c:v>
                </c:pt>
                <c:pt idx="176">
                  <c:v>104.72846913287968</c:v>
                </c:pt>
                <c:pt idx="177">
                  <c:v>104.227576588022</c:v>
                </c:pt>
                <c:pt idx="178">
                  <c:v>104.19264119614962</c:v>
                </c:pt>
                <c:pt idx="179">
                  <c:v>104.15781515626659</c:v>
                </c:pt>
                <c:pt idx="180">
                  <c:v>104.12309791859148</c:v>
                </c:pt>
                <c:pt idx="181">
                  <c:v>104.0884889369045</c:v>
                </c:pt>
                <c:pt idx="182">
                  <c:v>104.05398766264176</c:v>
                </c:pt>
                <c:pt idx="183">
                  <c:v>104.01959355792498</c:v>
                </c:pt>
                <c:pt idx="184">
                  <c:v>103.54903268880823</c:v>
                </c:pt>
                <c:pt idx="185">
                  <c:v>103.51618314682598</c:v>
                </c:pt>
                <c:pt idx="186">
                  <c:v>103.48343250691077</c:v>
                </c:pt>
                <c:pt idx="187">
                  <c:v>103.450780277237</c:v>
                </c:pt>
                <c:pt idx="188">
                  <c:v>103.41822596461438</c:v>
                </c:pt>
                <c:pt idx="189">
                  <c:v>103.385769084766</c:v>
                </c:pt>
                <c:pt idx="190">
                  <c:v>103.35340915338961</c:v>
                </c:pt>
                <c:pt idx="191">
                  <c:v>102.91028472177545</c:v>
                </c:pt>
                <c:pt idx="192">
                  <c:v>102.87932269321401</c:v>
                </c:pt>
                <c:pt idx="193">
                  <c:v>102.84845022140998</c:v>
                </c:pt>
                <c:pt idx="194">
                  <c:v>102.81766686960827</c:v>
                </c:pt>
                <c:pt idx="195">
                  <c:v>102.78697219867577</c:v>
                </c:pt>
                <c:pt idx="196">
                  <c:v>102.75636577243577</c:v>
                </c:pt>
                <c:pt idx="197">
                  <c:v>102.72584716314077</c:v>
                </c:pt>
                <c:pt idx="198">
                  <c:v>102.27831919486877</c:v>
                </c:pt>
                <c:pt idx="199">
                  <c:v>102.249148798888</c:v>
                </c:pt>
                <c:pt idx="200">
                  <c:v>102.22005923749801</c:v>
                </c:pt>
                <c:pt idx="201">
                  <c:v>102.1910501197567</c:v>
                </c:pt>
                <c:pt idx="202">
                  <c:v>102.16212105681977</c:v>
                </c:pt>
                <c:pt idx="203">
                  <c:v>102.13327166724099</c:v>
                </c:pt>
                <c:pt idx="204">
                  <c:v>101.70983624744501</c:v>
                </c:pt>
                <c:pt idx="205">
                  <c:v>101.68221100723601</c:v>
                </c:pt>
                <c:pt idx="206">
                  <c:v>101.654659223756</c:v>
                </c:pt>
                <c:pt idx="207">
                  <c:v>101.62718054968077</c:v>
                </c:pt>
                <c:pt idx="208">
                  <c:v>101.599774636015</c:v>
                </c:pt>
                <c:pt idx="209">
                  <c:v>101.57244114629945</c:v>
                </c:pt>
                <c:pt idx="210">
                  <c:v>101.17090212878145</c:v>
                </c:pt>
                <c:pt idx="211">
                  <c:v>101.144682328545</c:v>
                </c:pt>
                <c:pt idx="212">
                  <c:v>101.11852941624502</c:v>
                </c:pt>
                <c:pt idx="213">
                  <c:v>101.092443079443</c:v>
                </c:pt>
                <c:pt idx="214">
                  <c:v>101.066423015989</c:v>
                </c:pt>
                <c:pt idx="215">
                  <c:v>101.040468916275</c:v>
                </c:pt>
                <c:pt idx="216">
                  <c:v>101.01458048113545</c:v>
                </c:pt>
                <c:pt idx="217">
                  <c:v>100.65887098860075</c:v>
                </c:pt>
                <c:pt idx="218">
                  <c:v>100.633932220267</c:v>
                </c:pt>
                <c:pt idx="219">
                  <c:v>100.60905449044101</c:v>
                </c:pt>
                <c:pt idx="220">
                  <c:v>100.58423752074702</c:v>
                </c:pt>
                <c:pt idx="221">
                  <c:v>100.55948103707074</c:v>
                </c:pt>
                <c:pt idx="222">
                  <c:v>100.53478477071702</c:v>
                </c:pt>
                <c:pt idx="223">
                  <c:v>100.51014844763202</c:v>
                </c:pt>
                <c:pt idx="224">
                  <c:v>100.17138625445648</c:v>
                </c:pt>
                <c:pt idx="225">
                  <c:v>100.1476176687114</c:v>
                </c:pt>
                <c:pt idx="226">
                  <c:v>100.123904903862</c:v>
                </c:pt>
                <c:pt idx="227">
                  <c:v>100.10024771237077</c:v>
                </c:pt>
                <c:pt idx="228">
                  <c:v>100.07664585153798</c:v>
                </c:pt>
                <c:pt idx="229">
                  <c:v>100.05309907966698</c:v>
                </c:pt>
                <c:pt idx="230">
                  <c:v>100.02960715253658</c:v>
                </c:pt>
                <c:pt idx="231">
                  <c:v>99.706347060164049</c:v>
                </c:pt>
                <c:pt idx="232">
                  <c:v>99.683649767694078</c:v>
                </c:pt>
                <c:pt idx="233">
                  <c:v>99.661003638216528</c:v>
                </c:pt>
                <c:pt idx="234">
                  <c:v>99.638408452834483</c:v>
                </c:pt>
                <c:pt idx="235">
                  <c:v>99.615863993202396</c:v>
                </c:pt>
                <c:pt idx="236">
                  <c:v>99.593370044257981</c:v>
                </c:pt>
                <c:pt idx="237">
                  <c:v>99.570926388232294</c:v>
                </c:pt>
                <c:pt idx="238">
                  <c:v>99.240163620443781</c:v>
                </c:pt>
                <c:pt idx="239">
                  <c:v>99.218496270214402</c:v>
                </c:pt>
                <c:pt idx="240">
                  <c:v>99.196875720433425</c:v>
                </c:pt>
                <c:pt idx="241">
                  <c:v>99.175301778992804</c:v>
                </c:pt>
                <c:pt idx="242">
                  <c:v>99.153774253022789</c:v>
                </c:pt>
                <c:pt idx="243">
                  <c:v>99.132292943962</c:v>
                </c:pt>
                <c:pt idx="244">
                  <c:v>98.815491545601489</c:v>
                </c:pt>
                <c:pt idx="245">
                  <c:v>98.794724327800196</c:v>
                </c:pt>
                <c:pt idx="246">
                  <c:v>98.77400020145538</c:v>
                </c:pt>
                <c:pt idx="247">
                  <c:v>98.753318990926758</c:v>
                </c:pt>
                <c:pt idx="248">
                  <c:v>98.732680524592581</c:v>
                </c:pt>
                <c:pt idx="249">
                  <c:v>98.712084627299291</c:v>
                </c:pt>
                <c:pt idx="250">
                  <c:v>98.408139408140997</c:v>
                </c:pt>
                <c:pt idx="251">
                  <c:v>98.388201785775692</c:v>
                </c:pt>
                <c:pt idx="252">
                  <c:v>98.368303926043282</c:v>
                </c:pt>
                <c:pt idx="253">
                  <c:v>98.348445667610491</c:v>
                </c:pt>
                <c:pt idx="254">
                  <c:v>98.328626856632027</c:v>
                </c:pt>
                <c:pt idx="255">
                  <c:v>98.308847334849403</c:v>
                </c:pt>
                <c:pt idx="256">
                  <c:v>98.289106947931103</c:v>
                </c:pt>
                <c:pt idx="257">
                  <c:v>98.016765841125306</c:v>
                </c:pt>
                <c:pt idx="258">
                  <c:v>97.997594422748179</c:v>
                </c:pt>
                <c:pt idx="259">
                  <c:v>97.978459766873399</c:v>
                </c:pt>
                <c:pt idx="260">
                  <c:v>97.959361731224348</c:v>
                </c:pt>
                <c:pt idx="261">
                  <c:v>97.940300178058678</c:v>
                </c:pt>
                <c:pt idx="262">
                  <c:v>97.921274960380558</c:v>
                </c:pt>
                <c:pt idx="263">
                  <c:v>97.902285942243097</c:v>
                </c:pt>
                <c:pt idx="264">
                  <c:v>97.640164071481308</c:v>
                </c:pt>
                <c:pt idx="265">
                  <c:v>97.621701756759151</c:v>
                </c:pt>
                <c:pt idx="266">
                  <c:v>97.603273501964779</c:v>
                </c:pt>
                <c:pt idx="267">
                  <c:v>97.584879177177598</c:v>
                </c:pt>
                <c:pt idx="268">
                  <c:v>97.5665186554928</c:v>
                </c:pt>
                <c:pt idx="269">
                  <c:v>97.548191811191757</c:v>
                </c:pt>
                <c:pt idx="270">
                  <c:v>97.529898517613205</c:v>
                </c:pt>
                <c:pt idx="271">
                  <c:v>97.277246037344298</c:v>
                </c:pt>
                <c:pt idx="272">
                  <c:v>97.259441283574688</c:v>
                </c:pt>
                <c:pt idx="273">
                  <c:v>97.241668144375808</c:v>
                </c:pt>
                <c:pt idx="274">
                  <c:v>97.223926506417499</c:v>
                </c:pt>
                <c:pt idx="275">
                  <c:v>97.206216252140607</c:v>
                </c:pt>
                <c:pt idx="276">
                  <c:v>97.188537268793809</c:v>
                </c:pt>
                <c:pt idx="277">
                  <c:v>97.170889440522558</c:v>
                </c:pt>
                <c:pt idx="278">
                  <c:v>96.909834719572004</c:v>
                </c:pt>
                <c:pt idx="279">
                  <c:v>96.892670298579219</c:v>
                </c:pt>
                <c:pt idx="280">
                  <c:v>96.875535174375472</c:v>
                </c:pt>
                <c:pt idx="281">
                  <c:v>96.858429243312457</c:v>
                </c:pt>
                <c:pt idx="282">
                  <c:v>96.841352402774689</c:v>
                </c:pt>
                <c:pt idx="283">
                  <c:v>96.824304546648548</c:v>
                </c:pt>
                <c:pt idx="284">
                  <c:v>96.571996011881296</c:v>
                </c:pt>
                <c:pt idx="285">
                  <c:v>96.555398231785858</c:v>
                </c:pt>
                <c:pt idx="286">
                  <c:v>96.538827751356408</c:v>
                </c:pt>
                <c:pt idx="287">
                  <c:v>96.522284472573972</c:v>
                </c:pt>
                <c:pt idx="288">
                  <c:v>96.505768304332278</c:v>
                </c:pt>
                <c:pt idx="289">
                  <c:v>96.489279148247888</c:v>
                </c:pt>
                <c:pt idx="290">
                  <c:v>96.245120878476783</c:v>
                </c:pt>
                <c:pt idx="291">
                  <c:v>96.229051503589005</c:v>
                </c:pt>
                <c:pt idx="292">
                  <c:v>96.213007608223407</c:v>
                </c:pt>
                <c:pt idx="293">
                  <c:v>96.196989104741178</c:v>
                </c:pt>
                <c:pt idx="294">
                  <c:v>96.180995910679854</c:v>
                </c:pt>
                <c:pt idx="295">
                  <c:v>96.165027935541588</c:v>
                </c:pt>
                <c:pt idx="296">
                  <c:v>95.9284776697978</c:v>
                </c:pt>
                <c:pt idx="297">
                  <c:v>95.912901877389658</c:v>
                </c:pt>
                <c:pt idx="298">
                  <c:v>95.897349903956879</c:v>
                </c:pt>
                <c:pt idx="299">
                  <c:v>95.881821674190405</c:v>
                </c:pt>
                <c:pt idx="300">
                  <c:v>95.866317107514504</c:v>
                </c:pt>
                <c:pt idx="301">
                  <c:v>95.850836126124392</c:v>
                </c:pt>
                <c:pt idx="302">
                  <c:v>95.835378652154077</c:v>
                </c:pt>
                <c:pt idx="303">
                  <c:v>95.621399396270078</c:v>
                </c:pt>
                <c:pt idx="304">
                  <c:v>95.606285400879202</c:v>
                </c:pt>
                <c:pt idx="305">
                  <c:v>95.591193714840728</c:v>
                </c:pt>
                <c:pt idx="306">
                  <c:v>95.576124260349189</c:v>
                </c:pt>
                <c:pt idx="307">
                  <c:v>95.561076967604848</c:v>
                </c:pt>
                <c:pt idx="308">
                  <c:v>95.546051764708523</c:v>
                </c:pt>
                <c:pt idx="309">
                  <c:v>95.531048581099299</c:v>
                </c:pt>
                <c:pt idx="310">
                  <c:v>95.323276725220083</c:v>
                </c:pt>
                <c:pt idx="311">
                  <c:v>95.308595467643499</c:v>
                </c:pt>
                <c:pt idx="312">
                  <c:v>95.293935126229627</c:v>
                </c:pt>
                <c:pt idx="313">
                  <c:v>95.279295639124911</c:v>
                </c:pt>
                <c:pt idx="314">
                  <c:v>95.264676937259409</c:v>
                </c:pt>
                <c:pt idx="315">
                  <c:v>95.250078954790908</c:v>
                </c:pt>
                <c:pt idx="316">
                  <c:v>95.235501629165796</c:v>
                </c:pt>
                <c:pt idx="317">
                  <c:v>95.019276719158199</c:v>
                </c:pt>
                <c:pt idx="318">
                  <c:v>95.005021204592509</c:v>
                </c:pt>
                <c:pt idx="319">
                  <c:v>94.99078527461171</c:v>
                </c:pt>
                <c:pt idx="320">
                  <c:v>94.976568870374848</c:v>
                </c:pt>
                <c:pt idx="321">
                  <c:v>94.962371927287748</c:v>
                </c:pt>
                <c:pt idx="322">
                  <c:v>94.948194391897587</c:v>
                </c:pt>
                <c:pt idx="323">
                  <c:v>94.737819716071911</c:v>
                </c:pt>
                <c:pt idx="324">
                  <c:v>94.723944675456579</c:v>
                </c:pt>
                <c:pt idx="325">
                  <c:v>94.710088053503625</c:v>
                </c:pt>
                <c:pt idx="326">
                  <c:v>94.696249794264801</c:v>
                </c:pt>
                <c:pt idx="327">
                  <c:v>94.682429845229578</c:v>
                </c:pt>
                <c:pt idx="328">
                  <c:v>94.668628150053124</c:v>
                </c:pt>
                <c:pt idx="329">
                  <c:v>94.463756228947688</c:v>
                </c:pt>
                <c:pt idx="330">
                  <c:v>94.450239251625192</c:v>
                </c:pt>
                <c:pt idx="331">
                  <c:v>94.436739623143097</c:v>
                </c:pt>
                <c:pt idx="332">
                  <c:v>94.423257289104427</c:v>
                </c:pt>
                <c:pt idx="333">
                  <c:v>94.409792201078801</c:v>
                </c:pt>
                <c:pt idx="334">
                  <c:v>94.396344305978303</c:v>
                </c:pt>
                <c:pt idx="335">
                  <c:v>94.196655086029878</c:v>
                </c:pt>
                <c:pt idx="336">
                  <c:v>94.183475521611172</c:v>
                </c:pt>
                <c:pt idx="337">
                  <c:v>94.170312315050253</c:v>
                </c:pt>
                <c:pt idx="338">
                  <c:v>94.157165419561508</c:v>
                </c:pt>
                <c:pt idx="339">
                  <c:v>94.144034785099691</c:v>
                </c:pt>
                <c:pt idx="340">
                  <c:v>94.130920367983578</c:v>
                </c:pt>
                <c:pt idx="341">
                  <c:v>94.117822118139088</c:v>
                </c:pt>
                <c:pt idx="342">
                  <c:v>93.936118524069798</c:v>
                </c:pt>
                <c:pt idx="343">
                  <c:v>93.923257302318902</c:v>
                </c:pt>
                <c:pt idx="344">
                  <c:v>93.910411522448499</c:v>
                </c:pt>
                <c:pt idx="345">
                  <c:v>93.897581140989672</c:v>
                </c:pt>
                <c:pt idx="346">
                  <c:v>93.884766115783009</c:v>
                </c:pt>
                <c:pt idx="347">
                  <c:v>93.871966400711898</c:v>
                </c:pt>
                <c:pt idx="348">
                  <c:v>93.85918195449824</c:v>
                </c:pt>
                <c:pt idx="349">
                  <c:v>93.681778941231272</c:v>
                </c:pt>
                <c:pt idx="350">
                  <c:v>93.669218419529258</c:v>
                </c:pt>
                <c:pt idx="351">
                  <c:v>93.656672492889996</c:v>
                </c:pt>
                <c:pt idx="352">
                  <c:v>93.644141121772805</c:v>
                </c:pt>
                <c:pt idx="353">
                  <c:v>93.63162426389539</c:v>
                </c:pt>
                <c:pt idx="354">
                  <c:v>93.619121881359192</c:v>
                </c:pt>
                <c:pt idx="355">
                  <c:v>93.606633932248798</c:v>
                </c:pt>
                <c:pt idx="356">
                  <c:v>93.421019852941598</c:v>
                </c:pt>
                <c:pt idx="357">
                  <c:v>93.408757494123989</c:v>
                </c:pt>
                <c:pt idx="358">
                  <c:v>93.396508906991258</c:v>
                </c:pt>
                <c:pt idx="359">
                  <c:v>93.384274056902811</c:v>
                </c:pt>
                <c:pt idx="360">
                  <c:v>93.372052902185189</c:v>
                </c:pt>
                <c:pt idx="361">
                  <c:v>93.359845408442098</c:v>
                </c:pt>
                <c:pt idx="362">
                  <c:v>93.178347194015629</c:v>
                </c:pt>
                <c:pt idx="363">
                  <c:v>93.161775793803372</c:v>
                </c:pt>
                <c:pt idx="364">
                  <c:v>93.130674196559355</c:v>
                </c:pt>
                <c:pt idx="365">
                  <c:v>93.106117927091688</c:v>
                </c:pt>
                <c:pt idx="366">
                  <c:v>93.084658288046327</c:v>
                </c:pt>
                <c:pt idx="367">
                  <c:v>93.064672307392001</c:v>
                </c:pt>
                <c:pt idx="368">
                  <c:v>92.786462972808948</c:v>
                </c:pt>
                <c:pt idx="369">
                  <c:v>92.768214915719923</c:v>
                </c:pt>
                <c:pt idx="370">
                  <c:v>92.749993811429619</c:v>
                </c:pt>
                <c:pt idx="371">
                  <c:v>92.731799493978258</c:v>
                </c:pt>
                <c:pt idx="372">
                  <c:v>92.713631798530983</c:v>
                </c:pt>
                <c:pt idx="373">
                  <c:v>92.695490565825182</c:v>
                </c:pt>
                <c:pt idx="374">
                  <c:v>92.426440754666658</c:v>
                </c:pt>
                <c:pt idx="375">
                  <c:v>92.408701797185458</c:v>
                </c:pt>
                <c:pt idx="376">
                  <c:v>92.390986721386781</c:v>
                </c:pt>
                <c:pt idx="377">
                  <c:v>92.373295379117607</c:v>
                </c:pt>
                <c:pt idx="378">
                  <c:v>92.355627633062198</c:v>
                </c:pt>
                <c:pt idx="379">
                  <c:v>92.337983340790601</c:v>
                </c:pt>
                <c:pt idx="380">
                  <c:v>92.076040876379125</c:v>
                </c:pt>
                <c:pt idx="381">
                  <c:v>92.058753520776889</c:v>
                </c:pt>
                <c:pt idx="382">
                  <c:v>92.041487377094555</c:v>
                </c:pt>
                <c:pt idx="383">
                  <c:v>92.024242318214888</c:v>
                </c:pt>
                <c:pt idx="384">
                  <c:v>92.007018219423259</c:v>
                </c:pt>
                <c:pt idx="385">
                  <c:v>91.989814963890296</c:v>
                </c:pt>
                <c:pt idx="386">
                  <c:v>91.972632425684395</c:v>
                </c:pt>
                <c:pt idx="387">
                  <c:v>91.73418630625828</c:v>
                </c:pt>
                <c:pt idx="388">
                  <c:v>91.717300531751349</c:v>
                </c:pt>
                <c:pt idx="389">
                  <c:v>91.70043364240388</c:v>
                </c:pt>
                <c:pt idx="390">
                  <c:v>91.683585530578625</c:v>
                </c:pt>
                <c:pt idx="391">
                  <c:v>91.666756090009727</c:v>
                </c:pt>
                <c:pt idx="392">
                  <c:v>91.649945212633455</c:v>
                </c:pt>
                <c:pt idx="393">
                  <c:v>91.633152792640288</c:v>
                </c:pt>
                <c:pt idx="394">
                  <c:v>91.383411773099525</c:v>
                </c:pt>
                <c:pt idx="395">
                  <c:v>91.366900884901398</c:v>
                </c:pt>
                <c:pt idx="396">
                  <c:v>91.350406764590858</c:v>
                </c:pt>
                <c:pt idx="397">
                  <c:v>91.333929321760905</c:v>
                </c:pt>
                <c:pt idx="398">
                  <c:v>91.317468458302727</c:v>
                </c:pt>
                <c:pt idx="399">
                  <c:v>91.301024086882606</c:v>
                </c:pt>
                <c:pt idx="400">
                  <c:v>91.056276801019948</c:v>
                </c:pt>
                <c:pt idx="401">
                  <c:v>91.040084285990488</c:v>
                </c:pt>
                <c:pt idx="402">
                  <c:v>91.02390679730108</c:v>
                </c:pt>
                <c:pt idx="403">
                  <c:v>91.007744245519191</c:v>
                </c:pt>
                <c:pt idx="404">
                  <c:v>90.991596558744604</c:v>
                </c:pt>
                <c:pt idx="405">
                  <c:v>90.975463655641107</c:v>
                </c:pt>
                <c:pt idx="406">
                  <c:v>90.735191425246327</c:v>
                </c:pt>
                <c:pt idx="407">
                  <c:v>90.71928464897573</c:v>
                </c:pt>
                <c:pt idx="408">
                  <c:v>90.703391381537699</c:v>
                </c:pt>
                <c:pt idx="409">
                  <c:v>90.687511560683348</c:v>
                </c:pt>
                <c:pt idx="410">
                  <c:v>90.671645110280906</c:v>
                </c:pt>
                <c:pt idx="411">
                  <c:v>90.655791967410877</c:v>
                </c:pt>
                <c:pt idx="412">
                  <c:v>90.419546132777199</c:v>
                </c:pt>
                <c:pt idx="413">
                  <c:v>90.403896923121181</c:v>
                </c:pt>
                <c:pt idx="414">
                  <c:v>90.388259928070823</c:v>
                </c:pt>
                <c:pt idx="415">
                  <c:v>90.372635086501617</c:v>
                </c:pt>
                <c:pt idx="416">
                  <c:v>90.357022339177902</c:v>
                </c:pt>
                <c:pt idx="417">
                  <c:v>90.341421627166326</c:v>
                </c:pt>
                <c:pt idx="418">
                  <c:v>90.108816656482105</c:v>
                </c:pt>
                <c:pt idx="419">
                  <c:v>90.093400896790683</c:v>
                </c:pt>
                <c:pt idx="420">
                  <c:v>90.077996245232526</c:v>
                </c:pt>
                <c:pt idx="421">
                  <c:v>90.062602647684258</c:v>
                </c:pt>
                <c:pt idx="422">
                  <c:v>90.04722005668998</c:v>
                </c:pt>
                <c:pt idx="423">
                  <c:v>90.031848422783824</c:v>
                </c:pt>
                <c:pt idx="424">
                  <c:v>90.016487695923104</c:v>
                </c:pt>
                <c:pt idx="425">
                  <c:v>89.802556213843957</c:v>
                </c:pt>
                <c:pt idx="426">
                  <c:v>89.787353476124309</c:v>
                </c:pt>
                <c:pt idx="427">
                  <c:v>89.772160914244012</c:v>
                </c:pt>
                <c:pt idx="428">
                  <c:v>89.756978486774088</c:v>
                </c:pt>
                <c:pt idx="429">
                  <c:v>89.741806150550289</c:v>
                </c:pt>
                <c:pt idx="430">
                  <c:v>89.726643868679105</c:v>
                </c:pt>
                <c:pt idx="431">
                  <c:v>89.711491595987127</c:v>
                </c:pt>
                <c:pt idx="432">
                  <c:v>89.485382162423349</c:v>
                </c:pt>
                <c:pt idx="433">
                  <c:v>89.470384813175059</c:v>
                </c:pt>
                <c:pt idx="434">
                  <c:v>89.455396839004209</c:v>
                </c:pt>
                <c:pt idx="435">
                  <c:v>89.440418206641382</c:v>
                </c:pt>
                <c:pt idx="436">
                  <c:v>89.425448878004303</c:v>
                </c:pt>
                <c:pt idx="437">
                  <c:v>89.410488825606919</c:v>
                </c:pt>
                <c:pt idx="438">
                  <c:v>89.187179310638172</c:v>
                </c:pt>
                <c:pt idx="439">
                  <c:v>89.172363399626178</c:v>
                </c:pt>
                <c:pt idx="440">
                  <c:v>89.157556251661788</c:v>
                </c:pt>
                <c:pt idx="441">
                  <c:v>89.142757837947258</c:v>
                </c:pt>
                <c:pt idx="442">
                  <c:v>89.127968133369478</c:v>
                </c:pt>
                <c:pt idx="443">
                  <c:v>89.113187112694149</c:v>
                </c:pt>
                <c:pt idx="444">
                  <c:v>88.892496839484821</c:v>
                </c:pt>
                <c:pt idx="445">
                  <c:v>88.877851433578442</c:v>
                </c:pt>
                <c:pt idx="446">
                  <c:v>88.863214312837599</c:v>
                </c:pt>
                <c:pt idx="447">
                  <c:v>88.848585458936782</c:v>
                </c:pt>
                <c:pt idx="448">
                  <c:v>88.833964849411501</c:v>
                </c:pt>
                <c:pt idx="449">
                  <c:v>88.819352464810393</c:v>
                </c:pt>
                <c:pt idx="450">
                  <c:v>88.601141104980158</c:v>
                </c:pt>
                <c:pt idx="451">
                  <c:v>88.586657858680439</c:v>
                </c:pt>
                <c:pt idx="452">
                  <c:v>88.572182544165727</c:v>
                </c:pt>
                <c:pt idx="453">
                  <c:v>88.557715148102901</c:v>
                </c:pt>
                <c:pt idx="454">
                  <c:v>88.543255652471004</c:v>
                </c:pt>
                <c:pt idx="455">
                  <c:v>88.528804046098472</c:v>
                </c:pt>
                <c:pt idx="456">
                  <c:v>88.31296771189588</c:v>
                </c:pt>
                <c:pt idx="457">
                  <c:v>88.298640604305788</c:v>
                </c:pt>
                <c:pt idx="458">
                  <c:v>88.284321182177294</c:v>
                </c:pt>
                <c:pt idx="459">
                  <c:v>88.270009435496249</c:v>
                </c:pt>
                <c:pt idx="460">
                  <c:v>88.255705357808907</c:v>
                </c:pt>
                <c:pt idx="461">
                  <c:v>88.241408939070894</c:v>
                </c:pt>
                <c:pt idx="462">
                  <c:v>88.013701136074488</c:v>
                </c:pt>
                <c:pt idx="463">
                  <c:v>87.999533719479004</c:v>
                </c:pt>
                <c:pt idx="464">
                  <c:v>87.985373832247689</c:v>
                </c:pt>
                <c:pt idx="465">
                  <c:v>87.971221471154195</c:v>
                </c:pt>
                <c:pt idx="466">
                  <c:v>87.957076632545778</c:v>
                </c:pt>
                <c:pt idx="467">
                  <c:v>87.942939305829199</c:v>
                </c:pt>
                <c:pt idx="468">
                  <c:v>87.731778677388448</c:v>
                </c:pt>
                <c:pt idx="469">
                  <c:v>87.717761109724819</c:v>
                </c:pt>
                <c:pt idx="470">
                  <c:v>87.70375100494428</c:v>
                </c:pt>
                <c:pt idx="471">
                  <c:v>87.689748361737571</c:v>
                </c:pt>
                <c:pt idx="472">
                  <c:v>87.67575317675626</c:v>
                </c:pt>
                <c:pt idx="473">
                  <c:v>87.661765449514704</c:v>
                </c:pt>
                <c:pt idx="474">
                  <c:v>87.452844073795788</c:v>
                </c:pt>
                <c:pt idx="475">
                  <c:v>87.438975613296478</c:v>
                </c:pt>
                <c:pt idx="476">
                  <c:v>87.425114608496202</c:v>
                </c:pt>
                <c:pt idx="477">
                  <c:v>87.411261065087984</c:v>
                </c:pt>
                <c:pt idx="478">
                  <c:v>87.397414977043027</c:v>
                </c:pt>
                <c:pt idx="479">
                  <c:v>87.383576348715778</c:v>
                </c:pt>
                <c:pt idx="480">
                  <c:v>87.176893361124172</c:v>
                </c:pt>
                <c:pt idx="481">
                  <c:v>87.163174352585486</c:v>
                </c:pt>
                <c:pt idx="482">
                  <c:v>87.149462841297606</c:v>
                </c:pt>
                <c:pt idx="483">
                  <c:v>87.135758828750355</c:v>
                </c:pt>
                <c:pt idx="484">
                  <c:v>87.122062318598253</c:v>
                </c:pt>
                <c:pt idx="485">
                  <c:v>87.108373316806848</c:v>
                </c:pt>
                <c:pt idx="486">
                  <c:v>86.9039411831113</c:v>
                </c:pt>
                <c:pt idx="487">
                  <c:v>86.890372729810181</c:v>
                </c:pt>
                <c:pt idx="488">
                  <c:v>86.876811841701354</c:v>
                </c:pt>
                <c:pt idx="489">
                  <c:v>86.863258524569659</c:v>
                </c:pt>
                <c:pt idx="490">
                  <c:v>86.8497127803317</c:v>
                </c:pt>
                <c:pt idx="491">
                  <c:v>86.836174616932681</c:v>
                </c:pt>
                <c:pt idx="492">
                  <c:v>86.634014240936494</c:v>
                </c:pt>
                <c:pt idx="493">
                  <c:v>86.620597880835589</c:v>
                </c:pt>
                <c:pt idx="494">
                  <c:v>86.607189167446379</c:v>
                </c:pt>
                <c:pt idx="495">
                  <c:v>86.593788107221926</c:v>
                </c:pt>
                <c:pt idx="496">
                  <c:v>86.580394704576989</c:v>
                </c:pt>
                <c:pt idx="497">
                  <c:v>86.567008961824001</c:v>
                </c:pt>
                <c:pt idx="498">
                  <c:v>86.353882389084404</c:v>
                </c:pt>
                <c:pt idx="499">
                  <c:v>86.340627513822099</c:v>
                </c:pt>
                <c:pt idx="500">
                  <c:v>86.327380376621832</c:v>
                </c:pt>
                <c:pt idx="501">
                  <c:v>86.314140975324193</c:v>
                </c:pt>
                <c:pt idx="502">
                  <c:v>86.300909314188957</c:v>
                </c:pt>
                <c:pt idx="503">
                  <c:v>86.090258490930992</c:v>
                </c:pt>
                <c:pt idx="504">
                  <c:v>86.07715896576191</c:v>
                </c:pt>
                <c:pt idx="505">
                  <c:v>86.064067243371625</c:v>
                </c:pt>
                <c:pt idx="506">
                  <c:v>86.050983323485823</c:v>
                </c:pt>
                <c:pt idx="507">
                  <c:v>86.037907208175696</c:v>
                </c:pt>
                <c:pt idx="508">
                  <c:v>86.024838902949298</c:v>
                </c:pt>
                <c:pt idx="509">
                  <c:v>85.829752987549696</c:v>
                </c:pt>
                <c:pt idx="510">
                  <c:v>85.816809929418625</c:v>
                </c:pt>
                <c:pt idx="511">
                  <c:v>85.803874712541926</c:v>
                </c:pt>
                <c:pt idx="512">
                  <c:v>85.790947339752279</c:v>
                </c:pt>
                <c:pt idx="513">
                  <c:v>85.778027811748558</c:v>
                </c:pt>
                <c:pt idx="514">
                  <c:v>85.765116131575482</c:v>
                </c:pt>
                <c:pt idx="515">
                  <c:v>85.572382982312249</c:v>
                </c:pt>
                <c:pt idx="516">
                  <c:v>85.559596924896681</c:v>
                </c:pt>
                <c:pt idx="517">
                  <c:v>85.546818717746689</c:v>
                </c:pt>
                <c:pt idx="518">
                  <c:v>85.534048362110383</c:v>
                </c:pt>
                <c:pt idx="519">
                  <c:v>85.5212858580486</c:v>
                </c:pt>
                <c:pt idx="520">
                  <c:v>85.508531202790905</c:v>
                </c:pt>
                <c:pt idx="521">
                  <c:v>85.318152561607405</c:v>
                </c:pt>
                <c:pt idx="522">
                  <c:v>85.305523321566099</c:v>
                </c:pt>
                <c:pt idx="523">
                  <c:v>85.292901904759489</c:v>
                </c:pt>
                <c:pt idx="524">
                  <c:v>85.280288307778278</c:v>
                </c:pt>
                <c:pt idx="525">
                  <c:v>85.267682525143528</c:v>
                </c:pt>
                <c:pt idx="526">
                  <c:v>85.255084557858424</c:v>
                </c:pt>
                <c:pt idx="527">
                  <c:v>85.067050463366428</c:v>
                </c:pt>
                <c:pt idx="528">
                  <c:v>85.054577048255879</c:v>
                </c:pt>
                <c:pt idx="529">
                  <c:v>85.042111380462302</c:v>
                </c:pt>
                <c:pt idx="530">
                  <c:v>85.02965346044239</c:v>
                </c:pt>
                <c:pt idx="531">
                  <c:v>85.017203279915819</c:v>
                </c:pt>
                <c:pt idx="532">
                  <c:v>85.004760834650625</c:v>
                </c:pt>
                <c:pt idx="533">
                  <c:v>84.806729213640978</c:v>
                </c:pt>
                <c:pt idx="534">
                  <c:v>84.794417399316089</c:v>
                </c:pt>
                <c:pt idx="535">
                  <c:v>84.782113216238699</c:v>
                </c:pt>
                <c:pt idx="536">
                  <c:v>84.769816648793707</c:v>
                </c:pt>
                <c:pt idx="537">
                  <c:v>84.757527696707243</c:v>
                </c:pt>
                <c:pt idx="538">
                  <c:v>84.561933586901205</c:v>
                </c:pt>
                <c:pt idx="539">
                  <c:v>84.549772861522158</c:v>
                </c:pt>
                <c:pt idx="540">
                  <c:v>84.537619598965534</c:v>
                </c:pt>
                <c:pt idx="541">
                  <c:v>84.525473797312799</c:v>
                </c:pt>
                <c:pt idx="542">
                  <c:v>84.513335442409684</c:v>
                </c:pt>
                <c:pt idx="543">
                  <c:v>84.50120452615981</c:v>
                </c:pt>
                <c:pt idx="544">
                  <c:v>84.320126769587304</c:v>
                </c:pt>
                <c:pt idx="545">
                  <c:v>84.308113519805801</c:v>
                </c:pt>
                <c:pt idx="546">
                  <c:v>84.296107535958882</c:v>
                </c:pt>
                <c:pt idx="547">
                  <c:v>84.284108804591625</c:v>
                </c:pt>
                <c:pt idx="548">
                  <c:v>84.272117317455383</c:v>
                </c:pt>
                <c:pt idx="549">
                  <c:v>84.260133059178543</c:v>
                </c:pt>
                <c:pt idx="550">
                  <c:v>84.081228945546627</c:v>
                </c:pt>
                <c:pt idx="551">
                  <c:v>84.069358771985748</c:v>
                </c:pt>
                <c:pt idx="552">
                  <c:v>84.057495622755482</c:v>
                </c:pt>
                <c:pt idx="553">
                  <c:v>84.045639485101489</c:v>
                </c:pt>
                <c:pt idx="554">
                  <c:v>84.033790347181196</c:v>
                </c:pt>
                <c:pt idx="555">
                  <c:v>84.021948195572449</c:v>
                </c:pt>
                <c:pt idx="556">
                  <c:v>83.845145042735112</c:v>
                </c:pt>
                <c:pt idx="557">
                  <c:v>83.833412814874023</c:v>
                </c:pt>
                <c:pt idx="558">
                  <c:v>83.821687336012019</c:v>
                </c:pt>
                <c:pt idx="559">
                  <c:v>83.809968593789009</c:v>
                </c:pt>
                <c:pt idx="560">
                  <c:v>83.798256574843123</c:v>
                </c:pt>
                <c:pt idx="561">
                  <c:v>83.786551261335489</c:v>
                </c:pt>
                <c:pt idx="562">
                  <c:v>83.611766158644542</c:v>
                </c:pt>
                <c:pt idx="563">
                  <c:v>83.600166093993948</c:v>
                </c:pt>
                <c:pt idx="564">
                  <c:v>83.588572477560959</c:v>
                </c:pt>
                <c:pt idx="565">
                  <c:v>83.5769852912657</c:v>
                </c:pt>
                <c:pt idx="566">
                  <c:v>83.565404518364588</c:v>
                </c:pt>
                <c:pt idx="567">
                  <c:v>83.553830144916589</c:v>
                </c:pt>
                <c:pt idx="568">
                  <c:v>83.369496894931672</c:v>
                </c:pt>
                <c:pt idx="569">
                  <c:v>83.3580287633322</c:v>
                </c:pt>
                <c:pt idx="570">
                  <c:v>83.3465667295836</c:v>
                </c:pt>
                <c:pt idx="571">
                  <c:v>83.335110776639198</c:v>
                </c:pt>
                <c:pt idx="572">
                  <c:v>83.323660886174878</c:v>
                </c:pt>
                <c:pt idx="573">
                  <c:v>83.141272951224849</c:v>
                </c:pt>
                <c:pt idx="574">
                  <c:v>83.129923439999899</c:v>
                </c:pt>
                <c:pt idx="575">
                  <c:v>83.118579677141398</c:v>
                </c:pt>
                <c:pt idx="576">
                  <c:v>83.10724163863209</c:v>
                </c:pt>
                <c:pt idx="577">
                  <c:v>83.095909304685989</c:v>
                </c:pt>
                <c:pt idx="578">
                  <c:v>82.915353025334497</c:v>
                </c:pt>
                <c:pt idx="579">
                  <c:v>82.9041148709846</c:v>
                </c:pt>
                <c:pt idx="580">
                  <c:v>82.892882086842079</c:v>
                </c:pt>
                <c:pt idx="581">
                  <c:v>82.881654652299005</c:v>
                </c:pt>
                <c:pt idx="582">
                  <c:v>82.870432551617327</c:v>
                </c:pt>
                <c:pt idx="583">
                  <c:v>82.859215764068196</c:v>
                </c:pt>
                <c:pt idx="584">
                  <c:v>82.691588394799595</c:v>
                </c:pt>
                <c:pt idx="585">
                  <c:v>82.6804539836413</c:v>
                </c:pt>
                <c:pt idx="586">
                  <c:v>82.669324554363783</c:v>
                </c:pt>
                <c:pt idx="587">
                  <c:v>82.658200090468469</c:v>
                </c:pt>
                <c:pt idx="588">
                  <c:v>82.64708056690408</c:v>
                </c:pt>
                <c:pt idx="589">
                  <c:v>82.635965965953403</c:v>
                </c:pt>
                <c:pt idx="590">
                  <c:v>82.469824161961526</c:v>
                </c:pt>
                <c:pt idx="591">
                  <c:v>82.458785612283108</c:v>
                </c:pt>
                <c:pt idx="592">
                  <c:v>82.447751644380389</c:v>
                </c:pt>
                <c:pt idx="593">
                  <c:v>82.436722237247494</c:v>
                </c:pt>
                <c:pt idx="594">
                  <c:v>82.425697371708409</c:v>
                </c:pt>
                <c:pt idx="595">
                  <c:v>82.414677026545903</c:v>
                </c:pt>
                <c:pt idx="596">
                  <c:v>82.249900452223898</c:v>
                </c:pt>
                <c:pt idx="597">
                  <c:v>82.238949654653709</c:v>
                </c:pt>
                <c:pt idx="598">
                  <c:v>82.22800302948238</c:v>
                </c:pt>
                <c:pt idx="599">
                  <c:v>82.217060555158326</c:v>
                </c:pt>
                <c:pt idx="600">
                  <c:v>82.206122211225704</c:v>
                </c:pt>
                <c:pt idx="601">
                  <c:v>82.195187976939025</c:v>
                </c:pt>
                <c:pt idx="602">
                  <c:v>82.020782051444456</c:v>
                </c:pt>
                <c:pt idx="603">
                  <c:v>82.009914478346175</c:v>
                </c:pt>
                <c:pt idx="604">
                  <c:v>81.999050635866496</c:v>
                </c:pt>
                <c:pt idx="605">
                  <c:v>81.988190506670989</c:v>
                </c:pt>
                <c:pt idx="606">
                  <c:v>81.97733406631589</c:v>
                </c:pt>
                <c:pt idx="607">
                  <c:v>81.804115595463898</c:v>
                </c:pt>
                <c:pt idx="608">
                  <c:v>81.793318641621198</c:v>
                </c:pt>
                <c:pt idx="609">
                  <c:v>81.782524998322927</c:v>
                </c:pt>
                <c:pt idx="610">
                  <c:v>81.771734637943979</c:v>
                </c:pt>
                <c:pt idx="611">
                  <c:v>81.760947544945196</c:v>
                </c:pt>
                <c:pt idx="612">
                  <c:v>81.588780568530709</c:v>
                </c:pt>
                <c:pt idx="613">
                  <c:v>81.578045692518188</c:v>
                </c:pt>
                <c:pt idx="614">
                  <c:v>81.567313696624382</c:v>
                </c:pt>
                <c:pt idx="615">
                  <c:v>81.556584556512789</c:v>
                </c:pt>
                <c:pt idx="616">
                  <c:v>81.545858250083427</c:v>
                </c:pt>
                <c:pt idx="617">
                  <c:v>81.535134758753358</c:v>
                </c:pt>
                <c:pt idx="618">
                  <c:v>81.37460521738501</c:v>
                </c:pt>
                <c:pt idx="619">
                  <c:v>81.363923784795688</c:v>
                </c:pt>
                <c:pt idx="620">
                  <c:v>81.353244798962393</c:v>
                </c:pt>
                <c:pt idx="621">
                  <c:v>81.342568235305507</c:v>
                </c:pt>
                <c:pt idx="622">
                  <c:v>81.331894069914128</c:v>
                </c:pt>
                <c:pt idx="623">
                  <c:v>81.321222284264607</c:v>
                </c:pt>
                <c:pt idx="624">
                  <c:v>81.161416080913597</c:v>
                </c:pt>
                <c:pt idx="625">
                  <c:v>81.150779379977081</c:v>
                </c:pt>
                <c:pt idx="626">
                  <c:v>81.140144687518827</c:v>
                </c:pt>
                <c:pt idx="627">
                  <c:v>81.129511978013781</c:v>
                </c:pt>
                <c:pt idx="628">
                  <c:v>81.118881230930498</c:v>
                </c:pt>
                <c:pt idx="629">
                  <c:v>81.108252424428571</c:v>
                </c:pt>
                <c:pt idx="630">
                  <c:v>80.949038199599158</c:v>
                </c:pt>
                <c:pt idx="631">
                  <c:v>80.938437441425179</c:v>
                </c:pt>
                <c:pt idx="632">
                  <c:v>80.927838250771572</c:v>
                </c:pt>
                <c:pt idx="633">
                  <c:v>80.917240600943231</c:v>
                </c:pt>
                <c:pt idx="634">
                  <c:v>80.906644472867427</c:v>
                </c:pt>
                <c:pt idx="635">
                  <c:v>80.896049844217657</c:v>
                </c:pt>
                <c:pt idx="636">
                  <c:v>80.726721485676691</c:v>
                </c:pt>
                <c:pt idx="637">
                  <c:v>80.716148936493994</c:v>
                </c:pt>
                <c:pt idx="638">
                  <c:v>80.705577483343703</c:v>
                </c:pt>
                <c:pt idx="639">
                  <c:v>80.695007104580853</c:v>
                </c:pt>
                <c:pt idx="640">
                  <c:v>80.684437780406071</c:v>
                </c:pt>
                <c:pt idx="641">
                  <c:v>80.515453562703001</c:v>
                </c:pt>
                <c:pt idx="642">
                  <c:v>80.504898714143579</c:v>
                </c:pt>
                <c:pt idx="643">
                  <c:v>80.494344515468299</c:v>
                </c:pt>
                <c:pt idx="644">
                  <c:v>80.483790941381102</c:v>
                </c:pt>
                <c:pt idx="645">
                  <c:v>80.473237971076202</c:v>
                </c:pt>
                <c:pt idx="646">
                  <c:v>80.304454106920588</c:v>
                </c:pt>
                <c:pt idx="647">
                  <c:v>80.293907937925681</c:v>
                </c:pt>
                <c:pt idx="648">
                  <c:v>80.283361961815658</c:v>
                </c:pt>
                <c:pt idx="649">
                  <c:v>80.272816159914342</c:v>
                </c:pt>
                <c:pt idx="650">
                  <c:v>80.262270506850996</c:v>
                </c:pt>
                <c:pt idx="651">
                  <c:v>80.093541730394719</c:v>
                </c:pt>
                <c:pt idx="652">
                  <c:v>80.08299511491748</c:v>
                </c:pt>
                <c:pt idx="653">
                  <c:v>80.072448236831832</c:v>
                </c:pt>
                <c:pt idx="654">
                  <c:v>80.061901070401788</c:v>
                </c:pt>
                <c:pt idx="655">
                  <c:v>80.051353595794183</c:v>
                </c:pt>
                <c:pt idx="656">
                  <c:v>80.040805787865906</c:v>
                </c:pt>
                <c:pt idx="657">
                  <c:v>79.882532911922695</c:v>
                </c:pt>
                <c:pt idx="658">
                  <c:v>79.871976614027389</c:v>
                </c:pt>
                <c:pt idx="659">
                  <c:v>79.861419588731607</c:v>
                </c:pt>
                <c:pt idx="660">
                  <c:v>79.850861809065648</c:v>
                </c:pt>
                <c:pt idx="661">
                  <c:v>79.840303255593398</c:v>
                </c:pt>
                <c:pt idx="662">
                  <c:v>79.829743900492488</c:v>
                </c:pt>
                <c:pt idx="663">
                  <c:v>79.671241643700299</c:v>
                </c:pt>
                <c:pt idx="664">
                  <c:v>79.660666289753706</c:v>
                </c:pt>
                <c:pt idx="665">
                  <c:v>79.650089738363889</c:v>
                </c:pt>
                <c:pt idx="666">
                  <c:v>79.639511957218602</c:v>
                </c:pt>
                <c:pt idx="667">
                  <c:v>79.628932927825005</c:v>
                </c:pt>
                <c:pt idx="668">
                  <c:v>79.618352624736048</c:v>
                </c:pt>
                <c:pt idx="669">
                  <c:v>79.448875060267724</c:v>
                </c:pt>
                <c:pt idx="670">
                  <c:v>79.438269438685992</c:v>
                </c:pt>
                <c:pt idx="671">
                  <c:v>79.427662108554088</c:v>
                </c:pt>
                <c:pt idx="672">
                  <c:v>79.41705304707277</c:v>
                </c:pt>
                <c:pt idx="673">
                  <c:v>79.406442231242991</c:v>
                </c:pt>
                <c:pt idx="674">
                  <c:v>79.236410408634782</c:v>
                </c:pt>
                <c:pt idx="675">
                  <c:v>79.225765989665192</c:v>
                </c:pt>
                <c:pt idx="676">
                  <c:v>79.215119374842928</c:v>
                </c:pt>
                <c:pt idx="677">
                  <c:v>79.204470537440571</c:v>
                </c:pt>
                <c:pt idx="678">
                  <c:v>79.1938194504134</c:v>
                </c:pt>
                <c:pt idx="679">
                  <c:v>79.023075834600888</c:v>
                </c:pt>
                <c:pt idx="680">
                  <c:v>79.012382686488905</c:v>
                </c:pt>
                <c:pt idx="681">
                  <c:v>79.001686833396079</c:v>
                </c:pt>
                <c:pt idx="682">
                  <c:v>78.990988256585339</c:v>
                </c:pt>
                <c:pt idx="683">
                  <c:v>78.980286925070288</c:v>
                </c:pt>
                <c:pt idx="684">
                  <c:v>78.808670276198583</c:v>
                </c:pt>
                <c:pt idx="685">
                  <c:v>78.797918208447896</c:v>
                </c:pt>
                <c:pt idx="686">
                  <c:v>78.787162923254201</c:v>
                </c:pt>
                <c:pt idx="687">
                  <c:v>78.776404392886306</c:v>
                </c:pt>
                <c:pt idx="688">
                  <c:v>78.765642591958198</c:v>
                </c:pt>
                <c:pt idx="689">
                  <c:v>78.754877495005502</c:v>
                </c:pt>
                <c:pt idx="690">
                  <c:v>78.592987434336578</c:v>
                </c:pt>
                <c:pt idx="691">
                  <c:v>78.582165983598998</c:v>
                </c:pt>
                <c:pt idx="692">
                  <c:v>78.571340783901348</c:v>
                </c:pt>
                <c:pt idx="693">
                  <c:v>78.560511807939179</c:v>
                </c:pt>
                <c:pt idx="694">
                  <c:v>78.549679028604999</c:v>
                </c:pt>
                <c:pt idx="695">
                  <c:v>78.538842419720154</c:v>
                </c:pt>
                <c:pt idx="696">
                  <c:v>78.375815084957779</c:v>
                </c:pt>
                <c:pt idx="697">
                  <c:v>78.364913472661783</c:v>
                </c:pt>
                <c:pt idx="698">
                  <c:v>78.354007561274599</c:v>
                </c:pt>
                <c:pt idx="699">
                  <c:v>78.343097324115305</c:v>
                </c:pt>
                <c:pt idx="700">
                  <c:v>78.332182736694122</c:v>
                </c:pt>
                <c:pt idx="701">
                  <c:v>78.321263764478687</c:v>
                </c:pt>
                <c:pt idx="702">
                  <c:v>78.145941402166471</c:v>
                </c:pt>
                <c:pt idx="703">
                  <c:v>78.134943627396893</c:v>
                </c:pt>
                <c:pt idx="704">
                  <c:v>78.123940960270602</c:v>
                </c:pt>
                <c:pt idx="705">
                  <c:v>78.112933368627679</c:v>
                </c:pt>
                <c:pt idx="706">
                  <c:v>78.1019208262136</c:v>
                </c:pt>
                <c:pt idx="707">
                  <c:v>77.925022973403742</c:v>
                </c:pt>
                <c:pt idx="708">
                  <c:v>77.913921777896491</c:v>
                </c:pt>
                <c:pt idx="709">
                  <c:v>77.902815101515998</c:v>
                </c:pt>
                <c:pt idx="710">
                  <c:v>77.891702911935099</c:v>
                </c:pt>
                <c:pt idx="711">
                  <c:v>77.880585183888172</c:v>
                </c:pt>
                <c:pt idx="712">
                  <c:v>77.701922962503701</c:v>
                </c:pt>
                <c:pt idx="713">
                  <c:v>77.690706350518198</c:v>
                </c:pt>
                <c:pt idx="714">
                  <c:v>77.679483643436598</c:v>
                </c:pt>
                <c:pt idx="715">
                  <c:v>77.668254811442978</c:v>
                </c:pt>
                <c:pt idx="716">
                  <c:v>77.657019823396183</c:v>
                </c:pt>
                <c:pt idx="717">
                  <c:v>77.476396804488658</c:v>
                </c:pt>
                <c:pt idx="718">
                  <c:v>77.465052284916496</c:v>
                </c:pt>
                <c:pt idx="719">
                  <c:v>77.453701030439007</c:v>
                </c:pt>
                <c:pt idx="720">
                  <c:v>77.442343013783258</c:v>
                </c:pt>
                <c:pt idx="721">
                  <c:v>77.430978197490958</c:v>
                </c:pt>
                <c:pt idx="722">
                  <c:v>77.248189589326458</c:v>
                </c:pt>
                <c:pt idx="723">
                  <c:v>77.236704122599306</c:v>
                </c:pt>
                <c:pt idx="724">
                  <c:v>77.225211260582682</c:v>
                </c:pt>
                <c:pt idx="725">
                  <c:v>77.213710962256982</c:v>
                </c:pt>
                <c:pt idx="726">
                  <c:v>77.202203196695308</c:v>
                </c:pt>
                <c:pt idx="727">
                  <c:v>77.190687926395199</c:v>
                </c:pt>
                <c:pt idx="728">
                  <c:v>77.017034986424648</c:v>
                </c:pt>
                <c:pt idx="729">
                  <c:v>77.005394939757949</c:v>
                </c:pt>
                <c:pt idx="730">
                  <c:v>76.993746796427189</c:v>
                </c:pt>
                <c:pt idx="731">
                  <c:v>76.982090518336179</c:v>
                </c:pt>
                <c:pt idx="732">
                  <c:v>76.970426070935403</c:v>
                </c:pt>
                <c:pt idx="733">
                  <c:v>76.958753416630756</c:v>
                </c:pt>
                <c:pt idx="734">
                  <c:v>76.770845174095498</c:v>
                </c:pt>
                <c:pt idx="735">
                  <c:v>76.759027419522482</c:v>
                </c:pt>
                <c:pt idx="736">
                  <c:v>76.747200796746426</c:v>
                </c:pt>
                <c:pt idx="737">
                  <c:v>76.735365264521178</c:v>
                </c:pt>
                <c:pt idx="738">
                  <c:v>76.723520788555803</c:v>
                </c:pt>
                <c:pt idx="739">
                  <c:v>76.532761400174479</c:v>
                </c:pt>
                <c:pt idx="740">
                  <c:v>76.520758976405304</c:v>
                </c:pt>
                <c:pt idx="741">
                  <c:v>76.508746909775681</c:v>
                </c:pt>
                <c:pt idx="742">
                  <c:v>76.496725159540105</c:v>
                </c:pt>
                <c:pt idx="743">
                  <c:v>76.48469368719249</c:v>
                </c:pt>
                <c:pt idx="744">
                  <c:v>76.290834984410395</c:v>
                </c:pt>
                <c:pt idx="745">
                  <c:v>76.278632033782088</c:v>
                </c:pt>
                <c:pt idx="746">
                  <c:v>76.266418627630003</c:v>
                </c:pt>
                <c:pt idx="747">
                  <c:v>76.2541947180856</c:v>
                </c:pt>
                <c:pt idx="748">
                  <c:v>76.241960268971582</c:v>
                </c:pt>
                <c:pt idx="749">
                  <c:v>76.044740643592405</c:v>
                </c:pt>
                <c:pt idx="750">
                  <c:v>76.032320440209503</c:v>
                </c:pt>
                <c:pt idx="751">
                  <c:v>76.019888917027359</c:v>
                </c:pt>
                <c:pt idx="752">
                  <c:v>76.007446029877443</c:v>
                </c:pt>
                <c:pt idx="753">
                  <c:v>75.994991736934082</c:v>
                </c:pt>
                <c:pt idx="754">
                  <c:v>75.79413487571739</c:v>
                </c:pt>
                <c:pt idx="755">
                  <c:v>75.781479733780571</c:v>
                </c:pt>
                <c:pt idx="756">
                  <c:v>75.76881236151668</c:v>
                </c:pt>
                <c:pt idx="757">
                  <c:v>75.756132712685385</c:v>
                </c:pt>
                <c:pt idx="758">
                  <c:v>75.743440740425683</c:v>
                </c:pt>
                <c:pt idx="759">
                  <c:v>75.730736397583556</c:v>
                </c:pt>
                <c:pt idx="760">
                  <c:v>75.538654246447024</c:v>
                </c:pt>
                <c:pt idx="761">
                  <c:v>75.525745437915248</c:v>
                </c:pt>
                <c:pt idx="762">
                  <c:v>75.512823435850223</c:v>
                </c:pt>
                <c:pt idx="763">
                  <c:v>75.4998881857789</c:v>
                </c:pt>
                <c:pt idx="764">
                  <c:v>75.486939644476223</c:v>
                </c:pt>
                <c:pt idx="765">
                  <c:v>75.473977756647358</c:v>
                </c:pt>
                <c:pt idx="766">
                  <c:v>75.264731177348878</c:v>
                </c:pt>
                <c:pt idx="767">
                  <c:v>75.251534611382993</c:v>
                </c:pt>
                <c:pt idx="768">
                  <c:v>75.238323775805696</c:v>
                </c:pt>
                <c:pt idx="769">
                  <c:v>75.225098609493088</c:v>
                </c:pt>
                <c:pt idx="770">
                  <c:v>75.211859065126106</c:v>
                </c:pt>
                <c:pt idx="771">
                  <c:v>74.998026601973081</c:v>
                </c:pt>
                <c:pt idx="772">
                  <c:v>74.984534286866392</c:v>
                </c:pt>
                <c:pt idx="773">
                  <c:v>74.971026605736697</c:v>
                </c:pt>
                <c:pt idx="774">
                  <c:v>74.957503501447562</c:v>
                </c:pt>
                <c:pt idx="775">
                  <c:v>74.943964914274687</c:v>
                </c:pt>
                <c:pt idx="776">
                  <c:v>74.725195082552219</c:v>
                </c:pt>
                <c:pt idx="777">
                  <c:v>74.711384455766506</c:v>
                </c:pt>
                <c:pt idx="778">
                  <c:v>74.697557292225483</c:v>
                </c:pt>
                <c:pt idx="779">
                  <c:v>74.683713535158049</c:v>
                </c:pt>
                <c:pt idx="780">
                  <c:v>74.669853123379511</c:v>
                </c:pt>
                <c:pt idx="781">
                  <c:v>74.445771152163488</c:v>
                </c:pt>
                <c:pt idx="782">
                  <c:v>74.431618127564278</c:v>
                </c:pt>
                <c:pt idx="783">
                  <c:v>74.417447325404183</c:v>
                </c:pt>
                <c:pt idx="784">
                  <c:v>74.403258674164192</c:v>
                </c:pt>
                <c:pt idx="785">
                  <c:v>74.389052115002855</c:v>
                </c:pt>
                <c:pt idx="786">
                  <c:v>74.159257587735482</c:v>
                </c:pt>
                <c:pt idx="787">
                  <c:v>74.144736418565742</c:v>
                </c:pt>
                <c:pt idx="788">
                  <c:v>74.130196134093296</c:v>
                </c:pt>
                <c:pt idx="789">
                  <c:v>74.115636663392593</c:v>
                </c:pt>
                <c:pt idx="790">
                  <c:v>74.101057937774272</c:v>
                </c:pt>
                <c:pt idx="791">
                  <c:v>73.850205224129681</c:v>
                </c:pt>
                <c:pt idx="792">
                  <c:v>73.835267762184472</c:v>
                </c:pt>
                <c:pt idx="793">
                  <c:v>73.820309677779349</c:v>
                </c:pt>
                <c:pt idx="794">
                  <c:v>73.805330899287455</c:v>
                </c:pt>
                <c:pt idx="795">
                  <c:v>73.790331347884504</c:v>
                </c:pt>
                <c:pt idx="796">
                  <c:v>73.547451425841274</c:v>
                </c:pt>
                <c:pt idx="797">
                  <c:v>73.532087028494558</c:v>
                </c:pt>
                <c:pt idx="798">
                  <c:v>73.516700467955602</c:v>
                </c:pt>
                <c:pt idx="799">
                  <c:v>73.501291655961197</c:v>
                </c:pt>
                <c:pt idx="800">
                  <c:v>73.485860515787181</c:v>
                </c:pt>
                <c:pt idx="801">
                  <c:v>73.235858484252503</c:v>
                </c:pt>
                <c:pt idx="802">
                  <c:v>73.220035102674188</c:v>
                </c:pt>
                <c:pt idx="803">
                  <c:v>73.204187881543604</c:v>
                </c:pt>
                <c:pt idx="804">
                  <c:v>73.188316740801355</c:v>
                </c:pt>
                <c:pt idx="805">
                  <c:v>73.172421591517789</c:v>
                </c:pt>
                <c:pt idx="806">
                  <c:v>72.914761320919396</c:v>
                </c:pt>
                <c:pt idx="807">
                  <c:v>72.898444319725158</c:v>
                </c:pt>
                <c:pt idx="808">
                  <c:v>72.882101674875798</c:v>
                </c:pt>
                <c:pt idx="809">
                  <c:v>72.865733298490042</c:v>
                </c:pt>
                <c:pt idx="810">
                  <c:v>72.849339090328982</c:v>
                </c:pt>
                <c:pt idx="811">
                  <c:v>72.58344029419861</c:v>
                </c:pt>
                <c:pt idx="812">
                  <c:v>72.566592134445372</c:v>
                </c:pt>
                <c:pt idx="813">
                  <c:v>72.549716376225788</c:v>
                </c:pt>
                <c:pt idx="814">
                  <c:v>72.532812914535072</c:v>
                </c:pt>
                <c:pt idx="815">
                  <c:v>72.515881645512323</c:v>
                </c:pt>
                <c:pt idx="816">
                  <c:v>72.241114083658758</c:v>
                </c:pt>
                <c:pt idx="817">
                  <c:v>72.223693935920195</c:v>
                </c:pt>
                <c:pt idx="818">
                  <c:v>72.206244054468598</c:v>
                </c:pt>
                <c:pt idx="819">
                  <c:v>72.188764323782678</c:v>
                </c:pt>
                <c:pt idx="820">
                  <c:v>72.1712546287539</c:v>
                </c:pt>
                <c:pt idx="821">
                  <c:v>71.868894500856058</c:v>
                </c:pt>
                <c:pt idx="822">
                  <c:v>71.850825705343993</c:v>
                </c:pt>
                <c:pt idx="823">
                  <c:v>71.832724714446258</c:v>
                </c:pt>
                <c:pt idx="824">
                  <c:v>71.814591404073397</c:v>
                </c:pt>
                <c:pt idx="825">
                  <c:v>71.501257825613223</c:v>
                </c:pt>
                <c:pt idx="826">
                  <c:v>71.482520989698727</c:v>
                </c:pt>
                <c:pt idx="827">
                  <c:v>71.463749372803619</c:v>
                </c:pt>
                <c:pt idx="828">
                  <c:v>71.444942845101295</c:v>
                </c:pt>
                <c:pt idx="829">
                  <c:v>71.426101264465601</c:v>
                </c:pt>
                <c:pt idx="830">
                  <c:v>71.119754927442202</c:v>
                </c:pt>
                <c:pt idx="831">
                  <c:v>71.100295906662609</c:v>
                </c:pt>
                <c:pt idx="832">
                  <c:v>71.080799254737101</c:v>
                </c:pt>
                <c:pt idx="833">
                  <c:v>71.061264824487026</c:v>
                </c:pt>
                <c:pt idx="834">
                  <c:v>71.041692459327976</c:v>
                </c:pt>
                <c:pt idx="835">
                  <c:v>70.723249206226612</c:v>
                </c:pt>
                <c:pt idx="836">
                  <c:v>70.703008050130009</c:v>
                </c:pt>
                <c:pt idx="837">
                  <c:v>70.682726097268954</c:v>
                </c:pt>
                <c:pt idx="838">
                  <c:v>70.662403171577878</c:v>
                </c:pt>
                <c:pt idx="839">
                  <c:v>70.642039119408409</c:v>
                </c:pt>
                <c:pt idx="840">
                  <c:v>70.310478905467619</c:v>
                </c:pt>
                <c:pt idx="841">
                  <c:v>70.289388876233104</c:v>
                </c:pt>
                <c:pt idx="842">
                  <c:v>70.268254509532227</c:v>
                </c:pt>
                <c:pt idx="843">
                  <c:v>70.247075625461903</c:v>
                </c:pt>
                <c:pt idx="844">
                  <c:v>70.225852032340171</c:v>
                </c:pt>
                <c:pt idx="845">
                  <c:v>69.880035996067349</c:v>
                </c:pt>
                <c:pt idx="846">
                  <c:v>69.858022414882171</c:v>
                </c:pt>
                <c:pt idx="847">
                  <c:v>69.835960536988708</c:v>
                </c:pt>
                <c:pt idx="848">
                  <c:v>69.813850149671083</c:v>
                </c:pt>
                <c:pt idx="849">
                  <c:v>69.791691039938257</c:v>
                </c:pt>
                <c:pt idx="850">
                  <c:v>69.407319775751603</c:v>
                </c:pt>
                <c:pt idx="851">
                  <c:v>69.384245876992708</c:v>
                </c:pt>
                <c:pt idx="852">
                  <c:v>69.361118967609883</c:v>
                </c:pt>
                <c:pt idx="853">
                  <c:v>69.337938802117648</c:v>
                </c:pt>
                <c:pt idx="854">
                  <c:v>68.9354886010684</c:v>
                </c:pt>
                <c:pt idx="855">
                  <c:v>68.911307092159888</c:v>
                </c:pt>
                <c:pt idx="856">
                  <c:v>68.8870674679807</c:v>
                </c:pt>
                <c:pt idx="857">
                  <c:v>68.862769458708499</c:v>
                </c:pt>
                <c:pt idx="858">
                  <c:v>68.838412785388883</c:v>
                </c:pt>
                <c:pt idx="859">
                  <c:v>68.440496648758227</c:v>
                </c:pt>
                <c:pt idx="860">
                  <c:v>68.415098879053758</c:v>
                </c:pt>
                <c:pt idx="861">
                  <c:v>68.389637180220149</c:v>
                </c:pt>
                <c:pt idx="862">
                  <c:v>68.364111241477687</c:v>
                </c:pt>
                <c:pt idx="863">
                  <c:v>68.338520744922803</c:v>
                </c:pt>
                <c:pt idx="864">
                  <c:v>67.920028605221802</c:v>
                </c:pt>
                <c:pt idx="865">
                  <c:v>67.893290506334679</c:v>
                </c:pt>
                <c:pt idx="866">
                  <c:v>67.866481817885258</c:v>
                </c:pt>
                <c:pt idx="867">
                  <c:v>67.839602185641581</c:v>
                </c:pt>
                <c:pt idx="868">
                  <c:v>67.812651248185404</c:v>
                </c:pt>
                <c:pt idx="869">
                  <c:v>67.371435249045604</c:v>
                </c:pt>
                <c:pt idx="870">
                  <c:v>67.343214562866805</c:v>
                </c:pt>
                <c:pt idx="871">
                  <c:v>67.314915646258925</c:v>
                </c:pt>
                <c:pt idx="872">
                  <c:v>67.286538085432511</c:v>
                </c:pt>
                <c:pt idx="873">
                  <c:v>67.258081469855</c:v>
                </c:pt>
                <c:pt idx="874">
                  <c:v>66.791674284033675</c:v>
                </c:pt>
                <c:pt idx="875">
                  <c:v>66.761807405987597</c:v>
                </c:pt>
                <c:pt idx="876">
                  <c:v>66.731853488044791</c:v>
                </c:pt>
                <c:pt idx="877">
                  <c:v>66.701812067360194</c:v>
                </c:pt>
                <c:pt idx="878">
                  <c:v>66.6716826552165</c:v>
                </c:pt>
                <c:pt idx="879">
                  <c:v>66.145541215727008</c:v>
                </c:pt>
                <c:pt idx="880">
                  <c:v>66.11374240586828</c:v>
                </c:pt>
                <c:pt idx="881">
                  <c:v>66.081845863290781</c:v>
                </c:pt>
                <c:pt idx="882">
                  <c:v>66.049851037665178</c:v>
                </c:pt>
                <c:pt idx="883">
                  <c:v>65.490348969386091</c:v>
                </c:pt>
                <c:pt idx="884">
                  <c:v>65.456486349196979</c:v>
                </c:pt>
                <c:pt idx="885">
                  <c:v>65.422514213752379</c:v>
                </c:pt>
                <c:pt idx="886">
                  <c:v>65.388431939103157</c:v>
                </c:pt>
                <c:pt idx="887">
                  <c:v>64.791545875717887</c:v>
                </c:pt>
                <c:pt idx="888">
                  <c:v>64.755367613677748</c:v>
                </c:pt>
                <c:pt idx="889">
                  <c:v>64.719066316072883</c:v>
                </c:pt>
                <c:pt idx="890">
                  <c:v>64.682641260099459</c:v>
                </c:pt>
                <c:pt idx="891">
                  <c:v>64.646091721675305</c:v>
                </c:pt>
                <c:pt idx="892">
                  <c:v>64.043755485199696</c:v>
                </c:pt>
                <c:pt idx="893">
                  <c:v>64.004973491361028</c:v>
                </c:pt>
                <c:pt idx="894">
                  <c:v>63.966053068628696</c:v>
                </c:pt>
                <c:pt idx="895">
                  <c:v>63.9269933912203</c:v>
                </c:pt>
                <c:pt idx="896">
                  <c:v>63.887793646913799</c:v>
                </c:pt>
                <c:pt idx="897">
                  <c:v>63.240856235608604</c:v>
                </c:pt>
                <c:pt idx="898">
                  <c:v>63.199144481490805</c:v>
                </c:pt>
                <c:pt idx="899">
                  <c:v>63.157277015405796</c:v>
                </c:pt>
                <c:pt idx="900">
                  <c:v>63.115252918606011</c:v>
                </c:pt>
                <c:pt idx="901">
                  <c:v>63.073071281339097</c:v>
                </c:pt>
                <c:pt idx="902">
                  <c:v>62.375977234217594</c:v>
                </c:pt>
                <c:pt idx="903">
                  <c:v>62.330973599360448</c:v>
                </c:pt>
                <c:pt idx="904">
                  <c:v>62.285795306755389</c:v>
                </c:pt>
                <c:pt idx="905">
                  <c:v>62.240441376605901</c:v>
                </c:pt>
                <c:pt idx="906">
                  <c:v>62.194910824749407</c:v>
                </c:pt>
                <c:pt idx="907">
                  <c:v>61.392906506245495</c:v>
                </c:pt>
                <c:pt idx="908">
                  <c:v>61.344026658793538</c:v>
                </c:pt>
                <c:pt idx="909">
                  <c:v>61.294951234006113</c:v>
                </c:pt>
                <c:pt idx="910">
                  <c:v>61.245679228465413</c:v>
                </c:pt>
                <c:pt idx="911">
                  <c:v>60.377019876371499</c:v>
                </c:pt>
                <c:pt idx="912">
                  <c:v>60.324041195067295</c:v>
                </c:pt>
                <c:pt idx="913">
                  <c:v>60.270847490923998</c:v>
                </c:pt>
                <c:pt idx="914">
                  <c:v>60.217437842438699</c:v>
                </c:pt>
                <c:pt idx="915">
                  <c:v>59.275584931461111</c:v>
                </c:pt>
                <c:pt idx="916">
                  <c:v>59.218141457146395</c:v>
                </c:pt>
                <c:pt idx="917">
                  <c:v>59.160466464529605</c:v>
                </c:pt>
                <c:pt idx="918">
                  <c:v>59.102559271459313</c:v>
                </c:pt>
                <c:pt idx="919">
                  <c:v>59.044419202299395</c:v>
                </c:pt>
                <c:pt idx="920">
                  <c:v>58.082035824014312</c:v>
                </c:pt>
                <c:pt idx="921">
                  <c:v>58.019853716977202</c:v>
                </c:pt>
                <c:pt idx="922">
                  <c:v>57.957430244689711</c:v>
                </c:pt>
                <c:pt idx="923">
                  <c:v>57.894765174862194</c:v>
                </c:pt>
                <c:pt idx="924">
                  <c:v>57.831858297670195</c:v>
                </c:pt>
                <c:pt idx="925">
                  <c:v>56.792415128715817</c:v>
                </c:pt>
                <c:pt idx="926">
                  <c:v>56.725396870156125</c:v>
                </c:pt>
                <c:pt idx="927">
                  <c:v>56.658138724478832</c:v>
                </c:pt>
                <c:pt idx="928">
                  <c:v>56.590641154709999</c:v>
                </c:pt>
                <c:pt idx="929">
                  <c:v>56.522904656950303</c:v>
                </c:pt>
                <c:pt idx="930">
                  <c:v>55.407199177754244</c:v>
                </c:pt>
                <c:pt idx="931">
                  <c:v>55.335518954707823</c:v>
                </c:pt>
                <c:pt idx="932">
                  <c:v>55.263616239774514</c:v>
                </c:pt>
                <c:pt idx="933">
                  <c:v>55.191492382279414</c:v>
                </c:pt>
                <c:pt idx="934">
                  <c:v>55.1191487735396</c:v>
                </c:pt>
                <c:pt idx="935">
                  <c:v>53.857263530223442</c:v>
                </c:pt>
                <c:pt idx="936">
                  <c:v>53.7812560408262</c:v>
                </c:pt>
                <c:pt idx="937">
                  <c:v>53.70506409963734</c:v>
                </c:pt>
                <c:pt idx="938">
                  <c:v>53.628690005687595</c:v>
                </c:pt>
                <c:pt idx="939">
                  <c:v>52.304882466795924</c:v>
                </c:pt>
                <c:pt idx="940">
                  <c:v>52.225667120613096</c:v>
                </c:pt>
                <c:pt idx="941">
                  <c:v>52.1463203812215</c:v>
                </c:pt>
                <c:pt idx="942">
                  <c:v>52.066845226331914</c:v>
                </c:pt>
                <c:pt idx="943">
                  <c:v>50.699100292155165</c:v>
                </c:pt>
                <c:pt idx="944">
                  <c:v>50.617843791403494</c:v>
                </c:pt>
                <c:pt idx="945">
                  <c:v>50.536518546211013</c:v>
                </c:pt>
                <c:pt idx="946">
                  <c:v>50.455127786028001</c:v>
                </c:pt>
                <c:pt idx="947">
                  <c:v>49.064559269814595</c:v>
                </c:pt>
                <c:pt idx="948">
                  <c:v>48.982533517565599</c:v>
                </c:pt>
                <c:pt idx="949">
                  <c:v>48.900502033722496</c:v>
                </c:pt>
                <c:pt idx="950">
                  <c:v>48.818467815096994</c:v>
                </c:pt>
                <c:pt idx="951">
                  <c:v>48.736433847390913</c:v>
                </c:pt>
                <c:pt idx="952">
                  <c:v>47.4262638000667</c:v>
                </c:pt>
                <c:pt idx="953">
                  <c:v>47.344666347565585</c:v>
                </c:pt>
                <c:pt idx="954">
                  <c:v>47.263118437464129</c:v>
                </c:pt>
                <c:pt idx="955">
                  <c:v>47.181622532301304</c:v>
                </c:pt>
                <c:pt idx="956">
                  <c:v>47.100181060737455</c:v>
                </c:pt>
                <c:pt idx="957">
                  <c:v>47.018796425786704</c:v>
                </c:pt>
                <c:pt idx="958">
                  <c:v>46.937470986963596</c:v>
                </c:pt>
                <c:pt idx="959">
                  <c:v>46.856207085609867</c:v>
                </c:pt>
                <c:pt idx="960">
                  <c:v>46.775007023130811</c:v>
                </c:pt>
                <c:pt idx="961">
                  <c:v>46.693873060429212</c:v>
                </c:pt>
                <c:pt idx="962">
                  <c:v>46.612807446872097</c:v>
                </c:pt>
                <c:pt idx="963">
                  <c:v>46.531812372376699</c:v>
                </c:pt>
                <c:pt idx="964">
                  <c:v>46.450890012157096</c:v>
                </c:pt>
                <c:pt idx="965">
                  <c:v>45.80637820495803</c:v>
                </c:pt>
                <c:pt idx="966">
                  <c:v>45.726202407963697</c:v>
                </c:pt>
                <c:pt idx="967">
                  <c:v>45.646119186471537</c:v>
                </c:pt>
                <c:pt idx="968">
                  <c:v>45.566130349316403</c:v>
                </c:pt>
                <c:pt idx="969">
                  <c:v>45.486237661835148</c:v>
                </c:pt>
                <c:pt idx="970">
                  <c:v>45.406442867569098</c:v>
                </c:pt>
                <c:pt idx="971">
                  <c:v>45.326747662922394</c:v>
                </c:pt>
                <c:pt idx="972">
                  <c:v>45.247153730784412</c:v>
                </c:pt>
                <c:pt idx="973">
                  <c:v>45.167662699829812</c:v>
                </c:pt>
                <c:pt idx="974">
                  <c:v>45.088276188140398</c:v>
                </c:pt>
                <c:pt idx="975">
                  <c:v>45.008995763799902</c:v>
                </c:pt>
                <c:pt idx="976">
                  <c:v>44.929822976308202</c:v>
                </c:pt>
                <c:pt idx="977">
                  <c:v>44.850759336369002</c:v>
                </c:pt>
                <c:pt idx="978">
                  <c:v>44.1574883001296</c:v>
                </c:pt>
                <c:pt idx="979">
                  <c:v>44.085742871091803</c:v>
                </c:pt>
                <c:pt idx="980">
                  <c:v>44.013992869396063</c:v>
                </c:pt>
                <c:pt idx="981">
                  <c:v>43.942273137253395</c:v>
                </c:pt>
                <c:pt idx="982">
                  <c:v>43.870596446645195</c:v>
                </c:pt>
                <c:pt idx="983">
                  <c:v>43.798968177230599</c:v>
                </c:pt>
                <c:pt idx="984">
                  <c:v>43.727391214136212</c:v>
                </c:pt>
                <c:pt idx="985">
                  <c:v>43.655867608303986</c:v>
                </c:pt>
                <c:pt idx="986">
                  <c:v>43.5843991127728</c:v>
                </c:pt>
                <c:pt idx="987">
                  <c:v>43.512987371208986</c:v>
                </c:pt>
                <c:pt idx="988">
                  <c:v>43.441633985409197</c:v>
                </c:pt>
                <c:pt idx="989">
                  <c:v>43.370340512269998</c:v>
                </c:pt>
                <c:pt idx="990">
                  <c:v>42.731642525869105</c:v>
                </c:pt>
                <c:pt idx="991">
                  <c:v>42.661029393685993</c:v>
                </c:pt>
                <c:pt idx="992">
                  <c:v>42.590491948725614</c:v>
                </c:pt>
                <c:pt idx="993">
                  <c:v>42.520031496980813</c:v>
                </c:pt>
                <c:pt idx="994">
                  <c:v>42.449649328920202</c:v>
                </c:pt>
                <c:pt idx="995">
                  <c:v>42.379346703811294</c:v>
                </c:pt>
                <c:pt idx="996">
                  <c:v>42.309124870678296</c:v>
                </c:pt>
                <c:pt idx="997">
                  <c:v>42.238985052488403</c:v>
                </c:pt>
                <c:pt idx="998">
                  <c:v>42.168928455695195</c:v>
                </c:pt>
                <c:pt idx="999">
                  <c:v>42.098956255307499</c:v>
                </c:pt>
                <c:pt idx="1000">
                  <c:v>42.029069621250294</c:v>
                </c:pt>
                <c:pt idx="1001">
                  <c:v>41.959269694150294</c:v>
                </c:pt>
                <c:pt idx="1002">
                  <c:v>41.335150644881743</c:v>
                </c:pt>
                <c:pt idx="1003">
                  <c:v>41.266276200176989</c:v>
                </c:pt>
                <c:pt idx="1004">
                  <c:v>41.1974997119571</c:v>
                </c:pt>
                <c:pt idx="1005">
                  <c:v>41.128822090812001</c:v>
                </c:pt>
                <c:pt idx="1006">
                  <c:v>41.060244225566294</c:v>
                </c:pt>
                <c:pt idx="1007">
                  <c:v>40.991766983858298</c:v>
                </c:pt>
                <c:pt idx="1008">
                  <c:v>40.92339122364627</c:v>
                </c:pt>
                <c:pt idx="1009">
                  <c:v>40.855117770059003</c:v>
                </c:pt>
                <c:pt idx="1010">
                  <c:v>40.786947443628186</c:v>
                </c:pt>
                <c:pt idx="1011">
                  <c:v>40.718881039346847</c:v>
                </c:pt>
                <c:pt idx="1012">
                  <c:v>40.650919343090912</c:v>
                </c:pt>
                <c:pt idx="1013">
                  <c:v>40.583063112091594</c:v>
                </c:pt>
                <c:pt idx="1014">
                  <c:v>40.515313090369602</c:v>
                </c:pt>
                <c:pt idx="1015">
                  <c:v>39.977220438594998</c:v>
                </c:pt>
                <c:pt idx="1016">
                  <c:v>39.910457095837387</c:v>
                </c:pt>
                <c:pt idx="1017">
                  <c:v>39.843806507725894</c:v>
                </c:pt>
                <c:pt idx="1018">
                  <c:v>39.777269240417901</c:v>
                </c:pt>
                <c:pt idx="1019">
                  <c:v>39.710845842629602</c:v>
                </c:pt>
                <c:pt idx="1020">
                  <c:v>39.644536853107702</c:v>
                </c:pt>
                <c:pt idx="1021">
                  <c:v>39.578342791421512</c:v>
                </c:pt>
                <c:pt idx="1022">
                  <c:v>39.512264168190995</c:v>
                </c:pt>
                <c:pt idx="1023">
                  <c:v>39.446301476060995</c:v>
                </c:pt>
                <c:pt idx="1024">
                  <c:v>39.380455189990798</c:v>
                </c:pt>
                <c:pt idx="1025">
                  <c:v>39.314725780769194</c:v>
                </c:pt>
                <c:pt idx="1026">
                  <c:v>39.249113693660902</c:v>
                </c:pt>
                <c:pt idx="1027">
                  <c:v>39.183619371708495</c:v>
                </c:pt>
                <c:pt idx="1028">
                  <c:v>38.663952362331891</c:v>
                </c:pt>
                <c:pt idx="1029">
                  <c:v>38.599535424277313</c:v>
                </c:pt>
                <c:pt idx="1030">
                  <c:v>38.535239915745301</c:v>
                </c:pt>
                <c:pt idx="1031">
                  <c:v>38.471066134030295</c:v>
                </c:pt>
                <c:pt idx="1032">
                  <c:v>38.407014366457801</c:v>
                </c:pt>
                <c:pt idx="1033">
                  <c:v>38.34308488985117</c:v>
                </c:pt>
                <c:pt idx="1034">
                  <c:v>38.279277975159602</c:v>
                </c:pt>
                <c:pt idx="1035">
                  <c:v>38.215593870622698</c:v>
                </c:pt>
                <c:pt idx="1036">
                  <c:v>38.152032823568014</c:v>
                </c:pt>
                <c:pt idx="1037">
                  <c:v>38.088595066421412</c:v>
                </c:pt>
                <c:pt idx="1038">
                  <c:v>38.025280823817198</c:v>
                </c:pt>
                <c:pt idx="1039">
                  <c:v>37.962090306234202</c:v>
                </c:pt>
                <c:pt idx="1040">
                  <c:v>37.899023718109312</c:v>
                </c:pt>
                <c:pt idx="1041">
                  <c:v>37.398973572677001</c:v>
                </c:pt>
                <c:pt idx="1042">
                  <c:v>37.337029879601786</c:v>
                </c:pt>
                <c:pt idx="1043">
                  <c:v>37.275211624679613</c:v>
                </c:pt>
                <c:pt idx="1044">
                  <c:v>37.213518903355322</c:v>
                </c:pt>
                <c:pt idx="1045">
                  <c:v>37.151951818136595</c:v>
                </c:pt>
                <c:pt idx="1046">
                  <c:v>37.090510449370875</c:v>
                </c:pt>
                <c:pt idx="1047">
                  <c:v>37.029194875395397</c:v>
                </c:pt>
                <c:pt idx="1048">
                  <c:v>36.968005166558314</c:v>
                </c:pt>
                <c:pt idx="1049">
                  <c:v>36.9069413844853</c:v>
                </c:pt>
                <c:pt idx="1050">
                  <c:v>36.846003589204855</c:v>
                </c:pt>
                <c:pt idx="1051">
                  <c:v>36.785191819284911</c:v>
                </c:pt>
                <c:pt idx="1052">
                  <c:v>36.724506120659512</c:v>
                </c:pt>
                <c:pt idx="1053">
                  <c:v>36.663946527650197</c:v>
                </c:pt>
                <c:pt idx="1054">
                  <c:v>36.124586892756</c:v>
                </c:pt>
                <c:pt idx="1055">
                  <c:v>36.065288666930009</c:v>
                </c:pt>
                <c:pt idx="1056">
                  <c:v>36.006116470923814</c:v>
                </c:pt>
                <c:pt idx="1057">
                  <c:v>35.947070267249963</c:v>
                </c:pt>
                <c:pt idx="1058">
                  <c:v>35.888150002273505</c:v>
                </c:pt>
                <c:pt idx="1059">
                  <c:v>35.829355624960904</c:v>
                </c:pt>
                <c:pt idx="1060">
                  <c:v>35.770687072772077</c:v>
                </c:pt>
                <c:pt idx="1061">
                  <c:v>35.712144285573501</c:v>
                </c:pt>
                <c:pt idx="1062">
                  <c:v>35.653727192925601</c:v>
                </c:pt>
                <c:pt idx="1063">
                  <c:v>35.595435717906213</c:v>
                </c:pt>
                <c:pt idx="1064">
                  <c:v>35.537269780670286</c:v>
                </c:pt>
                <c:pt idx="1065">
                  <c:v>35.479229301008296</c:v>
                </c:pt>
                <c:pt idx="1066">
                  <c:v>34.962494286422199</c:v>
                </c:pt>
                <c:pt idx="1067">
                  <c:v>34.905702726911514</c:v>
                </c:pt>
                <c:pt idx="1068">
                  <c:v>34.849035406755597</c:v>
                </c:pt>
                <c:pt idx="1069">
                  <c:v>34.792492186081965</c:v>
                </c:pt>
                <c:pt idx="1070">
                  <c:v>34.73607292856336</c:v>
                </c:pt>
                <c:pt idx="1071">
                  <c:v>34.679777492196294</c:v>
                </c:pt>
                <c:pt idx="1072">
                  <c:v>34.623605732344203</c:v>
                </c:pt>
                <c:pt idx="1073">
                  <c:v>34.5675574990887</c:v>
                </c:pt>
                <c:pt idx="1074">
                  <c:v>34.511632637260448</c:v>
                </c:pt>
                <c:pt idx="1075">
                  <c:v>34.455830995997999</c:v>
                </c:pt>
                <c:pt idx="1076">
                  <c:v>34.400152414637297</c:v>
                </c:pt>
                <c:pt idx="1077">
                  <c:v>34.344596728983902</c:v>
                </c:pt>
                <c:pt idx="1078">
                  <c:v>33.85009779419677</c:v>
                </c:pt>
                <c:pt idx="1079">
                  <c:v>33.795761544546011</c:v>
                </c:pt>
                <c:pt idx="1080">
                  <c:v>33.741546225547395</c:v>
                </c:pt>
                <c:pt idx="1081">
                  <c:v>33.687451647117094</c:v>
                </c:pt>
                <c:pt idx="1082">
                  <c:v>33.633477605944471</c:v>
                </c:pt>
                <c:pt idx="1083">
                  <c:v>33.579623908156009</c:v>
                </c:pt>
                <c:pt idx="1084">
                  <c:v>33.525890352617296</c:v>
                </c:pt>
                <c:pt idx="1085">
                  <c:v>33.472276732761003</c:v>
                </c:pt>
                <c:pt idx="1086">
                  <c:v>33.418782850497294</c:v>
                </c:pt>
                <c:pt idx="1087">
                  <c:v>33.365408490689703</c:v>
                </c:pt>
                <c:pt idx="1088">
                  <c:v>33.3121534530719</c:v>
                </c:pt>
                <c:pt idx="1089">
                  <c:v>33.259017523161695</c:v>
                </c:pt>
                <c:pt idx="1090">
                  <c:v>33.206000489080004</c:v>
                </c:pt>
                <c:pt idx="1091">
                  <c:v>32.786118398530604</c:v>
                </c:pt>
                <c:pt idx="1092">
                  <c:v>32.734161584933297</c:v>
                </c:pt>
                <c:pt idx="1093">
                  <c:v>32.682321454462986</c:v>
                </c:pt>
                <c:pt idx="1094">
                  <c:v>32.630597777265386</c:v>
                </c:pt>
                <c:pt idx="1095">
                  <c:v>32.57899031995526</c:v>
                </c:pt>
                <c:pt idx="1096">
                  <c:v>32.527498850409813</c:v>
                </c:pt>
                <c:pt idx="1097">
                  <c:v>32.476123140023411</c:v>
                </c:pt>
                <c:pt idx="1098">
                  <c:v>32.424862946719813</c:v>
                </c:pt>
                <c:pt idx="1099">
                  <c:v>32.373718041192497</c:v>
                </c:pt>
                <c:pt idx="1100">
                  <c:v>32.322688184957606</c:v>
                </c:pt>
                <c:pt idx="1101">
                  <c:v>32.271773139896204</c:v>
                </c:pt>
                <c:pt idx="1102">
                  <c:v>32.220972668437412</c:v>
                </c:pt>
                <c:pt idx="1103">
                  <c:v>32.170286528946271</c:v>
                </c:pt>
                <c:pt idx="1104">
                  <c:v>31.769246206107159</c:v>
                </c:pt>
                <c:pt idx="1105">
                  <c:v>31.719746106642788</c:v>
                </c:pt>
                <c:pt idx="1106">
                  <c:v>31.670390384092531</c:v>
                </c:pt>
                <c:pt idx="1107">
                  <c:v>31.621179047203999</c:v>
                </c:pt>
                <c:pt idx="1108">
                  <c:v>31.572112108058001</c:v>
                </c:pt>
                <c:pt idx="1109">
                  <c:v>31.523189591158086</c:v>
                </c:pt>
                <c:pt idx="1110">
                  <c:v>31.474411515648804</c:v>
                </c:pt>
                <c:pt idx="1111">
                  <c:v>31.425777917410787</c:v>
                </c:pt>
                <c:pt idx="1112">
                  <c:v>31.377288828679205</c:v>
                </c:pt>
                <c:pt idx="1113">
                  <c:v>31.328944292941038</c:v>
                </c:pt>
                <c:pt idx="1114">
                  <c:v>31.280744351909085</c:v>
                </c:pt>
                <c:pt idx="1115">
                  <c:v>31.232689056417289</c:v>
                </c:pt>
                <c:pt idx="1116">
                  <c:v>31.184778463507698</c:v>
                </c:pt>
                <c:pt idx="1117">
                  <c:v>30.806711287906289</c:v>
                </c:pt>
                <c:pt idx="1118">
                  <c:v>30.760106334953186</c:v>
                </c:pt>
                <c:pt idx="1119">
                  <c:v>30.713646922722315</c:v>
                </c:pt>
                <c:pt idx="1120">
                  <c:v>30.667333156408631</c:v>
                </c:pt>
                <c:pt idx="1121">
                  <c:v>30.621165156175476</c:v>
                </c:pt>
                <c:pt idx="1122">
                  <c:v>30.575143039160881</c:v>
                </c:pt>
                <c:pt idx="1123">
                  <c:v>30.529266937706502</c:v>
                </c:pt>
                <c:pt idx="1124">
                  <c:v>30.483536980240881</c:v>
                </c:pt>
                <c:pt idx="1125">
                  <c:v>30.437953312025531</c:v>
                </c:pt>
                <c:pt idx="1126">
                  <c:v>30.392516065245889</c:v>
                </c:pt>
                <c:pt idx="1127">
                  <c:v>30.3472253941787</c:v>
                </c:pt>
                <c:pt idx="1128">
                  <c:v>30.302081451379888</c:v>
                </c:pt>
                <c:pt idx="1129">
                  <c:v>30.257084394072535</c:v>
                </c:pt>
                <c:pt idx="1130">
                  <c:v>29.858749284079085</c:v>
                </c:pt>
                <c:pt idx="1131">
                  <c:v>29.815230873418788</c:v>
                </c:pt>
                <c:pt idx="1132">
                  <c:v>29.771861414341664</c:v>
                </c:pt>
                <c:pt idx="1133">
                  <c:v>29.728641127902687</c:v>
                </c:pt>
                <c:pt idx="1134">
                  <c:v>29.685570230868723</c:v>
                </c:pt>
                <c:pt idx="1135">
                  <c:v>29.642648951467724</c:v>
                </c:pt>
                <c:pt idx="1136">
                  <c:v>29.599877519758635</c:v>
                </c:pt>
                <c:pt idx="1137">
                  <c:v>29.557256170382431</c:v>
                </c:pt>
                <c:pt idx="1138">
                  <c:v>29.514785144008265</c:v>
                </c:pt>
                <c:pt idx="1139">
                  <c:v>29.472464685789486</c:v>
                </c:pt>
                <c:pt idx="1140">
                  <c:v>29.430295042207199</c:v>
                </c:pt>
                <c:pt idx="1141">
                  <c:v>29.388276464862887</c:v>
                </c:pt>
                <c:pt idx="1142">
                  <c:v>29.016950968927631</c:v>
                </c:pt>
                <c:pt idx="1143">
                  <c:v>28.976457831267115</c:v>
                </c:pt>
                <c:pt idx="1144">
                  <c:v>28.936118796408831</c:v>
                </c:pt>
                <c:pt idx="1145">
                  <c:v>28.895934162555498</c:v>
                </c:pt>
                <c:pt idx="1146">
                  <c:v>28.8559042258692</c:v>
                </c:pt>
                <c:pt idx="1147">
                  <c:v>28.816029291968686</c:v>
                </c:pt>
                <c:pt idx="1148">
                  <c:v>28.776309667840501</c:v>
                </c:pt>
                <c:pt idx="1149">
                  <c:v>28.736745661585889</c:v>
                </c:pt>
                <c:pt idx="1150">
                  <c:v>28.6973375810175</c:v>
                </c:pt>
                <c:pt idx="1151">
                  <c:v>28.65808574658903</c:v>
                </c:pt>
                <c:pt idx="1152">
                  <c:v>28.618990468517595</c:v>
                </c:pt>
                <c:pt idx="1153">
                  <c:v>28.580052070484687</c:v>
                </c:pt>
                <c:pt idx="1154">
                  <c:v>28.236719498697799</c:v>
                </c:pt>
                <c:pt idx="1155">
                  <c:v>28.199367806997699</c:v>
                </c:pt>
                <c:pt idx="1156">
                  <c:v>28.162176607630503</c:v>
                </c:pt>
                <c:pt idx="1157">
                  <c:v>28.125146239551185</c:v>
                </c:pt>
                <c:pt idx="1158">
                  <c:v>28.08827703656177</c:v>
                </c:pt>
                <c:pt idx="1159">
                  <c:v>28.051569332812431</c:v>
                </c:pt>
                <c:pt idx="1160">
                  <c:v>28.015023467611005</c:v>
                </c:pt>
                <c:pt idx="1161">
                  <c:v>27.978639776946604</c:v>
                </c:pt>
                <c:pt idx="1162">
                  <c:v>27.942418590725563</c:v>
                </c:pt>
                <c:pt idx="1163">
                  <c:v>27.906360250963797</c:v>
                </c:pt>
                <c:pt idx="1164">
                  <c:v>27.870465090005098</c:v>
                </c:pt>
                <c:pt idx="1165">
                  <c:v>27.834733439175789</c:v>
                </c:pt>
                <c:pt idx="1166">
                  <c:v>27.520561084901402</c:v>
                </c:pt>
                <c:pt idx="1167">
                  <c:v>27.486482609382108</c:v>
                </c:pt>
                <c:pt idx="1168">
                  <c:v>27.452571214145223</c:v>
                </c:pt>
                <c:pt idx="1169">
                  <c:v>27.4188272076955</c:v>
                </c:pt>
                <c:pt idx="1170">
                  <c:v>27.385250897672002</c:v>
                </c:pt>
                <c:pt idx="1171">
                  <c:v>27.351842589065889</c:v>
                </c:pt>
                <c:pt idx="1172">
                  <c:v>27.318602577182816</c:v>
                </c:pt>
                <c:pt idx="1173">
                  <c:v>27.285531158792587</c:v>
                </c:pt>
                <c:pt idx="1174">
                  <c:v>27.252628629073389</c:v>
                </c:pt>
                <c:pt idx="1175">
                  <c:v>27.2198952712031</c:v>
                </c:pt>
                <c:pt idx="1176">
                  <c:v>27.187331372010302</c:v>
                </c:pt>
                <c:pt idx="1177">
                  <c:v>27.154937207589601</c:v>
                </c:pt>
                <c:pt idx="1178">
                  <c:v>27.122713050871031</c:v>
                </c:pt>
                <c:pt idx="1179">
                  <c:v>26.871071196093787</c:v>
                </c:pt>
                <c:pt idx="1180">
                  <c:v>26.840388534897787</c:v>
                </c:pt>
                <c:pt idx="1181">
                  <c:v>26.809878303383698</c:v>
                </c:pt>
                <c:pt idx="1182">
                  <c:v>26.779540717129304</c:v>
                </c:pt>
                <c:pt idx="1183">
                  <c:v>26.749375967749099</c:v>
                </c:pt>
                <c:pt idx="1184">
                  <c:v>26.719384253279287</c:v>
                </c:pt>
                <c:pt idx="1185">
                  <c:v>26.689565755276831</c:v>
                </c:pt>
                <c:pt idx="1186">
                  <c:v>26.659920656066831</c:v>
                </c:pt>
                <c:pt idx="1187">
                  <c:v>26.6304491146137</c:v>
                </c:pt>
                <c:pt idx="1188">
                  <c:v>26.6011513005379</c:v>
                </c:pt>
                <c:pt idx="1189">
                  <c:v>26.572027366301089</c:v>
                </c:pt>
                <c:pt idx="1190">
                  <c:v>26.543077451114605</c:v>
                </c:pt>
                <c:pt idx="1191">
                  <c:v>26.514301691508464</c:v>
                </c:pt>
                <c:pt idx="1192">
                  <c:v>26.263174629395802</c:v>
                </c:pt>
                <c:pt idx="1193">
                  <c:v>26.236145819393787</c:v>
                </c:pt>
                <c:pt idx="1194">
                  <c:v>26.209292028046001</c:v>
                </c:pt>
                <c:pt idx="1195">
                  <c:v>26.182613274285178</c:v>
                </c:pt>
                <c:pt idx="1196">
                  <c:v>26.156109561564499</c:v>
                </c:pt>
                <c:pt idx="1197">
                  <c:v>26.129780886912187</c:v>
                </c:pt>
                <c:pt idx="1198">
                  <c:v>26.103627238178742</c:v>
                </c:pt>
                <c:pt idx="1199">
                  <c:v>26.077648586012902</c:v>
                </c:pt>
                <c:pt idx="1200">
                  <c:v>26.0518448941543</c:v>
                </c:pt>
                <c:pt idx="1201">
                  <c:v>26.026216112038099</c:v>
                </c:pt>
                <c:pt idx="1202">
                  <c:v>26.000762179261489</c:v>
                </c:pt>
                <c:pt idx="1203">
                  <c:v>25.975483027240799</c:v>
                </c:pt>
                <c:pt idx="1204">
                  <c:v>25.755817966572902</c:v>
                </c:pt>
                <c:pt idx="1205">
                  <c:v>25.732280032241931</c:v>
                </c:pt>
                <c:pt idx="1206">
                  <c:v>25.708915292818531</c:v>
                </c:pt>
                <c:pt idx="1207">
                  <c:v>25.68572353544117</c:v>
                </c:pt>
                <c:pt idx="1208">
                  <c:v>25.662704531302015</c:v>
                </c:pt>
                <c:pt idx="1209">
                  <c:v>25.639858033826787</c:v>
                </c:pt>
                <c:pt idx="1210">
                  <c:v>25.617183793645331</c:v>
                </c:pt>
                <c:pt idx="1211">
                  <c:v>25.594681535196401</c:v>
                </c:pt>
                <c:pt idx="1212">
                  <c:v>25.5723509904902</c:v>
                </c:pt>
                <c:pt idx="1213">
                  <c:v>25.550191857967487</c:v>
                </c:pt>
                <c:pt idx="1214">
                  <c:v>25.528203836260886</c:v>
                </c:pt>
                <c:pt idx="1215">
                  <c:v>25.5063866092447</c:v>
                </c:pt>
                <c:pt idx="1216">
                  <c:v>25.317658729030725</c:v>
                </c:pt>
                <c:pt idx="1217">
                  <c:v>25.297529240188904</c:v>
                </c:pt>
                <c:pt idx="1218">
                  <c:v>25.277566235985823</c:v>
                </c:pt>
                <c:pt idx="1219">
                  <c:v>25.257769247875238</c:v>
                </c:pt>
                <c:pt idx="1220">
                  <c:v>25.238137799211003</c:v>
                </c:pt>
                <c:pt idx="1221">
                  <c:v>25.218671403483299</c:v>
                </c:pt>
                <c:pt idx="1222">
                  <c:v>25.199369557561589</c:v>
                </c:pt>
                <c:pt idx="1223">
                  <c:v>25.180231750965589</c:v>
                </c:pt>
                <c:pt idx="1224">
                  <c:v>25.161257455987631</c:v>
                </c:pt>
                <c:pt idx="1225">
                  <c:v>25.142446140676689</c:v>
                </c:pt>
                <c:pt idx="1226">
                  <c:v>25.123797258862286</c:v>
                </c:pt>
                <c:pt idx="1227">
                  <c:v>25.105310247011289</c:v>
                </c:pt>
                <c:pt idx="1228">
                  <c:v>24.946113911756889</c:v>
                </c:pt>
                <c:pt idx="1229">
                  <c:v>24.929212539796985</c:v>
                </c:pt>
                <c:pt idx="1230">
                  <c:v>24.912466195269786</c:v>
                </c:pt>
                <c:pt idx="1231">
                  <c:v>24.895874193006865</c:v>
                </c:pt>
                <c:pt idx="1232">
                  <c:v>24.879435841755086</c:v>
                </c:pt>
                <c:pt idx="1233">
                  <c:v>24.863150438763931</c:v>
                </c:pt>
                <c:pt idx="1234">
                  <c:v>24.847017277645087</c:v>
                </c:pt>
                <c:pt idx="1235">
                  <c:v>24.831035631400731</c:v>
                </c:pt>
                <c:pt idx="1236">
                  <c:v>24.815204775297605</c:v>
                </c:pt>
                <c:pt idx="1237">
                  <c:v>24.79952397550317</c:v>
                </c:pt>
                <c:pt idx="1238">
                  <c:v>24.783992481950502</c:v>
                </c:pt>
                <c:pt idx="1239">
                  <c:v>24.768609545141214</c:v>
                </c:pt>
                <c:pt idx="1240">
                  <c:v>24.6367199667555</c:v>
                </c:pt>
                <c:pt idx="1241">
                  <c:v>24.622779480231689</c:v>
                </c:pt>
                <c:pt idx="1242">
                  <c:v>24.608978774697064</c:v>
                </c:pt>
                <c:pt idx="1243">
                  <c:v>24.5953170177965</c:v>
                </c:pt>
                <c:pt idx="1244">
                  <c:v>24.581793366561431</c:v>
                </c:pt>
                <c:pt idx="1245">
                  <c:v>24.568406968932315</c:v>
                </c:pt>
                <c:pt idx="1246">
                  <c:v>24.555156976318887</c:v>
                </c:pt>
                <c:pt idx="1247">
                  <c:v>24.542042530903213</c:v>
                </c:pt>
                <c:pt idx="1248">
                  <c:v>24.529062769009901</c:v>
                </c:pt>
                <c:pt idx="1249">
                  <c:v>24.516216823481088</c:v>
                </c:pt>
                <c:pt idx="1250">
                  <c:v>24.503503823766138</c:v>
                </c:pt>
                <c:pt idx="1251">
                  <c:v>24.490922894271439</c:v>
                </c:pt>
                <c:pt idx="1252">
                  <c:v>24.4784731526894</c:v>
                </c:pt>
                <c:pt idx="1253">
                  <c:v>24.383491304352102</c:v>
                </c:pt>
                <c:pt idx="1254">
                  <c:v>24.372182116774088</c:v>
                </c:pt>
                <c:pt idx="1255">
                  <c:v>24.360995145581001</c:v>
                </c:pt>
                <c:pt idx="1256">
                  <c:v>24.349929476076387</c:v>
                </c:pt>
                <c:pt idx="1257">
                  <c:v>24.338984199912598</c:v>
                </c:pt>
                <c:pt idx="1258">
                  <c:v>24.328158405874898</c:v>
                </c:pt>
                <c:pt idx="1259">
                  <c:v>24.317451170907805</c:v>
                </c:pt>
                <c:pt idx="1260">
                  <c:v>24.306861586651998</c:v>
                </c:pt>
                <c:pt idx="1261">
                  <c:v>24.296388730924942</c:v>
                </c:pt>
                <c:pt idx="1262">
                  <c:v>24.286031688214187</c:v>
                </c:pt>
                <c:pt idx="1263">
                  <c:v>24.275789540489004</c:v>
                </c:pt>
                <c:pt idx="1264">
                  <c:v>24.2656613687444</c:v>
                </c:pt>
                <c:pt idx="1265">
                  <c:v>24.255646255228797</c:v>
                </c:pt>
                <c:pt idx="1266">
                  <c:v>24.170446302757586</c:v>
                </c:pt>
                <c:pt idx="1267">
                  <c:v>24.161511301656301</c:v>
                </c:pt>
                <c:pt idx="1268">
                  <c:v>24.152679287895086</c:v>
                </c:pt>
                <c:pt idx="1269">
                  <c:v>24.143949348270787</c:v>
                </c:pt>
                <c:pt idx="1270">
                  <c:v>24.135320580855186</c:v>
                </c:pt>
                <c:pt idx="1271">
                  <c:v>24.126792078572123</c:v>
                </c:pt>
                <c:pt idx="1272">
                  <c:v>24.118362939510099</c:v>
                </c:pt>
                <c:pt idx="1273">
                  <c:v>24.110032264608098</c:v>
                </c:pt>
                <c:pt idx="1274">
                  <c:v>24.101799156999999</c:v>
                </c:pt>
                <c:pt idx="1275">
                  <c:v>24.093662719018198</c:v>
                </c:pt>
                <c:pt idx="1276">
                  <c:v>24.085622059489616</c:v>
                </c:pt>
                <c:pt idx="1277">
                  <c:v>24.077676289505224</c:v>
                </c:pt>
                <c:pt idx="1278">
                  <c:v>24.010289100419698</c:v>
                </c:pt>
                <c:pt idx="1279">
                  <c:v>24.003243982730897</c:v>
                </c:pt>
                <c:pt idx="1280">
                  <c:v>23.9962841856835</c:v>
                </c:pt>
                <c:pt idx="1281">
                  <c:v>23.989408859683223</c:v>
                </c:pt>
                <c:pt idx="1282">
                  <c:v>23.982617161209738</c:v>
                </c:pt>
                <c:pt idx="1283">
                  <c:v>23.9759082500942</c:v>
                </c:pt>
                <c:pt idx="1284">
                  <c:v>23.969281291186402</c:v>
                </c:pt>
                <c:pt idx="1285">
                  <c:v>23.962735451903885</c:v>
                </c:pt>
                <c:pt idx="1286">
                  <c:v>23.956269912487787</c:v>
                </c:pt>
                <c:pt idx="1287">
                  <c:v>23.949883844926642</c:v>
                </c:pt>
                <c:pt idx="1288">
                  <c:v>23.943576434019686</c:v>
                </c:pt>
                <c:pt idx="1289">
                  <c:v>23.937346867282887</c:v>
                </c:pt>
                <c:pt idx="1290">
                  <c:v>23.884652053411287</c:v>
                </c:pt>
                <c:pt idx="1291">
                  <c:v>23.8791572999843</c:v>
                </c:pt>
                <c:pt idx="1292">
                  <c:v>23.873731776637289</c:v>
                </c:pt>
                <c:pt idx="1293">
                  <c:v>23.868374727416398</c:v>
                </c:pt>
                <c:pt idx="1294">
                  <c:v>23.863085408884331</c:v>
                </c:pt>
                <c:pt idx="1295">
                  <c:v>23.857863077449831</c:v>
                </c:pt>
                <c:pt idx="1296">
                  <c:v>23.852706997726031</c:v>
                </c:pt>
                <c:pt idx="1297">
                  <c:v>23.847616435397789</c:v>
                </c:pt>
                <c:pt idx="1298">
                  <c:v>23.842590669902989</c:v>
                </c:pt>
                <c:pt idx="1299">
                  <c:v>23.8376289754071</c:v>
                </c:pt>
                <c:pt idx="1300">
                  <c:v>23.832730641036889</c:v>
                </c:pt>
                <c:pt idx="1301">
                  <c:v>23.827894956596676</c:v>
                </c:pt>
                <c:pt idx="1302">
                  <c:v>23.787078737060103</c:v>
                </c:pt>
                <c:pt idx="1303">
                  <c:v>23.782831757572886</c:v>
                </c:pt>
                <c:pt idx="1304">
                  <c:v>23.778639991281608</c:v>
                </c:pt>
                <c:pt idx="1305">
                  <c:v>23.774502798726189</c:v>
                </c:pt>
                <c:pt idx="1306">
                  <c:v>23.77041954036407</c:v>
                </c:pt>
                <c:pt idx="1307">
                  <c:v>23.766389584642212</c:v>
                </c:pt>
                <c:pt idx="1308">
                  <c:v>23.76241230929082</c:v>
                </c:pt>
                <c:pt idx="1309">
                  <c:v>23.758487092676603</c:v>
                </c:pt>
                <c:pt idx="1310">
                  <c:v>23.754613320028401</c:v>
                </c:pt>
                <c:pt idx="1311">
                  <c:v>23.750790379302089</c:v>
                </c:pt>
                <c:pt idx="1312">
                  <c:v>23.747017673589486</c:v>
                </c:pt>
                <c:pt idx="1313">
                  <c:v>23.743294601890401</c:v>
                </c:pt>
                <c:pt idx="1314">
                  <c:v>23.711924637978601</c:v>
                </c:pt>
                <c:pt idx="1315">
                  <c:v>23.708666256384312</c:v>
                </c:pt>
                <c:pt idx="1316">
                  <c:v>23.705451298796</c:v>
                </c:pt>
                <c:pt idx="1317">
                  <c:v>23.702279234800915</c:v>
                </c:pt>
                <c:pt idx="1318">
                  <c:v>23.699149537233808</c:v>
                </c:pt>
                <c:pt idx="1319">
                  <c:v>23.696061682104901</c:v>
                </c:pt>
                <c:pt idx="1320">
                  <c:v>23.693015154462035</c:v>
                </c:pt>
                <c:pt idx="1321">
                  <c:v>23.690009446351102</c:v>
                </c:pt>
                <c:pt idx="1322">
                  <c:v>23.687044050066987</c:v>
                </c:pt>
                <c:pt idx="1323">
                  <c:v>23.684118463913631</c:v>
                </c:pt>
                <c:pt idx="1324">
                  <c:v>23.681232195819099</c:v>
                </c:pt>
                <c:pt idx="1325">
                  <c:v>23.6783847543389</c:v>
                </c:pt>
                <c:pt idx="1326">
                  <c:v>23.654426671434887</c:v>
                </c:pt>
                <c:pt idx="1327">
                  <c:v>23.6519416700772</c:v>
                </c:pt>
                <c:pt idx="1328">
                  <c:v>23.649490435462287</c:v>
                </c:pt>
                <c:pt idx="1329">
                  <c:v>23.647072543870287</c:v>
                </c:pt>
                <c:pt idx="1330">
                  <c:v>23.644687566180501</c:v>
                </c:pt>
                <c:pt idx="1331">
                  <c:v>23.642335079193689</c:v>
                </c:pt>
                <c:pt idx="1332">
                  <c:v>23.640014673776786</c:v>
                </c:pt>
                <c:pt idx="1333">
                  <c:v>23.637725932408998</c:v>
                </c:pt>
                <c:pt idx="1334">
                  <c:v>23.635468448792398</c:v>
                </c:pt>
                <c:pt idx="1335">
                  <c:v>23.633241826936001</c:v>
                </c:pt>
                <c:pt idx="1336">
                  <c:v>23.63104565911993</c:v>
                </c:pt>
                <c:pt idx="1337">
                  <c:v>23.6288795591934</c:v>
                </c:pt>
                <c:pt idx="1338">
                  <c:v>23.626743138480087</c:v>
                </c:pt>
                <c:pt idx="1339">
                  <c:v>23.6087888623974</c:v>
                </c:pt>
                <c:pt idx="1340">
                  <c:v>23.606928795681664</c:v>
                </c:pt>
                <c:pt idx="1341">
                  <c:v>23.605094418492165</c:v>
                </c:pt>
                <c:pt idx="1342">
                  <c:v>23.603285390805031</c:v>
                </c:pt>
                <c:pt idx="1343">
                  <c:v>23.6015013799556</c:v>
                </c:pt>
                <c:pt idx="1344">
                  <c:v>23.599742052938897</c:v>
                </c:pt>
                <c:pt idx="1345">
                  <c:v>23.598007088262786</c:v>
                </c:pt>
                <c:pt idx="1346">
                  <c:v>23.5962961612891</c:v>
                </c:pt>
                <c:pt idx="1347">
                  <c:v>23.594608953965686</c:v>
                </c:pt>
                <c:pt idx="1348">
                  <c:v>23.592945154048564</c:v>
                </c:pt>
                <c:pt idx="1349">
                  <c:v>23.591304451728</c:v>
                </c:pt>
                <c:pt idx="1350">
                  <c:v>23.589686535969562</c:v>
                </c:pt>
                <c:pt idx="1351">
                  <c:v>23.576102039047189</c:v>
                </c:pt>
                <c:pt idx="1352">
                  <c:v>23.574695952806131</c:v>
                </c:pt>
                <c:pt idx="1353">
                  <c:v>23.573309521872702</c:v>
                </c:pt>
                <c:pt idx="1354">
                  <c:v>23.571942478184802</c:v>
                </c:pt>
                <c:pt idx="1355">
                  <c:v>23.570594563223938</c:v>
                </c:pt>
                <c:pt idx="1356">
                  <c:v>23.569265518905887</c:v>
                </c:pt>
                <c:pt idx="1357">
                  <c:v>23.567955093024576</c:v>
                </c:pt>
                <c:pt idx="1358">
                  <c:v>23.566663031841731</c:v>
                </c:pt>
                <c:pt idx="1359">
                  <c:v>23.565389083283531</c:v>
                </c:pt>
                <c:pt idx="1360">
                  <c:v>23.564133009554499</c:v>
                </c:pt>
                <c:pt idx="1361">
                  <c:v>23.562894563377231</c:v>
                </c:pt>
                <c:pt idx="1362">
                  <c:v>23.561673510411289</c:v>
                </c:pt>
                <c:pt idx="1363">
                  <c:v>23.551428650800698</c:v>
                </c:pt>
                <c:pt idx="1364">
                  <c:v>23.550369011563486</c:v>
                </c:pt>
                <c:pt idx="1365">
                  <c:v>23.549324329776002</c:v>
                </c:pt>
                <c:pt idx="1366">
                  <c:v>23.5482943944101</c:v>
                </c:pt>
                <c:pt idx="1367">
                  <c:v>23.547279007960487</c:v>
                </c:pt>
                <c:pt idx="1368">
                  <c:v>23.546277973924489</c:v>
                </c:pt>
                <c:pt idx="1369">
                  <c:v>23.5452910904128</c:v>
                </c:pt>
                <c:pt idx="1370">
                  <c:v>23.544318163960103</c:v>
                </c:pt>
                <c:pt idx="1371">
                  <c:v>23.543359003523431</c:v>
                </c:pt>
                <c:pt idx="1372">
                  <c:v>23.542413419882887</c:v>
                </c:pt>
                <c:pt idx="1373">
                  <c:v>23.541481225440435</c:v>
                </c:pt>
                <c:pt idx="1374">
                  <c:v>23.540562237166785</c:v>
                </c:pt>
                <c:pt idx="1375">
                  <c:v>23.532856334858931</c:v>
                </c:pt>
                <c:pt idx="1376">
                  <c:v>23.532059776983989</c:v>
                </c:pt>
                <c:pt idx="1377">
                  <c:v>23.531274549545699</c:v>
                </c:pt>
                <c:pt idx="1378">
                  <c:v>23.530500495614731</c:v>
                </c:pt>
                <c:pt idx="1379">
                  <c:v>23.529737459173724</c:v>
                </c:pt>
                <c:pt idx="1380">
                  <c:v>23.528985287701087</c:v>
                </c:pt>
                <c:pt idx="1381">
                  <c:v>23.528243831051423</c:v>
                </c:pt>
                <c:pt idx="1382">
                  <c:v>23.527512938434487</c:v>
                </c:pt>
                <c:pt idx="1383">
                  <c:v>23.526792462055699</c:v>
                </c:pt>
                <c:pt idx="1384">
                  <c:v>23.526082258562216</c:v>
                </c:pt>
                <c:pt idx="1385">
                  <c:v>23.525382187290401</c:v>
                </c:pt>
                <c:pt idx="1386">
                  <c:v>23.524692101464886</c:v>
                </c:pt>
                <c:pt idx="1387">
                  <c:v>23.518908428727705</c:v>
                </c:pt>
                <c:pt idx="1388">
                  <c:v>23.518310864382986</c:v>
                </c:pt>
                <c:pt idx="1389">
                  <c:v>23.517721853194001</c:v>
                </c:pt>
                <c:pt idx="1390">
                  <c:v>23.517141278671389</c:v>
                </c:pt>
                <c:pt idx="1391">
                  <c:v>23.516569019257101</c:v>
                </c:pt>
                <c:pt idx="1392">
                  <c:v>23.516004959331202</c:v>
                </c:pt>
                <c:pt idx="1393">
                  <c:v>23.5154489848304</c:v>
                </c:pt>
                <c:pt idx="1394">
                  <c:v>23.514900979987601</c:v>
                </c:pt>
                <c:pt idx="1395">
                  <c:v>23.514360831807601</c:v>
                </c:pt>
                <c:pt idx="1396">
                  <c:v>23.513828433846676</c:v>
                </c:pt>
                <c:pt idx="1397">
                  <c:v>23.513303673699287</c:v>
                </c:pt>
                <c:pt idx="1398">
                  <c:v>23.512786447251287</c:v>
                </c:pt>
                <c:pt idx="1399">
                  <c:v>23.508453268245887</c:v>
                </c:pt>
                <c:pt idx="1400">
                  <c:v>23.5080057514208</c:v>
                </c:pt>
                <c:pt idx="1401">
                  <c:v>23.507564675292461</c:v>
                </c:pt>
                <c:pt idx="1402">
                  <c:v>23.507129950031587</c:v>
                </c:pt>
                <c:pt idx="1403">
                  <c:v>23.506701484140599</c:v>
                </c:pt>
                <c:pt idx="1404">
                  <c:v>23.506279188677002</c:v>
                </c:pt>
                <c:pt idx="1405">
                  <c:v>23.505862977182588</c:v>
                </c:pt>
                <c:pt idx="1406">
                  <c:v>23.505452764928187</c:v>
                </c:pt>
                <c:pt idx="1407">
                  <c:v>23.505048465249299</c:v>
                </c:pt>
                <c:pt idx="1408">
                  <c:v>23.504649991432146</c:v>
                </c:pt>
                <c:pt idx="1409">
                  <c:v>23.504257267792905</c:v>
                </c:pt>
                <c:pt idx="1410">
                  <c:v>23.503870207136202</c:v>
                </c:pt>
                <c:pt idx="1411">
                  <c:v>23.500293990750887</c:v>
                </c:pt>
                <c:pt idx="1412">
                  <c:v>23.499964168959735</c:v>
                </c:pt>
                <c:pt idx="1413">
                  <c:v>23.499639117492887</c:v>
                </c:pt>
                <c:pt idx="1414">
                  <c:v>23.499318766587088</c:v>
                </c:pt>
                <c:pt idx="1415">
                  <c:v>23.4990030538825</c:v>
                </c:pt>
                <c:pt idx="1416">
                  <c:v>23.498691905290599</c:v>
                </c:pt>
                <c:pt idx="1417">
                  <c:v>23.498385263728089</c:v>
                </c:pt>
                <c:pt idx="1418">
                  <c:v>23.49808305942322</c:v>
                </c:pt>
                <c:pt idx="1419">
                  <c:v>23.497785231333797</c:v>
                </c:pt>
                <c:pt idx="1420">
                  <c:v>23.497491716837601</c:v>
                </c:pt>
                <c:pt idx="1421">
                  <c:v>23.497202453653802</c:v>
                </c:pt>
                <c:pt idx="1422">
                  <c:v>23.496917381576289</c:v>
                </c:pt>
                <c:pt idx="1423">
                  <c:v>23.4945307121104</c:v>
                </c:pt>
                <c:pt idx="1424">
                  <c:v>23.494284389752401</c:v>
                </c:pt>
                <c:pt idx="1425">
                  <c:v>23.494041642936189</c:v>
                </c:pt>
                <c:pt idx="1426">
                  <c:v>23.493802421591401</c:v>
                </c:pt>
                <c:pt idx="1427">
                  <c:v>23.493566676014687</c:v>
                </c:pt>
                <c:pt idx="1428">
                  <c:v>23.493334353537897</c:v>
                </c:pt>
                <c:pt idx="1429">
                  <c:v>23.493105406148302</c:v>
                </c:pt>
                <c:pt idx="1430">
                  <c:v>23.492879788399389</c:v>
                </c:pt>
                <c:pt idx="1431">
                  <c:v>23.492657446839086</c:v>
                </c:pt>
                <c:pt idx="1432">
                  <c:v>23.492438338496189</c:v>
                </c:pt>
                <c:pt idx="1433">
                  <c:v>23.492222417069115</c:v>
                </c:pt>
                <c:pt idx="1434">
                  <c:v>23.492009635078915</c:v>
                </c:pt>
                <c:pt idx="1435">
                  <c:v>23.490228659266286</c:v>
                </c:pt>
                <c:pt idx="1436">
                  <c:v>23.490044898711204</c:v>
                </c:pt>
                <c:pt idx="1437">
                  <c:v>23.4898638154074</c:v>
                </c:pt>
                <c:pt idx="1438">
                  <c:v>23.489685371299487</c:v>
                </c:pt>
                <c:pt idx="1439">
                  <c:v>23.489509526492789</c:v>
                </c:pt>
                <c:pt idx="1440">
                  <c:v>23.489336246630685</c:v>
                </c:pt>
                <c:pt idx="1441">
                  <c:v>23.4891654924369</c:v>
                </c:pt>
                <c:pt idx="1442">
                  <c:v>23.488997226718887</c:v>
                </c:pt>
                <c:pt idx="1443">
                  <c:v>23.488831417272003</c:v>
                </c:pt>
                <c:pt idx="1444">
                  <c:v>23.488668024908989</c:v>
                </c:pt>
                <c:pt idx="1445">
                  <c:v>23.488507017687724</c:v>
                </c:pt>
                <c:pt idx="1446">
                  <c:v>23.488348357695823</c:v>
                </c:pt>
                <c:pt idx="1447">
                  <c:v>23.487020707960923</c:v>
                </c:pt>
                <c:pt idx="1448">
                  <c:v>23.486883755685199</c:v>
                </c:pt>
                <c:pt idx="1449">
                  <c:v>23.486748804740266</c:v>
                </c:pt>
                <c:pt idx="1450">
                  <c:v>23.486615825885924</c:v>
                </c:pt>
                <c:pt idx="1451">
                  <c:v>23.486484789187823</c:v>
                </c:pt>
                <c:pt idx="1452">
                  <c:v>23.486355672271316</c:v>
                </c:pt>
                <c:pt idx="1453">
                  <c:v>23.486228440567881</c:v>
                </c:pt>
                <c:pt idx="1454">
                  <c:v>23.486103071687616</c:v>
                </c:pt>
                <c:pt idx="1455">
                  <c:v>23.485979537815815</c:v>
                </c:pt>
                <c:pt idx="1456">
                  <c:v>23.485857809924916</c:v>
                </c:pt>
                <c:pt idx="1457">
                  <c:v>23.485737865299704</c:v>
                </c:pt>
                <c:pt idx="1458">
                  <c:v>23.485619673279214</c:v>
                </c:pt>
                <c:pt idx="1459">
                  <c:v>23.484630875446097</c:v>
                </c:pt>
                <c:pt idx="1460">
                  <c:v>23.484528899348486</c:v>
                </c:pt>
                <c:pt idx="1461">
                  <c:v>23.484428416527489</c:v>
                </c:pt>
                <c:pt idx="1462">
                  <c:v>23.484329409889089</c:v>
                </c:pt>
                <c:pt idx="1463">
                  <c:v>23.484231853150089</c:v>
                </c:pt>
                <c:pt idx="1464">
                  <c:v>23.4841357279645</c:v>
                </c:pt>
                <c:pt idx="1465">
                  <c:v>23.484041011986339</c:v>
                </c:pt>
                <c:pt idx="1466">
                  <c:v>23.483947686559546</c:v>
                </c:pt>
                <c:pt idx="1467">
                  <c:v>23.483855728814198</c:v>
                </c:pt>
                <c:pt idx="1468">
                  <c:v>23.483765121183787</c:v>
                </c:pt>
                <c:pt idx="1469">
                  <c:v>23.483675843480242</c:v>
                </c:pt>
                <c:pt idx="1470">
                  <c:v>23.483587875431255</c:v>
                </c:pt>
                <c:pt idx="1471">
                  <c:v>23.482852078280942</c:v>
                </c:pt>
                <c:pt idx="1472">
                  <c:v>23.48277621092236</c:v>
                </c:pt>
                <c:pt idx="1473">
                  <c:v>23.482701457322189</c:v>
                </c:pt>
                <c:pt idx="1474">
                  <c:v>23.482627803059962</c:v>
                </c:pt>
                <c:pt idx="1475">
                  <c:v>23.482555233035697</c:v>
                </c:pt>
                <c:pt idx="1476">
                  <c:v>23.482483729638599</c:v>
                </c:pt>
                <c:pt idx="1477">
                  <c:v>23.482413276767506</c:v>
                </c:pt>
                <c:pt idx="1478">
                  <c:v>23.482343862701359</c:v>
                </c:pt>
                <c:pt idx="1479">
                  <c:v>23.482275468057431</c:v>
                </c:pt>
                <c:pt idx="1480">
                  <c:v>23.482208079338616</c:v>
                </c:pt>
                <c:pt idx="1481">
                  <c:v>23.482141682729463</c:v>
                </c:pt>
                <c:pt idx="1482">
                  <c:v>23.482076263541416</c:v>
                </c:pt>
                <c:pt idx="1483">
                  <c:v>23.481472777950486</c:v>
                </c:pt>
                <c:pt idx="1484">
                  <c:v>23.481417209656186</c:v>
                </c:pt>
                <c:pt idx="1485">
                  <c:v>23.481362463060186</c:v>
                </c:pt>
                <c:pt idx="1486">
                  <c:v>23.481308522671231</c:v>
                </c:pt>
                <c:pt idx="1487">
                  <c:v>23.481255374467889</c:v>
                </c:pt>
                <c:pt idx="1488">
                  <c:v>23.481203012873731</c:v>
                </c:pt>
                <c:pt idx="1489">
                  <c:v>23.481151421986731</c:v>
                </c:pt>
                <c:pt idx="1490">
                  <c:v>23.481100593712487</c:v>
                </c:pt>
                <c:pt idx="1491">
                  <c:v>23.481050513307586</c:v>
                </c:pt>
                <c:pt idx="1492">
                  <c:v>23.481001172651087</c:v>
                </c:pt>
                <c:pt idx="1493">
                  <c:v>23.480952559939723</c:v>
                </c:pt>
                <c:pt idx="1494">
                  <c:v>23.480904665966502</c:v>
                </c:pt>
                <c:pt idx="1495">
                  <c:v>23.480504206287524</c:v>
                </c:pt>
                <c:pt idx="1496">
                  <c:v>23.480462931231862</c:v>
                </c:pt>
                <c:pt idx="1497">
                  <c:v>23.480422267699897</c:v>
                </c:pt>
                <c:pt idx="1498">
                  <c:v>23.480382203967217</c:v>
                </c:pt>
                <c:pt idx="1499">
                  <c:v>23.480342732978485</c:v>
                </c:pt>
                <c:pt idx="1500">
                  <c:v>23.480303844824515</c:v>
                </c:pt>
                <c:pt idx="1501">
                  <c:v>23.48026553172177</c:v>
                </c:pt>
                <c:pt idx="1502">
                  <c:v>23.480227784299839</c:v>
                </c:pt>
                <c:pt idx="1503">
                  <c:v>23.480190597190589</c:v>
                </c:pt>
                <c:pt idx="1504">
                  <c:v>23.480153958667689</c:v>
                </c:pt>
                <c:pt idx="1505">
                  <c:v>23.480117862388315</c:v>
                </c:pt>
                <c:pt idx="1506">
                  <c:v>23.480082298482316</c:v>
                </c:pt>
                <c:pt idx="1507">
                  <c:v>23.479785011039287</c:v>
                </c:pt>
                <c:pt idx="1508">
                  <c:v>23.479754375524223</c:v>
                </c:pt>
                <c:pt idx="1509">
                  <c:v>23.479724194708602</c:v>
                </c:pt>
                <c:pt idx="1510">
                  <c:v>23.479694460312405</c:v>
                </c:pt>
                <c:pt idx="1511">
                  <c:v>23.479665167004931</c:v>
                </c:pt>
                <c:pt idx="1512">
                  <c:v>23.479636308630319</c:v>
                </c:pt>
                <c:pt idx="1513">
                  <c:v>23.479607874904985</c:v>
                </c:pt>
                <c:pt idx="1514">
                  <c:v>23.479579864951639</c:v>
                </c:pt>
                <c:pt idx="1515">
                  <c:v>23.479552271083108</c:v>
                </c:pt>
                <c:pt idx="1516">
                  <c:v>23.479525084223589</c:v>
                </c:pt>
                <c:pt idx="1517">
                  <c:v>23.479498301228986</c:v>
                </c:pt>
                <c:pt idx="1518">
                  <c:v>23.4794719162749</c:v>
                </c:pt>
                <c:pt idx="1519">
                  <c:v>23.4792513794598</c:v>
                </c:pt>
                <c:pt idx="1520">
                  <c:v>23.4792286568868</c:v>
                </c:pt>
                <c:pt idx="1521">
                  <c:v>23.479206274340886</c:v>
                </c:pt>
                <c:pt idx="1522">
                  <c:v>23.479184221791186</c:v>
                </c:pt>
                <c:pt idx="1523">
                  <c:v>23.479162496996199</c:v>
                </c:pt>
                <c:pt idx="1524">
                  <c:v>23.479141095579489</c:v>
                </c:pt>
                <c:pt idx="1525">
                  <c:v>23.479120010507224</c:v>
                </c:pt>
                <c:pt idx="1526">
                  <c:v>23.479099240242402</c:v>
                </c:pt>
                <c:pt idx="1527">
                  <c:v>23.4790787776437</c:v>
                </c:pt>
                <c:pt idx="1528">
                  <c:v>23.479058620609997</c:v>
                </c:pt>
                <c:pt idx="1529">
                  <c:v>23.4790387623929</c:v>
                </c:pt>
                <c:pt idx="1530">
                  <c:v>23.479019198680501</c:v>
                </c:pt>
                <c:pt idx="1531">
                  <c:v>23.478855717860135</c:v>
                </c:pt>
                <c:pt idx="1532">
                  <c:v>23.478838875979285</c:v>
                </c:pt>
                <c:pt idx="1533">
                  <c:v>23.478822286324597</c:v>
                </c:pt>
                <c:pt idx="1534">
                  <c:v>23.478805942979189</c:v>
                </c:pt>
                <c:pt idx="1535">
                  <c:v>23.478789844200016</c:v>
                </c:pt>
                <c:pt idx="1536">
                  <c:v>23.478773984481538</c:v>
                </c:pt>
                <c:pt idx="1537">
                  <c:v>23.478758360389602</c:v>
                </c:pt>
                <c:pt idx="1538">
                  <c:v>23.478742969256789</c:v>
                </c:pt>
                <c:pt idx="1539">
                  <c:v>23.47872780710307</c:v>
                </c:pt>
                <c:pt idx="1540">
                  <c:v>23.47871287160747</c:v>
                </c:pt>
                <c:pt idx="1541">
                  <c:v>23.478698158590287</c:v>
                </c:pt>
                <c:pt idx="1542">
                  <c:v>23.478683663104686</c:v>
                </c:pt>
                <c:pt idx="1543">
                  <c:v>23.478562561851831</c:v>
                </c:pt>
                <c:pt idx="1544">
                  <c:v>23.478550089314787</c:v>
                </c:pt>
                <c:pt idx="1545">
                  <c:v>23.478537802807423</c:v>
                </c:pt>
                <c:pt idx="1546">
                  <c:v>23.478525699472499</c:v>
                </c:pt>
                <c:pt idx="1547">
                  <c:v>23.478513776746997</c:v>
                </c:pt>
                <c:pt idx="1548">
                  <c:v>23.478502032996889</c:v>
                </c:pt>
                <c:pt idx="1549">
                  <c:v>23.478490461730789</c:v>
                </c:pt>
                <c:pt idx="1550">
                  <c:v>23.478479066118187</c:v>
                </c:pt>
                <c:pt idx="1551">
                  <c:v>23.47846783912167</c:v>
                </c:pt>
                <c:pt idx="1552">
                  <c:v>23.478456779849189</c:v>
                </c:pt>
                <c:pt idx="1553">
                  <c:v>23.478445886239886</c:v>
                </c:pt>
                <c:pt idx="1554">
                  <c:v>23.4784351541905</c:v>
                </c:pt>
                <c:pt idx="1555">
                  <c:v>23.478336278849415</c:v>
                </c:pt>
                <c:pt idx="1556">
                  <c:v>23.478327184194189</c:v>
                </c:pt>
                <c:pt idx="1557">
                  <c:v>23.478318227973489</c:v>
                </c:pt>
                <c:pt idx="1558">
                  <c:v>23.478309403749297</c:v>
                </c:pt>
                <c:pt idx="1559">
                  <c:v>23.478300713850501</c:v>
                </c:pt>
                <c:pt idx="1560">
                  <c:v>23.478292152182931</c:v>
                </c:pt>
                <c:pt idx="1561">
                  <c:v>23.478283718225587</c:v>
                </c:pt>
                <c:pt idx="1562">
                  <c:v>23.478275411276435</c:v>
                </c:pt>
                <c:pt idx="1563">
                  <c:v>23.478267229541142</c:v>
                </c:pt>
                <c:pt idx="1564">
                  <c:v>23.478259168246701</c:v>
                </c:pt>
                <c:pt idx="1565">
                  <c:v>23.4782512279141</c:v>
                </c:pt>
                <c:pt idx="1566">
                  <c:v>23.478178088323116</c:v>
                </c:pt>
                <c:pt idx="1567">
                  <c:v>23.478171363715099</c:v>
                </c:pt>
                <c:pt idx="1568">
                  <c:v>23.478164738193787</c:v>
                </c:pt>
                <c:pt idx="1569">
                  <c:v>23.478158214510302</c:v>
                </c:pt>
                <c:pt idx="1570">
                  <c:v>23.478151787187286</c:v>
                </c:pt>
                <c:pt idx="1571">
                  <c:v>23.4781454558101</c:v>
                </c:pt>
                <c:pt idx="1572">
                  <c:v>23.478139220083623</c:v>
                </c:pt>
                <c:pt idx="1573">
                  <c:v>23.478133077755608</c:v>
                </c:pt>
                <c:pt idx="1574">
                  <c:v>23.478127028135212</c:v>
                </c:pt>
                <c:pt idx="1575">
                  <c:v>23.4781210687987</c:v>
                </c:pt>
                <c:pt idx="1576">
                  <c:v>23.478115197991887</c:v>
                </c:pt>
                <c:pt idx="1577">
                  <c:v>23.478109415994599</c:v>
                </c:pt>
                <c:pt idx="1578">
                  <c:v>23.478061133020599</c:v>
                </c:pt>
                <c:pt idx="1579">
                  <c:v>23.478056161922886</c:v>
                </c:pt>
                <c:pt idx="1580">
                  <c:v>23.478051266162787</c:v>
                </c:pt>
                <c:pt idx="1581">
                  <c:v>23.478046444555197</c:v>
                </c:pt>
                <c:pt idx="1582">
                  <c:v>23.478041694659186</c:v>
                </c:pt>
                <c:pt idx="1583">
                  <c:v>23.478037016832289</c:v>
                </c:pt>
                <c:pt idx="1584">
                  <c:v>23.478032409055931</c:v>
                </c:pt>
                <c:pt idx="1585">
                  <c:v>23.478027870183062</c:v>
                </c:pt>
                <c:pt idx="1586">
                  <c:v>23.478023399614401</c:v>
                </c:pt>
                <c:pt idx="1587">
                  <c:v>23.478018997585689</c:v>
                </c:pt>
                <c:pt idx="1588">
                  <c:v>23.478014660478401</c:v>
                </c:pt>
                <c:pt idx="1589">
                  <c:v>23.478010388691938</c:v>
                </c:pt>
                <c:pt idx="1590">
                  <c:v>23.477974723479935</c:v>
                </c:pt>
                <c:pt idx="1591">
                  <c:v>23.4779710519676</c:v>
                </c:pt>
                <c:pt idx="1592">
                  <c:v>23.4779674373139</c:v>
                </c:pt>
                <c:pt idx="1593">
                  <c:v>23.477963874812001</c:v>
                </c:pt>
                <c:pt idx="1594">
                  <c:v>23.477960368466576</c:v>
                </c:pt>
                <c:pt idx="1595">
                  <c:v>23.4779569133559</c:v>
                </c:pt>
                <c:pt idx="1596">
                  <c:v>23.4779535113748</c:v>
                </c:pt>
                <c:pt idx="1597">
                  <c:v>23.477950159791561</c:v>
                </c:pt>
                <c:pt idx="1598">
                  <c:v>23.477946859507487</c:v>
                </c:pt>
                <c:pt idx="1599">
                  <c:v>23.477943607981189</c:v>
                </c:pt>
                <c:pt idx="1600">
                  <c:v>23.477940407059897</c:v>
                </c:pt>
                <c:pt idx="1601">
                  <c:v>23.477937252286001</c:v>
                </c:pt>
                <c:pt idx="1602">
                  <c:v>23.477910925399531</c:v>
                </c:pt>
                <c:pt idx="1603">
                  <c:v>23.477908217052835</c:v>
                </c:pt>
                <c:pt idx="1604">
                  <c:v>23.477905547665799</c:v>
                </c:pt>
                <c:pt idx="1605">
                  <c:v>23.477902920664903</c:v>
                </c:pt>
                <c:pt idx="1606">
                  <c:v>23.477900330622287</c:v>
                </c:pt>
                <c:pt idx="1607">
                  <c:v>23.477897783365286</c:v>
                </c:pt>
                <c:pt idx="1608">
                  <c:v>23.477895272490201</c:v>
                </c:pt>
                <c:pt idx="1609">
                  <c:v>23.477892798499131</c:v>
                </c:pt>
                <c:pt idx="1610">
                  <c:v>23.477890364500801</c:v>
                </c:pt>
                <c:pt idx="1611">
                  <c:v>23.477887965853135</c:v>
                </c:pt>
                <c:pt idx="1612">
                  <c:v>23.477885602573199</c:v>
                </c:pt>
                <c:pt idx="1613">
                  <c:v>23.477883276144986</c:v>
                </c:pt>
                <c:pt idx="1614">
                  <c:v>23.477863856646998</c:v>
                </c:pt>
                <c:pt idx="1615">
                  <c:v>23.477861857854876</c:v>
                </c:pt>
                <c:pt idx="1616">
                  <c:v>23.477859891241799</c:v>
                </c:pt>
                <c:pt idx="1617">
                  <c:v>23.4778579533072</c:v>
                </c:pt>
                <c:pt idx="1618">
                  <c:v>23.477856043004831</c:v>
                </c:pt>
                <c:pt idx="1619">
                  <c:v>23.477854164769301</c:v>
                </c:pt>
                <c:pt idx="1620">
                  <c:v>23.477852313905302</c:v>
                </c:pt>
                <c:pt idx="1621">
                  <c:v>23.477850488670157</c:v>
                </c:pt>
                <c:pt idx="1622">
                  <c:v>23.477848694970888</c:v>
                </c:pt>
                <c:pt idx="1623">
                  <c:v>23.4778469254756</c:v>
                </c:pt>
                <c:pt idx="1624">
                  <c:v>23.477845184961289</c:v>
                </c:pt>
                <c:pt idx="1625">
                  <c:v>23.4778434692291</c:v>
                </c:pt>
                <c:pt idx="1626">
                  <c:v>23.477827681374286</c:v>
                </c:pt>
                <c:pt idx="1627">
                  <c:v>23.477826230354339</c:v>
                </c:pt>
                <c:pt idx="1628">
                  <c:v>23.477824802453799</c:v>
                </c:pt>
                <c:pt idx="1629">
                  <c:v>23.477823396142899</c:v>
                </c:pt>
                <c:pt idx="1630">
                  <c:v>23.477822011380002</c:v>
                </c:pt>
                <c:pt idx="1631">
                  <c:v>23.477820645815299</c:v>
                </c:pt>
                <c:pt idx="1632">
                  <c:v>23.477819304448701</c:v>
                </c:pt>
                <c:pt idx="1633">
                  <c:v>23.477817980832601</c:v>
                </c:pt>
                <c:pt idx="1634">
                  <c:v>23.477816677464887</c:v>
                </c:pt>
                <c:pt idx="1635">
                  <c:v>23.477815393946198</c:v>
                </c:pt>
                <c:pt idx="1636">
                  <c:v>23.477814131273387</c:v>
                </c:pt>
                <c:pt idx="1637">
                  <c:v>23.477802501569538</c:v>
                </c:pt>
                <c:pt idx="1638">
                  <c:v>23.477801434855831</c:v>
                </c:pt>
                <c:pt idx="1639">
                  <c:v>23.477800382589788</c:v>
                </c:pt>
                <c:pt idx="1640">
                  <c:v>23.477799345785439</c:v>
                </c:pt>
                <c:pt idx="1641">
                  <c:v>23.477798326402535</c:v>
                </c:pt>
                <c:pt idx="1642">
                  <c:v>23.477797321531831</c:v>
                </c:pt>
                <c:pt idx="1643">
                  <c:v>23.477796332105797</c:v>
                </c:pt>
                <c:pt idx="1644">
                  <c:v>23.477795358497531</c:v>
                </c:pt>
                <c:pt idx="1645">
                  <c:v>23.477794398762189</c:v>
                </c:pt>
                <c:pt idx="1646">
                  <c:v>23.477793453522089</c:v>
                </c:pt>
                <c:pt idx="1647">
                  <c:v>23.47779252322432</c:v>
                </c:pt>
                <c:pt idx="1648">
                  <c:v>23.477791607265942</c:v>
                </c:pt>
                <c:pt idx="1649">
                  <c:v>23.477783964528687</c:v>
                </c:pt>
                <c:pt idx="1650">
                  <c:v>23.477783178886799</c:v>
                </c:pt>
                <c:pt idx="1651">
                  <c:v>23.477782404146389</c:v>
                </c:pt>
                <c:pt idx="1652">
                  <c:v>23.477781642021586</c:v>
                </c:pt>
                <c:pt idx="1653">
                  <c:v>23.47778089124132</c:v>
                </c:pt>
                <c:pt idx="1654">
                  <c:v>23.477780152882801</c:v>
                </c:pt>
                <c:pt idx="1655">
                  <c:v>23.477779423498301</c:v>
                </c:pt>
                <c:pt idx="1656">
                  <c:v>23.477778708005999</c:v>
                </c:pt>
                <c:pt idx="1657">
                  <c:v>23.477778001866501</c:v>
                </c:pt>
                <c:pt idx="1658">
                  <c:v>23.477777306291699</c:v>
                </c:pt>
                <c:pt idx="1659">
                  <c:v>23.477776622590401</c:v>
                </c:pt>
                <c:pt idx="1660">
                  <c:v>23.477775947595102</c:v>
                </c:pt>
                <c:pt idx="1661">
                  <c:v>23.477770326040631</c:v>
                </c:pt>
                <c:pt idx="1662">
                  <c:v>23.4777697475865</c:v>
                </c:pt>
                <c:pt idx="1663">
                  <c:v>23.4777691790426</c:v>
                </c:pt>
                <c:pt idx="1664">
                  <c:v>23.477768619375887</c:v>
                </c:pt>
                <c:pt idx="1665">
                  <c:v>23.477768067342005</c:v>
                </c:pt>
                <c:pt idx="1666">
                  <c:v>23.4777675237134</c:v>
                </c:pt>
                <c:pt idx="1667">
                  <c:v>23.477766988474986</c:v>
                </c:pt>
                <c:pt idx="1668">
                  <c:v>23.4777664618682</c:v>
                </c:pt>
                <c:pt idx="1669">
                  <c:v>23.477765943683902</c:v>
                </c:pt>
                <c:pt idx="1670">
                  <c:v>23.477765430813299</c:v>
                </c:pt>
                <c:pt idx="1671">
                  <c:v>23.477764927605605</c:v>
                </c:pt>
                <c:pt idx="1672">
                  <c:v>23.477764432517787</c:v>
                </c:pt>
                <c:pt idx="1673">
                  <c:v>23.477760299908102</c:v>
                </c:pt>
                <c:pt idx="1674">
                  <c:v>23.477759876392838</c:v>
                </c:pt>
                <c:pt idx="1675">
                  <c:v>23.477759456547787</c:v>
                </c:pt>
                <c:pt idx="1676">
                  <c:v>23.477759044936587</c:v>
                </c:pt>
                <c:pt idx="1677">
                  <c:v>23.477758639482101</c:v>
                </c:pt>
                <c:pt idx="1678">
                  <c:v>23.477758240528331</c:v>
                </c:pt>
                <c:pt idx="1679">
                  <c:v>23.477757846545924</c:v>
                </c:pt>
                <c:pt idx="1680">
                  <c:v>23.477757459222399</c:v>
                </c:pt>
                <c:pt idx="1681">
                  <c:v>23.477757079544986</c:v>
                </c:pt>
                <c:pt idx="1682">
                  <c:v>23.477756705369689</c:v>
                </c:pt>
                <c:pt idx="1683">
                  <c:v>23.477756334329619</c:v>
                </c:pt>
                <c:pt idx="1684">
                  <c:v>23.477755968799435</c:v>
                </c:pt>
                <c:pt idx="1685">
                  <c:v>23.477752934631642</c:v>
                </c:pt>
                <c:pt idx="1686">
                  <c:v>23.477752622447987</c:v>
                </c:pt>
                <c:pt idx="1687">
                  <c:v>23.47775231557592</c:v>
                </c:pt>
                <c:pt idx="1688">
                  <c:v>23.477752012493902</c:v>
                </c:pt>
                <c:pt idx="1689">
                  <c:v>23.477751714103405</c:v>
                </c:pt>
                <c:pt idx="1690">
                  <c:v>23.477751422797798</c:v>
                </c:pt>
                <c:pt idx="1691">
                  <c:v>23.477751134075888</c:v>
                </c:pt>
                <c:pt idx="1692">
                  <c:v>23.4777508488527</c:v>
                </c:pt>
                <c:pt idx="1693">
                  <c:v>23.4777505693427</c:v>
                </c:pt>
                <c:pt idx="1694">
                  <c:v>23.477750292656101</c:v>
                </c:pt>
                <c:pt idx="1695">
                  <c:v>23.477750022259201</c:v>
                </c:pt>
                <c:pt idx="1696">
                  <c:v>23.477749754898699</c:v>
                </c:pt>
                <c:pt idx="1697">
                  <c:v>23.477747298907197</c:v>
                </c:pt>
                <c:pt idx="1698">
                  <c:v>23.477747073151004</c:v>
                </c:pt>
                <c:pt idx="1699">
                  <c:v>23.477746851616502</c:v>
                </c:pt>
                <c:pt idx="1700">
                  <c:v>23.477746633005886</c:v>
                </c:pt>
                <c:pt idx="1701">
                  <c:v>23.477746416815599</c:v>
                </c:pt>
                <c:pt idx="1702">
                  <c:v>23.477746205385078</c:v>
                </c:pt>
                <c:pt idx="1703">
                  <c:v>23.477745997202501</c:v>
                </c:pt>
                <c:pt idx="1704">
                  <c:v>23.477745792444299</c:v>
                </c:pt>
                <c:pt idx="1705">
                  <c:v>23.477745590201131</c:v>
                </c:pt>
                <c:pt idx="1706">
                  <c:v>23.477745390345689</c:v>
                </c:pt>
                <c:pt idx="1707">
                  <c:v>23.477745195353087</c:v>
                </c:pt>
                <c:pt idx="1708">
                  <c:v>23.477743392187016</c:v>
                </c:pt>
                <c:pt idx="1709">
                  <c:v>23.477743228795124</c:v>
                </c:pt>
                <c:pt idx="1710">
                  <c:v>23.477743064703215</c:v>
                </c:pt>
                <c:pt idx="1711">
                  <c:v>23.477742905694889</c:v>
                </c:pt>
                <c:pt idx="1712">
                  <c:v>23.477742747515816</c:v>
                </c:pt>
                <c:pt idx="1713">
                  <c:v>23.477742591205185</c:v>
                </c:pt>
                <c:pt idx="1714">
                  <c:v>23.477742438806189</c:v>
                </c:pt>
                <c:pt idx="1715">
                  <c:v>23.477742287839597</c:v>
                </c:pt>
                <c:pt idx="1716">
                  <c:v>23.477742139519531</c:v>
                </c:pt>
                <c:pt idx="1717">
                  <c:v>23.477741994913139</c:v>
                </c:pt>
                <c:pt idx="1718">
                  <c:v>23.477741848876089</c:v>
                </c:pt>
                <c:pt idx="1719">
                  <c:v>23.477740528836687</c:v>
                </c:pt>
                <c:pt idx="1720">
                  <c:v>23.477740408422687</c:v>
                </c:pt>
                <c:pt idx="1721">
                  <c:v>23.477740290365759</c:v>
                </c:pt>
                <c:pt idx="1722">
                  <c:v>23.477740172583019</c:v>
                </c:pt>
                <c:pt idx="1723">
                  <c:v>23.477740057123086</c:v>
                </c:pt>
                <c:pt idx="1724">
                  <c:v>23.477739943510631</c:v>
                </c:pt>
                <c:pt idx="1725">
                  <c:v>23.477739830164374</c:v>
                </c:pt>
                <c:pt idx="1726">
                  <c:v>23.477739720981031</c:v>
                </c:pt>
                <c:pt idx="1727">
                  <c:v>23.477739611196402</c:v>
                </c:pt>
                <c:pt idx="1728">
                  <c:v>23.47773950476007</c:v>
                </c:pt>
                <c:pt idx="1729">
                  <c:v>23.477739398696887</c:v>
                </c:pt>
                <c:pt idx="1730">
                  <c:v>23.477739296388989</c:v>
                </c:pt>
                <c:pt idx="1731">
                  <c:v>23.47773843158922</c:v>
                </c:pt>
                <c:pt idx="1732">
                  <c:v>23.477738343337208</c:v>
                </c:pt>
                <c:pt idx="1733">
                  <c:v>23.477738257101915</c:v>
                </c:pt>
                <c:pt idx="1734">
                  <c:v>23.477738170889499</c:v>
                </c:pt>
                <c:pt idx="1735">
                  <c:v>23.477738086509124</c:v>
                </c:pt>
                <c:pt idx="1736">
                  <c:v>23.477738003631789</c:v>
                </c:pt>
                <c:pt idx="1737">
                  <c:v>23.477737920607886</c:v>
                </c:pt>
                <c:pt idx="1738">
                  <c:v>23.477737840597523</c:v>
                </c:pt>
                <c:pt idx="1739">
                  <c:v>23.477737760511289</c:v>
                </c:pt>
                <c:pt idx="1740">
                  <c:v>23.477737681138215</c:v>
                </c:pt>
                <c:pt idx="1741">
                  <c:v>23.477737604025531</c:v>
                </c:pt>
                <c:pt idx="1742">
                  <c:v>23.477737529488799</c:v>
                </c:pt>
                <c:pt idx="1743">
                  <c:v>23.477736897138197</c:v>
                </c:pt>
                <c:pt idx="1744">
                  <c:v>23.477736832540177</c:v>
                </c:pt>
                <c:pt idx="1745">
                  <c:v>23.477736768832699</c:v>
                </c:pt>
                <c:pt idx="1746">
                  <c:v>23.477736706043931</c:v>
                </c:pt>
                <c:pt idx="1747">
                  <c:v>23.477736643862119</c:v>
                </c:pt>
                <c:pt idx="1748">
                  <c:v>23.477736583394442</c:v>
                </c:pt>
                <c:pt idx="1749">
                  <c:v>23.47773652312079</c:v>
                </c:pt>
                <c:pt idx="1750">
                  <c:v>23.477736464709889</c:v>
                </c:pt>
                <c:pt idx="1751">
                  <c:v>23.477736404767271</c:v>
                </c:pt>
                <c:pt idx="1752">
                  <c:v>23.477736349815089</c:v>
                </c:pt>
                <c:pt idx="1753">
                  <c:v>23.477736292231608</c:v>
                </c:pt>
                <c:pt idx="1754">
                  <c:v>23.477736237517085</c:v>
                </c:pt>
                <c:pt idx="1755">
                  <c:v>23.477735775542687</c:v>
                </c:pt>
                <c:pt idx="1756">
                  <c:v>23.4777357286039</c:v>
                </c:pt>
                <c:pt idx="1757">
                  <c:v>23.477735680083939</c:v>
                </c:pt>
                <c:pt idx="1758">
                  <c:v>23.477735633594186</c:v>
                </c:pt>
                <c:pt idx="1759">
                  <c:v>23.477735590414699</c:v>
                </c:pt>
                <c:pt idx="1760">
                  <c:v>23.477735545005324</c:v>
                </c:pt>
                <c:pt idx="1761">
                  <c:v>23.477735501158186</c:v>
                </c:pt>
                <c:pt idx="1762">
                  <c:v>23.477735459190598</c:v>
                </c:pt>
                <c:pt idx="1763">
                  <c:v>23.477735415208201</c:v>
                </c:pt>
                <c:pt idx="1764">
                  <c:v>23.477735373238687</c:v>
                </c:pt>
                <c:pt idx="1765">
                  <c:v>23.477735332058799</c:v>
                </c:pt>
                <c:pt idx="1766">
                  <c:v>23.477735291183116</c:v>
                </c:pt>
                <c:pt idx="1767">
                  <c:v>23.477734919016999</c:v>
                </c:pt>
                <c:pt idx="1768">
                  <c:v>23.477734885509797</c:v>
                </c:pt>
                <c:pt idx="1769">
                  <c:v>23.477734852042687</c:v>
                </c:pt>
                <c:pt idx="1770">
                  <c:v>23.477734819015087</c:v>
                </c:pt>
                <c:pt idx="1771">
                  <c:v>23.477734785958887</c:v>
                </c:pt>
                <c:pt idx="1772">
                  <c:v>23.477734754757599</c:v>
                </c:pt>
                <c:pt idx="1773">
                  <c:v>23.4777347238531</c:v>
                </c:pt>
                <c:pt idx="1774">
                  <c:v>23.477734692341723</c:v>
                </c:pt>
                <c:pt idx="1775">
                  <c:v>23.477734661138587</c:v>
                </c:pt>
                <c:pt idx="1776">
                  <c:v>23.477734631425019</c:v>
                </c:pt>
                <c:pt idx="1777">
                  <c:v>23.477734602438389</c:v>
                </c:pt>
                <c:pt idx="1778">
                  <c:v>23.477734329393186</c:v>
                </c:pt>
                <c:pt idx="1779">
                  <c:v>23.477734305273042</c:v>
                </c:pt>
                <c:pt idx="1780">
                  <c:v>23.477734279752731</c:v>
                </c:pt>
                <c:pt idx="1781">
                  <c:v>23.477734256372731</c:v>
                </c:pt>
                <c:pt idx="1782">
                  <c:v>23.477734231681804</c:v>
                </c:pt>
                <c:pt idx="1783">
                  <c:v>23.477734208305623</c:v>
                </c:pt>
                <c:pt idx="1784">
                  <c:v>23.477734186167904</c:v>
                </c:pt>
                <c:pt idx="1785">
                  <c:v>23.477734161581786</c:v>
                </c:pt>
                <c:pt idx="1786">
                  <c:v>23.477734140814</c:v>
                </c:pt>
                <c:pt idx="1787">
                  <c:v>23.4777341188456</c:v>
                </c:pt>
                <c:pt idx="1788">
                  <c:v>23.477734097712499</c:v>
                </c:pt>
                <c:pt idx="1789">
                  <c:v>23.477733899721386</c:v>
                </c:pt>
                <c:pt idx="1790">
                  <c:v>23.477733881145266</c:v>
                </c:pt>
                <c:pt idx="1791">
                  <c:v>23.477733863636502</c:v>
                </c:pt>
                <c:pt idx="1792">
                  <c:v>23.477733846555612</c:v>
                </c:pt>
                <c:pt idx="1793">
                  <c:v>23.477733829606187</c:v>
                </c:pt>
                <c:pt idx="1794">
                  <c:v>23.477733811855689</c:v>
                </c:pt>
                <c:pt idx="1795">
                  <c:v>23.477733794472503</c:v>
                </c:pt>
                <c:pt idx="1796">
                  <c:v>23.477733777618102</c:v>
                </c:pt>
                <c:pt idx="1797">
                  <c:v>23.477733761366789</c:v>
                </c:pt>
                <c:pt idx="1798">
                  <c:v>23.4777337452106</c:v>
                </c:pt>
                <c:pt idx="1799">
                  <c:v>23.477733729961916</c:v>
                </c:pt>
                <c:pt idx="1800">
                  <c:v>23.477733713274986</c:v>
                </c:pt>
                <c:pt idx="1801">
                  <c:v>23.477733585271785</c:v>
                </c:pt>
                <c:pt idx="1802">
                  <c:v>23.477733570793585</c:v>
                </c:pt>
                <c:pt idx="1803">
                  <c:v>23.477733558425431</c:v>
                </c:pt>
                <c:pt idx="1804">
                  <c:v>23.477733545551086</c:v>
                </c:pt>
                <c:pt idx="1805">
                  <c:v>23.477733533479604</c:v>
                </c:pt>
                <c:pt idx="1806">
                  <c:v>23.477733520262831</c:v>
                </c:pt>
                <c:pt idx="1807">
                  <c:v>23.477733508339785</c:v>
                </c:pt>
                <c:pt idx="1808">
                  <c:v>23.477733496823827</c:v>
                </c:pt>
                <c:pt idx="1809">
                  <c:v>23.477733484472786</c:v>
                </c:pt>
                <c:pt idx="1810">
                  <c:v>23.47773347258962</c:v>
                </c:pt>
                <c:pt idx="1811">
                  <c:v>23.477733460858797</c:v>
                </c:pt>
                <c:pt idx="1812">
                  <c:v>23.477733450748786</c:v>
                </c:pt>
                <c:pt idx="1813">
                  <c:v>23.477733356726489</c:v>
                </c:pt>
                <c:pt idx="1814">
                  <c:v>23.4777333466945</c:v>
                </c:pt>
                <c:pt idx="1815">
                  <c:v>23.477733337280839</c:v>
                </c:pt>
                <c:pt idx="1816">
                  <c:v>23.477733328300989</c:v>
                </c:pt>
                <c:pt idx="1817">
                  <c:v>23.477733318748502</c:v>
                </c:pt>
                <c:pt idx="1818">
                  <c:v>23.477733309987304</c:v>
                </c:pt>
                <c:pt idx="1819">
                  <c:v>23.477733300826731</c:v>
                </c:pt>
                <c:pt idx="1820">
                  <c:v>23.477733292077012</c:v>
                </c:pt>
                <c:pt idx="1821">
                  <c:v>23.477733281978519</c:v>
                </c:pt>
                <c:pt idx="1822">
                  <c:v>23.477733273987866</c:v>
                </c:pt>
                <c:pt idx="1823">
                  <c:v>23.477733266227542</c:v>
                </c:pt>
                <c:pt idx="1824">
                  <c:v>23.477733257673815</c:v>
                </c:pt>
                <c:pt idx="1825">
                  <c:v>23.477733190033746</c:v>
                </c:pt>
                <c:pt idx="1826">
                  <c:v>23.477733183378739</c:v>
                </c:pt>
                <c:pt idx="1827">
                  <c:v>23.477733176202502</c:v>
                </c:pt>
                <c:pt idx="1828">
                  <c:v>23.477733169189786</c:v>
                </c:pt>
                <c:pt idx="1829">
                  <c:v>23.477733163349086</c:v>
                </c:pt>
                <c:pt idx="1830">
                  <c:v>23.477733156073889</c:v>
                </c:pt>
                <c:pt idx="1831">
                  <c:v>23.47773314992109</c:v>
                </c:pt>
                <c:pt idx="1832">
                  <c:v>23.477733143707589</c:v>
                </c:pt>
                <c:pt idx="1833">
                  <c:v>23.477733136789915</c:v>
                </c:pt>
                <c:pt idx="1834">
                  <c:v>23.477733129172289</c:v>
                </c:pt>
                <c:pt idx="1835">
                  <c:v>23.477733123693099</c:v>
                </c:pt>
                <c:pt idx="1836">
                  <c:v>23.477733117821831</c:v>
                </c:pt>
                <c:pt idx="1837">
                  <c:v>23.477733063299603</c:v>
                </c:pt>
                <c:pt idx="1838">
                  <c:v>23.477733058691786</c:v>
                </c:pt>
                <c:pt idx="1839">
                  <c:v>23.477733054913308</c:v>
                </c:pt>
                <c:pt idx="1840">
                  <c:v>23.477733047341186</c:v>
                </c:pt>
                <c:pt idx="1841">
                  <c:v>23.47773304252787</c:v>
                </c:pt>
                <c:pt idx="1842">
                  <c:v>23.477733038152124</c:v>
                </c:pt>
                <c:pt idx="1843">
                  <c:v>23.477733034522089</c:v>
                </c:pt>
                <c:pt idx="1844">
                  <c:v>23.477733029434887</c:v>
                </c:pt>
                <c:pt idx="1845">
                  <c:v>23.477733025017187</c:v>
                </c:pt>
                <c:pt idx="1846">
                  <c:v>23.477733021661123</c:v>
                </c:pt>
                <c:pt idx="1847">
                  <c:v>23.4777330168174</c:v>
                </c:pt>
                <c:pt idx="1848">
                  <c:v>23.477732977697816</c:v>
                </c:pt>
                <c:pt idx="1849">
                  <c:v>23.477732973268708</c:v>
                </c:pt>
                <c:pt idx="1850">
                  <c:v>23.477732969444787</c:v>
                </c:pt>
                <c:pt idx="1851">
                  <c:v>23.477732965167785</c:v>
                </c:pt>
                <c:pt idx="1852">
                  <c:v>23.477732961792789</c:v>
                </c:pt>
                <c:pt idx="1853">
                  <c:v>23.47773295856987</c:v>
                </c:pt>
                <c:pt idx="1854">
                  <c:v>23.477732955678189</c:v>
                </c:pt>
                <c:pt idx="1855">
                  <c:v>23.477732952417139</c:v>
                </c:pt>
                <c:pt idx="1856">
                  <c:v>23.477732949327486</c:v>
                </c:pt>
                <c:pt idx="1857">
                  <c:v>23.477732945724085</c:v>
                </c:pt>
                <c:pt idx="1858">
                  <c:v>23.477732942238738</c:v>
                </c:pt>
                <c:pt idx="1859">
                  <c:v>23.477732914267897</c:v>
                </c:pt>
                <c:pt idx="1860">
                  <c:v>23.477732910451589</c:v>
                </c:pt>
                <c:pt idx="1861">
                  <c:v>23.477732907696687</c:v>
                </c:pt>
                <c:pt idx="1862">
                  <c:v>23.477732906874742</c:v>
                </c:pt>
                <c:pt idx="1863">
                  <c:v>23.477732903568185</c:v>
                </c:pt>
                <c:pt idx="1864">
                  <c:v>23.477732901216687</c:v>
                </c:pt>
                <c:pt idx="1865">
                  <c:v>23.477732897727375</c:v>
                </c:pt>
                <c:pt idx="1866">
                  <c:v>23.477732896334786</c:v>
                </c:pt>
                <c:pt idx="1867">
                  <c:v>23.477732893168959</c:v>
                </c:pt>
                <c:pt idx="1868">
                  <c:v>23.477732890847886</c:v>
                </c:pt>
                <c:pt idx="1869">
                  <c:v>23.477732888397515</c:v>
                </c:pt>
                <c:pt idx="1870">
                  <c:v>23.477732867481215</c:v>
                </c:pt>
                <c:pt idx="1871">
                  <c:v>23.477732864840689</c:v>
                </c:pt>
                <c:pt idx="1872">
                  <c:v>23.477732865042231</c:v>
                </c:pt>
                <c:pt idx="1873">
                  <c:v>23.477732862237904</c:v>
                </c:pt>
                <c:pt idx="1874">
                  <c:v>23.477732860948027</c:v>
                </c:pt>
                <c:pt idx="1875">
                  <c:v>23.477732858531763</c:v>
                </c:pt>
                <c:pt idx="1876">
                  <c:v>23.477732855792215</c:v>
                </c:pt>
                <c:pt idx="1877">
                  <c:v>23.477732855114915</c:v>
                </c:pt>
                <c:pt idx="1878">
                  <c:v>23.477732853927659</c:v>
                </c:pt>
                <c:pt idx="1879">
                  <c:v>23.477732851838823</c:v>
                </c:pt>
                <c:pt idx="1880">
                  <c:v>23.47773285019117</c:v>
                </c:pt>
                <c:pt idx="1881">
                  <c:v>23.477732847759786</c:v>
                </c:pt>
                <c:pt idx="1882">
                  <c:v>23.47773283486827</c:v>
                </c:pt>
                <c:pt idx="1883">
                  <c:v>23.47773283323977</c:v>
                </c:pt>
                <c:pt idx="1884">
                  <c:v>23.477732832786963</c:v>
                </c:pt>
                <c:pt idx="1885">
                  <c:v>23.477732829214087</c:v>
                </c:pt>
                <c:pt idx="1886">
                  <c:v>23.477732830237585</c:v>
                </c:pt>
                <c:pt idx="1887">
                  <c:v>23.477732827490499</c:v>
                </c:pt>
                <c:pt idx="1888">
                  <c:v>23.477732826710319</c:v>
                </c:pt>
                <c:pt idx="1889">
                  <c:v>23.477732825275815</c:v>
                </c:pt>
                <c:pt idx="1890">
                  <c:v>23.477732824575686</c:v>
                </c:pt>
                <c:pt idx="1891">
                  <c:v>23.4777328224184</c:v>
                </c:pt>
                <c:pt idx="1892">
                  <c:v>23.477732821067519</c:v>
                </c:pt>
                <c:pt idx="1893">
                  <c:v>23.477732820180897</c:v>
                </c:pt>
                <c:pt idx="1894">
                  <c:v>23.477732810972689</c:v>
                </c:pt>
                <c:pt idx="1895">
                  <c:v>23.47773280802377</c:v>
                </c:pt>
                <c:pt idx="1896">
                  <c:v>23.477732807761221</c:v>
                </c:pt>
                <c:pt idx="1897">
                  <c:v>23.47773280523089</c:v>
                </c:pt>
                <c:pt idx="1898">
                  <c:v>23.47773280502167</c:v>
                </c:pt>
                <c:pt idx="1899">
                  <c:v>23.47773280400952</c:v>
                </c:pt>
                <c:pt idx="1900">
                  <c:v>23.477732804614586</c:v>
                </c:pt>
                <c:pt idx="1901">
                  <c:v>23.477732802392431</c:v>
                </c:pt>
                <c:pt idx="1902">
                  <c:v>23.477732803191415</c:v>
                </c:pt>
                <c:pt idx="1903">
                  <c:v>23.477732802586424</c:v>
                </c:pt>
                <c:pt idx="1904">
                  <c:v>23.477732799550086</c:v>
                </c:pt>
                <c:pt idx="1905">
                  <c:v>23.477732792735189</c:v>
                </c:pt>
                <c:pt idx="1906">
                  <c:v>23.477732792290102</c:v>
                </c:pt>
                <c:pt idx="1907">
                  <c:v>23.477732791411189</c:v>
                </c:pt>
                <c:pt idx="1908">
                  <c:v>23.47773278934492</c:v>
                </c:pt>
                <c:pt idx="1909">
                  <c:v>23.477732789866224</c:v>
                </c:pt>
                <c:pt idx="1910">
                  <c:v>23.477732790086989</c:v>
                </c:pt>
                <c:pt idx="1911">
                  <c:v>23.477732789055889</c:v>
                </c:pt>
                <c:pt idx="1912">
                  <c:v>23.477732788154089</c:v>
                </c:pt>
                <c:pt idx="1913">
                  <c:v>23.477732786388486</c:v>
                </c:pt>
                <c:pt idx="1914">
                  <c:v>23.477732786004189</c:v>
                </c:pt>
                <c:pt idx="1915">
                  <c:v>23.477732786681489</c:v>
                </c:pt>
                <c:pt idx="1916">
                  <c:v>23.477732779676487</c:v>
                </c:pt>
                <c:pt idx="1917">
                  <c:v>23.477732779254087</c:v>
                </c:pt>
                <c:pt idx="1918">
                  <c:v>23.477732779349097</c:v>
                </c:pt>
                <c:pt idx="1919">
                  <c:v>23.477732778675623</c:v>
                </c:pt>
                <c:pt idx="1920">
                  <c:v>23.477732778078231</c:v>
                </c:pt>
                <c:pt idx="1921">
                  <c:v>23.477732776114827</c:v>
                </c:pt>
                <c:pt idx="1922">
                  <c:v>23.477732777313438</c:v>
                </c:pt>
                <c:pt idx="1923">
                  <c:v>23.477732777579785</c:v>
                </c:pt>
                <c:pt idx="1924">
                  <c:v>23.47773277689112</c:v>
                </c:pt>
                <c:pt idx="1925">
                  <c:v>23.477732775783785</c:v>
                </c:pt>
                <c:pt idx="1926">
                  <c:v>23.477732775350031</c:v>
                </c:pt>
                <c:pt idx="1927">
                  <c:v>23.477732771769485</c:v>
                </c:pt>
                <c:pt idx="1928">
                  <c:v>23.477732771446139</c:v>
                </c:pt>
                <c:pt idx="1929">
                  <c:v>23.477732770247531</c:v>
                </c:pt>
                <c:pt idx="1930">
                  <c:v>23.477732770281715</c:v>
                </c:pt>
                <c:pt idx="1931">
                  <c:v>23.477732770068627</c:v>
                </c:pt>
                <c:pt idx="1932">
                  <c:v>23.477732769448501</c:v>
                </c:pt>
                <c:pt idx="1933">
                  <c:v>23.4777327686989</c:v>
                </c:pt>
                <c:pt idx="1934">
                  <c:v>23.4777327683945</c:v>
                </c:pt>
                <c:pt idx="1935">
                  <c:v>23.477732767934089</c:v>
                </c:pt>
                <c:pt idx="1936">
                  <c:v>23.477732767203587</c:v>
                </c:pt>
                <c:pt idx="1937">
                  <c:v>23.477732767964589</c:v>
                </c:pt>
                <c:pt idx="1938">
                  <c:v>23.477732764779724</c:v>
                </c:pt>
                <c:pt idx="1939">
                  <c:v>23.477732763729524</c:v>
                </c:pt>
                <c:pt idx="1940">
                  <c:v>23.4777327644107</c:v>
                </c:pt>
                <c:pt idx="1941">
                  <c:v>23.477732762774487</c:v>
                </c:pt>
                <c:pt idx="1942">
                  <c:v>23.477732762378789</c:v>
                </c:pt>
                <c:pt idx="1943">
                  <c:v>23.477732763828499</c:v>
                </c:pt>
                <c:pt idx="1944">
                  <c:v>23.477732762580324</c:v>
                </c:pt>
                <c:pt idx="1945">
                  <c:v>23.477732763661024</c:v>
                </c:pt>
                <c:pt idx="1946">
                  <c:v>23.477732762595689</c:v>
                </c:pt>
                <c:pt idx="1947">
                  <c:v>23.477732762017286</c:v>
                </c:pt>
                <c:pt idx="1948">
                  <c:v>23.477732761488387</c:v>
                </c:pt>
                <c:pt idx="1949">
                  <c:v>23.477732762264587</c:v>
                </c:pt>
                <c:pt idx="1950">
                  <c:v>23.477732760750186</c:v>
                </c:pt>
                <c:pt idx="1951">
                  <c:v>23.477732760012103</c:v>
                </c:pt>
                <c:pt idx="1952">
                  <c:v>23.477732759509731</c:v>
                </c:pt>
                <c:pt idx="1953">
                  <c:v>23.4777327602974</c:v>
                </c:pt>
                <c:pt idx="1954">
                  <c:v>23.477732758459599</c:v>
                </c:pt>
                <c:pt idx="1955">
                  <c:v>23.477732758821023</c:v>
                </c:pt>
                <c:pt idx="1956">
                  <c:v>23.4777327580106</c:v>
                </c:pt>
                <c:pt idx="1957">
                  <c:v>23.477732759894099</c:v>
                </c:pt>
                <c:pt idx="1958">
                  <c:v>23.477732758326315</c:v>
                </c:pt>
                <c:pt idx="1959">
                  <c:v>23.477732757116389</c:v>
                </c:pt>
                <c:pt idx="1960">
                  <c:v>23.477732758368219</c:v>
                </c:pt>
                <c:pt idx="1961">
                  <c:v>23.477732759102686</c:v>
                </c:pt>
                <c:pt idx="1962">
                  <c:v>23.477732756568489</c:v>
                </c:pt>
                <c:pt idx="1963">
                  <c:v>23.477732755822689</c:v>
                </c:pt>
                <c:pt idx="1964">
                  <c:v>23.477732756218387</c:v>
                </c:pt>
                <c:pt idx="1965">
                  <c:v>23.477732756990889</c:v>
                </c:pt>
                <c:pt idx="1966">
                  <c:v>23.477732757123885</c:v>
                </c:pt>
                <c:pt idx="1967">
                  <c:v>23.477732755582931</c:v>
                </c:pt>
                <c:pt idx="1968">
                  <c:v>23.4777327564505</c:v>
                </c:pt>
                <c:pt idx="1969">
                  <c:v>23.477732755499289</c:v>
                </c:pt>
                <c:pt idx="1970">
                  <c:v>23.477732755640087</c:v>
                </c:pt>
                <c:pt idx="1971">
                  <c:v>23.477732754643146</c:v>
                </c:pt>
                <c:pt idx="1972">
                  <c:v>23.477732755293786</c:v>
                </c:pt>
                <c:pt idx="1973">
                  <c:v>23.477732753543489</c:v>
                </c:pt>
                <c:pt idx="1974">
                  <c:v>23.477732754483231</c:v>
                </c:pt>
                <c:pt idx="1975">
                  <c:v>23.477732754612699</c:v>
                </c:pt>
                <c:pt idx="1976">
                  <c:v>23.477732753710889</c:v>
                </c:pt>
                <c:pt idx="1977">
                  <c:v>23.477732754601224</c:v>
                </c:pt>
                <c:pt idx="1978">
                  <c:v>23.477732753958186</c:v>
                </c:pt>
                <c:pt idx="1979">
                  <c:v>23.477732754000087</c:v>
                </c:pt>
                <c:pt idx="1980">
                  <c:v>23.477732754258803</c:v>
                </c:pt>
                <c:pt idx="1981">
                  <c:v>23.477732753558687</c:v>
                </c:pt>
                <c:pt idx="1982">
                  <c:v>23.477732752325785</c:v>
                </c:pt>
                <c:pt idx="1983">
                  <c:v>23.477732752888986</c:v>
                </c:pt>
                <c:pt idx="1984">
                  <c:v>23.4777327530146</c:v>
                </c:pt>
                <c:pt idx="1985">
                  <c:v>23.477732750727686</c:v>
                </c:pt>
                <c:pt idx="1986">
                  <c:v>23.477732752386789</c:v>
                </c:pt>
                <c:pt idx="1987">
                  <c:v>23.477732752797689</c:v>
                </c:pt>
                <c:pt idx="1988">
                  <c:v>23.477732752519824</c:v>
                </c:pt>
                <c:pt idx="1989">
                  <c:v>23.477732752801487</c:v>
                </c:pt>
                <c:pt idx="1990">
                  <c:v>23.477732750952242</c:v>
                </c:pt>
                <c:pt idx="1991">
                  <c:v>23.477732752919486</c:v>
                </c:pt>
                <c:pt idx="1992">
                  <c:v>23.477732751237689</c:v>
                </c:pt>
                <c:pt idx="1993">
                  <c:v>23.477732751671308</c:v>
                </c:pt>
                <c:pt idx="1994">
                  <c:v>23.477732752021442</c:v>
                </c:pt>
                <c:pt idx="1995">
                  <c:v>23.477732751861623</c:v>
                </c:pt>
                <c:pt idx="1996">
                  <c:v>23.477732751252887</c:v>
                </c:pt>
                <c:pt idx="1997">
                  <c:v>23.477732749947627</c:v>
                </c:pt>
                <c:pt idx="1998">
                  <c:v>23.477732750887586</c:v>
                </c:pt>
                <c:pt idx="1999">
                  <c:v>23.477732750682087</c:v>
                </c:pt>
                <c:pt idx="2000">
                  <c:v>23.477732751659989</c:v>
                </c:pt>
                <c:pt idx="2001">
                  <c:v>23.4777327514165</c:v>
                </c:pt>
                <c:pt idx="2002">
                  <c:v>23.477732751717038</c:v>
                </c:pt>
                <c:pt idx="2003">
                  <c:v>23.477732751264231</c:v>
                </c:pt>
                <c:pt idx="2004">
                  <c:v>23.477732750514686</c:v>
                </c:pt>
                <c:pt idx="2005">
                  <c:v>23.477732750172123</c:v>
                </c:pt>
                <c:pt idx="2006">
                  <c:v>23.477732748882289</c:v>
                </c:pt>
                <c:pt idx="2007">
                  <c:v>23.477732750202687</c:v>
                </c:pt>
                <c:pt idx="2008">
                  <c:v>23.477732750902742</c:v>
                </c:pt>
                <c:pt idx="2009">
                  <c:v>23.477732750111311</c:v>
                </c:pt>
                <c:pt idx="2010">
                  <c:v>23.477732750484289</c:v>
                </c:pt>
                <c:pt idx="2011">
                  <c:v>23.47773275018362</c:v>
                </c:pt>
                <c:pt idx="2012">
                  <c:v>23.477732750937019</c:v>
                </c:pt>
                <c:pt idx="2013">
                  <c:v>23.477732749639486</c:v>
                </c:pt>
                <c:pt idx="2014">
                  <c:v>23.477732749502589</c:v>
                </c:pt>
                <c:pt idx="2015">
                  <c:v>23.477732749734638</c:v>
                </c:pt>
                <c:pt idx="2016">
                  <c:v>23.477732749764986</c:v>
                </c:pt>
                <c:pt idx="2017">
                  <c:v>23.477732749160015</c:v>
                </c:pt>
                <c:pt idx="2018">
                  <c:v>23.477732749726989</c:v>
                </c:pt>
                <c:pt idx="2019">
                  <c:v>23.477732748307716</c:v>
                </c:pt>
                <c:pt idx="2020">
                  <c:v>23.477732750377616</c:v>
                </c:pt>
                <c:pt idx="2021">
                  <c:v>23.477732748889839</c:v>
                </c:pt>
                <c:pt idx="2022">
                  <c:v>23.477732749825904</c:v>
                </c:pt>
                <c:pt idx="2023">
                  <c:v>23.477732750004787</c:v>
                </c:pt>
                <c:pt idx="2024">
                  <c:v>23.477732749673727</c:v>
                </c:pt>
                <c:pt idx="2025">
                  <c:v>23.477732749776489</c:v>
                </c:pt>
                <c:pt idx="2026">
                  <c:v>23.477732748764286</c:v>
                </c:pt>
                <c:pt idx="2027">
                  <c:v>23.4777327496586</c:v>
                </c:pt>
                <c:pt idx="2028">
                  <c:v>23.477732750628789</c:v>
                </c:pt>
                <c:pt idx="2029">
                  <c:v>23.477732748733786</c:v>
                </c:pt>
                <c:pt idx="2030">
                  <c:v>23.477732749278086</c:v>
                </c:pt>
                <c:pt idx="2031">
                  <c:v>23.477732749258987</c:v>
                </c:pt>
                <c:pt idx="2032">
                  <c:v>23.477732749000289</c:v>
                </c:pt>
                <c:pt idx="2033">
                  <c:v>23.477732749289487</c:v>
                </c:pt>
                <c:pt idx="2034">
                  <c:v>23.477732748821438</c:v>
                </c:pt>
                <c:pt idx="2035">
                  <c:v>23.477732747752189</c:v>
                </c:pt>
                <c:pt idx="2036">
                  <c:v>23.477732747790238</c:v>
                </c:pt>
                <c:pt idx="2037">
                  <c:v>23.477732748973615</c:v>
                </c:pt>
                <c:pt idx="2038">
                  <c:v>23.477732749510189</c:v>
                </c:pt>
                <c:pt idx="2039">
                  <c:v>23.477732749023016</c:v>
                </c:pt>
                <c:pt idx="2040">
                  <c:v>23.477732748185904</c:v>
                </c:pt>
                <c:pt idx="2041">
                  <c:v>23.477732749019289</c:v>
                </c:pt>
                <c:pt idx="2042">
                  <c:v>23.477732749160015</c:v>
                </c:pt>
                <c:pt idx="2043">
                  <c:v>23.477732749304689</c:v>
                </c:pt>
                <c:pt idx="2044">
                  <c:v>23.477732748836686</c:v>
                </c:pt>
                <c:pt idx="2045">
                  <c:v>23.477732748501715</c:v>
                </c:pt>
                <c:pt idx="2046">
                  <c:v>23.477732747265115</c:v>
                </c:pt>
                <c:pt idx="2047">
                  <c:v>23.477732747885323</c:v>
                </c:pt>
                <c:pt idx="2048">
                  <c:v>23.477732748908931</c:v>
                </c:pt>
                <c:pt idx="2049">
                  <c:v>23.477732749407402</c:v>
                </c:pt>
                <c:pt idx="2050">
                  <c:v>23.477732748699687</c:v>
                </c:pt>
                <c:pt idx="2051">
                  <c:v>23.477732748992686</c:v>
                </c:pt>
                <c:pt idx="2052">
                  <c:v>23.477732748935523</c:v>
                </c:pt>
                <c:pt idx="2053">
                  <c:v>23.477732750229219</c:v>
                </c:pt>
                <c:pt idx="2054">
                  <c:v>23.477732749106789</c:v>
                </c:pt>
                <c:pt idx="2055">
                  <c:v>23.477732748703438</c:v>
                </c:pt>
                <c:pt idx="2056">
                  <c:v>23.477732749061108</c:v>
                </c:pt>
                <c:pt idx="2057">
                  <c:v>23.477732748269631</c:v>
                </c:pt>
                <c:pt idx="2058">
                  <c:v>23.477732747649487</c:v>
                </c:pt>
                <c:pt idx="2059">
                  <c:v>23.477732747912089</c:v>
                </c:pt>
                <c:pt idx="2060">
                  <c:v>23.477732748246886</c:v>
                </c:pt>
                <c:pt idx="2061">
                  <c:v>23.477732749213402</c:v>
                </c:pt>
                <c:pt idx="2062">
                  <c:v>23.477732747957642</c:v>
                </c:pt>
                <c:pt idx="2063">
                  <c:v>23.477732748132631</c:v>
                </c:pt>
                <c:pt idx="2064">
                  <c:v>23.477732746545904</c:v>
                </c:pt>
                <c:pt idx="2065">
                  <c:v>23.477732748855686</c:v>
                </c:pt>
                <c:pt idx="2066">
                  <c:v>23.477732748128808</c:v>
                </c:pt>
                <c:pt idx="2067">
                  <c:v>23.477732746945531</c:v>
                </c:pt>
                <c:pt idx="2068">
                  <c:v>23.477732748353304</c:v>
                </c:pt>
                <c:pt idx="2069">
                  <c:v>23.477732748124986</c:v>
                </c:pt>
                <c:pt idx="2070">
                  <c:v>23.477732748410499</c:v>
                </c:pt>
                <c:pt idx="2071">
                  <c:v>23.477732748985016</c:v>
                </c:pt>
                <c:pt idx="2072">
                  <c:v>23.47773274772927</c:v>
                </c:pt>
                <c:pt idx="2073">
                  <c:v>23.477732749677589</c:v>
                </c:pt>
                <c:pt idx="2074">
                  <c:v>23.47773274822022</c:v>
                </c:pt>
                <c:pt idx="2075">
                  <c:v>23.477732748364808</c:v>
                </c:pt>
                <c:pt idx="2076">
                  <c:v>23.477732748440989</c:v>
                </c:pt>
                <c:pt idx="2077">
                  <c:v>23.477732748315308</c:v>
                </c:pt>
                <c:pt idx="2078">
                  <c:v>23.477732748262039</c:v>
                </c:pt>
                <c:pt idx="2079">
                  <c:v>23.477732748273489</c:v>
                </c:pt>
                <c:pt idx="2080">
                  <c:v>23.477732748703438</c:v>
                </c:pt>
                <c:pt idx="2081">
                  <c:v>23.477732746903619</c:v>
                </c:pt>
                <c:pt idx="2082">
                  <c:v>23.477732747984319</c:v>
                </c:pt>
                <c:pt idx="2083">
                  <c:v>23.477732748684499</c:v>
                </c:pt>
                <c:pt idx="2084">
                  <c:v>23.477732748193542</c:v>
                </c:pt>
                <c:pt idx="2085">
                  <c:v>23.47773274974222</c:v>
                </c:pt>
                <c:pt idx="2086">
                  <c:v>23.477732747649487</c:v>
                </c:pt>
                <c:pt idx="2087">
                  <c:v>23.4777327480186</c:v>
                </c:pt>
                <c:pt idx="2088">
                  <c:v>23.477732748848087</c:v>
                </c:pt>
                <c:pt idx="2089">
                  <c:v>23.477732747478289</c:v>
                </c:pt>
                <c:pt idx="2090">
                  <c:v>23.477732748543623</c:v>
                </c:pt>
                <c:pt idx="2091">
                  <c:v>23.477732748619786</c:v>
                </c:pt>
                <c:pt idx="2092">
                  <c:v>23.477732747196686</c:v>
                </c:pt>
                <c:pt idx="2093">
                  <c:v>23.477732747930997</c:v>
                </c:pt>
                <c:pt idx="2094">
                  <c:v>23.477732747162431</c:v>
                </c:pt>
                <c:pt idx="2095">
                  <c:v>23.477732747691402</c:v>
                </c:pt>
                <c:pt idx="2096">
                  <c:v>23.477732747683742</c:v>
                </c:pt>
                <c:pt idx="2097">
                  <c:v>23.477732748368627</c:v>
                </c:pt>
                <c:pt idx="2098">
                  <c:v>23.477732748071816</c:v>
                </c:pt>
                <c:pt idx="2099">
                  <c:v>23.4777327486084</c:v>
                </c:pt>
                <c:pt idx="2100">
                  <c:v>23.477732748517031</c:v>
                </c:pt>
                <c:pt idx="2101">
                  <c:v>23.477732748733786</c:v>
                </c:pt>
                <c:pt idx="2102">
                  <c:v>23.477732748825197</c:v>
                </c:pt>
                <c:pt idx="2103">
                  <c:v>23.477732748562623</c:v>
                </c:pt>
                <c:pt idx="2104">
                  <c:v>23.477732749483486</c:v>
                </c:pt>
                <c:pt idx="2105">
                  <c:v>23.477732747584742</c:v>
                </c:pt>
                <c:pt idx="2106">
                  <c:v>23.477732749095402</c:v>
                </c:pt>
                <c:pt idx="2107">
                  <c:v>23.477732747721685</c:v>
                </c:pt>
                <c:pt idx="2108">
                  <c:v>23.477732747558189</c:v>
                </c:pt>
                <c:pt idx="2109">
                  <c:v>23.477732747326019</c:v>
                </c:pt>
                <c:pt idx="2110">
                  <c:v>23.477732748574024</c:v>
                </c:pt>
                <c:pt idx="2111">
                  <c:v>23.477732747124286</c:v>
                </c:pt>
                <c:pt idx="2112">
                  <c:v>23.477732748532215</c:v>
                </c:pt>
                <c:pt idx="2113">
                  <c:v>23.477732748258287</c:v>
                </c:pt>
                <c:pt idx="2114">
                  <c:v>23.477732748509304</c:v>
                </c:pt>
                <c:pt idx="2115">
                  <c:v>23.477732748269631</c:v>
                </c:pt>
                <c:pt idx="2116">
                  <c:v>23.477732747930997</c:v>
                </c:pt>
                <c:pt idx="2117">
                  <c:v>23.477732748231624</c:v>
                </c:pt>
                <c:pt idx="2118">
                  <c:v>23.477732748414287</c:v>
                </c:pt>
                <c:pt idx="2119">
                  <c:v>23.477732748360886</c:v>
                </c:pt>
                <c:pt idx="2120">
                  <c:v>23.477732747672238</c:v>
                </c:pt>
                <c:pt idx="2121">
                  <c:v>23.477732747733086</c:v>
                </c:pt>
                <c:pt idx="2122">
                  <c:v>23.477732748208787</c:v>
                </c:pt>
                <c:pt idx="2123">
                  <c:v>23.477732747409789</c:v>
                </c:pt>
                <c:pt idx="2124">
                  <c:v>23.477732748661523</c:v>
                </c:pt>
                <c:pt idx="2125">
                  <c:v>23.477732748292599</c:v>
                </c:pt>
                <c:pt idx="2126">
                  <c:v>23.477732748916587</c:v>
                </c:pt>
                <c:pt idx="2127">
                  <c:v>23.477732749388402</c:v>
                </c:pt>
                <c:pt idx="2128">
                  <c:v>23.477732748094699</c:v>
                </c:pt>
                <c:pt idx="2129">
                  <c:v>23.477732746789531</c:v>
                </c:pt>
                <c:pt idx="2130">
                  <c:v>23.477732747059687</c:v>
                </c:pt>
                <c:pt idx="2131">
                  <c:v>23.47773274838762</c:v>
                </c:pt>
                <c:pt idx="2132">
                  <c:v>23.477732747215686</c:v>
                </c:pt>
                <c:pt idx="2133">
                  <c:v>23.477732747645689</c:v>
                </c:pt>
                <c:pt idx="2134">
                  <c:v>23.477732747778823</c:v>
                </c:pt>
                <c:pt idx="2135">
                  <c:v>23.477732748353304</c:v>
                </c:pt>
                <c:pt idx="2136">
                  <c:v>23.477732749095402</c:v>
                </c:pt>
                <c:pt idx="2137">
                  <c:v>23.477732748555031</c:v>
                </c:pt>
                <c:pt idx="2138">
                  <c:v>23.4777327482545</c:v>
                </c:pt>
                <c:pt idx="2139">
                  <c:v>23.477732748722438</c:v>
                </c:pt>
                <c:pt idx="2140">
                  <c:v>23.477732748182131</c:v>
                </c:pt>
                <c:pt idx="2141">
                  <c:v>23.477732747147115</c:v>
                </c:pt>
                <c:pt idx="2142">
                  <c:v>23.477732748604588</c:v>
                </c:pt>
                <c:pt idx="2143">
                  <c:v>23.477732747577097</c:v>
                </c:pt>
                <c:pt idx="2144">
                  <c:v>23.477732748954587</c:v>
                </c:pt>
                <c:pt idx="2145">
                  <c:v>23.47773274757327</c:v>
                </c:pt>
                <c:pt idx="2146">
                  <c:v>23.477732747417402</c:v>
                </c:pt>
                <c:pt idx="2147">
                  <c:v>23.477732748612187</c:v>
                </c:pt>
                <c:pt idx="2148">
                  <c:v>23.477732748505524</c:v>
                </c:pt>
                <c:pt idx="2149">
                  <c:v>23.477732748920285</c:v>
                </c:pt>
                <c:pt idx="2150">
                  <c:v>23.477732746633539</c:v>
                </c:pt>
                <c:pt idx="2151">
                  <c:v>23.477732746987293</c:v>
                </c:pt>
                <c:pt idx="2152">
                  <c:v>23.477732748231624</c:v>
                </c:pt>
                <c:pt idx="2153">
                  <c:v>23.477732748349538</c:v>
                </c:pt>
                <c:pt idx="2154">
                  <c:v>23.477732747421097</c:v>
                </c:pt>
                <c:pt idx="2155">
                  <c:v>23.47773274859312</c:v>
                </c:pt>
                <c:pt idx="2156">
                  <c:v>23.477732747501015</c:v>
                </c:pt>
                <c:pt idx="2157">
                  <c:v>23.477732748029904</c:v>
                </c:pt>
                <c:pt idx="2158">
                  <c:v>23.47773274707102</c:v>
                </c:pt>
                <c:pt idx="2159">
                  <c:v>23.477732747333608</c:v>
                </c:pt>
                <c:pt idx="2160">
                  <c:v>23.477732747892986</c:v>
                </c:pt>
                <c:pt idx="2161">
                  <c:v>23.477732749057338</c:v>
                </c:pt>
                <c:pt idx="2162">
                  <c:v>23.477732746956939</c:v>
                </c:pt>
                <c:pt idx="2163">
                  <c:v>23.477732747881589</c:v>
                </c:pt>
                <c:pt idx="2164">
                  <c:v>23.477732747950089</c:v>
                </c:pt>
                <c:pt idx="2165">
                  <c:v>23.477732747421097</c:v>
                </c:pt>
                <c:pt idx="2166">
                  <c:v>23.477732747866323</c:v>
                </c:pt>
                <c:pt idx="2167">
                  <c:v>23.477732747733086</c:v>
                </c:pt>
                <c:pt idx="2168">
                  <c:v>23.477732748741523</c:v>
                </c:pt>
                <c:pt idx="2169">
                  <c:v>23.477732747968989</c:v>
                </c:pt>
                <c:pt idx="2170">
                  <c:v>23.477732747965177</c:v>
                </c:pt>
                <c:pt idx="2171">
                  <c:v>23.477732748262039</c:v>
                </c:pt>
                <c:pt idx="2172">
                  <c:v>23.477732749825904</c:v>
                </c:pt>
                <c:pt idx="2173">
                  <c:v>23.477732747150924</c:v>
                </c:pt>
                <c:pt idx="2174">
                  <c:v>23.47773274803372</c:v>
                </c:pt>
                <c:pt idx="2175">
                  <c:v>23.477732747333608</c:v>
                </c:pt>
                <c:pt idx="2176">
                  <c:v>23.477732748357123</c:v>
                </c:pt>
                <c:pt idx="2177">
                  <c:v>23.477732747702742</c:v>
                </c:pt>
                <c:pt idx="2178">
                  <c:v>23.477732747364016</c:v>
                </c:pt>
                <c:pt idx="2179">
                  <c:v>23.477732747668487</c:v>
                </c:pt>
                <c:pt idx="2180">
                  <c:v>23.477732747227019</c:v>
                </c:pt>
                <c:pt idx="2181">
                  <c:v>23.477732747607689</c:v>
                </c:pt>
                <c:pt idx="2182">
                  <c:v>23.477732747493487</c:v>
                </c:pt>
                <c:pt idx="2183">
                  <c:v>23.477732747527597</c:v>
                </c:pt>
                <c:pt idx="2184">
                  <c:v>23.477732747280339</c:v>
                </c:pt>
                <c:pt idx="2185">
                  <c:v>23.477732748265815</c:v>
                </c:pt>
                <c:pt idx="2186">
                  <c:v>23.477732747565685</c:v>
                </c:pt>
                <c:pt idx="2187">
                  <c:v>23.477732746766623</c:v>
                </c:pt>
                <c:pt idx="2188">
                  <c:v>23.4777327482545</c:v>
                </c:pt>
                <c:pt idx="2189">
                  <c:v>23.477732748140312</c:v>
                </c:pt>
                <c:pt idx="2190">
                  <c:v>23.477732746591624</c:v>
                </c:pt>
                <c:pt idx="2191">
                  <c:v>23.477732747348838</c:v>
                </c:pt>
                <c:pt idx="2192">
                  <c:v>23.477732748022316</c:v>
                </c:pt>
                <c:pt idx="2193">
                  <c:v>23.47773274766082</c:v>
                </c:pt>
                <c:pt idx="2194">
                  <c:v>23.477732748341893</c:v>
                </c:pt>
                <c:pt idx="2195">
                  <c:v>23.477732747162431</c:v>
                </c:pt>
                <c:pt idx="2196">
                  <c:v>23.477732748048989</c:v>
                </c:pt>
                <c:pt idx="2197">
                  <c:v>23.477732748151723</c:v>
                </c:pt>
                <c:pt idx="2198">
                  <c:v>23.477732748524623</c:v>
                </c:pt>
                <c:pt idx="2199">
                  <c:v>23.477732748726204</c:v>
                </c:pt>
                <c:pt idx="2200">
                  <c:v>23.477732747470689</c:v>
                </c:pt>
                <c:pt idx="2201">
                  <c:v>23.47773274774832</c:v>
                </c:pt>
                <c:pt idx="2202">
                  <c:v>23.477732747873919</c:v>
                </c:pt>
                <c:pt idx="2203">
                  <c:v>23.477732746975885</c:v>
                </c:pt>
                <c:pt idx="2204">
                  <c:v>23.477732747356487</c:v>
                </c:pt>
                <c:pt idx="2205">
                  <c:v>23.477732747740731</c:v>
                </c:pt>
                <c:pt idx="2206">
                  <c:v>23.477732748684499</c:v>
                </c:pt>
                <c:pt idx="2207">
                  <c:v>23.477732747276587</c:v>
                </c:pt>
                <c:pt idx="2208">
                  <c:v>23.477732748383808</c:v>
                </c:pt>
                <c:pt idx="2209">
                  <c:v>23.47773274784732</c:v>
                </c:pt>
                <c:pt idx="2210">
                  <c:v>23.477732747714189</c:v>
                </c:pt>
                <c:pt idx="2211">
                  <c:v>23.477732747093931</c:v>
                </c:pt>
                <c:pt idx="2212">
                  <c:v>23.477732747782689</c:v>
                </c:pt>
                <c:pt idx="2213">
                  <c:v>23.477732747691402</c:v>
                </c:pt>
                <c:pt idx="2214">
                  <c:v>23.4777327484524</c:v>
                </c:pt>
                <c:pt idx="2215">
                  <c:v>23.477732746542131</c:v>
                </c:pt>
                <c:pt idx="2216">
                  <c:v>23.477732748246886</c:v>
                </c:pt>
                <c:pt idx="2217">
                  <c:v>23.477732747542923</c:v>
                </c:pt>
                <c:pt idx="2218">
                  <c:v>23.477732747953816</c:v>
                </c:pt>
                <c:pt idx="2219">
                  <c:v>23.477732748364808</c:v>
                </c:pt>
                <c:pt idx="2220">
                  <c:v>23.477732747364016</c:v>
                </c:pt>
                <c:pt idx="2221">
                  <c:v>23.477732747272789</c:v>
                </c:pt>
                <c:pt idx="2222">
                  <c:v>23.477732747961408</c:v>
                </c:pt>
                <c:pt idx="2223">
                  <c:v>23.477732746960715</c:v>
                </c:pt>
                <c:pt idx="2224">
                  <c:v>23.477732747580923</c:v>
                </c:pt>
                <c:pt idx="2225">
                  <c:v>23.477732747725504</c:v>
                </c:pt>
                <c:pt idx="2226">
                  <c:v>23.477732748201124</c:v>
                </c:pt>
                <c:pt idx="2227">
                  <c:v>23.477732747406002</c:v>
                </c:pt>
                <c:pt idx="2228">
                  <c:v>23.477732748954587</c:v>
                </c:pt>
                <c:pt idx="2229">
                  <c:v>23.47773274718902</c:v>
                </c:pt>
                <c:pt idx="2230">
                  <c:v>23.477732747968989</c:v>
                </c:pt>
                <c:pt idx="2231">
                  <c:v>23.477732746622038</c:v>
                </c:pt>
                <c:pt idx="2232">
                  <c:v>23.477732748193542</c:v>
                </c:pt>
                <c:pt idx="2233">
                  <c:v>23.477732748277219</c:v>
                </c:pt>
                <c:pt idx="2234">
                  <c:v>23.477732747950089</c:v>
                </c:pt>
                <c:pt idx="2235">
                  <c:v>23.47773274792717</c:v>
                </c:pt>
                <c:pt idx="2236">
                  <c:v>23.477732748642602</c:v>
                </c:pt>
                <c:pt idx="2237">
                  <c:v>23.477732747934819</c:v>
                </c:pt>
                <c:pt idx="2238">
                  <c:v>23.477732747794089</c:v>
                </c:pt>
                <c:pt idx="2239">
                  <c:v>23.477732747862589</c:v>
                </c:pt>
                <c:pt idx="2240">
                  <c:v>23.477732748132631</c:v>
                </c:pt>
                <c:pt idx="2241">
                  <c:v>23.477732748166897</c:v>
                </c:pt>
                <c:pt idx="2242">
                  <c:v>23.477732748174589</c:v>
                </c:pt>
                <c:pt idx="2243">
                  <c:v>23.477732748087089</c:v>
                </c:pt>
                <c:pt idx="2244">
                  <c:v>23.477732747474487</c:v>
                </c:pt>
                <c:pt idx="2245">
                  <c:v>23.477732748315308</c:v>
                </c:pt>
                <c:pt idx="2246">
                  <c:v>23.477732748943115</c:v>
                </c:pt>
                <c:pt idx="2247">
                  <c:v>23.477732748102223</c:v>
                </c:pt>
                <c:pt idx="2248">
                  <c:v>23.477732748068089</c:v>
                </c:pt>
                <c:pt idx="2249">
                  <c:v>23.477732747763586</c:v>
                </c:pt>
                <c:pt idx="2250">
                  <c:v>23.477732747474487</c:v>
                </c:pt>
                <c:pt idx="2251">
                  <c:v>23.477732747649487</c:v>
                </c:pt>
                <c:pt idx="2252">
                  <c:v>23.477732747634239</c:v>
                </c:pt>
                <c:pt idx="2253">
                  <c:v>23.477732748330538</c:v>
                </c:pt>
                <c:pt idx="2254">
                  <c:v>23.477732748676889</c:v>
                </c:pt>
                <c:pt idx="2255">
                  <c:v>23.477732747824486</c:v>
                </c:pt>
                <c:pt idx="2256">
                  <c:v>23.477732748726204</c:v>
                </c:pt>
                <c:pt idx="2257">
                  <c:v>23.477732748669215</c:v>
                </c:pt>
                <c:pt idx="2258">
                  <c:v>23.47773274898119</c:v>
                </c:pt>
                <c:pt idx="2259">
                  <c:v>23.477732747451586</c:v>
                </c:pt>
                <c:pt idx="2260">
                  <c:v>23.477732748010986</c:v>
                </c:pt>
                <c:pt idx="2261">
                  <c:v>23.477732747561863</c:v>
                </c:pt>
                <c:pt idx="2262">
                  <c:v>23.477732748497989</c:v>
                </c:pt>
                <c:pt idx="2263">
                  <c:v>23.477732747192842</c:v>
                </c:pt>
                <c:pt idx="2264">
                  <c:v>23.477732748208787</c:v>
                </c:pt>
                <c:pt idx="2265">
                  <c:v>23.477732747489689</c:v>
                </c:pt>
                <c:pt idx="2266">
                  <c:v>23.477732748688286</c:v>
                </c:pt>
                <c:pt idx="2267">
                  <c:v>23.477732748144131</c:v>
                </c:pt>
                <c:pt idx="2268">
                  <c:v>23.477732748258287</c:v>
                </c:pt>
                <c:pt idx="2269">
                  <c:v>23.477732747912089</c:v>
                </c:pt>
                <c:pt idx="2270">
                  <c:v>23.477732747215686</c:v>
                </c:pt>
                <c:pt idx="2271">
                  <c:v>23.477732747337427</c:v>
                </c:pt>
                <c:pt idx="2272">
                  <c:v>23.477732747139523</c:v>
                </c:pt>
                <c:pt idx="2273">
                  <c:v>23.4777327486464</c:v>
                </c:pt>
                <c:pt idx="2274">
                  <c:v>23.477732748087089</c:v>
                </c:pt>
                <c:pt idx="2275">
                  <c:v>23.477732748136589</c:v>
                </c:pt>
                <c:pt idx="2276">
                  <c:v>23.477732748692087</c:v>
                </c:pt>
                <c:pt idx="2277">
                  <c:v>23.477732747059687</c:v>
                </c:pt>
                <c:pt idx="2278">
                  <c:v>23.477732746625904</c:v>
                </c:pt>
                <c:pt idx="2279">
                  <c:v>23.477732748501715</c:v>
                </c:pt>
                <c:pt idx="2280">
                  <c:v>23.477732747733086</c:v>
                </c:pt>
                <c:pt idx="2281">
                  <c:v>23.477732747162431</c:v>
                </c:pt>
                <c:pt idx="2282">
                  <c:v>23.477732747124286</c:v>
                </c:pt>
                <c:pt idx="2283">
                  <c:v>23.477732747276587</c:v>
                </c:pt>
                <c:pt idx="2284">
                  <c:v>23.477732746880889</c:v>
                </c:pt>
                <c:pt idx="2285">
                  <c:v>23.477732748037589</c:v>
                </c:pt>
                <c:pt idx="2286">
                  <c:v>23.477732747889142</c:v>
                </c:pt>
                <c:pt idx="2287">
                  <c:v>23.477732748718687</c:v>
                </c:pt>
                <c:pt idx="2288">
                  <c:v>23.477732747930997</c:v>
                </c:pt>
                <c:pt idx="2289">
                  <c:v>23.477732747295587</c:v>
                </c:pt>
                <c:pt idx="2290">
                  <c:v>23.477732748281039</c:v>
                </c:pt>
                <c:pt idx="2291">
                  <c:v>23.477732747934819</c:v>
                </c:pt>
                <c:pt idx="2292">
                  <c:v>23.477732748399031</c:v>
                </c:pt>
                <c:pt idx="2293">
                  <c:v>23.477732747687586</c:v>
                </c:pt>
                <c:pt idx="2294">
                  <c:v>23.477732749072587</c:v>
                </c:pt>
                <c:pt idx="2295">
                  <c:v>23.477732747466831</c:v>
                </c:pt>
                <c:pt idx="2296">
                  <c:v>23.47773274737542</c:v>
                </c:pt>
                <c:pt idx="2297">
                  <c:v>23.477732747261285</c:v>
                </c:pt>
                <c:pt idx="2298">
                  <c:v>23.477732747797823</c:v>
                </c:pt>
                <c:pt idx="2299">
                  <c:v>23.477732748954587</c:v>
                </c:pt>
                <c:pt idx="2300">
                  <c:v>23.477732747421097</c:v>
                </c:pt>
                <c:pt idx="2301">
                  <c:v>23.477732747318502</c:v>
                </c:pt>
                <c:pt idx="2302">
                  <c:v>23.477732748391489</c:v>
                </c:pt>
                <c:pt idx="2303">
                  <c:v>23.477732748322889</c:v>
                </c:pt>
                <c:pt idx="2304">
                  <c:v>23.477732748383808</c:v>
                </c:pt>
                <c:pt idx="2305">
                  <c:v>23.477732749190487</c:v>
                </c:pt>
                <c:pt idx="2306">
                  <c:v>23.477732747664689</c:v>
                </c:pt>
                <c:pt idx="2307">
                  <c:v>23.477732747908224</c:v>
                </c:pt>
                <c:pt idx="2308">
                  <c:v>23.477732747295587</c:v>
                </c:pt>
                <c:pt idx="2309">
                  <c:v>23.477732747896802</c:v>
                </c:pt>
                <c:pt idx="2310">
                  <c:v>23.477732748224089</c:v>
                </c:pt>
                <c:pt idx="2311">
                  <c:v>23.477732747508689</c:v>
                </c:pt>
                <c:pt idx="2312">
                  <c:v>23.477732746705808</c:v>
                </c:pt>
                <c:pt idx="2313">
                  <c:v>23.477732748311539</c:v>
                </c:pt>
                <c:pt idx="2314">
                  <c:v>23.477732749175185</c:v>
                </c:pt>
                <c:pt idx="2315">
                  <c:v>23.477732747763586</c:v>
                </c:pt>
                <c:pt idx="2316">
                  <c:v>23.477732746013231</c:v>
                </c:pt>
                <c:pt idx="2317">
                  <c:v>23.477732748634942</c:v>
                </c:pt>
                <c:pt idx="2318">
                  <c:v>23.477732748688286</c:v>
                </c:pt>
                <c:pt idx="2319">
                  <c:v>23.477732747991915</c:v>
                </c:pt>
                <c:pt idx="2320">
                  <c:v>23.477732748338124</c:v>
                </c:pt>
                <c:pt idx="2321">
                  <c:v>23.477732748532215</c:v>
                </c:pt>
                <c:pt idx="2322">
                  <c:v>23.477732747672238</c:v>
                </c:pt>
                <c:pt idx="2323">
                  <c:v>23.477732749061108</c:v>
                </c:pt>
                <c:pt idx="2324">
                  <c:v>23.47773274707102</c:v>
                </c:pt>
                <c:pt idx="2325">
                  <c:v>23.477732747805486</c:v>
                </c:pt>
                <c:pt idx="2326">
                  <c:v>23.477732749015502</c:v>
                </c:pt>
                <c:pt idx="2327">
                  <c:v>23.477732748262039</c:v>
                </c:pt>
                <c:pt idx="2328">
                  <c:v>23.477732748068089</c:v>
                </c:pt>
                <c:pt idx="2329">
                  <c:v>23.477732747154889</c:v>
                </c:pt>
                <c:pt idx="2330">
                  <c:v>23.477732749095402</c:v>
                </c:pt>
                <c:pt idx="2331">
                  <c:v>23.477732747866323</c:v>
                </c:pt>
                <c:pt idx="2332">
                  <c:v>23.477732748060486</c:v>
                </c:pt>
                <c:pt idx="2333">
                  <c:v>23.477732747942486</c:v>
                </c:pt>
                <c:pt idx="2334">
                  <c:v>23.477732747957642</c:v>
                </c:pt>
                <c:pt idx="2335">
                  <c:v>23.477732747995727</c:v>
                </c:pt>
                <c:pt idx="2336">
                  <c:v>23.4777327484904</c:v>
                </c:pt>
                <c:pt idx="2337">
                  <c:v>23.477732748189723</c:v>
                </c:pt>
                <c:pt idx="2338">
                  <c:v>23.477732747451586</c:v>
                </c:pt>
                <c:pt idx="2339">
                  <c:v>23.477732747938639</c:v>
                </c:pt>
                <c:pt idx="2340">
                  <c:v>23.477732747980486</c:v>
                </c:pt>
                <c:pt idx="2341">
                  <c:v>23.477732748064224</c:v>
                </c:pt>
                <c:pt idx="2342">
                  <c:v>23.477732748840502</c:v>
                </c:pt>
                <c:pt idx="2343">
                  <c:v>23.477732749494887</c:v>
                </c:pt>
                <c:pt idx="2344">
                  <c:v>23.477732748265815</c:v>
                </c:pt>
                <c:pt idx="2345">
                  <c:v>23.477732748962108</c:v>
                </c:pt>
                <c:pt idx="2346">
                  <c:v>23.477732747858788</c:v>
                </c:pt>
                <c:pt idx="2347">
                  <c:v>23.477732748307716</c:v>
                </c:pt>
                <c:pt idx="2348">
                  <c:v>23.477732747980486</c:v>
                </c:pt>
                <c:pt idx="2349">
                  <c:v>23.477732748159315</c:v>
                </c:pt>
                <c:pt idx="2350">
                  <c:v>23.477732748330538</c:v>
                </c:pt>
                <c:pt idx="2351">
                  <c:v>23.477732748878488</c:v>
                </c:pt>
                <c:pt idx="2352">
                  <c:v>23.477732747599919</c:v>
                </c:pt>
                <c:pt idx="2353">
                  <c:v>23.477732747835915</c:v>
                </c:pt>
                <c:pt idx="2354">
                  <c:v>23.477732748319124</c:v>
                </c:pt>
                <c:pt idx="2355">
                  <c:v>23.477732747790238</c:v>
                </c:pt>
                <c:pt idx="2356">
                  <c:v>23.477732749628089</c:v>
                </c:pt>
                <c:pt idx="2357">
                  <c:v>23.477732748418099</c:v>
                </c:pt>
                <c:pt idx="2358">
                  <c:v>23.477732748905115</c:v>
                </c:pt>
                <c:pt idx="2359">
                  <c:v>23.477732747797823</c:v>
                </c:pt>
                <c:pt idx="2360">
                  <c:v>23.477732748467531</c:v>
                </c:pt>
                <c:pt idx="2361">
                  <c:v>23.477732748524623</c:v>
                </c:pt>
                <c:pt idx="2362">
                  <c:v>23.477732748174589</c:v>
                </c:pt>
                <c:pt idx="2363">
                  <c:v>23.47773274775982</c:v>
                </c:pt>
                <c:pt idx="2364">
                  <c:v>23.477732748037589</c:v>
                </c:pt>
                <c:pt idx="2365">
                  <c:v>23.47773274877952</c:v>
                </c:pt>
                <c:pt idx="2366">
                  <c:v>23.477732747999589</c:v>
                </c:pt>
                <c:pt idx="2367">
                  <c:v>23.477732747968989</c:v>
                </c:pt>
                <c:pt idx="2368">
                  <c:v>23.477732747246186</c:v>
                </c:pt>
                <c:pt idx="2369">
                  <c:v>23.477732747329785</c:v>
                </c:pt>
                <c:pt idx="2370">
                  <c:v>23.477732749346487</c:v>
                </c:pt>
                <c:pt idx="2371">
                  <c:v>23.47773274766082</c:v>
                </c:pt>
                <c:pt idx="2372">
                  <c:v>23.477732747676086</c:v>
                </c:pt>
                <c:pt idx="2373">
                  <c:v>23.47773274775982</c:v>
                </c:pt>
                <c:pt idx="2374">
                  <c:v>23.477732747455331</c:v>
                </c:pt>
                <c:pt idx="2375">
                  <c:v>23.477732748262039</c:v>
                </c:pt>
                <c:pt idx="2376">
                  <c:v>23.477732749190487</c:v>
                </c:pt>
                <c:pt idx="2377">
                  <c:v>23.477732746466089</c:v>
                </c:pt>
                <c:pt idx="2378">
                  <c:v>23.477732747569515</c:v>
                </c:pt>
                <c:pt idx="2379">
                  <c:v>23.477732748178315</c:v>
                </c:pt>
                <c:pt idx="2380">
                  <c:v>23.477732747889142</c:v>
                </c:pt>
                <c:pt idx="2381">
                  <c:v>23.477732749038289</c:v>
                </c:pt>
                <c:pt idx="2382">
                  <c:v>23.477732749198189</c:v>
                </c:pt>
                <c:pt idx="2383">
                  <c:v>23.477732747668487</c:v>
                </c:pt>
                <c:pt idx="2384">
                  <c:v>23.477732747805486</c:v>
                </c:pt>
                <c:pt idx="2385">
                  <c:v>23.477732747828224</c:v>
                </c:pt>
                <c:pt idx="2386">
                  <c:v>23.477732747744589</c:v>
                </c:pt>
                <c:pt idx="2387">
                  <c:v>23.477732747561863</c:v>
                </c:pt>
                <c:pt idx="2388">
                  <c:v>23.477732748048989</c:v>
                </c:pt>
                <c:pt idx="2389">
                  <c:v>23.477732747790238</c:v>
                </c:pt>
                <c:pt idx="2390">
                  <c:v>23.477732746884687</c:v>
                </c:pt>
                <c:pt idx="2391">
                  <c:v>23.477732747523778</c:v>
                </c:pt>
                <c:pt idx="2392">
                  <c:v>23.477732747995727</c:v>
                </c:pt>
                <c:pt idx="2393">
                  <c:v>23.477732747957642</c:v>
                </c:pt>
                <c:pt idx="2394">
                  <c:v>23.477732748064224</c:v>
                </c:pt>
                <c:pt idx="2395">
                  <c:v>23.477732747873919</c:v>
                </c:pt>
                <c:pt idx="2396">
                  <c:v>23.477732747082587</c:v>
                </c:pt>
                <c:pt idx="2397">
                  <c:v>23.477732747501015</c:v>
                </c:pt>
                <c:pt idx="2398">
                  <c:v>23.477732748414287</c:v>
                </c:pt>
                <c:pt idx="2399">
                  <c:v>23.477732748680687</c:v>
                </c:pt>
                <c:pt idx="2400">
                  <c:v>23.477732748117489</c:v>
                </c:pt>
                <c:pt idx="2401">
                  <c:v>23.477732747371604</c:v>
                </c:pt>
                <c:pt idx="2402">
                  <c:v>23.477732748528489</c:v>
                </c:pt>
                <c:pt idx="2403">
                  <c:v>23.477732747881589</c:v>
                </c:pt>
                <c:pt idx="2404">
                  <c:v>23.477732747371604</c:v>
                </c:pt>
                <c:pt idx="2405">
                  <c:v>23.477732747721685</c:v>
                </c:pt>
                <c:pt idx="2406">
                  <c:v>23.4777327482545</c:v>
                </c:pt>
                <c:pt idx="2407">
                  <c:v>23.477732748155589</c:v>
                </c:pt>
                <c:pt idx="2408">
                  <c:v>23.477732746435631</c:v>
                </c:pt>
                <c:pt idx="2409">
                  <c:v>23.477732748132631</c:v>
                </c:pt>
                <c:pt idx="2410">
                  <c:v>23.477732748931697</c:v>
                </c:pt>
                <c:pt idx="2411">
                  <c:v>23.477732747592402</c:v>
                </c:pt>
                <c:pt idx="2412">
                  <c:v>23.477732747744589</c:v>
                </c:pt>
                <c:pt idx="2413">
                  <c:v>23.477732747645689</c:v>
                </c:pt>
                <c:pt idx="2414">
                  <c:v>23.477732748010986</c:v>
                </c:pt>
                <c:pt idx="2415">
                  <c:v>23.477732747866323</c:v>
                </c:pt>
                <c:pt idx="2416">
                  <c:v>23.477732747683742</c:v>
                </c:pt>
                <c:pt idx="2417">
                  <c:v>23.477732747577097</c:v>
                </c:pt>
                <c:pt idx="2418">
                  <c:v>23.477732748946924</c:v>
                </c:pt>
                <c:pt idx="2419">
                  <c:v>23.477732749007842</c:v>
                </c:pt>
                <c:pt idx="2420">
                  <c:v>23.477732746549815</c:v>
                </c:pt>
                <c:pt idx="2421">
                  <c:v>23.477732747364016</c:v>
                </c:pt>
                <c:pt idx="2422">
                  <c:v>23.477732748383808</c:v>
                </c:pt>
                <c:pt idx="2423">
                  <c:v>23.47773274803372</c:v>
                </c:pt>
                <c:pt idx="2424">
                  <c:v>23.477732747828224</c:v>
                </c:pt>
                <c:pt idx="2425">
                  <c:v>23.477732747402186</c:v>
                </c:pt>
                <c:pt idx="2426">
                  <c:v>23.477732748482786</c:v>
                </c:pt>
                <c:pt idx="2427">
                  <c:v>23.477732748574024</c:v>
                </c:pt>
                <c:pt idx="2428">
                  <c:v>23.477732747698987</c:v>
                </c:pt>
                <c:pt idx="2429">
                  <c:v>23.477732747714189</c:v>
                </c:pt>
                <c:pt idx="2430">
                  <c:v>23.477732749144831</c:v>
                </c:pt>
                <c:pt idx="2431">
                  <c:v>23.477732747653238</c:v>
                </c:pt>
                <c:pt idx="2432">
                  <c:v>23.477732747569515</c:v>
                </c:pt>
                <c:pt idx="2433">
                  <c:v>23.47773274908392</c:v>
                </c:pt>
                <c:pt idx="2434">
                  <c:v>23.477732748863197</c:v>
                </c:pt>
                <c:pt idx="2435">
                  <c:v>23.477732747059687</c:v>
                </c:pt>
                <c:pt idx="2436">
                  <c:v>23.477732747006499</c:v>
                </c:pt>
                <c:pt idx="2437">
                  <c:v>23.477732748665286</c:v>
                </c:pt>
                <c:pt idx="2438">
                  <c:v>23.477732748421797</c:v>
                </c:pt>
                <c:pt idx="2439">
                  <c:v>23.477732748916587</c:v>
                </c:pt>
                <c:pt idx="2440">
                  <c:v>23.477732748536031</c:v>
                </c:pt>
                <c:pt idx="2441">
                  <c:v>23.477732747280339</c:v>
                </c:pt>
                <c:pt idx="2442">
                  <c:v>23.477732748589215</c:v>
                </c:pt>
                <c:pt idx="2443">
                  <c:v>23.477732749091587</c:v>
                </c:pt>
                <c:pt idx="2444">
                  <c:v>23.477732747592402</c:v>
                </c:pt>
                <c:pt idx="2445">
                  <c:v>23.477732748657786</c:v>
                </c:pt>
                <c:pt idx="2446">
                  <c:v>23.477732747805486</c:v>
                </c:pt>
                <c:pt idx="2447">
                  <c:v>23.477732747417402</c:v>
                </c:pt>
                <c:pt idx="2448">
                  <c:v>23.477732748292599</c:v>
                </c:pt>
                <c:pt idx="2449">
                  <c:v>23.477732748399031</c:v>
                </c:pt>
                <c:pt idx="2450">
                  <c:v>23.477732747873919</c:v>
                </c:pt>
                <c:pt idx="2451">
                  <c:v>23.477732748201124</c:v>
                </c:pt>
                <c:pt idx="2452">
                  <c:v>23.477732747957642</c:v>
                </c:pt>
                <c:pt idx="2453">
                  <c:v>23.4777327482545</c:v>
                </c:pt>
                <c:pt idx="2454">
                  <c:v>23.477732748292599</c:v>
                </c:pt>
                <c:pt idx="2455">
                  <c:v>23.477732748284886</c:v>
                </c:pt>
                <c:pt idx="2456">
                  <c:v>23.477732747485838</c:v>
                </c:pt>
                <c:pt idx="2457">
                  <c:v>23.477732748193542</c:v>
                </c:pt>
                <c:pt idx="2458">
                  <c:v>23.477732747988139</c:v>
                </c:pt>
                <c:pt idx="2459">
                  <c:v>23.477732747135697</c:v>
                </c:pt>
                <c:pt idx="2460">
                  <c:v>23.477732747638086</c:v>
                </c:pt>
                <c:pt idx="2461">
                  <c:v>23.477732747280339</c:v>
                </c:pt>
                <c:pt idx="2462">
                  <c:v>23.477732747965177</c:v>
                </c:pt>
                <c:pt idx="2463">
                  <c:v>23.477732748056603</c:v>
                </c:pt>
                <c:pt idx="2464">
                  <c:v>23.477732747501015</c:v>
                </c:pt>
                <c:pt idx="2465">
                  <c:v>23.477732748399031</c:v>
                </c:pt>
                <c:pt idx="2466">
                  <c:v>23.477732748908931</c:v>
                </c:pt>
                <c:pt idx="2467">
                  <c:v>23.477732747630487</c:v>
                </c:pt>
                <c:pt idx="2468">
                  <c:v>23.477732748041312</c:v>
                </c:pt>
                <c:pt idx="2469">
                  <c:v>23.477732747919642</c:v>
                </c:pt>
                <c:pt idx="2470">
                  <c:v>23.477732747775004</c:v>
                </c:pt>
                <c:pt idx="2471">
                  <c:v>23.477732749342689</c:v>
                </c:pt>
                <c:pt idx="2472">
                  <c:v>23.477732746717212</c:v>
                </c:pt>
                <c:pt idx="2473">
                  <c:v>23.477732747599919</c:v>
                </c:pt>
                <c:pt idx="2474">
                  <c:v>23.477732748551219</c:v>
                </c:pt>
                <c:pt idx="2475">
                  <c:v>23.477732747424923</c:v>
                </c:pt>
                <c:pt idx="2476">
                  <c:v>23.477732746877024</c:v>
                </c:pt>
                <c:pt idx="2477">
                  <c:v>23.477732747280339</c:v>
                </c:pt>
                <c:pt idx="2478">
                  <c:v>23.477732747972816</c:v>
                </c:pt>
                <c:pt idx="2479">
                  <c:v>23.477732748695889</c:v>
                </c:pt>
                <c:pt idx="2480">
                  <c:v>23.477732748399031</c:v>
                </c:pt>
                <c:pt idx="2481">
                  <c:v>23.477732748322889</c:v>
                </c:pt>
                <c:pt idx="2482">
                  <c:v>23.477732746975885</c:v>
                </c:pt>
                <c:pt idx="2483">
                  <c:v>23.477732747843589</c:v>
                </c:pt>
                <c:pt idx="2484">
                  <c:v>23.477732748543623</c:v>
                </c:pt>
                <c:pt idx="2485">
                  <c:v>23.477732746580223</c:v>
                </c:pt>
                <c:pt idx="2486">
                  <c:v>23.477732747873919</c:v>
                </c:pt>
                <c:pt idx="2487">
                  <c:v>23.477732746633539</c:v>
                </c:pt>
                <c:pt idx="2488">
                  <c:v>23.477732748695889</c:v>
                </c:pt>
                <c:pt idx="2489">
                  <c:v>23.477732748117489</c:v>
                </c:pt>
                <c:pt idx="2490">
                  <c:v>23.477732747851189</c:v>
                </c:pt>
                <c:pt idx="2491">
                  <c:v>23.477732748444787</c:v>
                </c:pt>
                <c:pt idx="2492">
                  <c:v>23.477732747744589</c:v>
                </c:pt>
                <c:pt idx="2493">
                  <c:v>23.477732747630487</c:v>
                </c:pt>
                <c:pt idx="2494">
                  <c:v>23.477732748703438</c:v>
                </c:pt>
                <c:pt idx="2495">
                  <c:v>23.4777327484524</c:v>
                </c:pt>
                <c:pt idx="2496">
                  <c:v>23.477732746800989</c:v>
                </c:pt>
                <c:pt idx="2497">
                  <c:v>23.477732747744589</c:v>
                </c:pt>
                <c:pt idx="2498">
                  <c:v>23.477732748969785</c:v>
                </c:pt>
                <c:pt idx="2499">
                  <c:v>23.47773274644322</c:v>
                </c:pt>
                <c:pt idx="2500">
                  <c:v>23.477732748924119</c:v>
                </c:pt>
                <c:pt idx="2501">
                  <c:v>23.477732748764286</c:v>
                </c:pt>
                <c:pt idx="2502">
                  <c:v>23.477732748604588</c:v>
                </c:pt>
                <c:pt idx="2503">
                  <c:v>23.477732747508689</c:v>
                </c:pt>
                <c:pt idx="2504">
                  <c:v>23.477732747424923</c:v>
                </c:pt>
                <c:pt idx="2505">
                  <c:v>23.477732746572631</c:v>
                </c:pt>
                <c:pt idx="2506">
                  <c:v>23.477732746854286</c:v>
                </c:pt>
                <c:pt idx="2507">
                  <c:v>23.477732747866323</c:v>
                </c:pt>
                <c:pt idx="2508">
                  <c:v>23.477732747493487</c:v>
                </c:pt>
                <c:pt idx="2509">
                  <c:v>23.477732747615239</c:v>
                </c:pt>
                <c:pt idx="2510">
                  <c:v>23.477732748406687</c:v>
                </c:pt>
                <c:pt idx="2511">
                  <c:v>23.477732747128115</c:v>
                </c:pt>
                <c:pt idx="2512">
                  <c:v>23.477732748246886</c:v>
                </c:pt>
                <c:pt idx="2513">
                  <c:v>23.477732748429489</c:v>
                </c:pt>
                <c:pt idx="2514">
                  <c:v>23.477732747630487</c:v>
                </c:pt>
                <c:pt idx="2515">
                  <c:v>23.477732749099189</c:v>
                </c:pt>
                <c:pt idx="2516">
                  <c:v>23.477732748406687</c:v>
                </c:pt>
                <c:pt idx="2517">
                  <c:v>23.477732747120523</c:v>
                </c:pt>
                <c:pt idx="2518">
                  <c:v>23.477732748581619</c:v>
                </c:pt>
                <c:pt idx="2519">
                  <c:v>23.477732748794789</c:v>
                </c:pt>
                <c:pt idx="2520">
                  <c:v>23.477732748315308</c:v>
                </c:pt>
                <c:pt idx="2521">
                  <c:v>23.477732747691402</c:v>
                </c:pt>
                <c:pt idx="2522">
                  <c:v>23.477732747561863</c:v>
                </c:pt>
                <c:pt idx="2523">
                  <c:v>23.477732747645689</c:v>
                </c:pt>
                <c:pt idx="2524">
                  <c:v>23.477732750293939</c:v>
                </c:pt>
                <c:pt idx="2525">
                  <c:v>23.477732747896802</c:v>
                </c:pt>
                <c:pt idx="2526">
                  <c:v>23.477732748338124</c:v>
                </c:pt>
                <c:pt idx="2527">
                  <c:v>23.477732747630487</c:v>
                </c:pt>
                <c:pt idx="2528">
                  <c:v>23.477732748360886</c:v>
                </c:pt>
                <c:pt idx="2529">
                  <c:v>23.477732747120523</c:v>
                </c:pt>
                <c:pt idx="2530">
                  <c:v>23.477732747706586</c:v>
                </c:pt>
                <c:pt idx="2531">
                  <c:v>23.477732746800989</c:v>
                </c:pt>
                <c:pt idx="2532">
                  <c:v>23.477732747858788</c:v>
                </c:pt>
                <c:pt idx="2533">
                  <c:v>23.477732749167597</c:v>
                </c:pt>
                <c:pt idx="2534">
                  <c:v>23.477732747287924</c:v>
                </c:pt>
                <c:pt idx="2535">
                  <c:v>23.477732748368627</c:v>
                </c:pt>
                <c:pt idx="2536">
                  <c:v>23.477732747470689</c:v>
                </c:pt>
                <c:pt idx="2537">
                  <c:v>23.477732748406687</c:v>
                </c:pt>
                <c:pt idx="2538">
                  <c:v>23.477732747645689</c:v>
                </c:pt>
                <c:pt idx="2539">
                  <c:v>23.477732747577097</c:v>
                </c:pt>
                <c:pt idx="2540">
                  <c:v>23.477732748064224</c:v>
                </c:pt>
                <c:pt idx="2541">
                  <c:v>23.477732747204289</c:v>
                </c:pt>
                <c:pt idx="2542">
                  <c:v>23.477732747539097</c:v>
                </c:pt>
                <c:pt idx="2543">
                  <c:v>23.477732747615239</c:v>
                </c:pt>
                <c:pt idx="2544">
                  <c:v>23.477732748163081</c:v>
                </c:pt>
                <c:pt idx="2545">
                  <c:v>23.477732748284886</c:v>
                </c:pt>
                <c:pt idx="2546">
                  <c:v>23.477732747645689</c:v>
                </c:pt>
                <c:pt idx="2547">
                  <c:v>23.477732749707904</c:v>
                </c:pt>
                <c:pt idx="2548">
                  <c:v>23.477732748528489</c:v>
                </c:pt>
                <c:pt idx="2549">
                  <c:v>23.477732747303108</c:v>
                </c:pt>
                <c:pt idx="2550">
                  <c:v>23.477732748071816</c:v>
                </c:pt>
                <c:pt idx="2551">
                  <c:v>23.477732747257587</c:v>
                </c:pt>
                <c:pt idx="2552">
                  <c:v>23.477732748315308</c:v>
                </c:pt>
                <c:pt idx="2553">
                  <c:v>23.477732746892286</c:v>
                </c:pt>
                <c:pt idx="2554">
                  <c:v>23.477732747972816</c:v>
                </c:pt>
                <c:pt idx="2555">
                  <c:v>23.477732748376216</c:v>
                </c:pt>
                <c:pt idx="2556">
                  <c:v>23.477732747105286</c:v>
                </c:pt>
                <c:pt idx="2557">
                  <c:v>23.477732749289487</c:v>
                </c:pt>
                <c:pt idx="2558">
                  <c:v>23.477732747166197</c:v>
                </c:pt>
                <c:pt idx="2559">
                  <c:v>23.477732749007842</c:v>
                </c:pt>
                <c:pt idx="2560">
                  <c:v>23.477732747965177</c:v>
                </c:pt>
                <c:pt idx="2561">
                  <c:v>23.477732748718687</c:v>
                </c:pt>
                <c:pt idx="2562">
                  <c:v>23.477732746877024</c:v>
                </c:pt>
                <c:pt idx="2563">
                  <c:v>23.477732747029208</c:v>
                </c:pt>
                <c:pt idx="2564">
                  <c:v>23.477732747067197</c:v>
                </c:pt>
                <c:pt idx="2565">
                  <c:v>23.477732748383808</c:v>
                </c:pt>
                <c:pt idx="2566">
                  <c:v>23.477732747112938</c:v>
                </c:pt>
                <c:pt idx="2567">
                  <c:v>23.477732746702038</c:v>
                </c:pt>
                <c:pt idx="2568">
                  <c:v>23.477732747546789</c:v>
                </c:pt>
                <c:pt idx="2569">
                  <c:v>23.477732748185904</c:v>
                </c:pt>
                <c:pt idx="2570">
                  <c:v>23.477732747942486</c:v>
                </c:pt>
                <c:pt idx="2571">
                  <c:v>23.477732748124986</c:v>
                </c:pt>
                <c:pt idx="2572">
                  <c:v>23.477732748444787</c:v>
                </c:pt>
                <c:pt idx="2573">
                  <c:v>23.47773274644322</c:v>
                </c:pt>
                <c:pt idx="2574">
                  <c:v>23.477732748551219</c:v>
                </c:pt>
                <c:pt idx="2575">
                  <c:v>23.477732747775004</c:v>
                </c:pt>
                <c:pt idx="2576">
                  <c:v>23.477732747090187</c:v>
                </c:pt>
                <c:pt idx="2577">
                  <c:v>23.477732748048989</c:v>
                </c:pt>
                <c:pt idx="2578">
                  <c:v>23.477732747881589</c:v>
                </c:pt>
                <c:pt idx="2579">
                  <c:v>23.477732748079486</c:v>
                </c:pt>
                <c:pt idx="2580">
                  <c:v>23.477732747242342</c:v>
                </c:pt>
                <c:pt idx="2581">
                  <c:v>23.477732747485838</c:v>
                </c:pt>
                <c:pt idx="2582">
                  <c:v>23.477732748589215</c:v>
                </c:pt>
                <c:pt idx="2583">
                  <c:v>23.477732747805486</c:v>
                </c:pt>
                <c:pt idx="2584">
                  <c:v>23.477732747889142</c:v>
                </c:pt>
                <c:pt idx="2585">
                  <c:v>23.477732746176915</c:v>
                </c:pt>
                <c:pt idx="2586">
                  <c:v>23.47773274792717</c:v>
                </c:pt>
                <c:pt idx="2587">
                  <c:v>23.477732748277219</c:v>
                </c:pt>
                <c:pt idx="2588">
                  <c:v>23.477732747714189</c:v>
                </c:pt>
                <c:pt idx="2589">
                  <c:v>23.4777327482545</c:v>
                </c:pt>
                <c:pt idx="2590">
                  <c:v>23.477732748695889</c:v>
                </c:pt>
                <c:pt idx="2591">
                  <c:v>23.477732747318502</c:v>
                </c:pt>
                <c:pt idx="2592">
                  <c:v>23.477732747683742</c:v>
                </c:pt>
                <c:pt idx="2593">
                  <c:v>23.477732747447789</c:v>
                </c:pt>
                <c:pt idx="2594">
                  <c:v>23.477732748794789</c:v>
                </c:pt>
                <c:pt idx="2595">
                  <c:v>23.477732748543623</c:v>
                </c:pt>
                <c:pt idx="2596">
                  <c:v>23.477732746960715</c:v>
                </c:pt>
                <c:pt idx="2597">
                  <c:v>23.477732747021616</c:v>
                </c:pt>
                <c:pt idx="2598">
                  <c:v>23.477732748056603</c:v>
                </c:pt>
                <c:pt idx="2599">
                  <c:v>23.477732747470689</c:v>
                </c:pt>
                <c:pt idx="2600">
                  <c:v>23.477732746625904</c:v>
                </c:pt>
                <c:pt idx="2601">
                  <c:v>23.477732748870842</c:v>
                </c:pt>
                <c:pt idx="2602">
                  <c:v>23.477732748147904</c:v>
                </c:pt>
                <c:pt idx="2603">
                  <c:v>23.477732748132631</c:v>
                </c:pt>
                <c:pt idx="2604">
                  <c:v>23.477732747972816</c:v>
                </c:pt>
                <c:pt idx="2605">
                  <c:v>23.477732747272789</c:v>
                </c:pt>
                <c:pt idx="2606">
                  <c:v>23.477732748680687</c:v>
                </c:pt>
                <c:pt idx="2607">
                  <c:v>23.477732746854286</c:v>
                </c:pt>
                <c:pt idx="2608">
                  <c:v>23.477732749038289</c:v>
                </c:pt>
                <c:pt idx="2609">
                  <c:v>23.477732748536031</c:v>
                </c:pt>
                <c:pt idx="2610">
                  <c:v>23.477732747584742</c:v>
                </c:pt>
                <c:pt idx="2611">
                  <c:v>23.477732748246886</c:v>
                </c:pt>
                <c:pt idx="2612">
                  <c:v>23.477732747348838</c:v>
                </c:pt>
                <c:pt idx="2613">
                  <c:v>23.47773274718902</c:v>
                </c:pt>
                <c:pt idx="2614">
                  <c:v>23.477732748764286</c:v>
                </c:pt>
                <c:pt idx="2615">
                  <c:v>23.477732748300124</c:v>
                </c:pt>
                <c:pt idx="2616">
                  <c:v>23.47773274775982</c:v>
                </c:pt>
                <c:pt idx="2617">
                  <c:v>23.477732748109815</c:v>
                </c:pt>
                <c:pt idx="2618">
                  <c:v>23.477732748300124</c:v>
                </c:pt>
                <c:pt idx="2619">
                  <c:v>23.477732747843589</c:v>
                </c:pt>
                <c:pt idx="2620">
                  <c:v>23.47773274775982</c:v>
                </c:pt>
                <c:pt idx="2621">
                  <c:v>23.477732749464487</c:v>
                </c:pt>
                <c:pt idx="2622">
                  <c:v>23.477732747158687</c:v>
                </c:pt>
                <c:pt idx="2623">
                  <c:v>23.477732747957642</c:v>
                </c:pt>
                <c:pt idx="2624">
                  <c:v>23.477732748262039</c:v>
                </c:pt>
                <c:pt idx="2625">
                  <c:v>23.477732748939285</c:v>
                </c:pt>
                <c:pt idx="2626">
                  <c:v>23.477732748277219</c:v>
                </c:pt>
                <c:pt idx="2627">
                  <c:v>23.477732748444787</c:v>
                </c:pt>
                <c:pt idx="2628">
                  <c:v>23.477732746861797</c:v>
                </c:pt>
                <c:pt idx="2629">
                  <c:v>23.477732747326019</c:v>
                </c:pt>
                <c:pt idx="2630">
                  <c:v>23.477732748825197</c:v>
                </c:pt>
                <c:pt idx="2631">
                  <c:v>23.477732748893789</c:v>
                </c:pt>
                <c:pt idx="2632">
                  <c:v>23.477732748650187</c:v>
                </c:pt>
                <c:pt idx="2633">
                  <c:v>23.477732747767412</c:v>
                </c:pt>
                <c:pt idx="2634">
                  <c:v>23.477732747972816</c:v>
                </c:pt>
                <c:pt idx="2635">
                  <c:v>23.477732747569515</c:v>
                </c:pt>
                <c:pt idx="2636">
                  <c:v>23.477732748071816</c:v>
                </c:pt>
                <c:pt idx="2637">
                  <c:v>23.477732747714189</c:v>
                </c:pt>
                <c:pt idx="2638">
                  <c:v>23.477732748208787</c:v>
                </c:pt>
                <c:pt idx="2639">
                  <c:v>23.477732748893789</c:v>
                </c:pt>
                <c:pt idx="2640">
                  <c:v>23.477732747432587</c:v>
                </c:pt>
                <c:pt idx="2641">
                  <c:v>23.477732748041312</c:v>
                </c:pt>
                <c:pt idx="2642">
                  <c:v>23.47773274976117</c:v>
                </c:pt>
                <c:pt idx="2643">
                  <c:v>23.47773274775982</c:v>
                </c:pt>
                <c:pt idx="2644">
                  <c:v>23.477732748574024</c:v>
                </c:pt>
                <c:pt idx="2645">
                  <c:v>23.477732748657786</c:v>
                </c:pt>
                <c:pt idx="2646">
                  <c:v>23.477732748155589</c:v>
                </c:pt>
                <c:pt idx="2647">
                  <c:v>23.477732749692802</c:v>
                </c:pt>
                <c:pt idx="2648">
                  <c:v>23.477732747683742</c:v>
                </c:pt>
                <c:pt idx="2649">
                  <c:v>23.477732746564989</c:v>
                </c:pt>
                <c:pt idx="2650">
                  <c:v>23.477732747805486</c:v>
                </c:pt>
                <c:pt idx="2651">
                  <c:v>23.477732748969785</c:v>
                </c:pt>
                <c:pt idx="2652">
                  <c:v>23.477732747698987</c:v>
                </c:pt>
                <c:pt idx="2653">
                  <c:v>23.477732747615239</c:v>
                </c:pt>
                <c:pt idx="2654">
                  <c:v>23.477732747752189</c:v>
                </c:pt>
                <c:pt idx="2655">
                  <c:v>23.477732748520797</c:v>
                </c:pt>
                <c:pt idx="2656">
                  <c:v>23.477732746564989</c:v>
                </c:pt>
                <c:pt idx="2657">
                  <c:v>23.477732747607689</c:v>
                </c:pt>
                <c:pt idx="2658">
                  <c:v>23.477732747957642</c:v>
                </c:pt>
                <c:pt idx="2659">
                  <c:v>23.477732748315308</c:v>
                </c:pt>
                <c:pt idx="2660">
                  <c:v>23.477732747135697</c:v>
                </c:pt>
                <c:pt idx="2661">
                  <c:v>23.477732749053587</c:v>
                </c:pt>
                <c:pt idx="2662">
                  <c:v>23.47773274775982</c:v>
                </c:pt>
                <c:pt idx="2663">
                  <c:v>23.47773274908392</c:v>
                </c:pt>
                <c:pt idx="2664">
                  <c:v>23.477732748711023</c:v>
                </c:pt>
                <c:pt idx="2665">
                  <c:v>23.477732747866323</c:v>
                </c:pt>
                <c:pt idx="2666">
                  <c:v>23.477732747326019</c:v>
                </c:pt>
                <c:pt idx="2667">
                  <c:v>23.477732748208787</c:v>
                </c:pt>
                <c:pt idx="2668">
                  <c:v>23.47773274775982</c:v>
                </c:pt>
                <c:pt idx="2669">
                  <c:v>23.477732748269631</c:v>
                </c:pt>
                <c:pt idx="2670">
                  <c:v>23.477732747257587</c:v>
                </c:pt>
                <c:pt idx="2671">
                  <c:v>23.477732747622831</c:v>
                </c:pt>
                <c:pt idx="2672">
                  <c:v>23.477732746268231</c:v>
                </c:pt>
                <c:pt idx="2673">
                  <c:v>23.477732747554324</c:v>
                </c:pt>
                <c:pt idx="2674">
                  <c:v>23.477732749076331</c:v>
                </c:pt>
                <c:pt idx="2675">
                  <c:v>23.477732747912089</c:v>
                </c:pt>
                <c:pt idx="2676">
                  <c:v>23.477732747805486</c:v>
                </c:pt>
                <c:pt idx="2677">
                  <c:v>23.477732747508689</c:v>
                </c:pt>
                <c:pt idx="2678">
                  <c:v>23.477732748596942</c:v>
                </c:pt>
                <c:pt idx="2679">
                  <c:v>23.477732748284886</c:v>
                </c:pt>
                <c:pt idx="2680">
                  <c:v>23.477732747287924</c:v>
                </c:pt>
                <c:pt idx="2681">
                  <c:v>23.477732747432587</c:v>
                </c:pt>
                <c:pt idx="2682">
                  <c:v>23.477732747394587</c:v>
                </c:pt>
                <c:pt idx="2683">
                  <c:v>23.477732748383808</c:v>
                </c:pt>
                <c:pt idx="2684">
                  <c:v>23.477732748178315</c:v>
                </c:pt>
                <c:pt idx="2685">
                  <c:v>23.477732748985016</c:v>
                </c:pt>
                <c:pt idx="2686">
                  <c:v>23.477732749015502</c:v>
                </c:pt>
                <c:pt idx="2687">
                  <c:v>23.477732747539097</c:v>
                </c:pt>
                <c:pt idx="2688">
                  <c:v>23.477732749091587</c:v>
                </c:pt>
                <c:pt idx="2689">
                  <c:v>23.477732747980486</c:v>
                </c:pt>
                <c:pt idx="2690">
                  <c:v>23.477732748087089</c:v>
                </c:pt>
                <c:pt idx="2691">
                  <c:v>23.4777327482165</c:v>
                </c:pt>
                <c:pt idx="2692">
                  <c:v>23.477732748041312</c:v>
                </c:pt>
                <c:pt idx="2693">
                  <c:v>23.477732746557489</c:v>
                </c:pt>
                <c:pt idx="2694">
                  <c:v>23.477732747105286</c:v>
                </c:pt>
                <c:pt idx="2695">
                  <c:v>23.477732747805486</c:v>
                </c:pt>
                <c:pt idx="2696">
                  <c:v>23.477732748878488</c:v>
                </c:pt>
                <c:pt idx="2697">
                  <c:v>23.477732749441689</c:v>
                </c:pt>
                <c:pt idx="2698">
                  <c:v>23.477732747402186</c:v>
                </c:pt>
                <c:pt idx="2699">
                  <c:v>23.477732746717212</c:v>
                </c:pt>
                <c:pt idx="2700">
                  <c:v>23.477732747744589</c:v>
                </c:pt>
                <c:pt idx="2701">
                  <c:v>23.477732747858788</c:v>
                </c:pt>
                <c:pt idx="2702">
                  <c:v>23.477732747645689</c:v>
                </c:pt>
                <c:pt idx="2703">
                  <c:v>23.477732748931697</c:v>
                </c:pt>
                <c:pt idx="2704">
                  <c:v>23.477732749624224</c:v>
                </c:pt>
                <c:pt idx="2705">
                  <c:v>23.477732747539097</c:v>
                </c:pt>
                <c:pt idx="2706">
                  <c:v>23.477732747211846</c:v>
                </c:pt>
                <c:pt idx="2707">
                  <c:v>23.477732748087089</c:v>
                </c:pt>
                <c:pt idx="2708">
                  <c:v>23.477732747683742</c:v>
                </c:pt>
                <c:pt idx="2709">
                  <c:v>23.477732749015502</c:v>
                </c:pt>
                <c:pt idx="2710">
                  <c:v>23.477732748901289</c:v>
                </c:pt>
                <c:pt idx="2711">
                  <c:v>23.477732749258987</c:v>
                </c:pt>
                <c:pt idx="2712">
                  <c:v>23.477732748482786</c:v>
                </c:pt>
                <c:pt idx="2713">
                  <c:v>23.477732748010986</c:v>
                </c:pt>
                <c:pt idx="2714">
                  <c:v>23.477732747234789</c:v>
                </c:pt>
                <c:pt idx="2715">
                  <c:v>23.477732748680687</c:v>
                </c:pt>
                <c:pt idx="2716">
                  <c:v>23.477732747797823</c:v>
                </c:pt>
                <c:pt idx="2717">
                  <c:v>23.477732747630487</c:v>
                </c:pt>
                <c:pt idx="2718">
                  <c:v>23.477732748931697</c:v>
                </c:pt>
                <c:pt idx="2719">
                  <c:v>23.477732747158687</c:v>
                </c:pt>
                <c:pt idx="2720">
                  <c:v>23.477732746877024</c:v>
                </c:pt>
                <c:pt idx="2721">
                  <c:v>23.477732747851189</c:v>
                </c:pt>
                <c:pt idx="2722">
                  <c:v>23.477732747767412</c:v>
                </c:pt>
                <c:pt idx="2723">
                  <c:v>23.477732748467531</c:v>
                </c:pt>
                <c:pt idx="2724">
                  <c:v>23.477732746953119</c:v>
                </c:pt>
                <c:pt idx="2725">
                  <c:v>23.477732748399031</c:v>
                </c:pt>
                <c:pt idx="2726">
                  <c:v>23.477732746762797</c:v>
                </c:pt>
                <c:pt idx="2727">
                  <c:v>23.477732748543623</c:v>
                </c:pt>
                <c:pt idx="2728">
                  <c:v>23.477732748224089</c:v>
                </c:pt>
                <c:pt idx="2729">
                  <c:v>23.477732746960715</c:v>
                </c:pt>
                <c:pt idx="2730">
                  <c:v>23.477732749167597</c:v>
                </c:pt>
                <c:pt idx="2731">
                  <c:v>23.477732747227019</c:v>
                </c:pt>
                <c:pt idx="2732">
                  <c:v>23.477732747995727</c:v>
                </c:pt>
                <c:pt idx="2733">
                  <c:v>23.477732748140312</c:v>
                </c:pt>
                <c:pt idx="2734">
                  <c:v>23.477732748330538</c:v>
                </c:pt>
                <c:pt idx="2735">
                  <c:v>23.477732748163081</c:v>
                </c:pt>
                <c:pt idx="2736">
                  <c:v>23.477732747181424</c:v>
                </c:pt>
                <c:pt idx="2737">
                  <c:v>23.477732747683742</c:v>
                </c:pt>
                <c:pt idx="2738">
                  <c:v>23.477732747873919</c:v>
                </c:pt>
                <c:pt idx="2739">
                  <c:v>23.477732748132631</c:v>
                </c:pt>
                <c:pt idx="2740">
                  <c:v>23.477732747775004</c:v>
                </c:pt>
                <c:pt idx="2741">
                  <c:v>23.477732746435631</c:v>
                </c:pt>
                <c:pt idx="2742">
                  <c:v>23.477732748908931</c:v>
                </c:pt>
                <c:pt idx="2743">
                  <c:v>23.477732747645689</c:v>
                </c:pt>
                <c:pt idx="2744">
                  <c:v>23.477732748041312</c:v>
                </c:pt>
                <c:pt idx="2745">
                  <c:v>23.477732747432587</c:v>
                </c:pt>
                <c:pt idx="2746">
                  <c:v>23.477732748178315</c:v>
                </c:pt>
                <c:pt idx="2747">
                  <c:v>23.477732749685138</c:v>
                </c:pt>
                <c:pt idx="2748">
                  <c:v>23.477732748673024</c:v>
                </c:pt>
                <c:pt idx="2749">
                  <c:v>23.477732747843589</c:v>
                </c:pt>
                <c:pt idx="2750">
                  <c:v>23.477732749654802</c:v>
                </c:pt>
                <c:pt idx="2751">
                  <c:v>23.477732747820689</c:v>
                </c:pt>
                <c:pt idx="2752">
                  <c:v>23.477732748338124</c:v>
                </c:pt>
                <c:pt idx="2753">
                  <c:v>23.477732748102223</c:v>
                </c:pt>
                <c:pt idx="2754">
                  <c:v>23.477732748383808</c:v>
                </c:pt>
                <c:pt idx="2755">
                  <c:v>23.477732747539097</c:v>
                </c:pt>
                <c:pt idx="2756">
                  <c:v>23.477732746869489</c:v>
                </c:pt>
                <c:pt idx="2757">
                  <c:v>23.477732748749116</c:v>
                </c:pt>
                <c:pt idx="2758">
                  <c:v>23.477732747736916</c:v>
                </c:pt>
                <c:pt idx="2759">
                  <c:v>23.477732746648787</c:v>
                </c:pt>
                <c:pt idx="2760">
                  <c:v>23.4777327480186</c:v>
                </c:pt>
                <c:pt idx="2761">
                  <c:v>23.477732747683742</c:v>
                </c:pt>
                <c:pt idx="2762">
                  <c:v>23.477732746679123</c:v>
                </c:pt>
                <c:pt idx="2763">
                  <c:v>23.477732747249924</c:v>
                </c:pt>
                <c:pt idx="2764">
                  <c:v>23.477732747493487</c:v>
                </c:pt>
                <c:pt idx="2765">
                  <c:v>23.477732747721685</c:v>
                </c:pt>
                <c:pt idx="2766">
                  <c:v>23.477732746937889</c:v>
                </c:pt>
                <c:pt idx="2767">
                  <c:v>23.477732746671538</c:v>
                </c:pt>
                <c:pt idx="2768">
                  <c:v>23.477732747828224</c:v>
                </c:pt>
                <c:pt idx="2769">
                  <c:v>23.477732748482786</c:v>
                </c:pt>
                <c:pt idx="2770">
                  <c:v>23.477732747797823</c:v>
                </c:pt>
                <c:pt idx="2771">
                  <c:v>23.477732748292599</c:v>
                </c:pt>
                <c:pt idx="2772">
                  <c:v>23.477732747333608</c:v>
                </c:pt>
                <c:pt idx="2773">
                  <c:v>23.477732747889142</c:v>
                </c:pt>
                <c:pt idx="2774">
                  <c:v>23.477732748064224</c:v>
                </c:pt>
                <c:pt idx="2775">
                  <c:v>23.477732748467531</c:v>
                </c:pt>
                <c:pt idx="2776">
                  <c:v>23.477732748543623</c:v>
                </c:pt>
                <c:pt idx="2777">
                  <c:v>23.477732747265115</c:v>
                </c:pt>
                <c:pt idx="2778">
                  <c:v>23.477732748201124</c:v>
                </c:pt>
                <c:pt idx="2779">
                  <c:v>23.477732747873919</c:v>
                </c:pt>
                <c:pt idx="2780">
                  <c:v>23.477732747638086</c:v>
                </c:pt>
                <c:pt idx="2781">
                  <c:v>23.4777327484524</c:v>
                </c:pt>
                <c:pt idx="2782">
                  <c:v>23.477732747242342</c:v>
                </c:pt>
                <c:pt idx="2783">
                  <c:v>23.477732747356487</c:v>
                </c:pt>
                <c:pt idx="2784">
                  <c:v>23.477732747858788</c:v>
                </c:pt>
                <c:pt idx="2785">
                  <c:v>23.477732748277219</c:v>
                </c:pt>
                <c:pt idx="2786">
                  <c:v>23.477732748048989</c:v>
                </c:pt>
                <c:pt idx="2787">
                  <c:v>23.477732747044502</c:v>
                </c:pt>
                <c:pt idx="2788">
                  <c:v>23.47773274775982</c:v>
                </c:pt>
                <c:pt idx="2789">
                  <c:v>23.477732748087089</c:v>
                </c:pt>
                <c:pt idx="2790">
                  <c:v>23.477732748102223</c:v>
                </c:pt>
                <c:pt idx="2791">
                  <c:v>23.477732747744589</c:v>
                </c:pt>
                <c:pt idx="2792">
                  <c:v>23.477732748459989</c:v>
                </c:pt>
                <c:pt idx="2793">
                  <c:v>23.477732747105286</c:v>
                </c:pt>
                <c:pt idx="2794">
                  <c:v>23.477732748581619</c:v>
                </c:pt>
                <c:pt idx="2795">
                  <c:v>23.477732748764286</c:v>
                </c:pt>
                <c:pt idx="2796">
                  <c:v>23.477732748376216</c:v>
                </c:pt>
                <c:pt idx="2797">
                  <c:v>23.477732747356487</c:v>
                </c:pt>
                <c:pt idx="2798">
                  <c:v>23.47773274775982</c:v>
                </c:pt>
                <c:pt idx="2799">
                  <c:v>23.477732747592402</c:v>
                </c:pt>
                <c:pt idx="2800">
                  <c:v>23.477732747858788</c:v>
                </c:pt>
                <c:pt idx="2801">
                  <c:v>23.477732747676086</c:v>
                </c:pt>
                <c:pt idx="2802">
                  <c:v>23.477732748543623</c:v>
                </c:pt>
                <c:pt idx="2803">
                  <c:v>23.477732747942486</c:v>
                </c:pt>
                <c:pt idx="2804">
                  <c:v>23.477732748079486</c:v>
                </c:pt>
                <c:pt idx="2805">
                  <c:v>23.477732748756786</c:v>
                </c:pt>
                <c:pt idx="2806">
                  <c:v>23.477732748619786</c:v>
                </c:pt>
                <c:pt idx="2807">
                  <c:v>23.477732747934819</c:v>
                </c:pt>
                <c:pt idx="2808">
                  <c:v>23.477732747668487</c:v>
                </c:pt>
                <c:pt idx="2809">
                  <c:v>23.477732747287924</c:v>
                </c:pt>
                <c:pt idx="2810">
                  <c:v>23.477732748520797</c:v>
                </c:pt>
                <c:pt idx="2811">
                  <c:v>23.477732748634942</c:v>
                </c:pt>
                <c:pt idx="2812">
                  <c:v>23.477732747257587</c:v>
                </c:pt>
                <c:pt idx="2813">
                  <c:v>23.477732747303108</c:v>
                </c:pt>
                <c:pt idx="2814">
                  <c:v>23.477732748680687</c:v>
                </c:pt>
                <c:pt idx="2815">
                  <c:v>23.477732748855686</c:v>
                </c:pt>
                <c:pt idx="2816">
                  <c:v>23.477732747813089</c:v>
                </c:pt>
                <c:pt idx="2817">
                  <c:v>23.477732747721685</c:v>
                </c:pt>
                <c:pt idx="2818">
                  <c:v>23.477732747775004</c:v>
                </c:pt>
                <c:pt idx="2819">
                  <c:v>23.477732747843589</c:v>
                </c:pt>
                <c:pt idx="2820">
                  <c:v>23.477732748132631</c:v>
                </c:pt>
                <c:pt idx="2821">
                  <c:v>23.477732748277219</c:v>
                </c:pt>
                <c:pt idx="2822">
                  <c:v>23.477732747523778</c:v>
                </c:pt>
                <c:pt idx="2823">
                  <c:v>23.477732748064224</c:v>
                </c:pt>
                <c:pt idx="2824">
                  <c:v>23.477732747371604</c:v>
                </c:pt>
                <c:pt idx="2825">
                  <c:v>23.477732747736916</c:v>
                </c:pt>
                <c:pt idx="2826">
                  <c:v>23.47773274738692</c:v>
                </c:pt>
                <c:pt idx="2827">
                  <c:v>23.477732748764286</c:v>
                </c:pt>
                <c:pt idx="2828">
                  <c:v>23.47773274775982</c:v>
                </c:pt>
                <c:pt idx="2829">
                  <c:v>23.477732747622831</c:v>
                </c:pt>
                <c:pt idx="2830">
                  <c:v>23.477732747265115</c:v>
                </c:pt>
                <c:pt idx="2831">
                  <c:v>23.477732748711023</c:v>
                </c:pt>
                <c:pt idx="2832">
                  <c:v>23.477732749007842</c:v>
                </c:pt>
                <c:pt idx="2833">
                  <c:v>23.477732747934819</c:v>
                </c:pt>
                <c:pt idx="2834">
                  <c:v>23.477732746732489</c:v>
                </c:pt>
                <c:pt idx="2835">
                  <c:v>23.477732748520797</c:v>
                </c:pt>
                <c:pt idx="2836">
                  <c:v>23.477732747835915</c:v>
                </c:pt>
                <c:pt idx="2837">
                  <c:v>23.477732748695889</c:v>
                </c:pt>
                <c:pt idx="2838">
                  <c:v>23.47773274851312</c:v>
                </c:pt>
                <c:pt idx="2839">
                  <c:v>23.477732747851189</c:v>
                </c:pt>
                <c:pt idx="2840">
                  <c:v>23.477732746922619</c:v>
                </c:pt>
                <c:pt idx="2841">
                  <c:v>23.477732747554324</c:v>
                </c:pt>
                <c:pt idx="2842">
                  <c:v>23.477732748863197</c:v>
                </c:pt>
                <c:pt idx="2843">
                  <c:v>23.477732747995727</c:v>
                </c:pt>
                <c:pt idx="2844">
                  <c:v>23.477732747752189</c:v>
                </c:pt>
                <c:pt idx="2845">
                  <c:v>23.477732748551219</c:v>
                </c:pt>
                <c:pt idx="2846">
                  <c:v>23.477732747972816</c:v>
                </c:pt>
                <c:pt idx="2847">
                  <c:v>23.477732748315308</c:v>
                </c:pt>
                <c:pt idx="2848">
                  <c:v>23.477732749099189</c:v>
                </c:pt>
                <c:pt idx="2849">
                  <c:v>23.477732748360886</c:v>
                </c:pt>
                <c:pt idx="2850">
                  <c:v>23.477732748087089</c:v>
                </c:pt>
                <c:pt idx="2851">
                  <c:v>23.477732747584742</c:v>
                </c:pt>
                <c:pt idx="2852">
                  <c:v>23.477732749045924</c:v>
                </c:pt>
                <c:pt idx="2853">
                  <c:v>23.477732747539097</c:v>
                </c:pt>
                <c:pt idx="2854">
                  <c:v>23.477732747440189</c:v>
                </c:pt>
                <c:pt idx="2855">
                  <c:v>23.477732747577097</c:v>
                </c:pt>
                <c:pt idx="2856">
                  <c:v>23.477732748855686</c:v>
                </c:pt>
                <c:pt idx="2857">
                  <c:v>23.477732748383808</c:v>
                </c:pt>
                <c:pt idx="2858">
                  <c:v>23.477732747287924</c:v>
                </c:pt>
                <c:pt idx="2859">
                  <c:v>23.477732748711023</c:v>
                </c:pt>
                <c:pt idx="2860">
                  <c:v>23.477732747584742</c:v>
                </c:pt>
                <c:pt idx="2861">
                  <c:v>23.477732747843589</c:v>
                </c:pt>
                <c:pt idx="2862">
                  <c:v>23.477732747630487</c:v>
                </c:pt>
                <c:pt idx="2863">
                  <c:v>23.477732746397638</c:v>
                </c:pt>
                <c:pt idx="2864">
                  <c:v>23.477732747158687</c:v>
                </c:pt>
                <c:pt idx="2865">
                  <c:v>23.477732747295587</c:v>
                </c:pt>
                <c:pt idx="2866">
                  <c:v>23.477732746861797</c:v>
                </c:pt>
                <c:pt idx="2867">
                  <c:v>23.47773274803372</c:v>
                </c:pt>
                <c:pt idx="2868">
                  <c:v>23.477732748893789</c:v>
                </c:pt>
                <c:pt idx="2869">
                  <c:v>23.477732747234789</c:v>
                </c:pt>
                <c:pt idx="2870">
                  <c:v>23.477732747463016</c:v>
                </c:pt>
                <c:pt idx="2871">
                  <c:v>23.477732748399031</c:v>
                </c:pt>
                <c:pt idx="2872">
                  <c:v>23.477732747790238</c:v>
                </c:pt>
                <c:pt idx="2873">
                  <c:v>23.477732748360886</c:v>
                </c:pt>
                <c:pt idx="2874">
                  <c:v>23.477732747858788</c:v>
                </c:pt>
                <c:pt idx="2875">
                  <c:v>23.477732747912089</c:v>
                </c:pt>
                <c:pt idx="2876">
                  <c:v>23.477732747980486</c:v>
                </c:pt>
                <c:pt idx="2877">
                  <c:v>23.477732747653238</c:v>
                </c:pt>
                <c:pt idx="2878">
                  <c:v>23.477732747280339</c:v>
                </c:pt>
                <c:pt idx="2879">
                  <c:v>23.477732747752189</c:v>
                </c:pt>
                <c:pt idx="2880">
                  <c:v>23.477732748528489</c:v>
                </c:pt>
                <c:pt idx="2881">
                  <c:v>23.477732747463016</c:v>
                </c:pt>
                <c:pt idx="2882">
                  <c:v>23.477732747204289</c:v>
                </c:pt>
                <c:pt idx="2883">
                  <c:v>23.477732747972816</c:v>
                </c:pt>
                <c:pt idx="2884">
                  <c:v>23.477732746854286</c:v>
                </c:pt>
                <c:pt idx="2885">
                  <c:v>23.477732747736916</c:v>
                </c:pt>
                <c:pt idx="2886">
                  <c:v>23.477732748185904</c:v>
                </c:pt>
                <c:pt idx="2887">
                  <c:v>23.477732747820689</c:v>
                </c:pt>
                <c:pt idx="2888">
                  <c:v>23.477732747272789</c:v>
                </c:pt>
                <c:pt idx="2889">
                  <c:v>23.477732748604588</c:v>
                </c:pt>
                <c:pt idx="2890">
                  <c:v>23.477732747934819</c:v>
                </c:pt>
                <c:pt idx="2891">
                  <c:v>23.477732748536031</c:v>
                </c:pt>
                <c:pt idx="2892">
                  <c:v>23.477732747912089</c:v>
                </c:pt>
                <c:pt idx="2893">
                  <c:v>23.477732747554324</c:v>
                </c:pt>
                <c:pt idx="2894">
                  <c:v>23.477732747881589</c:v>
                </c:pt>
                <c:pt idx="2895">
                  <c:v>23.477732748353304</c:v>
                </c:pt>
                <c:pt idx="2896">
                  <c:v>23.477732748284886</c:v>
                </c:pt>
                <c:pt idx="2897">
                  <c:v>23.477732748536031</c:v>
                </c:pt>
                <c:pt idx="2898">
                  <c:v>23.477732747752189</c:v>
                </c:pt>
                <c:pt idx="2899">
                  <c:v>23.477732748574024</c:v>
                </c:pt>
                <c:pt idx="2900">
                  <c:v>23.477732747813089</c:v>
                </c:pt>
                <c:pt idx="2901">
                  <c:v>23.477732748802403</c:v>
                </c:pt>
                <c:pt idx="2902">
                  <c:v>23.47773274772927</c:v>
                </c:pt>
                <c:pt idx="2903">
                  <c:v>23.477732748003319</c:v>
                </c:pt>
                <c:pt idx="2904">
                  <c:v>23.477732747851189</c:v>
                </c:pt>
                <c:pt idx="2905">
                  <c:v>23.477732747181424</c:v>
                </c:pt>
                <c:pt idx="2906">
                  <c:v>23.477732747333608</c:v>
                </c:pt>
                <c:pt idx="2907">
                  <c:v>23.477732747227019</c:v>
                </c:pt>
                <c:pt idx="2908">
                  <c:v>23.4777327482545</c:v>
                </c:pt>
                <c:pt idx="2909">
                  <c:v>23.477732748193542</c:v>
                </c:pt>
                <c:pt idx="2910">
                  <c:v>23.477732747257587</c:v>
                </c:pt>
                <c:pt idx="2911">
                  <c:v>23.477732748756786</c:v>
                </c:pt>
                <c:pt idx="2912">
                  <c:v>23.477732747912089</c:v>
                </c:pt>
                <c:pt idx="2913">
                  <c:v>23.477732747866323</c:v>
                </c:pt>
                <c:pt idx="2914">
                  <c:v>23.477732747333608</c:v>
                </c:pt>
                <c:pt idx="2915">
                  <c:v>23.477732747851189</c:v>
                </c:pt>
                <c:pt idx="2916">
                  <c:v>23.477732748482786</c:v>
                </c:pt>
                <c:pt idx="2917">
                  <c:v>23.477732748345716</c:v>
                </c:pt>
                <c:pt idx="2918">
                  <c:v>23.477732748056603</c:v>
                </c:pt>
                <c:pt idx="2919">
                  <c:v>23.477732747805486</c:v>
                </c:pt>
                <c:pt idx="2920">
                  <c:v>23.477732747318502</c:v>
                </c:pt>
                <c:pt idx="2921">
                  <c:v>23.477732749198189</c:v>
                </c:pt>
                <c:pt idx="2922">
                  <c:v>23.477732747896802</c:v>
                </c:pt>
                <c:pt idx="2923">
                  <c:v>23.477732747866323</c:v>
                </c:pt>
                <c:pt idx="2924">
                  <c:v>23.477732748391489</c:v>
                </c:pt>
                <c:pt idx="2925">
                  <c:v>23.477732748528489</c:v>
                </c:pt>
                <c:pt idx="2926">
                  <c:v>23.477732747128115</c:v>
                </c:pt>
                <c:pt idx="2927">
                  <c:v>23.477732748010986</c:v>
                </c:pt>
                <c:pt idx="2928">
                  <c:v>23.4777327484904</c:v>
                </c:pt>
                <c:pt idx="2929">
                  <c:v>23.477732748345716</c:v>
                </c:pt>
                <c:pt idx="2930">
                  <c:v>23.477732747409789</c:v>
                </c:pt>
                <c:pt idx="2931">
                  <c:v>23.477732746915024</c:v>
                </c:pt>
                <c:pt idx="2932">
                  <c:v>23.477732747523778</c:v>
                </c:pt>
                <c:pt idx="2933">
                  <c:v>23.477732747714189</c:v>
                </c:pt>
                <c:pt idx="2934">
                  <c:v>23.477732747957642</c:v>
                </c:pt>
                <c:pt idx="2935">
                  <c:v>23.477732748969785</c:v>
                </c:pt>
                <c:pt idx="2936">
                  <c:v>23.477732747029208</c:v>
                </c:pt>
                <c:pt idx="2937">
                  <c:v>23.477732748071816</c:v>
                </c:pt>
                <c:pt idx="2938">
                  <c:v>23.477732747858788</c:v>
                </c:pt>
                <c:pt idx="2939">
                  <c:v>23.477732748459989</c:v>
                </c:pt>
                <c:pt idx="2940">
                  <c:v>23.477732748201124</c:v>
                </c:pt>
                <c:pt idx="2941">
                  <c:v>23.477732747736916</c:v>
                </c:pt>
                <c:pt idx="2942">
                  <c:v>23.477732748284886</c:v>
                </c:pt>
                <c:pt idx="2943">
                  <c:v>23.477732748543623</c:v>
                </c:pt>
                <c:pt idx="2944">
                  <c:v>23.477732747097789</c:v>
                </c:pt>
                <c:pt idx="2945">
                  <c:v>23.477732748201124</c:v>
                </c:pt>
                <c:pt idx="2946">
                  <c:v>23.477732748916587</c:v>
                </c:pt>
                <c:pt idx="2947">
                  <c:v>23.477732747394587</c:v>
                </c:pt>
                <c:pt idx="2948">
                  <c:v>23.477732747805486</c:v>
                </c:pt>
                <c:pt idx="2949">
                  <c:v>23.477732748163081</c:v>
                </c:pt>
                <c:pt idx="2950">
                  <c:v>23.477732748094699</c:v>
                </c:pt>
                <c:pt idx="2951">
                  <c:v>23.477732748201124</c:v>
                </c:pt>
                <c:pt idx="2952">
                  <c:v>23.477732747866323</c:v>
                </c:pt>
                <c:pt idx="2953">
                  <c:v>23.477732748345716</c:v>
                </c:pt>
                <c:pt idx="2954">
                  <c:v>23.477732747463016</c:v>
                </c:pt>
                <c:pt idx="2955">
                  <c:v>23.477732747561863</c:v>
                </c:pt>
                <c:pt idx="2956">
                  <c:v>23.477732747615239</c:v>
                </c:pt>
                <c:pt idx="2957">
                  <c:v>23.477732747767412</c:v>
                </c:pt>
                <c:pt idx="2958">
                  <c:v>23.477732748201124</c:v>
                </c:pt>
                <c:pt idx="2959">
                  <c:v>23.477732747592402</c:v>
                </c:pt>
                <c:pt idx="2960">
                  <c:v>23.477732747912089</c:v>
                </c:pt>
                <c:pt idx="2961">
                  <c:v>23.477732748140312</c:v>
                </c:pt>
                <c:pt idx="2962">
                  <c:v>23.477732747516242</c:v>
                </c:pt>
                <c:pt idx="2963">
                  <c:v>23.477732748079486</c:v>
                </c:pt>
                <c:pt idx="2964">
                  <c:v>23.477732748749116</c:v>
                </c:pt>
                <c:pt idx="2965">
                  <c:v>23.477732748124986</c:v>
                </c:pt>
                <c:pt idx="2966">
                  <c:v>23.477732747881589</c:v>
                </c:pt>
                <c:pt idx="2967">
                  <c:v>23.477732748467531</c:v>
                </c:pt>
                <c:pt idx="2968">
                  <c:v>23.477732747820689</c:v>
                </c:pt>
                <c:pt idx="2969">
                  <c:v>23.477732748003319</c:v>
                </c:pt>
                <c:pt idx="2970">
                  <c:v>23.477732748201124</c:v>
                </c:pt>
                <c:pt idx="2971">
                  <c:v>23.477732748124986</c:v>
                </c:pt>
                <c:pt idx="2972">
                  <c:v>23.477732747622831</c:v>
                </c:pt>
                <c:pt idx="2973">
                  <c:v>23.477732747698987</c:v>
                </c:pt>
                <c:pt idx="2974">
                  <c:v>23.477732747615239</c:v>
                </c:pt>
                <c:pt idx="2975">
                  <c:v>23.477732747813089</c:v>
                </c:pt>
                <c:pt idx="2976">
                  <c:v>23.477732748163081</c:v>
                </c:pt>
                <c:pt idx="2977">
                  <c:v>23.477732748048989</c:v>
                </c:pt>
                <c:pt idx="2978">
                  <c:v>23.477732748711023</c:v>
                </c:pt>
                <c:pt idx="2979">
                  <c:v>23.477732747485838</c:v>
                </c:pt>
                <c:pt idx="2980">
                  <c:v>23.477732747912089</c:v>
                </c:pt>
                <c:pt idx="2981">
                  <c:v>23.477732748650187</c:v>
                </c:pt>
                <c:pt idx="2982">
                  <c:v>23.477732747143286</c:v>
                </c:pt>
                <c:pt idx="2983">
                  <c:v>23.477732748551219</c:v>
                </c:pt>
                <c:pt idx="2984">
                  <c:v>23.477732748010986</c:v>
                </c:pt>
                <c:pt idx="2985">
                  <c:v>23.477732748315308</c:v>
                </c:pt>
                <c:pt idx="2986">
                  <c:v>23.477732747356487</c:v>
                </c:pt>
                <c:pt idx="2987">
                  <c:v>23.477732747889142</c:v>
                </c:pt>
                <c:pt idx="2988">
                  <c:v>23.477732748102223</c:v>
                </c:pt>
                <c:pt idx="2989">
                  <c:v>23.477732747432587</c:v>
                </c:pt>
                <c:pt idx="2990">
                  <c:v>23.477732748041312</c:v>
                </c:pt>
                <c:pt idx="2991">
                  <c:v>23.477732747356487</c:v>
                </c:pt>
                <c:pt idx="2992">
                  <c:v>23.477732747858788</c:v>
                </c:pt>
                <c:pt idx="2993">
                  <c:v>23.477732747523778</c:v>
                </c:pt>
                <c:pt idx="2994">
                  <c:v>23.477732747744589</c:v>
                </c:pt>
                <c:pt idx="2995">
                  <c:v>23.477732747463016</c:v>
                </c:pt>
                <c:pt idx="2996">
                  <c:v>23.477732748208787</c:v>
                </c:pt>
                <c:pt idx="2997">
                  <c:v>23.477732747881589</c:v>
                </c:pt>
                <c:pt idx="2998">
                  <c:v>23.477732748482786</c:v>
                </c:pt>
                <c:pt idx="2999">
                  <c:v>23.477732748589215</c:v>
                </c:pt>
                <c:pt idx="3000">
                  <c:v>23.477732747775004</c:v>
                </c:pt>
                <c:pt idx="3001">
                  <c:v>23.477732747402186</c:v>
                </c:pt>
                <c:pt idx="3002">
                  <c:v>23.477732747995727</c:v>
                </c:pt>
                <c:pt idx="3003">
                  <c:v>23.477732748132631</c:v>
                </c:pt>
                <c:pt idx="3004">
                  <c:v>23.477732748109815</c:v>
                </c:pt>
                <c:pt idx="3005">
                  <c:v>23.477732747828224</c:v>
                </c:pt>
                <c:pt idx="3006">
                  <c:v>23.47773274851312</c:v>
                </c:pt>
                <c:pt idx="3007">
                  <c:v>23.477732747835915</c:v>
                </c:pt>
                <c:pt idx="3008">
                  <c:v>23.477732747866323</c:v>
                </c:pt>
                <c:pt idx="3009">
                  <c:v>23.477732748764286</c:v>
                </c:pt>
                <c:pt idx="3010">
                  <c:v>23.477732747820689</c:v>
                </c:pt>
                <c:pt idx="3011">
                  <c:v>23.477732747318502</c:v>
                </c:pt>
                <c:pt idx="3012">
                  <c:v>23.477732746488989</c:v>
                </c:pt>
                <c:pt idx="3013">
                  <c:v>23.477732747432587</c:v>
                </c:pt>
                <c:pt idx="3014">
                  <c:v>23.47773274803372</c:v>
                </c:pt>
                <c:pt idx="3015">
                  <c:v>23.477732746610688</c:v>
                </c:pt>
                <c:pt idx="3016">
                  <c:v>23.477732747942486</c:v>
                </c:pt>
                <c:pt idx="3017">
                  <c:v>23.477732748178315</c:v>
                </c:pt>
                <c:pt idx="3018">
                  <c:v>23.477732748193542</c:v>
                </c:pt>
                <c:pt idx="3019">
                  <c:v>23.477732748505524</c:v>
                </c:pt>
                <c:pt idx="3020">
                  <c:v>23.477732747904319</c:v>
                </c:pt>
                <c:pt idx="3021">
                  <c:v>23.477732747698987</c:v>
                </c:pt>
                <c:pt idx="3022">
                  <c:v>23.477732748117489</c:v>
                </c:pt>
                <c:pt idx="3023">
                  <c:v>23.47773274772927</c:v>
                </c:pt>
                <c:pt idx="3024">
                  <c:v>23.47773274803372</c:v>
                </c:pt>
                <c:pt idx="3025">
                  <c:v>23.477732747181424</c:v>
                </c:pt>
                <c:pt idx="3026">
                  <c:v>23.477732748459989</c:v>
                </c:pt>
                <c:pt idx="3027">
                  <c:v>23.477732747356487</c:v>
                </c:pt>
                <c:pt idx="3028">
                  <c:v>23.477732747797823</c:v>
                </c:pt>
                <c:pt idx="3029">
                  <c:v>23.477732748124986</c:v>
                </c:pt>
                <c:pt idx="3030">
                  <c:v>23.477732747988139</c:v>
                </c:pt>
                <c:pt idx="3031">
                  <c:v>23.477732748155589</c:v>
                </c:pt>
                <c:pt idx="3032">
                  <c:v>23.477732748863197</c:v>
                </c:pt>
                <c:pt idx="3033">
                  <c:v>23.477732748147904</c:v>
                </c:pt>
                <c:pt idx="3034">
                  <c:v>23.477732748094699</c:v>
                </c:pt>
                <c:pt idx="3035">
                  <c:v>23.477732748939285</c:v>
                </c:pt>
                <c:pt idx="3036">
                  <c:v>23.477732748170723</c:v>
                </c:pt>
                <c:pt idx="3037">
                  <c:v>23.477732746983524</c:v>
                </c:pt>
                <c:pt idx="3038">
                  <c:v>23.477732747402186</c:v>
                </c:pt>
                <c:pt idx="3039">
                  <c:v>23.4777327482165</c:v>
                </c:pt>
                <c:pt idx="3040">
                  <c:v>23.477732748041312</c:v>
                </c:pt>
                <c:pt idx="3041">
                  <c:v>23.477732748117489</c:v>
                </c:pt>
                <c:pt idx="3042">
                  <c:v>23.477732747980486</c:v>
                </c:pt>
                <c:pt idx="3043">
                  <c:v>23.477732748224089</c:v>
                </c:pt>
                <c:pt idx="3044">
                  <c:v>23.477732748109815</c:v>
                </c:pt>
                <c:pt idx="3045">
                  <c:v>23.477732747813089</c:v>
                </c:pt>
                <c:pt idx="3046">
                  <c:v>23.477732747417402</c:v>
                </c:pt>
                <c:pt idx="3047">
                  <c:v>23.477732747714189</c:v>
                </c:pt>
                <c:pt idx="3048">
                  <c:v>23.477732747775004</c:v>
                </c:pt>
                <c:pt idx="3049">
                  <c:v>23.477732748048989</c:v>
                </c:pt>
                <c:pt idx="3050">
                  <c:v>23.477732747813089</c:v>
                </c:pt>
                <c:pt idx="3051">
                  <c:v>23.477732747820689</c:v>
                </c:pt>
                <c:pt idx="3052">
                  <c:v>23.477732747348838</c:v>
                </c:pt>
                <c:pt idx="3053">
                  <c:v>23.477732747645689</c:v>
                </c:pt>
                <c:pt idx="3054">
                  <c:v>23.477732747676086</c:v>
                </c:pt>
                <c:pt idx="3055">
                  <c:v>23.477732748239223</c:v>
                </c:pt>
                <c:pt idx="3056">
                  <c:v>23.477732748056603</c:v>
                </c:pt>
                <c:pt idx="3057">
                  <c:v>23.477732748307716</c:v>
                </c:pt>
                <c:pt idx="3058">
                  <c:v>23.477732747014088</c:v>
                </c:pt>
                <c:pt idx="3059">
                  <c:v>23.477732748117489</c:v>
                </c:pt>
                <c:pt idx="3060">
                  <c:v>23.477732747896802</c:v>
                </c:pt>
                <c:pt idx="3061">
                  <c:v>23.477732748117489</c:v>
                </c:pt>
                <c:pt idx="3062">
                  <c:v>23.477732748071816</c:v>
                </c:pt>
                <c:pt idx="3063">
                  <c:v>23.477732747470689</c:v>
                </c:pt>
                <c:pt idx="3064">
                  <c:v>23.477732747904319</c:v>
                </c:pt>
                <c:pt idx="3065">
                  <c:v>23.477732747501015</c:v>
                </c:pt>
                <c:pt idx="3066">
                  <c:v>23.477732747942486</c:v>
                </c:pt>
                <c:pt idx="3067">
                  <c:v>23.477732747478289</c:v>
                </c:pt>
                <c:pt idx="3068">
                  <c:v>23.477732748360886</c:v>
                </c:pt>
                <c:pt idx="3069">
                  <c:v>23.477732748163081</c:v>
                </c:pt>
                <c:pt idx="3070">
                  <c:v>23.477732749274242</c:v>
                </c:pt>
                <c:pt idx="3071">
                  <c:v>23.477732747691402</c:v>
                </c:pt>
                <c:pt idx="3072">
                  <c:v>23.477732747333608</c:v>
                </c:pt>
                <c:pt idx="3073">
                  <c:v>23.477732748680687</c:v>
                </c:pt>
                <c:pt idx="3074">
                  <c:v>23.477732747516242</c:v>
                </c:pt>
                <c:pt idx="3075">
                  <c:v>23.477732747447789</c:v>
                </c:pt>
                <c:pt idx="3076">
                  <c:v>23.477732747942486</c:v>
                </c:pt>
                <c:pt idx="3077">
                  <c:v>23.477732748315308</c:v>
                </c:pt>
                <c:pt idx="3078">
                  <c:v>23.477732748908931</c:v>
                </c:pt>
                <c:pt idx="3079">
                  <c:v>23.477732748406687</c:v>
                </c:pt>
                <c:pt idx="3080">
                  <c:v>23.477732747835915</c:v>
                </c:pt>
                <c:pt idx="3081">
                  <c:v>23.477732748109815</c:v>
                </c:pt>
                <c:pt idx="3082">
                  <c:v>23.477732748048989</c:v>
                </c:pt>
                <c:pt idx="3083">
                  <c:v>23.477732747584742</c:v>
                </c:pt>
                <c:pt idx="3084">
                  <c:v>23.477732749122016</c:v>
                </c:pt>
                <c:pt idx="3085">
                  <c:v>23.47773274877952</c:v>
                </c:pt>
                <c:pt idx="3086">
                  <c:v>23.477732748170723</c:v>
                </c:pt>
                <c:pt idx="3087">
                  <c:v>23.477732747630487</c:v>
                </c:pt>
                <c:pt idx="3088">
                  <c:v>23.477732747889142</c:v>
                </c:pt>
                <c:pt idx="3089">
                  <c:v>23.477732747173786</c:v>
                </c:pt>
                <c:pt idx="3090">
                  <c:v>23.477732747934819</c:v>
                </c:pt>
                <c:pt idx="3091">
                  <c:v>23.477732748048989</c:v>
                </c:pt>
                <c:pt idx="3092">
                  <c:v>23.477732748087089</c:v>
                </c:pt>
                <c:pt idx="3093">
                  <c:v>23.477732747912089</c:v>
                </c:pt>
                <c:pt idx="3094">
                  <c:v>23.477732748170723</c:v>
                </c:pt>
                <c:pt idx="3095">
                  <c:v>23.477732747676086</c:v>
                </c:pt>
                <c:pt idx="3096">
                  <c:v>23.477732748003319</c:v>
                </c:pt>
                <c:pt idx="3097">
                  <c:v>23.477732747797823</c:v>
                </c:pt>
                <c:pt idx="3098">
                  <c:v>23.477732747790238</c:v>
                </c:pt>
                <c:pt idx="3099">
                  <c:v>23.477732748170723</c:v>
                </c:pt>
                <c:pt idx="3100">
                  <c:v>23.477732747805486</c:v>
                </c:pt>
                <c:pt idx="3101">
                  <c:v>23.477732748475123</c:v>
                </c:pt>
                <c:pt idx="3102">
                  <c:v>23.477732748642602</c:v>
                </c:pt>
                <c:pt idx="3103">
                  <c:v>23.477732748224089</c:v>
                </c:pt>
                <c:pt idx="3104">
                  <c:v>23.477732748330538</c:v>
                </c:pt>
                <c:pt idx="3105">
                  <c:v>23.477732747622831</c:v>
                </c:pt>
                <c:pt idx="3106">
                  <c:v>23.477732747790238</c:v>
                </c:pt>
                <c:pt idx="3107">
                  <c:v>23.477732747501015</c:v>
                </c:pt>
                <c:pt idx="3108">
                  <c:v>23.477732748596942</c:v>
                </c:pt>
                <c:pt idx="3109">
                  <c:v>23.477732748041312</c:v>
                </c:pt>
                <c:pt idx="3110">
                  <c:v>23.477732747645689</c:v>
                </c:pt>
                <c:pt idx="3111">
                  <c:v>23.477732746877024</c:v>
                </c:pt>
                <c:pt idx="3112">
                  <c:v>23.477732747546789</c:v>
                </c:pt>
                <c:pt idx="3113">
                  <c:v>23.477732748528489</c:v>
                </c:pt>
                <c:pt idx="3114">
                  <c:v>23.477732747493487</c:v>
                </c:pt>
                <c:pt idx="3115">
                  <c:v>23.477732747820689</c:v>
                </c:pt>
                <c:pt idx="3116">
                  <c:v>23.477732747653238</c:v>
                </c:pt>
                <c:pt idx="3117">
                  <c:v>23.477732748908931</c:v>
                </c:pt>
                <c:pt idx="3118">
                  <c:v>23.477732747630487</c:v>
                </c:pt>
                <c:pt idx="3119">
                  <c:v>23.477732747227019</c:v>
                </c:pt>
                <c:pt idx="3120">
                  <c:v>23.477732747889142</c:v>
                </c:pt>
                <c:pt idx="3121">
                  <c:v>23.477732748109815</c:v>
                </c:pt>
                <c:pt idx="3122">
                  <c:v>23.47773274877952</c:v>
                </c:pt>
                <c:pt idx="3123">
                  <c:v>23.477732748566442</c:v>
                </c:pt>
                <c:pt idx="3124">
                  <c:v>23.477732748924119</c:v>
                </c:pt>
                <c:pt idx="3125">
                  <c:v>23.477732748467531</c:v>
                </c:pt>
                <c:pt idx="3126">
                  <c:v>23.477732748178315</c:v>
                </c:pt>
                <c:pt idx="3127">
                  <c:v>23.477732748612187</c:v>
                </c:pt>
                <c:pt idx="3128">
                  <c:v>23.477732748231624</c:v>
                </c:pt>
                <c:pt idx="3129">
                  <c:v>23.477732748619786</c:v>
                </c:pt>
                <c:pt idx="3130">
                  <c:v>23.47773274851312</c:v>
                </c:pt>
                <c:pt idx="3131">
                  <c:v>23.477732748246886</c:v>
                </c:pt>
                <c:pt idx="3132">
                  <c:v>23.477732748467531</c:v>
                </c:pt>
                <c:pt idx="3133">
                  <c:v>23.477732748437038</c:v>
                </c:pt>
                <c:pt idx="3134">
                  <c:v>23.477732747531515</c:v>
                </c:pt>
                <c:pt idx="3135">
                  <c:v>23.477732746892286</c:v>
                </c:pt>
                <c:pt idx="3136">
                  <c:v>23.477732748064224</c:v>
                </c:pt>
                <c:pt idx="3137">
                  <c:v>23.477732748482786</c:v>
                </c:pt>
                <c:pt idx="3138">
                  <c:v>23.477732747257587</c:v>
                </c:pt>
                <c:pt idx="3139">
                  <c:v>23.477732748239223</c:v>
                </c:pt>
                <c:pt idx="3140">
                  <c:v>23.477732747965177</c:v>
                </c:pt>
                <c:pt idx="3141">
                  <c:v>23.477732747790238</c:v>
                </c:pt>
                <c:pt idx="3142">
                  <c:v>23.477732748444787</c:v>
                </c:pt>
                <c:pt idx="3143">
                  <c:v>23.47773274766082</c:v>
                </c:pt>
                <c:pt idx="3144">
                  <c:v>23.477732748079486</c:v>
                </c:pt>
                <c:pt idx="3145">
                  <c:v>23.477732747622831</c:v>
                </c:pt>
                <c:pt idx="3146">
                  <c:v>23.477732747379186</c:v>
                </c:pt>
                <c:pt idx="3147">
                  <c:v>23.477732748307716</c:v>
                </c:pt>
                <c:pt idx="3148">
                  <c:v>23.477732747394587</c:v>
                </c:pt>
                <c:pt idx="3149">
                  <c:v>23.477732748003319</c:v>
                </c:pt>
                <c:pt idx="3150">
                  <c:v>23.477732747813089</c:v>
                </c:pt>
                <c:pt idx="3151">
                  <c:v>23.477732747622831</c:v>
                </c:pt>
                <c:pt idx="3152">
                  <c:v>23.477732748665286</c:v>
                </c:pt>
                <c:pt idx="3153">
                  <c:v>23.477732747326019</c:v>
                </c:pt>
                <c:pt idx="3154">
                  <c:v>23.477732748459989</c:v>
                </c:pt>
                <c:pt idx="3155">
                  <c:v>23.477732747873919</c:v>
                </c:pt>
                <c:pt idx="3156">
                  <c:v>23.477732747698987</c:v>
                </c:pt>
                <c:pt idx="3157">
                  <c:v>23.477732748931697</c:v>
                </c:pt>
                <c:pt idx="3158">
                  <c:v>23.477732748992686</c:v>
                </c:pt>
                <c:pt idx="3159">
                  <c:v>23.477732748163081</c:v>
                </c:pt>
                <c:pt idx="3160">
                  <c:v>23.477732748969785</c:v>
                </c:pt>
                <c:pt idx="3161">
                  <c:v>23.477732747676086</c:v>
                </c:pt>
                <c:pt idx="3162">
                  <c:v>23.477732747790238</c:v>
                </c:pt>
                <c:pt idx="3163">
                  <c:v>23.477732748003319</c:v>
                </c:pt>
                <c:pt idx="3164">
                  <c:v>23.477732748688286</c:v>
                </c:pt>
                <c:pt idx="3165">
                  <c:v>23.47773274851312</c:v>
                </c:pt>
                <c:pt idx="3166">
                  <c:v>23.477732748421797</c:v>
                </c:pt>
                <c:pt idx="3167">
                  <c:v>23.477732748634942</c:v>
                </c:pt>
                <c:pt idx="3168">
                  <c:v>23.477732748178315</c:v>
                </c:pt>
                <c:pt idx="3169">
                  <c:v>23.477732748193542</c:v>
                </c:pt>
                <c:pt idx="3170">
                  <c:v>23.477732747196686</c:v>
                </c:pt>
                <c:pt idx="3171">
                  <c:v>23.477732747569515</c:v>
                </c:pt>
                <c:pt idx="3172">
                  <c:v>23.477732748124986</c:v>
                </c:pt>
                <c:pt idx="3173">
                  <c:v>23.477732748543623</c:v>
                </c:pt>
                <c:pt idx="3174">
                  <c:v>23.477732747417402</c:v>
                </c:pt>
                <c:pt idx="3175">
                  <c:v>23.477732747508689</c:v>
                </c:pt>
                <c:pt idx="3176">
                  <c:v>23.477732747957642</c:v>
                </c:pt>
                <c:pt idx="3177">
                  <c:v>23.477732748170723</c:v>
                </c:pt>
                <c:pt idx="3178">
                  <c:v>23.477732747607689</c:v>
                </c:pt>
                <c:pt idx="3179">
                  <c:v>23.477732748802403</c:v>
                </c:pt>
                <c:pt idx="3180">
                  <c:v>23.477732748437038</c:v>
                </c:pt>
                <c:pt idx="3181">
                  <c:v>23.477732747881589</c:v>
                </c:pt>
                <c:pt idx="3182">
                  <c:v>23.477732747348838</c:v>
                </c:pt>
                <c:pt idx="3183">
                  <c:v>23.477732748155589</c:v>
                </c:pt>
                <c:pt idx="3184">
                  <c:v>23.477732748079486</c:v>
                </c:pt>
                <c:pt idx="3185">
                  <c:v>23.477732747120523</c:v>
                </c:pt>
                <c:pt idx="3186">
                  <c:v>23.477732748589215</c:v>
                </c:pt>
                <c:pt idx="3187">
                  <c:v>23.477732748071816</c:v>
                </c:pt>
                <c:pt idx="3188">
                  <c:v>23.477732747843589</c:v>
                </c:pt>
                <c:pt idx="3189">
                  <c:v>23.477732748634942</c:v>
                </c:pt>
                <c:pt idx="3190">
                  <c:v>23.477732747782689</c:v>
                </c:pt>
                <c:pt idx="3191">
                  <c:v>23.477732747972816</c:v>
                </c:pt>
                <c:pt idx="3192">
                  <c:v>23.477732747790238</c:v>
                </c:pt>
                <c:pt idx="3193">
                  <c:v>23.477732748528489</c:v>
                </c:pt>
                <c:pt idx="3194">
                  <c:v>23.477732747470689</c:v>
                </c:pt>
                <c:pt idx="3195">
                  <c:v>23.477732747912089</c:v>
                </c:pt>
                <c:pt idx="3196">
                  <c:v>23.477732748231624</c:v>
                </c:pt>
                <c:pt idx="3197">
                  <c:v>23.477732747036889</c:v>
                </c:pt>
                <c:pt idx="3198">
                  <c:v>23.477732747790238</c:v>
                </c:pt>
                <c:pt idx="3199">
                  <c:v>23.477732748444787</c:v>
                </c:pt>
                <c:pt idx="3200">
                  <c:v>23.477732748246886</c:v>
                </c:pt>
                <c:pt idx="3201">
                  <c:v>23.477732747523778</c:v>
                </c:pt>
                <c:pt idx="3202">
                  <c:v>23.477732747539097</c:v>
                </c:pt>
                <c:pt idx="3203">
                  <c:v>23.477732747950089</c:v>
                </c:pt>
                <c:pt idx="3204">
                  <c:v>23.477732747234789</c:v>
                </c:pt>
                <c:pt idx="3205">
                  <c:v>23.477732747561863</c:v>
                </c:pt>
                <c:pt idx="3206">
                  <c:v>23.477732747950089</c:v>
                </c:pt>
                <c:pt idx="3207">
                  <c:v>23.477732748551219</c:v>
                </c:pt>
                <c:pt idx="3208">
                  <c:v>23.477732747592402</c:v>
                </c:pt>
                <c:pt idx="3209">
                  <c:v>23.477732747683742</c:v>
                </c:pt>
                <c:pt idx="3210">
                  <c:v>23.477732747843589</c:v>
                </c:pt>
                <c:pt idx="3211">
                  <c:v>23.477732748185904</c:v>
                </c:pt>
                <c:pt idx="3212">
                  <c:v>23.477732748193542</c:v>
                </c:pt>
                <c:pt idx="3213">
                  <c:v>23.477732748163081</c:v>
                </c:pt>
                <c:pt idx="3214">
                  <c:v>23.477732748277219</c:v>
                </c:pt>
                <c:pt idx="3215">
                  <c:v>23.477732748315308</c:v>
                </c:pt>
                <c:pt idx="3216">
                  <c:v>23.477732748543623</c:v>
                </c:pt>
                <c:pt idx="3217">
                  <c:v>23.477732747813089</c:v>
                </c:pt>
                <c:pt idx="3218">
                  <c:v>23.477732747744589</c:v>
                </c:pt>
                <c:pt idx="3219">
                  <c:v>23.477732748482786</c:v>
                </c:pt>
                <c:pt idx="3220">
                  <c:v>23.477732747470689</c:v>
                </c:pt>
                <c:pt idx="3221">
                  <c:v>23.477732747813089</c:v>
                </c:pt>
                <c:pt idx="3222">
                  <c:v>23.4777327482545</c:v>
                </c:pt>
                <c:pt idx="3223">
                  <c:v>23.477732748003319</c:v>
                </c:pt>
                <c:pt idx="3224">
                  <c:v>23.47773274718902</c:v>
                </c:pt>
                <c:pt idx="3225">
                  <c:v>23.477732748376216</c:v>
                </c:pt>
                <c:pt idx="3226">
                  <c:v>23.477732747790238</c:v>
                </c:pt>
                <c:pt idx="3227">
                  <c:v>23.477732748231624</c:v>
                </c:pt>
                <c:pt idx="3228">
                  <c:v>23.477732748954587</c:v>
                </c:pt>
                <c:pt idx="3229">
                  <c:v>23.477732747843589</c:v>
                </c:pt>
                <c:pt idx="3230">
                  <c:v>23.477732748657786</c:v>
                </c:pt>
                <c:pt idx="3231">
                  <c:v>23.47773274851312</c:v>
                </c:pt>
                <c:pt idx="3232">
                  <c:v>23.477732747950089</c:v>
                </c:pt>
                <c:pt idx="3233">
                  <c:v>23.477732747645689</c:v>
                </c:pt>
                <c:pt idx="3234">
                  <c:v>23.477732748414287</c:v>
                </c:pt>
                <c:pt idx="3235">
                  <c:v>23.477732747295587</c:v>
                </c:pt>
                <c:pt idx="3236">
                  <c:v>23.477732747615239</c:v>
                </c:pt>
                <c:pt idx="3237">
                  <c:v>23.477732747638086</c:v>
                </c:pt>
                <c:pt idx="3238">
                  <c:v>23.477732749258987</c:v>
                </c:pt>
                <c:pt idx="3239">
                  <c:v>23.477732747957642</c:v>
                </c:pt>
                <c:pt idx="3240">
                  <c:v>23.477732747950089</c:v>
                </c:pt>
                <c:pt idx="3241">
                  <c:v>23.477732749000289</c:v>
                </c:pt>
                <c:pt idx="3242">
                  <c:v>23.477732747577097</c:v>
                </c:pt>
                <c:pt idx="3243">
                  <c:v>23.477732747835915</c:v>
                </c:pt>
                <c:pt idx="3244">
                  <c:v>23.477732747980486</c:v>
                </c:pt>
                <c:pt idx="3245">
                  <c:v>23.477732747698987</c:v>
                </c:pt>
                <c:pt idx="3246">
                  <c:v>23.477732747599919</c:v>
                </c:pt>
                <c:pt idx="3247">
                  <c:v>23.477732747638086</c:v>
                </c:pt>
                <c:pt idx="3248">
                  <c:v>23.477732748688286</c:v>
                </c:pt>
                <c:pt idx="3249">
                  <c:v>23.477732747813089</c:v>
                </c:pt>
                <c:pt idx="3250">
                  <c:v>23.477732747630487</c:v>
                </c:pt>
                <c:pt idx="3251">
                  <c:v>23.477732748391489</c:v>
                </c:pt>
                <c:pt idx="3252">
                  <c:v>23.477732748520797</c:v>
                </c:pt>
                <c:pt idx="3253">
                  <c:v>23.47773274803372</c:v>
                </c:pt>
                <c:pt idx="3254">
                  <c:v>23.477732747683742</c:v>
                </c:pt>
                <c:pt idx="3255">
                  <c:v>23.477732748787108</c:v>
                </c:pt>
                <c:pt idx="3256">
                  <c:v>23.477732747196686</c:v>
                </c:pt>
                <c:pt idx="3257">
                  <c:v>23.477732747539097</c:v>
                </c:pt>
                <c:pt idx="3258">
                  <c:v>23.477732747828224</c:v>
                </c:pt>
                <c:pt idx="3259">
                  <c:v>23.477732747409789</c:v>
                </c:pt>
                <c:pt idx="3260">
                  <c:v>23.477732748391489</c:v>
                </c:pt>
                <c:pt idx="3261">
                  <c:v>23.47773274766082</c:v>
                </c:pt>
                <c:pt idx="3262">
                  <c:v>23.477732748307716</c:v>
                </c:pt>
                <c:pt idx="3263">
                  <c:v>23.477732747485838</c:v>
                </c:pt>
                <c:pt idx="3264">
                  <c:v>23.47773274772927</c:v>
                </c:pt>
                <c:pt idx="3265">
                  <c:v>23.477732747782689</c:v>
                </c:pt>
                <c:pt idx="3266">
                  <c:v>23.477732747021616</c:v>
                </c:pt>
                <c:pt idx="3267">
                  <c:v>23.477732747934819</c:v>
                </c:pt>
                <c:pt idx="3268">
                  <c:v>23.477732747805486</c:v>
                </c:pt>
                <c:pt idx="3269">
                  <c:v>23.477732748079486</c:v>
                </c:pt>
                <c:pt idx="3270">
                  <c:v>23.477732748307716</c:v>
                </c:pt>
                <c:pt idx="3271">
                  <c:v>23.477732748589215</c:v>
                </c:pt>
                <c:pt idx="3272">
                  <c:v>23.477732747287924</c:v>
                </c:pt>
                <c:pt idx="3273">
                  <c:v>23.477732748459989</c:v>
                </c:pt>
                <c:pt idx="3274">
                  <c:v>23.477732747896802</c:v>
                </c:pt>
                <c:pt idx="3275">
                  <c:v>23.477732748147904</c:v>
                </c:pt>
                <c:pt idx="3276">
                  <c:v>23.477732748985016</c:v>
                </c:pt>
                <c:pt idx="3277">
                  <c:v>23.477732746884687</c:v>
                </c:pt>
                <c:pt idx="3278">
                  <c:v>23.477732747835915</c:v>
                </c:pt>
                <c:pt idx="3279">
                  <c:v>23.477732748185904</c:v>
                </c:pt>
                <c:pt idx="3280">
                  <c:v>23.477732747896802</c:v>
                </c:pt>
                <c:pt idx="3281">
                  <c:v>23.477732747912089</c:v>
                </c:pt>
                <c:pt idx="3282">
                  <c:v>23.477732747485838</c:v>
                </c:pt>
                <c:pt idx="3283">
                  <c:v>23.477732748056603</c:v>
                </c:pt>
                <c:pt idx="3284">
                  <c:v>23.477732748665286</c:v>
                </c:pt>
                <c:pt idx="3285">
                  <c:v>23.477732748399031</c:v>
                </c:pt>
                <c:pt idx="3286">
                  <c:v>23.477732748345716</c:v>
                </c:pt>
                <c:pt idx="3287">
                  <c:v>23.477732748277219</c:v>
                </c:pt>
                <c:pt idx="3288">
                  <c:v>23.477732748627297</c:v>
                </c:pt>
                <c:pt idx="3289">
                  <c:v>23.477732747851189</c:v>
                </c:pt>
                <c:pt idx="3290">
                  <c:v>23.477732747934819</c:v>
                </c:pt>
                <c:pt idx="3291">
                  <c:v>23.477732747333608</c:v>
                </c:pt>
                <c:pt idx="3292">
                  <c:v>23.477732746816187</c:v>
                </c:pt>
                <c:pt idx="3293">
                  <c:v>23.477732748893789</c:v>
                </c:pt>
                <c:pt idx="3294">
                  <c:v>23.4777327484524</c:v>
                </c:pt>
                <c:pt idx="3295">
                  <c:v>23.477732747463016</c:v>
                </c:pt>
                <c:pt idx="3296">
                  <c:v>23.4777327482165</c:v>
                </c:pt>
                <c:pt idx="3297">
                  <c:v>23.477732747409789</c:v>
                </c:pt>
                <c:pt idx="3298">
                  <c:v>23.477732748277219</c:v>
                </c:pt>
                <c:pt idx="3299">
                  <c:v>23.47773274766082</c:v>
                </c:pt>
                <c:pt idx="3300">
                  <c:v>23.477732747797823</c:v>
                </c:pt>
                <c:pt idx="3301">
                  <c:v>23.477732748406687</c:v>
                </c:pt>
                <c:pt idx="3302">
                  <c:v>23.477732748300124</c:v>
                </c:pt>
                <c:pt idx="3303">
                  <c:v>23.477732747896802</c:v>
                </c:pt>
                <c:pt idx="3304">
                  <c:v>23.477732747980486</c:v>
                </c:pt>
                <c:pt idx="3305">
                  <c:v>23.477732747607689</c:v>
                </c:pt>
                <c:pt idx="3306">
                  <c:v>23.477732747919642</c:v>
                </c:pt>
                <c:pt idx="3307">
                  <c:v>23.477732748079486</c:v>
                </c:pt>
                <c:pt idx="3308">
                  <c:v>23.477732748360886</c:v>
                </c:pt>
                <c:pt idx="3309">
                  <c:v>23.477732747912089</c:v>
                </c:pt>
                <c:pt idx="3310">
                  <c:v>23.477732747249924</c:v>
                </c:pt>
                <c:pt idx="3311">
                  <c:v>23.477732748224089</c:v>
                </c:pt>
                <c:pt idx="3312">
                  <c:v>23.477732747242342</c:v>
                </c:pt>
                <c:pt idx="3313">
                  <c:v>23.477732748642602</c:v>
                </c:pt>
                <c:pt idx="3314">
                  <c:v>23.477732748368627</c:v>
                </c:pt>
                <c:pt idx="3315">
                  <c:v>23.477732747516242</c:v>
                </c:pt>
                <c:pt idx="3316">
                  <c:v>23.477732747714189</c:v>
                </c:pt>
                <c:pt idx="3317">
                  <c:v>23.477732748581619</c:v>
                </c:pt>
                <c:pt idx="3318">
                  <c:v>23.477732747569515</c:v>
                </c:pt>
                <c:pt idx="3319">
                  <c:v>23.477732747676086</c:v>
                </c:pt>
                <c:pt idx="3320">
                  <c:v>23.47773274772927</c:v>
                </c:pt>
                <c:pt idx="3321">
                  <c:v>23.477732748322889</c:v>
                </c:pt>
                <c:pt idx="3322">
                  <c:v>23.477732747988139</c:v>
                </c:pt>
                <c:pt idx="3323">
                  <c:v>23.477732747577097</c:v>
                </c:pt>
                <c:pt idx="3324">
                  <c:v>23.477732748551219</c:v>
                </c:pt>
                <c:pt idx="3325">
                  <c:v>23.477732748292599</c:v>
                </c:pt>
                <c:pt idx="3326">
                  <c:v>23.477732747775004</c:v>
                </c:pt>
                <c:pt idx="3327">
                  <c:v>23.477732748277219</c:v>
                </c:pt>
                <c:pt idx="3328">
                  <c:v>23.477732747980486</c:v>
                </c:pt>
                <c:pt idx="3329">
                  <c:v>23.477732748421797</c:v>
                </c:pt>
                <c:pt idx="3330">
                  <c:v>23.477732747493487</c:v>
                </c:pt>
                <c:pt idx="3331">
                  <c:v>23.477732747889142</c:v>
                </c:pt>
                <c:pt idx="3332">
                  <c:v>23.477732747546789</c:v>
                </c:pt>
                <c:pt idx="3333">
                  <c:v>23.477732747097789</c:v>
                </c:pt>
                <c:pt idx="3334">
                  <c:v>23.477732748239223</c:v>
                </c:pt>
                <c:pt idx="3335">
                  <c:v>23.477732747638086</c:v>
                </c:pt>
                <c:pt idx="3336">
                  <c:v>23.4777327480186</c:v>
                </c:pt>
                <c:pt idx="3337">
                  <c:v>23.477732748178315</c:v>
                </c:pt>
                <c:pt idx="3338">
                  <c:v>23.477732747211846</c:v>
                </c:pt>
                <c:pt idx="3339">
                  <c:v>23.477732748322889</c:v>
                </c:pt>
                <c:pt idx="3340">
                  <c:v>23.477732747889142</c:v>
                </c:pt>
                <c:pt idx="3341">
                  <c:v>23.477732747912089</c:v>
                </c:pt>
                <c:pt idx="3342">
                  <c:v>23.47773274877952</c:v>
                </c:pt>
                <c:pt idx="3343">
                  <c:v>23.47773274775982</c:v>
                </c:pt>
                <c:pt idx="3344">
                  <c:v>23.477732748414287</c:v>
                </c:pt>
                <c:pt idx="3345">
                  <c:v>23.477732747889142</c:v>
                </c:pt>
                <c:pt idx="3346">
                  <c:v>23.4777327482545</c:v>
                </c:pt>
                <c:pt idx="3347">
                  <c:v>23.477732748421797</c:v>
                </c:pt>
                <c:pt idx="3348">
                  <c:v>23.477732747744589</c:v>
                </c:pt>
                <c:pt idx="3349">
                  <c:v>23.477732747714189</c:v>
                </c:pt>
                <c:pt idx="3350">
                  <c:v>23.477732746968297</c:v>
                </c:pt>
                <c:pt idx="3351">
                  <c:v>23.477732748117489</c:v>
                </c:pt>
                <c:pt idx="3352">
                  <c:v>23.477732748102223</c:v>
                </c:pt>
                <c:pt idx="3353">
                  <c:v>23.477732748642602</c:v>
                </c:pt>
                <c:pt idx="3354">
                  <c:v>23.477732747523778</c:v>
                </c:pt>
                <c:pt idx="3355">
                  <c:v>23.477732747714189</c:v>
                </c:pt>
                <c:pt idx="3356">
                  <c:v>23.477732747805486</c:v>
                </c:pt>
                <c:pt idx="3357">
                  <c:v>23.477732748079486</c:v>
                </c:pt>
                <c:pt idx="3358">
                  <c:v>23.477732747873919</c:v>
                </c:pt>
                <c:pt idx="3359">
                  <c:v>23.477732747934819</c:v>
                </c:pt>
                <c:pt idx="3360">
                  <c:v>23.477732748711023</c:v>
                </c:pt>
                <c:pt idx="3361">
                  <c:v>23.477732748147904</c:v>
                </c:pt>
                <c:pt idx="3362">
                  <c:v>23.477732747950089</c:v>
                </c:pt>
                <c:pt idx="3363">
                  <c:v>23.477732748178315</c:v>
                </c:pt>
                <c:pt idx="3364">
                  <c:v>23.477732749122016</c:v>
                </c:pt>
                <c:pt idx="3365">
                  <c:v>23.477732747021616</c:v>
                </c:pt>
                <c:pt idx="3366">
                  <c:v>23.477732748026138</c:v>
                </c:pt>
                <c:pt idx="3367">
                  <c:v>23.477732747965177</c:v>
                </c:pt>
                <c:pt idx="3368">
                  <c:v>23.477732747645689</c:v>
                </c:pt>
                <c:pt idx="3369">
                  <c:v>23.477732748482786</c:v>
                </c:pt>
                <c:pt idx="3370">
                  <c:v>23.477732748300124</c:v>
                </c:pt>
                <c:pt idx="3371">
                  <c:v>23.477732746915024</c:v>
                </c:pt>
                <c:pt idx="3372">
                  <c:v>23.477732748163081</c:v>
                </c:pt>
                <c:pt idx="3373">
                  <c:v>23.47773274851312</c:v>
                </c:pt>
                <c:pt idx="3374">
                  <c:v>23.477732747402186</c:v>
                </c:pt>
                <c:pt idx="3375">
                  <c:v>23.477732747204289</c:v>
                </c:pt>
                <c:pt idx="3376">
                  <c:v>23.477732748147904</c:v>
                </c:pt>
                <c:pt idx="3377">
                  <c:v>23.477732746915024</c:v>
                </c:pt>
                <c:pt idx="3378">
                  <c:v>23.477732748026138</c:v>
                </c:pt>
                <c:pt idx="3379">
                  <c:v>23.477732747752189</c:v>
                </c:pt>
                <c:pt idx="3380">
                  <c:v>23.477732748010986</c:v>
                </c:pt>
                <c:pt idx="3381">
                  <c:v>23.477732747249924</c:v>
                </c:pt>
                <c:pt idx="3382">
                  <c:v>23.477732747569515</c:v>
                </c:pt>
                <c:pt idx="3383">
                  <c:v>23.477732747919642</c:v>
                </c:pt>
                <c:pt idx="3384">
                  <c:v>23.477732748041312</c:v>
                </c:pt>
                <c:pt idx="3385">
                  <c:v>23.477732748619786</c:v>
                </c:pt>
                <c:pt idx="3386">
                  <c:v>23.477732748345716</c:v>
                </c:pt>
                <c:pt idx="3387">
                  <c:v>23.477732748300124</c:v>
                </c:pt>
                <c:pt idx="3388">
                  <c:v>23.477732747523778</c:v>
                </c:pt>
                <c:pt idx="3389">
                  <c:v>23.477732747356487</c:v>
                </c:pt>
                <c:pt idx="3390">
                  <c:v>23.477732747995727</c:v>
                </c:pt>
                <c:pt idx="3391">
                  <c:v>23.477732747447789</c:v>
                </c:pt>
                <c:pt idx="3392">
                  <c:v>23.477732748634942</c:v>
                </c:pt>
                <c:pt idx="3393">
                  <c:v>23.477732748056603</c:v>
                </c:pt>
                <c:pt idx="3394">
                  <c:v>23.477732748269631</c:v>
                </c:pt>
                <c:pt idx="3395">
                  <c:v>23.477732748178315</c:v>
                </c:pt>
                <c:pt idx="3396">
                  <c:v>23.4777327482545</c:v>
                </c:pt>
                <c:pt idx="3397">
                  <c:v>23.477732748193542</c:v>
                </c:pt>
                <c:pt idx="3398">
                  <c:v>23.477732748574024</c:v>
                </c:pt>
                <c:pt idx="3399">
                  <c:v>23.477732747889142</c:v>
                </c:pt>
                <c:pt idx="3400">
                  <c:v>23.477732748300124</c:v>
                </c:pt>
                <c:pt idx="3401">
                  <c:v>23.477732748208787</c:v>
                </c:pt>
                <c:pt idx="3402">
                  <c:v>23.477732748284886</c:v>
                </c:pt>
                <c:pt idx="3403">
                  <c:v>23.47773274738692</c:v>
                </c:pt>
                <c:pt idx="3404">
                  <c:v>23.477732747995727</c:v>
                </c:pt>
                <c:pt idx="3405">
                  <c:v>23.477732747447789</c:v>
                </c:pt>
                <c:pt idx="3406">
                  <c:v>23.477732747904319</c:v>
                </c:pt>
                <c:pt idx="3407">
                  <c:v>23.477732747919642</c:v>
                </c:pt>
                <c:pt idx="3408">
                  <c:v>23.477732748726204</c:v>
                </c:pt>
                <c:pt idx="3409">
                  <c:v>23.477732748026138</c:v>
                </c:pt>
                <c:pt idx="3410">
                  <c:v>23.477732748330538</c:v>
                </c:pt>
                <c:pt idx="3411">
                  <c:v>23.477732748604588</c:v>
                </c:pt>
                <c:pt idx="3412">
                  <c:v>23.477732748574024</c:v>
                </c:pt>
                <c:pt idx="3413">
                  <c:v>23.477732748132631</c:v>
                </c:pt>
                <c:pt idx="3414">
                  <c:v>23.477732748026138</c:v>
                </c:pt>
                <c:pt idx="3415">
                  <c:v>23.477732747341189</c:v>
                </c:pt>
                <c:pt idx="3416">
                  <c:v>23.477732747265115</c:v>
                </c:pt>
                <c:pt idx="3417">
                  <c:v>23.477732747904319</c:v>
                </c:pt>
                <c:pt idx="3418">
                  <c:v>23.477732748087089</c:v>
                </c:pt>
                <c:pt idx="3419">
                  <c:v>23.477732747889142</c:v>
                </c:pt>
                <c:pt idx="3420">
                  <c:v>23.477732747569515</c:v>
                </c:pt>
                <c:pt idx="3421">
                  <c:v>23.477732747813089</c:v>
                </c:pt>
                <c:pt idx="3422">
                  <c:v>23.477732746915024</c:v>
                </c:pt>
                <c:pt idx="3423">
                  <c:v>23.477732747645689</c:v>
                </c:pt>
                <c:pt idx="3424">
                  <c:v>23.477732748224089</c:v>
                </c:pt>
                <c:pt idx="3425">
                  <c:v>23.477732748102223</c:v>
                </c:pt>
                <c:pt idx="3426">
                  <c:v>23.477732748102223</c:v>
                </c:pt>
                <c:pt idx="3427">
                  <c:v>23.477732748071816</c:v>
                </c:pt>
                <c:pt idx="3428">
                  <c:v>23.477732747234789</c:v>
                </c:pt>
                <c:pt idx="3429">
                  <c:v>23.477732748132631</c:v>
                </c:pt>
                <c:pt idx="3430">
                  <c:v>23.477732747843589</c:v>
                </c:pt>
                <c:pt idx="3431">
                  <c:v>23.477732748421797</c:v>
                </c:pt>
                <c:pt idx="3432">
                  <c:v>23.4777327466564</c:v>
                </c:pt>
                <c:pt idx="3433">
                  <c:v>23.477732748650187</c:v>
                </c:pt>
                <c:pt idx="3434">
                  <c:v>23.477732747371604</c:v>
                </c:pt>
                <c:pt idx="3435">
                  <c:v>23.477732747356487</c:v>
                </c:pt>
                <c:pt idx="3436">
                  <c:v>23.47773274851312</c:v>
                </c:pt>
                <c:pt idx="3437">
                  <c:v>23.477732748741523</c:v>
                </c:pt>
                <c:pt idx="3438">
                  <c:v>23.477732748102223</c:v>
                </c:pt>
                <c:pt idx="3439">
                  <c:v>23.477732747828224</c:v>
                </c:pt>
                <c:pt idx="3440">
                  <c:v>23.477732748574024</c:v>
                </c:pt>
                <c:pt idx="3441">
                  <c:v>23.477732748345716</c:v>
                </c:pt>
                <c:pt idx="3442">
                  <c:v>23.477732747691402</c:v>
                </c:pt>
                <c:pt idx="3443">
                  <c:v>23.477732748117489</c:v>
                </c:pt>
                <c:pt idx="3444">
                  <c:v>23.477732747919642</c:v>
                </c:pt>
                <c:pt idx="3445">
                  <c:v>23.477732747752189</c:v>
                </c:pt>
                <c:pt idx="3446">
                  <c:v>23.477732748208787</c:v>
                </c:pt>
                <c:pt idx="3447">
                  <c:v>23.477732747767412</c:v>
                </c:pt>
                <c:pt idx="3448">
                  <c:v>23.477732746930304</c:v>
                </c:pt>
                <c:pt idx="3449">
                  <c:v>23.477732747721685</c:v>
                </c:pt>
                <c:pt idx="3450">
                  <c:v>23.477732747082587</c:v>
                </c:pt>
                <c:pt idx="3451">
                  <c:v>23.477732748132631</c:v>
                </c:pt>
                <c:pt idx="3452">
                  <c:v>23.477732747706586</c:v>
                </c:pt>
                <c:pt idx="3453">
                  <c:v>23.477732747630487</c:v>
                </c:pt>
                <c:pt idx="3454">
                  <c:v>23.477732748863197</c:v>
                </c:pt>
                <c:pt idx="3455">
                  <c:v>23.477732747584742</c:v>
                </c:pt>
                <c:pt idx="3456">
                  <c:v>23.477732748604588</c:v>
                </c:pt>
                <c:pt idx="3457">
                  <c:v>23.477732748360886</c:v>
                </c:pt>
                <c:pt idx="3458">
                  <c:v>23.477732748589215</c:v>
                </c:pt>
                <c:pt idx="3459">
                  <c:v>23.477732747554324</c:v>
                </c:pt>
                <c:pt idx="3460">
                  <c:v>23.477732748482786</c:v>
                </c:pt>
                <c:pt idx="3461">
                  <c:v>23.477732747828224</c:v>
                </c:pt>
                <c:pt idx="3462">
                  <c:v>23.477732747599919</c:v>
                </c:pt>
                <c:pt idx="3463">
                  <c:v>23.477732748041312</c:v>
                </c:pt>
                <c:pt idx="3464">
                  <c:v>23.477732747706586</c:v>
                </c:pt>
                <c:pt idx="3465">
                  <c:v>23.477732748406687</c:v>
                </c:pt>
                <c:pt idx="3466">
                  <c:v>23.477732748863197</c:v>
                </c:pt>
                <c:pt idx="3467">
                  <c:v>23.477732747523778</c:v>
                </c:pt>
                <c:pt idx="3468">
                  <c:v>23.477732748056603</c:v>
                </c:pt>
                <c:pt idx="3469">
                  <c:v>23.477732747265115</c:v>
                </c:pt>
                <c:pt idx="3470">
                  <c:v>23.477732747828224</c:v>
                </c:pt>
                <c:pt idx="3471">
                  <c:v>23.477732748315308</c:v>
                </c:pt>
                <c:pt idx="3472">
                  <c:v>23.477732748239223</c:v>
                </c:pt>
                <c:pt idx="3473">
                  <c:v>23.477732747478289</c:v>
                </c:pt>
                <c:pt idx="3474">
                  <c:v>23.4777327484524</c:v>
                </c:pt>
                <c:pt idx="3475">
                  <c:v>23.477732747752189</c:v>
                </c:pt>
                <c:pt idx="3476">
                  <c:v>23.477732747417402</c:v>
                </c:pt>
                <c:pt idx="3477">
                  <c:v>23.4777327484524</c:v>
                </c:pt>
                <c:pt idx="3478">
                  <c:v>23.477732748558889</c:v>
                </c:pt>
                <c:pt idx="3479">
                  <c:v>23.477732747995727</c:v>
                </c:pt>
                <c:pt idx="3480">
                  <c:v>23.477732748147904</c:v>
                </c:pt>
                <c:pt idx="3481">
                  <c:v>23.477732747508689</c:v>
                </c:pt>
                <c:pt idx="3482">
                  <c:v>23.477732747676086</c:v>
                </c:pt>
                <c:pt idx="3483">
                  <c:v>23.477732747676086</c:v>
                </c:pt>
                <c:pt idx="3484">
                  <c:v>23.477732748284886</c:v>
                </c:pt>
                <c:pt idx="3485">
                  <c:v>23.477732748163081</c:v>
                </c:pt>
                <c:pt idx="3486">
                  <c:v>23.477732748284886</c:v>
                </c:pt>
                <c:pt idx="3487">
                  <c:v>23.477732747858788</c:v>
                </c:pt>
                <c:pt idx="3488">
                  <c:v>23.477732748848087</c:v>
                </c:pt>
                <c:pt idx="3489">
                  <c:v>23.477732747523778</c:v>
                </c:pt>
                <c:pt idx="3490">
                  <c:v>23.477732748284886</c:v>
                </c:pt>
                <c:pt idx="3491">
                  <c:v>23.477732748239223</c:v>
                </c:pt>
                <c:pt idx="3492">
                  <c:v>23.477732748208787</c:v>
                </c:pt>
                <c:pt idx="3493">
                  <c:v>23.477732747828224</c:v>
                </c:pt>
                <c:pt idx="3494">
                  <c:v>23.477732748208787</c:v>
                </c:pt>
                <c:pt idx="3495">
                  <c:v>23.477732748589215</c:v>
                </c:pt>
                <c:pt idx="3496">
                  <c:v>23.47773274766082</c:v>
                </c:pt>
                <c:pt idx="3497">
                  <c:v>23.477732748558889</c:v>
                </c:pt>
                <c:pt idx="3498">
                  <c:v>23.47773274738692</c:v>
                </c:pt>
                <c:pt idx="3499">
                  <c:v>23.477732747736916</c:v>
                </c:pt>
                <c:pt idx="3500">
                  <c:v>23.477732748787108</c:v>
                </c:pt>
                <c:pt idx="3501">
                  <c:v>23.477732748010986</c:v>
                </c:pt>
                <c:pt idx="3502">
                  <c:v>23.477732747463016</c:v>
                </c:pt>
                <c:pt idx="3503">
                  <c:v>23.477732747934819</c:v>
                </c:pt>
                <c:pt idx="3504">
                  <c:v>23.477732747965177</c:v>
                </c:pt>
                <c:pt idx="3505">
                  <c:v>23.477732748056603</c:v>
                </c:pt>
                <c:pt idx="3506">
                  <c:v>23.477732748665286</c:v>
                </c:pt>
                <c:pt idx="3507">
                  <c:v>23.477732747843589</c:v>
                </c:pt>
                <c:pt idx="3508">
                  <c:v>23.477732748178315</c:v>
                </c:pt>
                <c:pt idx="3509">
                  <c:v>23.477732746991112</c:v>
                </c:pt>
                <c:pt idx="3510">
                  <c:v>23.477732748574024</c:v>
                </c:pt>
                <c:pt idx="3511">
                  <c:v>23.477732748893789</c:v>
                </c:pt>
                <c:pt idx="3512">
                  <c:v>23.477732748132631</c:v>
                </c:pt>
                <c:pt idx="3513">
                  <c:v>23.477732748345716</c:v>
                </c:pt>
                <c:pt idx="3514">
                  <c:v>23.477732747615239</c:v>
                </c:pt>
                <c:pt idx="3515">
                  <c:v>23.477732748163081</c:v>
                </c:pt>
                <c:pt idx="3516">
                  <c:v>23.477732747767412</c:v>
                </c:pt>
                <c:pt idx="3517">
                  <c:v>23.477732748102223</c:v>
                </c:pt>
                <c:pt idx="3518">
                  <c:v>23.477732748041312</c:v>
                </c:pt>
                <c:pt idx="3519">
                  <c:v>23.477732748147904</c:v>
                </c:pt>
                <c:pt idx="3520">
                  <c:v>23.477732748315308</c:v>
                </c:pt>
                <c:pt idx="3521">
                  <c:v>23.477732748406687</c:v>
                </c:pt>
                <c:pt idx="3522">
                  <c:v>23.477732748224089</c:v>
                </c:pt>
                <c:pt idx="3523">
                  <c:v>23.477732747676086</c:v>
                </c:pt>
                <c:pt idx="3524">
                  <c:v>23.477732748817687</c:v>
                </c:pt>
                <c:pt idx="3525">
                  <c:v>23.477732748330538</c:v>
                </c:pt>
                <c:pt idx="3526">
                  <c:v>23.477732747889142</c:v>
                </c:pt>
                <c:pt idx="3527">
                  <c:v>23.477732747873919</c:v>
                </c:pt>
                <c:pt idx="3528">
                  <c:v>23.477732748117489</c:v>
                </c:pt>
                <c:pt idx="3529">
                  <c:v>23.477732747858788</c:v>
                </c:pt>
                <c:pt idx="3530">
                  <c:v>23.477732747523778</c:v>
                </c:pt>
                <c:pt idx="3531">
                  <c:v>23.477732747782689</c:v>
                </c:pt>
                <c:pt idx="3532">
                  <c:v>23.477732747828224</c:v>
                </c:pt>
                <c:pt idx="3533">
                  <c:v>23.477732748528489</c:v>
                </c:pt>
                <c:pt idx="3534">
                  <c:v>23.477732748026138</c:v>
                </c:pt>
                <c:pt idx="3535">
                  <c:v>23.477732748574024</c:v>
                </c:pt>
                <c:pt idx="3536">
                  <c:v>23.477732748482786</c:v>
                </c:pt>
                <c:pt idx="3537">
                  <c:v>23.477732748437038</c:v>
                </c:pt>
                <c:pt idx="3538">
                  <c:v>23.477732748467531</c:v>
                </c:pt>
                <c:pt idx="3539">
                  <c:v>23.477732747721685</c:v>
                </c:pt>
                <c:pt idx="3540">
                  <c:v>23.477732748954587</c:v>
                </c:pt>
                <c:pt idx="3541">
                  <c:v>23.477732748437038</c:v>
                </c:pt>
                <c:pt idx="3542">
                  <c:v>23.477732748695889</c:v>
                </c:pt>
                <c:pt idx="3543">
                  <c:v>23.477732747752189</c:v>
                </c:pt>
                <c:pt idx="3544">
                  <c:v>23.477732747919642</c:v>
                </c:pt>
                <c:pt idx="3545">
                  <c:v>23.477732747158687</c:v>
                </c:pt>
                <c:pt idx="3546">
                  <c:v>23.477732747706586</c:v>
                </c:pt>
                <c:pt idx="3547">
                  <c:v>23.477732747889142</c:v>
                </c:pt>
                <c:pt idx="3548">
                  <c:v>23.477732748376216</c:v>
                </c:pt>
                <c:pt idx="3549">
                  <c:v>23.477732748041312</c:v>
                </c:pt>
                <c:pt idx="3550">
                  <c:v>23.477732748284886</c:v>
                </c:pt>
                <c:pt idx="3551">
                  <c:v>23.477732747569515</c:v>
                </c:pt>
                <c:pt idx="3552">
                  <c:v>23.477732748497989</c:v>
                </c:pt>
                <c:pt idx="3553">
                  <c:v>23.477732748878488</c:v>
                </c:pt>
                <c:pt idx="3554">
                  <c:v>23.477732748117489</c:v>
                </c:pt>
                <c:pt idx="3555">
                  <c:v>23.477732747676086</c:v>
                </c:pt>
                <c:pt idx="3556">
                  <c:v>23.477732748284886</c:v>
                </c:pt>
                <c:pt idx="3557">
                  <c:v>23.477732748056603</c:v>
                </c:pt>
                <c:pt idx="3558">
                  <c:v>23.477732747843589</c:v>
                </c:pt>
                <c:pt idx="3559">
                  <c:v>23.477732747691402</c:v>
                </c:pt>
                <c:pt idx="3560">
                  <c:v>23.4777327484524</c:v>
                </c:pt>
                <c:pt idx="3561">
                  <c:v>23.477732747904319</c:v>
                </c:pt>
                <c:pt idx="3562">
                  <c:v>23.477732747950089</c:v>
                </c:pt>
                <c:pt idx="3563">
                  <c:v>23.477732748269631</c:v>
                </c:pt>
                <c:pt idx="3564">
                  <c:v>23.477732747493487</c:v>
                </c:pt>
                <c:pt idx="3565">
                  <c:v>23.477732747371604</c:v>
                </c:pt>
                <c:pt idx="3566">
                  <c:v>23.477732747630487</c:v>
                </c:pt>
                <c:pt idx="3567">
                  <c:v>23.477732748878488</c:v>
                </c:pt>
                <c:pt idx="3568">
                  <c:v>23.477732748467531</c:v>
                </c:pt>
                <c:pt idx="3569">
                  <c:v>23.477732747249924</c:v>
                </c:pt>
                <c:pt idx="3570">
                  <c:v>23.477732748117489</c:v>
                </c:pt>
                <c:pt idx="3571">
                  <c:v>23.477732748284886</c:v>
                </c:pt>
                <c:pt idx="3572">
                  <c:v>23.477732747843589</c:v>
                </c:pt>
                <c:pt idx="3573">
                  <c:v>23.477732748437038</c:v>
                </c:pt>
                <c:pt idx="3574">
                  <c:v>23.477732748041312</c:v>
                </c:pt>
                <c:pt idx="3575">
                  <c:v>23.477732747554324</c:v>
                </c:pt>
                <c:pt idx="3576">
                  <c:v>23.477732748345716</c:v>
                </c:pt>
                <c:pt idx="3577">
                  <c:v>23.477732747950089</c:v>
                </c:pt>
                <c:pt idx="3578">
                  <c:v>23.477732747721685</c:v>
                </c:pt>
                <c:pt idx="3579">
                  <c:v>23.477732747554324</c:v>
                </c:pt>
                <c:pt idx="3580">
                  <c:v>23.477732748284886</c:v>
                </c:pt>
                <c:pt idx="3581">
                  <c:v>23.477732748208787</c:v>
                </c:pt>
                <c:pt idx="3582">
                  <c:v>23.477732747539097</c:v>
                </c:pt>
                <c:pt idx="3583">
                  <c:v>23.477732747463016</c:v>
                </c:pt>
                <c:pt idx="3584">
                  <c:v>23.477732747478289</c:v>
                </c:pt>
                <c:pt idx="3585">
                  <c:v>23.477732747828224</c:v>
                </c:pt>
                <c:pt idx="3586">
                  <c:v>23.477732748619786</c:v>
                </c:pt>
                <c:pt idx="3587">
                  <c:v>23.477732748665286</c:v>
                </c:pt>
                <c:pt idx="3588">
                  <c:v>23.477732747934819</c:v>
                </c:pt>
                <c:pt idx="3589">
                  <c:v>23.477732747904319</c:v>
                </c:pt>
                <c:pt idx="3590">
                  <c:v>23.477732748284886</c:v>
                </c:pt>
                <c:pt idx="3591">
                  <c:v>23.477732748634942</c:v>
                </c:pt>
                <c:pt idx="3592">
                  <c:v>23.477732748193542</c:v>
                </c:pt>
                <c:pt idx="3593">
                  <c:v>23.477732747797823</c:v>
                </c:pt>
                <c:pt idx="3594">
                  <c:v>23.477732747904319</c:v>
                </c:pt>
                <c:pt idx="3595">
                  <c:v>23.477732748163081</c:v>
                </c:pt>
                <c:pt idx="3596">
                  <c:v>23.477732748391489</c:v>
                </c:pt>
                <c:pt idx="3597">
                  <c:v>23.477732747889142</c:v>
                </c:pt>
                <c:pt idx="3598">
                  <c:v>23.477732748284886</c:v>
                </c:pt>
                <c:pt idx="3599">
                  <c:v>23.477732747889142</c:v>
                </c:pt>
                <c:pt idx="3600">
                  <c:v>23.477732748010986</c:v>
                </c:pt>
                <c:pt idx="3601">
                  <c:v>23.477732748711023</c:v>
                </c:pt>
                <c:pt idx="3602">
                  <c:v>23.477732747950089</c:v>
                </c:pt>
                <c:pt idx="3603">
                  <c:v>23.477732748102223</c:v>
                </c:pt>
                <c:pt idx="3604">
                  <c:v>23.477732747858788</c:v>
                </c:pt>
                <c:pt idx="3605">
                  <c:v>23.477732748497989</c:v>
                </c:pt>
                <c:pt idx="3606">
                  <c:v>23.477732747721685</c:v>
                </c:pt>
                <c:pt idx="3607">
                  <c:v>23.477732748863197</c:v>
                </c:pt>
                <c:pt idx="3608">
                  <c:v>23.477732746960715</c:v>
                </c:pt>
                <c:pt idx="3609">
                  <c:v>23.477732748376216</c:v>
                </c:pt>
                <c:pt idx="3610">
                  <c:v>23.477732747432587</c:v>
                </c:pt>
                <c:pt idx="3611">
                  <c:v>23.477732747813089</c:v>
                </c:pt>
                <c:pt idx="3612">
                  <c:v>23.47773274851312</c:v>
                </c:pt>
                <c:pt idx="3613">
                  <c:v>23.477732747615239</c:v>
                </c:pt>
                <c:pt idx="3614">
                  <c:v>23.477732749015502</c:v>
                </c:pt>
                <c:pt idx="3615">
                  <c:v>23.477732746915024</c:v>
                </c:pt>
                <c:pt idx="3616">
                  <c:v>23.477732748878488</c:v>
                </c:pt>
                <c:pt idx="3617">
                  <c:v>23.477732747813089</c:v>
                </c:pt>
                <c:pt idx="3618">
                  <c:v>23.477732747736916</c:v>
                </c:pt>
                <c:pt idx="3619">
                  <c:v>23.477732747980486</c:v>
                </c:pt>
                <c:pt idx="3620">
                  <c:v>23.477732748071816</c:v>
                </c:pt>
                <c:pt idx="3621">
                  <c:v>23.477732748330538</c:v>
                </c:pt>
                <c:pt idx="3622">
                  <c:v>23.477732748087089</c:v>
                </c:pt>
                <c:pt idx="3623">
                  <c:v>23.477732747919642</c:v>
                </c:pt>
                <c:pt idx="3624">
                  <c:v>23.477732747858788</c:v>
                </c:pt>
                <c:pt idx="3625">
                  <c:v>23.4777327482545</c:v>
                </c:pt>
                <c:pt idx="3626">
                  <c:v>23.477732748391489</c:v>
                </c:pt>
                <c:pt idx="3627">
                  <c:v>23.477732748117489</c:v>
                </c:pt>
                <c:pt idx="3628">
                  <c:v>23.477732746975885</c:v>
                </c:pt>
                <c:pt idx="3629">
                  <c:v>23.477732747843589</c:v>
                </c:pt>
                <c:pt idx="3630">
                  <c:v>23.477732747067197</c:v>
                </c:pt>
                <c:pt idx="3631">
                  <c:v>23.477732748939285</c:v>
                </c:pt>
                <c:pt idx="3632">
                  <c:v>23.477732748132631</c:v>
                </c:pt>
                <c:pt idx="3633">
                  <c:v>23.477732747691402</c:v>
                </c:pt>
                <c:pt idx="3634">
                  <c:v>23.477732747280339</c:v>
                </c:pt>
                <c:pt idx="3635">
                  <c:v>23.477732747721685</c:v>
                </c:pt>
                <c:pt idx="3636">
                  <c:v>23.477732748178315</c:v>
                </c:pt>
                <c:pt idx="3637">
                  <c:v>23.477732747463016</c:v>
                </c:pt>
                <c:pt idx="3638">
                  <c:v>23.477732747508689</c:v>
                </c:pt>
                <c:pt idx="3639">
                  <c:v>23.477732748543623</c:v>
                </c:pt>
                <c:pt idx="3640">
                  <c:v>23.477732748467531</c:v>
                </c:pt>
                <c:pt idx="3641">
                  <c:v>23.477732748817687</c:v>
                </c:pt>
                <c:pt idx="3642">
                  <c:v>23.4777327482545</c:v>
                </c:pt>
                <c:pt idx="3643">
                  <c:v>23.477732748269631</c:v>
                </c:pt>
                <c:pt idx="3644">
                  <c:v>23.477732748178315</c:v>
                </c:pt>
                <c:pt idx="3645">
                  <c:v>23.477732747676086</c:v>
                </c:pt>
                <c:pt idx="3646">
                  <c:v>23.477732747615239</c:v>
                </c:pt>
                <c:pt idx="3647">
                  <c:v>23.477732747691402</c:v>
                </c:pt>
                <c:pt idx="3648">
                  <c:v>23.477732748224089</c:v>
                </c:pt>
                <c:pt idx="3649">
                  <c:v>23.477732748437038</c:v>
                </c:pt>
                <c:pt idx="3650">
                  <c:v>23.477732748619786</c:v>
                </c:pt>
                <c:pt idx="3651">
                  <c:v>23.477732748802403</c:v>
                </c:pt>
                <c:pt idx="3652">
                  <c:v>23.477732747356487</c:v>
                </c:pt>
                <c:pt idx="3653">
                  <c:v>23.477732747706586</c:v>
                </c:pt>
                <c:pt idx="3654">
                  <c:v>23.477732747919642</c:v>
                </c:pt>
                <c:pt idx="3655">
                  <c:v>23.477732747676086</c:v>
                </c:pt>
                <c:pt idx="3656">
                  <c:v>23.477732748010986</c:v>
                </c:pt>
                <c:pt idx="3657">
                  <c:v>23.477732748756786</c:v>
                </c:pt>
                <c:pt idx="3658">
                  <c:v>23.477732747752189</c:v>
                </c:pt>
                <c:pt idx="3659">
                  <c:v>23.477732747965177</c:v>
                </c:pt>
                <c:pt idx="3660">
                  <c:v>23.477732748193542</c:v>
                </c:pt>
                <c:pt idx="3661">
                  <c:v>23.4777327482545</c:v>
                </c:pt>
                <c:pt idx="3662">
                  <c:v>23.477732748056603</c:v>
                </c:pt>
                <c:pt idx="3663">
                  <c:v>23.477732748756786</c:v>
                </c:pt>
                <c:pt idx="3664">
                  <c:v>23.477732748345716</c:v>
                </c:pt>
                <c:pt idx="3665">
                  <c:v>23.477732748391489</c:v>
                </c:pt>
                <c:pt idx="3666">
                  <c:v>23.477732747736916</c:v>
                </c:pt>
                <c:pt idx="3667">
                  <c:v>23.477732748163081</c:v>
                </c:pt>
                <c:pt idx="3668">
                  <c:v>23.477732747813089</c:v>
                </c:pt>
                <c:pt idx="3669">
                  <c:v>23.477732748269631</c:v>
                </c:pt>
                <c:pt idx="3670">
                  <c:v>23.477732749243739</c:v>
                </c:pt>
                <c:pt idx="3671">
                  <c:v>23.477732747463016</c:v>
                </c:pt>
                <c:pt idx="3672">
                  <c:v>23.47773274766082</c:v>
                </c:pt>
                <c:pt idx="3673">
                  <c:v>23.4777327482545</c:v>
                </c:pt>
                <c:pt idx="3674">
                  <c:v>23.477732747219502</c:v>
                </c:pt>
                <c:pt idx="3675">
                  <c:v>23.477732747645689</c:v>
                </c:pt>
                <c:pt idx="3676">
                  <c:v>23.477732747326019</c:v>
                </c:pt>
                <c:pt idx="3677">
                  <c:v>23.47773274851312</c:v>
                </c:pt>
                <c:pt idx="3678">
                  <c:v>23.477732748071816</c:v>
                </c:pt>
                <c:pt idx="3679">
                  <c:v>23.477732747858788</c:v>
                </c:pt>
                <c:pt idx="3680">
                  <c:v>23.477732747721685</c:v>
                </c:pt>
                <c:pt idx="3681">
                  <c:v>23.477732748117489</c:v>
                </c:pt>
                <c:pt idx="3682">
                  <c:v>23.47773274718902</c:v>
                </c:pt>
                <c:pt idx="3683">
                  <c:v>23.477732747645689</c:v>
                </c:pt>
                <c:pt idx="3684">
                  <c:v>23.477732747813089</c:v>
                </c:pt>
                <c:pt idx="3685">
                  <c:v>23.477732748634942</c:v>
                </c:pt>
                <c:pt idx="3686">
                  <c:v>23.477732747508689</c:v>
                </c:pt>
                <c:pt idx="3687">
                  <c:v>23.477732748711023</c:v>
                </c:pt>
                <c:pt idx="3688">
                  <c:v>23.477732748711023</c:v>
                </c:pt>
                <c:pt idx="3689">
                  <c:v>23.477732748437038</c:v>
                </c:pt>
                <c:pt idx="3690">
                  <c:v>23.477732747478289</c:v>
                </c:pt>
                <c:pt idx="3691">
                  <c:v>23.477732748041312</c:v>
                </c:pt>
                <c:pt idx="3692">
                  <c:v>23.477732748147904</c:v>
                </c:pt>
                <c:pt idx="3693">
                  <c:v>23.477732747721685</c:v>
                </c:pt>
                <c:pt idx="3694">
                  <c:v>23.477732748528489</c:v>
                </c:pt>
                <c:pt idx="3695">
                  <c:v>23.477732748178315</c:v>
                </c:pt>
                <c:pt idx="3696">
                  <c:v>23.477732748163081</c:v>
                </c:pt>
                <c:pt idx="3697">
                  <c:v>23.477732748193542</c:v>
                </c:pt>
                <c:pt idx="3698">
                  <c:v>23.477732748071816</c:v>
                </c:pt>
                <c:pt idx="3699">
                  <c:v>23.477732747752189</c:v>
                </c:pt>
                <c:pt idx="3700">
                  <c:v>23.477732748269631</c:v>
                </c:pt>
                <c:pt idx="3701">
                  <c:v>23.477732748284886</c:v>
                </c:pt>
                <c:pt idx="3702">
                  <c:v>23.477732748269631</c:v>
                </c:pt>
                <c:pt idx="3703">
                  <c:v>23.477732747234789</c:v>
                </c:pt>
                <c:pt idx="3704">
                  <c:v>23.477732747965177</c:v>
                </c:pt>
                <c:pt idx="3705">
                  <c:v>23.477732747341189</c:v>
                </c:pt>
                <c:pt idx="3706">
                  <c:v>23.477732747965177</c:v>
                </c:pt>
                <c:pt idx="3707">
                  <c:v>23.477732748345716</c:v>
                </c:pt>
                <c:pt idx="3708">
                  <c:v>23.477732747858788</c:v>
                </c:pt>
                <c:pt idx="3709">
                  <c:v>23.477732748376216</c:v>
                </c:pt>
                <c:pt idx="3710">
                  <c:v>23.47773274738692</c:v>
                </c:pt>
                <c:pt idx="3711">
                  <c:v>23.477732748650187</c:v>
                </c:pt>
                <c:pt idx="3712">
                  <c:v>23.477732747828224</c:v>
                </c:pt>
                <c:pt idx="3713">
                  <c:v>23.477732748589215</c:v>
                </c:pt>
                <c:pt idx="3714">
                  <c:v>23.477732748147904</c:v>
                </c:pt>
                <c:pt idx="3715">
                  <c:v>23.477732747767412</c:v>
                </c:pt>
                <c:pt idx="3716">
                  <c:v>23.477732748376216</c:v>
                </c:pt>
                <c:pt idx="3717">
                  <c:v>23.477732748117489</c:v>
                </c:pt>
                <c:pt idx="3718">
                  <c:v>23.477732747280339</c:v>
                </c:pt>
                <c:pt idx="3719">
                  <c:v>23.477732748619786</c:v>
                </c:pt>
                <c:pt idx="3720">
                  <c:v>23.477732747584742</c:v>
                </c:pt>
                <c:pt idx="3721">
                  <c:v>23.477732748041312</c:v>
                </c:pt>
                <c:pt idx="3722">
                  <c:v>23.477732747310842</c:v>
                </c:pt>
                <c:pt idx="3723">
                  <c:v>23.477732748802403</c:v>
                </c:pt>
                <c:pt idx="3724">
                  <c:v>23.477732748391489</c:v>
                </c:pt>
                <c:pt idx="3725">
                  <c:v>23.477732747676086</c:v>
                </c:pt>
                <c:pt idx="3726">
                  <c:v>23.477732748056603</c:v>
                </c:pt>
                <c:pt idx="3727">
                  <c:v>23.477732747630487</c:v>
                </c:pt>
                <c:pt idx="3728">
                  <c:v>23.477732748360886</c:v>
                </c:pt>
                <c:pt idx="3729">
                  <c:v>23.477732747234789</c:v>
                </c:pt>
                <c:pt idx="3730">
                  <c:v>23.477732747950089</c:v>
                </c:pt>
                <c:pt idx="3731">
                  <c:v>23.477732748467531</c:v>
                </c:pt>
                <c:pt idx="3732">
                  <c:v>23.477732749335008</c:v>
                </c:pt>
                <c:pt idx="3733">
                  <c:v>23.477732748193542</c:v>
                </c:pt>
                <c:pt idx="3734">
                  <c:v>23.477732748102223</c:v>
                </c:pt>
                <c:pt idx="3735">
                  <c:v>23.477732748589215</c:v>
                </c:pt>
                <c:pt idx="3736">
                  <c:v>23.477732749441689</c:v>
                </c:pt>
                <c:pt idx="3737">
                  <c:v>23.4777327484524</c:v>
                </c:pt>
                <c:pt idx="3738">
                  <c:v>23.477732747645689</c:v>
                </c:pt>
                <c:pt idx="3739">
                  <c:v>23.477732748193542</c:v>
                </c:pt>
                <c:pt idx="3740">
                  <c:v>23.477732747432587</c:v>
                </c:pt>
                <c:pt idx="3741">
                  <c:v>23.477732747980486</c:v>
                </c:pt>
                <c:pt idx="3742">
                  <c:v>23.477732748026138</c:v>
                </c:pt>
                <c:pt idx="3743">
                  <c:v>23.477732747965177</c:v>
                </c:pt>
                <c:pt idx="3744">
                  <c:v>23.477732747599919</c:v>
                </c:pt>
                <c:pt idx="3745">
                  <c:v>23.477732748543623</c:v>
                </c:pt>
                <c:pt idx="3746">
                  <c:v>23.477732747934819</c:v>
                </c:pt>
                <c:pt idx="3747">
                  <c:v>23.477732748132631</c:v>
                </c:pt>
                <c:pt idx="3748">
                  <c:v>23.477732747995727</c:v>
                </c:pt>
                <c:pt idx="3749">
                  <c:v>23.477732747950089</c:v>
                </c:pt>
                <c:pt idx="3750">
                  <c:v>23.477732747676086</c:v>
                </c:pt>
                <c:pt idx="3751">
                  <c:v>23.477732747554324</c:v>
                </c:pt>
                <c:pt idx="3752">
                  <c:v>23.477732748315308</c:v>
                </c:pt>
                <c:pt idx="3753">
                  <c:v>23.477732748954587</c:v>
                </c:pt>
                <c:pt idx="3754">
                  <c:v>23.477732748147904</c:v>
                </c:pt>
                <c:pt idx="3755">
                  <c:v>23.477732747919642</c:v>
                </c:pt>
                <c:pt idx="3756">
                  <c:v>23.477732748437038</c:v>
                </c:pt>
                <c:pt idx="3757">
                  <c:v>23.477732748239223</c:v>
                </c:pt>
                <c:pt idx="3758">
                  <c:v>23.477732747813089</c:v>
                </c:pt>
                <c:pt idx="3759">
                  <c:v>23.477732748193542</c:v>
                </c:pt>
                <c:pt idx="3760">
                  <c:v>23.477732747995727</c:v>
                </c:pt>
                <c:pt idx="3761">
                  <c:v>23.477732747889142</c:v>
                </c:pt>
                <c:pt idx="3762">
                  <c:v>23.477732748406687</c:v>
                </c:pt>
                <c:pt idx="3763">
                  <c:v>23.477732747980486</c:v>
                </c:pt>
                <c:pt idx="3764">
                  <c:v>23.477732747493487</c:v>
                </c:pt>
                <c:pt idx="3765">
                  <c:v>23.477732747706586</c:v>
                </c:pt>
                <c:pt idx="3766">
                  <c:v>23.477732747980486</c:v>
                </c:pt>
                <c:pt idx="3767">
                  <c:v>23.477732748360886</c:v>
                </c:pt>
                <c:pt idx="3768">
                  <c:v>23.477732748071816</c:v>
                </c:pt>
                <c:pt idx="3769">
                  <c:v>23.477732748010986</c:v>
                </c:pt>
                <c:pt idx="3770">
                  <c:v>23.477732747676086</c:v>
                </c:pt>
                <c:pt idx="3771">
                  <c:v>23.477732747736916</c:v>
                </c:pt>
                <c:pt idx="3772">
                  <c:v>23.477732748026138</c:v>
                </c:pt>
                <c:pt idx="3773">
                  <c:v>23.477732748224089</c:v>
                </c:pt>
                <c:pt idx="3774">
                  <c:v>23.477732748193542</c:v>
                </c:pt>
                <c:pt idx="3775">
                  <c:v>23.477732747736916</c:v>
                </c:pt>
                <c:pt idx="3776">
                  <c:v>23.477732747965177</c:v>
                </c:pt>
                <c:pt idx="3777">
                  <c:v>23.477732748041312</c:v>
                </c:pt>
                <c:pt idx="3778">
                  <c:v>23.477732748360886</c:v>
                </c:pt>
                <c:pt idx="3779">
                  <c:v>23.4777327482545</c:v>
                </c:pt>
                <c:pt idx="3780">
                  <c:v>23.4777327484524</c:v>
                </c:pt>
                <c:pt idx="3781">
                  <c:v>23.477732748132631</c:v>
                </c:pt>
                <c:pt idx="3782">
                  <c:v>23.477732747843589</c:v>
                </c:pt>
                <c:pt idx="3783">
                  <c:v>23.477732748178315</c:v>
                </c:pt>
                <c:pt idx="3784">
                  <c:v>23.477732747721685</c:v>
                </c:pt>
                <c:pt idx="3785">
                  <c:v>23.477732748178315</c:v>
                </c:pt>
                <c:pt idx="3786">
                  <c:v>23.477732747676086</c:v>
                </c:pt>
                <c:pt idx="3787">
                  <c:v>23.477732747326019</c:v>
                </c:pt>
                <c:pt idx="3788">
                  <c:v>23.4777327484524</c:v>
                </c:pt>
                <c:pt idx="3789">
                  <c:v>23.477732747995727</c:v>
                </c:pt>
                <c:pt idx="3790">
                  <c:v>23.477732748208787</c:v>
                </c:pt>
                <c:pt idx="3791">
                  <c:v>23.477732748147904</c:v>
                </c:pt>
                <c:pt idx="3792">
                  <c:v>23.477732748193542</c:v>
                </c:pt>
                <c:pt idx="3793">
                  <c:v>23.477732747919642</c:v>
                </c:pt>
                <c:pt idx="3794">
                  <c:v>23.477732748178315</c:v>
                </c:pt>
                <c:pt idx="3795">
                  <c:v>23.477732747813089</c:v>
                </c:pt>
                <c:pt idx="3796">
                  <c:v>23.477732747249924</c:v>
                </c:pt>
                <c:pt idx="3797">
                  <c:v>23.477732748132631</c:v>
                </c:pt>
                <c:pt idx="3798">
                  <c:v>23.477732748208787</c:v>
                </c:pt>
                <c:pt idx="3799">
                  <c:v>23.477732748010986</c:v>
                </c:pt>
                <c:pt idx="3800">
                  <c:v>23.477732747767412</c:v>
                </c:pt>
                <c:pt idx="3801">
                  <c:v>23.477732748300124</c:v>
                </c:pt>
                <c:pt idx="3802">
                  <c:v>23.4777327482545</c:v>
                </c:pt>
                <c:pt idx="3803">
                  <c:v>23.477732747584742</c:v>
                </c:pt>
                <c:pt idx="3804">
                  <c:v>23.4777327484524</c:v>
                </c:pt>
                <c:pt idx="3805">
                  <c:v>23.477732748147904</c:v>
                </c:pt>
                <c:pt idx="3806">
                  <c:v>23.477732748467531</c:v>
                </c:pt>
                <c:pt idx="3807">
                  <c:v>23.477732747493487</c:v>
                </c:pt>
                <c:pt idx="3808">
                  <c:v>23.477732747295587</c:v>
                </c:pt>
                <c:pt idx="3809">
                  <c:v>23.477732747721685</c:v>
                </c:pt>
                <c:pt idx="3810">
                  <c:v>23.477732748360886</c:v>
                </c:pt>
                <c:pt idx="3811">
                  <c:v>23.477732747995727</c:v>
                </c:pt>
                <c:pt idx="3812">
                  <c:v>23.477732747721685</c:v>
                </c:pt>
                <c:pt idx="3813">
                  <c:v>23.477732748726204</c:v>
                </c:pt>
                <c:pt idx="3814">
                  <c:v>23.477732747173786</c:v>
                </c:pt>
                <c:pt idx="3815">
                  <c:v>23.477732747478289</c:v>
                </c:pt>
                <c:pt idx="3816">
                  <c:v>23.477732748056603</c:v>
                </c:pt>
                <c:pt idx="3817">
                  <c:v>23.477732747950089</c:v>
                </c:pt>
                <c:pt idx="3818">
                  <c:v>23.477732748178315</c:v>
                </c:pt>
                <c:pt idx="3819">
                  <c:v>23.47773274738692</c:v>
                </c:pt>
                <c:pt idx="3820">
                  <c:v>23.477732748376216</c:v>
                </c:pt>
                <c:pt idx="3821">
                  <c:v>23.477732747736916</c:v>
                </c:pt>
                <c:pt idx="3822">
                  <c:v>23.477732748589215</c:v>
                </c:pt>
                <c:pt idx="3823">
                  <c:v>23.477732747736916</c:v>
                </c:pt>
                <c:pt idx="3824">
                  <c:v>23.477732747873919</c:v>
                </c:pt>
                <c:pt idx="3825">
                  <c:v>23.477732747889142</c:v>
                </c:pt>
                <c:pt idx="3826">
                  <c:v>23.477732748224089</c:v>
                </c:pt>
                <c:pt idx="3827">
                  <c:v>23.477732748269631</c:v>
                </c:pt>
                <c:pt idx="3828">
                  <c:v>23.47773274851312</c:v>
                </c:pt>
                <c:pt idx="3829">
                  <c:v>23.477732748528489</c:v>
                </c:pt>
                <c:pt idx="3830">
                  <c:v>23.477732747843589</c:v>
                </c:pt>
                <c:pt idx="3831">
                  <c:v>23.477732748726204</c:v>
                </c:pt>
                <c:pt idx="3832">
                  <c:v>23.4777327482545</c:v>
                </c:pt>
                <c:pt idx="3833">
                  <c:v>23.477732747554324</c:v>
                </c:pt>
                <c:pt idx="3834">
                  <c:v>23.477732748224089</c:v>
                </c:pt>
                <c:pt idx="3835">
                  <c:v>23.477732748360886</c:v>
                </c:pt>
                <c:pt idx="3836">
                  <c:v>23.4777327482545</c:v>
                </c:pt>
                <c:pt idx="3837">
                  <c:v>23.477732748193542</c:v>
                </c:pt>
                <c:pt idx="3838">
                  <c:v>23.4777327482545</c:v>
                </c:pt>
                <c:pt idx="3839">
                  <c:v>23.477732747873919</c:v>
                </c:pt>
                <c:pt idx="3840">
                  <c:v>23.477732747676086</c:v>
                </c:pt>
                <c:pt idx="3841">
                  <c:v>23.477732747889142</c:v>
                </c:pt>
                <c:pt idx="3842">
                  <c:v>23.477732748041312</c:v>
                </c:pt>
                <c:pt idx="3843">
                  <c:v>23.477732747691402</c:v>
                </c:pt>
                <c:pt idx="3844">
                  <c:v>23.477732747950089</c:v>
                </c:pt>
                <c:pt idx="3845">
                  <c:v>23.477732748147904</c:v>
                </c:pt>
                <c:pt idx="3846">
                  <c:v>23.477732747828224</c:v>
                </c:pt>
                <c:pt idx="3847">
                  <c:v>23.477732748269631</c:v>
                </c:pt>
                <c:pt idx="3848">
                  <c:v>23.477732748163081</c:v>
                </c:pt>
                <c:pt idx="3849">
                  <c:v>23.477732748208787</c:v>
                </c:pt>
                <c:pt idx="3850">
                  <c:v>23.4777327484524</c:v>
                </c:pt>
                <c:pt idx="3851">
                  <c:v>23.477732748421797</c:v>
                </c:pt>
                <c:pt idx="3852">
                  <c:v>23.477732747752189</c:v>
                </c:pt>
                <c:pt idx="3853">
                  <c:v>23.477732748574024</c:v>
                </c:pt>
                <c:pt idx="3854">
                  <c:v>23.477732748087089</c:v>
                </c:pt>
                <c:pt idx="3855">
                  <c:v>23.477732747813089</c:v>
                </c:pt>
                <c:pt idx="3856">
                  <c:v>23.477732747873919</c:v>
                </c:pt>
                <c:pt idx="3857">
                  <c:v>23.477732747965177</c:v>
                </c:pt>
                <c:pt idx="3858">
                  <c:v>23.477732747767412</c:v>
                </c:pt>
                <c:pt idx="3859">
                  <c:v>23.477732747691402</c:v>
                </c:pt>
                <c:pt idx="3860">
                  <c:v>23.47773274766082</c:v>
                </c:pt>
                <c:pt idx="3861">
                  <c:v>23.477732747843589</c:v>
                </c:pt>
                <c:pt idx="3862">
                  <c:v>23.47773274766082</c:v>
                </c:pt>
                <c:pt idx="3863">
                  <c:v>23.477732748041312</c:v>
                </c:pt>
                <c:pt idx="3864">
                  <c:v>23.477732748193542</c:v>
                </c:pt>
                <c:pt idx="3865">
                  <c:v>23.477732748193542</c:v>
                </c:pt>
                <c:pt idx="3866">
                  <c:v>23.477732748284886</c:v>
                </c:pt>
                <c:pt idx="3867">
                  <c:v>23.477732747584742</c:v>
                </c:pt>
                <c:pt idx="3868">
                  <c:v>23.477732748117489</c:v>
                </c:pt>
                <c:pt idx="3869">
                  <c:v>23.477732748071816</c:v>
                </c:pt>
                <c:pt idx="3870">
                  <c:v>23.477732748269631</c:v>
                </c:pt>
                <c:pt idx="3871">
                  <c:v>23.477732747980486</c:v>
                </c:pt>
                <c:pt idx="3872">
                  <c:v>23.477732747478289</c:v>
                </c:pt>
                <c:pt idx="3873">
                  <c:v>23.477732748147904</c:v>
                </c:pt>
                <c:pt idx="3874">
                  <c:v>23.477732747873919</c:v>
                </c:pt>
                <c:pt idx="3875">
                  <c:v>23.477732748528489</c:v>
                </c:pt>
                <c:pt idx="3876">
                  <c:v>23.477732748284886</c:v>
                </c:pt>
                <c:pt idx="3877">
                  <c:v>23.477732747265115</c:v>
                </c:pt>
                <c:pt idx="3878">
                  <c:v>23.477732748345716</c:v>
                </c:pt>
                <c:pt idx="3879">
                  <c:v>23.477732747980486</c:v>
                </c:pt>
                <c:pt idx="3880">
                  <c:v>23.477732748087089</c:v>
                </c:pt>
                <c:pt idx="3881">
                  <c:v>23.477732748102223</c:v>
                </c:pt>
                <c:pt idx="3882">
                  <c:v>23.477732748680687</c:v>
                </c:pt>
                <c:pt idx="3883">
                  <c:v>23.477732748102223</c:v>
                </c:pt>
                <c:pt idx="3884">
                  <c:v>23.477732748224089</c:v>
                </c:pt>
                <c:pt idx="3885">
                  <c:v>23.477732748284886</c:v>
                </c:pt>
                <c:pt idx="3886">
                  <c:v>23.477732747599919</c:v>
                </c:pt>
                <c:pt idx="3887">
                  <c:v>23.477732747843589</c:v>
                </c:pt>
                <c:pt idx="3888">
                  <c:v>23.477732747980486</c:v>
                </c:pt>
                <c:pt idx="3889">
                  <c:v>23.477732748406687</c:v>
                </c:pt>
                <c:pt idx="3890">
                  <c:v>23.477732748132631</c:v>
                </c:pt>
                <c:pt idx="3891">
                  <c:v>23.477732747828224</c:v>
                </c:pt>
                <c:pt idx="3892">
                  <c:v>23.477732747630487</c:v>
                </c:pt>
                <c:pt idx="3893">
                  <c:v>23.47773274851312</c:v>
                </c:pt>
                <c:pt idx="3894">
                  <c:v>23.477732748619786</c:v>
                </c:pt>
                <c:pt idx="3895">
                  <c:v>23.477732748102223</c:v>
                </c:pt>
                <c:pt idx="3896">
                  <c:v>23.477732748300124</c:v>
                </c:pt>
                <c:pt idx="3897">
                  <c:v>23.477732747782689</c:v>
                </c:pt>
                <c:pt idx="3898">
                  <c:v>23.477732747995727</c:v>
                </c:pt>
                <c:pt idx="3899">
                  <c:v>23.477732748284886</c:v>
                </c:pt>
                <c:pt idx="3900">
                  <c:v>23.477732747691402</c:v>
                </c:pt>
                <c:pt idx="3901">
                  <c:v>23.477732748437038</c:v>
                </c:pt>
                <c:pt idx="3902">
                  <c:v>23.477732748071816</c:v>
                </c:pt>
                <c:pt idx="3903">
                  <c:v>23.477732747889142</c:v>
                </c:pt>
                <c:pt idx="3904">
                  <c:v>23.477732747813089</c:v>
                </c:pt>
                <c:pt idx="3905">
                  <c:v>23.477732747828224</c:v>
                </c:pt>
                <c:pt idx="3906">
                  <c:v>23.477732748406687</c:v>
                </c:pt>
                <c:pt idx="3907">
                  <c:v>23.477732748224089</c:v>
                </c:pt>
                <c:pt idx="3908">
                  <c:v>23.477732747889142</c:v>
                </c:pt>
                <c:pt idx="3909">
                  <c:v>23.477732747904319</c:v>
                </c:pt>
                <c:pt idx="3910">
                  <c:v>23.477732747965177</c:v>
                </c:pt>
                <c:pt idx="3911">
                  <c:v>23.4777327482545</c:v>
                </c:pt>
                <c:pt idx="3912">
                  <c:v>23.477732748026138</c:v>
                </c:pt>
                <c:pt idx="3913">
                  <c:v>23.4777327482545</c:v>
                </c:pt>
                <c:pt idx="3914">
                  <c:v>23.477732747873919</c:v>
                </c:pt>
                <c:pt idx="3915">
                  <c:v>23.477732748482786</c:v>
                </c:pt>
                <c:pt idx="3916">
                  <c:v>23.477732748482786</c:v>
                </c:pt>
                <c:pt idx="3917">
                  <c:v>23.477732747143286</c:v>
                </c:pt>
                <c:pt idx="3918">
                  <c:v>23.477732748087089</c:v>
                </c:pt>
                <c:pt idx="3919">
                  <c:v>23.477732748437038</c:v>
                </c:pt>
                <c:pt idx="3920">
                  <c:v>23.477732748208787</c:v>
                </c:pt>
                <c:pt idx="3921">
                  <c:v>23.477732748208787</c:v>
                </c:pt>
                <c:pt idx="3922">
                  <c:v>23.477732748147904</c:v>
                </c:pt>
                <c:pt idx="3923">
                  <c:v>23.477732748056603</c:v>
                </c:pt>
                <c:pt idx="3924">
                  <c:v>23.477732747599919</c:v>
                </c:pt>
                <c:pt idx="3925">
                  <c:v>23.477732748224089</c:v>
                </c:pt>
                <c:pt idx="3926">
                  <c:v>23.477732748345716</c:v>
                </c:pt>
                <c:pt idx="3927">
                  <c:v>23.477732748132631</c:v>
                </c:pt>
                <c:pt idx="3928">
                  <c:v>23.477732747934819</c:v>
                </c:pt>
                <c:pt idx="3929">
                  <c:v>23.477732747858788</c:v>
                </c:pt>
                <c:pt idx="3930">
                  <c:v>23.477732748330538</c:v>
                </c:pt>
                <c:pt idx="3931">
                  <c:v>23.477732748269631</c:v>
                </c:pt>
                <c:pt idx="3932">
                  <c:v>23.477732748300124</c:v>
                </c:pt>
                <c:pt idx="3933">
                  <c:v>23.477732748360886</c:v>
                </c:pt>
                <c:pt idx="3934">
                  <c:v>23.477732748239223</c:v>
                </c:pt>
                <c:pt idx="3935">
                  <c:v>23.477732748026138</c:v>
                </c:pt>
                <c:pt idx="3936">
                  <c:v>23.477732747889142</c:v>
                </c:pt>
                <c:pt idx="3937">
                  <c:v>23.477732747508689</c:v>
                </c:pt>
                <c:pt idx="3938">
                  <c:v>23.477732747767412</c:v>
                </c:pt>
                <c:pt idx="3939">
                  <c:v>23.477732748056603</c:v>
                </c:pt>
                <c:pt idx="3940">
                  <c:v>23.477732747508689</c:v>
                </c:pt>
                <c:pt idx="3941">
                  <c:v>23.477732747326019</c:v>
                </c:pt>
                <c:pt idx="3942">
                  <c:v>23.477732747813089</c:v>
                </c:pt>
                <c:pt idx="3943">
                  <c:v>23.477732747858788</c:v>
                </c:pt>
                <c:pt idx="3944">
                  <c:v>23.477732748010986</c:v>
                </c:pt>
                <c:pt idx="3945">
                  <c:v>23.477732748010986</c:v>
                </c:pt>
                <c:pt idx="3946">
                  <c:v>23.477732747523778</c:v>
                </c:pt>
                <c:pt idx="3947">
                  <c:v>23.477732748071816</c:v>
                </c:pt>
                <c:pt idx="3948">
                  <c:v>23.477732748041312</c:v>
                </c:pt>
                <c:pt idx="3949">
                  <c:v>23.477732747767412</c:v>
                </c:pt>
                <c:pt idx="3950">
                  <c:v>23.477732747813089</c:v>
                </c:pt>
                <c:pt idx="3951">
                  <c:v>23.477732748497989</c:v>
                </c:pt>
                <c:pt idx="3952">
                  <c:v>23.477732747782689</c:v>
                </c:pt>
                <c:pt idx="3953">
                  <c:v>23.477732748711023</c:v>
                </c:pt>
                <c:pt idx="3954">
                  <c:v>23.477732747752189</c:v>
                </c:pt>
                <c:pt idx="3955">
                  <c:v>23.477732747797823</c:v>
                </c:pt>
                <c:pt idx="3956">
                  <c:v>23.477732747889142</c:v>
                </c:pt>
                <c:pt idx="3957">
                  <c:v>23.477732747295587</c:v>
                </c:pt>
                <c:pt idx="3958">
                  <c:v>23.477732748300124</c:v>
                </c:pt>
                <c:pt idx="3959">
                  <c:v>23.477732747234789</c:v>
                </c:pt>
                <c:pt idx="3960">
                  <c:v>23.477732747843589</c:v>
                </c:pt>
                <c:pt idx="3961">
                  <c:v>23.477732747828224</c:v>
                </c:pt>
                <c:pt idx="3962">
                  <c:v>23.477732748269631</c:v>
                </c:pt>
                <c:pt idx="3963">
                  <c:v>23.477732748178315</c:v>
                </c:pt>
                <c:pt idx="3964">
                  <c:v>23.477732748132631</c:v>
                </c:pt>
                <c:pt idx="3965">
                  <c:v>23.477732747858788</c:v>
                </c:pt>
                <c:pt idx="3966">
                  <c:v>23.477732747645689</c:v>
                </c:pt>
                <c:pt idx="3967">
                  <c:v>23.477732748284886</c:v>
                </c:pt>
                <c:pt idx="3968">
                  <c:v>23.477732747919642</c:v>
                </c:pt>
                <c:pt idx="3969">
                  <c:v>23.477732747676086</c:v>
                </c:pt>
                <c:pt idx="3970">
                  <c:v>23.477732748147904</c:v>
                </c:pt>
                <c:pt idx="3971">
                  <c:v>23.477732748954587</c:v>
                </c:pt>
                <c:pt idx="3972">
                  <c:v>23.477732748269631</c:v>
                </c:pt>
                <c:pt idx="3973">
                  <c:v>23.477732747904319</c:v>
                </c:pt>
                <c:pt idx="3974">
                  <c:v>23.477732747813089</c:v>
                </c:pt>
                <c:pt idx="3975">
                  <c:v>23.477732747980486</c:v>
                </c:pt>
                <c:pt idx="3976">
                  <c:v>23.47773274718902</c:v>
                </c:pt>
                <c:pt idx="3977">
                  <c:v>23.477732747630487</c:v>
                </c:pt>
                <c:pt idx="3978">
                  <c:v>23.477732747539097</c:v>
                </c:pt>
                <c:pt idx="3979">
                  <c:v>23.477732747706586</c:v>
                </c:pt>
                <c:pt idx="3980">
                  <c:v>23.477732747736916</c:v>
                </c:pt>
                <c:pt idx="3981">
                  <c:v>23.477732747950089</c:v>
                </c:pt>
                <c:pt idx="3982">
                  <c:v>23.477732748711023</c:v>
                </c:pt>
                <c:pt idx="3983">
                  <c:v>23.477732747265115</c:v>
                </c:pt>
                <c:pt idx="3984">
                  <c:v>23.477732747950089</c:v>
                </c:pt>
                <c:pt idx="3985">
                  <c:v>23.477732748056603</c:v>
                </c:pt>
                <c:pt idx="3986">
                  <c:v>23.477732747295587</c:v>
                </c:pt>
                <c:pt idx="3987">
                  <c:v>23.477732748558889</c:v>
                </c:pt>
                <c:pt idx="3988">
                  <c:v>23.477732747721685</c:v>
                </c:pt>
                <c:pt idx="3989">
                  <c:v>23.477732747782689</c:v>
                </c:pt>
                <c:pt idx="3990">
                  <c:v>23.477732747691402</c:v>
                </c:pt>
                <c:pt idx="3991">
                  <c:v>23.477732748132631</c:v>
                </c:pt>
                <c:pt idx="3992">
                  <c:v>23.477732747615239</c:v>
                </c:pt>
                <c:pt idx="3993">
                  <c:v>23.477732747721685</c:v>
                </c:pt>
                <c:pt idx="3994">
                  <c:v>23.477732747645689</c:v>
                </c:pt>
                <c:pt idx="3995">
                  <c:v>23.477732747950089</c:v>
                </c:pt>
                <c:pt idx="3996">
                  <c:v>23.477732748041312</c:v>
                </c:pt>
                <c:pt idx="3997">
                  <c:v>23.477732747691402</c:v>
                </c:pt>
                <c:pt idx="3998">
                  <c:v>23.47773274766082</c:v>
                </c:pt>
                <c:pt idx="3999">
                  <c:v>23.477732748269631</c:v>
                </c:pt>
                <c:pt idx="4000">
                  <c:v>23.477732748224089</c:v>
                </c:pt>
                <c:pt idx="4001">
                  <c:v>23.477732747980486</c:v>
                </c:pt>
                <c:pt idx="4002">
                  <c:v>23.477732748208787</c:v>
                </c:pt>
                <c:pt idx="4003">
                  <c:v>23.477732747767412</c:v>
                </c:pt>
                <c:pt idx="4004">
                  <c:v>23.477732747782689</c:v>
                </c:pt>
                <c:pt idx="4005">
                  <c:v>23.477732748147904</c:v>
                </c:pt>
                <c:pt idx="4006">
                  <c:v>23.477732748071816</c:v>
                </c:pt>
                <c:pt idx="4007">
                  <c:v>23.477732748330538</c:v>
                </c:pt>
                <c:pt idx="4008">
                  <c:v>23.477732747493487</c:v>
                </c:pt>
                <c:pt idx="4009">
                  <c:v>23.477732748056603</c:v>
                </c:pt>
                <c:pt idx="4010">
                  <c:v>23.477732747813089</c:v>
                </c:pt>
                <c:pt idx="4011">
                  <c:v>23.477732748026138</c:v>
                </c:pt>
                <c:pt idx="4012">
                  <c:v>23.477732748437038</c:v>
                </c:pt>
                <c:pt idx="4013">
                  <c:v>23.477732747873919</c:v>
                </c:pt>
                <c:pt idx="4014">
                  <c:v>23.477732747980486</c:v>
                </c:pt>
                <c:pt idx="4015">
                  <c:v>23.477732747554324</c:v>
                </c:pt>
                <c:pt idx="4016">
                  <c:v>23.477732747980486</c:v>
                </c:pt>
                <c:pt idx="4017">
                  <c:v>23.477732748300124</c:v>
                </c:pt>
                <c:pt idx="4018">
                  <c:v>23.4777327482545</c:v>
                </c:pt>
                <c:pt idx="4019">
                  <c:v>23.477732747995727</c:v>
                </c:pt>
                <c:pt idx="4020">
                  <c:v>23.477732747645689</c:v>
                </c:pt>
                <c:pt idx="4021">
                  <c:v>23.477732747843589</c:v>
                </c:pt>
                <c:pt idx="4022">
                  <c:v>23.477732747980486</c:v>
                </c:pt>
                <c:pt idx="4023">
                  <c:v>23.477732748315308</c:v>
                </c:pt>
                <c:pt idx="4024">
                  <c:v>23.477732748163081</c:v>
                </c:pt>
                <c:pt idx="4025">
                  <c:v>23.477732748482786</c:v>
                </c:pt>
                <c:pt idx="4026">
                  <c:v>23.477732748650187</c:v>
                </c:pt>
                <c:pt idx="4027">
                  <c:v>23.4777327482545</c:v>
                </c:pt>
                <c:pt idx="4028">
                  <c:v>23.477732748041312</c:v>
                </c:pt>
                <c:pt idx="4029">
                  <c:v>23.477732747584742</c:v>
                </c:pt>
                <c:pt idx="4030">
                  <c:v>23.477732747980486</c:v>
                </c:pt>
                <c:pt idx="4031">
                  <c:v>23.477732747645689</c:v>
                </c:pt>
                <c:pt idx="4032">
                  <c:v>23.477732747858788</c:v>
                </c:pt>
                <c:pt idx="4033">
                  <c:v>23.477732748421797</c:v>
                </c:pt>
                <c:pt idx="4034">
                  <c:v>23.477732747843589</c:v>
                </c:pt>
                <c:pt idx="4035">
                  <c:v>23.477732747447789</c:v>
                </c:pt>
                <c:pt idx="4036">
                  <c:v>23.477732747539097</c:v>
                </c:pt>
                <c:pt idx="4037">
                  <c:v>23.477732747280339</c:v>
                </c:pt>
                <c:pt idx="4038">
                  <c:v>23.477732748437038</c:v>
                </c:pt>
                <c:pt idx="4039">
                  <c:v>23.477732747523778</c:v>
                </c:pt>
                <c:pt idx="4040">
                  <c:v>23.477732748087089</c:v>
                </c:pt>
                <c:pt idx="4041">
                  <c:v>23.477732748421797</c:v>
                </c:pt>
                <c:pt idx="4042">
                  <c:v>23.477732748010986</c:v>
                </c:pt>
                <c:pt idx="4043">
                  <c:v>23.477732747447789</c:v>
                </c:pt>
                <c:pt idx="4044">
                  <c:v>23.477732747691402</c:v>
                </c:pt>
                <c:pt idx="4045">
                  <c:v>23.477732747752189</c:v>
                </c:pt>
                <c:pt idx="4046">
                  <c:v>23.477732748010986</c:v>
                </c:pt>
                <c:pt idx="4047">
                  <c:v>23.4777327482545</c:v>
                </c:pt>
                <c:pt idx="4048">
                  <c:v>23.477732748026138</c:v>
                </c:pt>
                <c:pt idx="4049">
                  <c:v>23.477732747508689</c:v>
                </c:pt>
                <c:pt idx="4050">
                  <c:v>23.477732748345716</c:v>
                </c:pt>
                <c:pt idx="4051">
                  <c:v>23.477732747797823</c:v>
                </c:pt>
                <c:pt idx="4052">
                  <c:v>23.47773274851312</c:v>
                </c:pt>
                <c:pt idx="4053">
                  <c:v>23.477732748132631</c:v>
                </c:pt>
                <c:pt idx="4054">
                  <c:v>23.477732747904319</c:v>
                </c:pt>
                <c:pt idx="4055">
                  <c:v>23.477732747691402</c:v>
                </c:pt>
                <c:pt idx="4056">
                  <c:v>23.477732748071816</c:v>
                </c:pt>
                <c:pt idx="4057">
                  <c:v>23.477732748360886</c:v>
                </c:pt>
                <c:pt idx="4058">
                  <c:v>23.477732748421797</c:v>
                </c:pt>
                <c:pt idx="4059">
                  <c:v>23.477732748026138</c:v>
                </c:pt>
                <c:pt idx="4060">
                  <c:v>23.4777327484524</c:v>
                </c:pt>
                <c:pt idx="4061">
                  <c:v>23.4777327482545</c:v>
                </c:pt>
                <c:pt idx="4062">
                  <c:v>23.477732748224089</c:v>
                </c:pt>
                <c:pt idx="4063">
                  <c:v>23.477732747889142</c:v>
                </c:pt>
                <c:pt idx="4064">
                  <c:v>23.477732748239223</c:v>
                </c:pt>
                <c:pt idx="4065">
                  <c:v>23.477732748391489</c:v>
                </c:pt>
                <c:pt idx="4066">
                  <c:v>23.477732747828224</c:v>
                </c:pt>
                <c:pt idx="4067">
                  <c:v>23.477732748665286</c:v>
                </c:pt>
                <c:pt idx="4068">
                  <c:v>23.477732748163081</c:v>
                </c:pt>
                <c:pt idx="4069">
                  <c:v>23.477732747721685</c:v>
                </c:pt>
                <c:pt idx="4070">
                  <c:v>23.477732748284886</c:v>
                </c:pt>
                <c:pt idx="4071">
                  <c:v>23.477732748360886</c:v>
                </c:pt>
                <c:pt idx="4072">
                  <c:v>23.477732748406687</c:v>
                </c:pt>
                <c:pt idx="4073">
                  <c:v>23.477732747873919</c:v>
                </c:pt>
                <c:pt idx="4074">
                  <c:v>23.477732747782689</c:v>
                </c:pt>
                <c:pt idx="4075">
                  <c:v>23.477732747980486</c:v>
                </c:pt>
                <c:pt idx="4076">
                  <c:v>23.477732748330538</c:v>
                </c:pt>
                <c:pt idx="4077">
                  <c:v>23.477732748026138</c:v>
                </c:pt>
                <c:pt idx="4078">
                  <c:v>23.477732748787108</c:v>
                </c:pt>
                <c:pt idx="4079">
                  <c:v>23.477732747782689</c:v>
                </c:pt>
                <c:pt idx="4080">
                  <c:v>23.477732747523778</c:v>
                </c:pt>
                <c:pt idx="4081">
                  <c:v>23.477732747234789</c:v>
                </c:pt>
                <c:pt idx="4082">
                  <c:v>23.47773274766082</c:v>
                </c:pt>
                <c:pt idx="4083">
                  <c:v>23.477732747752189</c:v>
                </c:pt>
                <c:pt idx="4084">
                  <c:v>23.477732748711023</c:v>
                </c:pt>
                <c:pt idx="4085">
                  <c:v>23.477732747919642</c:v>
                </c:pt>
                <c:pt idx="4086">
                  <c:v>23.477732748208787</c:v>
                </c:pt>
                <c:pt idx="4087">
                  <c:v>23.477732747493487</c:v>
                </c:pt>
                <c:pt idx="4088">
                  <c:v>23.477732747919642</c:v>
                </c:pt>
                <c:pt idx="4089">
                  <c:v>23.477732748345716</c:v>
                </c:pt>
                <c:pt idx="4090">
                  <c:v>23.477732747767412</c:v>
                </c:pt>
                <c:pt idx="4091">
                  <c:v>23.477732748041312</c:v>
                </c:pt>
                <c:pt idx="4092">
                  <c:v>23.477732748041312</c:v>
                </c:pt>
                <c:pt idx="4093">
                  <c:v>23.477732748132631</c:v>
                </c:pt>
                <c:pt idx="4094">
                  <c:v>23.477732748269631</c:v>
                </c:pt>
                <c:pt idx="4095">
                  <c:v>23.477732748878488</c:v>
                </c:pt>
                <c:pt idx="4096">
                  <c:v>23.477732748193542</c:v>
                </c:pt>
                <c:pt idx="4097">
                  <c:v>23.477732748102223</c:v>
                </c:pt>
                <c:pt idx="4098">
                  <c:v>23.477732747919642</c:v>
                </c:pt>
                <c:pt idx="4099">
                  <c:v>23.477732747995727</c:v>
                </c:pt>
                <c:pt idx="4100">
                  <c:v>23.477732748102223</c:v>
                </c:pt>
                <c:pt idx="4101">
                  <c:v>23.477732747706586</c:v>
                </c:pt>
                <c:pt idx="4102">
                  <c:v>23.477732748558889</c:v>
                </c:pt>
                <c:pt idx="4103">
                  <c:v>23.477732748239223</c:v>
                </c:pt>
                <c:pt idx="4104">
                  <c:v>23.477732748087089</c:v>
                </c:pt>
                <c:pt idx="4105">
                  <c:v>23.477732747889142</c:v>
                </c:pt>
                <c:pt idx="4106">
                  <c:v>23.477732747782689</c:v>
                </c:pt>
                <c:pt idx="4107">
                  <c:v>23.477732747950089</c:v>
                </c:pt>
                <c:pt idx="4108">
                  <c:v>23.477732747310842</c:v>
                </c:pt>
                <c:pt idx="4109">
                  <c:v>23.477732748224089</c:v>
                </c:pt>
                <c:pt idx="4110">
                  <c:v>23.477732748041312</c:v>
                </c:pt>
                <c:pt idx="4111">
                  <c:v>23.477732748391489</c:v>
                </c:pt>
                <c:pt idx="4112">
                  <c:v>23.477732747630487</c:v>
                </c:pt>
                <c:pt idx="4113">
                  <c:v>23.477732747797823</c:v>
                </c:pt>
                <c:pt idx="4114">
                  <c:v>23.477732748010986</c:v>
                </c:pt>
                <c:pt idx="4115">
                  <c:v>23.477732747508689</c:v>
                </c:pt>
                <c:pt idx="4116">
                  <c:v>23.477732747782689</c:v>
                </c:pt>
                <c:pt idx="4117">
                  <c:v>23.477732748695889</c:v>
                </c:pt>
                <c:pt idx="4118">
                  <c:v>23.4777327482545</c:v>
                </c:pt>
                <c:pt idx="4119">
                  <c:v>23.477732748132631</c:v>
                </c:pt>
                <c:pt idx="4120">
                  <c:v>23.477732748406687</c:v>
                </c:pt>
                <c:pt idx="4121">
                  <c:v>23.4777327482545</c:v>
                </c:pt>
                <c:pt idx="4122">
                  <c:v>23.477732748406687</c:v>
                </c:pt>
                <c:pt idx="4123">
                  <c:v>23.477732747721685</c:v>
                </c:pt>
                <c:pt idx="4124">
                  <c:v>23.477732748360886</c:v>
                </c:pt>
                <c:pt idx="4125">
                  <c:v>23.477732747767412</c:v>
                </c:pt>
                <c:pt idx="4126">
                  <c:v>23.477732748315308</c:v>
                </c:pt>
                <c:pt idx="4127">
                  <c:v>23.477732748269631</c:v>
                </c:pt>
                <c:pt idx="4128">
                  <c:v>23.477732748269631</c:v>
                </c:pt>
                <c:pt idx="4129">
                  <c:v>23.477732747523778</c:v>
                </c:pt>
                <c:pt idx="4130">
                  <c:v>23.477732747813089</c:v>
                </c:pt>
                <c:pt idx="4131">
                  <c:v>23.477732747919642</c:v>
                </c:pt>
                <c:pt idx="4132">
                  <c:v>23.477732747858788</c:v>
                </c:pt>
                <c:pt idx="4133">
                  <c:v>23.477732747843589</c:v>
                </c:pt>
                <c:pt idx="4134">
                  <c:v>23.477732748132631</c:v>
                </c:pt>
                <c:pt idx="4135">
                  <c:v>23.477732748741523</c:v>
                </c:pt>
                <c:pt idx="4136">
                  <c:v>23.477732747615239</c:v>
                </c:pt>
                <c:pt idx="4137">
                  <c:v>23.47773274766082</c:v>
                </c:pt>
                <c:pt idx="4138">
                  <c:v>23.477732747797823</c:v>
                </c:pt>
                <c:pt idx="4139">
                  <c:v>23.477732747813089</c:v>
                </c:pt>
                <c:pt idx="4140">
                  <c:v>23.47773274766082</c:v>
                </c:pt>
                <c:pt idx="4141">
                  <c:v>23.4777327482545</c:v>
                </c:pt>
                <c:pt idx="4142">
                  <c:v>23.477732748147904</c:v>
                </c:pt>
                <c:pt idx="4143">
                  <c:v>23.477732748178315</c:v>
                </c:pt>
                <c:pt idx="4144">
                  <c:v>23.477732747539097</c:v>
                </c:pt>
                <c:pt idx="4145">
                  <c:v>23.477732748604588</c:v>
                </c:pt>
                <c:pt idx="4146">
                  <c:v>23.477732747934819</c:v>
                </c:pt>
                <c:pt idx="4147">
                  <c:v>23.477732747782689</c:v>
                </c:pt>
                <c:pt idx="4148">
                  <c:v>23.477732747447789</c:v>
                </c:pt>
                <c:pt idx="4149">
                  <c:v>23.477732748467531</c:v>
                </c:pt>
                <c:pt idx="4150">
                  <c:v>23.477732747767412</c:v>
                </c:pt>
                <c:pt idx="4151">
                  <c:v>23.477732747828224</c:v>
                </c:pt>
                <c:pt idx="4152">
                  <c:v>23.477732747858788</c:v>
                </c:pt>
                <c:pt idx="4153">
                  <c:v>23.477732748269631</c:v>
                </c:pt>
                <c:pt idx="4154">
                  <c:v>23.477732747889142</c:v>
                </c:pt>
                <c:pt idx="4155">
                  <c:v>23.477732748300124</c:v>
                </c:pt>
                <c:pt idx="4156">
                  <c:v>23.477732748224089</c:v>
                </c:pt>
                <c:pt idx="4157">
                  <c:v>23.477732748711023</c:v>
                </c:pt>
                <c:pt idx="4158">
                  <c:v>23.477732748391489</c:v>
                </c:pt>
                <c:pt idx="4159">
                  <c:v>23.477732747752189</c:v>
                </c:pt>
                <c:pt idx="4160">
                  <c:v>23.477732748117489</c:v>
                </c:pt>
                <c:pt idx="4161">
                  <c:v>23.477732747508689</c:v>
                </c:pt>
                <c:pt idx="4162">
                  <c:v>23.47773274851312</c:v>
                </c:pt>
                <c:pt idx="4163">
                  <c:v>23.477732748102223</c:v>
                </c:pt>
                <c:pt idx="4164">
                  <c:v>23.477732748071816</c:v>
                </c:pt>
                <c:pt idx="4165">
                  <c:v>23.477732748056603</c:v>
                </c:pt>
                <c:pt idx="4166">
                  <c:v>23.477732748528489</c:v>
                </c:pt>
                <c:pt idx="4167">
                  <c:v>23.477732748482786</c:v>
                </c:pt>
                <c:pt idx="4168">
                  <c:v>23.477732747965177</c:v>
                </c:pt>
                <c:pt idx="4169">
                  <c:v>23.477732747736916</c:v>
                </c:pt>
                <c:pt idx="4170">
                  <c:v>23.477732748345716</c:v>
                </c:pt>
                <c:pt idx="4171">
                  <c:v>23.477732747919642</c:v>
                </c:pt>
                <c:pt idx="4172">
                  <c:v>23.477732747950089</c:v>
                </c:pt>
                <c:pt idx="4173">
                  <c:v>23.4777327484524</c:v>
                </c:pt>
                <c:pt idx="4174">
                  <c:v>23.477732747919642</c:v>
                </c:pt>
                <c:pt idx="4175">
                  <c:v>23.477732747523778</c:v>
                </c:pt>
                <c:pt idx="4176">
                  <c:v>23.477732748071816</c:v>
                </c:pt>
                <c:pt idx="4177">
                  <c:v>23.477732747280339</c:v>
                </c:pt>
                <c:pt idx="4178">
                  <c:v>23.477732747797823</c:v>
                </c:pt>
                <c:pt idx="4179">
                  <c:v>23.477732748437038</c:v>
                </c:pt>
                <c:pt idx="4180">
                  <c:v>23.477732747782689</c:v>
                </c:pt>
                <c:pt idx="4181">
                  <c:v>23.477732748437038</c:v>
                </c:pt>
                <c:pt idx="4182">
                  <c:v>23.477732747402186</c:v>
                </c:pt>
                <c:pt idx="4183">
                  <c:v>23.477732748208787</c:v>
                </c:pt>
                <c:pt idx="4184">
                  <c:v>23.477732748239223</c:v>
                </c:pt>
                <c:pt idx="4185">
                  <c:v>23.477732747782689</c:v>
                </c:pt>
                <c:pt idx="4186">
                  <c:v>23.477732748178315</c:v>
                </c:pt>
                <c:pt idx="4187">
                  <c:v>23.47773274766082</c:v>
                </c:pt>
                <c:pt idx="4188">
                  <c:v>23.477732748178315</c:v>
                </c:pt>
                <c:pt idx="4189">
                  <c:v>23.477732748056603</c:v>
                </c:pt>
                <c:pt idx="4190">
                  <c:v>23.477732747341189</c:v>
                </c:pt>
                <c:pt idx="4191">
                  <c:v>23.477732747889142</c:v>
                </c:pt>
                <c:pt idx="4192">
                  <c:v>23.477732748087089</c:v>
                </c:pt>
                <c:pt idx="4193">
                  <c:v>23.477732748634942</c:v>
                </c:pt>
                <c:pt idx="4194">
                  <c:v>23.477732747904319</c:v>
                </c:pt>
                <c:pt idx="4195">
                  <c:v>23.477732747904319</c:v>
                </c:pt>
                <c:pt idx="4196">
                  <c:v>23.477732747858788</c:v>
                </c:pt>
                <c:pt idx="4197">
                  <c:v>23.477732747356487</c:v>
                </c:pt>
                <c:pt idx="4198">
                  <c:v>23.477732747889142</c:v>
                </c:pt>
                <c:pt idx="4199">
                  <c:v>23.477732747721685</c:v>
                </c:pt>
                <c:pt idx="4200">
                  <c:v>23.477732747858788</c:v>
                </c:pt>
                <c:pt idx="4201">
                  <c:v>23.47773274718902</c:v>
                </c:pt>
                <c:pt idx="4202">
                  <c:v>23.477732748300124</c:v>
                </c:pt>
                <c:pt idx="4203">
                  <c:v>23.477732748026138</c:v>
                </c:pt>
                <c:pt idx="4204">
                  <c:v>23.477732748147904</c:v>
                </c:pt>
                <c:pt idx="4205">
                  <c:v>23.477732747645689</c:v>
                </c:pt>
                <c:pt idx="4206">
                  <c:v>23.477732748224089</c:v>
                </c:pt>
                <c:pt idx="4207">
                  <c:v>23.477732748330538</c:v>
                </c:pt>
                <c:pt idx="4208">
                  <c:v>23.477732748300124</c:v>
                </c:pt>
                <c:pt idx="4209">
                  <c:v>23.477732748010986</c:v>
                </c:pt>
                <c:pt idx="4210">
                  <c:v>23.477732748604588</c:v>
                </c:pt>
                <c:pt idx="4211">
                  <c:v>23.477732748391489</c:v>
                </c:pt>
                <c:pt idx="4212">
                  <c:v>23.477732748619786</c:v>
                </c:pt>
                <c:pt idx="4213">
                  <c:v>23.477732748147904</c:v>
                </c:pt>
                <c:pt idx="4214">
                  <c:v>23.477732747584742</c:v>
                </c:pt>
                <c:pt idx="4215">
                  <c:v>23.477732747934819</c:v>
                </c:pt>
                <c:pt idx="4216">
                  <c:v>23.477732747599919</c:v>
                </c:pt>
                <c:pt idx="4217">
                  <c:v>23.477732748132631</c:v>
                </c:pt>
                <c:pt idx="4218">
                  <c:v>23.477732747523778</c:v>
                </c:pt>
                <c:pt idx="4219">
                  <c:v>23.477732748802403</c:v>
                </c:pt>
                <c:pt idx="4220">
                  <c:v>23.4777327482545</c:v>
                </c:pt>
                <c:pt idx="4221">
                  <c:v>23.477732747356487</c:v>
                </c:pt>
                <c:pt idx="4222">
                  <c:v>23.477732748376216</c:v>
                </c:pt>
                <c:pt idx="4223">
                  <c:v>23.477732748010986</c:v>
                </c:pt>
                <c:pt idx="4224">
                  <c:v>23.477732747919642</c:v>
                </c:pt>
                <c:pt idx="4225">
                  <c:v>23.477732747919642</c:v>
                </c:pt>
                <c:pt idx="4226">
                  <c:v>23.477732748330538</c:v>
                </c:pt>
                <c:pt idx="4227">
                  <c:v>23.477732747919642</c:v>
                </c:pt>
                <c:pt idx="4228">
                  <c:v>23.477732747843589</c:v>
                </c:pt>
                <c:pt idx="4229">
                  <c:v>23.477732747965177</c:v>
                </c:pt>
                <c:pt idx="4230">
                  <c:v>23.477732748117489</c:v>
                </c:pt>
                <c:pt idx="4231">
                  <c:v>23.477732748315308</c:v>
                </c:pt>
                <c:pt idx="4232">
                  <c:v>23.477732748056603</c:v>
                </c:pt>
                <c:pt idx="4233">
                  <c:v>23.477732748163081</c:v>
                </c:pt>
                <c:pt idx="4234">
                  <c:v>23.477732748650187</c:v>
                </c:pt>
                <c:pt idx="4235">
                  <c:v>23.477732748239223</c:v>
                </c:pt>
                <c:pt idx="4236">
                  <c:v>23.477732748071816</c:v>
                </c:pt>
                <c:pt idx="4237">
                  <c:v>23.477732747904319</c:v>
                </c:pt>
                <c:pt idx="4238">
                  <c:v>23.477732747478289</c:v>
                </c:pt>
                <c:pt idx="4239">
                  <c:v>23.477732747828224</c:v>
                </c:pt>
                <c:pt idx="4240">
                  <c:v>23.477732748284886</c:v>
                </c:pt>
                <c:pt idx="4241">
                  <c:v>23.477732748071816</c:v>
                </c:pt>
                <c:pt idx="4242">
                  <c:v>23.477732747736916</c:v>
                </c:pt>
                <c:pt idx="4243">
                  <c:v>23.477732748787108</c:v>
                </c:pt>
                <c:pt idx="4244">
                  <c:v>23.477732747752189</c:v>
                </c:pt>
                <c:pt idx="4245">
                  <c:v>23.477732748878488</c:v>
                </c:pt>
                <c:pt idx="4246">
                  <c:v>23.477732747752189</c:v>
                </c:pt>
                <c:pt idx="4247">
                  <c:v>23.477732748132631</c:v>
                </c:pt>
                <c:pt idx="4248">
                  <c:v>23.477732748193542</c:v>
                </c:pt>
                <c:pt idx="4249">
                  <c:v>23.477732748497989</c:v>
                </c:pt>
                <c:pt idx="4250">
                  <c:v>23.477732748284886</c:v>
                </c:pt>
                <c:pt idx="4251">
                  <c:v>23.477732748071816</c:v>
                </c:pt>
                <c:pt idx="4252">
                  <c:v>23.477732747736916</c:v>
                </c:pt>
                <c:pt idx="4253">
                  <c:v>23.477732747326019</c:v>
                </c:pt>
                <c:pt idx="4254">
                  <c:v>23.477732748041312</c:v>
                </c:pt>
                <c:pt idx="4255">
                  <c:v>23.477732748117489</c:v>
                </c:pt>
                <c:pt idx="4256">
                  <c:v>23.477732748391489</c:v>
                </c:pt>
                <c:pt idx="4257">
                  <c:v>23.477732747691402</c:v>
                </c:pt>
                <c:pt idx="4258">
                  <c:v>23.477732748117489</c:v>
                </c:pt>
                <c:pt idx="4259">
                  <c:v>23.477732748330538</c:v>
                </c:pt>
                <c:pt idx="4260">
                  <c:v>23.4777327484524</c:v>
                </c:pt>
                <c:pt idx="4261">
                  <c:v>23.477732748178315</c:v>
                </c:pt>
                <c:pt idx="4262">
                  <c:v>23.477732748604588</c:v>
                </c:pt>
                <c:pt idx="4263">
                  <c:v>23.477732748224089</c:v>
                </c:pt>
                <c:pt idx="4264">
                  <c:v>23.477732747493487</c:v>
                </c:pt>
                <c:pt idx="4265">
                  <c:v>23.477732747858788</c:v>
                </c:pt>
                <c:pt idx="4266">
                  <c:v>23.477732748878488</c:v>
                </c:pt>
                <c:pt idx="4267">
                  <c:v>23.477732747691402</c:v>
                </c:pt>
                <c:pt idx="4268">
                  <c:v>23.477732747889142</c:v>
                </c:pt>
                <c:pt idx="4269">
                  <c:v>23.477732748132631</c:v>
                </c:pt>
                <c:pt idx="4270">
                  <c:v>23.477732748269631</c:v>
                </c:pt>
                <c:pt idx="4271">
                  <c:v>23.477732748163081</c:v>
                </c:pt>
                <c:pt idx="4272">
                  <c:v>23.4777327482545</c:v>
                </c:pt>
                <c:pt idx="4273">
                  <c:v>23.477732748193542</c:v>
                </c:pt>
                <c:pt idx="4274">
                  <c:v>23.47773274766082</c:v>
                </c:pt>
                <c:pt idx="4275">
                  <c:v>23.477732747736916</c:v>
                </c:pt>
                <c:pt idx="4276">
                  <c:v>23.477732747767412</c:v>
                </c:pt>
                <c:pt idx="4277">
                  <c:v>23.477732748315308</c:v>
                </c:pt>
                <c:pt idx="4278">
                  <c:v>23.4777327484524</c:v>
                </c:pt>
                <c:pt idx="4279">
                  <c:v>23.477732747691402</c:v>
                </c:pt>
                <c:pt idx="4280">
                  <c:v>23.477732747873919</c:v>
                </c:pt>
                <c:pt idx="4281">
                  <c:v>23.477732747889142</c:v>
                </c:pt>
                <c:pt idx="4282">
                  <c:v>23.477732748558889</c:v>
                </c:pt>
                <c:pt idx="4283">
                  <c:v>23.477732748604588</c:v>
                </c:pt>
                <c:pt idx="4284">
                  <c:v>23.477732747402186</c:v>
                </c:pt>
                <c:pt idx="4285">
                  <c:v>23.477732747889142</c:v>
                </c:pt>
                <c:pt idx="4286">
                  <c:v>23.477732747554324</c:v>
                </c:pt>
                <c:pt idx="4287">
                  <c:v>23.477732748132631</c:v>
                </c:pt>
                <c:pt idx="4288">
                  <c:v>23.477732747326019</c:v>
                </c:pt>
                <c:pt idx="4289">
                  <c:v>23.477732747736916</c:v>
                </c:pt>
                <c:pt idx="4290">
                  <c:v>23.477732747721685</c:v>
                </c:pt>
                <c:pt idx="4291">
                  <c:v>23.477732747752189</c:v>
                </c:pt>
                <c:pt idx="4292">
                  <c:v>23.477732748193542</c:v>
                </c:pt>
                <c:pt idx="4293">
                  <c:v>23.477732748147904</c:v>
                </c:pt>
                <c:pt idx="4294">
                  <c:v>23.477732748391489</c:v>
                </c:pt>
                <c:pt idx="4295">
                  <c:v>23.477732747934819</c:v>
                </c:pt>
                <c:pt idx="4296">
                  <c:v>23.477732747234789</c:v>
                </c:pt>
                <c:pt idx="4297">
                  <c:v>23.477732748132631</c:v>
                </c:pt>
                <c:pt idx="4298">
                  <c:v>23.477732748300124</c:v>
                </c:pt>
                <c:pt idx="4299">
                  <c:v>23.477732748041312</c:v>
                </c:pt>
                <c:pt idx="4300">
                  <c:v>23.4777327484524</c:v>
                </c:pt>
                <c:pt idx="4301">
                  <c:v>23.477732748041312</c:v>
                </c:pt>
                <c:pt idx="4302">
                  <c:v>23.477732747615239</c:v>
                </c:pt>
                <c:pt idx="4303">
                  <c:v>23.4777327482545</c:v>
                </c:pt>
                <c:pt idx="4304">
                  <c:v>23.4777327482545</c:v>
                </c:pt>
                <c:pt idx="4305">
                  <c:v>23.477732748087089</c:v>
                </c:pt>
                <c:pt idx="4306">
                  <c:v>23.477732747326019</c:v>
                </c:pt>
                <c:pt idx="4307">
                  <c:v>23.477732747752189</c:v>
                </c:pt>
                <c:pt idx="4308">
                  <c:v>23.477732748132631</c:v>
                </c:pt>
                <c:pt idx="4309">
                  <c:v>23.477732747934819</c:v>
                </c:pt>
                <c:pt idx="4310">
                  <c:v>23.477732748056603</c:v>
                </c:pt>
                <c:pt idx="4311">
                  <c:v>23.477732747782689</c:v>
                </c:pt>
                <c:pt idx="4312">
                  <c:v>23.477732748726204</c:v>
                </c:pt>
                <c:pt idx="4313">
                  <c:v>23.477732747782689</c:v>
                </c:pt>
                <c:pt idx="4314">
                  <c:v>23.477732748010986</c:v>
                </c:pt>
                <c:pt idx="4315">
                  <c:v>23.477732747752189</c:v>
                </c:pt>
                <c:pt idx="4316">
                  <c:v>23.477732748421797</c:v>
                </c:pt>
                <c:pt idx="4317">
                  <c:v>23.477732748437038</c:v>
                </c:pt>
                <c:pt idx="4318">
                  <c:v>23.477732747873919</c:v>
                </c:pt>
                <c:pt idx="4319">
                  <c:v>23.47773274766082</c:v>
                </c:pt>
                <c:pt idx="4320">
                  <c:v>23.477732747828224</c:v>
                </c:pt>
                <c:pt idx="4321">
                  <c:v>23.477732748056603</c:v>
                </c:pt>
                <c:pt idx="4322">
                  <c:v>23.477732748010986</c:v>
                </c:pt>
                <c:pt idx="4323">
                  <c:v>23.477732748330538</c:v>
                </c:pt>
                <c:pt idx="4324">
                  <c:v>23.477732748315308</c:v>
                </c:pt>
                <c:pt idx="4325">
                  <c:v>23.477732747767412</c:v>
                </c:pt>
                <c:pt idx="4326">
                  <c:v>23.477732748132631</c:v>
                </c:pt>
                <c:pt idx="4327">
                  <c:v>23.477732747934819</c:v>
                </c:pt>
                <c:pt idx="4328">
                  <c:v>23.477732748315308</c:v>
                </c:pt>
                <c:pt idx="4329">
                  <c:v>23.477732748315308</c:v>
                </c:pt>
                <c:pt idx="4330">
                  <c:v>23.477732748284886</c:v>
                </c:pt>
                <c:pt idx="4331">
                  <c:v>23.477732747432587</c:v>
                </c:pt>
                <c:pt idx="4332">
                  <c:v>23.477732747721685</c:v>
                </c:pt>
                <c:pt idx="4333">
                  <c:v>23.477732747326019</c:v>
                </c:pt>
                <c:pt idx="4334">
                  <c:v>23.477732747493487</c:v>
                </c:pt>
                <c:pt idx="4335">
                  <c:v>23.47773274738692</c:v>
                </c:pt>
                <c:pt idx="4336">
                  <c:v>23.477732748482786</c:v>
                </c:pt>
                <c:pt idx="4337">
                  <c:v>23.4777327484524</c:v>
                </c:pt>
                <c:pt idx="4338">
                  <c:v>23.477732747858788</c:v>
                </c:pt>
                <c:pt idx="4339">
                  <c:v>23.477732747934819</c:v>
                </c:pt>
                <c:pt idx="4340">
                  <c:v>23.477732748178315</c:v>
                </c:pt>
                <c:pt idx="4341">
                  <c:v>23.477732748208787</c:v>
                </c:pt>
                <c:pt idx="4342">
                  <c:v>23.4777327484524</c:v>
                </c:pt>
                <c:pt idx="4343">
                  <c:v>23.477732748193542</c:v>
                </c:pt>
                <c:pt idx="4344">
                  <c:v>23.477732748239223</c:v>
                </c:pt>
                <c:pt idx="4345">
                  <c:v>23.477732747843589</c:v>
                </c:pt>
                <c:pt idx="4346">
                  <c:v>23.477732748026138</c:v>
                </c:pt>
                <c:pt idx="4347">
                  <c:v>23.477732748026138</c:v>
                </c:pt>
                <c:pt idx="4348">
                  <c:v>23.47773274766082</c:v>
                </c:pt>
                <c:pt idx="4349">
                  <c:v>23.477732748376216</c:v>
                </c:pt>
                <c:pt idx="4350">
                  <c:v>23.477732747463016</c:v>
                </c:pt>
                <c:pt idx="4351">
                  <c:v>23.477732748224089</c:v>
                </c:pt>
                <c:pt idx="4352">
                  <c:v>23.477732748071816</c:v>
                </c:pt>
                <c:pt idx="4353">
                  <c:v>23.477732748437038</c:v>
                </c:pt>
                <c:pt idx="4354">
                  <c:v>23.477732748330538</c:v>
                </c:pt>
                <c:pt idx="4355">
                  <c:v>23.477732747858788</c:v>
                </c:pt>
                <c:pt idx="4356">
                  <c:v>23.477732747919642</c:v>
                </c:pt>
                <c:pt idx="4357">
                  <c:v>23.477732747706586</c:v>
                </c:pt>
                <c:pt idx="4358">
                  <c:v>23.477732748437038</c:v>
                </c:pt>
                <c:pt idx="4359">
                  <c:v>23.477732748239223</c:v>
                </c:pt>
                <c:pt idx="4360">
                  <c:v>23.477732748421797</c:v>
                </c:pt>
                <c:pt idx="4361">
                  <c:v>23.477732747797823</c:v>
                </c:pt>
                <c:pt idx="4362">
                  <c:v>23.477732748985016</c:v>
                </c:pt>
                <c:pt idx="4363">
                  <c:v>23.477732747645689</c:v>
                </c:pt>
                <c:pt idx="4364">
                  <c:v>23.477732748102223</c:v>
                </c:pt>
                <c:pt idx="4365">
                  <c:v>23.477732747721685</c:v>
                </c:pt>
                <c:pt idx="4366">
                  <c:v>23.477732747828224</c:v>
                </c:pt>
                <c:pt idx="4367">
                  <c:v>23.477732748010986</c:v>
                </c:pt>
                <c:pt idx="4368">
                  <c:v>23.477732748178315</c:v>
                </c:pt>
                <c:pt idx="4369">
                  <c:v>23.477732747813089</c:v>
                </c:pt>
                <c:pt idx="4370">
                  <c:v>23.477732747934819</c:v>
                </c:pt>
                <c:pt idx="4371">
                  <c:v>23.477732748193542</c:v>
                </c:pt>
                <c:pt idx="4372">
                  <c:v>23.477732747736916</c:v>
                </c:pt>
                <c:pt idx="4373">
                  <c:v>23.477732747432587</c:v>
                </c:pt>
                <c:pt idx="4374">
                  <c:v>23.477732748041312</c:v>
                </c:pt>
                <c:pt idx="4375">
                  <c:v>23.477732747980486</c:v>
                </c:pt>
                <c:pt idx="4376">
                  <c:v>23.477732747828224</c:v>
                </c:pt>
                <c:pt idx="4377">
                  <c:v>23.477732748208787</c:v>
                </c:pt>
                <c:pt idx="4378">
                  <c:v>23.477732747721685</c:v>
                </c:pt>
                <c:pt idx="4379">
                  <c:v>23.477732748665286</c:v>
                </c:pt>
                <c:pt idx="4380">
                  <c:v>23.477732748726204</c:v>
                </c:pt>
                <c:pt idx="4381">
                  <c:v>23.477732747995727</c:v>
                </c:pt>
                <c:pt idx="4382">
                  <c:v>23.477732748239223</c:v>
                </c:pt>
                <c:pt idx="4383">
                  <c:v>23.47773274851312</c:v>
                </c:pt>
                <c:pt idx="4384">
                  <c:v>23.477732747813089</c:v>
                </c:pt>
                <c:pt idx="4385">
                  <c:v>23.477732747980486</c:v>
                </c:pt>
                <c:pt idx="4386">
                  <c:v>23.477732748193542</c:v>
                </c:pt>
                <c:pt idx="4387">
                  <c:v>23.477732747752189</c:v>
                </c:pt>
                <c:pt idx="4388">
                  <c:v>23.477732747721685</c:v>
                </c:pt>
                <c:pt idx="4389">
                  <c:v>23.477732748041312</c:v>
                </c:pt>
                <c:pt idx="4390">
                  <c:v>23.477732747615239</c:v>
                </c:pt>
                <c:pt idx="4391">
                  <c:v>23.477732748315308</c:v>
                </c:pt>
                <c:pt idx="4392">
                  <c:v>23.477732748497989</c:v>
                </c:pt>
                <c:pt idx="4393">
                  <c:v>23.47773274851312</c:v>
                </c:pt>
                <c:pt idx="4394">
                  <c:v>23.477732747736916</c:v>
                </c:pt>
                <c:pt idx="4395">
                  <c:v>23.477732747736916</c:v>
                </c:pt>
                <c:pt idx="4396">
                  <c:v>23.477732747858788</c:v>
                </c:pt>
                <c:pt idx="4397">
                  <c:v>23.477732748497989</c:v>
                </c:pt>
                <c:pt idx="4398">
                  <c:v>23.477732748071816</c:v>
                </c:pt>
                <c:pt idx="4399">
                  <c:v>23.477732748315308</c:v>
                </c:pt>
                <c:pt idx="4400">
                  <c:v>23.477732747919642</c:v>
                </c:pt>
                <c:pt idx="4401">
                  <c:v>23.477732747691402</c:v>
                </c:pt>
                <c:pt idx="4402">
                  <c:v>23.477732748193542</c:v>
                </c:pt>
                <c:pt idx="4403">
                  <c:v>23.477732748543623</c:v>
                </c:pt>
                <c:pt idx="4404">
                  <c:v>23.477732748147904</c:v>
                </c:pt>
                <c:pt idx="4405">
                  <c:v>23.477732748406687</c:v>
                </c:pt>
                <c:pt idx="4406">
                  <c:v>23.477732747676086</c:v>
                </c:pt>
                <c:pt idx="4407">
                  <c:v>23.477732747767412</c:v>
                </c:pt>
                <c:pt idx="4408">
                  <c:v>23.477732748071816</c:v>
                </c:pt>
                <c:pt idx="4409">
                  <c:v>23.477732747249924</c:v>
                </c:pt>
                <c:pt idx="4410">
                  <c:v>23.477732747843589</c:v>
                </c:pt>
                <c:pt idx="4411">
                  <c:v>23.477732748056603</c:v>
                </c:pt>
                <c:pt idx="4412">
                  <c:v>23.477732748421797</c:v>
                </c:pt>
                <c:pt idx="4413">
                  <c:v>23.477732747919642</c:v>
                </c:pt>
                <c:pt idx="4414">
                  <c:v>23.477732748193542</c:v>
                </c:pt>
                <c:pt idx="4415">
                  <c:v>23.477732748010986</c:v>
                </c:pt>
                <c:pt idx="4416">
                  <c:v>23.477732748239223</c:v>
                </c:pt>
                <c:pt idx="4417">
                  <c:v>23.477732748010986</c:v>
                </c:pt>
                <c:pt idx="4418">
                  <c:v>23.477732748406687</c:v>
                </c:pt>
                <c:pt idx="4419">
                  <c:v>23.477732748497989</c:v>
                </c:pt>
                <c:pt idx="4420">
                  <c:v>23.477732748102223</c:v>
                </c:pt>
                <c:pt idx="4421">
                  <c:v>23.477732748087089</c:v>
                </c:pt>
                <c:pt idx="4422">
                  <c:v>23.477732748056603</c:v>
                </c:pt>
                <c:pt idx="4423">
                  <c:v>23.4777327482545</c:v>
                </c:pt>
                <c:pt idx="4424">
                  <c:v>23.477732748391489</c:v>
                </c:pt>
                <c:pt idx="4425">
                  <c:v>23.47773274766082</c:v>
                </c:pt>
                <c:pt idx="4426">
                  <c:v>23.477732748300124</c:v>
                </c:pt>
                <c:pt idx="4427">
                  <c:v>23.477732748193542</c:v>
                </c:pt>
                <c:pt idx="4428">
                  <c:v>23.477732747904319</c:v>
                </c:pt>
                <c:pt idx="4429">
                  <c:v>23.477732748087089</c:v>
                </c:pt>
                <c:pt idx="4430">
                  <c:v>23.477732748087089</c:v>
                </c:pt>
                <c:pt idx="4431">
                  <c:v>23.477732748300124</c:v>
                </c:pt>
                <c:pt idx="4432">
                  <c:v>23.477732747234789</c:v>
                </c:pt>
                <c:pt idx="4433">
                  <c:v>23.4777327482545</c:v>
                </c:pt>
                <c:pt idx="4434">
                  <c:v>23.477732748071816</c:v>
                </c:pt>
                <c:pt idx="4435">
                  <c:v>23.477732748224089</c:v>
                </c:pt>
                <c:pt idx="4436">
                  <c:v>23.47773274738692</c:v>
                </c:pt>
                <c:pt idx="4437">
                  <c:v>23.477732748315308</c:v>
                </c:pt>
                <c:pt idx="4438">
                  <c:v>23.477732747828224</c:v>
                </c:pt>
                <c:pt idx="4439">
                  <c:v>23.477732748026138</c:v>
                </c:pt>
                <c:pt idx="4440">
                  <c:v>23.477732748056603</c:v>
                </c:pt>
                <c:pt idx="4441">
                  <c:v>23.477732748117489</c:v>
                </c:pt>
                <c:pt idx="4442">
                  <c:v>23.477732747630487</c:v>
                </c:pt>
                <c:pt idx="4443">
                  <c:v>23.477732748056603</c:v>
                </c:pt>
                <c:pt idx="4444">
                  <c:v>23.477732747569515</c:v>
                </c:pt>
                <c:pt idx="4445">
                  <c:v>23.477732747950089</c:v>
                </c:pt>
                <c:pt idx="4446">
                  <c:v>23.477732748300124</c:v>
                </c:pt>
                <c:pt idx="4447">
                  <c:v>23.477732748026138</c:v>
                </c:pt>
                <c:pt idx="4448">
                  <c:v>23.477732747554324</c:v>
                </c:pt>
                <c:pt idx="4449">
                  <c:v>23.477732747889142</c:v>
                </c:pt>
                <c:pt idx="4450">
                  <c:v>23.477732748437038</c:v>
                </c:pt>
                <c:pt idx="4451">
                  <c:v>23.477732748224089</c:v>
                </c:pt>
                <c:pt idx="4452">
                  <c:v>23.477732748208787</c:v>
                </c:pt>
                <c:pt idx="4453">
                  <c:v>23.477732748056603</c:v>
                </c:pt>
                <c:pt idx="4454">
                  <c:v>23.477732748147904</c:v>
                </c:pt>
                <c:pt idx="4455">
                  <c:v>23.477732748315308</c:v>
                </c:pt>
                <c:pt idx="4456">
                  <c:v>23.477732748330538</c:v>
                </c:pt>
                <c:pt idx="4457">
                  <c:v>23.477732748102223</c:v>
                </c:pt>
                <c:pt idx="4458">
                  <c:v>23.477732747721685</c:v>
                </c:pt>
                <c:pt idx="4459">
                  <c:v>23.477732748330538</c:v>
                </c:pt>
                <c:pt idx="4460">
                  <c:v>23.477732747965177</c:v>
                </c:pt>
                <c:pt idx="4461">
                  <c:v>23.477732747934819</c:v>
                </c:pt>
                <c:pt idx="4462">
                  <c:v>23.477732747828224</c:v>
                </c:pt>
                <c:pt idx="4463">
                  <c:v>23.477732748421797</c:v>
                </c:pt>
                <c:pt idx="4464">
                  <c:v>23.477732748360886</c:v>
                </c:pt>
                <c:pt idx="4465">
                  <c:v>23.477732747615239</c:v>
                </c:pt>
                <c:pt idx="4466">
                  <c:v>23.477732748071816</c:v>
                </c:pt>
                <c:pt idx="4467">
                  <c:v>23.477732748467531</c:v>
                </c:pt>
                <c:pt idx="4468">
                  <c:v>23.477732747797823</c:v>
                </c:pt>
                <c:pt idx="4469">
                  <c:v>23.477732747630487</c:v>
                </c:pt>
                <c:pt idx="4470">
                  <c:v>23.477732747463016</c:v>
                </c:pt>
                <c:pt idx="4471">
                  <c:v>23.477732748056603</c:v>
                </c:pt>
                <c:pt idx="4472">
                  <c:v>23.477732747767412</c:v>
                </c:pt>
                <c:pt idx="4473">
                  <c:v>23.477732747965177</c:v>
                </c:pt>
                <c:pt idx="4474">
                  <c:v>23.477732747843589</c:v>
                </c:pt>
                <c:pt idx="4475">
                  <c:v>23.477732747828224</c:v>
                </c:pt>
                <c:pt idx="4476">
                  <c:v>23.477732748224089</c:v>
                </c:pt>
                <c:pt idx="4477">
                  <c:v>23.477732747813089</c:v>
                </c:pt>
                <c:pt idx="4478">
                  <c:v>23.477732747797823</c:v>
                </c:pt>
                <c:pt idx="4479">
                  <c:v>23.477732747615239</c:v>
                </c:pt>
                <c:pt idx="4480">
                  <c:v>23.477732748193542</c:v>
                </c:pt>
                <c:pt idx="4481">
                  <c:v>23.477732747934819</c:v>
                </c:pt>
                <c:pt idx="4482">
                  <c:v>23.477732747417402</c:v>
                </c:pt>
                <c:pt idx="4483">
                  <c:v>23.477732748147904</c:v>
                </c:pt>
                <c:pt idx="4484">
                  <c:v>23.477732748406687</c:v>
                </c:pt>
                <c:pt idx="4485">
                  <c:v>23.477732747950089</c:v>
                </c:pt>
                <c:pt idx="4486">
                  <c:v>23.477732748087089</c:v>
                </c:pt>
                <c:pt idx="4487">
                  <c:v>23.477732747934819</c:v>
                </c:pt>
                <c:pt idx="4488">
                  <c:v>23.477732748041312</c:v>
                </c:pt>
                <c:pt idx="4489">
                  <c:v>23.477732747569515</c:v>
                </c:pt>
                <c:pt idx="4490">
                  <c:v>23.477732748071816</c:v>
                </c:pt>
                <c:pt idx="4491">
                  <c:v>23.477732748132631</c:v>
                </c:pt>
                <c:pt idx="4492">
                  <c:v>23.477732748010986</c:v>
                </c:pt>
                <c:pt idx="4493">
                  <c:v>23.477732748163081</c:v>
                </c:pt>
                <c:pt idx="4494">
                  <c:v>23.477732748056603</c:v>
                </c:pt>
                <c:pt idx="4495">
                  <c:v>23.477732747128115</c:v>
                </c:pt>
                <c:pt idx="4496">
                  <c:v>23.477732748482786</c:v>
                </c:pt>
                <c:pt idx="4497">
                  <c:v>23.477732748300124</c:v>
                </c:pt>
                <c:pt idx="4498">
                  <c:v>23.477732747599919</c:v>
                </c:pt>
                <c:pt idx="4499">
                  <c:v>23.477732748437038</c:v>
                </c:pt>
                <c:pt idx="4500">
                  <c:v>23.47773274851312</c:v>
                </c:pt>
                <c:pt idx="4501">
                  <c:v>23.477732747889142</c:v>
                </c:pt>
                <c:pt idx="4502">
                  <c:v>23.477732748132631</c:v>
                </c:pt>
                <c:pt idx="4503">
                  <c:v>23.47773274851312</c:v>
                </c:pt>
                <c:pt idx="4504">
                  <c:v>23.477732747676086</c:v>
                </c:pt>
                <c:pt idx="4505">
                  <c:v>23.477732747371604</c:v>
                </c:pt>
                <c:pt idx="4506">
                  <c:v>23.477732747752189</c:v>
                </c:pt>
                <c:pt idx="4507">
                  <c:v>23.477732747797823</c:v>
                </c:pt>
                <c:pt idx="4508">
                  <c:v>23.477732748071816</c:v>
                </c:pt>
                <c:pt idx="4509">
                  <c:v>23.477732748178315</c:v>
                </c:pt>
                <c:pt idx="4510">
                  <c:v>23.477732748132631</c:v>
                </c:pt>
                <c:pt idx="4511">
                  <c:v>23.477732748284886</c:v>
                </c:pt>
                <c:pt idx="4512">
                  <c:v>23.477732748558889</c:v>
                </c:pt>
                <c:pt idx="4513">
                  <c:v>23.477732748102223</c:v>
                </c:pt>
                <c:pt idx="4514">
                  <c:v>23.477732747919642</c:v>
                </c:pt>
                <c:pt idx="4515">
                  <c:v>23.477732747873919</c:v>
                </c:pt>
                <c:pt idx="4516">
                  <c:v>23.477732748117489</c:v>
                </c:pt>
                <c:pt idx="4517">
                  <c:v>23.477732747615239</c:v>
                </c:pt>
                <c:pt idx="4518">
                  <c:v>23.477732747280339</c:v>
                </c:pt>
                <c:pt idx="4519">
                  <c:v>23.477732747569515</c:v>
                </c:pt>
                <c:pt idx="4520">
                  <c:v>23.477732748330538</c:v>
                </c:pt>
                <c:pt idx="4521">
                  <c:v>23.477732747584742</c:v>
                </c:pt>
                <c:pt idx="4522">
                  <c:v>23.477732747599919</c:v>
                </c:pt>
                <c:pt idx="4523">
                  <c:v>23.477732747417402</c:v>
                </c:pt>
                <c:pt idx="4524">
                  <c:v>23.477732747934819</c:v>
                </c:pt>
                <c:pt idx="4525">
                  <c:v>23.477732747828224</c:v>
                </c:pt>
                <c:pt idx="4526">
                  <c:v>23.477732747950089</c:v>
                </c:pt>
                <c:pt idx="4527">
                  <c:v>23.477732748269631</c:v>
                </c:pt>
                <c:pt idx="4528">
                  <c:v>23.477732747995727</c:v>
                </c:pt>
                <c:pt idx="4529">
                  <c:v>23.477732748497989</c:v>
                </c:pt>
                <c:pt idx="4530">
                  <c:v>23.477732748010986</c:v>
                </c:pt>
                <c:pt idx="4531">
                  <c:v>23.477732748391489</c:v>
                </c:pt>
                <c:pt idx="4532">
                  <c:v>23.477732748163081</c:v>
                </c:pt>
                <c:pt idx="4533">
                  <c:v>23.477732747736916</c:v>
                </c:pt>
                <c:pt idx="4534">
                  <c:v>23.477732748224089</c:v>
                </c:pt>
                <c:pt idx="4535">
                  <c:v>23.477732747599919</c:v>
                </c:pt>
                <c:pt idx="4536">
                  <c:v>23.477732748619786</c:v>
                </c:pt>
                <c:pt idx="4537">
                  <c:v>23.477732748056603</c:v>
                </c:pt>
                <c:pt idx="4538">
                  <c:v>23.477732748300124</c:v>
                </c:pt>
                <c:pt idx="4539">
                  <c:v>23.477732747843589</c:v>
                </c:pt>
                <c:pt idx="4540">
                  <c:v>23.477732748026138</c:v>
                </c:pt>
                <c:pt idx="4541">
                  <c:v>23.477732747919642</c:v>
                </c:pt>
                <c:pt idx="4542">
                  <c:v>23.477732748193542</c:v>
                </c:pt>
                <c:pt idx="4543">
                  <c:v>23.477732747645689</c:v>
                </c:pt>
                <c:pt idx="4544">
                  <c:v>23.477732748315308</c:v>
                </c:pt>
                <c:pt idx="4545">
                  <c:v>23.477732748010986</c:v>
                </c:pt>
                <c:pt idx="4546">
                  <c:v>23.477732748208787</c:v>
                </c:pt>
                <c:pt idx="4547">
                  <c:v>23.477732747919642</c:v>
                </c:pt>
                <c:pt idx="4548">
                  <c:v>23.477732747736916</c:v>
                </c:pt>
                <c:pt idx="4549">
                  <c:v>23.477732748010986</c:v>
                </c:pt>
                <c:pt idx="4550">
                  <c:v>23.477732748056603</c:v>
                </c:pt>
                <c:pt idx="4551">
                  <c:v>23.477732747828224</c:v>
                </c:pt>
                <c:pt idx="4552">
                  <c:v>23.477732748026138</c:v>
                </c:pt>
                <c:pt idx="4553">
                  <c:v>23.477732747980486</c:v>
                </c:pt>
                <c:pt idx="4554">
                  <c:v>23.477732747843589</c:v>
                </c:pt>
                <c:pt idx="4555">
                  <c:v>23.477732748208787</c:v>
                </c:pt>
                <c:pt idx="4556">
                  <c:v>23.477732748284886</c:v>
                </c:pt>
                <c:pt idx="4557">
                  <c:v>23.477732747676086</c:v>
                </c:pt>
                <c:pt idx="4558">
                  <c:v>23.477732748163081</c:v>
                </c:pt>
                <c:pt idx="4559">
                  <c:v>23.477732747873919</c:v>
                </c:pt>
                <c:pt idx="4560">
                  <c:v>23.477732747889142</c:v>
                </c:pt>
                <c:pt idx="4561">
                  <c:v>23.477732747797823</c:v>
                </c:pt>
                <c:pt idx="4562">
                  <c:v>23.47773274766082</c:v>
                </c:pt>
                <c:pt idx="4563">
                  <c:v>23.477732748117489</c:v>
                </c:pt>
                <c:pt idx="4564">
                  <c:v>23.477732747965177</c:v>
                </c:pt>
                <c:pt idx="4565">
                  <c:v>23.477732747813089</c:v>
                </c:pt>
                <c:pt idx="4566">
                  <c:v>23.477732747691402</c:v>
                </c:pt>
                <c:pt idx="4567">
                  <c:v>23.477732748056603</c:v>
                </c:pt>
                <c:pt idx="4568">
                  <c:v>23.477732748087089</c:v>
                </c:pt>
                <c:pt idx="4569">
                  <c:v>23.477732748087089</c:v>
                </c:pt>
                <c:pt idx="4570">
                  <c:v>23.477732747934819</c:v>
                </c:pt>
                <c:pt idx="4571">
                  <c:v>23.477732747889142</c:v>
                </c:pt>
                <c:pt idx="4572">
                  <c:v>23.477732748208787</c:v>
                </c:pt>
                <c:pt idx="4573">
                  <c:v>23.477732747645689</c:v>
                </c:pt>
                <c:pt idx="4574">
                  <c:v>23.477732747980486</c:v>
                </c:pt>
                <c:pt idx="4575">
                  <c:v>23.477732748010986</c:v>
                </c:pt>
                <c:pt idx="4576">
                  <c:v>23.477732748026138</c:v>
                </c:pt>
                <c:pt idx="4577">
                  <c:v>23.47773274766082</c:v>
                </c:pt>
                <c:pt idx="4578">
                  <c:v>23.477732747934819</c:v>
                </c:pt>
                <c:pt idx="4579">
                  <c:v>23.477732748102223</c:v>
                </c:pt>
                <c:pt idx="4580">
                  <c:v>23.477732748178315</c:v>
                </c:pt>
                <c:pt idx="4581">
                  <c:v>23.477732748178315</c:v>
                </c:pt>
                <c:pt idx="4582">
                  <c:v>23.477732748071816</c:v>
                </c:pt>
                <c:pt idx="4583">
                  <c:v>23.477732748147904</c:v>
                </c:pt>
                <c:pt idx="4584">
                  <c:v>23.477732748026138</c:v>
                </c:pt>
                <c:pt idx="4585">
                  <c:v>23.477732747463016</c:v>
                </c:pt>
                <c:pt idx="4586">
                  <c:v>23.477732748056603</c:v>
                </c:pt>
                <c:pt idx="4587">
                  <c:v>23.477732747478289</c:v>
                </c:pt>
                <c:pt idx="4588">
                  <c:v>23.47773274766082</c:v>
                </c:pt>
                <c:pt idx="4589">
                  <c:v>23.477732748117489</c:v>
                </c:pt>
                <c:pt idx="4590">
                  <c:v>23.477732747919642</c:v>
                </c:pt>
                <c:pt idx="4591">
                  <c:v>23.477732748300124</c:v>
                </c:pt>
                <c:pt idx="4592">
                  <c:v>23.477732748284886</c:v>
                </c:pt>
                <c:pt idx="4593">
                  <c:v>23.477732747691402</c:v>
                </c:pt>
                <c:pt idx="4594">
                  <c:v>23.477732747873919</c:v>
                </c:pt>
                <c:pt idx="4595">
                  <c:v>23.477732747904319</c:v>
                </c:pt>
                <c:pt idx="4596">
                  <c:v>23.477732748117489</c:v>
                </c:pt>
                <c:pt idx="4597">
                  <c:v>23.477732748026138</c:v>
                </c:pt>
                <c:pt idx="4598">
                  <c:v>23.477732748087089</c:v>
                </c:pt>
                <c:pt idx="4599">
                  <c:v>23.477732748543623</c:v>
                </c:pt>
                <c:pt idx="4600">
                  <c:v>23.477732747736916</c:v>
                </c:pt>
                <c:pt idx="4601">
                  <c:v>23.477732747904319</c:v>
                </c:pt>
                <c:pt idx="4602">
                  <c:v>23.477732747813089</c:v>
                </c:pt>
                <c:pt idx="4603">
                  <c:v>23.477732747858788</c:v>
                </c:pt>
                <c:pt idx="4604">
                  <c:v>23.477732747676086</c:v>
                </c:pt>
                <c:pt idx="4605">
                  <c:v>23.477732748132631</c:v>
                </c:pt>
                <c:pt idx="4606">
                  <c:v>23.477732747904319</c:v>
                </c:pt>
                <c:pt idx="4607">
                  <c:v>23.477732747432587</c:v>
                </c:pt>
                <c:pt idx="4608">
                  <c:v>23.477732747554324</c:v>
                </c:pt>
                <c:pt idx="4609">
                  <c:v>23.477732748026138</c:v>
                </c:pt>
                <c:pt idx="4610">
                  <c:v>23.477732747691402</c:v>
                </c:pt>
                <c:pt idx="4611">
                  <c:v>23.477732748284886</c:v>
                </c:pt>
                <c:pt idx="4612">
                  <c:v>23.477732748269631</c:v>
                </c:pt>
                <c:pt idx="4613">
                  <c:v>23.477732747950089</c:v>
                </c:pt>
                <c:pt idx="4614">
                  <c:v>23.477732748224089</c:v>
                </c:pt>
                <c:pt idx="4615">
                  <c:v>23.477732748026138</c:v>
                </c:pt>
                <c:pt idx="4616">
                  <c:v>23.477732747523778</c:v>
                </c:pt>
                <c:pt idx="4617">
                  <c:v>23.477732748467531</c:v>
                </c:pt>
                <c:pt idx="4618">
                  <c:v>23.477732747645689</c:v>
                </c:pt>
                <c:pt idx="4619">
                  <c:v>23.477732747782689</c:v>
                </c:pt>
                <c:pt idx="4620">
                  <c:v>23.477732747904319</c:v>
                </c:pt>
                <c:pt idx="4621">
                  <c:v>23.477732747873919</c:v>
                </c:pt>
                <c:pt idx="4622">
                  <c:v>23.477732747965177</c:v>
                </c:pt>
                <c:pt idx="4623">
                  <c:v>23.477732748010986</c:v>
                </c:pt>
                <c:pt idx="4624">
                  <c:v>23.477732747630487</c:v>
                </c:pt>
                <c:pt idx="4625">
                  <c:v>23.477732748345716</c:v>
                </c:pt>
                <c:pt idx="4626">
                  <c:v>23.477732748345716</c:v>
                </c:pt>
                <c:pt idx="4627">
                  <c:v>23.477732747736916</c:v>
                </c:pt>
                <c:pt idx="4628">
                  <c:v>23.477732748132631</c:v>
                </c:pt>
                <c:pt idx="4629">
                  <c:v>23.477732748026138</c:v>
                </c:pt>
                <c:pt idx="4630">
                  <c:v>23.477732748193542</c:v>
                </c:pt>
                <c:pt idx="4631">
                  <c:v>23.477732748284886</c:v>
                </c:pt>
                <c:pt idx="4632">
                  <c:v>23.477732747843589</c:v>
                </c:pt>
                <c:pt idx="4633">
                  <c:v>23.477732747569515</c:v>
                </c:pt>
                <c:pt idx="4634">
                  <c:v>23.47773274766082</c:v>
                </c:pt>
                <c:pt idx="4635">
                  <c:v>23.477732747706586</c:v>
                </c:pt>
                <c:pt idx="4636">
                  <c:v>23.477732748345716</c:v>
                </c:pt>
                <c:pt idx="4637">
                  <c:v>23.477732747950089</c:v>
                </c:pt>
                <c:pt idx="4638">
                  <c:v>23.477732747950089</c:v>
                </c:pt>
                <c:pt idx="4639">
                  <c:v>23.47773274766082</c:v>
                </c:pt>
                <c:pt idx="4640">
                  <c:v>23.4777327482545</c:v>
                </c:pt>
                <c:pt idx="4641">
                  <c:v>23.4777327482545</c:v>
                </c:pt>
                <c:pt idx="4642">
                  <c:v>23.477732747904319</c:v>
                </c:pt>
                <c:pt idx="4643">
                  <c:v>23.477732748117489</c:v>
                </c:pt>
                <c:pt idx="4644">
                  <c:v>23.477732747889142</c:v>
                </c:pt>
                <c:pt idx="4645">
                  <c:v>23.477732748041312</c:v>
                </c:pt>
                <c:pt idx="4646">
                  <c:v>23.477732748026138</c:v>
                </c:pt>
                <c:pt idx="4647">
                  <c:v>23.477732747904319</c:v>
                </c:pt>
                <c:pt idx="4648">
                  <c:v>23.477732747965177</c:v>
                </c:pt>
                <c:pt idx="4649">
                  <c:v>23.477732747310842</c:v>
                </c:pt>
                <c:pt idx="4650">
                  <c:v>23.477732747965177</c:v>
                </c:pt>
                <c:pt idx="4651">
                  <c:v>23.477732747950089</c:v>
                </c:pt>
                <c:pt idx="4652">
                  <c:v>23.477732748071816</c:v>
                </c:pt>
                <c:pt idx="4653">
                  <c:v>23.477732747828224</c:v>
                </c:pt>
                <c:pt idx="4654">
                  <c:v>23.477732748132631</c:v>
                </c:pt>
                <c:pt idx="4655">
                  <c:v>23.477732748026138</c:v>
                </c:pt>
                <c:pt idx="4656">
                  <c:v>23.477732747843589</c:v>
                </c:pt>
                <c:pt idx="4657">
                  <c:v>23.477732747889142</c:v>
                </c:pt>
                <c:pt idx="4658">
                  <c:v>23.477732747599919</c:v>
                </c:pt>
                <c:pt idx="4659">
                  <c:v>23.477732748087089</c:v>
                </c:pt>
                <c:pt idx="4660">
                  <c:v>23.477732748117489</c:v>
                </c:pt>
                <c:pt idx="4661">
                  <c:v>23.477732747691402</c:v>
                </c:pt>
                <c:pt idx="4662">
                  <c:v>23.477732747721685</c:v>
                </c:pt>
                <c:pt idx="4663">
                  <c:v>23.477732747691402</c:v>
                </c:pt>
                <c:pt idx="4664">
                  <c:v>23.4777327482545</c:v>
                </c:pt>
                <c:pt idx="4665">
                  <c:v>23.4777327482545</c:v>
                </c:pt>
                <c:pt idx="4666">
                  <c:v>23.477732748269631</c:v>
                </c:pt>
                <c:pt idx="4667">
                  <c:v>23.477732747858788</c:v>
                </c:pt>
                <c:pt idx="4668">
                  <c:v>23.477732748300124</c:v>
                </c:pt>
                <c:pt idx="4669">
                  <c:v>23.477732748224089</c:v>
                </c:pt>
                <c:pt idx="4670">
                  <c:v>23.477732747706586</c:v>
                </c:pt>
                <c:pt idx="4671">
                  <c:v>23.477732748132631</c:v>
                </c:pt>
                <c:pt idx="4672">
                  <c:v>23.477732748300124</c:v>
                </c:pt>
                <c:pt idx="4673">
                  <c:v>23.477732747980486</c:v>
                </c:pt>
                <c:pt idx="4674">
                  <c:v>23.477732747691402</c:v>
                </c:pt>
                <c:pt idx="4675">
                  <c:v>23.477732748300124</c:v>
                </c:pt>
                <c:pt idx="4676">
                  <c:v>23.477732747965177</c:v>
                </c:pt>
                <c:pt idx="4677">
                  <c:v>23.477732747782689</c:v>
                </c:pt>
                <c:pt idx="4678">
                  <c:v>23.477732747904319</c:v>
                </c:pt>
                <c:pt idx="4679">
                  <c:v>23.477732747995727</c:v>
                </c:pt>
                <c:pt idx="4680">
                  <c:v>23.477732748284886</c:v>
                </c:pt>
                <c:pt idx="4681">
                  <c:v>23.477732748421797</c:v>
                </c:pt>
                <c:pt idx="4682">
                  <c:v>23.477732748026138</c:v>
                </c:pt>
                <c:pt idx="4683">
                  <c:v>23.477732748010986</c:v>
                </c:pt>
                <c:pt idx="4684">
                  <c:v>23.477732747843589</c:v>
                </c:pt>
                <c:pt idx="4685">
                  <c:v>23.477732747417402</c:v>
                </c:pt>
                <c:pt idx="4686">
                  <c:v>23.477732747813089</c:v>
                </c:pt>
                <c:pt idx="4687">
                  <c:v>23.477732747858788</c:v>
                </c:pt>
                <c:pt idx="4688">
                  <c:v>23.477732748041312</c:v>
                </c:pt>
                <c:pt idx="4689">
                  <c:v>23.477732748619786</c:v>
                </c:pt>
                <c:pt idx="4690">
                  <c:v>23.477732747645689</c:v>
                </c:pt>
                <c:pt idx="4691">
                  <c:v>23.477732748315308</c:v>
                </c:pt>
                <c:pt idx="4692">
                  <c:v>23.477732748239223</c:v>
                </c:pt>
                <c:pt idx="4693">
                  <c:v>23.477732747813089</c:v>
                </c:pt>
                <c:pt idx="4694">
                  <c:v>23.477732747813089</c:v>
                </c:pt>
                <c:pt idx="4695">
                  <c:v>23.477732747721685</c:v>
                </c:pt>
                <c:pt idx="4696">
                  <c:v>23.477732748193542</c:v>
                </c:pt>
                <c:pt idx="4697">
                  <c:v>23.477732747904319</c:v>
                </c:pt>
                <c:pt idx="4698">
                  <c:v>23.477732748239223</c:v>
                </c:pt>
                <c:pt idx="4699">
                  <c:v>23.477732747934819</c:v>
                </c:pt>
                <c:pt idx="4700">
                  <c:v>23.477732748619786</c:v>
                </c:pt>
                <c:pt idx="4701">
                  <c:v>23.477732748208787</c:v>
                </c:pt>
                <c:pt idx="4702">
                  <c:v>23.477732748102223</c:v>
                </c:pt>
                <c:pt idx="4703">
                  <c:v>23.477732747843589</c:v>
                </c:pt>
                <c:pt idx="4704">
                  <c:v>23.477732747858788</c:v>
                </c:pt>
                <c:pt idx="4705">
                  <c:v>23.477732747889142</c:v>
                </c:pt>
                <c:pt idx="4706">
                  <c:v>23.477732748421797</c:v>
                </c:pt>
                <c:pt idx="4707">
                  <c:v>23.477732747371604</c:v>
                </c:pt>
                <c:pt idx="4708">
                  <c:v>23.477732748163081</c:v>
                </c:pt>
                <c:pt idx="4709">
                  <c:v>23.477732747706586</c:v>
                </c:pt>
                <c:pt idx="4710">
                  <c:v>23.477732748315308</c:v>
                </c:pt>
                <c:pt idx="4711">
                  <c:v>23.477732747873919</c:v>
                </c:pt>
                <c:pt idx="4712">
                  <c:v>23.477732747980486</c:v>
                </c:pt>
                <c:pt idx="4713">
                  <c:v>23.477732748041312</c:v>
                </c:pt>
                <c:pt idx="4714">
                  <c:v>23.47773274851312</c:v>
                </c:pt>
                <c:pt idx="4715">
                  <c:v>23.477732747691402</c:v>
                </c:pt>
                <c:pt idx="4716">
                  <c:v>23.477732747919642</c:v>
                </c:pt>
                <c:pt idx="4717">
                  <c:v>23.477732747508689</c:v>
                </c:pt>
                <c:pt idx="4718">
                  <c:v>23.477732747797823</c:v>
                </c:pt>
                <c:pt idx="4719">
                  <c:v>23.477732748132631</c:v>
                </c:pt>
                <c:pt idx="4720">
                  <c:v>23.47773274766082</c:v>
                </c:pt>
                <c:pt idx="4721">
                  <c:v>23.47773274766082</c:v>
                </c:pt>
                <c:pt idx="4722">
                  <c:v>23.477732747904319</c:v>
                </c:pt>
                <c:pt idx="4723">
                  <c:v>23.477732747919642</c:v>
                </c:pt>
                <c:pt idx="4724">
                  <c:v>23.477732748041312</c:v>
                </c:pt>
                <c:pt idx="4725">
                  <c:v>23.477732748421797</c:v>
                </c:pt>
                <c:pt idx="4726">
                  <c:v>23.477732747706586</c:v>
                </c:pt>
                <c:pt idx="4727">
                  <c:v>23.477732747995727</c:v>
                </c:pt>
                <c:pt idx="4728">
                  <c:v>23.477732747889142</c:v>
                </c:pt>
                <c:pt idx="4729">
                  <c:v>23.477732747950089</c:v>
                </c:pt>
                <c:pt idx="4730">
                  <c:v>23.477732747721685</c:v>
                </c:pt>
                <c:pt idx="4731">
                  <c:v>23.477732747919642</c:v>
                </c:pt>
                <c:pt idx="4732">
                  <c:v>23.477732748208787</c:v>
                </c:pt>
                <c:pt idx="4733">
                  <c:v>23.477732747813089</c:v>
                </c:pt>
                <c:pt idx="4734">
                  <c:v>23.477732748132631</c:v>
                </c:pt>
                <c:pt idx="4735">
                  <c:v>23.477732748193542</c:v>
                </c:pt>
                <c:pt idx="4736">
                  <c:v>23.477732747615239</c:v>
                </c:pt>
                <c:pt idx="4737">
                  <c:v>23.477732748269631</c:v>
                </c:pt>
                <c:pt idx="4738">
                  <c:v>23.477732748300124</c:v>
                </c:pt>
                <c:pt idx="4739">
                  <c:v>23.477732747752189</c:v>
                </c:pt>
                <c:pt idx="4740">
                  <c:v>23.477732748391489</c:v>
                </c:pt>
                <c:pt idx="4741">
                  <c:v>23.477732747721685</c:v>
                </c:pt>
                <c:pt idx="4742">
                  <c:v>23.477732748117489</c:v>
                </c:pt>
                <c:pt idx="4743">
                  <c:v>23.477732748239223</c:v>
                </c:pt>
                <c:pt idx="4744">
                  <c:v>23.477732748132631</c:v>
                </c:pt>
                <c:pt idx="4745">
                  <c:v>23.477732748147904</c:v>
                </c:pt>
                <c:pt idx="4746">
                  <c:v>23.477732747858788</c:v>
                </c:pt>
                <c:pt idx="4747">
                  <c:v>23.477732748224089</c:v>
                </c:pt>
                <c:pt idx="4748">
                  <c:v>23.477732747813089</c:v>
                </c:pt>
                <c:pt idx="4749">
                  <c:v>23.477732748239223</c:v>
                </c:pt>
                <c:pt idx="4750">
                  <c:v>23.47773274766082</c:v>
                </c:pt>
                <c:pt idx="4751">
                  <c:v>23.477732747950089</c:v>
                </c:pt>
                <c:pt idx="4752">
                  <c:v>23.477732748437038</c:v>
                </c:pt>
                <c:pt idx="4753">
                  <c:v>23.477732748315308</c:v>
                </c:pt>
                <c:pt idx="4754">
                  <c:v>23.477732747676086</c:v>
                </c:pt>
                <c:pt idx="4755">
                  <c:v>23.477732747478289</c:v>
                </c:pt>
                <c:pt idx="4756">
                  <c:v>23.477732748345716</c:v>
                </c:pt>
                <c:pt idx="4757">
                  <c:v>23.477732747797823</c:v>
                </c:pt>
                <c:pt idx="4758">
                  <c:v>23.477732747995727</c:v>
                </c:pt>
                <c:pt idx="4759">
                  <c:v>23.477732747934819</c:v>
                </c:pt>
                <c:pt idx="4760">
                  <c:v>23.477732747904319</c:v>
                </c:pt>
                <c:pt idx="4761">
                  <c:v>23.477732748634942</c:v>
                </c:pt>
                <c:pt idx="4762">
                  <c:v>23.477732747615239</c:v>
                </c:pt>
                <c:pt idx="4763">
                  <c:v>23.477732748269631</c:v>
                </c:pt>
                <c:pt idx="4764">
                  <c:v>23.47773274766082</c:v>
                </c:pt>
                <c:pt idx="4765">
                  <c:v>23.477732747828224</c:v>
                </c:pt>
                <c:pt idx="4766">
                  <c:v>23.477732748056603</c:v>
                </c:pt>
                <c:pt idx="4767">
                  <c:v>23.477732747721685</c:v>
                </c:pt>
                <c:pt idx="4768">
                  <c:v>23.477732747904319</c:v>
                </c:pt>
                <c:pt idx="4769">
                  <c:v>23.477732748482786</c:v>
                </c:pt>
                <c:pt idx="4770">
                  <c:v>23.477732747843589</c:v>
                </c:pt>
                <c:pt idx="4771">
                  <c:v>23.477732748071816</c:v>
                </c:pt>
                <c:pt idx="4772">
                  <c:v>23.477732748208787</c:v>
                </c:pt>
                <c:pt idx="4773">
                  <c:v>23.477732747599919</c:v>
                </c:pt>
                <c:pt idx="4774">
                  <c:v>23.477732747797823</c:v>
                </c:pt>
                <c:pt idx="4775">
                  <c:v>23.477732748056603</c:v>
                </c:pt>
                <c:pt idx="4776">
                  <c:v>23.477732748026138</c:v>
                </c:pt>
                <c:pt idx="4777">
                  <c:v>23.477732747828224</c:v>
                </c:pt>
                <c:pt idx="4778">
                  <c:v>23.477732747843589</c:v>
                </c:pt>
                <c:pt idx="4779">
                  <c:v>23.477732748087089</c:v>
                </c:pt>
                <c:pt idx="4780">
                  <c:v>23.477732747736916</c:v>
                </c:pt>
                <c:pt idx="4781">
                  <c:v>23.477732747645689</c:v>
                </c:pt>
                <c:pt idx="4782">
                  <c:v>23.477732748010986</c:v>
                </c:pt>
                <c:pt idx="4783">
                  <c:v>23.477732747584742</c:v>
                </c:pt>
                <c:pt idx="4784">
                  <c:v>23.477732747828224</c:v>
                </c:pt>
                <c:pt idx="4785">
                  <c:v>23.477732748117489</c:v>
                </c:pt>
                <c:pt idx="4786">
                  <c:v>23.477732747934819</c:v>
                </c:pt>
                <c:pt idx="4787">
                  <c:v>23.477732748467531</c:v>
                </c:pt>
                <c:pt idx="4788">
                  <c:v>23.477732747934819</c:v>
                </c:pt>
                <c:pt idx="4789">
                  <c:v>23.477732748102223</c:v>
                </c:pt>
                <c:pt idx="4790">
                  <c:v>23.477732747736916</c:v>
                </c:pt>
                <c:pt idx="4791">
                  <c:v>23.477732747873919</c:v>
                </c:pt>
                <c:pt idx="4792">
                  <c:v>23.477732747645689</c:v>
                </c:pt>
                <c:pt idx="4793">
                  <c:v>23.477732747599919</c:v>
                </c:pt>
                <c:pt idx="4794">
                  <c:v>23.477732748269631</c:v>
                </c:pt>
                <c:pt idx="4795">
                  <c:v>23.477732748147904</c:v>
                </c:pt>
                <c:pt idx="4796">
                  <c:v>23.477732747721685</c:v>
                </c:pt>
                <c:pt idx="4797">
                  <c:v>23.477732748041312</c:v>
                </c:pt>
                <c:pt idx="4798">
                  <c:v>23.477732748132631</c:v>
                </c:pt>
                <c:pt idx="4799">
                  <c:v>23.477732748543623</c:v>
                </c:pt>
                <c:pt idx="4800">
                  <c:v>23.477732747813089</c:v>
                </c:pt>
                <c:pt idx="4801">
                  <c:v>23.477732748239223</c:v>
                </c:pt>
                <c:pt idx="4802">
                  <c:v>23.477732748574024</c:v>
                </c:pt>
                <c:pt idx="4803">
                  <c:v>23.477732748300124</c:v>
                </c:pt>
                <c:pt idx="4804">
                  <c:v>23.477732747356487</c:v>
                </c:pt>
                <c:pt idx="4805">
                  <c:v>23.477732748026138</c:v>
                </c:pt>
                <c:pt idx="4806">
                  <c:v>23.47773274851312</c:v>
                </c:pt>
                <c:pt idx="4807">
                  <c:v>23.477732747965177</c:v>
                </c:pt>
                <c:pt idx="4808">
                  <c:v>23.477732748041312</c:v>
                </c:pt>
                <c:pt idx="4809">
                  <c:v>23.477732748193542</c:v>
                </c:pt>
                <c:pt idx="4810">
                  <c:v>23.477732747676086</c:v>
                </c:pt>
                <c:pt idx="4811">
                  <c:v>23.477732748147904</c:v>
                </c:pt>
                <c:pt idx="4812">
                  <c:v>23.477732747995727</c:v>
                </c:pt>
                <c:pt idx="4813">
                  <c:v>23.477732747965177</c:v>
                </c:pt>
                <c:pt idx="4814">
                  <c:v>23.477732747889142</c:v>
                </c:pt>
                <c:pt idx="4815">
                  <c:v>23.477732747889142</c:v>
                </c:pt>
                <c:pt idx="4816">
                  <c:v>23.477732748010986</c:v>
                </c:pt>
                <c:pt idx="4817">
                  <c:v>23.477732748208787</c:v>
                </c:pt>
                <c:pt idx="4818">
                  <c:v>23.477732747645689</c:v>
                </c:pt>
                <c:pt idx="4819">
                  <c:v>23.477732747752189</c:v>
                </c:pt>
                <c:pt idx="4820">
                  <c:v>23.47773274738692</c:v>
                </c:pt>
                <c:pt idx="4821">
                  <c:v>23.477732747980486</c:v>
                </c:pt>
                <c:pt idx="4822">
                  <c:v>23.477732747995727</c:v>
                </c:pt>
                <c:pt idx="4823">
                  <c:v>23.477732747797823</c:v>
                </c:pt>
                <c:pt idx="4824">
                  <c:v>23.477732747858788</c:v>
                </c:pt>
                <c:pt idx="4825">
                  <c:v>23.477732747432587</c:v>
                </c:pt>
                <c:pt idx="4826">
                  <c:v>23.477732748208787</c:v>
                </c:pt>
                <c:pt idx="4827">
                  <c:v>23.477732748117489</c:v>
                </c:pt>
                <c:pt idx="4828">
                  <c:v>23.477732747736916</c:v>
                </c:pt>
                <c:pt idx="4829">
                  <c:v>23.477732748056603</c:v>
                </c:pt>
                <c:pt idx="4830">
                  <c:v>23.477732747630487</c:v>
                </c:pt>
                <c:pt idx="4831">
                  <c:v>23.477732747736916</c:v>
                </c:pt>
                <c:pt idx="4832">
                  <c:v>23.477732747843589</c:v>
                </c:pt>
                <c:pt idx="4833">
                  <c:v>23.477732747995727</c:v>
                </c:pt>
                <c:pt idx="4834">
                  <c:v>23.477732747721685</c:v>
                </c:pt>
                <c:pt idx="4835">
                  <c:v>23.477732748239223</c:v>
                </c:pt>
                <c:pt idx="4836">
                  <c:v>23.477732748010986</c:v>
                </c:pt>
                <c:pt idx="4837">
                  <c:v>23.477732748087089</c:v>
                </c:pt>
                <c:pt idx="4838">
                  <c:v>23.477732747934819</c:v>
                </c:pt>
                <c:pt idx="4839">
                  <c:v>23.477732747919642</c:v>
                </c:pt>
                <c:pt idx="4840">
                  <c:v>23.477732747904319</c:v>
                </c:pt>
                <c:pt idx="4841">
                  <c:v>23.477732747904319</c:v>
                </c:pt>
                <c:pt idx="4842">
                  <c:v>23.477732747965177</c:v>
                </c:pt>
                <c:pt idx="4843">
                  <c:v>23.477732747904319</c:v>
                </c:pt>
                <c:pt idx="4844">
                  <c:v>23.477732747873919</c:v>
                </c:pt>
                <c:pt idx="4845">
                  <c:v>23.477732747995727</c:v>
                </c:pt>
                <c:pt idx="4846">
                  <c:v>23.477732747843589</c:v>
                </c:pt>
                <c:pt idx="4847">
                  <c:v>23.477732747965177</c:v>
                </c:pt>
                <c:pt idx="4848">
                  <c:v>23.477732747615239</c:v>
                </c:pt>
                <c:pt idx="4849">
                  <c:v>23.477732748102223</c:v>
                </c:pt>
                <c:pt idx="4850">
                  <c:v>23.477732748071816</c:v>
                </c:pt>
                <c:pt idx="4851">
                  <c:v>23.477732747843589</c:v>
                </c:pt>
                <c:pt idx="4852">
                  <c:v>23.477732747980486</c:v>
                </c:pt>
                <c:pt idx="4853">
                  <c:v>23.477732747554324</c:v>
                </c:pt>
                <c:pt idx="4854">
                  <c:v>23.477732747767412</c:v>
                </c:pt>
                <c:pt idx="4855">
                  <c:v>23.477732748224089</c:v>
                </c:pt>
                <c:pt idx="4856">
                  <c:v>23.477732747995727</c:v>
                </c:pt>
                <c:pt idx="4857">
                  <c:v>23.477732747706586</c:v>
                </c:pt>
                <c:pt idx="4858">
                  <c:v>23.477732747965177</c:v>
                </c:pt>
                <c:pt idx="4859">
                  <c:v>23.477732747858788</c:v>
                </c:pt>
                <c:pt idx="4860">
                  <c:v>23.477732748087089</c:v>
                </c:pt>
                <c:pt idx="4861">
                  <c:v>23.477732748193542</c:v>
                </c:pt>
                <c:pt idx="4862">
                  <c:v>23.477732748376216</c:v>
                </c:pt>
                <c:pt idx="4863">
                  <c:v>23.477732747934819</c:v>
                </c:pt>
                <c:pt idx="4864">
                  <c:v>23.477732748224089</c:v>
                </c:pt>
                <c:pt idx="4865">
                  <c:v>23.477732747980486</c:v>
                </c:pt>
                <c:pt idx="4866">
                  <c:v>23.477732747950089</c:v>
                </c:pt>
                <c:pt idx="4867">
                  <c:v>23.477732747797823</c:v>
                </c:pt>
                <c:pt idx="4868">
                  <c:v>23.477732747919642</c:v>
                </c:pt>
                <c:pt idx="4869">
                  <c:v>23.477732748071816</c:v>
                </c:pt>
                <c:pt idx="4870">
                  <c:v>23.477732747615239</c:v>
                </c:pt>
                <c:pt idx="4871">
                  <c:v>23.477732748071816</c:v>
                </c:pt>
                <c:pt idx="4872">
                  <c:v>23.477732748071816</c:v>
                </c:pt>
                <c:pt idx="4873">
                  <c:v>23.477732747965177</c:v>
                </c:pt>
                <c:pt idx="4874">
                  <c:v>23.477732748117489</c:v>
                </c:pt>
                <c:pt idx="4875">
                  <c:v>23.477732747843589</c:v>
                </c:pt>
                <c:pt idx="4876">
                  <c:v>23.477732748224089</c:v>
                </c:pt>
                <c:pt idx="4877">
                  <c:v>23.477732747782689</c:v>
                </c:pt>
                <c:pt idx="4878">
                  <c:v>23.477732748071816</c:v>
                </c:pt>
                <c:pt idx="4879">
                  <c:v>23.477732747889142</c:v>
                </c:pt>
                <c:pt idx="4880">
                  <c:v>23.477732748163081</c:v>
                </c:pt>
                <c:pt idx="4881">
                  <c:v>23.477732748041312</c:v>
                </c:pt>
                <c:pt idx="4882">
                  <c:v>23.477732747782689</c:v>
                </c:pt>
                <c:pt idx="4883">
                  <c:v>23.477732747645689</c:v>
                </c:pt>
                <c:pt idx="4884">
                  <c:v>23.477732748056603</c:v>
                </c:pt>
                <c:pt idx="4885">
                  <c:v>23.477732748300124</c:v>
                </c:pt>
                <c:pt idx="4886">
                  <c:v>23.477732747873919</c:v>
                </c:pt>
                <c:pt idx="4887">
                  <c:v>23.477732747995727</c:v>
                </c:pt>
                <c:pt idx="4888">
                  <c:v>23.477732748269631</c:v>
                </c:pt>
                <c:pt idx="4889">
                  <c:v>23.477732747615239</c:v>
                </c:pt>
                <c:pt idx="4890">
                  <c:v>23.477732747934819</c:v>
                </c:pt>
                <c:pt idx="4891">
                  <c:v>23.477732747767412</c:v>
                </c:pt>
                <c:pt idx="4892">
                  <c:v>23.477732748041312</c:v>
                </c:pt>
                <c:pt idx="4893">
                  <c:v>23.477732747736916</c:v>
                </c:pt>
                <c:pt idx="4894">
                  <c:v>23.477732747904319</c:v>
                </c:pt>
                <c:pt idx="4895">
                  <c:v>23.477732747965177</c:v>
                </c:pt>
                <c:pt idx="4896">
                  <c:v>23.4777327482545</c:v>
                </c:pt>
                <c:pt idx="4897">
                  <c:v>23.477732747706586</c:v>
                </c:pt>
                <c:pt idx="4898">
                  <c:v>23.477732747752189</c:v>
                </c:pt>
                <c:pt idx="4899">
                  <c:v>23.477732747950089</c:v>
                </c:pt>
                <c:pt idx="4900">
                  <c:v>23.477732748224089</c:v>
                </c:pt>
                <c:pt idx="4901">
                  <c:v>23.477732748300124</c:v>
                </c:pt>
                <c:pt idx="4902">
                  <c:v>23.477732747980486</c:v>
                </c:pt>
                <c:pt idx="4903">
                  <c:v>23.477732748634942</c:v>
                </c:pt>
                <c:pt idx="4904">
                  <c:v>23.477732748802403</c:v>
                </c:pt>
                <c:pt idx="4905">
                  <c:v>23.477732747934819</c:v>
                </c:pt>
                <c:pt idx="4906">
                  <c:v>23.477732748543623</c:v>
                </c:pt>
                <c:pt idx="4907">
                  <c:v>23.477732747919642</c:v>
                </c:pt>
                <c:pt idx="4908">
                  <c:v>23.477732748178315</c:v>
                </c:pt>
                <c:pt idx="4909">
                  <c:v>23.477732748193542</c:v>
                </c:pt>
                <c:pt idx="4910">
                  <c:v>23.477732748041312</c:v>
                </c:pt>
                <c:pt idx="4911">
                  <c:v>23.477732748665286</c:v>
                </c:pt>
                <c:pt idx="4912">
                  <c:v>23.477732747919642</c:v>
                </c:pt>
                <c:pt idx="4913">
                  <c:v>23.477732747965177</c:v>
                </c:pt>
                <c:pt idx="4914">
                  <c:v>23.477732748178315</c:v>
                </c:pt>
                <c:pt idx="4915">
                  <c:v>23.477732747889142</c:v>
                </c:pt>
                <c:pt idx="4916">
                  <c:v>23.477732747295587</c:v>
                </c:pt>
                <c:pt idx="4917">
                  <c:v>23.477732748026138</c:v>
                </c:pt>
                <c:pt idx="4918">
                  <c:v>23.477732748026138</c:v>
                </c:pt>
                <c:pt idx="4919">
                  <c:v>23.477732747873919</c:v>
                </c:pt>
                <c:pt idx="4920">
                  <c:v>23.477732748071816</c:v>
                </c:pt>
                <c:pt idx="4921">
                  <c:v>23.477732748071816</c:v>
                </c:pt>
                <c:pt idx="4922">
                  <c:v>23.477732747782689</c:v>
                </c:pt>
                <c:pt idx="4923">
                  <c:v>23.477732748117489</c:v>
                </c:pt>
                <c:pt idx="4924">
                  <c:v>23.477732747630487</c:v>
                </c:pt>
                <c:pt idx="4925">
                  <c:v>23.477732747797823</c:v>
                </c:pt>
                <c:pt idx="4926">
                  <c:v>23.477732748041312</c:v>
                </c:pt>
                <c:pt idx="4927">
                  <c:v>23.477732747645689</c:v>
                </c:pt>
                <c:pt idx="4928">
                  <c:v>23.477732747645689</c:v>
                </c:pt>
                <c:pt idx="4929">
                  <c:v>23.47773274738692</c:v>
                </c:pt>
                <c:pt idx="4930">
                  <c:v>23.477732747615239</c:v>
                </c:pt>
                <c:pt idx="4931">
                  <c:v>23.477732747523778</c:v>
                </c:pt>
                <c:pt idx="4932">
                  <c:v>23.477732748026138</c:v>
                </c:pt>
                <c:pt idx="4933">
                  <c:v>23.477732748208787</c:v>
                </c:pt>
                <c:pt idx="4934">
                  <c:v>23.477732748132631</c:v>
                </c:pt>
                <c:pt idx="4935">
                  <c:v>23.477732748163081</c:v>
                </c:pt>
                <c:pt idx="4936">
                  <c:v>23.477732747615239</c:v>
                </c:pt>
                <c:pt idx="4937">
                  <c:v>23.477732747904319</c:v>
                </c:pt>
                <c:pt idx="4938">
                  <c:v>23.477732748132631</c:v>
                </c:pt>
                <c:pt idx="4939">
                  <c:v>23.477732747630487</c:v>
                </c:pt>
                <c:pt idx="4940">
                  <c:v>23.477732747995727</c:v>
                </c:pt>
                <c:pt idx="4941">
                  <c:v>23.477732748071816</c:v>
                </c:pt>
                <c:pt idx="4942">
                  <c:v>23.477732748315308</c:v>
                </c:pt>
                <c:pt idx="4943">
                  <c:v>23.477732748041312</c:v>
                </c:pt>
                <c:pt idx="4944">
                  <c:v>23.477732747965177</c:v>
                </c:pt>
                <c:pt idx="4945">
                  <c:v>23.477732748102223</c:v>
                </c:pt>
                <c:pt idx="4946">
                  <c:v>23.477732748467531</c:v>
                </c:pt>
                <c:pt idx="4947">
                  <c:v>23.477732748071816</c:v>
                </c:pt>
                <c:pt idx="4948">
                  <c:v>23.477732747858788</c:v>
                </c:pt>
                <c:pt idx="4949">
                  <c:v>23.477732747950089</c:v>
                </c:pt>
                <c:pt idx="4950">
                  <c:v>23.477732747919642</c:v>
                </c:pt>
                <c:pt idx="4951">
                  <c:v>23.477732748178315</c:v>
                </c:pt>
                <c:pt idx="4952">
                  <c:v>23.4777327482545</c:v>
                </c:pt>
                <c:pt idx="4953">
                  <c:v>23.477732747782689</c:v>
                </c:pt>
                <c:pt idx="4954">
                  <c:v>23.477732748071816</c:v>
                </c:pt>
                <c:pt idx="4955">
                  <c:v>23.477732747813089</c:v>
                </c:pt>
                <c:pt idx="4956">
                  <c:v>23.477732747950089</c:v>
                </c:pt>
                <c:pt idx="4957">
                  <c:v>23.477732748269631</c:v>
                </c:pt>
                <c:pt idx="4958">
                  <c:v>23.477732747934819</c:v>
                </c:pt>
                <c:pt idx="4959">
                  <c:v>23.477732748071816</c:v>
                </c:pt>
                <c:pt idx="4960">
                  <c:v>23.477732748132631</c:v>
                </c:pt>
                <c:pt idx="4961">
                  <c:v>23.477732747873919</c:v>
                </c:pt>
                <c:pt idx="4962">
                  <c:v>23.477732748300124</c:v>
                </c:pt>
                <c:pt idx="4963">
                  <c:v>23.477732748178315</c:v>
                </c:pt>
                <c:pt idx="4964">
                  <c:v>23.47773274766082</c:v>
                </c:pt>
                <c:pt idx="4965">
                  <c:v>23.477732747676086</c:v>
                </c:pt>
                <c:pt idx="4966">
                  <c:v>23.477732747721685</c:v>
                </c:pt>
                <c:pt idx="4967">
                  <c:v>23.47773274766082</c:v>
                </c:pt>
                <c:pt idx="4968">
                  <c:v>23.477732747873919</c:v>
                </c:pt>
                <c:pt idx="4969">
                  <c:v>23.477732747767412</c:v>
                </c:pt>
                <c:pt idx="4970">
                  <c:v>23.477732748132631</c:v>
                </c:pt>
                <c:pt idx="4971">
                  <c:v>23.477732747782689</c:v>
                </c:pt>
                <c:pt idx="4972">
                  <c:v>23.477732747813089</c:v>
                </c:pt>
                <c:pt idx="4973">
                  <c:v>23.477732748132631</c:v>
                </c:pt>
                <c:pt idx="4974">
                  <c:v>23.477732747752189</c:v>
                </c:pt>
                <c:pt idx="4975">
                  <c:v>23.477732748117489</c:v>
                </c:pt>
                <c:pt idx="4976">
                  <c:v>23.477732748071816</c:v>
                </c:pt>
                <c:pt idx="4977">
                  <c:v>23.477732747858788</c:v>
                </c:pt>
                <c:pt idx="4978">
                  <c:v>23.477732748421797</c:v>
                </c:pt>
                <c:pt idx="4979">
                  <c:v>23.477732747919642</c:v>
                </c:pt>
                <c:pt idx="4980">
                  <c:v>23.477732747599919</c:v>
                </c:pt>
                <c:pt idx="4981">
                  <c:v>23.477732748117489</c:v>
                </c:pt>
                <c:pt idx="4982">
                  <c:v>23.477732748026138</c:v>
                </c:pt>
                <c:pt idx="4983">
                  <c:v>23.477732748010986</c:v>
                </c:pt>
                <c:pt idx="4984">
                  <c:v>23.477732748010986</c:v>
                </c:pt>
                <c:pt idx="4985">
                  <c:v>23.477732747843589</c:v>
                </c:pt>
                <c:pt idx="4986">
                  <c:v>23.477732748041312</c:v>
                </c:pt>
                <c:pt idx="4987">
                  <c:v>23.477732747752189</c:v>
                </c:pt>
                <c:pt idx="4988">
                  <c:v>23.477732747919642</c:v>
                </c:pt>
                <c:pt idx="4989">
                  <c:v>23.4777327484524</c:v>
                </c:pt>
                <c:pt idx="4990">
                  <c:v>23.477732747752189</c:v>
                </c:pt>
                <c:pt idx="4991">
                  <c:v>23.477732747752189</c:v>
                </c:pt>
                <c:pt idx="4992">
                  <c:v>23.477732747995727</c:v>
                </c:pt>
                <c:pt idx="4993">
                  <c:v>23.477732748224089</c:v>
                </c:pt>
                <c:pt idx="4994">
                  <c:v>23.477732748193542</c:v>
                </c:pt>
                <c:pt idx="4995">
                  <c:v>23.477732747797823</c:v>
                </c:pt>
                <c:pt idx="4996">
                  <c:v>23.477732747980486</c:v>
                </c:pt>
                <c:pt idx="4997">
                  <c:v>23.477732748208787</c:v>
                </c:pt>
                <c:pt idx="4998">
                  <c:v>23.477732748437038</c:v>
                </c:pt>
                <c:pt idx="4999">
                  <c:v>23.477732747858788</c:v>
                </c:pt>
                <c:pt idx="5000">
                  <c:v>23.477732747889142</c:v>
                </c:pt>
                <c:pt idx="5001">
                  <c:v>23.477732748163081</c:v>
                </c:pt>
                <c:pt idx="5002">
                  <c:v>23.477732747797823</c:v>
                </c:pt>
                <c:pt idx="5003">
                  <c:v>23.477732747950089</c:v>
                </c:pt>
                <c:pt idx="5004">
                  <c:v>23.477732748087089</c:v>
                </c:pt>
                <c:pt idx="5005">
                  <c:v>23.477732747752189</c:v>
                </c:pt>
                <c:pt idx="5006">
                  <c:v>23.477732748132631</c:v>
                </c:pt>
                <c:pt idx="5007">
                  <c:v>23.477732748102223</c:v>
                </c:pt>
                <c:pt idx="5008">
                  <c:v>23.477732748147904</c:v>
                </c:pt>
                <c:pt idx="5009">
                  <c:v>23.477732748376216</c:v>
                </c:pt>
                <c:pt idx="5010">
                  <c:v>23.477732748482786</c:v>
                </c:pt>
                <c:pt idx="5011">
                  <c:v>23.47773274766082</c:v>
                </c:pt>
                <c:pt idx="5012">
                  <c:v>23.477732747873919</c:v>
                </c:pt>
                <c:pt idx="5013">
                  <c:v>23.477732747858788</c:v>
                </c:pt>
                <c:pt idx="5014">
                  <c:v>23.477732748239223</c:v>
                </c:pt>
                <c:pt idx="5015">
                  <c:v>23.477732747919642</c:v>
                </c:pt>
                <c:pt idx="5016">
                  <c:v>23.477732747797823</c:v>
                </c:pt>
                <c:pt idx="5017">
                  <c:v>23.477732748193542</c:v>
                </c:pt>
                <c:pt idx="5018">
                  <c:v>23.477732748239223</c:v>
                </c:pt>
                <c:pt idx="5019">
                  <c:v>23.477732747934819</c:v>
                </c:pt>
                <c:pt idx="5020">
                  <c:v>23.477732747828224</c:v>
                </c:pt>
                <c:pt idx="5021">
                  <c:v>23.477732747828224</c:v>
                </c:pt>
                <c:pt idx="5022">
                  <c:v>23.477732747797823</c:v>
                </c:pt>
                <c:pt idx="5023">
                  <c:v>23.477732748284886</c:v>
                </c:pt>
                <c:pt idx="5024">
                  <c:v>23.477732747706586</c:v>
                </c:pt>
                <c:pt idx="5025">
                  <c:v>23.477732747767412</c:v>
                </c:pt>
                <c:pt idx="5026">
                  <c:v>23.477732748026138</c:v>
                </c:pt>
                <c:pt idx="5027">
                  <c:v>23.477732747980486</c:v>
                </c:pt>
                <c:pt idx="5028">
                  <c:v>23.477732747858788</c:v>
                </c:pt>
                <c:pt idx="5029">
                  <c:v>23.47773274766082</c:v>
                </c:pt>
                <c:pt idx="5030">
                  <c:v>23.477732747767412</c:v>
                </c:pt>
                <c:pt idx="5031">
                  <c:v>23.477732747980486</c:v>
                </c:pt>
                <c:pt idx="5032">
                  <c:v>23.477732747676086</c:v>
                </c:pt>
                <c:pt idx="5033">
                  <c:v>23.477732747584742</c:v>
                </c:pt>
                <c:pt idx="5034">
                  <c:v>23.477732748360886</c:v>
                </c:pt>
                <c:pt idx="5035">
                  <c:v>23.477732747858788</c:v>
                </c:pt>
                <c:pt idx="5036">
                  <c:v>23.477732747843589</c:v>
                </c:pt>
                <c:pt idx="5037">
                  <c:v>23.477732747995727</c:v>
                </c:pt>
                <c:pt idx="5038">
                  <c:v>23.477732747691402</c:v>
                </c:pt>
                <c:pt idx="5039">
                  <c:v>23.477732747767412</c:v>
                </c:pt>
                <c:pt idx="5040">
                  <c:v>23.477732747889142</c:v>
                </c:pt>
                <c:pt idx="5041">
                  <c:v>23.477732747813089</c:v>
                </c:pt>
                <c:pt idx="5042">
                  <c:v>23.477732747767412</c:v>
                </c:pt>
                <c:pt idx="5043">
                  <c:v>23.477732748087089</c:v>
                </c:pt>
                <c:pt idx="5044">
                  <c:v>23.477732748117489</c:v>
                </c:pt>
                <c:pt idx="5045">
                  <c:v>23.477732747950089</c:v>
                </c:pt>
                <c:pt idx="5046">
                  <c:v>23.477732747995727</c:v>
                </c:pt>
                <c:pt idx="5047">
                  <c:v>23.477732748163081</c:v>
                </c:pt>
                <c:pt idx="5048">
                  <c:v>23.477732748132631</c:v>
                </c:pt>
                <c:pt idx="5049">
                  <c:v>23.477732748178315</c:v>
                </c:pt>
                <c:pt idx="5050">
                  <c:v>23.477732747934819</c:v>
                </c:pt>
                <c:pt idx="5051">
                  <c:v>23.477732748026138</c:v>
                </c:pt>
                <c:pt idx="5052">
                  <c:v>23.477732748056603</c:v>
                </c:pt>
                <c:pt idx="5053">
                  <c:v>23.477732747950089</c:v>
                </c:pt>
                <c:pt idx="5054">
                  <c:v>23.477732747691402</c:v>
                </c:pt>
                <c:pt idx="5055">
                  <c:v>23.477732747371604</c:v>
                </c:pt>
                <c:pt idx="5056">
                  <c:v>23.477732748147904</c:v>
                </c:pt>
                <c:pt idx="5057">
                  <c:v>23.477732748330538</c:v>
                </c:pt>
                <c:pt idx="5058">
                  <c:v>23.477732747691402</c:v>
                </c:pt>
                <c:pt idx="5059">
                  <c:v>23.477732747980486</c:v>
                </c:pt>
                <c:pt idx="5060">
                  <c:v>23.477732748193542</c:v>
                </c:pt>
                <c:pt idx="5061">
                  <c:v>23.477732748010986</c:v>
                </c:pt>
                <c:pt idx="5062">
                  <c:v>23.477732747782689</c:v>
                </c:pt>
                <c:pt idx="5063">
                  <c:v>23.477732747706586</c:v>
                </c:pt>
                <c:pt idx="5064">
                  <c:v>23.477732747523778</c:v>
                </c:pt>
                <c:pt idx="5065">
                  <c:v>23.477732747752189</c:v>
                </c:pt>
                <c:pt idx="5066">
                  <c:v>23.477732748269631</c:v>
                </c:pt>
                <c:pt idx="5067">
                  <c:v>23.477732748056603</c:v>
                </c:pt>
                <c:pt idx="5068">
                  <c:v>23.477732747676086</c:v>
                </c:pt>
                <c:pt idx="5069">
                  <c:v>23.477732747965177</c:v>
                </c:pt>
                <c:pt idx="5070">
                  <c:v>23.477732748193542</c:v>
                </c:pt>
                <c:pt idx="5071">
                  <c:v>23.477732748482786</c:v>
                </c:pt>
                <c:pt idx="5072">
                  <c:v>23.477732747752189</c:v>
                </c:pt>
                <c:pt idx="5073">
                  <c:v>23.477732747950089</c:v>
                </c:pt>
                <c:pt idx="5074">
                  <c:v>23.477732748330538</c:v>
                </c:pt>
                <c:pt idx="5075">
                  <c:v>23.477732747599919</c:v>
                </c:pt>
                <c:pt idx="5076">
                  <c:v>23.477732748041312</c:v>
                </c:pt>
                <c:pt idx="5077">
                  <c:v>23.477732747721685</c:v>
                </c:pt>
                <c:pt idx="5078">
                  <c:v>23.477732748634942</c:v>
                </c:pt>
                <c:pt idx="5079">
                  <c:v>23.477732748056603</c:v>
                </c:pt>
                <c:pt idx="5080">
                  <c:v>23.477732748330538</c:v>
                </c:pt>
                <c:pt idx="5081">
                  <c:v>23.477732747721685</c:v>
                </c:pt>
                <c:pt idx="5082">
                  <c:v>23.477732748147904</c:v>
                </c:pt>
                <c:pt idx="5083">
                  <c:v>23.477732748543623</c:v>
                </c:pt>
                <c:pt idx="5084">
                  <c:v>23.477732748026138</c:v>
                </c:pt>
                <c:pt idx="5085">
                  <c:v>23.477732747721685</c:v>
                </c:pt>
                <c:pt idx="5086">
                  <c:v>23.477732748026138</c:v>
                </c:pt>
                <c:pt idx="5087">
                  <c:v>23.477732747965177</c:v>
                </c:pt>
                <c:pt idx="5088">
                  <c:v>23.477732748482786</c:v>
                </c:pt>
                <c:pt idx="5089">
                  <c:v>23.477732747599919</c:v>
                </c:pt>
                <c:pt idx="5090">
                  <c:v>23.477732748208787</c:v>
                </c:pt>
                <c:pt idx="5091">
                  <c:v>23.477732747691402</c:v>
                </c:pt>
                <c:pt idx="5092">
                  <c:v>23.477732747630487</c:v>
                </c:pt>
                <c:pt idx="5093">
                  <c:v>23.477732748604588</c:v>
                </c:pt>
                <c:pt idx="5094">
                  <c:v>23.477732748147904</c:v>
                </c:pt>
                <c:pt idx="5095">
                  <c:v>23.477732747904319</c:v>
                </c:pt>
                <c:pt idx="5096">
                  <c:v>23.477732747843589</c:v>
                </c:pt>
                <c:pt idx="5097">
                  <c:v>23.477732747934819</c:v>
                </c:pt>
                <c:pt idx="5098">
                  <c:v>23.477732747995727</c:v>
                </c:pt>
                <c:pt idx="5099">
                  <c:v>23.477732747599919</c:v>
                </c:pt>
                <c:pt idx="5100">
                  <c:v>23.477732747599919</c:v>
                </c:pt>
                <c:pt idx="5101">
                  <c:v>23.477732748300124</c:v>
                </c:pt>
                <c:pt idx="5102">
                  <c:v>23.477732748056603</c:v>
                </c:pt>
                <c:pt idx="5103">
                  <c:v>23.477732748239223</c:v>
                </c:pt>
                <c:pt idx="5104">
                  <c:v>23.477732748026138</c:v>
                </c:pt>
                <c:pt idx="5105">
                  <c:v>23.477732747843589</c:v>
                </c:pt>
                <c:pt idx="5106">
                  <c:v>23.477732747965177</c:v>
                </c:pt>
                <c:pt idx="5107">
                  <c:v>23.477732748239223</c:v>
                </c:pt>
                <c:pt idx="5108">
                  <c:v>23.477732747995727</c:v>
                </c:pt>
                <c:pt idx="5109">
                  <c:v>23.4777327484524</c:v>
                </c:pt>
                <c:pt idx="5110">
                  <c:v>23.477732747873919</c:v>
                </c:pt>
                <c:pt idx="5111">
                  <c:v>23.477732747965177</c:v>
                </c:pt>
                <c:pt idx="5112">
                  <c:v>23.477732747721685</c:v>
                </c:pt>
                <c:pt idx="5113">
                  <c:v>23.477732747843589</c:v>
                </c:pt>
                <c:pt idx="5114">
                  <c:v>23.477732748269631</c:v>
                </c:pt>
                <c:pt idx="5115">
                  <c:v>23.477732748421797</c:v>
                </c:pt>
                <c:pt idx="5116">
                  <c:v>23.477732748208787</c:v>
                </c:pt>
                <c:pt idx="5117">
                  <c:v>23.477732748056603</c:v>
                </c:pt>
                <c:pt idx="5118">
                  <c:v>23.477732747813089</c:v>
                </c:pt>
                <c:pt idx="5119">
                  <c:v>23.477732748178315</c:v>
                </c:pt>
                <c:pt idx="5120">
                  <c:v>23.477732747813089</c:v>
                </c:pt>
                <c:pt idx="5121">
                  <c:v>23.477732748147904</c:v>
                </c:pt>
                <c:pt idx="5122">
                  <c:v>23.477732747599919</c:v>
                </c:pt>
                <c:pt idx="5123">
                  <c:v>23.477732747721685</c:v>
                </c:pt>
                <c:pt idx="5124">
                  <c:v>23.477732748087089</c:v>
                </c:pt>
                <c:pt idx="5125">
                  <c:v>23.477732747934819</c:v>
                </c:pt>
                <c:pt idx="5126">
                  <c:v>23.477732748087089</c:v>
                </c:pt>
                <c:pt idx="5127">
                  <c:v>23.477732747904319</c:v>
                </c:pt>
                <c:pt idx="5128">
                  <c:v>23.477732747782689</c:v>
                </c:pt>
                <c:pt idx="5129">
                  <c:v>23.477732748634942</c:v>
                </c:pt>
                <c:pt idx="5130">
                  <c:v>23.477732747599919</c:v>
                </c:pt>
                <c:pt idx="5131">
                  <c:v>23.477732748178315</c:v>
                </c:pt>
                <c:pt idx="5132">
                  <c:v>23.477732748087089</c:v>
                </c:pt>
                <c:pt idx="5133">
                  <c:v>23.477732748360886</c:v>
                </c:pt>
                <c:pt idx="5134">
                  <c:v>23.477732747843589</c:v>
                </c:pt>
                <c:pt idx="5135">
                  <c:v>23.477732747721685</c:v>
                </c:pt>
                <c:pt idx="5136">
                  <c:v>23.477732747904319</c:v>
                </c:pt>
                <c:pt idx="5137">
                  <c:v>23.477732747843589</c:v>
                </c:pt>
                <c:pt idx="5138">
                  <c:v>23.477732748300124</c:v>
                </c:pt>
                <c:pt idx="5139">
                  <c:v>23.477732747478289</c:v>
                </c:pt>
                <c:pt idx="5140">
                  <c:v>23.477732747447789</c:v>
                </c:pt>
                <c:pt idx="5141">
                  <c:v>23.477732747782689</c:v>
                </c:pt>
                <c:pt idx="5142">
                  <c:v>23.477732747539097</c:v>
                </c:pt>
                <c:pt idx="5143">
                  <c:v>23.477732747569515</c:v>
                </c:pt>
                <c:pt idx="5144">
                  <c:v>23.477732748147904</c:v>
                </c:pt>
                <c:pt idx="5145">
                  <c:v>23.477732747417402</c:v>
                </c:pt>
                <c:pt idx="5146">
                  <c:v>23.477732748117489</c:v>
                </c:pt>
                <c:pt idx="5147">
                  <c:v>23.477732747539097</c:v>
                </c:pt>
                <c:pt idx="5148">
                  <c:v>23.477732747813089</c:v>
                </c:pt>
                <c:pt idx="5149">
                  <c:v>23.477732748056603</c:v>
                </c:pt>
                <c:pt idx="5150">
                  <c:v>23.477732748421797</c:v>
                </c:pt>
                <c:pt idx="5151">
                  <c:v>23.477732747965177</c:v>
                </c:pt>
                <c:pt idx="5152">
                  <c:v>23.477732747904319</c:v>
                </c:pt>
                <c:pt idx="5153">
                  <c:v>23.477732747417402</c:v>
                </c:pt>
                <c:pt idx="5154">
                  <c:v>23.477732747873919</c:v>
                </c:pt>
                <c:pt idx="5155">
                  <c:v>23.477732747782689</c:v>
                </c:pt>
                <c:pt idx="5156">
                  <c:v>23.477732747873919</c:v>
                </c:pt>
                <c:pt idx="5157">
                  <c:v>23.477732747599919</c:v>
                </c:pt>
                <c:pt idx="5158">
                  <c:v>23.477732748391489</c:v>
                </c:pt>
                <c:pt idx="5159">
                  <c:v>23.477732748056603</c:v>
                </c:pt>
                <c:pt idx="5160">
                  <c:v>23.477732748421797</c:v>
                </c:pt>
                <c:pt idx="5161">
                  <c:v>23.477732748117489</c:v>
                </c:pt>
                <c:pt idx="5162">
                  <c:v>23.477732748178315</c:v>
                </c:pt>
                <c:pt idx="5163">
                  <c:v>23.477732747599919</c:v>
                </c:pt>
                <c:pt idx="5164">
                  <c:v>23.477732748087089</c:v>
                </c:pt>
                <c:pt idx="5165">
                  <c:v>23.477732748574024</c:v>
                </c:pt>
                <c:pt idx="5166">
                  <c:v>23.477732748543623</c:v>
                </c:pt>
                <c:pt idx="5167">
                  <c:v>23.477732748269631</c:v>
                </c:pt>
                <c:pt idx="5168">
                  <c:v>23.477732747752189</c:v>
                </c:pt>
                <c:pt idx="5169">
                  <c:v>23.477732748269631</c:v>
                </c:pt>
                <c:pt idx="5170">
                  <c:v>23.477732747356487</c:v>
                </c:pt>
                <c:pt idx="5171">
                  <c:v>23.477732748147904</c:v>
                </c:pt>
                <c:pt idx="5172">
                  <c:v>23.477732748117489</c:v>
                </c:pt>
                <c:pt idx="5173">
                  <c:v>23.47773274766082</c:v>
                </c:pt>
                <c:pt idx="5174">
                  <c:v>23.47773274766082</c:v>
                </c:pt>
                <c:pt idx="5175">
                  <c:v>23.477732747873919</c:v>
                </c:pt>
                <c:pt idx="5176">
                  <c:v>23.477732747721685</c:v>
                </c:pt>
                <c:pt idx="5177">
                  <c:v>23.477732747904319</c:v>
                </c:pt>
                <c:pt idx="5178">
                  <c:v>23.47773274851312</c:v>
                </c:pt>
                <c:pt idx="5179">
                  <c:v>23.477732747934819</c:v>
                </c:pt>
                <c:pt idx="5180">
                  <c:v>23.477732747599919</c:v>
                </c:pt>
                <c:pt idx="5181">
                  <c:v>23.477732747843589</c:v>
                </c:pt>
                <c:pt idx="5182">
                  <c:v>23.477732747934819</c:v>
                </c:pt>
                <c:pt idx="5183">
                  <c:v>23.477732748087089</c:v>
                </c:pt>
                <c:pt idx="5184">
                  <c:v>23.47773274738692</c:v>
                </c:pt>
                <c:pt idx="5185">
                  <c:v>23.47773274738692</c:v>
                </c:pt>
                <c:pt idx="5186">
                  <c:v>23.477732748300124</c:v>
                </c:pt>
                <c:pt idx="5187">
                  <c:v>23.477732748026138</c:v>
                </c:pt>
                <c:pt idx="5188">
                  <c:v>23.477732748330538</c:v>
                </c:pt>
                <c:pt idx="5189">
                  <c:v>23.477732747934819</c:v>
                </c:pt>
                <c:pt idx="5190">
                  <c:v>23.477732747904319</c:v>
                </c:pt>
                <c:pt idx="5191">
                  <c:v>23.477732747904319</c:v>
                </c:pt>
                <c:pt idx="5192">
                  <c:v>23.477732748026138</c:v>
                </c:pt>
                <c:pt idx="5193">
                  <c:v>23.477732747326019</c:v>
                </c:pt>
                <c:pt idx="5194">
                  <c:v>23.477732748421797</c:v>
                </c:pt>
                <c:pt idx="5195">
                  <c:v>23.477732747965177</c:v>
                </c:pt>
                <c:pt idx="5196">
                  <c:v>23.477732747630487</c:v>
                </c:pt>
                <c:pt idx="5197">
                  <c:v>23.477732748056603</c:v>
                </c:pt>
                <c:pt idx="5198">
                  <c:v>23.477732747691402</c:v>
                </c:pt>
                <c:pt idx="5199">
                  <c:v>23.477732748543623</c:v>
                </c:pt>
                <c:pt idx="5200">
                  <c:v>23.477732747904319</c:v>
                </c:pt>
                <c:pt idx="5201">
                  <c:v>23.477732747691402</c:v>
                </c:pt>
                <c:pt idx="5202">
                  <c:v>23.477732747782689</c:v>
                </c:pt>
                <c:pt idx="5203">
                  <c:v>23.477732748087089</c:v>
                </c:pt>
                <c:pt idx="5204">
                  <c:v>23.477732747782689</c:v>
                </c:pt>
                <c:pt idx="5205">
                  <c:v>23.477732748300124</c:v>
                </c:pt>
                <c:pt idx="5206">
                  <c:v>23.477732747417402</c:v>
                </c:pt>
                <c:pt idx="5207">
                  <c:v>23.477732747569515</c:v>
                </c:pt>
                <c:pt idx="5208">
                  <c:v>23.477732748269631</c:v>
                </c:pt>
                <c:pt idx="5209">
                  <c:v>23.477732748208787</c:v>
                </c:pt>
                <c:pt idx="5210">
                  <c:v>23.477732747691402</c:v>
                </c:pt>
                <c:pt idx="5211">
                  <c:v>23.477732747721685</c:v>
                </c:pt>
                <c:pt idx="5212">
                  <c:v>23.477732748543623</c:v>
                </c:pt>
                <c:pt idx="5213">
                  <c:v>23.477732747752189</c:v>
                </c:pt>
                <c:pt idx="5214">
                  <c:v>23.477732748360886</c:v>
                </c:pt>
                <c:pt idx="5215">
                  <c:v>23.477732748574024</c:v>
                </c:pt>
                <c:pt idx="5216">
                  <c:v>23.477732747873919</c:v>
                </c:pt>
                <c:pt idx="5217">
                  <c:v>23.477732748117489</c:v>
                </c:pt>
                <c:pt idx="5218">
                  <c:v>23.477732747721685</c:v>
                </c:pt>
                <c:pt idx="5219">
                  <c:v>23.477732747691402</c:v>
                </c:pt>
                <c:pt idx="5220">
                  <c:v>23.47773274766082</c:v>
                </c:pt>
                <c:pt idx="5221">
                  <c:v>23.477732748300124</c:v>
                </c:pt>
                <c:pt idx="5222">
                  <c:v>23.477732747447789</c:v>
                </c:pt>
                <c:pt idx="5223">
                  <c:v>23.477732747873919</c:v>
                </c:pt>
                <c:pt idx="5224">
                  <c:v>23.477732747721685</c:v>
                </c:pt>
                <c:pt idx="5225">
                  <c:v>23.477732748300124</c:v>
                </c:pt>
                <c:pt idx="5226">
                  <c:v>23.477732748147904</c:v>
                </c:pt>
                <c:pt idx="5227">
                  <c:v>23.477732747782689</c:v>
                </c:pt>
                <c:pt idx="5228">
                  <c:v>23.477732747691402</c:v>
                </c:pt>
                <c:pt idx="5229">
                  <c:v>23.477732748330538</c:v>
                </c:pt>
                <c:pt idx="5230">
                  <c:v>23.477732747843589</c:v>
                </c:pt>
                <c:pt idx="5231">
                  <c:v>23.477732748087089</c:v>
                </c:pt>
                <c:pt idx="5232">
                  <c:v>23.477732748056603</c:v>
                </c:pt>
                <c:pt idx="5233">
                  <c:v>23.477732748300124</c:v>
                </c:pt>
                <c:pt idx="5234">
                  <c:v>23.477732747630487</c:v>
                </c:pt>
                <c:pt idx="5235">
                  <c:v>23.477732747599919</c:v>
                </c:pt>
                <c:pt idx="5236">
                  <c:v>23.477732748117489</c:v>
                </c:pt>
                <c:pt idx="5237">
                  <c:v>23.477732748239223</c:v>
                </c:pt>
                <c:pt idx="5238">
                  <c:v>23.477732747599919</c:v>
                </c:pt>
                <c:pt idx="5239">
                  <c:v>23.477732747965177</c:v>
                </c:pt>
                <c:pt idx="5240">
                  <c:v>23.477732747904319</c:v>
                </c:pt>
                <c:pt idx="5241">
                  <c:v>23.477732748391489</c:v>
                </c:pt>
                <c:pt idx="5242">
                  <c:v>23.477732747813089</c:v>
                </c:pt>
                <c:pt idx="5243">
                  <c:v>23.477732748178315</c:v>
                </c:pt>
                <c:pt idx="5244">
                  <c:v>23.477732747478289</c:v>
                </c:pt>
                <c:pt idx="5245">
                  <c:v>23.477732747630487</c:v>
                </c:pt>
                <c:pt idx="5246">
                  <c:v>23.477732747721685</c:v>
                </c:pt>
                <c:pt idx="5247">
                  <c:v>23.477732748147904</c:v>
                </c:pt>
                <c:pt idx="5248">
                  <c:v>23.477732747873919</c:v>
                </c:pt>
                <c:pt idx="5249">
                  <c:v>23.477732748026138</c:v>
                </c:pt>
                <c:pt idx="5250">
                  <c:v>23.477732747995727</c:v>
                </c:pt>
                <c:pt idx="5251">
                  <c:v>23.477732748269631</c:v>
                </c:pt>
                <c:pt idx="5252">
                  <c:v>23.477732747934819</c:v>
                </c:pt>
                <c:pt idx="5253">
                  <c:v>23.477732748360886</c:v>
                </c:pt>
                <c:pt idx="5254">
                  <c:v>23.47773274851312</c:v>
                </c:pt>
                <c:pt idx="5255">
                  <c:v>23.47773274766082</c:v>
                </c:pt>
                <c:pt idx="5256">
                  <c:v>23.47773274738692</c:v>
                </c:pt>
                <c:pt idx="5257">
                  <c:v>23.477732748087089</c:v>
                </c:pt>
                <c:pt idx="5258">
                  <c:v>23.477732748178315</c:v>
                </c:pt>
                <c:pt idx="5259">
                  <c:v>23.477732748239223</c:v>
                </c:pt>
                <c:pt idx="5260">
                  <c:v>23.477732747478289</c:v>
                </c:pt>
                <c:pt idx="5261">
                  <c:v>23.477732748787108</c:v>
                </c:pt>
                <c:pt idx="5262">
                  <c:v>23.477732748756786</c:v>
                </c:pt>
                <c:pt idx="5263">
                  <c:v>23.477732748574024</c:v>
                </c:pt>
                <c:pt idx="5264">
                  <c:v>23.477732747782689</c:v>
                </c:pt>
                <c:pt idx="5265">
                  <c:v>23.477732747782689</c:v>
                </c:pt>
                <c:pt idx="5266">
                  <c:v>23.477732747539097</c:v>
                </c:pt>
                <c:pt idx="5267">
                  <c:v>23.477732747965177</c:v>
                </c:pt>
                <c:pt idx="5268">
                  <c:v>23.477732747782689</c:v>
                </c:pt>
                <c:pt idx="5269">
                  <c:v>23.4777327484524</c:v>
                </c:pt>
                <c:pt idx="5270">
                  <c:v>23.477732747904319</c:v>
                </c:pt>
                <c:pt idx="5271">
                  <c:v>23.477732748269631</c:v>
                </c:pt>
                <c:pt idx="5272">
                  <c:v>23.477732747843589</c:v>
                </c:pt>
                <c:pt idx="5273">
                  <c:v>23.477732748574024</c:v>
                </c:pt>
                <c:pt idx="5274">
                  <c:v>23.477732747721685</c:v>
                </c:pt>
                <c:pt idx="5275">
                  <c:v>23.477732747782689</c:v>
                </c:pt>
                <c:pt idx="5276">
                  <c:v>23.477732747447789</c:v>
                </c:pt>
                <c:pt idx="5277">
                  <c:v>23.477732748117489</c:v>
                </c:pt>
                <c:pt idx="5278">
                  <c:v>23.477732748087089</c:v>
                </c:pt>
                <c:pt idx="5279">
                  <c:v>23.47773274738692</c:v>
                </c:pt>
                <c:pt idx="5280">
                  <c:v>23.477732748269631</c:v>
                </c:pt>
                <c:pt idx="5281">
                  <c:v>23.477732747539097</c:v>
                </c:pt>
                <c:pt idx="5282">
                  <c:v>23.477732748087089</c:v>
                </c:pt>
                <c:pt idx="5283">
                  <c:v>23.477732747082587</c:v>
                </c:pt>
                <c:pt idx="5284">
                  <c:v>23.477732748087089</c:v>
                </c:pt>
                <c:pt idx="5285">
                  <c:v>23.477732747965177</c:v>
                </c:pt>
                <c:pt idx="5286">
                  <c:v>23.477732748056603</c:v>
                </c:pt>
                <c:pt idx="5287">
                  <c:v>23.477732747417402</c:v>
                </c:pt>
                <c:pt idx="5288">
                  <c:v>23.477732748239223</c:v>
                </c:pt>
                <c:pt idx="5289">
                  <c:v>23.477732747447789</c:v>
                </c:pt>
                <c:pt idx="5290">
                  <c:v>23.477732748026138</c:v>
                </c:pt>
                <c:pt idx="5291">
                  <c:v>23.477732747965177</c:v>
                </c:pt>
                <c:pt idx="5292">
                  <c:v>23.477732747539097</c:v>
                </c:pt>
                <c:pt idx="5293">
                  <c:v>23.477732749152487</c:v>
                </c:pt>
                <c:pt idx="5294">
                  <c:v>23.477732747843589</c:v>
                </c:pt>
                <c:pt idx="5295">
                  <c:v>23.477732747965177</c:v>
                </c:pt>
                <c:pt idx="5296">
                  <c:v>23.477732747599919</c:v>
                </c:pt>
                <c:pt idx="5297">
                  <c:v>23.477732748574024</c:v>
                </c:pt>
                <c:pt idx="5298">
                  <c:v>23.477732747843589</c:v>
                </c:pt>
                <c:pt idx="5299">
                  <c:v>23.477732748300124</c:v>
                </c:pt>
                <c:pt idx="5300">
                  <c:v>23.477732747691402</c:v>
                </c:pt>
                <c:pt idx="5301">
                  <c:v>23.477732747843589</c:v>
                </c:pt>
                <c:pt idx="5302">
                  <c:v>23.477732748360886</c:v>
                </c:pt>
                <c:pt idx="5303">
                  <c:v>23.477732748269631</c:v>
                </c:pt>
                <c:pt idx="5304">
                  <c:v>23.477732747873919</c:v>
                </c:pt>
                <c:pt idx="5305">
                  <c:v>23.477732748208787</c:v>
                </c:pt>
                <c:pt idx="5306">
                  <c:v>23.477732747752189</c:v>
                </c:pt>
                <c:pt idx="5307">
                  <c:v>23.477732747934819</c:v>
                </c:pt>
                <c:pt idx="5308">
                  <c:v>23.477732748147904</c:v>
                </c:pt>
                <c:pt idx="5309">
                  <c:v>23.477732747934819</c:v>
                </c:pt>
                <c:pt idx="5310">
                  <c:v>23.477732748848087</c:v>
                </c:pt>
                <c:pt idx="5311">
                  <c:v>23.477732747447789</c:v>
                </c:pt>
                <c:pt idx="5312">
                  <c:v>23.477732747630487</c:v>
                </c:pt>
                <c:pt idx="5313">
                  <c:v>23.477732748695889</c:v>
                </c:pt>
                <c:pt idx="5314">
                  <c:v>23.477732748026138</c:v>
                </c:pt>
                <c:pt idx="5315">
                  <c:v>23.477732748300124</c:v>
                </c:pt>
                <c:pt idx="5316">
                  <c:v>23.477732748726204</c:v>
                </c:pt>
                <c:pt idx="5317">
                  <c:v>23.477732746899889</c:v>
                </c:pt>
                <c:pt idx="5318">
                  <c:v>23.47773274766082</c:v>
                </c:pt>
                <c:pt idx="5319">
                  <c:v>23.477732747813089</c:v>
                </c:pt>
                <c:pt idx="5320">
                  <c:v>23.477732747569515</c:v>
                </c:pt>
                <c:pt idx="5321">
                  <c:v>23.477732748634942</c:v>
                </c:pt>
                <c:pt idx="5322">
                  <c:v>23.477732747539097</c:v>
                </c:pt>
                <c:pt idx="5323">
                  <c:v>23.477732748726204</c:v>
                </c:pt>
                <c:pt idx="5324">
                  <c:v>23.47773274766082</c:v>
                </c:pt>
                <c:pt idx="5325">
                  <c:v>23.477732748421797</c:v>
                </c:pt>
                <c:pt idx="5326">
                  <c:v>23.477732747691402</c:v>
                </c:pt>
                <c:pt idx="5327">
                  <c:v>23.477732747904319</c:v>
                </c:pt>
                <c:pt idx="5328">
                  <c:v>23.477732748026138</c:v>
                </c:pt>
                <c:pt idx="5329">
                  <c:v>23.477732748056603</c:v>
                </c:pt>
                <c:pt idx="5330">
                  <c:v>23.477732747478289</c:v>
                </c:pt>
                <c:pt idx="5331">
                  <c:v>23.477732748574024</c:v>
                </c:pt>
                <c:pt idx="5332">
                  <c:v>23.477732748087089</c:v>
                </c:pt>
                <c:pt idx="5333">
                  <c:v>23.477732747599919</c:v>
                </c:pt>
                <c:pt idx="5334">
                  <c:v>23.477732747691402</c:v>
                </c:pt>
                <c:pt idx="5335">
                  <c:v>23.477732747599919</c:v>
                </c:pt>
                <c:pt idx="5336">
                  <c:v>23.477732747934819</c:v>
                </c:pt>
                <c:pt idx="5337">
                  <c:v>23.477732748178315</c:v>
                </c:pt>
                <c:pt idx="5338">
                  <c:v>23.477732747265115</c:v>
                </c:pt>
                <c:pt idx="5339">
                  <c:v>23.47773274738692</c:v>
                </c:pt>
                <c:pt idx="5340">
                  <c:v>23.477732748147904</c:v>
                </c:pt>
                <c:pt idx="5341">
                  <c:v>23.477732747356487</c:v>
                </c:pt>
                <c:pt idx="5342">
                  <c:v>23.477732747995727</c:v>
                </c:pt>
                <c:pt idx="5343">
                  <c:v>23.477732746991112</c:v>
                </c:pt>
                <c:pt idx="5344">
                  <c:v>23.477732748574024</c:v>
                </c:pt>
                <c:pt idx="5345">
                  <c:v>23.477732748117489</c:v>
                </c:pt>
                <c:pt idx="5346">
                  <c:v>23.477732748026138</c:v>
                </c:pt>
                <c:pt idx="5347">
                  <c:v>23.477732748026138</c:v>
                </c:pt>
                <c:pt idx="5348">
                  <c:v>23.477732747934819</c:v>
                </c:pt>
                <c:pt idx="5349">
                  <c:v>23.477732747965177</c:v>
                </c:pt>
                <c:pt idx="5350">
                  <c:v>23.477732748817687</c:v>
                </c:pt>
                <c:pt idx="5351">
                  <c:v>23.477732747873919</c:v>
                </c:pt>
                <c:pt idx="5352">
                  <c:v>23.4777327484524</c:v>
                </c:pt>
                <c:pt idx="5353">
                  <c:v>23.477732748239223</c:v>
                </c:pt>
                <c:pt idx="5354">
                  <c:v>23.477732748178315</c:v>
                </c:pt>
                <c:pt idx="5355">
                  <c:v>23.477732747995727</c:v>
                </c:pt>
                <c:pt idx="5356">
                  <c:v>23.477732747691402</c:v>
                </c:pt>
                <c:pt idx="5357">
                  <c:v>23.47773274766082</c:v>
                </c:pt>
                <c:pt idx="5358">
                  <c:v>23.477732747752189</c:v>
                </c:pt>
                <c:pt idx="5359">
                  <c:v>23.477732747752189</c:v>
                </c:pt>
                <c:pt idx="5360">
                  <c:v>23.477732747447789</c:v>
                </c:pt>
                <c:pt idx="5361">
                  <c:v>23.477732748208787</c:v>
                </c:pt>
                <c:pt idx="5362">
                  <c:v>23.477732747021616</c:v>
                </c:pt>
                <c:pt idx="5363">
                  <c:v>23.477732748969785</c:v>
                </c:pt>
                <c:pt idx="5364">
                  <c:v>23.4777327484524</c:v>
                </c:pt>
                <c:pt idx="5365">
                  <c:v>23.477732747599919</c:v>
                </c:pt>
                <c:pt idx="5366">
                  <c:v>23.477732747691402</c:v>
                </c:pt>
                <c:pt idx="5367">
                  <c:v>23.477732747295587</c:v>
                </c:pt>
                <c:pt idx="5368">
                  <c:v>23.477732747295587</c:v>
                </c:pt>
                <c:pt idx="5369">
                  <c:v>23.477732748178315</c:v>
                </c:pt>
                <c:pt idx="5370">
                  <c:v>23.477732747782689</c:v>
                </c:pt>
                <c:pt idx="5371">
                  <c:v>23.477732748178315</c:v>
                </c:pt>
                <c:pt idx="5372">
                  <c:v>23.477732748634942</c:v>
                </c:pt>
                <c:pt idx="5373">
                  <c:v>23.477732748726204</c:v>
                </c:pt>
                <c:pt idx="5374">
                  <c:v>23.477732748117489</c:v>
                </c:pt>
                <c:pt idx="5375">
                  <c:v>23.477732747873919</c:v>
                </c:pt>
                <c:pt idx="5376">
                  <c:v>23.477732747599919</c:v>
                </c:pt>
                <c:pt idx="5377">
                  <c:v>23.477732749548142</c:v>
                </c:pt>
                <c:pt idx="5378">
                  <c:v>23.477732749426487</c:v>
                </c:pt>
                <c:pt idx="5379">
                  <c:v>23.477732747478289</c:v>
                </c:pt>
                <c:pt idx="5380">
                  <c:v>23.477732747873919</c:v>
                </c:pt>
                <c:pt idx="5381">
                  <c:v>23.47773274766082</c:v>
                </c:pt>
                <c:pt idx="5382">
                  <c:v>23.477732747630487</c:v>
                </c:pt>
                <c:pt idx="5383">
                  <c:v>23.477732749000289</c:v>
                </c:pt>
                <c:pt idx="5384">
                  <c:v>23.477732747356487</c:v>
                </c:pt>
                <c:pt idx="5385">
                  <c:v>23.477732748208787</c:v>
                </c:pt>
                <c:pt idx="5386">
                  <c:v>23.477732748208787</c:v>
                </c:pt>
                <c:pt idx="5387">
                  <c:v>23.477732748482786</c:v>
                </c:pt>
                <c:pt idx="5388">
                  <c:v>23.477732748330538</c:v>
                </c:pt>
                <c:pt idx="5389">
                  <c:v>23.477732748817687</c:v>
                </c:pt>
                <c:pt idx="5390">
                  <c:v>23.477732747234789</c:v>
                </c:pt>
                <c:pt idx="5391">
                  <c:v>23.477732747234789</c:v>
                </c:pt>
                <c:pt idx="5392">
                  <c:v>23.477732748117489</c:v>
                </c:pt>
                <c:pt idx="5393">
                  <c:v>23.477732748117489</c:v>
                </c:pt>
                <c:pt idx="5394">
                  <c:v>23.477732749091587</c:v>
                </c:pt>
                <c:pt idx="5395">
                  <c:v>23.477732747995727</c:v>
                </c:pt>
                <c:pt idx="5396">
                  <c:v>23.477732747934819</c:v>
                </c:pt>
                <c:pt idx="5397">
                  <c:v>23.477732746747623</c:v>
                </c:pt>
                <c:pt idx="5398">
                  <c:v>23.477732747630487</c:v>
                </c:pt>
                <c:pt idx="5399">
                  <c:v>23.477732748330538</c:v>
                </c:pt>
                <c:pt idx="5400">
                  <c:v>23.477732746899889</c:v>
                </c:pt>
                <c:pt idx="5401">
                  <c:v>23.477732747813089</c:v>
                </c:pt>
                <c:pt idx="5402">
                  <c:v>23.477732748087089</c:v>
                </c:pt>
                <c:pt idx="5403">
                  <c:v>23.477732749852603</c:v>
                </c:pt>
                <c:pt idx="5404">
                  <c:v>23.477732748178315</c:v>
                </c:pt>
                <c:pt idx="5405">
                  <c:v>23.477732748969785</c:v>
                </c:pt>
                <c:pt idx="5406">
                  <c:v>23.477732750156989</c:v>
                </c:pt>
                <c:pt idx="5407">
                  <c:v>23.477732748421797</c:v>
                </c:pt>
                <c:pt idx="5408">
                  <c:v>23.477732749061108</c:v>
                </c:pt>
                <c:pt idx="5409">
                  <c:v>23.47773274766082</c:v>
                </c:pt>
                <c:pt idx="5410">
                  <c:v>23.477732748726204</c:v>
                </c:pt>
                <c:pt idx="5411">
                  <c:v>23.477732747873919</c:v>
                </c:pt>
                <c:pt idx="5412">
                  <c:v>23.477732747417402</c:v>
                </c:pt>
                <c:pt idx="5413">
                  <c:v>23.477732748726204</c:v>
                </c:pt>
                <c:pt idx="5414">
                  <c:v>23.477732747843589</c:v>
                </c:pt>
                <c:pt idx="5415">
                  <c:v>23.477732747265115</c:v>
                </c:pt>
                <c:pt idx="5416">
                  <c:v>23.477732747234789</c:v>
                </c:pt>
                <c:pt idx="5417">
                  <c:v>23.477732747265115</c:v>
                </c:pt>
                <c:pt idx="5418">
                  <c:v>23.477732747630487</c:v>
                </c:pt>
                <c:pt idx="5419">
                  <c:v>23.477732747843589</c:v>
                </c:pt>
                <c:pt idx="5420">
                  <c:v>23.477732748391489</c:v>
                </c:pt>
                <c:pt idx="5421">
                  <c:v>23.477732750278786</c:v>
                </c:pt>
                <c:pt idx="5422">
                  <c:v>23.477732747052102</c:v>
                </c:pt>
                <c:pt idx="5423">
                  <c:v>23.477732747539097</c:v>
                </c:pt>
                <c:pt idx="5424">
                  <c:v>23.477732746899889</c:v>
                </c:pt>
                <c:pt idx="5425">
                  <c:v>23.477732747691402</c:v>
                </c:pt>
                <c:pt idx="5426">
                  <c:v>23.477732747143286</c:v>
                </c:pt>
                <c:pt idx="5427">
                  <c:v>23.477732747691402</c:v>
                </c:pt>
                <c:pt idx="5428">
                  <c:v>23.477732749274242</c:v>
                </c:pt>
                <c:pt idx="5429">
                  <c:v>23.477732746747623</c:v>
                </c:pt>
                <c:pt idx="5430">
                  <c:v>23.477732748969785</c:v>
                </c:pt>
                <c:pt idx="5431">
                  <c:v>23.477732748391489</c:v>
                </c:pt>
                <c:pt idx="5432">
                  <c:v>23.477732747934819</c:v>
                </c:pt>
                <c:pt idx="5433">
                  <c:v>23.477732747599919</c:v>
                </c:pt>
                <c:pt idx="5434">
                  <c:v>23.477732746230139</c:v>
                </c:pt>
                <c:pt idx="5435">
                  <c:v>23.477732748056603</c:v>
                </c:pt>
                <c:pt idx="5436">
                  <c:v>23.477732748421797</c:v>
                </c:pt>
                <c:pt idx="5437">
                  <c:v>23.477732747965177</c:v>
                </c:pt>
                <c:pt idx="5438">
                  <c:v>23.477732746230139</c:v>
                </c:pt>
                <c:pt idx="5439">
                  <c:v>23.477732747295587</c:v>
                </c:pt>
                <c:pt idx="5440">
                  <c:v>23.477732749395916</c:v>
                </c:pt>
                <c:pt idx="5441">
                  <c:v>23.477732749487231</c:v>
                </c:pt>
                <c:pt idx="5442">
                  <c:v>23.477732748482786</c:v>
                </c:pt>
                <c:pt idx="5443">
                  <c:v>23.477732748787108</c:v>
                </c:pt>
                <c:pt idx="5444">
                  <c:v>23.477732747417402</c:v>
                </c:pt>
                <c:pt idx="5445">
                  <c:v>23.47773274851312</c:v>
                </c:pt>
                <c:pt idx="5446">
                  <c:v>23.477732748391489</c:v>
                </c:pt>
                <c:pt idx="5447">
                  <c:v>23.47773274738692</c:v>
                </c:pt>
                <c:pt idx="5448">
                  <c:v>23.477732747691402</c:v>
                </c:pt>
                <c:pt idx="5449">
                  <c:v>23.477732746473723</c:v>
                </c:pt>
                <c:pt idx="5450">
                  <c:v>23.477732747447789</c:v>
                </c:pt>
                <c:pt idx="5451">
                  <c:v>23.477732749091587</c:v>
                </c:pt>
                <c:pt idx="5452">
                  <c:v>23.477732749000289</c:v>
                </c:pt>
                <c:pt idx="5453">
                  <c:v>23.4777327466564</c:v>
                </c:pt>
                <c:pt idx="5454">
                  <c:v>23.477732746808599</c:v>
                </c:pt>
                <c:pt idx="5455">
                  <c:v>23.477732745286588</c:v>
                </c:pt>
                <c:pt idx="5456">
                  <c:v>23.477732747782689</c:v>
                </c:pt>
                <c:pt idx="5457">
                  <c:v>23.477732749639486</c:v>
                </c:pt>
                <c:pt idx="5458">
                  <c:v>23.477732745834487</c:v>
                </c:pt>
                <c:pt idx="5459">
                  <c:v>23.47773274851312</c:v>
                </c:pt>
                <c:pt idx="5460">
                  <c:v>23.477732747782689</c:v>
                </c:pt>
                <c:pt idx="5461">
                  <c:v>23.477732746077915</c:v>
                </c:pt>
                <c:pt idx="5462">
                  <c:v>23.477732749122016</c:v>
                </c:pt>
                <c:pt idx="5463">
                  <c:v>23.477732746077915</c:v>
                </c:pt>
                <c:pt idx="5464">
                  <c:v>23.477732751100689</c:v>
                </c:pt>
                <c:pt idx="5465">
                  <c:v>23.477732747691402</c:v>
                </c:pt>
                <c:pt idx="5466">
                  <c:v>23.477732749365501</c:v>
                </c:pt>
                <c:pt idx="5467">
                  <c:v>23.477732746108487</c:v>
                </c:pt>
                <c:pt idx="5468">
                  <c:v>23.477732749487231</c:v>
                </c:pt>
                <c:pt idx="5469">
                  <c:v>23.477732750126538</c:v>
                </c:pt>
                <c:pt idx="5470">
                  <c:v>23.4777327484524</c:v>
                </c:pt>
                <c:pt idx="5471">
                  <c:v>23.477732748117489</c:v>
                </c:pt>
                <c:pt idx="5472">
                  <c:v>23.477732749213402</c:v>
                </c:pt>
                <c:pt idx="5473">
                  <c:v>23.477732745590924</c:v>
                </c:pt>
                <c:pt idx="5474">
                  <c:v>23.477732750552686</c:v>
                </c:pt>
                <c:pt idx="5475">
                  <c:v>23.477732750309119</c:v>
                </c:pt>
                <c:pt idx="5476">
                  <c:v>23.477732745712689</c:v>
                </c:pt>
                <c:pt idx="5477">
                  <c:v>23.477732748391489</c:v>
                </c:pt>
                <c:pt idx="5478">
                  <c:v>23.477732749061108</c:v>
                </c:pt>
                <c:pt idx="5479">
                  <c:v>23.477732747873919</c:v>
                </c:pt>
                <c:pt idx="5480">
                  <c:v>23.477732746595489</c:v>
                </c:pt>
                <c:pt idx="5481">
                  <c:v>23.477732749152487</c:v>
                </c:pt>
                <c:pt idx="5482">
                  <c:v>23.477732748543623</c:v>
                </c:pt>
                <c:pt idx="5483">
                  <c:v>23.477732746321404</c:v>
                </c:pt>
                <c:pt idx="5484">
                  <c:v>23.477732749578642</c:v>
                </c:pt>
                <c:pt idx="5485">
                  <c:v>23.477732750217889</c:v>
                </c:pt>
                <c:pt idx="5486">
                  <c:v>23.477732750156989</c:v>
                </c:pt>
                <c:pt idx="5487">
                  <c:v>23.477732748634942</c:v>
                </c:pt>
                <c:pt idx="5488">
                  <c:v>23.477732749274242</c:v>
                </c:pt>
                <c:pt idx="5489">
                  <c:v>23.477732747234789</c:v>
                </c:pt>
                <c:pt idx="5490">
                  <c:v>23.477732747508689</c:v>
                </c:pt>
                <c:pt idx="5491">
                  <c:v>23.477732748300124</c:v>
                </c:pt>
                <c:pt idx="5492">
                  <c:v>23.477732746838946</c:v>
                </c:pt>
                <c:pt idx="5493">
                  <c:v>23.477732747295587</c:v>
                </c:pt>
                <c:pt idx="5494">
                  <c:v>23.477732745043042</c:v>
                </c:pt>
                <c:pt idx="5495">
                  <c:v>23.477732748634942</c:v>
                </c:pt>
                <c:pt idx="5496">
                  <c:v>23.477732742972993</c:v>
                </c:pt>
                <c:pt idx="5497">
                  <c:v>23.477732745986689</c:v>
                </c:pt>
                <c:pt idx="5498">
                  <c:v>23.477732748391489</c:v>
                </c:pt>
                <c:pt idx="5499">
                  <c:v>23.477732746930304</c:v>
                </c:pt>
                <c:pt idx="5500">
                  <c:v>23.477732748817687</c:v>
                </c:pt>
                <c:pt idx="5501">
                  <c:v>23.477732749883089</c:v>
                </c:pt>
                <c:pt idx="5502">
                  <c:v>23.477732751678989</c:v>
                </c:pt>
                <c:pt idx="5503">
                  <c:v>23.477732748787108</c:v>
                </c:pt>
                <c:pt idx="5504">
                  <c:v>23.477732748604588</c:v>
                </c:pt>
                <c:pt idx="5505">
                  <c:v>23.477732747234789</c:v>
                </c:pt>
                <c:pt idx="5506">
                  <c:v>23.477732750156989</c:v>
                </c:pt>
                <c:pt idx="5507">
                  <c:v>23.477732750126538</c:v>
                </c:pt>
                <c:pt idx="5508">
                  <c:v>23.477732747417402</c:v>
                </c:pt>
                <c:pt idx="5509">
                  <c:v>23.47773275122232</c:v>
                </c:pt>
                <c:pt idx="5510">
                  <c:v>23.477732746717212</c:v>
                </c:pt>
                <c:pt idx="5511">
                  <c:v>23.477732745195215</c:v>
                </c:pt>
                <c:pt idx="5512">
                  <c:v>23.477732744403738</c:v>
                </c:pt>
                <c:pt idx="5513">
                  <c:v>23.477732745651839</c:v>
                </c:pt>
                <c:pt idx="5514">
                  <c:v>23.477732744221097</c:v>
                </c:pt>
                <c:pt idx="5515">
                  <c:v>23.47773274285132</c:v>
                </c:pt>
                <c:pt idx="5516">
                  <c:v>23.477732749122016</c:v>
                </c:pt>
                <c:pt idx="5517">
                  <c:v>23.47773274644322</c:v>
                </c:pt>
                <c:pt idx="5518">
                  <c:v>23.477732739289824</c:v>
                </c:pt>
                <c:pt idx="5519">
                  <c:v>23.477732747143286</c:v>
                </c:pt>
                <c:pt idx="5520">
                  <c:v>23.47773275037002</c:v>
                </c:pt>
                <c:pt idx="5521">
                  <c:v>23.477732751831123</c:v>
                </c:pt>
                <c:pt idx="5522">
                  <c:v>23.477732740750923</c:v>
                </c:pt>
                <c:pt idx="5523">
                  <c:v>23.477732742425097</c:v>
                </c:pt>
                <c:pt idx="5524">
                  <c:v>23.477732746199731</c:v>
                </c:pt>
                <c:pt idx="5525">
                  <c:v>23.477732752500838</c:v>
                </c:pt>
                <c:pt idx="5526">
                  <c:v>23.47773274011162</c:v>
                </c:pt>
                <c:pt idx="5527">
                  <c:v>23.477732748756786</c:v>
                </c:pt>
                <c:pt idx="5528">
                  <c:v>23.47773274358179</c:v>
                </c:pt>
                <c:pt idx="5529">
                  <c:v>23.477732746351908</c:v>
                </c:pt>
                <c:pt idx="5530">
                  <c:v>23.477732749304689</c:v>
                </c:pt>
                <c:pt idx="5531">
                  <c:v>23.477732755575285</c:v>
                </c:pt>
                <c:pt idx="5532">
                  <c:v>23.477732751130997</c:v>
                </c:pt>
                <c:pt idx="5533">
                  <c:v>23.477732751892088</c:v>
                </c:pt>
                <c:pt idx="5534">
                  <c:v>23.477732743642786</c:v>
                </c:pt>
                <c:pt idx="5535">
                  <c:v>23.477732743977615</c:v>
                </c:pt>
                <c:pt idx="5536">
                  <c:v>23.477732752348686</c:v>
                </c:pt>
                <c:pt idx="5537">
                  <c:v>23.477732749974315</c:v>
                </c:pt>
                <c:pt idx="5538">
                  <c:v>23.477732744677727</c:v>
                </c:pt>
                <c:pt idx="5539">
                  <c:v>23.477732751587624</c:v>
                </c:pt>
                <c:pt idx="5540">
                  <c:v>23.477732749487231</c:v>
                </c:pt>
                <c:pt idx="5541">
                  <c:v>23.477732747569515</c:v>
                </c:pt>
                <c:pt idx="5542">
                  <c:v>23.477732746778123</c:v>
                </c:pt>
                <c:pt idx="5543">
                  <c:v>23.477732747539097</c:v>
                </c:pt>
                <c:pt idx="5544">
                  <c:v>23.4777327528966</c:v>
                </c:pt>
                <c:pt idx="5545">
                  <c:v>23.477732754570823</c:v>
                </c:pt>
                <c:pt idx="5546">
                  <c:v>23.477732757401789</c:v>
                </c:pt>
                <c:pt idx="5547">
                  <c:v>23.477732740994487</c:v>
                </c:pt>
                <c:pt idx="5548">
                  <c:v>23.477732755270942</c:v>
                </c:pt>
                <c:pt idx="5549">
                  <c:v>23.477732743947108</c:v>
                </c:pt>
                <c:pt idx="5550">
                  <c:v>23.47773276656422</c:v>
                </c:pt>
                <c:pt idx="5551">
                  <c:v>23.477732730401197</c:v>
                </c:pt>
                <c:pt idx="5552">
                  <c:v>23.477732740263789</c:v>
                </c:pt>
                <c:pt idx="5553">
                  <c:v>23.477732743064315</c:v>
                </c:pt>
                <c:pt idx="5554">
                  <c:v>23.477732749517731</c:v>
                </c:pt>
                <c:pt idx="5555">
                  <c:v>23.477732752013889</c:v>
                </c:pt>
                <c:pt idx="5556">
                  <c:v>23.477732748360886</c:v>
                </c:pt>
                <c:pt idx="5557">
                  <c:v>23.477732746747623</c:v>
                </c:pt>
                <c:pt idx="5558">
                  <c:v>23.477732756245089</c:v>
                </c:pt>
                <c:pt idx="5559">
                  <c:v>23.477732738589616</c:v>
                </c:pt>
                <c:pt idx="5560">
                  <c:v>23.477732763154989</c:v>
                </c:pt>
                <c:pt idx="5561">
                  <c:v>23.477732764037789</c:v>
                </c:pt>
                <c:pt idx="5562">
                  <c:v>23.477732732440789</c:v>
                </c:pt>
                <c:pt idx="5563">
                  <c:v>23.477732763642088</c:v>
                </c:pt>
                <c:pt idx="5564">
                  <c:v>23.4777327174946</c:v>
                </c:pt>
                <c:pt idx="5565">
                  <c:v>23.477732779623086</c:v>
                </c:pt>
                <c:pt idx="5566">
                  <c:v>23.477732730918738</c:v>
                </c:pt>
                <c:pt idx="5567">
                  <c:v>23.477732732714731</c:v>
                </c:pt>
                <c:pt idx="5568">
                  <c:v>23.47773273295822</c:v>
                </c:pt>
                <c:pt idx="5569">
                  <c:v>23.4777327466564</c:v>
                </c:pt>
                <c:pt idx="5570">
                  <c:v>23.477732787781097</c:v>
                </c:pt>
                <c:pt idx="5571">
                  <c:v>23.477732712776319</c:v>
                </c:pt>
                <c:pt idx="5572">
                  <c:v>23.477732702852887</c:v>
                </c:pt>
                <c:pt idx="5573">
                  <c:v>23.477732735880487</c:v>
                </c:pt>
                <c:pt idx="5574">
                  <c:v>23.477732766746989</c:v>
                </c:pt>
                <c:pt idx="5575">
                  <c:v>23.477732791129515</c:v>
                </c:pt>
                <c:pt idx="5576">
                  <c:v>23.477732809119697</c:v>
                </c:pt>
                <c:pt idx="5577">
                  <c:v>23.477732772378285</c:v>
                </c:pt>
                <c:pt idx="5578">
                  <c:v>23.4777327226086</c:v>
                </c:pt>
                <c:pt idx="5579">
                  <c:v>23.477732720843086</c:v>
                </c:pt>
                <c:pt idx="5580">
                  <c:v>23.477732666446286</c:v>
                </c:pt>
                <c:pt idx="5581">
                  <c:v>23.47773288491587</c:v>
                </c:pt>
                <c:pt idx="5582">
                  <c:v>23.477732816303597</c:v>
                </c:pt>
                <c:pt idx="5583">
                  <c:v>23.477732577712885</c:v>
                </c:pt>
                <c:pt idx="5584">
                  <c:v>23.477732735941277</c:v>
                </c:pt>
                <c:pt idx="5585">
                  <c:v>23.477732918248087</c:v>
                </c:pt>
                <c:pt idx="5586">
                  <c:v>23.47773267917027</c:v>
                </c:pt>
                <c:pt idx="5587">
                  <c:v>23.477732666141808</c:v>
                </c:pt>
                <c:pt idx="5588">
                  <c:v>23.477732964030189</c:v>
                </c:pt>
                <c:pt idx="5589">
                  <c:v>23.477732956694087</c:v>
                </c:pt>
                <c:pt idx="5590">
                  <c:v>23.47773219976682</c:v>
                </c:pt>
                <c:pt idx="5591">
                  <c:v>23.477732389622627</c:v>
                </c:pt>
                <c:pt idx="5592">
                  <c:v>23.477732656522704</c:v>
                </c:pt>
                <c:pt idx="5593">
                  <c:v>23.477731472792989</c:v>
                </c:pt>
                <c:pt idx="5594">
                  <c:v>23.477736733080587</c:v>
                </c:pt>
                <c:pt idx="5595">
                  <c:v>23.477744746566831</c:v>
                </c:pt>
                <c:pt idx="5596">
                  <c:v>23.4777176282035</c:v>
                </c:pt>
                <c:pt idx="5597">
                  <c:v>23.477799865817087</c:v>
                </c:pt>
                <c:pt idx="5598">
                  <c:v>-17.249999999806501</c:v>
                </c:pt>
                <c:pt idx="5599">
                  <c:v>0</c:v>
                </c:pt>
              </c:numCache>
            </c:numRef>
          </c:yVal>
          <c:smooth val="0"/>
        </c:ser>
        <c:ser>
          <c:idx val="14"/>
          <c:order val="14"/>
          <c:spPr>
            <a:ln w="12700">
              <a:solidFill>
                <a:schemeClr val="bg1">
                  <a:lumMod val="50000"/>
                </a:schemeClr>
              </a:solidFill>
            </a:ln>
          </c:spPr>
          <c:marker>
            <c:symbol val="none"/>
          </c:marker>
          <c:xVal>
            <c:numRef>
              <c:f>Sheet2!$U$2624:$U$5247</c:f>
              <c:numCache>
                <c:formatCode>0.00E+00</c:formatCode>
                <c:ptCount val="2624"/>
                <c:pt idx="0">
                  <c:v>0.99982860978405097</c:v>
                </c:pt>
                <c:pt idx="1">
                  <c:v>0.99960799486408503</c:v>
                </c:pt>
                <c:pt idx="2">
                  <c:v>0.99938737994411597</c:v>
                </c:pt>
                <c:pt idx="3">
                  <c:v>0.99918055345664958</c:v>
                </c:pt>
                <c:pt idx="4">
                  <c:v>0.99895993853668363</c:v>
                </c:pt>
                <c:pt idx="5">
                  <c:v>0.99872553518421903</c:v>
                </c:pt>
                <c:pt idx="6">
                  <c:v>0.99850492026425097</c:v>
                </c:pt>
                <c:pt idx="7">
                  <c:v>0.99829809377678402</c:v>
                </c:pt>
                <c:pt idx="8">
                  <c:v>0.99809126728931663</c:v>
                </c:pt>
                <c:pt idx="9">
                  <c:v>0.99787065236935102</c:v>
                </c:pt>
                <c:pt idx="10">
                  <c:v>0.99765003744938574</c:v>
                </c:pt>
                <c:pt idx="11">
                  <c:v>0.99740184566442003</c:v>
                </c:pt>
                <c:pt idx="12">
                  <c:v>0.99719501917695197</c:v>
                </c:pt>
                <c:pt idx="13">
                  <c:v>0.99698819268948502</c:v>
                </c:pt>
                <c:pt idx="14">
                  <c:v>0.99676757776951697</c:v>
                </c:pt>
                <c:pt idx="15">
                  <c:v>0.99654696284955058</c:v>
                </c:pt>
                <c:pt idx="16">
                  <c:v>0.99634013636208263</c:v>
                </c:pt>
                <c:pt idx="17">
                  <c:v>0.99613330987461091</c:v>
                </c:pt>
                <c:pt idx="18">
                  <c:v>0.99591269495464463</c:v>
                </c:pt>
                <c:pt idx="19">
                  <c:v>0.99567829160218502</c:v>
                </c:pt>
                <c:pt idx="20">
                  <c:v>0.99544388824971897</c:v>
                </c:pt>
                <c:pt idx="21">
                  <c:v>0.99523706176224491</c:v>
                </c:pt>
                <c:pt idx="22">
                  <c:v>0.99503023527478163</c:v>
                </c:pt>
                <c:pt idx="23">
                  <c:v>0.99480962035481701</c:v>
                </c:pt>
                <c:pt idx="24">
                  <c:v>0.99456142856985297</c:v>
                </c:pt>
                <c:pt idx="25">
                  <c:v>0.99434081364989002</c:v>
                </c:pt>
                <c:pt idx="26">
                  <c:v>0.99413398716241574</c:v>
                </c:pt>
                <c:pt idx="27">
                  <c:v>0.99392716067494857</c:v>
                </c:pt>
                <c:pt idx="28">
                  <c:v>0.99370654575498063</c:v>
                </c:pt>
                <c:pt idx="29">
                  <c:v>0.99345835397002058</c:v>
                </c:pt>
                <c:pt idx="30">
                  <c:v>0.99323773905005197</c:v>
                </c:pt>
                <c:pt idx="31">
                  <c:v>0.99303091256258802</c:v>
                </c:pt>
                <c:pt idx="32">
                  <c:v>0.99282408607511763</c:v>
                </c:pt>
                <c:pt idx="33">
                  <c:v>0.99257589429015503</c:v>
                </c:pt>
                <c:pt idx="34">
                  <c:v>0.99235527937018864</c:v>
                </c:pt>
                <c:pt idx="35">
                  <c:v>0.99213466445022158</c:v>
                </c:pt>
                <c:pt idx="36">
                  <c:v>0.99192783796275397</c:v>
                </c:pt>
                <c:pt idx="37">
                  <c:v>0.99172101147528702</c:v>
                </c:pt>
                <c:pt idx="38">
                  <c:v>0.99150039655531896</c:v>
                </c:pt>
                <c:pt idx="39">
                  <c:v>0.99126599320285358</c:v>
                </c:pt>
                <c:pt idx="40">
                  <c:v>0.99104537828288863</c:v>
                </c:pt>
                <c:pt idx="41">
                  <c:v>0.99083855179541858</c:v>
                </c:pt>
                <c:pt idx="42">
                  <c:v>0.99061793687545296</c:v>
                </c:pt>
                <c:pt idx="43">
                  <c:v>0.99039732195548658</c:v>
                </c:pt>
                <c:pt idx="44">
                  <c:v>0.99016291860302197</c:v>
                </c:pt>
                <c:pt idx="45">
                  <c:v>0.98994230368305602</c:v>
                </c:pt>
                <c:pt idx="46">
                  <c:v>0.98973547719558974</c:v>
                </c:pt>
                <c:pt idx="47">
                  <c:v>0.98951486227562058</c:v>
                </c:pt>
                <c:pt idx="48">
                  <c:v>0.98929424735565397</c:v>
                </c:pt>
                <c:pt idx="49">
                  <c:v>0.98905984400319225</c:v>
                </c:pt>
                <c:pt idx="50">
                  <c:v>0.98883922908322397</c:v>
                </c:pt>
                <c:pt idx="51">
                  <c:v>0.98863240259575502</c:v>
                </c:pt>
                <c:pt idx="52">
                  <c:v>0.98841178767578897</c:v>
                </c:pt>
                <c:pt idx="53">
                  <c:v>0.98819117275582202</c:v>
                </c:pt>
                <c:pt idx="54">
                  <c:v>0.98794298097085798</c:v>
                </c:pt>
                <c:pt idx="55">
                  <c:v>0.98773615448339203</c:v>
                </c:pt>
                <c:pt idx="56">
                  <c:v>0.98752932799592097</c:v>
                </c:pt>
                <c:pt idx="57">
                  <c:v>0.98730871307595658</c:v>
                </c:pt>
                <c:pt idx="58">
                  <c:v>0.98708809815598997</c:v>
                </c:pt>
                <c:pt idx="59">
                  <c:v>0.98683990637102803</c:v>
                </c:pt>
                <c:pt idx="60">
                  <c:v>0.98663307988355897</c:v>
                </c:pt>
                <c:pt idx="61">
                  <c:v>0.98642625339609102</c:v>
                </c:pt>
                <c:pt idx="62">
                  <c:v>0.98620563847612464</c:v>
                </c:pt>
                <c:pt idx="63">
                  <c:v>0.98595744669116203</c:v>
                </c:pt>
                <c:pt idx="64">
                  <c:v>0.98573683177119598</c:v>
                </c:pt>
                <c:pt idx="65">
                  <c:v>0.98553000528372658</c:v>
                </c:pt>
                <c:pt idx="66">
                  <c:v>0.98532317879625497</c:v>
                </c:pt>
                <c:pt idx="67">
                  <c:v>0.98510256387628936</c:v>
                </c:pt>
                <c:pt idx="68">
                  <c:v>0.98485437209132998</c:v>
                </c:pt>
                <c:pt idx="69">
                  <c:v>0.98463375717136359</c:v>
                </c:pt>
                <c:pt idx="70">
                  <c:v>0.98442693068389564</c:v>
                </c:pt>
                <c:pt idx="71">
                  <c:v>0.98422010419642658</c:v>
                </c:pt>
                <c:pt idx="72">
                  <c:v>0.98398570084395998</c:v>
                </c:pt>
                <c:pt idx="73">
                  <c:v>0.98375129749150025</c:v>
                </c:pt>
                <c:pt idx="74">
                  <c:v>0.98353068257153198</c:v>
                </c:pt>
                <c:pt idx="75">
                  <c:v>0.98332385608406303</c:v>
                </c:pt>
                <c:pt idx="76">
                  <c:v>0.98310324116409697</c:v>
                </c:pt>
                <c:pt idx="77">
                  <c:v>0.98285504937913404</c:v>
                </c:pt>
                <c:pt idx="78">
                  <c:v>0.98263443445916865</c:v>
                </c:pt>
                <c:pt idx="79">
                  <c:v>0.98241381953920159</c:v>
                </c:pt>
                <c:pt idx="80">
                  <c:v>0.98220699305173098</c:v>
                </c:pt>
                <c:pt idx="81">
                  <c:v>0.98198637813176437</c:v>
                </c:pt>
                <c:pt idx="82">
                  <c:v>0.98175197477930198</c:v>
                </c:pt>
                <c:pt idx="83">
                  <c:v>0.98153135985933337</c:v>
                </c:pt>
                <c:pt idx="84">
                  <c:v>0.9813107449393661</c:v>
                </c:pt>
                <c:pt idx="85">
                  <c:v>0.98106255315440649</c:v>
                </c:pt>
                <c:pt idx="86">
                  <c:v>0.98085572666693899</c:v>
                </c:pt>
                <c:pt idx="87">
                  <c:v>0.98063511174697149</c:v>
                </c:pt>
                <c:pt idx="88">
                  <c:v>0.9804144968270041</c:v>
                </c:pt>
                <c:pt idx="89">
                  <c:v>0.98016630504203939</c:v>
                </c:pt>
                <c:pt idx="90">
                  <c:v>0.97995947855458021</c:v>
                </c:pt>
                <c:pt idx="91">
                  <c:v>0.97975265206710915</c:v>
                </c:pt>
                <c:pt idx="92">
                  <c:v>0.97953203714713988</c:v>
                </c:pt>
                <c:pt idx="93">
                  <c:v>0.97928384536217794</c:v>
                </c:pt>
                <c:pt idx="94">
                  <c:v>0.97904944200971744</c:v>
                </c:pt>
                <c:pt idx="95">
                  <c:v>0.97884261552224494</c:v>
                </c:pt>
                <c:pt idx="96">
                  <c:v>0.97863578903477866</c:v>
                </c:pt>
                <c:pt idx="97">
                  <c:v>0.97838759724981383</c:v>
                </c:pt>
                <c:pt idx="98">
                  <c:v>0.97815319389734856</c:v>
                </c:pt>
                <c:pt idx="99">
                  <c:v>0.97791879054488851</c:v>
                </c:pt>
                <c:pt idx="100">
                  <c:v>0.9776981756249209</c:v>
                </c:pt>
                <c:pt idx="101">
                  <c:v>0.97749134913745039</c:v>
                </c:pt>
                <c:pt idx="102">
                  <c:v>0.97727073421748589</c:v>
                </c:pt>
                <c:pt idx="103">
                  <c:v>0.97702254243252262</c:v>
                </c:pt>
                <c:pt idx="104">
                  <c:v>0.9768019275125579</c:v>
                </c:pt>
                <c:pt idx="105">
                  <c:v>0.97658131259259162</c:v>
                </c:pt>
                <c:pt idx="106">
                  <c:v>0.97633312080762402</c:v>
                </c:pt>
                <c:pt idx="107">
                  <c:v>0.97612629432015963</c:v>
                </c:pt>
                <c:pt idx="108">
                  <c:v>0.9759056794001959</c:v>
                </c:pt>
                <c:pt idx="109">
                  <c:v>0.97568506448022663</c:v>
                </c:pt>
                <c:pt idx="110">
                  <c:v>0.97543687269526391</c:v>
                </c:pt>
                <c:pt idx="111">
                  <c:v>0.97523004620779563</c:v>
                </c:pt>
                <c:pt idx="112">
                  <c:v>0.97502321972032591</c:v>
                </c:pt>
                <c:pt idx="113">
                  <c:v>0.97480260480035952</c:v>
                </c:pt>
                <c:pt idx="114">
                  <c:v>0.97455441301540013</c:v>
                </c:pt>
                <c:pt idx="115">
                  <c:v>0.97432000966293386</c:v>
                </c:pt>
                <c:pt idx="116">
                  <c:v>0.97411318317546447</c:v>
                </c:pt>
                <c:pt idx="117">
                  <c:v>0.97390635668799663</c:v>
                </c:pt>
                <c:pt idx="118">
                  <c:v>0.97368574176802991</c:v>
                </c:pt>
                <c:pt idx="119">
                  <c:v>0.97343754998306586</c:v>
                </c:pt>
                <c:pt idx="120">
                  <c:v>0.97321693506310092</c:v>
                </c:pt>
                <c:pt idx="121">
                  <c:v>0.97301010857563286</c:v>
                </c:pt>
                <c:pt idx="122">
                  <c:v>0.97280328208816613</c:v>
                </c:pt>
                <c:pt idx="123">
                  <c:v>0.97255509030320264</c:v>
                </c:pt>
                <c:pt idx="124">
                  <c:v>0.97232068695073792</c:v>
                </c:pt>
                <c:pt idx="125">
                  <c:v>0.97208628359827365</c:v>
                </c:pt>
                <c:pt idx="126">
                  <c:v>0.97186566867830915</c:v>
                </c:pt>
                <c:pt idx="127">
                  <c:v>0.9716450537583442</c:v>
                </c:pt>
                <c:pt idx="128">
                  <c:v>0.97142443883837615</c:v>
                </c:pt>
                <c:pt idx="129">
                  <c:v>0.97119003548591065</c:v>
                </c:pt>
                <c:pt idx="130">
                  <c:v>0.97096942056594293</c:v>
                </c:pt>
                <c:pt idx="131">
                  <c:v>0.97074880564598021</c:v>
                </c:pt>
                <c:pt idx="132">
                  <c:v>0.97050061386101494</c:v>
                </c:pt>
                <c:pt idx="133">
                  <c:v>0.97029378737354766</c:v>
                </c:pt>
                <c:pt idx="134">
                  <c:v>0.97007317245358404</c:v>
                </c:pt>
                <c:pt idx="135">
                  <c:v>0.96982498066861977</c:v>
                </c:pt>
                <c:pt idx="136">
                  <c:v>0.96959057731615295</c:v>
                </c:pt>
                <c:pt idx="137">
                  <c:v>0.969383750828685</c:v>
                </c:pt>
                <c:pt idx="138">
                  <c:v>0.9691769243412155</c:v>
                </c:pt>
                <c:pt idx="139">
                  <c:v>0.96895630942124822</c:v>
                </c:pt>
                <c:pt idx="140">
                  <c:v>0.96870811763629072</c:v>
                </c:pt>
                <c:pt idx="141">
                  <c:v>0.96845992585132457</c:v>
                </c:pt>
                <c:pt idx="142">
                  <c:v>0.96823931093135851</c:v>
                </c:pt>
                <c:pt idx="143">
                  <c:v>0.96803248444389201</c:v>
                </c:pt>
                <c:pt idx="144">
                  <c:v>0.96781186952392395</c:v>
                </c:pt>
                <c:pt idx="145">
                  <c:v>0.96756367773896157</c:v>
                </c:pt>
                <c:pt idx="146">
                  <c:v>0.96734306281899562</c:v>
                </c:pt>
                <c:pt idx="147">
                  <c:v>0.96712244789902901</c:v>
                </c:pt>
                <c:pt idx="148">
                  <c:v>0.96691562141156095</c:v>
                </c:pt>
                <c:pt idx="149">
                  <c:v>0.96666742962660002</c:v>
                </c:pt>
                <c:pt idx="150">
                  <c:v>0.96644681470663196</c:v>
                </c:pt>
                <c:pt idx="151">
                  <c:v>0.96622619978666191</c:v>
                </c:pt>
                <c:pt idx="152">
                  <c:v>0.96597800800170364</c:v>
                </c:pt>
                <c:pt idx="153">
                  <c:v>0.96575739308173703</c:v>
                </c:pt>
                <c:pt idx="154">
                  <c:v>0.96555056659426797</c:v>
                </c:pt>
                <c:pt idx="155">
                  <c:v>0.96532995167430413</c:v>
                </c:pt>
                <c:pt idx="156">
                  <c:v>0.96508175988933997</c:v>
                </c:pt>
                <c:pt idx="157">
                  <c:v>0.96483356810437704</c:v>
                </c:pt>
                <c:pt idx="158">
                  <c:v>0.96459916475191099</c:v>
                </c:pt>
                <c:pt idx="159">
                  <c:v>0.96439233826444504</c:v>
                </c:pt>
                <c:pt idx="160">
                  <c:v>0.96418551177697598</c:v>
                </c:pt>
                <c:pt idx="161">
                  <c:v>0.96393731999201349</c:v>
                </c:pt>
                <c:pt idx="162">
                  <c:v>0.96370291663955243</c:v>
                </c:pt>
                <c:pt idx="163">
                  <c:v>0.96346851328708505</c:v>
                </c:pt>
                <c:pt idx="164">
                  <c:v>0.96324789836712077</c:v>
                </c:pt>
                <c:pt idx="165">
                  <c:v>0.96302728344715205</c:v>
                </c:pt>
                <c:pt idx="166">
                  <c:v>0.96277909166219366</c:v>
                </c:pt>
                <c:pt idx="167">
                  <c:v>0.9625584767422235</c:v>
                </c:pt>
                <c:pt idx="168">
                  <c:v>0.96233786182225378</c:v>
                </c:pt>
                <c:pt idx="169">
                  <c:v>0.96208967003729495</c:v>
                </c:pt>
                <c:pt idx="170">
                  <c:v>0.96186905511732901</c:v>
                </c:pt>
                <c:pt idx="171">
                  <c:v>0.96166222862985995</c:v>
                </c:pt>
                <c:pt idx="172">
                  <c:v>0.96144161370989789</c:v>
                </c:pt>
                <c:pt idx="173">
                  <c:v>0.96119342192493096</c:v>
                </c:pt>
                <c:pt idx="174">
                  <c:v>0.96094523013997202</c:v>
                </c:pt>
                <c:pt idx="175">
                  <c:v>0.96071082678750563</c:v>
                </c:pt>
                <c:pt idx="176">
                  <c:v>0.96050400030003602</c:v>
                </c:pt>
                <c:pt idx="177">
                  <c:v>0.96025580851507708</c:v>
                </c:pt>
                <c:pt idx="178">
                  <c:v>0.96003519359511025</c:v>
                </c:pt>
                <c:pt idx="179">
                  <c:v>0.95978700181014498</c:v>
                </c:pt>
                <c:pt idx="180">
                  <c:v>0.95956638689017859</c:v>
                </c:pt>
                <c:pt idx="181">
                  <c:v>0.95934577197021298</c:v>
                </c:pt>
                <c:pt idx="182">
                  <c:v>0.95909758018524949</c:v>
                </c:pt>
                <c:pt idx="183">
                  <c:v>0.95887696526528399</c:v>
                </c:pt>
                <c:pt idx="184">
                  <c:v>0.95865635034531804</c:v>
                </c:pt>
                <c:pt idx="185">
                  <c:v>0.95840815856035499</c:v>
                </c:pt>
                <c:pt idx="186">
                  <c:v>0.95815996677539295</c:v>
                </c:pt>
                <c:pt idx="187">
                  <c:v>0.95792556342292901</c:v>
                </c:pt>
                <c:pt idx="188">
                  <c:v>0.95771873693545995</c:v>
                </c:pt>
                <c:pt idx="189">
                  <c:v>0.957511910447992</c:v>
                </c:pt>
                <c:pt idx="190">
                  <c:v>0.95726371866302895</c:v>
                </c:pt>
                <c:pt idx="191">
                  <c:v>0.95702931531056701</c:v>
                </c:pt>
                <c:pt idx="192">
                  <c:v>0.95679491195810373</c:v>
                </c:pt>
                <c:pt idx="193">
                  <c:v>0.95657429703813601</c:v>
                </c:pt>
                <c:pt idx="194">
                  <c:v>0.95635368211816862</c:v>
                </c:pt>
                <c:pt idx="195">
                  <c:v>0.95610549033320802</c:v>
                </c:pt>
                <c:pt idx="196">
                  <c:v>0.95588487541323963</c:v>
                </c:pt>
                <c:pt idx="197">
                  <c:v>0.95566426049327502</c:v>
                </c:pt>
                <c:pt idx="198">
                  <c:v>0.95541606870830897</c:v>
                </c:pt>
                <c:pt idx="199">
                  <c:v>0.95519545378834625</c:v>
                </c:pt>
                <c:pt idx="200">
                  <c:v>0.95498862730087908</c:v>
                </c:pt>
                <c:pt idx="201">
                  <c:v>0.95476801238091125</c:v>
                </c:pt>
                <c:pt idx="202">
                  <c:v>0.95451982059594698</c:v>
                </c:pt>
                <c:pt idx="203">
                  <c:v>0.95427162881098504</c:v>
                </c:pt>
                <c:pt idx="204">
                  <c:v>0.95403722545852165</c:v>
                </c:pt>
                <c:pt idx="205">
                  <c:v>0.95383039897105149</c:v>
                </c:pt>
                <c:pt idx="206">
                  <c:v>0.95358220718608999</c:v>
                </c:pt>
                <c:pt idx="207">
                  <c:v>0.95336159226612305</c:v>
                </c:pt>
                <c:pt idx="208">
                  <c:v>0.953113400481161</c:v>
                </c:pt>
                <c:pt idx="209">
                  <c:v>0.95289278556119505</c:v>
                </c:pt>
                <c:pt idx="210">
                  <c:v>0.952672170641228</c:v>
                </c:pt>
                <c:pt idx="211">
                  <c:v>0.95242397885626351</c:v>
                </c:pt>
                <c:pt idx="212">
                  <c:v>0.95220336393629956</c:v>
                </c:pt>
                <c:pt idx="213">
                  <c:v>0.95198274901633051</c:v>
                </c:pt>
                <c:pt idx="214">
                  <c:v>0.95173455723137301</c:v>
                </c:pt>
                <c:pt idx="215">
                  <c:v>0.95148636544640686</c:v>
                </c:pt>
                <c:pt idx="216">
                  <c:v>0.95125196209394403</c:v>
                </c:pt>
                <c:pt idx="217">
                  <c:v>0.95104513560647874</c:v>
                </c:pt>
                <c:pt idx="218">
                  <c:v>0.95083830911900702</c:v>
                </c:pt>
                <c:pt idx="219">
                  <c:v>0.95059011733404564</c:v>
                </c:pt>
                <c:pt idx="220">
                  <c:v>0.95035571398158325</c:v>
                </c:pt>
                <c:pt idx="221">
                  <c:v>0.95010752219661898</c:v>
                </c:pt>
                <c:pt idx="222">
                  <c:v>0.94988690727665159</c:v>
                </c:pt>
                <c:pt idx="223">
                  <c:v>0.94963871549169065</c:v>
                </c:pt>
                <c:pt idx="224">
                  <c:v>0.94941810057172349</c:v>
                </c:pt>
                <c:pt idx="225">
                  <c:v>0.94919748565175699</c:v>
                </c:pt>
                <c:pt idx="226">
                  <c:v>0.94896308229929305</c:v>
                </c:pt>
                <c:pt idx="227">
                  <c:v>0.94872867894682977</c:v>
                </c:pt>
                <c:pt idx="228">
                  <c:v>0.9484804871618655</c:v>
                </c:pt>
                <c:pt idx="229">
                  <c:v>0.948259872241902</c:v>
                </c:pt>
                <c:pt idx="230">
                  <c:v>0.9480530457544305</c:v>
                </c:pt>
                <c:pt idx="231">
                  <c:v>0.94780485396947189</c:v>
                </c:pt>
                <c:pt idx="232">
                  <c:v>0.94757045061700562</c:v>
                </c:pt>
                <c:pt idx="233">
                  <c:v>0.94732225883204257</c:v>
                </c:pt>
                <c:pt idx="234">
                  <c:v>0.94710164391207663</c:v>
                </c:pt>
                <c:pt idx="235">
                  <c:v>0.94685345212711625</c:v>
                </c:pt>
                <c:pt idx="236">
                  <c:v>0.94663283720714864</c:v>
                </c:pt>
                <c:pt idx="237">
                  <c:v>0.94638464542218503</c:v>
                </c:pt>
                <c:pt idx="238">
                  <c:v>0.94616403050221898</c:v>
                </c:pt>
                <c:pt idx="239">
                  <c:v>0.94591583871725649</c:v>
                </c:pt>
                <c:pt idx="240">
                  <c:v>0.94568143536479543</c:v>
                </c:pt>
                <c:pt idx="241">
                  <c:v>0.94543324357983005</c:v>
                </c:pt>
                <c:pt idx="242">
                  <c:v>0.94522641709236099</c:v>
                </c:pt>
                <c:pt idx="243">
                  <c:v>0.94500580217239738</c:v>
                </c:pt>
                <c:pt idx="244">
                  <c:v>0.94475761038743489</c:v>
                </c:pt>
                <c:pt idx="245">
                  <c:v>0.9445232070349685</c:v>
                </c:pt>
                <c:pt idx="246">
                  <c:v>0.94427501525000801</c:v>
                </c:pt>
                <c:pt idx="247">
                  <c:v>0.94405440033004062</c:v>
                </c:pt>
                <c:pt idx="248">
                  <c:v>0.94380620854508002</c:v>
                </c:pt>
                <c:pt idx="249">
                  <c:v>0.94358559362511163</c:v>
                </c:pt>
                <c:pt idx="250">
                  <c:v>0.94336497870514457</c:v>
                </c:pt>
                <c:pt idx="251">
                  <c:v>0.94311678692018297</c:v>
                </c:pt>
                <c:pt idx="252">
                  <c:v>0.94286859513521959</c:v>
                </c:pt>
                <c:pt idx="253">
                  <c:v>0.94263419178275398</c:v>
                </c:pt>
                <c:pt idx="254">
                  <c:v>0.94238599999779349</c:v>
                </c:pt>
                <c:pt idx="255">
                  <c:v>0.94216538507782521</c:v>
                </c:pt>
                <c:pt idx="256">
                  <c:v>0.9419171932928645</c:v>
                </c:pt>
                <c:pt idx="257">
                  <c:v>0.9416965783729</c:v>
                </c:pt>
                <c:pt idx="258">
                  <c:v>0.9414483865879365</c:v>
                </c:pt>
                <c:pt idx="259">
                  <c:v>0.94121398323547201</c:v>
                </c:pt>
                <c:pt idx="260">
                  <c:v>0.94096579145051062</c:v>
                </c:pt>
                <c:pt idx="261">
                  <c:v>0.94074517653054801</c:v>
                </c:pt>
                <c:pt idx="262">
                  <c:v>0.94053835004307562</c:v>
                </c:pt>
                <c:pt idx="263">
                  <c:v>0.94029015825811502</c:v>
                </c:pt>
                <c:pt idx="264">
                  <c:v>0.94005575490564797</c:v>
                </c:pt>
                <c:pt idx="265">
                  <c:v>0.93980756312068603</c:v>
                </c:pt>
                <c:pt idx="266">
                  <c:v>0.93955937133572398</c:v>
                </c:pt>
                <c:pt idx="267">
                  <c:v>0.93933875641575804</c:v>
                </c:pt>
                <c:pt idx="268">
                  <c:v>0.93911814149579098</c:v>
                </c:pt>
                <c:pt idx="269">
                  <c:v>0.93886994971082849</c:v>
                </c:pt>
                <c:pt idx="270">
                  <c:v>0.93864933479086365</c:v>
                </c:pt>
                <c:pt idx="271">
                  <c:v>0.93840114300589994</c:v>
                </c:pt>
                <c:pt idx="272">
                  <c:v>0.938166739653436</c:v>
                </c:pt>
                <c:pt idx="273">
                  <c:v>0.93791854786847395</c:v>
                </c:pt>
                <c:pt idx="274">
                  <c:v>0.93769793294851089</c:v>
                </c:pt>
                <c:pt idx="275">
                  <c:v>0.93749110646103895</c:v>
                </c:pt>
                <c:pt idx="276">
                  <c:v>0.93724291467607901</c:v>
                </c:pt>
                <c:pt idx="277">
                  <c:v>0.93700851132361263</c:v>
                </c:pt>
                <c:pt idx="278">
                  <c:v>0.93676031953865002</c:v>
                </c:pt>
                <c:pt idx="279">
                  <c:v>0.93653970461868463</c:v>
                </c:pt>
                <c:pt idx="280">
                  <c:v>0.93629151283372325</c:v>
                </c:pt>
                <c:pt idx="281">
                  <c:v>0.93607089791375564</c:v>
                </c:pt>
                <c:pt idx="282">
                  <c:v>0.93582270612879526</c:v>
                </c:pt>
                <c:pt idx="283">
                  <c:v>0.93558830277632599</c:v>
                </c:pt>
                <c:pt idx="284">
                  <c:v>0.93534011099136549</c:v>
                </c:pt>
                <c:pt idx="285">
                  <c:v>0.93509191920640578</c:v>
                </c:pt>
                <c:pt idx="286">
                  <c:v>0.9348575158539395</c:v>
                </c:pt>
                <c:pt idx="287">
                  <c:v>0.93465068936647278</c:v>
                </c:pt>
                <c:pt idx="288">
                  <c:v>0.93440249758150895</c:v>
                </c:pt>
                <c:pt idx="289">
                  <c:v>0.934181882661545</c:v>
                </c:pt>
                <c:pt idx="290">
                  <c:v>0.93393369087658062</c:v>
                </c:pt>
                <c:pt idx="291">
                  <c:v>0.93367171065912402</c:v>
                </c:pt>
                <c:pt idx="292">
                  <c:v>0.93343730730665397</c:v>
                </c:pt>
                <c:pt idx="293">
                  <c:v>0.93318911552169403</c:v>
                </c:pt>
                <c:pt idx="294">
                  <c:v>0.93296850060172698</c:v>
                </c:pt>
                <c:pt idx="295">
                  <c:v>0.93276167411425903</c:v>
                </c:pt>
                <c:pt idx="296">
                  <c:v>0.93251348232929598</c:v>
                </c:pt>
                <c:pt idx="297">
                  <c:v>0.93227907897683204</c:v>
                </c:pt>
                <c:pt idx="298">
                  <c:v>0.93203088719186999</c:v>
                </c:pt>
                <c:pt idx="299">
                  <c:v>0.93176890697440995</c:v>
                </c:pt>
                <c:pt idx="300">
                  <c:v>0.931548292054445</c:v>
                </c:pt>
                <c:pt idx="301">
                  <c:v>0.93130010026948162</c:v>
                </c:pt>
                <c:pt idx="302">
                  <c:v>0.93107948534951701</c:v>
                </c:pt>
                <c:pt idx="303">
                  <c:v>0.93083129356455474</c:v>
                </c:pt>
                <c:pt idx="304">
                  <c:v>0.93059689021208802</c:v>
                </c:pt>
                <c:pt idx="305">
                  <c:v>0.93034869842712664</c:v>
                </c:pt>
                <c:pt idx="306">
                  <c:v>0.93010050664216404</c:v>
                </c:pt>
                <c:pt idx="307">
                  <c:v>0.92986610328969899</c:v>
                </c:pt>
                <c:pt idx="308">
                  <c:v>0.92961791150473705</c:v>
                </c:pt>
                <c:pt idx="309">
                  <c:v>0.92939729658477455</c:v>
                </c:pt>
                <c:pt idx="310">
                  <c:v>0.92914910479980795</c:v>
                </c:pt>
                <c:pt idx="311">
                  <c:v>0.92891470144734356</c:v>
                </c:pt>
                <c:pt idx="312">
                  <c:v>0.92866650966238196</c:v>
                </c:pt>
                <c:pt idx="313">
                  <c:v>0.92841831787741957</c:v>
                </c:pt>
                <c:pt idx="314">
                  <c:v>0.92818391452495497</c:v>
                </c:pt>
                <c:pt idx="315">
                  <c:v>0.92793572273999303</c:v>
                </c:pt>
                <c:pt idx="316">
                  <c:v>0.92771510782002697</c:v>
                </c:pt>
                <c:pt idx="317">
                  <c:v>0.92746691603506459</c:v>
                </c:pt>
                <c:pt idx="318">
                  <c:v>0.92724630111509798</c:v>
                </c:pt>
                <c:pt idx="319">
                  <c:v>0.92698432089763527</c:v>
                </c:pt>
                <c:pt idx="320">
                  <c:v>0.92673612911267556</c:v>
                </c:pt>
                <c:pt idx="321">
                  <c:v>0.92650172576020851</c:v>
                </c:pt>
                <c:pt idx="322">
                  <c:v>0.92625353397524857</c:v>
                </c:pt>
                <c:pt idx="323">
                  <c:v>0.92603291905528251</c:v>
                </c:pt>
                <c:pt idx="324">
                  <c:v>0.92578472727032102</c:v>
                </c:pt>
                <c:pt idx="325">
                  <c:v>0.92556411235035396</c:v>
                </c:pt>
                <c:pt idx="326">
                  <c:v>0.92531592056539202</c:v>
                </c:pt>
                <c:pt idx="327">
                  <c:v>0.92505394034792998</c:v>
                </c:pt>
                <c:pt idx="328">
                  <c:v>0.92481953699546704</c:v>
                </c:pt>
                <c:pt idx="329">
                  <c:v>0.92457134521050499</c:v>
                </c:pt>
                <c:pt idx="330">
                  <c:v>0.92435073029053905</c:v>
                </c:pt>
                <c:pt idx="331">
                  <c:v>0.92410253850557778</c:v>
                </c:pt>
                <c:pt idx="332">
                  <c:v>0.92388192358561005</c:v>
                </c:pt>
                <c:pt idx="333">
                  <c:v>0.92363373180064756</c:v>
                </c:pt>
                <c:pt idx="334">
                  <c:v>0.92339932844818673</c:v>
                </c:pt>
                <c:pt idx="335">
                  <c:v>0.92313734823072358</c:v>
                </c:pt>
                <c:pt idx="336">
                  <c:v>0.92288915644576164</c:v>
                </c:pt>
                <c:pt idx="337">
                  <c:v>0.92266854152579503</c:v>
                </c:pt>
                <c:pt idx="338">
                  <c:v>0.92242034974083098</c:v>
                </c:pt>
                <c:pt idx="339">
                  <c:v>0.92219973482086604</c:v>
                </c:pt>
                <c:pt idx="340">
                  <c:v>0.92195154303590399</c:v>
                </c:pt>
                <c:pt idx="341">
                  <c:v>0.92171713968344005</c:v>
                </c:pt>
                <c:pt idx="342">
                  <c:v>0.921468947898477</c:v>
                </c:pt>
                <c:pt idx="343">
                  <c:v>0.92120696768101651</c:v>
                </c:pt>
                <c:pt idx="344">
                  <c:v>0.92098635276105056</c:v>
                </c:pt>
                <c:pt idx="345">
                  <c:v>0.92073816097608896</c:v>
                </c:pt>
                <c:pt idx="346">
                  <c:v>0.92051754605612157</c:v>
                </c:pt>
                <c:pt idx="347">
                  <c:v>0.92026935427115997</c:v>
                </c:pt>
                <c:pt idx="348">
                  <c:v>0.92003495091869603</c:v>
                </c:pt>
                <c:pt idx="349">
                  <c:v>0.91978675913373298</c:v>
                </c:pt>
                <c:pt idx="350">
                  <c:v>0.91953856734877104</c:v>
                </c:pt>
                <c:pt idx="351">
                  <c:v>0.91930416399630521</c:v>
                </c:pt>
                <c:pt idx="352">
                  <c:v>0.91905597221134505</c:v>
                </c:pt>
                <c:pt idx="353">
                  <c:v>0.91883535729137977</c:v>
                </c:pt>
                <c:pt idx="354">
                  <c:v>0.91858716550641351</c:v>
                </c:pt>
                <c:pt idx="355">
                  <c:v>0.91835276215395156</c:v>
                </c:pt>
                <c:pt idx="356">
                  <c:v>0.91810457036899062</c:v>
                </c:pt>
                <c:pt idx="357">
                  <c:v>0.91785637858402702</c:v>
                </c:pt>
                <c:pt idx="358">
                  <c:v>0.91762197523156364</c:v>
                </c:pt>
                <c:pt idx="359">
                  <c:v>0.91735999501410304</c:v>
                </c:pt>
                <c:pt idx="360">
                  <c:v>0.91711180322914065</c:v>
                </c:pt>
                <c:pt idx="361">
                  <c:v>0.91689118830917626</c:v>
                </c:pt>
                <c:pt idx="362">
                  <c:v>0.91664299652421377</c:v>
                </c:pt>
                <c:pt idx="363">
                  <c:v>0.9164085931717475</c:v>
                </c:pt>
                <c:pt idx="364">
                  <c:v>0.91616040138678501</c:v>
                </c:pt>
                <c:pt idx="365">
                  <c:v>0.91591220960182296</c:v>
                </c:pt>
                <c:pt idx="366">
                  <c:v>0.91567780624936101</c:v>
                </c:pt>
                <c:pt idx="367">
                  <c:v>0.91541582603189964</c:v>
                </c:pt>
                <c:pt idx="368">
                  <c:v>0.91516763424693659</c:v>
                </c:pt>
                <c:pt idx="369">
                  <c:v>0.91494701932696998</c:v>
                </c:pt>
                <c:pt idx="370">
                  <c:v>0.91469882754201026</c:v>
                </c:pt>
                <c:pt idx="371">
                  <c:v>0.91446442418954299</c:v>
                </c:pt>
                <c:pt idx="372">
                  <c:v>0.91421623240458338</c:v>
                </c:pt>
                <c:pt idx="373">
                  <c:v>0.913968040619619</c:v>
                </c:pt>
                <c:pt idx="374">
                  <c:v>0.91373363726715495</c:v>
                </c:pt>
                <c:pt idx="375">
                  <c:v>0.91347165704969702</c:v>
                </c:pt>
                <c:pt idx="376">
                  <c:v>0.91322346526473197</c:v>
                </c:pt>
                <c:pt idx="377">
                  <c:v>0.91300285034476603</c:v>
                </c:pt>
                <c:pt idx="378">
                  <c:v>0.91274087012730665</c:v>
                </c:pt>
                <c:pt idx="379">
                  <c:v>0.91249267834234349</c:v>
                </c:pt>
                <c:pt idx="380">
                  <c:v>0.91225827498988077</c:v>
                </c:pt>
                <c:pt idx="381">
                  <c:v>0.9120100832049165</c:v>
                </c:pt>
                <c:pt idx="382">
                  <c:v>0.91174810298745701</c:v>
                </c:pt>
                <c:pt idx="383">
                  <c:v>0.91148612276999474</c:v>
                </c:pt>
                <c:pt idx="384">
                  <c:v>0.91126550785002958</c:v>
                </c:pt>
                <c:pt idx="385">
                  <c:v>0.91101731606506797</c:v>
                </c:pt>
                <c:pt idx="386">
                  <c:v>0.91075533584760759</c:v>
                </c:pt>
                <c:pt idx="387">
                  <c:v>0.9105347209276381</c:v>
                </c:pt>
                <c:pt idx="388">
                  <c:v>0.91028652914267627</c:v>
                </c:pt>
                <c:pt idx="389">
                  <c:v>0.91005212579021144</c:v>
                </c:pt>
                <c:pt idx="390">
                  <c:v>0.90979014557275451</c:v>
                </c:pt>
                <c:pt idx="391">
                  <c:v>0.90952816535529457</c:v>
                </c:pt>
                <c:pt idx="392">
                  <c:v>0.90927997357033363</c:v>
                </c:pt>
                <c:pt idx="393">
                  <c:v>0.90905935865036602</c:v>
                </c:pt>
                <c:pt idx="394">
                  <c:v>0.90879737843290598</c:v>
                </c:pt>
                <c:pt idx="395">
                  <c:v>0.90854918664794349</c:v>
                </c:pt>
                <c:pt idx="396">
                  <c:v>0.90832857172797499</c:v>
                </c:pt>
                <c:pt idx="397">
                  <c:v>0.90808037994301449</c:v>
                </c:pt>
                <c:pt idx="398">
                  <c:v>0.90781839972555456</c:v>
                </c:pt>
                <c:pt idx="399">
                  <c:v>0.90758399637309095</c:v>
                </c:pt>
                <c:pt idx="400">
                  <c:v>0.90733580458813101</c:v>
                </c:pt>
                <c:pt idx="401">
                  <c:v>0.90711518966816196</c:v>
                </c:pt>
                <c:pt idx="402">
                  <c:v>0.90685320945070202</c:v>
                </c:pt>
                <c:pt idx="403">
                  <c:v>0.90660501766574308</c:v>
                </c:pt>
                <c:pt idx="404">
                  <c:v>0.90638440274577303</c:v>
                </c:pt>
                <c:pt idx="405">
                  <c:v>0.90612242252831365</c:v>
                </c:pt>
                <c:pt idx="406">
                  <c:v>0.90586044231085305</c:v>
                </c:pt>
                <c:pt idx="407">
                  <c:v>0.905612250525893</c:v>
                </c:pt>
                <c:pt idx="408">
                  <c:v>0.90537784717342595</c:v>
                </c:pt>
                <c:pt idx="409">
                  <c:v>0.90512965538846601</c:v>
                </c:pt>
                <c:pt idx="410">
                  <c:v>0.90486767517100397</c:v>
                </c:pt>
                <c:pt idx="411">
                  <c:v>0.90464706025103803</c:v>
                </c:pt>
                <c:pt idx="412">
                  <c:v>0.90439886846607564</c:v>
                </c:pt>
                <c:pt idx="413">
                  <c:v>0.90413688824861449</c:v>
                </c:pt>
                <c:pt idx="414">
                  <c:v>0.90390248489614922</c:v>
                </c:pt>
                <c:pt idx="415">
                  <c:v>0.90365429311119161</c:v>
                </c:pt>
                <c:pt idx="416">
                  <c:v>0.90340610132622379</c:v>
                </c:pt>
                <c:pt idx="417">
                  <c:v>0.90317169797376262</c:v>
                </c:pt>
                <c:pt idx="418">
                  <c:v>0.90290971775630202</c:v>
                </c:pt>
                <c:pt idx="419">
                  <c:v>0.90266152597133797</c:v>
                </c:pt>
                <c:pt idx="420">
                  <c:v>0.90244091105137303</c:v>
                </c:pt>
                <c:pt idx="421">
                  <c:v>0.90217893083391298</c:v>
                </c:pt>
                <c:pt idx="422">
                  <c:v>0.90193073904895049</c:v>
                </c:pt>
                <c:pt idx="423">
                  <c:v>0.90169633569648877</c:v>
                </c:pt>
                <c:pt idx="424">
                  <c:v>0.9014481439115245</c:v>
                </c:pt>
                <c:pt idx="425">
                  <c:v>0.90118616369406457</c:v>
                </c:pt>
                <c:pt idx="426">
                  <c:v>0.90092418347660397</c:v>
                </c:pt>
                <c:pt idx="427">
                  <c:v>0.90070356855663758</c:v>
                </c:pt>
                <c:pt idx="428">
                  <c:v>0.90045537677167597</c:v>
                </c:pt>
                <c:pt idx="429">
                  <c:v>0.90019339655421604</c:v>
                </c:pt>
                <c:pt idx="430">
                  <c:v>0.8999727816342471</c:v>
                </c:pt>
                <c:pt idx="431">
                  <c:v>0.89972458984928649</c:v>
                </c:pt>
                <c:pt idx="432">
                  <c:v>0.89946260963182656</c:v>
                </c:pt>
                <c:pt idx="433">
                  <c:v>0.89920062941436707</c:v>
                </c:pt>
                <c:pt idx="434">
                  <c:v>0.89893864919690658</c:v>
                </c:pt>
                <c:pt idx="435">
                  <c:v>0.89870424584444208</c:v>
                </c:pt>
                <c:pt idx="436">
                  <c:v>0.89845605405948015</c:v>
                </c:pt>
                <c:pt idx="437">
                  <c:v>0.8981940738420201</c:v>
                </c:pt>
                <c:pt idx="438">
                  <c:v>0.89797345892205249</c:v>
                </c:pt>
                <c:pt idx="439">
                  <c:v>0.89772526713709289</c:v>
                </c:pt>
                <c:pt idx="440">
                  <c:v>0.89746328691962884</c:v>
                </c:pt>
                <c:pt idx="441">
                  <c:v>0.89720130670217113</c:v>
                </c:pt>
                <c:pt idx="442">
                  <c:v>0.89696690334970708</c:v>
                </c:pt>
                <c:pt idx="443">
                  <c:v>0.89671871156474414</c:v>
                </c:pt>
                <c:pt idx="444">
                  <c:v>0.8964567313472821</c:v>
                </c:pt>
                <c:pt idx="445">
                  <c:v>0.89619475112982461</c:v>
                </c:pt>
                <c:pt idx="446">
                  <c:v>0.89597413620985988</c:v>
                </c:pt>
                <c:pt idx="447">
                  <c:v>0.89572594442489883</c:v>
                </c:pt>
                <c:pt idx="448">
                  <c:v>0.89546396420743213</c:v>
                </c:pt>
                <c:pt idx="449">
                  <c:v>0.89520198398997508</c:v>
                </c:pt>
                <c:pt idx="450">
                  <c:v>0.89498136907000858</c:v>
                </c:pt>
                <c:pt idx="451">
                  <c:v>0.89471938885254709</c:v>
                </c:pt>
                <c:pt idx="452">
                  <c:v>0.8944574086350896</c:v>
                </c:pt>
                <c:pt idx="453">
                  <c:v>0.89419542841762811</c:v>
                </c:pt>
                <c:pt idx="454">
                  <c:v>0.89394723663266662</c:v>
                </c:pt>
                <c:pt idx="455">
                  <c:v>0.89371283328020212</c:v>
                </c:pt>
                <c:pt idx="456">
                  <c:v>0.89345085306274208</c:v>
                </c:pt>
                <c:pt idx="457">
                  <c:v>0.89318887284528214</c:v>
                </c:pt>
                <c:pt idx="458">
                  <c:v>0.8929406810603191</c:v>
                </c:pt>
                <c:pt idx="459">
                  <c:v>0.8926787008428585</c:v>
                </c:pt>
                <c:pt idx="460">
                  <c:v>0.89241672062539856</c:v>
                </c:pt>
                <c:pt idx="461">
                  <c:v>0.89219610570543073</c:v>
                </c:pt>
                <c:pt idx="462">
                  <c:v>0.89194791392047312</c:v>
                </c:pt>
                <c:pt idx="463">
                  <c:v>0.89168593370301075</c:v>
                </c:pt>
                <c:pt idx="464">
                  <c:v>0.89142395348555015</c:v>
                </c:pt>
                <c:pt idx="465">
                  <c:v>0.89118955013308765</c:v>
                </c:pt>
                <c:pt idx="466">
                  <c:v>0.8909413583481266</c:v>
                </c:pt>
                <c:pt idx="467">
                  <c:v>0.89067937813066411</c:v>
                </c:pt>
                <c:pt idx="468">
                  <c:v>0.89041739791320185</c:v>
                </c:pt>
                <c:pt idx="469">
                  <c:v>0.89019678299323657</c:v>
                </c:pt>
                <c:pt idx="470">
                  <c:v>0.88994859120827574</c:v>
                </c:pt>
                <c:pt idx="471">
                  <c:v>0.88968661099081514</c:v>
                </c:pt>
                <c:pt idx="472">
                  <c:v>0.88945220763835009</c:v>
                </c:pt>
                <c:pt idx="473">
                  <c:v>0.88920401585338815</c:v>
                </c:pt>
                <c:pt idx="474">
                  <c:v>0.88894203563592811</c:v>
                </c:pt>
                <c:pt idx="475">
                  <c:v>0.88868005541846862</c:v>
                </c:pt>
                <c:pt idx="476">
                  <c:v>0.88841807520100757</c:v>
                </c:pt>
                <c:pt idx="477">
                  <c:v>0.88819746028104107</c:v>
                </c:pt>
                <c:pt idx="478">
                  <c:v>0.88793548006358336</c:v>
                </c:pt>
                <c:pt idx="479">
                  <c:v>0.88767349984612109</c:v>
                </c:pt>
                <c:pt idx="480">
                  <c:v>0.88742530806115849</c:v>
                </c:pt>
                <c:pt idx="481">
                  <c:v>0.88720469314119388</c:v>
                </c:pt>
                <c:pt idx="482">
                  <c:v>0.88694271292373261</c:v>
                </c:pt>
                <c:pt idx="483">
                  <c:v>0.88668073270627212</c:v>
                </c:pt>
                <c:pt idx="484">
                  <c:v>0.88641875248881274</c:v>
                </c:pt>
                <c:pt idx="485">
                  <c:v>0.88615677227135159</c:v>
                </c:pt>
                <c:pt idx="486">
                  <c:v>0.88589479205389543</c:v>
                </c:pt>
                <c:pt idx="487">
                  <c:v>0.8856328118364315</c:v>
                </c:pt>
                <c:pt idx="488">
                  <c:v>0.88541219691646178</c:v>
                </c:pt>
                <c:pt idx="489">
                  <c:v>0.88516400513150251</c:v>
                </c:pt>
                <c:pt idx="490">
                  <c:v>0.88490202491404257</c:v>
                </c:pt>
                <c:pt idx="491">
                  <c:v>0.88464004469658608</c:v>
                </c:pt>
                <c:pt idx="492">
                  <c:v>0.88441942977661336</c:v>
                </c:pt>
                <c:pt idx="493">
                  <c:v>0.88415744955915609</c:v>
                </c:pt>
                <c:pt idx="494">
                  <c:v>0.8838954693416966</c:v>
                </c:pt>
                <c:pt idx="495">
                  <c:v>0.88363348912423556</c:v>
                </c:pt>
                <c:pt idx="496">
                  <c:v>0.88337150890677607</c:v>
                </c:pt>
                <c:pt idx="497">
                  <c:v>0.88310952868931614</c:v>
                </c:pt>
                <c:pt idx="498">
                  <c:v>0.88284754847185609</c:v>
                </c:pt>
                <c:pt idx="499">
                  <c:v>0.88258556825439449</c:v>
                </c:pt>
                <c:pt idx="500">
                  <c:v>0.8823649533344291</c:v>
                </c:pt>
                <c:pt idx="501">
                  <c:v>0.88210297311696673</c:v>
                </c:pt>
                <c:pt idx="502">
                  <c:v>0.88184099289951112</c:v>
                </c:pt>
                <c:pt idx="503">
                  <c:v>0.88159280111454708</c:v>
                </c:pt>
                <c:pt idx="504">
                  <c:v>0.88133082089708659</c:v>
                </c:pt>
                <c:pt idx="505">
                  <c:v>0.8810688406796261</c:v>
                </c:pt>
                <c:pt idx="506">
                  <c:v>0.8808068604621655</c:v>
                </c:pt>
                <c:pt idx="507">
                  <c:v>0.88057245710970211</c:v>
                </c:pt>
                <c:pt idx="508">
                  <c:v>0.88031047689223985</c:v>
                </c:pt>
                <c:pt idx="509">
                  <c:v>0.88004849667478613</c:v>
                </c:pt>
                <c:pt idx="510">
                  <c:v>0.87978651645732164</c:v>
                </c:pt>
                <c:pt idx="511">
                  <c:v>0.87953832467235848</c:v>
                </c:pt>
                <c:pt idx="512">
                  <c:v>0.87927634445490011</c:v>
                </c:pt>
                <c:pt idx="513">
                  <c:v>0.87901436423743851</c:v>
                </c:pt>
                <c:pt idx="514">
                  <c:v>0.87875238401997902</c:v>
                </c:pt>
                <c:pt idx="515">
                  <c:v>0.87853176910001196</c:v>
                </c:pt>
                <c:pt idx="516">
                  <c:v>0.87826978888255158</c:v>
                </c:pt>
                <c:pt idx="517">
                  <c:v>0.8780078086650952</c:v>
                </c:pt>
                <c:pt idx="518">
                  <c:v>0.87775961688013404</c:v>
                </c:pt>
                <c:pt idx="519">
                  <c:v>0.87749763666267355</c:v>
                </c:pt>
                <c:pt idx="520">
                  <c:v>0.87723565644521273</c:v>
                </c:pt>
                <c:pt idx="521">
                  <c:v>0.87697367622775202</c:v>
                </c:pt>
                <c:pt idx="522">
                  <c:v>0.87669790757779509</c:v>
                </c:pt>
                <c:pt idx="523">
                  <c:v>0.87643592736033105</c:v>
                </c:pt>
                <c:pt idx="524">
                  <c:v>0.876173947142873</c:v>
                </c:pt>
                <c:pt idx="525">
                  <c:v>0.87591196692541162</c:v>
                </c:pt>
                <c:pt idx="526">
                  <c:v>0.8756913520054489</c:v>
                </c:pt>
                <c:pt idx="527">
                  <c:v>0.87542937178798497</c:v>
                </c:pt>
                <c:pt idx="528">
                  <c:v>0.87516739157052503</c:v>
                </c:pt>
                <c:pt idx="529">
                  <c:v>0.87491919978556199</c:v>
                </c:pt>
                <c:pt idx="530">
                  <c:v>0.87465721956810605</c:v>
                </c:pt>
                <c:pt idx="531">
                  <c:v>0.874395239350644</c:v>
                </c:pt>
                <c:pt idx="532">
                  <c:v>0.87413325913318474</c:v>
                </c:pt>
                <c:pt idx="533">
                  <c:v>0.87389885578072002</c:v>
                </c:pt>
                <c:pt idx="534">
                  <c:v>0.87363687556325864</c:v>
                </c:pt>
                <c:pt idx="535">
                  <c:v>0.87337489534579926</c:v>
                </c:pt>
                <c:pt idx="536">
                  <c:v>0.873112915128337</c:v>
                </c:pt>
                <c:pt idx="537">
                  <c:v>0.87286472334337772</c:v>
                </c:pt>
                <c:pt idx="538">
                  <c:v>0.87260274312591501</c:v>
                </c:pt>
                <c:pt idx="539">
                  <c:v>0.87234076290845564</c:v>
                </c:pt>
                <c:pt idx="540">
                  <c:v>0.87207878269099726</c:v>
                </c:pt>
                <c:pt idx="541">
                  <c:v>0.87185816777102798</c:v>
                </c:pt>
                <c:pt idx="542">
                  <c:v>0.87159618755356805</c:v>
                </c:pt>
                <c:pt idx="543">
                  <c:v>0.87133420733611</c:v>
                </c:pt>
                <c:pt idx="544">
                  <c:v>0.87108601555114595</c:v>
                </c:pt>
                <c:pt idx="545">
                  <c:v>0.87082403533369002</c:v>
                </c:pt>
                <c:pt idx="546">
                  <c:v>0.87056205511622298</c:v>
                </c:pt>
                <c:pt idx="547">
                  <c:v>0.87030007489876504</c:v>
                </c:pt>
                <c:pt idx="548">
                  <c:v>0.87002430624881055</c:v>
                </c:pt>
                <c:pt idx="549">
                  <c:v>0.86976232603134696</c:v>
                </c:pt>
                <c:pt idx="550">
                  <c:v>0.86950034581388702</c:v>
                </c:pt>
                <c:pt idx="551">
                  <c:v>0.86923836559642698</c:v>
                </c:pt>
                <c:pt idx="552">
                  <c:v>0.86901775067646103</c:v>
                </c:pt>
                <c:pt idx="553">
                  <c:v>0.86875577045900321</c:v>
                </c:pt>
                <c:pt idx="554">
                  <c:v>0.86849379024154005</c:v>
                </c:pt>
                <c:pt idx="555">
                  <c:v>0.86823181002408389</c:v>
                </c:pt>
                <c:pt idx="556">
                  <c:v>0.86796982980661996</c:v>
                </c:pt>
                <c:pt idx="557">
                  <c:v>0.86770784958916225</c:v>
                </c:pt>
                <c:pt idx="558">
                  <c:v>0.86744586937170065</c:v>
                </c:pt>
                <c:pt idx="559">
                  <c:v>0.86719767758674038</c:v>
                </c:pt>
                <c:pt idx="560">
                  <c:v>0.86693569736928089</c:v>
                </c:pt>
                <c:pt idx="561">
                  <c:v>0.86667371715181973</c:v>
                </c:pt>
                <c:pt idx="562">
                  <c:v>0.86641173693435702</c:v>
                </c:pt>
                <c:pt idx="563">
                  <c:v>0.86613596828439965</c:v>
                </c:pt>
                <c:pt idx="564">
                  <c:v>0.86587398806693849</c:v>
                </c:pt>
                <c:pt idx="565">
                  <c:v>0.865612007849481</c:v>
                </c:pt>
                <c:pt idx="566">
                  <c:v>0.86535002763201962</c:v>
                </c:pt>
                <c:pt idx="567">
                  <c:v>0.86508804741456125</c:v>
                </c:pt>
                <c:pt idx="568">
                  <c:v>0.86482606719709865</c:v>
                </c:pt>
                <c:pt idx="569">
                  <c:v>0.86456408697963749</c:v>
                </c:pt>
                <c:pt idx="570">
                  <c:v>0.864302106762178</c:v>
                </c:pt>
                <c:pt idx="571">
                  <c:v>0.86404012654472073</c:v>
                </c:pt>
                <c:pt idx="572">
                  <c:v>0.86377814632725802</c:v>
                </c:pt>
                <c:pt idx="573">
                  <c:v>0.86351616610979798</c:v>
                </c:pt>
                <c:pt idx="574">
                  <c:v>0.86325418589233527</c:v>
                </c:pt>
                <c:pt idx="575">
                  <c:v>0.86299220567488155</c:v>
                </c:pt>
                <c:pt idx="576">
                  <c:v>0.86273022545741695</c:v>
                </c:pt>
                <c:pt idx="577">
                  <c:v>0.86246824523995658</c:v>
                </c:pt>
                <c:pt idx="578">
                  <c:v>0.86220626502249698</c:v>
                </c:pt>
                <c:pt idx="579">
                  <c:v>0.86194428480503704</c:v>
                </c:pt>
                <c:pt idx="580">
                  <c:v>0.86168230458757877</c:v>
                </c:pt>
                <c:pt idx="581">
                  <c:v>0.86140653593761662</c:v>
                </c:pt>
                <c:pt idx="582">
                  <c:v>0.86114455572015902</c:v>
                </c:pt>
                <c:pt idx="583">
                  <c:v>0.86088257550269898</c:v>
                </c:pt>
                <c:pt idx="584">
                  <c:v>0.86062059528523904</c:v>
                </c:pt>
                <c:pt idx="585">
                  <c:v>0.86035861506777978</c:v>
                </c:pt>
                <c:pt idx="586">
                  <c:v>0.86009663485031795</c:v>
                </c:pt>
                <c:pt idx="587">
                  <c:v>0.85983465463286002</c:v>
                </c:pt>
                <c:pt idx="588">
                  <c:v>0.85957267441539864</c:v>
                </c:pt>
                <c:pt idx="589">
                  <c:v>0.85931069419793749</c:v>
                </c:pt>
                <c:pt idx="590">
                  <c:v>0.85904871398048155</c:v>
                </c:pt>
                <c:pt idx="591">
                  <c:v>0.85878673376301795</c:v>
                </c:pt>
                <c:pt idx="592">
                  <c:v>0.85852475354556002</c:v>
                </c:pt>
                <c:pt idx="593">
                  <c:v>0.85826277332809764</c:v>
                </c:pt>
                <c:pt idx="594">
                  <c:v>0.85800079311063704</c:v>
                </c:pt>
                <c:pt idx="595">
                  <c:v>0.85773881289318232</c:v>
                </c:pt>
                <c:pt idx="596">
                  <c:v>0.85747683267571972</c:v>
                </c:pt>
                <c:pt idx="597">
                  <c:v>0.85721485245825901</c:v>
                </c:pt>
                <c:pt idx="598">
                  <c:v>0.85695287224080008</c:v>
                </c:pt>
                <c:pt idx="599">
                  <c:v>0.85667710359084126</c:v>
                </c:pt>
                <c:pt idx="600">
                  <c:v>0.85641512337338077</c:v>
                </c:pt>
                <c:pt idx="601">
                  <c:v>0.85615314315591751</c:v>
                </c:pt>
                <c:pt idx="602">
                  <c:v>0.85589116293846002</c:v>
                </c:pt>
                <c:pt idx="603">
                  <c:v>0.85562918272099864</c:v>
                </c:pt>
                <c:pt idx="604">
                  <c:v>0.85536720250354026</c:v>
                </c:pt>
                <c:pt idx="605">
                  <c:v>0.85510522228608155</c:v>
                </c:pt>
                <c:pt idx="606">
                  <c:v>0.85484324206862072</c:v>
                </c:pt>
                <c:pt idx="607">
                  <c:v>0.85458126185115757</c:v>
                </c:pt>
                <c:pt idx="608">
                  <c:v>0.85431928163369864</c:v>
                </c:pt>
                <c:pt idx="609">
                  <c:v>0.85405730141623659</c:v>
                </c:pt>
                <c:pt idx="610">
                  <c:v>0.85379532119878054</c:v>
                </c:pt>
                <c:pt idx="611">
                  <c:v>0.8535333409813145</c:v>
                </c:pt>
                <c:pt idx="612">
                  <c:v>0.85327136076385701</c:v>
                </c:pt>
                <c:pt idx="613">
                  <c:v>0.85300938054639763</c:v>
                </c:pt>
                <c:pt idx="614">
                  <c:v>0.85274740032893925</c:v>
                </c:pt>
                <c:pt idx="615">
                  <c:v>0.85248542011147765</c:v>
                </c:pt>
                <c:pt idx="616">
                  <c:v>0.85222343989401705</c:v>
                </c:pt>
                <c:pt idx="617">
                  <c:v>0.85194767124406101</c:v>
                </c:pt>
                <c:pt idx="618">
                  <c:v>0.85167190259410619</c:v>
                </c:pt>
                <c:pt idx="619">
                  <c:v>0.85140992237664004</c:v>
                </c:pt>
                <c:pt idx="620">
                  <c:v>0.85114794215918355</c:v>
                </c:pt>
                <c:pt idx="621">
                  <c:v>0.8508859619417195</c:v>
                </c:pt>
                <c:pt idx="622">
                  <c:v>0.85062398172425957</c:v>
                </c:pt>
                <c:pt idx="623">
                  <c:v>0.85036200150679997</c:v>
                </c:pt>
                <c:pt idx="624">
                  <c:v>0.85010002128934004</c:v>
                </c:pt>
                <c:pt idx="625">
                  <c:v>0.849796675774388</c:v>
                </c:pt>
                <c:pt idx="626">
                  <c:v>0.84953469555692596</c:v>
                </c:pt>
                <c:pt idx="627">
                  <c:v>0.84927271533946602</c:v>
                </c:pt>
                <c:pt idx="628">
                  <c:v>0.84901073512200598</c:v>
                </c:pt>
                <c:pt idx="629">
                  <c:v>0.84874875490454726</c:v>
                </c:pt>
                <c:pt idx="630">
                  <c:v>0.848486774687085</c:v>
                </c:pt>
                <c:pt idx="631">
                  <c:v>0.84822479446962495</c:v>
                </c:pt>
                <c:pt idx="632">
                  <c:v>0.84794902581966702</c:v>
                </c:pt>
                <c:pt idx="633">
                  <c:v>0.84768704560220698</c:v>
                </c:pt>
                <c:pt idx="634">
                  <c:v>0.84742506538474704</c:v>
                </c:pt>
                <c:pt idx="635">
                  <c:v>0.84712171986979501</c:v>
                </c:pt>
                <c:pt idx="636">
                  <c:v>0.84685973965233363</c:v>
                </c:pt>
                <c:pt idx="637">
                  <c:v>0.84659775943487525</c:v>
                </c:pt>
                <c:pt idx="638">
                  <c:v>0.84633577921741299</c:v>
                </c:pt>
                <c:pt idx="639">
                  <c:v>0.84606001056745495</c:v>
                </c:pt>
                <c:pt idx="640">
                  <c:v>0.8457980303499989</c:v>
                </c:pt>
                <c:pt idx="641">
                  <c:v>0.84553605013253397</c:v>
                </c:pt>
                <c:pt idx="642">
                  <c:v>0.84523270461758104</c:v>
                </c:pt>
                <c:pt idx="643">
                  <c:v>0.84497072440012178</c:v>
                </c:pt>
                <c:pt idx="644">
                  <c:v>0.84470874418265951</c:v>
                </c:pt>
                <c:pt idx="645">
                  <c:v>0.84444676396519991</c:v>
                </c:pt>
                <c:pt idx="646">
                  <c:v>0.84417099531524198</c:v>
                </c:pt>
                <c:pt idx="647">
                  <c:v>0.84389522666528805</c:v>
                </c:pt>
                <c:pt idx="648">
                  <c:v>0.843633246447826</c:v>
                </c:pt>
                <c:pt idx="649">
                  <c:v>0.84337126623036462</c:v>
                </c:pt>
                <c:pt idx="650">
                  <c:v>0.84306792071540959</c:v>
                </c:pt>
                <c:pt idx="651">
                  <c:v>0.84280594049794999</c:v>
                </c:pt>
                <c:pt idx="652">
                  <c:v>0.84254396028048995</c:v>
                </c:pt>
                <c:pt idx="653">
                  <c:v>0.84228198006303001</c:v>
                </c:pt>
                <c:pt idx="654">
                  <c:v>0.84201999984556897</c:v>
                </c:pt>
                <c:pt idx="655">
                  <c:v>0.84175801962811314</c:v>
                </c:pt>
                <c:pt idx="656">
                  <c:v>0.84149603941064899</c:v>
                </c:pt>
                <c:pt idx="657">
                  <c:v>0.84122027076069095</c:v>
                </c:pt>
                <c:pt idx="658">
                  <c:v>0.84095829054323301</c:v>
                </c:pt>
                <c:pt idx="659">
                  <c:v>0.84069631032577397</c:v>
                </c:pt>
                <c:pt idx="660">
                  <c:v>0.84039296481081649</c:v>
                </c:pt>
                <c:pt idx="661">
                  <c:v>0.840130984593357</c:v>
                </c:pt>
                <c:pt idx="662">
                  <c:v>0.83986900437589973</c:v>
                </c:pt>
                <c:pt idx="663">
                  <c:v>0.83960702415843902</c:v>
                </c:pt>
                <c:pt idx="664">
                  <c:v>0.8393312555084822</c:v>
                </c:pt>
                <c:pt idx="665">
                  <c:v>0.83906927529101905</c:v>
                </c:pt>
                <c:pt idx="666">
                  <c:v>0.83880729507356</c:v>
                </c:pt>
                <c:pt idx="667">
                  <c:v>0.83850394955860497</c:v>
                </c:pt>
                <c:pt idx="668">
                  <c:v>0.83824196934114503</c:v>
                </c:pt>
                <c:pt idx="669">
                  <c:v>0.83797998912368465</c:v>
                </c:pt>
                <c:pt idx="670">
                  <c:v>0.8377180089062235</c:v>
                </c:pt>
                <c:pt idx="671">
                  <c:v>0.83744224025626557</c:v>
                </c:pt>
                <c:pt idx="672">
                  <c:v>0.83718026003880663</c:v>
                </c:pt>
                <c:pt idx="673">
                  <c:v>0.83691827982134559</c:v>
                </c:pt>
                <c:pt idx="674">
                  <c:v>0.83661493430639378</c:v>
                </c:pt>
                <c:pt idx="675">
                  <c:v>0.83635295408893151</c:v>
                </c:pt>
                <c:pt idx="676">
                  <c:v>0.83609097387147402</c:v>
                </c:pt>
                <c:pt idx="677">
                  <c:v>0.83581520522151465</c:v>
                </c:pt>
                <c:pt idx="678">
                  <c:v>0.8355118597065595</c:v>
                </c:pt>
                <c:pt idx="679">
                  <c:v>0.8352498794891039</c:v>
                </c:pt>
                <c:pt idx="680">
                  <c:v>0.83498789927163997</c:v>
                </c:pt>
                <c:pt idx="681">
                  <c:v>0.83471213062168204</c:v>
                </c:pt>
                <c:pt idx="682">
                  <c:v>0.83443636197172044</c:v>
                </c:pt>
                <c:pt idx="683">
                  <c:v>0.83417438175426151</c:v>
                </c:pt>
                <c:pt idx="684">
                  <c:v>0.83391240153680402</c:v>
                </c:pt>
                <c:pt idx="685">
                  <c:v>0.8336090560218532</c:v>
                </c:pt>
                <c:pt idx="686">
                  <c:v>0.83333328737189205</c:v>
                </c:pt>
                <c:pt idx="687">
                  <c:v>0.833071307154434</c:v>
                </c:pt>
                <c:pt idx="688">
                  <c:v>0.83280932693697163</c:v>
                </c:pt>
                <c:pt idx="689">
                  <c:v>0.83250598142201759</c:v>
                </c:pt>
                <c:pt idx="690">
                  <c:v>0.83224400120455877</c:v>
                </c:pt>
                <c:pt idx="691">
                  <c:v>0.8319820209870965</c:v>
                </c:pt>
                <c:pt idx="692">
                  <c:v>0.83170625233714102</c:v>
                </c:pt>
                <c:pt idx="693">
                  <c:v>0.83140290682218498</c:v>
                </c:pt>
                <c:pt idx="694">
                  <c:v>0.83114092660472738</c:v>
                </c:pt>
                <c:pt idx="695">
                  <c:v>0.830878946387265</c:v>
                </c:pt>
                <c:pt idx="696">
                  <c:v>0.83060317773730696</c:v>
                </c:pt>
                <c:pt idx="697">
                  <c:v>0.83034119751984925</c:v>
                </c:pt>
                <c:pt idx="698">
                  <c:v>0.8300792173023902</c:v>
                </c:pt>
                <c:pt idx="699">
                  <c:v>0.82977587178743295</c:v>
                </c:pt>
                <c:pt idx="700">
                  <c:v>0.82950010313747502</c:v>
                </c:pt>
                <c:pt idx="701">
                  <c:v>0.82923812292001498</c:v>
                </c:pt>
                <c:pt idx="702">
                  <c:v>0.82893477740506105</c:v>
                </c:pt>
                <c:pt idx="703">
                  <c:v>0.82865900875510501</c:v>
                </c:pt>
                <c:pt idx="704">
                  <c:v>0.82839702853764297</c:v>
                </c:pt>
                <c:pt idx="705">
                  <c:v>0.82813504832018525</c:v>
                </c:pt>
                <c:pt idx="706">
                  <c:v>0.827831702805229</c:v>
                </c:pt>
                <c:pt idx="707">
                  <c:v>0.82755593415527162</c:v>
                </c:pt>
                <c:pt idx="708">
                  <c:v>0.82729395393781102</c:v>
                </c:pt>
                <c:pt idx="709">
                  <c:v>0.82699060842285765</c:v>
                </c:pt>
                <c:pt idx="710">
                  <c:v>0.82671483977289895</c:v>
                </c:pt>
                <c:pt idx="711">
                  <c:v>0.82645285955543901</c:v>
                </c:pt>
                <c:pt idx="712">
                  <c:v>0.82619087933797963</c:v>
                </c:pt>
                <c:pt idx="713">
                  <c:v>0.82588753382302504</c:v>
                </c:pt>
                <c:pt idx="714">
                  <c:v>0.82562555360556855</c:v>
                </c:pt>
                <c:pt idx="715">
                  <c:v>0.82536357338810495</c:v>
                </c:pt>
                <c:pt idx="716">
                  <c:v>0.82508780473814702</c:v>
                </c:pt>
                <c:pt idx="717">
                  <c:v>0.82478445922319643</c:v>
                </c:pt>
                <c:pt idx="718">
                  <c:v>0.82452247900573306</c:v>
                </c:pt>
                <c:pt idx="719">
                  <c:v>0.82426049878827301</c:v>
                </c:pt>
                <c:pt idx="720">
                  <c:v>0.82398473013831564</c:v>
                </c:pt>
                <c:pt idx="721">
                  <c:v>0.82372274992085359</c:v>
                </c:pt>
                <c:pt idx="722">
                  <c:v>0.82346076970339221</c:v>
                </c:pt>
                <c:pt idx="723">
                  <c:v>0.82315742418844062</c:v>
                </c:pt>
                <c:pt idx="724">
                  <c:v>0.82288165553848602</c:v>
                </c:pt>
                <c:pt idx="725">
                  <c:v>0.82261967532102265</c:v>
                </c:pt>
                <c:pt idx="726">
                  <c:v>0.82231632980606384</c:v>
                </c:pt>
                <c:pt idx="727">
                  <c:v>0.82204056115611002</c:v>
                </c:pt>
                <c:pt idx="728">
                  <c:v>0.82177858093864997</c:v>
                </c:pt>
                <c:pt idx="729">
                  <c:v>0.82151660072118959</c:v>
                </c:pt>
                <c:pt idx="730">
                  <c:v>0.82121325520623556</c:v>
                </c:pt>
                <c:pt idx="731">
                  <c:v>0.82093748655627863</c:v>
                </c:pt>
                <c:pt idx="732">
                  <c:v>0.82067550633882203</c:v>
                </c:pt>
                <c:pt idx="733">
                  <c:v>0.82037216082386222</c:v>
                </c:pt>
                <c:pt idx="734">
                  <c:v>0.82009639217390595</c:v>
                </c:pt>
                <c:pt idx="735">
                  <c:v>0.81983441195644602</c:v>
                </c:pt>
                <c:pt idx="736">
                  <c:v>0.81957243173898597</c:v>
                </c:pt>
                <c:pt idx="737">
                  <c:v>0.81926908622403205</c:v>
                </c:pt>
                <c:pt idx="738">
                  <c:v>0.81899331757407789</c:v>
                </c:pt>
                <c:pt idx="739">
                  <c:v>0.81873133735661463</c:v>
                </c:pt>
                <c:pt idx="740">
                  <c:v>0.81842799184165727</c:v>
                </c:pt>
                <c:pt idx="741">
                  <c:v>0.818152223191702</c:v>
                </c:pt>
                <c:pt idx="742">
                  <c:v>0.81789024297424195</c:v>
                </c:pt>
                <c:pt idx="743">
                  <c:v>0.81758689745928803</c:v>
                </c:pt>
                <c:pt idx="744">
                  <c:v>0.81731112880932821</c:v>
                </c:pt>
                <c:pt idx="745">
                  <c:v>0.81700778329437662</c:v>
                </c:pt>
                <c:pt idx="746">
                  <c:v>0.81674580307691802</c:v>
                </c:pt>
                <c:pt idx="747">
                  <c:v>0.81647003442695798</c:v>
                </c:pt>
                <c:pt idx="748">
                  <c:v>0.8161666889120015</c:v>
                </c:pt>
                <c:pt idx="749">
                  <c:v>0.81590470869454601</c:v>
                </c:pt>
                <c:pt idx="750">
                  <c:v>0.81562894004458908</c:v>
                </c:pt>
                <c:pt idx="751">
                  <c:v>0.81532559452963205</c:v>
                </c:pt>
                <c:pt idx="752">
                  <c:v>0.815049825879676</c:v>
                </c:pt>
                <c:pt idx="753">
                  <c:v>0.81478784566221396</c:v>
                </c:pt>
                <c:pt idx="754">
                  <c:v>0.81448450014725737</c:v>
                </c:pt>
                <c:pt idx="755">
                  <c:v>0.814208731497302</c:v>
                </c:pt>
                <c:pt idx="756">
                  <c:v>0.81394675127984195</c:v>
                </c:pt>
                <c:pt idx="757">
                  <c:v>0.81364340576489025</c:v>
                </c:pt>
                <c:pt idx="758">
                  <c:v>0.81336763711492999</c:v>
                </c:pt>
                <c:pt idx="759">
                  <c:v>0.81306429159997695</c:v>
                </c:pt>
                <c:pt idx="760">
                  <c:v>0.81280231138251702</c:v>
                </c:pt>
                <c:pt idx="761">
                  <c:v>0.81252654273255598</c:v>
                </c:pt>
                <c:pt idx="762">
                  <c:v>0.8122231972176045</c:v>
                </c:pt>
                <c:pt idx="763">
                  <c:v>0.81196121700014701</c:v>
                </c:pt>
                <c:pt idx="764">
                  <c:v>0.81168544835018885</c:v>
                </c:pt>
                <c:pt idx="765">
                  <c:v>0.81138210283523027</c:v>
                </c:pt>
                <c:pt idx="766">
                  <c:v>0.811106334185275</c:v>
                </c:pt>
                <c:pt idx="767">
                  <c:v>0.81080298867032097</c:v>
                </c:pt>
                <c:pt idx="768">
                  <c:v>0.81049964315536704</c:v>
                </c:pt>
                <c:pt idx="769">
                  <c:v>0.81023766293790656</c:v>
                </c:pt>
                <c:pt idx="770">
                  <c:v>0.80996189428794896</c:v>
                </c:pt>
                <c:pt idx="771">
                  <c:v>0.80965854877299459</c:v>
                </c:pt>
                <c:pt idx="772">
                  <c:v>0.80939656855553499</c:v>
                </c:pt>
                <c:pt idx="773">
                  <c:v>0.80912079990557695</c:v>
                </c:pt>
                <c:pt idx="774">
                  <c:v>0.80881745439062303</c:v>
                </c:pt>
                <c:pt idx="775">
                  <c:v>0.80854168574066299</c:v>
                </c:pt>
                <c:pt idx="776">
                  <c:v>0.80827970552320505</c:v>
                </c:pt>
                <c:pt idx="777">
                  <c:v>0.80797636000825057</c:v>
                </c:pt>
                <c:pt idx="778">
                  <c:v>0.80770059135829364</c:v>
                </c:pt>
                <c:pt idx="779">
                  <c:v>0.80743861114083304</c:v>
                </c:pt>
                <c:pt idx="780">
                  <c:v>0.807135265625881</c:v>
                </c:pt>
                <c:pt idx="781">
                  <c:v>0.80685949697592163</c:v>
                </c:pt>
                <c:pt idx="782">
                  <c:v>0.80655615146096427</c:v>
                </c:pt>
                <c:pt idx="783">
                  <c:v>0.80629417124350877</c:v>
                </c:pt>
                <c:pt idx="784">
                  <c:v>0.80601840259355173</c:v>
                </c:pt>
                <c:pt idx="785">
                  <c:v>0.80571505707859903</c:v>
                </c:pt>
                <c:pt idx="786">
                  <c:v>0.80545307686113499</c:v>
                </c:pt>
                <c:pt idx="787">
                  <c:v>0.80517730821117695</c:v>
                </c:pt>
                <c:pt idx="788">
                  <c:v>0.80487396269622302</c:v>
                </c:pt>
                <c:pt idx="789">
                  <c:v>0.80459819404626298</c:v>
                </c:pt>
                <c:pt idx="790">
                  <c:v>0.80429484853131095</c:v>
                </c:pt>
                <c:pt idx="791">
                  <c:v>0.80401907988135257</c:v>
                </c:pt>
                <c:pt idx="792">
                  <c:v>0.80371573436639965</c:v>
                </c:pt>
                <c:pt idx="793">
                  <c:v>0.80345375414893849</c:v>
                </c:pt>
                <c:pt idx="794">
                  <c:v>0.80317798549898101</c:v>
                </c:pt>
                <c:pt idx="795">
                  <c:v>0.80287463998402764</c:v>
                </c:pt>
                <c:pt idx="796">
                  <c:v>0.80259887133406904</c:v>
                </c:pt>
                <c:pt idx="797">
                  <c:v>0.80229552581911601</c:v>
                </c:pt>
                <c:pt idx="798">
                  <c:v>0.80201975716915863</c:v>
                </c:pt>
                <c:pt idx="799">
                  <c:v>0.80171641165420404</c:v>
                </c:pt>
                <c:pt idx="800">
                  <c:v>0.801454431436743</c:v>
                </c:pt>
                <c:pt idx="801">
                  <c:v>0.80117866278678662</c:v>
                </c:pt>
                <c:pt idx="802">
                  <c:v>0.80087531727183425</c:v>
                </c:pt>
                <c:pt idx="803">
                  <c:v>0.80059954862187577</c:v>
                </c:pt>
                <c:pt idx="804">
                  <c:v>0.80029620310691996</c:v>
                </c:pt>
                <c:pt idx="805">
                  <c:v>0.80000664602446403</c:v>
                </c:pt>
                <c:pt idx="806">
                  <c:v>0.7997584542395052</c:v>
                </c:pt>
                <c:pt idx="807">
                  <c:v>0.7994551087245475</c:v>
                </c:pt>
                <c:pt idx="808">
                  <c:v>0.79916555164209202</c:v>
                </c:pt>
                <c:pt idx="809">
                  <c:v>0.79891735985712797</c:v>
                </c:pt>
                <c:pt idx="810">
                  <c:v>0.79861401434217838</c:v>
                </c:pt>
                <c:pt idx="811">
                  <c:v>0.79832445725972201</c:v>
                </c:pt>
                <c:pt idx="812">
                  <c:v>0.79807626547475796</c:v>
                </c:pt>
                <c:pt idx="813">
                  <c:v>0.79777291995980404</c:v>
                </c:pt>
                <c:pt idx="814">
                  <c:v>0.79748336287734478</c:v>
                </c:pt>
                <c:pt idx="815">
                  <c:v>0.79723517109238551</c:v>
                </c:pt>
                <c:pt idx="816">
                  <c:v>0.79693182557743203</c:v>
                </c:pt>
                <c:pt idx="817">
                  <c:v>0.79662848006247977</c:v>
                </c:pt>
                <c:pt idx="818">
                  <c:v>0.79632513454752463</c:v>
                </c:pt>
                <c:pt idx="819">
                  <c:v>0.79602178903257104</c:v>
                </c:pt>
                <c:pt idx="820">
                  <c:v>0.79577359724760799</c:v>
                </c:pt>
                <c:pt idx="821">
                  <c:v>0.79548404016515151</c:v>
                </c:pt>
                <c:pt idx="822">
                  <c:v>0.79518069465020003</c:v>
                </c:pt>
                <c:pt idx="823">
                  <c:v>0.79493250286523398</c:v>
                </c:pt>
                <c:pt idx="824">
                  <c:v>0.7946429457827795</c:v>
                </c:pt>
                <c:pt idx="825">
                  <c:v>0.79433960026782702</c:v>
                </c:pt>
                <c:pt idx="826">
                  <c:v>0.79409140848286464</c:v>
                </c:pt>
                <c:pt idx="827">
                  <c:v>0.79380185140041026</c:v>
                </c:pt>
                <c:pt idx="828">
                  <c:v>0.79349850588545456</c:v>
                </c:pt>
                <c:pt idx="829">
                  <c:v>0.79325031410049263</c:v>
                </c:pt>
                <c:pt idx="830">
                  <c:v>0.79296075701803603</c:v>
                </c:pt>
                <c:pt idx="831">
                  <c:v>0.79265741150308555</c:v>
                </c:pt>
                <c:pt idx="832">
                  <c:v>0.79240921971811995</c:v>
                </c:pt>
                <c:pt idx="833">
                  <c:v>0.79210587420316925</c:v>
                </c:pt>
                <c:pt idx="834">
                  <c:v>0.79180252868821299</c:v>
                </c:pt>
                <c:pt idx="835">
                  <c:v>0.79156812533574528</c:v>
                </c:pt>
                <c:pt idx="836">
                  <c:v>0.79126477982079457</c:v>
                </c:pt>
                <c:pt idx="837">
                  <c:v>0.79096143430584165</c:v>
                </c:pt>
                <c:pt idx="838">
                  <c:v>0.79072703095337826</c:v>
                </c:pt>
                <c:pt idx="839">
                  <c:v>0.79042368543842301</c:v>
                </c:pt>
                <c:pt idx="840">
                  <c:v>0.79012033992346897</c:v>
                </c:pt>
                <c:pt idx="841">
                  <c:v>0.78988593657100725</c:v>
                </c:pt>
                <c:pt idx="842">
                  <c:v>0.78958259105604744</c:v>
                </c:pt>
                <c:pt idx="843">
                  <c:v>0.78927924554109763</c:v>
                </c:pt>
                <c:pt idx="844">
                  <c:v>0.78904484218863513</c:v>
                </c:pt>
                <c:pt idx="845">
                  <c:v>0.78874149667368421</c:v>
                </c:pt>
                <c:pt idx="846">
                  <c:v>0.78843815115872451</c:v>
                </c:pt>
                <c:pt idx="847">
                  <c:v>0.78813480564377325</c:v>
                </c:pt>
                <c:pt idx="848">
                  <c:v>0.78788661385880865</c:v>
                </c:pt>
                <c:pt idx="849">
                  <c:v>0.7875832683438545</c:v>
                </c:pt>
                <c:pt idx="850">
                  <c:v>0.78727992282890102</c:v>
                </c:pt>
                <c:pt idx="851">
                  <c:v>0.78697657731394699</c:v>
                </c:pt>
                <c:pt idx="852">
                  <c:v>0.78674217396148305</c:v>
                </c:pt>
                <c:pt idx="853">
                  <c:v>0.78643882844652901</c:v>
                </c:pt>
                <c:pt idx="854">
                  <c:v>0.78613548293157565</c:v>
                </c:pt>
                <c:pt idx="855">
                  <c:v>0.78590107957911326</c:v>
                </c:pt>
                <c:pt idx="856">
                  <c:v>0.78559773406415701</c:v>
                </c:pt>
                <c:pt idx="857">
                  <c:v>0.78529438854920297</c:v>
                </c:pt>
                <c:pt idx="858">
                  <c:v>0.78505998519673859</c:v>
                </c:pt>
                <c:pt idx="859">
                  <c:v>0.78475663968178677</c:v>
                </c:pt>
                <c:pt idx="860">
                  <c:v>0.78445329416683096</c:v>
                </c:pt>
                <c:pt idx="861">
                  <c:v>0.78420510238186902</c:v>
                </c:pt>
                <c:pt idx="862">
                  <c:v>0.78390175686691499</c:v>
                </c:pt>
                <c:pt idx="863">
                  <c:v>0.78359841135196096</c:v>
                </c:pt>
                <c:pt idx="864">
                  <c:v>0.78329506583700659</c:v>
                </c:pt>
                <c:pt idx="865">
                  <c:v>0.78304687405204498</c:v>
                </c:pt>
                <c:pt idx="866">
                  <c:v>0.78274352853709095</c:v>
                </c:pt>
                <c:pt idx="867">
                  <c:v>0.78244018302213758</c:v>
                </c:pt>
                <c:pt idx="868">
                  <c:v>0.78215062593968199</c:v>
                </c:pt>
                <c:pt idx="869">
                  <c:v>0.78190243415472005</c:v>
                </c:pt>
                <c:pt idx="870">
                  <c:v>0.78159908863976602</c:v>
                </c:pt>
                <c:pt idx="871">
                  <c:v>0.78130953155730998</c:v>
                </c:pt>
                <c:pt idx="872">
                  <c:v>0.78106133977234526</c:v>
                </c:pt>
                <c:pt idx="873">
                  <c:v>0.78075799425739401</c:v>
                </c:pt>
                <c:pt idx="874">
                  <c:v>0.78045464874243797</c:v>
                </c:pt>
                <c:pt idx="875">
                  <c:v>0.78015130322748605</c:v>
                </c:pt>
                <c:pt idx="876">
                  <c:v>0.77990311144252566</c:v>
                </c:pt>
                <c:pt idx="877">
                  <c:v>0.77959976592756952</c:v>
                </c:pt>
                <c:pt idx="878">
                  <c:v>0.77929642041261593</c:v>
                </c:pt>
                <c:pt idx="879">
                  <c:v>0.7789930748976619</c:v>
                </c:pt>
                <c:pt idx="880">
                  <c:v>0.77874488311270262</c:v>
                </c:pt>
                <c:pt idx="881">
                  <c:v>0.77844153759774815</c:v>
                </c:pt>
                <c:pt idx="882">
                  <c:v>0.77813819208279389</c:v>
                </c:pt>
                <c:pt idx="883">
                  <c:v>0.77783484656784163</c:v>
                </c:pt>
                <c:pt idx="884">
                  <c:v>0.77758665478287592</c:v>
                </c:pt>
                <c:pt idx="885">
                  <c:v>0.77729709770042166</c:v>
                </c:pt>
                <c:pt idx="886">
                  <c:v>0.77699375218546962</c:v>
                </c:pt>
                <c:pt idx="887">
                  <c:v>0.77674556040050791</c:v>
                </c:pt>
                <c:pt idx="888">
                  <c:v>0.77645600331804865</c:v>
                </c:pt>
                <c:pt idx="889">
                  <c:v>0.7761526578030975</c:v>
                </c:pt>
                <c:pt idx="890">
                  <c:v>0.77590446601813556</c:v>
                </c:pt>
                <c:pt idx="891">
                  <c:v>0.77560112050318386</c:v>
                </c:pt>
                <c:pt idx="892">
                  <c:v>0.77529777498822494</c:v>
                </c:pt>
                <c:pt idx="893">
                  <c:v>0.7749944294732749</c:v>
                </c:pt>
                <c:pt idx="894">
                  <c:v>0.77474623768831286</c:v>
                </c:pt>
                <c:pt idx="895">
                  <c:v>0.77444289217335716</c:v>
                </c:pt>
                <c:pt idx="896">
                  <c:v>0.7741395466584049</c:v>
                </c:pt>
                <c:pt idx="897">
                  <c:v>0.77383620114344764</c:v>
                </c:pt>
                <c:pt idx="898">
                  <c:v>0.77358800935848715</c:v>
                </c:pt>
                <c:pt idx="899">
                  <c:v>0.77329845227603256</c:v>
                </c:pt>
                <c:pt idx="900">
                  <c:v>0.77299510676107785</c:v>
                </c:pt>
                <c:pt idx="901">
                  <c:v>0.77274691497611514</c:v>
                </c:pt>
                <c:pt idx="902">
                  <c:v>0.77245735789365688</c:v>
                </c:pt>
                <c:pt idx="903">
                  <c:v>0.7721540123787074</c:v>
                </c:pt>
                <c:pt idx="904">
                  <c:v>0.77185066686375114</c:v>
                </c:pt>
                <c:pt idx="905">
                  <c:v>0.77160247507879021</c:v>
                </c:pt>
                <c:pt idx="906">
                  <c:v>0.77129912956383551</c:v>
                </c:pt>
                <c:pt idx="907">
                  <c:v>0.77099578404888292</c:v>
                </c:pt>
                <c:pt idx="908">
                  <c:v>0.77069243853392944</c:v>
                </c:pt>
                <c:pt idx="909">
                  <c:v>0.77044424674896383</c:v>
                </c:pt>
                <c:pt idx="910">
                  <c:v>0.77014090123401202</c:v>
                </c:pt>
                <c:pt idx="911">
                  <c:v>0.76983755571905599</c:v>
                </c:pt>
                <c:pt idx="912">
                  <c:v>0.76953421020410473</c:v>
                </c:pt>
                <c:pt idx="913">
                  <c:v>0.76928601841914201</c:v>
                </c:pt>
                <c:pt idx="914">
                  <c:v>0.7689826729041892</c:v>
                </c:pt>
                <c:pt idx="915">
                  <c:v>0.76869311582173061</c:v>
                </c:pt>
                <c:pt idx="916">
                  <c:v>0.76844492403676801</c:v>
                </c:pt>
                <c:pt idx="917">
                  <c:v>0.76814157852181708</c:v>
                </c:pt>
                <c:pt idx="918">
                  <c:v>0.76783823300686238</c:v>
                </c:pt>
                <c:pt idx="919">
                  <c:v>0.76753488749190601</c:v>
                </c:pt>
                <c:pt idx="920">
                  <c:v>0.76728669570694197</c:v>
                </c:pt>
                <c:pt idx="921">
                  <c:v>0.76698335019199004</c:v>
                </c:pt>
                <c:pt idx="922">
                  <c:v>0.76668000467703801</c:v>
                </c:pt>
                <c:pt idx="923">
                  <c:v>0.76637665916208364</c:v>
                </c:pt>
                <c:pt idx="924">
                  <c:v>0.76612846737712226</c:v>
                </c:pt>
                <c:pt idx="925">
                  <c:v>0.765825121862166</c:v>
                </c:pt>
                <c:pt idx="926">
                  <c:v>0.76552177634721363</c:v>
                </c:pt>
                <c:pt idx="927">
                  <c:v>0.76521843083225849</c:v>
                </c:pt>
                <c:pt idx="928">
                  <c:v>0.76497023904729777</c:v>
                </c:pt>
                <c:pt idx="929">
                  <c:v>0.76466689353234363</c:v>
                </c:pt>
                <c:pt idx="930">
                  <c:v>0.76436354801738859</c:v>
                </c:pt>
                <c:pt idx="931">
                  <c:v>0.764060202502437</c:v>
                </c:pt>
                <c:pt idx="932">
                  <c:v>0.76375685698748408</c:v>
                </c:pt>
                <c:pt idx="933">
                  <c:v>0.76350866520251903</c:v>
                </c:pt>
                <c:pt idx="934">
                  <c:v>0.76320531968756677</c:v>
                </c:pt>
                <c:pt idx="935">
                  <c:v>0.76290197417261163</c:v>
                </c:pt>
                <c:pt idx="936">
                  <c:v>0.76259862865765804</c:v>
                </c:pt>
                <c:pt idx="937">
                  <c:v>0.76235043687269677</c:v>
                </c:pt>
                <c:pt idx="938">
                  <c:v>0.76204709135774162</c:v>
                </c:pt>
                <c:pt idx="939">
                  <c:v>0.76174374584278803</c:v>
                </c:pt>
                <c:pt idx="940">
                  <c:v>0.76144040032783578</c:v>
                </c:pt>
                <c:pt idx="941">
                  <c:v>0.76119220854287373</c:v>
                </c:pt>
                <c:pt idx="942">
                  <c:v>0.76088886302791803</c:v>
                </c:pt>
                <c:pt idx="943">
                  <c:v>0.76058551751296399</c:v>
                </c:pt>
                <c:pt idx="944">
                  <c:v>0.76028217199800996</c:v>
                </c:pt>
                <c:pt idx="945">
                  <c:v>0.76003398021304802</c:v>
                </c:pt>
                <c:pt idx="946">
                  <c:v>0.75973063469809921</c:v>
                </c:pt>
                <c:pt idx="947">
                  <c:v>0.75942728918313995</c:v>
                </c:pt>
                <c:pt idx="948">
                  <c:v>0.75912394366819003</c:v>
                </c:pt>
                <c:pt idx="949">
                  <c:v>0.75887575188322465</c:v>
                </c:pt>
                <c:pt idx="950">
                  <c:v>0.75857240636826995</c:v>
                </c:pt>
                <c:pt idx="951">
                  <c:v>0.75826906085331702</c:v>
                </c:pt>
                <c:pt idx="952">
                  <c:v>0.75796571533836365</c:v>
                </c:pt>
                <c:pt idx="953">
                  <c:v>0.75766236982340851</c:v>
                </c:pt>
                <c:pt idx="954">
                  <c:v>0.75741417803844702</c:v>
                </c:pt>
                <c:pt idx="955">
                  <c:v>0.7571108325234982</c:v>
                </c:pt>
                <c:pt idx="956">
                  <c:v>0.75680748700854172</c:v>
                </c:pt>
                <c:pt idx="957">
                  <c:v>0.75650414149358725</c:v>
                </c:pt>
                <c:pt idx="958">
                  <c:v>0.75625594970862298</c:v>
                </c:pt>
                <c:pt idx="959">
                  <c:v>0.75595260419366905</c:v>
                </c:pt>
                <c:pt idx="960">
                  <c:v>0.75564925867872035</c:v>
                </c:pt>
                <c:pt idx="961">
                  <c:v>0.75533212473125944</c:v>
                </c:pt>
                <c:pt idx="962">
                  <c:v>0.75502877921630995</c:v>
                </c:pt>
                <c:pt idx="963">
                  <c:v>0.75478058743134702</c:v>
                </c:pt>
                <c:pt idx="964">
                  <c:v>0.75447724191639398</c:v>
                </c:pt>
                <c:pt idx="965">
                  <c:v>0.75417389640144272</c:v>
                </c:pt>
                <c:pt idx="966">
                  <c:v>0.75387055088648824</c:v>
                </c:pt>
                <c:pt idx="967">
                  <c:v>0.75362235910152464</c:v>
                </c:pt>
                <c:pt idx="968">
                  <c:v>0.75331901358657405</c:v>
                </c:pt>
                <c:pt idx="969">
                  <c:v>0.75301566807161602</c:v>
                </c:pt>
                <c:pt idx="970">
                  <c:v>0.75271232255666198</c:v>
                </c:pt>
                <c:pt idx="971">
                  <c:v>0.75246413077169949</c:v>
                </c:pt>
                <c:pt idx="972">
                  <c:v>0.75216078525674557</c:v>
                </c:pt>
                <c:pt idx="973">
                  <c:v>0.75185743974179264</c:v>
                </c:pt>
                <c:pt idx="974">
                  <c:v>0.7515403057943405</c:v>
                </c:pt>
                <c:pt idx="975">
                  <c:v>0.75123696027938702</c:v>
                </c:pt>
                <c:pt idx="976">
                  <c:v>0.75093361476443365</c:v>
                </c:pt>
                <c:pt idx="977">
                  <c:v>0.75068542297947505</c:v>
                </c:pt>
                <c:pt idx="978">
                  <c:v>0.75038207746451902</c:v>
                </c:pt>
                <c:pt idx="979">
                  <c:v>0.75007873194956365</c:v>
                </c:pt>
                <c:pt idx="980">
                  <c:v>0.74977538643461172</c:v>
                </c:pt>
                <c:pt idx="981">
                  <c:v>0.74952719464964701</c:v>
                </c:pt>
                <c:pt idx="982">
                  <c:v>0.74922384913469364</c:v>
                </c:pt>
                <c:pt idx="983">
                  <c:v>0.74892050361974138</c:v>
                </c:pt>
                <c:pt idx="984">
                  <c:v>0.74861715810478802</c:v>
                </c:pt>
                <c:pt idx="985">
                  <c:v>0.74836896631982364</c:v>
                </c:pt>
                <c:pt idx="986">
                  <c:v>0.74806562080486905</c:v>
                </c:pt>
                <c:pt idx="987">
                  <c:v>0.74776227528991601</c:v>
                </c:pt>
                <c:pt idx="988">
                  <c:v>0.74744514134246398</c:v>
                </c:pt>
                <c:pt idx="989">
                  <c:v>0.74714179582750995</c:v>
                </c:pt>
                <c:pt idx="990">
                  <c:v>0.74682466188005803</c:v>
                </c:pt>
                <c:pt idx="991">
                  <c:v>0.74652131636510755</c:v>
                </c:pt>
                <c:pt idx="992">
                  <c:v>0.74627312458014261</c:v>
                </c:pt>
                <c:pt idx="993">
                  <c:v>0.74596977906519002</c:v>
                </c:pt>
                <c:pt idx="994">
                  <c:v>0.74566643355023565</c:v>
                </c:pt>
                <c:pt idx="995">
                  <c:v>0.74536308803528051</c:v>
                </c:pt>
                <c:pt idx="996">
                  <c:v>0.74511489625032101</c:v>
                </c:pt>
                <c:pt idx="997">
                  <c:v>0.74481155073536498</c:v>
                </c:pt>
                <c:pt idx="998">
                  <c:v>0.74450820522041095</c:v>
                </c:pt>
                <c:pt idx="999">
                  <c:v>0.74420485970545702</c:v>
                </c:pt>
                <c:pt idx="1000">
                  <c:v>0.74395666792049564</c:v>
                </c:pt>
                <c:pt idx="1001">
                  <c:v>0.74365332240554338</c:v>
                </c:pt>
                <c:pt idx="1002">
                  <c:v>0.74334997689059101</c:v>
                </c:pt>
                <c:pt idx="1003">
                  <c:v>0.74304663137563365</c:v>
                </c:pt>
                <c:pt idx="1004">
                  <c:v>0.74272949742818828</c:v>
                </c:pt>
                <c:pt idx="1005">
                  <c:v>0.74248130564321901</c:v>
                </c:pt>
                <c:pt idx="1006">
                  <c:v>0.74217796012826598</c:v>
                </c:pt>
                <c:pt idx="1007">
                  <c:v>0.74186082618081672</c:v>
                </c:pt>
                <c:pt idx="1008">
                  <c:v>0.74155748066586002</c:v>
                </c:pt>
                <c:pt idx="1009">
                  <c:v>0.74125413515090599</c:v>
                </c:pt>
                <c:pt idx="1010">
                  <c:v>0.74095078963595196</c:v>
                </c:pt>
                <c:pt idx="1011">
                  <c:v>0.74070259785099002</c:v>
                </c:pt>
                <c:pt idx="1012">
                  <c:v>0.7403992523360392</c:v>
                </c:pt>
                <c:pt idx="1013">
                  <c:v>0.74009590682108473</c:v>
                </c:pt>
                <c:pt idx="1014">
                  <c:v>0.73979256130612903</c:v>
                </c:pt>
                <c:pt idx="1015">
                  <c:v>0.73954436952116698</c:v>
                </c:pt>
                <c:pt idx="1016">
                  <c:v>0.73924102400621305</c:v>
                </c:pt>
                <c:pt idx="1017">
                  <c:v>0.73892389005876324</c:v>
                </c:pt>
                <c:pt idx="1018">
                  <c:v>0.73862054454381043</c:v>
                </c:pt>
                <c:pt idx="1019">
                  <c:v>0.73831719902885296</c:v>
                </c:pt>
                <c:pt idx="1020">
                  <c:v>0.73800006508140104</c:v>
                </c:pt>
                <c:pt idx="1021">
                  <c:v>0.73775187329644221</c:v>
                </c:pt>
                <c:pt idx="1022">
                  <c:v>0.73744852778148495</c:v>
                </c:pt>
                <c:pt idx="1023">
                  <c:v>0.73713139383403403</c:v>
                </c:pt>
                <c:pt idx="1024">
                  <c:v>0.73682804831908355</c:v>
                </c:pt>
                <c:pt idx="1025">
                  <c:v>0.73652470280412663</c:v>
                </c:pt>
                <c:pt idx="1026">
                  <c:v>0.73622135728917615</c:v>
                </c:pt>
                <c:pt idx="1027">
                  <c:v>0.73597316550420999</c:v>
                </c:pt>
                <c:pt idx="1028">
                  <c:v>0.73566981998925662</c:v>
                </c:pt>
                <c:pt idx="1029">
                  <c:v>0.73536647447430203</c:v>
                </c:pt>
                <c:pt idx="1030">
                  <c:v>0.735049340526852</c:v>
                </c:pt>
                <c:pt idx="1031">
                  <c:v>0.73474599501190008</c:v>
                </c:pt>
                <c:pt idx="1032">
                  <c:v>0.73449780322693503</c:v>
                </c:pt>
                <c:pt idx="1033">
                  <c:v>0.73418066927948489</c:v>
                </c:pt>
                <c:pt idx="1034">
                  <c:v>0.73387732376452963</c:v>
                </c:pt>
                <c:pt idx="1035">
                  <c:v>0.73357397824957726</c:v>
                </c:pt>
                <c:pt idx="1036">
                  <c:v>0.73325684430212301</c:v>
                </c:pt>
                <c:pt idx="1037">
                  <c:v>0.73295349878716898</c:v>
                </c:pt>
                <c:pt idx="1038">
                  <c:v>0.73265015327221605</c:v>
                </c:pt>
                <c:pt idx="1039">
                  <c:v>0.73240196148725356</c:v>
                </c:pt>
                <c:pt idx="1040">
                  <c:v>0.73209861597230064</c:v>
                </c:pt>
                <c:pt idx="1041">
                  <c:v>0.73179527045734838</c:v>
                </c:pt>
                <c:pt idx="1042">
                  <c:v>0.73149192494239201</c:v>
                </c:pt>
                <c:pt idx="1043">
                  <c:v>0.73117479099493998</c:v>
                </c:pt>
                <c:pt idx="1044">
                  <c:v>0.73092659920997805</c:v>
                </c:pt>
                <c:pt idx="1045">
                  <c:v>0.7306232536950279</c:v>
                </c:pt>
                <c:pt idx="1046">
                  <c:v>0.73030611974757198</c:v>
                </c:pt>
                <c:pt idx="1047">
                  <c:v>0.7300027742326185</c:v>
                </c:pt>
                <c:pt idx="1048">
                  <c:v>0.72969942871766502</c:v>
                </c:pt>
                <c:pt idx="1049">
                  <c:v>0.72938229477021121</c:v>
                </c:pt>
                <c:pt idx="1050">
                  <c:v>0.7291341029852505</c:v>
                </c:pt>
                <c:pt idx="1051">
                  <c:v>0.72883075747029902</c:v>
                </c:pt>
                <c:pt idx="1052">
                  <c:v>0.72851362352284499</c:v>
                </c:pt>
                <c:pt idx="1053">
                  <c:v>0.72821027800789095</c:v>
                </c:pt>
                <c:pt idx="1054">
                  <c:v>0.72790693249293803</c:v>
                </c:pt>
                <c:pt idx="1055">
                  <c:v>0.727603586977984</c:v>
                </c:pt>
                <c:pt idx="1056">
                  <c:v>0.72735539519302195</c:v>
                </c:pt>
                <c:pt idx="1057">
                  <c:v>0.72705204967806802</c:v>
                </c:pt>
                <c:pt idx="1058">
                  <c:v>0.72674870416311743</c:v>
                </c:pt>
                <c:pt idx="1059">
                  <c:v>0.72643157021566196</c:v>
                </c:pt>
                <c:pt idx="1060">
                  <c:v>0.72612822470070804</c:v>
                </c:pt>
                <c:pt idx="1061">
                  <c:v>0.72588003291574665</c:v>
                </c:pt>
                <c:pt idx="1062">
                  <c:v>0.72556289896829396</c:v>
                </c:pt>
                <c:pt idx="1063">
                  <c:v>0.72525955345334325</c:v>
                </c:pt>
                <c:pt idx="1064">
                  <c:v>0.72495620793838877</c:v>
                </c:pt>
                <c:pt idx="1065">
                  <c:v>0.72463907399093563</c:v>
                </c:pt>
                <c:pt idx="1066">
                  <c:v>0.72433572847598104</c:v>
                </c:pt>
                <c:pt idx="1067">
                  <c:v>0.72401859452853101</c:v>
                </c:pt>
                <c:pt idx="1068">
                  <c:v>0.72371524901357909</c:v>
                </c:pt>
                <c:pt idx="1069">
                  <c:v>0.72346705722861304</c:v>
                </c:pt>
                <c:pt idx="1070">
                  <c:v>0.72316371171365956</c:v>
                </c:pt>
                <c:pt idx="1071">
                  <c:v>0.72286036619870664</c:v>
                </c:pt>
                <c:pt idx="1072">
                  <c:v>0.72254323225125405</c:v>
                </c:pt>
                <c:pt idx="1073">
                  <c:v>0.72223988673630002</c:v>
                </c:pt>
                <c:pt idx="1074">
                  <c:v>0.72199169495133864</c:v>
                </c:pt>
                <c:pt idx="1075">
                  <c:v>0.72167456100388838</c:v>
                </c:pt>
                <c:pt idx="1076">
                  <c:v>0.72137121548893501</c:v>
                </c:pt>
                <c:pt idx="1077">
                  <c:v>0.72106786997397798</c:v>
                </c:pt>
                <c:pt idx="1078">
                  <c:v>0.72075073602652973</c:v>
                </c:pt>
                <c:pt idx="1079">
                  <c:v>0.72044739051157525</c:v>
                </c:pt>
                <c:pt idx="1080">
                  <c:v>0.72013025656412455</c:v>
                </c:pt>
                <c:pt idx="1081">
                  <c:v>0.71982691104916763</c:v>
                </c:pt>
                <c:pt idx="1082">
                  <c:v>0.71957871926420502</c:v>
                </c:pt>
                <c:pt idx="1083">
                  <c:v>0.71926158531675122</c:v>
                </c:pt>
                <c:pt idx="1084">
                  <c:v>0.71895823980180062</c:v>
                </c:pt>
                <c:pt idx="1085">
                  <c:v>0.71864110585434804</c:v>
                </c:pt>
                <c:pt idx="1086">
                  <c:v>0.718337760339394</c:v>
                </c:pt>
                <c:pt idx="1087">
                  <c:v>0.71803441482444064</c:v>
                </c:pt>
                <c:pt idx="1088">
                  <c:v>0.7177172808769875</c:v>
                </c:pt>
                <c:pt idx="1089">
                  <c:v>0.71746908909202556</c:v>
                </c:pt>
                <c:pt idx="1090">
                  <c:v>0.71716574357707263</c:v>
                </c:pt>
                <c:pt idx="1091">
                  <c:v>0.71684860962962338</c:v>
                </c:pt>
                <c:pt idx="1092">
                  <c:v>0.71654526411466701</c:v>
                </c:pt>
                <c:pt idx="1093">
                  <c:v>0.71622813016721498</c:v>
                </c:pt>
                <c:pt idx="1094">
                  <c:v>0.7159247846522605</c:v>
                </c:pt>
                <c:pt idx="1095">
                  <c:v>0.71562143913730925</c:v>
                </c:pt>
                <c:pt idx="1096">
                  <c:v>0.71530430518985599</c:v>
                </c:pt>
                <c:pt idx="1097">
                  <c:v>0.71505611340489661</c:v>
                </c:pt>
                <c:pt idx="1098">
                  <c:v>0.71473897945744203</c:v>
                </c:pt>
                <c:pt idx="1099">
                  <c:v>0.71443563394248977</c:v>
                </c:pt>
                <c:pt idx="1100">
                  <c:v>0.71413228842753396</c:v>
                </c:pt>
                <c:pt idx="1101">
                  <c:v>0.71381515448008426</c:v>
                </c:pt>
                <c:pt idx="1102">
                  <c:v>0.713511808965128</c:v>
                </c:pt>
                <c:pt idx="1103">
                  <c:v>0.71319467501767764</c:v>
                </c:pt>
                <c:pt idx="1104">
                  <c:v>0.71289132950272305</c:v>
                </c:pt>
                <c:pt idx="1105">
                  <c:v>0.712643137717761</c:v>
                </c:pt>
                <c:pt idx="1106">
                  <c:v>0.71232600377030897</c:v>
                </c:pt>
                <c:pt idx="1107">
                  <c:v>0.71202265825535505</c:v>
                </c:pt>
                <c:pt idx="1108">
                  <c:v>0.71171931274040301</c:v>
                </c:pt>
                <c:pt idx="1109">
                  <c:v>0.71140217879294609</c:v>
                </c:pt>
                <c:pt idx="1110">
                  <c:v>0.71109883327799861</c:v>
                </c:pt>
                <c:pt idx="1111">
                  <c:v>0.71085064149303501</c:v>
                </c:pt>
                <c:pt idx="1112">
                  <c:v>0.71053350754558264</c:v>
                </c:pt>
                <c:pt idx="1113">
                  <c:v>0.7102301620306275</c:v>
                </c:pt>
                <c:pt idx="1114">
                  <c:v>0.70991302808317824</c:v>
                </c:pt>
                <c:pt idx="1115">
                  <c:v>0.70960968256822521</c:v>
                </c:pt>
                <c:pt idx="1116">
                  <c:v>0.70929254862077162</c:v>
                </c:pt>
                <c:pt idx="1117">
                  <c:v>0.70898920310581925</c:v>
                </c:pt>
                <c:pt idx="1118">
                  <c:v>0.70868585759086655</c:v>
                </c:pt>
                <c:pt idx="1119">
                  <c:v>0.70836872364341164</c:v>
                </c:pt>
                <c:pt idx="1120">
                  <c:v>0.70812053185844903</c:v>
                </c:pt>
                <c:pt idx="1121">
                  <c:v>0.70781718634349677</c:v>
                </c:pt>
                <c:pt idx="1122">
                  <c:v>0.70750005239604463</c:v>
                </c:pt>
                <c:pt idx="1123">
                  <c:v>0.70719670688109004</c:v>
                </c:pt>
                <c:pt idx="1124">
                  <c:v>0.70689336136613601</c:v>
                </c:pt>
                <c:pt idx="1125">
                  <c:v>0.70657622741868464</c:v>
                </c:pt>
                <c:pt idx="1126">
                  <c:v>0.70625909347123195</c:v>
                </c:pt>
                <c:pt idx="1127">
                  <c:v>0.70594195952378502</c:v>
                </c:pt>
                <c:pt idx="1128">
                  <c:v>0.70563861400883054</c:v>
                </c:pt>
                <c:pt idx="1129">
                  <c:v>0.70532148006137563</c:v>
                </c:pt>
                <c:pt idx="1130">
                  <c:v>0.70507328827641302</c:v>
                </c:pt>
                <c:pt idx="1131">
                  <c:v>0.70476994276145899</c:v>
                </c:pt>
                <c:pt idx="1132">
                  <c:v>0.70445280881400696</c:v>
                </c:pt>
                <c:pt idx="1133">
                  <c:v>0.70414946329905626</c:v>
                </c:pt>
                <c:pt idx="1134">
                  <c:v>0.70384611778410189</c:v>
                </c:pt>
                <c:pt idx="1135">
                  <c:v>0.70352898383664597</c:v>
                </c:pt>
                <c:pt idx="1136">
                  <c:v>0.70328079205168503</c:v>
                </c:pt>
                <c:pt idx="1137">
                  <c:v>0.70297744653673377</c:v>
                </c:pt>
                <c:pt idx="1138">
                  <c:v>0.70266031258928285</c:v>
                </c:pt>
                <c:pt idx="1139">
                  <c:v>0.70234317864182805</c:v>
                </c:pt>
                <c:pt idx="1140">
                  <c:v>0.70202604469437901</c:v>
                </c:pt>
                <c:pt idx="1141">
                  <c:v>0.70172269917942365</c:v>
                </c:pt>
                <c:pt idx="1142">
                  <c:v>0.70140556523197051</c:v>
                </c:pt>
                <c:pt idx="1143">
                  <c:v>0.70108843128452125</c:v>
                </c:pt>
                <c:pt idx="1144">
                  <c:v>0.700785085769566</c:v>
                </c:pt>
                <c:pt idx="1145">
                  <c:v>0.70046795182211186</c:v>
                </c:pt>
                <c:pt idx="1146">
                  <c:v>0.70016460630716004</c:v>
                </c:pt>
                <c:pt idx="1147">
                  <c:v>0.69984747235971212</c:v>
                </c:pt>
                <c:pt idx="1148">
                  <c:v>0.69954412684475409</c:v>
                </c:pt>
                <c:pt idx="1149">
                  <c:v>0.69929593505979448</c:v>
                </c:pt>
                <c:pt idx="1150">
                  <c:v>0.69897880111234112</c:v>
                </c:pt>
                <c:pt idx="1151">
                  <c:v>0.69867545559739008</c:v>
                </c:pt>
                <c:pt idx="1152">
                  <c:v>0.6983583216499345</c:v>
                </c:pt>
                <c:pt idx="1153">
                  <c:v>0.69804118770248313</c:v>
                </c:pt>
                <c:pt idx="1154">
                  <c:v>0.69773784218753065</c:v>
                </c:pt>
                <c:pt idx="1155">
                  <c:v>0.69742070824007873</c:v>
                </c:pt>
                <c:pt idx="1156">
                  <c:v>0.69710357429262559</c:v>
                </c:pt>
                <c:pt idx="1157">
                  <c:v>0.69678644034517612</c:v>
                </c:pt>
                <c:pt idx="1158">
                  <c:v>0.69648309483021809</c:v>
                </c:pt>
                <c:pt idx="1159">
                  <c:v>0.69617974931526549</c:v>
                </c:pt>
                <c:pt idx="1160">
                  <c:v>0.69586261536781513</c:v>
                </c:pt>
                <c:pt idx="1161">
                  <c:v>0.69561442358285375</c:v>
                </c:pt>
                <c:pt idx="1162">
                  <c:v>0.6953110780678996</c:v>
                </c:pt>
                <c:pt idx="1163">
                  <c:v>0.69499394412044713</c:v>
                </c:pt>
                <c:pt idx="1164">
                  <c:v>0.69469059860549642</c:v>
                </c:pt>
                <c:pt idx="1165">
                  <c:v>0.69438725309053961</c:v>
                </c:pt>
                <c:pt idx="1166">
                  <c:v>0.69407011914309036</c:v>
                </c:pt>
                <c:pt idx="1167">
                  <c:v>0.69375298519563433</c:v>
                </c:pt>
                <c:pt idx="1168">
                  <c:v>0.69343585124818685</c:v>
                </c:pt>
                <c:pt idx="1169">
                  <c:v>0.69313250573322727</c:v>
                </c:pt>
                <c:pt idx="1170">
                  <c:v>0.69281537178577912</c:v>
                </c:pt>
                <c:pt idx="1171">
                  <c:v>0.69249823783832865</c:v>
                </c:pt>
                <c:pt idx="1172">
                  <c:v>0.69225004605336515</c:v>
                </c:pt>
                <c:pt idx="1173">
                  <c:v>0.69193291210591312</c:v>
                </c:pt>
                <c:pt idx="1174">
                  <c:v>0.69162956659095975</c:v>
                </c:pt>
                <c:pt idx="1175">
                  <c:v>0.6913262210760045</c:v>
                </c:pt>
                <c:pt idx="1176">
                  <c:v>0.69100908712855535</c:v>
                </c:pt>
                <c:pt idx="1177">
                  <c:v>0.69070574161360165</c:v>
                </c:pt>
                <c:pt idx="1178">
                  <c:v>0.69038860766614873</c:v>
                </c:pt>
                <c:pt idx="1179">
                  <c:v>0.69008526215119637</c:v>
                </c:pt>
                <c:pt idx="1180">
                  <c:v>0.68976812820374211</c:v>
                </c:pt>
                <c:pt idx="1181">
                  <c:v>0.68945099425629008</c:v>
                </c:pt>
                <c:pt idx="1182">
                  <c:v>0.68920280247132815</c:v>
                </c:pt>
                <c:pt idx="1183">
                  <c:v>0.68888566852388089</c:v>
                </c:pt>
                <c:pt idx="1184">
                  <c:v>0.68856853457642508</c:v>
                </c:pt>
                <c:pt idx="1185">
                  <c:v>0.68826518906147049</c:v>
                </c:pt>
                <c:pt idx="1186">
                  <c:v>0.68794805511402113</c:v>
                </c:pt>
                <c:pt idx="1187">
                  <c:v>0.6876309211665681</c:v>
                </c:pt>
                <c:pt idx="1188">
                  <c:v>0.68731378721911607</c:v>
                </c:pt>
                <c:pt idx="1189">
                  <c:v>0.68701044170416159</c:v>
                </c:pt>
                <c:pt idx="1190">
                  <c:v>0.68670709618920989</c:v>
                </c:pt>
                <c:pt idx="1191">
                  <c:v>0.68638996224175708</c:v>
                </c:pt>
                <c:pt idx="1192">
                  <c:v>0.6860866167268036</c:v>
                </c:pt>
                <c:pt idx="1193">
                  <c:v>0.68576948277935112</c:v>
                </c:pt>
                <c:pt idx="1194">
                  <c:v>0.6854523488318971</c:v>
                </c:pt>
                <c:pt idx="1195">
                  <c:v>0.68513521488444762</c:v>
                </c:pt>
                <c:pt idx="1196">
                  <c:v>0.68481808093699559</c:v>
                </c:pt>
                <c:pt idx="1197">
                  <c:v>0.68451473542204033</c:v>
                </c:pt>
                <c:pt idx="1198">
                  <c:v>0.68419760147459285</c:v>
                </c:pt>
                <c:pt idx="1199">
                  <c:v>0.6838804675271386</c:v>
                </c:pt>
                <c:pt idx="1200">
                  <c:v>0.68363227574217611</c:v>
                </c:pt>
                <c:pt idx="1201">
                  <c:v>0.68331514179472208</c:v>
                </c:pt>
                <c:pt idx="1202">
                  <c:v>0.6829980078472736</c:v>
                </c:pt>
                <c:pt idx="1203">
                  <c:v>0.68269466233232112</c:v>
                </c:pt>
                <c:pt idx="1204">
                  <c:v>0.68237752838486709</c:v>
                </c:pt>
                <c:pt idx="1205">
                  <c:v>0.68206039443741451</c:v>
                </c:pt>
                <c:pt idx="1206">
                  <c:v>0.68174326048996414</c:v>
                </c:pt>
                <c:pt idx="1207">
                  <c:v>0.68143991497501011</c:v>
                </c:pt>
                <c:pt idx="1208">
                  <c:v>0.68112278102755608</c:v>
                </c:pt>
                <c:pt idx="1209">
                  <c:v>0.6808056470801096</c:v>
                </c:pt>
                <c:pt idx="1210">
                  <c:v>0.68050230156515257</c:v>
                </c:pt>
                <c:pt idx="1211">
                  <c:v>0.68018516761770109</c:v>
                </c:pt>
                <c:pt idx="1212">
                  <c:v>0.67986803367025173</c:v>
                </c:pt>
                <c:pt idx="1213">
                  <c:v>0.67955089972279703</c:v>
                </c:pt>
                <c:pt idx="1214">
                  <c:v>0.67923376577534456</c:v>
                </c:pt>
                <c:pt idx="1215">
                  <c:v>0.67893042026039474</c:v>
                </c:pt>
                <c:pt idx="1216">
                  <c:v>0.67861328631294004</c:v>
                </c:pt>
                <c:pt idx="1217">
                  <c:v>0.67830994079798601</c:v>
                </c:pt>
                <c:pt idx="1218">
                  <c:v>0.67806174901302463</c:v>
                </c:pt>
                <c:pt idx="1219">
                  <c:v>0.67774461506557804</c:v>
                </c:pt>
                <c:pt idx="1220">
                  <c:v>0.67744126955062101</c:v>
                </c:pt>
                <c:pt idx="1221">
                  <c:v>0.67712413560317009</c:v>
                </c:pt>
                <c:pt idx="1222">
                  <c:v>0.67680700165571772</c:v>
                </c:pt>
                <c:pt idx="1223">
                  <c:v>0.67648986770826303</c:v>
                </c:pt>
                <c:pt idx="1224">
                  <c:v>0.67617273376081377</c:v>
                </c:pt>
                <c:pt idx="1225">
                  <c:v>0.67586938824585863</c:v>
                </c:pt>
                <c:pt idx="1226">
                  <c:v>0.67555225429840826</c:v>
                </c:pt>
                <c:pt idx="1227">
                  <c:v>0.67523512035095401</c:v>
                </c:pt>
                <c:pt idx="1228">
                  <c:v>0.67493177483600064</c:v>
                </c:pt>
                <c:pt idx="1229">
                  <c:v>0.67461464088855161</c:v>
                </c:pt>
                <c:pt idx="1230">
                  <c:v>0.67429750694109925</c:v>
                </c:pt>
                <c:pt idx="1231">
                  <c:v>0.67398037299364677</c:v>
                </c:pt>
                <c:pt idx="1232">
                  <c:v>0.67367702747869562</c:v>
                </c:pt>
                <c:pt idx="1233">
                  <c:v>0.67335989353124226</c:v>
                </c:pt>
                <c:pt idx="1234">
                  <c:v>0.67304275958379189</c:v>
                </c:pt>
                <c:pt idx="1235">
                  <c:v>0.67273941406883919</c:v>
                </c:pt>
                <c:pt idx="1236">
                  <c:v>0.67242228012138205</c:v>
                </c:pt>
                <c:pt idx="1237">
                  <c:v>0.67210514617393324</c:v>
                </c:pt>
                <c:pt idx="1238">
                  <c:v>0.67178801222648432</c:v>
                </c:pt>
                <c:pt idx="1239">
                  <c:v>0.67147087827902974</c:v>
                </c:pt>
                <c:pt idx="1240">
                  <c:v>0.67116753276407526</c:v>
                </c:pt>
                <c:pt idx="1241">
                  <c:v>0.67085039881662201</c:v>
                </c:pt>
                <c:pt idx="1242">
                  <c:v>0.67053326486916998</c:v>
                </c:pt>
                <c:pt idx="1243">
                  <c:v>0.67028507308421026</c:v>
                </c:pt>
                <c:pt idx="1244">
                  <c:v>0.66996793913675601</c:v>
                </c:pt>
                <c:pt idx="1245">
                  <c:v>0.66958186302681677</c:v>
                </c:pt>
                <c:pt idx="1246">
                  <c:v>0.66926472907936296</c:v>
                </c:pt>
                <c:pt idx="1247">
                  <c:v>0.66896138356441126</c:v>
                </c:pt>
                <c:pt idx="1248">
                  <c:v>0.66864424961695901</c:v>
                </c:pt>
                <c:pt idx="1249">
                  <c:v>0.66832711566950909</c:v>
                </c:pt>
                <c:pt idx="1250">
                  <c:v>0.66807892388454626</c:v>
                </c:pt>
                <c:pt idx="1251">
                  <c:v>0.66776178993709201</c:v>
                </c:pt>
                <c:pt idx="1252">
                  <c:v>0.66744465598964065</c:v>
                </c:pt>
                <c:pt idx="1253">
                  <c:v>0.66714131047469005</c:v>
                </c:pt>
                <c:pt idx="1254">
                  <c:v>0.66682417652723625</c:v>
                </c:pt>
                <c:pt idx="1255">
                  <c:v>0.66650704257978655</c:v>
                </c:pt>
                <c:pt idx="1256">
                  <c:v>0.66618990863233163</c:v>
                </c:pt>
                <c:pt idx="1257">
                  <c:v>0.66587277468488304</c:v>
                </c:pt>
                <c:pt idx="1258">
                  <c:v>0.66555564073742801</c:v>
                </c:pt>
                <c:pt idx="1259">
                  <c:v>0.66523850678997665</c:v>
                </c:pt>
                <c:pt idx="1260">
                  <c:v>0.66485243068003785</c:v>
                </c:pt>
                <c:pt idx="1261">
                  <c:v>0.66453529673258538</c:v>
                </c:pt>
                <c:pt idx="1262">
                  <c:v>0.66423195121762901</c:v>
                </c:pt>
                <c:pt idx="1263">
                  <c:v>0.6639148172701822</c:v>
                </c:pt>
                <c:pt idx="1264">
                  <c:v>0.66359768332272495</c:v>
                </c:pt>
                <c:pt idx="1265">
                  <c:v>0.66334949153776501</c:v>
                </c:pt>
                <c:pt idx="1266">
                  <c:v>0.66303235759031265</c:v>
                </c:pt>
                <c:pt idx="1267">
                  <c:v>0.66271522364286273</c:v>
                </c:pt>
                <c:pt idx="1268">
                  <c:v>0.66241187812790603</c:v>
                </c:pt>
                <c:pt idx="1269">
                  <c:v>0.66209474418045577</c:v>
                </c:pt>
                <c:pt idx="1270">
                  <c:v>0.66177761023300763</c:v>
                </c:pt>
                <c:pt idx="1271">
                  <c:v>0.66146047628555338</c:v>
                </c:pt>
                <c:pt idx="1272">
                  <c:v>0.66114334233810301</c:v>
                </c:pt>
                <c:pt idx="1273">
                  <c:v>0.66082620839064765</c:v>
                </c:pt>
                <c:pt idx="1274">
                  <c:v>0.66050907444319951</c:v>
                </c:pt>
                <c:pt idx="1275">
                  <c:v>0.66012299833325405</c:v>
                </c:pt>
                <c:pt idx="1276">
                  <c:v>0.65980586438580702</c:v>
                </c:pt>
                <c:pt idx="1277">
                  <c:v>0.65950251887084899</c:v>
                </c:pt>
                <c:pt idx="1278">
                  <c:v>0.65918538492339762</c:v>
                </c:pt>
                <c:pt idx="1279">
                  <c:v>0.65886825097594504</c:v>
                </c:pt>
                <c:pt idx="1280">
                  <c:v>0.65862005919098621</c:v>
                </c:pt>
                <c:pt idx="1281">
                  <c:v>0.65830292524353162</c:v>
                </c:pt>
                <c:pt idx="1282">
                  <c:v>0.65798579129608126</c:v>
                </c:pt>
                <c:pt idx="1283">
                  <c:v>0.657682445781126</c:v>
                </c:pt>
                <c:pt idx="1284">
                  <c:v>0.65736531183367464</c:v>
                </c:pt>
                <c:pt idx="1285">
                  <c:v>0.65697923572373573</c:v>
                </c:pt>
                <c:pt idx="1286">
                  <c:v>0.65666210177628059</c:v>
                </c:pt>
                <c:pt idx="1287">
                  <c:v>0.65634496782883101</c:v>
                </c:pt>
                <c:pt idx="1288">
                  <c:v>0.65602783388138108</c:v>
                </c:pt>
                <c:pt idx="1289">
                  <c:v>0.65571069993392594</c:v>
                </c:pt>
                <c:pt idx="1290">
                  <c:v>0.65539356598647402</c:v>
                </c:pt>
                <c:pt idx="1291">
                  <c:v>0.65507643203902555</c:v>
                </c:pt>
                <c:pt idx="1292">
                  <c:v>0.65477308652407107</c:v>
                </c:pt>
                <c:pt idx="1293">
                  <c:v>0.65445595257661926</c:v>
                </c:pt>
                <c:pt idx="1294">
                  <c:v>0.65413881862916889</c:v>
                </c:pt>
                <c:pt idx="1295">
                  <c:v>0.65389062684420574</c:v>
                </c:pt>
                <c:pt idx="1296">
                  <c:v>0.65357349289675104</c:v>
                </c:pt>
                <c:pt idx="1297">
                  <c:v>0.65318741678681225</c:v>
                </c:pt>
                <c:pt idx="1298">
                  <c:v>0.65287028283935977</c:v>
                </c:pt>
                <c:pt idx="1299">
                  <c:v>0.65255314889190386</c:v>
                </c:pt>
                <c:pt idx="1300">
                  <c:v>0.65223601494445504</c:v>
                </c:pt>
                <c:pt idx="1301">
                  <c:v>0.65191888099700301</c:v>
                </c:pt>
                <c:pt idx="1302">
                  <c:v>0.6516017470495542</c:v>
                </c:pt>
                <c:pt idx="1303">
                  <c:v>0.65128461310210273</c:v>
                </c:pt>
                <c:pt idx="1304">
                  <c:v>0.65096747915464803</c:v>
                </c:pt>
                <c:pt idx="1305">
                  <c:v>0.650650345207198</c:v>
                </c:pt>
                <c:pt idx="1306">
                  <c:v>0.65033321125974464</c:v>
                </c:pt>
                <c:pt idx="1307">
                  <c:v>0.65002986574479338</c:v>
                </c:pt>
                <c:pt idx="1308">
                  <c:v>0.64971273179733857</c:v>
                </c:pt>
                <c:pt idx="1309">
                  <c:v>0.6493955978498902</c:v>
                </c:pt>
                <c:pt idx="1310">
                  <c:v>0.64907846390243495</c:v>
                </c:pt>
                <c:pt idx="1311">
                  <c:v>0.64876132995498403</c:v>
                </c:pt>
                <c:pt idx="1312">
                  <c:v>0.64843040757503601</c:v>
                </c:pt>
                <c:pt idx="1313">
                  <c:v>0.64811327362758508</c:v>
                </c:pt>
                <c:pt idx="1314">
                  <c:v>0.64779613968013339</c:v>
                </c:pt>
                <c:pt idx="1315">
                  <c:v>0.64747900573267902</c:v>
                </c:pt>
                <c:pt idx="1316">
                  <c:v>0.64716187178522699</c:v>
                </c:pt>
                <c:pt idx="1317">
                  <c:v>0.6467757956752892</c:v>
                </c:pt>
                <c:pt idx="1318">
                  <c:v>0.64645866172783351</c:v>
                </c:pt>
                <c:pt idx="1319">
                  <c:v>0.64615531621288402</c:v>
                </c:pt>
                <c:pt idx="1320">
                  <c:v>0.64583818226542977</c:v>
                </c:pt>
                <c:pt idx="1321">
                  <c:v>0.64552104831797763</c:v>
                </c:pt>
                <c:pt idx="1322">
                  <c:v>0.64527285653301902</c:v>
                </c:pt>
                <c:pt idx="1323">
                  <c:v>0.64495572258556655</c:v>
                </c:pt>
                <c:pt idx="1324">
                  <c:v>0.64456964647562165</c:v>
                </c:pt>
                <c:pt idx="1325">
                  <c:v>0.64425251252817439</c:v>
                </c:pt>
                <c:pt idx="1326">
                  <c:v>0.64393537858072025</c:v>
                </c:pt>
                <c:pt idx="1327">
                  <c:v>0.643618244633268</c:v>
                </c:pt>
                <c:pt idx="1328">
                  <c:v>0.64330111068581808</c:v>
                </c:pt>
                <c:pt idx="1329">
                  <c:v>0.64298397673836305</c:v>
                </c:pt>
                <c:pt idx="1330">
                  <c:v>0.64266684279091102</c:v>
                </c:pt>
                <c:pt idx="1331">
                  <c:v>0.64234970884345965</c:v>
                </c:pt>
                <c:pt idx="1332">
                  <c:v>0.64201878646351274</c:v>
                </c:pt>
                <c:pt idx="1333">
                  <c:v>0.64170165251606215</c:v>
                </c:pt>
                <c:pt idx="1334">
                  <c:v>0.64139830700110601</c:v>
                </c:pt>
                <c:pt idx="1335">
                  <c:v>0.64108117305365264</c:v>
                </c:pt>
                <c:pt idx="1336">
                  <c:v>0.64076403910620161</c:v>
                </c:pt>
                <c:pt idx="1337">
                  <c:v>0.64044690515874902</c:v>
                </c:pt>
                <c:pt idx="1338">
                  <c:v>0.64012977121129877</c:v>
                </c:pt>
                <c:pt idx="1339">
                  <c:v>0.63974369510135665</c:v>
                </c:pt>
                <c:pt idx="1340">
                  <c:v>0.63942656115390351</c:v>
                </c:pt>
                <c:pt idx="1341">
                  <c:v>0.63910942720645525</c:v>
                </c:pt>
                <c:pt idx="1342">
                  <c:v>0.63879229325900455</c:v>
                </c:pt>
                <c:pt idx="1343">
                  <c:v>0.63847515931154963</c:v>
                </c:pt>
                <c:pt idx="1344">
                  <c:v>0.63814423693160238</c:v>
                </c:pt>
                <c:pt idx="1345">
                  <c:v>0.63782710298415002</c:v>
                </c:pt>
                <c:pt idx="1346">
                  <c:v>0.63752375746919721</c:v>
                </c:pt>
                <c:pt idx="1347">
                  <c:v>0.63720662352174195</c:v>
                </c:pt>
                <c:pt idx="1348">
                  <c:v>0.63688948957429226</c:v>
                </c:pt>
                <c:pt idx="1349">
                  <c:v>0.636572355626839</c:v>
                </c:pt>
                <c:pt idx="1350">
                  <c:v>0.63625522167939008</c:v>
                </c:pt>
                <c:pt idx="1351">
                  <c:v>0.63592429929943972</c:v>
                </c:pt>
                <c:pt idx="1352">
                  <c:v>0.63560716535198603</c:v>
                </c:pt>
                <c:pt idx="1353">
                  <c:v>0.63529003140453755</c:v>
                </c:pt>
                <c:pt idx="1354">
                  <c:v>0.63497289745708474</c:v>
                </c:pt>
                <c:pt idx="1355">
                  <c:v>0.63465576350963226</c:v>
                </c:pt>
                <c:pt idx="1356">
                  <c:v>0.63426968739969125</c:v>
                </c:pt>
                <c:pt idx="1357">
                  <c:v>0.633952553452237</c:v>
                </c:pt>
                <c:pt idx="1358">
                  <c:v>0.63363541950479085</c:v>
                </c:pt>
                <c:pt idx="1359">
                  <c:v>0.63331828555733349</c:v>
                </c:pt>
                <c:pt idx="1360">
                  <c:v>0.63300115160988601</c:v>
                </c:pt>
                <c:pt idx="1361">
                  <c:v>0.63268401766243321</c:v>
                </c:pt>
                <c:pt idx="1362">
                  <c:v>0.63236688371497896</c:v>
                </c:pt>
                <c:pt idx="1363">
                  <c:v>0.63203596133502904</c:v>
                </c:pt>
                <c:pt idx="1364">
                  <c:v>0.63171882738758189</c:v>
                </c:pt>
                <c:pt idx="1365">
                  <c:v>0.63140169344012909</c:v>
                </c:pt>
                <c:pt idx="1366">
                  <c:v>0.63108455949267395</c:v>
                </c:pt>
                <c:pt idx="1367">
                  <c:v>0.63076742554522203</c:v>
                </c:pt>
                <c:pt idx="1368">
                  <c:v>0.63038134943528101</c:v>
                </c:pt>
                <c:pt idx="1369">
                  <c:v>0.63006421548782965</c:v>
                </c:pt>
                <c:pt idx="1370">
                  <c:v>0.62974708154038073</c:v>
                </c:pt>
                <c:pt idx="1371">
                  <c:v>0.62942994759292603</c:v>
                </c:pt>
                <c:pt idx="1372">
                  <c:v>0.62911281364547755</c:v>
                </c:pt>
                <c:pt idx="1373">
                  <c:v>0.62879567969802708</c:v>
                </c:pt>
                <c:pt idx="1374">
                  <c:v>0.62847854575057105</c:v>
                </c:pt>
                <c:pt idx="1375">
                  <c:v>0.62814762337062313</c:v>
                </c:pt>
                <c:pt idx="1376">
                  <c:v>0.62783048942317143</c:v>
                </c:pt>
                <c:pt idx="1377">
                  <c:v>0.62751335547571796</c:v>
                </c:pt>
                <c:pt idx="1378">
                  <c:v>0.62719622152826604</c:v>
                </c:pt>
                <c:pt idx="1379">
                  <c:v>0.6268790875808179</c:v>
                </c:pt>
                <c:pt idx="1380">
                  <c:v>0.62649301147087655</c:v>
                </c:pt>
                <c:pt idx="1381">
                  <c:v>0.62617587752342563</c:v>
                </c:pt>
                <c:pt idx="1382">
                  <c:v>0.62585874357596905</c:v>
                </c:pt>
                <c:pt idx="1383">
                  <c:v>0.62554160962852201</c:v>
                </c:pt>
                <c:pt idx="1384">
                  <c:v>0.62522447568106665</c:v>
                </c:pt>
                <c:pt idx="1385">
                  <c:v>0.62490734173361351</c:v>
                </c:pt>
                <c:pt idx="1386">
                  <c:v>0.62459020778616203</c:v>
                </c:pt>
                <c:pt idx="1387">
                  <c:v>0.624259285406213</c:v>
                </c:pt>
                <c:pt idx="1388">
                  <c:v>0.62387320929627277</c:v>
                </c:pt>
                <c:pt idx="1389">
                  <c:v>0.62355607534882063</c:v>
                </c:pt>
                <c:pt idx="1390">
                  <c:v>0.62323894140136749</c:v>
                </c:pt>
                <c:pt idx="1391">
                  <c:v>0.6229218074539199</c:v>
                </c:pt>
                <c:pt idx="1392">
                  <c:v>0.62259088507396698</c:v>
                </c:pt>
                <c:pt idx="1393">
                  <c:v>0.62227375112651495</c:v>
                </c:pt>
                <c:pt idx="1394">
                  <c:v>0.62195661717906525</c:v>
                </c:pt>
                <c:pt idx="1395">
                  <c:v>0.621639483231613</c:v>
                </c:pt>
                <c:pt idx="1396">
                  <c:v>0.62132234928415997</c:v>
                </c:pt>
                <c:pt idx="1397">
                  <c:v>0.62100521533671038</c:v>
                </c:pt>
                <c:pt idx="1398">
                  <c:v>0.62068808138925602</c:v>
                </c:pt>
                <c:pt idx="1399">
                  <c:v>0.62028821684681901</c:v>
                </c:pt>
                <c:pt idx="1400">
                  <c:v>0.61997108289936564</c:v>
                </c:pt>
                <c:pt idx="1401">
                  <c:v>0.6196539489519135</c:v>
                </c:pt>
                <c:pt idx="1402">
                  <c:v>0.61933681500446203</c:v>
                </c:pt>
                <c:pt idx="1403">
                  <c:v>0.61901968105701</c:v>
                </c:pt>
                <c:pt idx="1404">
                  <c:v>0.61868875867706163</c:v>
                </c:pt>
                <c:pt idx="1405">
                  <c:v>0.61837162472960905</c:v>
                </c:pt>
                <c:pt idx="1406">
                  <c:v>0.61805449078215702</c:v>
                </c:pt>
                <c:pt idx="1407">
                  <c:v>0.61773735683470565</c:v>
                </c:pt>
                <c:pt idx="1408">
                  <c:v>0.61742022288725396</c:v>
                </c:pt>
                <c:pt idx="1409">
                  <c:v>0.6170341467773115</c:v>
                </c:pt>
                <c:pt idx="1410">
                  <c:v>0.61671701282986313</c:v>
                </c:pt>
                <c:pt idx="1411">
                  <c:v>0.61638609044991099</c:v>
                </c:pt>
                <c:pt idx="1412">
                  <c:v>0.61606895650245963</c:v>
                </c:pt>
                <c:pt idx="1413">
                  <c:v>0.61575182255501204</c:v>
                </c:pt>
                <c:pt idx="1414">
                  <c:v>0.61535195801256803</c:v>
                </c:pt>
                <c:pt idx="1415">
                  <c:v>0.615034824065119</c:v>
                </c:pt>
                <c:pt idx="1416">
                  <c:v>0.61471769011766497</c:v>
                </c:pt>
                <c:pt idx="1417">
                  <c:v>0.61440055617021305</c:v>
                </c:pt>
                <c:pt idx="1418">
                  <c:v>0.61408342222276202</c:v>
                </c:pt>
                <c:pt idx="1419">
                  <c:v>0.61376628827530999</c:v>
                </c:pt>
                <c:pt idx="1420">
                  <c:v>0.61344915432785863</c:v>
                </c:pt>
                <c:pt idx="1421">
                  <c:v>0.61311823194790849</c:v>
                </c:pt>
                <c:pt idx="1422">
                  <c:v>0.61280109800045901</c:v>
                </c:pt>
                <c:pt idx="1423">
                  <c:v>0.61248396405300498</c:v>
                </c:pt>
                <c:pt idx="1424">
                  <c:v>0.61216683010555295</c:v>
                </c:pt>
                <c:pt idx="1425">
                  <c:v>0.61178075399561205</c:v>
                </c:pt>
                <c:pt idx="1426">
                  <c:v>0.61144983161566402</c:v>
                </c:pt>
                <c:pt idx="1427">
                  <c:v>0.61113269766821265</c:v>
                </c:pt>
                <c:pt idx="1428">
                  <c:v>0.61080177528826163</c:v>
                </c:pt>
                <c:pt idx="1429">
                  <c:v>0.61048464134080904</c:v>
                </c:pt>
                <c:pt idx="1430">
                  <c:v>0.61009856523086803</c:v>
                </c:pt>
                <c:pt idx="1431">
                  <c:v>0.60978143128341955</c:v>
                </c:pt>
                <c:pt idx="1432">
                  <c:v>0.60946429733596497</c:v>
                </c:pt>
                <c:pt idx="1433">
                  <c:v>0.60914716338851538</c:v>
                </c:pt>
                <c:pt idx="1434">
                  <c:v>0.60883002944106102</c:v>
                </c:pt>
                <c:pt idx="1435">
                  <c:v>0.60851289549360899</c:v>
                </c:pt>
                <c:pt idx="1436">
                  <c:v>0.60819576154615795</c:v>
                </c:pt>
                <c:pt idx="1437">
                  <c:v>0.60786483916620804</c:v>
                </c:pt>
                <c:pt idx="1438">
                  <c:v>0.60747876305626658</c:v>
                </c:pt>
                <c:pt idx="1439">
                  <c:v>0.60716162910881677</c:v>
                </c:pt>
                <c:pt idx="1440">
                  <c:v>0.60683070672886563</c:v>
                </c:pt>
                <c:pt idx="1441">
                  <c:v>0.60651357278141349</c:v>
                </c:pt>
                <c:pt idx="1442">
                  <c:v>0.60618265040146402</c:v>
                </c:pt>
                <c:pt idx="1443">
                  <c:v>0.605796574291525</c:v>
                </c:pt>
                <c:pt idx="1444">
                  <c:v>0.60547944034407408</c:v>
                </c:pt>
                <c:pt idx="1445">
                  <c:v>0.6051623063966185</c:v>
                </c:pt>
                <c:pt idx="1446">
                  <c:v>0.60484517244917269</c:v>
                </c:pt>
                <c:pt idx="1447">
                  <c:v>0.604514250069218</c:v>
                </c:pt>
                <c:pt idx="1448">
                  <c:v>0.60419711612176663</c:v>
                </c:pt>
                <c:pt idx="1449">
                  <c:v>0.60386619374181649</c:v>
                </c:pt>
                <c:pt idx="1450">
                  <c:v>0.60354905979436502</c:v>
                </c:pt>
                <c:pt idx="1451">
                  <c:v>0.603162983684424</c:v>
                </c:pt>
                <c:pt idx="1452">
                  <c:v>0.60283206130447464</c:v>
                </c:pt>
                <c:pt idx="1453">
                  <c:v>0.6025149273570215</c:v>
                </c:pt>
                <c:pt idx="1454">
                  <c:v>0.60218400497707303</c:v>
                </c:pt>
                <c:pt idx="1455">
                  <c:v>0.601866871029621</c:v>
                </c:pt>
                <c:pt idx="1456">
                  <c:v>0.60148079491967998</c:v>
                </c:pt>
                <c:pt idx="1457">
                  <c:v>0.60116366097222551</c:v>
                </c:pt>
                <c:pt idx="1458">
                  <c:v>0.60084652702477825</c:v>
                </c:pt>
                <c:pt idx="1459">
                  <c:v>0.600529393077324</c:v>
                </c:pt>
                <c:pt idx="1460">
                  <c:v>0.60021225912987364</c:v>
                </c:pt>
                <c:pt idx="1461">
                  <c:v>0.59988133674992317</c:v>
                </c:pt>
                <c:pt idx="1462">
                  <c:v>0.59956420280247058</c:v>
                </c:pt>
                <c:pt idx="1463">
                  <c:v>0.59916433826003157</c:v>
                </c:pt>
                <c:pt idx="1464">
                  <c:v>0.59884720431258165</c:v>
                </c:pt>
                <c:pt idx="1465">
                  <c:v>0.59853007036512851</c:v>
                </c:pt>
                <c:pt idx="1466">
                  <c:v>0.59819914798517915</c:v>
                </c:pt>
                <c:pt idx="1467">
                  <c:v>0.59788201403772656</c:v>
                </c:pt>
                <c:pt idx="1468">
                  <c:v>0.59748214949528455</c:v>
                </c:pt>
                <c:pt idx="1469">
                  <c:v>0.59716501554783707</c:v>
                </c:pt>
                <c:pt idx="1470">
                  <c:v>0.5968478816003856</c:v>
                </c:pt>
                <c:pt idx="1471">
                  <c:v>0.59653074765293013</c:v>
                </c:pt>
                <c:pt idx="1472">
                  <c:v>0.59621361370548109</c:v>
                </c:pt>
                <c:pt idx="1473">
                  <c:v>0.59588269132553151</c:v>
                </c:pt>
                <c:pt idx="1474">
                  <c:v>0.59556555737808015</c:v>
                </c:pt>
                <c:pt idx="1475">
                  <c:v>0.59517948126813913</c:v>
                </c:pt>
                <c:pt idx="1476">
                  <c:v>0.59486234732068533</c:v>
                </c:pt>
                <c:pt idx="1477">
                  <c:v>0.59453142494073485</c:v>
                </c:pt>
                <c:pt idx="1478">
                  <c:v>0.5942005025607886</c:v>
                </c:pt>
                <c:pt idx="1479">
                  <c:v>0.59388336861333557</c:v>
                </c:pt>
                <c:pt idx="1480">
                  <c:v>0.59349729250339711</c:v>
                </c:pt>
                <c:pt idx="1481">
                  <c:v>0.59318015855594108</c:v>
                </c:pt>
                <c:pt idx="1482">
                  <c:v>0.59284923617599572</c:v>
                </c:pt>
                <c:pt idx="1483">
                  <c:v>0.59251831379604136</c:v>
                </c:pt>
                <c:pt idx="1484">
                  <c:v>0.59220117984859211</c:v>
                </c:pt>
                <c:pt idx="1485">
                  <c:v>0.59188404590113797</c:v>
                </c:pt>
                <c:pt idx="1486">
                  <c:v>0.59149796979119673</c:v>
                </c:pt>
                <c:pt idx="1487">
                  <c:v>0.59116704741124648</c:v>
                </c:pt>
                <c:pt idx="1488">
                  <c:v>0.59084991346380189</c:v>
                </c:pt>
                <c:pt idx="1489">
                  <c:v>0.59051899108384609</c:v>
                </c:pt>
                <c:pt idx="1490">
                  <c:v>0.59020185713639661</c:v>
                </c:pt>
                <c:pt idx="1491">
                  <c:v>0.58981578102645238</c:v>
                </c:pt>
                <c:pt idx="1492">
                  <c:v>0.58948485864650513</c:v>
                </c:pt>
                <c:pt idx="1493">
                  <c:v>0.5891677246990521</c:v>
                </c:pt>
                <c:pt idx="1494">
                  <c:v>0.58883680231910474</c:v>
                </c:pt>
                <c:pt idx="1495">
                  <c:v>0.58851966837164948</c:v>
                </c:pt>
                <c:pt idx="1496">
                  <c:v>0.58813359226171058</c:v>
                </c:pt>
                <c:pt idx="1497">
                  <c:v>0.58780266988175756</c:v>
                </c:pt>
                <c:pt idx="1498">
                  <c:v>0.58747174750181208</c:v>
                </c:pt>
                <c:pt idx="1499">
                  <c:v>0.5871546135543606</c:v>
                </c:pt>
                <c:pt idx="1500">
                  <c:v>0.58676853744441915</c:v>
                </c:pt>
                <c:pt idx="1501">
                  <c:v>0.58643761506446856</c:v>
                </c:pt>
                <c:pt idx="1502">
                  <c:v>0.58612048111701609</c:v>
                </c:pt>
                <c:pt idx="1503">
                  <c:v>0.58578955873706573</c:v>
                </c:pt>
                <c:pt idx="1504">
                  <c:v>0.58547242478961337</c:v>
                </c:pt>
                <c:pt idx="1505">
                  <c:v>0.58508634867967457</c:v>
                </c:pt>
                <c:pt idx="1506">
                  <c:v>0.58475542629972665</c:v>
                </c:pt>
                <c:pt idx="1507">
                  <c:v>0.58443829235227407</c:v>
                </c:pt>
                <c:pt idx="1508">
                  <c:v>0.5841073699723196</c:v>
                </c:pt>
                <c:pt idx="1509">
                  <c:v>0.58372129386238314</c:v>
                </c:pt>
                <c:pt idx="1510">
                  <c:v>0.58339037148243256</c:v>
                </c:pt>
                <c:pt idx="1511">
                  <c:v>0.58307323753498175</c:v>
                </c:pt>
                <c:pt idx="1512">
                  <c:v>0.5827423151550315</c:v>
                </c:pt>
                <c:pt idx="1513">
                  <c:v>0.58242518120757958</c:v>
                </c:pt>
                <c:pt idx="1514">
                  <c:v>0.5820391050976359</c:v>
                </c:pt>
                <c:pt idx="1515">
                  <c:v>0.58170818271768709</c:v>
                </c:pt>
                <c:pt idx="1516">
                  <c:v>0.58139104877023473</c:v>
                </c:pt>
                <c:pt idx="1517">
                  <c:v>0.58106012639028759</c:v>
                </c:pt>
                <c:pt idx="1518">
                  <c:v>0.58074299244283611</c:v>
                </c:pt>
                <c:pt idx="1519">
                  <c:v>0.5803569163328951</c:v>
                </c:pt>
                <c:pt idx="1520">
                  <c:v>0.58002599395294285</c:v>
                </c:pt>
                <c:pt idx="1521">
                  <c:v>0.57970886000549526</c:v>
                </c:pt>
                <c:pt idx="1522">
                  <c:v>0.57937793762554601</c:v>
                </c:pt>
                <c:pt idx="1523">
                  <c:v>0.578991861515604</c:v>
                </c:pt>
                <c:pt idx="1524">
                  <c:v>0.57866093913565297</c:v>
                </c:pt>
                <c:pt idx="1525">
                  <c:v>0.57834380518820105</c:v>
                </c:pt>
                <c:pt idx="1526">
                  <c:v>0.57801288280825158</c:v>
                </c:pt>
                <c:pt idx="1527">
                  <c:v>0.57769574886080177</c:v>
                </c:pt>
                <c:pt idx="1528">
                  <c:v>0.57730967275085865</c:v>
                </c:pt>
                <c:pt idx="1529">
                  <c:v>0.57697875037090895</c:v>
                </c:pt>
                <c:pt idx="1530">
                  <c:v>0.57666161642346114</c:v>
                </c:pt>
                <c:pt idx="1531">
                  <c:v>0.57633069404351001</c:v>
                </c:pt>
                <c:pt idx="1532">
                  <c:v>0.57601356009605398</c:v>
                </c:pt>
                <c:pt idx="1533">
                  <c:v>0.57562748398611463</c:v>
                </c:pt>
                <c:pt idx="1534">
                  <c:v>0.57529656160616449</c:v>
                </c:pt>
                <c:pt idx="1535">
                  <c:v>0.57496563922621502</c:v>
                </c:pt>
                <c:pt idx="1536">
                  <c:v>0.57457956311627401</c:v>
                </c:pt>
                <c:pt idx="1537">
                  <c:v>0.57424864073632398</c:v>
                </c:pt>
                <c:pt idx="1538">
                  <c:v>0.57391771835637495</c:v>
                </c:pt>
                <c:pt idx="1539">
                  <c:v>0.57360058440892303</c:v>
                </c:pt>
                <c:pt idx="1540">
                  <c:v>0.57321450829898202</c:v>
                </c:pt>
                <c:pt idx="1541">
                  <c:v>0.57289737435153065</c:v>
                </c:pt>
                <c:pt idx="1542">
                  <c:v>0.57256645197157996</c:v>
                </c:pt>
                <c:pt idx="1543">
                  <c:v>0.57223552959163049</c:v>
                </c:pt>
                <c:pt idx="1544">
                  <c:v>0.57191839564418101</c:v>
                </c:pt>
                <c:pt idx="1545">
                  <c:v>0.57153231953423622</c:v>
                </c:pt>
                <c:pt idx="1546">
                  <c:v>0.57120139715428864</c:v>
                </c:pt>
                <c:pt idx="1547">
                  <c:v>0.57087047477433905</c:v>
                </c:pt>
                <c:pt idx="1548">
                  <c:v>0.57048439866439704</c:v>
                </c:pt>
                <c:pt idx="1549">
                  <c:v>0.57015347628445001</c:v>
                </c:pt>
                <c:pt idx="1550">
                  <c:v>0.56982255390449865</c:v>
                </c:pt>
                <c:pt idx="1551">
                  <c:v>0.56942268936205698</c:v>
                </c:pt>
                <c:pt idx="1552">
                  <c:v>0.56910555541460695</c:v>
                </c:pt>
                <c:pt idx="1553">
                  <c:v>0.56878842146715503</c:v>
                </c:pt>
                <c:pt idx="1554">
                  <c:v>0.56845749908720422</c:v>
                </c:pt>
                <c:pt idx="1555">
                  <c:v>0.56814036513975397</c:v>
                </c:pt>
                <c:pt idx="1556">
                  <c:v>0.56774050059731562</c:v>
                </c:pt>
                <c:pt idx="1557">
                  <c:v>0.56742336664986304</c:v>
                </c:pt>
                <c:pt idx="1558">
                  <c:v>0.56709244426991401</c:v>
                </c:pt>
                <c:pt idx="1559">
                  <c:v>0.566692579727474</c:v>
                </c:pt>
                <c:pt idx="1560">
                  <c:v>0.56636165734752564</c:v>
                </c:pt>
                <c:pt idx="1561">
                  <c:v>0.56603073496757561</c:v>
                </c:pt>
                <c:pt idx="1562">
                  <c:v>0.56564465885763404</c:v>
                </c:pt>
                <c:pt idx="1563">
                  <c:v>0.56531373647768401</c:v>
                </c:pt>
                <c:pt idx="1564">
                  <c:v>0.56498281409773499</c:v>
                </c:pt>
                <c:pt idx="1565">
                  <c:v>0.56459673798779297</c:v>
                </c:pt>
                <c:pt idx="1566">
                  <c:v>0.56427960404034205</c:v>
                </c:pt>
                <c:pt idx="1567">
                  <c:v>0.56394868166039425</c:v>
                </c:pt>
                <c:pt idx="1568">
                  <c:v>0.563617759280442</c:v>
                </c:pt>
                <c:pt idx="1569">
                  <c:v>0.56330062533299097</c:v>
                </c:pt>
                <c:pt idx="1570">
                  <c:v>0.56291454922304851</c:v>
                </c:pt>
                <c:pt idx="1571">
                  <c:v>0.56258362684310004</c:v>
                </c:pt>
                <c:pt idx="1572">
                  <c:v>0.56225270446315001</c:v>
                </c:pt>
                <c:pt idx="1573">
                  <c:v>0.561866628353209</c:v>
                </c:pt>
                <c:pt idx="1574">
                  <c:v>0.56153570597325697</c:v>
                </c:pt>
                <c:pt idx="1575">
                  <c:v>0.56120478359331005</c:v>
                </c:pt>
                <c:pt idx="1576">
                  <c:v>0.56080491905087326</c:v>
                </c:pt>
                <c:pt idx="1577">
                  <c:v>0.56048778510341857</c:v>
                </c:pt>
                <c:pt idx="1578">
                  <c:v>0.56017065115596698</c:v>
                </c:pt>
                <c:pt idx="1579">
                  <c:v>0.55983972877601651</c:v>
                </c:pt>
                <c:pt idx="1580">
                  <c:v>0.55952259482856559</c:v>
                </c:pt>
                <c:pt idx="1581">
                  <c:v>0.55912273028612702</c:v>
                </c:pt>
                <c:pt idx="1582">
                  <c:v>0.55880559633867855</c:v>
                </c:pt>
                <c:pt idx="1583">
                  <c:v>0.55847467395872563</c:v>
                </c:pt>
                <c:pt idx="1584">
                  <c:v>0.55807480941628662</c:v>
                </c:pt>
                <c:pt idx="1585">
                  <c:v>0.55774388703633604</c:v>
                </c:pt>
                <c:pt idx="1586">
                  <c:v>0.55741296465638657</c:v>
                </c:pt>
                <c:pt idx="1587">
                  <c:v>0.557026888546445</c:v>
                </c:pt>
                <c:pt idx="1588">
                  <c:v>0.55669596616649908</c:v>
                </c:pt>
                <c:pt idx="1589">
                  <c:v>0.5563650437865455</c:v>
                </c:pt>
                <c:pt idx="1590">
                  <c:v>0.55597896767660504</c:v>
                </c:pt>
                <c:pt idx="1591">
                  <c:v>0.55566183372915501</c:v>
                </c:pt>
                <c:pt idx="1592">
                  <c:v>0.55533091134920398</c:v>
                </c:pt>
                <c:pt idx="1593">
                  <c:v>0.55499998896925351</c:v>
                </c:pt>
                <c:pt idx="1594">
                  <c:v>0.55461391285931305</c:v>
                </c:pt>
                <c:pt idx="1595">
                  <c:v>0.55428299047936258</c:v>
                </c:pt>
                <c:pt idx="1596">
                  <c:v>0.553952068099414</c:v>
                </c:pt>
                <c:pt idx="1597">
                  <c:v>0.55355220355697399</c:v>
                </c:pt>
                <c:pt idx="1598">
                  <c:v>0.55323506960952362</c:v>
                </c:pt>
                <c:pt idx="1599">
                  <c:v>0.55290414722957526</c:v>
                </c:pt>
                <c:pt idx="1600">
                  <c:v>0.55250428268713403</c:v>
                </c:pt>
                <c:pt idx="1601">
                  <c:v>0.552173360307184</c:v>
                </c:pt>
                <c:pt idx="1602">
                  <c:v>0.55184243792723497</c:v>
                </c:pt>
                <c:pt idx="1603">
                  <c:v>0.55145636181728896</c:v>
                </c:pt>
                <c:pt idx="1604">
                  <c:v>0.55112543943734404</c:v>
                </c:pt>
                <c:pt idx="1605">
                  <c:v>0.55079451705739602</c:v>
                </c:pt>
                <c:pt idx="1606">
                  <c:v>0.55040844094745256</c:v>
                </c:pt>
                <c:pt idx="1607">
                  <c:v>0.55007751856750364</c:v>
                </c:pt>
                <c:pt idx="1608">
                  <c:v>0.54974659618755395</c:v>
                </c:pt>
                <c:pt idx="1609">
                  <c:v>0.54936052007760927</c:v>
                </c:pt>
                <c:pt idx="1610">
                  <c:v>0.54902959769766302</c:v>
                </c:pt>
                <c:pt idx="1611">
                  <c:v>0.54869867531771477</c:v>
                </c:pt>
                <c:pt idx="1612">
                  <c:v>0.54829881077527465</c:v>
                </c:pt>
                <c:pt idx="1613">
                  <c:v>0.54796788839532351</c:v>
                </c:pt>
                <c:pt idx="1614">
                  <c:v>0.54765075444787525</c:v>
                </c:pt>
                <c:pt idx="1615">
                  <c:v>0.54725088990543258</c:v>
                </c:pt>
                <c:pt idx="1616">
                  <c:v>0.54691996752548577</c:v>
                </c:pt>
                <c:pt idx="1617">
                  <c:v>0.54658904514553397</c:v>
                </c:pt>
                <c:pt idx="1618">
                  <c:v>0.54620296903559296</c:v>
                </c:pt>
                <c:pt idx="1619">
                  <c:v>0.54587204665564304</c:v>
                </c:pt>
                <c:pt idx="1620">
                  <c:v>0.54554112427569401</c:v>
                </c:pt>
                <c:pt idx="1621">
                  <c:v>0.545155048165752</c:v>
                </c:pt>
                <c:pt idx="1622">
                  <c:v>0.54482412578580297</c:v>
                </c:pt>
                <c:pt idx="1623">
                  <c:v>0.54449320340585305</c:v>
                </c:pt>
                <c:pt idx="1624">
                  <c:v>0.54409333886341404</c:v>
                </c:pt>
                <c:pt idx="1625">
                  <c:v>0.54377620491596157</c:v>
                </c:pt>
                <c:pt idx="1626">
                  <c:v>0.54344528253601365</c:v>
                </c:pt>
                <c:pt idx="1627">
                  <c:v>0.54304541799357919</c:v>
                </c:pt>
                <c:pt idx="1628">
                  <c:v>0.54271449561362395</c:v>
                </c:pt>
                <c:pt idx="1629">
                  <c:v>0.54239736166617203</c:v>
                </c:pt>
                <c:pt idx="1630">
                  <c:v>0.54199749712373502</c:v>
                </c:pt>
                <c:pt idx="1631">
                  <c:v>0.54166657474378299</c:v>
                </c:pt>
                <c:pt idx="1632">
                  <c:v>0.54133565236383674</c:v>
                </c:pt>
                <c:pt idx="1633">
                  <c:v>0.5409495762538965</c:v>
                </c:pt>
                <c:pt idx="1634">
                  <c:v>0.54061865387394303</c:v>
                </c:pt>
                <c:pt idx="1635">
                  <c:v>0.54028773149399301</c:v>
                </c:pt>
                <c:pt idx="1636">
                  <c:v>0.53990165538405377</c:v>
                </c:pt>
                <c:pt idx="1637">
                  <c:v>0.53957073300410263</c:v>
                </c:pt>
                <c:pt idx="1638">
                  <c:v>0.53923981062415538</c:v>
                </c:pt>
                <c:pt idx="1639">
                  <c:v>0.53883994608171404</c:v>
                </c:pt>
                <c:pt idx="1640">
                  <c:v>0.53850902370176357</c:v>
                </c:pt>
                <c:pt idx="1641">
                  <c:v>0.538109159159325</c:v>
                </c:pt>
                <c:pt idx="1642">
                  <c:v>0.53777823677937808</c:v>
                </c:pt>
                <c:pt idx="1643">
                  <c:v>0.53744731439942595</c:v>
                </c:pt>
                <c:pt idx="1644">
                  <c:v>0.53706123828948626</c:v>
                </c:pt>
                <c:pt idx="1645">
                  <c:v>0.53673031590953502</c:v>
                </c:pt>
                <c:pt idx="1646">
                  <c:v>0.53639939352958843</c:v>
                </c:pt>
                <c:pt idx="1647">
                  <c:v>0.53601331741964398</c:v>
                </c:pt>
                <c:pt idx="1648">
                  <c:v>0.5356823950396935</c:v>
                </c:pt>
                <c:pt idx="1649">
                  <c:v>0.53535147265974725</c:v>
                </c:pt>
                <c:pt idx="1650">
                  <c:v>0.53495160811730502</c:v>
                </c:pt>
                <c:pt idx="1651">
                  <c:v>0.53462068573735422</c:v>
                </c:pt>
                <c:pt idx="1652">
                  <c:v>0.53422082119491698</c:v>
                </c:pt>
                <c:pt idx="1653">
                  <c:v>0.53388989881496696</c:v>
                </c:pt>
                <c:pt idx="1654">
                  <c:v>0.53349003427252795</c:v>
                </c:pt>
                <c:pt idx="1655">
                  <c:v>0.53315911189257803</c:v>
                </c:pt>
                <c:pt idx="1656">
                  <c:v>0.53282818951262856</c:v>
                </c:pt>
                <c:pt idx="1657">
                  <c:v>0.53242832497018899</c:v>
                </c:pt>
                <c:pt idx="1658">
                  <c:v>0.53211119102273563</c:v>
                </c:pt>
                <c:pt idx="1659">
                  <c:v>0.53178026864278805</c:v>
                </c:pt>
                <c:pt idx="1660">
                  <c:v>0.53138040410034859</c:v>
                </c:pt>
                <c:pt idx="1661">
                  <c:v>0.53104948172039901</c:v>
                </c:pt>
                <c:pt idx="1662">
                  <c:v>0.53071855934044998</c:v>
                </c:pt>
                <c:pt idx="1663">
                  <c:v>0.53033248323050797</c:v>
                </c:pt>
                <c:pt idx="1664">
                  <c:v>0.5300015608505585</c:v>
                </c:pt>
                <c:pt idx="1665">
                  <c:v>0.52960169630812415</c:v>
                </c:pt>
                <c:pt idx="1666">
                  <c:v>0.52927077392817201</c:v>
                </c:pt>
                <c:pt idx="1667">
                  <c:v>0.52885712095323256</c:v>
                </c:pt>
                <c:pt idx="1668">
                  <c:v>0.52852619857328298</c:v>
                </c:pt>
                <c:pt idx="1669">
                  <c:v>0.52820906462583195</c:v>
                </c:pt>
                <c:pt idx="1670">
                  <c:v>0.52780920008339438</c:v>
                </c:pt>
                <c:pt idx="1671">
                  <c:v>0.52747827770344302</c:v>
                </c:pt>
                <c:pt idx="1672">
                  <c:v>0.52714735532349477</c:v>
                </c:pt>
                <c:pt idx="1673">
                  <c:v>0.52676127921355265</c:v>
                </c:pt>
                <c:pt idx="1674">
                  <c:v>0.52643035683360151</c:v>
                </c:pt>
                <c:pt idx="1675">
                  <c:v>0.52609943445365526</c:v>
                </c:pt>
                <c:pt idx="1676">
                  <c:v>0.52569956991121358</c:v>
                </c:pt>
                <c:pt idx="1677">
                  <c:v>0.52536864753126356</c:v>
                </c:pt>
                <c:pt idx="1678">
                  <c:v>0.52495499455632699</c:v>
                </c:pt>
                <c:pt idx="1679">
                  <c:v>0.52462407217637974</c:v>
                </c:pt>
                <c:pt idx="1680">
                  <c:v>0.52423799606643551</c:v>
                </c:pt>
                <c:pt idx="1681">
                  <c:v>0.52390707368648826</c:v>
                </c:pt>
                <c:pt idx="1682">
                  <c:v>0.52357615130653656</c:v>
                </c:pt>
                <c:pt idx="1683">
                  <c:v>0.52319007519659677</c:v>
                </c:pt>
                <c:pt idx="1684">
                  <c:v>0.52285915281664597</c:v>
                </c:pt>
                <c:pt idx="1685">
                  <c:v>0.52252823043669605</c:v>
                </c:pt>
                <c:pt idx="1686">
                  <c:v>0.52212836589425426</c:v>
                </c:pt>
                <c:pt idx="1687">
                  <c:v>0.52179744351431001</c:v>
                </c:pt>
                <c:pt idx="1688">
                  <c:v>0.52139757897186756</c:v>
                </c:pt>
                <c:pt idx="1689">
                  <c:v>0.52105286815942098</c:v>
                </c:pt>
                <c:pt idx="1690">
                  <c:v>0.52066679204948063</c:v>
                </c:pt>
                <c:pt idx="1691">
                  <c:v>0.52032208123702928</c:v>
                </c:pt>
                <c:pt idx="1692">
                  <c:v>0.51992221669459704</c:v>
                </c:pt>
                <c:pt idx="1693">
                  <c:v>0.51960508274714101</c:v>
                </c:pt>
                <c:pt idx="1694">
                  <c:v>0.51927416036719098</c:v>
                </c:pt>
                <c:pt idx="1695">
                  <c:v>0.51887429582475197</c:v>
                </c:pt>
                <c:pt idx="1696">
                  <c:v>0.51854337344480295</c:v>
                </c:pt>
                <c:pt idx="1697">
                  <c:v>0.51814350890236127</c:v>
                </c:pt>
                <c:pt idx="1698">
                  <c:v>0.51781258652241358</c:v>
                </c:pt>
                <c:pt idx="1699">
                  <c:v>0.51748166414246222</c:v>
                </c:pt>
                <c:pt idx="1700">
                  <c:v>0.51708179960002498</c:v>
                </c:pt>
                <c:pt idx="1701">
                  <c:v>0.51675087722007873</c:v>
                </c:pt>
                <c:pt idx="1702">
                  <c:v>0.5163372242451385</c:v>
                </c:pt>
                <c:pt idx="1703">
                  <c:v>0.51600630186518859</c:v>
                </c:pt>
                <c:pt idx="1704">
                  <c:v>0.51560643732275002</c:v>
                </c:pt>
                <c:pt idx="1705">
                  <c:v>0.51527551494279999</c:v>
                </c:pt>
                <c:pt idx="1706">
                  <c:v>0.51488943883285898</c:v>
                </c:pt>
                <c:pt idx="1707">
                  <c:v>0.51455851645290851</c:v>
                </c:pt>
                <c:pt idx="1708">
                  <c:v>0.51422759407295737</c:v>
                </c:pt>
                <c:pt idx="1709">
                  <c:v>0.51382772953052003</c:v>
                </c:pt>
                <c:pt idx="1710">
                  <c:v>0.51349680715057278</c:v>
                </c:pt>
                <c:pt idx="1711">
                  <c:v>0.51309694260813365</c:v>
                </c:pt>
                <c:pt idx="1712">
                  <c:v>0.51276602022818263</c:v>
                </c:pt>
                <c:pt idx="1713">
                  <c:v>0.51236615568574051</c:v>
                </c:pt>
                <c:pt idx="1714">
                  <c:v>0.51203523330579526</c:v>
                </c:pt>
                <c:pt idx="1715">
                  <c:v>0.51162158033085603</c:v>
                </c:pt>
                <c:pt idx="1716">
                  <c:v>0.511290657950907</c:v>
                </c:pt>
                <c:pt idx="1717">
                  <c:v>0.51089079340846877</c:v>
                </c:pt>
                <c:pt idx="1718">
                  <c:v>0.51055987102851863</c:v>
                </c:pt>
                <c:pt idx="1719">
                  <c:v>0.51022894864856805</c:v>
                </c:pt>
                <c:pt idx="1720">
                  <c:v>0.50984287253862925</c:v>
                </c:pt>
                <c:pt idx="1721">
                  <c:v>0.50949816172617857</c:v>
                </c:pt>
                <c:pt idx="1722">
                  <c:v>0.50909829718374189</c:v>
                </c:pt>
                <c:pt idx="1723">
                  <c:v>0.50876737480379097</c:v>
                </c:pt>
                <c:pt idx="1724">
                  <c:v>0.50836751026134863</c:v>
                </c:pt>
                <c:pt idx="1725">
                  <c:v>0.50803658788139927</c:v>
                </c:pt>
                <c:pt idx="1726">
                  <c:v>0.50763672333896259</c:v>
                </c:pt>
                <c:pt idx="1727">
                  <c:v>0.50730580095901301</c:v>
                </c:pt>
                <c:pt idx="1728">
                  <c:v>0.506892147984076</c:v>
                </c:pt>
                <c:pt idx="1729">
                  <c:v>0.50656122560412598</c:v>
                </c:pt>
                <c:pt idx="1730">
                  <c:v>0.50624409165667505</c:v>
                </c:pt>
                <c:pt idx="1731">
                  <c:v>0.50584422711423604</c:v>
                </c:pt>
                <c:pt idx="1732">
                  <c:v>0.50549951630179002</c:v>
                </c:pt>
                <c:pt idx="1733">
                  <c:v>0.50511344019184656</c:v>
                </c:pt>
                <c:pt idx="1734">
                  <c:v>0.50476872937939898</c:v>
                </c:pt>
                <c:pt idx="1735">
                  <c:v>0.50436886483695598</c:v>
                </c:pt>
                <c:pt idx="1736">
                  <c:v>0.5040379424570095</c:v>
                </c:pt>
                <c:pt idx="1737">
                  <c:v>0.50363807791457338</c:v>
                </c:pt>
                <c:pt idx="1738">
                  <c:v>0.50330715553462158</c:v>
                </c:pt>
                <c:pt idx="1739">
                  <c:v>0.50290729099218301</c:v>
                </c:pt>
                <c:pt idx="1740">
                  <c:v>0.5025763686122291</c:v>
                </c:pt>
                <c:pt idx="1741">
                  <c:v>0.50216271563729398</c:v>
                </c:pt>
                <c:pt idx="1742">
                  <c:v>0.5018317932573455</c:v>
                </c:pt>
                <c:pt idx="1743">
                  <c:v>0.50143192871490427</c:v>
                </c:pt>
                <c:pt idx="1744">
                  <c:v>0.50110100633495702</c:v>
                </c:pt>
                <c:pt idx="1745">
                  <c:v>0.50070114179251757</c:v>
                </c:pt>
                <c:pt idx="1746">
                  <c:v>0.50037021941256898</c:v>
                </c:pt>
                <c:pt idx="1747">
                  <c:v>0.49995656643763337</c:v>
                </c:pt>
                <c:pt idx="1748">
                  <c:v>0.499625644057683</c:v>
                </c:pt>
                <c:pt idx="1749">
                  <c:v>0.49922577951524466</c:v>
                </c:pt>
                <c:pt idx="1750">
                  <c:v>0.49889485713529413</c:v>
                </c:pt>
                <c:pt idx="1751">
                  <c:v>0.49856393475534438</c:v>
                </c:pt>
                <c:pt idx="1752">
                  <c:v>0.49816407021290554</c:v>
                </c:pt>
                <c:pt idx="1753">
                  <c:v>0.49783314783295607</c:v>
                </c:pt>
                <c:pt idx="1754">
                  <c:v>0.49741949485801901</c:v>
                </c:pt>
                <c:pt idx="1755">
                  <c:v>0.49701963031557989</c:v>
                </c:pt>
                <c:pt idx="1756">
                  <c:v>0.49668870793563108</c:v>
                </c:pt>
                <c:pt idx="1757">
                  <c:v>0.49635778555568077</c:v>
                </c:pt>
                <c:pt idx="1758">
                  <c:v>0.49595792101324154</c:v>
                </c:pt>
                <c:pt idx="1759">
                  <c:v>0.49562699863329213</c:v>
                </c:pt>
                <c:pt idx="1760">
                  <c:v>0.49521334565835401</c:v>
                </c:pt>
                <c:pt idx="1761">
                  <c:v>0.49488242327840654</c:v>
                </c:pt>
                <c:pt idx="1762">
                  <c:v>0.49448255873596642</c:v>
                </c:pt>
                <c:pt idx="1763">
                  <c:v>0.494151636356015</c:v>
                </c:pt>
                <c:pt idx="1764">
                  <c:v>0.49375177181357632</c:v>
                </c:pt>
                <c:pt idx="1765">
                  <c:v>0.49342084943362713</c:v>
                </c:pt>
                <c:pt idx="1766">
                  <c:v>0.49300719645868901</c:v>
                </c:pt>
                <c:pt idx="1767">
                  <c:v>0.49260733191625089</c:v>
                </c:pt>
                <c:pt idx="1768">
                  <c:v>0.49226262110380437</c:v>
                </c:pt>
                <c:pt idx="1769">
                  <c:v>0.49186275656136302</c:v>
                </c:pt>
                <c:pt idx="1770">
                  <c:v>0.491531834181414</c:v>
                </c:pt>
                <c:pt idx="1771">
                  <c:v>0.49113196963897532</c:v>
                </c:pt>
                <c:pt idx="1772">
                  <c:v>0.49080104725902601</c:v>
                </c:pt>
                <c:pt idx="1773">
                  <c:v>0.490401182716586</c:v>
                </c:pt>
                <c:pt idx="1774">
                  <c:v>0.49007026033663736</c:v>
                </c:pt>
                <c:pt idx="1775">
                  <c:v>0.48965660736170036</c:v>
                </c:pt>
                <c:pt idx="1776">
                  <c:v>0.48932568498175177</c:v>
                </c:pt>
                <c:pt idx="1777">
                  <c:v>0.48891203200681332</c:v>
                </c:pt>
                <c:pt idx="1778">
                  <c:v>0.48858110962686413</c:v>
                </c:pt>
                <c:pt idx="1779">
                  <c:v>0.48818124508442501</c:v>
                </c:pt>
                <c:pt idx="1780">
                  <c:v>0.48785032270447554</c:v>
                </c:pt>
                <c:pt idx="1781">
                  <c:v>0.48743666972953836</c:v>
                </c:pt>
                <c:pt idx="1782">
                  <c:v>0.48710574734958895</c:v>
                </c:pt>
                <c:pt idx="1783">
                  <c:v>0.48670588280714838</c:v>
                </c:pt>
                <c:pt idx="1784">
                  <c:v>0.4863749604272003</c:v>
                </c:pt>
                <c:pt idx="1785">
                  <c:v>0.48597509588476201</c:v>
                </c:pt>
                <c:pt idx="1786">
                  <c:v>0.48564417350481154</c:v>
                </c:pt>
                <c:pt idx="1787">
                  <c:v>0.48523052052987298</c:v>
                </c:pt>
                <c:pt idx="1788">
                  <c:v>0.48483065598743513</c:v>
                </c:pt>
                <c:pt idx="1789">
                  <c:v>0.48448594517498778</c:v>
                </c:pt>
                <c:pt idx="1790">
                  <c:v>0.48407229220005066</c:v>
                </c:pt>
                <c:pt idx="1791">
                  <c:v>0.48367242765761154</c:v>
                </c:pt>
                <c:pt idx="1792">
                  <c:v>0.48334150527766201</c:v>
                </c:pt>
                <c:pt idx="1793">
                  <c:v>0.48301058289771254</c:v>
                </c:pt>
                <c:pt idx="1794">
                  <c:v>0.48261071835527336</c:v>
                </c:pt>
                <c:pt idx="1795">
                  <c:v>0.48227979597532289</c:v>
                </c:pt>
                <c:pt idx="1796">
                  <c:v>0.48186614300038538</c:v>
                </c:pt>
                <c:pt idx="1797">
                  <c:v>0.48153522062043475</c:v>
                </c:pt>
                <c:pt idx="1798">
                  <c:v>0.48113535607799579</c:v>
                </c:pt>
                <c:pt idx="1799">
                  <c:v>0.48080443369804854</c:v>
                </c:pt>
                <c:pt idx="1800">
                  <c:v>0.48039078072310998</c:v>
                </c:pt>
                <c:pt idx="1801">
                  <c:v>0.47999091618067113</c:v>
                </c:pt>
                <c:pt idx="1802">
                  <c:v>0.47964620536822389</c:v>
                </c:pt>
                <c:pt idx="1803">
                  <c:v>0.47924634082578399</c:v>
                </c:pt>
                <c:pt idx="1804">
                  <c:v>0.47883268785084959</c:v>
                </c:pt>
                <c:pt idx="1805">
                  <c:v>0.47850176547089801</c:v>
                </c:pt>
                <c:pt idx="1806">
                  <c:v>0.47810190092845889</c:v>
                </c:pt>
                <c:pt idx="1807">
                  <c:v>0.47777097854850797</c:v>
                </c:pt>
                <c:pt idx="1808">
                  <c:v>0.477440056168559</c:v>
                </c:pt>
                <c:pt idx="1809">
                  <c:v>0.47704019162611899</c:v>
                </c:pt>
                <c:pt idx="1810">
                  <c:v>0.47662653865118199</c:v>
                </c:pt>
                <c:pt idx="1811">
                  <c:v>0.47628182783873502</c:v>
                </c:pt>
                <c:pt idx="1812">
                  <c:v>0.47588196329629801</c:v>
                </c:pt>
                <c:pt idx="1813">
                  <c:v>0.47546831032135989</c:v>
                </c:pt>
                <c:pt idx="1814">
                  <c:v>0.47513738794140897</c:v>
                </c:pt>
                <c:pt idx="1815">
                  <c:v>0.47472373496647202</c:v>
                </c:pt>
                <c:pt idx="1816">
                  <c:v>0.47439281258652199</c:v>
                </c:pt>
                <c:pt idx="1817">
                  <c:v>0.47399294804408298</c:v>
                </c:pt>
                <c:pt idx="1818">
                  <c:v>0.47366202566413401</c:v>
                </c:pt>
                <c:pt idx="1819">
                  <c:v>0.47324837268919701</c:v>
                </c:pt>
                <c:pt idx="1820">
                  <c:v>0.47284850814675738</c:v>
                </c:pt>
                <c:pt idx="1821">
                  <c:v>0.47250379733431142</c:v>
                </c:pt>
                <c:pt idx="1822">
                  <c:v>0.47210393279187102</c:v>
                </c:pt>
                <c:pt idx="1823">
                  <c:v>0.47169027981693401</c:v>
                </c:pt>
                <c:pt idx="1824">
                  <c:v>0.47135935743698393</c:v>
                </c:pt>
                <c:pt idx="1825">
                  <c:v>0.47094570446204698</c:v>
                </c:pt>
                <c:pt idx="1826">
                  <c:v>0.470614782082098</c:v>
                </c:pt>
                <c:pt idx="1827">
                  <c:v>0.47020112910716</c:v>
                </c:pt>
                <c:pt idx="1828">
                  <c:v>0.46980126456472132</c:v>
                </c:pt>
                <c:pt idx="1829">
                  <c:v>0.46945655375227513</c:v>
                </c:pt>
                <c:pt idx="1830">
                  <c:v>0.46905668920983701</c:v>
                </c:pt>
                <c:pt idx="1831">
                  <c:v>0.468643036234897</c:v>
                </c:pt>
                <c:pt idx="1832">
                  <c:v>0.46831211385495025</c:v>
                </c:pt>
                <c:pt idx="1833">
                  <c:v>0.46789846088001213</c:v>
                </c:pt>
                <c:pt idx="1834">
                  <c:v>0.467567538500061</c:v>
                </c:pt>
                <c:pt idx="1835">
                  <c:v>0.46715388552512399</c:v>
                </c:pt>
                <c:pt idx="1836">
                  <c:v>0.46675402098268498</c:v>
                </c:pt>
                <c:pt idx="1837">
                  <c:v>0.46640931017023801</c:v>
                </c:pt>
                <c:pt idx="1838">
                  <c:v>0.46599565719530001</c:v>
                </c:pt>
                <c:pt idx="1839">
                  <c:v>0.46559579265286138</c:v>
                </c:pt>
                <c:pt idx="1840">
                  <c:v>0.46526487027291313</c:v>
                </c:pt>
                <c:pt idx="1841">
                  <c:v>0.46493394789296238</c:v>
                </c:pt>
                <c:pt idx="1842">
                  <c:v>0.46453408335052332</c:v>
                </c:pt>
                <c:pt idx="1843">
                  <c:v>0.46412043037558598</c:v>
                </c:pt>
                <c:pt idx="1844">
                  <c:v>0.46377571956313779</c:v>
                </c:pt>
                <c:pt idx="1845">
                  <c:v>0.46337585502069989</c:v>
                </c:pt>
                <c:pt idx="1846">
                  <c:v>0.46296220204576238</c:v>
                </c:pt>
                <c:pt idx="1847">
                  <c:v>0.46263127966581302</c:v>
                </c:pt>
                <c:pt idx="1848">
                  <c:v>0.46221762669087502</c:v>
                </c:pt>
                <c:pt idx="1849">
                  <c:v>0.46188670431092754</c:v>
                </c:pt>
                <c:pt idx="1850">
                  <c:v>0.46147305133598898</c:v>
                </c:pt>
                <c:pt idx="1851">
                  <c:v>0.46107318679355008</c:v>
                </c:pt>
                <c:pt idx="1852">
                  <c:v>0.460728475981103</c:v>
                </c:pt>
                <c:pt idx="1853">
                  <c:v>0.46032861143866466</c:v>
                </c:pt>
                <c:pt idx="1854">
                  <c:v>0.45991495846372599</c:v>
                </c:pt>
                <c:pt idx="1855">
                  <c:v>0.45958403608377602</c:v>
                </c:pt>
                <c:pt idx="1856">
                  <c:v>0.45917038310884001</c:v>
                </c:pt>
                <c:pt idx="1857">
                  <c:v>0.45883946072888998</c:v>
                </c:pt>
                <c:pt idx="1858">
                  <c:v>0.45842580775395436</c:v>
                </c:pt>
                <c:pt idx="1859">
                  <c:v>0.45802594321151302</c:v>
                </c:pt>
                <c:pt idx="1860">
                  <c:v>0.45768123239906638</c:v>
                </c:pt>
                <c:pt idx="1861">
                  <c:v>0.45728136785662732</c:v>
                </c:pt>
                <c:pt idx="1862">
                  <c:v>0.45686771488168998</c:v>
                </c:pt>
                <c:pt idx="1863">
                  <c:v>0.45645406190675436</c:v>
                </c:pt>
                <c:pt idx="1864">
                  <c:v>0.456109351094305</c:v>
                </c:pt>
                <c:pt idx="1865">
                  <c:v>0.45570948655186599</c:v>
                </c:pt>
                <c:pt idx="1866">
                  <c:v>0.45529583357692799</c:v>
                </c:pt>
                <c:pt idx="1867">
                  <c:v>0.45496491119698013</c:v>
                </c:pt>
                <c:pt idx="1868">
                  <c:v>0.45455125822204201</c:v>
                </c:pt>
                <c:pt idx="1869">
                  <c:v>0.45422033584209298</c:v>
                </c:pt>
                <c:pt idx="1870">
                  <c:v>0.45380668286715736</c:v>
                </c:pt>
                <c:pt idx="1871">
                  <c:v>0.45340681832471713</c:v>
                </c:pt>
                <c:pt idx="1872">
                  <c:v>0.45306210751226988</c:v>
                </c:pt>
                <c:pt idx="1873">
                  <c:v>0.45264845453733099</c:v>
                </c:pt>
                <c:pt idx="1874">
                  <c:v>0.45223480156239493</c:v>
                </c:pt>
                <c:pt idx="1875">
                  <c:v>0.45182114858745798</c:v>
                </c:pt>
                <c:pt idx="1876">
                  <c:v>0.45140749561252108</c:v>
                </c:pt>
                <c:pt idx="1877">
                  <c:v>0.45107657323257278</c:v>
                </c:pt>
                <c:pt idx="1878">
                  <c:v>0.45066292025763438</c:v>
                </c:pt>
                <c:pt idx="1879">
                  <c:v>0.45033199787768513</c:v>
                </c:pt>
                <c:pt idx="1880">
                  <c:v>0.44991834490274807</c:v>
                </c:pt>
                <c:pt idx="1881">
                  <c:v>0.44951848036030906</c:v>
                </c:pt>
                <c:pt idx="1882">
                  <c:v>0.44917376954786242</c:v>
                </c:pt>
                <c:pt idx="1883">
                  <c:v>0.44876011657292375</c:v>
                </c:pt>
                <c:pt idx="1884">
                  <c:v>0.44836025203048507</c:v>
                </c:pt>
                <c:pt idx="1885">
                  <c:v>0.44801554121803705</c:v>
                </c:pt>
                <c:pt idx="1886">
                  <c:v>0.44760188824310004</c:v>
                </c:pt>
                <c:pt idx="1887">
                  <c:v>0.44720202370066131</c:v>
                </c:pt>
                <c:pt idx="1888">
                  <c:v>0.44685731288821307</c:v>
                </c:pt>
                <c:pt idx="1889">
                  <c:v>0.44645744834577406</c:v>
                </c:pt>
                <c:pt idx="1890">
                  <c:v>0.44604379537083738</c:v>
                </c:pt>
                <c:pt idx="1891">
                  <c:v>0.44569908455838864</c:v>
                </c:pt>
                <c:pt idx="1892">
                  <c:v>0.44529922001594979</c:v>
                </c:pt>
                <c:pt idx="1893">
                  <c:v>0.44488556704101406</c:v>
                </c:pt>
                <c:pt idx="1894">
                  <c:v>0.44455464466106376</c:v>
                </c:pt>
                <c:pt idx="1895">
                  <c:v>0.44414099168612675</c:v>
                </c:pt>
                <c:pt idx="1896">
                  <c:v>0.44372733871118863</c:v>
                </c:pt>
                <c:pt idx="1897">
                  <c:v>0.44331368573625424</c:v>
                </c:pt>
                <c:pt idx="1898">
                  <c:v>0.44296897492380666</c:v>
                </c:pt>
                <c:pt idx="1899">
                  <c:v>0.44256911038136593</c:v>
                </c:pt>
                <c:pt idx="1900">
                  <c:v>0.44215545740642787</c:v>
                </c:pt>
                <c:pt idx="1901">
                  <c:v>0.44181074659398106</c:v>
                </c:pt>
                <c:pt idx="1902">
                  <c:v>0.44141088205154294</c:v>
                </c:pt>
                <c:pt idx="1903">
                  <c:v>0.44099722907660505</c:v>
                </c:pt>
                <c:pt idx="1904">
                  <c:v>0.44066630669665607</c:v>
                </c:pt>
                <c:pt idx="1905">
                  <c:v>0.44025265372171879</c:v>
                </c:pt>
                <c:pt idx="1906">
                  <c:v>0.43983900074678101</c:v>
                </c:pt>
                <c:pt idx="1907">
                  <c:v>0.43942534777184578</c:v>
                </c:pt>
                <c:pt idx="1908">
                  <c:v>0.43908063695939836</c:v>
                </c:pt>
                <c:pt idx="1909">
                  <c:v>0.43866698398446302</c:v>
                </c:pt>
                <c:pt idx="1910">
                  <c:v>0.43825333100952302</c:v>
                </c:pt>
                <c:pt idx="1911">
                  <c:v>0.43785346646708501</c:v>
                </c:pt>
                <c:pt idx="1912">
                  <c:v>0.43750875565463754</c:v>
                </c:pt>
                <c:pt idx="1913">
                  <c:v>0.43709510267969898</c:v>
                </c:pt>
                <c:pt idx="1914">
                  <c:v>0.43669523813726002</c:v>
                </c:pt>
                <c:pt idx="1915">
                  <c:v>0.43635052732481566</c:v>
                </c:pt>
                <c:pt idx="1916">
                  <c:v>0.4359368743498776</c:v>
                </c:pt>
                <c:pt idx="1917">
                  <c:v>0.43552322137493954</c:v>
                </c:pt>
                <c:pt idx="1918">
                  <c:v>0.43510956840000098</c:v>
                </c:pt>
                <c:pt idx="1919">
                  <c:v>0.43469591542506397</c:v>
                </c:pt>
                <c:pt idx="1920">
                  <c:v>0.434351204612618</c:v>
                </c:pt>
                <c:pt idx="1921">
                  <c:v>0.43393755163768089</c:v>
                </c:pt>
                <c:pt idx="1922">
                  <c:v>0.43352389866274454</c:v>
                </c:pt>
                <c:pt idx="1923">
                  <c:v>0.43312403412030398</c:v>
                </c:pt>
                <c:pt idx="1924">
                  <c:v>0.43277932330785801</c:v>
                </c:pt>
                <c:pt idx="1925">
                  <c:v>0.432365670332921</c:v>
                </c:pt>
                <c:pt idx="1926">
                  <c:v>0.43196580579048166</c:v>
                </c:pt>
                <c:pt idx="1927">
                  <c:v>0.43162109497803208</c:v>
                </c:pt>
                <c:pt idx="1928">
                  <c:v>0.43120744200309474</c:v>
                </c:pt>
                <c:pt idx="1929">
                  <c:v>0.43079378902815801</c:v>
                </c:pt>
                <c:pt idx="1930">
                  <c:v>0.43038013605322201</c:v>
                </c:pt>
                <c:pt idx="1931">
                  <c:v>0.42996648307828578</c:v>
                </c:pt>
                <c:pt idx="1932">
                  <c:v>0.42962177226583836</c:v>
                </c:pt>
                <c:pt idx="1933">
                  <c:v>0.42922190772339702</c:v>
                </c:pt>
                <c:pt idx="1934">
                  <c:v>0.42880825474846113</c:v>
                </c:pt>
                <c:pt idx="1935">
                  <c:v>0.42846354393601332</c:v>
                </c:pt>
                <c:pt idx="1936">
                  <c:v>0.42806367939357548</c:v>
                </c:pt>
                <c:pt idx="1937">
                  <c:v>0.42765002641863675</c:v>
                </c:pt>
                <c:pt idx="1938">
                  <c:v>0.42723637344370002</c:v>
                </c:pt>
                <c:pt idx="1939">
                  <c:v>0.42689166263125289</c:v>
                </c:pt>
                <c:pt idx="1940">
                  <c:v>0.42647800965631538</c:v>
                </c:pt>
                <c:pt idx="1941">
                  <c:v>0.42606435668137799</c:v>
                </c:pt>
                <c:pt idx="1942">
                  <c:v>0.42565070370644237</c:v>
                </c:pt>
                <c:pt idx="1943">
                  <c:v>0.42523705073150275</c:v>
                </c:pt>
                <c:pt idx="1944">
                  <c:v>0.424892339919058</c:v>
                </c:pt>
                <c:pt idx="1945">
                  <c:v>0.42449247537661866</c:v>
                </c:pt>
                <c:pt idx="1946">
                  <c:v>0.42407882240168032</c:v>
                </c:pt>
                <c:pt idx="1947">
                  <c:v>0.42366516942674298</c:v>
                </c:pt>
                <c:pt idx="1948">
                  <c:v>0.42332045861429701</c:v>
                </c:pt>
                <c:pt idx="1949">
                  <c:v>0.42290680563936101</c:v>
                </c:pt>
                <c:pt idx="1950">
                  <c:v>0.422493152664422</c:v>
                </c:pt>
                <c:pt idx="1951">
                  <c:v>0.42207949968948666</c:v>
                </c:pt>
                <c:pt idx="1952">
                  <c:v>0.42166584671454732</c:v>
                </c:pt>
                <c:pt idx="1953">
                  <c:v>0.42132113590210113</c:v>
                </c:pt>
                <c:pt idx="1954">
                  <c:v>0.42090748292716401</c:v>
                </c:pt>
                <c:pt idx="1955">
                  <c:v>0.42049382995222701</c:v>
                </c:pt>
                <c:pt idx="1956">
                  <c:v>0.42008017697729078</c:v>
                </c:pt>
                <c:pt idx="1957">
                  <c:v>0.41966652400235238</c:v>
                </c:pt>
                <c:pt idx="1958">
                  <c:v>0.41932181318990602</c:v>
                </c:pt>
                <c:pt idx="1959">
                  <c:v>0.41890816021496907</c:v>
                </c:pt>
                <c:pt idx="1960">
                  <c:v>0.41849450724003101</c:v>
                </c:pt>
                <c:pt idx="1961">
                  <c:v>0.418080854265094</c:v>
                </c:pt>
                <c:pt idx="1962">
                  <c:v>0.41766720129015689</c:v>
                </c:pt>
                <c:pt idx="1963">
                  <c:v>0.41725354831521899</c:v>
                </c:pt>
                <c:pt idx="1964">
                  <c:v>0.41690883750277313</c:v>
                </c:pt>
                <c:pt idx="1965">
                  <c:v>0.41649518452783402</c:v>
                </c:pt>
                <c:pt idx="1966">
                  <c:v>0.41608153155289801</c:v>
                </c:pt>
                <c:pt idx="1967">
                  <c:v>0.415667878577961</c:v>
                </c:pt>
                <c:pt idx="1968">
                  <c:v>0.415254225603023</c:v>
                </c:pt>
                <c:pt idx="1969">
                  <c:v>0.41490951479057597</c:v>
                </c:pt>
                <c:pt idx="1970">
                  <c:v>0.4144958618156403</c:v>
                </c:pt>
                <c:pt idx="1971">
                  <c:v>0.41408220884070313</c:v>
                </c:pt>
                <c:pt idx="1972">
                  <c:v>0.41366855586576601</c:v>
                </c:pt>
                <c:pt idx="1973">
                  <c:v>0.41325490289082889</c:v>
                </c:pt>
                <c:pt idx="1974">
                  <c:v>0.41291019207837998</c:v>
                </c:pt>
                <c:pt idx="1975">
                  <c:v>0.41249653910344442</c:v>
                </c:pt>
                <c:pt idx="1976">
                  <c:v>0.41208288612850713</c:v>
                </c:pt>
                <c:pt idx="1977">
                  <c:v>0.41166923315356901</c:v>
                </c:pt>
                <c:pt idx="1978">
                  <c:v>0.41125558017863201</c:v>
                </c:pt>
                <c:pt idx="1979">
                  <c:v>0.41084192720369589</c:v>
                </c:pt>
                <c:pt idx="1980">
                  <c:v>0.41049721639124698</c:v>
                </c:pt>
                <c:pt idx="1981">
                  <c:v>0.41008356341631008</c:v>
                </c:pt>
                <c:pt idx="1982">
                  <c:v>0.40966991044137274</c:v>
                </c:pt>
                <c:pt idx="1983">
                  <c:v>0.40925625746643579</c:v>
                </c:pt>
                <c:pt idx="1984">
                  <c:v>0.40884260449149901</c:v>
                </c:pt>
                <c:pt idx="1985">
                  <c:v>0.40849789367905354</c:v>
                </c:pt>
                <c:pt idx="1986">
                  <c:v>0.40808424070411498</c:v>
                </c:pt>
                <c:pt idx="1987">
                  <c:v>0.40767058772917913</c:v>
                </c:pt>
                <c:pt idx="1988">
                  <c:v>0.40724314632174274</c:v>
                </c:pt>
                <c:pt idx="1989">
                  <c:v>0.40682949334680807</c:v>
                </c:pt>
                <c:pt idx="1990">
                  <c:v>0.40641584037186901</c:v>
                </c:pt>
                <c:pt idx="1991">
                  <c:v>0.40600218739693189</c:v>
                </c:pt>
                <c:pt idx="1992">
                  <c:v>0.405588534421994</c:v>
                </c:pt>
                <c:pt idx="1993">
                  <c:v>0.40524382360954708</c:v>
                </c:pt>
                <c:pt idx="1994">
                  <c:v>0.40483017063461113</c:v>
                </c:pt>
                <c:pt idx="1995">
                  <c:v>0.40441651765967501</c:v>
                </c:pt>
                <c:pt idx="1996">
                  <c:v>0.40400286468473701</c:v>
                </c:pt>
                <c:pt idx="1997">
                  <c:v>0.40358921170979989</c:v>
                </c:pt>
                <c:pt idx="1998">
                  <c:v>0.40316177030236489</c:v>
                </c:pt>
                <c:pt idx="1999">
                  <c:v>0.40274811732742732</c:v>
                </c:pt>
                <c:pt idx="2000">
                  <c:v>0.4023206759199946</c:v>
                </c:pt>
                <c:pt idx="2001">
                  <c:v>0.40190702294505498</c:v>
                </c:pt>
                <c:pt idx="2002">
                  <c:v>0.40156231213260801</c:v>
                </c:pt>
                <c:pt idx="2003">
                  <c:v>0.40114865915767101</c:v>
                </c:pt>
                <c:pt idx="2004">
                  <c:v>0.40073500618273211</c:v>
                </c:pt>
                <c:pt idx="2005">
                  <c:v>0.40032135320779638</c:v>
                </c:pt>
                <c:pt idx="2006">
                  <c:v>0.3999077002328616</c:v>
                </c:pt>
                <c:pt idx="2007">
                  <c:v>0.39956298942041407</c:v>
                </c:pt>
                <c:pt idx="2008">
                  <c:v>0.39914933644547501</c:v>
                </c:pt>
                <c:pt idx="2009">
                  <c:v>0.39873568347053701</c:v>
                </c:pt>
                <c:pt idx="2010">
                  <c:v>0.39830824206310389</c:v>
                </c:pt>
                <c:pt idx="2011">
                  <c:v>0.39789458908816666</c:v>
                </c:pt>
                <c:pt idx="2012">
                  <c:v>0.39746714768073138</c:v>
                </c:pt>
                <c:pt idx="2013">
                  <c:v>0.39705349470579332</c:v>
                </c:pt>
                <c:pt idx="2014">
                  <c:v>0.39663984173085737</c:v>
                </c:pt>
                <c:pt idx="2015">
                  <c:v>0.39622618875592036</c:v>
                </c:pt>
                <c:pt idx="2016">
                  <c:v>0.39581253578098402</c:v>
                </c:pt>
                <c:pt idx="2017">
                  <c:v>0.39546782496853589</c:v>
                </c:pt>
                <c:pt idx="2018">
                  <c:v>0.39505417199359955</c:v>
                </c:pt>
                <c:pt idx="2019">
                  <c:v>0.39462673058616332</c:v>
                </c:pt>
                <c:pt idx="2020">
                  <c:v>0.39421307761122598</c:v>
                </c:pt>
                <c:pt idx="2021">
                  <c:v>0.39378563620379098</c:v>
                </c:pt>
                <c:pt idx="2022">
                  <c:v>0.39337198322885725</c:v>
                </c:pt>
                <c:pt idx="2023">
                  <c:v>0.39295833025391813</c:v>
                </c:pt>
                <c:pt idx="2024">
                  <c:v>0.39254467727898207</c:v>
                </c:pt>
                <c:pt idx="2025">
                  <c:v>0.39213102430404401</c:v>
                </c:pt>
                <c:pt idx="2026">
                  <c:v>0.39178631349159498</c:v>
                </c:pt>
                <c:pt idx="2027">
                  <c:v>0.39137266051666025</c:v>
                </c:pt>
                <c:pt idx="2028">
                  <c:v>0.39095900754172108</c:v>
                </c:pt>
                <c:pt idx="2029">
                  <c:v>0.39053156613428713</c:v>
                </c:pt>
                <c:pt idx="2030">
                  <c:v>0.39011791315935107</c:v>
                </c:pt>
                <c:pt idx="2031">
                  <c:v>0.38969047175191501</c:v>
                </c:pt>
                <c:pt idx="2032">
                  <c:v>0.38927681877697801</c:v>
                </c:pt>
                <c:pt idx="2033">
                  <c:v>0.38884937736954467</c:v>
                </c:pt>
                <c:pt idx="2034">
                  <c:v>0.38843572439460677</c:v>
                </c:pt>
                <c:pt idx="2035">
                  <c:v>0.3880220714196706</c:v>
                </c:pt>
                <c:pt idx="2036">
                  <c:v>0.38760841844473098</c:v>
                </c:pt>
                <c:pt idx="2037">
                  <c:v>0.38719476546979537</c:v>
                </c:pt>
                <c:pt idx="2038">
                  <c:v>0.38676732406235897</c:v>
                </c:pt>
                <c:pt idx="2039">
                  <c:v>0.38635367108742402</c:v>
                </c:pt>
                <c:pt idx="2040">
                  <c:v>0.38592622967998902</c:v>
                </c:pt>
                <c:pt idx="2041">
                  <c:v>0.38551257670505207</c:v>
                </c:pt>
                <c:pt idx="2042">
                  <c:v>0.38508513529761701</c:v>
                </c:pt>
                <c:pt idx="2043">
                  <c:v>0.38467148232268</c:v>
                </c:pt>
                <c:pt idx="2044">
                  <c:v>0.38424404091524389</c:v>
                </c:pt>
                <c:pt idx="2045">
                  <c:v>0.38383038794030766</c:v>
                </c:pt>
                <c:pt idx="2046">
                  <c:v>0.38348567712786119</c:v>
                </c:pt>
                <c:pt idx="2047">
                  <c:v>0.38307202415292213</c:v>
                </c:pt>
                <c:pt idx="2048">
                  <c:v>0.38265837117798601</c:v>
                </c:pt>
                <c:pt idx="2049">
                  <c:v>0.38223092977055001</c:v>
                </c:pt>
                <c:pt idx="2050">
                  <c:v>0.38181727679561395</c:v>
                </c:pt>
                <c:pt idx="2051">
                  <c:v>0.38138983538817878</c:v>
                </c:pt>
                <c:pt idx="2052">
                  <c:v>0.38097618241324155</c:v>
                </c:pt>
                <c:pt idx="2053">
                  <c:v>0.38054874100580754</c:v>
                </c:pt>
                <c:pt idx="2054">
                  <c:v>0.38013508803086798</c:v>
                </c:pt>
                <c:pt idx="2055">
                  <c:v>0.37970764662343393</c:v>
                </c:pt>
                <c:pt idx="2056">
                  <c:v>0.37929399364849697</c:v>
                </c:pt>
                <c:pt idx="2057">
                  <c:v>0.37888034067356013</c:v>
                </c:pt>
                <c:pt idx="2058">
                  <c:v>0.37846668769862407</c:v>
                </c:pt>
                <c:pt idx="2059">
                  <c:v>0.37803924629118679</c:v>
                </c:pt>
                <c:pt idx="2060">
                  <c:v>0.37762559331625201</c:v>
                </c:pt>
                <c:pt idx="2061">
                  <c:v>0.377198151908816</c:v>
                </c:pt>
                <c:pt idx="2062">
                  <c:v>0.37678449893387977</c:v>
                </c:pt>
                <c:pt idx="2063">
                  <c:v>0.37635705752644338</c:v>
                </c:pt>
                <c:pt idx="2064">
                  <c:v>0.37594340455150599</c:v>
                </c:pt>
                <c:pt idx="2065">
                  <c:v>0.37551596314407359</c:v>
                </c:pt>
                <c:pt idx="2066">
                  <c:v>0.37510231016913398</c:v>
                </c:pt>
                <c:pt idx="2067">
                  <c:v>0.37468865719419836</c:v>
                </c:pt>
                <c:pt idx="2068">
                  <c:v>0.37426121578676202</c:v>
                </c:pt>
                <c:pt idx="2069">
                  <c:v>0.37384756281182613</c:v>
                </c:pt>
                <c:pt idx="2070">
                  <c:v>0.37342012140439113</c:v>
                </c:pt>
                <c:pt idx="2071">
                  <c:v>0.37300646842945501</c:v>
                </c:pt>
                <c:pt idx="2072">
                  <c:v>0.372579027022019</c:v>
                </c:pt>
                <c:pt idx="2073">
                  <c:v>0.37216537404708189</c:v>
                </c:pt>
                <c:pt idx="2074">
                  <c:v>0.37173793263964638</c:v>
                </c:pt>
                <c:pt idx="2075">
                  <c:v>0.3713242796647116</c:v>
                </c:pt>
                <c:pt idx="2076">
                  <c:v>0.37089683825727654</c:v>
                </c:pt>
                <c:pt idx="2077">
                  <c:v>0.37046939684984243</c:v>
                </c:pt>
                <c:pt idx="2078">
                  <c:v>0.37005574387490436</c:v>
                </c:pt>
                <c:pt idx="2079">
                  <c:v>0.36962830246746936</c:v>
                </c:pt>
                <c:pt idx="2080">
                  <c:v>0.36921464949253002</c:v>
                </c:pt>
                <c:pt idx="2081">
                  <c:v>0.36878720808509602</c:v>
                </c:pt>
                <c:pt idx="2082">
                  <c:v>0.36837355511016001</c:v>
                </c:pt>
                <c:pt idx="2083">
                  <c:v>0.36794611370272501</c:v>
                </c:pt>
                <c:pt idx="2084">
                  <c:v>0.36753246072778789</c:v>
                </c:pt>
                <c:pt idx="2085">
                  <c:v>0.36710501932035289</c:v>
                </c:pt>
                <c:pt idx="2086">
                  <c:v>0.36669136634541538</c:v>
                </c:pt>
                <c:pt idx="2087">
                  <c:v>0.36626392493798032</c:v>
                </c:pt>
                <c:pt idx="2088">
                  <c:v>0.36583648353054654</c:v>
                </c:pt>
                <c:pt idx="2089">
                  <c:v>0.36542283055560937</c:v>
                </c:pt>
                <c:pt idx="2090">
                  <c:v>0.36499538914817298</c:v>
                </c:pt>
                <c:pt idx="2091">
                  <c:v>0.36458173617323608</c:v>
                </c:pt>
                <c:pt idx="2092">
                  <c:v>0.36415429476580213</c:v>
                </c:pt>
                <c:pt idx="2093">
                  <c:v>0.36374064179086513</c:v>
                </c:pt>
                <c:pt idx="2094">
                  <c:v>0.36331320038343001</c:v>
                </c:pt>
                <c:pt idx="2095">
                  <c:v>0.36289954740849201</c:v>
                </c:pt>
                <c:pt idx="2096">
                  <c:v>0.362472106001058</c:v>
                </c:pt>
                <c:pt idx="2097">
                  <c:v>0.36205845302612</c:v>
                </c:pt>
                <c:pt idx="2098">
                  <c:v>0.36154828102369813</c:v>
                </c:pt>
                <c:pt idx="2099">
                  <c:v>0.36112083961626301</c:v>
                </c:pt>
                <c:pt idx="2100">
                  <c:v>0.36070718664132473</c:v>
                </c:pt>
                <c:pt idx="2101">
                  <c:v>0.36027974523389095</c:v>
                </c:pt>
                <c:pt idx="2102">
                  <c:v>0.35986609225895466</c:v>
                </c:pt>
                <c:pt idx="2103">
                  <c:v>0.35943865085151799</c:v>
                </c:pt>
                <c:pt idx="2104">
                  <c:v>0.35902499787658254</c:v>
                </c:pt>
                <c:pt idx="2105">
                  <c:v>0.35859755646914593</c:v>
                </c:pt>
                <c:pt idx="2106">
                  <c:v>0.35818390349421037</c:v>
                </c:pt>
                <c:pt idx="2107">
                  <c:v>0.35774267365427836</c:v>
                </c:pt>
                <c:pt idx="2108">
                  <c:v>0.35732902067933908</c:v>
                </c:pt>
                <c:pt idx="2109">
                  <c:v>0.35681884867691732</c:v>
                </c:pt>
                <c:pt idx="2110">
                  <c:v>0.35639140726948354</c:v>
                </c:pt>
                <c:pt idx="2111">
                  <c:v>0.35597775429454637</c:v>
                </c:pt>
                <c:pt idx="2112">
                  <c:v>0.35555031288710998</c:v>
                </c:pt>
                <c:pt idx="2113">
                  <c:v>0.35513665991217302</c:v>
                </c:pt>
                <c:pt idx="2114">
                  <c:v>0.35470921850473774</c:v>
                </c:pt>
                <c:pt idx="2115">
                  <c:v>0.35429556552980213</c:v>
                </c:pt>
                <c:pt idx="2116">
                  <c:v>0.35385433568987007</c:v>
                </c:pt>
                <c:pt idx="2117">
                  <c:v>0.35344068271493201</c:v>
                </c:pt>
                <c:pt idx="2118">
                  <c:v>0.35293051071250908</c:v>
                </c:pt>
                <c:pt idx="2119">
                  <c:v>0.35250306930507513</c:v>
                </c:pt>
                <c:pt idx="2120">
                  <c:v>0.35208941633013702</c:v>
                </c:pt>
                <c:pt idx="2121">
                  <c:v>0.35166197492270307</c:v>
                </c:pt>
                <c:pt idx="2122">
                  <c:v>0.35124832194776601</c:v>
                </c:pt>
                <c:pt idx="2123">
                  <c:v>0.350820880540331</c:v>
                </c:pt>
                <c:pt idx="2124">
                  <c:v>0.350407227565393</c:v>
                </c:pt>
                <c:pt idx="2125">
                  <c:v>0.34997978615795977</c:v>
                </c:pt>
                <c:pt idx="2126">
                  <c:v>0.34956613318302138</c:v>
                </c:pt>
                <c:pt idx="2127">
                  <c:v>0.34912490334308954</c:v>
                </c:pt>
                <c:pt idx="2128">
                  <c:v>0.34871125036815093</c:v>
                </c:pt>
                <c:pt idx="2129">
                  <c:v>0.34820107836572906</c:v>
                </c:pt>
                <c:pt idx="2130">
                  <c:v>0.34777363695829405</c:v>
                </c:pt>
                <c:pt idx="2131">
                  <c:v>0.34735998398335854</c:v>
                </c:pt>
                <c:pt idx="2132">
                  <c:v>0.34693254257592204</c:v>
                </c:pt>
                <c:pt idx="2133">
                  <c:v>0.34651888960098642</c:v>
                </c:pt>
                <c:pt idx="2134">
                  <c:v>0.34609144819354976</c:v>
                </c:pt>
                <c:pt idx="2135">
                  <c:v>0.34567779521861441</c:v>
                </c:pt>
                <c:pt idx="2136">
                  <c:v>0.34523656537868141</c:v>
                </c:pt>
                <c:pt idx="2137">
                  <c:v>0.34482291240374424</c:v>
                </c:pt>
                <c:pt idx="2138">
                  <c:v>0.34431274040132093</c:v>
                </c:pt>
                <c:pt idx="2139">
                  <c:v>0.34388529899388742</c:v>
                </c:pt>
                <c:pt idx="2140">
                  <c:v>0.34345785758645131</c:v>
                </c:pt>
                <c:pt idx="2141">
                  <c:v>0.34303041617901608</c:v>
                </c:pt>
                <c:pt idx="2142">
                  <c:v>0.34261676320408108</c:v>
                </c:pt>
                <c:pt idx="2143">
                  <c:v>0.34218932179664524</c:v>
                </c:pt>
                <c:pt idx="2144">
                  <c:v>0.34177566882170707</c:v>
                </c:pt>
                <c:pt idx="2145">
                  <c:v>0.34126549681928431</c:v>
                </c:pt>
                <c:pt idx="2146">
                  <c:v>0.34083805541184908</c:v>
                </c:pt>
                <c:pt idx="2147">
                  <c:v>0.34041061400441525</c:v>
                </c:pt>
                <c:pt idx="2148">
                  <c:v>0.33998317259698113</c:v>
                </c:pt>
                <c:pt idx="2149">
                  <c:v>0.33955573118954707</c:v>
                </c:pt>
                <c:pt idx="2150">
                  <c:v>0.33905934761962137</c:v>
                </c:pt>
                <c:pt idx="2151">
                  <c:v>0.33863190621218497</c:v>
                </c:pt>
                <c:pt idx="2152">
                  <c:v>0.33820446480475208</c:v>
                </c:pt>
                <c:pt idx="2153">
                  <c:v>0.33777702339731613</c:v>
                </c:pt>
                <c:pt idx="2154">
                  <c:v>0.33734958198988302</c:v>
                </c:pt>
                <c:pt idx="2155">
                  <c:v>0.33685319841995737</c:v>
                </c:pt>
                <c:pt idx="2156">
                  <c:v>0.33642575701252236</c:v>
                </c:pt>
                <c:pt idx="2157">
                  <c:v>0.33599831560508736</c:v>
                </c:pt>
                <c:pt idx="2158">
                  <c:v>0.33557087419765408</c:v>
                </c:pt>
                <c:pt idx="2159">
                  <c:v>0.33514343279021602</c:v>
                </c:pt>
                <c:pt idx="2160">
                  <c:v>0.33464704922029198</c:v>
                </c:pt>
                <c:pt idx="2161">
                  <c:v>0.33421960781285925</c:v>
                </c:pt>
                <c:pt idx="2162">
                  <c:v>0.33380595483792141</c:v>
                </c:pt>
                <c:pt idx="2163">
                  <c:v>0.33337851343048702</c:v>
                </c:pt>
                <c:pt idx="2164">
                  <c:v>0.33295107202305113</c:v>
                </c:pt>
                <c:pt idx="2165">
                  <c:v>0.33252363061561613</c:v>
                </c:pt>
                <c:pt idx="2166">
                  <c:v>0.33209618920818113</c:v>
                </c:pt>
                <c:pt idx="2167">
                  <c:v>0.33159980563825736</c:v>
                </c:pt>
                <c:pt idx="2168">
                  <c:v>0.33117236423082208</c:v>
                </c:pt>
                <c:pt idx="2169">
                  <c:v>0.33074492282338602</c:v>
                </c:pt>
                <c:pt idx="2170">
                  <c:v>0.33031748141595302</c:v>
                </c:pt>
                <c:pt idx="2171">
                  <c:v>0.32989004000851602</c:v>
                </c:pt>
                <c:pt idx="2172">
                  <c:v>0.32939365643859075</c:v>
                </c:pt>
                <c:pt idx="2173">
                  <c:v>0.32896621503115736</c:v>
                </c:pt>
                <c:pt idx="2174">
                  <c:v>0.32853877362372236</c:v>
                </c:pt>
                <c:pt idx="2175">
                  <c:v>0.32811133221628602</c:v>
                </c:pt>
                <c:pt idx="2176">
                  <c:v>0.32768389080885302</c:v>
                </c:pt>
                <c:pt idx="2177">
                  <c:v>0.32717371880642898</c:v>
                </c:pt>
                <c:pt idx="2178">
                  <c:v>0.32676006583149336</c:v>
                </c:pt>
                <c:pt idx="2179">
                  <c:v>0.3263188359915612</c:v>
                </c:pt>
                <c:pt idx="2180">
                  <c:v>0.32590518301662313</c:v>
                </c:pt>
                <c:pt idx="2181">
                  <c:v>0.32539501101420154</c:v>
                </c:pt>
                <c:pt idx="2182">
                  <c:v>0.3249537811742696</c:v>
                </c:pt>
                <c:pt idx="2183">
                  <c:v>0.32454012819932998</c:v>
                </c:pt>
                <c:pt idx="2184">
                  <c:v>0.32402995619690889</c:v>
                </c:pt>
                <c:pt idx="2185">
                  <c:v>0.32360251478947466</c:v>
                </c:pt>
                <c:pt idx="2186">
                  <c:v>0.32317507338203955</c:v>
                </c:pt>
                <c:pt idx="2187">
                  <c:v>0.32274763197460454</c:v>
                </c:pt>
                <c:pt idx="2188">
                  <c:v>0.32232019056716954</c:v>
                </c:pt>
                <c:pt idx="2189">
                  <c:v>0.32182380699724566</c:v>
                </c:pt>
                <c:pt idx="2190">
                  <c:v>0.32138257715731366</c:v>
                </c:pt>
                <c:pt idx="2191">
                  <c:v>0.32095513574987777</c:v>
                </c:pt>
                <c:pt idx="2192">
                  <c:v>0.32044496374745568</c:v>
                </c:pt>
                <c:pt idx="2193">
                  <c:v>0.32001752234001901</c:v>
                </c:pt>
                <c:pt idx="2194">
                  <c:v>0.31959008093258401</c:v>
                </c:pt>
                <c:pt idx="2195">
                  <c:v>0.31909369736266102</c:v>
                </c:pt>
                <c:pt idx="2196">
                  <c:v>0.31866625595522513</c:v>
                </c:pt>
                <c:pt idx="2197">
                  <c:v>0.31823881454778902</c:v>
                </c:pt>
                <c:pt idx="2198">
                  <c:v>0.31781137314035607</c:v>
                </c:pt>
                <c:pt idx="2199">
                  <c:v>0.31738393173292101</c:v>
                </c:pt>
                <c:pt idx="2200">
                  <c:v>0.31687375973049836</c:v>
                </c:pt>
                <c:pt idx="2201">
                  <c:v>0.31644631832306336</c:v>
                </c:pt>
                <c:pt idx="2202">
                  <c:v>0.31601887691562902</c:v>
                </c:pt>
                <c:pt idx="2203">
                  <c:v>0.31550870491320654</c:v>
                </c:pt>
                <c:pt idx="2204">
                  <c:v>0.31509505193826698</c:v>
                </c:pt>
                <c:pt idx="2205">
                  <c:v>0.31465382209833476</c:v>
                </c:pt>
                <c:pt idx="2206">
                  <c:v>0.31424016912339808</c:v>
                </c:pt>
                <c:pt idx="2207">
                  <c:v>0.31372999712097654</c:v>
                </c:pt>
                <c:pt idx="2208">
                  <c:v>0.31330255571354154</c:v>
                </c:pt>
                <c:pt idx="2209">
                  <c:v>0.31287511430610498</c:v>
                </c:pt>
                <c:pt idx="2210">
                  <c:v>0.31236494230368478</c:v>
                </c:pt>
                <c:pt idx="2211">
                  <c:v>0.31192371246375089</c:v>
                </c:pt>
                <c:pt idx="2212">
                  <c:v>0.31149627105631589</c:v>
                </c:pt>
                <c:pt idx="2213">
                  <c:v>0.31099988748639101</c:v>
                </c:pt>
                <c:pt idx="2214">
                  <c:v>0.31057244607895701</c:v>
                </c:pt>
                <c:pt idx="2215">
                  <c:v>0.31014500467152079</c:v>
                </c:pt>
                <c:pt idx="2216">
                  <c:v>0.309717563264088</c:v>
                </c:pt>
                <c:pt idx="2217">
                  <c:v>0.30929012185665189</c:v>
                </c:pt>
                <c:pt idx="2218">
                  <c:v>0.30877994985423013</c:v>
                </c:pt>
                <c:pt idx="2219">
                  <c:v>0.30835250844679402</c:v>
                </c:pt>
                <c:pt idx="2220">
                  <c:v>0.30784233644437098</c:v>
                </c:pt>
                <c:pt idx="2221">
                  <c:v>0.30740110660443898</c:v>
                </c:pt>
                <c:pt idx="2222">
                  <c:v>0.30689093460201688</c:v>
                </c:pt>
                <c:pt idx="2223">
                  <c:v>0.30647728162708054</c:v>
                </c:pt>
                <c:pt idx="2224">
                  <c:v>0.30603605178714632</c:v>
                </c:pt>
                <c:pt idx="2225">
                  <c:v>0.30562239881221054</c:v>
                </c:pt>
                <c:pt idx="2226">
                  <c:v>0.30511222680978789</c:v>
                </c:pt>
                <c:pt idx="2227">
                  <c:v>0.30467099696985667</c:v>
                </c:pt>
                <c:pt idx="2228">
                  <c:v>0.30416082496743313</c:v>
                </c:pt>
                <c:pt idx="2229">
                  <c:v>0.30373338355999702</c:v>
                </c:pt>
                <c:pt idx="2230">
                  <c:v>0.30322321155757398</c:v>
                </c:pt>
                <c:pt idx="2231">
                  <c:v>0.30279577015013875</c:v>
                </c:pt>
                <c:pt idx="2232">
                  <c:v>0.30235454031020836</c:v>
                </c:pt>
                <c:pt idx="2233">
                  <c:v>0.30185815674028232</c:v>
                </c:pt>
                <c:pt idx="2234">
                  <c:v>0.3014307153328496</c:v>
                </c:pt>
                <c:pt idx="2235">
                  <c:v>0.30100327392541354</c:v>
                </c:pt>
                <c:pt idx="2236">
                  <c:v>0.30057583251797698</c:v>
                </c:pt>
                <c:pt idx="2237">
                  <c:v>0.30006566051555589</c:v>
                </c:pt>
                <c:pt idx="2238">
                  <c:v>0.29962443067562289</c:v>
                </c:pt>
                <c:pt idx="2239">
                  <c:v>0.29911425867320002</c:v>
                </c:pt>
                <c:pt idx="2240">
                  <c:v>0.29868681726576707</c:v>
                </c:pt>
                <c:pt idx="2241">
                  <c:v>0.29817664526334337</c:v>
                </c:pt>
                <c:pt idx="2242">
                  <c:v>0.29774920385590797</c:v>
                </c:pt>
                <c:pt idx="2243">
                  <c:v>0.29732176244847441</c:v>
                </c:pt>
                <c:pt idx="2244">
                  <c:v>0.29689432104103802</c:v>
                </c:pt>
                <c:pt idx="2245">
                  <c:v>0.29638414903861654</c:v>
                </c:pt>
                <c:pt idx="2246">
                  <c:v>0.29595670763117998</c:v>
                </c:pt>
                <c:pt idx="2247">
                  <c:v>0.29544653562875889</c:v>
                </c:pt>
                <c:pt idx="2248">
                  <c:v>0.295019094221323</c:v>
                </c:pt>
                <c:pt idx="2249">
                  <c:v>0.29457786438139089</c:v>
                </c:pt>
                <c:pt idx="2250">
                  <c:v>0.29406769237896913</c:v>
                </c:pt>
                <c:pt idx="2251">
                  <c:v>0.29364025097153279</c:v>
                </c:pt>
                <c:pt idx="2252">
                  <c:v>0.29321280956409901</c:v>
                </c:pt>
                <c:pt idx="2253">
                  <c:v>0.29270263756167608</c:v>
                </c:pt>
                <c:pt idx="2254">
                  <c:v>0.29227519615424213</c:v>
                </c:pt>
                <c:pt idx="2255">
                  <c:v>0.29176502415181799</c:v>
                </c:pt>
                <c:pt idx="2256">
                  <c:v>0.29132379431188654</c:v>
                </c:pt>
                <c:pt idx="2257">
                  <c:v>0.290813622309465</c:v>
                </c:pt>
                <c:pt idx="2258">
                  <c:v>0.29038618090202978</c:v>
                </c:pt>
                <c:pt idx="2259">
                  <c:v>0.28987600889960802</c:v>
                </c:pt>
                <c:pt idx="2260">
                  <c:v>0.28944856749217213</c:v>
                </c:pt>
                <c:pt idx="2261">
                  <c:v>0.28900733765223802</c:v>
                </c:pt>
                <c:pt idx="2262">
                  <c:v>0.28849716564981737</c:v>
                </c:pt>
                <c:pt idx="2263">
                  <c:v>0.28806972424238098</c:v>
                </c:pt>
                <c:pt idx="2264">
                  <c:v>0.28755955223995838</c:v>
                </c:pt>
                <c:pt idx="2265">
                  <c:v>0.28711832240002599</c:v>
                </c:pt>
                <c:pt idx="2266">
                  <c:v>0.28660815039760401</c:v>
                </c:pt>
                <c:pt idx="2267">
                  <c:v>0.28618070899016901</c:v>
                </c:pt>
                <c:pt idx="2268">
                  <c:v>0.28567053698774741</c:v>
                </c:pt>
                <c:pt idx="2269">
                  <c:v>0.28522930714781441</c:v>
                </c:pt>
                <c:pt idx="2270">
                  <c:v>0.28480186574037913</c:v>
                </c:pt>
                <c:pt idx="2271">
                  <c:v>0.28429169373795632</c:v>
                </c:pt>
                <c:pt idx="2272">
                  <c:v>0.283781521735533</c:v>
                </c:pt>
                <c:pt idx="2273">
                  <c:v>0.28335408032809889</c:v>
                </c:pt>
                <c:pt idx="2274">
                  <c:v>0.282912850488166</c:v>
                </c:pt>
                <c:pt idx="2275">
                  <c:v>0.28240267848574413</c:v>
                </c:pt>
                <c:pt idx="2276">
                  <c:v>0.28197523707830802</c:v>
                </c:pt>
                <c:pt idx="2277">
                  <c:v>0.28146506507588737</c:v>
                </c:pt>
                <c:pt idx="2278">
                  <c:v>0.28102383523595437</c:v>
                </c:pt>
                <c:pt idx="2279">
                  <c:v>0.28051366323353188</c:v>
                </c:pt>
                <c:pt idx="2280">
                  <c:v>0.28008622182609638</c:v>
                </c:pt>
                <c:pt idx="2281">
                  <c:v>0.27957604982367401</c:v>
                </c:pt>
                <c:pt idx="2282">
                  <c:v>0.27913481998374201</c:v>
                </c:pt>
                <c:pt idx="2283">
                  <c:v>0.27870737857630579</c:v>
                </c:pt>
                <c:pt idx="2284">
                  <c:v>0.27819720657388303</c:v>
                </c:pt>
                <c:pt idx="2285">
                  <c:v>0.27776976516644913</c:v>
                </c:pt>
                <c:pt idx="2286">
                  <c:v>0.27725959316402632</c:v>
                </c:pt>
                <c:pt idx="2287">
                  <c:v>0.2768183633240956</c:v>
                </c:pt>
                <c:pt idx="2288">
                  <c:v>0.27630819132167295</c:v>
                </c:pt>
                <c:pt idx="2289">
                  <c:v>0.27578423088675108</c:v>
                </c:pt>
                <c:pt idx="2290">
                  <c:v>0.27535678947931713</c:v>
                </c:pt>
                <c:pt idx="2291">
                  <c:v>0.27484661747689298</c:v>
                </c:pt>
                <c:pt idx="2292">
                  <c:v>0.27440538763696032</c:v>
                </c:pt>
                <c:pt idx="2293">
                  <c:v>0.27397794622952598</c:v>
                </c:pt>
                <c:pt idx="2294">
                  <c:v>0.27346777422710389</c:v>
                </c:pt>
                <c:pt idx="2295">
                  <c:v>0.27304033281966889</c:v>
                </c:pt>
                <c:pt idx="2296">
                  <c:v>0.27253016081724712</c:v>
                </c:pt>
                <c:pt idx="2297">
                  <c:v>0.27200620038232598</c:v>
                </c:pt>
                <c:pt idx="2298">
                  <c:v>0.27156497054239298</c:v>
                </c:pt>
                <c:pt idx="2299">
                  <c:v>0.271041010107473</c:v>
                </c:pt>
                <c:pt idx="2300">
                  <c:v>0.27053083810505002</c:v>
                </c:pt>
                <c:pt idx="2301">
                  <c:v>0.27010339669761502</c:v>
                </c:pt>
                <c:pt idx="2302">
                  <c:v>0.26959322469519176</c:v>
                </c:pt>
                <c:pt idx="2303">
                  <c:v>0.26916578328775936</c:v>
                </c:pt>
                <c:pt idx="2304">
                  <c:v>0.26872455344782498</c:v>
                </c:pt>
                <c:pt idx="2305">
                  <c:v>0.26821438144540338</c:v>
                </c:pt>
                <c:pt idx="2306">
                  <c:v>0.26778694003796832</c:v>
                </c:pt>
                <c:pt idx="2307">
                  <c:v>0.26726297960304901</c:v>
                </c:pt>
                <c:pt idx="2308">
                  <c:v>0.26675280760062497</c:v>
                </c:pt>
                <c:pt idx="2309">
                  <c:v>0.26622884716570538</c:v>
                </c:pt>
                <c:pt idx="2310">
                  <c:v>0.26578761732577288</c:v>
                </c:pt>
                <c:pt idx="2311">
                  <c:v>0.26536017591833738</c:v>
                </c:pt>
                <c:pt idx="2312">
                  <c:v>0.26485000391591601</c:v>
                </c:pt>
                <c:pt idx="2313">
                  <c:v>0.26442256250848101</c:v>
                </c:pt>
                <c:pt idx="2314">
                  <c:v>0.26391239050605708</c:v>
                </c:pt>
                <c:pt idx="2315">
                  <c:v>0.26338843007113699</c:v>
                </c:pt>
                <c:pt idx="2316">
                  <c:v>0.26294720023120399</c:v>
                </c:pt>
                <c:pt idx="2317">
                  <c:v>0.26242323979628401</c:v>
                </c:pt>
                <c:pt idx="2318">
                  <c:v>0.26191306779386336</c:v>
                </c:pt>
                <c:pt idx="2319">
                  <c:v>0.26147183795392898</c:v>
                </c:pt>
                <c:pt idx="2320">
                  <c:v>0.26096166595150738</c:v>
                </c:pt>
                <c:pt idx="2321">
                  <c:v>0.26053422454407199</c:v>
                </c:pt>
                <c:pt idx="2322">
                  <c:v>0.26002405254164901</c:v>
                </c:pt>
                <c:pt idx="2323">
                  <c:v>0.25950009210672875</c:v>
                </c:pt>
                <c:pt idx="2324">
                  <c:v>0.25905886226679598</c:v>
                </c:pt>
                <c:pt idx="2325">
                  <c:v>0.25853490183187638</c:v>
                </c:pt>
                <c:pt idx="2326">
                  <c:v>0.25802472982945601</c:v>
                </c:pt>
                <c:pt idx="2327">
                  <c:v>0.25758349998952207</c:v>
                </c:pt>
                <c:pt idx="2328">
                  <c:v>0.25707332798709798</c:v>
                </c:pt>
                <c:pt idx="2329">
                  <c:v>0.25664588657966397</c:v>
                </c:pt>
                <c:pt idx="2330">
                  <c:v>0.25613571457724099</c:v>
                </c:pt>
                <c:pt idx="2331">
                  <c:v>0.25561175414232079</c:v>
                </c:pt>
                <c:pt idx="2332">
                  <c:v>0.25517052430238801</c:v>
                </c:pt>
                <c:pt idx="2333">
                  <c:v>0.25464656386746937</c:v>
                </c:pt>
                <c:pt idx="2334">
                  <c:v>0.25413639186504589</c:v>
                </c:pt>
                <c:pt idx="2335">
                  <c:v>0.25369516202511211</c:v>
                </c:pt>
                <c:pt idx="2336">
                  <c:v>0.25317120159019174</c:v>
                </c:pt>
                <c:pt idx="2337">
                  <c:v>0.25266102958776993</c:v>
                </c:pt>
                <c:pt idx="2338">
                  <c:v>0.25223358818033376</c:v>
                </c:pt>
                <c:pt idx="2339">
                  <c:v>0.251723416177913</c:v>
                </c:pt>
                <c:pt idx="2340">
                  <c:v>0.25128218633798038</c:v>
                </c:pt>
                <c:pt idx="2341">
                  <c:v>0.25075822590306002</c:v>
                </c:pt>
                <c:pt idx="2342">
                  <c:v>0.25024805390063676</c:v>
                </c:pt>
                <c:pt idx="2343">
                  <c:v>0.24980682406070401</c:v>
                </c:pt>
                <c:pt idx="2344">
                  <c:v>0.249282863625784</c:v>
                </c:pt>
                <c:pt idx="2345">
                  <c:v>0.24877269162336199</c:v>
                </c:pt>
                <c:pt idx="2346">
                  <c:v>0.24824873118844307</c:v>
                </c:pt>
                <c:pt idx="2347">
                  <c:v>0.24782128978100754</c:v>
                </c:pt>
                <c:pt idx="2348">
                  <c:v>0.247311117778584</c:v>
                </c:pt>
                <c:pt idx="2349">
                  <c:v>0.24678715734366399</c:v>
                </c:pt>
                <c:pt idx="2350">
                  <c:v>0.24634592750373099</c:v>
                </c:pt>
                <c:pt idx="2351">
                  <c:v>0.24583575550130962</c:v>
                </c:pt>
                <c:pt idx="2352">
                  <c:v>0.24531179506638953</c:v>
                </c:pt>
                <c:pt idx="2353">
                  <c:v>0.24487056522645587</c:v>
                </c:pt>
                <c:pt idx="2354">
                  <c:v>0.24434660479153544</c:v>
                </c:pt>
                <c:pt idx="2355">
                  <c:v>0.24383643278911374</c:v>
                </c:pt>
                <c:pt idx="2356">
                  <c:v>0.24331247235419362</c:v>
                </c:pt>
                <c:pt idx="2357">
                  <c:v>0.24287124251426062</c:v>
                </c:pt>
                <c:pt idx="2358">
                  <c:v>0.24234728207934092</c:v>
                </c:pt>
                <c:pt idx="2359">
                  <c:v>0.24183711007691699</c:v>
                </c:pt>
                <c:pt idx="2360">
                  <c:v>0.24131314964199774</c:v>
                </c:pt>
                <c:pt idx="2361">
                  <c:v>0.24088570823456187</c:v>
                </c:pt>
                <c:pt idx="2362">
                  <c:v>0.24036174779964201</c:v>
                </c:pt>
                <c:pt idx="2363">
                  <c:v>0.23983778736472244</c:v>
                </c:pt>
                <c:pt idx="2364">
                  <c:v>0.23931382692980097</c:v>
                </c:pt>
                <c:pt idx="2365">
                  <c:v>0.23888638552236713</c:v>
                </c:pt>
                <c:pt idx="2366">
                  <c:v>0.23836242508744662</c:v>
                </c:pt>
                <c:pt idx="2367">
                  <c:v>0.23785225308502447</c:v>
                </c:pt>
                <c:pt idx="2368">
                  <c:v>0.23732829265010399</c:v>
                </c:pt>
                <c:pt idx="2369">
                  <c:v>0.23688706281017124</c:v>
                </c:pt>
                <c:pt idx="2370">
                  <c:v>0.23637689080774801</c:v>
                </c:pt>
                <c:pt idx="2371">
                  <c:v>0.23585293037282853</c:v>
                </c:pt>
                <c:pt idx="2372">
                  <c:v>0.23541170053289601</c:v>
                </c:pt>
                <c:pt idx="2373">
                  <c:v>0.23488774009797544</c:v>
                </c:pt>
                <c:pt idx="2374">
                  <c:v>0.23436377966305444</c:v>
                </c:pt>
                <c:pt idx="2375">
                  <c:v>0.23385360766063187</c:v>
                </c:pt>
                <c:pt idx="2376">
                  <c:v>0.23341237782070062</c:v>
                </c:pt>
                <c:pt idx="2377">
                  <c:v>0.23288841738577901</c:v>
                </c:pt>
                <c:pt idx="2378">
                  <c:v>0.232378245383357</c:v>
                </c:pt>
                <c:pt idx="2379">
                  <c:v>0.23185428494843699</c:v>
                </c:pt>
                <c:pt idx="2380">
                  <c:v>0.23142684354100257</c:v>
                </c:pt>
                <c:pt idx="2381">
                  <c:v>0.23090288310608154</c:v>
                </c:pt>
                <c:pt idx="2382">
                  <c:v>0.23036513423866301</c:v>
                </c:pt>
                <c:pt idx="2383">
                  <c:v>0.22984117380374303</c:v>
                </c:pt>
                <c:pt idx="2384">
                  <c:v>0.22933100180132174</c:v>
                </c:pt>
                <c:pt idx="2385">
                  <c:v>0.22880704136640156</c:v>
                </c:pt>
                <c:pt idx="2386">
                  <c:v>0.22837959995896587</c:v>
                </c:pt>
                <c:pt idx="2387">
                  <c:v>0.22785563952404503</c:v>
                </c:pt>
                <c:pt idx="2388">
                  <c:v>0.22733167908912497</c:v>
                </c:pt>
                <c:pt idx="2389">
                  <c:v>0.22680771865420488</c:v>
                </c:pt>
                <c:pt idx="2390">
                  <c:v>0.22628375821928487</c:v>
                </c:pt>
                <c:pt idx="2391">
                  <c:v>0.22575979778436447</c:v>
                </c:pt>
                <c:pt idx="2392">
                  <c:v>0.22523583734944441</c:v>
                </c:pt>
                <c:pt idx="2393">
                  <c:v>0.22479460750951102</c:v>
                </c:pt>
                <c:pt idx="2394">
                  <c:v>0.22427064707459088</c:v>
                </c:pt>
                <c:pt idx="2395">
                  <c:v>0.22376047507216956</c:v>
                </c:pt>
                <c:pt idx="2396">
                  <c:v>0.22323651463724803</c:v>
                </c:pt>
                <c:pt idx="2397">
                  <c:v>0.22271255420232824</c:v>
                </c:pt>
                <c:pt idx="2398">
                  <c:v>0.22218859376740804</c:v>
                </c:pt>
                <c:pt idx="2399">
                  <c:v>0.22166463333248804</c:v>
                </c:pt>
                <c:pt idx="2400">
                  <c:v>0.22114067289756703</c:v>
                </c:pt>
                <c:pt idx="2401">
                  <c:v>0.22069944305763547</c:v>
                </c:pt>
                <c:pt idx="2402">
                  <c:v>0.22017548262271402</c:v>
                </c:pt>
                <c:pt idx="2403">
                  <c:v>0.21966531062029257</c:v>
                </c:pt>
                <c:pt idx="2404">
                  <c:v>0.21922408078035968</c:v>
                </c:pt>
                <c:pt idx="2405">
                  <c:v>0.21870012034543954</c:v>
                </c:pt>
                <c:pt idx="2406">
                  <c:v>0.21817615991051867</c:v>
                </c:pt>
                <c:pt idx="2407">
                  <c:v>0.21765219947559841</c:v>
                </c:pt>
                <c:pt idx="2408">
                  <c:v>0.21712823904067799</c:v>
                </c:pt>
                <c:pt idx="2409">
                  <c:v>0.21660427860575787</c:v>
                </c:pt>
                <c:pt idx="2410">
                  <c:v>0.21609410660333547</c:v>
                </c:pt>
                <c:pt idx="2411">
                  <c:v>0.21557014616841499</c:v>
                </c:pt>
                <c:pt idx="2412">
                  <c:v>0.21512891632848197</c:v>
                </c:pt>
                <c:pt idx="2413">
                  <c:v>0.21460495589356199</c:v>
                </c:pt>
                <c:pt idx="2414">
                  <c:v>0.21408099545864201</c:v>
                </c:pt>
                <c:pt idx="2415">
                  <c:v>0.21355703502372247</c:v>
                </c:pt>
                <c:pt idx="2416">
                  <c:v>0.21303307458880141</c:v>
                </c:pt>
                <c:pt idx="2417">
                  <c:v>0.21250911415388099</c:v>
                </c:pt>
                <c:pt idx="2418">
                  <c:v>0.21198515371896162</c:v>
                </c:pt>
                <c:pt idx="2419">
                  <c:v>0.21146119328404053</c:v>
                </c:pt>
                <c:pt idx="2420">
                  <c:v>0.2109372328491213</c:v>
                </c:pt>
                <c:pt idx="2421">
                  <c:v>0.21041327241420074</c:v>
                </c:pt>
                <c:pt idx="2422">
                  <c:v>0.20988931197928001</c:v>
                </c:pt>
                <c:pt idx="2423">
                  <c:v>0.20936535154436101</c:v>
                </c:pt>
                <c:pt idx="2424">
                  <c:v>0.20884139110943992</c:v>
                </c:pt>
                <c:pt idx="2425">
                  <c:v>0.20831743067451899</c:v>
                </c:pt>
                <c:pt idx="2426">
                  <c:v>0.20779347023959899</c:v>
                </c:pt>
                <c:pt idx="2427">
                  <c:v>0.20726950980467901</c:v>
                </c:pt>
                <c:pt idx="2428">
                  <c:v>0.206745549369758</c:v>
                </c:pt>
                <c:pt idx="2429">
                  <c:v>0.20620780050234092</c:v>
                </c:pt>
                <c:pt idx="2430">
                  <c:v>0.20568384006741999</c:v>
                </c:pt>
                <c:pt idx="2431">
                  <c:v>0.20515987963249999</c:v>
                </c:pt>
                <c:pt idx="2432">
                  <c:v>0.20463591919757901</c:v>
                </c:pt>
                <c:pt idx="2433">
                  <c:v>0.204111958762659</c:v>
                </c:pt>
                <c:pt idx="2434">
                  <c:v>0.20358799832773899</c:v>
                </c:pt>
                <c:pt idx="2435">
                  <c:v>0.20306403789281974</c:v>
                </c:pt>
                <c:pt idx="2436">
                  <c:v>0.20262280805288588</c:v>
                </c:pt>
                <c:pt idx="2437">
                  <c:v>0.20209884761796659</c:v>
                </c:pt>
                <c:pt idx="2438">
                  <c:v>0.201574887183045</c:v>
                </c:pt>
                <c:pt idx="2439">
                  <c:v>0.201050926748125</c:v>
                </c:pt>
                <c:pt idx="2440">
                  <c:v>0.20052696631320488</c:v>
                </c:pt>
                <c:pt idx="2441">
                  <c:v>0.20000300587828401</c:v>
                </c:pt>
                <c:pt idx="2442">
                  <c:v>0.19947904544336456</c:v>
                </c:pt>
                <c:pt idx="2443">
                  <c:v>0.19894129657594697</c:v>
                </c:pt>
                <c:pt idx="2444">
                  <c:v>0.1984173361410273</c:v>
                </c:pt>
                <c:pt idx="2445">
                  <c:v>0.19789337570610604</c:v>
                </c:pt>
                <c:pt idx="2446">
                  <c:v>0.19736941527118504</c:v>
                </c:pt>
                <c:pt idx="2447">
                  <c:v>0.196845454836266</c:v>
                </c:pt>
                <c:pt idx="2448">
                  <c:v>0.19632149440134541</c:v>
                </c:pt>
                <c:pt idx="2449">
                  <c:v>0.19579753396642574</c:v>
                </c:pt>
                <c:pt idx="2450">
                  <c:v>0.19527357353150387</c:v>
                </c:pt>
                <c:pt idx="2451">
                  <c:v>0.19474961309658403</c:v>
                </c:pt>
                <c:pt idx="2452">
                  <c:v>0.19412913363417802</c:v>
                </c:pt>
                <c:pt idx="2453">
                  <c:v>0.19360517319925788</c:v>
                </c:pt>
                <c:pt idx="2454">
                  <c:v>0.19308121276433804</c:v>
                </c:pt>
                <c:pt idx="2455">
                  <c:v>0.19255725232941803</c:v>
                </c:pt>
                <c:pt idx="2456">
                  <c:v>0.19201950346200047</c:v>
                </c:pt>
                <c:pt idx="2457">
                  <c:v>0.19149554302707941</c:v>
                </c:pt>
                <c:pt idx="2458">
                  <c:v>0.19097158259215904</c:v>
                </c:pt>
                <c:pt idx="2459">
                  <c:v>0.19044762215723968</c:v>
                </c:pt>
                <c:pt idx="2460">
                  <c:v>0.18990987328982153</c:v>
                </c:pt>
                <c:pt idx="2461">
                  <c:v>0.1892893938274163</c:v>
                </c:pt>
                <c:pt idx="2462">
                  <c:v>0.18876543339249657</c:v>
                </c:pt>
                <c:pt idx="2463">
                  <c:v>0.18824147295757562</c:v>
                </c:pt>
                <c:pt idx="2464">
                  <c:v>0.18771751252265453</c:v>
                </c:pt>
                <c:pt idx="2465">
                  <c:v>0.18719355208773444</c:v>
                </c:pt>
                <c:pt idx="2466">
                  <c:v>0.18666959165281399</c:v>
                </c:pt>
                <c:pt idx="2467">
                  <c:v>0.18614563121789457</c:v>
                </c:pt>
                <c:pt idx="2468">
                  <c:v>0.18560788235047562</c:v>
                </c:pt>
                <c:pt idx="2469">
                  <c:v>0.18507013348305701</c:v>
                </c:pt>
                <c:pt idx="2470">
                  <c:v>0.18454617304813747</c:v>
                </c:pt>
                <c:pt idx="2471">
                  <c:v>0.184022212613217</c:v>
                </c:pt>
                <c:pt idx="2472">
                  <c:v>0.1834982521782981</c:v>
                </c:pt>
                <c:pt idx="2473">
                  <c:v>0.18297429174337662</c:v>
                </c:pt>
                <c:pt idx="2474">
                  <c:v>0.1824503313084565</c:v>
                </c:pt>
                <c:pt idx="2475">
                  <c:v>0.18192637087353641</c:v>
                </c:pt>
                <c:pt idx="2476">
                  <c:v>0.18130589141113074</c:v>
                </c:pt>
                <c:pt idx="2477">
                  <c:v>0.18076814254371262</c:v>
                </c:pt>
                <c:pt idx="2478">
                  <c:v>0.18024418210879301</c:v>
                </c:pt>
                <c:pt idx="2479">
                  <c:v>0.179720221673872</c:v>
                </c:pt>
                <c:pt idx="2480">
                  <c:v>0.17919626123895097</c:v>
                </c:pt>
                <c:pt idx="2481">
                  <c:v>0.17865851237153288</c:v>
                </c:pt>
                <c:pt idx="2482">
                  <c:v>0.17813455193661287</c:v>
                </c:pt>
                <c:pt idx="2483">
                  <c:v>0.177527860906705</c:v>
                </c:pt>
                <c:pt idx="2484">
                  <c:v>0.17699011203928741</c:v>
                </c:pt>
                <c:pt idx="2485">
                  <c:v>0.17645236317186974</c:v>
                </c:pt>
                <c:pt idx="2486">
                  <c:v>0.17584567214196153</c:v>
                </c:pt>
                <c:pt idx="2487">
                  <c:v>0.175321711707041</c:v>
                </c:pt>
                <c:pt idx="2488">
                  <c:v>0.17478396283962341</c:v>
                </c:pt>
                <c:pt idx="2489">
                  <c:v>0.17426000240470299</c:v>
                </c:pt>
                <c:pt idx="2490">
                  <c:v>0.17372225353728474</c:v>
                </c:pt>
                <c:pt idx="2491">
                  <c:v>0.17319829310236501</c:v>
                </c:pt>
                <c:pt idx="2492">
                  <c:v>0.17257781363995867</c:v>
                </c:pt>
                <c:pt idx="2493">
                  <c:v>0.17204006477254041</c:v>
                </c:pt>
                <c:pt idx="2494">
                  <c:v>0.17151610433761999</c:v>
                </c:pt>
                <c:pt idx="2495">
                  <c:v>0.17089562487521501</c:v>
                </c:pt>
                <c:pt idx="2496">
                  <c:v>0.170371664440294</c:v>
                </c:pt>
                <c:pt idx="2497">
                  <c:v>0.16984770400537424</c:v>
                </c:pt>
                <c:pt idx="2498">
                  <c:v>0.16932374357045404</c:v>
                </c:pt>
                <c:pt idx="2499">
                  <c:v>0.16878599470303604</c:v>
                </c:pt>
                <c:pt idx="2500">
                  <c:v>0.16816551524062967</c:v>
                </c:pt>
                <c:pt idx="2501">
                  <c:v>0.16764155480571002</c:v>
                </c:pt>
                <c:pt idx="2502">
                  <c:v>0.16710380593829197</c:v>
                </c:pt>
                <c:pt idx="2503">
                  <c:v>0.16648332647588604</c:v>
                </c:pt>
                <c:pt idx="2504">
                  <c:v>0.16595936604096656</c:v>
                </c:pt>
                <c:pt idx="2505">
                  <c:v>0.16543540560604644</c:v>
                </c:pt>
                <c:pt idx="2506">
                  <c:v>0.16489765673862802</c:v>
                </c:pt>
                <c:pt idx="2507">
                  <c:v>0.16427717727622201</c:v>
                </c:pt>
                <c:pt idx="2508">
                  <c:v>0.16375321684130256</c:v>
                </c:pt>
                <c:pt idx="2509">
                  <c:v>0.16321546797388403</c:v>
                </c:pt>
                <c:pt idx="2510">
                  <c:v>0.16259498851147877</c:v>
                </c:pt>
                <c:pt idx="2511">
                  <c:v>0.16207102807655738</c:v>
                </c:pt>
                <c:pt idx="2512">
                  <c:v>0.16154706764163704</c:v>
                </c:pt>
                <c:pt idx="2513">
                  <c:v>0.16100931877421903</c:v>
                </c:pt>
                <c:pt idx="2514">
                  <c:v>0.16038883931181402</c:v>
                </c:pt>
                <c:pt idx="2515">
                  <c:v>0.15986487887689374</c:v>
                </c:pt>
                <c:pt idx="2516">
                  <c:v>0.15932713000947568</c:v>
                </c:pt>
                <c:pt idx="2517">
                  <c:v>0.158706650547071</c:v>
                </c:pt>
                <c:pt idx="2518">
                  <c:v>0.15818269011215041</c:v>
                </c:pt>
                <c:pt idx="2519">
                  <c:v>0.15764494124473141</c:v>
                </c:pt>
                <c:pt idx="2520">
                  <c:v>0.15702446178232707</c:v>
                </c:pt>
                <c:pt idx="2521">
                  <c:v>0.15648671291490801</c:v>
                </c:pt>
                <c:pt idx="2522">
                  <c:v>0.15596275247998753</c:v>
                </c:pt>
                <c:pt idx="2523">
                  <c:v>0.15534227301758199</c:v>
                </c:pt>
                <c:pt idx="2524">
                  <c:v>0.15480452415016399</c:v>
                </c:pt>
                <c:pt idx="2525">
                  <c:v>0.15428056371524301</c:v>
                </c:pt>
                <c:pt idx="2526">
                  <c:v>0.15366008425283847</c:v>
                </c:pt>
                <c:pt idx="2527">
                  <c:v>0.15312233538542092</c:v>
                </c:pt>
                <c:pt idx="2528">
                  <c:v>0.15251564435551199</c:v>
                </c:pt>
                <c:pt idx="2529">
                  <c:v>0.15197789548809462</c:v>
                </c:pt>
                <c:pt idx="2530">
                  <c:v>0.15144014662067654</c:v>
                </c:pt>
                <c:pt idx="2531">
                  <c:v>0.15083345559076883</c:v>
                </c:pt>
                <c:pt idx="2532">
                  <c:v>0.15029570672334999</c:v>
                </c:pt>
                <c:pt idx="2533">
                  <c:v>0.14975795785593274</c:v>
                </c:pt>
                <c:pt idx="2534">
                  <c:v>0.14915126682602448</c:v>
                </c:pt>
                <c:pt idx="2535">
                  <c:v>0.14851699893112186</c:v>
                </c:pt>
                <c:pt idx="2536">
                  <c:v>0.14797925006370299</c:v>
                </c:pt>
                <c:pt idx="2537">
                  <c:v>0.14745528962878199</c:v>
                </c:pt>
                <c:pt idx="2538">
                  <c:v>0.14683481016637753</c:v>
                </c:pt>
                <c:pt idx="2539">
                  <c:v>0.146297061298959</c:v>
                </c:pt>
                <c:pt idx="2540">
                  <c:v>0.14577310086403841</c:v>
                </c:pt>
                <c:pt idx="2541">
                  <c:v>0.14515262140163288</c:v>
                </c:pt>
                <c:pt idx="2542">
                  <c:v>0.14451835350673001</c:v>
                </c:pt>
                <c:pt idx="2543">
                  <c:v>0.14398060463931101</c:v>
                </c:pt>
                <c:pt idx="2544">
                  <c:v>0.14345664420439141</c:v>
                </c:pt>
                <c:pt idx="2545">
                  <c:v>0.14283616474198499</c:v>
                </c:pt>
                <c:pt idx="2546">
                  <c:v>0.14229841587456762</c:v>
                </c:pt>
                <c:pt idx="2547">
                  <c:v>0.14177445543964701</c:v>
                </c:pt>
                <c:pt idx="2548">
                  <c:v>0.141153975977241</c:v>
                </c:pt>
                <c:pt idx="2549">
                  <c:v>0.14053349651483657</c:v>
                </c:pt>
                <c:pt idx="2550">
                  <c:v>0.13989922861993201</c:v>
                </c:pt>
                <c:pt idx="2551">
                  <c:v>0.13936147975251401</c:v>
                </c:pt>
                <c:pt idx="2552">
                  <c:v>0.138837519317594</c:v>
                </c:pt>
                <c:pt idx="2553">
                  <c:v>0.13821703985518874</c:v>
                </c:pt>
                <c:pt idx="2554">
                  <c:v>0.13767929098776999</c:v>
                </c:pt>
                <c:pt idx="2555">
                  <c:v>0.13715533055285054</c:v>
                </c:pt>
                <c:pt idx="2556">
                  <c:v>0.13653485109044441</c:v>
                </c:pt>
                <c:pt idx="2557">
                  <c:v>0.13590058319554099</c:v>
                </c:pt>
                <c:pt idx="2558">
                  <c:v>0.13536283432812299</c:v>
                </c:pt>
                <c:pt idx="2559">
                  <c:v>0.13474235486571753</c:v>
                </c:pt>
                <c:pt idx="2560">
                  <c:v>0.134204605998299</c:v>
                </c:pt>
                <c:pt idx="2561">
                  <c:v>0.13359791496839099</c:v>
                </c:pt>
                <c:pt idx="2562">
                  <c:v>0.13306016610097299</c:v>
                </c:pt>
                <c:pt idx="2563">
                  <c:v>0.132439686638568</c:v>
                </c:pt>
                <c:pt idx="2564">
                  <c:v>0.13190193777114947</c:v>
                </c:pt>
                <c:pt idx="2565">
                  <c:v>0.13126766987624641</c:v>
                </c:pt>
                <c:pt idx="2566">
                  <c:v>0.13064719041383999</c:v>
                </c:pt>
                <c:pt idx="2567">
                  <c:v>0.13010944154642301</c:v>
                </c:pt>
                <c:pt idx="2568">
                  <c:v>0.129488962084017</c:v>
                </c:pt>
                <c:pt idx="2569">
                  <c:v>0.128951213216599</c:v>
                </c:pt>
                <c:pt idx="2570">
                  <c:v>0.12833073375419299</c:v>
                </c:pt>
                <c:pt idx="2571">
                  <c:v>0.12771025429178701</c:v>
                </c:pt>
                <c:pt idx="2572">
                  <c:v>0.12717250542436867</c:v>
                </c:pt>
                <c:pt idx="2573">
                  <c:v>0.12653823752946686</c:v>
                </c:pt>
                <c:pt idx="2574">
                  <c:v>0.12591775806705999</c:v>
                </c:pt>
                <c:pt idx="2575">
                  <c:v>0.12539379763214001</c:v>
                </c:pt>
                <c:pt idx="2576">
                  <c:v>0.12485604876472202</c:v>
                </c:pt>
                <c:pt idx="2577">
                  <c:v>0.12422178086981842</c:v>
                </c:pt>
                <c:pt idx="2578">
                  <c:v>0.12360130140741322</c:v>
                </c:pt>
                <c:pt idx="2579">
                  <c:v>0.12298082194500699</c:v>
                </c:pt>
                <c:pt idx="2580">
                  <c:v>0.12244307307758949</c:v>
                </c:pt>
                <c:pt idx="2581">
                  <c:v>0.121808805182686</c:v>
                </c:pt>
                <c:pt idx="2582">
                  <c:v>0.12118832572028022</c:v>
                </c:pt>
                <c:pt idx="2583">
                  <c:v>0.12066436528536002</c:v>
                </c:pt>
                <c:pt idx="2584">
                  <c:v>0.12012661641794227</c:v>
                </c:pt>
                <c:pt idx="2585">
                  <c:v>0.11949234852303812</c:v>
                </c:pt>
                <c:pt idx="2586">
                  <c:v>0.11887186906063302</c:v>
                </c:pt>
                <c:pt idx="2587">
                  <c:v>0.11825138959822698</c:v>
                </c:pt>
                <c:pt idx="2588">
                  <c:v>0.11771364073080952</c:v>
                </c:pt>
                <c:pt idx="2589">
                  <c:v>0.11707937283590501</c:v>
                </c:pt>
                <c:pt idx="2590">
                  <c:v>0.11645889337349995</c:v>
                </c:pt>
                <c:pt idx="2591">
                  <c:v>0.11592114450608244</c:v>
                </c:pt>
                <c:pt idx="2592">
                  <c:v>0.11530066504367602</c:v>
                </c:pt>
                <c:pt idx="2593">
                  <c:v>0.11468018558127129</c:v>
                </c:pt>
                <c:pt idx="2594">
                  <c:v>0.11404591768636695</c:v>
                </c:pt>
                <c:pt idx="2595">
                  <c:v>0.11350816881894901</c:v>
                </c:pt>
                <c:pt idx="2596">
                  <c:v>0.11288768935654298</c:v>
                </c:pt>
                <c:pt idx="2597">
                  <c:v>0.11225342146164036</c:v>
                </c:pt>
                <c:pt idx="2598">
                  <c:v>0.11163294199923419</c:v>
                </c:pt>
                <c:pt idx="2599">
                  <c:v>0.11099867410433098</c:v>
                </c:pt>
                <c:pt idx="2600">
                  <c:v>0.11046092523691325</c:v>
                </c:pt>
                <c:pt idx="2601">
                  <c:v>0.10984044577450702</c:v>
                </c:pt>
                <c:pt idx="2602">
                  <c:v>0.10920617787960445</c:v>
                </c:pt>
                <c:pt idx="2603">
                  <c:v>0.10866842901218612</c:v>
                </c:pt>
                <c:pt idx="2604">
                  <c:v>0.107951430522295</c:v>
                </c:pt>
                <c:pt idx="2605">
                  <c:v>0.107413681654877</c:v>
                </c:pt>
                <c:pt idx="2606">
                  <c:v>0.10679320219247122</c:v>
                </c:pt>
                <c:pt idx="2607">
                  <c:v>0.10615893429756773</c:v>
                </c:pt>
                <c:pt idx="2608">
                  <c:v>0.10562118543014952</c:v>
                </c:pt>
                <c:pt idx="2609">
                  <c:v>0.10500070596774402</c:v>
                </c:pt>
                <c:pt idx="2610">
                  <c:v>0.104380226505338</c:v>
                </c:pt>
                <c:pt idx="2611">
                  <c:v>0.10374595861043499</c:v>
                </c:pt>
                <c:pt idx="2612">
                  <c:v>0.10311169071553122</c:v>
                </c:pt>
                <c:pt idx="2613">
                  <c:v>0.10257394184811341</c:v>
                </c:pt>
                <c:pt idx="2614">
                  <c:v>0.10195346238570795</c:v>
                </c:pt>
                <c:pt idx="2615">
                  <c:v>0.10133298292330202</c:v>
                </c:pt>
                <c:pt idx="2616">
                  <c:v>0.10069871502839912</c:v>
                </c:pt>
                <c:pt idx="2617">
                  <c:v>0.10016096616098009</c:v>
                </c:pt>
                <c:pt idx="2618">
                  <c:v>9.9526698266077671E-2</c:v>
                </c:pt>
                <c:pt idx="2619">
                  <c:v>9.8809699776186449E-2</c:v>
                </c:pt>
                <c:pt idx="2620">
                  <c:v>9.827195090876796E-2</c:v>
                </c:pt>
                <c:pt idx="2621">
                  <c:v>9.7637683013864524E-2</c:v>
                </c:pt>
                <c:pt idx="2622">
                  <c:v>9.7017203551458916E-2</c:v>
                </c:pt>
              </c:numCache>
            </c:numRef>
          </c:xVal>
          <c:yVal>
            <c:numRef>
              <c:f>Sheet2!$W$2624:$W$5247</c:f>
              <c:numCache>
                <c:formatCode>General</c:formatCode>
                <c:ptCount val="2624"/>
                <c:pt idx="0">
                  <c:v>149.632141319807</c:v>
                </c:pt>
                <c:pt idx="1">
                  <c:v>149.16048329693172</c:v>
                </c:pt>
                <c:pt idx="2">
                  <c:v>148.69120292950853</c:v>
                </c:pt>
                <c:pt idx="3">
                  <c:v>148.25340265405498</c:v>
                </c:pt>
                <c:pt idx="4">
                  <c:v>147.788699471927</c:v>
                </c:pt>
                <c:pt idx="5">
                  <c:v>147.29752466796592</c:v>
                </c:pt>
                <c:pt idx="6">
                  <c:v>146.83765356506498</c:v>
                </c:pt>
                <c:pt idx="7">
                  <c:v>146.40863953272464</c:v>
                </c:pt>
                <c:pt idx="8">
                  <c:v>145.98166505860448</c:v>
                </c:pt>
                <c:pt idx="9">
                  <c:v>145.52846590236345</c:v>
                </c:pt>
                <c:pt idx="10">
                  <c:v>145.07757149185412</c:v>
                </c:pt>
                <c:pt idx="11">
                  <c:v>144.57306072988905</c:v>
                </c:pt>
                <c:pt idx="12">
                  <c:v>144.15484860867801</c:v>
                </c:pt>
                <c:pt idx="13">
                  <c:v>143.73864283778201</c:v>
                </c:pt>
                <c:pt idx="14">
                  <c:v>143.29689558495735</c:v>
                </c:pt>
                <c:pt idx="15">
                  <c:v>142.85741926009393</c:v>
                </c:pt>
                <c:pt idx="16">
                  <c:v>142.44746778730348</c:v>
                </c:pt>
                <c:pt idx="17">
                  <c:v>142.03950327198709</c:v>
                </c:pt>
                <c:pt idx="18">
                  <c:v>141.60652691686099</c:v>
                </c:pt>
                <c:pt idx="19">
                  <c:v>141.14895722846498</c:v>
                </c:pt>
                <c:pt idx="20">
                  <c:v>140.69392570398841</c:v>
                </c:pt>
                <c:pt idx="21">
                  <c:v>140.29453208417954</c:v>
                </c:pt>
                <c:pt idx="22">
                  <c:v>139.89710939481301</c:v>
                </c:pt>
                <c:pt idx="23">
                  <c:v>139.47536223577598</c:v>
                </c:pt>
                <c:pt idx="24">
                  <c:v>139.00357261298754</c:v>
                </c:pt>
                <c:pt idx="25">
                  <c:v>138.58658139490672</c:v>
                </c:pt>
                <c:pt idx="26">
                  <c:v>138.19768366546595</c:v>
                </c:pt>
                <c:pt idx="27">
                  <c:v>137.81075188117595</c:v>
                </c:pt>
                <c:pt idx="28">
                  <c:v>137.40019196411095</c:v>
                </c:pt>
                <c:pt idx="29">
                  <c:v>136.940987471987</c:v>
                </c:pt>
                <c:pt idx="30">
                  <c:v>136.53518557993795</c:v>
                </c:pt>
                <c:pt idx="31">
                  <c:v>136.15678254626798</c:v>
                </c:pt>
                <c:pt idx="32">
                  <c:v>135.78035233834098</c:v>
                </c:pt>
                <c:pt idx="33">
                  <c:v>135.33124399496202</c:v>
                </c:pt>
                <c:pt idx="34">
                  <c:v>134.934429119117</c:v>
                </c:pt>
                <c:pt idx="35">
                  <c:v>134.53987063315199</c:v>
                </c:pt>
                <c:pt idx="36">
                  <c:v>134.17202575099199</c:v>
                </c:pt>
                <c:pt idx="37">
                  <c:v>133.80617298644501</c:v>
                </c:pt>
                <c:pt idx="38">
                  <c:v>133.41813144884401</c:v>
                </c:pt>
                <c:pt idx="39">
                  <c:v>133.008334503318</c:v>
                </c:pt>
                <c:pt idx="40">
                  <c:v>132.62500114997403</c:v>
                </c:pt>
                <c:pt idx="41">
                  <c:v>132.26770973030654</c:v>
                </c:pt>
                <c:pt idx="42">
                  <c:v>131.88882927960367</c:v>
                </c:pt>
                <c:pt idx="43">
                  <c:v>131.51225983670901</c:v>
                </c:pt>
                <c:pt idx="44">
                  <c:v>131.11469745787198</c:v>
                </c:pt>
                <c:pt idx="45">
                  <c:v>130.74292460967499</c:v>
                </c:pt>
                <c:pt idx="46">
                  <c:v>130.39651373078792</c:v>
                </c:pt>
                <c:pt idx="47">
                  <c:v>130.02928701990001</c:v>
                </c:pt>
                <c:pt idx="48">
                  <c:v>129.664423125665</c:v>
                </c:pt>
                <c:pt idx="49">
                  <c:v>129.27935735357099</c:v>
                </c:pt>
                <c:pt idx="50">
                  <c:v>128.91940440887598</c:v>
                </c:pt>
                <c:pt idx="51">
                  <c:v>128.584128109087</c:v>
                </c:pt>
                <c:pt idx="52">
                  <c:v>128.228837246257</c:v>
                </c:pt>
                <c:pt idx="53">
                  <c:v>127.87597198308767</c:v>
                </c:pt>
                <c:pt idx="54">
                  <c:v>127.48191484463599</c:v>
                </c:pt>
                <c:pt idx="55">
                  <c:v>127.15590634867159</c:v>
                </c:pt>
                <c:pt idx="56">
                  <c:v>126.83206702641201</c:v>
                </c:pt>
                <c:pt idx="57">
                  <c:v>126.48904260474099</c:v>
                </c:pt>
                <c:pt idx="58">
                  <c:v>126.1485140693223</c:v>
                </c:pt>
                <c:pt idx="59">
                  <c:v>125.76842096223699</c:v>
                </c:pt>
                <c:pt idx="60">
                  <c:v>125.45411882272501</c:v>
                </c:pt>
                <c:pt idx="61">
                  <c:v>125.142049655655</c:v>
                </c:pt>
                <c:pt idx="62">
                  <c:v>124.81165067739624</c:v>
                </c:pt>
                <c:pt idx="63">
                  <c:v>124.44302313960323</c:v>
                </c:pt>
                <c:pt idx="64">
                  <c:v>124.11810020824723</c:v>
                </c:pt>
                <c:pt idx="65">
                  <c:v>123.81584535214277</c:v>
                </c:pt>
                <c:pt idx="66">
                  <c:v>123.51588651093201</c:v>
                </c:pt>
                <c:pt idx="67">
                  <c:v>123.19847383893701</c:v>
                </c:pt>
                <c:pt idx="68">
                  <c:v>122.84453912491823</c:v>
                </c:pt>
                <c:pt idx="69">
                  <c:v>122.53274884310655</c:v>
                </c:pt>
                <c:pt idx="70">
                  <c:v>122.24286608598402</c:v>
                </c:pt>
                <c:pt idx="71">
                  <c:v>121.95533595092374</c:v>
                </c:pt>
                <c:pt idx="72">
                  <c:v>121.63232439488461</c:v>
                </c:pt>
                <c:pt idx="73">
                  <c:v>121.312359698796</c:v>
                </c:pt>
                <c:pt idx="74">
                  <c:v>121.01401061413624</c:v>
                </c:pt>
                <c:pt idx="75">
                  <c:v>120.73677763198295</c:v>
                </c:pt>
                <c:pt idx="76">
                  <c:v>120.44370453365076</c:v>
                </c:pt>
                <c:pt idx="77">
                  <c:v>120.11726679831044</c:v>
                </c:pt>
                <c:pt idx="78">
                  <c:v>119.83001380206001</c:v>
                </c:pt>
                <c:pt idx="79">
                  <c:v>119.545509532007</c:v>
                </c:pt>
                <c:pt idx="80">
                  <c:v>119.281287659471</c:v>
                </c:pt>
                <c:pt idx="81">
                  <c:v>119.00212247977802</c:v>
                </c:pt>
                <c:pt idx="82">
                  <c:v>118.70853442936499</c:v>
                </c:pt>
                <c:pt idx="83">
                  <c:v>118.43506543106299</c:v>
                </c:pt>
                <c:pt idx="84">
                  <c:v>118.164360250288</c:v>
                </c:pt>
                <c:pt idx="85">
                  <c:v>117.86312034481699</c:v>
                </c:pt>
                <c:pt idx="86">
                  <c:v>117.61475771817601</c:v>
                </c:pt>
                <c:pt idx="87">
                  <c:v>117.35251121999174</c:v>
                </c:pt>
                <c:pt idx="88">
                  <c:v>117.093021131062</c:v>
                </c:pt>
                <c:pt idx="89">
                  <c:v>116.80438370862501</c:v>
                </c:pt>
                <c:pt idx="90">
                  <c:v>116.56650691303801</c:v>
                </c:pt>
                <c:pt idx="91">
                  <c:v>116.3310370734057</c:v>
                </c:pt>
                <c:pt idx="92">
                  <c:v>116.08251473050601</c:v>
                </c:pt>
                <c:pt idx="93">
                  <c:v>115.80618004514299</c:v>
                </c:pt>
                <c:pt idx="94">
                  <c:v>115.54834710378258</c:v>
                </c:pt>
                <c:pt idx="95">
                  <c:v>115.32337728839595</c:v>
                </c:pt>
                <c:pt idx="96">
                  <c:v>115.10076840425295</c:v>
                </c:pt>
                <c:pt idx="97">
                  <c:v>114.83673839397265</c:v>
                </c:pt>
                <c:pt idx="98">
                  <c:v>114.59046488799802</c:v>
                </c:pt>
                <c:pt idx="99">
                  <c:v>114.34717216283298</c:v>
                </c:pt>
                <c:pt idx="100">
                  <c:v>114.12089579660156</c:v>
                </c:pt>
                <c:pt idx="101">
                  <c:v>113.91112797938845</c:v>
                </c:pt>
                <c:pt idx="102">
                  <c:v>113.68988213009754</c:v>
                </c:pt>
                <c:pt idx="103">
                  <c:v>113.44404962889938</c:v>
                </c:pt>
                <c:pt idx="104">
                  <c:v>113.22823759946665</c:v>
                </c:pt>
                <c:pt idx="105">
                  <c:v>113.01495032922733</c:v>
                </c:pt>
                <c:pt idx="106">
                  <c:v>112.77799297118098</c:v>
                </c:pt>
                <c:pt idx="107">
                  <c:v>112.58292542528299</c:v>
                </c:pt>
                <c:pt idx="108">
                  <c:v>112.37723232470798</c:v>
                </c:pt>
                <c:pt idx="109">
                  <c:v>112.17397172901298</c:v>
                </c:pt>
                <c:pt idx="110">
                  <c:v>111.94818098346202</c:v>
                </c:pt>
                <c:pt idx="111">
                  <c:v>111.76232492547223</c:v>
                </c:pt>
                <c:pt idx="112">
                  <c:v>111.57854023445148</c:v>
                </c:pt>
                <c:pt idx="113">
                  <c:v>111.38476252648448</c:v>
                </c:pt>
                <c:pt idx="114">
                  <c:v>111.16951850928398</c:v>
                </c:pt>
                <c:pt idx="115">
                  <c:v>110.96887925484202</c:v>
                </c:pt>
                <c:pt idx="116">
                  <c:v>110.79395374000038</c:v>
                </c:pt>
                <c:pt idx="117">
                  <c:v>110.62098231231055</c:v>
                </c:pt>
                <c:pt idx="118">
                  <c:v>110.438608035809</c:v>
                </c:pt>
                <c:pt idx="119">
                  <c:v>110.23602995019624</c:v>
                </c:pt>
                <c:pt idx="120">
                  <c:v>110.05823491741877</c:v>
                </c:pt>
                <c:pt idx="121">
                  <c:v>109.89347050736895</c:v>
                </c:pt>
                <c:pt idx="122">
                  <c:v>109.73053926512902</c:v>
                </c:pt>
                <c:pt idx="123">
                  <c:v>109.53740928844122</c:v>
                </c:pt>
                <c:pt idx="124">
                  <c:v>109.357366581069</c:v>
                </c:pt>
                <c:pt idx="125">
                  <c:v>109.17958029356156</c:v>
                </c:pt>
                <c:pt idx="126">
                  <c:v>109.01428337952602</c:v>
                </c:pt>
                <c:pt idx="127">
                  <c:v>108.85092794986222</c:v>
                </c:pt>
                <c:pt idx="128">
                  <c:v>108.689486349243</c:v>
                </c:pt>
                <c:pt idx="129">
                  <c:v>108.52002082109098</c:v>
                </c:pt>
                <c:pt idx="130">
                  <c:v>108.36243962663377</c:v>
                </c:pt>
                <c:pt idx="131">
                  <c:v>108.20668832090101</c:v>
                </c:pt>
                <c:pt idx="132">
                  <c:v>108.03362166954545</c:v>
                </c:pt>
                <c:pt idx="133">
                  <c:v>107.89111476884844</c:v>
                </c:pt>
                <c:pt idx="134">
                  <c:v>107.74079978997246</c:v>
                </c:pt>
                <c:pt idx="135">
                  <c:v>107.57375133970459</c:v>
                </c:pt>
                <c:pt idx="136">
                  <c:v>107.417949776485</c:v>
                </c:pt>
                <c:pt idx="137">
                  <c:v>107.28203880919457</c:v>
                </c:pt>
                <c:pt idx="138">
                  <c:v>107.14756916517429</c:v>
                </c:pt>
                <c:pt idx="139">
                  <c:v>107.00569992146502</c:v>
                </c:pt>
                <c:pt idx="140">
                  <c:v>106.847997387253</c:v>
                </c:pt>
                <c:pt idx="141">
                  <c:v>106.69227292196398</c:v>
                </c:pt>
                <c:pt idx="142">
                  <c:v>106.55548353204701</c:v>
                </c:pt>
                <c:pt idx="143">
                  <c:v>106.428616318748</c:v>
                </c:pt>
                <c:pt idx="144">
                  <c:v>106.29473297049577</c:v>
                </c:pt>
                <c:pt idx="145">
                  <c:v>106.145864259055</c:v>
                </c:pt>
                <c:pt idx="146">
                  <c:v>106.01506635805798</c:v>
                </c:pt>
                <c:pt idx="147">
                  <c:v>105.88568441489898</c:v>
                </c:pt>
                <c:pt idx="148">
                  <c:v>105.76565470247202</c:v>
                </c:pt>
                <c:pt idx="149">
                  <c:v>105.623209692823</c:v>
                </c:pt>
                <c:pt idx="150">
                  <c:v>105.49802485161823</c:v>
                </c:pt>
                <c:pt idx="151">
                  <c:v>105.37416613871898</c:v>
                </c:pt>
                <c:pt idx="152">
                  <c:v>105.23638374921035</c:v>
                </c:pt>
                <c:pt idx="153">
                  <c:v>105.11527282549565</c:v>
                </c:pt>
                <c:pt idx="154">
                  <c:v>105.00287671545554</c:v>
                </c:pt>
                <c:pt idx="155">
                  <c:v>104.88419005151502</c:v>
                </c:pt>
                <c:pt idx="156">
                  <c:v>104.75212698492523</c:v>
                </c:pt>
                <c:pt idx="157">
                  <c:v>104.62158234062861</c:v>
                </c:pt>
                <c:pt idx="158">
                  <c:v>104.49965971218599</c:v>
                </c:pt>
                <c:pt idx="159">
                  <c:v>104.39316730121323</c:v>
                </c:pt>
                <c:pt idx="160">
                  <c:v>104.287677381557</c:v>
                </c:pt>
                <c:pt idx="161">
                  <c:v>104.1623915790646</c:v>
                </c:pt>
                <c:pt idx="162">
                  <c:v>104.045348682349</c:v>
                </c:pt>
                <c:pt idx="163">
                  <c:v>103.929530173717</c:v>
                </c:pt>
                <c:pt idx="164">
                  <c:v>103.82162441445601</c:v>
                </c:pt>
                <c:pt idx="165">
                  <c:v>103.71476789229</c:v>
                </c:pt>
                <c:pt idx="166">
                  <c:v>103.59578771253345</c:v>
                </c:pt>
                <c:pt idx="167">
                  <c:v>103.49110580806699</c:v>
                </c:pt>
                <c:pt idx="168">
                  <c:v>103.38742199742885</c:v>
                </c:pt>
                <c:pt idx="169">
                  <c:v>103.27195112618277</c:v>
                </c:pt>
                <c:pt idx="170">
                  <c:v>103.1703362652537</c:v>
                </c:pt>
                <c:pt idx="171">
                  <c:v>103.07593519123877</c:v>
                </c:pt>
                <c:pt idx="172">
                  <c:v>102.97614695057401</c:v>
                </c:pt>
                <c:pt idx="173">
                  <c:v>102.86498550932302</c:v>
                </c:pt>
                <c:pt idx="174">
                  <c:v>102.75496944310746</c:v>
                </c:pt>
                <c:pt idx="175">
                  <c:v>102.65209902072577</c:v>
                </c:pt>
                <c:pt idx="176">
                  <c:v>102.56215138613398</c:v>
                </c:pt>
                <c:pt idx="177">
                  <c:v>102.455213103719</c:v>
                </c:pt>
                <c:pt idx="178">
                  <c:v>102.361057250973</c:v>
                </c:pt>
                <c:pt idx="179">
                  <c:v>102.25612800425198</c:v>
                </c:pt>
                <c:pt idx="180">
                  <c:v>102.16372884830098</c:v>
                </c:pt>
                <c:pt idx="181">
                  <c:v>102.07213668008895</c:v>
                </c:pt>
                <c:pt idx="182">
                  <c:v>101.97004480475968</c:v>
                </c:pt>
                <c:pt idx="183">
                  <c:v>101.880126973543</c:v>
                </c:pt>
                <c:pt idx="184">
                  <c:v>101.79097848637799</c:v>
                </c:pt>
                <c:pt idx="185">
                  <c:v>101.69159161604</c:v>
                </c:pt>
                <c:pt idx="186">
                  <c:v>101.59314759864202</c:v>
                </c:pt>
                <c:pt idx="187">
                  <c:v>101.501024139061</c:v>
                </c:pt>
                <c:pt idx="188">
                  <c:v>101.420414959284</c:v>
                </c:pt>
                <c:pt idx="189">
                  <c:v>101.34043051981698</c:v>
                </c:pt>
                <c:pt idx="190">
                  <c:v>101.24526165733835</c:v>
                </c:pt>
                <c:pt idx="191">
                  <c:v>101.15618129705777</c:v>
                </c:pt>
                <c:pt idx="192">
                  <c:v>101.06786701221702</c:v>
                </c:pt>
                <c:pt idx="193">
                  <c:v>100.98543683549354</c:v>
                </c:pt>
                <c:pt idx="194">
                  <c:v>100.90366498499139</c:v>
                </c:pt>
                <c:pt idx="195">
                  <c:v>100.81244667850001</c:v>
                </c:pt>
                <c:pt idx="196">
                  <c:v>100.73204228118998</c:v>
                </c:pt>
                <c:pt idx="197">
                  <c:v>100.65226693632378</c:v>
                </c:pt>
                <c:pt idx="198">
                  <c:v>100.56326036469302</c:v>
                </c:pt>
                <c:pt idx="199">
                  <c:v>100.48479201771598</c:v>
                </c:pt>
                <c:pt idx="200">
                  <c:v>100.41177430362798</c:v>
                </c:pt>
                <c:pt idx="201">
                  <c:v>100.33446344894344</c:v>
                </c:pt>
                <c:pt idx="202">
                  <c:v>100.248187638224</c:v>
                </c:pt>
                <c:pt idx="203">
                  <c:v>100.162640587006</c:v>
                </c:pt>
                <c:pt idx="204">
                  <c:v>100.08250497786398</c:v>
                </c:pt>
                <c:pt idx="205">
                  <c:v>100.01232086453398</c:v>
                </c:pt>
                <c:pt idx="206">
                  <c:v>99.92873874346688</c:v>
                </c:pt>
                <c:pt idx="207">
                  <c:v>99.855020321874449</c:v>
                </c:pt>
                <c:pt idx="208">
                  <c:v>99.772726331679294</c:v>
                </c:pt>
                <c:pt idx="209">
                  <c:v>99.700136220471748</c:v>
                </c:pt>
                <c:pt idx="210">
                  <c:v>99.628065783752419</c:v>
                </c:pt>
                <c:pt idx="211">
                  <c:v>99.547598926892306</c:v>
                </c:pt>
                <c:pt idx="212">
                  <c:v>99.476609513704759</c:v>
                </c:pt>
                <c:pt idx="213">
                  <c:v>99.406118132477758</c:v>
                </c:pt>
                <c:pt idx="214">
                  <c:v>99.327402320177001</c:v>
                </c:pt>
                <c:pt idx="215">
                  <c:v>99.249299050047782</c:v>
                </c:pt>
                <c:pt idx="216">
                  <c:v>99.176089050310409</c:v>
                </c:pt>
                <c:pt idx="217">
                  <c:v>99.111932916723688</c:v>
                </c:pt>
                <c:pt idx="218">
                  <c:v>99.048184815434425</c:v>
                </c:pt>
                <c:pt idx="219">
                  <c:v>98.972218637545978</c:v>
                </c:pt>
                <c:pt idx="220">
                  <c:v>98.900997997810606</c:v>
                </c:pt>
                <c:pt idx="221">
                  <c:v>98.826136022240178</c:v>
                </c:pt>
                <c:pt idx="222">
                  <c:v>98.760058824693758</c:v>
                </c:pt>
                <c:pt idx="223">
                  <c:v>98.686239781465801</c:v>
                </c:pt>
                <c:pt idx="224">
                  <c:v>98.621076974345399</c:v>
                </c:pt>
                <c:pt idx="225">
                  <c:v>98.556335885609158</c:v>
                </c:pt>
                <c:pt idx="226">
                  <c:v>98.488004558127102</c:v>
                </c:pt>
                <c:pt idx="227">
                  <c:v>98.420136936326472</c:v>
                </c:pt>
                <c:pt idx="228">
                  <c:v>98.348775618970478</c:v>
                </c:pt>
                <c:pt idx="229">
                  <c:v>98.285768068394859</c:v>
                </c:pt>
                <c:pt idx="230">
                  <c:v>98.227056903255402</c:v>
                </c:pt>
                <c:pt idx="231">
                  <c:v>98.157055535967004</c:v>
                </c:pt>
                <c:pt idx="232">
                  <c:v>98.091390082692698</c:v>
                </c:pt>
                <c:pt idx="233">
                  <c:v>98.022328752742254</c:v>
                </c:pt>
                <c:pt idx="234">
                  <c:v>97.961338719609458</c:v>
                </c:pt>
                <c:pt idx="235">
                  <c:v>97.893166547860801</c:v>
                </c:pt>
                <c:pt idx="236">
                  <c:v>97.83295663234351</c:v>
                </c:pt>
                <c:pt idx="237">
                  <c:v>97.765650769098826</c:v>
                </c:pt>
                <c:pt idx="238">
                  <c:v>97.706201009244722</c:v>
                </c:pt>
                <c:pt idx="239">
                  <c:v>97.639739384746889</c:v>
                </c:pt>
                <c:pt idx="240">
                  <c:v>97.577372597677339</c:v>
                </c:pt>
                <c:pt idx="241">
                  <c:v>97.511757777004888</c:v>
                </c:pt>
                <c:pt idx="242">
                  <c:v>97.457405146574459</c:v>
                </c:pt>
                <c:pt idx="243">
                  <c:v>97.399752114175172</c:v>
                </c:pt>
                <c:pt idx="244">
                  <c:v>97.335286337713171</c:v>
                </c:pt>
                <c:pt idx="245">
                  <c:v>97.27478017199374</c:v>
                </c:pt>
                <c:pt idx="246">
                  <c:v>97.211110096057894</c:v>
                </c:pt>
                <c:pt idx="247">
                  <c:v>97.154851579022278</c:v>
                </c:pt>
                <c:pt idx="248">
                  <c:v>97.091935242066981</c:v>
                </c:pt>
                <c:pt idx="249">
                  <c:v>97.036338507649404</c:v>
                </c:pt>
                <c:pt idx="250">
                  <c:v>96.981047626084489</c:v>
                </c:pt>
                <c:pt idx="251">
                  <c:v>96.919206629619609</c:v>
                </c:pt>
                <c:pt idx="252">
                  <c:v>96.857743418621396</c:v>
                </c:pt>
                <c:pt idx="253">
                  <c:v>96.800037386282796</c:v>
                </c:pt>
                <c:pt idx="254">
                  <c:v>96.739295076728908</c:v>
                </c:pt>
                <c:pt idx="255">
                  <c:v>96.68560752644774</c:v>
                </c:pt>
                <c:pt idx="256">
                  <c:v>96.625548686543695</c:v>
                </c:pt>
                <c:pt idx="257">
                  <c:v>96.572461467299078</c:v>
                </c:pt>
                <c:pt idx="258">
                  <c:v>96.513070039084525</c:v>
                </c:pt>
                <c:pt idx="259">
                  <c:v>96.457296831143395</c:v>
                </c:pt>
                <c:pt idx="260">
                  <c:v>96.398576202374556</c:v>
                </c:pt>
                <c:pt idx="261">
                  <c:v>96.346664591265679</c:v>
                </c:pt>
                <c:pt idx="262">
                  <c:v>96.298237938447599</c:v>
                </c:pt>
                <c:pt idx="263">
                  <c:v>96.24042974979875</c:v>
                </c:pt>
                <c:pt idx="264">
                  <c:v>96.18613400683104</c:v>
                </c:pt>
                <c:pt idx="265">
                  <c:v>96.128959188726483</c:v>
                </c:pt>
                <c:pt idx="266">
                  <c:v>96.072104330701478</c:v>
                </c:pt>
                <c:pt idx="267">
                  <c:v>96.021832178974506</c:v>
                </c:pt>
                <c:pt idx="268">
                  <c:v>95.971807140529577</c:v>
                </c:pt>
                <c:pt idx="269">
                  <c:v>95.915821096545983</c:v>
                </c:pt>
                <c:pt idx="270">
                  <c:v>95.866312535572419</c:v>
                </c:pt>
                <c:pt idx="271">
                  <c:v>95.810901028411749</c:v>
                </c:pt>
                <c:pt idx="272">
                  <c:v>95.758842544238988</c:v>
                </c:pt>
                <c:pt idx="273">
                  <c:v>95.704009206792804</c:v>
                </c:pt>
                <c:pt idx="274">
                  <c:v>95.655513906835779</c:v>
                </c:pt>
                <c:pt idx="275">
                  <c:v>95.610257146047701</c:v>
                </c:pt>
                <c:pt idx="276">
                  <c:v>95.556211416192099</c:v>
                </c:pt>
                <c:pt idx="277">
                  <c:v>95.50542824477769</c:v>
                </c:pt>
                <c:pt idx="278">
                  <c:v>95.451930033895678</c:v>
                </c:pt>
                <c:pt idx="279">
                  <c:v>95.404608571486719</c:v>
                </c:pt>
                <c:pt idx="280">
                  <c:v>95.351630621859798</c:v>
                </c:pt>
                <c:pt idx="281">
                  <c:v>95.304766642506848</c:v>
                </c:pt>
                <c:pt idx="282">
                  <c:v>95.2522978493501</c:v>
                </c:pt>
                <c:pt idx="283">
                  <c:v>95.202987516540205</c:v>
                </c:pt>
                <c:pt idx="284">
                  <c:v>95.151031588663358</c:v>
                </c:pt>
                <c:pt idx="285">
                  <c:v>95.099335079355399</c:v>
                </c:pt>
                <c:pt idx="286">
                  <c:v>95.050746191468804</c:v>
                </c:pt>
                <c:pt idx="287">
                  <c:v>95.008061749743902</c:v>
                </c:pt>
                <c:pt idx="288">
                  <c:v>94.957070817832658</c:v>
                </c:pt>
                <c:pt idx="289">
                  <c:v>94.911954435681324</c:v>
                </c:pt>
                <c:pt idx="290">
                  <c:v>94.861431023827748</c:v>
                </c:pt>
                <c:pt idx="291">
                  <c:v>94.808364985636899</c:v>
                </c:pt>
                <c:pt idx="292">
                  <c:v>94.7611123616539</c:v>
                </c:pt>
                <c:pt idx="293">
                  <c:v>94.711311839417704</c:v>
                </c:pt>
                <c:pt idx="294">
                  <c:v>94.667242707466258</c:v>
                </c:pt>
                <c:pt idx="295">
                  <c:v>94.626095487019782</c:v>
                </c:pt>
                <c:pt idx="296">
                  <c:v>94.576930819952096</c:v>
                </c:pt>
                <c:pt idx="297">
                  <c:v>94.530707774662758</c:v>
                </c:pt>
                <c:pt idx="298">
                  <c:v>94.481986015161311</c:v>
                </c:pt>
                <c:pt idx="299">
                  <c:v>94.430800694057893</c:v>
                </c:pt>
                <c:pt idx="300">
                  <c:v>94.387888987308699</c:v>
                </c:pt>
                <c:pt idx="301">
                  <c:v>94.339820673968404</c:v>
                </c:pt>
                <c:pt idx="302">
                  <c:v>94.297275808322595</c:v>
                </c:pt>
                <c:pt idx="303">
                  <c:v>94.249616101078374</c:v>
                </c:pt>
                <c:pt idx="304">
                  <c:v>94.204799830961178</c:v>
                </c:pt>
                <c:pt idx="305">
                  <c:v>94.157552382793824</c:v>
                </c:pt>
                <c:pt idx="306">
                  <c:v>94.110513722208225</c:v>
                </c:pt>
                <c:pt idx="307">
                  <c:v>94.066278088622511</c:v>
                </c:pt>
                <c:pt idx="308">
                  <c:v>94.019639265819634</c:v>
                </c:pt>
                <c:pt idx="309">
                  <c:v>93.978352620093972</c:v>
                </c:pt>
                <c:pt idx="310">
                  <c:v>93.932094615155407</c:v>
                </c:pt>
                <c:pt idx="311">
                  <c:v>93.888588936946206</c:v>
                </c:pt>
                <c:pt idx="312">
                  <c:v>93.842715343434207</c:v>
                </c:pt>
                <c:pt idx="313">
                  <c:v>93.797036507441788</c:v>
                </c:pt>
                <c:pt idx="314">
                  <c:v>93.754072444320883</c:v>
                </c:pt>
                <c:pt idx="315">
                  <c:v>93.708766711994542</c:v>
                </c:pt>
                <c:pt idx="316">
                  <c:v>93.668653725164006</c:v>
                </c:pt>
                <c:pt idx="317">
                  <c:v>93.623703520336548</c:v>
                </c:pt>
                <c:pt idx="318">
                  <c:v>93.583903585536902</c:v>
                </c:pt>
                <c:pt idx="319">
                  <c:v>93.536829768688293</c:v>
                </c:pt>
                <c:pt idx="320">
                  <c:v>93.492420580919827</c:v>
                </c:pt>
                <c:pt idx="321">
                  <c:v>93.450644044051899</c:v>
                </c:pt>
                <c:pt idx="322">
                  <c:v>93.406583584709395</c:v>
                </c:pt>
                <c:pt idx="323">
                  <c:v>93.367567181612387</c:v>
                </c:pt>
                <c:pt idx="324">
                  <c:v>93.323839169486007</c:v>
                </c:pt>
                <c:pt idx="325">
                  <c:v>93.285115560527402</c:v>
                </c:pt>
                <c:pt idx="326">
                  <c:v>93.24171392501178</c:v>
                </c:pt>
                <c:pt idx="327">
                  <c:v>93.177971813540253</c:v>
                </c:pt>
                <c:pt idx="328">
                  <c:v>93.114306015737782</c:v>
                </c:pt>
                <c:pt idx="329">
                  <c:v>93.047274184937848</c:v>
                </c:pt>
                <c:pt idx="330">
                  <c:v>92.9880069405705</c:v>
                </c:pt>
                <c:pt idx="331">
                  <c:v>92.921679966037928</c:v>
                </c:pt>
                <c:pt idx="332">
                  <c:v>92.863026329828799</c:v>
                </c:pt>
                <c:pt idx="333">
                  <c:v>92.797375480323723</c:v>
                </c:pt>
                <c:pt idx="334">
                  <c:v>92.735690448266595</c:v>
                </c:pt>
                <c:pt idx="335">
                  <c:v>92.667106651023502</c:v>
                </c:pt>
                <c:pt idx="336">
                  <c:v>92.602473899368178</c:v>
                </c:pt>
                <c:pt idx="337">
                  <c:v>92.545295537349205</c:v>
                </c:pt>
                <c:pt idx="338">
                  <c:v>92.481270657265995</c:v>
                </c:pt>
                <c:pt idx="339">
                  <c:v>92.424621738436983</c:v>
                </c:pt>
                <c:pt idx="340">
                  <c:v>92.361180530416789</c:v>
                </c:pt>
                <c:pt idx="341">
                  <c:v>92.301539021605095</c:v>
                </c:pt>
                <c:pt idx="342">
                  <c:v>92.238674542958179</c:v>
                </c:pt>
                <c:pt idx="343">
                  <c:v>92.172629324138882</c:v>
                </c:pt>
                <c:pt idx="344">
                  <c:v>92.117255520024003</c:v>
                </c:pt>
                <c:pt idx="345">
                  <c:v>92.055220351009609</c:v>
                </c:pt>
                <c:pt idx="346">
                  <c:v>92.000304958713002</c:v>
                </c:pt>
                <c:pt idx="347">
                  <c:v>91.9387753993324</c:v>
                </c:pt>
                <c:pt idx="348">
                  <c:v>91.880902710266142</c:v>
                </c:pt>
                <c:pt idx="349">
                  <c:v>91.819873242433289</c:v>
                </c:pt>
                <c:pt idx="350">
                  <c:v>91.7590932281894</c:v>
                </c:pt>
                <c:pt idx="351">
                  <c:v>91.701914342111124</c:v>
                </c:pt>
                <c:pt idx="352">
                  <c:v>91.641604917549699</c:v>
                </c:pt>
                <c:pt idx="353">
                  <c:v>91.588193822056525</c:v>
                </c:pt>
                <c:pt idx="354">
                  <c:v>91.528323973893649</c:v>
                </c:pt>
                <c:pt idx="355">
                  <c:v>91.471987805493498</c:v>
                </c:pt>
                <c:pt idx="356">
                  <c:v>91.412553219615788</c:v>
                </c:pt>
                <c:pt idx="357">
                  <c:v>91.353335940964598</c:v>
                </c:pt>
                <c:pt idx="358">
                  <c:v>91.29760416533459</c:v>
                </c:pt>
                <c:pt idx="359">
                  <c:v>91.235536203681207</c:v>
                </c:pt>
                <c:pt idx="360">
                  <c:v>91.176945465332324</c:v>
                </c:pt>
                <c:pt idx="361">
                  <c:v>91.125033448758572</c:v>
                </c:pt>
                <c:pt idx="362">
                  <c:v>91.066818610134419</c:v>
                </c:pt>
                <c:pt idx="363">
                  <c:v>91.012015642465599</c:v>
                </c:pt>
                <c:pt idx="364">
                  <c:v>90.954173606058205</c:v>
                </c:pt>
                <c:pt idx="365">
                  <c:v>90.896517932663258</c:v>
                </c:pt>
                <c:pt idx="366">
                  <c:v>90.842233298498883</c:v>
                </c:pt>
                <c:pt idx="367">
                  <c:v>90.781751685304357</c:v>
                </c:pt>
                <c:pt idx="368">
                  <c:v>90.724634342798808</c:v>
                </c:pt>
                <c:pt idx="369">
                  <c:v>90.674008558904205</c:v>
                </c:pt>
                <c:pt idx="370">
                  <c:v>90.617215002787503</c:v>
                </c:pt>
                <c:pt idx="371">
                  <c:v>90.563729962426208</c:v>
                </c:pt>
                <c:pt idx="372">
                  <c:v>90.507258209271797</c:v>
                </c:pt>
                <c:pt idx="373">
                  <c:v>90.450947607726278</c:v>
                </c:pt>
                <c:pt idx="374">
                  <c:v>90.397910776464627</c:v>
                </c:pt>
                <c:pt idx="375">
                  <c:v>90.338798550818495</c:v>
                </c:pt>
                <c:pt idx="376">
                  <c:v>90.282954642817657</c:v>
                </c:pt>
                <c:pt idx="377">
                  <c:v>90.233441822431104</c:v>
                </c:pt>
                <c:pt idx="378">
                  <c:v>90.174797068047283</c:v>
                </c:pt>
                <c:pt idx="379">
                  <c:v>90.119388346351329</c:v>
                </c:pt>
                <c:pt idx="380">
                  <c:v>90.067189224678728</c:v>
                </c:pt>
                <c:pt idx="381">
                  <c:v>90.012056415812893</c:v>
                </c:pt>
                <c:pt idx="382">
                  <c:v>89.954010940175976</c:v>
                </c:pt>
                <c:pt idx="383">
                  <c:v>89.896117278753849</c:v>
                </c:pt>
                <c:pt idx="384">
                  <c:v>89.847480652524524</c:v>
                </c:pt>
                <c:pt idx="385">
                  <c:v>89.792889255010522</c:v>
                </c:pt>
                <c:pt idx="386">
                  <c:v>89.735406270290881</c:v>
                </c:pt>
                <c:pt idx="387">
                  <c:v>89.687110459576402</c:v>
                </c:pt>
                <c:pt idx="388">
                  <c:v>89.632897176740684</c:v>
                </c:pt>
                <c:pt idx="389">
                  <c:v>89.581810387458688</c:v>
                </c:pt>
                <c:pt idx="390">
                  <c:v>89.5248433662574</c:v>
                </c:pt>
                <c:pt idx="391">
                  <c:v>89.468011667324305</c:v>
                </c:pt>
                <c:pt idx="392">
                  <c:v>89.414294238754294</c:v>
                </c:pt>
                <c:pt idx="393">
                  <c:v>89.366644729570694</c:v>
                </c:pt>
                <c:pt idx="394">
                  <c:v>89.310180859953078</c:v>
                </c:pt>
                <c:pt idx="395">
                  <c:v>89.256807451037901</c:v>
                </c:pt>
                <c:pt idx="396">
                  <c:v>89.209460241568394</c:v>
                </c:pt>
                <c:pt idx="397">
                  <c:v>89.156301246291633</c:v>
                </c:pt>
                <c:pt idx="398">
                  <c:v>89.100310116077225</c:v>
                </c:pt>
                <c:pt idx="399">
                  <c:v>89.050317124515459</c:v>
                </c:pt>
                <c:pt idx="400">
                  <c:v>88.997489670462897</c:v>
                </c:pt>
                <c:pt idx="401">
                  <c:v>88.950622861719495</c:v>
                </c:pt>
                <c:pt idx="402">
                  <c:v>88.895078636909957</c:v>
                </c:pt>
                <c:pt idx="403">
                  <c:v>88.842567076363778</c:v>
                </c:pt>
                <c:pt idx="404">
                  <c:v>88.795978632198725</c:v>
                </c:pt>
                <c:pt idx="405">
                  <c:v>88.740762142060689</c:v>
                </c:pt>
                <c:pt idx="406">
                  <c:v>88.685661208029458</c:v>
                </c:pt>
                <c:pt idx="407">
                  <c:v>88.633566070877706</c:v>
                </c:pt>
                <c:pt idx="408">
                  <c:v>88.584458902574355</c:v>
                </c:pt>
                <c:pt idx="409">
                  <c:v>88.53256172641278</c:v>
                </c:pt>
                <c:pt idx="410">
                  <c:v>88.477890747683389</c:v>
                </c:pt>
                <c:pt idx="411">
                  <c:v>88.431938638486557</c:v>
                </c:pt>
                <c:pt idx="412">
                  <c:v>88.380336640756042</c:v>
                </c:pt>
                <c:pt idx="413">
                  <c:v>88.325975427576324</c:v>
                </c:pt>
                <c:pt idx="414">
                  <c:v>88.277429627950795</c:v>
                </c:pt>
                <c:pt idx="415">
                  <c:v>88.226123677690495</c:v>
                </c:pt>
                <c:pt idx="416">
                  <c:v>88.174915543479088</c:v>
                </c:pt>
                <c:pt idx="417">
                  <c:v>88.1266417808787</c:v>
                </c:pt>
                <c:pt idx="418">
                  <c:v>88.072791259849055</c:v>
                </c:pt>
                <c:pt idx="419">
                  <c:v>88.021874478978603</c:v>
                </c:pt>
                <c:pt idx="420">
                  <c:v>87.976696165658609</c:v>
                </c:pt>
                <c:pt idx="421">
                  <c:v>87.923145763999798</c:v>
                </c:pt>
                <c:pt idx="422">
                  <c:v>87.872512588635288</c:v>
                </c:pt>
                <c:pt idx="423">
                  <c:v>87.824780460482572</c:v>
                </c:pt>
                <c:pt idx="424">
                  <c:v>87.774333691842926</c:v>
                </c:pt>
                <c:pt idx="425">
                  <c:v>87.72118812330271</c:v>
                </c:pt>
                <c:pt idx="426">
                  <c:v>87.668149052825996</c:v>
                </c:pt>
                <c:pt idx="427">
                  <c:v>87.623567116658052</c:v>
                </c:pt>
                <c:pt idx="428">
                  <c:v>87.573502609055282</c:v>
                </c:pt>
                <c:pt idx="429">
                  <c:v>87.520760300663824</c:v>
                </c:pt>
                <c:pt idx="430">
                  <c:v>87.47642822144941</c:v>
                </c:pt>
                <c:pt idx="431">
                  <c:v>87.426644809127907</c:v>
                </c:pt>
                <c:pt idx="432">
                  <c:v>87.374199281512787</c:v>
                </c:pt>
                <c:pt idx="433">
                  <c:v>87.321860258535978</c:v>
                </c:pt>
                <c:pt idx="434">
                  <c:v>87.269627828566712</c:v>
                </c:pt>
                <c:pt idx="435">
                  <c:v>87.222983993015902</c:v>
                </c:pt>
                <c:pt idx="436">
                  <c:v>87.173689615796349</c:v>
                </c:pt>
                <c:pt idx="437">
                  <c:v>87.121760805429957</c:v>
                </c:pt>
                <c:pt idx="438">
                  <c:v>87.078114355327202</c:v>
                </c:pt>
                <c:pt idx="439">
                  <c:v>87.02910302247858</c:v>
                </c:pt>
                <c:pt idx="440">
                  <c:v>86.977473442993002</c:v>
                </c:pt>
                <c:pt idx="441">
                  <c:v>86.925951487616899</c:v>
                </c:pt>
                <c:pt idx="442">
                  <c:v>86.879944284891948</c:v>
                </c:pt>
                <c:pt idx="443">
                  <c:v>86.831325026832701</c:v>
                </c:pt>
                <c:pt idx="444">
                  <c:v>86.780110068526881</c:v>
                </c:pt>
                <c:pt idx="445">
                  <c:v>86.729003540966701</c:v>
                </c:pt>
                <c:pt idx="446">
                  <c:v>86.686050732639458</c:v>
                </c:pt>
                <c:pt idx="447">
                  <c:v>86.637821090193711</c:v>
                </c:pt>
                <c:pt idx="448">
                  <c:v>86.587018213011689</c:v>
                </c:pt>
                <c:pt idx="449">
                  <c:v>86.536324619784978</c:v>
                </c:pt>
                <c:pt idx="450">
                  <c:v>86.493720204037388</c:v>
                </c:pt>
                <c:pt idx="451">
                  <c:v>86.443228501240881</c:v>
                </c:pt>
                <c:pt idx="452">
                  <c:v>86.392846709437649</c:v>
                </c:pt>
                <c:pt idx="453">
                  <c:v>86.342575035622488</c:v>
                </c:pt>
                <c:pt idx="454">
                  <c:v>86.29505100801471</c:v>
                </c:pt>
                <c:pt idx="455">
                  <c:v>86.250258273444089</c:v>
                </c:pt>
                <c:pt idx="456">
                  <c:v>86.200300671682101</c:v>
                </c:pt>
                <c:pt idx="457">
                  <c:v>86.150453935824558</c:v>
                </c:pt>
                <c:pt idx="458">
                  <c:v>86.103333134181099</c:v>
                </c:pt>
                <c:pt idx="459">
                  <c:v>86.053702774871425</c:v>
                </c:pt>
                <c:pt idx="460">
                  <c:v>86.004183750033107</c:v>
                </c:pt>
                <c:pt idx="461">
                  <c:v>85.962569970588504</c:v>
                </c:pt>
                <c:pt idx="462">
                  <c:v>85.915849047122393</c:v>
                </c:pt>
                <c:pt idx="463">
                  <c:v>85.866641250274299</c:v>
                </c:pt>
                <c:pt idx="464">
                  <c:v>85.817545220483709</c:v>
                </c:pt>
                <c:pt idx="465">
                  <c:v>85.773711995511789</c:v>
                </c:pt>
                <c:pt idx="466">
                  <c:v>85.727397981767325</c:v>
                </c:pt>
                <c:pt idx="467">
                  <c:v>85.678619959497283</c:v>
                </c:pt>
                <c:pt idx="468">
                  <c:v>85.629953901933291</c:v>
                </c:pt>
                <c:pt idx="469">
                  <c:v>85.589058805690058</c:v>
                </c:pt>
                <c:pt idx="470">
                  <c:v>85.543146728035495</c:v>
                </c:pt>
                <c:pt idx="471">
                  <c:v>85.494792967371325</c:v>
                </c:pt>
                <c:pt idx="472">
                  <c:v>85.451623919265359</c:v>
                </c:pt>
                <c:pt idx="473">
                  <c:v>85.406013093662395</c:v>
                </c:pt>
                <c:pt idx="474">
                  <c:v>85.357977136203388</c:v>
                </c:pt>
                <c:pt idx="475">
                  <c:v>85.310052819810608</c:v>
                </c:pt>
                <c:pt idx="476">
                  <c:v>85.262240015141998</c:v>
                </c:pt>
                <c:pt idx="477">
                  <c:v>85.222062984376407</c:v>
                </c:pt>
                <c:pt idx="478">
                  <c:v>85.174455191023796</c:v>
                </c:pt>
                <c:pt idx="479">
                  <c:v>85.126958424665972</c:v>
                </c:pt>
                <c:pt idx="480">
                  <c:v>85.082063716121496</c:v>
                </c:pt>
                <c:pt idx="481">
                  <c:v>85.042240643508123</c:v>
                </c:pt>
                <c:pt idx="482">
                  <c:v>84.995052402229419</c:v>
                </c:pt>
                <c:pt idx="483">
                  <c:v>84.94797426831515</c:v>
                </c:pt>
                <c:pt idx="484">
                  <c:v>84.901005947893793</c:v>
                </c:pt>
                <c:pt idx="485">
                  <c:v>84.854147119213181</c:v>
                </c:pt>
                <c:pt idx="486">
                  <c:v>84.807397442650895</c:v>
                </c:pt>
                <c:pt idx="487">
                  <c:v>84.760756554598842</c:v>
                </c:pt>
                <c:pt idx="488">
                  <c:v>84.721564115525581</c:v>
                </c:pt>
                <c:pt idx="489">
                  <c:v>84.677564205943227</c:v>
                </c:pt>
                <c:pt idx="490">
                  <c:v>84.631224678797679</c:v>
                </c:pt>
                <c:pt idx="491">
                  <c:v>84.584992363478278</c:v>
                </c:pt>
                <c:pt idx="492">
                  <c:v>84.546142703041312</c:v>
                </c:pt>
                <c:pt idx="493">
                  <c:v>84.500106650055201</c:v>
                </c:pt>
                <c:pt idx="494">
                  <c:v>84.454176426330392</c:v>
                </c:pt>
                <c:pt idx="495">
                  <c:v>84.408351505067998</c:v>
                </c:pt>
                <c:pt idx="496">
                  <c:v>84.362631342209042</c:v>
                </c:pt>
                <c:pt idx="497">
                  <c:v>84.317015367152123</c:v>
                </c:pt>
                <c:pt idx="498">
                  <c:v>84.271502991334103</c:v>
                </c:pt>
                <c:pt idx="499">
                  <c:v>84.226093612981757</c:v>
                </c:pt>
                <c:pt idx="500">
                  <c:v>84.187933558888119</c:v>
                </c:pt>
                <c:pt idx="501">
                  <c:v>84.142712251916109</c:v>
                </c:pt>
                <c:pt idx="502">
                  <c:v>84.097592107989271</c:v>
                </c:pt>
                <c:pt idx="503">
                  <c:v>84.054939414223711</c:v>
                </c:pt>
                <c:pt idx="504">
                  <c:v>84.010014313041481</c:v>
                </c:pt>
                <c:pt idx="505">
                  <c:v>83.965188324601598</c:v>
                </c:pt>
                <c:pt idx="506">
                  <c:v>83.920460715629758</c:v>
                </c:pt>
                <c:pt idx="507">
                  <c:v>83.880524059649801</c:v>
                </c:pt>
                <c:pt idx="508">
                  <c:v>83.835980795867101</c:v>
                </c:pt>
                <c:pt idx="509">
                  <c:v>83.791533705638727</c:v>
                </c:pt>
                <c:pt idx="510">
                  <c:v>83.747181995082627</c:v>
                </c:pt>
                <c:pt idx="511">
                  <c:v>83.705251834844148</c:v>
                </c:pt>
                <c:pt idx="512">
                  <c:v>83.661083528660981</c:v>
                </c:pt>
                <c:pt idx="513">
                  <c:v>83.617008171344281</c:v>
                </c:pt>
                <c:pt idx="514">
                  <c:v>83.573024917842702</c:v>
                </c:pt>
                <c:pt idx="515">
                  <c:v>83.536057187688755</c:v>
                </c:pt>
                <c:pt idx="516">
                  <c:v>83.492241316366758</c:v>
                </c:pt>
                <c:pt idx="517">
                  <c:v>83.448515049806858</c:v>
                </c:pt>
                <c:pt idx="518">
                  <c:v>83.40717200259634</c:v>
                </c:pt>
                <c:pt idx="519">
                  <c:v>83.363617630130094</c:v>
                </c:pt>
                <c:pt idx="520">
                  <c:v>83.320150169163881</c:v>
                </c:pt>
                <c:pt idx="521">
                  <c:v>83.276768679124658</c:v>
                </c:pt>
                <c:pt idx="522">
                  <c:v>83.231195790653601</c:v>
                </c:pt>
                <c:pt idx="523">
                  <c:v>83.187987786428195</c:v>
                </c:pt>
                <c:pt idx="524">
                  <c:v>83.144862829040804</c:v>
                </c:pt>
                <c:pt idx="525">
                  <c:v>83.101819930551471</c:v>
                </c:pt>
                <c:pt idx="526">
                  <c:v>83.065636202950358</c:v>
                </c:pt>
                <c:pt idx="527">
                  <c:v>83.022741876637753</c:v>
                </c:pt>
                <c:pt idx="528">
                  <c:v>82.979926772650572</c:v>
                </c:pt>
                <c:pt idx="529">
                  <c:v>82.939437254216301</c:v>
                </c:pt>
                <c:pt idx="530">
                  <c:v>82.896773505527079</c:v>
                </c:pt>
                <c:pt idx="531">
                  <c:v>82.854185961346943</c:v>
                </c:pt>
                <c:pt idx="532">
                  <c:v>82.811673583815406</c:v>
                </c:pt>
                <c:pt idx="533">
                  <c:v>82.773699047468881</c:v>
                </c:pt>
                <c:pt idx="534">
                  <c:v>82.731326206231401</c:v>
                </c:pt>
                <c:pt idx="535">
                  <c:v>82.689025478912328</c:v>
                </c:pt>
                <c:pt idx="536">
                  <c:v>82.646795793862083</c:v>
                </c:pt>
                <c:pt idx="537">
                  <c:v>82.606853283005094</c:v>
                </c:pt>
                <c:pt idx="538">
                  <c:v>82.564758856237859</c:v>
                </c:pt>
                <c:pt idx="539">
                  <c:v>82.522732291738293</c:v>
                </c:pt>
                <c:pt idx="540">
                  <c:v>82.480772490949349</c:v>
                </c:pt>
                <c:pt idx="541">
                  <c:v>82.44548890095048</c:v>
                </c:pt>
                <c:pt idx="542">
                  <c:v>82.403649213888713</c:v>
                </c:pt>
                <c:pt idx="543">
                  <c:v>82.361873158493879</c:v>
                </c:pt>
                <c:pt idx="544">
                  <c:v>82.322353530893224</c:v>
                </c:pt>
                <c:pt idx="545">
                  <c:v>82.280698195976782</c:v>
                </c:pt>
                <c:pt idx="546">
                  <c:v>82.239103201056096</c:v>
                </c:pt>
                <c:pt idx="547">
                  <c:v>82.197567420222825</c:v>
                </c:pt>
                <c:pt idx="548">
                  <c:v>82.153908274786303</c:v>
                </c:pt>
                <c:pt idx="549">
                  <c:v>82.112490492235978</c:v>
                </c:pt>
                <c:pt idx="550">
                  <c:v>82.071128465014823</c:v>
                </c:pt>
                <c:pt idx="551">
                  <c:v>82.029821048524198</c:v>
                </c:pt>
                <c:pt idx="552">
                  <c:v>81.995077369964079</c:v>
                </c:pt>
                <c:pt idx="553">
                  <c:v>81.953867552270708</c:v>
                </c:pt>
                <c:pt idx="554">
                  <c:v>81.912709078475899</c:v>
                </c:pt>
                <c:pt idx="555">
                  <c:v>81.871600799262723</c:v>
                </c:pt>
                <c:pt idx="556">
                  <c:v>81.830541552178858</c:v>
                </c:pt>
                <c:pt idx="557">
                  <c:v>81.789530182655923</c:v>
                </c:pt>
                <c:pt idx="558">
                  <c:v>81.748565520571901</c:v>
                </c:pt>
                <c:pt idx="559">
                  <c:v>81.709798925388299</c:v>
                </c:pt>
                <c:pt idx="560">
                  <c:v>81.668921877745689</c:v>
                </c:pt>
                <c:pt idx="561">
                  <c:v>81.628088096575254</c:v>
                </c:pt>
                <c:pt idx="562">
                  <c:v>81.587296406002295</c:v>
                </c:pt>
                <c:pt idx="563">
                  <c:v>81.544401964960926</c:v>
                </c:pt>
                <c:pt idx="564">
                  <c:v>81.503692987218997</c:v>
                </c:pt>
                <c:pt idx="565">
                  <c:v>81.463022502051459</c:v>
                </c:pt>
                <c:pt idx="566">
                  <c:v>81.422389330020394</c:v>
                </c:pt>
                <c:pt idx="567">
                  <c:v>81.381792283333098</c:v>
                </c:pt>
                <c:pt idx="568">
                  <c:v>81.341230174133983</c:v>
                </c:pt>
                <c:pt idx="569">
                  <c:v>81.300701813624798</c:v>
                </c:pt>
                <c:pt idx="570">
                  <c:v>81.260206007879702</c:v>
                </c:pt>
                <c:pt idx="571">
                  <c:v>81.21974156864691</c:v>
                </c:pt>
                <c:pt idx="572">
                  <c:v>81.179307293125788</c:v>
                </c:pt>
                <c:pt idx="573">
                  <c:v>81.138901988623019</c:v>
                </c:pt>
                <c:pt idx="574">
                  <c:v>81.098524449978299</c:v>
                </c:pt>
                <c:pt idx="575">
                  <c:v>81.058173481436498</c:v>
                </c:pt>
                <c:pt idx="576">
                  <c:v>81.0178478756782</c:v>
                </c:pt>
                <c:pt idx="577">
                  <c:v>80.977546425518796</c:v>
                </c:pt>
                <c:pt idx="578">
                  <c:v>80.937267926757627</c:v>
                </c:pt>
                <c:pt idx="579">
                  <c:v>80.897011162834119</c:v>
                </c:pt>
                <c:pt idx="580">
                  <c:v>80.856774928604395</c:v>
                </c:pt>
                <c:pt idx="581">
                  <c:v>80.814441838722189</c:v>
                </c:pt>
                <c:pt idx="582">
                  <c:v>80.774243929493693</c:v>
                </c:pt>
                <c:pt idx="583">
                  <c:v>80.734062833630958</c:v>
                </c:pt>
                <c:pt idx="584">
                  <c:v>80.693897329156059</c:v>
                </c:pt>
                <c:pt idx="585">
                  <c:v>80.653746193390404</c:v>
                </c:pt>
                <c:pt idx="586">
                  <c:v>80.613608200871482</c:v>
                </c:pt>
                <c:pt idx="587">
                  <c:v>80.573482121492404</c:v>
                </c:pt>
                <c:pt idx="588">
                  <c:v>80.53336672982168</c:v>
                </c:pt>
                <c:pt idx="589">
                  <c:v>80.493260787579587</c:v>
                </c:pt>
                <c:pt idx="590">
                  <c:v>80.453163061738181</c:v>
                </c:pt>
                <c:pt idx="591">
                  <c:v>80.413072315540489</c:v>
                </c:pt>
                <c:pt idx="592">
                  <c:v>80.372987307131154</c:v>
                </c:pt>
                <c:pt idx="593">
                  <c:v>80.332906793773248</c:v>
                </c:pt>
                <c:pt idx="594">
                  <c:v>80.292829527810824</c:v>
                </c:pt>
                <c:pt idx="595">
                  <c:v>80.252754260463519</c:v>
                </c:pt>
                <c:pt idx="596">
                  <c:v>80.212679741094107</c:v>
                </c:pt>
                <c:pt idx="597">
                  <c:v>80.172604714392278</c:v>
                </c:pt>
                <c:pt idx="598">
                  <c:v>80.132527921608201</c:v>
                </c:pt>
                <c:pt idx="599">
                  <c:v>80.090338527983505</c:v>
                </c:pt>
                <c:pt idx="600">
                  <c:v>80.050254153280179</c:v>
                </c:pt>
                <c:pt idx="601">
                  <c:v>80.010164152412301</c:v>
                </c:pt>
                <c:pt idx="602">
                  <c:v>79.970067251212427</c:v>
                </c:pt>
                <c:pt idx="603">
                  <c:v>79.929962174477382</c:v>
                </c:pt>
                <c:pt idx="604">
                  <c:v>79.889847643245503</c:v>
                </c:pt>
                <c:pt idx="605">
                  <c:v>79.849722375008</c:v>
                </c:pt>
                <c:pt idx="606">
                  <c:v>79.80958508046848</c:v>
                </c:pt>
                <c:pt idx="607">
                  <c:v>79.769434471821583</c:v>
                </c:pt>
                <c:pt idx="608">
                  <c:v>79.729269250060497</c:v>
                </c:pt>
                <c:pt idx="609">
                  <c:v>79.689088116679457</c:v>
                </c:pt>
                <c:pt idx="610">
                  <c:v>79.64888976787941</c:v>
                </c:pt>
                <c:pt idx="611">
                  <c:v>79.608672894437788</c:v>
                </c:pt>
                <c:pt idx="612">
                  <c:v>79.568436180759306</c:v>
                </c:pt>
                <c:pt idx="613">
                  <c:v>79.528178312311752</c:v>
                </c:pt>
                <c:pt idx="614">
                  <c:v>79.48789796211409</c:v>
                </c:pt>
                <c:pt idx="615">
                  <c:v>79.447593801646775</c:v>
                </c:pt>
                <c:pt idx="616">
                  <c:v>79.407264499986141</c:v>
                </c:pt>
                <c:pt idx="617">
                  <c:v>79.364783969603096</c:v>
                </c:pt>
                <c:pt idx="618">
                  <c:v>79.322272527652004</c:v>
                </c:pt>
                <c:pt idx="619">
                  <c:v>79.28185658903179</c:v>
                </c:pt>
                <c:pt idx="620">
                  <c:v>79.241409976003126</c:v>
                </c:pt>
                <c:pt idx="621">
                  <c:v>79.20093132106858</c:v>
                </c:pt>
                <c:pt idx="622">
                  <c:v>79.160419258846304</c:v>
                </c:pt>
                <c:pt idx="623">
                  <c:v>79.119872414928224</c:v>
                </c:pt>
                <c:pt idx="624">
                  <c:v>79.079289402914398</c:v>
                </c:pt>
                <c:pt idx="625">
                  <c:v>79.032251538812801</c:v>
                </c:pt>
                <c:pt idx="626">
                  <c:v>78.991585746405107</c:v>
                </c:pt>
                <c:pt idx="627">
                  <c:v>78.9508793796752</c:v>
                </c:pt>
                <c:pt idx="628">
                  <c:v>78.910131027276492</c:v>
                </c:pt>
                <c:pt idx="629">
                  <c:v>78.869339272869439</c:v>
                </c:pt>
                <c:pt idx="630">
                  <c:v>78.828502691090648</c:v>
                </c:pt>
                <c:pt idx="631">
                  <c:v>78.787619847564201</c:v>
                </c:pt>
                <c:pt idx="632">
                  <c:v>78.744533715021404</c:v>
                </c:pt>
                <c:pt idx="633">
                  <c:v>78.703551389298994</c:v>
                </c:pt>
                <c:pt idx="634">
                  <c:v>78.662518379652596</c:v>
                </c:pt>
                <c:pt idx="635">
                  <c:v>78.614941224195803</c:v>
                </c:pt>
                <c:pt idx="636">
                  <c:v>78.573793833420282</c:v>
                </c:pt>
                <c:pt idx="637">
                  <c:v>78.532591095793848</c:v>
                </c:pt>
                <c:pt idx="638">
                  <c:v>78.491331518738349</c:v>
                </c:pt>
                <c:pt idx="639">
                  <c:v>78.447837325421588</c:v>
                </c:pt>
                <c:pt idx="640">
                  <c:v>78.406456357502819</c:v>
                </c:pt>
                <c:pt idx="641">
                  <c:v>78.36501392844329</c:v>
                </c:pt>
                <c:pt idx="642">
                  <c:v>78.316949157373699</c:v>
                </c:pt>
                <c:pt idx="643">
                  <c:v>78.275368869764193</c:v>
                </c:pt>
                <c:pt idx="644">
                  <c:v>78.233722244258999</c:v>
                </c:pt>
                <c:pt idx="645">
                  <c:v>78.192007718525844</c:v>
                </c:pt>
                <c:pt idx="646">
                  <c:v>78.148022601457498</c:v>
                </c:pt>
                <c:pt idx="647">
                  <c:v>78.103958651181657</c:v>
                </c:pt>
                <c:pt idx="648">
                  <c:v>78.062023174995801</c:v>
                </c:pt>
                <c:pt idx="649">
                  <c:v>78.020013253899279</c:v>
                </c:pt>
                <c:pt idx="650">
                  <c:v>77.971275048658882</c:v>
                </c:pt>
                <c:pt idx="651">
                  <c:v>77.929098939188478</c:v>
                </c:pt>
                <c:pt idx="652">
                  <c:v>77.886843217453688</c:v>
                </c:pt>
                <c:pt idx="653">
                  <c:v>77.844506221266187</c:v>
                </c:pt>
                <c:pt idx="654">
                  <c:v>77.802086276683852</c:v>
                </c:pt>
                <c:pt idx="655">
                  <c:v>77.759581697943901</c:v>
                </c:pt>
                <c:pt idx="656">
                  <c:v>77.716990780649397</c:v>
                </c:pt>
                <c:pt idx="657">
                  <c:v>77.672063081057303</c:v>
                </c:pt>
                <c:pt idx="658">
                  <c:v>77.629289563925781</c:v>
                </c:pt>
                <c:pt idx="659">
                  <c:v>77.586424431910842</c:v>
                </c:pt>
                <c:pt idx="660">
                  <c:v>77.536674357823188</c:v>
                </c:pt>
                <c:pt idx="661">
                  <c:v>77.493605529678049</c:v>
                </c:pt>
                <c:pt idx="662">
                  <c:v>77.450439491396423</c:v>
                </c:pt>
                <c:pt idx="663">
                  <c:v>77.407174433732592</c:v>
                </c:pt>
                <c:pt idx="664">
                  <c:v>77.361523301271575</c:v>
                </c:pt>
                <c:pt idx="665">
                  <c:v>77.318049286611298</c:v>
                </c:pt>
                <c:pt idx="666">
                  <c:v>77.274470651761249</c:v>
                </c:pt>
                <c:pt idx="667">
                  <c:v>77.223878018573629</c:v>
                </c:pt>
                <c:pt idx="668">
                  <c:v>77.180067239524107</c:v>
                </c:pt>
                <c:pt idx="669">
                  <c:v>77.136145881317987</c:v>
                </c:pt>
                <c:pt idx="670">
                  <c:v>77.092112026704655</c:v>
                </c:pt>
                <c:pt idx="671">
                  <c:v>77.045636931912327</c:v>
                </c:pt>
                <c:pt idx="672">
                  <c:v>77.00136606325411</c:v>
                </c:pt>
                <c:pt idx="673">
                  <c:v>76.956976718097181</c:v>
                </c:pt>
                <c:pt idx="674">
                  <c:v>76.90542789084769</c:v>
                </c:pt>
                <c:pt idx="675">
                  <c:v>76.860776063051617</c:v>
                </c:pt>
                <c:pt idx="676">
                  <c:v>76.815999395756648</c:v>
                </c:pt>
                <c:pt idx="677">
                  <c:v>76.768728930897382</c:v>
                </c:pt>
                <c:pt idx="678">
                  <c:v>76.716566125671093</c:v>
                </c:pt>
                <c:pt idx="679">
                  <c:v>76.671374653869194</c:v>
                </c:pt>
                <c:pt idx="680">
                  <c:v>76.626049544834757</c:v>
                </c:pt>
                <c:pt idx="681">
                  <c:v>76.578192179419688</c:v>
                </c:pt>
                <c:pt idx="682">
                  <c:v>76.530181840716509</c:v>
                </c:pt>
                <c:pt idx="683">
                  <c:v>76.484428004628782</c:v>
                </c:pt>
                <c:pt idx="684">
                  <c:v>76.438531597065179</c:v>
                </c:pt>
                <c:pt idx="685">
                  <c:v>76.385207337246058</c:v>
                </c:pt>
                <c:pt idx="686">
                  <c:v>76.336559314569158</c:v>
                </c:pt>
                <c:pt idx="687">
                  <c:v>76.29018996989339</c:v>
                </c:pt>
                <c:pt idx="688">
                  <c:v>76.243668492855306</c:v>
                </c:pt>
                <c:pt idx="689">
                  <c:v>76.189608387440842</c:v>
                </c:pt>
                <c:pt idx="690">
                  <c:v>76.142750638993448</c:v>
                </c:pt>
                <c:pt idx="691">
                  <c:v>76.09573330294144</c:v>
                </c:pt>
                <c:pt idx="692">
                  <c:v>76.046066315126879</c:v>
                </c:pt>
                <c:pt idx="693">
                  <c:v>75.991221906532758</c:v>
                </c:pt>
                <c:pt idx="694">
                  <c:v>75.943675774130924</c:v>
                </c:pt>
                <c:pt idx="695">
                  <c:v>75.895959716510689</c:v>
                </c:pt>
                <c:pt idx="696">
                  <c:v>75.845545932221555</c:v>
                </c:pt>
                <c:pt idx="697">
                  <c:v>75.797473127286281</c:v>
                </c:pt>
                <c:pt idx="698">
                  <c:v>75.749222599117729</c:v>
                </c:pt>
                <c:pt idx="699">
                  <c:v>75.693128090066182</c:v>
                </c:pt>
                <c:pt idx="700">
                  <c:v>75.6419198079914</c:v>
                </c:pt>
                <c:pt idx="701">
                  <c:v>75.593080858913382</c:v>
                </c:pt>
                <c:pt idx="702">
                  <c:v>75.536294278742275</c:v>
                </c:pt>
                <c:pt idx="703">
                  <c:v>75.484446706179483</c:v>
                </c:pt>
                <c:pt idx="704">
                  <c:v>75.434991390508998</c:v>
                </c:pt>
                <c:pt idx="705">
                  <c:v>75.385338215944827</c:v>
                </c:pt>
                <c:pt idx="706">
                  <c:v>75.327594135414088</c:v>
                </c:pt>
                <c:pt idx="707">
                  <c:v>75.274862244862604</c:v>
                </c:pt>
                <c:pt idx="708">
                  <c:v>75.22455442929747</c:v>
                </c:pt>
                <c:pt idx="709">
                  <c:v>75.166040629157905</c:v>
                </c:pt>
                <c:pt idx="710">
                  <c:v>75.112597940235403</c:v>
                </c:pt>
                <c:pt idx="711">
                  <c:v>75.061604994215301</c:v>
                </c:pt>
                <c:pt idx="712">
                  <c:v>75.010392227972105</c:v>
                </c:pt>
                <c:pt idx="713">
                  <c:v>74.950814523941503</c:v>
                </c:pt>
                <c:pt idx="714">
                  <c:v>74.899116759536398</c:v>
                </c:pt>
                <c:pt idx="715">
                  <c:v>74.84718921632161</c:v>
                </c:pt>
                <c:pt idx="716">
                  <c:v>74.792276850089507</c:v>
                </c:pt>
                <c:pt idx="717">
                  <c:v>74.73157046996559</c:v>
                </c:pt>
                <c:pt idx="718">
                  <c:v>74.678883133782278</c:v>
                </c:pt>
                <c:pt idx="719">
                  <c:v>74.625952107475754</c:v>
                </c:pt>
                <c:pt idx="720">
                  <c:v>74.569968222466471</c:v>
                </c:pt>
                <c:pt idx="721">
                  <c:v>74.516526255115508</c:v>
                </c:pt>
                <c:pt idx="722">
                  <c:v>74.462830037963258</c:v>
                </c:pt>
                <c:pt idx="723">
                  <c:v>74.400333163419788</c:v>
                </c:pt>
                <c:pt idx="724">
                  <c:v>74.343213183693422</c:v>
                </c:pt>
                <c:pt idx="725">
                  <c:v>74.288676459205604</c:v>
                </c:pt>
                <c:pt idx="726">
                  <c:v>74.225191711435258</c:v>
                </c:pt>
                <c:pt idx="727">
                  <c:v>74.167159822117327</c:v>
                </c:pt>
                <c:pt idx="728">
                  <c:v>74.111744395805303</c:v>
                </c:pt>
                <c:pt idx="729">
                  <c:v>74.056047206793323</c:v>
                </c:pt>
                <c:pt idx="730">
                  <c:v>73.991198567446006</c:v>
                </c:pt>
                <c:pt idx="731">
                  <c:v>73.931907692452498</c:v>
                </c:pt>
                <c:pt idx="732">
                  <c:v>73.875279140279119</c:v>
                </c:pt>
                <c:pt idx="733">
                  <c:v>73.809335874048898</c:v>
                </c:pt>
                <c:pt idx="734">
                  <c:v>73.749034563244194</c:v>
                </c:pt>
                <c:pt idx="735">
                  <c:v>73.691432384138281</c:v>
                </c:pt>
                <c:pt idx="736">
                  <c:v>73.633518004963008</c:v>
                </c:pt>
                <c:pt idx="737">
                  <c:v>73.566063494962989</c:v>
                </c:pt>
                <c:pt idx="738">
                  <c:v>73.504367155251757</c:v>
                </c:pt>
                <c:pt idx="739">
                  <c:v>73.445420732438748</c:v>
                </c:pt>
                <c:pt idx="740">
                  <c:v>73.376753212919496</c:v>
                </c:pt>
                <c:pt idx="741">
                  <c:v>73.313937096214758</c:v>
                </c:pt>
                <c:pt idx="742">
                  <c:v>73.253911618090399</c:v>
                </c:pt>
                <c:pt idx="743">
                  <c:v>73.183975781301598</c:v>
                </c:pt>
                <c:pt idx="744">
                  <c:v>73.119988778686405</c:v>
                </c:pt>
                <c:pt idx="745">
                  <c:v>73.049146113224523</c:v>
                </c:pt>
                <c:pt idx="746">
                  <c:v>72.987572743297704</c:v>
                </c:pt>
                <c:pt idx="747">
                  <c:v>72.922361192012659</c:v>
                </c:pt>
                <c:pt idx="748">
                  <c:v>72.850150511400358</c:v>
                </c:pt>
                <c:pt idx="749">
                  <c:v>72.787377665003604</c:v>
                </c:pt>
                <c:pt idx="750">
                  <c:v>72.720885165100782</c:v>
                </c:pt>
                <c:pt idx="751">
                  <c:v>72.64724332451739</c:v>
                </c:pt>
                <c:pt idx="752">
                  <c:v>72.579834532616104</c:v>
                </c:pt>
                <c:pt idx="753">
                  <c:v>72.51538269411941</c:v>
                </c:pt>
                <c:pt idx="754">
                  <c:v>72.440243209706935</c:v>
                </c:pt>
                <c:pt idx="755">
                  <c:v>72.371451364245502</c:v>
                </c:pt>
                <c:pt idx="756">
                  <c:v>72.305666266769379</c:v>
                </c:pt>
                <c:pt idx="757">
                  <c:v>72.228959016268888</c:v>
                </c:pt>
                <c:pt idx="758">
                  <c:v>72.158719171565494</c:v>
                </c:pt>
                <c:pt idx="759">
                  <c:v>72.080889674088581</c:v>
                </c:pt>
                <c:pt idx="760">
                  <c:v>72.013188951883109</c:v>
                </c:pt>
                <c:pt idx="761">
                  <c:v>71.941432476140605</c:v>
                </c:pt>
                <c:pt idx="762">
                  <c:v>71.861907690559789</c:v>
                </c:pt>
                <c:pt idx="763">
                  <c:v>71.792719653844401</c:v>
                </c:pt>
                <c:pt idx="764">
                  <c:v>71.719373907121678</c:v>
                </c:pt>
                <c:pt idx="765">
                  <c:v>71.638072314121686</c:v>
                </c:pt>
                <c:pt idx="766">
                  <c:v>71.563587820652288</c:v>
                </c:pt>
                <c:pt idx="767">
                  <c:v>71.481012898837704</c:v>
                </c:pt>
                <c:pt idx="768">
                  <c:v>71.397754054315527</c:v>
                </c:pt>
                <c:pt idx="769">
                  <c:v>71.325289095989248</c:v>
                </c:pt>
                <c:pt idx="770">
                  <c:v>71.248440777167502</c:v>
                </c:pt>
                <c:pt idx="771">
                  <c:v>71.163222054189688</c:v>
                </c:pt>
                <c:pt idx="772">
                  <c:v>71.089036586250458</c:v>
                </c:pt>
                <c:pt idx="773">
                  <c:v>71.010348681369805</c:v>
                </c:pt>
                <c:pt idx="774">
                  <c:v>70.923071896351885</c:v>
                </c:pt>
                <c:pt idx="775">
                  <c:v>70.843063641653387</c:v>
                </c:pt>
                <c:pt idx="776">
                  <c:v>70.7664586784325</c:v>
                </c:pt>
                <c:pt idx="777">
                  <c:v>70.677019079637503</c:v>
                </c:pt>
                <c:pt idx="778">
                  <c:v>70.595010356468705</c:v>
                </c:pt>
                <c:pt idx="779">
                  <c:v>70.516474042128849</c:v>
                </c:pt>
                <c:pt idx="780">
                  <c:v>70.424759636997791</c:v>
                </c:pt>
                <c:pt idx="781">
                  <c:v>70.340646228670707</c:v>
                </c:pt>
                <c:pt idx="782">
                  <c:v>70.247296347857286</c:v>
                </c:pt>
                <c:pt idx="783">
                  <c:v>70.165968173977689</c:v>
                </c:pt>
                <c:pt idx="784">
                  <c:v>70.079638361438484</c:v>
                </c:pt>
                <c:pt idx="785">
                  <c:v>69.983806056982871</c:v>
                </c:pt>
                <c:pt idx="786">
                  <c:v>69.900295653121802</c:v>
                </c:pt>
                <c:pt idx="787">
                  <c:v>69.811629437190589</c:v>
                </c:pt>
                <c:pt idx="788">
                  <c:v>69.713179366475103</c:v>
                </c:pt>
                <c:pt idx="789">
                  <c:v>69.622830000183455</c:v>
                </c:pt>
                <c:pt idx="790">
                  <c:v>69.522493471533508</c:v>
                </c:pt>
                <c:pt idx="791">
                  <c:v>69.430396507508178</c:v>
                </c:pt>
                <c:pt idx="792">
                  <c:v>69.328100739708319</c:v>
                </c:pt>
                <c:pt idx="793">
                  <c:v>69.238904847490659</c:v>
                </c:pt>
                <c:pt idx="794">
                  <c:v>69.144147718341003</c:v>
                </c:pt>
                <c:pt idx="795">
                  <c:v>69.038868571153188</c:v>
                </c:pt>
                <c:pt idx="796">
                  <c:v>68.942190499880624</c:v>
                </c:pt>
                <c:pt idx="797">
                  <c:v>68.834756222353278</c:v>
                </c:pt>
                <c:pt idx="798">
                  <c:v>68.736079616114779</c:v>
                </c:pt>
                <c:pt idx="799">
                  <c:v>68.626402451208989</c:v>
                </c:pt>
                <c:pt idx="800">
                  <c:v>68.530707208301081</c:v>
                </c:pt>
                <c:pt idx="801">
                  <c:v>68.428980594621109</c:v>
                </c:pt>
                <c:pt idx="802">
                  <c:v>68.31587914958034</c:v>
                </c:pt>
                <c:pt idx="803">
                  <c:v>68.211944219769322</c:v>
                </c:pt>
                <c:pt idx="804">
                  <c:v>68.096362473745799</c:v>
                </c:pt>
                <c:pt idx="805">
                  <c:v>67.984783484272882</c:v>
                </c:pt>
                <c:pt idx="806">
                  <c:v>67.88815163569231</c:v>
                </c:pt>
                <c:pt idx="807">
                  <c:v>67.76877553130798</c:v>
                </c:pt>
                <c:pt idx="808">
                  <c:v>67.653494335597458</c:v>
                </c:pt>
                <c:pt idx="809">
                  <c:v>67.5536249160766</c:v>
                </c:pt>
                <c:pt idx="810">
                  <c:v>67.430208885226705</c:v>
                </c:pt>
                <c:pt idx="811">
                  <c:v>67.310983861280505</c:v>
                </c:pt>
                <c:pt idx="812">
                  <c:v>67.207663959497779</c:v>
                </c:pt>
                <c:pt idx="813">
                  <c:v>67.079940269498579</c:v>
                </c:pt>
                <c:pt idx="814">
                  <c:v>66.956507873911278</c:v>
                </c:pt>
                <c:pt idx="815">
                  <c:v>66.849505205595705</c:v>
                </c:pt>
                <c:pt idx="816">
                  <c:v>66.717181675178807</c:v>
                </c:pt>
                <c:pt idx="817">
                  <c:v>66.583122392285688</c:v>
                </c:pt>
                <c:pt idx="818">
                  <c:v>66.447284542406422</c:v>
                </c:pt>
                <c:pt idx="819">
                  <c:v>66.309623930198995</c:v>
                </c:pt>
                <c:pt idx="820">
                  <c:v>66.195604913604342</c:v>
                </c:pt>
                <c:pt idx="821">
                  <c:v>66.060967633167422</c:v>
                </c:pt>
                <c:pt idx="822">
                  <c:v>65.918009824202827</c:v>
                </c:pt>
                <c:pt idx="823">
                  <c:v>65.79955702317919</c:v>
                </c:pt>
                <c:pt idx="824">
                  <c:v>65.6596302203059</c:v>
                </c:pt>
                <c:pt idx="825">
                  <c:v>65.510992143289258</c:v>
                </c:pt>
                <c:pt idx="826">
                  <c:v>65.387783076497357</c:v>
                </c:pt>
                <c:pt idx="827">
                  <c:v>65.242179944661999</c:v>
                </c:pt>
                <c:pt idx="828">
                  <c:v>65.087443894527482</c:v>
                </c:pt>
                <c:pt idx="829">
                  <c:v>64.959127082154083</c:v>
                </c:pt>
                <c:pt idx="830">
                  <c:v>64.807426300597683</c:v>
                </c:pt>
                <c:pt idx="831">
                  <c:v>64.646137643405098</c:v>
                </c:pt>
                <c:pt idx="832">
                  <c:v>64.512330863742449</c:v>
                </c:pt>
                <c:pt idx="833">
                  <c:v>64.346480054854595</c:v>
                </c:pt>
                <c:pt idx="834">
                  <c:v>64.178025588381672</c:v>
                </c:pt>
                <c:pt idx="835">
                  <c:v>64.046029060745781</c:v>
                </c:pt>
                <c:pt idx="836">
                  <c:v>63.872787224736179</c:v>
                </c:pt>
                <c:pt idx="837">
                  <c:v>63.696744653146986</c:v>
                </c:pt>
                <c:pt idx="838">
                  <c:v>63.558746344698001</c:v>
                </c:pt>
                <c:pt idx="839">
                  <c:v>63.377554431980386</c:v>
                </c:pt>
                <c:pt idx="840">
                  <c:v>63.193350648869675</c:v>
                </c:pt>
                <c:pt idx="841">
                  <c:v>63.048898262428402</c:v>
                </c:pt>
                <c:pt idx="842">
                  <c:v>62.859159056429903</c:v>
                </c:pt>
                <c:pt idx="843">
                  <c:v>62.666183900570751</c:v>
                </c:pt>
                <c:pt idx="844">
                  <c:v>62.514797503308102</c:v>
                </c:pt>
                <c:pt idx="845">
                  <c:v>62.315879651702772</c:v>
                </c:pt>
                <c:pt idx="846">
                  <c:v>62.113491118661997</c:v>
                </c:pt>
                <c:pt idx="847">
                  <c:v>61.907545316462596</c:v>
                </c:pt>
                <c:pt idx="848">
                  <c:v>61.736337353273299</c:v>
                </c:pt>
                <c:pt idx="849">
                  <c:v>61.523699988871613</c:v>
                </c:pt>
                <c:pt idx="850">
                  <c:v>61.307258745541596</c:v>
                </c:pt>
                <c:pt idx="851">
                  <c:v>61.086926177358478</c:v>
                </c:pt>
                <c:pt idx="852">
                  <c:v>60.913948991029493</c:v>
                </c:pt>
                <c:pt idx="853">
                  <c:v>60.686505604541111</c:v>
                </c:pt>
                <c:pt idx="854">
                  <c:v>60.454933391577605</c:v>
                </c:pt>
                <c:pt idx="855">
                  <c:v>60.273111118840603</c:v>
                </c:pt>
                <c:pt idx="856">
                  <c:v>60.03401900125057</c:v>
                </c:pt>
                <c:pt idx="857">
                  <c:v>59.790576921610011</c:v>
                </c:pt>
                <c:pt idx="858">
                  <c:v>59.599436816441113</c:v>
                </c:pt>
                <c:pt idx="859">
                  <c:v>59.348106928234102</c:v>
                </c:pt>
                <c:pt idx="860">
                  <c:v>59.092236863739863</c:v>
                </c:pt>
                <c:pt idx="861">
                  <c:v>58.87947115869229</c:v>
                </c:pt>
                <c:pt idx="862">
                  <c:v>58.615203706392244</c:v>
                </c:pt>
                <c:pt idx="863">
                  <c:v>58.346253169096371</c:v>
                </c:pt>
                <c:pt idx="864">
                  <c:v>58.072585132189275</c:v>
                </c:pt>
                <c:pt idx="865">
                  <c:v>57.845148810805959</c:v>
                </c:pt>
                <c:pt idx="866">
                  <c:v>57.562849483800996</c:v>
                </c:pt>
                <c:pt idx="867">
                  <c:v>57.275794291119411</c:v>
                </c:pt>
                <c:pt idx="868">
                  <c:v>56.997359991197101</c:v>
                </c:pt>
                <c:pt idx="869">
                  <c:v>56.755276246738603</c:v>
                </c:pt>
                <c:pt idx="870">
                  <c:v>56.455133548919513</c:v>
                </c:pt>
                <c:pt idx="871">
                  <c:v>56.164305225748301</c:v>
                </c:pt>
                <c:pt idx="872">
                  <c:v>55.911704170957471</c:v>
                </c:pt>
                <c:pt idx="873">
                  <c:v>55.598878676146903</c:v>
                </c:pt>
                <c:pt idx="874">
                  <c:v>55.281647673749703</c:v>
                </c:pt>
                <c:pt idx="875">
                  <c:v>54.960128815745605</c:v>
                </c:pt>
                <c:pt idx="876">
                  <c:v>54.6939728510064</c:v>
                </c:pt>
                <c:pt idx="877">
                  <c:v>54.365018004982012</c:v>
                </c:pt>
                <c:pt idx="878">
                  <c:v>54.032203234056013</c:v>
                </c:pt>
                <c:pt idx="879">
                  <c:v>53.695713483486301</c:v>
                </c:pt>
                <c:pt idx="880">
                  <c:v>53.417810281531494</c:v>
                </c:pt>
                <c:pt idx="881">
                  <c:v>53.075164678165599</c:v>
                </c:pt>
                <c:pt idx="882">
                  <c:v>52.729448774733598</c:v>
                </c:pt>
                <c:pt idx="883">
                  <c:v>52.380902840926112</c:v>
                </c:pt>
                <c:pt idx="884">
                  <c:v>52.093799126522114</c:v>
                </c:pt>
                <c:pt idx="885">
                  <c:v>51.756852599962386</c:v>
                </c:pt>
                <c:pt idx="886">
                  <c:v>51.401800602340103</c:v>
                </c:pt>
                <c:pt idx="887">
                  <c:v>51.109922003665304</c:v>
                </c:pt>
                <c:pt idx="888">
                  <c:v>50.768040545719913</c:v>
                </c:pt>
                <c:pt idx="889">
                  <c:v>50.408562198592101</c:v>
                </c:pt>
                <c:pt idx="890">
                  <c:v>50.113631520088703</c:v>
                </c:pt>
                <c:pt idx="891">
                  <c:v>49.752403036677599</c:v>
                </c:pt>
                <c:pt idx="892">
                  <c:v>49.390596239280299</c:v>
                </c:pt>
                <c:pt idx="893">
                  <c:v>49.028477722662998</c:v>
                </c:pt>
                <c:pt idx="894">
                  <c:v>48.732148908522589</c:v>
                </c:pt>
                <c:pt idx="895">
                  <c:v>48.370123819155403</c:v>
                </c:pt>
                <c:pt idx="896">
                  <c:v>48.008497825575013</c:v>
                </c:pt>
                <c:pt idx="897">
                  <c:v>47.647505067064898</c:v>
                </c:pt>
                <c:pt idx="898">
                  <c:v>47.352774662614195</c:v>
                </c:pt>
                <c:pt idx="899">
                  <c:v>47.009802470515993</c:v>
                </c:pt>
                <c:pt idx="900">
                  <c:v>46.651696600409004</c:v>
                </c:pt>
                <c:pt idx="901">
                  <c:v>46.359743789630187</c:v>
                </c:pt>
                <c:pt idx="902">
                  <c:v>46.02045820210796</c:v>
                </c:pt>
                <c:pt idx="903">
                  <c:v>45.666698507437104</c:v>
                </c:pt>
                <c:pt idx="904">
                  <c:v>45.314813015047257</c:v>
                </c:pt>
                <c:pt idx="905">
                  <c:v>45.028400981839411</c:v>
                </c:pt>
                <c:pt idx="906">
                  <c:v>44.680280865392895</c:v>
                </c:pt>
                <c:pt idx="907">
                  <c:v>44.337212899207898</c:v>
                </c:pt>
                <c:pt idx="908">
                  <c:v>44.020453147396701</c:v>
                </c:pt>
                <c:pt idx="909">
                  <c:v>43.761969582341294</c:v>
                </c:pt>
                <c:pt idx="910">
                  <c:v>43.447020802072394</c:v>
                </c:pt>
                <c:pt idx="911">
                  <c:v>43.133270761375812</c:v>
                </c:pt>
                <c:pt idx="912">
                  <c:v>42.820845628620198</c:v>
                </c:pt>
                <c:pt idx="913">
                  <c:v>42.566293390280499</c:v>
                </c:pt>
                <c:pt idx="914">
                  <c:v>42.256574565146678</c:v>
                </c:pt>
                <c:pt idx="915">
                  <c:v>41.962460450716179</c:v>
                </c:pt>
                <c:pt idx="916">
                  <c:v>41.711614292028599</c:v>
                </c:pt>
                <c:pt idx="917">
                  <c:v>41.406668932863496</c:v>
                </c:pt>
                <c:pt idx="918">
                  <c:v>41.103610187031101</c:v>
                </c:pt>
                <c:pt idx="919">
                  <c:v>40.802514078895001</c:v>
                </c:pt>
                <c:pt idx="920">
                  <c:v>40.557671084498395</c:v>
                </c:pt>
                <c:pt idx="921">
                  <c:v>40.260316078157437</c:v>
                </c:pt>
                <c:pt idx="922">
                  <c:v>39.965102097971958</c:v>
                </c:pt>
                <c:pt idx="923">
                  <c:v>39.672080601473802</c:v>
                </c:pt>
                <c:pt idx="924">
                  <c:v>39.433998662171014</c:v>
                </c:pt>
                <c:pt idx="925">
                  <c:v>39.14507693603499</c:v>
                </c:pt>
                <c:pt idx="926">
                  <c:v>38.85846299979427</c:v>
                </c:pt>
                <c:pt idx="927">
                  <c:v>38.574188166235494</c:v>
                </c:pt>
                <c:pt idx="928">
                  <c:v>38.343358318894111</c:v>
                </c:pt>
                <c:pt idx="929">
                  <c:v>38.063401950299586</c:v>
                </c:pt>
                <c:pt idx="930">
                  <c:v>37.785849365542518</c:v>
                </c:pt>
                <c:pt idx="931">
                  <c:v>37.510716038785212</c:v>
                </c:pt>
                <c:pt idx="932">
                  <c:v>37.238013943302512</c:v>
                </c:pt>
                <c:pt idx="933">
                  <c:v>37.016708607956396</c:v>
                </c:pt>
                <c:pt idx="934">
                  <c:v>36.748447228253703</c:v>
                </c:pt>
                <c:pt idx="935">
                  <c:v>36.4826341911713</c:v>
                </c:pt>
                <c:pt idx="936">
                  <c:v>36.219270364651699</c:v>
                </c:pt>
                <c:pt idx="937">
                  <c:v>36.005611598644094</c:v>
                </c:pt>
                <c:pt idx="938">
                  <c:v>35.746695437184499</c:v>
                </c:pt>
                <c:pt idx="939">
                  <c:v>35.490218705486598</c:v>
                </c:pt>
                <c:pt idx="940">
                  <c:v>35.236174159699999</c:v>
                </c:pt>
                <c:pt idx="941">
                  <c:v>35.030122393572022</c:v>
                </c:pt>
                <c:pt idx="942">
                  <c:v>34.780475987203396</c:v>
                </c:pt>
                <c:pt idx="943">
                  <c:v>34.5332326646379</c:v>
                </c:pt>
                <c:pt idx="944">
                  <c:v>34.288379452044204</c:v>
                </c:pt>
                <c:pt idx="945">
                  <c:v>34.089812919969212</c:v>
                </c:pt>
                <c:pt idx="946">
                  <c:v>33.849268352057997</c:v>
                </c:pt>
                <c:pt idx="947">
                  <c:v>33.611071359961997</c:v>
                </c:pt>
                <c:pt idx="948">
                  <c:v>33.375205058827</c:v>
                </c:pt>
                <c:pt idx="949">
                  <c:v>33.183944793357078</c:v>
                </c:pt>
                <c:pt idx="950">
                  <c:v>32.952270375652517</c:v>
                </c:pt>
                <c:pt idx="951">
                  <c:v>32.722875157253299</c:v>
                </c:pt>
                <c:pt idx="952">
                  <c:v>32.495739723993822</c:v>
                </c:pt>
                <c:pt idx="953">
                  <c:v>32.270844174573597</c:v>
                </c:pt>
                <c:pt idx="954">
                  <c:v>32.088490572340447</c:v>
                </c:pt>
                <c:pt idx="955">
                  <c:v>31.868233749138831</c:v>
                </c:pt>
                <c:pt idx="956">
                  <c:v>31.653015462579997</c:v>
                </c:pt>
                <c:pt idx="957">
                  <c:v>31.443076858470089</c:v>
                </c:pt>
                <c:pt idx="958">
                  <c:v>31.275269973375686</c:v>
                </c:pt>
                <c:pt idx="959">
                  <c:v>31.075056877746789</c:v>
                </c:pt>
                <c:pt idx="960">
                  <c:v>30.880264012174987</c:v>
                </c:pt>
                <c:pt idx="961">
                  <c:v>30.682466577086487</c:v>
                </c:pt>
                <c:pt idx="962">
                  <c:v>30.498914161549902</c:v>
                </c:pt>
                <c:pt idx="963">
                  <c:v>30.3528722879987</c:v>
                </c:pt>
                <c:pt idx="964">
                  <c:v>30.179467966325603</c:v>
                </c:pt>
                <c:pt idx="965">
                  <c:v>30.011696779025787</c:v>
                </c:pt>
                <c:pt idx="966">
                  <c:v>29.849586733602287</c:v>
                </c:pt>
                <c:pt idx="967">
                  <c:v>29.721176067098398</c:v>
                </c:pt>
                <c:pt idx="968">
                  <c:v>29.569402892419486</c:v>
                </c:pt>
                <c:pt idx="969">
                  <c:v>29.423321368234287</c:v>
                </c:pt>
                <c:pt idx="970">
                  <c:v>29.282921911784687</c:v>
                </c:pt>
                <c:pt idx="971">
                  <c:v>29.172261254758897</c:v>
                </c:pt>
                <c:pt idx="972">
                  <c:v>29.042128625587686</c:v>
                </c:pt>
                <c:pt idx="973">
                  <c:v>28.917584483871099</c:v>
                </c:pt>
                <c:pt idx="974">
                  <c:v>28.7932913052956</c:v>
                </c:pt>
                <c:pt idx="975">
                  <c:v>28.679982824126302</c:v>
                </c:pt>
                <c:pt idx="976">
                  <c:v>28.572044880264489</c:v>
                </c:pt>
                <c:pt idx="977">
                  <c:v>28.487658837344689</c:v>
                </c:pt>
                <c:pt idx="978">
                  <c:v>28.389227063098531</c:v>
                </c:pt>
                <c:pt idx="979">
                  <c:v>28.295860503148699</c:v>
                </c:pt>
                <c:pt idx="980">
                  <c:v>28.207429696673689</c:v>
                </c:pt>
                <c:pt idx="981">
                  <c:v>28.1386516037158</c:v>
                </c:pt>
                <c:pt idx="982">
                  <c:v>28.058832902356002</c:v>
                </c:pt>
                <c:pt idx="983">
                  <c:v>27.983537555061663</c:v>
                </c:pt>
                <c:pt idx="984">
                  <c:v>27.912605968577587</c:v>
                </c:pt>
                <c:pt idx="985">
                  <c:v>27.857701966575899</c:v>
                </c:pt>
                <c:pt idx="986">
                  <c:v>27.794280323121939</c:v>
                </c:pt>
                <c:pt idx="987">
                  <c:v>27.734750137868531</c:v>
                </c:pt>
                <c:pt idx="988">
                  <c:v>27.676488331693999</c:v>
                </c:pt>
                <c:pt idx="989">
                  <c:v>27.624382382548799</c:v>
                </c:pt>
                <c:pt idx="990">
                  <c:v>27.573506532802089</c:v>
                </c:pt>
                <c:pt idx="991">
                  <c:v>27.528108593284902</c:v>
                </c:pt>
                <c:pt idx="992">
                  <c:v>27.493221314515086</c:v>
                </c:pt>
                <c:pt idx="993">
                  <c:v>27.4531991616788</c:v>
                </c:pt>
                <c:pt idx="994">
                  <c:v>27.415906116885999</c:v>
                </c:pt>
                <c:pt idx="995">
                  <c:v>27.381186236910889</c:v>
                </c:pt>
                <c:pt idx="996">
                  <c:v>27.354587327683031</c:v>
                </c:pt>
                <c:pt idx="997">
                  <c:v>27.324162848432501</c:v>
                </c:pt>
                <c:pt idx="998">
                  <c:v>27.295899960820289</c:v>
                </c:pt>
                <c:pt idx="999">
                  <c:v>27.269663448579823</c:v>
                </c:pt>
                <c:pt idx="1000">
                  <c:v>27.249613943217689</c:v>
                </c:pt>
                <c:pt idx="1001">
                  <c:v>27.226734885735763</c:v>
                </c:pt>
                <c:pt idx="1002">
                  <c:v>27.205533535049085</c:v>
                </c:pt>
                <c:pt idx="1003">
                  <c:v>27.185897746657435</c:v>
                </c:pt>
                <c:pt idx="1004">
                  <c:v>27.166928200697399</c:v>
                </c:pt>
                <c:pt idx="1005">
                  <c:v>27.153120887058201</c:v>
                </c:pt>
                <c:pt idx="1006">
                  <c:v>27.1374012049973</c:v>
                </c:pt>
                <c:pt idx="1007">
                  <c:v>27.122235302414531</c:v>
                </c:pt>
                <c:pt idx="1008">
                  <c:v>27.1088545911356</c:v>
                </c:pt>
                <c:pt idx="1009">
                  <c:v>27.096494595891599</c:v>
                </c:pt>
                <c:pt idx="1010">
                  <c:v>27.085081493120889</c:v>
                </c:pt>
                <c:pt idx="1011">
                  <c:v>27.076399409602505</c:v>
                </c:pt>
                <c:pt idx="1012">
                  <c:v>27.066534213790487</c:v>
                </c:pt>
                <c:pt idx="1013">
                  <c:v>27.057432806067538</c:v>
                </c:pt>
                <c:pt idx="1014">
                  <c:v>27.0490383632423</c:v>
                </c:pt>
                <c:pt idx="1015">
                  <c:v>27.042658932122997</c:v>
                </c:pt>
                <c:pt idx="1016">
                  <c:v>27.035416888069431</c:v>
                </c:pt>
                <c:pt idx="1017">
                  <c:v>27.0284513167108</c:v>
                </c:pt>
                <c:pt idx="1018">
                  <c:v>27.022323260525397</c:v>
                </c:pt>
                <c:pt idx="1019">
                  <c:v>27.016677487856569</c:v>
                </c:pt>
                <c:pt idx="1020">
                  <c:v>27.011250653945797</c:v>
                </c:pt>
                <c:pt idx="1021">
                  <c:v>27.007317679100002</c:v>
                </c:pt>
                <c:pt idx="1022">
                  <c:v>27.002857594030431</c:v>
                </c:pt>
                <c:pt idx="1023">
                  <c:v>26.998572571668497</c:v>
                </c:pt>
                <c:pt idx="1024">
                  <c:v>26.994806724949299</c:v>
                </c:pt>
                <c:pt idx="1025">
                  <c:v>26.991340600006687</c:v>
                </c:pt>
                <c:pt idx="1026">
                  <c:v>26.988150769126086</c:v>
                </c:pt>
                <c:pt idx="1027">
                  <c:v>26.985731228315174</c:v>
                </c:pt>
                <c:pt idx="1028">
                  <c:v>26.982989418593789</c:v>
                </c:pt>
                <c:pt idx="1029">
                  <c:v>26.980467014700686</c:v>
                </c:pt>
                <c:pt idx="1030">
                  <c:v>26.978045776426487</c:v>
                </c:pt>
                <c:pt idx="1031">
                  <c:v>26.975919694738138</c:v>
                </c:pt>
                <c:pt idx="1032">
                  <c:v>26.9743077989468</c:v>
                </c:pt>
                <c:pt idx="1033">
                  <c:v>26.972402632416827</c:v>
                </c:pt>
                <c:pt idx="1034">
                  <c:v>26.970730167118887</c:v>
                </c:pt>
                <c:pt idx="1035">
                  <c:v>26.969192410779904</c:v>
                </c:pt>
                <c:pt idx="1036">
                  <c:v>26.967717147183208</c:v>
                </c:pt>
                <c:pt idx="1037">
                  <c:v>26.966422406276219</c:v>
                </c:pt>
                <c:pt idx="1038">
                  <c:v>26.965232235506228</c:v>
                </c:pt>
                <c:pt idx="1039">
                  <c:v>26.964330371595089</c:v>
                </c:pt>
                <c:pt idx="1040">
                  <c:v>26.963309357143508</c:v>
                </c:pt>
                <c:pt idx="1041">
                  <c:v>26.962370989596486</c:v>
                </c:pt>
                <c:pt idx="1042">
                  <c:v>26.961508637599589</c:v>
                </c:pt>
                <c:pt idx="1043">
                  <c:v>26.960681739907589</c:v>
                </c:pt>
                <c:pt idx="1044">
                  <c:v>26.960083734766116</c:v>
                </c:pt>
                <c:pt idx="1045">
                  <c:v>26.959406916712187</c:v>
                </c:pt>
                <c:pt idx="1046">
                  <c:v>26.958758042138488</c:v>
                </c:pt>
                <c:pt idx="1047">
                  <c:v>26.958188937848099</c:v>
                </c:pt>
                <c:pt idx="1048">
                  <c:v>26.957666121416135</c:v>
                </c:pt>
                <c:pt idx="1049">
                  <c:v>26.957164978043902</c:v>
                </c:pt>
                <c:pt idx="1050">
                  <c:v>26.956802670705031</c:v>
                </c:pt>
                <c:pt idx="1051">
                  <c:v>26.956392733444989</c:v>
                </c:pt>
                <c:pt idx="1052">
                  <c:v>26.9559998516905</c:v>
                </c:pt>
                <c:pt idx="1053">
                  <c:v>26.955655382194401</c:v>
                </c:pt>
                <c:pt idx="1054">
                  <c:v>26.955339029472238</c:v>
                </c:pt>
                <c:pt idx="1055">
                  <c:v>26.955048509849139</c:v>
                </c:pt>
                <c:pt idx="1056">
                  <c:v>26.9548285582839</c:v>
                </c:pt>
                <c:pt idx="1057">
                  <c:v>26.954579758338987</c:v>
                </c:pt>
                <c:pt idx="1058">
                  <c:v>26.954351306364401</c:v>
                </c:pt>
                <c:pt idx="1059">
                  <c:v>26.954132434619289</c:v>
                </c:pt>
                <c:pt idx="1060">
                  <c:v>26.953940599564316</c:v>
                </c:pt>
                <c:pt idx="1061">
                  <c:v>26.953795392455802</c:v>
                </c:pt>
                <c:pt idx="1062">
                  <c:v>26.953624036943289</c:v>
                </c:pt>
                <c:pt idx="1063">
                  <c:v>26.953473867462989</c:v>
                </c:pt>
                <c:pt idx="1064">
                  <c:v>26.953336019549489</c:v>
                </c:pt>
                <c:pt idx="1065">
                  <c:v>26.953203987918599</c:v>
                </c:pt>
                <c:pt idx="1066">
                  <c:v>26.953088298089302</c:v>
                </c:pt>
                <c:pt idx="1067">
                  <c:v>26.952977499858331</c:v>
                </c:pt>
                <c:pt idx="1068">
                  <c:v>26.952880424017131</c:v>
                </c:pt>
                <c:pt idx="1069">
                  <c:v>26.952806966998303</c:v>
                </c:pt>
                <c:pt idx="1070">
                  <c:v>26.952723919784489</c:v>
                </c:pt>
                <c:pt idx="1071">
                  <c:v>26.9526477098924</c:v>
                </c:pt>
                <c:pt idx="1072">
                  <c:v>26.952574738111924</c:v>
                </c:pt>
                <c:pt idx="1073">
                  <c:v>26.952510816744727</c:v>
                </c:pt>
                <c:pt idx="1074">
                  <c:v>26.952462457199289</c:v>
                </c:pt>
                <c:pt idx="1075">
                  <c:v>26.952405422394801</c:v>
                </c:pt>
                <c:pt idx="1076">
                  <c:v>26.952355467551101</c:v>
                </c:pt>
                <c:pt idx="1077">
                  <c:v>26.952309635780697</c:v>
                </c:pt>
                <c:pt idx="1078">
                  <c:v>26.952265763365499</c:v>
                </c:pt>
                <c:pt idx="1079">
                  <c:v>26.952227344375423</c:v>
                </c:pt>
                <c:pt idx="1080">
                  <c:v>26.952190569197889</c:v>
                </c:pt>
                <c:pt idx="1081">
                  <c:v>26.952158368076297</c:v>
                </c:pt>
                <c:pt idx="1082">
                  <c:v>26.952134013976487</c:v>
                </c:pt>
                <c:pt idx="1083">
                  <c:v>26.952105299022289</c:v>
                </c:pt>
                <c:pt idx="1084">
                  <c:v>26.9520801549106</c:v>
                </c:pt>
                <c:pt idx="1085">
                  <c:v>26.952056097067686</c:v>
                </c:pt>
                <c:pt idx="1086">
                  <c:v>26.952035034061716</c:v>
                </c:pt>
                <c:pt idx="1087">
                  <c:v>26.952015718276598</c:v>
                </c:pt>
                <c:pt idx="1088">
                  <c:v>26.951997235410801</c:v>
                </c:pt>
                <c:pt idx="1089">
                  <c:v>26.9519838949366</c:v>
                </c:pt>
                <c:pt idx="1090">
                  <c:v>26.951968823951535</c:v>
                </c:pt>
                <c:pt idx="1091">
                  <c:v>26.951954406554783</c:v>
                </c:pt>
                <c:pt idx="1092">
                  <c:v>26.951941787685531</c:v>
                </c:pt>
                <c:pt idx="1093">
                  <c:v>26.951929716518201</c:v>
                </c:pt>
                <c:pt idx="1094">
                  <c:v>26.95191915158</c:v>
                </c:pt>
                <c:pt idx="1095">
                  <c:v>26.951909467647205</c:v>
                </c:pt>
                <c:pt idx="1096">
                  <c:v>26.951900202689199</c:v>
                </c:pt>
                <c:pt idx="1097">
                  <c:v>26.951893517331889</c:v>
                </c:pt>
                <c:pt idx="1098">
                  <c:v>26.951885640447205</c:v>
                </c:pt>
                <c:pt idx="1099">
                  <c:v>26.951878749962631</c:v>
                </c:pt>
                <c:pt idx="1100">
                  <c:v>26.951872433339286</c:v>
                </c:pt>
                <c:pt idx="1101">
                  <c:v>26.951866392675999</c:v>
                </c:pt>
                <c:pt idx="1102">
                  <c:v>26.951861108294914</c:v>
                </c:pt>
                <c:pt idx="1103">
                  <c:v>26.951856054409205</c:v>
                </c:pt>
                <c:pt idx="1104">
                  <c:v>26.951851633465598</c:v>
                </c:pt>
                <c:pt idx="1105">
                  <c:v>26.951848294155287</c:v>
                </c:pt>
                <c:pt idx="1106">
                  <c:v>26.951844359675501</c:v>
                </c:pt>
                <c:pt idx="1107">
                  <c:v>26.9518409172736</c:v>
                </c:pt>
                <c:pt idx="1108">
                  <c:v>26.951837764293831</c:v>
                </c:pt>
                <c:pt idx="1109">
                  <c:v>26.951834750878731</c:v>
                </c:pt>
                <c:pt idx="1110">
                  <c:v>26.951832113020199</c:v>
                </c:pt>
                <c:pt idx="1111">
                  <c:v>26.951830122460201</c:v>
                </c:pt>
                <c:pt idx="1112">
                  <c:v>26.9518277764342</c:v>
                </c:pt>
                <c:pt idx="1113">
                  <c:v>26.951825724938576</c:v>
                </c:pt>
                <c:pt idx="1114">
                  <c:v>26.951823765794735</c:v>
                </c:pt>
                <c:pt idx="1115">
                  <c:v>26.951822051331487</c:v>
                </c:pt>
                <c:pt idx="1116">
                  <c:v>26.951820413849831</c:v>
                </c:pt>
                <c:pt idx="1117">
                  <c:v>26.951818980888564</c:v>
                </c:pt>
                <c:pt idx="1118">
                  <c:v>26.951817669705399</c:v>
                </c:pt>
                <c:pt idx="1119">
                  <c:v>26.951816418354468</c:v>
                </c:pt>
                <c:pt idx="1120">
                  <c:v>26.951815514960199</c:v>
                </c:pt>
                <c:pt idx="1121">
                  <c:v>26.9518144931933</c:v>
                </c:pt>
                <c:pt idx="1122">
                  <c:v>26.9518135217557</c:v>
                </c:pt>
                <c:pt idx="1123">
                  <c:v>26.951812668949302</c:v>
                </c:pt>
                <c:pt idx="1124">
                  <c:v>26.951811891206731</c:v>
                </c:pt>
                <c:pt idx="1125">
                  <c:v>26.951811145930598</c:v>
                </c:pt>
                <c:pt idx="1126">
                  <c:v>26.951810466709698</c:v>
                </c:pt>
                <c:pt idx="1127">
                  <c:v>26.9518098470814</c:v>
                </c:pt>
                <c:pt idx="1128">
                  <c:v>26.951809306888801</c:v>
                </c:pt>
                <c:pt idx="1129">
                  <c:v>26.951808789794669</c:v>
                </c:pt>
                <c:pt idx="1130">
                  <c:v>26.951808417466669</c:v>
                </c:pt>
                <c:pt idx="1131">
                  <c:v>26.951807998224531</c:v>
                </c:pt>
                <c:pt idx="1132">
                  <c:v>26.9518075964418</c:v>
                </c:pt>
                <c:pt idx="1133">
                  <c:v>26.951807246342803</c:v>
                </c:pt>
                <c:pt idx="1134">
                  <c:v>26.951806924832901</c:v>
                </c:pt>
                <c:pt idx="1135">
                  <c:v>26.9518066196276</c:v>
                </c:pt>
                <c:pt idx="1136">
                  <c:v>26.951806399046198</c:v>
                </c:pt>
                <c:pt idx="1137">
                  <c:v>26.951806150577699</c:v>
                </c:pt>
                <c:pt idx="1138">
                  <c:v>26.951805913244687</c:v>
                </c:pt>
                <c:pt idx="1139">
                  <c:v>26.951805697613576</c:v>
                </c:pt>
                <c:pt idx="1140">
                  <c:v>26.951805500474801</c:v>
                </c:pt>
                <c:pt idx="1141">
                  <c:v>26.951805327665564</c:v>
                </c:pt>
                <c:pt idx="1142">
                  <c:v>26.951805163661131</c:v>
                </c:pt>
                <c:pt idx="1143">
                  <c:v>26.951805013929302</c:v>
                </c:pt>
                <c:pt idx="1144">
                  <c:v>26.951804881930887</c:v>
                </c:pt>
                <c:pt idx="1145">
                  <c:v>26.951804757304735</c:v>
                </c:pt>
                <c:pt idx="1146">
                  <c:v>26.951804648340101</c:v>
                </c:pt>
                <c:pt idx="1147">
                  <c:v>26.951804545227503</c:v>
                </c:pt>
                <c:pt idx="1148">
                  <c:v>26.951804455073031</c:v>
                </c:pt>
                <c:pt idx="1149">
                  <c:v>26.951804383993203</c:v>
                </c:pt>
                <c:pt idx="1150">
                  <c:v>26.951804305236635</c:v>
                </c:pt>
                <c:pt idx="1151">
                  <c:v>26.951804235108</c:v>
                </c:pt>
                <c:pt idx="1152">
                  <c:v>26.951804167540235</c:v>
                </c:pt>
                <c:pt idx="1153">
                  <c:v>26.951804106146035</c:v>
                </c:pt>
                <c:pt idx="1154">
                  <c:v>26.951804053246669</c:v>
                </c:pt>
                <c:pt idx="1155">
                  <c:v>26.951804002051801</c:v>
                </c:pt>
                <c:pt idx="1156">
                  <c:v>26.951803956138431</c:v>
                </c:pt>
                <c:pt idx="1157">
                  <c:v>26.951803913748435</c:v>
                </c:pt>
                <c:pt idx="1158">
                  <c:v>26.951803877813699</c:v>
                </c:pt>
                <c:pt idx="1159">
                  <c:v>26.951803843665488</c:v>
                </c:pt>
                <c:pt idx="1160">
                  <c:v>26.951803811611899</c:v>
                </c:pt>
                <c:pt idx="1161">
                  <c:v>26.951803788450764</c:v>
                </c:pt>
                <c:pt idx="1162">
                  <c:v>26.9518037619296</c:v>
                </c:pt>
                <c:pt idx="1163">
                  <c:v>26.951803737206397</c:v>
                </c:pt>
                <c:pt idx="1164">
                  <c:v>26.951803716990305</c:v>
                </c:pt>
                <c:pt idx="1165">
                  <c:v>26.951803695904697</c:v>
                </c:pt>
                <c:pt idx="1166">
                  <c:v>26.951803677106003</c:v>
                </c:pt>
                <c:pt idx="1167">
                  <c:v>26.951803661044931</c:v>
                </c:pt>
                <c:pt idx="1168">
                  <c:v>26.951803643439</c:v>
                </c:pt>
                <c:pt idx="1169">
                  <c:v>26.95180363096992</c:v>
                </c:pt>
                <c:pt idx="1170">
                  <c:v>26.951803618367688</c:v>
                </c:pt>
                <c:pt idx="1171">
                  <c:v>26.951803605428701</c:v>
                </c:pt>
                <c:pt idx="1172">
                  <c:v>26.951803597493299</c:v>
                </c:pt>
                <c:pt idx="1173">
                  <c:v>26.951803588273687</c:v>
                </c:pt>
                <c:pt idx="1174">
                  <c:v>26.951803577891699</c:v>
                </c:pt>
                <c:pt idx="1175">
                  <c:v>26.951803571634287</c:v>
                </c:pt>
                <c:pt idx="1176">
                  <c:v>26.9518035638892</c:v>
                </c:pt>
                <c:pt idx="1177">
                  <c:v>26.9518035574511</c:v>
                </c:pt>
                <c:pt idx="1178">
                  <c:v>26.951803550950203</c:v>
                </c:pt>
                <c:pt idx="1179">
                  <c:v>26.951803545046701</c:v>
                </c:pt>
                <c:pt idx="1180">
                  <c:v>26.951803539852801</c:v>
                </c:pt>
                <c:pt idx="1181">
                  <c:v>26.951803535178289</c:v>
                </c:pt>
                <c:pt idx="1182">
                  <c:v>26.9518035306941</c:v>
                </c:pt>
                <c:pt idx="1183">
                  <c:v>26.951803527014665</c:v>
                </c:pt>
                <c:pt idx="1184">
                  <c:v>26.951803523808898</c:v>
                </c:pt>
                <c:pt idx="1185">
                  <c:v>26.951803520783887</c:v>
                </c:pt>
                <c:pt idx="1186">
                  <c:v>26.951803517311799</c:v>
                </c:pt>
                <c:pt idx="1187">
                  <c:v>26.951803515787887</c:v>
                </c:pt>
                <c:pt idx="1188">
                  <c:v>26.951803512717188</c:v>
                </c:pt>
                <c:pt idx="1189">
                  <c:v>26.951803510211601</c:v>
                </c:pt>
                <c:pt idx="1190">
                  <c:v>26.9518035078049</c:v>
                </c:pt>
                <c:pt idx="1191">
                  <c:v>26.951803506305687</c:v>
                </c:pt>
                <c:pt idx="1192">
                  <c:v>26.951803504228199</c:v>
                </c:pt>
                <c:pt idx="1193">
                  <c:v>26.951803504117802</c:v>
                </c:pt>
                <c:pt idx="1194">
                  <c:v>26.951803501722587</c:v>
                </c:pt>
                <c:pt idx="1195">
                  <c:v>26.9518035011005</c:v>
                </c:pt>
                <c:pt idx="1196">
                  <c:v>26.951803498199101</c:v>
                </c:pt>
                <c:pt idx="1197">
                  <c:v>26.951803498261903</c:v>
                </c:pt>
                <c:pt idx="1198">
                  <c:v>26.951803497533202</c:v>
                </c:pt>
                <c:pt idx="1199">
                  <c:v>26.951803496266198</c:v>
                </c:pt>
                <c:pt idx="1200">
                  <c:v>26.951803494675698</c:v>
                </c:pt>
                <c:pt idx="1201">
                  <c:v>26.95180349462813</c:v>
                </c:pt>
                <c:pt idx="1202">
                  <c:v>26.951803493018694</c:v>
                </c:pt>
                <c:pt idx="1203">
                  <c:v>26.951803493225899</c:v>
                </c:pt>
                <c:pt idx="1204">
                  <c:v>26.951803491586031</c:v>
                </c:pt>
                <c:pt idx="1205">
                  <c:v>26.951803492107299</c:v>
                </c:pt>
                <c:pt idx="1206">
                  <c:v>26.951803491458595</c:v>
                </c:pt>
                <c:pt idx="1207">
                  <c:v>26.951803492259565</c:v>
                </c:pt>
                <c:pt idx="1208">
                  <c:v>26.951803492426897</c:v>
                </c:pt>
                <c:pt idx="1209">
                  <c:v>26.9518034911389</c:v>
                </c:pt>
                <c:pt idx="1210">
                  <c:v>26.951803490887801</c:v>
                </c:pt>
                <c:pt idx="1211">
                  <c:v>26.951803489599698</c:v>
                </c:pt>
                <c:pt idx="1212">
                  <c:v>26.951803490402664</c:v>
                </c:pt>
                <c:pt idx="1213">
                  <c:v>26.951803490410231</c:v>
                </c:pt>
                <c:pt idx="1214">
                  <c:v>26.951803490669</c:v>
                </c:pt>
                <c:pt idx="1215">
                  <c:v>26.951803488945288</c:v>
                </c:pt>
                <c:pt idx="1216">
                  <c:v>26.951803489618865</c:v>
                </c:pt>
                <c:pt idx="1217">
                  <c:v>26.951803490455905</c:v>
                </c:pt>
                <c:pt idx="1218">
                  <c:v>26.951803488199531</c:v>
                </c:pt>
                <c:pt idx="1219">
                  <c:v>26.951803488188098</c:v>
                </c:pt>
                <c:pt idx="1220">
                  <c:v>26.951803488405005</c:v>
                </c:pt>
                <c:pt idx="1221">
                  <c:v>26.951803488903401</c:v>
                </c:pt>
                <c:pt idx="1222">
                  <c:v>26.951803489139287</c:v>
                </c:pt>
                <c:pt idx="1223">
                  <c:v>26.951803487293901</c:v>
                </c:pt>
                <c:pt idx="1224">
                  <c:v>26.951803488009201</c:v>
                </c:pt>
                <c:pt idx="1225">
                  <c:v>26.951803487731503</c:v>
                </c:pt>
                <c:pt idx="1226">
                  <c:v>26.951803488412668</c:v>
                </c:pt>
                <c:pt idx="1227">
                  <c:v>26.951803489546531</c:v>
                </c:pt>
                <c:pt idx="1228">
                  <c:v>26.951803487305288</c:v>
                </c:pt>
                <c:pt idx="1229">
                  <c:v>26.951803487381401</c:v>
                </c:pt>
                <c:pt idx="1230">
                  <c:v>26.9518034883783</c:v>
                </c:pt>
                <c:pt idx="1231">
                  <c:v>26.9518034903417</c:v>
                </c:pt>
                <c:pt idx="1232">
                  <c:v>26.951803488770302</c:v>
                </c:pt>
                <c:pt idx="1233">
                  <c:v>26.951803487233001</c:v>
                </c:pt>
                <c:pt idx="1234">
                  <c:v>26.951803488785501</c:v>
                </c:pt>
                <c:pt idx="1235">
                  <c:v>26.951803487727702</c:v>
                </c:pt>
                <c:pt idx="1236">
                  <c:v>26.951803487708631</c:v>
                </c:pt>
                <c:pt idx="1237">
                  <c:v>26.951803487240635</c:v>
                </c:pt>
                <c:pt idx="1238">
                  <c:v>26.951803488408835</c:v>
                </c:pt>
                <c:pt idx="1239">
                  <c:v>26.951803487663</c:v>
                </c:pt>
                <c:pt idx="1240">
                  <c:v>26.951803487902698</c:v>
                </c:pt>
                <c:pt idx="1241">
                  <c:v>26.951803488431601</c:v>
                </c:pt>
                <c:pt idx="1242">
                  <c:v>26.951803486095301</c:v>
                </c:pt>
                <c:pt idx="1243">
                  <c:v>26.951803487069405</c:v>
                </c:pt>
                <c:pt idx="1244">
                  <c:v>26.95180348791413</c:v>
                </c:pt>
                <c:pt idx="1245">
                  <c:v>26.951803488321289</c:v>
                </c:pt>
                <c:pt idx="1246">
                  <c:v>26.951803487651631</c:v>
                </c:pt>
                <c:pt idx="1247">
                  <c:v>26.951803487940801</c:v>
                </c:pt>
                <c:pt idx="1248">
                  <c:v>26.951803487902698</c:v>
                </c:pt>
                <c:pt idx="1249">
                  <c:v>26.951803487404231</c:v>
                </c:pt>
                <c:pt idx="1250">
                  <c:v>26.9518034879788</c:v>
                </c:pt>
                <c:pt idx="1251">
                  <c:v>26.951803486940001</c:v>
                </c:pt>
                <c:pt idx="1252">
                  <c:v>26.9518034880359</c:v>
                </c:pt>
                <c:pt idx="1253">
                  <c:v>26.951803487621099</c:v>
                </c:pt>
                <c:pt idx="1254">
                  <c:v>26.951803486011631</c:v>
                </c:pt>
                <c:pt idx="1255">
                  <c:v>26.951803487716298</c:v>
                </c:pt>
                <c:pt idx="1256">
                  <c:v>26.951803485988801</c:v>
                </c:pt>
                <c:pt idx="1257">
                  <c:v>26.951803487088483</c:v>
                </c:pt>
                <c:pt idx="1258">
                  <c:v>26.951803487792464</c:v>
                </c:pt>
                <c:pt idx="1259">
                  <c:v>26.951803485494157</c:v>
                </c:pt>
                <c:pt idx="1260">
                  <c:v>26.951803488016935</c:v>
                </c:pt>
                <c:pt idx="1261">
                  <c:v>26.951803488062531</c:v>
                </c:pt>
                <c:pt idx="1262">
                  <c:v>26.951803487556464</c:v>
                </c:pt>
                <c:pt idx="1263">
                  <c:v>26.9518034886257</c:v>
                </c:pt>
                <c:pt idx="1264">
                  <c:v>26.951803487366202</c:v>
                </c:pt>
                <c:pt idx="1265">
                  <c:v>26.951803487008569</c:v>
                </c:pt>
                <c:pt idx="1266">
                  <c:v>26.951803487872301</c:v>
                </c:pt>
                <c:pt idx="1267">
                  <c:v>26.951803487537401</c:v>
                </c:pt>
                <c:pt idx="1268">
                  <c:v>26.9518034884697</c:v>
                </c:pt>
                <c:pt idx="1269">
                  <c:v>26.951803488306005</c:v>
                </c:pt>
                <c:pt idx="1270">
                  <c:v>26.951803487282564</c:v>
                </c:pt>
                <c:pt idx="1271">
                  <c:v>26.951803488355498</c:v>
                </c:pt>
                <c:pt idx="1272">
                  <c:v>26.9518034888616</c:v>
                </c:pt>
                <c:pt idx="1273">
                  <c:v>26.951803487609698</c:v>
                </c:pt>
                <c:pt idx="1274">
                  <c:v>26.951803487670631</c:v>
                </c:pt>
                <c:pt idx="1275">
                  <c:v>26.951803486666098</c:v>
                </c:pt>
                <c:pt idx="1276">
                  <c:v>26.9518034887056</c:v>
                </c:pt>
                <c:pt idx="1277">
                  <c:v>26.951803487225387</c:v>
                </c:pt>
                <c:pt idx="1278">
                  <c:v>26.9518034867498</c:v>
                </c:pt>
                <c:pt idx="1279">
                  <c:v>26.951803488949103</c:v>
                </c:pt>
                <c:pt idx="1280">
                  <c:v>26.951803487297731</c:v>
                </c:pt>
                <c:pt idx="1281">
                  <c:v>26.951803487499465</c:v>
                </c:pt>
                <c:pt idx="1282">
                  <c:v>26.951803487408135</c:v>
                </c:pt>
                <c:pt idx="1283">
                  <c:v>26.951803487819031</c:v>
                </c:pt>
                <c:pt idx="1284">
                  <c:v>26.951803487488061</c:v>
                </c:pt>
                <c:pt idx="1285">
                  <c:v>26.9518034877809</c:v>
                </c:pt>
                <c:pt idx="1286">
                  <c:v>26.9518034874271</c:v>
                </c:pt>
                <c:pt idx="1287">
                  <c:v>26.951803489535102</c:v>
                </c:pt>
                <c:pt idx="1288">
                  <c:v>26.951803487788631</c:v>
                </c:pt>
                <c:pt idx="1289">
                  <c:v>26.951803487206476</c:v>
                </c:pt>
                <c:pt idx="1290">
                  <c:v>26.951803488138601</c:v>
                </c:pt>
                <c:pt idx="1291">
                  <c:v>26.951803487065597</c:v>
                </c:pt>
                <c:pt idx="1292">
                  <c:v>26.951803487179802</c:v>
                </c:pt>
                <c:pt idx="1293">
                  <c:v>26.9518034867422</c:v>
                </c:pt>
                <c:pt idx="1294">
                  <c:v>26.951803487533599</c:v>
                </c:pt>
                <c:pt idx="1295">
                  <c:v>26.951803486875299</c:v>
                </c:pt>
                <c:pt idx="1296">
                  <c:v>26.951803487986435</c:v>
                </c:pt>
                <c:pt idx="1297">
                  <c:v>26.951803486209531</c:v>
                </c:pt>
                <c:pt idx="1298">
                  <c:v>26.951803486943799</c:v>
                </c:pt>
                <c:pt idx="1299">
                  <c:v>26.9518034871531</c:v>
                </c:pt>
                <c:pt idx="1300">
                  <c:v>26.9518034871721</c:v>
                </c:pt>
                <c:pt idx="1301">
                  <c:v>26.951803487214065</c:v>
                </c:pt>
                <c:pt idx="1302">
                  <c:v>26.9518034878609</c:v>
                </c:pt>
                <c:pt idx="1303">
                  <c:v>26.951803486905799</c:v>
                </c:pt>
                <c:pt idx="1304">
                  <c:v>26.951803487214065</c:v>
                </c:pt>
                <c:pt idx="1305">
                  <c:v>26.951803486875299</c:v>
                </c:pt>
                <c:pt idx="1306">
                  <c:v>26.951803487267302</c:v>
                </c:pt>
                <c:pt idx="1307">
                  <c:v>26.951803486837299</c:v>
                </c:pt>
                <c:pt idx="1308">
                  <c:v>26.951803488580001</c:v>
                </c:pt>
                <c:pt idx="1309">
                  <c:v>26.9518034879179</c:v>
                </c:pt>
                <c:pt idx="1310">
                  <c:v>26.951803487484231</c:v>
                </c:pt>
                <c:pt idx="1311">
                  <c:v>26.951803487381401</c:v>
                </c:pt>
                <c:pt idx="1312">
                  <c:v>26.951803488587601</c:v>
                </c:pt>
                <c:pt idx="1313">
                  <c:v>26.951803487347199</c:v>
                </c:pt>
                <c:pt idx="1314">
                  <c:v>26.951803487423287</c:v>
                </c:pt>
                <c:pt idx="1315">
                  <c:v>26.951803487663</c:v>
                </c:pt>
                <c:pt idx="1316">
                  <c:v>26.951803487792464</c:v>
                </c:pt>
                <c:pt idx="1317">
                  <c:v>26.951803486628005</c:v>
                </c:pt>
                <c:pt idx="1318">
                  <c:v>26.951803487244398</c:v>
                </c:pt>
                <c:pt idx="1319">
                  <c:v>26.951803487472731</c:v>
                </c:pt>
                <c:pt idx="1320">
                  <c:v>26.951803486837299</c:v>
                </c:pt>
                <c:pt idx="1321">
                  <c:v>26.951803487541202</c:v>
                </c:pt>
                <c:pt idx="1322">
                  <c:v>26.951803487735287</c:v>
                </c:pt>
                <c:pt idx="1323">
                  <c:v>26.951803487784698</c:v>
                </c:pt>
                <c:pt idx="1324">
                  <c:v>26.951803486091531</c:v>
                </c:pt>
                <c:pt idx="1325">
                  <c:v>26.951803487670631</c:v>
                </c:pt>
                <c:pt idx="1326">
                  <c:v>26.951803488260399</c:v>
                </c:pt>
                <c:pt idx="1327">
                  <c:v>26.9518034881538</c:v>
                </c:pt>
                <c:pt idx="1328">
                  <c:v>26.951803487312901</c:v>
                </c:pt>
                <c:pt idx="1329">
                  <c:v>26.951803487137887</c:v>
                </c:pt>
                <c:pt idx="1330">
                  <c:v>26.9518034871721</c:v>
                </c:pt>
                <c:pt idx="1331">
                  <c:v>26.951803487902698</c:v>
                </c:pt>
                <c:pt idx="1332">
                  <c:v>26.951803488325087</c:v>
                </c:pt>
                <c:pt idx="1333">
                  <c:v>26.951803486441605</c:v>
                </c:pt>
                <c:pt idx="1334">
                  <c:v>26.951803486768799</c:v>
                </c:pt>
                <c:pt idx="1335">
                  <c:v>26.951803487293901</c:v>
                </c:pt>
                <c:pt idx="1336">
                  <c:v>26.951803487099831</c:v>
                </c:pt>
                <c:pt idx="1337">
                  <c:v>26.951803488161389</c:v>
                </c:pt>
                <c:pt idx="1338">
                  <c:v>26.951803487693464</c:v>
                </c:pt>
                <c:pt idx="1339">
                  <c:v>26.951803488503902</c:v>
                </c:pt>
                <c:pt idx="1340">
                  <c:v>26.951803487160703</c:v>
                </c:pt>
                <c:pt idx="1341">
                  <c:v>26.951803487484231</c:v>
                </c:pt>
                <c:pt idx="1342">
                  <c:v>26.951803487099831</c:v>
                </c:pt>
                <c:pt idx="1343">
                  <c:v>26.951803487016164</c:v>
                </c:pt>
                <c:pt idx="1344">
                  <c:v>26.951803487952201</c:v>
                </c:pt>
                <c:pt idx="1345">
                  <c:v>26.951803487316731</c:v>
                </c:pt>
                <c:pt idx="1346">
                  <c:v>26.951803487225387</c:v>
                </c:pt>
                <c:pt idx="1347">
                  <c:v>26.951803487137887</c:v>
                </c:pt>
                <c:pt idx="1348">
                  <c:v>26.951803486981902</c:v>
                </c:pt>
                <c:pt idx="1349">
                  <c:v>26.951803487902698</c:v>
                </c:pt>
                <c:pt idx="1350">
                  <c:v>26.951803487198831</c:v>
                </c:pt>
                <c:pt idx="1351">
                  <c:v>26.9518034870352</c:v>
                </c:pt>
                <c:pt idx="1352">
                  <c:v>26.951803487126501</c:v>
                </c:pt>
                <c:pt idx="1353">
                  <c:v>26.951803486989501</c:v>
                </c:pt>
                <c:pt idx="1354">
                  <c:v>26.951803486723087</c:v>
                </c:pt>
                <c:pt idx="1355">
                  <c:v>26.951803486902001</c:v>
                </c:pt>
                <c:pt idx="1356">
                  <c:v>26.951803487940801</c:v>
                </c:pt>
                <c:pt idx="1357">
                  <c:v>26.9518034869362</c:v>
                </c:pt>
                <c:pt idx="1358">
                  <c:v>26.95180348764023</c:v>
                </c:pt>
                <c:pt idx="1359">
                  <c:v>26.9518034880473</c:v>
                </c:pt>
                <c:pt idx="1360">
                  <c:v>26.951803486962888</c:v>
                </c:pt>
                <c:pt idx="1361">
                  <c:v>26.951803487305288</c:v>
                </c:pt>
                <c:pt idx="1362">
                  <c:v>26.95180348791413</c:v>
                </c:pt>
                <c:pt idx="1363">
                  <c:v>26.951803486331187</c:v>
                </c:pt>
                <c:pt idx="1364">
                  <c:v>26.951803487465099</c:v>
                </c:pt>
                <c:pt idx="1365">
                  <c:v>26.951803487251997</c:v>
                </c:pt>
                <c:pt idx="1366">
                  <c:v>26.951803487750531</c:v>
                </c:pt>
                <c:pt idx="1367">
                  <c:v>26.951803487080831</c:v>
                </c:pt>
                <c:pt idx="1368">
                  <c:v>26.951803488363087</c:v>
                </c:pt>
                <c:pt idx="1369">
                  <c:v>26.951803487187401</c:v>
                </c:pt>
                <c:pt idx="1370">
                  <c:v>26.951803487902698</c:v>
                </c:pt>
                <c:pt idx="1371">
                  <c:v>26.9518034878799</c:v>
                </c:pt>
                <c:pt idx="1372">
                  <c:v>26.951803487857031</c:v>
                </c:pt>
                <c:pt idx="1373">
                  <c:v>26.951803486844931</c:v>
                </c:pt>
                <c:pt idx="1374">
                  <c:v>26.951803488146201</c:v>
                </c:pt>
                <c:pt idx="1375">
                  <c:v>26.951803486943799</c:v>
                </c:pt>
                <c:pt idx="1376">
                  <c:v>26.951803486110531</c:v>
                </c:pt>
                <c:pt idx="1377">
                  <c:v>26.951803487845631</c:v>
                </c:pt>
                <c:pt idx="1378">
                  <c:v>26.951803487316731</c:v>
                </c:pt>
                <c:pt idx="1379">
                  <c:v>26.951803486677498</c:v>
                </c:pt>
                <c:pt idx="1380">
                  <c:v>26.951803488633299</c:v>
                </c:pt>
                <c:pt idx="1381">
                  <c:v>26.951803487175887</c:v>
                </c:pt>
                <c:pt idx="1382">
                  <c:v>26.951803486167599</c:v>
                </c:pt>
                <c:pt idx="1383">
                  <c:v>26.951803487761889</c:v>
                </c:pt>
                <c:pt idx="1384">
                  <c:v>26.951803488195697</c:v>
                </c:pt>
                <c:pt idx="1385">
                  <c:v>26.95180348737</c:v>
                </c:pt>
                <c:pt idx="1386">
                  <c:v>26.951803487598301</c:v>
                </c:pt>
                <c:pt idx="1387">
                  <c:v>26.951803487145497</c:v>
                </c:pt>
                <c:pt idx="1388">
                  <c:v>26.951803487628698</c:v>
                </c:pt>
                <c:pt idx="1389">
                  <c:v>26.951803487069405</c:v>
                </c:pt>
                <c:pt idx="1390">
                  <c:v>26.951803487921687</c:v>
                </c:pt>
                <c:pt idx="1391">
                  <c:v>26.951803488252835</c:v>
                </c:pt>
                <c:pt idx="1392">
                  <c:v>26.9518034873091</c:v>
                </c:pt>
                <c:pt idx="1393">
                  <c:v>26.951803487404231</c:v>
                </c:pt>
                <c:pt idx="1394">
                  <c:v>26.951803487088483</c:v>
                </c:pt>
                <c:pt idx="1395">
                  <c:v>26.951803487883698</c:v>
                </c:pt>
                <c:pt idx="1396">
                  <c:v>26.951803487312901</c:v>
                </c:pt>
                <c:pt idx="1397">
                  <c:v>26.951803487769499</c:v>
                </c:pt>
                <c:pt idx="1398">
                  <c:v>26.951803487761889</c:v>
                </c:pt>
                <c:pt idx="1399">
                  <c:v>26.951803487548801</c:v>
                </c:pt>
                <c:pt idx="1400">
                  <c:v>26.951803485155498</c:v>
                </c:pt>
                <c:pt idx="1401">
                  <c:v>26.951803487073203</c:v>
                </c:pt>
                <c:pt idx="1402">
                  <c:v>26.951803486578598</c:v>
                </c:pt>
                <c:pt idx="1403">
                  <c:v>26.951803487191199</c:v>
                </c:pt>
                <c:pt idx="1404">
                  <c:v>26.951803486791601</c:v>
                </c:pt>
                <c:pt idx="1405">
                  <c:v>26.951803486981902</c:v>
                </c:pt>
                <c:pt idx="1406">
                  <c:v>26.951803487929286</c:v>
                </c:pt>
                <c:pt idx="1407">
                  <c:v>26.9518034863274</c:v>
                </c:pt>
                <c:pt idx="1408">
                  <c:v>26.951803487769499</c:v>
                </c:pt>
                <c:pt idx="1409">
                  <c:v>26.951803486719299</c:v>
                </c:pt>
                <c:pt idx="1410">
                  <c:v>26.951803486768799</c:v>
                </c:pt>
                <c:pt idx="1411">
                  <c:v>26.951803485836631</c:v>
                </c:pt>
                <c:pt idx="1412">
                  <c:v>26.951803488043531</c:v>
                </c:pt>
                <c:pt idx="1413">
                  <c:v>26.9518034868297</c:v>
                </c:pt>
                <c:pt idx="1414">
                  <c:v>26.951803485867</c:v>
                </c:pt>
                <c:pt idx="1415">
                  <c:v>26.9518034880283</c:v>
                </c:pt>
                <c:pt idx="1416">
                  <c:v>26.951803487583099</c:v>
                </c:pt>
                <c:pt idx="1417">
                  <c:v>26.951803486924799</c:v>
                </c:pt>
                <c:pt idx="1418">
                  <c:v>26.951803487415731</c:v>
                </c:pt>
                <c:pt idx="1419">
                  <c:v>26.9518034878609</c:v>
                </c:pt>
                <c:pt idx="1420">
                  <c:v>26.9518034896378</c:v>
                </c:pt>
                <c:pt idx="1421">
                  <c:v>26.9518034867308</c:v>
                </c:pt>
                <c:pt idx="1422">
                  <c:v>26.951803487704797</c:v>
                </c:pt>
                <c:pt idx="1423">
                  <c:v>26.951803487244398</c:v>
                </c:pt>
                <c:pt idx="1424">
                  <c:v>26.9518034883707</c:v>
                </c:pt>
                <c:pt idx="1425">
                  <c:v>26.951803488701799</c:v>
                </c:pt>
                <c:pt idx="1426">
                  <c:v>26.951803487727702</c:v>
                </c:pt>
                <c:pt idx="1427">
                  <c:v>26.9518034887817</c:v>
                </c:pt>
                <c:pt idx="1428">
                  <c:v>26.951803488279399</c:v>
                </c:pt>
                <c:pt idx="1429">
                  <c:v>26.951803487373802</c:v>
                </c:pt>
                <c:pt idx="1430">
                  <c:v>26.951803488709405</c:v>
                </c:pt>
                <c:pt idx="1431">
                  <c:v>26.951803487712535</c:v>
                </c:pt>
                <c:pt idx="1432">
                  <c:v>26.9518034878799</c:v>
                </c:pt>
                <c:pt idx="1433">
                  <c:v>26.951803486753601</c:v>
                </c:pt>
                <c:pt idx="1434">
                  <c:v>26.951803488290835</c:v>
                </c:pt>
                <c:pt idx="1435">
                  <c:v>26.951803487948435</c:v>
                </c:pt>
                <c:pt idx="1436">
                  <c:v>26.9518034880473</c:v>
                </c:pt>
                <c:pt idx="1437">
                  <c:v>26.951803486502531</c:v>
                </c:pt>
                <c:pt idx="1438">
                  <c:v>26.951803487225387</c:v>
                </c:pt>
                <c:pt idx="1439">
                  <c:v>26.951803487887531</c:v>
                </c:pt>
                <c:pt idx="1440">
                  <c:v>26.9518034877809</c:v>
                </c:pt>
                <c:pt idx="1441">
                  <c:v>26.951803487126501</c:v>
                </c:pt>
                <c:pt idx="1442">
                  <c:v>26.951803488435399</c:v>
                </c:pt>
                <c:pt idx="1443">
                  <c:v>26.951803487560287</c:v>
                </c:pt>
                <c:pt idx="1444">
                  <c:v>26.951803487697198</c:v>
                </c:pt>
                <c:pt idx="1445">
                  <c:v>26.951803488382101</c:v>
                </c:pt>
                <c:pt idx="1446">
                  <c:v>26.9518034881843</c:v>
                </c:pt>
                <c:pt idx="1447">
                  <c:v>26.951803487453731</c:v>
                </c:pt>
                <c:pt idx="1448">
                  <c:v>26.951803486570899</c:v>
                </c:pt>
                <c:pt idx="1449">
                  <c:v>26.951803487522199</c:v>
                </c:pt>
                <c:pt idx="1450">
                  <c:v>26.9518034887322</c:v>
                </c:pt>
                <c:pt idx="1451">
                  <c:v>26.9518034865938</c:v>
                </c:pt>
                <c:pt idx="1452">
                  <c:v>26.951803487111299</c:v>
                </c:pt>
                <c:pt idx="1453">
                  <c:v>26.951803487849435</c:v>
                </c:pt>
                <c:pt idx="1454">
                  <c:v>26.951803488633299</c:v>
                </c:pt>
                <c:pt idx="1455">
                  <c:v>26.951803487712535</c:v>
                </c:pt>
                <c:pt idx="1456">
                  <c:v>26.951803486258935</c:v>
                </c:pt>
                <c:pt idx="1457">
                  <c:v>26.951803486281801</c:v>
                </c:pt>
                <c:pt idx="1458">
                  <c:v>26.951803487636464</c:v>
                </c:pt>
                <c:pt idx="1459">
                  <c:v>26.9518034862209</c:v>
                </c:pt>
                <c:pt idx="1460">
                  <c:v>26.951803488602831</c:v>
                </c:pt>
                <c:pt idx="1461">
                  <c:v>26.951803486860101</c:v>
                </c:pt>
                <c:pt idx="1462">
                  <c:v>26.951803486981902</c:v>
                </c:pt>
                <c:pt idx="1463">
                  <c:v>26.951803486654764</c:v>
                </c:pt>
                <c:pt idx="1464">
                  <c:v>26.951803488580001</c:v>
                </c:pt>
                <c:pt idx="1465">
                  <c:v>26.951803488427799</c:v>
                </c:pt>
                <c:pt idx="1466">
                  <c:v>26.95180348737</c:v>
                </c:pt>
                <c:pt idx="1467">
                  <c:v>26.951803486905799</c:v>
                </c:pt>
                <c:pt idx="1468">
                  <c:v>26.951803489105099</c:v>
                </c:pt>
                <c:pt idx="1469">
                  <c:v>26.951803488572388</c:v>
                </c:pt>
                <c:pt idx="1470">
                  <c:v>26.951803487050398</c:v>
                </c:pt>
                <c:pt idx="1471">
                  <c:v>26.951803487362401</c:v>
                </c:pt>
                <c:pt idx="1472">
                  <c:v>26.951803487720099</c:v>
                </c:pt>
                <c:pt idx="1473">
                  <c:v>26.9518034873091</c:v>
                </c:pt>
                <c:pt idx="1474">
                  <c:v>26.951803488093031</c:v>
                </c:pt>
                <c:pt idx="1475">
                  <c:v>26.9518034879788</c:v>
                </c:pt>
                <c:pt idx="1476">
                  <c:v>26.951803486852569</c:v>
                </c:pt>
                <c:pt idx="1477">
                  <c:v>26.951803487674464</c:v>
                </c:pt>
                <c:pt idx="1478">
                  <c:v>26.9518034879788</c:v>
                </c:pt>
                <c:pt idx="1479">
                  <c:v>26.951803487720099</c:v>
                </c:pt>
                <c:pt idx="1480">
                  <c:v>26.951803486464399</c:v>
                </c:pt>
                <c:pt idx="1481">
                  <c:v>26.9518034871721</c:v>
                </c:pt>
                <c:pt idx="1482">
                  <c:v>26.951803487963588</c:v>
                </c:pt>
                <c:pt idx="1483">
                  <c:v>26.951803487430897</c:v>
                </c:pt>
                <c:pt idx="1484">
                  <c:v>26.951803488770302</c:v>
                </c:pt>
                <c:pt idx="1485">
                  <c:v>26.951803486479598</c:v>
                </c:pt>
                <c:pt idx="1486">
                  <c:v>26.951803487423287</c:v>
                </c:pt>
                <c:pt idx="1487">
                  <c:v>26.951803486898235</c:v>
                </c:pt>
                <c:pt idx="1488">
                  <c:v>26.9518034877809</c:v>
                </c:pt>
                <c:pt idx="1489">
                  <c:v>26.951803487666801</c:v>
                </c:pt>
                <c:pt idx="1490">
                  <c:v>26.951803487324288</c:v>
                </c:pt>
                <c:pt idx="1491">
                  <c:v>26.951803487857031</c:v>
                </c:pt>
                <c:pt idx="1492">
                  <c:v>26.951803487347199</c:v>
                </c:pt>
                <c:pt idx="1493">
                  <c:v>26.951803486053535</c:v>
                </c:pt>
                <c:pt idx="1494">
                  <c:v>26.951803488442998</c:v>
                </c:pt>
                <c:pt idx="1495">
                  <c:v>26.95180348721783</c:v>
                </c:pt>
                <c:pt idx="1496">
                  <c:v>26.951803487088483</c:v>
                </c:pt>
                <c:pt idx="1497">
                  <c:v>26.9518034869362</c:v>
                </c:pt>
                <c:pt idx="1498">
                  <c:v>26.951803487948435</c:v>
                </c:pt>
                <c:pt idx="1499">
                  <c:v>26.951803487126501</c:v>
                </c:pt>
                <c:pt idx="1500">
                  <c:v>26.95180348721783</c:v>
                </c:pt>
                <c:pt idx="1501">
                  <c:v>26.951803487849435</c:v>
                </c:pt>
                <c:pt idx="1502">
                  <c:v>26.951803486784005</c:v>
                </c:pt>
                <c:pt idx="1503">
                  <c:v>26.951803486274201</c:v>
                </c:pt>
                <c:pt idx="1504">
                  <c:v>26.951803486646998</c:v>
                </c:pt>
                <c:pt idx="1505">
                  <c:v>26.951803487872301</c:v>
                </c:pt>
                <c:pt idx="1506">
                  <c:v>26.9518034865938</c:v>
                </c:pt>
                <c:pt idx="1507">
                  <c:v>26.951803486411105</c:v>
                </c:pt>
                <c:pt idx="1508">
                  <c:v>26.951803487971187</c:v>
                </c:pt>
                <c:pt idx="1509">
                  <c:v>26.951803486456861</c:v>
                </c:pt>
                <c:pt idx="1510">
                  <c:v>26.951803486959101</c:v>
                </c:pt>
                <c:pt idx="1511">
                  <c:v>26.951803486989501</c:v>
                </c:pt>
                <c:pt idx="1512">
                  <c:v>26.951803487628698</c:v>
                </c:pt>
                <c:pt idx="1513">
                  <c:v>26.951803488496331</c:v>
                </c:pt>
                <c:pt idx="1514">
                  <c:v>26.951803487849435</c:v>
                </c:pt>
                <c:pt idx="1515">
                  <c:v>26.951803486959101</c:v>
                </c:pt>
                <c:pt idx="1516">
                  <c:v>26.9518034870352</c:v>
                </c:pt>
                <c:pt idx="1517">
                  <c:v>26.951803487057997</c:v>
                </c:pt>
                <c:pt idx="1518">
                  <c:v>26.951803485886035</c:v>
                </c:pt>
                <c:pt idx="1519">
                  <c:v>26.951803487362401</c:v>
                </c:pt>
                <c:pt idx="1520">
                  <c:v>26.951803487316731</c:v>
                </c:pt>
                <c:pt idx="1521">
                  <c:v>26.951803487758131</c:v>
                </c:pt>
                <c:pt idx="1522">
                  <c:v>26.951803488267988</c:v>
                </c:pt>
                <c:pt idx="1523">
                  <c:v>26.951803488062531</c:v>
                </c:pt>
                <c:pt idx="1524">
                  <c:v>26.951803487293901</c:v>
                </c:pt>
                <c:pt idx="1525">
                  <c:v>26.951803487027501</c:v>
                </c:pt>
                <c:pt idx="1526">
                  <c:v>26.951803485825199</c:v>
                </c:pt>
                <c:pt idx="1527">
                  <c:v>26.951803488458257</c:v>
                </c:pt>
                <c:pt idx="1528">
                  <c:v>26.951803488306005</c:v>
                </c:pt>
                <c:pt idx="1529">
                  <c:v>26.951803487255898</c:v>
                </c:pt>
                <c:pt idx="1530">
                  <c:v>26.951803487362401</c:v>
                </c:pt>
                <c:pt idx="1531">
                  <c:v>26.951803487111299</c:v>
                </c:pt>
                <c:pt idx="1532">
                  <c:v>26.951803486297031</c:v>
                </c:pt>
                <c:pt idx="1533">
                  <c:v>26.951803487088483</c:v>
                </c:pt>
                <c:pt idx="1534">
                  <c:v>26.951803489303</c:v>
                </c:pt>
                <c:pt idx="1535">
                  <c:v>26.951803487864701</c:v>
                </c:pt>
                <c:pt idx="1536">
                  <c:v>26.951803486601431</c:v>
                </c:pt>
                <c:pt idx="1537">
                  <c:v>26.951803485155498</c:v>
                </c:pt>
                <c:pt idx="1538">
                  <c:v>26.951803487963588</c:v>
                </c:pt>
                <c:pt idx="1539">
                  <c:v>26.9518034872711</c:v>
                </c:pt>
                <c:pt idx="1540">
                  <c:v>26.951803487233001</c:v>
                </c:pt>
                <c:pt idx="1541">
                  <c:v>26.951803487012331</c:v>
                </c:pt>
                <c:pt idx="1542">
                  <c:v>26.951803488397431</c:v>
                </c:pt>
                <c:pt idx="1543">
                  <c:v>26.951803487560287</c:v>
                </c:pt>
                <c:pt idx="1544">
                  <c:v>26.951803487735287</c:v>
                </c:pt>
                <c:pt idx="1545">
                  <c:v>26.9518034875755</c:v>
                </c:pt>
                <c:pt idx="1546">
                  <c:v>26.9518034867308</c:v>
                </c:pt>
                <c:pt idx="1547">
                  <c:v>26.951803486677498</c:v>
                </c:pt>
                <c:pt idx="1548">
                  <c:v>26.951803488823501</c:v>
                </c:pt>
                <c:pt idx="1549">
                  <c:v>26.951803486905799</c:v>
                </c:pt>
                <c:pt idx="1550">
                  <c:v>26.951803488572388</c:v>
                </c:pt>
                <c:pt idx="1551">
                  <c:v>26.951803487392805</c:v>
                </c:pt>
                <c:pt idx="1552">
                  <c:v>26.951803488412668</c:v>
                </c:pt>
                <c:pt idx="1553">
                  <c:v>26.951803488252835</c:v>
                </c:pt>
                <c:pt idx="1554">
                  <c:v>26.9518034867003</c:v>
                </c:pt>
                <c:pt idx="1555">
                  <c:v>26.951803488275598</c:v>
                </c:pt>
                <c:pt idx="1556">
                  <c:v>26.951803488237498</c:v>
                </c:pt>
                <c:pt idx="1557">
                  <c:v>26.951803486768799</c:v>
                </c:pt>
                <c:pt idx="1558">
                  <c:v>26.951803488062531</c:v>
                </c:pt>
                <c:pt idx="1559">
                  <c:v>26.9518034868677</c:v>
                </c:pt>
                <c:pt idx="1560">
                  <c:v>26.951803487293901</c:v>
                </c:pt>
                <c:pt idx="1561">
                  <c:v>26.9518034873396</c:v>
                </c:pt>
                <c:pt idx="1562">
                  <c:v>26.951803488869203</c:v>
                </c:pt>
                <c:pt idx="1563">
                  <c:v>26.951803486852569</c:v>
                </c:pt>
                <c:pt idx="1564">
                  <c:v>26.951803488496331</c:v>
                </c:pt>
                <c:pt idx="1565">
                  <c:v>26.951803487476557</c:v>
                </c:pt>
                <c:pt idx="1566">
                  <c:v>26.951803487727702</c:v>
                </c:pt>
                <c:pt idx="1567">
                  <c:v>26.951803486266531</c:v>
                </c:pt>
                <c:pt idx="1568">
                  <c:v>26.9518034871721</c:v>
                </c:pt>
                <c:pt idx="1569">
                  <c:v>26.951803486776399</c:v>
                </c:pt>
                <c:pt idx="1570">
                  <c:v>26.951803487430897</c:v>
                </c:pt>
                <c:pt idx="1571">
                  <c:v>26.951803486586197</c:v>
                </c:pt>
                <c:pt idx="1572">
                  <c:v>26.951803487019905</c:v>
                </c:pt>
                <c:pt idx="1573">
                  <c:v>26.951803488800731</c:v>
                </c:pt>
                <c:pt idx="1574">
                  <c:v>26.951803488427799</c:v>
                </c:pt>
                <c:pt idx="1575">
                  <c:v>26.951803488618165</c:v>
                </c:pt>
                <c:pt idx="1576">
                  <c:v>26.951803487735287</c:v>
                </c:pt>
                <c:pt idx="1577">
                  <c:v>26.951803487993999</c:v>
                </c:pt>
                <c:pt idx="1578">
                  <c:v>26.951803487826631</c:v>
                </c:pt>
                <c:pt idx="1579">
                  <c:v>26.951803488275598</c:v>
                </c:pt>
                <c:pt idx="1580">
                  <c:v>26.951803487857031</c:v>
                </c:pt>
                <c:pt idx="1581">
                  <c:v>26.951803488465799</c:v>
                </c:pt>
                <c:pt idx="1582">
                  <c:v>26.951803487765702</c:v>
                </c:pt>
                <c:pt idx="1583">
                  <c:v>26.951803487704797</c:v>
                </c:pt>
                <c:pt idx="1584">
                  <c:v>26.951803487963588</c:v>
                </c:pt>
                <c:pt idx="1585">
                  <c:v>26.951803487293901</c:v>
                </c:pt>
                <c:pt idx="1586">
                  <c:v>26.951803488077701</c:v>
                </c:pt>
                <c:pt idx="1587">
                  <c:v>26.951803487179802</c:v>
                </c:pt>
                <c:pt idx="1588">
                  <c:v>26.9518034878799</c:v>
                </c:pt>
                <c:pt idx="1589">
                  <c:v>26.951803487765702</c:v>
                </c:pt>
                <c:pt idx="1590">
                  <c:v>26.951803488070098</c:v>
                </c:pt>
                <c:pt idx="1591">
                  <c:v>26.951803487233001</c:v>
                </c:pt>
                <c:pt idx="1592">
                  <c:v>26.951803487697198</c:v>
                </c:pt>
                <c:pt idx="1593">
                  <c:v>26.951803488572388</c:v>
                </c:pt>
                <c:pt idx="1594">
                  <c:v>26.951803488564799</c:v>
                </c:pt>
                <c:pt idx="1595">
                  <c:v>26.951803488207101</c:v>
                </c:pt>
                <c:pt idx="1596">
                  <c:v>26.951803488123389</c:v>
                </c:pt>
                <c:pt idx="1597">
                  <c:v>26.951803487651631</c:v>
                </c:pt>
                <c:pt idx="1598">
                  <c:v>26.951803487484231</c:v>
                </c:pt>
                <c:pt idx="1599">
                  <c:v>26.951803486403531</c:v>
                </c:pt>
                <c:pt idx="1600">
                  <c:v>26.951803487347199</c:v>
                </c:pt>
                <c:pt idx="1601">
                  <c:v>26.9518034880473</c:v>
                </c:pt>
                <c:pt idx="1602">
                  <c:v>26.951803488161389</c:v>
                </c:pt>
                <c:pt idx="1603">
                  <c:v>26.951803487948435</c:v>
                </c:pt>
                <c:pt idx="1604">
                  <c:v>26.951803487027501</c:v>
                </c:pt>
                <c:pt idx="1605">
                  <c:v>26.951803486152457</c:v>
                </c:pt>
                <c:pt idx="1606">
                  <c:v>26.951803486784005</c:v>
                </c:pt>
                <c:pt idx="1607">
                  <c:v>26.951803488671302</c:v>
                </c:pt>
                <c:pt idx="1608">
                  <c:v>26.951803487803797</c:v>
                </c:pt>
                <c:pt idx="1609">
                  <c:v>26.9518034871721</c:v>
                </c:pt>
                <c:pt idx="1610">
                  <c:v>26.951803487605901</c:v>
                </c:pt>
                <c:pt idx="1611">
                  <c:v>26.951803488260399</c:v>
                </c:pt>
                <c:pt idx="1612">
                  <c:v>26.951803487065597</c:v>
                </c:pt>
                <c:pt idx="1613">
                  <c:v>26.951803487925503</c:v>
                </c:pt>
                <c:pt idx="1614">
                  <c:v>26.951803487507</c:v>
                </c:pt>
                <c:pt idx="1615">
                  <c:v>26.951803487636464</c:v>
                </c:pt>
                <c:pt idx="1616">
                  <c:v>26.9518034863503</c:v>
                </c:pt>
                <c:pt idx="1617">
                  <c:v>26.951803486555701</c:v>
                </c:pt>
                <c:pt idx="1618">
                  <c:v>26.951803487788631</c:v>
                </c:pt>
                <c:pt idx="1619">
                  <c:v>26.9518034875755</c:v>
                </c:pt>
                <c:pt idx="1620">
                  <c:v>26.9518034881538</c:v>
                </c:pt>
                <c:pt idx="1621">
                  <c:v>26.951803486342605</c:v>
                </c:pt>
                <c:pt idx="1622">
                  <c:v>26.951803487019905</c:v>
                </c:pt>
                <c:pt idx="1623">
                  <c:v>26.951803487453731</c:v>
                </c:pt>
                <c:pt idx="1624">
                  <c:v>26.951803487834201</c:v>
                </c:pt>
                <c:pt idx="1625">
                  <c:v>26.9518034881538</c:v>
                </c:pt>
                <c:pt idx="1626">
                  <c:v>26.951803488488761</c:v>
                </c:pt>
                <c:pt idx="1627">
                  <c:v>26.951803488009201</c:v>
                </c:pt>
                <c:pt idx="1628">
                  <c:v>26.951803486555701</c:v>
                </c:pt>
                <c:pt idx="1629">
                  <c:v>26.951803487080831</c:v>
                </c:pt>
                <c:pt idx="1630">
                  <c:v>26.951803489211631</c:v>
                </c:pt>
                <c:pt idx="1631">
                  <c:v>26.9518034868677</c:v>
                </c:pt>
                <c:pt idx="1632">
                  <c:v>26.951803486654764</c:v>
                </c:pt>
                <c:pt idx="1633">
                  <c:v>26.951803487400468</c:v>
                </c:pt>
                <c:pt idx="1634">
                  <c:v>26.951803486943799</c:v>
                </c:pt>
                <c:pt idx="1635">
                  <c:v>26.951803487400468</c:v>
                </c:pt>
                <c:pt idx="1636">
                  <c:v>26.951803487613535</c:v>
                </c:pt>
                <c:pt idx="1637">
                  <c:v>26.9518034879788</c:v>
                </c:pt>
                <c:pt idx="1638">
                  <c:v>26.951803488024531</c:v>
                </c:pt>
                <c:pt idx="1639">
                  <c:v>26.951803487590698</c:v>
                </c:pt>
                <c:pt idx="1640">
                  <c:v>26.951803486745987</c:v>
                </c:pt>
                <c:pt idx="1641">
                  <c:v>26.951803487849435</c:v>
                </c:pt>
                <c:pt idx="1642">
                  <c:v>26.951803488191899</c:v>
                </c:pt>
                <c:pt idx="1643">
                  <c:v>26.951803487347199</c:v>
                </c:pt>
                <c:pt idx="1644">
                  <c:v>26.951803487849435</c:v>
                </c:pt>
                <c:pt idx="1645">
                  <c:v>26.951803487864701</c:v>
                </c:pt>
                <c:pt idx="1646">
                  <c:v>26.951803487545</c:v>
                </c:pt>
                <c:pt idx="1647">
                  <c:v>26.9518034873091</c:v>
                </c:pt>
                <c:pt idx="1648">
                  <c:v>26.951803487354805</c:v>
                </c:pt>
                <c:pt idx="1649">
                  <c:v>26.951803486677498</c:v>
                </c:pt>
                <c:pt idx="1650">
                  <c:v>26.9518034869971</c:v>
                </c:pt>
                <c:pt idx="1651">
                  <c:v>26.951803488374498</c:v>
                </c:pt>
                <c:pt idx="1652">
                  <c:v>26.95180348737</c:v>
                </c:pt>
                <c:pt idx="1653">
                  <c:v>26.951803488054935</c:v>
                </c:pt>
                <c:pt idx="1654">
                  <c:v>26.951803487233001</c:v>
                </c:pt>
                <c:pt idx="1655">
                  <c:v>26.951803487910297</c:v>
                </c:pt>
                <c:pt idx="1656">
                  <c:v>26.951803487529787</c:v>
                </c:pt>
                <c:pt idx="1657">
                  <c:v>26.951803487050398</c:v>
                </c:pt>
                <c:pt idx="1658">
                  <c:v>26.951803487666801</c:v>
                </c:pt>
                <c:pt idx="1659">
                  <c:v>26.951803486692764</c:v>
                </c:pt>
                <c:pt idx="1660">
                  <c:v>26.951803487141699</c:v>
                </c:pt>
                <c:pt idx="1661">
                  <c:v>26.951803487073203</c:v>
                </c:pt>
                <c:pt idx="1662">
                  <c:v>26.951803487704797</c:v>
                </c:pt>
                <c:pt idx="1663">
                  <c:v>26.951803487240635</c:v>
                </c:pt>
                <c:pt idx="1664">
                  <c:v>26.951803487491805</c:v>
                </c:pt>
                <c:pt idx="1665">
                  <c:v>26.951803488321289</c:v>
                </c:pt>
                <c:pt idx="1666">
                  <c:v>26.9518034877809</c:v>
                </c:pt>
                <c:pt idx="1667">
                  <c:v>26.951803488100598</c:v>
                </c:pt>
                <c:pt idx="1668">
                  <c:v>26.951803487164501</c:v>
                </c:pt>
                <c:pt idx="1669">
                  <c:v>26.951803486943799</c:v>
                </c:pt>
                <c:pt idx="1670">
                  <c:v>26.951803487773287</c:v>
                </c:pt>
                <c:pt idx="1671">
                  <c:v>26.951803486768799</c:v>
                </c:pt>
                <c:pt idx="1672">
                  <c:v>26.951803487895098</c:v>
                </c:pt>
                <c:pt idx="1673">
                  <c:v>26.9518034878799</c:v>
                </c:pt>
                <c:pt idx="1674">
                  <c:v>26.9518034871721</c:v>
                </c:pt>
                <c:pt idx="1675">
                  <c:v>26.951803487225387</c:v>
                </c:pt>
                <c:pt idx="1676">
                  <c:v>26.951803487278731</c:v>
                </c:pt>
                <c:pt idx="1677">
                  <c:v>26.951803487430897</c:v>
                </c:pt>
                <c:pt idx="1678">
                  <c:v>26.951803487955999</c:v>
                </c:pt>
                <c:pt idx="1679">
                  <c:v>26.9518034877429</c:v>
                </c:pt>
                <c:pt idx="1680">
                  <c:v>26.951803486365499</c:v>
                </c:pt>
                <c:pt idx="1681">
                  <c:v>26.951803487834201</c:v>
                </c:pt>
                <c:pt idx="1682">
                  <c:v>26.951803487293901</c:v>
                </c:pt>
                <c:pt idx="1683">
                  <c:v>26.951803487118905</c:v>
                </c:pt>
                <c:pt idx="1684">
                  <c:v>26.951803488016935</c:v>
                </c:pt>
                <c:pt idx="1685">
                  <c:v>26.951803487545</c:v>
                </c:pt>
                <c:pt idx="1686">
                  <c:v>26.9518034873776</c:v>
                </c:pt>
                <c:pt idx="1687">
                  <c:v>26.951803487096065</c:v>
                </c:pt>
                <c:pt idx="1688">
                  <c:v>26.951803488169087</c:v>
                </c:pt>
                <c:pt idx="1689">
                  <c:v>26.951803487278731</c:v>
                </c:pt>
                <c:pt idx="1690">
                  <c:v>26.951803487255898</c:v>
                </c:pt>
                <c:pt idx="1691">
                  <c:v>26.951803487834201</c:v>
                </c:pt>
                <c:pt idx="1692">
                  <c:v>26.951803486920987</c:v>
                </c:pt>
                <c:pt idx="1693">
                  <c:v>26.951803486837299</c:v>
                </c:pt>
                <c:pt idx="1694">
                  <c:v>26.951803487164501</c:v>
                </c:pt>
                <c:pt idx="1695">
                  <c:v>26.951803487621099</c:v>
                </c:pt>
                <c:pt idx="1696">
                  <c:v>26.951803487111299</c:v>
                </c:pt>
                <c:pt idx="1697">
                  <c:v>26.951803487233001</c:v>
                </c:pt>
                <c:pt idx="1698">
                  <c:v>26.951803487552631</c:v>
                </c:pt>
                <c:pt idx="1699">
                  <c:v>26.951803487461302</c:v>
                </c:pt>
                <c:pt idx="1700">
                  <c:v>26.951803487248231</c:v>
                </c:pt>
                <c:pt idx="1701">
                  <c:v>26.951803487042831</c:v>
                </c:pt>
                <c:pt idx="1702">
                  <c:v>26.951803487651631</c:v>
                </c:pt>
                <c:pt idx="1703">
                  <c:v>26.95180348737</c:v>
                </c:pt>
                <c:pt idx="1704">
                  <c:v>26.951803486502531</c:v>
                </c:pt>
                <c:pt idx="1705">
                  <c:v>26.951803487362401</c:v>
                </c:pt>
                <c:pt idx="1706">
                  <c:v>26.951803487636464</c:v>
                </c:pt>
                <c:pt idx="1707">
                  <c:v>26.951803488108201</c:v>
                </c:pt>
                <c:pt idx="1708">
                  <c:v>26.951803488237498</c:v>
                </c:pt>
                <c:pt idx="1709">
                  <c:v>26.951803487057997</c:v>
                </c:pt>
                <c:pt idx="1710">
                  <c:v>26.951803486646998</c:v>
                </c:pt>
                <c:pt idx="1711">
                  <c:v>26.951803486920987</c:v>
                </c:pt>
                <c:pt idx="1712">
                  <c:v>26.951803487796198</c:v>
                </c:pt>
                <c:pt idx="1713">
                  <c:v>26.951803487385199</c:v>
                </c:pt>
                <c:pt idx="1714">
                  <c:v>26.951803487286305</c:v>
                </c:pt>
                <c:pt idx="1715">
                  <c:v>26.951803486989501</c:v>
                </c:pt>
                <c:pt idx="1716">
                  <c:v>26.951803487354805</c:v>
                </c:pt>
                <c:pt idx="1717">
                  <c:v>26.951803486723087</c:v>
                </c:pt>
                <c:pt idx="1718">
                  <c:v>26.951803487233001</c:v>
                </c:pt>
                <c:pt idx="1719">
                  <c:v>26.951803486707902</c:v>
                </c:pt>
                <c:pt idx="1720">
                  <c:v>26.951803488229899</c:v>
                </c:pt>
                <c:pt idx="1721">
                  <c:v>26.951803487910297</c:v>
                </c:pt>
                <c:pt idx="1722">
                  <c:v>26.951803488062531</c:v>
                </c:pt>
                <c:pt idx="1723">
                  <c:v>26.951803488442998</c:v>
                </c:pt>
                <c:pt idx="1724">
                  <c:v>26.951803488001598</c:v>
                </c:pt>
                <c:pt idx="1725">
                  <c:v>26.951803487712535</c:v>
                </c:pt>
                <c:pt idx="1726">
                  <c:v>26.951803487803797</c:v>
                </c:pt>
                <c:pt idx="1727">
                  <c:v>26.951803488054935</c:v>
                </c:pt>
                <c:pt idx="1728">
                  <c:v>26.951803487712535</c:v>
                </c:pt>
                <c:pt idx="1729">
                  <c:v>26.951803488275598</c:v>
                </c:pt>
                <c:pt idx="1730">
                  <c:v>26.9518034862209</c:v>
                </c:pt>
                <c:pt idx="1731">
                  <c:v>26.951803487453731</c:v>
                </c:pt>
                <c:pt idx="1732">
                  <c:v>26.951803488412668</c:v>
                </c:pt>
                <c:pt idx="1733">
                  <c:v>26.951803487347199</c:v>
                </c:pt>
                <c:pt idx="1734">
                  <c:v>26.951803486456861</c:v>
                </c:pt>
                <c:pt idx="1735">
                  <c:v>26.951803487446131</c:v>
                </c:pt>
                <c:pt idx="1736">
                  <c:v>26.9518034877809</c:v>
                </c:pt>
                <c:pt idx="1737">
                  <c:v>26.951803487720099</c:v>
                </c:pt>
                <c:pt idx="1738">
                  <c:v>26.951803487210231</c:v>
                </c:pt>
                <c:pt idx="1739">
                  <c:v>26.951803486449201</c:v>
                </c:pt>
                <c:pt idx="1740">
                  <c:v>26.9518034884202</c:v>
                </c:pt>
                <c:pt idx="1741">
                  <c:v>26.951803487293901</c:v>
                </c:pt>
                <c:pt idx="1742">
                  <c:v>26.951803487141699</c:v>
                </c:pt>
                <c:pt idx="1743">
                  <c:v>26.951803487682035</c:v>
                </c:pt>
                <c:pt idx="1744">
                  <c:v>26.951803487720099</c:v>
                </c:pt>
                <c:pt idx="1745">
                  <c:v>26.951803486974303</c:v>
                </c:pt>
                <c:pt idx="1746">
                  <c:v>26.951803488998635</c:v>
                </c:pt>
                <c:pt idx="1747">
                  <c:v>26.951803487902698</c:v>
                </c:pt>
                <c:pt idx="1748">
                  <c:v>26.9518034883897</c:v>
                </c:pt>
                <c:pt idx="1749">
                  <c:v>26.951803488100598</c:v>
                </c:pt>
                <c:pt idx="1750">
                  <c:v>26.951803487111299</c:v>
                </c:pt>
                <c:pt idx="1751">
                  <c:v>26.9518034873396</c:v>
                </c:pt>
                <c:pt idx="1752">
                  <c:v>26.951803488770302</c:v>
                </c:pt>
                <c:pt idx="1753">
                  <c:v>26.951803486646998</c:v>
                </c:pt>
                <c:pt idx="1754">
                  <c:v>26.951803487666801</c:v>
                </c:pt>
                <c:pt idx="1755">
                  <c:v>26.951803488161389</c:v>
                </c:pt>
                <c:pt idx="1756">
                  <c:v>26.9518034873396</c:v>
                </c:pt>
                <c:pt idx="1757">
                  <c:v>26.95180348737</c:v>
                </c:pt>
                <c:pt idx="1758">
                  <c:v>26.9518034867992</c:v>
                </c:pt>
                <c:pt idx="1759">
                  <c:v>26.951803487826631</c:v>
                </c:pt>
                <c:pt idx="1760">
                  <c:v>26.951803487096065</c:v>
                </c:pt>
                <c:pt idx="1761">
                  <c:v>26.951803487773287</c:v>
                </c:pt>
                <c:pt idx="1762">
                  <c:v>26.951803486707902</c:v>
                </c:pt>
                <c:pt idx="1763">
                  <c:v>26.951803486883001</c:v>
                </c:pt>
                <c:pt idx="1764">
                  <c:v>26.951803487491805</c:v>
                </c:pt>
                <c:pt idx="1765">
                  <c:v>26.951803486685098</c:v>
                </c:pt>
                <c:pt idx="1766">
                  <c:v>26.951803486053535</c:v>
                </c:pt>
                <c:pt idx="1767">
                  <c:v>26.951803487507</c:v>
                </c:pt>
                <c:pt idx="1768">
                  <c:v>26.95180348691343</c:v>
                </c:pt>
                <c:pt idx="1769">
                  <c:v>26.9518034868297</c:v>
                </c:pt>
                <c:pt idx="1770">
                  <c:v>26.951803487354805</c:v>
                </c:pt>
                <c:pt idx="1771">
                  <c:v>26.951803488686568</c:v>
                </c:pt>
                <c:pt idx="1772">
                  <c:v>26.951803487126501</c:v>
                </c:pt>
                <c:pt idx="1773">
                  <c:v>26.951803487453731</c:v>
                </c:pt>
                <c:pt idx="1774">
                  <c:v>26.951803487179802</c:v>
                </c:pt>
                <c:pt idx="1775">
                  <c:v>26.951803487583099</c:v>
                </c:pt>
                <c:pt idx="1776">
                  <c:v>26.951803488975699</c:v>
                </c:pt>
                <c:pt idx="1777">
                  <c:v>26.951803487750531</c:v>
                </c:pt>
                <c:pt idx="1778">
                  <c:v>26.951803487628698</c:v>
                </c:pt>
                <c:pt idx="1779">
                  <c:v>26.951803487499465</c:v>
                </c:pt>
                <c:pt idx="1780">
                  <c:v>26.9518034870352</c:v>
                </c:pt>
                <c:pt idx="1781">
                  <c:v>26.951803487849435</c:v>
                </c:pt>
                <c:pt idx="1782">
                  <c:v>26.951803487332</c:v>
                </c:pt>
                <c:pt idx="1783">
                  <c:v>26.951803488435399</c:v>
                </c:pt>
                <c:pt idx="1784">
                  <c:v>26.951803487408135</c:v>
                </c:pt>
                <c:pt idx="1785">
                  <c:v>26.951803487659205</c:v>
                </c:pt>
                <c:pt idx="1786">
                  <c:v>26.951803487233001</c:v>
                </c:pt>
                <c:pt idx="1787">
                  <c:v>26.951803486753601</c:v>
                </c:pt>
                <c:pt idx="1788">
                  <c:v>26.951803488169087</c:v>
                </c:pt>
                <c:pt idx="1789">
                  <c:v>26.951803487598301</c:v>
                </c:pt>
                <c:pt idx="1790">
                  <c:v>26.951803487522199</c:v>
                </c:pt>
                <c:pt idx="1791">
                  <c:v>26.9518034873776</c:v>
                </c:pt>
                <c:pt idx="1792">
                  <c:v>26.951803488169087</c:v>
                </c:pt>
                <c:pt idx="1793">
                  <c:v>26.951803488427799</c:v>
                </c:pt>
                <c:pt idx="1794">
                  <c:v>26.951803487027501</c:v>
                </c:pt>
                <c:pt idx="1795">
                  <c:v>26.951803487065597</c:v>
                </c:pt>
                <c:pt idx="1796">
                  <c:v>26.951803487765702</c:v>
                </c:pt>
                <c:pt idx="1797">
                  <c:v>26.951803487948435</c:v>
                </c:pt>
                <c:pt idx="1798">
                  <c:v>26.951803487476557</c:v>
                </c:pt>
                <c:pt idx="1799">
                  <c:v>26.9518034883593</c:v>
                </c:pt>
                <c:pt idx="1800">
                  <c:v>26.951803487392805</c:v>
                </c:pt>
                <c:pt idx="1801">
                  <c:v>26.951803487240635</c:v>
                </c:pt>
                <c:pt idx="1802">
                  <c:v>26.951803488108201</c:v>
                </c:pt>
                <c:pt idx="1803">
                  <c:v>26.951803487659205</c:v>
                </c:pt>
                <c:pt idx="1804">
                  <c:v>26.951803486898235</c:v>
                </c:pt>
                <c:pt idx="1805">
                  <c:v>26.951803486989501</c:v>
                </c:pt>
                <c:pt idx="1806">
                  <c:v>26.9518034865938</c:v>
                </c:pt>
                <c:pt idx="1807">
                  <c:v>26.95180348721783</c:v>
                </c:pt>
                <c:pt idx="1808">
                  <c:v>26.951803487659205</c:v>
                </c:pt>
                <c:pt idx="1809">
                  <c:v>26.951803487895098</c:v>
                </c:pt>
                <c:pt idx="1810">
                  <c:v>26.951803486951388</c:v>
                </c:pt>
                <c:pt idx="1811">
                  <c:v>26.951803487986435</c:v>
                </c:pt>
                <c:pt idx="1812">
                  <c:v>26.951803487278731</c:v>
                </c:pt>
                <c:pt idx="1813">
                  <c:v>26.951803487704797</c:v>
                </c:pt>
                <c:pt idx="1814">
                  <c:v>26.951803488093031</c:v>
                </c:pt>
                <c:pt idx="1815">
                  <c:v>26.9518034880473</c:v>
                </c:pt>
                <c:pt idx="1816">
                  <c:v>26.951803486692764</c:v>
                </c:pt>
                <c:pt idx="1817">
                  <c:v>26.951803488146201</c:v>
                </c:pt>
                <c:pt idx="1818">
                  <c:v>26.951803487248231</c:v>
                </c:pt>
                <c:pt idx="1819">
                  <c:v>26.951803487461302</c:v>
                </c:pt>
                <c:pt idx="1820">
                  <c:v>26.951803486837299</c:v>
                </c:pt>
                <c:pt idx="1821">
                  <c:v>26.951803487864701</c:v>
                </c:pt>
                <c:pt idx="1822">
                  <c:v>26.951803488093031</c:v>
                </c:pt>
                <c:pt idx="1823">
                  <c:v>26.951803488838731</c:v>
                </c:pt>
                <c:pt idx="1824">
                  <c:v>26.951803487438564</c:v>
                </c:pt>
                <c:pt idx="1825">
                  <c:v>26.951803487529787</c:v>
                </c:pt>
                <c:pt idx="1826">
                  <c:v>26.9518034869667</c:v>
                </c:pt>
                <c:pt idx="1827">
                  <c:v>26.951803487773287</c:v>
                </c:pt>
                <c:pt idx="1828">
                  <c:v>26.951803487332</c:v>
                </c:pt>
                <c:pt idx="1829">
                  <c:v>26.9518034878799</c:v>
                </c:pt>
                <c:pt idx="1830">
                  <c:v>26.951803487499465</c:v>
                </c:pt>
                <c:pt idx="1831">
                  <c:v>26.951803488062531</c:v>
                </c:pt>
                <c:pt idx="1832">
                  <c:v>26.951803486905799</c:v>
                </c:pt>
                <c:pt idx="1833">
                  <c:v>26.951803487484231</c:v>
                </c:pt>
                <c:pt idx="1834">
                  <c:v>26.951803487332</c:v>
                </c:pt>
                <c:pt idx="1835">
                  <c:v>26.951803488062531</c:v>
                </c:pt>
                <c:pt idx="1836">
                  <c:v>26.951803486981902</c:v>
                </c:pt>
                <c:pt idx="1837">
                  <c:v>26.9518034887322</c:v>
                </c:pt>
                <c:pt idx="1838">
                  <c:v>26.951803486905799</c:v>
                </c:pt>
                <c:pt idx="1839">
                  <c:v>26.951803487423287</c:v>
                </c:pt>
                <c:pt idx="1840">
                  <c:v>26.951803487666801</c:v>
                </c:pt>
                <c:pt idx="1841">
                  <c:v>26.951803487666801</c:v>
                </c:pt>
                <c:pt idx="1842">
                  <c:v>26.951803487347199</c:v>
                </c:pt>
                <c:pt idx="1843">
                  <c:v>26.951803487195001</c:v>
                </c:pt>
                <c:pt idx="1844">
                  <c:v>26.951803487788631</c:v>
                </c:pt>
                <c:pt idx="1845">
                  <c:v>26.951803487910297</c:v>
                </c:pt>
                <c:pt idx="1846">
                  <c:v>26.951803487408135</c:v>
                </c:pt>
                <c:pt idx="1847">
                  <c:v>26.951803486403531</c:v>
                </c:pt>
                <c:pt idx="1848">
                  <c:v>26.951803487027501</c:v>
                </c:pt>
                <c:pt idx="1849">
                  <c:v>26.951803488382101</c:v>
                </c:pt>
                <c:pt idx="1850">
                  <c:v>26.951803487118905</c:v>
                </c:pt>
                <c:pt idx="1851">
                  <c:v>26.9518034878799</c:v>
                </c:pt>
                <c:pt idx="1852">
                  <c:v>26.9518034880473</c:v>
                </c:pt>
                <c:pt idx="1853">
                  <c:v>26.951803486905799</c:v>
                </c:pt>
                <c:pt idx="1854">
                  <c:v>26.951803487712535</c:v>
                </c:pt>
                <c:pt idx="1855">
                  <c:v>26.9518034871341</c:v>
                </c:pt>
                <c:pt idx="1856">
                  <c:v>26.951803487073203</c:v>
                </c:pt>
                <c:pt idx="1857">
                  <c:v>26.951803487636464</c:v>
                </c:pt>
                <c:pt idx="1858">
                  <c:v>26.951803487636464</c:v>
                </c:pt>
                <c:pt idx="1859">
                  <c:v>26.951803487499465</c:v>
                </c:pt>
                <c:pt idx="1860">
                  <c:v>26.951803487164501</c:v>
                </c:pt>
                <c:pt idx="1861">
                  <c:v>26.951803487255898</c:v>
                </c:pt>
                <c:pt idx="1862">
                  <c:v>26.951803487438564</c:v>
                </c:pt>
                <c:pt idx="1863">
                  <c:v>26.9518034881843</c:v>
                </c:pt>
                <c:pt idx="1864">
                  <c:v>26.951803487925503</c:v>
                </c:pt>
                <c:pt idx="1865">
                  <c:v>26.951803487545</c:v>
                </c:pt>
                <c:pt idx="1866">
                  <c:v>26.951803487605901</c:v>
                </c:pt>
                <c:pt idx="1867">
                  <c:v>26.951803488945288</c:v>
                </c:pt>
                <c:pt idx="1868">
                  <c:v>26.951803487408135</c:v>
                </c:pt>
                <c:pt idx="1869">
                  <c:v>26.951803487712535</c:v>
                </c:pt>
                <c:pt idx="1870">
                  <c:v>26.951803488093031</c:v>
                </c:pt>
                <c:pt idx="1871">
                  <c:v>26.951803487332</c:v>
                </c:pt>
                <c:pt idx="1872">
                  <c:v>26.951803487864701</c:v>
                </c:pt>
                <c:pt idx="1873">
                  <c:v>26.951803486768799</c:v>
                </c:pt>
                <c:pt idx="1874">
                  <c:v>26.951803487605901</c:v>
                </c:pt>
                <c:pt idx="1875">
                  <c:v>26.951803487697198</c:v>
                </c:pt>
                <c:pt idx="1876">
                  <c:v>26.951803487636464</c:v>
                </c:pt>
                <c:pt idx="1877">
                  <c:v>26.951803487468901</c:v>
                </c:pt>
                <c:pt idx="1878">
                  <c:v>26.951803488001598</c:v>
                </c:pt>
                <c:pt idx="1879">
                  <c:v>26.951803487682035</c:v>
                </c:pt>
                <c:pt idx="1880">
                  <c:v>26.951803486692764</c:v>
                </c:pt>
                <c:pt idx="1881">
                  <c:v>26.951803487514631</c:v>
                </c:pt>
                <c:pt idx="1882">
                  <c:v>26.951803487423287</c:v>
                </c:pt>
                <c:pt idx="1883">
                  <c:v>26.951803487819031</c:v>
                </c:pt>
                <c:pt idx="1884">
                  <c:v>26.951803487529787</c:v>
                </c:pt>
                <c:pt idx="1885">
                  <c:v>26.951803487027501</c:v>
                </c:pt>
                <c:pt idx="1886">
                  <c:v>26.951803486814583</c:v>
                </c:pt>
                <c:pt idx="1887">
                  <c:v>26.951803487864701</c:v>
                </c:pt>
                <c:pt idx="1888">
                  <c:v>26.951803487758131</c:v>
                </c:pt>
                <c:pt idx="1889">
                  <c:v>26.951803487042831</c:v>
                </c:pt>
                <c:pt idx="1890">
                  <c:v>26.951803487666801</c:v>
                </c:pt>
                <c:pt idx="1891">
                  <c:v>26.951803487651631</c:v>
                </c:pt>
                <c:pt idx="1892">
                  <c:v>26.951803487499465</c:v>
                </c:pt>
                <c:pt idx="1893">
                  <c:v>26.951803487042831</c:v>
                </c:pt>
                <c:pt idx="1894">
                  <c:v>26.9518034873015</c:v>
                </c:pt>
                <c:pt idx="1895">
                  <c:v>26.951803487545</c:v>
                </c:pt>
                <c:pt idx="1896">
                  <c:v>26.951803488093031</c:v>
                </c:pt>
                <c:pt idx="1897">
                  <c:v>26.951803487773287</c:v>
                </c:pt>
                <c:pt idx="1898">
                  <c:v>26.951803487316731</c:v>
                </c:pt>
                <c:pt idx="1899">
                  <c:v>26.951803488199531</c:v>
                </c:pt>
                <c:pt idx="1900">
                  <c:v>26.951803487027501</c:v>
                </c:pt>
                <c:pt idx="1901">
                  <c:v>26.951803487423287</c:v>
                </c:pt>
                <c:pt idx="1902">
                  <c:v>26.951803488077701</c:v>
                </c:pt>
                <c:pt idx="1903">
                  <c:v>26.951803487286305</c:v>
                </c:pt>
                <c:pt idx="1904">
                  <c:v>26.951803487164501</c:v>
                </c:pt>
                <c:pt idx="1905">
                  <c:v>26.951803488016935</c:v>
                </c:pt>
                <c:pt idx="1906">
                  <c:v>26.951803487529787</c:v>
                </c:pt>
                <c:pt idx="1907">
                  <c:v>26.951803487712535</c:v>
                </c:pt>
                <c:pt idx="1908">
                  <c:v>26.951803487362401</c:v>
                </c:pt>
                <c:pt idx="1909">
                  <c:v>26.951803487727702</c:v>
                </c:pt>
                <c:pt idx="1910">
                  <c:v>26.951803487758131</c:v>
                </c:pt>
                <c:pt idx="1911">
                  <c:v>26.951803487468901</c:v>
                </c:pt>
                <c:pt idx="1912">
                  <c:v>26.951803487408135</c:v>
                </c:pt>
                <c:pt idx="1913">
                  <c:v>26.951803488016935</c:v>
                </c:pt>
                <c:pt idx="1914">
                  <c:v>26.951803486981902</c:v>
                </c:pt>
                <c:pt idx="1915">
                  <c:v>26.951803488427799</c:v>
                </c:pt>
                <c:pt idx="1916">
                  <c:v>26.951803486555701</c:v>
                </c:pt>
                <c:pt idx="1917">
                  <c:v>26.951803487682035</c:v>
                </c:pt>
                <c:pt idx="1918">
                  <c:v>26.951803487727702</c:v>
                </c:pt>
                <c:pt idx="1919">
                  <c:v>26.951803486723087</c:v>
                </c:pt>
                <c:pt idx="1920">
                  <c:v>26.951803486814583</c:v>
                </c:pt>
                <c:pt idx="1921">
                  <c:v>26.951803488717001</c:v>
                </c:pt>
                <c:pt idx="1922">
                  <c:v>26.951803487408135</c:v>
                </c:pt>
                <c:pt idx="1923">
                  <c:v>26.951803486646998</c:v>
                </c:pt>
                <c:pt idx="1924">
                  <c:v>26.9518034872711</c:v>
                </c:pt>
                <c:pt idx="1925">
                  <c:v>26.951803487073203</c:v>
                </c:pt>
                <c:pt idx="1926">
                  <c:v>26.951803487849435</c:v>
                </c:pt>
                <c:pt idx="1927">
                  <c:v>26.951803487590698</c:v>
                </c:pt>
                <c:pt idx="1928">
                  <c:v>26.951803487240635</c:v>
                </c:pt>
                <c:pt idx="1929">
                  <c:v>26.951803487545</c:v>
                </c:pt>
                <c:pt idx="1930">
                  <c:v>26.951803487012331</c:v>
                </c:pt>
                <c:pt idx="1931">
                  <c:v>26.951803488214765</c:v>
                </c:pt>
                <c:pt idx="1932">
                  <c:v>26.9518034877429</c:v>
                </c:pt>
                <c:pt idx="1933">
                  <c:v>26.9518034872711</c:v>
                </c:pt>
                <c:pt idx="1934">
                  <c:v>26.951803487697198</c:v>
                </c:pt>
                <c:pt idx="1935">
                  <c:v>26.951803488062531</c:v>
                </c:pt>
                <c:pt idx="1936">
                  <c:v>26.951803487514631</c:v>
                </c:pt>
                <c:pt idx="1937">
                  <c:v>26.951803487682035</c:v>
                </c:pt>
                <c:pt idx="1938">
                  <c:v>26.951803487819031</c:v>
                </c:pt>
                <c:pt idx="1939">
                  <c:v>26.951803487073203</c:v>
                </c:pt>
                <c:pt idx="1940">
                  <c:v>26.951803487286305</c:v>
                </c:pt>
                <c:pt idx="1941">
                  <c:v>26.951803486890665</c:v>
                </c:pt>
                <c:pt idx="1942">
                  <c:v>26.9518034873776</c:v>
                </c:pt>
                <c:pt idx="1943">
                  <c:v>26.951803487545</c:v>
                </c:pt>
                <c:pt idx="1944">
                  <c:v>26.9518034873015</c:v>
                </c:pt>
                <c:pt idx="1945">
                  <c:v>26.951803487499465</c:v>
                </c:pt>
                <c:pt idx="1946">
                  <c:v>26.951803487895098</c:v>
                </c:pt>
                <c:pt idx="1947">
                  <c:v>26.951803487164501</c:v>
                </c:pt>
                <c:pt idx="1948">
                  <c:v>26.951803486023</c:v>
                </c:pt>
                <c:pt idx="1949">
                  <c:v>26.9518034875755</c:v>
                </c:pt>
                <c:pt idx="1950">
                  <c:v>26.951803487195001</c:v>
                </c:pt>
                <c:pt idx="1951">
                  <c:v>26.9518034877429</c:v>
                </c:pt>
                <c:pt idx="1952">
                  <c:v>26.951803487773287</c:v>
                </c:pt>
                <c:pt idx="1953">
                  <c:v>26.951803487179802</c:v>
                </c:pt>
                <c:pt idx="1954">
                  <c:v>26.951803487605901</c:v>
                </c:pt>
                <c:pt idx="1955">
                  <c:v>26.951803487803797</c:v>
                </c:pt>
                <c:pt idx="1956">
                  <c:v>26.951803486692764</c:v>
                </c:pt>
                <c:pt idx="1957">
                  <c:v>26.951803487514631</c:v>
                </c:pt>
                <c:pt idx="1958">
                  <c:v>26.9518034877429</c:v>
                </c:pt>
                <c:pt idx="1959">
                  <c:v>26.951803487179802</c:v>
                </c:pt>
                <c:pt idx="1960">
                  <c:v>26.9518034877429</c:v>
                </c:pt>
                <c:pt idx="1961">
                  <c:v>26.951803487240635</c:v>
                </c:pt>
                <c:pt idx="1962">
                  <c:v>26.951803487073203</c:v>
                </c:pt>
                <c:pt idx="1963">
                  <c:v>26.9518034873015</c:v>
                </c:pt>
                <c:pt idx="1964">
                  <c:v>26.951803487727702</c:v>
                </c:pt>
                <c:pt idx="1965">
                  <c:v>26.951803487240635</c:v>
                </c:pt>
                <c:pt idx="1966">
                  <c:v>26.951803487499465</c:v>
                </c:pt>
                <c:pt idx="1967">
                  <c:v>26.951803488032105</c:v>
                </c:pt>
                <c:pt idx="1968">
                  <c:v>26.951803487316731</c:v>
                </c:pt>
                <c:pt idx="1969">
                  <c:v>26.951803487788631</c:v>
                </c:pt>
                <c:pt idx="1970">
                  <c:v>26.951803486510101</c:v>
                </c:pt>
                <c:pt idx="1971">
                  <c:v>26.951803487605901</c:v>
                </c:pt>
                <c:pt idx="1972">
                  <c:v>26.951803488093031</c:v>
                </c:pt>
                <c:pt idx="1973">
                  <c:v>26.951803487955999</c:v>
                </c:pt>
                <c:pt idx="1974">
                  <c:v>26.951803487438564</c:v>
                </c:pt>
                <c:pt idx="1975">
                  <c:v>26.951803487423287</c:v>
                </c:pt>
                <c:pt idx="1976">
                  <c:v>26.951803487210231</c:v>
                </c:pt>
                <c:pt idx="1977">
                  <c:v>26.9518034873776</c:v>
                </c:pt>
                <c:pt idx="1978">
                  <c:v>26.951803487179802</c:v>
                </c:pt>
                <c:pt idx="1979">
                  <c:v>26.951803487803797</c:v>
                </c:pt>
                <c:pt idx="1980">
                  <c:v>26.951803488503902</c:v>
                </c:pt>
                <c:pt idx="1981">
                  <c:v>26.951803488473498</c:v>
                </c:pt>
                <c:pt idx="1982">
                  <c:v>26.951803486494835</c:v>
                </c:pt>
                <c:pt idx="1983">
                  <c:v>26.951803488016935</c:v>
                </c:pt>
                <c:pt idx="1984">
                  <c:v>26.951803487179802</c:v>
                </c:pt>
                <c:pt idx="1985">
                  <c:v>26.951803486266531</c:v>
                </c:pt>
                <c:pt idx="1986">
                  <c:v>26.951803487255898</c:v>
                </c:pt>
                <c:pt idx="1987">
                  <c:v>26.951803488077701</c:v>
                </c:pt>
                <c:pt idx="1988">
                  <c:v>26.951803487834201</c:v>
                </c:pt>
                <c:pt idx="1989">
                  <c:v>26.951803487605901</c:v>
                </c:pt>
                <c:pt idx="1990">
                  <c:v>26.951803488077701</c:v>
                </c:pt>
                <c:pt idx="1991">
                  <c:v>26.9518034868297</c:v>
                </c:pt>
                <c:pt idx="1992">
                  <c:v>26.951803487408135</c:v>
                </c:pt>
                <c:pt idx="1993">
                  <c:v>26.951803487727702</c:v>
                </c:pt>
                <c:pt idx="1994">
                  <c:v>26.951803487666801</c:v>
                </c:pt>
                <c:pt idx="1995">
                  <c:v>26.951803487438564</c:v>
                </c:pt>
                <c:pt idx="1996">
                  <c:v>26.9518034866623</c:v>
                </c:pt>
                <c:pt idx="1997">
                  <c:v>26.951803486692764</c:v>
                </c:pt>
                <c:pt idx="1998">
                  <c:v>26.951803487651631</c:v>
                </c:pt>
                <c:pt idx="1999">
                  <c:v>26.951803487712535</c:v>
                </c:pt>
                <c:pt idx="2000">
                  <c:v>26.951803486875299</c:v>
                </c:pt>
                <c:pt idx="2001">
                  <c:v>26.951803487438564</c:v>
                </c:pt>
                <c:pt idx="2002">
                  <c:v>26.951803487027501</c:v>
                </c:pt>
                <c:pt idx="2003">
                  <c:v>26.951803487727702</c:v>
                </c:pt>
                <c:pt idx="2004">
                  <c:v>26.951803487468901</c:v>
                </c:pt>
                <c:pt idx="2005">
                  <c:v>26.951803487210231</c:v>
                </c:pt>
                <c:pt idx="2006">
                  <c:v>26.951803486860101</c:v>
                </c:pt>
                <c:pt idx="2007">
                  <c:v>26.951803486753601</c:v>
                </c:pt>
                <c:pt idx="2008">
                  <c:v>26.951803487027501</c:v>
                </c:pt>
                <c:pt idx="2009">
                  <c:v>26.951803488321289</c:v>
                </c:pt>
                <c:pt idx="2010">
                  <c:v>26.951803487529787</c:v>
                </c:pt>
                <c:pt idx="2011">
                  <c:v>26.951803487529787</c:v>
                </c:pt>
                <c:pt idx="2012">
                  <c:v>26.951803487347199</c:v>
                </c:pt>
                <c:pt idx="2013">
                  <c:v>26.951803487864701</c:v>
                </c:pt>
                <c:pt idx="2014">
                  <c:v>26.951803487529787</c:v>
                </c:pt>
                <c:pt idx="2015">
                  <c:v>26.951803487392805</c:v>
                </c:pt>
                <c:pt idx="2016">
                  <c:v>26.951803486981902</c:v>
                </c:pt>
                <c:pt idx="2017">
                  <c:v>26.951803487392805</c:v>
                </c:pt>
                <c:pt idx="2018">
                  <c:v>26.951803487773287</c:v>
                </c:pt>
                <c:pt idx="2019">
                  <c:v>26.9518034881843</c:v>
                </c:pt>
                <c:pt idx="2020">
                  <c:v>26.951803487910297</c:v>
                </c:pt>
                <c:pt idx="2021">
                  <c:v>26.951803487499465</c:v>
                </c:pt>
                <c:pt idx="2022">
                  <c:v>26.951803487164501</c:v>
                </c:pt>
                <c:pt idx="2023">
                  <c:v>26.951803487042831</c:v>
                </c:pt>
                <c:pt idx="2024">
                  <c:v>26.951803487210231</c:v>
                </c:pt>
                <c:pt idx="2025">
                  <c:v>26.951803487468901</c:v>
                </c:pt>
                <c:pt idx="2026">
                  <c:v>26.951803486784005</c:v>
                </c:pt>
                <c:pt idx="2027">
                  <c:v>26.951803487514631</c:v>
                </c:pt>
                <c:pt idx="2028">
                  <c:v>26.951803487286305</c:v>
                </c:pt>
                <c:pt idx="2029">
                  <c:v>26.951803487438564</c:v>
                </c:pt>
                <c:pt idx="2030">
                  <c:v>26.951803488229899</c:v>
                </c:pt>
                <c:pt idx="2031">
                  <c:v>26.951803487910297</c:v>
                </c:pt>
                <c:pt idx="2032">
                  <c:v>26.951803487864701</c:v>
                </c:pt>
                <c:pt idx="2033">
                  <c:v>26.951803487590698</c:v>
                </c:pt>
                <c:pt idx="2034">
                  <c:v>26.951803487408135</c:v>
                </c:pt>
                <c:pt idx="2035">
                  <c:v>26.951803487864701</c:v>
                </c:pt>
                <c:pt idx="2036">
                  <c:v>26.951803486981902</c:v>
                </c:pt>
                <c:pt idx="2037">
                  <c:v>26.951803487179802</c:v>
                </c:pt>
                <c:pt idx="2038">
                  <c:v>26.951803488062531</c:v>
                </c:pt>
                <c:pt idx="2039">
                  <c:v>26.951803487484231</c:v>
                </c:pt>
                <c:pt idx="2040">
                  <c:v>26.9518034872711</c:v>
                </c:pt>
                <c:pt idx="2041">
                  <c:v>26.951803486875299</c:v>
                </c:pt>
                <c:pt idx="2042">
                  <c:v>26.951803488275598</c:v>
                </c:pt>
                <c:pt idx="2043">
                  <c:v>26.951803487849435</c:v>
                </c:pt>
                <c:pt idx="2044">
                  <c:v>26.9518034880473</c:v>
                </c:pt>
                <c:pt idx="2045">
                  <c:v>26.951803487712535</c:v>
                </c:pt>
                <c:pt idx="2046">
                  <c:v>26.951803487605901</c:v>
                </c:pt>
                <c:pt idx="2047">
                  <c:v>26.951803487179802</c:v>
                </c:pt>
                <c:pt idx="2048">
                  <c:v>26.951803487758131</c:v>
                </c:pt>
                <c:pt idx="2049">
                  <c:v>26.951803488032105</c:v>
                </c:pt>
                <c:pt idx="2050">
                  <c:v>26.951803487286305</c:v>
                </c:pt>
                <c:pt idx="2051">
                  <c:v>26.951803487438564</c:v>
                </c:pt>
                <c:pt idx="2052">
                  <c:v>26.951803487240635</c:v>
                </c:pt>
                <c:pt idx="2053">
                  <c:v>26.951803487955999</c:v>
                </c:pt>
                <c:pt idx="2054">
                  <c:v>26.951803487438564</c:v>
                </c:pt>
                <c:pt idx="2055">
                  <c:v>26.951803487636464</c:v>
                </c:pt>
                <c:pt idx="2056">
                  <c:v>26.951803486860101</c:v>
                </c:pt>
                <c:pt idx="2057">
                  <c:v>26.9518034873776</c:v>
                </c:pt>
                <c:pt idx="2058">
                  <c:v>26.951803487651631</c:v>
                </c:pt>
                <c:pt idx="2059">
                  <c:v>26.951803487636464</c:v>
                </c:pt>
                <c:pt idx="2060">
                  <c:v>26.951803487590698</c:v>
                </c:pt>
                <c:pt idx="2061">
                  <c:v>26.951803487347199</c:v>
                </c:pt>
                <c:pt idx="2062">
                  <c:v>26.951803487438564</c:v>
                </c:pt>
                <c:pt idx="2063">
                  <c:v>26.9518034875755</c:v>
                </c:pt>
                <c:pt idx="2064">
                  <c:v>26.951803487925503</c:v>
                </c:pt>
                <c:pt idx="2065">
                  <c:v>26.951803487423287</c:v>
                </c:pt>
                <c:pt idx="2066">
                  <c:v>26.951803487195001</c:v>
                </c:pt>
                <c:pt idx="2067">
                  <c:v>26.951803487682035</c:v>
                </c:pt>
                <c:pt idx="2068">
                  <c:v>26.951803487682035</c:v>
                </c:pt>
                <c:pt idx="2069">
                  <c:v>26.951803486723087</c:v>
                </c:pt>
                <c:pt idx="2070">
                  <c:v>26.9518034875755</c:v>
                </c:pt>
                <c:pt idx="2071">
                  <c:v>26.9518034867992</c:v>
                </c:pt>
                <c:pt idx="2072">
                  <c:v>26.951803487164501</c:v>
                </c:pt>
                <c:pt idx="2073">
                  <c:v>26.951803487347199</c:v>
                </c:pt>
                <c:pt idx="2074">
                  <c:v>26.951803486905799</c:v>
                </c:pt>
                <c:pt idx="2075">
                  <c:v>26.951803487697198</c:v>
                </c:pt>
                <c:pt idx="2076">
                  <c:v>26.951803488123389</c:v>
                </c:pt>
                <c:pt idx="2077">
                  <c:v>26.951803487057997</c:v>
                </c:pt>
                <c:pt idx="2078">
                  <c:v>26.951803487255898</c:v>
                </c:pt>
                <c:pt idx="2079">
                  <c:v>26.951803487682035</c:v>
                </c:pt>
                <c:pt idx="2080">
                  <c:v>26.9518034869362</c:v>
                </c:pt>
                <c:pt idx="2081">
                  <c:v>26.951803487849435</c:v>
                </c:pt>
                <c:pt idx="2082">
                  <c:v>26.951803487316731</c:v>
                </c:pt>
                <c:pt idx="2083">
                  <c:v>26.951803487332</c:v>
                </c:pt>
                <c:pt idx="2084">
                  <c:v>26.951803487118905</c:v>
                </c:pt>
                <c:pt idx="2085">
                  <c:v>26.951803487819031</c:v>
                </c:pt>
                <c:pt idx="2086">
                  <c:v>26.951803487027501</c:v>
                </c:pt>
                <c:pt idx="2087">
                  <c:v>26.951803487149299</c:v>
                </c:pt>
                <c:pt idx="2088">
                  <c:v>26.951803487529787</c:v>
                </c:pt>
                <c:pt idx="2089">
                  <c:v>26.951803487621099</c:v>
                </c:pt>
                <c:pt idx="2090">
                  <c:v>26.951803487560287</c:v>
                </c:pt>
                <c:pt idx="2091">
                  <c:v>26.951803487712535</c:v>
                </c:pt>
                <c:pt idx="2092">
                  <c:v>26.951803487560287</c:v>
                </c:pt>
                <c:pt idx="2093">
                  <c:v>26.951803488214765</c:v>
                </c:pt>
                <c:pt idx="2094">
                  <c:v>26.951803487179802</c:v>
                </c:pt>
                <c:pt idx="2095">
                  <c:v>26.951803487651631</c:v>
                </c:pt>
                <c:pt idx="2096">
                  <c:v>26.951803487605901</c:v>
                </c:pt>
                <c:pt idx="2097">
                  <c:v>26.951803487195001</c:v>
                </c:pt>
                <c:pt idx="2098">
                  <c:v>26.951803487590698</c:v>
                </c:pt>
                <c:pt idx="2099">
                  <c:v>26.951803487210231</c:v>
                </c:pt>
                <c:pt idx="2100">
                  <c:v>26.9518034869362</c:v>
                </c:pt>
                <c:pt idx="2101">
                  <c:v>26.951803487332</c:v>
                </c:pt>
                <c:pt idx="2102">
                  <c:v>26.9518034875755</c:v>
                </c:pt>
                <c:pt idx="2103">
                  <c:v>26.951803487362401</c:v>
                </c:pt>
                <c:pt idx="2104">
                  <c:v>26.951803487910297</c:v>
                </c:pt>
                <c:pt idx="2105">
                  <c:v>26.951803487392805</c:v>
                </c:pt>
                <c:pt idx="2106">
                  <c:v>26.951803487453731</c:v>
                </c:pt>
                <c:pt idx="2107">
                  <c:v>26.951803487012331</c:v>
                </c:pt>
                <c:pt idx="2108">
                  <c:v>26.951803487666801</c:v>
                </c:pt>
                <c:pt idx="2109">
                  <c:v>26.951803487225387</c:v>
                </c:pt>
                <c:pt idx="2110">
                  <c:v>26.951803487697198</c:v>
                </c:pt>
                <c:pt idx="2111">
                  <c:v>26.951803487849435</c:v>
                </c:pt>
                <c:pt idx="2112">
                  <c:v>26.951803486692764</c:v>
                </c:pt>
                <c:pt idx="2113">
                  <c:v>26.951803488473498</c:v>
                </c:pt>
                <c:pt idx="2114">
                  <c:v>26.951803488108201</c:v>
                </c:pt>
                <c:pt idx="2115">
                  <c:v>26.951803487925503</c:v>
                </c:pt>
                <c:pt idx="2116">
                  <c:v>26.951803487408135</c:v>
                </c:pt>
                <c:pt idx="2117">
                  <c:v>26.951803487195001</c:v>
                </c:pt>
                <c:pt idx="2118">
                  <c:v>26.951803487697198</c:v>
                </c:pt>
                <c:pt idx="2119">
                  <c:v>26.951803488016935</c:v>
                </c:pt>
                <c:pt idx="2120">
                  <c:v>26.951803487545</c:v>
                </c:pt>
                <c:pt idx="2121">
                  <c:v>26.951803487332</c:v>
                </c:pt>
                <c:pt idx="2122">
                  <c:v>26.951803487225387</c:v>
                </c:pt>
                <c:pt idx="2123">
                  <c:v>26.951803487210231</c:v>
                </c:pt>
                <c:pt idx="2124">
                  <c:v>26.951803487788631</c:v>
                </c:pt>
                <c:pt idx="2125">
                  <c:v>26.951803486342605</c:v>
                </c:pt>
                <c:pt idx="2126">
                  <c:v>26.951803487940801</c:v>
                </c:pt>
                <c:pt idx="2127">
                  <c:v>26.951803487316731</c:v>
                </c:pt>
                <c:pt idx="2128">
                  <c:v>26.951803487210231</c:v>
                </c:pt>
                <c:pt idx="2129">
                  <c:v>26.951803487788631</c:v>
                </c:pt>
                <c:pt idx="2130">
                  <c:v>26.951803486844931</c:v>
                </c:pt>
                <c:pt idx="2131">
                  <c:v>26.951803486418765</c:v>
                </c:pt>
                <c:pt idx="2132">
                  <c:v>26.951803487803797</c:v>
                </c:pt>
                <c:pt idx="2133">
                  <c:v>26.951803487545</c:v>
                </c:pt>
                <c:pt idx="2134">
                  <c:v>26.951803487118905</c:v>
                </c:pt>
                <c:pt idx="2135">
                  <c:v>26.951803487605901</c:v>
                </c:pt>
                <c:pt idx="2136">
                  <c:v>26.951803487286305</c:v>
                </c:pt>
                <c:pt idx="2137">
                  <c:v>26.951803487027501</c:v>
                </c:pt>
                <c:pt idx="2138">
                  <c:v>26.951803487545</c:v>
                </c:pt>
                <c:pt idx="2139">
                  <c:v>26.9518034880473</c:v>
                </c:pt>
                <c:pt idx="2140">
                  <c:v>26.951803487225387</c:v>
                </c:pt>
                <c:pt idx="2141">
                  <c:v>26.9518034875755</c:v>
                </c:pt>
                <c:pt idx="2142">
                  <c:v>26.951803487149299</c:v>
                </c:pt>
                <c:pt idx="2143">
                  <c:v>26.951803487651631</c:v>
                </c:pt>
                <c:pt idx="2144">
                  <c:v>26.9518034880473</c:v>
                </c:pt>
                <c:pt idx="2145">
                  <c:v>26.951803487514631</c:v>
                </c:pt>
                <c:pt idx="2146">
                  <c:v>26.951803487697198</c:v>
                </c:pt>
                <c:pt idx="2147">
                  <c:v>26.951803487529787</c:v>
                </c:pt>
                <c:pt idx="2148">
                  <c:v>26.951803487651631</c:v>
                </c:pt>
                <c:pt idx="2149">
                  <c:v>26.951803487682035</c:v>
                </c:pt>
                <c:pt idx="2150">
                  <c:v>26.951803487636464</c:v>
                </c:pt>
                <c:pt idx="2151">
                  <c:v>26.951803488138601</c:v>
                </c:pt>
                <c:pt idx="2152">
                  <c:v>26.951803487240635</c:v>
                </c:pt>
                <c:pt idx="2153">
                  <c:v>26.9518034878799</c:v>
                </c:pt>
                <c:pt idx="2154">
                  <c:v>26.951803487697198</c:v>
                </c:pt>
                <c:pt idx="2155">
                  <c:v>26.951803486860101</c:v>
                </c:pt>
                <c:pt idx="2156">
                  <c:v>26.951803487286305</c:v>
                </c:pt>
                <c:pt idx="2157">
                  <c:v>26.951803487423287</c:v>
                </c:pt>
                <c:pt idx="2158">
                  <c:v>26.951803487347199</c:v>
                </c:pt>
                <c:pt idx="2159">
                  <c:v>26.9518034878799</c:v>
                </c:pt>
                <c:pt idx="2160">
                  <c:v>26.951803488108201</c:v>
                </c:pt>
                <c:pt idx="2161">
                  <c:v>26.951803488427799</c:v>
                </c:pt>
                <c:pt idx="2162">
                  <c:v>26.951803488032105</c:v>
                </c:pt>
                <c:pt idx="2163">
                  <c:v>26.951803487819031</c:v>
                </c:pt>
                <c:pt idx="2164">
                  <c:v>26.951803487560287</c:v>
                </c:pt>
                <c:pt idx="2165">
                  <c:v>26.951803487910297</c:v>
                </c:pt>
                <c:pt idx="2166">
                  <c:v>26.951803487255898</c:v>
                </c:pt>
                <c:pt idx="2167">
                  <c:v>26.951803486920987</c:v>
                </c:pt>
                <c:pt idx="2168">
                  <c:v>26.951803487423287</c:v>
                </c:pt>
                <c:pt idx="2169">
                  <c:v>26.951803487468901</c:v>
                </c:pt>
                <c:pt idx="2170">
                  <c:v>26.951803488001598</c:v>
                </c:pt>
                <c:pt idx="2171">
                  <c:v>26.951803487484231</c:v>
                </c:pt>
                <c:pt idx="2172">
                  <c:v>26.951803487758131</c:v>
                </c:pt>
                <c:pt idx="2173">
                  <c:v>26.9518034877429</c:v>
                </c:pt>
                <c:pt idx="2174">
                  <c:v>26.951803487453731</c:v>
                </c:pt>
                <c:pt idx="2175">
                  <c:v>26.9518034871341</c:v>
                </c:pt>
                <c:pt idx="2176">
                  <c:v>26.951803487362401</c:v>
                </c:pt>
                <c:pt idx="2177">
                  <c:v>26.951803487636464</c:v>
                </c:pt>
                <c:pt idx="2178">
                  <c:v>26.951803487758131</c:v>
                </c:pt>
                <c:pt idx="2179">
                  <c:v>26.951803487697198</c:v>
                </c:pt>
                <c:pt idx="2180">
                  <c:v>26.951803487195001</c:v>
                </c:pt>
                <c:pt idx="2181">
                  <c:v>26.951803486768799</c:v>
                </c:pt>
                <c:pt idx="2182">
                  <c:v>26.951803487179802</c:v>
                </c:pt>
                <c:pt idx="2183">
                  <c:v>26.951803486768799</c:v>
                </c:pt>
                <c:pt idx="2184">
                  <c:v>26.951803486920987</c:v>
                </c:pt>
                <c:pt idx="2185">
                  <c:v>26.951803487666801</c:v>
                </c:pt>
                <c:pt idx="2186">
                  <c:v>26.951803487955999</c:v>
                </c:pt>
                <c:pt idx="2187">
                  <c:v>26.951803487210231</c:v>
                </c:pt>
                <c:pt idx="2188">
                  <c:v>26.951803487940801</c:v>
                </c:pt>
                <c:pt idx="2189">
                  <c:v>26.951803487468901</c:v>
                </c:pt>
                <c:pt idx="2190">
                  <c:v>26.951803487864701</c:v>
                </c:pt>
                <c:pt idx="2191">
                  <c:v>26.951803487240635</c:v>
                </c:pt>
                <c:pt idx="2192">
                  <c:v>26.9518034871341</c:v>
                </c:pt>
                <c:pt idx="2193">
                  <c:v>26.951803487605901</c:v>
                </c:pt>
                <c:pt idx="2194">
                  <c:v>26.951803487316731</c:v>
                </c:pt>
                <c:pt idx="2195">
                  <c:v>26.951803486814583</c:v>
                </c:pt>
                <c:pt idx="2196">
                  <c:v>26.951803487423287</c:v>
                </c:pt>
                <c:pt idx="2197">
                  <c:v>26.951803486920987</c:v>
                </c:pt>
                <c:pt idx="2198">
                  <c:v>26.951803487240635</c:v>
                </c:pt>
                <c:pt idx="2199">
                  <c:v>26.951803487712535</c:v>
                </c:pt>
                <c:pt idx="2200">
                  <c:v>26.9518034872711</c:v>
                </c:pt>
                <c:pt idx="2201">
                  <c:v>26.951803487712535</c:v>
                </c:pt>
                <c:pt idx="2202">
                  <c:v>26.951803487286305</c:v>
                </c:pt>
                <c:pt idx="2203">
                  <c:v>26.9518034875755</c:v>
                </c:pt>
                <c:pt idx="2204">
                  <c:v>26.951803487971187</c:v>
                </c:pt>
                <c:pt idx="2205">
                  <c:v>26.951803487316731</c:v>
                </c:pt>
                <c:pt idx="2206">
                  <c:v>26.951803487316731</c:v>
                </c:pt>
                <c:pt idx="2207">
                  <c:v>26.951803487438564</c:v>
                </c:pt>
                <c:pt idx="2208">
                  <c:v>26.9518034878799</c:v>
                </c:pt>
                <c:pt idx="2209">
                  <c:v>26.951803487529787</c:v>
                </c:pt>
                <c:pt idx="2210">
                  <c:v>26.951803487468901</c:v>
                </c:pt>
                <c:pt idx="2211">
                  <c:v>26.951803487955999</c:v>
                </c:pt>
                <c:pt idx="2212">
                  <c:v>26.951803487316731</c:v>
                </c:pt>
                <c:pt idx="2213">
                  <c:v>26.951803487347199</c:v>
                </c:pt>
                <c:pt idx="2214">
                  <c:v>26.951803487332</c:v>
                </c:pt>
                <c:pt idx="2215">
                  <c:v>26.951803487118905</c:v>
                </c:pt>
                <c:pt idx="2216">
                  <c:v>26.951803487347199</c:v>
                </c:pt>
                <c:pt idx="2217">
                  <c:v>26.951803487438564</c:v>
                </c:pt>
                <c:pt idx="2218">
                  <c:v>26.9518034878799</c:v>
                </c:pt>
                <c:pt idx="2219">
                  <c:v>26.951803487453731</c:v>
                </c:pt>
                <c:pt idx="2220">
                  <c:v>26.951803487621099</c:v>
                </c:pt>
                <c:pt idx="2221">
                  <c:v>26.951803486905799</c:v>
                </c:pt>
                <c:pt idx="2222">
                  <c:v>26.9518034875755</c:v>
                </c:pt>
                <c:pt idx="2223">
                  <c:v>26.951803487073203</c:v>
                </c:pt>
                <c:pt idx="2224">
                  <c:v>26.9518034878799</c:v>
                </c:pt>
                <c:pt idx="2225">
                  <c:v>26.951803487727702</c:v>
                </c:pt>
                <c:pt idx="2226">
                  <c:v>26.951803487529787</c:v>
                </c:pt>
                <c:pt idx="2227">
                  <c:v>26.951803488001598</c:v>
                </c:pt>
                <c:pt idx="2228">
                  <c:v>26.951803487408135</c:v>
                </c:pt>
                <c:pt idx="2229">
                  <c:v>26.951803487210231</c:v>
                </c:pt>
                <c:pt idx="2230">
                  <c:v>26.951803486981902</c:v>
                </c:pt>
                <c:pt idx="2231">
                  <c:v>26.951803487225387</c:v>
                </c:pt>
                <c:pt idx="2232">
                  <c:v>26.951803487651631</c:v>
                </c:pt>
                <c:pt idx="2233">
                  <c:v>26.951803486890665</c:v>
                </c:pt>
                <c:pt idx="2234">
                  <c:v>26.9518034875755</c:v>
                </c:pt>
                <c:pt idx="2235">
                  <c:v>26.951803488001598</c:v>
                </c:pt>
                <c:pt idx="2236">
                  <c:v>26.951803487819031</c:v>
                </c:pt>
                <c:pt idx="2237">
                  <c:v>26.951803487347199</c:v>
                </c:pt>
                <c:pt idx="2238">
                  <c:v>26.951803487925503</c:v>
                </c:pt>
                <c:pt idx="2239">
                  <c:v>26.951803488093031</c:v>
                </c:pt>
                <c:pt idx="2240">
                  <c:v>26.951803487910297</c:v>
                </c:pt>
                <c:pt idx="2241">
                  <c:v>26.951803487666801</c:v>
                </c:pt>
                <c:pt idx="2242">
                  <c:v>26.951803487560287</c:v>
                </c:pt>
                <c:pt idx="2243">
                  <c:v>26.9518034866623</c:v>
                </c:pt>
                <c:pt idx="2244">
                  <c:v>26.951803487651631</c:v>
                </c:pt>
                <c:pt idx="2245">
                  <c:v>26.9518034867992</c:v>
                </c:pt>
                <c:pt idx="2246">
                  <c:v>26.951803487590698</c:v>
                </c:pt>
                <c:pt idx="2247">
                  <c:v>26.951803487195001</c:v>
                </c:pt>
                <c:pt idx="2248">
                  <c:v>26.951803487468901</c:v>
                </c:pt>
                <c:pt idx="2249">
                  <c:v>26.951803487712535</c:v>
                </c:pt>
                <c:pt idx="2250">
                  <c:v>26.951803487803797</c:v>
                </c:pt>
                <c:pt idx="2251">
                  <c:v>26.951803487468901</c:v>
                </c:pt>
                <c:pt idx="2252">
                  <c:v>26.951803487529787</c:v>
                </c:pt>
                <c:pt idx="2253">
                  <c:v>26.951803487605901</c:v>
                </c:pt>
                <c:pt idx="2254">
                  <c:v>26.951803487727702</c:v>
                </c:pt>
                <c:pt idx="2255">
                  <c:v>26.951803488306005</c:v>
                </c:pt>
                <c:pt idx="2256">
                  <c:v>26.951803487332</c:v>
                </c:pt>
                <c:pt idx="2257">
                  <c:v>26.951803487179802</c:v>
                </c:pt>
                <c:pt idx="2258">
                  <c:v>26.951803487210231</c:v>
                </c:pt>
                <c:pt idx="2259">
                  <c:v>26.951803486905799</c:v>
                </c:pt>
                <c:pt idx="2260">
                  <c:v>26.951803487240635</c:v>
                </c:pt>
                <c:pt idx="2261">
                  <c:v>26.951803487682035</c:v>
                </c:pt>
                <c:pt idx="2262">
                  <c:v>26.951803487484231</c:v>
                </c:pt>
                <c:pt idx="2263">
                  <c:v>26.951803487545</c:v>
                </c:pt>
                <c:pt idx="2264">
                  <c:v>26.9518034878799</c:v>
                </c:pt>
                <c:pt idx="2265">
                  <c:v>26.951803487545</c:v>
                </c:pt>
                <c:pt idx="2266">
                  <c:v>26.951803487408135</c:v>
                </c:pt>
                <c:pt idx="2267">
                  <c:v>26.951803487057997</c:v>
                </c:pt>
                <c:pt idx="2268">
                  <c:v>26.951803487332</c:v>
                </c:pt>
                <c:pt idx="2269">
                  <c:v>26.9518034873015</c:v>
                </c:pt>
                <c:pt idx="2270">
                  <c:v>26.951803487651631</c:v>
                </c:pt>
                <c:pt idx="2271">
                  <c:v>26.951803487803797</c:v>
                </c:pt>
                <c:pt idx="2272">
                  <c:v>26.951803487666801</c:v>
                </c:pt>
                <c:pt idx="2273">
                  <c:v>26.951803487819031</c:v>
                </c:pt>
                <c:pt idx="2274">
                  <c:v>26.951803487590698</c:v>
                </c:pt>
                <c:pt idx="2275">
                  <c:v>26.951803487408135</c:v>
                </c:pt>
                <c:pt idx="2276">
                  <c:v>26.951803487849435</c:v>
                </c:pt>
                <c:pt idx="2277">
                  <c:v>26.951803487423287</c:v>
                </c:pt>
                <c:pt idx="2278">
                  <c:v>26.951803487468901</c:v>
                </c:pt>
                <c:pt idx="2279">
                  <c:v>26.951803487438564</c:v>
                </c:pt>
                <c:pt idx="2280">
                  <c:v>26.951803486723087</c:v>
                </c:pt>
                <c:pt idx="2281">
                  <c:v>26.951803487758131</c:v>
                </c:pt>
                <c:pt idx="2282">
                  <c:v>26.9518034873776</c:v>
                </c:pt>
                <c:pt idx="2283">
                  <c:v>26.951803487636464</c:v>
                </c:pt>
                <c:pt idx="2284">
                  <c:v>26.951803487316731</c:v>
                </c:pt>
                <c:pt idx="2285">
                  <c:v>26.951803488093031</c:v>
                </c:pt>
                <c:pt idx="2286">
                  <c:v>26.9518034875755</c:v>
                </c:pt>
                <c:pt idx="2287">
                  <c:v>26.951803487545</c:v>
                </c:pt>
                <c:pt idx="2288">
                  <c:v>26.9518034873015</c:v>
                </c:pt>
                <c:pt idx="2289">
                  <c:v>26.951803487940801</c:v>
                </c:pt>
                <c:pt idx="2290">
                  <c:v>26.951803487316731</c:v>
                </c:pt>
                <c:pt idx="2291">
                  <c:v>26.951803487255898</c:v>
                </c:pt>
                <c:pt idx="2292">
                  <c:v>26.951803487727702</c:v>
                </c:pt>
                <c:pt idx="2293">
                  <c:v>26.9518034872711</c:v>
                </c:pt>
                <c:pt idx="2294">
                  <c:v>26.951803487682035</c:v>
                </c:pt>
                <c:pt idx="2295">
                  <c:v>26.951803487849435</c:v>
                </c:pt>
                <c:pt idx="2296">
                  <c:v>26.9518034867992</c:v>
                </c:pt>
                <c:pt idx="2297">
                  <c:v>26.9518034877429</c:v>
                </c:pt>
                <c:pt idx="2298">
                  <c:v>26.951803487179802</c:v>
                </c:pt>
                <c:pt idx="2299">
                  <c:v>26.951803487332</c:v>
                </c:pt>
                <c:pt idx="2300">
                  <c:v>26.951803488427799</c:v>
                </c:pt>
                <c:pt idx="2301">
                  <c:v>26.951803487621099</c:v>
                </c:pt>
                <c:pt idx="2302">
                  <c:v>26.951803487362401</c:v>
                </c:pt>
                <c:pt idx="2303">
                  <c:v>26.9518034878799</c:v>
                </c:pt>
                <c:pt idx="2304">
                  <c:v>26.951803487210231</c:v>
                </c:pt>
                <c:pt idx="2305">
                  <c:v>26.951803487545</c:v>
                </c:pt>
                <c:pt idx="2306">
                  <c:v>26.951803487210231</c:v>
                </c:pt>
                <c:pt idx="2307">
                  <c:v>26.951803487758131</c:v>
                </c:pt>
                <c:pt idx="2308">
                  <c:v>26.951803487895098</c:v>
                </c:pt>
                <c:pt idx="2309">
                  <c:v>26.951803487849435</c:v>
                </c:pt>
                <c:pt idx="2310">
                  <c:v>26.951803487773287</c:v>
                </c:pt>
                <c:pt idx="2311">
                  <c:v>26.951803487195001</c:v>
                </c:pt>
                <c:pt idx="2312">
                  <c:v>26.951803487012331</c:v>
                </c:pt>
                <c:pt idx="2313">
                  <c:v>26.951803487971187</c:v>
                </c:pt>
                <c:pt idx="2314">
                  <c:v>26.9518034878799</c:v>
                </c:pt>
                <c:pt idx="2315">
                  <c:v>26.951803487195001</c:v>
                </c:pt>
                <c:pt idx="2316">
                  <c:v>26.9518034873015</c:v>
                </c:pt>
                <c:pt idx="2317">
                  <c:v>26.951803487819031</c:v>
                </c:pt>
                <c:pt idx="2318">
                  <c:v>26.951803487408135</c:v>
                </c:pt>
                <c:pt idx="2319">
                  <c:v>26.951803487590698</c:v>
                </c:pt>
                <c:pt idx="2320">
                  <c:v>26.951803486860101</c:v>
                </c:pt>
                <c:pt idx="2321">
                  <c:v>26.951803487468901</c:v>
                </c:pt>
                <c:pt idx="2322">
                  <c:v>26.9518034877429</c:v>
                </c:pt>
                <c:pt idx="2323">
                  <c:v>26.951803487042831</c:v>
                </c:pt>
                <c:pt idx="2324">
                  <c:v>26.9518034877429</c:v>
                </c:pt>
                <c:pt idx="2325">
                  <c:v>26.951803487423287</c:v>
                </c:pt>
                <c:pt idx="2326">
                  <c:v>26.9518034880473</c:v>
                </c:pt>
                <c:pt idx="2327">
                  <c:v>26.951803487012331</c:v>
                </c:pt>
                <c:pt idx="2328">
                  <c:v>26.951803487225387</c:v>
                </c:pt>
                <c:pt idx="2329">
                  <c:v>26.9518034873015</c:v>
                </c:pt>
                <c:pt idx="2330">
                  <c:v>26.951803487514631</c:v>
                </c:pt>
                <c:pt idx="2331">
                  <c:v>26.9518034871037</c:v>
                </c:pt>
                <c:pt idx="2332">
                  <c:v>26.951803487636464</c:v>
                </c:pt>
                <c:pt idx="2333">
                  <c:v>26.951803488062531</c:v>
                </c:pt>
                <c:pt idx="2334">
                  <c:v>26.951803487529787</c:v>
                </c:pt>
                <c:pt idx="2335">
                  <c:v>26.951803487955999</c:v>
                </c:pt>
                <c:pt idx="2336">
                  <c:v>26.951803487697198</c:v>
                </c:pt>
                <c:pt idx="2337">
                  <c:v>26.951803487560287</c:v>
                </c:pt>
                <c:pt idx="2338">
                  <c:v>26.951803487910297</c:v>
                </c:pt>
                <c:pt idx="2339">
                  <c:v>26.951803487210231</c:v>
                </c:pt>
                <c:pt idx="2340">
                  <c:v>26.9518034871037</c:v>
                </c:pt>
                <c:pt idx="2341">
                  <c:v>26.951803487955999</c:v>
                </c:pt>
                <c:pt idx="2342">
                  <c:v>26.951803487697198</c:v>
                </c:pt>
                <c:pt idx="2343">
                  <c:v>26.9518034871037</c:v>
                </c:pt>
                <c:pt idx="2344">
                  <c:v>26.951803487073203</c:v>
                </c:pt>
                <c:pt idx="2345">
                  <c:v>26.951803487910297</c:v>
                </c:pt>
                <c:pt idx="2346">
                  <c:v>26.951803486692764</c:v>
                </c:pt>
                <c:pt idx="2347">
                  <c:v>26.951803487088483</c:v>
                </c:pt>
                <c:pt idx="2348">
                  <c:v>26.951803487819031</c:v>
                </c:pt>
                <c:pt idx="2349">
                  <c:v>26.951803487621099</c:v>
                </c:pt>
                <c:pt idx="2350">
                  <c:v>26.951803487758131</c:v>
                </c:pt>
                <c:pt idx="2351">
                  <c:v>26.9518034872711</c:v>
                </c:pt>
                <c:pt idx="2352">
                  <c:v>26.951803487560287</c:v>
                </c:pt>
                <c:pt idx="2353">
                  <c:v>26.951803486784005</c:v>
                </c:pt>
                <c:pt idx="2354">
                  <c:v>26.951803487819031</c:v>
                </c:pt>
                <c:pt idx="2355">
                  <c:v>26.9518034873015</c:v>
                </c:pt>
                <c:pt idx="2356">
                  <c:v>26.951803488123389</c:v>
                </c:pt>
                <c:pt idx="2357">
                  <c:v>26.9518034873015</c:v>
                </c:pt>
                <c:pt idx="2358">
                  <c:v>26.951803486981902</c:v>
                </c:pt>
                <c:pt idx="2359">
                  <c:v>26.951803487636464</c:v>
                </c:pt>
                <c:pt idx="2360">
                  <c:v>26.951803487925503</c:v>
                </c:pt>
                <c:pt idx="2361">
                  <c:v>26.951803487347199</c:v>
                </c:pt>
                <c:pt idx="2362">
                  <c:v>26.951803487255898</c:v>
                </c:pt>
                <c:pt idx="2363">
                  <c:v>26.951803486844931</c:v>
                </c:pt>
                <c:pt idx="2364">
                  <c:v>26.951803487864701</c:v>
                </c:pt>
                <c:pt idx="2365">
                  <c:v>26.951803487636464</c:v>
                </c:pt>
                <c:pt idx="2366">
                  <c:v>26.951803487316731</c:v>
                </c:pt>
                <c:pt idx="2367">
                  <c:v>26.951803487636464</c:v>
                </c:pt>
                <c:pt idx="2368">
                  <c:v>26.951803487468901</c:v>
                </c:pt>
                <c:pt idx="2369">
                  <c:v>26.951803486707902</c:v>
                </c:pt>
                <c:pt idx="2370">
                  <c:v>26.951803487621099</c:v>
                </c:pt>
                <c:pt idx="2371">
                  <c:v>26.951803487118905</c:v>
                </c:pt>
                <c:pt idx="2372">
                  <c:v>26.951803487651631</c:v>
                </c:pt>
                <c:pt idx="2373">
                  <c:v>26.951803487697198</c:v>
                </c:pt>
                <c:pt idx="2374">
                  <c:v>26.951803487971187</c:v>
                </c:pt>
                <c:pt idx="2375">
                  <c:v>26.951803487636464</c:v>
                </c:pt>
                <c:pt idx="2376">
                  <c:v>26.951803487545</c:v>
                </c:pt>
                <c:pt idx="2377">
                  <c:v>26.951803487179802</c:v>
                </c:pt>
                <c:pt idx="2378">
                  <c:v>26.951803487453731</c:v>
                </c:pt>
                <c:pt idx="2379">
                  <c:v>26.951803487621099</c:v>
                </c:pt>
                <c:pt idx="2380">
                  <c:v>26.951803487240635</c:v>
                </c:pt>
                <c:pt idx="2381">
                  <c:v>26.951803487499465</c:v>
                </c:pt>
                <c:pt idx="2382">
                  <c:v>26.951803487849435</c:v>
                </c:pt>
                <c:pt idx="2383">
                  <c:v>26.951803487910297</c:v>
                </c:pt>
                <c:pt idx="2384">
                  <c:v>26.951803487225387</c:v>
                </c:pt>
                <c:pt idx="2385">
                  <c:v>26.951803487362401</c:v>
                </c:pt>
                <c:pt idx="2386">
                  <c:v>26.951803487164501</c:v>
                </c:pt>
                <c:pt idx="2387">
                  <c:v>26.951803487590698</c:v>
                </c:pt>
                <c:pt idx="2388">
                  <c:v>26.951803487590698</c:v>
                </c:pt>
                <c:pt idx="2389">
                  <c:v>26.951803487697198</c:v>
                </c:pt>
                <c:pt idx="2390">
                  <c:v>26.951803488199531</c:v>
                </c:pt>
                <c:pt idx="2391">
                  <c:v>26.951803487590698</c:v>
                </c:pt>
                <c:pt idx="2392">
                  <c:v>26.951803487499465</c:v>
                </c:pt>
                <c:pt idx="2393">
                  <c:v>26.951803487195001</c:v>
                </c:pt>
                <c:pt idx="2394">
                  <c:v>26.951803487560287</c:v>
                </c:pt>
                <c:pt idx="2395">
                  <c:v>26.951803487027501</c:v>
                </c:pt>
                <c:pt idx="2396">
                  <c:v>26.951803487179802</c:v>
                </c:pt>
                <c:pt idx="2397">
                  <c:v>26.951803487910297</c:v>
                </c:pt>
                <c:pt idx="2398">
                  <c:v>26.951803487940801</c:v>
                </c:pt>
                <c:pt idx="2399">
                  <c:v>26.951803487347199</c:v>
                </c:pt>
                <c:pt idx="2400">
                  <c:v>26.951803487682035</c:v>
                </c:pt>
                <c:pt idx="2401">
                  <c:v>26.951803487910297</c:v>
                </c:pt>
                <c:pt idx="2402">
                  <c:v>26.951803487849435</c:v>
                </c:pt>
                <c:pt idx="2403">
                  <c:v>26.951803487651631</c:v>
                </c:pt>
                <c:pt idx="2404">
                  <c:v>26.951803487149299</c:v>
                </c:pt>
                <c:pt idx="2405">
                  <c:v>26.951803487392805</c:v>
                </c:pt>
                <c:pt idx="2406">
                  <c:v>26.951803487392805</c:v>
                </c:pt>
                <c:pt idx="2407">
                  <c:v>26.951803487636464</c:v>
                </c:pt>
                <c:pt idx="2408">
                  <c:v>26.951803487042831</c:v>
                </c:pt>
                <c:pt idx="2409">
                  <c:v>26.951803487727702</c:v>
                </c:pt>
                <c:pt idx="2410">
                  <c:v>26.951803487362401</c:v>
                </c:pt>
                <c:pt idx="2411">
                  <c:v>26.9518034869667</c:v>
                </c:pt>
                <c:pt idx="2412">
                  <c:v>26.951803487666801</c:v>
                </c:pt>
                <c:pt idx="2413">
                  <c:v>26.951803487712535</c:v>
                </c:pt>
                <c:pt idx="2414">
                  <c:v>26.9518034873015</c:v>
                </c:pt>
                <c:pt idx="2415">
                  <c:v>26.951803487484231</c:v>
                </c:pt>
                <c:pt idx="2416">
                  <c:v>26.951803487682035</c:v>
                </c:pt>
                <c:pt idx="2417">
                  <c:v>26.9518034871037</c:v>
                </c:pt>
                <c:pt idx="2418">
                  <c:v>26.951803487955999</c:v>
                </c:pt>
                <c:pt idx="2419">
                  <c:v>26.951803487438564</c:v>
                </c:pt>
                <c:pt idx="2420">
                  <c:v>26.951803486844931</c:v>
                </c:pt>
                <c:pt idx="2421">
                  <c:v>26.951803487468901</c:v>
                </c:pt>
                <c:pt idx="2422">
                  <c:v>26.9518034873015</c:v>
                </c:pt>
                <c:pt idx="2423">
                  <c:v>26.951803486738399</c:v>
                </c:pt>
                <c:pt idx="2424">
                  <c:v>26.951803487316731</c:v>
                </c:pt>
                <c:pt idx="2425">
                  <c:v>26.951803487225387</c:v>
                </c:pt>
                <c:pt idx="2426">
                  <c:v>26.951803487758131</c:v>
                </c:pt>
                <c:pt idx="2427">
                  <c:v>26.951803486920987</c:v>
                </c:pt>
                <c:pt idx="2428">
                  <c:v>26.951803488199531</c:v>
                </c:pt>
                <c:pt idx="2429">
                  <c:v>26.951803487788631</c:v>
                </c:pt>
                <c:pt idx="2430">
                  <c:v>26.951803487484231</c:v>
                </c:pt>
                <c:pt idx="2431">
                  <c:v>26.951803487316731</c:v>
                </c:pt>
                <c:pt idx="2432">
                  <c:v>26.951803487514631</c:v>
                </c:pt>
                <c:pt idx="2433">
                  <c:v>26.9518034872711</c:v>
                </c:pt>
                <c:pt idx="2434">
                  <c:v>26.951803487545</c:v>
                </c:pt>
                <c:pt idx="2435">
                  <c:v>26.951803488062531</c:v>
                </c:pt>
                <c:pt idx="2436">
                  <c:v>26.951803487332</c:v>
                </c:pt>
                <c:pt idx="2437">
                  <c:v>26.951803488062531</c:v>
                </c:pt>
                <c:pt idx="2438">
                  <c:v>26.951803487408135</c:v>
                </c:pt>
                <c:pt idx="2439">
                  <c:v>26.951803487438564</c:v>
                </c:pt>
                <c:pt idx="2440">
                  <c:v>26.951803487073203</c:v>
                </c:pt>
                <c:pt idx="2441">
                  <c:v>26.951803487803797</c:v>
                </c:pt>
                <c:pt idx="2442">
                  <c:v>26.951803487408135</c:v>
                </c:pt>
                <c:pt idx="2443">
                  <c:v>26.951803487149299</c:v>
                </c:pt>
                <c:pt idx="2444">
                  <c:v>26.9518034878799</c:v>
                </c:pt>
                <c:pt idx="2445">
                  <c:v>26.951803487468901</c:v>
                </c:pt>
                <c:pt idx="2446">
                  <c:v>26.951803487438564</c:v>
                </c:pt>
                <c:pt idx="2447">
                  <c:v>26.951803487027501</c:v>
                </c:pt>
                <c:pt idx="2448">
                  <c:v>26.951803487545</c:v>
                </c:pt>
                <c:pt idx="2449">
                  <c:v>26.951803487210231</c:v>
                </c:pt>
                <c:pt idx="2450">
                  <c:v>26.951803487971187</c:v>
                </c:pt>
                <c:pt idx="2451">
                  <c:v>26.951803487636464</c:v>
                </c:pt>
                <c:pt idx="2452">
                  <c:v>26.951803487621099</c:v>
                </c:pt>
                <c:pt idx="2453">
                  <c:v>26.951803486951388</c:v>
                </c:pt>
                <c:pt idx="2454">
                  <c:v>26.9518034868297</c:v>
                </c:pt>
                <c:pt idx="2455">
                  <c:v>26.951803487621099</c:v>
                </c:pt>
                <c:pt idx="2456">
                  <c:v>26.951803487286305</c:v>
                </c:pt>
                <c:pt idx="2457">
                  <c:v>26.951803487408135</c:v>
                </c:pt>
                <c:pt idx="2458">
                  <c:v>26.951803487682035</c:v>
                </c:pt>
                <c:pt idx="2459">
                  <c:v>26.9518034877429</c:v>
                </c:pt>
                <c:pt idx="2460">
                  <c:v>26.951803487012331</c:v>
                </c:pt>
                <c:pt idx="2461">
                  <c:v>26.951803487347199</c:v>
                </c:pt>
                <c:pt idx="2462">
                  <c:v>26.951803487316731</c:v>
                </c:pt>
                <c:pt idx="2463">
                  <c:v>26.9518034871037</c:v>
                </c:pt>
                <c:pt idx="2464">
                  <c:v>26.951803488169087</c:v>
                </c:pt>
                <c:pt idx="2465">
                  <c:v>26.951803487773287</c:v>
                </c:pt>
                <c:pt idx="2466">
                  <c:v>26.9518034877429</c:v>
                </c:pt>
                <c:pt idx="2467">
                  <c:v>26.951803487621099</c:v>
                </c:pt>
                <c:pt idx="2468">
                  <c:v>26.951803487895098</c:v>
                </c:pt>
                <c:pt idx="2469">
                  <c:v>26.951803488077701</c:v>
                </c:pt>
                <c:pt idx="2470">
                  <c:v>26.951803487468901</c:v>
                </c:pt>
                <c:pt idx="2471">
                  <c:v>26.951803487438564</c:v>
                </c:pt>
                <c:pt idx="2472">
                  <c:v>26.9518034871341</c:v>
                </c:pt>
                <c:pt idx="2473">
                  <c:v>26.9518034880473</c:v>
                </c:pt>
                <c:pt idx="2474">
                  <c:v>26.951803487408135</c:v>
                </c:pt>
                <c:pt idx="2475">
                  <c:v>26.951803486981902</c:v>
                </c:pt>
                <c:pt idx="2476">
                  <c:v>26.951803487438564</c:v>
                </c:pt>
                <c:pt idx="2477">
                  <c:v>26.951803487468901</c:v>
                </c:pt>
                <c:pt idx="2478">
                  <c:v>26.951803487803797</c:v>
                </c:pt>
                <c:pt idx="2479">
                  <c:v>26.951803487408135</c:v>
                </c:pt>
                <c:pt idx="2480">
                  <c:v>26.951803487468901</c:v>
                </c:pt>
                <c:pt idx="2481">
                  <c:v>26.951803487438564</c:v>
                </c:pt>
                <c:pt idx="2482">
                  <c:v>26.951803487590698</c:v>
                </c:pt>
                <c:pt idx="2483">
                  <c:v>26.951803487225387</c:v>
                </c:pt>
                <c:pt idx="2484">
                  <c:v>26.9518034880473</c:v>
                </c:pt>
                <c:pt idx="2485">
                  <c:v>26.951803487225387</c:v>
                </c:pt>
                <c:pt idx="2486">
                  <c:v>26.951803487468901</c:v>
                </c:pt>
                <c:pt idx="2487">
                  <c:v>26.951803487316731</c:v>
                </c:pt>
                <c:pt idx="2488">
                  <c:v>26.951803487529787</c:v>
                </c:pt>
                <c:pt idx="2489">
                  <c:v>26.9518034877429</c:v>
                </c:pt>
                <c:pt idx="2490">
                  <c:v>26.9518034871037</c:v>
                </c:pt>
                <c:pt idx="2491">
                  <c:v>26.9518034871341</c:v>
                </c:pt>
                <c:pt idx="2492">
                  <c:v>26.951803487438564</c:v>
                </c:pt>
                <c:pt idx="2493">
                  <c:v>26.951803486738399</c:v>
                </c:pt>
                <c:pt idx="2494">
                  <c:v>26.9518034867992</c:v>
                </c:pt>
                <c:pt idx="2495">
                  <c:v>26.951803487195001</c:v>
                </c:pt>
                <c:pt idx="2496">
                  <c:v>26.951803487347199</c:v>
                </c:pt>
                <c:pt idx="2497">
                  <c:v>26.951803488138601</c:v>
                </c:pt>
                <c:pt idx="2498">
                  <c:v>26.951803487468901</c:v>
                </c:pt>
                <c:pt idx="2499">
                  <c:v>26.951803487925503</c:v>
                </c:pt>
                <c:pt idx="2500">
                  <c:v>26.9518034871037</c:v>
                </c:pt>
                <c:pt idx="2501">
                  <c:v>26.951803487773287</c:v>
                </c:pt>
                <c:pt idx="2502">
                  <c:v>26.951803487073203</c:v>
                </c:pt>
                <c:pt idx="2503">
                  <c:v>26.9518034871037</c:v>
                </c:pt>
                <c:pt idx="2504">
                  <c:v>26.951803487651631</c:v>
                </c:pt>
                <c:pt idx="2505">
                  <c:v>26.951803486920987</c:v>
                </c:pt>
                <c:pt idx="2506">
                  <c:v>26.9518034883517</c:v>
                </c:pt>
                <c:pt idx="2507">
                  <c:v>26.951803487712535</c:v>
                </c:pt>
                <c:pt idx="2508">
                  <c:v>26.951803487803797</c:v>
                </c:pt>
                <c:pt idx="2509">
                  <c:v>26.951803487590698</c:v>
                </c:pt>
                <c:pt idx="2510">
                  <c:v>26.951803487255898</c:v>
                </c:pt>
                <c:pt idx="2511">
                  <c:v>26.951803488260399</c:v>
                </c:pt>
                <c:pt idx="2512">
                  <c:v>26.951803487560287</c:v>
                </c:pt>
                <c:pt idx="2513">
                  <c:v>26.951803487195001</c:v>
                </c:pt>
                <c:pt idx="2514">
                  <c:v>26.951803487621099</c:v>
                </c:pt>
                <c:pt idx="2515">
                  <c:v>26.951803486890665</c:v>
                </c:pt>
                <c:pt idx="2516">
                  <c:v>26.951803487773287</c:v>
                </c:pt>
                <c:pt idx="2517">
                  <c:v>26.951803486494835</c:v>
                </c:pt>
                <c:pt idx="2518">
                  <c:v>26.9518034868297</c:v>
                </c:pt>
                <c:pt idx="2519">
                  <c:v>26.951803487651631</c:v>
                </c:pt>
                <c:pt idx="2520">
                  <c:v>26.951803487773287</c:v>
                </c:pt>
                <c:pt idx="2521">
                  <c:v>26.951803487286305</c:v>
                </c:pt>
                <c:pt idx="2522">
                  <c:v>26.9518034871037</c:v>
                </c:pt>
                <c:pt idx="2523">
                  <c:v>26.951803487286305</c:v>
                </c:pt>
                <c:pt idx="2524">
                  <c:v>26.9518034871037</c:v>
                </c:pt>
                <c:pt idx="2525">
                  <c:v>26.951803488442998</c:v>
                </c:pt>
                <c:pt idx="2526">
                  <c:v>26.951803487286305</c:v>
                </c:pt>
                <c:pt idx="2527">
                  <c:v>26.951803487286305</c:v>
                </c:pt>
                <c:pt idx="2528">
                  <c:v>26.951803487773287</c:v>
                </c:pt>
                <c:pt idx="2529">
                  <c:v>26.951803487529787</c:v>
                </c:pt>
                <c:pt idx="2530">
                  <c:v>26.951803487042831</c:v>
                </c:pt>
                <c:pt idx="2531">
                  <c:v>26.951803487164501</c:v>
                </c:pt>
                <c:pt idx="2532">
                  <c:v>26.9518034873776</c:v>
                </c:pt>
                <c:pt idx="2533">
                  <c:v>26.951803488138601</c:v>
                </c:pt>
                <c:pt idx="2534">
                  <c:v>26.951803487986435</c:v>
                </c:pt>
                <c:pt idx="2535">
                  <c:v>26.951803488321289</c:v>
                </c:pt>
                <c:pt idx="2536">
                  <c:v>26.9518034883517</c:v>
                </c:pt>
                <c:pt idx="2537">
                  <c:v>26.951803486251301</c:v>
                </c:pt>
                <c:pt idx="2538">
                  <c:v>26.951803487012331</c:v>
                </c:pt>
                <c:pt idx="2539">
                  <c:v>26.951803487347199</c:v>
                </c:pt>
                <c:pt idx="2540">
                  <c:v>26.951803486920987</c:v>
                </c:pt>
                <c:pt idx="2541">
                  <c:v>26.9518034889605</c:v>
                </c:pt>
                <c:pt idx="2542">
                  <c:v>26.951803487012331</c:v>
                </c:pt>
                <c:pt idx="2543">
                  <c:v>26.951803488290835</c:v>
                </c:pt>
                <c:pt idx="2544">
                  <c:v>26.951803487590698</c:v>
                </c:pt>
                <c:pt idx="2545">
                  <c:v>26.951803487499465</c:v>
                </c:pt>
                <c:pt idx="2546">
                  <c:v>26.951803488473498</c:v>
                </c:pt>
                <c:pt idx="2547">
                  <c:v>26.951803486920987</c:v>
                </c:pt>
                <c:pt idx="2548">
                  <c:v>26.951803489295298</c:v>
                </c:pt>
                <c:pt idx="2549">
                  <c:v>26.951803487834201</c:v>
                </c:pt>
                <c:pt idx="2550">
                  <c:v>26.9518034889605</c:v>
                </c:pt>
                <c:pt idx="2551">
                  <c:v>26.951803486951388</c:v>
                </c:pt>
                <c:pt idx="2552">
                  <c:v>26.951803487834201</c:v>
                </c:pt>
                <c:pt idx="2553">
                  <c:v>26.9518034853077</c:v>
                </c:pt>
                <c:pt idx="2554">
                  <c:v>26.951803487712535</c:v>
                </c:pt>
                <c:pt idx="2555">
                  <c:v>26.9518034886257</c:v>
                </c:pt>
                <c:pt idx="2556">
                  <c:v>26.951803488838731</c:v>
                </c:pt>
                <c:pt idx="2557">
                  <c:v>26.951803487012331</c:v>
                </c:pt>
                <c:pt idx="2558">
                  <c:v>26.951803486677498</c:v>
                </c:pt>
                <c:pt idx="2559">
                  <c:v>26.951803486920987</c:v>
                </c:pt>
                <c:pt idx="2560">
                  <c:v>26.951803486434031</c:v>
                </c:pt>
                <c:pt idx="2561">
                  <c:v>26.951803488290835</c:v>
                </c:pt>
                <c:pt idx="2562">
                  <c:v>26.9518034871037</c:v>
                </c:pt>
                <c:pt idx="2563">
                  <c:v>26.951803486129602</c:v>
                </c:pt>
                <c:pt idx="2564">
                  <c:v>26.951803486403531</c:v>
                </c:pt>
                <c:pt idx="2565">
                  <c:v>26.951803486525289</c:v>
                </c:pt>
                <c:pt idx="2566">
                  <c:v>26.951803487499465</c:v>
                </c:pt>
                <c:pt idx="2567">
                  <c:v>26.9518034880473</c:v>
                </c:pt>
                <c:pt idx="2568">
                  <c:v>26.951803487164501</c:v>
                </c:pt>
                <c:pt idx="2569">
                  <c:v>26.951803486159999</c:v>
                </c:pt>
                <c:pt idx="2570">
                  <c:v>26.951803488717001</c:v>
                </c:pt>
                <c:pt idx="2571">
                  <c:v>26.951803486342605</c:v>
                </c:pt>
                <c:pt idx="2572">
                  <c:v>26.951803487347199</c:v>
                </c:pt>
                <c:pt idx="2573">
                  <c:v>26.951803486920987</c:v>
                </c:pt>
                <c:pt idx="2574">
                  <c:v>26.9518034867992</c:v>
                </c:pt>
                <c:pt idx="2575">
                  <c:v>26.951803487164501</c:v>
                </c:pt>
                <c:pt idx="2576">
                  <c:v>26.951803486099131</c:v>
                </c:pt>
                <c:pt idx="2577">
                  <c:v>26.951803490330299</c:v>
                </c:pt>
                <c:pt idx="2578">
                  <c:v>26.951803487316731</c:v>
                </c:pt>
                <c:pt idx="2579">
                  <c:v>26.951803485612135</c:v>
                </c:pt>
                <c:pt idx="2580">
                  <c:v>26.951803486586197</c:v>
                </c:pt>
                <c:pt idx="2581">
                  <c:v>26.951803488229899</c:v>
                </c:pt>
                <c:pt idx="2582">
                  <c:v>26.951803486129602</c:v>
                </c:pt>
                <c:pt idx="2583">
                  <c:v>26.9518034885952</c:v>
                </c:pt>
                <c:pt idx="2584">
                  <c:v>26.951803489630201</c:v>
                </c:pt>
                <c:pt idx="2585">
                  <c:v>26.951803483907401</c:v>
                </c:pt>
                <c:pt idx="2586">
                  <c:v>26.9518034855816</c:v>
                </c:pt>
                <c:pt idx="2587">
                  <c:v>26.951803488686568</c:v>
                </c:pt>
                <c:pt idx="2588">
                  <c:v>26.951803485673</c:v>
                </c:pt>
                <c:pt idx="2589">
                  <c:v>26.9518034852772</c:v>
                </c:pt>
                <c:pt idx="2590">
                  <c:v>26.9518034859774</c:v>
                </c:pt>
                <c:pt idx="2591">
                  <c:v>26.951803483755199</c:v>
                </c:pt>
                <c:pt idx="2592">
                  <c:v>26.951803486677498</c:v>
                </c:pt>
                <c:pt idx="2593">
                  <c:v>26.951803488686568</c:v>
                </c:pt>
                <c:pt idx="2594">
                  <c:v>26.951803490756564</c:v>
                </c:pt>
                <c:pt idx="2595">
                  <c:v>26.951803484333599</c:v>
                </c:pt>
                <c:pt idx="2596">
                  <c:v>26.951803485155498</c:v>
                </c:pt>
                <c:pt idx="2597">
                  <c:v>26.951803490543387</c:v>
                </c:pt>
                <c:pt idx="2598">
                  <c:v>26.9518034886257</c:v>
                </c:pt>
                <c:pt idx="2599">
                  <c:v>26.951803490208665</c:v>
                </c:pt>
                <c:pt idx="2600">
                  <c:v>26.951803483633501</c:v>
                </c:pt>
                <c:pt idx="2601">
                  <c:v>26.951803482872531</c:v>
                </c:pt>
                <c:pt idx="2602">
                  <c:v>26.9518034835117</c:v>
                </c:pt>
                <c:pt idx="2603">
                  <c:v>26.951803489082305</c:v>
                </c:pt>
                <c:pt idx="2604">
                  <c:v>26.951803489325787</c:v>
                </c:pt>
                <c:pt idx="2605">
                  <c:v>26.951803479250131</c:v>
                </c:pt>
                <c:pt idx="2606">
                  <c:v>26.9518034855816</c:v>
                </c:pt>
                <c:pt idx="2607">
                  <c:v>26.951803490238998</c:v>
                </c:pt>
                <c:pt idx="2608">
                  <c:v>26.951803472675003</c:v>
                </c:pt>
                <c:pt idx="2609">
                  <c:v>26.951803480011097</c:v>
                </c:pt>
                <c:pt idx="2610">
                  <c:v>26.951803492095905</c:v>
                </c:pt>
                <c:pt idx="2611">
                  <c:v>26.951803500893099</c:v>
                </c:pt>
                <c:pt idx="2612">
                  <c:v>26.951803512856131</c:v>
                </c:pt>
                <c:pt idx="2613">
                  <c:v>26.951803455050165</c:v>
                </c:pt>
                <c:pt idx="2614">
                  <c:v>26.951803507437699</c:v>
                </c:pt>
                <c:pt idx="2615">
                  <c:v>26.951803422144231</c:v>
                </c:pt>
                <c:pt idx="2616">
                  <c:v>26.9518034594639</c:v>
                </c:pt>
                <c:pt idx="2617">
                  <c:v>26.9518033499095</c:v>
                </c:pt>
                <c:pt idx="2618">
                  <c:v>26.951803466952235</c:v>
                </c:pt>
                <c:pt idx="2619">
                  <c:v>26.951803428627898</c:v>
                </c:pt>
                <c:pt idx="2620">
                  <c:v>26.951803426040595</c:v>
                </c:pt>
                <c:pt idx="2621">
                  <c:v>26.9518025866507</c:v>
                </c:pt>
                <c:pt idx="2622">
                  <c:v>26.9518056623332</c:v>
                </c:pt>
              </c:numCache>
            </c:numRef>
          </c:yVal>
          <c:smooth val="0"/>
        </c:ser>
        <c:ser>
          <c:idx val="0"/>
          <c:order val="0"/>
          <c:spPr>
            <a:ln w="12700">
              <a:solidFill>
                <a:schemeClr val="tx1"/>
              </a:solidFill>
            </a:ln>
          </c:spPr>
          <c:marker>
            <c:symbol val="none"/>
          </c:marker>
          <c:xVal>
            <c:numRef>
              <c:f>Sheet2!$A$1:$A$288</c:f>
              <c:numCache>
                <c:formatCode>General</c:formatCode>
                <c:ptCount val="288"/>
                <c:pt idx="0">
                  <c:v>9.6518974251495346E-2</c:v>
                </c:pt>
                <c:pt idx="1">
                  <c:v>0.10341180785554098</c:v>
                </c:pt>
                <c:pt idx="2">
                  <c:v>0.106169492834156</c:v>
                </c:pt>
                <c:pt idx="3">
                  <c:v>0.10892717781277</c:v>
                </c:pt>
                <c:pt idx="4">
                  <c:v>0.11030602030207701</c:v>
                </c:pt>
                <c:pt idx="5">
                  <c:v>0.11582139025930498</c:v>
                </c:pt>
                <c:pt idx="6">
                  <c:v>0.11720023274861255</c:v>
                </c:pt>
                <c:pt idx="7">
                  <c:v>0.11995791772722585</c:v>
                </c:pt>
                <c:pt idx="8">
                  <c:v>0.12133676021653345</c:v>
                </c:pt>
                <c:pt idx="9">
                  <c:v>0.12271560270584024</c:v>
                </c:pt>
                <c:pt idx="10">
                  <c:v>0.12409444519514802</c:v>
                </c:pt>
                <c:pt idx="11">
                  <c:v>0.12823097266306888</c:v>
                </c:pt>
                <c:pt idx="12">
                  <c:v>0.13098865764168297</c:v>
                </c:pt>
                <c:pt idx="13">
                  <c:v>0.135125185109604</c:v>
                </c:pt>
                <c:pt idx="14">
                  <c:v>0.13788287008821787</c:v>
                </c:pt>
                <c:pt idx="15">
                  <c:v>0.14201939755614104</c:v>
                </c:pt>
                <c:pt idx="16">
                  <c:v>0.14339824004544774</c:v>
                </c:pt>
                <c:pt idx="17">
                  <c:v>0.146155925024061</c:v>
                </c:pt>
                <c:pt idx="18">
                  <c:v>0.14891361000267547</c:v>
                </c:pt>
                <c:pt idx="19">
                  <c:v>0.15167129498128901</c:v>
                </c:pt>
                <c:pt idx="20">
                  <c:v>0.15580782244920999</c:v>
                </c:pt>
                <c:pt idx="21">
                  <c:v>0.1599443499171333</c:v>
                </c:pt>
                <c:pt idx="22">
                  <c:v>0.16132319240643941</c:v>
                </c:pt>
                <c:pt idx="23">
                  <c:v>0.16545971987436056</c:v>
                </c:pt>
                <c:pt idx="24">
                  <c:v>0.16959624734228163</c:v>
                </c:pt>
                <c:pt idx="25">
                  <c:v>0.17373277481020241</c:v>
                </c:pt>
                <c:pt idx="26">
                  <c:v>0.17924814476743239</c:v>
                </c:pt>
                <c:pt idx="27">
                  <c:v>0.18338467223535188</c:v>
                </c:pt>
                <c:pt idx="28">
                  <c:v>0.18614235721396599</c:v>
                </c:pt>
                <c:pt idx="29">
                  <c:v>0.18752119970327299</c:v>
                </c:pt>
                <c:pt idx="30">
                  <c:v>0.19027888468188703</c:v>
                </c:pt>
                <c:pt idx="31">
                  <c:v>0.19165772717119403</c:v>
                </c:pt>
                <c:pt idx="32">
                  <c:v>0.19579425463911604</c:v>
                </c:pt>
                <c:pt idx="33">
                  <c:v>0.19717309712842304</c:v>
                </c:pt>
                <c:pt idx="34">
                  <c:v>0.19993078210703774</c:v>
                </c:pt>
                <c:pt idx="35">
                  <c:v>0.20130962459634399</c:v>
                </c:pt>
                <c:pt idx="36">
                  <c:v>0.20682499455357201</c:v>
                </c:pt>
                <c:pt idx="37">
                  <c:v>0.21096152202149357</c:v>
                </c:pt>
                <c:pt idx="38">
                  <c:v>0.21509804948941577</c:v>
                </c:pt>
                <c:pt idx="39">
                  <c:v>0.21923457695733647</c:v>
                </c:pt>
                <c:pt idx="40">
                  <c:v>0.22199226193595004</c:v>
                </c:pt>
                <c:pt idx="41">
                  <c:v>0.22337110442525687</c:v>
                </c:pt>
                <c:pt idx="42">
                  <c:v>0.22612878940387088</c:v>
                </c:pt>
                <c:pt idx="43">
                  <c:v>0.22750763189317821</c:v>
                </c:pt>
                <c:pt idx="44">
                  <c:v>0.23026531687179286</c:v>
                </c:pt>
                <c:pt idx="45">
                  <c:v>0.23440184433971401</c:v>
                </c:pt>
                <c:pt idx="46">
                  <c:v>0.23853837180763562</c:v>
                </c:pt>
                <c:pt idx="47">
                  <c:v>0.24267489927555544</c:v>
                </c:pt>
                <c:pt idx="48">
                  <c:v>0.24681142674347747</c:v>
                </c:pt>
                <c:pt idx="49">
                  <c:v>0.25094795421139776</c:v>
                </c:pt>
                <c:pt idx="50">
                  <c:v>0.25784216665793402</c:v>
                </c:pt>
                <c:pt idx="51">
                  <c:v>0.261978694125857</c:v>
                </c:pt>
                <c:pt idx="52">
                  <c:v>0.26611522159377599</c:v>
                </c:pt>
                <c:pt idx="53">
                  <c:v>0.27025174906169774</c:v>
                </c:pt>
                <c:pt idx="54">
                  <c:v>0.27438827652962078</c:v>
                </c:pt>
                <c:pt idx="55">
                  <c:v>0.27576711901892575</c:v>
                </c:pt>
                <c:pt idx="56">
                  <c:v>0.27852480399754243</c:v>
                </c:pt>
                <c:pt idx="57">
                  <c:v>0.27990364648684701</c:v>
                </c:pt>
                <c:pt idx="58">
                  <c:v>0.28266133146546102</c:v>
                </c:pt>
                <c:pt idx="59">
                  <c:v>0.28404017395476966</c:v>
                </c:pt>
                <c:pt idx="60">
                  <c:v>0.28679785893338211</c:v>
                </c:pt>
                <c:pt idx="61">
                  <c:v>0.29093438640130376</c:v>
                </c:pt>
                <c:pt idx="62">
                  <c:v>0.29369207137991954</c:v>
                </c:pt>
                <c:pt idx="63">
                  <c:v>0.29507091386922707</c:v>
                </c:pt>
                <c:pt idx="64">
                  <c:v>0.29782859884784152</c:v>
                </c:pt>
                <c:pt idx="65">
                  <c:v>0.29920744133714638</c:v>
                </c:pt>
                <c:pt idx="66">
                  <c:v>0.30196512631576089</c:v>
                </c:pt>
                <c:pt idx="67">
                  <c:v>0.30334396880506936</c:v>
                </c:pt>
                <c:pt idx="68">
                  <c:v>0.30610165378368198</c:v>
                </c:pt>
                <c:pt idx="69">
                  <c:v>0.30748049627299101</c:v>
                </c:pt>
                <c:pt idx="70">
                  <c:v>0.31023818125160413</c:v>
                </c:pt>
                <c:pt idx="71">
                  <c:v>0.31575355120883097</c:v>
                </c:pt>
                <c:pt idx="72">
                  <c:v>0.317132393698138</c:v>
                </c:pt>
                <c:pt idx="73">
                  <c:v>0.31851123618744637</c:v>
                </c:pt>
                <c:pt idx="74">
                  <c:v>0.3240266061446766</c:v>
                </c:pt>
                <c:pt idx="75">
                  <c:v>0.32540544863398102</c:v>
                </c:pt>
                <c:pt idx="76">
                  <c:v>0.32678429112328966</c:v>
                </c:pt>
                <c:pt idx="77">
                  <c:v>0.33229966108051701</c:v>
                </c:pt>
                <c:pt idx="78">
                  <c:v>0.33367850356982548</c:v>
                </c:pt>
                <c:pt idx="79">
                  <c:v>0.34057271601635908</c:v>
                </c:pt>
                <c:pt idx="80">
                  <c:v>0.34195155850566605</c:v>
                </c:pt>
                <c:pt idx="81">
                  <c:v>0.34746692846289506</c:v>
                </c:pt>
                <c:pt idx="82">
                  <c:v>0.34884577095220254</c:v>
                </c:pt>
                <c:pt idx="83">
                  <c:v>0.35022461344150801</c:v>
                </c:pt>
                <c:pt idx="84">
                  <c:v>0.35573998339873608</c:v>
                </c:pt>
                <c:pt idx="85">
                  <c:v>0.35711882588804578</c:v>
                </c:pt>
                <c:pt idx="86">
                  <c:v>0.35849766837735236</c:v>
                </c:pt>
                <c:pt idx="87">
                  <c:v>0.36401303833457932</c:v>
                </c:pt>
                <c:pt idx="88">
                  <c:v>0.36539188082388713</c:v>
                </c:pt>
                <c:pt idx="89">
                  <c:v>0.37228609327042289</c:v>
                </c:pt>
                <c:pt idx="90">
                  <c:v>0.37366493575972937</c:v>
                </c:pt>
                <c:pt idx="91">
                  <c:v>0.38055914820626402</c:v>
                </c:pt>
                <c:pt idx="92">
                  <c:v>0.38193799069557138</c:v>
                </c:pt>
                <c:pt idx="93">
                  <c:v>0.38745336065280001</c:v>
                </c:pt>
                <c:pt idx="94">
                  <c:v>0.38883220314210742</c:v>
                </c:pt>
                <c:pt idx="95">
                  <c:v>0.39572641558864402</c:v>
                </c:pt>
                <c:pt idx="96">
                  <c:v>0.39710525807794989</c:v>
                </c:pt>
                <c:pt idx="97">
                  <c:v>0.40399947052448398</c:v>
                </c:pt>
                <c:pt idx="98">
                  <c:v>0.40537831301379207</c:v>
                </c:pt>
                <c:pt idx="99">
                  <c:v>0.412272525460327</c:v>
                </c:pt>
                <c:pt idx="100">
                  <c:v>0.41916673790686354</c:v>
                </c:pt>
                <c:pt idx="101">
                  <c:v>0.42054558039616902</c:v>
                </c:pt>
                <c:pt idx="102">
                  <c:v>0.42743979284270489</c:v>
                </c:pt>
                <c:pt idx="103">
                  <c:v>0.42881863533201425</c:v>
                </c:pt>
                <c:pt idx="104">
                  <c:v>0.43571284777854813</c:v>
                </c:pt>
                <c:pt idx="105">
                  <c:v>0.44398590271438931</c:v>
                </c:pt>
                <c:pt idx="106">
                  <c:v>0.452258957650232</c:v>
                </c:pt>
                <c:pt idx="107">
                  <c:v>0.45363780013953903</c:v>
                </c:pt>
                <c:pt idx="108">
                  <c:v>0.45501664262884689</c:v>
                </c:pt>
                <c:pt idx="109">
                  <c:v>0.45915317009676693</c:v>
                </c:pt>
                <c:pt idx="110">
                  <c:v>0.46053201258607379</c:v>
                </c:pt>
                <c:pt idx="111">
                  <c:v>0.46191085507538132</c:v>
                </c:pt>
                <c:pt idx="112">
                  <c:v>0.46328969756468913</c:v>
                </c:pt>
                <c:pt idx="113">
                  <c:v>0.46742622503261178</c:v>
                </c:pt>
                <c:pt idx="114">
                  <c:v>0.46880506752191697</c:v>
                </c:pt>
                <c:pt idx="115">
                  <c:v>0.470183910011224</c:v>
                </c:pt>
                <c:pt idx="116">
                  <c:v>0.47156275250053076</c:v>
                </c:pt>
                <c:pt idx="117">
                  <c:v>0.47569927996845313</c:v>
                </c:pt>
                <c:pt idx="118">
                  <c:v>0.47707812245775932</c:v>
                </c:pt>
                <c:pt idx="119">
                  <c:v>0.47845696494706802</c:v>
                </c:pt>
                <c:pt idx="120">
                  <c:v>0.48397233490429636</c:v>
                </c:pt>
                <c:pt idx="121">
                  <c:v>0.48535117739360401</c:v>
                </c:pt>
                <c:pt idx="122">
                  <c:v>0.48673001988290898</c:v>
                </c:pt>
                <c:pt idx="123">
                  <c:v>0.49086654735083207</c:v>
                </c:pt>
                <c:pt idx="124">
                  <c:v>0.49224538984013699</c:v>
                </c:pt>
                <c:pt idx="125">
                  <c:v>0.49362423232944602</c:v>
                </c:pt>
                <c:pt idx="126">
                  <c:v>0.49500307481875189</c:v>
                </c:pt>
                <c:pt idx="127">
                  <c:v>0.49913960228667198</c:v>
                </c:pt>
                <c:pt idx="128">
                  <c:v>0.50051844477597762</c:v>
                </c:pt>
                <c:pt idx="129">
                  <c:v>0.50189728726528704</c:v>
                </c:pt>
                <c:pt idx="130">
                  <c:v>0.5074126572225145</c:v>
                </c:pt>
                <c:pt idx="131">
                  <c:v>0.50879149971182203</c:v>
                </c:pt>
                <c:pt idx="132">
                  <c:v>0.510170342201129</c:v>
                </c:pt>
                <c:pt idx="133">
                  <c:v>0.51568571215835901</c:v>
                </c:pt>
                <c:pt idx="134">
                  <c:v>0.5170645546476621</c:v>
                </c:pt>
                <c:pt idx="135">
                  <c:v>0.51844339713697196</c:v>
                </c:pt>
                <c:pt idx="136">
                  <c:v>0.52395876709420008</c:v>
                </c:pt>
                <c:pt idx="137">
                  <c:v>0.52533760958350695</c:v>
                </c:pt>
                <c:pt idx="138">
                  <c:v>0.52809529456212301</c:v>
                </c:pt>
                <c:pt idx="139">
                  <c:v>0.53085297954073496</c:v>
                </c:pt>
                <c:pt idx="140">
                  <c:v>0.53361066451934902</c:v>
                </c:pt>
                <c:pt idx="141">
                  <c:v>0.534989507008656</c:v>
                </c:pt>
                <c:pt idx="142">
                  <c:v>0.5377471919872675</c:v>
                </c:pt>
                <c:pt idx="143">
                  <c:v>0.540504876965887</c:v>
                </c:pt>
                <c:pt idx="144">
                  <c:v>0.54464140443381015</c:v>
                </c:pt>
                <c:pt idx="145">
                  <c:v>0.54739908941241999</c:v>
                </c:pt>
                <c:pt idx="146">
                  <c:v>0.55153561688034103</c:v>
                </c:pt>
                <c:pt idx="147">
                  <c:v>0.55429330185895298</c:v>
                </c:pt>
                <c:pt idx="148">
                  <c:v>0.55705098683757004</c:v>
                </c:pt>
                <c:pt idx="149">
                  <c:v>0.56118751430549163</c:v>
                </c:pt>
                <c:pt idx="150">
                  <c:v>0.56394519928410725</c:v>
                </c:pt>
                <c:pt idx="151">
                  <c:v>0.56808172675202551</c:v>
                </c:pt>
                <c:pt idx="152">
                  <c:v>0.57083941173064001</c:v>
                </c:pt>
                <c:pt idx="153">
                  <c:v>0.57497593919856438</c:v>
                </c:pt>
                <c:pt idx="154">
                  <c:v>0.57773362417717777</c:v>
                </c:pt>
                <c:pt idx="155">
                  <c:v>0.5804913091557895</c:v>
                </c:pt>
                <c:pt idx="156">
                  <c:v>0.58462783662371443</c:v>
                </c:pt>
                <c:pt idx="157">
                  <c:v>0.58738552160232238</c:v>
                </c:pt>
                <c:pt idx="158">
                  <c:v>0.59152204907024308</c:v>
                </c:pt>
                <c:pt idx="159">
                  <c:v>0.59427973404886114</c:v>
                </c:pt>
                <c:pt idx="160">
                  <c:v>0.59703741902747509</c:v>
                </c:pt>
                <c:pt idx="161">
                  <c:v>0.59841626151677985</c:v>
                </c:pt>
                <c:pt idx="162">
                  <c:v>0.60117394649539801</c:v>
                </c:pt>
                <c:pt idx="163">
                  <c:v>0.60393163147401274</c:v>
                </c:pt>
                <c:pt idx="164">
                  <c:v>0.60806815894193056</c:v>
                </c:pt>
                <c:pt idx="165">
                  <c:v>0.61082584392054873</c:v>
                </c:pt>
                <c:pt idx="166">
                  <c:v>0.61496237138846699</c:v>
                </c:pt>
                <c:pt idx="167">
                  <c:v>0.61772005636708505</c:v>
                </c:pt>
                <c:pt idx="168">
                  <c:v>0.620477741345695</c:v>
                </c:pt>
                <c:pt idx="169">
                  <c:v>0.62461426881361604</c:v>
                </c:pt>
                <c:pt idx="170">
                  <c:v>0.62737195379222999</c:v>
                </c:pt>
                <c:pt idx="171">
                  <c:v>0.63150848126015202</c:v>
                </c:pt>
                <c:pt idx="172">
                  <c:v>0.63426616623876597</c:v>
                </c:pt>
                <c:pt idx="173">
                  <c:v>0.63840269370668701</c:v>
                </c:pt>
                <c:pt idx="174">
                  <c:v>0.64116037868530162</c:v>
                </c:pt>
                <c:pt idx="175">
                  <c:v>0.64391806366391702</c:v>
                </c:pt>
                <c:pt idx="176">
                  <c:v>0.64805459113183705</c:v>
                </c:pt>
                <c:pt idx="177">
                  <c:v>0.650812276110453</c:v>
                </c:pt>
                <c:pt idx="178">
                  <c:v>0.65494880357837804</c:v>
                </c:pt>
                <c:pt idx="179">
                  <c:v>0.65770648855698777</c:v>
                </c:pt>
                <c:pt idx="180">
                  <c:v>0.66460070100352409</c:v>
                </c:pt>
                <c:pt idx="181">
                  <c:v>0.66735838598213559</c:v>
                </c:pt>
                <c:pt idx="182">
                  <c:v>0.67149491345005974</c:v>
                </c:pt>
                <c:pt idx="183">
                  <c:v>0.67425259842867324</c:v>
                </c:pt>
                <c:pt idx="184">
                  <c:v>0.67838912589659195</c:v>
                </c:pt>
                <c:pt idx="185">
                  <c:v>0.68114681087520712</c:v>
                </c:pt>
                <c:pt idx="186">
                  <c:v>0.68804102332174388</c:v>
                </c:pt>
                <c:pt idx="187">
                  <c:v>0.69079870830035661</c:v>
                </c:pt>
                <c:pt idx="188">
                  <c:v>0.69493523576827865</c:v>
                </c:pt>
                <c:pt idx="189">
                  <c:v>0.69769292074689115</c:v>
                </c:pt>
                <c:pt idx="190">
                  <c:v>0.70458713319342703</c:v>
                </c:pt>
                <c:pt idx="191">
                  <c:v>0.71148134563996157</c:v>
                </c:pt>
                <c:pt idx="192">
                  <c:v>0.71423903061858063</c:v>
                </c:pt>
                <c:pt idx="193">
                  <c:v>0.71837555808649989</c:v>
                </c:pt>
                <c:pt idx="194">
                  <c:v>0.72113324306511195</c:v>
                </c:pt>
                <c:pt idx="195">
                  <c:v>0.72802745551164705</c:v>
                </c:pt>
                <c:pt idx="196">
                  <c:v>0.73492166795818614</c:v>
                </c:pt>
                <c:pt idx="197">
                  <c:v>0.7376793529368002</c:v>
                </c:pt>
                <c:pt idx="198">
                  <c:v>0.74181588040472002</c:v>
                </c:pt>
                <c:pt idx="199">
                  <c:v>0.74457356538333197</c:v>
                </c:pt>
                <c:pt idx="200">
                  <c:v>0.75146777782986696</c:v>
                </c:pt>
                <c:pt idx="201">
                  <c:v>0.75836199027640305</c:v>
                </c:pt>
                <c:pt idx="202">
                  <c:v>0.761119675255019</c:v>
                </c:pt>
                <c:pt idx="203">
                  <c:v>0.76801388770155199</c:v>
                </c:pt>
                <c:pt idx="204">
                  <c:v>0.77490810014809086</c:v>
                </c:pt>
                <c:pt idx="205">
                  <c:v>0.78180231259462363</c:v>
                </c:pt>
                <c:pt idx="206">
                  <c:v>0.78455999757323702</c:v>
                </c:pt>
                <c:pt idx="207">
                  <c:v>0.79145421001977501</c:v>
                </c:pt>
                <c:pt idx="208">
                  <c:v>0.79834842246630977</c:v>
                </c:pt>
                <c:pt idx="209">
                  <c:v>0.803863792423538</c:v>
                </c:pt>
                <c:pt idx="210">
                  <c:v>0.80662147740215273</c:v>
                </c:pt>
                <c:pt idx="211">
                  <c:v>0.80800031989145649</c:v>
                </c:pt>
                <c:pt idx="212">
                  <c:v>0.81075800487007377</c:v>
                </c:pt>
                <c:pt idx="213">
                  <c:v>0.8135156898486855</c:v>
                </c:pt>
                <c:pt idx="214">
                  <c:v>0.81489453233799525</c:v>
                </c:pt>
                <c:pt idx="215">
                  <c:v>0.81765221731660764</c:v>
                </c:pt>
                <c:pt idx="216">
                  <c:v>0.82040990229522104</c:v>
                </c:pt>
                <c:pt idx="217">
                  <c:v>0.82178874478452801</c:v>
                </c:pt>
                <c:pt idx="218">
                  <c:v>0.82316758727383499</c:v>
                </c:pt>
                <c:pt idx="219">
                  <c:v>0.82454642976314196</c:v>
                </c:pt>
                <c:pt idx="220">
                  <c:v>0.82730411474175658</c:v>
                </c:pt>
                <c:pt idx="221">
                  <c:v>0.83006179972037097</c:v>
                </c:pt>
                <c:pt idx="222">
                  <c:v>0.83144064220968072</c:v>
                </c:pt>
                <c:pt idx="223">
                  <c:v>0.83419832718829401</c:v>
                </c:pt>
                <c:pt idx="224">
                  <c:v>0.83695601216690663</c:v>
                </c:pt>
                <c:pt idx="225">
                  <c:v>0.83833485465621305</c:v>
                </c:pt>
                <c:pt idx="226">
                  <c:v>0.84109253963482877</c:v>
                </c:pt>
                <c:pt idx="227">
                  <c:v>0.84385022461344372</c:v>
                </c:pt>
                <c:pt idx="228">
                  <c:v>0.84660790959205601</c:v>
                </c:pt>
                <c:pt idx="229">
                  <c:v>0.84798675208136298</c:v>
                </c:pt>
                <c:pt idx="230">
                  <c:v>0.85074443705998104</c:v>
                </c:pt>
                <c:pt idx="231">
                  <c:v>0.85350212203859277</c:v>
                </c:pt>
                <c:pt idx="232">
                  <c:v>0.85488096452789863</c:v>
                </c:pt>
                <c:pt idx="233">
                  <c:v>0.85763864950651425</c:v>
                </c:pt>
                <c:pt idx="234">
                  <c:v>0.86039633448512665</c:v>
                </c:pt>
                <c:pt idx="235">
                  <c:v>0.86177517697443673</c:v>
                </c:pt>
                <c:pt idx="236">
                  <c:v>0.86453286195304757</c:v>
                </c:pt>
                <c:pt idx="237">
                  <c:v>0.86729054693166197</c:v>
                </c:pt>
                <c:pt idx="238">
                  <c:v>0.87004823191027825</c:v>
                </c:pt>
                <c:pt idx="239">
                  <c:v>0.87142707439958678</c:v>
                </c:pt>
                <c:pt idx="240">
                  <c:v>0.87418475937819973</c:v>
                </c:pt>
                <c:pt idx="241">
                  <c:v>0.87694244435681301</c:v>
                </c:pt>
                <c:pt idx="242">
                  <c:v>0.87832128684611865</c:v>
                </c:pt>
                <c:pt idx="243">
                  <c:v>0.88107897182473249</c:v>
                </c:pt>
                <c:pt idx="244">
                  <c:v>0.88383665680334711</c:v>
                </c:pt>
                <c:pt idx="245">
                  <c:v>0.88521549929265209</c:v>
                </c:pt>
                <c:pt idx="246">
                  <c:v>0.88797318427126548</c:v>
                </c:pt>
                <c:pt idx="247">
                  <c:v>0.89073086924988365</c:v>
                </c:pt>
                <c:pt idx="248">
                  <c:v>0.8934885542284966</c:v>
                </c:pt>
                <c:pt idx="249">
                  <c:v>0.89486739671780258</c:v>
                </c:pt>
                <c:pt idx="250">
                  <c:v>0.89762508169641775</c:v>
                </c:pt>
                <c:pt idx="251">
                  <c:v>0.90038276667503159</c:v>
                </c:pt>
                <c:pt idx="252">
                  <c:v>0.90176160916433901</c:v>
                </c:pt>
                <c:pt idx="253">
                  <c:v>0.90451929414295063</c:v>
                </c:pt>
                <c:pt idx="254">
                  <c:v>0.90727697912156657</c:v>
                </c:pt>
                <c:pt idx="255">
                  <c:v>0.91141350658948805</c:v>
                </c:pt>
                <c:pt idx="256">
                  <c:v>0.914171191568104</c:v>
                </c:pt>
                <c:pt idx="257">
                  <c:v>0.91692887654671873</c:v>
                </c:pt>
                <c:pt idx="258">
                  <c:v>0.91830771903602348</c:v>
                </c:pt>
                <c:pt idx="259">
                  <c:v>0.92106540401463799</c:v>
                </c:pt>
                <c:pt idx="260">
                  <c:v>0.9238230889932515</c:v>
                </c:pt>
                <c:pt idx="261">
                  <c:v>0.92520193148255903</c:v>
                </c:pt>
                <c:pt idx="262">
                  <c:v>0.92795961646117819</c:v>
                </c:pt>
                <c:pt idx="263">
                  <c:v>0.93071730143978704</c:v>
                </c:pt>
                <c:pt idx="264">
                  <c:v>0.93485382890770796</c:v>
                </c:pt>
                <c:pt idx="265">
                  <c:v>0.93761151388632302</c:v>
                </c:pt>
                <c:pt idx="266">
                  <c:v>0.94036919886493497</c:v>
                </c:pt>
                <c:pt idx="267">
                  <c:v>0.94174804135424395</c:v>
                </c:pt>
                <c:pt idx="268">
                  <c:v>0.94450572633285801</c:v>
                </c:pt>
                <c:pt idx="269">
                  <c:v>0.94726341131147263</c:v>
                </c:pt>
                <c:pt idx="270">
                  <c:v>0.95139993877939477</c:v>
                </c:pt>
                <c:pt idx="271">
                  <c:v>0.95415762375800861</c:v>
                </c:pt>
                <c:pt idx="272">
                  <c:v>0.95829415122592898</c:v>
                </c:pt>
                <c:pt idx="273">
                  <c:v>0.95967299371523596</c:v>
                </c:pt>
                <c:pt idx="274">
                  <c:v>0.96380952118315877</c:v>
                </c:pt>
                <c:pt idx="275">
                  <c:v>0.96518836367246397</c:v>
                </c:pt>
                <c:pt idx="276">
                  <c:v>0.96656720616177105</c:v>
                </c:pt>
                <c:pt idx="277">
                  <c:v>0.97070373362969509</c:v>
                </c:pt>
                <c:pt idx="278">
                  <c:v>0.97208257611899984</c:v>
                </c:pt>
                <c:pt idx="279">
                  <c:v>0.97346141860830915</c:v>
                </c:pt>
                <c:pt idx="280">
                  <c:v>0.97759794607622752</c:v>
                </c:pt>
                <c:pt idx="281">
                  <c:v>0.97897678856553494</c:v>
                </c:pt>
                <c:pt idx="282">
                  <c:v>0.98449215852276051</c:v>
                </c:pt>
                <c:pt idx="283">
                  <c:v>0.98587100101207004</c:v>
                </c:pt>
                <c:pt idx="284">
                  <c:v>0.99138637096929627</c:v>
                </c:pt>
                <c:pt idx="285">
                  <c:v>0.99276521345860802</c:v>
                </c:pt>
                <c:pt idx="286">
                  <c:v>0.99828058341583359</c:v>
                </c:pt>
                <c:pt idx="287">
                  <c:v>0.99965942590514101</c:v>
                </c:pt>
              </c:numCache>
            </c:numRef>
          </c:xVal>
          <c:yVal>
            <c:numRef>
              <c:f>Sheet2!$C$1:$C$288</c:f>
              <c:numCache>
                <c:formatCode>General</c:formatCode>
                <c:ptCount val="288"/>
                <c:pt idx="0">
                  <c:v>0</c:v>
                </c:pt>
                <c:pt idx="1">
                  <c:v>92.219931831436384</c:v>
                </c:pt>
                <c:pt idx="2">
                  <c:v>92.219983046299092</c:v>
                </c:pt>
                <c:pt idx="3">
                  <c:v>92.220018905000899</c:v>
                </c:pt>
                <c:pt idx="4">
                  <c:v>92.220032616535605</c:v>
                </c:pt>
                <c:pt idx="5">
                  <c:v>92.220068753004625</c:v>
                </c:pt>
                <c:pt idx="6">
                  <c:v>92.220074520031389</c:v>
                </c:pt>
                <c:pt idx="7">
                  <c:v>92.220083479083002</c:v>
                </c:pt>
                <c:pt idx="8">
                  <c:v>92.220086948601448</c:v>
                </c:pt>
                <c:pt idx="9">
                  <c:v>92.220089878931788</c:v>
                </c:pt>
                <c:pt idx="10">
                  <c:v>92.220092360085758</c:v>
                </c:pt>
                <c:pt idx="11">
                  <c:v>92.220097756989006</c:v>
                </c:pt>
                <c:pt idx="12">
                  <c:v>92.220100133915949</c:v>
                </c:pt>
                <c:pt idx="13">
                  <c:v>92.220102528558598</c:v>
                </c:pt>
                <c:pt idx="14">
                  <c:v>92.2201035951243</c:v>
                </c:pt>
                <c:pt idx="15">
                  <c:v>92.220104680349806</c:v>
                </c:pt>
                <c:pt idx="16">
                  <c:v>92.220104944753487</c:v>
                </c:pt>
                <c:pt idx="17">
                  <c:v>92.220105362089058</c:v>
                </c:pt>
                <c:pt idx="18">
                  <c:v>92.220105671514304</c:v>
                </c:pt>
                <c:pt idx="19">
                  <c:v>92.220105899816204</c:v>
                </c:pt>
                <c:pt idx="20">
                  <c:v>92.220106136732284</c:v>
                </c:pt>
                <c:pt idx="21">
                  <c:v>92.220106289268827</c:v>
                </c:pt>
                <c:pt idx="22">
                  <c:v>92.220106327105881</c:v>
                </c:pt>
                <c:pt idx="23">
                  <c:v>92.220106412581714</c:v>
                </c:pt>
                <c:pt idx="24">
                  <c:v>92.220106467892123</c:v>
                </c:pt>
                <c:pt idx="25">
                  <c:v>92.220106504450527</c:v>
                </c:pt>
                <c:pt idx="26">
                  <c:v>92.220106535438958</c:v>
                </c:pt>
                <c:pt idx="27">
                  <c:v>92.220106549289298</c:v>
                </c:pt>
                <c:pt idx="28">
                  <c:v>92.220106556077482</c:v>
                </c:pt>
                <c:pt idx="29">
                  <c:v>92.220106558421008</c:v>
                </c:pt>
                <c:pt idx="30">
                  <c:v>92.220106562957</c:v>
                </c:pt>
                <c:pt idx="31">
                  <c:v>92.220106565270427</c:v>
                </c:pt>
                <c:pt idx="32">
                  <c:v>92.220106569288504</c:v>
                </c:pt>
                <c:pt idx="33">
                  <c:v>92.220106570414572</c:v>
                </c:pt>
                <c:pt idx="34">
                  <c:v>92.220106572119448</c:v>
                </c:pt>
                <c:pt idx="35">
                  <c:v>92.220106572728056</c:v>
                </c:pt>
                <c:pt idx="36">
                  <c:v>92.220106574554308</c:v>
                </c:pt>
                <c:pt idx="37">
                  <c:v>92.220106576015809</c:v>
                </c:pt>
                <c:pt idx="38">
                  <c:v>92.220106576898559</c:v>
                </c:pt>
                <c:pt idx="39">
                  <c:v>92.220106577005083</c:v>
                </c:pt>
                <c:pt idx="40">
                  <c:v>92.220106577552798</c:v>
                </c:pt>
                <c:pt idx="41">
                  <c:v>92.220106577537749</c:v>
                </c:pt>
                <c:pt idx="42">
                  <c:v>92.220106578085748</c:v>
                </c:pt>
                <c:pt idx="43">
                  <c:v>92.22010657797918</c:v>
                </c:pt>
                <c:pt idx="44">
                  <c:v>92.220106578298882</c:v>
                </c:pt>
                <c:pt idx="45">
                  <c:v>92.220106578724625</c:v>
                </c:pt>
                <c:pt idx="46">
                  <c:v>92.220106578070599</c:v>
                </c:pt>
                <c:pt idx="47">
                  <c:v>92.220106578633619</c:v>
                </c:pt>
                <c:pt idx="48">
                  <c:v>92.220106578511889</c:v>
                </c:pt>
                <c:pt idx="49">
                  <c:v>92.220106578527208</c:v>
                </c:pt>
                <c:pt idx="50">
                  <c:v>92.220106578314102</c:v>
                </c:pt>
                <c:pt idx="51">
                  <c:v>92.220106578450725</c:v>
                </c:pt>
                <c:pt idx="52">
                  <c:v>92.220106578587988</c:v>
                </c:pt>
                <c:pt idx="53">
                  <c:v>92.2201065790142</c:v>
                </c:pt>
                <c:pt idx="54">
                  <c:v>92.220106578816299</c:v>
                </c:pt>
                <c:pt idx="55">
                  <c:v>92.220106578496427</c:v>
                </c:pt>
                <c:pt idx="56">
                  <c:v>92.220106578709789</c:v>
                </c:pt>
                <c:pt idx="57">
                  <c:v>92.220106578603279</c:v>
                </c:pt>
                <c:pt idx="58">
                  <c:v>92.220106578527208</c:v>
                </c:pt>
                <c:pt idx="59">
                  <c:v>92.220106578420342</c:v>
                </c:pt>
                <c:pt idx="60">
                  <c:v>92.220106578344499</c:v>
                </c:pt>
                <c:pt idx="61">
                  <c:v>92.220106578450725</c:v>
                </c:pt>
                <c:pt idx="62">
                  <c:v>92.220106578587988</c:v>
                </c:pt>
                <c:pt idx="63">
                  <c:v>92.220106578648881</c:v>
                </c:pt>
                <c:pt idx="64">
                  <c:v>92.220106578542399</c:v>
                </c:pt>
                <c:pt idx="65">
                  <c:v>92.220106578511889</c:v>
                </c:pt>
                <c:pt idx="66">
                  <c:v>92.220106578466158</c:v>
                </c:pt>
                <c:pt idx="67">
                  <c:v>92.220106578694327</c:v>
                </c:pt>
                <c:pt idx="68">
                  <c:v>92.220106578496427</c:v>
                </c:pt>
                <c:pt idx="69">
                  <c:v>92.220106578877207</c:v>
                </c:pt>
                <c:pt idx="70">
                  <c:v>92.220106578450725</c:v>
                </c:pt>
                <c:pt idx="71">
                  <c:v>92.220106577963989</c:v>
                </c:pt>
                <c:pt idx="72">
                  <c:v>92.22010657884681</c:v>
                </c:pt>
                <c:pt idx="73">
                  <c:v>92.220106578420342</c:v>
                </c:pt>
                <c:pt idx="74">
                  <c:v>92.220106578146698</c:v>
                </c:pt>
                <c:pt idx="75">
                  <c:v>92.220106578435789</c:v>
                </c:pt>
                <c:pt idx="76">
                  <c:v>92.220106578679378</c:v>
                </c:pt>
                <c:pt idx="77">
                  <c:v>92.220106578694327</c:v>
                </c:pt>
                <c:pt idx="78">
                  <c:v>92.220106578801108</c:v>
                </c:pt>
                <c:pt idx="79">
                  <c:v>92.220106578238003</c:v>
                </c:pt>
                <c:pt idx="80">
                  <c:v>92.220106578207492</c:v>
                </c:pt>
                <c:pt idx="81">
                  <c:v>92.220106578648881</c:v>
                </c:pt>
                <c:pt idx="82">
                  <c:v>92.220106578511889</c:v>
                </c:pt>
                <c:pt idx="83">
                  <c:v>92.220106578999008</c:v>
                </c:pt>
                <c:pt idx="84">
                  <c:v>92.220106578329279</c:v>
                </c:pt>
                <c:pt idx="85">
                  <c:v>92.220106578785888</c:v>
                </c:pt>
                <c:pt idx="86">
                  <c:v>92.220106578862001</c:v>
                </c:pt>
                <c:pt idx="87">
                  <c:v>92.220106578633619</c:v>
                </c:pt>
                <c:pt idx="88">
                  <c:v>92.220106578724625</c:v>
                </c:pt>
                <c:pt idx="89">
                  <c:v>92.220106579166412</c:v>
                </c:pt>
                <c:pt idx="90">
                  <c:v>92.220106578831519</c:v>
                </c:pt>
                <c:pt idx="91">
                  <c:v>92.220106578968498</c:v>
                </c:pt>
                <c:pt idx="92">
                  <c:v>92.220106578481108</c:v>
                </c:pt>
                <c:pt idx="93">
                  <c:v>92.220106578466158</c:v>
                </c:pt>
                <c:pt idx="94">
                  <c:v>92.22010657884681</c:v>
                </c:pt>
                <c:pt idx="95">
                  <c:v>92.220106579135987</c:v>
                </c:pt>
                <c:pt idx="96">
                  <c:v>92.220106578390201</c:v>
                </c:pt>
                <c:pt idx="97">
                  <c:v>92.220106578694327</c:v>
                </c:pt>
                <c:pt idx="98">
                  <c:v>92.220106578283549</c:v>
                </c:pt>
                <c:pt idx="99">
                  <c:v>92.220106577537749</c:v>
                </c:pt>
                <c:pt idx="100">
                  <c:v>92.220106578496427</c:v>
                </c:pt>
                <c:pt idx="101">
                  <c:v>92.220106578283549</c:v>
                </c:pt>
                <c:pt idx="102">
                  <c:v>92.220106578177095</c:v>
                </c:pt>
                <c:pt idx="103">
                  <c:v>92.2201065782684</c:v>
                </c:pt>
                <c:pt idx="104">
                  <c:v>92.220106578755448</c:v>
                </c:pt>
                <c:pt idx="105">
                  <c:v>92.220106577796372</c:v>
                </c:pt>
                <c:pt idx="106">
                  <c:v>92.220106578831519</c:v>
                </c:pt>
                <c:pt idx="107">
                  <c:v>92.220106578420342</c:v>
                </c:pt>
                <c:pt idx="108">
                  <c:v>92.220106578679378</c:v>
                </c:pt>
                <c:pt idx="109">
                  <c:v>92.220106578374981</c:v>
                </c:pt>
                <c:pt idx="110">
                  <c:v>92.220106578831519</c:v>
                </c:pt>
                <c:pt idx="111">
                  <c:v>92.220106577963989</c:v>
                </c:pt>
                <c:pt idx="112">
                  <c:v>92.220106578968498</c:v>
                </c:pt>
                <c:pt idx="113">
                  <c:v>92.220106579090299</c:v>
                </c:pt>
                <c:pt idx="114">
                  <c:v>92.220106578801108</c:v>
                </c:pt>
                <c:pt idx="115">
                  <c:v>92.220106578755448</c:v>
                </c:pt>
                <c:pt idx="116">
                  <c:v>92.220106578450725</c:v>
                </c:pt>
                <c:pt idx="117">
                  <c:v>92.220106579227291</c:v>
                </c:pt>
                <c:pt idx="118">
                  <c:v>92.220106578511889</c:v>
                </c:pt>
                <c:pt idx="119">
                  <c:v>92.220106578314102</c:v>
                </c:pt>
                <c:pt idx="120">
                  <c:v>92.220106577963989</c:v>
                </c:pt>
                <c:pt idx="121">
                  <c:v>92.220106578999008</c:v>
                </c:pt>
                <c:pt idx="122">
                  <c:v>92.220106578785888</c:v>
                </c:pt>
                <c:pt idx="123">
                  <c:v>92.220106579166412</c:v>
                </c:pt>
                <c:pt idx="124">
                  <c:v>92.220106578420342</c:v>
                </c:pt>
                <c:pt idx="125">
                  <c:v>92.220106579166412</c:v>
                </c:pt>
                <c:pt idx="126">
                  <c:v>92.220106578907703</c:v>
                </c:pt>
                <c:pt idx="127">
                  <c:v>92.220106578618498</c:v>
                </c:pt>
                <c:pt idx="128">
                  <c:v>92.22010657797918</c:v>
                </c:pt>
                <c:pt idx="129">
                  <c:v>92.220106578572782</c:v>
                </c:pt>
                <c:pt idx="130">
                  <c:v>92.220106578633619</c:v>
                </c:pt>
                <c:pt idx="131">
                  <c:v>92.220106578314102</c:v>
                </c:pt>
                <c:pt idx="132">
                  <c:v>92.22010657912071</c:v>
                </c:pt>
                <c:pt idx="133">
                  <c:v>92.220106578542399</c:v>
                </c:pt>
                <c:pt idx="134">
                  <c:v>92.2201065790142</c:v>
                </c:pt>
                <c:pt idx="135">
                  <c:v>92.220106577766089</c:v>
                </c:pt>
                <c:pt idx="136">
                  <c:v>92.220106578770682</c:v>
                </c:pt>
                <c:pt idx="137">
                  <c:v>92.220106578496427</c:v>
                </c:pt>
                <c:pt idx="138">
                  <c:v>92.220106578146698</c:v>
                </c:pt>
                <c:pt idx="139">
                  <c:v>92.220106579485858</c:v>
                </c:pt>
                <c:pt idx="140">
                  <c:v>92.220106578557548</c:v>
                </c:pt>
                <c:pt idx="141">
                  <c:v>92.220106579851219</c:v>
                </c:pt>
                <c:pt idx="142">
                  <c:v>92.220106578040102</c:v>
                </c:pt>
                <c:pt idx="143">
                  <c:v>92.22010657884681</c:v>
                </c:pt>
                <c:pt idx="144">
                  <c:v>92.220106578862001</c:v>
                </c:pt>
                <c:pt idx="145">
                  <c:v>92.220106578207492</c:v>
                </c:pt>
                <c:pt idx="146">
                  <c:v>92.220106578816299</c:v>
                </c:pt>
                <c:pt idx="147">
                  <c:v>92.220106578618498</c:v>
                </c:pt>
                <c:pt idx="148">
                  <c:v>92.220106579394681</c:v>
                </c:pt>
                <c:pt idx="149">
                  <c:v>92.220106579699078</c:v>
                </c:pt>
                <c:pt idx="150">
                  <c:v>92.220106578907703</c:v>
                </c:pt>
                <c:pt idx="151">
                  <c:v>92.220106578755448</c:v>
                </c:pt>
                <c:pt idx="152">
                  <c:v>92.220106578207492</c:v>
                </c:pt>
                <c:pt idx="153">
                  <c:v>92.220106578435789</c:v>
                </c:pt>
                <c:pt idx="154">
                  <c:v>92.220106578222783</c:v>
                </c:pt>
                <c:pt idx="155">
                  <c:v>92.220106578359648</c:v>
                </c:pt>
                <c:pt idx="156">
                  <c:v>92.220106578633619</c:v>
                </c:pt>
                <c:pt idx="157">
                  <c:v>92.220106578359648</c:v>
                </c:pt>
                <c:pt idx="158">
                  <c:v>92.220106578458427</c:v>
                </c:pt>
                <c:pt idx="159">
                  <c:v>92.220106579288199</c:v>
                </c:pt>
                <c:pt idx="160">
                  <c:v>92.220106578960909</c:v>
                </c:pt>
                <c:pt idx="161">
                  <c:v>92.220106578626059</c:v>
                </c:pt>
                <c:pt idx="162">
                  <c:v>92.220106579075107</c:v>
                </c:pt>
                <c:pt idx="163">
                  <c:v>92.220106578382598</c:v>
                </c:pt>
                <c:pt idx="164">
                  <c:v>92.220106578709789</c:v>
                </c:pt>
                <c:pt idx="165">
                  <c:v>92.220106578778299</c:v>
                </c:pt>
                <c:pt idx="166">
                  <c:v>92.220106577986527</c:v>
                </c:pt>
                <c:pt idx="167">
                  <c:v>92.220106578207492</c:v>
                </c:pt>
                <c:pt idx="168">
                  <c:v>92.220106579037022</c:v>
                </c:pt>
                <c:pt idx="169">
                  <c:v>92.220106578801108</c:v>
                </c:pt>
                <c:pt idx="170">
                  <c:v>92.220106578648881</c:v>
                </c:pt>
                <c:pt idx="171">
                  <c:v>92.220106578116201</c:v>
                </c:pt>
                <c:pt idx="172">
                  <c:v>92.220106578869519</c:v>
                </c:pt>
                <c:pt idx="173">
                  <c:v>92.220106578565179</c:v>
                </c:pt>
                <c:pt idx="174">
                  <c:v>92.220106579143604</c:v>
                </c:pt>
                <c:pt idx="175">
                  <c:v>92.220106577925989</c:v>
                </c:pt>
                <c:pt idx="176">
                  <c:v>92.220106579234908</c:v>
                </c:pt>
                <c:pt idx="177">
                  <c:v>92.220106577956358</c:v>
                </c:pt>
                <c:pt idx="178">
                  <c:v>92.220106577827011</c:v>
                </c:pt>
                <c:pt idx="179">
                  <c:v>92.220106578496427</c:v>
                </c:pt>
                <c:pt idx="180">
                  <c:v>92.220106579409858</c:v>
                </c:pt>
                <c:pt idx="181">
                  <c:v>92.220106579341405</c:v>
                </c:pt>
                <c:pt idx="182">
                  <c:v>92.220106578709789</c:v>
                </c:pt>
                <c:pt idx="183">
                  <c:v>92.220106577872698</c:v>
                </c:pt>
                <c:pt idx="184">
                  <c:v>92.220106579508879</c:v>
                </c:pt>
                <c:pt idx="185">
                  <c:v>92.220106578580172</c:v>
                </c:pt>
                <c:pt idx="186">
                  <c:v>92.220106578626059</c:v>
                </c:pt>
                <c:pt idx="187">
                  <c:v>92.220106578085748</c:v>
                </c:pt>
                <c:pt idx="188">
                  <c:v>92.220106578907703</c:v>
                </c:pt>
                <c:pt idx="189">
                  <c:v>92.220106578215095</c:v>
                </c:pt>
                <c:pt idx="190">
                  <c:v>92.220106578907703</c:v>
                </c:pt>
                <c:pt idx="191">
                  <c:v>92.220106577750641</c:v>
                </c:pt>
                <c:pt idx="192">
                  <c:v>92.220106578724625</c:v>
                </c:pt>
                <c:pt idx="193">
                  <c:v>92.220106579105504</c:v>
                </c:pt>
                <c:pt idx="194">
                  <c:v>92.220106578892398</c:v>
                </c:pt>
                <c:pt idx="195">
                  <c:v>92.220106577088671</c:v>
                </c:pt>
                <c:pt idx="196">
                  <c:v>92.220106577918401</c:v>
                </c:pt>
                <c:pt idx="197">
                  <c:v>92.220106578017294</c:v>
                </c:pt>
                <c:pt idx="198">
                  <c:v>92.220106579364298</c:v>
                </c:pt>
                <c:pt idx="199">
                  <c:v>92.220106578648881</c:v>
                </c:pt>
                <c:pt idx="200">
                  <c:v>92.220106578823888</c:v>
                </c:pt>
                <c:pt idx="201">
                  <c:v>92.220106579299582</c:v>
                </c:pt>
                <c:pt idx="202">
                  <c:v>92.220106578188478</c:v>
                </c:pt>
                <c:pt idx="203">
                  <c:v>92.220106579607801</c:v>
                </c:pt>
                <c:pt idx="204">
                  <c:v>92.2201065787402</c:v>
                </c:pt>
                <c:pt idx="205">
                  <c:v>92.220106577480408</c:v>
                </c:pt>
                <c:pt idx="206">
                  <c:v>92.220106578131379</c:v>
                </c:pt>
                <c:pt idx="207">
                  <c:v>92.220106578964689</c:v>
                </c:pt>
                <c:pt idx="208">
                  <c:v>92.220106579516482</c:v>
                </c:pt>
                <c:pt idx="209">
                  <c:v>92.220106579383298</c:v>
                </c:pt>
                <c:pt idx="210">
                  <c:v>92.220106579181589</c:v>
                </c:pt>
                <c:pt idx="211">
                  <c:v>92.220106579543099</c:v>
                </c:pt>
                <c:pt idx="212">
                  <c:v>92.220106578005883</c:v>
                </c:pt>
                <c:pt idx="213">
                  <c:v>92.2201065797029</c:v>
                </c:pt>
                <c:pt idx="214">
                  <c:v>92.220106578477683</c:v>
                </c:pt>
                <c:pt idx="215">
                  <c:v>92.220106577663358</c:v>
                </c:pt>
                <c:pt idx="216">
                  <c:v>92.220106577507408</c:v>
                </c:pt>
                <c:pt idx="217">
                  <c:v>92.220106578062882</c:v>
                </c:pt>
                <c:pt idx="218">
                  <c:v>92.220106577758358</c:v>
                </c:pt>
                <c:pt idx="219">
                  <c:v>92.220106579025611</c:v>
                </c:pt>
                <c:pt idx="220">
                  <c:v>92.220106578629554</c:v>
                </c:pt>
                <c:pt idx="221">
                  <c:v>92.220106577914578</c:v>
                </c:pt>
                <c:pt idx="222">
                  <c:v>92.220106578416789</c:v>
                </c:pt>
                <c:pt idx="223">
                  <c:v>92.220106578776409</c:v>
                </c:pt>
                <c:pt idx="224">
                  <c:v>92.220106578700282</c:v>
                </c:pt>
                <c:pt idx="225">
                  <c:v>92.220106578964689</c:v>
                </c:pt>
                <c:pt idx="226">
                  <c:v>92.220106578572782</c:v>
                </c:pt>
                <c:pt idx="227">
                  <c:v>92.220106578430048</c:v>
                </c:pt>
                <c:pt idx="228">
                  <c:v>92.220106577619688</c:v>
                </c:pt>
                <c:pt idx="229">
                  <c:v>92.220106578915306</c:v>
                </c:pt>
                <c:pt idx="230">
                  <c:v>92.220106577827011</c:v>
                </c:pt>
                <c:pt idx="231">
                  <c:v>92.220106576744271</c:v>
                </c:pt>
                <c:pt idx="232">
                  <c:v>92.220106579090299</c:v>
                </c:pt>
                <c:pt idx="233">
                  <c:v>92.22010657957928</c:v>
                </c:pt>
                <c:pt idx="234">
                  <c:v>92.220106577788698</c:v>
                </c:pt>
                <c:pt idx="235">
                  <c:v>92.220106577653524</c:v>
                </c:pt>
                <c:pt idx="236">
                  <c:v>92.220106578121758</c:v>
                </c:pt>
                <c:pt idx="237">
                  <c:v>92.220106578175191</c:v>
                </c:pt>
                <c:pt idx="238">
                  <c:v>92.220106578546208</c:v>
                </c:pt>
                <c:pt idx="239">
                  <c:v>92.220106579600198</c:v>
                </c:pt>
                <c:pt idx="240">
                  <c:v>92.220106578388283</c:v>
                </c:pt>
                <c:pt idx="241">
                  <c:v>92.220106578974182</c:v>
                </c:pt>
                <c:pt idx="242">
                  <c:v>92.220106577565389</c:v>
                </c:pt>
                <c:pt idx="243">
                  <c:v>92.220106578766888</c:v>
                </c:pt>
                <c:pt idx="244">
                  <c:v>92.220106578864858</c:v>
                </c:pt>
                <c:pt idx="245">
                  <c:v>92.220106577896459</c:v>
                </c:pt>
                <c:pt idx="246">
                  <c:v>92.220106578003978</c:v>
                </c:pt>
                <c:pt idx="247">
                  <c:v>92.220106579605883</c:v>
                </c:pt>
                <c:pt idx="248">
                  <c:v>92.220106580052004</c:v>
                </c:pt>
                <c:pt idx="249">
                  <c:v>92.22010657787358</c:v>
                </c:pt>
                <c:pt idx="250">
                  <c:v>92.220106578697383</c:v>
                </c:pt>
                <c:pt idx="251">
                  <c:v>92.220106579386098</c:v>
                </c:pt>
                <c:pt idx="252">
                  <c:v>92.220106578212324</c:v>
                </c:pt>
                <c:pt idx="253">
                  <c:v>92.220106578112905</c:v>
                </c:pt>
                <c:pt idx="254">
                  <c:v>92.22010657806338</c:v>
                </c:pt>
                <c:pt idx="255">
                  <c:v>92.220106578352102</c:v>
                </c:pt>
                <c:pt idx="256">
                  <c:v>92.220106578923549</c:v>
                </c:pt>
                <c:pt idx="257">
                  <c:v>92.220106579460648</c:v>
                </c:pt>
                <c:pt idx="258">
                  <c:v>92.220106579087698</c:v>
                </c:pt>
                <c:pt idx="259">
                  <c:v>92.220106578317726</c:v>
                </c:pt>
                <c:pt idx="260">
                  <c:v>93.963600674146875</c:v>
                </c:pt>
                <c:pt idx="261">
                  <c:v>94.51740475635421</c:v>
                </c:pt>
                <c:pt idx="262">
                  <c:v>94.957308626749082</c:v>
                </c:pt>
                <c:pt idx="263">
                  <c:v>95.304460323280011</c:v>
                </c:pt>
                <c:pt idx="264">
                  <c:v>96.122210286658188</c:v>
                </c:pt>
                <c:pt idx="265">
                  <c:v>96.715795333395278</c:v>
                </c:pt>
                <c:pt idx="266">
                  <c:v>97.344753720184599</c:v>
                </c:pt>
                <c:pt idx="267">
                  <c:v>97.673814908875599</c:v>
                </c:pt>
                <c:pt idx="268">
                  <c:v>98.364419568825795</c:v>
                </c:pt>
                <c:pt idx="269">
                  <c:v>99.103553524918027</c:v>
                </c:pt>
                <c:pt idx="270">
                  <c:v>100.31984542900022</c:v>
                </c:pt>
                <c:pt idx="271">
                  <c:v>101.2162509959725</c:v>
                </c:pt>
                <c:pt idx="272">
                  <c:v>102.719901893718</c:v>
                </c:pt>
                <c:pt idx="273">
                  <c:v>103.27133950531602</c:v>
                </c:pt>
                <c:pt idx="274">
                  <c:v>105.11151950559523</c:v>
                </c:pt>
                <c:pt idx="275">
                  <c:v>105.79738059237</c:v>
                </c:pt>
                <c:pt idx="276">
                  <c:v>106.52571526797998</c:v>
                </c:pt>
                <c:pt idx="277">
                  <c:v>109.012452160105</c:v>
                </c:pt>
                <c:pt idx="278">
                  <c:v>109.96026807898212</c:v>
                </c:pt>
                <c:pt idx="279">
                  <c:v>110.97808900902601</c:v>
                </c:pt>
                <c:pt idx="280">
                  <c:v>114.52410321590602</c:v>
                </c:pt>
                <c:pt idx="281">
                  <c:v>115.89521541358201</c:v>
                </c:pt>
                <c:pt idx="282">
                  <c:v>122.48597744621198</c:v>
                </c:pt>
                <c:pt idx="283">
                  <c:v>124.42184733573472</c:v>
                </c:pt>
                <c:pt idx="284">
                  <c:v>133.23706923840999</c:v>
                </c:pt>
                <c:pt idx="285">
                  <c:v>135.68506772301998</c:v>
                </c:pt>
                <c:pt idx="286">
                  <c:v>146.37462013660502</c:v>
                </c:pt>
                <c:pt idx="287">
                  <c:v>149.27197776178454</c:v>
                </c:pt>
              </c:numCache>
            </c:numRef>
          </c:yVal>
          <c:smooth val="0"/>
        </c:ser>
        <c:ser>
          <c:idx val="1"/>
          <c:order val="1"/>
          <c:spPr>
            <a:ln w="12700">
              <a:solidFill>
                <a:prstClr val="black"/>
              </a:solidFill>
            </a:ln>
          </c:spPr>
          <c:marker>
            <c:symbol val="none"/>
          </c:marker>
          <c:xVal>
            <c:numRef>
              <c:f>Sheet2!$E$1:$E$570</c:f>
              <c:numCache>
                <c:formatCode>General</c:formatCode>
                <c:ptCount val="570"/>
                <c:pt idx="0">
                  <c:v>9.6518774625214188E-2</c:v>
                </c:pt>
                <c:pt idx="1">
                  <c:v>9.9962426619878225E-2</c:v>
                </c:pt>
                <c:pt idx="2">
                  <c:v>0.101341266257381</c:v>
                </c:pt>
                <c:pt idx="3">
                  <c:v>0.10272010589488402</c:v>
                </c:pt>
                <c:pt idx="4">
                  <c:v>0.10340952571363612</c:v>
                </c:pt>
                <c:pt idx="5">
                  <c:v>0.10616720498864245</c:v>
                </c:pt>
                <c:pt idx="6">
                  <c:v>0.106856624807393</c:v>
                </c:pt>
                <c:pt idx="7">
                  <c:v>0.10823546444489612</c:v>
                </c:pt>
                <c:pt idx="8">
                  <c:v>0.10892488426364827</c:v>
                </c:pt>
                <c:pt idx="9">
                  <c:v>0.10961430408239912</c:v>
                </c:pt>
                <c:pt idx="10">
                  <c:v>0.11030372390115128</c:v>
                </c:pt>
                <c:pt idx="11">
                  <c:v>0.11237198335740595</c:v>
                </c:pt>
                <c:pt idx="12">
                  <c:v>0.11375082299490902</c:v>
                </c:pt>
                <c:pt idx="13">
                  <c:v>0.11581908245116301</c:v>
                </c:pt>
                <c:pt idx="14">
                  <c:v>0.11719792208866622</c:v>
                </c:pt>
                <c:pt idx="15">
                  <c:v>0.11926618154492136</c:v>
                </c:pt>
                <c:pt idx="16">
                  <c:v>0.11995560136367225</c:v>
                </c:pt>
                <c:pt idx="17">
                  <c:v>0.12133444100117527</c:v>
                </c:pt>
                <c:pt idx="18">
                  <c:v>0.12271328063867955</c:v>
                </c:pt>
                <c:pt idx="19">
                  <c:v>0.12409212027618274</c:v>
                </c:pt>
                <c:pt idx="20">
                  <c:v>0.12616037973243599</c:v>
                </c:pt>
                <c:pt idx="21">
                  <c:v>0.12822863918869101</c:v>
                </c:pt>
                <c:pt idx="22">
                  <c:v>0.12891805900744274</c:v>
                </c:pt>
                <c:pt idx="23">
                  <c:v>0.13098631846369699</c:v>
                </c:pt>
                <c:pt idx="24">
                  <c:v>0.13305457791995032</c:v>
                </c:pt>
                <c:pt idx="25">
                  <c:v>0.13512283737620601</c:v>
                </c:pt>
                <c:pt idx="26">
                  <c:v>0.13788051665121187</c:v>
                </c:pt>
                <c:pt idx="27">
                  <c:v>0.13994877610746798</c:v>
                </c:pt>
                <c:pt idx="28">
                  <c:v>0.14132761574496988</c:v>
                </c:pt>
                <c:pt idx="29">
                  <c:v>0.14201703556372192</c:v>
                </c:pt>
                <c:pt idx="30">
                  <c:v>0.14339587520122399</c:v>
                </c:pt>
                <c:pt idx="31">
                  <c:v>0.14408529501997641</c:v>
                </c:pt>
                <c:pt idx="32">
                  <c:v>0.14615355447623099</c:v>
                </c:pt>
                <c:pt idx="33">
                  <c:v>0.146842974294982</c:v>
                </c:pt>
                <c:pt idx="34">
                  <c:v>0.14822181393248501</c:v>
                </c:pt>
                <c:pt idx="35">
                  <c:v>0.14891123375123821</c:v>
                </c:pt>
                <c:pt idx="36">
                  <c:v>0.15166891302624341</c:v>
                </c:pt>
                <c:pt idx="37">
                  <c:v>0.15373717248249813</c:v>
                </c:pt>
                <c:pt idx="38">
                  <c:v>0.15580543193875199</c:v>
                </c:pt>
                <c:pt idx="39">
                  <c:v>0.15787369139500701</c:v>
                </c:pt>
                <c:pt idx="40">
                  <c:v>0.15925253103251041</c:v>
                </c:pt>
                <c:pt idx="41">
                  <c:v>0.15994195085126239</c:v>
                </c:pt>
                <c:pt idx="42">
                  <c:v>0.16132079048876397</c:v>
                </c:pt>
                <c:pt idx="43">
                  <c:v>0.16201021030751603</c:v>
                </c:pt>
                <c:pt idx="44">
                  <c:v>0.16338904994501888</c:v>
                </c:pt>
                <c:pt idx="45">
                  <c:v>0.16545730940127368</c:v>
                </c:pt>
                <c:pt idx="46">
                  <c:v>0.16752556885752803</c:v>
                </c:pt>
                <c:pt idx="47">
                  <c:v>0.16959382831378267</c:v>
                </c:pt>
                <c:pt idx="48">
                  <c:v>0.17166208777003741</c:v>
                </c:pt>
                <c:pt idx="49">
                  <c:v>0.17373034722629274</c:v>
                </c:pt>
                <c:pt idx="50">
                  <c:v>0.177177446320049</c:v>
                </c:pt>
                <c:pt idx="51">
                  <c:v>0.17924570577630486</c:v>
                </c:pt>
                <c:pt idx="52">
                  <c:v>0.18131396523255897</c:v>
                </c:pt>
                <c:pt idx="53">
                  <c:v>0.18338222468881288</c:v>
                </c:pt>
                <c:pt idx="54">
                  <c:v>0.18545048414506901</c:v>
                </c:pt>
                <c:pt idx="55">
                  <c:v>0.18613990396381888</c:v>
                </c:pt>
                <c:pt idx="56">
                  <c:v>0.18751874360132301</c:v>
                </c:pt>
                <c:pt idx="57">
                  <c:v>0.18820816342007463</c:v>
                </c:pt>
                <c:pt idx="58">
                  <c:v>0.18958700305757747</c:v>
                </c:pt>
                <c:pt idx="59">
                  <c:v>0.19027642287632868</c:v>
                </c:pt>
                <c:pt idx="60">
                  <c:v>0.19165526251383103</c:v>
                </c:pt>
                <c:pt idx="61">
                  <c:v>0.19372352197008549</c:v>
                </c:pt>
                <c:pt idx="62">
                  <c:v>0.19510236160758887</c:v>
                </c:pt>
                <c:pt idx="63">
                  <c:v>0.19579178142634174</c:v>
                </c:pt>
                <c:pt idx="64">
                  <c:v>0.19717062106384317</c:v>
                </c:pt>
                <c:pt idx="65">
                  <c:v>0.19786004088259568</c:v>
                </c:pt>
                <c:pt idx="66">
                  <c:v>0.19923888052009892</c:v>
                </c:pt>
                <c:pt idx="67">
                  <c:v>0.19992830033885003</c:v>
                </c:pt>
                <c:pt idx="68">
                  <c:v>0.20130713997635299</c:v>
                </c:pt>
                <c:pt idx="69">
                  <c:v>0.20199655979510447</c:v>
                </c:pt>
                <c:pt idx="70">
                  <c:v>0.20337539943260799</c:v>
                </c:pt>
                <c:pt idx="71">
                  <c:v>0.20613307870761388</c:v>
                </c:pt>
                <c:pt idx="72">
                  <c:v>0.20682249852636592</c:v>
                </c:pt>
                <c:pt idx="73">
                  <c:v>0.20751191834511701</c:v>
                </c:pt>
                <c:pt idx="74">
                  <c:v>0.21026959762012362</c:v>
                </c:pt>
                <c:pt idx="75">
                  <c:v>0.21095901743887399</c:v>
                </c:pt>
                <c:pt idx="76">
                  <c:v>0.21164843725762691</c:v>
                </c:pt>
                <c:pt idx="77">
                  <c:v>0.21440611653263292</c:v>
                </c:pt>
                <c:pt idx="78">
                  <c:v>0.21509553635138454</c:v>
                </c:pt>
                <c:pt idx="79">
                  <c:v>0.21854263544514174</c:v>
                </c:pt>
                <c:pt idx="80">
                  <c:v>0.21923205526389344</c:v>
                </c:pt>
                <c:pt idx="81">
                  <c:v>0.22198973453889947</c:v>
                </c:pt>
                <c:pt idx="82">
                  <c:v>0.22267915435764987</c:v>
                </c:pt>
                <c:pt idx="83">
                  <c:v>0.22336857417640221</c:v>
                </c:pt>
                <c:pt idx="84">
                  <c:v>0.22612625345140824</c:v>
                </c:pt>
                <c:pt idx="85">
                  <c:v>0.22681567327016003</c:v>
                </c:pt>
                <c:pt idx="86">
                  <c:v>0.22750509308891104</c:v>
                </c:pt>
                <c:pt idx="87">
                  <c:v>0.23026277236391687</c:v>
                </c:pt>
                <c:pt idx="88">
                  <c:v>0.23095219218266974</c:v>
                </c:pt>
                <c:pt idx="89">
                  <c:v>0.23439929127642692</c:v>
                </c:pt>
                <c:pt idx="90">
                  <c:v>0.23508871109517801</c:v>
                </c:pt>
                <c:pt idx="91">
                  <c:v>0.23853581018893599</c:v>
                </c:pt>
                <c:pt idx="92">
                  <c:v>0.23922523000768744</c:v>
                </c:pt>
                <c:pt idx="93">
                  <c:v>0.24198290928269348</c:v>
                </c:pt>
                <c:pt idx="94">
                  <c:v>0.24267232910144501</c:v>
                </c:pt>
                <c:pt idx="95">
                  <c:v>0.24611942819520277</c:v>
                </c:pt>
                <c:pt idx="96">
                  <c:v>0.246808848013954</c:v>
                </c:pt>
                <c:pt idx="97">
                  <c:v>0.25025594710771193</c:v>
                </c:pt>
                <c:pt idx="98">
                  <c:v>0.25094536692646302</c:v>
                </c:pt>
                <c:pt idx="99">
                  <c:v>0.25439246602022098</c:v>
                </c:pt>
                <c:pt idx="100">
                  <c:v>0.25783956511397832</c:v>
                </c:pt>
                <c:pt idx="101">
                  <c:v>0.25852898493273113</c:v>
                </c:pt>
                <c:pt idx="102">
                  <c:v>0.26197608402648798</c:v>
                </c:pt>
                <c:pt idx="103">
                  <c:v>0.26266550384523901</c:v>
                </c:pt>
                <c:pt idx="104">
                  <c:v>0.26611260293899702</c:v>
                </c:pt>
                <c:pt idx="105">
                  <c:v>0.27024912185150579</c:v>
                </c:pt>
                <c:pt idx="106">
                  <c:v>0.274385640764016</c:v>
                </c:pt>
                <c:pt idx="107">
                  <c:v>0.27507506058276698</c:v>
                </c:pt>
                <c:pt idx="108">
                  <c:v>0.27576448040151774</c:v>
                </c:pt>
                <c:pt idx="109">
                  <c:v>0.27783273985777412</c:v>
                </c:pt>
                <c:pt idx="110">
                  <c:v>0.27852215967652399</c:v>
                </c:pt>
                <c:pt idx="111">
                  <c:v>0.27921157949527597</c:v>
                </c:pt>
                <c:pt idx="112">
                  <c:v>0.27990099931402901</c:v>
                </c:pt>
                <c:pt idx="113">
                  <c:v>0.28196925877028201</c:v>
                </c:pt>
                <c:pt idx="114">
                  <c:v>0.28265867858903332</c:v>
                </c:pt>
                <c:pt idx="115">
                  <c:v>0.28334809840778502</c:v>
                </c:pt>
                <c:pt idx="116">
                  <c:v>0.28403751822653511</c:v>
                </c:pt>
                <c:pt idx="117">
                  <c:v>0.28610577768279138</c:v>
                </c:pt>
                <c:pt idx="118">
                  <c:v>0.28679519750154275</c:v>
                </c:pt>
                <c:pt idx="119">
                  <c:v>0.28748461732029601</c:v>
                </c:pt>
                <c:pt idx="120">
                  <c:v>0.29024229659529999</c:v>
                </c:pt>
                <c:pt idx="121">
                  <c:v>0.29093171641405202</c:v>
                </c:pt>
                <c:pt idx="122">
                  <c:v>0.29162113623280389</c:v>
                </c:pt>
                <c:pt idx="123">
                  <c:v>0.29368939568905977</c:v>
                </c:pt>
                <c:pt idx="124">
                  <c:v>0.29437881550781125</c:v>
                </c:pt>
                <c:pt idx="125">
                  <c:v>0.29506823532656201</c:v>
                </c:pt>
                <c:pt idx="126">
                  <c:v>0.29575765514531299</c:v>
                </c:pt>
                <c:pt idx="127">
                  <c:v>0.29782591460156732</c:v>
                </c:pt>
                <c:pt idx="128">
                  <c:v>0.29851533442031875</c:v>
                </c:pt>
                <c:pt idx="129">
                  <c:v>0.29920475423907095</c:v>
                </c:pt>
                <c:pt idx="130">
                  <c:v>0.30196243351407737</c:v>
                </c:pt>
                <c:pt idx="131">
                  <c:v>0.30265185333282901</c:v>
                </c:pt>
                <c:pt idx="132">
                  <c:v>0.30334127315157938</c:v>
                </c:pt>
                <c:pt idx="133">
                  <c:v>0.30609895242658475</c:v>
                </c:pt>
                <c:pt idx="134">
                  <c:v>0.306788372245338</c:v>
                </c:pt>
                <c:pt idx="135">
                  <c:v>0.30747779206408954</c:v>
                </c:pt>
                <c:pt idx="136">
                  <c:v>0.31023547133909612</c:v>
                </c:pt>
                <c:pt idx="137">
                  <c:v>0.31092489115784944</c:v>
                </c:pt>
                <c:pt idx="138">
                  <c:v>0.31230373079535001</c:v>
                </c:pt>
                <c:pt idx="139">
                  <c:v>0.31368257043285408</c:v>
                </c:pt>
                <c:pt idx="140">
                  <c:v>0.31506141007035532</c:v>
                </c:pt>
                <c:pt idx="141">
                  <c:v>0.31575082988910813</c:v>
                </c:pt>
                <c:pt idx="142">
                  <c:v>0.31712966952661137</c:v>
                </c:pt>
                <c:pt idx="143">
                  <c:v>0.31850850916411466</c:v>
                </c:pt>
                <c:pt idx="144">
                  <c:v>0.32057676862036955</c:v>
                </c:pt>
                <c:pt idx="145">
                  <c:v>0.321955608257873</c:v>
                </c:pt>
                <c:pt idx="146">
                  <c:v>0.32402386771412678</c:v>
                </c:pt>
                <c:pt idx="147">
                  <c:v>0.32540270735163007</c:v>
                </c:pt>
                <c:pt idx="148">
                  <c:v>0.32678154698913098</c:v>
                </c:pt>
                <c:pt idx="149">
                  <c:v>0.32884980644538597</c:v>
                </c:pt>
                <c:pt idx="150">
                  <c:v>0.33022864608289054</c:v>
                </c:pt>
                <c:pt idx="151">
                  <c:v>0.33229690553914554</c:v>
                </c:pt>
                <c:pt idx="152">
                  <c:v>0.33367574517664877</c:v>
                </c:pt>
                <c:pt idx="153">
                  <c:v>0.33574400463290138</c:v>
                </c:pt>
                <c:pt idx="154">
                  <c:v>0.33712284427040601</c:v>
                </c:pt>
                <c:pt idx="155">
                  <c:v>0.33850168390790902</c:v>
                </c:pt>
                <c:pt idx="156">
                  <c:v>0.34056994336416324</c:v>
                </c:pt>
                <c:pt idx="157">
                  <c:v>0.34194878300166642</c:v>
                </c:pt>
                <c:pt idx="158">
                  <c:v>0.34401704245791975</c:v>
                </c:pt>
                <c:pt idx="159">
                  <c:v>0.34539588209542338</c:v>
                </c:pt>
                <c:pt idx="160">
                  <c:v>0.34677472173292706</c:v>
                </c:pt>
                <c:pt idx="161">
                  <c:v>0.34746414155167737</c:v>
                </c:pt>
                <c:pt idx="162">
                  <c:v>0.34884298118918183</c:v>
                </c:pt>
                <c:pt idx="163">
                  <c:v>0.35022182082668302</c:v>
                </c:pt>
                <c:pt idx="164">
                  <c:v>0.35229008028293801</c:v>
                </c:pt>
                <c:pt idx="165">
                  <c:v>0.35366891992044308</c:v>
                </c:pt>
                <c:pt idx="166">
                  <c:v>0.35573717937669602</c:v>
                </c:pt>
                <c:pt idx="167">
                  <c:v>0.35711601901419898</c:v>
                </c:pt>
                <c:pt idx="168">
                  <c:v>0.358494858651702</c:v>
                </c:pt>
                <c:pt idx="169">
                  <c:v>0.36056311810795638</c:v>
                </c:pt>
                <c:pt idx="170">
                  <c:v>0.36194195774546001</c:v>
                </c:pt>
                <c:pt idx="171">
                  <c:v>0.364010217201715</c:v>
                </c:pt>
                <c:pt idx="172">
                  <c:v>0.36538905683921813</c:v>
                </c:pt>
                <c:pt idx="173">
                  <c:v>0.36745731629547307</c:v>
                </c:pt>
                <c:pt idx="174">
                  <c:v>0.36883615593297636</c:v>
                </c:pt>
                <c:pt idx="175">
                  <c:v>0.37021499557047954</c:v>
                </c:pt>
                <c:pt idx="176">
                  <c:v>0.37228325502673199</c:v>
                </c:pt>
                <c:pt idx="177">
                  <c:v>0.37366209466423589</c:v>
                </c:pt>
                <c:pt idx="178">
                  <c:v>0.37573035412049</c:v>
                </c:pt>
                <c:pt idx="179">
                  <c:v>0.37710919375799401</c:v>
                </c:pt>
                <c:pt idx="180">
                  <c:v>0.38055629285175213</c:v>
                </c:pt>
                <c:pt idx="181">
                  <c:v>0.38193513248925398</c:v>
                </c:pt>
                <c:pt idx="182">
                  <c:v>0.38400339194550936</c:v>
                </c:pt>
                <c:pt idx="183">
                  <c:v>0.38538223158301266</c:v>
                </c:pt>
                <c:pt idx="184">
                  <c:v>0.3874504910392686</c:v>
                </c:pt>
                <c:pt idx="185">
                  <c:v>0.38882933067676989</c:v>
                </c:pt>
                <c:pt idx="186">
                  <c:v>0.39227642977052801</c:v>
                </c:pt>
                <c:pt idx="187">
                  <c:v>0.39365526940802997</c:v>
                </c:pt>
                <c:pt idx="188">
                  <c:v>0.39572352886428513</c:v>
                </c:pt>
                <c:pt idx="189">
                  <c:v>0.39710236850178698</c:v>
                </c:pt>
                <c:pt idx="190">
                  <c:v>0.40054946759554538</c:v>
                </c:pt>
                <c:pt idx="191">
                  <c:v>0.403996566689304</c:v>
                </c:pt>
                <c:pt idx="192">
                  <c:v>0.40537540632680713</c:v>
                </c:pt>
                <c:pt idx="193">
                  <c:v>0.40744366578306113</c:v>
                </c:pt>
                <c:pt idx="194">
                  <c:v>0.40882250542056436</c:v>
                </c:pt>
                <c:pt idx="195">
                  <c:v>0.41226960451432099</c:v>
                </c:pt>
                <c:pt idx="196">
                  <c:v>0.41571670360807988</c:v>
                </c:pt>
                <c:pt idx="197">
                  <c:v>0.41709554324558201</c:v>
                </c:pt>
                <c:pt idx="198">
                  <c:v>0.41916380270183601</c:v>
                </c:pt>
                <c:pt idx="199">
                  <c:v>0.42054264233933902</c:v>
                </c:pt>
                <c:pt idx="200">
                  <c:v>0.42398974143309698</c:v>
                </c:pt>
                <c:pt idx="201">
                  <c:v>0.42743684052685532</c:v>
                </c:pt>
                <c:pt idx="202">
                  <c:v>0.42881568016435995</c:v>
                </c:pt>
                <c:pt idx="203">
                  <c:v>0.43226277925811613</c:v>
                </c:pt>
                <c:pt idx="204">
                  <c:v>0.43570987835187436</c:v>
                </c:pt>
                <c:pt idx="205">
                  <c:v>0.43915697744563237</c:v>
                </c:pt>
                <c:pt idx="206">
                  <c:v>0.44053581708313311</c:v>
                </c:pt>
                <c:pt idx="207">
                  <c:v>0.44398291617689206</c:v>
                </c:pt>
                <c:pt idx="208">
                  <c:v>0.44743001527065024</c:v>
                </c:pt>
                <c:pt idx="209">
                  <c:v>0.45018769454565538</c:v>
                </c:pt>
                <c:pt idx="210">
                  <c:v>0.45156653418315801</c:v>
                </c:pt>
                <c:pt idx="211">
                  <c:v>0.45225595400190899</c:v>
                </c:pt>
                <c:pt idx="212">
                  <c:v>0.45363479363941395</c:v>
                </c:pt>
                <c:pt idx="213">
                  <c:v>0.45501363327691602</c:v>
                </c:pt>
                <c:pt idx="214">
                  <c:v>0.455703053095667</c:v>
                </c:pt>
                <c:pt idx="215">
                  <c:v>0.45708189273317001</c:v>
                </c:pt>
                <c:pt idx="216">
                  <c:v>0.45846073237067536</c:v>
                </c:pt>
                <c:pt idx="217">
                  <c:v>0.45915015218942501</c:v>
                </c:pt>
                <c:pt idx="218">
                  <c:v>0.45983957200817699</c:v>
                </c:pt>
                <c:pt idx="219">
                  <c:v>0.46052899182692913</c:v>
                </c:pt>
                <c:pt idx="220">
                  <c:v>0.46190783146443098</c:v>
                </c:pt>
                <c:pt idx="221">
                  <c:v>0.46328667110193489</c:v>
                </c:pt>
                <c:pt idx="222">
                  <c:v>0.46397609092068737</c:v>
                </c:pt>
                <c:pt idx="223">
                  <c:v>0.46535493055818899</c:v>
                </c:pt>
                <c:pt idx="224">
                  <c:v>0.46673377019569201</c:v>
                </c:pt>
                <c:pt idx="225">
                  <c:v>0.46742319001444455</c:v>
                </c:pt>
                <c:pt idx="226">
                  <c:v>0.46880202965194701</c:v>
                </c:pt>
                <c:pt idx="227">
                  <c:v>0.47018086928945302</c:v>
                </c:pt>
                <c:pt idx="228">
                  <c:v>0.47155970892695298</c:v>
                </c:pt>
                <c:pt idx="229">
                  <c:v>0.47224912874570379</c:v>
                </c:pt>
                <c:pt idx="230">
                  <c:v>0.47362796838320836</c:v>
                </c:pt>
                <c:pt idx="231">
                  <c:v>0.47500680802071032</c:v>
                </c:pt>
                <c:pt idx="232">
                  <c:v>0.47569622783946341</c:v>
                </c:pt>
                <c:pt idx="233">
                  <c:v>0.47707506747696532</c:v>
                </c:pt>
                <c:pt idx="234">
                  <c:v>0.47845390711446978</c:v>
                </c:pt>
                <c:pt idx="235">
                  <c:v>0.47914332693321893</c:v>
                </c:pt>
                <c:pt idx="236">
                  <c:v>0.48052216657072289</c:v>
                </c:pt>
                <c:pt idx="237">
                  <c:v>0.48190100620822601</c:v>
                </c:pt>
                <c:pt idx="238">
                  <c:v>0.48327984584572897</c:v>
                </c:pt>
                <c:pt idx="239">
                  <c:v>0.48396926566448201</c:v>
                </c:pt>
                <c:pt idx="240">
                  <c:v>0.48534810530198413</c:v>
                </c:pt>
                <c:pt idx="241">
                  <c:v>0.48672694493948754</c:v>
                </c:pt>
                <c:pt idx="242">
                  <c:v>0.48741636475823913</c:v>
                </c:pt>
                <c:pt idx="243">
                  <c:v>0.48879520439574098</c:v>
                </c:pt>
                <c:pt idx="244">
                  <c:v>0.49017404403324438</c:v>
                </c:pt>
                <c:pt idx="245">
                  <c:v>0.49086346385199636</c:v>
                </c:pt>
                <c:pt idx="246">
                  <c:v>0.49224230348949832</c:v>
                </c:pt>
                <c:pt idx="247">
                  <c:v>0.493621143127003</c:v>
                </c:pt>
                <c:pt idx="248">
                  <c:v>0.49499998276450613</c:v>
                </c:pt>
                <c:pt idx="249">
                  <c:v>0.49568940258325689</c:v>
                </c:pt>
                <c:pt idx="250">
                  <c:v>0.49706824222076013</c:v>
                </c:pt>
                <c:pt idx="251">
                  <c:v>0.49844708185826336</c:v>
                </c:pt>
                <c:pt idx="252">
                  <c:v>0.49913650167701501</c:v>
                </c:pt>
                <c:pt idx="253">
                  <c:v>0.50051534131451658</c:v>
                </c:pt>
                <c:pt idx="254">
                  <c:v>0.50189418095201799</c:v>
                </c:pt>
                <c:pt idx="255">
                  <c:v>0.50396244040827398</c:v>
                </c:pt>
                <c:pt idx="256">
                  <c:v>0.50534128004577805</c:v>
                </c:pt>
                <c:pt idx="257">
                  <c:v>0.50672011968328301</c:v>
                </c:pt>
                <c:pt idx="258">
                  <c:v>0.50740953950203149</c:v>
                </c:pt>
                <c:pt idx="259">
                  <c:v>0.50878837913953501</c:v>
                </c:pt>
                <c:pt idx="260">
                  <c:v>0.51016721877703597</c:v>
                </c:pt>
                <c:pt idx="261">
                  <c:v>0.510856638595792</c:v>
                </c:pt>
                <c:pt idx="262">
                  <c:v>0.51223547823329363</c:v>
                </c:pt>
                <c:pt idx="263">
                  <c:v>0.51361431787079603</c:v>
                </c:pt>
                <c:pt idx="264">
                  <c:v>0.51568257732704958</c:v>
                </c:pt>
                <c:pt idx="265">
                  <c:v>0.51706141696455465</c:v>
                </c:pt>
                <c:pt idx="266">
                  <c:v>0.51844025660205695</c:v>
                </c:pt>
                <c:pt idx="267">
                  <c:v>0.5191296764208112</c:v>
                </c:pt>
                <c:pt idx="268">
                  <c:v>0.52050851605831105</c:v>
                </c:pt>
                <c:pt idx="269">
                  <c:v>0.52188735569581401</c:v>
                </c:pt>
                <c:pt idx="270">
                  <c:v>0.52395561515206901</c:v>
                </c:pt>
                <c:pt idx="271">
                  <c:v>0.52533445478957264</c:v>
                </c:pt>
                <c:pt idx="272">
                  <c:v>0.52740271424582597</c:v>
                </c:pt>
                <c:pt idx="273">
                  <c:v>0.52809213406457989</c:v>
                </c:pt>
                <c:pt idx="274">
                  <c:v>0.530160393520833</c:v>
                </c:pt>
                <c:pt idx="275">
                  <c:v>0.53084981333959003</c:v>
                </c:pt>
                <c:pt idx="276">
                  <c:v>0.53153923315833662</c:v>
                </c:pt>
                <c:pt idx="277">
                  <c:v>0.5336074926145945</c:v>
                </c:pt>
                <c:pt idx="278">
                  <c:v>0.53429691243334265</c:v>
                </c:pt>
                <c:pt idx="279">
                  <c:v>0.53498633225209302</c:v>
                </c:pt>
                <c:pt idx="280">
                  <c:v>0.53705459170834757</c:v>
                </c:pt>
                <c:pt idx="281">
                  <c:v>0.53774401152710138</c:v>
                </c:pt>
                <c:pt idx="282">
                  <c:v>0.54050169080210597</c:v>
                </c:pt>
                <c:pt idx="283">
                  <c:v>0.54119111062085901</c:v>
                </c:pt>
                <c:pt idx="284">
                  <c:v>0.54394878989586259</c:v>
                </c:pt>
                <c:pt idx="285">
                  <c:v>0.54463820971461496</c:v>
                </c:pt>
                <c:pt idx="286">
                  <c:v>0.54739588898962099</c:v>
                </c:pt>
                <c:pt idx="287">
                  <c:v>0.54808530880837203</c:v>
                </c:pt>
                <c:pt idx="288">
                  <c:v>0.55084298808337795</c:v>
                </c:pt>
                <c:pt idx="289">
                  <c:v>0.55153240790212799</c:v>
                </c:pt>
                <c:pt idx="290">
                  <c:v>0.55360066735838809</c:v>
                </c:pt>
                <c:pt idx="291">
                  <c:v>0.55429008717713601</c:v>
                </c:pt>
                <c:pt idx="292">
                  <c:v>0.55497950699589038</c:v>
                </c:pt>
                <c:pt idx="293">
                  <c:v>0.55704776645214205</c:v>
                </c:pt>
                <c:pt idx="294">
                  <c:v>0.55773718627089464</c:v>
                </c:pt>
                <c:pt idx="295">
                  <c:v>0.5604948655459</c:v>
                </c:pt>
                <c:pt idx="296">
                  <c:v>0.56118428536465059</c:v>
                </c:pt>
                <c:pt idx="297">
                  <c:v>0.56394196463965862</c:v>
                </c:pt>
                <c:pt idx="298">
                  <c:v>0.56463138445841077</c:v>
                </c:pt>
                <c:pt idx="299">
                  <c:v>0.56738906373341502</c:v>
                </c:pt>
                <c:pt idx="300">
                  <c:v>0.56807848355216695</c:v>
                </c:pt>
                <c:pt idx="301">
                  <c:v>0.57083616282717298</c:v>
                </c:pt>
                <c:pt idx="302">
                  <c:v>0.57152558264592401</c:v>
                </c:pt>
                <c:pt idx="303">
                  <c:v>0.57428326192092727</c:v>
                </c:pt>
                <c:pt idx="304">
                  <c:v>0.57497268173968197</c:v>
                </c:pt>
                <c:pt idx="305">
                  <c:v>0.57704094119593696</c:v>
                </c:pt>
                <c:pt idx="306">
                  <c:v>0.577730361014688</c:v>
                </c:pt>
                <c:pt idx="307">
                  <c:v>0.58048804028969359</c:v>
                </c:pt>
                <c:pt idx="308">
                  <c:v>0.58117746010844551</c:v>
                </c:pt>
                <c:pt idx="309">
                  <c:v>0.5839351393834521</c:v>
                </c:pt>
                <c:pt idx="310">
                  <c:v>0.58462455920220358</c:v>
                </c:pt>
                <c:pt idx="311">
                  <c:v>0.58738223847720739</c:v>
                </c:pt>
                <c:pt idx="312">
                  <c:v>0.58807165829596109</c:v>
                </c:pt>
                <c:pt idx="313">
                  <c:v>0.59082933757096712</c:v>
                </c:pt>
                <c:pt idx="314">
                  <c:v>0.59151875738971849</c:v>
                </c:pt>
                <c:pt idx="315">
                  <c:v>0.59427643666472574</c:v>
                </c:pt>
                <c:pt idx="316">
                  <c:v>0.59496585648347966</c:v>
                </c:pt>
                <c:pt idx="317">
                  <c:v>0.59703411593972933</c:v>
                </c:pt>
                <c:pt idx="318">
                  <c:v>0.59772353575848314</c:v>
                </c:pt>
                <c:pt idx="319">
                  <c:v>0.59841295557722984</c:v>
                </c:pt>
                <c:pt idx="320">
                  <c:v>0.60048121503349172</c:v>
                </c:pt>
                <c:pt idx="321">
                  <c:v>0.60117063485223998</c:v>
                </c:pt>
                <c:pt idx="322">
                  <c:v>0.60392831412724601</c:v>
                </c:pt>
                <c:pt idx="323">
                  <c:v>0.60461773394599805</c:v>
                </c:pt>
                <c:pt idx="324">
                  <c:v>0.60737541322100697</c:v>
                </c:pt>
                <c:pt idx="325">
                  <c:v>0.608064833039757</c:v>
                </c:pt>
                <c:pt idx="326">
                  <c:v>0.61082251231476425</c:v>
                </c:pt>
                <c:pt idx="327">
                  <c:v>0.61151193213351573</c:v>
                </c:pt>
                <c:pt idx="328">
                  <c:v>0.61426961140852243</c:v>
                </c:pt>
                <c:pt idx="329">
                  <c:v>0.61495903122727325</c:v>
                </c:pt>
                <c:pt idx="330">
                  <c:v>0.61771671050227761</c:v>
                </c:pt>
                <c:pt idx="331">
                  <c:v>0.61840613032102798</c:v>
                </c:pt>
                <c:pt idx="332">
                  <c:v>0.62047438977728098</c:v>
                </c:pt>
                <c:pt idx="333">
                  <c:v>0.62116380959603501</c:v>
                </c:pt>
                <c:pt idx="334">
                  <c:v>0.62392148887104104</c:v>
                </c:pt>
                <c:pt idx="335">
                  <c:v>0.62461090868979474</c:v>
                </c:pt>
                <c:pt idx="336">
                  <c:v>0.627368587964798</c:v>
                </c:pt>
                <c:pt idx="337">
                  <c:v>0.62805800778355225</c:v>
                </c:pt>
                <c:pt idx="338">
                  <c:v>0.63081568705855873</c:v>
                </c:pt>
                <c:pt idx="339">
                  <c:v>0.63150510687730699</c:v>
                </c:pt>
                <c:pt idx="340">
                  <c:v>0.63426278615231357</c:v>
                </c:pt>
                <c:pt idx="341">
                  <c:v>0.6349522059710645</c:v>
                </c:pt>
                <c:pt idx="342">
                  <c:v>0.63770988524607408</c:v>
                </c:pt>
                <c:pt idx="343">
                  <c:v>0.63839930506482501</c:v>
                </c:pt>
                <c:pt idx="344">
                  <c:v>0.64115698433982904</c:v>
                </c:pt>
                <c:pt idx="345">
                  <c:v>0.64391466361483773</c:v>
                </c:pt>
                <c:pt idx="346">
                  <c:v>0.64460408343359132</c:v>
                </c:pt>
                <c:pt idx="347">
                  <c:v>0.64736176270859525</c:v>
                </c:pt>
                <c:pt idx="348">
                  <c:v>0.64805118252734395</c:v>
                </c:pt>
                <c:pt idx="349">
                  <c:v>0.65080886180234998</c:v>
                </c:pt>
                <c:pt idx="350">
                  <c:v>0.65149828162110401</c:v>
                </c:pt>
                <c:pt idx="351">
                  <c:v>0.65425596089610805</c:v>
                </c:pt>
                <c:pt idx="352">
                  <c:v>0.65494538071486064</c:v>
                </c:pt>
                <c:pt idx="353">
                  <c:v>0.657703059989868</c:v>
                </c:pt>
                <c:pt idx="354">
                  <c:v>0.65839247980861704</c:v>
                </c:pt>
                <c:pt idx="355">
                  <c:v>0.66115015908362362</c:v>
                </c:pt>
                <c:pt idx="356">
                  <c:v>0.66459725817738324</c:v>
                </c:pt>
                <c:pt idx="357">
                  <c:v>0.66735493745238939</c:v>
                </c:pt>
                <c:pt idx="358">
                  <c:v>0.66804435727114209</c:v>
                </c:pt>
                <c:pt idx="359">
                  <c:v>0.67080203654614889</c:v>
                </c:pt>
                <c:pt idx="360">
                  <c:v>0.67149145636490137</c:v>
                </c:pt>
                <c:pt idx="361">
                  <c:v>0.67424913563990474</c:v>
                </c:pt>
                <c:pt idx="362">
                  <c:v>0.67493855545865578</c:v>
                </c:pt>
                <c:pt idx="363">
                  <c:v>0.67769623473366225</c:v>
                </c:pt>
                <c:pt idx="364">
                  <c:v>0.67838565455241473</c:v>
                </c:pt>
                <c:pt idx="365">
                  <c:v>0.6811433338274181</c:v>
                </c:pt>
                <c:pt idx="366">
                  <c:v>0.68459043292117761</c:v>
                </c:pt>
                <c:pt idx="367">
                  <c:v>0.68803753201493312</c:v>
                </c:pt>
                <c:pt idx="368">
                  <c:v>0.69079521128994148</c:v>
                </c:pt>
                <c:pt idx="369">
                  <c:v>0.69148463110869174</c:v>
                </c:pt>
                <c:pt idx="370">
                  <c:v>0.69424231038369888</c:v>
                </c:pt>
                <c:pt idx="371">
                  <c:v>0.69493173020244814</c:v>
                </c:pt>
                <c:pt idx="372">
                  <c:v>0.69768940947745461</c:v>
                </c:pt>
                <c:pt idx="373">
                  <c:v>0.69837882929620609</c:v>
                </c:pt>
                <c:pt idx="374">
                  <c:v>0.70113650857121157</c:v>
                </c:pt>
                <c:pt idx="375">
                  <c:v>0.70458360766496997</c:v>
                </c:pt>
                <c:pt idx="376">
                  <c:v>0.70803070675872704</c:v>
                </c:pt>
                <c:pt idx="377">
                  <c:v>0.71078838603373362</c:v>
                </c:pt>
                <c:pt idx="378">
                  <c:v>0.71147780585248499</c:v>
                </c:pt>
                <c:pt idx="379">
                  <c:v>0.71423548512749102</c:v>
                </c:pt>
                <c:pt idx="380">
                  <c:v>0.7149249049462425</c:v>
                </c:pt>
                <c:pt idx="381">
                  <c:v>0.71768258422124698</c:v>
                </c:pt>
                <c:pt idx="382">
                  <c:v>0.71837200404000001</c:v>
                </c:pt>
                <c:pt idx="383">
                  <c:v>0.72112968331500826</c:v>
                </c:pt>
                <c:pt idx="384">
                  <c:v>0.724576782408764</c:v>
                </c:pt>
                <c:pt idx="385">
                  <c:v>0.72802388150252195</c:v>
                </c:pt>
                <c:pt idx="386">
                  <c:v>0.73147098059627902</c:v>
                </c:pt>
                <c:pt idx="387">
                  <c:v>0.73422865987128505</c:v>
                </c:pt>
                <c:pt idx="388">
                  <c:v>0.73491807969003764</c:v>
                </c:pt>
                <c:pt idx="389">
                  <c:v>0.737675758965045</c:v>
                </c:pt>
                <c:pt idx="390">
                  <c:v>0.73836517878379504</c:v>
                </c:pt>
                <c:pt idx="391">
                  <c:v>0.74112285805880374</c:v>
                </c:pt>
                <c:pt idx="392">
                  <c:v>0.741812277877552</c:v>
                </c:pt>
                <c:pt idx="393">
                  <c:v>0.74456995715255803</c:v>
                </c:pt>
                <c:pt idx="394">
                  <c:v>0.74801705624631665</c:v>
                </c:pt>
                <c:pt idx="395">
                  <c:v>0.75146415534007405</c:v>
                </c:pt>
                <c:pt idx="396">
                  <c:v>0.75491125443383489</c:v>
                </c:pt>
                <c:pt idx="397">
                  <c:v>0.75766893370883925</c:v>
                </c:pt>
                <c:pt idx="398">
                  <c:v>0.75835835352759173</c:v>
                </c:pt>
                <c:pt idx="399">
                  <c:v>0.76111603280259565</c:v>
                </c:pt>
                <c:pt idx="400">
                  <c:v>0.76180545262135102</c:v>
                </c:pt>
                <c:pt idx="401">
                  <c:v>0.7645631318963505</c:v>
                </c:pt>
                <c:pt idx="402">
                  <c:v>0.76801023099011201</c:v>
                </c:pt>
                <c:pt idx="403">
                  <c:v>0.77145733008386863</c:v>
                </c:pt>
                <c:pt idx="404">
                  <c:v>0.77490442917762592</c:v>
                </c:pt>
                <c:pt idx="405">
                  <c:v>0.77835152827138365</c:v>
                </c:pt>
                <c:pt idx="406">
                  <c:v>0.78110920754639102</c:v>
                </c:pt>
                <c:pt idx="407">
                  <c:v>0.78179862736514338</c:v>
                </c:pt>
                <c:pt idx="408">
                  <c:v>0.78455630664014697</c:v>
                </c:pt>
                <c:pt idx="409">
                  <c:v>0.78800340573390459</c:v>
                </c:pt>
                <c:pt idx="410">
                  <c:v>0.79145050482765844</c:v>
                </c:pt>
                <c:pt idx="411">
                  <c:v>0.79489760392141995</c:v>
                </c:pt>
                <c:pt idx="412">
                  <c:v>0.79834470301518001</c:v>
                </c:pt>
                <c:pt idx="413">
                  <c:v>0.80179180210893808</c:v>
                </c:pt>
                <c:pt idx="414">
                  <c:v>0.80317064174643749</c:v>
                </c:pt>
                <c:pt idx="415">
                  <c:v>0.80386006156519063</c:v>
                </c:pt>
                <c:pt idx="416">
                  <c:v>0.804549481383941</c:v>
                </c:pt>
                <c:pt idx="417">
                  <c:v>0.806617740840196</c:v>
                </c:pt>
                <c:pt idx="418">
                  <c:v>0.80730716065894759</c:v>
                </c:pt>
                <c:pt idx="419">
                  <c:v>0.80799658047769896</c:v>
                </c:pt>
                <c:pt idx="420">
                  <c:v>0.81006483993395351</c:v>
                </c:pt>
                <c:pt idx="421">
                  <c:v>0.81075425975270499</c:v>
                </c:pt>
                <c:pt idx="422">
                  <c:v>0.81144367957145702</c:v>
                </c:pt>
                <c:pt idx="423">
                  <c:v>0.81351193902771057</c:v>
                </c:pt>
                <c:pt idx="424">
                  <c:v>0.8142013588464625</c:v>
                </c:pt>
                <c:pt idx="425">
                  <c:v>0.81489077866521464</c:v>
                </c:pt>
                <c:pt idx="426">
                  <c:v>0.81695903812146964</c:v>
                </c:pt>
                <c:pt idx="427">
                  <c:v>0.81764845794022301</c:v>
                </c:pt>
                <c:pt idx="428">
                  <c:v>0.81833787775897204</c:v>
                </c:pt>
                <c:pt idx="429">
                  <c:v>0.82040613721522659</c:v>
                </c:pt>
                <c:pt idx="430">
                  <c:v>0.82109555703398074</c:v>
                </c:pt>
                <c:pt idx="431">
                  <c:v>0.82178497685273</c:v>
                </c:pt>
                <c:pt idx="432">
                  <c:v>0.82316381649023362</c:v>
                </c:pt>
                <c:pt idx="433">
                  <c:v>0.82385323630898755</c:v>
                </c:pt>
                <c:pt idx="434">
                  <c:v>0.82454265612773603</c:v>
                </c:pt>
                <c:pt idx="435">
                  <c:v>0.82661091558399225</c:v>
                </c:pt>
                <c:pt idx="436">
                  <c:v>0.8273003354027415</c:v>
                </c:pt>
                <c:pt idx="437">
                  <c:v>0.82798975522149365</c:v>
                </c:pt>
                <c:pt idx="438">
                  <c:v>0.83005801467774865</c:v>
                </c:pt>
                <c:pt idx="439">
                  <c:v>0.83074743449650401</c:v>
                </c:pt>
                <c:pt idx="440">
                  <c:v>0.8314368543152505</c:v>
                </c:pt>
                <c:pt idx="441">
                  <c:v>0.83350511377150605</c:v>
                </c:pt>
                <c:pt idx="442">
                  <c:v>0.83419453359025764</c:v>
                </c:pt>
                <c:pt idx="443">
                  <c:v>0.834883953409011</c:v>
                </c:pt>
                <c:pt idx="444">
                  <c:v>0.836952212865263</c:v>
                </c:pt>
                <c:pt idx="445">
                  <c:v>0.83764163268402103</c:v>
                </c:pt>
                <c:pt idx="446">
                  <c:v>0.83833105250276663</c:v>
                </c:pt>
                <c:pt idx="447">
                  <c:v>0.84039931195902162</c:v>
                </c:pt>
                <c:pt idx="448">
                  <c:v>0.84108873177777199</c:v>
                </c:pt>
                <c:pt idx="449">
                  <c:v>0.84177815159652625</c:v>
                </c:pt>
                <c:pt idx="450">
                  <c:v>0.84384641105278102</c:v>
                </c:pt>
                <c:pt idx="451">
                  <c:v>0.84453583087152995</c:v>
                </c:pt>
                <c:pt idx="452">
                  <c:v>0.84660409032778738</c:v>
                </c:pt>
                <c:pt idx="453">
                  <c:v>0.84729351014653664</c:v>
                </c:pt>
                <c:pt idx="454">
                  <c:v>0.84798292996528757</c:v>
                </c:pt>
                <c:pt idx="455">
                  <c:v>0.85005118942154201</c:v>
                </c:pt>
                <c:pt idx="456">
                  <c:v>0.85074060924029626</c:v>
                </c:pt>
                <c:pt idx="457">
                  <c:v>0.85143002905904497</c:v>
                </c:pt>
                <c:pt idx="458">
                  <c:v>0.85349828851530063</c:v>
                </c:pt>
                <c:pt idx="459">
                  <c:v>0.854187708334051</c:v>
                </c:pt>
                <c:pt idx="460">
                  <c:v>0.85487712815280303</c:v>
                </c:pt>
                <c:pt idx="461">
                  <c:v>0.85694538760906025</c:v>
                </c:pt>
                <c:pt idx="462">
                  <c:v>0.85763480742781173</c:v>
                </c:pt>
                <c:pt idx="463">
                  <c:v>0.85832422724656265</c:v>
                </c:pt>
                <c:pt idx="464">
                  <c:v>0.86039248670281498</c:v>
                </c:pt>
                <c:pt idx="465">
                  <c:v>0.86108190652156902</c:v>
                </c:pt>
                <c:pt idx="466">
                  <c:v>0.86177132634032039</c:v>
                </c:pt>
                <c:pt idx="467">
                  <c:v>0.86383958579657305</c:v>
                </c:pt>
                <c:pt idx="468">
                  <c:v>0.86452900561532464</c:v>
                </c:pt>
                <c:pt idx="469">
                  <c:v>0.86521842543407801</c:v>
                </c:pt>
                <c:pt idx="470">
                  <c:v>0.86728668489033056</c:v>
                </c:pt>
                <c:pt idx="471">
                  <c:v>0.86797610470908204</c:v>
                </c:pt>
                <c:pt idx="472">
                  <c:v>0.87004436416533704</c:v>
                </c:pt>
                <c:pt idx="473">
                  <c:v>0.87073378398408863</c:v>
                </c:pt>
                <c:pt idx="474">
                  <c:v>0.87142320380284</c:v>
                </c:pt>
                <c:pt idx="475">
                  <c:v>0.87349146325909754</c:v>
                </c:pt>
                <c:pt idx="476">
                  <c:v>0.87418088307784603</c:v>
                </c:pt>
                <c:pt idx="477">
                  <c:v>0.87487030289660039</c:v>
                </c:pt>
                <c:pt idx="478">
                  <c:v>0.87693856235285195</c:v>
                </c:pt>
                <c:pt idx="479">
                  <c:v>0.87762798217160465</c:v>
                </c:pt>
                <c:pt idx="480">
                  <c:v>0.87831740199035457</c:v>
                </c:pt>
                <c:pt idx="481">
                  <c:v>0.88038566144660957</c:v>
                </c:pt>
                <c:pt idx="482">
                  <c:v>0.88107508126536049</c:v>
                </c:pt>
                <c:pt idx="483">
                  <c:v>0.88176450108411308</c:v>
                </c:pt>
                <c:pt idx="484">
                  <c:v>0.88383276054036508</c:v>
                </c:pt>
                <c:pt idx="485">
                  <c:v>0.88452218035911856</c:v>
                </c:pt>
                <c:pt idx="486">
                  <c:v>0.88521160017787015</c:v>
                </c:pt>
                <c:pt idx="487">
                  <c:v>0.88727985963412737</c:v>
                </c:pt>
                <c:pt idx="488">
                  <c:v>0.88796927945287774</c:v>
                </c:pt>
                <c:pt idx="489">
                  <c:v>0.8907269587278831</c:v>
                </c:pt>
                <c:pt idx="490">
                  <c:v>0.89141637854663136</c:v>
                </c:pt>
                <c:pt idx="491">
                  <c:v>0.89348463800288913</c:v>
                </c:pt>
                <c:pt idx="492">
                  <c:v>0.8941740578216395</c:v>
                </c:pt>
                <c:pt idx="493">
                  <c:v>0.89486347764039365</c:v>
                </c:pt>
                <c:pt idx="494">
                  <c:v>0.89693173709664609</c:v>
                </c:pt>
                <c:pt idx="495">
                  <c:v>0.89762115691540012</c:v>
                </c:pt>
                <c:pt idx="496">
                  <c:v>0.89831057673414849</c:v>
                </c:pt>
                <c:pt idx="497">
                  <c:v>0.90037883619040626</c:v>
                </c:pt>
                <c:pt idx="498">
                  <c:v>0.90106825600915663</c:v>
                </c:pt>
                <c:pt idx="499">
                  <c:v>0.90175767582790656</c:v>
                </c:pt>
                <c:pt idx="500">
                  <c:v>0.90382593528416377</c:v>
                </c:pt>
                <c:pt idx="501">
                  <c:v>0.90451535510291037</c:v>
                </c:pt>
                <c:pt idx="502">
                  <c:v>0.90520477492166262</c:v>
                </c:pt>
                <c:pt idx="503">
                  <c:v>0.90727303437791851</c:v>
                </c:pt>
                <c:pt idx="504">
                  <c:v>0.90796245419667099</c:v>
                </c:pt>
                <c:pt idx="505">
                  <c:v>0.91072013347167902</c:v>
                </c:pt>
                <c:pt idx="506">
                  <c:v>0.91140955329042905</c:v>
                </c:pt>
                <c:pt idx="507">
                  <c:v>0.91416723256543564</c:v>
                </c:pt>
                <c:pt idx="508">
                  <c:v>0.91485665238418989</c:v>
                </c:pt>
                <c:pt idx="509">
                  <c:v>0.916924911840441</c:v>
                </c:pt>
                <c:pt idx="510">
                  <c:v>0.91761433165919426</c:v>
                </c:pt>
                <c:pt idx="511">
                  <c:v>0.91830375147794163</c:v>
                </c:pt>
                <c:pt idx="512">
                  <c:v>0.92037201093419863</c:v>
                </c:pt>
                <c:pt idx="513">
                  <c:v>0.92106143075294822</c:v>
                </c:pt>
                <c:pt idx="514">
                  <c:v>0.92175085057170325</c:v>
                </c:pt>
                <c:pt idx="515">
                  <c:v>0.92381911002795558</c:v>
                </c:pt>
                <c:pt idx="516">
                  <c:v>0.92450852984670551</c:v>
                </c:pt>
                <c:pt idx="517">
                  <c:v>0.92519794966545899</c:v>
                </c:pt>
                <c:pt idx="518">
                  <c:v>0.92726620912171198</c:v>
                </c:pt>
                <c:pt idx="519">
                  <c:v>0.92795562894046502</c:v>
                </c:pt>
                <c:pt idx="520">
                  <c:v>0.93071330821547105</c:v>
                </c:pt>
                <c:pt idx="521">
                  <c:v>0.93140272803422097</c:v>
                </c:pt>
                <c:pt idx="522">
                  <c:v>0.934160407309229</c:v>
                </c:pt>
                <c:pt idx="523">
                  <c:v>0.93484982712798326</c:v>
                </c:pt>
                <c:pt idx="524">
                  <c:v>0.93760750640298762</c:v>
                </c:pt>
                <c:pt idx="525">
                  <c:v>0.93829692622173799</c:v>
                </c:pt>
                <c:pt idx="526">
                  <c:v>0.9403651856779911</c:v>
                </c:pt>
                <c:pt idx="527">
                  <c:v>0.94105460549674402</c:v>
                </c:pt>
                <c:pt idx="528">
                  <c:v>0.94174402531549872</c:v>
                </c:pt>
                <c:pt idx="529">
                  <c:v>0.94381228477174739</c:v>
                </c:pt>
                <c:pt idx="530">
                  <c:v>0.94450170459050264</c:v>
                </c:pt>
                <c:pt idx="531">
                  <c:v>0.94519112440925301</c:v>
                </c:pt>
                <c:pt idx="532">
                  <c:v>0.94725938386550801</c:v>
                </c:pt>
                <c:pt idx="533">
                  <c:v>0.94794880368426226</c:v>
                </c:pt>
                <c:pt idx="534">
                  <c:v>0.95070648295926596</c:v>
                </c:pt>
                <c:pt idx="535">
                  <c:v>0.95139590277801878</c:v>
                </c:pt>
                <c:pt idx="536">
                  <c:v>0.95415358205302303</c:v>
                </c:pt>
                <c:pt idx="537">
                  <c:v>0.95484300187177495</c:v>
                </c:pt>
                <c:pt idx="538">
                  <c:v>0.95760068114678165</c:v>
                </c:pt>
                <c:pt idx="539">
                  <c:v>0.95829010096553302</c:v>
                </c:pt>
                <c:pt idx="540">
                  <c:v>0.95966894060303665</c:v>
                </c:pt>
                <c:pt idx="541">
                  <c:v>0.96035836042178702</c:v>
                </c:pt>
                <c:pt idx="542">
                  <c:v>0.96173720005929064</c:v>
                </c:pt>
                <c:pt idx="543">
                  <c:v>0.96311603969679305</c:v>
                </c:pt>
                <c:pt idx="544">
                  <c:v>0.96380545951554808</c:v>
                </c:pt>
                <c:pt idx="545">
                  <c:v>0.96518429915304804</c:v>
                </c:pt>
                <c:pt idx="546">
                  <c:v>0.96656313879055056</c:v>
                </c:pt>
                <c:pt idx="547">
                  <c:v>0.96725255860930204</c:v>
                </c:pt>
                <c:pt idx="548">
                  <c:v>0.96863139824680677</c:v>
                </c:pt>
                <c:pt idx="549">
                  <c:v>0.97001023788430862</c:v>
                </c:pt>
                <c:pt idx="550">
                  <c:v>0.97069965770306343</c:v>
                </c:pt>
                <c:pt idx="551">
                  <c:v>0.97207849734056551</c:v>
                </c:pt>
                <c:pt idx="552">
                  <c:v>0.97345733697806591</c:v>
                </c:pt>
                <c:pt idx="553">
                  <c:v>0.97414675679681784</c:v>
                </c:pt>
                <c:pt idx="554">
                  <c:v>0.97552559643432291</c:v>
                </c:pt>
                <c:pt idx="555">
                  <c:v>0.97690443607182709</c:v>
                </c:pt>
                <c:pt idx="556">
                  <c:v>0.9775938558905769</c:v>
                </c:pt>
                <c:pt idx="557">
                  <c:v>0.97897269552808086</c:v>
                </c:pt>
                <c:pt idx="558">
                  <c:v>0.98104095498433297</c:v>
                </c:pt>
                <c:pt idx="559">
                  <c:v>0.98241979462183548</c:v>
                </c:pt>
                <c:pt idx="560">
                  <c:v>0.98448805407809103</c:v>
                </c:pt>
                <c:pt idx="561">
                  <c:v>0.98586689371559399</c:v>
                </c:pt>
                <c:pt idx="562">
                  <c:v>0.98793515317184799</c:v>
                </c:pt>
                <c:pt idx="563">
                  <c:v>0.98931399280934851</c:v>
                </c:pt>
                <c:pt idx="564">
                  <c:v>0.9913822522656055</c:v>
                </c:pt>
                <c:pt idx="565">
                  <c:v>0.99276109190310902</c:v>
                </c:pt>
                <c:pt idx="566">
                  <c:v>0.99482935135936401</c:v>
                </c:pt>
                <c:pt idx="567">
                  <c:v>0.99620819099686497</c:v>
                </c:pt>
                <c:pt idx="568">
                  <c:v>0.99827645045312163</c:v>
                </c:pt>
                <c:pt idx="569">
                  <c:v>0.99965529009062404</c:v>
                </c:pt>
              </c:numCache>
            </c:numRef>
          </c:xVal>
          <c:yVal>
            <c:numRef>
              <c:f>Sheet2!$G$1:$G$570</c:f>
              <c:numCache>
                <c:formatCode>General</c:formatCode>
                <c:ptCount val="570"/>
                <c:pt idx="0">
                  <c:v>0</c:v>
                </c:pt>
                <c:pt idx="1">
                  <c:v>86.204498065710496</c:v>
                </c:pt>
                <c:pt idx="2">
                  <c:v>86.204572252700572</c:v>
                </c:pt>
                <c:pt idx="3">
                  <c:v>86.204628559303558</c:v>
                </c:pt>
                <c:pt idx="4">
                  <c:v>86.204651402425299</c:v>
                </c:pt>
                <c:pt idx="5">
                  <c:v>86.204717255789248</c:v>
                </c:pt>
                <c:pt idx="6">
                  <c:v>86.204728935803203</c:v>
                </c:pt>
                <c:pt idx="7">
                  <c:v>86.204748130630804</c:v>
                </c:pt>
                <c:pt idx="8">
                  <c:v>86.204755999160994</c:v>
                </c:pt>
                <c:pt idx="9">
                  <c:v>86.204762919598778</c:v>
                </c:pt>
                <c:pt idx="10">
                  <c:v>86.204769002564589</c:v>
                </c:pt>
                <c:pt idx="11">
                  <c:v>86.204783216241978</c:v>
                </c:pt>
                <c:pt idx="12">
                  <c:v>86.204790104808879</c:v>
                </c:pt>
                <c:pt idx="13">
                  <c:v>86.204797718614472</c:v>
                </c:pt>
                <c:pt idx="14">
                  <c:v>86.204801434699078</c:v>
                </c:pt>
                <c:pt idx="15">
                  <c:v>86.204805581756602</c:v>
                </c:pt>
                <c:pt idx="16">
                  <c:v>86.204806663146528</c:v>
                </c:pt>
                <c:pt idx="17">
                  <c:v>86.204808479972527</c:v>
                </c:pt>
                <c:pt idx="18">
                  <c:v>86.204809922048725</c:v>
                </c:pt>
                <c:pt idx="19">
                  <c:v>86.204811062583758</c:v>
                </c:pt>
                <c:pt idx="20">
                  <c:v>86.204812356324339</c:v>
                </c:pt>
                <c:pt idx="21">
                  <c:v>86.204813280612797</c:v>
                </c:pt>
                <c:pt idx="22">
                  <c:v>86.204813525930589</c:v>
                </c:pt>
                <c:pt idx="23">
                  <c:v>86.204814119667304</c:v>
                </c:pt>
                <c:pt idx="24">
                  <c:v>86.204814548296497</c:v>
                </c:pt>
                <c:pt idx="25">
                  <c:v>86.204814859974093</c:v>
                </c:pt>
                <c:pt idx="26">
                  <c:v>86.204815147847526</c:v>
                </c:pt>
                <c:pt idx="27">
                  <c:v>86.204815300231402</c:v>
                </c:pt>
                <c:pt idx="28">
                  <c:v>86.204815378097607</c:v>
                </c:pt>
                <c:pt idx="29">
                  <c:v>86.204815410090305</c:v>
                </c:pt>
                <c:pt idx="30">
                  <c:v>86.204815468383558</c:v>
                </c:pt>
                <c:pt idx="31">
                  <c:v>86.204815492461549</c:v>
                </c:pt>
                <c:pt idx="32">
                  <c:v>86.204815554529148</c:v>
                </c:pt>
                <c:pt idx="33">
                  <c:v>86.204815570236391</c:v>
                </c:pt>
                <c:pt idx="34">
                  <c:v>86.204815599063295</c:v>
                </c:pt>
                <c:pt idx="35">
                  <c:v>86.204815612639678</c:v>
                </c:pt>
                <c:pt idx="36">
                  <c:v>86.204815652638203</c:v>
                </c:pt>
                <c:pt idx="37">
                  <c:v>86.204815672850501</c:v>
                </c:pt>
                <c:pt idx="38">
                  <c:v>86.204815690140791</c:v>
                </c:pt>
                <c:pt idx="39">
                  <c:v>86.204815702133999</c:v>
                </c:pt>
                <c:pt idx="40">
                  <c:v>86.204815709013758</c:v>
                </c:pt>
                <c:pt idx="41">
                  <c:v>86.2048157114791</c:v>
                </c:pt>
                <c:pt idx="42">
                  <c:v>86.204815716623372</c:v>
                </c:pt>
                <c:pt idx="43">
                  <c:v>86.204815719911096</c:v>
                </c:pt>
                <c:pt idx="44">
                  <c:v>86.2048157229856</c:v>
                </c:pt>
                <c:pt idx="45">
                  <c:v>86.204815728343306</c:v>
                </c:pt>
                <c:pt idx="46">
                  <c:v>86.204815731600192</c:v>
                </c:pt>
                <c:pt idx="47">
                  <c:v>86.204815734796398</c:v>
                </c:pt>
                <c:pt idx="48">
                  <c:v>86.204815736622749</c:v>
                </c:pt>
                <c:pt idx="49">
                  <c:v>86.204815738571</c:v>
                </c:pt>
                <c:pt idx="50">
                  <c:v>86.204815740153904</c:v>
                </c:pt>
                <c:pt idx="51">
                  <c:v>86.204815741158427</c:v>
                </c:pt>
                <c:pt idx="52">
                  <c:v>86.204815742132524</c:v>
                </c:pt>
                <c:pt idx="53">
                  <c:v>86.204815742528183</c:v>
                </c:pt>
                <c:pt idx="54">
                  <c:v>86.204815742832594</c:v>
                </c:pt>
                <c:pt idx="55">
                  <c:v>86.204815743776322</c:v>
                </c:pt>
                <c:pt idx="56">
                  <c:v>86.204815743258806</c:v>
                </c:pt>
                <c:pt idx="57">
                  <c:v>86.204815744050222</c:v>
                </c:pt>
                <c:pt idx="58">
                  <c:v>86.204815744050222</c:v>
                </c:pt>
                <c:pt idx="59">
                  <c:v>86.204815743684819</c:v>
                </c:pt>
                <c:pt idx="60">
                  <c:v>86.20481574362411</c:v>
                </c:pt>
                <c:pt idx="61">
                  <c:v>86.204815744111343</c:v>
                </c:pt>
                <c:pt idx="62">
                  <c:v>86.204815744019797</c:v>
                </c:pt>
                <c:pt idx="63">
                  <c:v>86.204815744263527</c:v>
                </c:pt>
                <c:pt idx="64">
                  <c:v>86.204815744171995</c:v>
                </c:pt>
                <c:pt idx="65">
                  <c:v>86.204815744506803</c:v>
                </c:pt>
                <c:pt idx="66">
                  <c:v>86.204815744141527</c:v>
                </c:pt>
                <c:pt idx="67">
                  <c:v>86.204815744019797</c:v>
                </c:pt>
                <c:pt idx="68">
                  <c:v>86.204815744324193</c:v>
                </c:pt>
                <c:pt idx="69">
                  <c:v>86.204815744567696</c:v>
                </c:pt>
                <c:pt idx="70">
                  <c:v>86.204815744415527</c:v>
                </c:pt>
                <c:pt idx="71">
                  <c:v>86.204815744293697</c:v>
                </c:pt>
                <c:pt idx="72">
                  <c:v>86.204815745054702</c:v>
                </c:pt>
                <c:pt idx="73">
                  <c:v>86.204815744506803</c:v>
                </c:pt>
                <c:pt idx="74">
                  <c:v>86.204815744324193</c:v>
                </c:pt>
                <c:pt idx="75">
                  <c:v>86.204815744689498</c:v>
                </c:pt>
                <c:pt idx="76">
                  <c:v>86.204815744598093</c:v>
                </c:pt>
                <c:pt idx="77">
                  <c:v>86.204815744567696</c:v>
                </c:pt>
                <c:pt idx="78">
                  <c:v>86.204815744918207</c:v>
                </c:pt>
                <c:pt idx="79">
                  <c:v>86.20481574494849</c:v>
                </c:pt>
                <c:pt idx="80">
                  <c:v>86.204815744963426</c:v>
                </c:pt>
                <c:pt idx="81">
                  <c:v>86.204815744872406</c:v>
                </c:pt>
                <c:pt idx="82">
                  <c:v>86.204815744613427</c:v>
                </c:pt>
                <c:pt idx="83">
                  <c:v>86.204815744872406</c:v>
                </c:pt>
                <c:pt idx="84">
                  <c:v>86.204815744613427</c:v>
                </c:pt>
                <c:pt idx="85">
                  <c:v>86.204815744659001</c:v>
                </c:pt>
                <c:pt idx="86">
                  <c:v>86.204815744719895</c:v>
                </c:pt>
                <c:pt idx="87">
                  <c:v>86.204815745191723</c:v>
                </c:pt>
                <c:pt idx="88">
                  <c:v>86.204815745039497</c:v>
                </c:pt>
                <c:pt idx="89">
                  <c:v>86.204815744233187</c:v>
                </c:pt>
                <c:pt idx="90">
                  <c:v>86.204815744750292</c:v>
                </c:pt>
                <c:pt idx="91">
                  <c:v>86.204815744963426</c:v>
                </c:pt>
                <c:pt idx="92">
                  <c:v>86.204815744719895</c:v>
                </c:pt>
                <c:pt idx="93">
                  <c:v>86.204815744613427</c:v>
                </c:pt>
                <c:pt idx="94">
                  <c:v>86.204815744887327</c:v>
                </c:pt>
                <c:pt idx="95">
                  <c:v>86.204815744872406</c:v>
                </c:pt>
                <c:pt idx="96">
                  <c:v>86.204815745024305</c:v>
                </c:pt>
                <c:pt idx="97">
                  <c:v>86.204815744780802</c:v>
                </c:pt>
                <c:pt idx="98">
                  <c:v>86.204815744963426</c:v>
                </c:pt>
                <c:pt idx="99">
                  <c:v>86.204815744993923</c:v>
                </c:pt>
                <c:pt idx="100">
                  <c:v>86.204815744856901</c:v>
                </c:pt>
                <c:pt idx="101">
                  <c:v>86.204815744993923</c:v>
                </c:pt>
                <c:pt idx="102">
                  <c:v>86.204815745191723</c:v>
                </c:pt>
                <c:pt idx="103">
                  <c:v>86.204815744750292</c:v>
                </c:pt>
                <c:pt idx="104">
                  <c:v>86.20481574435459</c:v>
                </c:pt>
                <c:pt idx="105">
                  <c:v>86.204815744795994</c:v>
                </c:pt>
                <c:pt idx="106">
                  <c:v>86.204815744993923</c:v>
                </c:pt>
                <c:pt idx="107">
                  <c:v>86.204815745009327</c:v>
                </c:pt>
                <c:pt idx="108">
                  <c:v>86.204815744993923</c:v>
                </c:pt>
                <c:pt idx="109">
                  <c:v>86.204815744993923</c:v>
                </c:pt>
                <c:pt idx="110">
                  <c:v>86.204815744628604</c:v>
                </c:pt>
                <c:pt idx="111">
                  <c:v>86.204815745404801</c:v>
                </c:pt>
                <c:pt idx="112">
                  <c:v>86.204815745283227</c:v>
                </c:pt>
                <c:pt idx="113">
                  <c:v>86.204815744765597</c:v>
                </c:pt>
                <c:pt idx="114">
                  <c:v>86.204815745176788</c:v>
                </c:pt>
                <c:pt idx="115">
                  <c:v>86.204815745039497</c:v>
                </c:pt>
                <c:pt idx="116">
                  <c:v>86.20481574511598</c:v>
                </c:pt>
                <c:pt idx="117">
                  <c:v>86.204815744582902</c:v>
                </c:pt>
                <c:pt idx="118">
                  <c:v>86.204815744918207</c:v>
                </c:pt>
                <c:pt idx="119">
                  <c:v>86.204815745161326</c:v>
                </c:pt>
                <c:pt idx="120">
                  <c:v>86.204815744582902</c:v>
                </c:pt>
                <c:pt idx="121">
                  <c:v>86.204815744826405</c:v>
                </c:pt>
                <c:pt idx="122">
                  <c:v>86.204815745268149</c:v>
                </c:pt>
                <c:pt idx="123">
                  <c:v>86.204815744719895</c:v>
                </c:pt>
                <c:pt idx="124">
                  <c:v>86.204815744689498</c:v>
                </c:pt>
                <c:pt idx="125">
                  <c:v>86.204815744750292</c:v>
                </c:pt>
                <c:pt idx="126">
                  <c:v>86.204815744780802</c:v>
                </c:pt>
                <c:pt idx="127">
                  <c:v>86.204815744856901</c:v>
                </c:pt>
                <c:pt idx="128">
                  <c:v>86.204815744659001</c:v>
                </c:pt>
                <c:pt idx="129">
                  <c:v>86.204815744780802</c:v>
                </c:pt>
                <c:pt idx="130">
                  <c:v>86.204815744643795</c:v>
                </c:pt>
                <c:pt idx="131">
                  <c:v>86.204815744993923</c:v>
                </c:pt>
                <c:pt idx="132">
                  <c:v>86.20481574435459</c:v>
                </c:pt>
                <c:pt idx="133">
                  <c:v>86.204815744719895</c:v>
                </c:pt>
                <c:pt idx="134">
                  <c:v>86.204815744841696</c:v>
                </c:pt>
                <c:pt idx="135">
                  <c:v>86.204815744933228</c:v>
                </c:pt>
                <c:pt idx="136">
                  <c:v>86.204815744674193</c:v>
                </c:pt>
                <c:pt idx="137">
                  <c:v>86.204815745191723</c:v>
                </c:pt>
                <c:pt idx="138">
                  <c:v>86.204815744780802</c:v>
                </c:pt>
                <c:pt idx="139">
                  <c:v>86.204815745511297</c:v>
                </c:pt>
                <c:pt idx="140">
                  <c:v>86.204815744217981</c:v>
                </c:pt>
                <c:pt idx="141">
                  <c:v>86.204815745070306</c:v>
                </c:pt>
                <c:pt idx="142">
                  <c:v>86.204815744613427</c:v>
                </c:pt>
                <c:pt idx="143">
                  <c:v>86.204815744445895</c:v>
                </c:pt>
                <c:pt idx="144">
                  <c:v>86.204815744933228</c:v>
                </c:pt>
                <c:pt idx="145">
                  <c:v>86.204815745009327</c:v>
                </c:pt>
                <c:pt idx="146">
                  <c:v>86.204815744765597</c:v>
                </c:pt>
                <c:pt idx="147">
                  <c:v>86.204815745618177</c:v>
                </c:pt>
                <c:pt idx="148">
                  <c:v>86.204815745268149</c:v>
                </c:pt>
                <c:pt idx="149">
                  <c:v>86.204815745161326</c:v>
                </c:pt>
                <c:pt idx="150">
                  <c:v>86.204815744400292</c:v>
                </c:pt>
                <c:pt idx="151">
                  <c:v>86.204815745709197</c:v>
                </c:pt>
                <c:pt idx="152">
                  <c:v>86.204815744795994</c:v>
                </c:pt>
                <c:pt idx="153">
                  <c:v>86.204815744933228</c:v>
                </c:pt>
                <c:pt idx="154">
                  <c:v>86.204815744689498</c:v>
                </c:pt>
                <c:pt idx="155">
                  <c:v>86.204815745176788</c:v>
                </c:pt>
                <c:pt idx="156">
                  <c:v>86.204815744933228</c:v>
                </c:pt>
                <c:pt idx="157">
                  <c:v>86.2048157444612</c:v>
                </c:pt>
                <c:pt idx="158">
                  <c:v>86.204815745420007</c:v>
                </c:pt>
                <c:pt idx="159">
                  <c:v>86.204815745024305</c:v>
                </c:pt>
                <c:pt idx="160">
                  <c:v>86.204815744506803</c:v>
                </c:pt>
                <c:pt idx="161">
                  <c:v>86.204815745268149</c:v>
                </c:pt>
                <c:pt idx="162">
                  <c:v>86.20481574511598</c:v>
                </c:pt>
                <c:pt idx="163">
                  <c:v>86.204815744841696</c:v>
                </c:pt>
                <c:pt idx="164">
                  <c:v>86.204815744659001</c:v>
                </c:pt>
                <c:pt idx="165">
                  <c:v>86.204815744993923</c:v>
                </c:pt>
                <c:pt idx="166">
                  <c:v>86.204815745435226</c:v>
                </c:pt>
                <c:pt idx="167">
                  <c:v>86.2048157457549</c:v>
                </c:pt>
                <c:pt idx="168">
                  <c:v>86.204815744887327</c:v>
                </c:pt>
                <c:pt idx="169">
                  <c:v>86.204815745009327</c:v>
                </c:pt>
                <c:pt idx="170">
                  <c:v>86.204815744918207</c:v>
                </c:pt>
                <c:pt idx="171">
                  <c:v>86.204815744856901</c:v>
                </c:pt>
                <c:pt idx="172">
                  <c:v>86.204815744780802</c:v>
                </c:pt>
                <c:pt idx="173">
                  <c:v>86.204815744841696</c:v>
                </c:pt>
                <c:pt idx="174">
                  <c:v>86.204815744613427</c:v>
                </c:pt>
                <c:pt idx="175">
                  <c:v>86.204815744506803</c:v>
                </c:pt>
                <c:pt idx="176">
                  <c:v>86.204815744628604</c:v>
                </c:pt>
                <c:pt idx="177">
                  <c:v>86.204815745131057</c:v>
                </c:pt>
                <c:pt idx="178">
                  <c:v>86.204815744887327</c:v>
                </c:pt>
                <c:pt idx="179">
                  <c:v>86.204815744887327</c:v>
                </c:pt>
                <c:pt idx="180">
                  <c:v>86.204815744400292</c:v>
                </c:pt>
                <c:pt idx="181">
                  <c:v>86.20481574522249</c:v>
                </c:pt>
                <c:pt idx="182">
                  <c:v>86.20481574522249</c:v>
                </c:pt>
                <c:pt idx="183">
                  <c:v>86.204815744506803</c:v>
                </c:pt>
                <c:pt idx="184">
                  <c:v>86.204815744552505</c:v>
                </c:pt>
                <c:pt idx="185">
                  <c:v>86.204815744963426</c:v>
                </c:pt>
                <c:pt idx="186">
                  <c:v>86.204815745252859</c:v>
                </c:pt>
                <c:pt idx="187">
                  <c:v>86.204815744598093</c:v>
                </c:pt>
                <c:pt idx="188">
                  <c:v>86.204815744856901</c:v>
                </c:pt>
                <c:pt idx="189">
                  <c:v>86.204815744780802</c:v>
                </c:pt>
                <c:pt idx="190">
                  <c:v>86.204815744780802</c:v>
                </c:pt>
                <c:pt idx="191">
                  <c:v>86.204815745070306</c:v>
                </c:pt>
                <c:pt idx="192">
                  <c:v>86.204815744309258</c:v>
                </c:pt>
                <c:pt idx="193">
                  <c:v>86.204815745085227</c:v>
                </c:pt>
                <c:pt idx="194">
                  <c:v>86.204815745298575</c:v>
                </c:pt>
                <c:pt idx="195">
                  <c:v>86.204815744369796</c:v>
                </c:pt>
                <c:pt idx="196">
                  <c:v>86.204815744643795</c:v>
                </c:pt>
                <c:pt idx="197">
                  <c:v>86.204815744719895</c:v>
                </c:pt>
                <c:pt idx="198">
                  <c:v>86.204815744856901</c:v>
                </c:pt>
                <c:pt idx="199">
                  <c:v>86.204815745541794</c:v>
                </c:pt>
                <c:pt idx="200">
                  <c:v>86.204815744659001</c:v>
                </c:pt>
                <c:pt idx="201">
                  <c:v>86.204815744324193</c:v>
                </c:pt>
                <c:pt idx="202">
                  <c:v>86.204815745207242</c:v>
                </c:pt>
                <c:pt idx="203">
                  <c:v>86.204815744552505</c:v>
                </c:pt>
                <c:pt idx="204">
                  <c:v>86.204815744643795</c:v>
                </c:pt>
                <c:pt idx="205">
                  <c:v>86.204815744278775</c:v>
                </c:pt>
                <c:pt idx="206">
                  <c:v>86.204815745161326</c:v>
                </c:pt>
                <c:pt idx="207">
                  <c:v>86.204815744933228</c:v>
                </c:pt>
                <c:pt idx="208">
                  <c:v>86.204815744095896</c:v>
                </c:pt>
                <c:pt idx="209">
                  <c:v>86.204815744217981</c:v>
                </c:pt>
                <c:pt idx="210">
                  <c:v>86.204815745024305</c:v>
                </c:pt>
                <c:pt idx="211">
                  <c:v>86.204815745100689</c:v>
                </c:pt>
                <c:pt idx="212">
                  <c:v>86.204815745283227</c:v>
                </c:pt>
                <c:pt idx="213">
                  <c:v>86.204815745191723</c:v>
                </c:pt>
                <c:pt idx="214">
                  <c:v>86.204815744309258</c:v>
                </c:pt>
                <c:pt idx="215">
                  <c:v>86.204815744278775</c:v>
                </c:pt>
                <c:pt idx="216">
                  <c:v>86.204815745268149</c:v>
                </c:pt>
                <c:pt idx="217">
                  <c:v>86.204815744552505</c:v>
                </c:pt>
                <c:pt idx="218">
                  <c:v>86.204815745693992</c:v>
                </c:pt>
                <c:pt idx="219">
                  <c:v>86.204815744978859</c:v>
                </c:pt>
                <c:pt idx="220">
                  <c:v>86.204815744035258</c:v>
                </c:pt>
                <c:pt idx="221">
                  <c:v>86.204815744993923</c:v>
                </c:pt>
                <c:pt idx="222">
                  <c:v>86.204815745146391</c:v>
                </c:pt>
                <c:pt idx="223">
                  <c:v>86.204815744324193</c:v>
                </c:pt>
                <c:pt idx="224">
                  <c:v>86.204815744339427</c:v>
                </c:pt>
                <c:pt idx="225">
                  <c:v>86.204815745785297</c:v>
                </c:pt>
                <c:pt idx="226">
                  <c:v>86.204815743928492</c:v>
                </c:pt>
                <c:pt idx="227">
                  <c:v>86.204815745161326</c:v>
                </c:pt>
                <c:pt idx="228">
                  <c:v>86.204815744659001</c:v>
                </c:pt>
                <c:pt idx="229">
                  <c:v>86.204815745435226</c:v>
                </c:pt>
                <c:pt idx="230">
                  <c:v>86.204815744719895</c:v>
                </c:pt>
                <c:pt idx="231">
                  <c:v>86.204815745024305</c:v>
                </c:pt>
                <c:pt idx="232">
                  <c:v>86.204815745085227</c:v>
                </c:pt>
                <c:pt idx="233">
                  <c:v>86.204815744856901</c:v>
                </c:pt>
                <c:pt idx="234">
                  <c:v>86.204815744856901</c:v>
                </c:pt>
                <c:pt idx="235">
                  <c:v>86.204815743913457</c:v>
                </c:pt>
                <c:pt idx="236">
                  <c:v>86.204815744217981</c:v>
                </c:pt>
                <c:pt idx="237">
                  <c:v>86.204815745359127</c:v>
                </c:pt>
                <c:pt idx="238">
                  <c:v>86.204815744735328</c:v>
                </c:pt>
                <c:pt idx="239">
                  <c:v>86.204815744369796</c:v>
                </c:pt>
                <c:pt idx="240">
                  <c:v>86.204815744811327</c:v>
                </c:pt>
                <c:pt idx="241">
                  <c:v>86.204815744309258</c:v>
                </c:pt>
                <c:pt idx="242">
                  <c:v>86.204815744491583</c:v>
                </c:pt>
                <c:pt idx="243">
                  <c:v>86.204815744902788</c:v>
                </c:pt>
                <c:pt idx="244">
                  <c:v>86.204815745572475</c:v>
                </c:pt>
                <c:pt idx="245">
                  <c:v>86.204815744795994</c:v>
                </c:pt>
                <c:pt idx="246">
                  <c:v>86.204815744750292</c:v>
                </c:pt>
                <c:pt idx="247">
                  <c:v>86.204815745100689</c:v>
                </c:pt>
                <c:pt idx="248">
                  <c:v>86.204815745374688</c:v>
                </c:pt>
                <c:pt idx="249">
                  <c:v>86.2048157444612</c:v>
                </c:pt>
                <c:pt idx="250">
                  <c:v>86.20481574443069</c:v>
                </c:pt>
                <c:pt idx="251">
                  <c:v>86.204815745268149</c:v>
                </c:pt>
                <c:pt idx="252">
                  <c:v>86.204815744826405</c:v>
                </c:pt>
                <c:pt idx="253">
                  <c:v>86.204815744628604</c:v>
                </c:pt>
                <c:pt idx="254">
                  <c:v>86.204815745283227</c:v>
                </c:pt>
                <c:pt idx="255">
                  <c:v>86.204815744933228</c:v>
                </c:pt>
                <c:pt idx="256">
                  <c:v>86.204815745679028</c:v>
                </c:pt>
                <c:pt idx="257">
                  <c:v>86.204815744598093</c:v>
                </c:pt>
                <c:pt idx="258">
                  <c:v>86.204815744872406</c:v>
                </c:pt>
                <c:pt idx="259">
                  <c:v>86.204815744415527</c:v>
                </c:pt>
                <c:pt idx="260">
                  <c:v>86.20481574452198</c:v>
                </c:pt>
                <c:pt idx="261">
                  <c:v>86.204815744750292</c:v>
                </c:pt>
                <c:pt idx="262">
                  <c:v>86.204815744400292</c:v>
                </c:pt>
                <c:pt idx="263">
                  <c:v>86.204815744750292</c:v>
                </c:pt>
                <c:pt idx="264">
                  <c:v>86.204815745024305</c:v>
                </c:pt>
                <c:pt idx="265">
                  <c:v>86.204815744689498</c:v>
                </c:pt>
                <c:pt idx="266">
                  <c:v>86.204815745374688</c:v>
                </c:pt>
                <c:pt idx="267">
                  <c:v>86.204815745633127</c:v>
                </c:pt>
                <c:pt idx="268">
                  <c:v>86.204815744826405</c:v>
                </c:pt>
                <c:pt idx="269">
                  <c:v>86.204815745085227</c:v>
                </c:pt>
                <c:pt idx="270">
                  <c:v>86.204815745785297</c:v>
                </c:pt>
                <c:pt idx="271">
                  <c:v>86.204815744704703</c:v>
                </c:pt>
                <c:pt idx="272">
                  <c:v>86.204815745404801</c:v>
                </c:pt>
                <c:pt idx="273">
                  <c:v>86.204815745161326</c:v>
                </c:pt>
                <c:pt idx="274">
                  <c:v>86.204815744506803</c:v>
                </c:pt>
                <c:pt idx="275">
                  <c:v>86.204815744248435</c:v>
                </c:pt>
                <c:pt idx="276">
                  <c:v>86.204815744445895</c:v>
                </c:pt>
                <c:pt idx="277">
                  <c:v>86.204815744567696</c:v>
                </c:pt>
                <c:pt idx="278">
                  <c:v>86.204815745054702</c:v>
                </c:pt>
                <c:pt idx="279">
                  <c:v>86.204815745374688</c:v>
                </c:pt>
                <c:pt idx="280">
                  <c:v>86.204815744826405</c:v>
                </c:pt>
                <c:pt idx="281">
                  <c:v>86.204815744933228</c:v>
                </c:pt>
                <c:pt idx="282">
                  <c:v>86.204815744126293</c:v>
                </c:pt>
                <c:pt idx="283">
                  <c:v>86.204815745176788</c:v>
                </c:pt>
                <c:pt idx="284">
                  <c:v>86.204815744476392</c:v>
                </c:pt>
                <c:pt idx="285">
                  <c:v>86.20481574522249</c:v>
                </c:pt>
                <c:pt idx="286">
                  <c:v>86.204815745541794</c:v>
                </c:pt>
                <c:pt idx="287">
                  <c:v>86.204815744537427</c:v>
                </c:pt>
                <c:pt idx="288">
                  <c:v>86.204815745450503</c:v>
                </c:pt>
                <c:pt idx="289">
                  <c:v>86.204815744735328</c:v>
                </c:pt>
                <c:pt idx="290">
                  <c:v>86.204815744035258</c:v>
                </c:pt>
                <c:pt idx="291">
                  <c:v>86.204815744339427</c:v>
                </c:pt>
                <c:pt idx="292">
                  <c:v>86.204815744780802</c:v>
                </c:pt>
                <c:pt idx="293">
                  <c:v>86.204815745351524</c:v>
                </c:pt>
                <c:pt idx="294">
                  <c:v>86.204815744727497</c:v>
                </c:pt>
                <c:pt idx="295">
                  <c:v>86.204815744293697</c:v>
                </c:pt>
                <c:pt idx="296">
                  <c:v>86.204815743738223</c:v>
                </c:pt>
                <c:pt idx="297">
                  <c:v>86.204815745283227</c:v>
                </c:pt>
                <c:pt idx="298">
                  <c:v>86.204815743882804</c:v>
                </c:pt>
                <c:pt idx="299">
                  <c:v>86.204815745252859</c:v>
                </c:pt>
                <c:pt idx="300">
                  <c:v>86.204815745541794</c:v>
                </c:pt>
                <c:pt idx="301">
                  <c:v>86.204815744012535</c:v>
                </c:pt>
                <c:pt idx="302">
                  <c:v>86.204815744834107</c:v>
                </c:pt>
                <c:pt idx="303">
                  <c:v>86.204815743966506</c:v>
                </c:pt>
                <c:pt idx="304">
                  <c:v>86.204815744202676</c:v>
                </c:pt>
                <c:pt idx="305">
                  <c:v>86.204815744286094</c:v>
                </c:pt>
                <c:pt idx="306">
                  <c:v>86.204815744377896</c:v>
                </c:pt>
                <c:pt idx="307">
                  <c:v>86.2048157457549</c:v>
                </c:pt>
                <c:pt idx="308">
                  <c:v>86.20481574452198</c:v>
                </c:pt>
                <c:pt idx="309">
                  <c:v>86.204815745420007</c:v>
                </c:pt>
                <c:pt idx="310">
                  <c:v>86.204815745031922</c:v>
                </c:pt>
                <c:pt idx="311">
                  <c:v>86.204815745283227</c:v>
                </c:pt>
                <c:pt idx="312">
                  <c:v>86.204815745526602</c:v>
                </c:pt>
                <c:pt idx="313">
                  <c:v>86.204815745595127</c:v>
                </c:pt>
                <c:pt idx="314">
                  <c:v>86.204815745336589</c:v>
                </c:pt>
                <c:pt idx="315">
                  <c:v>86.204815743860024</c:v>
                </c:pt>
                <c:pt idx="316">
                  <c:v>86.204815744445895</c:v>
                </c:pt>
                <c:pt idx="317">
                  <c:v>86.204815744925426</c:v>
                </c:pt>
                <c:pt idx="318">
                  <c:v>86.204815744978859</c:v>
                </c:pt>
                <c:pt idx="319">
                  <c:v>86.204815744887327</c:v>
                </c:pt>
                <c:pt idx="320">
                  <c:v>86.204815745123227</c:v>
                </c:pt>
                <c:pt idx="321">
                  <c:v>86.204815744681881</c:v>
                </c:pt>
                <c:pt idx="322">
                  <c:v>86.204815744491583</c:v>
                </c:pt>
                <c:pt idx="323">
                  <c:v>86.204815745450503</c:v>
                </c:pt>
                <c:pt idx="324">
                  <c:v>86.204815745047512</c:v>
                </c:pt>
                <c:pt idx="325">
                  <c:v>86.204815744963426</c:v>
                </c:pt>
                <c:pt idx="326">
                  <c:v>86.204815744004591</c:v>
                </c:pt>
                <c:pt idx="327">
                  <c:v>86.204815745998687</c:v>
                </c:pt>
                <c:pt idx="328">
                  <c:v>86.204815744567696</c:v>
                </c:pt>
                <c:pt idx="329">
                  <c:v>86.204815743951301</c:v>
                </c:pt>
                <c:pt idx="330">
                  <c:v>86.204815745519127</c:v>
                </c:pt>
                <c:pt idx="331">
                  <c:v>86.204815744651398</c:v>
                </c:pt>
                <c:pt idx="332">
                  <c:v>86.204815744529682</c:v>
                </c:pt>
                <c:pt idx="333">
                  <c:v>86.204815744095896</c:v>
                </c:pt>
                <c:pt idx="334">
                  <c:v>86.204815743311997</c:v>
                </c:pt>
                <c:pt idx="335">
                  <c:v>86.204815745404801</c:v>
                </c:pt>
                <c:pt idx="336">
                  <c:v>86.204815744666604</c:v>
                </c:pt>
                <c:pt idx="337">
                  <c:v>86.204815744453583</c:v>
                </c:pt>
                <c:pt idx="338">
                  <c:v>86.204815744758022</c:v>
                </c:pt>
                <c:pt idx="339">
                  <c:v>86.2048157444612</c:v>
                </c:pt>
                <c:pt idx="340">
                  <c:v>86.204815745031922</c:v>
                </c:pt>
                <c:pt idx="341">
                  <c:v>86.204815745640943</c:v>
                </c:pt>
                <c:pt idx="342">
                  <c:v>86.204815745831027</c:v>
                </c:pt>
                <c:pt idx="343">
                  <c:v>86.204815744795994</c:v>
                </c:pt>
                <c:pt idx="344">
                  <c:v>86.204815744560094</c:v>
                </c:pt>
                <c:pt idx="345">
                  <c:v>86.204815744171995</c:v>
                </c:pt>
                <c:pt idx="346">
                  <c:v>86.204815744278775</c:v>
                </c:pt>
                <c:pt idx="347">
                  <c:v>86.204815744514391</c:v>
                </c:pt>
                <c:pt idx="348">
                  <c:v>86.204815744225527</c:v>
                </c:pt>
                <c:pt idx="349">
                  <c:v>86.204815745070306</c:v>
                </c:pt>
                <c:pt idx="350">
                  <c:v>86.204815744689498</c:v>
                </c:pt>
                <c:pt idx="351">
                  <c:v>86.204815745313908</c:v>
                </c:pt>
                <c:pt idx="352">
                  <c:v>86.204815744841696</c:v>
                </c:pt>
                <c:pt idx="353">
                  <c:v>86.204815744735328</c:v>
                </c:pt>
                <c:pt idx="354">
                  <c:v>86.204815744073287</c:v>
                </c:pt>
                <c:pt idx="355">
                  <c:v>86.204815743890407</c:v>
                </c:pt>
                <c:pt idx="356">
                  <c:v>86.204815744560094</c:v>
                </c:pt>
                <c:pt idx="357">
                  <c:v>86.204815744849327</c:v>
                </c:pt>
                <c:pt idx="358">
                  <c:v>86.204815743243827</c:v>
                </c:pt>
                <c:pt idx="359">
                  <c:v>86.204815744209995</c:v>
                </c:pt>
                <c:pt idx="360">
                  <c:v>86.204815746044105</c:v>
                </c:pt>
                <c:pt idx="361">
                  <c:v>86.204815744400292</c:v>
                </c:pt>
                <c:pt idx="362">
                  <c:v>86.204815744993923</c:v>
                </c:pt>
                <c:pt idx="363">
                  <c:v>86.204815744187442</c:v>
                </c:pt>
                <c:pt idx="364">
                  <c:v>86.204815745153724</c:v>
                </c:pt>
                <c:pt idx="365">
                  <c:v>86.204815744316861</c:v>
                </c:pt>
                <c:pt idx="366">
                  <c:v>86.204815744795994</c:v>
                </c:pt>
                <c:pt idx="367">
                  <c:v>86.204815745435226</c:v>
                </c:pt>
                <c:pt idx="368">
                  <c:v>86.204815744286094</c:v>
                </c:pt>
                <c:pt idx="369">
                  <c:v>86.204815744324193</c:v>
                </c:pt>
                <c:pt idx="370">
                  <c:v>86.204815745435226</c:v>
                </c:pt>
                <c:pt idx="371">
                  <c:v>86.204815744933228</c:v>
                </c:pt>
                <c:pt idx="372">
                  <c:v>86.204815745640943</c:v>
                </c:pt>
                <c:pt idx="373">
                  <c:v>86.204815744050222</c:v>
                </c:pt>
                <c:pt idx="374">
                  <c:v>86.204815744735328</c:v>
                </c:pt>
                <c:pt idx="375">
                  <c:v>86.204815743639301</c:v>
                </c:pt>
                <c:pt idx="376">
                  <c:v>86.204815744719895</c:v>
                </c:pt>
                <c:pt idx="377">
                  <c:v>86.204815744758022</c:v>
                </c:pt>
                <c:pt idx="378">
                  <c:v>86.204815745009327</c:v>
                </c:pt>
                <c:pt idx="379">
                  <c:v>86.204815746021183</c:v>
                </c:pt>
                <c:pt idx="380">
                  <c:v>86.204815744605796</c:v>
                </c:pt>
                <c:pt idx="381">
                  <c:v>86.204815744765597</c:v>
                </c:pt>
                <c:pt idx="382">
                  <c:v>86.204815743601202</c:v>
                </c:pt>
                <c:pt idx="383">
                  <c:v>86.204815744651398</c:v>
                </c:pt>
                <c:pt idx="384">
                  <c:v>86.204815744502994</c:v>
                </c:pt>
                <c:pt idx="385">
                  <c:v>86.2048157439893</c:v>
                </c:pt>
                <c:pt idx="386">
                  <c:v>86.20481574448398</c:v>
                </c:pt>
                <c:pt idx="387">
                  <c:v>86.204815745229823</c:v>
                </c:pt>
                <c:pt idx="388">
                  <c:v>86.204815744335875</c:v>
                </c:pt>
                <c:pt idx="389">
                  <c:v>86.204815743506103</c:v>
                </c:pt>
                <c:pt idx="390">
                  <c:v>86.204815744145606</c:v>
                </c:pt>
                <c:pt idx="391">
                  <c:v>86.204815743943726</c:v>
                </c:pt>
                <c:pt idx="392">
                  <c:v>86.204815744742987</c:v>
                </c:pt>
                <c:pt idx="393">
                  <c:v>86.204815743985506</c:v>
                </c:pt>
                <c:pt idx="394">
                  <c:v>86.204815745420007</c:v>
                </c:pt>
                <c:pt idx="395">
                  <c:v>86.204815744502994</c:v>
                </c:pt>
                <c:pt idx="396">
                  <c:v>86.20481574500559</c:v>
                </c:pt>
                <c:pt idx="397">
                  <c:v>86.204815744773327</c:v>
                </c:pt>
                <c:pt idx="398">
                  <c:v>86.204815743749606</c:v>
                </c:pt>
                <c:pt idx="399">
                  <c:v>86.204815743738223</c:v>
                </c:pt>
                <c:pt idx="400">
                  <c:v>86.204815744594299</c:v>
                </c:pt>
                <c:pt idx="401">
                  <c:v>86.204815745956495</c:v>
                </c:pt>
                <c:pt idx="402">
                  <c:v>86.204815743369096</c:v>
                </c:pt>
                <c:pt idx="403">
                  <c:v>86.204815744933228</c:v>
                </c:pt>
                <c:pt idx="404">
                  <c:v>86.20481574435459</c:v>
                </c:pt>
                <c:pt idx="405">
                  <c:v>86.204815744887327</c:v>
                </c:pt>
                <c:pt idx="406">
                  <c:v>86.204815743837358</c:v>
                </c:pt>
                <c:pt idx="407">
                  <c:v>86.204815745089007</c:v>
                </c:pt>
                <c:pt idx="408">
                  <c:v>86.204815742958203</c:v>
                </c:pt>
                <c:pt idx="409">
                  <c:v>86.204815745454312</c:v>
                </c:pt>
                <c:pt idx="410">
                  <c:v>86.204815744860696</c:v>
                </c:pt>
                <c:pt idx="411">
                  <c:v>86.204815744289903</c:v>
                </c:pt>
                <c:pt idx="412">
                  <c:v>86.204815744392988</c:v>
                </c:pt>
                <c:pt idx="413">
                  <c:v>86.204815744541094</c:v>
                </c:pt>
                <c:pt idx="414">
                  <c:v>86.204815746055502</c:v>
                </c:pt>
                <c:pt idx="415">
                  <c:v>86.204815744316861</c:v>
                </c:pt>
                <c:pt idx="416">
                  <c:v>86.204815743589748</c:v>
                </c:pt>
                <c:pt idx="417">
                  <c:v>86.204815743936095</c:v>
                </c:pt>
                <c:pt idx="418">
                  <c:v>86.204815745104227</c:v>
                </c:pt>
                <c:pt idx="419">
                  <c:v>86.204815745371008</c:v>
                </c:pt>
                <c:pt idx="420">
                  <c:v>86.204815745809995</c:v>
                </c:pt>
                <c:pt idx="421">
                  <c:v>86.204815744738895</c:v>
                </c:pt>
                <c:pt idx="422">
                  <c:v>86.204815744834107</c:v>
                </c:pt>
                <c:pt idx="423">
                  <c:v>86.204815745526602</c:v>
                </c:pt>
                <c:pt idx="424">
                  <c:v>86.204815743646904</c:v>
                </c:pt>
                <c:pt idx="425">
                  <c:v>86.204815744936795</c:v>
                </c:pt>
                <c:pt idx="426">
                  <c:v>86.204815744883504</c:v>
                </c:pt>
                <c:pt idx="427">
                  <c:v>86.204815746156299</c:v>
                </c:pt>
                <c:pt idx="428">
                  <c:v>86.204815743698205</c:v>
                </c:pt>
                <c:pt idx="429">
                  <c:v>86.204815743662124</c:v>
                </c:pt>
                <c:pt idx="430">
                  <c:v>86.204815744838157</c:v>
                </c:pt>
                <c:pt idx="431">
                  <c:v>86.204815745393688</c:v>
                </c:pt>
                <c:pt idx="432">
                  <c:v>86.204815745519127</c:v>
                </c:pt>
                <c:pt idx="433">
                  <c:v>86.204815744598093</c:v>
                </c:pt>
                <c:pt idx="434">
                  <c:v>86.204815745151805</c:v>
                </c:pt>
                <c:pt idx="435">
                  <c:v>86.204815745823396</c:v>
                </c:pt>
                <c:pt idx="436">
                  <c:v>86.2048157464436</c:v>
                </c:pt>
                <c:pt idx="437">
                  <c:v>86.204815744816926</c:v>
                </c:pt>
                <c:pt idx="438">
                  <c:v>86.204815743235926</c:v>
                </c:pt>
                <c:pt idx="439">
                  <c:v>86.204815746074502</c:v>
                </c:pt>
                <c:pt idx="440">
                  <c:v>86.204815745144487</c:v>
                </c:pt>
                <c:pt idx="441">
                  <c:v>86.204815745774027</c:v>
                </c:pt>
                <c:pt idx="442">
                  <c:v>86.204815745673358</c:v>
                </c:pt>
                <c:pt idx="443">
                  <c:v>86.204815743801007</c:v>
                </c:pt>
                <c:pt idx="444">
                  <c:v>86.204815745693992</c:v>
                </c:pt>
                <c:pt idx="445">
                  <c:v>86.20481574487809</c:v>
                </c:pt>
                <c:pt idx="446">
                  <c:v>86.204815745171089</c:v>
                </c:pt>
                <c:pt idx="447">
                  <c:v>86.204815744946558</c:v>
                </c:pt>
                <c:pt idx="448">
                  <c:v>86.204815745150142</c:v>
                </c:pt>
                <c:pt idx="449">
                  <c:v>86.204815743979822</c:v>
                </c:pt>
                <c:pt idx="450">
                  <c:v>86.204815744758022</c:v>
                </c:pt>
                <c:pt idx="451">
                  <c:v>86.204815744405991</c:v>
                </c:pt>
                <c:pt idx="452">
                  <c:v>86.204815743924598</c:v>
                </c:pt>
                <c:pt idx="453">
                  <c:v>86.204815744594299</c:v>
                </c:pt>
                <c:pt idx="454">
                  <c:v>86.204815744655193</c:v>
                </c:pt>
                <c:pt idx="455">
                  <c:v>86.204815743736305</c:v>
                </c:pt>
                <c:pt idx="456">
                  <c:v>86.204815744019797</c:v>
                </c:pt>
                <c:pt idx="457">
                  <c:v>86.204815745818081</c:v>
                </c:pt>
                <c:pt idx="458">
                  <c:v>86.204815744782707</c:v>
                </c:pt>
                <c:pt idx="459">
                  <c:v>86.20481574524257</c:v>
                </c:pt>
                <c:pt idx="460">
                  <c:v>86.204815744876896</c:v>
                </c:pt>
                <c:pt idx="461">
                  <c:v>86.204815744487803</c:v>
                </c:pt>
                <c:pt idx="462">
                  <c:v>86.204815745552295</c:v>
                </c:pt>
                <c:pt idx="463">
                  <c:v>86.204815744401202</c:v>
                </c:pt>
                <c:pt idx="464">
                  <c:v>86.204815744523003</c:v>
                </c:pt>
                <c:pt idx="465">
                  <c:v>86.204815744336727</c:v>
                </c:pt>
                <c:pt idx="466">
                  <c:v>86.204815744311176</c:v>
                </c:pt>
                <c:pt idx="467">
                  <c:v>86.204815744209995</c:v>
                </c:pt>
                <c:pt idx="468">
                  <c:v>86.204815745605742</c:v>
                </c:pt>
                <c:pt idx="469">
                  <c:v>86.204815745157788</c:v>
                </c:pt>
                <c:pt idx="470">
                  <c:v>86.204815744601007</c:v>
                </c:pt>
                <c:pt idx="471">
                  <c:v>86.204815743914196</c:v>
                </c:pt>
                <c:pt idx="472">
                  <c:v>86.204815744638097</c:v>
                </c:pt>
                <c:pt idx="473">
                  <c:v>86.204815744750292</c:v>
                </c:pt>
                <c:pt idx="474">
                  <c:v>86.204815746819293</c:v>
                </c:pt>
                <c:pt idx="475">
                  <c:v>86.204815745666394</c:v>
                </c:pt>
                <c:pt idx="476">
                  <c:v>86.204815746497303</c:v>
                </c:pt>
                <c:pt idx="477">
                  <c:v>86.204815744241643</c:v>
                </c:pt>
                <c:pt idx="478">
                  <c:v>86.204815745675674</c:v>
                </c:pt>
                <c:pt idx="479">
                  <c:v>86.204815745663126</c:v>
                </c:pt>
                <c:pt idx="480">
                  <c:v>86.204815743833322</c:v>
                </c:pt>
                <c:pt idx="481">
                  <c:v>86.20481574382049</c:v>
                </c:pt>
                <c:pt idx="482">
                  <c:v>86.204815745123227</c:v>
                </c:pt>
                <c:pt idx="483">
                  <c:v>86.204815744336358</c:v>
                </c:pt>
                <c:pt idx="484">
                  <c:v>86.204815745968489</c:v>
                </c:pt>
                <c:pt idx="485">
                  <c:v>86.204815743985804</c:v>
                </c:pt>
                <c:pt idx="486">
                  <c:v>86.204815745482605</c:v>
                </c:pt>
                <c:pt idx="487">
                  <c:v>86.204815743509698</c:v>
                </c:pt>
                <c:pt idx="488">
                  <c:v>86.204815744908288</c:v>
                </c:pt>
                <c:pt idx="489">
                  <c:v>86.204815744440396</c:v>
                </c:pt>
                <c:pt idx="490">
                  <c:v>86.204815746571299</c:v>
                </c:pt>
                <c:pt idx="491">
                  <c:v>86.310840666806911</c:v>
                </c:pt>
                <c:pt idx="492">
                  <c:v>86.845868971683672</c:v>
                </c:pt>
                <c:pt idx="493">
                  <c:v>87.1475172263047</c:v>
                </c:pt>
                <c:pt idx="494">
                  <c:v>87.660622052639027</c:v>
                </c:pt>
                <c:pt idx="495">
                  <c:v>87.800870460004788</c:v>
                </c:pt>
                <c:pt idx="496">
                  <c:v>87.938817939999879</c:v>
                </c:pt>
                <c:pt idx="497">
                  <c:v>88.351461773299548</c:v>
                </c:pt>
                <c:pt idx="498">
                  <c:v>88.489835947502399</c:v>
                </c:pt>
                <c:pt idx="499">
                  <c:v>88.628792147558897</c:v>
                </c:pt>
                <c:pt idx="500">
                  <c:v>89.049398682249205</c:v>
                </c:pt>
                <c:pt idx="501">
                  <c:v>89.190903223039101</c:v>
                </c:pt>
                <c:pt idx="502">
                  <c:v>89.333087999477101</c:v>
                </c:pt>
                <c:pt idx="503">
                  <c:v>89.7639451484429</c:v>
                </c:pt>
                <c:pt idx="504">
                  <c:v>89.90908716624908</c:v>
                </c:pt>
                <c:pt idx="505">
                  <c:v>90.498173762088499</c:v>
                </c:pt>
                <c:pt idx="506">
                  <c:v>90.647782970454671</c:v>
                </c:pt>
                <c:pt idx="507">
                  <c:v>91.257091588808791</c:v>
                </c:pt>
                <c:pt idx="508">
                  <c:v>91.412438808274658</c:v>
                </c:pt>
                <c:pt idx="509">
                  <c:v>91.886847729744758</c:v>
                </c:pt>
                <c:pt idx="510">
                  <c:v>92.048040651266291</c:v>
                </c:pt>
                <c:pt idx="511">
                  <c:v>92.210908207305692</c:v>
                </c:pt>
                <c:pt idx="512">
                  <c:v>92.710547269384591</c:v>
                </c:pt>
                <c:pt idx="513">
                  <c:v>92.881132682243205</c:v>
                </c:pt>
                <c:pt idx="514">
                  <c:v>93.053934539585725</c:v>
                </c:pt>
                <c:pt idx="515">
                  <c:v>93.58697206369304</c:v>
                </c:pt>
                <c:pt idx="516">
                  <c:v>93.770016111370182</c:v>
                </c:pt>
                <c:pt idx="517">
                  <c:v>93.956010320896482</c:v>
                </c:pt>
                <c:pt idx="518">
                  <c:v>94.159188934067558</c:v>
                </c:pt>
                <c:pt idx="519">
                  <c:v>94.259430709383949</c:v>
                </c:pt>
                <c:pt idx="520">
                  <c:v>94.767345135339909</c:v>
                </c:pt>
                <c:pt idx="521">
                  <c:v>94.900968182986148</c:v>
                </c:pt>
                <c:pt idx="522">
                  <c:v>95.452997248118294</c:v>
                </c:pt>
                <c:pt idx="523">
                  <c:v>95.595598720786484</c:v>
                </c:pt>
                <c:pt idx="524">
                  <c:v>96.186085069812592</c:v>
                </c:pt>
                <c:pt idx="525">
                  <c:v>96.339046116584157</c:v>
                </c:pt>
                <c:pt idx="526">
                  <c:v>96.811868917625048</c:v>
                </c:pt>
                <c:pt idx="527">
                  <c:v>96.974381265423048</c:v>
                </c:pt>
                <c:pt idx="528">
                  <c:v>97.139483935650148</c:v>
                </c:pt>
                <c:pt idx="529">
                  <c:v>97.651239893536257</c:v>
                </c:pt>
                <c:pt idx="530">
                  <c:v>97.827631556338758</c:v>
                </c:pt>
                <c:pt idx="531">
                  <c:v>98.007099990194803</c:v>
                </c:pt>
                <c:pt idx="532">
                  <c:v>98.565112046943099</c:v>
                </c:pt>
                <c:pt idx="533">
                  <c:v>98.758062749269499</c:v>
                </c:pt>
                <c:pt idx="534">
                  <c:v>99.568281771940192</c:v>
                </c:pt>
                <c:pt idx="535">
                  <c:v>99.781214602890557</c:v>
                </c:pt>
                <c:pt idx="536">
                  <c:v>100.67975691009154</c:v>
                </c:pt>
                <c:pt idx="537">
                  <c:v>100.91710359091645</c:v>
                </c:pt>
                <c:pt idx="538">
                  <c:v>101.92428215276577</c:v>
                </c:pt>
                <c:pt idx="539">
                  <c:v>102.19185460877823</c:v>
                </c:pt>
                <c:pt idx="540">
                  <c:v>102.748018540293</c:v>
                </c:pt>
                <c:pt idx="541">
                  <c:v>103.03727743056001</c:v>
                </c:pt>
                <c:pt idx="542">
                  <c:v>103.63996898775395</c:v>
                </c:pt>
                <c:pt idx="543">
                  <c:v>104.27757767312895</c:v>
                </c:pt>
                <c:pt idx="544">
                  <c:v>104.610574029136</c:v>
                </c:pt>
                <c:pt idx="545">
                  <c:v>105.3073781823586</c:v>
                </c:pt>
                <c:pt idx="546">
                  <c:v>106.04883668681401</c:v>
                </c:pt>
                <c:pt idx="547">
                  <c:v>106.437766213527</c:v>
                </c:pt>
                <c:pt idx="548">
                  <c:v>107.25521818369501</c:v>
                </c:pt>
                <c:pt idx="549">
                  <c:v>108.13010607205456</c:v>
                </c:pt>
                <c:pt idx="550">
                  <c:v>108.59095515277377</c:v>
                </c:pt>
                <c:pt idx="551">
                  <c:v>109.56347384274977</c:v>
                </c:pt>
                <c:pt idx="552">
                  <c:v>110.60942051485461</c:v>
                </c:pt>
                <c:pt idx="553">
                  <c:v>111.16213307533</c:v>
                </c:pt>
                <c:pt idx="554">
                  <c:v>112.33153932995198</c:v>
                </c:pt>
                <c:pt idx="555">
                  <c:v>113.59219830629077</c:v>
                </c:pt>
                <c:pt idx="556">
                  <c:v>114.258888409346</c:v>
                </c:pt>
                <c:pt idx="557">
                  <c:v>115.66886983103898</c:v>
                </c:pt>
                <c:pt idx="558">
                  <c:v>117.984687839993</c:v>
                </c:pt>
                <c:pt idx="559">
                  <c:v>119.667280201552</c:v>
                </c:pt>
                <c:pt idx="560">
                  <c:v>122.40128979158312</c:v>
                </c:pt>
                <c:pt idx="561">
                  <c:v>124.36166715668578</c:v>
                </c:pt>
                <c:pt idx="562">
                  <c:v>127.50022244202502</c:v>
                </c:pt>
                <c:pt idx="563">
                  <c:v>129.71838174813698</c:v>
                </c:pt>
                <c:pt idx="564">
                  <c:v>133.22420195603701</c:v>
                </c:pt>
                <c:pt idx="565">
                  <c:v>135.67586945150595</c:v>
                </c:pt>
                <c:pt idx="566">
                  <c:v>139.52023334950701</c:v>
                </c:pt>
                <c:pt idx="567">
                  <c:v>142.19341799013199</c:v>
                </c:pt>
                <c:pt idx="568">
                  <c:v>146.36981163417136</c:v>
                </c:pt>
                <c:pt idx="569">
                  <c:v>149.26728038746964</c:v>
                </c:pt>
              </c:numCache>
            </c:numRef>
          </c:yVal>
          <c:smooth val="0"/>
        </c:ser>
        <c:ser>
          <c:idx val="2"/>
          <c:order val="2"/>
          <c:spPr>
            <a:ln w="12700">
              <a:solidFill>
                <a:prstClr val="black"/>
              </a:solidFill>
            </a:ln>
          </c:spPr>
          <c:marker>
            <c:symbol val="none"/>
          </c:marker>
          <c:xVal>
            <c:numRef>
              <c:f>Sheet2!$I$1:$I$1408</c:f>
              <c:numCache>
                <c:formatCode>General</c:formatCode>
                <c:ptCount val="1408"/>
                <c:pt idx="0">
                  <c:v>9.6518974251495526E-2</c:v>
                </c:pt>
                <c:pt idx="1">
                  <c:v>9.7895059055823866E-2</c:v>
                </c:pt>
                <c:pt idx="2">
                  <c:v>9.8446596051546667E-2</c:v>
                </c:pt>
                <c:pt idx="3">
                  <c:v>9.8998133047269829E-2</c:v>
                </c:pt>
                <c:pt idx="4">
                  <c:v>9.9273901545130883E-2</c:v>
                </c:pt>
                <c:pt idx="5">
                  <c:v>0.10037697553657712</c:v>
                </c:pt>
                <c:pt idx="6">
                  <c:v>0.10065274403443802</c:v>
                </c:pt>
                <c:pt idx="7">
                  <c:v>0.10120428103016127</c:v>
                </c:pt>
                <c:pt idx="8">
                  <c:v>0.101480049528022</c:v>
                </c:pt>
                <c:pt idx="9">
                  <c:v>0.101755818025884</c:v>
                </c:pt>
                <c:pt idx="10">
                  <c:v>0.102031586523745</c:v>
                </c:pt>
                <c:pt idx="11">
                  <c:v>0.10285889201732848</c:v>
                </c:pt>
                <c:pt idx="12">
                  <c:v>0.103410429013052</c:v>
                </c:pt>
                <c:pt idx="13">
                  <c:v>0.10423773450663633</c:v>
                </c:pt>
                <c:pt idx="14">
                  <c:v>0.10478927150235924</c:v>
                </c:pt>
                <c:pt idx="15">
                  <c:v>0.10561657699594312</c:v>
                </c:pt>
                <c:pt idx="16">
                  <c:v>0.10589234549380502</c:v>
                </c:pt>
                <c:pt idx="17">
                  <c:v>0.10644388248952802</c:v>
                </c:pt>
                <c:pt idx="18">
                  <c:v>0.10699541948525144</c:v>
                </c:pt>
                <c:pt idx="19">
                  <c:v>0.10754695648097333</c:v>
                </c:pt>
                <c:pt idx="20">
                  <c:v>0.10837426197455823</c:v>
                </c:pt>
                <c:pt idx="21">
                  <c:v>0.10920156746814233</c:v>
                </c:pt>
                <c:pt idx="22">
                  <c:v>0.10947733596600299</c:v>
                </c:pt>
                <c:pt idx="23">
                  <c:v>0.11030464145958722</c:v>
                </c:pt>
                <c:pt idx="24">
                  <c:v>0.11113194695317233</c:v>
                </c:pt>
                <c:pt idx="25">
                  <c:v>0.11195925244675602</c:v>
                </c:pt>
                <c:pt idx="26">
                  <c:v>0.11306232643820228</c:v>
                </c:pt>
                <c:pt idx="27">
                  <c:v>0.11388963193178601</c:v>
                </c:pt>
                <c:pt idx="28">
                  <c:v>0.11444116892750909</c:v>
                </c:pt>
                <c:pt idx="29">
                  <c:v>0.11471693742537002</c:v>
                </c:pt>
                <c:pt idx="30">
                  <c:v>0.11526847442109325</c:v>
                </c:pt>
                <c:pt idx="31">
                  <c:v>0.11554424291895449</c:v>
                </c:pt>
                <c:pt idx="32">
                  <c:v>0.11637154841253922</c:v>
                </c:pt>
                <c:pt idx="33">
                  <c:v>0.11664731691040001</c:v>
                </c:pt>
                <c:pt idx="34">
                  <c:v>0.11719885390612322</c:v>
                </c:pt>
                <c:pt idx="35">
                  <c:v>0.11747462240398447</c:v>
                </c:pt>
                <c:pt idx="36">
                  <c:v>0.11857769639542998</c:v>
                </c:pt>
                <c:pt idx="37">
                  <c:v>0.11940500188901412</c:v>
                </c:pt>
                <c:pt idx="38">
                  <c:v>0.12023230738259802</c:v>
                </c:pt>
                <c:pt idx="39">
                  <c:v>0.12105961287618312</c:v>
                </c:pt>
                <c:pt idx="40">
                  <c:v>0.12161114987190627</c:v>
                </c:pt>
                <c:pt idx="41">
                  <c:v>0.12188691836976667</c:v>
                </c:pt>
                <c:pt idx="42">
                  <c:v>0.12243845536549</c:v>
                </c:pt>
                <c:pt idx="43">
                  <c:v>0.12271422386335142</c:v>
                </c:pt>
                <c:pt idx="44">
                  <c:v>0.12326576085907429</c:v>
                </c:pt>
                <c:pt idx="45">
                  <c:v>0.12409306635265822</c:v>
                </c:pt>
                <c:pt idx="46">
                  <c:v>0.1249203718462433</c:v>
                </c:pt>
                <c:pt idx="47">
                  <c:v>0.125747677339827</c:v>
                </c:pt>
                <c:pt idx="48">
                  <c:v>0.12657498283341101</c:v>
                </c:pt>
                <c:pt idx="49">
                  <c:v>0.12740228832699574</c:v>
                </c:pt>
                <c:pt idx="50">
                  <c:v>0.12878113081630274</c:v>
                </c:pt>
                <c:pt idx="51">
                  <c:v>0.129608436309887</c:v>
                </c:pt>
                <c:pt idx="52">
                  <c:v>0.13043574180347153</c:v>
                </c:pt>
                <c:pt idx="53">
                  <c:v>0.13126304729705501</c:v>
                </c:pt>
                <c:pt idx="54">
                  <c:v>0.13209035279063899</c:v>
                </c:pt>
                <c:pt idx="55">
                  <c:v>0.13236612128850087</c:v>
                </c:pt>
                <c:pt idx="56">
                  <c:v>0.13291765828422444</c:v>
                </c:pt>
                <c:pt idx="57">
                  <c:v>0.13319342678208501</c:v>
                </c:pt>
                <c:pt idx="58">
                  <c:v>0.13374496377780853</c:v>
                </c:pt>
                <c:pt idx="59">
                  <c:v>0.13402073227566888</c:v>
                </c:pt>
                <c:pt idx="60">
                  <c:v>0.13457226927139199</c:v>
                </c:pt>
                <c:pt idx="61">
                  <c:v>0.13539957476497597</c:v>
                </c:pt>
                <c:pt idx="62">
                  <c:v>0.13595111176069899</c:v>
                </c:pt>
                <c:pt idx="63">
                  <c:v>0.136226880258561</c:v>
                </c:pt>
                <c:pt idx="64">
                  <c:v>0.136778417254283</c:v>
                </c:pt>
                <c:pt idx="65">
                  <c:v>0.13705418575214554</c:v>
                </c:pt>
                <c:pt idx="66">
                  <c:v>0.137605722747868</c:v>
                </c:pt>
                <c:pt idx="67">
                  <c:v>0.13788149124572899</c:v>
                </c:pt>
                <c:pt idx="68">
                  <c:v>0.13843302824145201</c:v>
                </c:pt>
                <c:pt idx="69">
                  <c:v>0.13870879673931324</c:v>
                </c:pt>
                <c:pt idx="70">
                  <c:v>0.13926033373503674</c:v>
                </c:pt>
                <c:pt idx="71">
                  <c:v>0.14036340772648254</c:v>
                </c:pt>
                <c:pt idx="72">
                  <c:v>0.14063917622434297</c:v>
                </c:pt>
                <c:pt idx="73">
                  <c:v>0.14091494472220598</c:v>
                </c:pt>
                <c:pt idx="74">
                  <c:v>0.14201801871365</c:v>
                </c:pt>
                <c:pt idx="75">
                  <c:v>0.14229378721151201</c:v>
                </c:pt>
                <c:pt idx="76">
                  <c:v>0.14256955570937299</c:v>
                </c:pt>
                <c:pt idx="77">
                  <c:v>0.14367262970081823</c:v>
                </c:pt>
                <c:pt idx="78">
                  <c:v>0.14394839819868077</c:v>
                </c:pt>
                <c:pt idx="79">
                  <c:v>0.14532724068798741</c:v>
                </c:pt>
                <c:pt idx="80">
                  <c:v>0.14560300918584901</c:v>
                </c:pt>
                <c:pt idx="81">
                  <c:v>0.14670608317729536</c:v>
                </c:pt>
                <c:pt idx="82">
                  <c:v>0.14698185167515601</c:v>
                </c:pt>
                <c:pt idx="83">
                  <c:v>0.147257620173017</c:v>
                </c:pt>
                <c:pt idx="84">
                  <c:v>0.14836069416446357</c:v>
                </c:pt>
                <c:pt idx="85">
                  <c:v>0.14863646266232486</c:v>
                </c:pt>
                <c:pt idx="86">
                  <c:v>0.14891223116018701</c:v>
                </c:pt>
                <c:pt idx="87">
                  <c:v>0.15001530515163192</c:v>
                </c:pt>
                <c:pt idx="88">
                  <c:v>0.15029107364949362</c:v>
                </c:pt>
                <c:pt idx="89">
                  <c:v>0.15166991613879999</c:v>
                </c:pt>
                <c:pt idx="90">
                  <c:v>0.15194568463666192</c:v>
                </c:pt>
                <c:pt idx="91">
                  <c:v>0.153324527125968</c:v>
                </c:pt>
                <c:pt idx="92">
                  <c:v>0.15360029562383001</c:v>
                </c:pt>
                <c:pt idx="93">
                  <c:v>0.15470336961527553</c:v>
                </c:pt>
                <c:pt idx="94">
                  <c:v>0.15497913811313774</c:v>
                </c:pt>
                <c:pt idx="95">
                  <c:v>0.15635798060244474</c:v>
                </c:pt>
                <c:pt idx="96">
                  <c:v>0.15663374910030547</c:v>
                </c:pt>
                <c:pt idx="97">
                  <c:v>0.15801259158961253</c:v>
                </c:pt>
                <c:pt idx="98">
                  <c:v>0.1582883600874751</c:v>
                </c:pt>
                <c:pt idx="99">
                  <c:v>0.15966720257678174</c:v>
                </c:pt>
                <c:pt idx="100">
                  <c:v>0.16104604506608824</c:v>
                </c:pt>
                <c:pt idx="101">
                  <c:v>0.16132181356394887</c:v>
                </c:pt>
                <c:pt idx="102">
                  <c:v>0.16270065605325587</c:v>
                </c:pt>
                <c:pt idx="103">
                  <c:v>0.16297642455111824</c:v>
                </c:pt>
                <c:pt idx="104">
                  <c:v>0.16435526704042541</c:v>
                </c:pt>
                <c:pt idx="105">
                  <c:v>0.16600987802759304</c:v>
                </c:pt>
                <c:pt idx="106">
                  <c:v>0.16766448901476241</c:v>
                </c:pt>
                <c:pt idx="107">
                  <c:v>0.16794025751262401</c:v>
                </c:pt>
                <c:pt idx="108">
                  <c:v>0.16821602601048521</c:v>
                </c:pt>
                <c:pt idx="109">
                  <c:v>0.16904333150406992</c:v>
                </c:pt>
                <c:pt idx="110">
                  <c:v>0.16931910000193068</c:v>
                </c:pt>
                <c:pt idx="111">
                  <c:v>0.16959486849979241</c:v>
                </c:pt>
                <c:pt idx="112">
                  <c:v>0.16987063699765287</c:v>
                </c:pt>
                <c:pt idx="113">
                  <c:v>0.17069794249123757</c:v>
                </c:pt>
                <c:pt idx="114">
                  <c:v>0.170973710989099</c:v>
                </c:pt>
                <c:pt idx="115">
                  <c:v>0.17124947948696101</c:v>
                </c:pt>
                <c:pt idx="116">
                  <c:v>0.17152524798482199</c:v>
                </c:pt>
                <c:pt idx="117">
                  <c:v>0.172352553478406</c:v>
                </c:pt>
                <c:pt idx="118">
                  <c:v>0.17262832197626701</c:v>
                </c:pt>
                <c:pt idx="119">
                  <c:v>0.17290409047412986</c:v>
                </c:pt>
                <c:pt idx="120">
                  <c:v>0.17400716446557399</c:v>
                </c:pt>
                <c:pt idx="121">
                  <c:v>0.17428293296343644</c:v>
                </c:pt>
                <c:pt idx="122">
                  <c:v>0.17455870146129762</c:v>
                </c:pt>
                <c:pt idx="123">
                  <c:v>0.17538600695488188</c:v>
                </c:pt>
                <c:pt idx="124">
                  <c:v>0.175661775452743</c:v>
                </c:pt>
                <c:pt idx="125">
                  <c:v>0.17593754395060399</c:v>
                </c:pt>
                <c:pt idx="126">
                  <c:v>0.17621331244846686</c:v>
                </c:pt>
                <c:pt idx="127">
                  <c:v>0.17704061794205</c:v>
                </c:pt>
                <c:pt idx="128">
                  <c:v>0.17731638643991174</c:v>
                </c:pt>
                <c:pt idx="129">
                  <c:v>0.17759215493777344</c:v>
                </c:pt>
                <c:pt idx="130">
                  <c:v>0.17869522892921888</c:v>
                </c:pt>
                <c:pt idx="131">
                  <c:v>0.17897099742708047</c:v>
                </c:pt>
                <c:pt idx="132">
                  <c:v>0.17924676592494099</c:v>
                </c:pt>
                <c:pt idx="133">
                  <c:v>0.18034983991638753</c:v>
                </c:pt>
                <c:pt idx="134">
                  <c:v>0.18062560841424788</c:v>
                </c:pt>
                <c:pt idx="135">
                  <c:v>0.18090137691211047</c:v>
                </c:pt>
                <c:pt idx="136">
                  <c:v>0.18200445090355588</c:v>
                </c:pt>
                <c:pt idx="137">
                  <c:v>0.1822802194014175</c:v>
                </c:pt>
                <c:pt idx="138">
                  <c:v>0.18283175639714044</c:v>
                </c:pt>
                <c:pt idx="139">
                  <c:v>0.18338329339286377</c:v>
                </c:pt>
                <c:pt idx="140">
                  <c:v>0.18393483038858499</c:v>
                </c:pt>
                <c:pt idx="141">
                  <c:v>0.18421059888644792</c:v>
                </c:pt>
                <c:pt idx="142">
                  <c:v>0.1847621358821713</c:v>
                </c:pt>
                <c:pt idx="143">
                  <c:v>0.18531367287789277</c:v>
                </c:pt>
                <c:pt idx="144">
                  <c:v>0.18614097837147744</c:v>
                </c:pt>
                <c:pt idx="145">
                  <c:v>0.18669251536720041</c:v>
                </c:pt>
                <c:pt idx="146">
                  <c:v>0.18751982086078448</c:v>
                </c:pt>
                <c:pt idx="147">
                  <c:v>0.18807135785650744</c:v>
                </c:pt>
                <c:pt idx="148">
                  <c:v>0.18862289485222977</c:v>
                </c:pt>
                <c:pt idx="149">
                  <c:v>0.18945020034581447</c:v>
                </c:pt>
                <c:pt idx="150">
                  <c:v>0.19000173734153702</c:v>
                </c:pt>
                <c:pt idx="151">
                  <c:v>0.19082904283512156</c:v>
                </c:pt>
                <c:pt idx="152">
                  <c:v>0.19138057983084367</c:v>
                </c:pt>
                <c:pt idx="153">
                  <c:v>0.19220788532442856</c:v>
                </c:pt>
                <c:pt idx="154">
                  <c:v>0.19275942232015103</c:v>
                </c:pt>
                <c:pt idx="155">
                  <c:v>0.19331095931587403</c:v>
                </c:pt>
                <c:pt idx="156">
                  <c:v>0.19413826480945803</c:v>
                </c:pt>
                <c:pt idx="157">
                  <c:v>0.19468980180518103</c:v>
                </c:pt>
                <c:pt idx="158">
                  <c:v>0.19551710729876504</c:v>
                </c:pt>
                <c:pt idx="159">
                  <c:v>0.19606864429448803</c:v>
                </c:pt>
                <c:pt idx="160">
                  <c:v>0.19662018129021003</c:v>
                </c:pt>
                <c:pt idx="161">
                  <c:v>0.19689594978807204</c:v>
                </c:pt>
                <c:pt idx="162">
                  <c:v>0.19744748678379601</c:v>
                </c:pt>
                <c:pt idx="163">
                  <c:v>0.19799902377951803</c:v>
                </c:pt>
                <c:pt idx="164">
                  <c:v>0.19882632927310187</c:v>
                </c:pt>
                <c:pt idx="165">
                  <c:v>0.19937786626882487</c:v>
                </c:pt>
                <c:pt idx="166">
                  <c:v>0.20020517176240962</c:v>
                </c:pt>
                <c:pt idx="167">
                  <c:v>0.20075670875813201</c:v>
                </c:pt>
                <c:pt idx="168">
                  <c:v>0.201308245753855</c:v>
                </c:pt>
                <c:pt idx="169">
                  <c:v>0.20213555124743901</c:v>
                </c:pt>
                <c:pt idx="170">
                  <c:v>0.20268708824316201</c:v>
                </c:pt>
                <c:pt idx="171">
                  <c:v>0.20351439373674662</c:v>
                </c:pt>
                <c:pt idx="172">
                  <c:v>0.20406593073247001</c:v>
                </c:pt>
                <c:pt idx="173">
                  <c:v>0.20489323622605299</c:v>
                </c:pt>
                <c:pt idx="174">
                  <c:v>0.20544477322177601</c:v>
                </c:pt>
                <c:pt idx="175">
                  <c:v>0.20599631021750001</c:v>
                </c:pt>
                <c:pt idx="176">
                  <c:v>0.20682361571108288</c:v>
                </c:pt>
                <c:pt idx="177">
                  <c:v>0.20737515270680601</c:v>
                </c:pt>
                <c:pt idx="178">
                  <c:v>0.20820245820038999</c:v>
                </c:pt>
                <c:pt idx="179">
                  <c:v>0.20875399519611362</c:v>
                </c:pt>
                <c:pt idx="180">
                  <c:v>0.21013283768541999</c:v>
                </c:pt>
                <c:pt idx="181">
                  <c:v>0.21068437468114301</c:v>
                </c:pt>
                <c:pt idx="182">
                  <c:v>0.21151168017472774</c:v>
                </c:pt>
                <c:pt idx="183">
                  <c:v>0.21206321717045062</c:v>
                </c:pt>
                <c:pt idx="184">
                  <c:v>0.21289052266403397</c:v>
                </c:pt>
                <c:pt idx="185">
                  <c:v>0.21344205965975699</c:v>
                </c:pt>
                <c:pt idx="186">
                  <c:v>0.21482090214906399</c:v>
                </c:pt>
                <c:pt idx="187">
                  <c:v>0.21537243914478699</c:v>
                </c:pt>
                <c:pt idx="188">
                  <c:v>0.21619974463837099</c:v>
                </c:pt>
                <c:pt idx="189">
                  <c:v>0.21675128163409474</c:v>
                </c:pt>
                <c:pt idx="190">
                  <c:v>0.21813012412340099</c:v>
                </c:pt>
                <c:pt idx="191">
                  <c:v>0.21950896661270841</c:v>
                </c:pt>
                <c:pt idx="192">
                  <c:v>0.22006050360843088</c:v>
                </c:pt>
                <c:pt idx="193">
                  <c:v>0.22088780910201503</c:v>
                </c:pt>
                <c:pt idx="194">
                  <c:v>0.22143934609773877</c:v>
                </c:pt>
                <c:pt idx="195">
                  <c:v>0.22281818858704586</c:v>
                </c:pt>
                <c:pt idx="196">
                  <c:v>0.22419703107635244</c:v>
                </c:pt>
                <c:pt idx="197">
                  <c:v>0.22474856807207524</c:v>
                </c:pt>
                <c:pt idx="198">
                  <c:v>0.22557587356565867</c:v>
                </c:pt>
                <c:pt idx="199">
                  <c:v>0.22612741056138241</c:v>
                </c:pt>
                <c:pt idx="200">
                  <c:v>0.22750625305068903</c:v>
                </c:pt>
                <c:pt idx="201">
                  <c:v>0.22888509553999647</c:v>
                </c:pt>
                <c:pt idx="202">
                  <c:v>0.22943663253571941</c:v>
                </c:pt>
                <c:pt idx="203">
                  <c:v>0.23081547502502647</c:v>
                </c:pt>
                <c:pt idx="204">
                  <c:v>0.2321943175143335</c:v>
                </c:pt>
                <c:pt idx="205">
                  <c:v>0.23357316000363987</c:v>
                </c:pt>
                <c:pt idx="206">
                  <c:v>0.234124696999363</c:v>
                </c:pt>
                <c:pt idx="207">
                  <c:v>0.23550353948867001</c:v>
                </c:pt>
                <c:pt idx="208">
                  <c:v>0.23688238197797754</c:v>
                </c:pt>
                <c:pt idx="209">
                  <c:v>0.23798545596942391</c:v>
                </c:pt>
                <c:pt idx="210">
                  <c:v>0.23853699296514599</c:v>
                </c:pt>
                <c:pt idx="211">
                  <c:v>0.23881276146300701</c:v>
                </c:pt>
                <c:pt idx="212">
                  <c:v>0.23936429845873047</c:v>
                </c:pt>
                <c:pt idx="213">
                  <c:v>0.23991583545445386</c:v>
                </c:pt>
                <c:pt idx="214">
                  <c:v>0.24019160395231401</c:v>
                </c:pt>
                <c:pt idx="215">
                  <c:v>0.24074314094803753</c:v>
                </c:pt>
                <c:pt idx="216">
                  <c:v>0.24129467794376</c:v>
                </c:pt>
                <c:pt idx="217">
                  <c:v>0.24157044644162162</c:v>
                </c:pt>
                <c:pt idx="218">
                  <c:v>0.24184621493948324</c:v>
                </c:pt>
                <c:pt idx="219">
                  <c:v>0.24212198343734453</c:v>
                </c:pt>
                <c:pt idx="220">
                  <c:v>0.24267352043306667</c:v>
                </c:pt>
                <c:pt idx="221">
                  <c:v>0.24322505742879041</c:v>
                </c:pt>
                <c:pt idx="222">
                  <c:v>0.24350082592665087</c:v>
                </c:pt>
                <c:pt idx="223">
                  <c:v>0.24405236292237453</c:v>
                </c:pt>
                <c:pt idx="224">
                  <c:v>0.244603899918097</c:v>
                </c:pt>
                <c:pt idx="225">
                  <c:v>0.24487966841595787</c:v>
                </c:pt>
                <c:pt idx="226">
                  <c:v>0.24543120541168154</c:v>
                </c:pt>
                <c:pt idx="227">
                  <c:v>0.24598274240740492</c:v>
                </c:pt>
                <c:pt idx="228">
                  <c:v>0.24653427940312744</c:v>
                </c:pt>
                <c:pt idx="229">
                  <c:v>0.24681004790098801</c:v>
                </c:pt>
                <c:pt idx="230">
                  <c:v>0.24736158489671153</c:v>
                </c:pt>
                <c:pt idx="231">
                  <c:v>0.24791312189243536</c:v>
                </c:pt>
                <c:pt idx="232">
                  <c:v>0.24818889039029562</c:v>
                </c:pt>
                <c:pt idx="233">
                  <c:v>0.24874042738601854</c:v>
                </c:pt>
                <c:pt idx="234">
                  <c:v>0.24929196438174153</c:v>
                </c:pt>
                <c:pt idx="235">
                  <c:v>0.24956773287960274</c:v>
                </c:pt>
                <c:pt idx="236">
                  <c:v>0.25011926987532501</c:v>
                </c:pt>
                <c:pt idx="237">
                  <c:v>0.25067080687104798</c:v>
                </c:pt>
                <c:pt idx="238">
                  <c:v>0.251222343866771</c:v>
                </c:pt>
                <c:pt idx="239">
                  <c:v>0.25149811236463232</c:v>
                </c:pt>
                <c:pt idx="240">
                  <c:v>0.25204964936035501</c:v>
                </c:pt>
                <c:pt idx="241">
                  <c:v>0.25260118635607776</c:v>
                </c:pt>
                <c:pt idx="242">
                  <c:v>0.25287695485393902</c:v>
                </c:pt>
                <c:pt idx="243">
                  <c:v>0.25342849184966459</c:v>
                </c:pt>
                <c:pt idx="244">
                  <c:v>0.25398002884538501</c:v>
                </c:pt>
                <c:pt idx="245">
                  <c:v>0.25425579734324638</c:v>
                </c:pt>
                <c:pt idx="246">
                  <c:v>0.25480733433896902</c:v>
                </c:pt>
                <c:pt idx="247">
                  <c:v>0.25535887133469459</c:v>
                </c:pt>
                <c:pt idx="248">
                  <c:v>0.25591040833041601</c:v>
                </c:pt>
                <c:pt idx="249">
                  <c:v>0.25618617682827632</c:v>
                </c:pt>
                <c:pt idx="250">
                  <c:v>0.25673771382399879</c:v>
                </c:pt>
                <c:pt idx="251">
                  <c:v>0.25728925081972193</c:v>
                </c:pt>
                <c:pt idx="252">
                  <c:v>0.25756501931758302</c:v>
                </c:pt>
                <c:pt idx="253">
                  <c:v>0.25811655631330599</c:v>
                </c:pt>
                <c:pt idx="254">
                  <c:v>0.25866809330903001</c:v>
                </c:pt>
                <c:pt idx="255">
                  <c:v>0.25949539880261302</c:v>
                </c:pt>
                <c:pt idx="256">
                  <c:v>0.26004693579833599</c:v>
                </c:pt>
                <c:pt idx="257">
                  <c:v>0.26059847279406001</c:v>
                </c:pt>
                <c:pt idx="258">
                  <c:v>0.26087424129192038</c:v>
                </c:pt>
                <c:pt idx="259">
                  <c:v>0.26142577828764507</c:v>
                </c:pt>
                <c:pt idx="260">
                  <c:v>0.26197731528336632</c:v>
                </c:pt>
                <c:pt idx="261">
                  <c:v>0.26225308378122703</c:v>
                </c:pt>
                <c:pt idx="262">
                  <c:v>0.26280462077695038</c:v>
                </c:pt>
                <c:pt idx="263">
                  <c:v>0.26335615777267413</c:v>
                </c:pt>
                <c:pt idx="264">
                  <c:v>0.26418346326625813</c:v>
                </c:pt>
                <c:pt idx="265">
                  <c:v>0.26473500026197899</c:v>
                </c:pt>
                <c:pt idx="266">
                  <c:v>0.26528653725770412</c:v>
                </c:pt>
                <c:pt idx="267">
                  <c:v>0.26556230575556489</c:v>
                </c:pt>
                <c:pt idx="268">
                  <c:v>0.26611384275128674</c:v>
                </c:pt>
                <c:pt idx="269">
                  <c:v>0.26666537974701032</c:v>
                </c:pt>
                <c:pt idx="270">
                  <c:v>0.26749268524059489</c:v>
                </c:pt>
                <c:pt idx="271">
                  <c:v>0.26804422223631674</c:v>
                </c:pt>
                <c:pt idx="272">
                  <c:v>0.26887152772990242</c:v>
                </c:pt>
                <c:pt idx="273">
                  <c:v>0.26914729622776301</c:v>
                </c:pt>
                <c:pt idx="274">
                  <c:v>0.26997460172134813</c:v>
                </c:pt>
                <c:pt idx="275">
                  <c:v>0.27025037021920889</c:v>
                </c:pt>
                <c:pt idx="276">
                  <c:v>0.27052613871707032</c:v>
                </c:pt>
                <c:pt idx="277">
                  <c:v>0.27135344421065438</c:v>
                </c:pt>
                <c:pt idx="278">
                  <c:v>0.27162921270851476</c:v>
                </c:pt>
                <c:pt idx="279">
                  <c:v>0.27190498120637813</c:v>
                </c:pt>
                <c:pt idx="280">
                  <c:v>0.27273228669996102</c:v>
                </c:pt>
                <c:pt idx="281">
                  <c:v>0.27300805519782401</c:v>
                </c:pt>
                <c:pt idx="282">
                  <c:v>0.27411112918926889</c:v>
                </c:pt>
                <c:pt idx="283">
                  <c:v>0.27438689768713154</c:v>
                </c:pt>
                <c:pt idx="284">
                  <c:v>0.27548997167857636</c:v>
                </c:pt>
                <c:pt idx="285">
                  <c:v>0.27576574017643679</c:v>
                </c:pt>
                <c:pt idx="286">
                  <c:v>0.276868814167884</c:v>
                </c:pt>
                <c:pt idx="287">
                  <c:v>0.27714458266574432</c:v>
                </c:pt>
                <c:pt idx="288">
                  <c:v>0.27824765665718776</c:v>
                </c:pt>
                <c:pt idx="289">
                  <c:v>0.27852342515505213</c:v>
                </c:pt>
                <c:pt idx="290">
                  <c:v>0.27935073064863508</c:v>
                </c:pt>
                <c:pt idx="291">
                  <c:v>0.27962649914649801</c:v>
                </c:pt>
                <c:pt idx="292">
                  <c:v>0.27990226764435966</c:v>
                </c:pt>
                <c:pt idx="293">
                  <c:v>0.28072957313794378</c:v>
                </c:pt>
                <c:pt idx="294">
                  <c:v>0.28100534163580398</c:v>
                </c:pt>
                <c:pt idx="295">
                  <c:v>0.28210841562725036</c:v>
                </c:pt>
                <c:pt idx="296">
                  <c:v>0.28238418412511213</c:v>
                </c:pt>
                <c:pt idx="297">
                  <c:v>0.28348725811655601</c:v>
                </c:pt>
                <c:pt idx="298">
                  <c:v>0.28376302661441799</c:v>
                </c:pt>
                <c:pt idx="299">
                  <c:v>0.28486610060586454</c:v>
                </c:pt>
                <c:pt idx="300">
                  <c:v>0.28514186910372502</c:v>
                </c:pt>
                <c:pt idx="301">
                  <c:v>0.28624494309517001</c:v>
                </c:pt>
                <c:pt idx="302">
                  <c:v>0.28652071159303238</c:v>
                </c:pt>
                <c:pt idx="303">
                  <c:v>0.28762378558447954</c:v>
                </c:pt>
                <c:pt idx="304">
                  <c:v>0.28789955408233903</c:v>
                </c:pt>
                <c:pt idx="305">
                  <c:v>0.28872685957592298</c:v>
                </c:pt>
                <c:pt idx="306">
                  <c:v>0.28900262807378502</c:v>
                </c:pt>
                <c:pt idx="307">
                  <c:v>0.29010570206523001</c:v>
                </c:pt>
                <c:pt idx="308">
                  <c:v>0.29038147056309238</c:v>
                </c:pt>
                <c:pt idx="309">
                  <c:v>0.29148454455453698</c:v>
                </c:pt>
                <c:pt idx="310">
                  <c:v>0.29176031305239902</c:v>
                </c:pt>
                <c:pt idx="311">
                  <c:v>0.29286338704384607</c:v>
                </c:pt>
                <c:pt idx="312">
                  <c:v>0.29313915554170511</c:v>
                </c:pt>
                <c:pt idx="313">
                  <c:v>0.29424222953315199</c:v>
                </c:pt>
                <c:pt idx="314">
                  <c:v>0.29451799803101297</c:v>
                </c:pt>
                <c:pt idx="315">
                  <c:v>0.29562107202246013</c:v>
                </c:pt>
                <c:pt idx="316">
                  <c:v>0.29589684052032</c:v>
                </c:pt>
                <c:pt idx="317">
                  <c:v>0.29672414601390401</c:v>
                </c:pt>
                <c:pt idx="318">
                  <c:v>0.29699991451176599</c:v>
                </c:pt>
                <c:pt idx="319">
                  <c:v>0.29727568300962837</c:v>
                </c:pt>
                <c:pt idx="320">
                  <c:v>0.29810298850321132</c:v>
                </c:pt>
                <c:pt idx="321">
                  <c:v>0.29837875700107425</c:v>
                </c:pt>
                <c:pt idx="322">
                  <c:v>0.29948183099251913</c:v>
                </c:pt>
                <c:pt idx="323">
                  <c:v>0.29975759949038</c:v>
                </c:pt>
                <c:pt idx="324">
                  <c:v>0.30086067348182755</c:v>
                </c:pt>
                <c:pt idx="325">
                  <c:v>0.30113644197968836</c:v>
                </c:pt>
                <c:pt idx="326">
                  <c:v>0.30223951597113274</c:v>
                </c:pt>
                <c:pt idx="327">
                  <c:v>0.30251528446899401</c:v>
                </c:pt>
                <c:pt idx="328">
                  <c:v>0.30361835846044088</c:v>
                </c:pt>
                <c:pt idx="329">
                  <c:v>0.30389412695830098</c:v>
                </c:pt>
                <c:pt idx="330">
                  <c:v>0.30499720094974841</c:v>
                </c:pt>
                <c:pt idx="331">
                  <c:v>0.30527296944761001</c:v>
                </c:pt>
                <c:pt idx="332">
                  <c:v>0.30610027494119202</c:v>
                </c:pt>
                <c:pt idx="333">
                  <c:v>0.30637604343905578</c:v>
                </c:pt>
                <c:pt idx="334">
                  <c:v>0.30747911743049938</c:v>
                </c:pt>
                <c:pt idx="335">
                  <c:v>0.30775488592836237</c:v>
                </c:pt>
                <c:pt idx="336">
                  <c:v>0.30885795991980902</c:v>
                </c:pt>
                <c:pt idx="337">
                  <c:v>0.30913372841766801</c:v>
                </c:pt>
                <c:pt idx="338">
                  <c:v>0.310236802409114</c:v>
                </c:pt>
                <c:pt idx="339">
                  <c:v>0.31051257090697654</c:v>
                </c:pt>
                <c:pt idx="340">
                  <c:v>0.31161564489842097</c:v>
                </c:pt>
                <c:pt idx="341">
                  <c:v>0.31189141339628301</c:v>
                </c:pt>
                <c:pt idx="342">
                  <c:v>0.31299448738773</c:v>
                </c:pt>
                <c:pt idx="343">
                  <c:v>0.31327025588558932</c:v>
                </c:pt>
                <c:pt idx="344">
                  <c:v>0.31437332987703637</c:v>
                </c:pt>
                <c:pt idx="345">
                  <c:v>0.31547640386848208</c:v>
                </c:pt>
                <c:pt idx="346">
                  <c:v>0.31575217236634301</c:v>
                </c:pt>
                <c:pt idx="347">
                  <c:v>0.31685524635778889</c:v>
                </c:pt>
                <c:pt idx="348">
                  <c:v>0.31713101485564898</c:v>
                </c:pt>
                <c:pt idx="349">
                  <c:v>0.31823408884709498</c:v>
                </c:pt>
                <c:pt idx="350">
                  <c:v>0.31850985734495807</c:v>
                </c:pt>
                <c:pt idx="351">
                  <c:v>0.319612931336404</c:v>
                </c:pt>
                <c:pt idx="352">
                  <c:v>0.31988869983426643</c:v>
                </c:pt>
                <c:pt idx="353">
                  <c:v>0.32099177382571048</c:v>
                </c:pt>
                <c:pt idx="354">
                  <c:v>0.32126754232357002</c:v>
                </c:pt>
                <c:pt idx="355">
                  <c:v>0.32237061631501801</c:v>
                </c:pt>
                <c:pt idx="356">
                  <c:v>0.32374945880432299</c:v>
                </c:pt>
                <c:pt idx="357">
                  <c:v>0.32485253279577037</c:v>
                </c:pt>
                <c:pt idx="358">
                  <c:v>0.32512830129363207</c:v>
                </c:pt>
                <c:pt idx="359">
                  <c:v>0.32623137528507701</c:v>
                </c:pt>
                <c:pt idx="360">
                  <c:v>0.32650714378293738</c:v>
                </c:pt>
                <c:pt idx="361">
                  <c:v>0.32761021777438454</c:v>
                </c:pt>
                <c:pt idx="362">
                  <c:v>0.32788598627224702</c:v>
                </c:pt>
                <c:pt idx="363">
                  <c:v>0.32898906026369207</c:v>
                </c:pt>
                <c:pt idx="364">
                  <c:v>0.32926482876155189</c:v>
                </c:pt>
                <c:pt idx="365">
                  <c:v>0.33036790275299854</c:v>
                </c:pt>
                <c:pt idx="366">
                  <c:v>0.33174674524230513</c:v>
                </c:pt>
                <c:pt idx="367">
                  <c:v>0.33312558773161266</c:v>
                </c:pt>
                <c:pt idx="368">
                  <c:v>0.33422866172305959</c:v>
                </c:pt>
                <c:pt idx="369">
                  <c:v>0.33450443022091925</c:v>
                </c:pt>
                <c:pt idx="370">
                  <c:v>0.33560750421236513</c:v>
                </c:pt>
                <c:pt idx="371">
                  <c:v>0.33588327271022678</c:v>
                </c:pt>
                <c:pt idx="372">
                  <c:v>0.33698634670167255</c:v>
                </c:pt>
                <c:pt idx="373">
                  <c:v>0.33726211519953336</c:v>
                </c:pt>
                <c:pt idx="374">
                  <c:v>0.33836518919098002</c:v>
                </c:pt>
                <c:pt idx="375">
                  <c:v>0.33974403168028589</c:v>
                </c:pt>
                <c:pt idx="376">
                  <c:v>0.34112287416959342</c:v>
                </c:pt>
                <c:pt idx="377">
                  <c:v>0.34222594816103774</c:v>
                </c:pt>
                <c:pt idx="378">
                  <c:v>0.34250171665889906</c:v>
                </c:pt>
                <c:pt idx="379">
                  <c:v>0.34360479065034538</c:v>
                </c:pt>
                <c:pt idx="380">
                  <c:v>0.34388055914820742</c:v>
                </c:pt>
                <c:pt idx="381">
                  <c:v>0.34498363313965408</c:v>
                </c:pt>
                <c:pt idx="382">
                  <c:v>0.34525940163751306</c:v>
                </c:pt>
                <c:pt idx="383">
                  <c:v>0.34636247562896083</c:v>
                </c:pt>
                <c:pt idx="384">
                  <c:v>0.34774131811826575</c:v>
                </c:pt>
                <c:pt idx="385">
                  <c:v>0.34912016060757406</c:v>
                </c:pt>
                <c:pt idx="386">
                  <c:v>0.35049900309687998</c:v>
                </c:pt>
                <c:pt idx="387">
                  <c:v>0.35160207708832608</c:v>
                </c:pt>
                <c:pt idx="388">
                  <c:v>0.35187784558618701</c:v>
                </c:pt>
                <c:pt idx="389">
                  <c:v>0.35298091957763478</c:v>
                </c:pt>
                <c:pt idx="390">
                  <c:v>0.35325668807549432</c:v>
                </c:pt>
                <c:pt idx="391">
                  <c:v>0.35435976206693998</c:v>
                </c:pt>
                <c:pt idx="392">
                  <c:v>0.35463553056480102</c:v>
                </c:pt>
                <c:pt idx="393">
                  <c:v>0.35573860455624701</c:v>
                </c:pt>
                <c:pt idx="394">
                  <c:v>0.35711744704555398</c:v>
                </c:pt>
                <c:pt idx="395">
                  <c:v>0.35849628953486301</c:v>
                </c:pt>
                <c:pt idx="396">
                  <c:v>0.35987513202416832</c:v>
                </c:pt>
                <c:pt idx="397">
                  <c:v>0.36097820601561537</c:v>
                </c:pt>
                <c:pt idx="398">
                  <c:v>0.36125397451347502</c:v>
                </c:pt>
                <c:pt idx="399">
                  <c:v>0.36235704850492101</c:v>
                </c:pt>
                <c:pt idx="400">
                  <c:v>0.36263281700278338</c:v>
                </c:pt>
                <c:pt idx="401">
                  <c:v>0.36373589099422798</c:v>
                </c:pt>
                <c:pt idx="402">
                  <c:v>0.36511473348353501</c:v>
                </c:pt>
                <c:pt idx="403">
                  <c:v>0.3664935759728446</c:v>
                </c:pt>
                <c:pt idx="404">
                  <c:v>0.36787241846215013</c:v>
                </c:pt>
                <c:pt idx="405">
                  <c:v>0.36925126095145638</c:v>
                </c:pt>
                <c:pt idx="406">
                  <c:v>0.37035433494290354</c:v>
                </c:pt>
                <c:pt idx="407">
                  <c:v>0.37063010344076402</c:v>
                </c:pt>
                <c:pt idx="408">
                  <c:v>0.37173317743220902</c:v>
                </c:pt>
                <c:pt idx="409">
                  <c:v>0.37311201992151632</c:v>
                </c:pt>
                <c:pt idx="410">
                  <c:v>0.37449086241082413</c:v>
                </c:pt>
                <c:pt idx="411">
                  <c:v>0.37586970490013089</c:v>
                </c:pt>
                <c:pt idx="412">
                  <c:v>0.37724854738943836</c:v>
                </c:pt>
                <c:pt idx="413">
                  <c:v>0.37862738987874678</c:v>
                </c:pt>
                <c:pt idx="414">
                  <c:v>0.37917892687446908</c:v>
                </c:pt>
                <c:pt idx="415">
                  <c:v>0.37945469537233101</c:v>
                </c:pt>
                <c:pt idx="416">
                  <c:v>0.37973046387019038</c:v>
                </c:pt>
                <c:pt idx="417">
                  <c:v>0.38055776936377678</c:v>
                </c:pt>
                <c:pt idx="418">
                  <c:v>0.38083353786163598</c:v>
                </c:pt>
                <c:pt idx="419">
                  <c:v>0.38110930635949813</c:v>
                </c:pt>
                <c:pt idx="420">
                  <c:v>0.38193661185308336</c:v>
                </c:pt>
                <c:pt idx="421">
                  <c:v>0.38221238035094507</c:v>
                </c:pt>
                <c:pt idx="422">
                  <c:v>0.38248814884880578</c:v>
                </c:pt>
                <c:pt idx="423">
                  <c:v>0.38331545434239001</c:v>
                </c:pt>
                <c:pt idx="424">
                  <c:v>0.38359122284025032</c:v>
                </c:pt>
                <c:pt idx="425">
                  <c:v>0.38386699133811397</c:v>
                </c:pt>
                <c:pt idx="426">
                  <c:v>0.38469429683169598</c:v>
                </c:pt>
                <c:pt idx="427">
                  <c:v>0.38497006532956002</c:v>
                </c:pt>
                <c:pt idx="428">
                  <c:v>0.38524583382742</c:v>
                </c:pt>
                <c:pt idx="429">
                  <c:v>0.38607313932100401</c:v>
                </c:pt>
                <c:pt idx="430">
                  <c:v>0.38634890781886666</c:v>
                </c:pt>
                <c:pt idx="431">
                  <c:v>0.38662467631672737</c:v>
                </c:pt>
                <c:pt idx="432">
                  <c:v>0.38717621331245067</c:v>
                </c:pt>
                <c:pt idx="433">
                  <c:v>0.38745198181031154</c:v>
                </c:pt>
                <c:pt idx="434">
                  <c:v>0.38772775030817108</c:v>
                </c:pt>
                <c:pt idx="435">
                  <c:v>0.38855505580175598</c:v>
                </c:pt>
                <c:pt idx="436">
                  <c:v>0.38883082429961907</c:v>
                </c:pt>
                <c:pt idx="437">
                  <c:v>0.38910659279747978</c:v>
                </c:pt>
                <c:pt idx="438">
                  <c:v>0.38993389829106401</c:v>
                </c:pt>
                <c:pt idx="439">
                  <c:v>0.39020966678892438</c:v>
                </c:pt>
                <c:pt idx="440">
                  <c:v>0.39048543528678736</c:v>
                </c:pt>
                <c:pt idx="441">
                  <c:v>0.39131274078037154</c:v>
                </c:pt>
                <c:pt idx="442">
                  <c:v>0.39158850927823302</c:v>
                </c:pt>
                <c:pt idx="443">
                  <c:v>0.391864277776095</c:v>
                </c:pt>
                <c:pt idx="444">
                  <c:v>0.39269158326967901</c:v>
                </c:pt>
                <c:pt idx="445">
                  <c:v>0.39296735176753889</c:v>
                </c:pt>
                <c:pt idx="446">
                  <c:v>0.39324312026539993</c:v>
                </c:pt>
                <c:pt idx="447">
                  <c:v>0.39407042575898554</c:v>
                </c:pt>
                <c:pt idx="448">
                  <c:v>0.39434619425684697</c:v>
                </c:pt>
                <c:pt idx="449">
                  <c:v>0.39462196275470901</c:v>
                </c:pt>
                <c:pt idx="450">
                  <c:v>0.39544926824829213</c:v>
                </c:pt>
                <c:pt idx="451">
                  <c:v>0.395725036746152</c:v>
                </c:pt>
                <c:pt idx="452">
                  <c:v>0.39655234223973801</c:v>
                </c:pt>
                <c:pt idx="453">
                  <c:v>0.39682811073759966</c:v>
                </c:pt>
                <c:pt idx="454">
                  <c:v>0.39710387923546125</c:v>
                </c:pt>
                <c:pt idx="455">
                  <c:v>0.39793118472904554</c:v>
                </c:pt>
                <c:pt idx="456">
                  <c:v>0.39820695322690614</c:v>
                </c:pt>
                <c:pt idx="457">
                  <c:v>0.39848272172476867</c:v>
                </c:pt>
                <c:pt idx="458">
                  <c:v>0.39931002721835307</c:v>
                </c:pt>
                <c:pt idx="459">
                  <c:v>0.39958579571621378</c:v>
                </c:pt>
                <c:pt idx="460">
                  <c:v>0.39986156421407659</c:v>
                </c:pt>
                <c:pt idx="461">
                  <c:v>0.4006888697076606</c:v>
                </c:pt>
                <c:pt idx="462">
                  <c:v>0.40096463820551898</c:v>
                </c:pt>
                <c:pt idx="463">
                  <c:v>0.40124040670338079</c:v>
                </c:pt>
                <c:pt idx="464">
                  <c:v>0.40206771219696502</c:v>
                </c:pt>
                <c:pt idx="465">
                  <c:v>0.402343480694827</c:v>
                </c:pt>
                <c:pt idx="466">
                  <c:v>0.40261924919268832</c:v>
                </c:pt>
                <c:pt idx="467">
                  <c:v>0.403446554686272</c:v>
                </c:pt>
                <c:pt idx="468">
                  <c:v>0.40372232318413298</c:v>
                </c:pt>
                <c:pt idx="469">
                  <c:v>0.40399809168199502</c:v>
                </c:pt>
                <c:pt idx="470">
                  <c:v>0.40482539717558041</c:v>
                </c:pt>
                <c:pt idx="471">
                  <c:v>0.40510116567344101</c:v>
                </c:pt>
                <c:pt idx="472">
                  <c:v>0.40592847116702707</c:v>
                </c:pt>
                <c:pt idx="473">
                  <c:v>0.40620423966488689</c:v>
                </c:pt>
                <c:pt idx="474">
                  <c:v>0.40648000816274954</c:v>
                </c:pt>
                <c:pt idx="475">
                  <c:v>0.40730731365633199</c:v>
                </c:pt>
                <c:pt idx="476">
                  <c:v>0.40758308215419298</c:v>
                </c:pt>
                <c:pt idx="477">
                  <c:v>0.40785885065205613</c:v>
                </c:pt>
                <c:pt idx="478">
                  <c:v>0.40868615614563902</c:v>
                </c:pt>
                <c:pt idx="479">
                  <c:v>0.40896192464350001</c:v>
                </c:pt>
                <c:pt idx="480">
                  <c:v>0.40923769314136199</c:v>
                </c:pt>
                <c:pt idx="481">
                  <c:v>0.41006499863494777</c:v>
                </c:pt>
                <c:pt idx="482">
                  <c:v>0.41034076713280959</c:v>
                </c:pt>
                <c:pt idx="483">
                  <c:v>0.41061653563067013</c:v>
                </c:pt>
                <c:pt idx="484">
                  <c:v>0.41144384112425436</c:v>
                </c:pt>
                <c:pt idx="485">
                  <c:v>0.41171960962211401</c:v>
                </c:pt>
                <c:pt idx="486">
                  <c:v>0.41199537811997688</c:v>
                </c:pt>
                <c:pt idx="487">
                  <c:v>0.412822683613562</c:v>
                </c:pt>
                <c:pt idx="488">
                  <c:v>0.41309845211142199</c:v>
                </c:pt>
                <c:pt idx="489">
                  <c:v>0.41420152610286698</c:v>
                </c:pt>
                <c:pt idx="490">
                  <c:v>0.41447729460072902</c:v>
                </c:pt>
                <c:pt idx="491">
                  <c:v>0.41530460009431436</c:v>
                </c:pt>
                <c:pt idx="492">
                  <c:v>0.41558036859217501</c:v>
                </c:pt>
                <c:pt idx="493">
                  <c:v>0.41585613709003638</c:v>
                </c:pt>
                <c:pt idx="494">
                  <c:v>0.41668344258362</c:v>
                </c:pt>
                <c:pt idx="495">
                  <c:v>0.41695921108148098</c:v>
                </c:pt>
                <c:pt idx="496">
                  <c:v>0.41723497957934413</c:v>
                </c:pt>
                <c:pt idx="497">
                  <c:v>0.41806228507292836</c:v>
                </c:pt>
                <c:pt idx="498">
                  <c:v>0.41833805357078802</c:v>
                </c:pt>
                <c:pt idx="499">
                  <c:v>0.41861382206865089</c:v>
                </c:pt>
                <c:pt idx="500">
                  <c:v>0.41944112756223401</c:v>
                </c:pt>
                <c:pt idx="501">
                  <c:v>0.41971689606009532</c:v>
                </c:pt>
                <c:pt idx="502">
                  <c:v>0.41999266455795836</c:v>
                </c:pt>
                <c:pt idx="503">
                  <c:v>0.42081997005154248</c:v>
                </c:pt>
                <c:pt idx="504">
                  <c:v>0.42109573854940302</c:v>
                </c:pt>
                <c:pt idx="505">
                  <c:v>0.42219881254084901</c:v>
                </c:pt>
                <c:pt idx="506">
                  <c:v>0.42247458103871166</c:v>
                </c:pt>
                <c:pt idx="507">
                  <c:v>0.42357765503015532</c:v>
                </c:pt>
                <c:pt idx="508">
                  <c:v>0.42385342352801708</c:v>
                </c:pt>
                <c:pt idx="509">
                  <c:v>0.42468072902160237</c:v>
                </c:pt>
                <c:pt idx="510">
                  <c:v>0.42495649751946407</c:v>
                </c:pt>
                <c:pt idx="511">
                  <c:v>0.425232266017324</c:v>
                </c:pt>
                <c:pt idx="512">
                  <c:v>0.42605957151090901</c:v>
                </c:pt>
                <c:pt idx="513">
                  <c:v>0.42633534000876899</c:v>
                </c:pt>
                <c:pt idx="514">
                  <c:v>0.42661110850663075</c:v>
                </c:pt>
                <c:pt idx="515">
                  <c:v>0.42743841400021498</c:v>
                </c:pt>
                <c:pt idx="516">
                  <c:v>0.42771418249807602</c:v>
                </c:pt>
                <c:pt idx="517">
                  <c:v>0.42798995099593901</c:v>
                </c:pt>
                <c:pt idx="518">
                  <c:v>0.42881725648952201</c:v>
                </c:pt>
                <c:pt idx="519">
                  <c:v>0.429093024987384</c:v>
                </c:pt>
                <c:pt idx="520">
                  <c:v>0.43019609897882932</c:v>
                </c:pt>
                <c:pt idx="521">
                  <c:v>0.43047186747669236</c:v>
                </c:pt>
                <c:pt idx="522">
                  <c:v>0.43157494146813602</c:v>
                </c:pt>
                <c:pt idx="523">
                  <c:v>0.43185070996599983</c:v>
                </c:pt>
                <c:pt idx="524">
                  <c:v>0.43295378395744566</c:v>
                </c:pt>
                <c:pt idx="525">
                  <c:v>0.43322955245530476</c:v>
                </c:pt>
                <c:pt idx="526">
                  <c:v>0.43405685794889054</c:v>
                </c:pt>
                <c:pt idx="527">
                  <c:v>0.43433262644675102</c:v>
                </c:pt>
                <c:pt idx="528">
                  <c:v>0.43460839494461401</c:v>
                </c:pt>
                <c:pt idx="529">
                  <c:v>0.43543570043819579</c:v>
                </c:pt>
                <c:pt idx="530">
                  <c:v>0.43571146893605889</c:v>
                </c:pt>
                <c:pt idx="531">
                  <c:v>0.43598723743391898</c:v>
                </c:pt>
                <c:pt idx="532">
                  <c:v>0.43681454292750455</c:v>
                </c:pt>
                <c:pt idx="533">
                  <c:v>0.43709031142536497</c:v>
                </c:pt>
                <c:pt idx="534">
                  <c:v>0.43819338541681002</c:v>
                </c:pt>
                <c:pt idx="535">
                  <c:v>0.438469153914674</c:v>
                </c:pt>
                <c:pt idx="536">
                  <c:v>0.43957222790611788</c:v>
                </c:pt>
                <c:pt idx="537">
                  <c:v>0.43984799640397898</c:v>
                </c:pt>
                <c:pt idx="538">
                  <c:v>0.4409510703954243</c:v>
                </c:pt>
                <c:pt idx="539">
                  <c:v>0.44122683889328607</c:v>
                </c:pt>
                <c:pt idx="540">
                  <c:v>0.44177837588901042</c:v>
                </c:pt>
                <c:pt idx="541">
                  <c:v>0.44205414438687007</c:v>
                </c:pt>
                <c:pt idx="542">
                  <c:v>0.44260568138259337</c:v>
                </c:pt>
                <c:pt idx="543">
                  <c:v>0.44315721837831579</c:v>
                </c:pt>
                <c:pt idx="544">
                  <c:v>0.44343298687617705</c:v>
                </c:pt>
                <c:pt idx="545">
                  <c:v>0.44398452387190124</c:v>
                </c:pt>
                <c:pt idx="546">
                  <c:v>0.44453606086762332</c:v>
                </c:pt>
                <c:pt idx="547">
                  <c:v>0.44481182936548525</c:v>
                </c:pt>
                <c:pt idx="548">
                  <c:v>0.44536336636120738</c:v>
                </c:pt>
                <c:pt idx="549">
                  <c:v>0.44591490335693118</c:v>
                </c:pt>
                <c:pt idx="550">
                  <c:v>0.44619067185479194</c:v>
                </c:pt>
                <c:pt idx="551">
                  <c:v>0.44674220885051374</c:v>
                </c:pt>
                <c:pt idx="552">
                  <c:v>0.44729374584623605</c:v>
                </c:pt>
                <c:pt idx="553">
                  <c:v>0.44756951434409808</c:v>
                </c:pt>
                <c:pt idx="554">
                  <c:v>0.44812105133982194</c:v>
                </c:pt>
                <c:pt idx="555">
                  <c:v>0.44867258833554524</c:v>
                </c:pt>
                <c:pt idx="556">
                  <c:v>0.44894835683340506</c:v>
                </c:pt>
                <c:pt idx="557">
                  <c:v>0.44949989382912831</c:v>
                </c:pt>
                <c:pt idx="558">
                  <c:v>0.45032719932271437</c:v>
                </c:pt>
                <c:pt idx="559">
                  <c:v>0.45087873631843589</c:v>
                </c:pt>
                <c:pt idx="560">
                  <c:v>0.45170604181202001</c:v>
                </c:pt>
                <c:pt idx="561">
                  <c:v>0.45225757880774298</c:v>
                </c:pt>
                <c:pt idx="562">
                  <c:v>0.45308488430132698</c:v>
                </c:pt>
                <c:pt idx="563">
                  <c:v>0.45363642129705101</c:v>
                </c:pt>
                <c:pt idx="564">
                  <c:v>0.45446372679063402</c:v>
                </c:pt>
                <c:pt idx="565">
                  <c:v>0.45501526378635698</c:v>
                </c:pt>
                <c:pt idx="566">
                  <c:v>0.4558425692799436</c:v>
                </c:pt>
                <c:pt idx="567">
                  <c:v>0.45639410627566501</c:v>
                </c:pt>
                <c:pt idx="568">
                  <c:v>0.45722141176924913</c:v>
                </c:pt>
                <c:pt idx="569">
                  <c:v>0.45777294876497132</c:v>
                </c:pt>
                <c:pt idx="570">
                  <c:v>0.458600254258555</c:v>
                </c:pt>
                <c:pt idx="571">
                  <c:v>0.45915179125427913</c:v>
                </c:pt>
                <c:pt idx="572">
                  <c:v>0.45997909674786341</c:v>
                </c:pt>
                <c:pt idx="573">
                  <c:v>0.46053063374358499</c:v>
                </c:pt>
                <c:pt idx="574">
                  <c:v>0.46080640224144737</c:v>
                </c:pt>
                <c:pt idx="575">
                  <c:v>0.46135793923716989</c:v>
                </c:pt>
                <c:pt idx="576">
                  <c:v>0.46190947623289313</c:v>
                </c:pt>
                <c:pt idx="577">
                  <c:v>0.46218524473075301</c:v>
                </c:pt>
                <c:pt idx="578">
                  <c:v>0.46273678172647598</c:v>
                </c:pt>
                <c:pt idx="579">
                  <c:v>0.463288318722199</c:v>
                </c:pt>
                <c:pt idx="580">
                  <c:v>0.46356408722006254</c:v>
                </c:pt>
                <c:pt idx="581">
                  <c:v>0.46411562421578301</c:v>
                </c:pt>
                <c:pt idx="582">
                  <c:v>0.46466716121150597</c:v>
                </c:pt>
                <c:pt idx="583">
                  <c:v>0.46494292970936901</c:v>
                </c:pt>
                <c:pt idx="584">
                  <c:v>0.46549446670508998</c:v>
                </c:pt>
                <c:pt idx="585">
                  <c:v>0.46632177219867654</c:v>
                </c:pt>
                <c:pt idx="586">
                  <c:v>0.46687330919439801</c:v>
                </c:pt>
                <c:pt idx="587">
                  <c:v>0.46770061468798202</c:v>
                </c:pt>
                <c:pt idx="588">
                  <c:v>0.46825215168370499</c:v>
                </c:pt>
                <c:pt idx="589">
                  <c:v>0.46907945717728938</c:v>
                </c:pt>
                <c:pt idx="590">
                  <c:v>0.46963099417301202</c:v>
                </c:pt>
                <c:pt idx="591">
                  <c:v>0.47045829966659602</c:v>
                </c:pt>
                <c:pt idx="592">
                  <c:v>0.47100983666231899</c:v>
                </c:pt>
                <c:pt idx="593">
                  <c:v>0.471837142155903</c:v>
                </c:pt>
                <c:pt idx="594">
                  <c:v>0.47238867915162802</c:v>
                </c:pt>
                <c:pt idx="595">
                  <c:v>0.47321598464520997</c:v>
                </c:pt>
                <c:pt idx="596">
                  <c:v>0.473767521640933</c:v>
                </c:pt>
                <c:pt idx="597">
                  <c:v>0.474594827134518</c:v>
                </c:pt>
                <c:pt idx="598">
                  <c:v>0.47514636413023997</c:v>
                </c:pt>
                <c:pt idx="599">
                  <c:v>0.47597366962382537</c:v>
                </c:pt>
                <c:pt idx="600">
                  <c:v>0.476525206619548</c:v>
                </c:pt>
                <c:pt idx="601">
                  <c:v>0.47735251211313101</c:v>
                </c:pt>
                <c:pt idx="602">
                  <c:v>0.47790404910885537</c:v>
                </c:pt>
                <c:pt idx="603">
                  <c:v>0.47873135460243699</c:v>
                </c:pt>
                <c:pt idx="604">
                  <c:v>0.47928289159816201</c:v>
                </c:pt>
                <c:pt idx="605">
                  <c:v>0.47955866009602338</c:v>
                </c:pt>
                <c:pt idx="606">
                  <c:v>0.48011019709174613</c:v>
                </c:pt>
                <c:pt idx="607">
                  <c:v>0.48066173408746798</c:v>
                </c:pt>
                <c:pt idx="608">
                  <c:v>0.48093750258532975</c:v>
                </c:pt>
                <c:pt idx="609">
                  <c:v>0.48148903958105332</c:v>
                </c:pt>
                <c:pt idx="610">
                  <c:v>0.48231634507463877</c:v>
                </c:pt>
                <c:pt idx="611">
                  <c:v>0.48286788207036113</c:v>
                </c:pt>
                <c:pt idx="612">
                  <c:v>0.48369518756394397</c:v>
                </c:pt>
                <c:pt idx="613">
                  <c:v>0.48424672455966788</c:v>
                </c:pt>
                <c:pt idx="614">
                  <c:v>0.485074030053252</c:v>
                </c:pt>
                <c:pt idx="615">
                  <c:v>0.48562556704897542</c:v>
                </c:pt>
                <c:pt idx="616">
                  <c:v>0.48645287254255937</c:v>
                </c:pt>
                <c:pt idx="617">
                  <c:v>0.48700440953828189</c:v>
                </c:pt>
                <c:pt idx="618">
                  <c:v>0.48783171503186601</c:v>
                </c:pt>
                <c:pt idx="619">
                  <c:v>0.48838325202758798</c:v>
                </c:pt>
                <c:pt idx="620">
                  <c:v>0.48921055752117193</c:v>
                </c:pt>
                <c:pt idx="621">
                  <c:v>0.48976209451689501</c:v>
                </c:pt>
                <c:pt idx="622">
                  <c:v>0.49058940001048013</c:v>
                </c:pt>
                <c:pt idx="623">
                  <c:v>0.49114093700620198</c:v>
                </c:pt>
                <c:pt idx="624">
                  <c:v>0.49196824249978632</c:v>
                </c:pt>
                <c:pt idx="625">
                  <c:v>0.49251977949551001</c:v>
                </c:pt>
                <c:pt idx="626">
                  <c:v>0.49334708498909413</c:v>
                </c:pt>
                <c:pt idx="627">
                  <c:v>0.4938986219848186</c:v>
                </c:pt>
                <c:pt idx="628">
                  <c:v>0.49472592747840138</c:v>
                </c:pt>
                <c:pt idx="629">
                  <c:v>0.49527746447412302</c:v>
                </c:pt>
                <c:pt idx="630">
                  <c:v>0.49610476996771008</c:v>
                </c:pt>
                <c:pt idx="631">
                  <c:v>0.49665630696343038</c:v>
                </c:pt>
                <c:pt idx="632">
                  <c:v>0.49693207546129198</c:v>
                </c:pt>
                <c:pt idx="633">
                  <c:v>0.49748361245701589</c:v>
                </c:pt>
                <c:pt idx="634">
                  <c:v>0.49803514945273675</c:v>
                </c:pt>
                <c:pt idx="635">
                  <c:v>0.49831091795060134</c:v>
                </c:pt>
                <c:pt idx="636">
                  <c:v>0.49886245494632198</c:v>
                </c:pt>
                <c:pt idx="637">
                  <c:v>0.49968976043990754</c:v>
                </c:pt>
                <c:pt idx="638">
                  <c:v>0.50024129743562895</c:v>
                </c:pt>
                <c:pt idx="639">
                  <c:v>0.50106860292921296</c:v>
                </c:pt>
                <c:pt idx="640">
                  <c:v>0.50162013992493559</c:v>
                </c:pt>
                <c:pt idx="641">
                  <c:v>0.50244744541852004</c:v>
                </c:pt>
                <c:pt idx="642">
                  <c:v>0.50299898241424301</c:v>
                </c:pt>
                <c:pt idx="643">
                  <c:v>0.50382628790782658</c:v>
                </c:pt>
                <c:pt idx="644">
                  <c:v>0.50437782490354999</c:v>
                </c:pt>
                <c:pt idx="645">
                  <c:v>0.50520513039713399</c:v>
                </c:pt>
                <c:pt idx="646">
                  <c:v>0.50575666739285696</c:v>
                </c:pt>
                <c:pt idx="647">
                  <c:v>0.50658397288643897</c:v>
                </c:pt>
                <c:pt idx="648">
                  <c:v>0.50713550988216127</c:v>
                </c:pt>
                <c:pt idx="649">
                  <c:v>0.5079628153757475</c:v>
                </c:pt>
                <c:pt idx="650">
                  <c:v>0.50851435237147102</c:v>
                </c:pt>
                <c:pt idx="651">
                  <c:v>0.50934165786505503</c:v>
                </c:pt>
                <c:pt idx="652">
                  <c:v>0.509893194860778</c:v>
                </c:pt>
                <c:pt idx="653">
                  <c:v>0.51072050035436201</c:v>
                </c:pt>
                <c:pt idx="654">
                  <c:v>0.51127203735008564</c:v>
                </c:pt>
                <c:pt idx="655">
                  <c:v>0.51209934284366998</c:v>
                </c:pt>
                <c:pt idx="656">
                  <c:v>0.51265087983939295</c:v>
                </c:pt>
                <c:pt idx="657">
                  <c:v>0.51347818533297462</c:v>
                </c:pt>
                <c:pt idx="658">
                  <c:v>0.51402972232870225</c:v>
                </c:pt>
                <c:pt idx="659">
                  <c:v>0.51485702782228349</c:v>
                </c:pt>
                <c:pt idx="660">
                  <c:v>0.51568433331586805</c:v>
                </c:pt>
                <c:pt idx="661">
                  <c:v>0.51623587031159301</c:v>
                </c:pt>
                <c:pt idx="662">
                  <c:v>0.51706317580517458</c:v>
                </c:pt>
                <c:pt idx="663">
                  <c:v>0.51761471280089977</c:v>
                </c:pt>
                <c:pt idx="664">
                  <c:v>0.51844201829448378</c:v>
                </c:pt>
                <c:pt idx="665">
                  <c:v>0.51899355529020497</c:v>
                </c:pt>
                <c:pt idx="666">
                  <c:v>0.51982086078378964</c:v>
                </c:pt>
                <c:pt idx="667">
                  <c:v>0.5203723977795115</c:v>
                </c:pt>
                <c:pt idx="668">
                  <c:v>0.52119970327309872</c:v>
                </c:pt>
                <c:pt idx="669">
                  <c:v>0.52175124026882125</c:v>
                </c:pt>
                <c:pt idx="670">
                  <c:v>0.52257854576240037</c:v>
                </c:pt>
                <c:pt idx="671">
                  <c:v>0.523130082758126</c:v>
                </c:pt>
                <c:pt idx="672">
                  <c:v>0.52395738825171057</c:v>
                </c:pt>
                <c:pt idx="673">
                  <c:v>0.52450892524743098</c:v>
                </c:pt>
                <c:pt idx="674">
                  <c:v>0.52533623074101599</c:v>
                </c:pt>
                <c:pt idx="675">
                  <c:v>0.52588776773673751</c:v>
                </c:pt>
                <c:pt idx="676">
                  <c:v>0.52671507323032563</c:v>
                </c:pt>
                <c:pt idx="677">
                  <c:v>0.52726661022604759</c:v>
                </c:pt>
                <c:pt idx="678">
                  <c:v>0.52809391571963149</c:v>
                </c:pt>
                <c:pt idx="679">
                  <c:v>0.52864545271535701</c:v>
                </c:pt>
                <c:pt idx="680">
                  <c:v>0.52947275820893858</c:v>
                </c:pt>
                <c:pt idx="681">
                  <c:v>0.53002429520466199</c:v>
                </c:pt>
                <c:pt idx="682">
                  <c:v>0.53085160069824777</c:v>
                </c:pt>
                <c:pt idx="683">
                  <c:v>0.53223044318755297</c:v>
                </c:pt>
                <c:pt idx="684">
                  <c:v>0.53305774868113698</c:v>
                </c:pt>
                <c:pt idx="685">
                  <c:v>0.53360928567685995</c:v>
                </c:pt>
                <c:pt idx="686">
                  <c:v>0.53443659117044151</c:v>
                </c:pt>
                <c:pt idx="687">
                  <c:v>0.53498812816616659</c:v>
                </c:pt>
                <c:pt idx="688">
                  <c:v>0.53581543365975326</c:v>
                </c:pt>
                <c:pt idx="689">
                  <c:v>0.53636697065547401</c:v>
                </c:pt>
                <c:pt idx="690">
                  <c:v>0.53719427614906101</c:v>
                </c:pt>
                <c:pt idx="691">
                  <c:v>0.5377458131447862</c:v>
                </c:pt>
                <c:pt idx="692">
                  <c:v>0.53857311863836499</c:v>
                </c:pt>
                <c:pt idx="693">
                  <c:v>0.53912465563409073</c:v>
                </c:pt>
                <c:pt idx="694">
                  <c:v>0.53995196112767296</c:v>
                </c:pt>
                <c:pt idx="695">
                  <c:v>0.54050349812339504</c:v>
                </c:pt>
                <c:pt idx="696">
                  <c:v>0.54133080361698005</c:v>
                </c:pt>
                <c:pt idx="697">
                  <c:v>0.54188234061270257</c:v>
                </c:pt>
                <c:pt idx="698">
                  <c:v>0.54270964610628925</c:v>
                </c:pt>
                <c:pt idx="699">
                  <c:v>0.54326118310200822</c:v>
                </c:pt>
                <c:pt idx="700">
                  <c:v>0.54408848859559578</c:v>
                </c:pt>
                <c:pt idx="701">
                  <c:v>0.54464002559131763</c:v>
                </c:pt>
                <c:pt idx="702">
                  <c:v>0.54546733108489998</c:v>
                </c:pt>
                <c:pt idx="703">
                  <c:v>0.5460188680806235</c:v>
                </c:pt>
                <c:pt idx="704">
                  <c:v>0.54684617357420795</c:v>
                </c:pt>
                <c:pt idx="705">
                  <c:v>0.54739771056993103</c:v>
                </c:pt>
                <c:pt idx="706">
                  <c:v>0.54822501606351914</c:v>
                </c:pt>
                <c:pt idx="707">
                  <c:v>0.54960385855282401</c:v>
                </c:pt>
                <c:pt idx="708">
                  <c:v>0.55098270104212699</c:v>
                </c:pt>
                <c:pt idx="709">
                  <c:v>0.55181000653571477</c:v>
                </c:pt>
                <c:pt idx="710">
                  <c:v>0.55236154353143596</c:v>
                </c:pt>
                <c:pt idx="711">
                  <c:v>0.55318884902502097</c:v>
                </c:pt>
                <c:pt idx="712">
                  <c:v>0.55374038602074305</c:v>
                </c:pt>
                <c:pt idx="713">
                  <c:v>0.5545676915143275</c:v>
                </c:pt>
                <c:pt idx="714">
                  <c:v>0.55511922851005102</c:v>
                </c:pt>
                <c:pt idx="715">
                  <c:v>0.55594653400363503</c:v>
                </c:pt>
                <c:pt idx="716">
                  <c:v>0.556498070999357</c:v>
                </c:pt>
                <c:pt idx="717">
                  <c:v>0.557325376492942</c:v>
                </c:pt>
                <c:pt idx="718">
                  <c:v>0.55787691348866564</c:v>
                </c:pt>
                <c:pt idx="719">
                  <c:v>0.55870421898224898</c:v>
                </c:pt>
                <c:pt idx="720">
                  <c:v>0.5592557559779715</c:v>
                </c:pt>
                <c:pt idx="721">
                  <c:v>0.56008306147155551</c:v>
                </c:pt>
                <c:pt idx="722">
                  <c:v>0.56063459846727903</c:v>
                </c:pt>
                <c:pt idx="723">
                  <c:v>0.56146190396086249</c:v>
                </c:pt>
                <c:pt idx="724">
                  <c:v>0.56201344095658601</c:v>
                </c:pt>
                <c:pt idx="725">
                  <c:v>0.56284074645017401</c:v>
                </c:pt>
                <c:pt idx="726">
                  <c:v>0.56339228344589365</c:v>
                </c:pt>
                <c:pt idx="727">
                  <c:v>0.56421958893947699</c:v>
                </c:pt>
                <c:pt idx="728">
                  <c:v>0.56559843142878674</c:v>
                </c:pt>
                <c:pt idx="729">
                  <c:v>0.56697727391809338</c:v>
                </c:pt>
                <c:pt idx="730">
                  <c:v>0.56835611640739803</c:v>
                </c:pt>
                <c:pt idx="731">
                  <c:v>0.569734958896705</c:v>
                </c:pt>
                <c:pt idx="732">
                  <c:v>0.57056226439028956</c:v>
                </c:pt>
                <c:pt idx="733">
                  <c:v>0.57111380138601198</c:v>
                </c:pt>
                <c:pt idx="734">
                  <c:v>0.5719411068796002</c:v>
                </c:pt>
                <c:pt idx="735">
                  <c:v>0.57249264387531951</c:v>
                </c:pt>
                <c:pt idx="736">
                  <c:v>0.57331994936890396</c:v>
                </c:pt>
                <c:pt idx="737">
                  <c:v>0.57387148636462926</c:v>
                </c:pt>
                <c:pt idx="738">
                  <c:v>0.57469879185821104</c:v>
                </c:pt>
                <c:pt idx="739">
                  <c:v>0.57525032885393357</c:v>
                </c:pt>
                <c:pt idx="740">
                  <c:v>0.57607763434752002</c:v>
                </c:pt>
                <c:pt idx="741">
                  <c:v>0.57662917134324165</c:v>
                </c:pt>
                <c:pt idx="742">
                  <c:v>0.57745647683682499</c:v>
                </c:pt>
                <c:pt idx="743">
                  <c:v>0.57800801383254863</c:v>
                </c:pt>
                <c:pt idx="744">
                  <c:v>0.57883531932613264</c:v>
                </c:pt>
                <c:pt idx="745">
                  <c:v>0.57938685632185505</c:v>
                </c:pt>
                <c:pt idx="746">
                  <c:v>0.58021416181543484</c:v>
                </c:pt>
                <c:pt idx="747">
                  <c:v>0.58159300430474559</c:v>
                </c:pt>
                <c:pt idx="748">
                  <c:v>0.58297184679405312</c:v>
                </c:pt>
                <c:pt idx="749">
                  <c:v>0.58435068928335809</c:v>
                </c:pt>
                <c:pt idx="750">
                  <c:v>0.58572953177266585</c:v>
                </c:pt>
                <c:pt idx="751">
                  <c:v>0.58710837426197449</c:v>
                </c:pt>
                <c:pt idx="752">
                  <c:v>0.58793567975555849</c:v>
                </c:pt>
                <c:pt idx="753">
                  <c:v>0.58848721675128157</c:v>
                </c:pt>
                <c:pt idx="754">
                  <c:v>0.58931452224486558</c:v>
                </c:pt>
                <c:pt idx="755">
                  <c:v>0.5898660592405891</c:v>
                </c:pt>
                <c:pt idx="756">
                  <c:v>0.59069336473417311</c:v>
                </c:pt>
                <c:pt idx="757">
                  <c:v>0.59124490172989608</c:v>
                </c:pt>
                <c:pt idx="758">
                  <c:v>0.59207220722348075</c:v>
                </c:pt>
                <c:pt idx="759">
                  <c:v>0.5926237442192025</c:v>
                </c:pt>
                <c:pt idx="760">
                  <c:v>0.59345104971278473</c:v>
                </c:pt>
                <c:pt idx="761">
                  <c:v>0.59400258670850958</c:v>
                </c:pt>
                <c:pt idx="762">
                  <c:v>0.59482989220209648</c:v>
                </c:pt>
                <c:pt idx="763">
                  <c:v>0.59538142919781656</c:v>
                </c:pt>
                <c:pt idx="764">
                  <c:v>0.59620873469140112</c:v>
                </c:pt>
                <c:pt idx="765">
                  <c:v>0.5975875771807061</c:v>
                </c:pt>
                <c:pt idx="766">
                  <c:v>0.59896641967001507</c:v>
                </c:pt>
                <c:pt idx="767">
                  <c:v>0.60034526215932527</c:v>
                </c:pt>
                <c:pt idx="768">
                  <c:v>0.60172410464863202</c:v>
                </c:pt>
                <c:pt idx="769">
                  <c:v>0.60310294713793522</c:v>
                </c:pt>
                <c:pt idx="770">
                  <c:v>0.60448178962724197</c:v>
                </c:pt>
                <c:pt idx="771">
                  <c:v>0.60586063211655372</c:v>
                </c:pt>
                <c:pt idx="772">
                  <c:v>0.60668793761013773</c:v>
                </c:pt>
                <c:pt idx="773">
                  <c:v>0.60723947460586025</c:v>
                </c:pt>
                <c:pt idx="774">
                  <c:v>0.60806678009944148</c:v>
                </c:pt>
                <c:pt idx="775">
                  <c:v>0.60861831709516701</c:v>
                </c:pt>
                <c:pt idx="776">
                  <c:v>0.60944562258875301</c:v>
                </c:pt>
                <c:pt idx="777">
                  <c:v>0.6099971595844752</c:v>
                </c:pt>
                <c:pt idx="778">
                  <c:v>0.61082446507805765</c:v>
                </c:pt>
                <c:pt idx="779">
                  <c:v>0.61137600207378173</c:v>
                </c:pt>
                <c:pt idx="780">
                  <c:v>0.61220330756736296</c:v>
                </c:pt>
                <c:pt idx="781">
                  <c:v>0.61275484456309004</c:v>
                </c:pt>
                <c:pt idx="782">
                  <c:v>0.61358215005667049</c:v>
                </c:pt>
                <c:pt idx="783">
                  <c:v>0.61496099254598025</c:v>
                </c:pt>
                <c:pt idx="784">
                  <c:v>0.61633983503528678</c:v>
                </c:pt>
                <c:pt idx="785">
                  <c:v>0.61771867752459719</c:v>
                </c:pt>
                <c:pt idx="786">
                  <c:v>0.61909752001390062</c:v>
                </c:pt>
                <c:pt idx="787">
                  <c:v>0.62047636250320604</c:v>
                </c:pt>
                <c:pt idx="788">
                  <c:v>0.62185520499251501</c:v>
                </c:pt>
                <c:pt idx="789">
                  <c:v>0.62323404748182065</c:v>
                </c:pt>
                <c:pt idx="790">
                  <c:v>0.62406135297540577</c:v>
                </c:pt>
                <c:pt idx="791">
                  <c:v>0.62461288997112696</c:v>
                </c:pt>
                <c:pt idx="792">
                  <c:v>0.62544019546471163</c:v>
                </c:pt>
                <c:pt idx="793">
                  <c:v>0.62599173246043804</c:v>
                </c:pt>
                <c:pt idx="794">
                  <c:v>0.62681903795402039</c:v>
                </c:pt>
                <c:pt idx="795">
                  <c:v>0.62737057494974102</c:v>
                </c:pt>
                <c:pt idx="796">
                  <c:v>0.62819788044332825</c:v>
                </c:pt>
                <c:pt idx="797">
                  <c:v>0.62874941743905333</c:v>
                </c:pt>
                <c:pt idx="798">
                  <c:v>0.62957672293263156</c:v>
                </c:pt>
                <c:pt idx="799">
                  <c:v>0.63095556542193998</c:v>
                </c:pt>
                <c:pt idx="800">
                  <c:v>0.63233440791124651</c:v>
                </c:pt>
                <c:pt idx="801">
                  <c:v>0.63371325040055626</c:v>
                </c:pt>
                <c:pt idx="802">
                  <c:v>0.63509209288986301</c:v>
                </c:pt>
                <c:pt idx="803">
                  <c:v>0.63647093537916977</c:v>
                </c:pt>
                <c:pt idx="804">
                  <c:v>0.63784977786847963</c:v>
                </c:pt>
                <c:pt idx="805">
                  <c:v>0.63922862035778438</c:v>
                </c:pt>
                <c:pt idx="806">
                  <c:v>0.64060746284709125</c:v>
                </c:pt>
                <c:pt idx="807">
                  <c:v>0.641986305336396</c:v>
                </c:pt>
                <c:pt idx="808">
                  <c:v>0.64281361082998201</c:v>
                </c:pt>
                <c:pt idx="809">
                  <c:v>0.64336514782570298</c:v>
                </c:pt>
                <c:pt idx="810">
                  <c:v>0.6441924533192912</c:v>
                </c:pt>
                <c:pt idx="811">
                  <c:v>0.64474399031501273</c:v>
                </c:pt>
                <c:pt idx="812">
                  <c:v>0.64557129580859773</c:v>
                </c:pt>
                <c:pt idx="813">
                  <c:v>0.64695013829790204</c:v>
                </c:pt>
                <c:pt idx="814">
                  <c:v>0.64832898078720858</c:v>
                </c:pt>
                <c:pt idx="815">
                  <c:v>0.64970782327651955</c:v>
                </c:pt>
                <c:pt idx="816">
                  <c:v>0.65108666576582297</c:v>
                </c:pt>
                <c:pt idx="817">
                  <c:v>0.65246550825512994</c:v>
                </c:pt>
                <c:pt idx="818">
                  <c:v>0.65384435074443925</c:v>
                </c:pt>
                <c:pt idx="819">
                  <c:v>0.655223193233746</c:v>
                </c:pt>
                <c:pt idx="820">
                  <c:v>0.65660203572305165</c:v>
                </c:pt>
                <c:pt idx="821">
                  <c:v>0.65798087821235862</c:v>
                </c:pt>
                <c:pt idx="822">
                  <c:v>0.65935972070166449</c:v>
                </c:pt>
                <c:pt idx="823">
                  <c:v>0.66073856319097501</c:v>
                </c:pt>
                <c:pt idx="824">
                  <c:v>0.66156586868455924</c:v>
                </c:pt>
                <c:pt idx="825">
                  <c:v>0.6618416371824225</c:v>
                </c:pt>
                <c:pt idx="826">
                  <c:v>0.66211740568028177</c:v>
                </c:pt>
                <c:pt idx="827">
                  <c:v>0.66239317417814325</c:v>
                </c:pt>
                <c:pt idx="828">
                  <c:v>0.66294471117386755</c:v>
                </c:pt>
                <c:pt idx="829">
                  <c:v>0.66322047967172726</c:v>
                </c:pt>
                <c:pt idx="830">
                  <c:v>0.66377201666745189</c:v>
                </c:pt>
                <c:pt idx="831">
                  <c:v>0.66432355366317619</c:v>
                </c:pt>
                <c:pt idx="832">
                  <c:v>0.66459932216103401</c:v>
                </c:pt>
                <c:pt idx="833">
                  <c:v>0.66515085915675565</c:v>
                </c:pt>
                <c:pt idx="834">
                  <c:v>0.66570239615248072</c:v>
                </c:pt>
                <c:pt idx="835">
                  <c:v>0.66597816465033965</c:v>
                </c:pt>
                <c:pt idx="836">
                  <c:v>0.66652970164606262</c:v>
                </c:pt>
                <c:pt idx="837">
                  <c:v>0.66708123864178914</c:v>
                </c:pt>
                <c:pt idx="838">
                  <c:v>0.66735700713964663</c:v>
                </c:pt>
                <c:pt idx="839">
                  <c:v>0.66790854413536904</c:v>
                </c:pt>
                <c:pt idx="840">
                  <c:v>0.66846008113109201</c:v>
                </c:pt>
                <c:pt idx="841">
                  <c:v>0.66873584962895638</c:v>
                </c:pt>
                <c:pt idx="842">
                  <c:v>0.66928738662467802</c:v>
                </c:pt>
                <c:pt idx="843">
                  <c:v>0.6698389236204022</c:v>
                </c:pt>
                <c:pt idx="844">
                  <c:v>0.67011469211826324</c:v>
                </c:pt>
                <c:pt idx="845">
                  <c:v>0.67066622911398477</c:v>
                </c:pt>
                <c:pt idx="846">
                  <c:v>0.67121776610970663</c:v>
                </c:pt>
                <c:pt idx="847">
                  <c:v>0.67149353460756978</c:v>
                </c:pt>
                <c:pt idx="848">
                  <c:v>0.67204507160329474</c:v>
                </c:pt>
                <c:pt idx="849">
                  <c:v>0.67259660859901538</c:v>
                </c:pt>
                <c:pt idx="850">
                  <c:v>0.67287237709687808</c:v>
                </c:pt>
                <c:pt idx="851">
                  <c:v>0.67342391409260005</c:v>
                </c:pt>
                <c:pt idx="852">
                  <c:v>0.67397545108832402</c:v>
                </c:pt>
                <c:pt idx="853">
                  <c:v>0.6742512195861865</c:v>
                </c:pt>
                <c:pt idx="854">
                  <c:v>0.67480275658190725</c:v>
                </c:pt>
                <c:pt idx="855">
                  <c:v>0.67535429357762977</c:v>
                </c:pt>
                <c:pt idx="856">
                  <c:v>0.67563006207549314</c:v>
                </c:pt>
                <c:pt idx="857">
                  <c:v>0.676181599071212</c:v>
                </c:pt>
                <c:pt idx="858">
                  <c:v>0.67673313606693564</c:v>
                </c:pt>
                <c:pt idx="859">
                  <c:v>0.6770089045647999</c:v>
                </c:pt>
                <c:pt idx="860">
                  <c:v>0.67756044156051964</c:v>
                </c:pt>
                <c:pt idx="861">
                  <c:v>0.67783621005838401</c:v>
                </c:pt>
                <c:pt idx="862">
                  <c:v>0.67811197855624195</c:v>
                </c:pt>
                <c:pt idx="863">
                  <c:v>0.67838774705410365</c:v>
                </c:pt>
                <c:pt idx="864">
                  <c:v>0.67893928404982873</c:v>
                </c:pt>
                <c:pt idx="865">
                  <c:v>0.67921505254769055</c:v>
                </c:pt>
                <c:pt idx="866">
                  <c:v>0.67976658954341063</c:v>
                </c:pt>
                <c:pt idx="867">
                  <c:v>0.68031812653913315</c:v>
                </c:pt>
                <c:pt idx="868">
                  <c:v>0.68059389503699408</c:v>
                </c:pt>
                <c:pt idx="869">
                  <c:v>0.6811454320327196</c:v>
                </c:pt>
                <c:pt idx="870">
                  <c:v>0.68169696902844013</c:v>
                </c:pt>
                <c:pt idx="871">
                  <c:v>0.68197273752630161</c:v>
                </c:pt>
                <c:pt idx="872">
                  <c:v>0.68252427452202413</c:v>
                </c:pt>
                <c:pt idx="873">
                  <c:v>0.68307581151774865</c:v>
                </c:pt>
                <c:pt idx="874">
                  <c:v>0.68335158001560758</c:v>
                </c:pt>
                <c:pt idx="875">
                  <c:v>0.68390311701133111</c:v>
                </c:pt>
                <c:pt idx="876">
                  <c:v>0.68445465400705408</c:v>
                </c:pt>
                <c:pt idx="877">
                  <c:v>0.68473042250491811</c:v>
                </c:pt>
                <c:pt idx="878">
                  <c:v>0.68528195950063808</c:v>
                </c:pt>
                <c:pt idx="879">
                  <c:v>0.68583349649636161</c:v>
                </c:pt>
                <c:pt idx="880">
                  <c:v>0.68610926499422309</c:v>
                </c:pt>
                <c:pt idx="881">
                  <c:v>0.6866608019899455</c:v>
                </c:pt>
                <c:pt idx="882">
                  <c:v>0.68721233898566536</c:v>
                </c:pt>
                <c:pt idx="883">
                  <c:v>0.68748810748353062</c:v>
                </c:pt>
                <c:pt idx="884">
                  <c:v>0.68803964447925314</c:v>
                </c:pt>
                <c:pt idx="885">
                  <c:v>0.68859118147497511</c:v>
                </c:pt>
                <c:pt idx="886">
                  <c:v>0.68886694997283426</c:v>
                </c:pt>
                <c:pt idx="887">
                  <c:v>0.68941848696856012</c:v>
                </c:pt>
                <c:pt idx="888">
                  <c:v>0.68997002396428275</c:v>
                </c:pt>
                <c:pt idx="889">
                  <c:v>0.69024579246214612</c:v>
                </c:pt>
                <c:pt idx="890">
                  <c:v>0.69079732945786709</c:v>
                </c:pt>
                <c:pt idx="891">
                  <c:v>0.69134886645359472</c:v>
                </c:pt>
                <c:pt idx="892">
                  <c:v>0.69162463495145265</c:v>
                </c:pt>
                <c:pt idx="893">
                  <c:v>0.69217617194717407</c:v>
                </c:pt>
                <c:pt idx="894">
                  <c:v>0.69272770894289715</c:v>
                </c:pt>
                <c:pt idx="895">
                  <c:v>0.69300347744075874</c:v>
                </c:pt>
                <c:pt idx="896">
                  <c:v>0.69355501443648349</c:v>
                </c:pt>
                <c:pt idx="897">
                  <c:v>0.69410655143220357</c:v>
                </c:pt>
                <c:pt idx="898">
                  <c:v>0.69438231993006239</c:v>
                </c:pt>
                <c:pt idx="899">
                  <c:v>0.69493385692579013</c:v>
                </c:pt>
                <c:pt idx="900">
                  <c:v>0.69576116241937436</c:v>
                </c:pt>
                <c:pt idx="901">
                  <c:v>0.6963126994150951</c:v>
                </c:pt>
                <c:pt idx="902">
                  <c:v>0.69658846791295448</c:v>
                </c:pt>
                <c:pt idx="903">
                  <c:v>0.69714000490868111</c:v>
                </c:pt>
                <c:pt idx="904">
                  <c:v>0.69769154190440275</c:v>
                </c:pt>
                <c:pt idx="905">
                  <c:v>0.69796731040226356</c:v>
                </c:pt>
                <c:pt idx="906">
                  <c:v>0.69851884739798609</c:v>
                </c:pt>
                <c:pt idx="907">
                  <c:v>0.69907038439370961</c:v>
                </c:pt>
                <c:pt idx="908">
                  <c:v>0.69934615289157265</c:v>
                </c:pt>
                <c:pt idx="909">
                  <c:v>0.69989768988729251</c:v>
                </c:pt>
                <c:pt idx="910">
                  <c:v>0.70044922688301825</c:v>
                </c:pt>
                <c:pt idx="911">
                  <c:v>0.70072499538088073</c:v>
                </c:pt>
                <c:pt idx="912">
                  <c:v>0.70127653237660104</c:v>
                </c:pt>
                <c:pt idx="913">
                  <c:v>0.701828069372323</c:v>
                </c:pt>
                <c:pt idx="914">
                  <c:v>0.70210383787018726</c:v>
                </c:pt>
                <c:pt idx="915">
                  <c:v>0.70265537486590801</c:v>
                </c:pt>
                <c:pt idx="916">
                  <c:v>0.70320691186162798</c:v>
                </c:pt>
                <c:pt idx="917">
                  <c:v>0.70348268035949202</c:v>
                </c:pt>
                <c:pt idx="918">
                  <c:v>0.70403421735521565</c:v>
                </c:pt>
                <c:pt idx="919">
                  <c:v>0.70458575435093751</c:v>
                </c:pt>
                <c:pt idx="920">
                  <c:v>0.70486152284880077</c:v>
                </c:pt>
                <c:pt idx="921">
                  <c:v>0.70541305984452196</c:v>
                </c:pt>
                <c:pt idx="922">
                  <c:v>0.70596459684024448</c:v>
                </c:pt>
                <c:pt idx="923">
                  <c:v>0.70624036533810663</c:v>
                </c:pt>
                <c:pt idx="924">
                  <c:v>0.70679190233383304</c:v>
                </c:pt>
                <c:pt idx="925">
                  <c:v>0.70734343932955401</c:v>
                </c:pt>
                <c:pt idx="926">
                  <c:v>0.70761920782741305</c:v>
                </c:pt>
                <c:pt idx="927">
                  <c:v>0.70817074482313602</c:v>
                </c:pt>
                <c:pt idx="928">
                  <c:v>0.70872228181885899</c:v>
                </c:pt>
                <c:pt idx="929">
                  <c:v>0.70899805031672225</c:v>
                </c:pt>
                <c:pt idx="930">
                  <c:v>0.709549587312443</c:v>
                </c:pt>
                <c:pt idx="931">
                  <c:v>0.71010112430816663</c:v>
                </c:pt>
                <c:pt idx="932">
                  <c:v>0.710376892806027</c:v>
                </c:pt>
                <c:pt idx="933">
                  <c:v>0.71092842980174997</c:v>
                </c:pt>
                <c:pt idx="934">
                  <c:v>0.71147996679747305</c:v>
                </c:pt>
                <c:pt idx="935">
                  <c:v>0.71175573529533465</c:v>
                </c:pt>
                <c:pt idx="936">
                  <c:v>0.71230727229105695</c:v>
                </c:pt>
                <c:pt idx="937">
                  <c:v>0.71313457778464096</c:v>
                </c:pt>
                <c:pt idx="938">
                  <c:v>0.71368611478036359</c:v>
                </c:pt>
                <c:pt idx="939">
                  <c:v>0.71451342027394749</c:v>
                </c:pt>
                <c:pt idx="940">
                  <c:v>0.71506495726967301</c:v>
                </c:pt>
                <c:pt idx="941">
                  <c:v>0.71534072576753249</c:v>
                </c:pt>
                <c:pt idx="942">
                  <c:v>0.71589226276325602</c:v>
                </c:pt>
                <c:pt idx="943">
                  <c:v>0.71644379975897798</c:v>
                </c:pt>
                <c:pt idx="944">
                  <c:v>0.71671956825684002</c:v>
                </c:pt>
                <c:pt idx="945">
                  <c:v>0.71727110525256299</c:v>
                </c:pt>
                <c:pt idx="946">
                  <c:v>0.71782264224828773</c:v>
                </c:pt>
                <c:pt idx="947">
                  <c:v>0.71809841074614877</c:v>
                </c:pt>
                <c:pt idx="948">
                  <c:v>0.71864994774187274</c:v>
                </c:pt>
                <c:pt idx="949">
                  <c:v>0.71920148473759304</c:v>
                </c:pt>
                <c:pt idx="950">
                  <c:v>0.71947725323545464</c:v>
                </c:pt>
                <c:pt idx="951">
                  <c:v>0.72002879023117938</c:v>
                </c:pt>
                <c:pt idx="952">
                  <c:v>0.72058032722689991</c:v>
                </c:pt>
                <c:pt idx="953">
                  <c:v>0.7208560957247605</c:v>
                </c:pt>
                <c:pt idx="954">
                  <c:v>0.72140763272048625</c:v>
                </c:pt>
                <c:pt idx="955">
                  <c:v>0.72195916971620522</c:v>
                </c:pt>
                <c:pt idx="956">
                  <c:v>0.72223493821406803</c:v>
                </c:pt>
                <c:pt idx="957">
                  <c:v>0.722786475209793</c:v>
                </c:pt>
                <c:pt idx="958">
                  <c:v>0.72333801220551708</c:v>
                </c:pt>
                <c:pt idx="959">
                  <c:v>0.72361378070337501</c:v>
                </c:pt>
                <c:pt idx="960">
                  <c:v>0.72416531769910109</c:v>
                </c:pt>
                <c:pt idx="961">
                  <c:v>0.72471685469482361</c:v>
                </c:pt>
                <c:pt idx="962">
                  <c:v>0.72499262319268265</c:v>
                </c:pt>
                <c:pt idx="963">
                  <c:v>0.72554416018840495</c:v>
                </c:pt>
                <c:pt idx="964">
                  <c:v>0.72609569718413203</c:v>
                </c:pt>
                <c:pt idx="965">
                  <c:v>0.72637146568198963</c:v>
                </c:pt>
                <c:pt idx="966">
                  <c:v>0.72692300267771426</c:v>
                </c:pt>
                <c:pt idx="967">
                  <c:v>0.727474539673437</c:v>
                </c:pt>
                <c:pt idx="968">
                  <c:v>0.72775030817129605</c:v>
                </c:pt>
                <c:pt idx="969">
                  <c:v>0.72830184516701901</c:v>
                </c:pt>
                <c:pt idx="970">
                  <c:v>0.72912915066060602</c:v>
                </c:pt>
                <c:pt idx="971">
                  <c:v>0.72968068765632665</c:v>
                </c:pt>
                <c:pt idx="972">
                  <c:v>0.73050799314991</c:v>
                </c:pt>
                <c:pt idx="973">
                  <c:v>0.73105953014563363</c:v>
                </c:pt>
                <c:pt idx="974">
                  <c:v>0.73188683563921864</c:v>
                </c:pt>
                <c:pt idx="975">
                  <c:v>0.73243837263494005</c:v>
                </c:pt>
                <c:pt idx="976">
                  <c:v>0.73271414113280198</c:v>
                </c:pt>
                <c:pt idx="977">
                  <c:v>0.73326567812852739</c:v>
                </c:pt>
                <c:pt idx="978">
                  <c:v>0.73381721512424802</c:v>
                </c:pt>
                <c:pt idx="979">
                  <c:v>0.73409298362210895</c:v>
                </c:pt>
                <c:pt idx="980">
                  <c:v>0.73464452061783425</c:v>
                </c:pt>
                <c:pt idx="981">
                  <c:v>0.73519605761355855</c:v>
                </c:pt>
                <c:pt idx="982">
                  <c:v>0.73547182611141826</c:v>
                </c:pt>
                <c:pt idx="983">
                  <c:v>0.73602336310713901</c:v>
                </c:pt>
                <c:pt idx="984">
                  <c:v>0.73657490010286197</c:v>
                </c:pt>
                <c:pt idx="985">
                  <c:v>0.73685066860072501</c:v>
                </c:pt>
                <c:pt idx="986">
                  <c:v>0.73740220559644598</c:v>
                </c:pt>
                <c:pt idx="987">
                  <c:v>0.73795374259216895</c:v>
                </c:pt>
                <c:pt idx="988">
                  <c:v>0.73822951109003065</c:v>
                </c:pt>
                <c:pt idx="989">
                  <c:v>0.73878104808575362</c:v>
                </c:pt>
                <c:pt idx="990">
                  <c:v>0.73933258508147559</c:v>
                </c:pt>
                <c:pt idx="991">
                  <c:v>0.73960835357933974</c:v>
                </c:pt>
                <c:pt idx="992">
                  <c:v>0.74015989057506226</c:v>
                </c:pt>
                <c:pt idx="993">
                  <c:v>0.7407114275707869</c:v>
                </c:pt>
                <c:pt idx="994">
                  <c:v>0.74098719606864405</c:v>
                </c:pt>
                <c:pt idx="995">
                  <c:v>0.74153873306436702</c:v>
                </c:pt>
                <c:pt idx="996">
                  <c:v>0.7420902700600932</c:v>
                </c:pt>
                <c:pt idx="997">
                  <c:v>0.74236603855795058</c:v>
                </c:pt>
                <c:pt idx="998">
                  <c:v>0.74291757555367577</c:v>
                </c:pt>
                <c:pt idx="999">
                  <c:v>0.74346911254939974</c:v>
                </c:pt>
                <c:pt idx="1000">
                  <c:v>0.743744881047258</c:v>
                </c:pt>
                <c:pt idx="1001">
                  <c:v>0.74429641804298163</c:v>
                </c:pt>
                <c:pt idx="1002">
                  <c:v>0.74512372353656664</c:v>
                </c:pt>
                <c:pt idx="1003">
                  <c:v>0.74567526053229038</c:v>
                </c:pt>
                <c:pt idx="1004">
                  <c:v>0.74650256602587295</c:v>
                </c:pt>
                <c:pt idx="1005">
                  <c:v>0.74705410302159825</c:v>
                </c:pt>
                <c:pt idx="1006">
                  <c:v>0.74788140851518414</c:v>
                </c:pt>
                <c:pt idx="1007">
                  <c:v>0.74843294551090156</c:v>
                </c:pt>
                <c:pt idx="1008">
                  <c:v>0.74926025100448901</c:v>
                </c:pt>
                <c:pt idx="1009">
                  <c:v>0.74981178800020998</c:v>
                </c:pt>
                <c:pt idx="1010">
                  <c:v>0.7506390934937992</c:v>
                </c:pt>
                <c:pt idx="1011">
                  <c:v>0.7511906304895215</c:v>
                </c:pt>
                <c:pt idx="1012">
                  <c:v>0.75146639898737622</c:v>
                </c:pt>
                <c:pt idx="1013">
                  <c:v>0.75201793598310163</c:v>
                </c:pt>
                <c:pt idx="1014">
                  <c:v>0.75256947297882626</c:v>
                </c:pt>
                <c:pt idx="1015">
                  <c:v>0.75284524147668797</c:v>
                </c:pt>
                <c:pt idx="1016">
                  <c:v>0.75339677847240805</c:v>
                </c:pt>
                <c:pt idx="1017">
                  <c:v>0.75394831546813501</c:v>
                </c:pt>
                <c:pt idx="1018">
                  <c:v>0.75422408396599205</c:v>
                </c:pt>
                <c:pt idx="1019">
                  <c:v>0.75477562096171702</c:v>
                </c:pt>
                <c:pt idx="1020">
                  <c:v>0.75532715795743799</c:v>
                </c:pt>
                <c:pt idx="1021">
                  <c:v>0.75560292645530125</c:v>
                </c:pt>
                <c:pt idx="1022">
                  <c:v>0.75615446345102377</c:v>
                </c:pt>
                <c:pt idx="1023">
                  <c:v>0.75670600044674563</c:v>
                </c:pt>
                <c:pt idx="1024">
                  <c:v>0.756981768944606</c:v>
                </c:pt>
                <c:pt idx="1025">
                  <c:v>0.75753330594032697</c:v>
                </c:pt>
                <c:pt idx="1026">
                  <c:v>0.75808484293605205</c:v>
                </c:pt>
                <c:pt idx="1027">
                  <c:v>0.75836061143391365</c:v>
                </c:pt>
                <c:pt idx="1028">
                  <c:v>0.7589121484296355</c:v>
                </c:pt>
                <c:pt idx="1029">
                  <c:v>0.75946368542535858</c:v>
                </c:pt>
                <c:pt idx="1030">
                  <c:v>0.75973945392322373</c:v>
                </c:pt>
                <c:pt idx="1031">
                  <c:v>0.76029099091894303</c:v>
                </c:pt>
                <c:pt idx="1032">
                  <c:v>0.76111829641253026</c:v>
                </c:pt>
                <c:pt idx="1033">
                  <c:v>0.76166983340825489</c:v>
                </c:pt>
                <c:pt idx="1034">
                  <c:v>0.76249713890183501</c:v>
                </c:pt>
                <c:pt idx="1035">
                  <c:v>0.76304867589755765</c:v>
                </c:pt>
                <c:pt idx="1036">
                  <c:v>0.76387598139114365</c:v>
                </c:pt>
                <c:pt idx="1037">
                  <c:v>0.76442751838686562</c:v>
                </c:pt>
                <c:pt idx="1038">
                  <c:v>0.76525482388044963</c:v>
                </c:pt>
                <c:pt idx="1039">
                  <c:v>0.76580636087617204</c:v>
                </c:pt>
                <c:pt idx="1040">
                  <c:v>0.76663366636975838</c:v>
                </c:pt>
                <c:pt idx="1041">
                  <c:v>0.76718520336548301</c:v>
                </c:pt>
                <c:pt idx="1042">
                  <c:v>0.76801250885906258</c:v>
                </c:pt>
                <c:pt idx="1043">
                  <c:v>0.76856404585478599</c:v>
                </c:pt>
                <c:pt idx="1044">
                  <c:v>0.76939135134837355</c:v>
                </c:pt>
                <c:pt idx="1045">
                  <c:v>0.76994288834409597</c:v>
                </c:pt>
                <c:pt idx="1046">
                  <c:v>0.7702186568419539</c:v>
                </c:pt>
                <c:pt idx="1047">
                  <c:v>0.77077019383767764</c:v>
                </c:pt>
                <c:pt idx="1048">
                  <c:v>0.77132173083340216</c:v>
                </c:pt>
                <c:pt idx="1049">
                  <c:v>0.77159749933126087</c:v>
                </c:pt>
                <c:pt idx="1050">
                  <c:v>0.77214903632698839</c:v>
                </c:pt>
                <c:pt idx="1051">
                  <c:v>0.77270057332270914</c:v>
                </c:pt>
                <c:pt idx="1052">
                  <c:v>0.77297634182056751</c:v>
                </c:pt>
                <c:pt idx="1053">
                  <c:v>0.77352787881629093</c:v>
                </c:pt>
                <c:pt idx="1054">
                  <c:v>0.77407941581201589</c:v>
                </c:pt>
                <c:pt idx="1055">
                  <c:v>0.77435518430987815</c:v>
                </c:pt>
                <c:pt idx="1056">
                  <c:v>0.7749067213055999</c:v>
                </c:pt>
                <c:pt idx="1057">
                  <c:v>0.77545825830132165</c:v>
                </c:pt>
                <c:pt idx="1058">
                  <c:v>0.7757340267991869</c:v>
                </c:pt>
                <c:pt idx="1059">
                  <c:v>0.77628556379490488</c:v>
                </c:pt>
                <c:pt idx="1060">
                  <c:v>0.7768371007906274</c:v>
                </c:pt>
                <c:pt idx="1061">
                  <c:v>0.77711286928849166</c:v>
                </c:pt>
                <c:pt idx="1062">
                  <c:v>0.77766440628421563</c:v>
                </c:pt>
                <c:pt idx="1063">
                  <c:v>0.77849171177779763</c:v>
                </c:pt>
                <c:pt idx="1064">
                  <c:v>0.77904324877352216</c:v>
                </c:pt>
                <c:pt idx="1065">
                  <c:v>0.77987055426710616</c:v>
                </c:pt>
                <c:pt idx="1066">
                  <c:v>0.78042209126282658</c:v>
                </c:pt>
                <c:pt idx="1067">
                  <c:v>0.78124939675641103</c:v>
                </c:pt>
                <c:pt idx="1068">
                  <c:v>0.781800933752134</c:v>
                </c:pt>
                <c:pt idx="1069">
                  <c:v>0.78262823924572</c:v>
                </c:pt>
                <c:pt idx="1070">
                  <c:v>0.78317977624144164</c:v>
                </c:pt>
                <c:pt idx="1071">
                  <c:v>0.78400708173502298</c:v>
                </c:pt>
                <c:pt idx="1072">
                  <c:v>0.7845586187307475</c:v>
                </c:pt>
                <c:pt idx="1073">
                  <c:v>0.78538592422433151</c:v>
                </c:pt>
                <c:pt idx="1074">
                  <c:v>0.78593746122005459</c:v>
                </c:pt>
                <c:pt idx="1075">
                  <c:v>0.78704053521150164</c:v>
                </c:pt>
                <c:pt idx="1076">
                  <c:v>0.7873163037093589</c:v>
                </c:pt>
                <c:pt idx="1077">
                  <c:v>0.78759207220722349</c:v>
                </c:pt>
                <c:pt idx="1078">
                  <c:v>0.78841937770080806</c:v>
                </c:pt>
                <c:pt idx="1079">
                  <c:v>0.78869514619866965</c:v>
                </c:pt>
                <c:pt idx="1080">
                  <c:v>0.78897091469653224</c:v>
                </c:pt>
                <c:pt idx="1081">
                  <c:v>0.78979822019011725</c:v>
                </c:pt>
                <c:pt idx="1082">
                  <c:v>0.79007398868797596</c:v>
                </c:pt>
                <c:pt idx="1083">
                  <c:v>0.79034975718583977</c:v>
                </c:pt>
                <c:pt idx="1084">
                  <c:v>0.791177062679424</c:v>
                </c:pt>
                <c:pt idx="1085">
                  <c:v>0.79145283117728249</c:v>
                </c:pt>
                <c:pt idx="1086">
                  <c:v>0.79172859967514564</c:v>
                </c:pt>
                <c:pt idx="1087">
                  <c:v>0.79255590516872898</c:v>
                </c:pt>
                <c:pt idx="1088">
                  <c:v>0.79283167366659402</c:v>
                </c:pt>
                <c:pt idx="1089">
                  <c:v>0.79310744216445195</c:v>
                </c:pt>
                <c:pt idx="1090">
                  <c:v>0.79393474765803662</c:v>
                </c:pt>
                <c:pt idx="1091">
                  <c:v>0.79421051615589877</c:v>
                </c:pt>
                <c:pt idx="1092">
                  <c:v>0.79448628465375859</c:v>
                </c:pt>
                <c:pt idx="1093">
                  <c:v>0.79531359014734027</c:v>
                </c:pt>
                <c:pt idx="1094">
                  <c:v>0.79558935864520397</c:v>
                </c:pt>
                <c:pt idx="1095">
                  <c:v>0.79586512714306601</c:v>
                </c:pt>
                <c:pt idx="1096">
                  <c:v>0.79669243263665201</c:v>
                </c:pt>
                <c:pt idx="1097">
                  <c:v>0.79696820113451261</c:v>
                </c:pt>
                <c:pt idx="1098">
                  <c:v>0.79724396963237298</c:v>
                </c:pt>
                <c:pt idx="1099">
                  <c:v>0.79807127512595699</c:v>
                </c:pt>
                <c:pt idx="1100">
                  <c:v>0.79834704362382125</c:v>
                </c:pt>
                <c:pt idx="1101">
                  <c:v>0.79862281212168273</c:v>
                </c:pt>
                <c:pt idx="1102">
                  <c:v>0.79945011761526397</c:v>
                </c:pt>
                <c:pt idx="1103">
                  <c:v>0.79972588611312989</c:v>
                </c:pt>
                <c:pt idx="1104">
                  <c:v>0.80000165461098927</c:v>
                </c:pt>
                <c:pt idx="1105">
                  <c:v>0.80082896010457338</c:v>
                </c:pt>
                <c:pt idx="1106">
                  <c:v>0.80110472860243298</c:v>
                </c:pt>
                <c:pt idx="1107">
                  <c:v>0.80138049710029402</c:v>
                </c:pt>
                <c:pt idx="1108">
                  <c:v>0.80248357109173762</c:v>
                </c:pt>
                <c:pt idx="1109">
                  <c:v>0.80275933958960277</c:v>
                </c:pt>
                <c:pt idx="1110">
                  <c:v>0.80386241358104704</c:v>
                </c:pt>
                <c:pt idx="1111">
                  <c:v>0.80413818207890797</c:v>
                </c:pt>
                <c:pt idx="1112">
                  <c:v>0.80524125607035602</c:v>
                </c:pt>
                <c:pt idx="1113">
                  <c:v>0.8055170245682145</c:v>
                </c:pt>
                <c:pt idx="1114">
                  <c:v>0.80662009855966277</c:v>
                </c:pt>
                <c:pt idx="1115">
                  <c:v>0.80689586705752425</c:v>
                </c:pt>
                <c:pt idx="1116">
                  <c:v>0.80799894104896797</c:v>
                </c:pt>
                <c:pt idx="1117">
                  <c:v>0.80827470954683001</c:v>
                </c:pt>
                <c:pt idx="1118">
                  <c:v>0.80937778353827505</c:v>
                </c:pt>
                <c:pt idx="1119">
                  <c:v>0.80965355203613765</c:v>
                </c:pt>
                <c:pt idx="1120">
                  <c:v>0.81075662602758425</c:v>
                </c:pt>
                <c:pt idx="1121">
                  <c:v>0.81103239452544396</c:v>
                </c:pt>
                <c:pt idx="1122">
                  <c:v>0.812135468516891</c:v>
                </c:pt>
                <c:pt idx="1123">
                  <c:v>0.81241123701475104</c:v>
                </c:pt>
                <c:pt idx="1124">
                  <c:v>0.81351431100619598</c:v>
                </c:pt>
                <c:pt idx="1125">
                  <c:v>0.81379007950406002</c:v>
                </c:pt>
                <c:pt idx="1126">
                  <c:v>0.81489315349550673</c:v>
                </c:pt>
                <c:pt idx="1127">
                  <c:v>0.81516892199336322</c:v>
                </c:pt>
                <c:pt idx="1128">
                  <c:v>0.81627199598481104</c:v>
                </c:pt>
                <c:pt idx="1129">
                  <c:v>0.81654776448267197</c:v>
                </c:pt>
                <c:pt idx="1130">
                  <c:v>0.81765083847412201</c:v>
                </c:pt>
                <c:pt idx="1131">
                  <c:v>0.81792660697197905</c:v>
                </c:pt>
                <c:pt idx="1132">
                  <c:v>0.81902968096342565</c:v>
                </c:pt>
                <c:pt idx="1133">
                  <c:v>0.81930544946128603</c:v>
                </c:pt>
                <c:pt idx="1134">
                  <c:v>0.82040852345273196</c:v>
                </c:pt>
                <c:pt idx="1135">
                  <c:v>0.820684291950595</c:v>
                </c:pt>
                <c:pt idx="1136">
                  <c:v>0.82178736594203627</c:v>
                </c:pt>
                <c:pt idx="1137">
                  <c:v>0.82206313443990009</c:v>
                </c:pt>
                <c:pt idx="1138">
                  <c:v>0.82316620843134558</c:v>
                </c:pt>
                <c:pt idx="1139">
                  <c:v>0.82344197692920695</c:v>
                </c:pt>
                <c:pt idx="1140">
                  <c:v>0.82371774542706722</c:v>
                </c:pt>
                <c:pt idx="1141">
                  <c:v>0.824545050920653</c:v>
                </c:pt>
                <c:pt idx="1142">
                  <c:v>0.82482081941851915</c:v>
                </c:pt>
                <c:pt idx="1143">
                  <c:v>0.82509658791637597</c:v>
                </c:pt>
                <c:pt idx="1144">
                  <c:v>0.82592389340996064</c:v>
                </c:pt>
                <c:pt idx="1145">
                  <c:v>0.82619966190782201</c:v>
                </c:pt>
                <c:pt idx="1146">
                  <c:v>0.82647543040568539</c:v>
                </c:pt>
                <c:pt idx="1147">
                  <c:v>0.82730273589926451</c:v>
                </c:pt>
                <c:pt idx="1148">
                  <c:v>0.82757850439712899</c:v>
                </c:pt>
                <c:pt idx="1149">
                  <c:v>0.82785427289499225</c:v>
                </c:pt>
                <c:pt idx="1150">
                  <c:v>0.82868157838857814</c:v>
                </c:pt>
                <c:pt idx="1151">
                  <c:v>0.82895734688643596</c:v>
                </c:pt>
                <c:pt idx="1152">
                  <c:v>0.829233115384297</c:v>
                </c:pt>
                <c:pt idx="1153">
                  <c:v>0.83006042087788201</c:v>
                </c:pt>
                <c:pt idx="1154">
                  <c:v>0.83033618937574027</c:v>
                </c:pt>
                <c:pt idx="1155">
                  <c:v>0.83061195787360464</c:v>
                </c:pt>
                <c:pt idx="1156">
                  <c:v>0.83143926336718865</c:v>
                </c:pt>
                <c:pt idx="1157">
                  <c:v>0.83171503186505003</c:v>
                </c:pt>
                <c:pt idx="1158">
                  <c:v>0.83199080036291095</c:v>
                </c:pt>
                <c:pt idx="1159">
                  <c:v>0.83281810585649596</c:v>
                </c:pt>
                <c:pt idx="1160">
                  <c:v>0.83309387435435889</c:v>
                </c:pt>
                <c:pt idx="1161">
                  <c:v>0.83336964285221748</c:v>
                </c:pt>
                <c:pt idx="1162">
                  <c:v>0.83419694834580305</c:v>
                </c:pt>
                <c:pt idx="1163">
                  <c:v>0.83447271684366398</c:v>
                </c:pt>
                <c:pt idx="1164">
                  <c:v>0.83474848534152801</c:v>
                </c:pt>
                <c:pt idx="1165">
                  <c:v>0.83585155933297095</c:v>
                </c:pt>
                <c:pt idx="1166">
                  <c:v>0.83612732783083199</c:v>
                </c:pt>
                <c:pt idx="1167">
                  <c:v>0.83723040182227759</c:v>
                </c:pt>
                <c:pt idx="1168">
                  <c:v>0.83750617032013996</c:v>
                </c:pt>
                <c:pt idx="1169">
                  <c:v>0.8386092443115889</c:v>
                </c:pt>
                <c:pt idx="1170">
                  <c:v>0.83888501280944938</c:v>
                </c:pt>
                <c:pt idx="1171">
                  <c:v>0.83998808680089265</c:v>
                </c:pt>
                <c:pt idx="1172">
                  <c:v>0.84026385529875403</c:v>
                </c:pt>
                <c:pt idx="1173">
                  <c:v>0.84136692929019896</c:v>
                </c:pt>
                <c:pt idx="1174">
                  <c:v>0.84164269778806289</c:v>
                </c:pt>
                <c:pt idx="1175">
                  <c:v>0.84274577177950938</c:v>
                </c:pt>
                <c:pt idx="1176">
                  <c:v>0.84302154027736798</c:v>
                </c:pt>
                <c:pt idx="1177">
                  <c:v>0.84412461426881802</c:v>
                </c:pt>
                <c:pt idx="1178">
                  <c:v>0.84440038276667451</c:v>
                </c:pt>
                <c:pt idx="1179">
                  <c:v>0.84550345675812277</c:v>
                </c:pt>
                <c:pt idx="1180">
                  <c:v>0.84577922525598426</c:v>
                </c:pt>
                <c:pt idx="1181">
                  <c:v>0.84688229924742797</c:v>
                </c:pt>
                <c:pt idx="1182">
                  <c:v>0.84715806774528901</c:v>
                </c:pt>
                <c:pt idx="1183">
                  <c:v>0.8482611417367325</c:v>
                </c:pt>
                <c:pt idx="1184">
                  <c:v>0.84853691023459665</c:v>
                </c:pt>
                <c:pt idx="1185">
                  <c:v>0.84963998422604203</c:v>
                </c:pt>
                <c:pt idx="1186">
                  <c:v>0.84991575272390363</c:v>
                </c:pt>
                <c:pt idx="1187">
                  <c:v>0.85101882671534901</c:v>
                </c:pt>
                <c:pt idx="1188">
                  <c:v>0.85129459521321005</c:v>
                </c:pt>
                <c:pt idx="1189">
                  <c:v>0.85239766920465598</c:v>
                </c:pt>
                <c:pt idx="1190">
                  <c:v>0.85267343770252013</c:v>
                </c:pt>
                <c:pt idx="1191">
                  <c:v>0.85377651169396362</c:v>
                </c:pt>
                <c:pt idx="1192">
                  <c:v>0.854052280191824</c:v>
                </c:pt>
                <c:pt idx="1193">
                  <c:v>0.85515535418327226</c:v>
                </c:pt>
                <c:pt idx="1194">
                  <c:v>0.85543112268113264</c:v>
                </c:pt>
                <c:pt idx="1195">
                  <c:v>0.85653419667257902</c:v>
                </c:pt>
                <c:pt idx="1196">
                  <c:v>0.85680996517043895</c:v>
                </c:pt>
                <c:pt idx="1197">
                  <c:v>0.85791303916188577</c:v>
                </c:pt>
                <c:pt idx="1198">
                  <c:v>0.85818880765974825</c:v>
                </c:pt>
                <c:pt idx="1199">
                  <c:v>0.85929188165119408</c:v>
                </c:pt>
                <c:pt idx="1200">
                  <c:v>0.85956765014905301</c:v>
                </c:pt>
                <c:pt idx="1201">
                  <c:v>0.86067072414050139</c:v>
                </c:pt>
                <c:pt idx="1202">
                  <c:v>0.8609464926383632</c:v>
                </c:pt>
                <c:pt idx="1203">
                  <c:v>0.86122226113622058</c:v>
                </c:pt>
                <c:pt idx="1204">
                  <c:v>0.86204956662981003</c:v>
                </c:pt>
                <c:pt idx="1205">
                  <c:v>0.86232533512766696</c:v>
                </c:pt>
                <c:pt idx="1206">
                  <c:v>0.86260110362553155</c:v>
                </c:pt>
                <c:pt idx="1207">
                  <c:v>0.863428409119115</c:v>
                </c:pt>
                <c:pt idx="1208">
                  <c:v>0.86370417761697627</c:v>
                </c:pt>
                <c:pt idx="1209">
                  <c:v>0.86397994611483808</c:v>
                </c:pt>
                <c:pt idx="1210">
                  <c:v>0.8648072516084232</c:v>
                </c:pt>
                <c:pt idx="1211">
                  <c:v>0.86508302010628102</c:v>
                </c:pt>
                <c:pt idx="1212">
                  <c:v>0.86535878860414295</c:v>
                </c:pt>
                <c:pt idx="1213">
                  <c:v>0.86618609409772696</c:v>
                </c:pt>
                <c:pt idx="1214">
                  <c:v>0.86646186259559155</c:v>
                </c:pt>
                <c:pt idx="1215">
                  <c:v>0.86673763109345225</c:v>
                </c:pt>
                <c:pt idx="1216">
                  <c:v>0.86784070508489808</c:v>
                </c:pt>
                <c:pt idx="1217">
                  <c:v>0.86811647358275701</c:v>
                </c:pt>
                <c:pt idx="1218">
                  <c:v>0.86921954757420195</c:v>
                </c:pt>
                <c:pt idx="1219">
                  <c:v>0.86949531607206465</c:v>
                </c:pt>
                <c:pt idx="1220">
                  <c:v>0.87059839006351125</c:v>
                </c:pt>
                <c:pt idx="1221">
                  <c:v>0.87087415856137373</c:v>
                </c:pt>
                <c:pt idx="1222">
                  <c:v>0.87197723255282089</c:v>
                </c:pt>
                <c:pt idx="1223">
                  <c:v>0.87225300105067805</c:v>
                </c:pt>
                <c:pt idx="1224">
                  <c:v>0.87335607504212398</c:v>
                </c:pt>
                <c:pt idx="1225">
                  <c:v>0.87363184353998902</c:v>
                </c:pt>
                <c:pt idx="1226">
                  <c:v>0.87473491753143373</c:v>
                </c:pt>
                <c:pt idx="1227">
                  <c:v>0.87501068602929377</c:v>
                </c:pt>
                <c:pt idx="1228">
                  <c:v>0.87611376002073749</c:v>
                </c:pt>
                <c:pt idx="1229">
                  <c:v>0.87638952851860064</c:v>
                </c:pt>
                <c:pt idx="1230">
                  <c:v>0.87749260251004702</c:v>
                </c:pt>
                <c:pt idx="1231">
                  <c:v>0.8777683710079055</c:v>
                </c:pt>
                <c:pt idx="1232">
                  <c:v>0.87887144499935377</c:v>
                </c:pt>
                <c:pt idx="1233">
                  <c:v>0.87914721349721525</c:v>
                </c:pt>
                <c:pt idx="1234">
                  <c:v>0.88025028748865908</c:v>
                </c:pt>
                <c:pt idx="1235">
                  <c:v>0.88052605598651956</c:v>
                </c:pt>
                <c:pt idx="1236">
                  <c:v>0.88162912997796339</c:v>
                </c:pt>
                <c:pt idx="1237">
                  <c:v>0.88190489847582865</c:v>
                </c:pt>
                <c:pt idx="1238">
                  <c:v>0.88300797246727314</c:v>
                </c:pt>
                <c:pt idx="1239">
                  <c:v>0.88328374096513285</c:v>
                </c:pt>
                <c:pt idx="1240">
                  <c:v>0.88438681495658011</c:v>
                </c:pt>
                <c:pt idx="1241">
                  <c:v>0.88466258345444149</c:v>
                </c:pt>
                <c:pt idx="1242">
                  <c:v>0.88576565744589031</c:v>
                </c:pt>
                <c:pt idx="1243">
                  <c:v>0.88604142594374913</c:v>
                </c:pt>
                <c:pt idx="1244">
                  <c:v>0.88714449993519462</c:v>
                </c:pt>
                <c:pt idx="1245">
                  <c:v>0.8874202684330561</c:v>
                </c:pt>
                <c:pt idx="1246">
                  <c:v>0.88852334242450115</c:v>
                </c:pt>
                <c:pt idx="1247">
                  <c:v>0.88879911092236308</c:v>
                </c:pt>
                <c:pt idx="1248">
                  <c:v>0.88990218491380857</c:v>
                </c:pt>
                <c:pt idx="1249">
                  <c:v>0.89017795341167061</c:v>
                </c:pt>
                <c:pt idx="1250">
                  <c:v>0.89128102740311765</c:v>
                </c:pt>
                <c:pt idx="1251">
                  <c:v>0.89155679590097436</c:v>
                </c:pt>
                <c:pt idx="1252">
                  <c:v>0.89265986989242307</c:v>
                </c:pt>
                <c:pt idx="1253">
                  <c:v>0.89293563839028611</c:v>
                </c:pt>
                <c:pt idx="1254">
                  <c:v>0.8940387123817306</c:v>
                </c:pt>
                <c:pt idx="1255">
                  <c:v>0.89431448087959109</c:v>
                </c:pt>
                <c:pt idx="1256">
                  <c:v>0.89541755487103436</c:v>
                </c:pt>
                <c:pt idx="1257">
                  <c:v>0.89569332336890051</c:v>
                </c:pt>
                <c:pt idx="1258">
                  <c:v>0.89679639736034411</c:v>
                </c:pt>
                <c:pt idx="1259">
                  <c:v>0.89707216585820226</c:v>
                </c:pt>
                <c:pt idx="1260">
                  <c:v>0.89734793435606708</c:v>
                </c:pt>
                <c:pt idx="1261">
                  <c:v>0.89817523984965109</c:v>
                </c:pt>
                <c:pt idx="1262">
                  <c:v>0.89845100834751213</c:v>
                </c:pt>
                <c:pt idx="1263">
                  <c:v>0.89872677684537461</c:v>
                </c:pt>
                <c:pt idx="1264">
                  <c:v>0.89955408233895751</c:v>
                </c:pt>
                <c:pt idx="1265">
                  <c:v>0.89982985083682065</c:v>
                </c:pt>
                <c:pt idx="1266">
                  <c:v>0.90010561933468325</c:v>
                </c:pt>
                <c:pt idx="1267">
                  <c:v>0.90120869332612763</c:v>
                </c:pt>
                <c:pt idx="1268">
                  <c:v>0.90148446182398756</c:v>
                </c:pt>
                <c:pt idx="1269">
                  <c:v>0.90258753581543127</c:v>
                </c:pt>
                <c:pt idx="1270">
                  <c:v>0.90286330431329498</c:v>
                </c:pt>
                <c:pt idx="1271">
                  <c:v>0.90396637830474058</c:v>
                </c:pt>
                <c:pt idx="1272">
                  <c:v>0.90424214680259996</c:v>
                </c:pt>
                <c:pt idx="1273">
                  <c:v>0.905345220794048</c:v>
                </c:pt>
                <c:pt idx="1274">
                  <c:v>0.90562098929190848</c:v>
                </c:pt>
                <c:pt idx="1275">
                  <c:v>0.90672406328335564</c:v>
                </c:pt>
                <c:pt idx="1276">
                  <c:v>0.90699983178121601</c:v>
                </c:pt>
                <c:pt idx="1277">
                  <c:v>0.90810290577265784</c:v>
                </c:pt>
                <c:pt idx="1278">
                  <c:v>0.90837867427052477</c:v>
                </c:pt>
                <c:pt idx="1279">
                  <c:v>0.90948174826196637</c:v>
                </c:pt>
                <c:pt idx="1280">
                  <c:v>0.90975751675983063</c:v>
                </c:pt>
                <c:pt idx="1281">
                  <c:v>0.91086059075127557</c:v>
                </c:pt>
                <c:pt idx="1282">
                  <c:v>0.9111363592491365</c:v>
                </c:pt>
                <c:pt idx="1283">
                  <c:v>0.91223943324058621</c:v>
                </c:pt>
                <c:pt idx="1284">
                  <c:v>0.91251520173844458</c:v>
                </c:pt>
                <c:pt idx="1285">
                  <c:v>0.91361827572989063</c:v>
                </c:pt>
                <c:pt idx="1286">
                  <c:v>0.913894044227752</c:v>
                </c:pt>
                <c:pt idx="1287">
                  <c:v>0.91499711821919938</c:v>
                </c:pt>
                <c:pt idx="1288">
                  <c:v>0.91527288671705698</c:v>
                </c:pt>
                <c:pt idx="1289">
                  <c:v>0.91637596070850402</c:v>
                </c:pt>
                <c:pt idx="1290">
                  <c:v>0.91665172920636551</c:v>
                </c:pt>
                <c:pt idx="1291">
                  <c:v>0.91775480319781277</c:v>
                </c:pt>
                <c:pt idx="1292">
                  <c:v>0.91803057169567304</c:v>
                </c:pt>
                <c:pt idx="1293">
                  <c:v>0.91913364568711897</c:v>
                </c:pt>
                <c:pt idx="1294">
                  <c:v>0.91940941418498201</c:v>
                </c:pt>
                <c:pt idx="1295">
                  <c:v>0.9205124881764235</c:v>
                </c:pt>
                <c:pt idx="1296">
                  <c:v>0.92078825667429021</c:v>
                </c:pt>
                <c:pt idx="1297">
                  <c:v>0.92189133066573525</c:v>
                </c:pt>
                <c:pt idx="1298">
                  <c:v>0.92216709916359463</c:v>
                </c:pt>
                <c:pt idx="1299">
                  <c:v>0.92327017315504001</c:v>
                </c:pt>
                <c:pt idx="1300">
                  <c:v>0.92354594165290049</c:v>
                </c:pt>
                <c:pt idx="1301">
                  <c:v>0.9246490156443502</c:v>
                </c:pt>
                <c:pt idx="1302">
                  <c:v>0.92492478414220758</c:v>
                </c:pt>
                <c:pt idx="1303">
                  <c:v>0.92602785813365462</c:v>
                </c:pt>
                <c:pt idx="1304">
                  <c:v>0.92630362663151677</c:v>
                </c:pt>
                <c:pt idx="1305">
                  <c:v>0.92740670062295827</c:v>
                </c:pt>
                <c:pt idx="1306">
                  <c:v>0.92768246912082197</c:v>
                </c:pt>
                <c:pt idx="1307">
                  <c:v>0.92878554311226758</c:v>
                </c:pt>
                <c:pt idx="1308">
                  <c:v>0.92906131161012895</c:v>
                </c:pt>
                <c:pt idx="1309">
                  <c:v>0.93016438560157499</c:v>
                </c:pt>
                <c:pt idx="1310">
                  <c:v>0.93044015409943703</c:v>
                </c:pt>
                <c:pt idx="1311">
                  <c:v>0.93154322809088264</c:v>
                </c:pt>
                <c:pt idx="1312">
                  <c:v>0.93181899658874601</c:v>
                </c:pt>
                <c:pt idx="1313">
                  <c:v>0.93319783907805165</c:v>
                </c:pt>
                <c:pt idx="1314">
                  <c:v>0.93347360757591202</c:v>
                </c:pt>
                <c:pt idx="1315">
                  <c:v>0.93457668156735563</c:v>
                </c:pt>
                <c:pt idx="1316">
                  <c:v>0.934852450065219</c:v>
                </c:pt>
                <c:pt idx="1317">
                  <c:v>0.93595552405666449</c:v>
                </c:pt>
                <c:pt idx="1318">
                  <c:v>0.93623129255452908</c:v>
                </c:pt>
                <c:pt idx="1319">
                  <c:v>0.93733436654597202</c:v>
                </c:pt>
                <c:pt idx="1320">
                  <c:v>0.93761013504383295</c:v>
                </c:pt>
                <c:pt idx="1321">
                  <c:v>0.93871320903527899</c:v>
                </c:pt>
                <c:pt idx="1322">
                  <c:v>0.93898897753314226</c:v>
                </c:pt>
                <c:pt idx="1323">
                  <c:v>0.94009205152458908</c:v>
                </c:pt>
                <c:pt idx="1324">
                  <c:v>0.94036782002244657</c:v>
                </c:pt>
                <c:pt idx="1325">
                  <c:v>0.94147089401389561</c:v>
                </c:pt>
                <c:pt idx="1326">
                  <c:v>0.94174666251175565</c:v>
                </c:pt>
                <c:pt idx="1327">
                  <c:v>0.94284973650320403</c:v>
                </c:pt>
                <c:pt idx="1328">
                  <c:v>0.94312550500106196</c:v>
                </c:pt>
                <c:pt idx="1329">
                  <c:v>0.94422857899250701</c:v>
                </c:pt>
                <c:pt idx="1330">
                  <c:v>0.94450434749036849</c:v>
                </c:pt>
                <c:pt idx="1331">
                  <c:v>0.94560742148181465</c:v>
                </c:pt>
                <c:pt idx="1332">
                  <c:v>0.94588318997967558</c:v>
                </c:pt>
                <c:pt idx="1333">
                  <c:v>0.94698626397112096</c:v>
                </c:pt>
                <c:pt idx="1334">
                  <c:v>0.94726203246898477</c:v>
                </c:pt>
                <c:pt idx="1335">
                  <c:v>0.94836510646042904</c:v>
                </c:pt>
                <c:pt idx="1336">
                  <c:v>0.94864087495829308</c:v>
                </c:pt>
                <c:pt idx="1337">
                  <c:v>0.94974394894973602</c:v>
                </c:pt>
                <c:pt idx="1338">
                  <c:v>0.95001971744759961</c:v>
                </c:pt>
                <c:pt idx="1339">
                  <c:v>0.95112279143904299</c:v>
                </c:pt>
                <c:pt idx="1340">
                  <c:v>0.95139855993690359</c:v>
                </c:pt>
                <c:pt idx="1341">
                  <c:v>0.95250163392835063</c:v>
                </c:pt>
                <c:pt idx="1342">
                  <c:v>0.952777402426213</c:v>
                </c:pt>
                <c:pt idx="1343">
                  <c:v>0.95388047641765705</c:v>
                </c:pt>
                <c:pt idx="1344">
                  <c:v>0.95415624491551798</c:v>
                </c:pt>
                <c:pt idx="1345">
                  <c:v>0.95525931890696358</c:v>
                </c:pt>
                <c:pt idx="1346">
                  <c:v>0.95553508740482562</c:v>
                </c:pt>
                <c:pt idx="1347">
                  <c:v>0.956638161396271</c:v>
                </c:pt>
                <c:pt idx="1348">
                  <c:v>0.95691392989413149</c:v>
                </c:pt>
                <c:pt idx="1349">
                  <c:v>0.95801700388557864</c:v>
                </c:pt>
                <c:pt idx="1350">
                  <c:v>0.95829277238344202</c:v>
                </c:pt>
                <c:pt idx="1351">
                  <c:v>0.9593958463748895</c:v>
                </c:pt>
                <c:pt idx="1352">
                  <c:v>0.95967161487274877</c:v>
                </c:pt>
                <c:pt idx="1353">
                  <c:v>0.96077468886419426</c:v>
                </c:pt>
                <c:pt idx="1354">
                  <c:v>0.96105045736205463</c:v>
                </c:pt>
                <c:pt idx="1355">
                  <c:v>0.96215353135350101</c:v>
                </c:pt>
                <c:pt idx="1356">
                  <c:v>0.9624292998513605</c:v>
                </c:pt>
                <c:pt idx="1357">
                  <c:v>0.96353237384280421</c:v>
                </c:pt>
                <c:pt idx="1358">
                  <c:v>0.96380814234066803</c:v>
                </c:pt>
                <c:pt idx="1359">
                  <c:v>0.96491121633211574</c:v>
                </c:pt>
                <c:pt idx="1360">
                  <c:v>0.96518698482997456</c:v>
                </c:pt>
                <c:pt idx="1361">
                  <c:v>0.96656582731928264</c:v>
                </c:pt>
                <c:pt idx="1362">
                  <c:v>0.96794466980859173</c:v>
                </c:pt>
                <c:pt idx="1363">
                  <c:v>0.96932351229789826</c:v>
                </c:pt>
                <c:pt idx="1364">
                  <c:v>0.96959928079575697</c:v>
                </c:pt>
                <c:pt idx="1365">
                  <c:v>0.97070235478720246</c:v>
                </c:pt>
                <c:pt idx="1366">
                  <c:v>0.97097812328506494</c:v>
                </c:pt>
                <c:pt idx="1367">
                  <c:v>0.97208119727651165</c:v>
                </c:pt>
                <c:pt idx="1368">
                  <c:v>0.97235696577437147</c:v>
                </c:pt>
                <c:pt idx="1369">
                  <c:v>0.97346003976581652</c:v>
                </c:pt>
                <c:pt idx="1370">
                  <c:v>0.97373580826368256</c:v>
                </c:pt>
                <c:pt idx="1371">
                  <c:v>0.97483888225512616</c:v>
                </c:pt>
                <c:pt idx="1372">
                  <c:v>0.97511465075298587</c:v>
                </c:pt>
                <c:pt idx="1373">
                  <c:v>0.97621772474443147</c:v>
                </c:pt>
                <c:pt idx="1374">
                  <c:v>0.97649349324229284</c:v>
                </c:pt>
                <c:pt idx="1375">
                  <c:v>0.97759656723373789</c:v>
                </c:pt>
                <c:pt idx="1376">
                  <c:v>0.97787233573159982</c:v>
                </c:pt>
                <c:pt idx="1377">
                  <c:v>0.97897540972304664</c:v>
                </c:pt>
                <c:pt idx="1378">
                  <c:v>0.9792511782209069</c:v>
                </c:pt>
                <c:pt idx="1379">
                  <c:v>0.98035425221235251</c:v>
                </c:pt>
                <c:pt idx="1380">
                  <c:v>0.98063002071021221</c:v>
                </c:pt>
                <c:pt idx="1381">
                  <c:v>0.98173309470165737</c:v>
                </c:pt>
                <c:pt idx="1382">
                  <c:v>0.98200886319952163</c:v>
                </c:pt>
                <c:pt idx="1383">
                  <c:v>0.98311193719096657</c:v>
                </c:pt>
                <c:pt idx="1384">
                  <c:v>0.9833877056888275</c:v>
                </c:pt>
                <c:pt idx="1385">
                  <c:v>0.98449077968027399</c:v>
                </c:pt>
                <c:pt idx="1386">
                  <c:v>0.98476654817813458</c:v>
                </c:pt>
                <c:pt idx="1387">
                  <c:v>0.98586962216958374</c:v>
                </c:pt>
                <c:pt idx="1388">
                  <c:v>0.986145390667442</c:v>
                </c:pt>
                <c:pt idx="1389">
                  <c:v>0.98724846465889038</c:v>
                </c:pt>
                <c:pt idx="1390">
                  <c:v>0.98752423315674898</c:v>
                </c:pt>
                <c:pt idx="1391">
                  <c:v>0.98862730714819713</c:v>
                </c:pt>
                <c:pt idx="1392">
                  <c:v>0.98890307564605651</c:v>
                </c:pt>
                <c:pt idx="1393">
                  <c:v>0.99000614963750022</c:v>
                </c:pt>
                <c:pt idx="1394">
                  <c:v>0.99028191813536359</c:v>
                </c:pt>
                <c:pt idx="1395">
                  <c:v>0.99138499212680897</c:v>
                </c:pt>
                <c:pt idx="1396">
                  <c:v>0.99166076062467101</c:v>
                </c:pt>
                <c:pt idx="1397">
                  <c:v>0.99276383461611595</c:v>
                </c:pt>
                <c:pt idx="1398">
                  <c:v>0.99303960311397865</c:v>
                </c:pt>
                <c:pt idx="1399">
                  <c:v>0.99414267710542403</c:v>
                </c:pt>
                <c:pt idx="1400">
                  <c:v>0.99441844560328496</c:v>
                </c:pt>
                <c:pt idx="1401">
                  <c:v>0.99552151959473101</c:v>
                </c:pt>
                <c:pt idx="1402">
                  <c:v>0.99579728809259205</c:v>
                </c:pt>
                <c:pt idx="1403">
                  <c:v>0.99690036208403798</c:v>
                </c:pt>
                <c:pt idx="1404">
                  <c:v>0.99717613058189902</c:v>
                </c:pt>
                <c:pt idx="1405">
                  <c:v>0.99827920457334562</c:v>
                </c:pt>
                <c:pt idx="1406">
                  <c:v>0.99855497307120422</c:v>
                </c:pt>
                <c:pt idx="1407">
                  <c:v>0.99993381556051364</c:v>
                </c:pt>
              </c:numCache>
            </c:numRef>
          </c:xVal>
          <c:yVal>
            <c:numRef>
              <c:f>Sheet2!$K$1:$K$1408</c:f>
              <c:numCache>
                <c:formatCode>General</c:formatCode>
                <c:ptCount val="1408"/>
                <c:pt idx="0">
                  <c:v>0</c:v>
                </c:pt>
                <c:pt idx="1">
                  <c:v>78.400127528112449</c:v>
                </c:pt>
                <c:pt idx="2">
                  <c:v>78.400299367595906</c:v>
                </c:pt>
                <c:pt idx="3">
                  <c:v>78.400431270572099</c:v>
                </c:pt>
                <c:pt idx="4">
                  <c:v>78.400484840596448</c:v>
                </c:pt>
                <c:pt idx="5">
                  <c:v>78.400644034197327</c:v>
                </c:pt>
                <c:pt idx="6">
                  <c:v>78.400672684039904</c:v>
                </c:pt>
                <c:pt idx="7">
                  <c:v>78.400720718688078</c:v>
                </c:pt>
                <c:pt idx="8">
                  <c:v>78.400740733454086</c:v>
                </c:pt>
                <c:pt idx="9">
                  <c:v>78.400758279455957</c:v>
                </c:pt>
                <c:pt idx="10">
                  <c:v>78.400774048295304</c:v>
                </c:pt>
                <c:pt idx="11">
                  <c:v>78.4008113589055</c:v>
                </c:pt>
                <c:pt idx="12">
                  <c:v>78.400829779029294</c:v>
                </c:pt>
                <c:pt idx="13">
                  <c:v>78.400850671996892</c:v>
                </c:pt>
                <c:pt idx="14">
                  <c:v>78.400861207366205</c:v>
                </c:pt>
                <c:pt idx="15">
                  <c:v>78.400873142286557</c:v>
                </c:pt>
                <c:pt idx="16">
                  <c:v>78.400876397110082</c:v>
                </c:pt>
                <c:pt idx="17">
                  <c:v>78.400881778093378</c:v>
                </c:pt>
                <c:pt idx="18">
                  <c:v>78.400886190254539</c:v>
                </c:pt>
                <c:pt idx="19">
                  <c:v>78.400889766892604</c:v>
                </c:pt>
                <c:pt idx="20">
                  <c:v>78.400893895107743</c:v>
                </c:pt>
                <c:pt idx="21">
                  <c:v>78.400896935448898</c:v>
                </c:pt>
                <c:pt idx="22">
                  <c:v>78.400897805096278</c:v>
                </c:pt>
                <c:pt idx="23">
                  <c:v>78.4008998463583</c:v>
                </c:pt>
                <c:pt idx="24">
                  <c:v>78.40090135768574</c:v>
                </c:pt>
                <c:pt idx="25">
                  <c:v>78.400902511675881</c:v>
                </c:pt>
                <c:pt idx="26">
                  <c:v>78.400903628620043</c:v>
                </c:pt>
                <c:pt idx="27">
                  <c:v>78.400904215934005</c:v>
                </c:pt>
                <c:pt idx="28">
                  <c:v>78.400904531629749</c:v>
                </c:pt>
                <c:pt idx="29">
                  <c:v>78.400904683679087</c:v>
                </c:pt>
                <c:pt idx="30">
                  <c:v>78.400904914750683</c:v>
                </c:pt>
                <c:pt idx="31">
                  <c:v>78.400905019708702</c:v>
                </c:pt>
                <c:pt idx="32">
                  <c:v>78.400905298815587</c:v>
                </c:pt>
                <c:pt idx="33">
                  <c:v>78.400905365570793</c:v>
                </c:pt>
                <c:pt idx="34">
                  <c:v>78.400905497742528</c:v>
                </c:pt>
                <c:pt idx="35">
                  <c:v>78.400905565898228</c:v>
                </c:pt>
                <c:pt idx="36">
                  <c:v>78.400905751218474</c:v>
                </c:pt>
                <c:pt idx="37">
                  <c:v>78.400905859707294</c:v>
                </c:pt>
                <c:pt idx="38">
                  <c:v>78.400905942139502</c:v>
                </c:pt>
                <c:pt idx="39">
                  <c:v>78.400906007098911</c:v>
                </c:pt>
                <c:pt idx="40">
                  <c:v>78.400906042592283</c:v>
                </c:pt>
                <c:pt idx="41">
                  <c:v>78.400906058390802</c:v>
                </c:pt>
                <c:pt idx="42">
                  <c:v>78.400906094401549</c:v>
                </c:pt>
                <c:pt idx="43">
                  <c:v>78.400906104842605</c:v>
                </c:pt>
                <c:pt idx="44">
                  <c:v>78.40090612146291</c:v>
                </c:pt>
                <c:pt idx="45">
                  <c:v>78.400906150502848</c:v>
                </c:pt>
                <c:pt idx="46">
                  <c:v>78.400906173424104</c:v>
                </c:pt>
                <c:pt idx="47">
                  <c:v>78.400906192753595</c:v>
                </c:pt>
                <c:pt idx="48">
                  <c:v>78.400906210470183</c:v>
                </c:pt>
                <c:pt idx="49">
                  <c:v>78.400906219206604</c:v>
                </c:pt>
                <c:pt idx="50">
                  <c:v>78.400906233209099</c:v>
                </c:pt>
                <c:pt idx="51">
                  <c:v>78.400906241854102</c:v>
                </c:pt>
                <c:pt idx="52">
                  <c:v>78.400906250499148</c:v>
                </c:pt>
                <c:pt idx="53">
                  <c:v>78.400906252477782</c:v>
                </c:pt>
                <c:pt idx="54">
                  <c:v>78.400906258383202</c:v>
                </c:pt>
                <c:pt idx="55">
                  <c:v>78.400906256830709</c:v>
                </c:pt>
                <c:pt idx="56">
                  <c:v>78.400906259235526</c:v>
                </c:pt>
                <c:pt idx="57">
                  <c:v>78.400906259600802</c:v>
                </c:pt>
                <c:pt idx="58">
                  <c:v>78.400906258626648</c:v>
                </c:pt>
                <c:pt idx="59">
                  <c:v>78.40090626346668</c:v>
                </c:pt>
                <c:pt idx="60">
                  <c:v>78.400906263679801</c:v>
                </c:pt>
                <c:pt idx="61">
                  <c:v>78.400906265871527</c:v>
                </c:pt>
                <c:pt idx="62">
                  <c:v>78.400906265871527</c:v>
                </c:pt>
                <c:pt idx="63">
                  <c:v>78.400906268215735</c:v>
                </c:pt>
                <c:pt idx="64">
                  <c:v>78.400906267150006</c:v>
                </c:pt>
                <c:pt idx="65">
                  <c:v>78.400906268854598</c:v>
                </c:pt>
                <c:pt idx="66">
                  <c:v>78.400906269463405</c:v>
                </c:pt>
                <c:pt idx="67">
                  <c:v>78.400906270041801</c:v>
                </c:pt>
                <c:pt idx="68">
                  <c:v>78.400906268702627</c:v>
                </c:pt>
                <c:pt idx="69">
                  <c:v>78.400906270254879</c:v>
                </c:pt>
                <c:pt idx="70">
                  <c:v>78.400906271807543</c:v>
                </c:pt>
                <c:pt idx="71">
                  <c:v>78.400906270650609</c:v>
                </c:pt>
                <c:pt idx="72">
                  <c:v>78.400906270985402</c:v>
                </c:pt>
                <c:pt idx="73">
                  <c:v>78.40090627253791</c:v>
                </c:pt>
                <c:pt idx="74">
                  <c:v>78.4009062708637</c:v>
                </c:pt>
                <c:pt idx="75">
                  <c:v>78.400906271107488</c:v>
                </c:pt>
                <c:pt idx="76">
                  <c:v>78.400906272263882</c:v>
                </c:pt>
                <c:pt idx="77">
                  <c:v>78.400906273116306</c:v>
                </c:pt>
                <c:pt idx="78">
                  <c:v>78.400906272507498</c:v>
                </c:pt>
                <c:pt idx="79">
                  <c:v>78.400906273024859</c:v>
                </c:pt>
                <c:pt idx="80">
                  <c:v>78.400906273481183</c:v>
                </c:pt>
                <c:pt idx="81">
                  <c:v>78.400906272811881</c:v>
                </c:pt>
                <c:pt idx="82">
                  <c:v>78.400906273298901</c:v>
                </c:pt>
                <c:pt idx="83">
                  <c:v>78.400906272446548</c:v>
                </c:pt>
                <c:pt idx="84">
                  <c:v>78.400906273450872</c:v>
                </c:pt>
                <c:pt idx="85">
                  <c:v>78.400906274699182</c:v>
                </c:pt>
                <c:pt idx="86">
                  <c:v>78.400906274333892</c:v>
                </c:pt>
                <c:pt idx="87">
                  <c:v>78.400906273207596</c:v>
                </c:pt>
                <c:pt idx="88">
                  <c:v>78.400906274699182</c:v>
                </c:pt>
                <c:pt idx="89">
                  <c:v>78.400906273877325</c:v>
                </c:pt>
                <c:pt idx="90">
                  <c:v>78.400906274729579</c:v>
                </c:pt>
                <c:pt idx="91">
                  <c:v>78.400906274486019</c:v>
                </c:pt>
                <c:pt idx="92">
                  <c:v>78.400906274790501</c:v>
                </c:pt>
                <c:pt idx="93">
                  <c:v>78.400906275003607</c:v>
                </c:pt>
                <c:pt idx="94">
                  <c:v>78.400906274212375</c:v>
                </c:pt>
                <c:pt idx="95">
                  <c:v>78.4009062738468</c:v>
                </c:pt>
                <c:pt idx="96">
                  <c:v>78.400906274760004</c:v>
                </c:pt>
                <c:pt idx="97">
                  <c:v>78.400906274455579</c:v>
                </c:pt>
                <c:pt idx="98">
                  <c:v>78.400906273390206</c:v>
                </c:pt>
                <c:pt idx="99">
                  <c:v>78.400906274090303</c:v>
                </c:pt>
                <c:pt idx="100">
                  <c:v>78.400906274242757</c:v>
                </c:pt>
                <c:pt idx="101">
                  <c:v>78.400906275034004</c:v>
                </c:pt>
                <c:pt idx="102">
                  <c:v>78.400906274273026</c:v>
                </c:pt>
                <c:pt idx="103">
                  <c:v>78.400906274638302</c:v>
                </c:pt>
                <c:pt idx="104">
                  <c:v>78.40090627375551</c:v>
                </c:pt>
                <c:pt idx="105">
                  <c:v>78.400906275429648</c:v>
                </c:pt>
                <c:pt idx="106">
                  <c:v>78.400906274820898</c:v>
                </c:pt>
                <c:pt idx="107">
                  <c:v>78.400906274486019</c:v>
                </c:pt>
                <c:pt idx="108">
                  <c:v>78.400906275003607</c:v>
                </c:pt>
                <c:pt idx="109">
                  <c:v>78.400906274273026</c:v>
                </c:pt>
                <c:pt idx="110">
                  <c:v>78.400906274394799</c:v>
                </c:pt>
                <c:pt idx="111">
                  <c:v>78.400906273816403</c:v>
                </c:pt>
                <c:pt idx="112">
                  <c:v>78.400906274516501</c:v>
                </c:pt>
                <c:pt idx="113">
                  <c:v>78.400906274181679</c:v>
                </c:pt>
                <c:pt idx="114">
                  <c:v>78.400906275399322</c:v>
                </c:pt>
                <c:pt idx="115">
                  <c:v>78.400906273816403</c:v>
                </c:pt>
                <c:pt idx="116">
                  <c:v>78.400906274059878</c:v>
                </c:pt>
                <c:pt idx="117">
                  <c:v>78.400906275673222</c:v>
                </c:pt>
                <c:pt idx="118">
                  <c:v>78.400906275216627</c:v>
                </c:pt>
                <c:pt idx="119">
                  <c:v>78.400906274820898</c:v>
                </c:pt>
                <c:pt idx="120">
                  <c:v>78.400906274212375</c:v>
                </c:pt>
                <c:pt idx="121">
                  <c:v>78.400906273877325</c:v>
                </c:pt>
                <c:pt idx="122">
                  <c:v>78.400906273481183</c:v>
                </c:pt>
                <c:pt idx="123">
                  <c:v>78.400906274455579</c:v>
                </c:pt>
                <c:pt idx="124">
                  <c:v>78.40090627485138</c:v>
                </c:pt>
                <c:pt idx="125">
                  <c:v>78.400906274942727</c:v>
                </c:pt>
                <c:pt idx="126">
                  <c:v>78.400906274729579</c:v>
                </c:pt>
                <c:pt idx="127">
                  <c:v>78.40090627363368</c:v>
                </c:pt>
                <c:pt idx="128">
                  <c:v>78.400906273968602</c:v>
                </c:pt>
                <c:pt idx="129">
                  <c:v>78.400906275064401</c:v>
                </c:pt>
                <c:pt idx="130">
                  <c:v>78.400906274303395</c:v>
                </c:pt>
                <c:pt idx="131">
                  <c:v>78.400906274212375</c:v>
                </c:pt>
                <c:pt idx="132">
                  <c:v>78.400906274394799</c:v>
                </c:pt>
                <c:pt idx="133">
                  <c:v>78.400906275825406</c:v>
                </c:pt>
                <c:pt idx="134">
                  <c:v>78.400906274333892</c:v>
                </c:pt>
                <c:pt idx="135">
                  <c:v>78.400906274151211</c:v>
                </c:pt>
                <c:pt idx="136">
                  <c:v>78.400906275003607</c:v>
                </c:pt>
                <c:pt idx="137">
                  <c:v>78.400906274059878</c:v>
                </c:pt>
                <c:pt idx="138">
                  <c:v>78.400906274394799</c:v>
                </c:pt>
                <c:pt idx="139">
                  <c:v>78.400906273785878</c:v>
                </c:pt>
                <c:pt idx="140">
                  <c:v>78.400906275034004</c:v>
                </c:pt>
                <c:pt idx="141">
                  <c:v>78.40090627375551</c:v>
                </c:pt>
                <c:pt idx="142">
                  <c:v>78.400906274151211</c:v>
                </c:pt>
                <c:pt idx="143">
                  <c:v>78.400906273998999</c:v>
                </c:pt>
                <c:pt idx="144">
                  <c:v>78.400906274486019</c:v>
                </c:pt>
                <c:pt idx="145">
                  <c:v>78.40090627485138</c:v>
                </c:pt>
                <c:pt idx="146">
                  <c:v>78.400906273785878</c:v>
                </c:pt>
                <c:pt idx="147">
                  <c:v>78.400906274181679</c:v>
                </c:pt>
                <c:pt idx="148">
                  <c:v>78.400906273512007</c:v>
                </c:pt>
                <c:pt idx="149">
                  <c:v>78.40090627485138</c:v>
                </c:pt>
                <c:pt idx="150">
                  <c:v>78.400906274546998</c:v>
                </c:pt>
                <c:pt idx="151">
                  <c:v>78.400906274455579</c:v>
                </c:pt>
                <c:pt idx="152">
                  <c:v>78.400906274486019</c:v>
                </c:pt>
                <c:pt idx="153">
                  <c:v>78.400906274455579</c:v>
                </c:pt>
                <c:pt idx="154">
                  <c:v>78.400906274333892</c:v>
                </c:pt>
                <c:pt idx="155">
                  <c:v>78.400906274333892</c:v>
                </c:pt>
                <c:pt idx="156">
                  <c:v>78.400906274151211</c:v>
                </c:pt>
                <c:pt idx="157">
                  <c:v>78.400906274607792</c:v>
                </c:pt>
                <c:pt idx="158">
                  <c:v>78.400906274942727</c:v>
                </c:pt>
                <c:pt idx="159">
                  <c:v>78.400906274729579</c:v>
                </c:pt>
                <c:pt idx="160">
                  <c:v>78.400906273998999</c:v>
                </c:pt>
                <c:pt idx="161">
                  <c:v>78.400906275125294</c:v>
                </c:pt>
                <c:pt idx="162">
                  <c:v>78.400906274942727</c:v>
                </c:pt>
                <c:pt idx="163">
                  <c:v>78.400906274942727</c:v>
                </c:pt>
                <c:pt idx="164">
                  <c:v>78.400906274242757</c:v>
                </c:pt>
                <c:pt idx="165">
                  <c:v>78.400906273268504</c:v>
                </c:pt>
                <c:pt idx="166">
                  <c:v>78.40090627485138</c:v>
                </c:pt>
                <c:pt idx="167">
                  <c:v>78.400906275064401</c:v>
                </c:pt>
                <c:pt idx="168">
                  <c:v>78.400906274151211</c:v>
                </c:pt>
                <c:pt idx="169">
                  <c:v>78.400906274820898</c:v>
                </c:pt>
                <c:pt idx="170">
                  <c:v>78.400906274151211</c:v>
                </c:pt>
                <c:pt idx="171">
                  <c:v>78.400906274699182</c:v>
                </c:pt>
                <c:pt idx="172">
                  <c:v>78.400906273968602</c:v>
                </c:pt>
                <c:pt idx="173">
                  <c:v>78.400906273481183</c:v>
                </c:pt>
                <c:pt idx="174">
                  <c:v>78.400906274486019</c:v>
                </c:pt>
                <c:pt idx="175">
                  <c:v>78.40090627375551</c:v>
                </c:pt>
                <c:pt idx="176">
                  <c:v>78.400906274912487</c:v>
                </c:pt>
                <c:pt idx="177">
                  <c:v>78.400906274729579</c:v>
                </c:pt>
                <c:pt idx="178">
                  <c:v>78.400906274836103</c:v>
                </c:pt>
                <c:pt idx="179">
                  <c:v>78.400906274273026</c:v>
                </c:pt>
                <c:pt idx="180">
                  <c:v>78.400906275049195</c:v>
                </c:pt>
                <c:pt idx="181">
                  <c:v>78.400906274699182</c:v>
                </c:pt>
                <c:pt idx="182">
                  <c:v>78.400906274638302</c:v>
                </c:pt>
                <c:pt idx="183">
                  <c:v>78.400906274486019</c:v>
                </c:pt>
                <c:pt idx="184">
                  <c:v>78.400906274227324</c:v>
                </c:pt>
                <c:pt idx="185">
                  <c:v>78.4009062741208</c:v>
                </c:pt>
                <c:pt idx="186">
                  <c:v>78.4009062745926</c:v>
                </c:pt>
                <c:pt idx="187">
                  <c:v>78.400906274531678</c:v>
                </c:pt>
                <c:pt idx="188">
                  <c:v>78.400906274805692</c:v>
                </c:pt>
                <c:pt idx="189">
                  <c:v>78.400906274440402</c:v>
                </c:pt>
                <c:pt idx="190">
                  <c:v>78.400906274212375</c:v>
                </c:pt>
                <c:pt idx="191">
                  <c:v>78.400906274638302</c:v>
                </c:pt>
                <c:pt idx="192">
                  <c:v>78.400906274683848</c:v>
                </c:pt>
                <c:pt idx="193">
                  <c:v>78.400906274425182</c:v>
                </c:pt>
                <c:pt idx="194">
                  <c:v>78.400906274075126</c:v>
                </c:pt>
                <c:pt idx="195">
                  <c:v>78.400906273618503</c:v>
                </c:pt>
                <c:pt idx="196">
                  <c:v>78.400906275247507</c:v>
                </c:pt>
                <c:pt idx="197">
                  <c:v>78.400906274455579</c:v>
                </c:pt>
                <c:pt idx="198">
                  <c:v>78.400906274957904</c:v>
                </c:pt>
                <c:pt idx="199">
                  <c:v>78.400906274896982</c:v>
                </c:pt>
                <c:pt idx="200">
                  <c:v>78.400906274638302</c:v>
                </c:pt>
                <c:pt idx="201">
                  <c:v>78.400906274151211</c:v>
                </c:pt>
                <c:pt idx="202">
                  <c:v>78.400906273892502</c:v>
                </c:pt>
                <c:pt idx="203">
                  <c:v>78.400906273801198</c:v>
                </c:pt>
                <c:pt idx="204">
                  <c:v>78.400906273968602</c:v>
                </c:pt>
                <c:pt idx="205">
                  <c:v>78.400906275003607</c:v>
                </c:pt>
                <c:pt idx="206">
                  <c:v>78.400906274501281</c:v>
                </c:pt>
                <c:pt idx="207">
                  <c:v>78.400906274486019</c:v>
                </c:pt>
                <c:pt idx="208">
                  <c:v>78.400906274699182</c:v>
                </c:pt>
                <c:pt idx="209">
                  <c:v>78.400906274379494</c:v>
                </c:pt>
                <c:pt idx="210">
                  <c:v>78.400906274607792</c:v>
                </c:pt>
                <c:pt idx="211">
                  <c:v>78.400906274516501</c:v>
                </c:pt>
                <c:pt idx="212">
                  <c:v>78.400906274440402</c:v>
                </c:pt>
                <c:pt idx="213">
                  <c:v>78.400906274227324</c:v>
                </c:pt>
                <c:pt idx="214">
                  <c:v>78.400906273785878</c:v>
                </c:pt>
                <c:pt idx="215">
                  <c:v>78.400906275094883</c:v>
                </c:pt>
                <c:pt idx="216">
                  <c:v>78.400906274577395</c:v>
                </c:pt>
                <c:pt idx="217">
                  <c:v>78.400906274668699</c:v>
                </c:pt>
                <c:pt idx="218">
                  <c:v>78.400906274212375</c:v>
                </c:pt>
                <c:pt idx="219">
                  <c:v>78.400906273481183</c:v>
                </c:pt>
                <c:pt idx="220">
                  <c:v>78.400906274227324</c:v>
                </c:pt>
                <c:pt idx="221">
                  <c:v>78.400906274638302</c:v>
                </c:pt>
                <c:pt idx="222">
                  <c:v>78.400906275110358</c:v>
                </c:pt>
                <c:pt idx="223">
                  <c:v>78.400906275018826</c:v>
                </c:pt>
                <c:pt idx="224">
                  <c:v>78.400906274212375</c:v>
                </c:pt>
                <c:pt idx="225">
                  <c:v>78.400906274318842</c:v>
                </c:pt>
                <c:pt idx="226">
                  <c:v>78.400906274729579</c:v>
                </c:pt>
                <c:pt idx="227">
                  <c:v>78.400906273679382</c:v>
                </c:pt>
                <c:pt idx="228">
                  <c:v>78.400906274714401</c:v>
                </c:pt>
                <c:pt idx="229">
                  <c:v>78.400906273877325</c:v>
                </c:pt>
                <c:pt idx="230">
                  <c:v>78.400906274683848</c:v>
                </c:pt>
                <c:pt idx="231">
                  <c:v>78.400906274668699</c:v>
                </c:pt>
                <c:pt idx="232">
                  <c:v>78.400906273694588</c:v>
                </c:pt>
                <c:pt idx="233">
                  <c:v>78.40090627375551</c:v>
                </c:pt>
                <c:pt idx="234">
                  <c:v>78.400906274729579</c:v>
                </c:pt>
                <c:pt idx="235">
                  <c:v>78.400906273983779</c:v>
                </c:pt>
                <c:pt idx="236">
                  <c:v>78.400906274288204</c:v>
                </c:pt>
                <c:pt idx="237">
                  <c:v>78.400906274379494</c:v>
                </c:pt>
                <c:pt idx="238">
                  <c:v>78.400906274379494</c:v>
                </c:pt>
                <c:pt idx="239">
                  <c:v>78.400906273983779</c:v>
                </c:pt>
                <c:pt idx="240">
                  <c:v>78.4009062741208</c:v>
                </c:pt>
                <c:pt idx="241">
                  <c:v>78.400906273877325</c:v>
                </c:pt>
                <c:pt idx="242">
                  <c:v>78.400906275110358</c:v>
                </c:pt>
                <c:pt idx="243">
                  <c:v>78.400906274562203</c:v>
                </c:pt>
                <c:pt idx="244">
                  <c:v>78.400906274136005</c:v>
                </c:pt>
                <c:pt idx="245">
                  <c:v>78.400906274683848</c:v>
                </c:pt>
                <c:pt idx="246">
                  <c:v>78.400906274151211</c:v>
                </c:pt>
                <c:pt idx="247">
                  <c:v>78.400906274196899</c:v>
                </c:pt>
                <c:pt idx="248">
                  <c:v>78.400906274333892</c:v>
                </c:pt>
                <c:pt idx="249">
                  <c:v>78.4009062745926</c:v>
                </c:pt>
                <c:pt idx="250">
                  <c:v>78.400906274166402</c:v>
                </c:pt>
                <c:pt idx="251">
                  <c:v>78.400906274029509</c:v>
                </c:pt>
                <c:pt idx="252">
                  <c:v>78.400906274546998</c:v>
                </c:pt>
                <c:pt idx="253">
                  <c:v>78.400906274349097</c:v>
                </c:pt>
                <c:pt idx="254">
                  <c:v>78.400906274577395</c:v>
                </c:pt>
                <c:pt idx="255">
                  <c:v>78.400906274683848</c:v>
                </c:pt>
                <c:pt idx="256">
                  <c:v>78.400906273998999</c:v>
                </c:pt>
                <c:pt idx="257">
                  <c:v>78.400906274455579</c:v>
                </c:pt>
                <c:pt idx="258">
                  <c:v>78.400906274668699</c:v>
                </c:pt>
                <c:pt idx="259">
                  <c:v>78.400906274714401</c:v>
                </c:pt>
                <c:pt idx="260">
                  <c:v>78.400906274942727</c:v>
                </c:pt>
                <c:pt idx="261">
                  <c:v>78.400906274470898</c:v>
                </c:pt>
                <c:pt idx="262">
                  <c:v>78.400906275034004</c:v>
                </c:pt>
                <c:pt idx="263">
                  <c:v>78.400906275094883</c:v>
                </c:pt>
                <c:pt idx="264">
                  <c:v>78.400906274912487</c:v>
                </c:pt>
                <c:pt idx="265">
                  <c:v>78.400906275049195</c:v>
                </c:pt>
                <c:pt idx="266">
                  <c:v>78.4009062741208</c:v>
                </c:pt>
                <c:pt idx="267">
                  <c:v>78.40090627485138</c:v>
                </c:pt>
                <c:pt idx="268">
                  <c:v>78.400906274653479</c:v>
                </c:pt>
                <c:pt idx="269">
                  <c:v>78.400906274364303</c:v>
                </c:pt>
                <c:pt idx="270">
                  <c:v>78.400906275247507</c:v>
                </c:pt>
                <c:pt idx="271">
                  <c:v>78.400906274227324</c:v>
                </c:pt>
                <c:pt idx="272">
                  <c:v>78.400906274653479</c:v>
                </c:pt>
                <c:pt idx="273">
                  <c:v>78.400906274136005</c:v>
                </c:pt>
                <c:pt idx="274">
                  <c:v>78.400906274288204</c:v>
                </c:pt>
                <c:pt idx="275">
                  <c:v>78.400906274257792</c:v>
                </c:pt>
                <c:pt idx="276">
                  <c:v>78.400906274212375</c:v>
                </c:pt>
                <c:pt idx="277">
                  <c:v>78.400906273862006</c:v>
                </c:pt>
                <c:pt idx="278">
                  <c:v>78.400906274394799</c:v>
                </c:pt>
                <c:pt idx="279">
                  <c:v>78.400906274212375</c:v>
                </c:pt>
                <c:pt idx="280">
                  <c:v>78.400906274181679</c:v>
                </c:pt>
                <c:pt idx="281">
                  <c:v>78.400906274836103</c:v>
                </c:pt>
                <c:pt idx="282">
                  <c:v>78.400906274501281</c:v>
                </c:pt>
                <c:pt idx="283">
                  <c:v>78.40090627485138</c:v>
                </c:pt>
                <c:pt idx="284">
                  <c:v>78.400906275094883</c:v>
                </c:pt>
                <c:pt idx="285">
                  <c:v>78.400906274683848</c:v>
                </c:pt>
                <c:pt idx="286">
                  <c:v>78.400906274881748</c:v>
                </c:pt>
                <c:pt idx="287">
                  <c:v>78.4009062741208</c:v>
                </c:pt>
                <c:pt idx="288">
                  <c:v>78.400906274699182</c:v>
                </c:pt>
                <c:pt idx="289">
                  <c:v>78.400906274273026</c:v>
                </c:pt>
                <c:pt idx="290">
                  <c:v>78.400906275125294</c:v>
                </c:pt>
                <c:pt idx="291">
                  <c:v>78.400906274531678</c:v>
                </c:pt>
                <c:pt idx="292">
                  <c:v>78.400906273892502</c:v>
                </c:pt>
                <c:pt idx="293">
                  <c:v>78.400906274607792</c:v>
                </c:pt>
                <c:pt idx="294">
                  <c:v>78.400906274364303</c:v>
                </c:pt>
                <c:pt idx="295">
                  <c:v>78.400906274668699</c:v>
                </c:pt>
                <c:pt idx="296">
                  <c:v>78.400906274790501</c:v>
                </c:pt>
                <c:pt idx="297">
                  <c:v>78.400906274288204</c:v>
                </c:pt>
                <c:pt idx="298">
                  <c:v>78.40090627375551</c:v>
                </c:pt>
                <c:pt idx="299">
                  <c:v>78.400906274364303</c:v>
                </c:pt>
                <c:pt idx="300">
                  <c:v>78.400906274455579</c:v>
                </c:pt>
                <c:pt idx="301">
                  <c:v>78.400906274455579</c:v>
                </c:pt>
                <c:pt idx="302">
                  <c:v>78.400906274607792</c:v>
                </c:pt>
                <c:pt idx="303">
                  <c:v>78.400906273770701</c:v>
                </c:pt>
                <c:pt idx="304">
                  <c:v>78.400906274136005</c:v>
                </c:pt>
                <c:pt idx="305">
                  <c:v>78.400906274912487</c:v>
                </c:pt>
                <c:pt idx="306">
                  <c:v>78.400906274166402</c:v>
                </c:pt>
                <c:pt idx="307">
                  <c:v>78.400906274516501</c:v>
                </c:pt>
                <c:pt idx="308">
                  <c:v>78.400906274349097</c:v>
                </c:pt>
                <c:pt idx="309">
                  <c:v>78.400906274409948</c:v>
                </c:pt>
                <c:pt idx="310">
                  <c:v>78.400906274577395</c:v>
                </c:pt>
                <c:pt idx="311">
                  <c:v>78.400906273801198</c:v>
                </c:pt>
                <c:pt idx="312">
                  <c:v>78.400906275597123</c:v>
                </c:pt>
                <c:pt idx="313">
                  <c:v>78.400906275262543</c:v>
                </c:pt>
                <c:pt idx="314">
                  <c:v>78.400906274577395</c:v>
                </c:pt>
                <c:pt idx="315">
                  <c:v>78.400906274470898</c:v>
                </c:pt>
                <c:pt idx="316">
                  <c:v>78.400906274729579</c:v>
                </c:pt>
                <c:pt idx="317">
                  <c:v>78.400906274668699</c:v>
                </c:pt>
                <c:pt idx="318">
                  <c:v>78.400906274440402</c:v>
                </c:pt>
                <c:pt idx="319">
                  <c:v>78.400906274668699</c:v>
                </c:pt>
                <c:pt idx="320">
                  <c:v>78.400906275216627</c:v>
                </c:pt>
                <c:pt idx="321">
                  <c:v>78.400906274333892</c:v>
                </c:pt>
                <c:pt idx="322">
                  <c:v>78.400906274364303</c:v>
                </c:pt>
                <c:pt idx="323">
                  <c:v>78.400906273816403</c:v>
                </c:pt>
                <c:pt idx="324">
                  <c:v>78.400906274577395</c:v>
                </c:pt>
                <c:pt idx="325">
                  <c:v>78.400906274881748</c:v>
                </c:pt>
                <c:pt idx="326">
                  <c:v>78.400906274805692</c:v>
                </c:pt>
                <c:pt idx="327">
                  <c:v>78.400906274303395</c:v>
                </c:pt>
                <c:pt idx="328">
                  <c:v>78.400906274562203</c:v>
                </c:pt>
                <c:pt idx="329">
                  <c:v>78.400906274440402</c:v>
                </c:pt>
                <c:pt idx="330">
                  <c:v>78.400906274425182</c:v>
                </c:pt>
                <c:pt idx="331">
                  <c:v>78.400906274059878</c:v>
                </c:pt>
                <c:pt idx="332">
                  <c:v>78.400906274501281</c:v>
                </c:pt>
                <c:pt idx="333">
                  <c:v>78.400906274836103</c:v>
                </c:pt>
                <c:pt idx="334">
                  <c:v>78.400906274973096</c:v>
                </c:pt>
                <c:pt idx="335">
                  <c:v>78.400906274912487</c:v>
                </c:pt>
                <c:pt idx="336">
                  <c:v>78.400906274440402</c:v>
                </c:pt>
                <c:pt idx="337">
                  <c:v>78.400906274486019</c:v>
                </c:pt>
                <c:pt idx="338">
                  <c:v>78.400906274425182</c:v>
                </c:pt>
                <c:pt idx="339">
                  <c:v>78.400906274942727</c:v>
                </c:pt>
                <c:pt idx="340">
                  <c:v>78.400906273968602</c:v>
                </c:pt>
                <c:pt idx="341">
                  <c:v>78.400906274516501</c:v>
                </c:pt>
                <c:pt idx="342">
                  <c:v>78.40090627485138</c:v>
                </c:pt>
                <c:pt idx="343">
                  <c:v>78.400906274881748</c:v>
                </c:pt>
                <c:pt idx="344">
                  <c:v>78.400906274455579</c:v>
                </c:pt>
                <c:pt idx="345">
                  <c:v>78.400906274379494</c:v>
                </c:pt>
                <c:pt idx="346">
                  <c:v>78.4009062745926</c:v>
                </c:pt>
                <c:pt idx="347">
                  <c:v>78.400906275399322</c:v>
                </c:pt>
                <c:pt idx="348">
                  <c:v>78.400906274014204</c:v>
                </c:pt>
                <c:pt idx="349">
                  <c:v>78.400906274409948</c:v>
                </c:pt>
                <c:pt idx="350">
                  <c:v>78.400906274303395</c:v>
                </c:pt>
                <c:pt idx="351">
                  <c:v>78.400906274729579</c:v>
                </c:pt>
                <c:pt idx="352">
                  <c:v>78.400906274318842</c:v>
                </c:pt>
                <c:pt idx="353">
                  <c:v>78.400906274760004</c:v>
                </c:pt>
                <c:pt idx="354">
                  <c:v>78.400906274075126</c:v>
                </c:pt>
                <c:pt idx="355">
                  <c:v>78.400906273983779</c:v>
                </c:pt>
                <c:pt idx="356">
                  <c:v>78.400906274029509</c:v>
                </c:pt>
                <c:pt idx="357">
                  <c:v>78.400906273801198</c:v>
                </c:pt>
                <c:pt idx="358">
                  <c:v>78.400906273968602</c:v>
                </c:pt>
                <c:pt idx="359">
                  <c:v>78.400906275338627</c:v>
                </c:pt>
                <c:pt idx="360">
                  <c:v>78.4009062745926</c:v>
                </c:pt>
                <c:pt idx="361">
                  <c:v>78.400906274668699</c:v>
                </c:pt>
                <c:pt idx="362">
                  <c:v>78.400906274364303</c:v>
                </c:pt>
                <c:pt idx="363">
                  <c:v>78.400906274196899</c:v>
                </c:pt>
                <c:pt idx="364">
                  <c:v>78.400906275140727</c:v>
                </c:pt>
                <c:pt idx="365">
                  <c:v>78.400906274440402</c:v>
                </c:pt>
                <c:pt idx="366">
                  <c:v>78.400906274668699</c:v>
                </c:pt>
                <c:pt idx="367">
                  <c:v>78.400906274242757</c:v>
                </c:pt>
                <c:pt idx="368">
                  <c:v>78.400906274029509</c:v>
                </c:pt>
                <c:pt idx="369">
                  <c:v>78.400906273618503</c:v>
                </c:pt>
                <c:pt idx="370">
                  <c:v>78.400906274531678</c:v>
                </c:pt>
                <c:pt idx="371">
                  <c:v>78.400906274349097</c:v>
                </c:pt>
                <c:pt idx="372">
                  <c:v>78.400906273922899</c:v>
                </c:pt>
                <c:pt idx="373">
                  <c:v>78.400906274364303</c:v>
                </c:pt>
                <c:pt idx="374">
                  <c:v>78.400906274836103</c:v>
                </c:pt>
                <c:pt idx="375">
                  <c:v>78.400906274577395</c:v>
                </c:pt>
                <c:pt idx="376">
                  <c:v>78.400906274516501</c:v>
                </c:pt>
                <c:pt idx="377">
                  <c:v>78.4009062745926</c:v>
                </c:pt>
                <c:pt idx="378">
                  <c:v>78.400906274957904</c:v>
                </c:pt>
                <c:pt idx="379">
                  <c:v>78.400906273892502</c:v>
                </c:pt>
                <c:pt idx="380">
                  <c:v>78.400906274562203</c:v>
                </c:pt>
                <c:pt idx="381">
                  <c:v>78.400906275110358</c:v>
                </c:pt>
                <c:pt idx="382">
                  <c:v>78.400906273390206</c:v>
                </c:pt>
                <c:pt idx="383">
                  <c:v>78.4009062735729</c:v>
                </c:pt>
                <c:pt idx="384">
                  <c:v>78.400906274501281</c:v>
                </c:pt>
                <c:pt idx="385">
                  <c:v>78.4009062745926</c:v>
                </c:pt>
                <c:pt idx="386">
                  <c:v>78.400906273816403</c:v>
                </c:pt>
                <c:pt idx="387">
                  <c:v>78.400906273816403</c:v>
                </c:pt>
                <c:pt idx="388">
                  <c:v>78.400906274790501</c:v>
                </c:pt>
                <c:pt idx="389">
                  <c:v>78.400906273709808</c:v>
                </c:pt>
                <c:pt idx="390">
                  <c:v>78.400906274942727</c:v>
                </c:pt>
                <c:pt idx="391">
                  <c:v>78.400906274836103</c:v>
                </c:pt>
                <c:pt idx="392">
                  <c:v>78.400906274090303</c:v>
                </c:pt>
                <c:pt idx="393">
                  <c:v>78.400906273390206</c:v>
                </c:pt>
                <c:pt idx="394">
                  <c:v>78.400906275049195</c:v>
                </c:pt>
                <c:pt idx="395">
                  <c:v>78.400906275216627</c:v>
                </c:pt>
                <c:pt idx="396">
                  <c:v>78.400906274044701</c:v>
                </c:pt>
                <c:pt idx="397">
                  <c:v>78.400906274014204</c:v>
                </c:pt>
                <c:pt idx="398">
                  <c:v>78.400906274227324</c:v>
                </c:pt>
                <c:pt idx="399">
                  <c:v>78.400906273998999</c:v>
                </c:pt>
                <c:pt idx="400">
                  <c:v>78.400906274486019</c:v>
                </c:pt>
                <c:pt idx="401">
                  <c:v>78.400906275308287</c:v>
                </c:pt>
                <c:pt idx="402">
                  <c:v>78.400906274927507</c:v>
                </c:pt>
                <c:pt idx="403">
                  <c:v>78.400906274333892</c:v>
                </c:pt>
                <c:pt idx="404">
                  <c:v>78.400906274455579</c:v>
                </c:pt>
                <c:pt idx="405">
                  <c:v>78.400906274333892</c:v>
                </c:pt>
                <c:pt idx="406">
                  <c:v>78.400906274638302</c:v>
                </c:pt>
                <c:pt idx="407">
                  <c:v>78.400906274501281</c:v>
                </c:pt>
                <c:pt idx="408">
                  <c:v>78.40090627485138</c:v>
                </c:pt>
                <c:pt idx="409">
                  <c:v>78.400906274227324</c:v>
                </c:pt>
                <c:pt idx="410">
                  <c:v>78.400906274760004</c:v>
                </c:pt>
                <c:pt idx="411">
                  <c:v>78.400906273968602</c:v>
                </c:pt>
                <c:pt idx="412">
                  <c:v>78.400906274105594</c:v>
                </c:pt>
                <c:pt idx="413">
                  <c:v>78.400906274729579</c:v>
                </c:pt>
                <c:pt idx="414">
                  <c:v>78.400906274242757</c:v>
                </c:pt>
                <c:pt idx="415">
                  <c:v>78.400906274744798</c:v>
                </c:pt>
                <c:pt idx="416">
                  <c:v>78.400906273785878</c:v>
                </c:pt>
                <c:pt idx="417">
                  <c:v>78.400906274744798</c:v>
                </c:pt>
                <c:pt idx="418">
                  <c:v>78.400906274136005</c:v>
                </c:pt>
                <c:pt idx="419">
                  <c:v>78.400906273907722</c:v>
                </c:pt>
                <c:pt idx="420">
                  <c:v>78.400906273907722</c:v>
                </c:pt>
                <c:pt idx="421">
                  <c:v>78.400906273892502</c:v>
                </c:pt>
                <c:pt idx="422">
                  <c:v>78.400906274562203</c:v>
                </c:pt>
                <c:pt idx="423">
                  <c:v>78.400906275064401</c:v>
                </c:pt>
                <c:pt idx="424">
                  <c:v>78.400906273877325</c:v>
                </c:pt>
                <c:pt idx="425">
                  <c:v>78.4009062745926</c:v>
                </c:pt>
                <c:pt idx="426">
                  <c:v>78.400906274455579</c:v>
                </c:pt>
                <c:pt idx="427">
                  <c:v>78.400906275003607</c:v>
                </c:pt>
                <c:pt idx="428">
                  <c:v>78.400906274577395</c:v>
                </c:pt>
                <c:pt idx="429">
                  <c:v>78.4009062741208</c:v>
                </c:pt>
                <c:pt idx="430">
                  <c:v>78.400906273907722</c:v>
                </c:pt>
                <c:pt idx="431">
                  <c:v>78.400906274653479</c:v>
                </c:pt>
                <c:pt idx="432">
                  <c:v>78.400906274273026</c:v>
                </c:pt>
                <c:pt idx="433">
                  <c:v>78.400906274212375</c:v>
                </c:pt>
                <c:pt idx="434">
                  <c:v>78.400906274744798</c:v>
                </c:pt>
                <c:pt idx="435">
                  <c:v>78.400906274212375</c:v>
                </c:pt>
                <c:pt idx="436">
                  <c:v>78.400906274653479</c:v>
                </c:pt>
                <c:pt idx="437">
                  <c:v>78.400906274242757</c:v>
                </c:pt>
                <c:pt idx="438">
                  <c:v>78.400906273907722</c:v>
                </c:pt>
                <c:pt idx="439">
                  <c:v>78.400906274546998</c:v>
                </c:pt>
                <c:pt idx="440">
                  <c:v>78.400906274577395</c:v>
                </c:pt>
                <c:pt idx="441">
                  <c:v>78.400906274136005</c:v>
                </c:pt>
                <c:pt idx="442">
                  <c:v>78.400906274257792</c:v>
                </c:pt>
                <c:pt idx="443">
                  <c:v>78.400906274364303</c:v>
                </c:pt>
                <c:pt idx="444">
                  <c:v>78.400906274744798</c:v>
                </c:pt>
                <c:pt idx="445">
                  <c:v>78.400906274562203</c:v>
                </c:pt>
                <c:pt idx="446">
                  <c:v>78.400906274607792</c:v>
                </c:pt>
                <c:pt idx="447">
                  <c:v>78.400906274699182</c:v>
                </c:pt>
                <c:pt idx="448">
                  <c:v>78.400906274394799</c:v>
                </c:pt>
                <c:pt idx="449">
                  <c:v>78.400906273557581</c:v>
                </c:pt>
                <c:pt idx="450">
                  <c:v>78.400906274744798</c:v>
                </c:pt>
                <c:pt idx="451">
                  <c:v>78.400906274273026</c:v>
                </c:pt>
                <c:pt idx="452">
                  <c:v>78.400906274623082</c:v>
                </c:pt>
                <c:pt idx="453">
                  <c:v>78.400906274577395</c:v>
                </c:pt>
                <c:pt idx="454">
                  <c:v>78.400906274714401</c:v>
                </c:pt>
                <c:pt idx="455">
                  <c:v>78.400906273831609</c:v>
                </c:pt>
                <c:pt idx="456">
                  <c:v>78.400906275125294</c:v>
                </c:pt>
                <c:pt idx="457">
                  <c:v>78.400906274790501</c:v>
                </c:pt>
                <c:pt idx="458">
                  <c:v>78.400906274805692</c:v>
                </c:pt>
                <c:pt idx="459">
                  <c:v>78.400906273831609</c:v>
                </c:pt>
                <c:pt idx="460">
                  <c:v>78.400906274470898</c:v>
                </c:pt>
                <c:pt idx="461">
                  <c:v>78.400906274440402</c:v>
                </c:pt>
                <c:pt idx="462">
                  <c:v>78.400906274820898</c:v>
                </c:pt>
                <c:pt idx="463">
                  <c:v>78.400906273466248</c:v>
                </c:pt>
                <c:pt idx="464">
                  <c:v>78.400906274790501</c:v>
                </c:pt>
                <c:pt idx="465">
                  <c:v>78.400906274714401</c:v>
                </c:pt>
                <c:pt idx="466">
                  <c:v>78.400906274196899</c:v>
                </c:pt>
                <c:pt idx="467">
                  <c:v>78.400906274577395</c:v>
                </c:pt>
                <c:pt idx="468">
                  <c:v>78.4009062748666</c:v>
                </c:pt>
                <c:pt idx="469">
                  <c:v>78.400906273983779</c:v>
                </c:pt>
                <c:pt idx="470">
                  <c:v>78.400906274227324</c:v>
                </c:pt>
                <c:pt idx="471">
                  <c:v>78.400906274288204</c:v>
                </c:pt>
                <c:pt idx="472">
                  <c:v>78.400906273314092</c:v>
                </c:pt>
                <c:pt idx="473">
                  <c:v>78.40090627485138</c:v>
                </c:pt>
                <c:pt idx="474">
                  <c:v>78.400906275551478</c:v>
                </c:pt>
                <c:pt idx="475">
                  <c:v>78.400906274181679</c:v>
                </c:pt>
                <c:pt idx="476">
                  <c:v>78.400906274653479</c:v>
                </c:pt>
                <c:pt idx="477">
                  <c:v>78.400906274273026</c:v>
                </c:pt>
                <c:pt idx="478">
                  <c:v>78.400906274364303</c:v>
                </c:pt>
                <c:pt idx="479">
                  <c:v>78.400906273877325</c:v>
                </c:pt>
                <c:pt idx="480">
                  <c:v>78.400906274379494</c:v>
                </c:pt>
                <c:pt idx="481">
                  <c:v>78.400906274957904</c:v>
                </c:pt>
                <c:pt idx="482">
                  <c:v>78.400906274501281</c:v>
                </c:pt>
                <c:pt idx="483">
                  <c:v>78.400906274805692</c:v>
                </c:pt>
                <c:pt idx="484">
                  <c:v>78.400906274151211</c:v>
                </c:pt>
                <c:pt idx="485">
                  <c:v>78.400906274303395</c:v>
                </c:pt>
                <c:pt idx="486">
                  <c:v>78.400906274683848</c:v>
                </c:pt>
                <c:pt idx="487">
                  <c:v>78.400906274623082</c:v>
                </c:pt>
                <c:pt idx="488">
                  <c:v>78.400906274653479</c:v>
                </c:pt>
                <c:pt idx="489">
                  <c:v>78.400906273709808</c:v>
                </c:pt>
                <c:pt idx="490">
                  <c:v>78.400906275049195</c:v>
                </c:pt>
                <c:pt idx="491">
                  <c:v>78.400906274227324</c:v>
                </c:pt>
                <c:pt idx="492">
                  <c:v>78.400906274349097</c:v>
                </c:pt>
                <c:pt idx="493">
                  <c:v>78.400906274531678</c:v>
                </c:pt>
                <c:pt idx="494">
                  <c:v>78.400906274029509</c:v>
                </c:pt>
                <c:pt idx="495">
                  <c:v>78.400906275155805</c:v>
                </c:pt>
                <c:pt idx="496">
                  <c:v>78.400906275170996</c:v>
                </c:pt>
                <c:pt idx="497">
                  <c:v>78.400906273496759</c:v>
                </c:pt>
                <c:pt idx="498">
                  <c:v>78.400906275125294</c:v>
                </c:pt>
                <c:pt idx="499">
                  <c:v>78.400906274942727</c:v>
                </c:pt>
                <c:pt idx="500">
                  <c:v>78.400906274059878</c:v>
                </c:pt>
                <c:pt idx="501">
                  <c:v>78.4009062741208</c:v>
                </c:pt>
                <c:pt idx="502">
                  <c:v>78.400906274440402</c:v>
                </c:pt>
                <c:pt idx="503">
                  <c:v>78.400906273862006</c:v>
                </c:pt>
                <c:pt idx="504">
                  <c:v>78.400906273922899</c:v>
                </c:pt>
                <c:pt idx="505">
                  <c:v>78.400906275338627</c:v>
                </c:pt>
                <c:pt idx="506">
                  <c:v>78.400906273709808</c:v>
                </c:pt>
                <c:pt idx="507">
                  <c:v>78.400906273268504</c:v>
                </c:pt>
                <c:pt idx="508">
                  <c:v>78.400906274029509</c:v>
                </c:pt>
                <c:pt idx="509">
                  <c:v>78.400906275247507</c:v>
                </c:pt>
                <c:pt idx="510">
                  <c:v>78.400906274501281</c:v>
                </c:pt>
                <c:pt idx="511">
                  <c:v>78.400906273679382</c:v>
                </c:pt>
                <c:pt idx="512">
                  <c:v>78.400906274425182</c:v>
                </c:pt>
                <c:pt idx="513">
                  <c:v>78.400906273862006</c:v>
                </c:pt>
                <c:pt idx="514">
                  <c:v>78.400906274166402</c:v>
                </c:pt>
                <c:pt idx="515">
                  <c:v>78.400906274455579</c:v>
                </c:pt>
                <c:pt idx="516">
                  <c:v>78.400906274683848</c:v>
                </c:pt>
                <c:pt idx="517">
                  <c:v>78.400906274196899</c:v>
                </c:pt>
                <c:pt idx="518">
                  <c:v>78.400906275231904</c:v>
                </c:pt>
                <c:pt idx="519">
                  <c:v>78.400906274166402</c:v>
                </c:pt>
                <c:pt idx="520">
                  <c:v>78.400906275125294</c:v>
                </c:pt>
                <c:pt idx="521">
                  <c:v>78.400906274440402</c:v>
                </c:pt>
                <c:pt idx="522">
                  <c:v>78.400906273709808</c:v>
                </c:pt>
                <c:pt idx="523">
                  <c:v>78.400906275049195</c:v>
                </c:pt>
                <c:pt idx="524">
                  <c:v>78.400906274653479</c:v>
                </c:pt>
                <c:pt idx="525">
                  <c:v>78.400906274288204</c:v>
                </c:pt>
                <c:pt idx="526">
                  <c:v>78.400906274729579</c:v>
                </c:pt>
                <c:pt idx="527">
                  <c:v>78.400906274790501</c:v>
                </c:pt>
                <c:pt idx="528">
                  <c:v>78.400906273648999</c:v>
                </c:pt>
                <c:pt idx="529">
                  <c:v>78.400906274440402</c:v>
                </c:pt>
                <c:pt idx="530">
                  <c:v>78.4009062745926</c:v>
                </c:pt>
                <c:pt idx="531">
                  <c:v>78.4009062755363</c:v>
                </c:pt>
                <c:pt idx="532">
                  <c:v>78.400906274501281</c:v>
                </c:pt>
                <c:pt idx="533">
                  <c:v>78.400906274212375</c:v>
                </c:pt>
                <c:pt idx="534">
                  <c:v>78.400906274699182</c:v>
                </c:pt>
                <c:pt idx="535">
                  <c:v>78.400906274257792</c:v>
                </c:pt>
                <c:pt idx="536">
                  <c:v>78.400906274409948</c:v>
                </c:pt>
                <c:pt idx="537">
                  <c:v>78.400906275338627</c:v>
                </c:pt>
                <c:pt idx="538">
                  <c:v>78.400906274973096</c:v>
                </c:pt>
                <c:pt idx="539">
                  <c:v>78.400906274820898</c:v>
                </c:pt>
                <c:pt idx="540">
                  <c:v>78.400906274318842</c:v>
                </c:pt>
                <c:pt idx="541">
                  <c:v>78.400906274151211</c:v>
                </c:pt>
                <c:pt idx="542">
                  <c:v>78.400906273983779</c:v>
                </c:pt>
                <c:pt idx="543">
                  <c:v>78.400906273938105</c:v>
                </c:pt>
                <c:pt idx="544">
                  <c:v>78.400906274531678</c:v>
                </c:pt>
                <c:pt idx="545">
                  <c:v>78.400906275064401</c:v>
                </c:pt>
                <c:pt idx="546">
                  <c:v>78.400906274075126</c:v>
                </c:pt>
                <c:pt idx="547">
                  <c:v>78.400906274501281</c:v>
                </c:pt>
                <c:pt idx="548">
                  <c:v>78.400906275018826</c:v>
                </c:pt>
                <c:pt idx="549">
                  <c:v>78.400906274181679</c:v>
                </c:pt>
                <c:pt idx="550">
                  <c:v>78.400906274440402</c:v>
                </c:pt>
                <c:pt idx="551">
                  <c:v>78.400906275018826</c:v>
                </c:pt>
                <c:pt idx="552">
                  <c:v>78.4009062738468</c:v>
                </c:pt>
                <c:pt idx="553">
                  <c:v>78.400906274562203</c:v>
                </c:pt>
                <c:pt idx="554">
                  <c:v>78.400906273648999</c:v>
                </c:pt>
                <c:pt idx="555">
                  <c:v>78.400906274881748</c:v>
                </c:pt>
                <c:pt idx="556">
                  <c:v>78.400906273664148</c:v>
                </c:pt>
                <c:pt idx="557">
                  <c:v>78.400906274805692</c:v>
                </c:pt>
                <c:pt idx="558">
                  <c:v>78.400906274181679</c:v>
                </c:pt>
                <c:pt idx="559">
                  <c:v>78.400906274775295</c:v>
                </c:pt>
                <c:pt idx="560">
                  <c:v>78.4009062741208</c:v>
                </c:pt>
                <c:pt idx="561">
                  <c:v>78.4009062755363</c:v>
                </c:pt>
                <c:pt idx="562">
                  <c:v>78.400906274075126</c:v>
                </c:pt>
                <c:pt idx="563">
                  <c:v>78.400906274166402</c:v>
                </c:pt>
                <c:pt idx="564">
                  <c:v>78.400906273542404</c:v>
                </c:pt>
                <c:pt idx="565">
                  <c:v>78.400906275505804</c:v>
                </c:pt>
                <c:pt idx="566">
                  <c:v>78.4009062741208</c:v>
                </c:pt>
                <c:pt idx="567">
                  <c:v>78.400906275034004</c:v>
                </c:pt>
                <c:pt idx="568">
                  <c:v>78.400906273664148</c:v>
                </c:pt>
                <c:pt idx="569">
                  <c:v>78.400906274303395</c:v>
                </c:pt>
                <c:pt idx="570">
                  <c:v>78.400906274364303</c:v>
                </c:pt>
                <c:pt idx="571">
                  <c:v>78.400906274653479</c:v>
                </c:pt>
                <c:pt idx="572">
                  <c:v>78.400906273116306</c:v>
                </c:pt>
                <c:pt idx="573">
                  <c:v>78.400906275566712</c:v>
                </c:pt>
                <c:pt idx="574">
                  <c:v>78.400906274075126</c:v>
                </c:pt>
                <c:pt idx="575">
                  <c:v>78.40090627395341</c:v>
                </c:pt>
                <c:pt idx="576">
                  <c:v>78.400906274455579</c:v>
                </c:pt>
                <c:pt idx="577">
                  <c:v>78.400906274562203</c:v>
                </c:pt>
                <c:pt idx="578">
                  <c:v>78.400906274577395</c:v>
                </c:pt>
                <c:pt idx="579">
                  <c:v>78.400906275429648</c:v>
                </c:pt>
                <c:pt idx="580">
                  <c:v>78.400906274562203</c:v>
                </c:pt>
                <c:pt idx="581">
                  <c:v>78.400906274790501</c:v>
                </c:pt>
                <c:pt idx="582">
                  <c:v>78.400906274501281</c:v>
                </c:pt>
                <c:pt idx="583">
                  <c:v>78.400906275140727</c:v>
                </c:pt>
                <c:pt idx="584">
                  <c:v>78.400906274729579</c:v>
                </c:pt>
                <c:pt idx="585">
                  <c:v>78.400906274014204</c:v>
                </c:pt>
                <c:pt idx="586">
                  <c:v>78.400906275414499</c:v>
                </c:pt>
                <c:pt idx="587">
                  <c:v>78.4009062741208</c:v>
                </c:pt>
                <c:pt idx="588">
                  <c:v>78.400906274546998</c:v>
                </c:pt>
                <c:pt idx="589">
                  <c:v>78.400906273922899</c:v>
                </c:pt>
                <c:pt idx="590">
                  <c:v>78.400906273801198</c:v>
                </c:pt>
                <c:pt idx="591">
                  <c:v>78.400906273816403</c:v>
                </c:pt>
                <c:pt idx="592">
                  <c:v>78.400906274394799</c:v>
                </c:pt>
                <c:pt idx="593">
                  <c:v>78.400906273709808</c:v>
                </c:pt>
                <c:pt idx="594">
                  <c:v>78.400906274303395</c:v>
                </c:pt>
                <c:pt idx="595">
                  <c:v>78.400906274394799</c:v>
                </c:pt>
                <c:pt idx="596">
                  <c:v>78.400906274942727</c:v>
                </c:pt>
                <c:pt idx="597">
                  <c:v>78.400906274227324</c:v>
                </c:pt>
                <c:pt idx="598">
                  <c:v>78.400906275140727</c:v>
                </c:pt>
                <c:pt idx="599">
                  <c:v>78.400906275992895</c:v>
                </c:pt>
                <c:pt idx="600">
                  <c:v>78.400906274303395</c:v>
                </c:pt>
                <c:pt idx="601">
                  <c:v>78.400906274516501</c:v>
                </c:pt>
                <c:pt idx="602">
                  <c:v>78.40090627485138</c:v>
                </c:pt>
                <c:pt idx="603">
                  <c:v>78.400906274318842</c:v>
                </c:pt>
                <c:pt idx="604">
                  <c:v>78.40090627363368</c:v>
                </c:pt>
                <c:pt idx="605">
                  <c:v>78.400906274790501</c:v>
                </c:pt>
                <c:pt idx="606">
                  <c:v>78.400906273527198</c:v>
                </c:pt>
                <c:pt idx="607">
                  <c:v>78.400906273542404</c:v>
                </c:pt>
                <c:pt idx="608">
                  <c:v>78.400906273588078</c:v>
                </c:pt>
                <c:pt idx="609">
                  <c:v>78.400906274607792</c:v>
                </c:pt>
                <c:pt idx="610">
                  <c:v>78.400906275186202</c:v>
                </c:pt>
                <c:pt idx="611">
                  <c:v>78.400906274836103</c:v>
                </c:pt>
                <c:pt idx="612">
                  <c:v>78.400906274653479</c:v>
                </c:pt>
                <c:pt idx="613">
                  <c:v>78.400906273740304</c:v>
                </c:pt>
                <c:pt idx="614">
                  <c:v>78.400906274212375</c:v>
                </c:pt>
                <c:pt idx="615">
                  <c:v>78.4009062738468</c:v>
                </c:pt>
                <c:pt idx="616">
                  <c:v>78.400906274151211</c:v>
                </c:pt>
                <c:pt idx="617">
                  <c:v>78.400906273253199</c:v>
                </c:pt>
                <c:pt idx="618">
                  <c:v>78.400906274683848</c:v>
                </c:pt>
                <c:pt idx="619">
                  <c:v>78.400906274516501</c:v>
                </c:pt>
                <c:pt idx="620">
                  <c:v>78.400906274303395</c:v>
                </c:pt>
                <c:pt idx="621">
                  <c:v>78.400906274409948</c:v>
                </c:pt>
                <c:pt idx="622">
                  <c:v>78.400906274486019</c:v>
                </c:pt>
                <c:pt idx="623">
                  <c:v>78.400906273831609</c:v>
                </c:pt>
                <c:pt idx="624">
                  <c:v>78.400906274531678</c:v>
                </c:pt>
                <c:pt idx="625">
                  <c:v>78.400906274075126</c:v>
                </c:pt>
                <c:pt idx="626">
                  <c:v>78.400906275110358</c:v>
                </c:pt>
                <c:pt idx="627">
                  <c:v>78.400906274531678</c:v>
                </c:pt>
                <c:pt idx="628">
                  <c:v>78.400906274501281</c:v>
                </c:pt>
                <c:pt idx="629">
                  <c:v>78.400906275110358</c:v>
                </c:pt>
                <c:pt idx="630">
                  <c:v>78.400906275627605</c:v>
                </c:pt>
                <c:pt idx="631">
                  <c:v>78.400906274455579</c:v>
                </c:pt>
                <c:pt idx="632">
                  <c:v>78.4009062741208</c:v>
                </c:pt>
                <c:pt idx="633">
                  <c:v>78.400906273740304</c:v>
                </c:pt>
                <c:pt idx="634">
                  <c:v>78.400906275003607</c:v>
                </c:pt>
                <c:pt idx="635">
                  <c:v>78.400906274638302</c:v>
                </c:pt>
                <c:pt idx="636">
                  <c:v>78.400906274257792</c:v>
                </c:pt>
                <c:pt idx="637">
                  <c:v>78.400906274273026</c:v>
                </c:pt>
                <c:pt idx="638">
                  <c:v>78.400906274607792</c:v>
                </c:pt>
                <c:pt idx="639">
                  <c:v>78.400906274394799</c:v>
                </c:pt>
                <c:pt idx="640">
                  <c:v>78.400906273998999</c:v>
                </c:pt>
                <c:pt idx="641">
                  <c:v>78.400906274181679</c:v>
                </c:pt>
                <c:pt idx="642">
                  <c:v>78.400906275049195</c:v>
                </c:pt>
                <c:pt idx="643">
                  <c:v>78.400906274957904</c:v>
                </c:pt>
                <c:pt idx="644">
                  <c:v>78.400906273557581</c:v>
                </c:pt>
                <c:pt idx="645">
                  <c:v>78.400906274425182</c:v>
                </c:pt>
                <c:pt idx="646">
                  <c:v>78.400906274059878</c:v>
                </c:pt>
                <c:pt idx="647">
                  <c:v>78.400906274059878</c:v>
                </c:pt>
                <c:pt idx="648">
                  <c:v>78.400906273131483</c:v>
                </c:pt>
                <c:pt idx="649">
                  <c:v>78.400906274105594</c:v>
                </c:pt>
                <c:pt idx="650">
                  <c:v>78.400906274790501</c:v>
                </c:pt>
                <c:pt idx="651">
                  <c:v>78.400906273177227</c:v>
                </c:pt>
                <c:pt idx="652">
                  <c:v>78.400906274364303</c:v>
                </c:pt>
                <c:pt idx="653">
                  <c:v>78.400906274516501</c:v>
                </c:pt>
                <c:pt idx="654">
                  <c:v>78.400906274988301</c:v>
                </c:pt>
                <c:pt idx="655">
                  <c:v>78.400906275201407</c:v>
                </c:pt>
                <c:pt idx="656">
                  <c:v>78.4009062738468</c:v>
                </c:pt>
                <c:pt idx="657">
                  <c:v>78.400906274531678</c:v>
                </c:pt>
                <c:pt idx="658">
                  <c:v>78.400906274288204</c:v>
                </c:pt>
                <c:pt idx="659">
                  <c:v>78.400906273618503</c:v>
                </c:pt>
                <c:pt idx="660">
                  <c:v>78.400906274988301</c:v>
                </c:pt>
                <c:pt idx="661">
                  <c:v>78.400906273450872</c:v>
                </c:pt>
                <c:pt idx="662">
                  <c:v>78.400906274805692</c:v>
                </c:pt>
                <c:pt idx="663">
                  <c:v>78.400906273740304</c:v>
                </c:pt>
                <c:pt idx="664">
                  <c:v>78.400906275414499</c:v>
                </c:pt>
                <c:pt idx="665">
                  <c:v>78.400906275140727</c:v>
                </c:pt>
                <c:pt idx="666">
                  <c:v>78.400906274333892</c:v>
                </c:pt>
                <c:pt idx="667">
                  <c:v>78.400906274531678</c:v>
                </c:pt>
                <c:pt idx="668">
                  <c:v>78.400906273481183</c:v>
                </c:pt>
                <c:pt idx="669">
                  <c:v>78.400906274212375</c:v>
                </c:pt>
                <c:pt idx="670">
                  <c:v>78.400906273527198</c:v>
                </c:pt>
                <c:pt idx="671">
                  <c:v>78.400906274638302</c:v>
                </c:pt>
                <c:pt idx="672">
                  <c:v>78.400906274166402</c:v>
                </c:pt>
                <c:pt idx="673">
                  <c:v>78.400906273892502</c:v>
                </c:pt>
                <c:pt idx="674">
                  <c:v>78.400906274546998</c:v>
                </c:pt>
                <c:pt idx="675">
                  <c:v>78.400906274014204</c:v>
                </c:pt>
                <c:pt idx="676">
                  <c:v>78.400906274896982</c:v>
                </c:pt>
                <c:pt idx="677">
                  <c:v>78.400906274379494</c:v>
                </c:pt>
                <c:pt idx="678">
                  <c:v>78.400906274539281</c:v>
                </c:pt>
                <c:pt idx="679">
                  <c:v>78.400906275346287</c:v>
                </c:pt>
                <c:pt idx="680">
                  <c:v>78.400906274501281</c:v>
                </c:pt>
                <c:pt idx="681">
                  <c:v>78.400906273702205</c:v>
                </c:pt>
                <c:pt idx="682">
                  <c:v>78.400906274432799</c:v>
                </c:pt>
                <c:pt idx="683">
                  <c:v>78.400906274531678</c:v>
                </c:pt>
                <c:pt idx="684">
                  <c:v>78.400906274006601</c:v>
                </c:pt>
                <c:pt idx="685">
                  <c:v>78.400906274097991</c:v>
                </c:pt>
                <c:pt idx="686">
                  <c:v>78.400906274371891</c:v>
                </c:pt>
                <c:pt idx="687">
                  <c:v>78.400906275543903</c:v>
                </c:pt>
                <c:pt idx="688">
                  <c:v>78.400906273785878</c:v>
                </c:pt>
                <c:pt idx="689">
                  <c:v>78.400906274843692</c:v>
                </c:pt>
                <c:pt idx="690">
                  <c:v>78.400906274562203</c:v>
                </c:pt>
                <c:pt idx="691">
                  <c:v>78.400906274554558</c:v>
                </c:pt>
                <c:pt idx="692">
                  <c:v>78.400906272918391</c:v>
                </c:pt>
                <c:pt idx="693">
                  <c:v>78.400906275041606</c:v>
                </c:pt>
                <c:pt idx="694">
                  <c:v>78.400906274136005</c:v>
                </c:pt>
                <c:pt idx="695">
                  <c:v>78.400906274820898</c:v>
                </c:pt>
                <c:pt idx="696">
                  <c:v>78.400906274219707</c:v>
                </c:pt>
                <c:pt idx="697">
                  <c:v>78.400906275132897</c:v>
                </c:pt>
                <c:pt idx="698">
                  <c:v>78.400906273869708</c:v>
                </c:pt>
                <c:pt idx="699">
                  <c:v>78.400906274174091</c:v>
                </c:pt>
                <c:pt idx="700">
                  <c:v>78.400906274349097</c:v>
                </c:pt>
                <c:pt idx="701">
                  <c:v>78.400906274744798</c:v>
                </c:pt>
                <c:pt idx="702">
                  <c:v>78.400906274562203</c:v>
                </c:pt>
                <c:pt idx="703">
                  <c:v>78.400906274189282</c:v>
                </c:pt>
                <c:pt idx="704">
                  <c:v>78.400906274341494</c:v>
                </c:pt>
                <c:pt idx="705">
                  <c:v>78.4009062745926</c:v>
                </c:pt>
                <c:pt idx="706">
                  <c:v>78.400906274288204</c:v>
                </c:pt>
                <c:pt idx="707">
                  <c:v>78.400906274432799</c:v>
                </c:pt>
                <c:pt idx="708">
                  <c:v>78.400906275308287</c:v>
                </c:pt>
                <c:pt idx="709">
                  <c:v>78.400906274630699</c:v>
                </c:pt>
                <c:pt idx="710">
                  <c:v>78.400906274067523</c:v>
                </c:pt>
                <c:pt idx="711">
                  <c:v>78.400906274798103</c:v>
                </c:pt>
                <c:pt idx="712">
                  <c:v>78.400906273892502</c:v>
                </c:pt>
                <c:pt idx="713">
                  <c:v>78.400906274988301</c:v>
                </c:pt>
                <c:pt idx="714">
                  <c:v>78.400906273945807</c:v>
                </c:pt>
                <c:pt idx="715">
                  <c:v>78.400906273801198</c:v>
                </c:pt>
                <c:pt idx="716">
                  <c:v>78.400906274562203</c:v>
                </c:pt>
                <c:pt idx="717">
                  <c:v>78.400906274219707</c:v>
                </c:pt>
                <c:pt idx="718">
                  <c:v>78.400906274196899</c:v>
                </c:pt>
                <c:pt idx="719">
                  <c:v>78.400906273009682</c:v>
                </c:pt>
                <c:pt idx="720">
                  <c:v>78.400906273093398</c:v>
                </c:pt>
                <c:pt idx="721">
                  <c:v>78.400906274242757</c:v>
                </c:pt>
                <c:pt idx="722">
                  <c:v>78.400906274478501</c:v>
                </c:pt>
                <c:pt idx="723">
                  <c:v>78.400906276266781</c:v>
                </c:pt>
                <c:pt idx="724">
                  <c:v>78.4009062738468</c:v>
                </c:pt>
                <c:pt idx="725">
                  <c:v>78.400906274562203</c:v>
                </c:pt>
                <c:pt idx="726">
                  <c:v>78.400906273283681</c:v>
                </c:pt>
                <c:pt idx="727">
                  <c:v>78.400906274265395</c:v>
                </c:pt>
                <c:pt idx="728">
                  <c:v>78.400906275110358</c:v>
                </c:pt>
                <c:pt idx="729">
                  <c:v>78.400906274683848</c:v>
                </c:pt>
                <c:pt idx="730">
                  <c:v>78.400906274425182</c:v>
                </c:pt>
                <c:pt idx="731">
                  <c:v>78.400906274813295</c:v>
                </c:pt>
                <c:pt idx="732">
                  <c:v>78.400906274204502</c:v>
                </c:pt>
                <c:pt idx="733">
                  <c:v>78.4009062755363</c:v>
                </c:pt>
                <c:pt idx="734">
                  <c:v>78.400906274546998</c:v>
                </c:pt>
                <c:pt idx="735">
                  <c:v>78.400906274600203</c:v>
                </c:pt>
                <c:pt idx="736">
                  <c:v>78.400906274843692</c:v>
                </c:pt>
                <c:pt idx="737">
                  <c:v>78.400906273679382</c:v>
                </c:pt>
                <c:pt idx="738">
                  <c:v>78.400906273778304</c:v>
                </c:pt>
                <c:pt idx="739">
                  <c:v>78.400906274965493</c:v>
                </c:pt>
                <c:pt idx="740">
                  <c:v>78.4009062749046</c:v>
                </c:pt>
                <c:pt idx="741">
                  <c:v>78.400906275254698</c:v>
                </c:pt>
                <c:pt idx="742">
                  <c:v>78.400906275833023</c:v>
                </c:pt>
                <c:pt idx="743">
                  <c:v>78.400906274303395</c:v>
                </c:pt>
                <c:pt idx="744">
                  <c:v>78.400906274630699</c:v>
                </c:pt>
                <c:pt idx="745">
                  <c:v>78.400906273534758</c:v>
                </c:pt>
                <c:pt idx="746">
                  <c:v>78.400906275871094</c:v>
                </c:pt>
                <c:pt idx="747">
                  <c:v>78.400906275437322</c:v>
                </c:pt>
                <c:pt idx="748">
                  <c:v>78.400906273192405</c:v>
                </c:pt>
                <c:pt idx="749">
                  <c:v>78.400906273717524</c:v>
                </c:pt>
                <c:pt idx="750">
                  <c:v>78.400906274722004</c:v>
                </c:pt>
                <c:pt idx="751">
                  <c:v>78.400906274432799</c:v>
                </c:pt>
                <c:pt idx="752">
                  <c:v>78.400906274440402</c:v>
                </c:pt>
                <c:pt idx="753">
                  <c:v>78.400906274676302</c:v>
                </c:pt>
                <c:pt idx="754">
                  <c:v>78.4009062741588</c:v>
                </c:pt>
                <c:pt idx="755">
                  <c:v>78.400906274257792</c:v>
                </c:pt>
                <c:pt idx="756">
                  <c:v>78.400906273260901</c:v>
                </c:pt>
                <c:pt idx="757">
                  <c:v>78.400906274493678</c:v>
                </c:pt>
                <c:pt idx="758">
                  <c:v>78.400906273884758</c:v>
                </c:pt>
                <c:pt idx="759">
                  <c:v>78.400906275018826</c:v>
                </c:pt>
                <c:pt idx="760">
                  <c:v>78.400906274691479</c:v>
                </c:pt>
                <c:pt idx="761">
                  <c:v>78.400906274082701</c:v>
                </c:pt>
                <c:pt idx="762">
                  <c:v>78.400906273557581</c:v>
                </c:pt>
                <c:pt idx="763">
                  <c:v>78.40090627395341</c:v>
                </c:pt>
                <c:pt idx="764">
                  <c:v>78.400906273854389</c:v>
                </c:pt>
                <c:pt idx="765">
                  <c:v>78.400906274021878</c:v>
                </c:pt>
                <c:pt idx="766">
                  <c:v>78.400906274767593</c:v>
                </c:pt>
                <c:pt idx="767">
                  <c:v>78.400906274683848</c:v>
                </c:pt>
                <c:pt idx="768">
                  <c:v>78.400906274318842</c:v>
                </c:pt>
                <c:pt idx="769">
                  <c:v>78.400906274257792</c:v>
                </c:pt>
                <c:pt idx="770">
                  <c:v>78.40090627548301</c:v>
                </c:pt>
                <c:pt idx="771">
                  <c:v>78.400906274059878</c:v>
                </c:pt>
                <c:pt idx="772">
                  <c:v>78.4009062755363</c:v>
                </c:pt>
                <c:pt idx="773">
                  <c:v>78.400906273458688</c:v>
                </c:pt>
                <c:pt idx="774">
                  <c:v>78.400906275680811</c:v>
                </c:pt>
                <c:pt idx="775">
                  <c:v>78.400906274463182</c:v>
                </c:pt>
                <c:pt idx="776">
                  <c:v>78.400906274037126</c:v>
                </c:pt>
                <c:pt idx="777">
                  <c:v>78.400906274607792</c:v>
                </c:pt>
                <c:pt idx="778">
                  <c:v>78.400906274219707</c:v>
                </c:pt>
                <c:pt idx="779">
                  <c:v>78.400906273793609</c:v>
                </c:pt>
                <c:pt idx="780">
                  <c:v>78.400906276738709</c:v>
                </c:pt>
                <c:pt idx="781">
                  <c:v>78.400906275429648</c:v>
                </c:pt>
                <c:pt idx="782">
                  <c:v>78.400906274425182</c:v>
                </c:pt>
                <c:pt idx="783">
                  <c:v>78.400906274638302</c:v>
                </c:pt>
                <c:pt idx="784">
                  <c:v>78.400906275155805</c:v>
                </c:pt>
                <c:pt idx="785">
                  <c:v>78.400906274333892</c:v>
                </c:pt>
                <c:pt idx="786">
                  <c:v>78.400906273549978</c:v>
                </c:pt>
                <c:pt idx="787">
                  <c:v>78.400906275597123</c:v>
                </c:pt>
                <c:pt idx="788">
                  <c:v>78.400906274318842</c:v>
                </c:pt>
                <c:pt idx="789">
                  <c:v>78.400906273938105</c:v>
                </c:pt>
                <c:pt idx="790">
                  <c:v>78.400906274166402</c:v>
                </c:pt>
                <c:pt idx="791">
                  <c:v>78.400906274341494</c:v>
                </c:pt>
                <c:pt idx="792">
                  <c:v>78.400906274843692</c:v>
                </c:pt>
                <c:pt idx="793">
                  <c:v>78.400906274820898</c:v>
                </c:pt>
                <c:pt idx="794">
                  <c:v>78.400906275034004</c:v>
                </c:pt>
                <c:pt idx="795">
                  <c:v>78.400906275277791</c:v>
                </c:pt>
                <c:pt idx="796">
                  <c:v>78.4009062728271</c:v>
                </c:pt>
                <c:pt idx="797">
                  <c:v>78.400906274935096</c:v>
                </c:pt>
                <c:pt idx="798">
                  <c:v>78.400906274539281</c:v>
                </c:pt>
                <c:pt idx="799">
                  <c:v>78.400906273968602</c:v>
                </c:pt>
                <c:pt idx="800">
                  <c:v>78.400906273641382</c:v>
                </c:pt>
                <c:pt idx="801">
                  <c:v>78.400906275018826</c:v>
                </c:pt>
                <c:pt idx="802">
                  <c:v>78.400906273763098</c:v>
                </c:pt>
                <c:pt idx="803">
                  <c:v>78.400906273862006</c:v>
                </c:pt>
                <c:pt idx="804">
                  <c:v>78.400906274858983</c:v>
                </c:pt>
                <c:pt idx="805">
                  <c:v>78.400906275292726</c:v>
                </c:pt>
                <c:pt idx="806">
                  <c:v>78.400906273938105</c:v>
                </c:pt>
                <c:pt idx="807">
                  <c:v>78.400906274562203</c:v>
                </c:pt>
                <c:pt idx="808">
                  <c:v>78.400906273298901</c:v>
                </c:pt>
                <c:pt idx="809">
                  <c:v>78.400906275132897</c:v>
                </c:pt>
                <c:pt idx="810">
                  <c:v>78.400906275353606</c:v>
                </c:pt>
                <c:pt idx="811">
                  <c:v>78.400906274714401</c:v>
                </c:pt>
                <c:pt idx="812">
                  <c:v>78.400906273793609</c:v>
                </c:pt>
                <c:pt idx="813">
                  <c:v>78.400906273108703</c:v>
                </c:pt>
                <c:pt idx="814">
                  <c:v>78.400906275947492</c:v>
                </c:pt>
                <c:pt idx="815">
                  <c:v>78.400906274508898</c:v>
                </c:pt>
                <c:pt idx="816">
                  <c:v>78.400906273915297</c:v>
                </c:pt>
                <c:pt idx="817">
                  <c:v>78.400906274006601</c:v>
                </c:pt>
                <c:pt idx="818">
                  <c:v>78.400906274067523</c:v>
                </c:pt>
                <c:pt idx="819">
                  <c:v>78.400906274714401</c:v>
                </c:pt>
                <c:pt idx="820">
                  <c:v>78.400906274432799</c:v>
                </c:pt>
                <c:pt idx="821">
                  <c:v>78.400906275840697</c:v>
                </c:pt>
                <c:pt idx="822">
                  <c:v>78.400906274600203</c:v>
                </c:pt>
                <c:pt idx="823">
                  <c:v>78.400906275079706</c:v>
                </c:pt>
                <c:pt idx="824">
                  <c:v>78.400906274524019</c:v>
                </c:pt>
                <c:pt idx="825">
                  <c:v>78.400906273306504</c:v>
                </c:pt>
                <c:pt idx="826">
                  <c:v>78.40090627425019</c:v>
                </c:pt>
                <c:pt idx="827">
                  <c:v>78.400906275399322</c:v>
                </c:pt>
                <c:pt idx="828">
                  <c:v>78.400906272979299</c:v>
                </c:pt>
                <c:pt idx="829">
                  <c:v>78.400906274371891</c:v>
                </c:pt>
                <c:pt idx="830">
                  <c:v>78.40090627425019</c:v>
                </c:pt>
                <c:pt idx="831">
                  <c:v>78.400906273595709</c:v>
                </c:pt>
                <c:pt idx="832">
                  <c:v>78.400906274607792</c:v>
                </c:pt>
                <c:pt idx="833">
                  <c:v>78.40090627399141</c:v>
                </c:pt>
                <c:pt idx="834">
                  <c:v>78.400906275543903</c:v>
                </c:pt>
                <c:pt idx="835">
                  <c:v>78.400906274128403</c:v>
                </c:pt>
                <c:pt idx="836">
                  <c:v>78.400906272766179</c:v>
                </c:pt>
                <c:pt idx="837">
                  <c:v>78.400906275102727</c:v>
                </c:pt>
                <c:pt idx="838">
                  <c:v>78.400906274516501</c:v>
                </c:pt>
                <c:pt idx="839">
                  <c:v>78.400906275414499</c:v>
                </c:pt>
                <c:pt idx="840">
                  <c:v>78.400906274661082</c:v>
                </c:pt>
                <c:pt idx="841">
                  <c:v>78.400906274044701</c:v>
                </c:pt>
                <c:pt idx="842">
                  <c:v>78.400906274371891</c:v>
                </c:pt>
                <c:pt idx="843">
                  <c:v>78.400906273504319</c:v>
                </c:pt>
                <c:pt idx="844">
                  <c:v>78.400906274935096</c:v>
                </c:pt>
                <c:pt idx="845">
                  <c:v>78.400906274402402</c:v>
                </c:pt>
                <c:pt idx="846">
                  <c:v>78.400906274379494</c:v>
                </c:pt>
                <c:pt idx="847">
                  <c:v>78.400906274151211</c:v>
                </c:pt>
                <c:pt idx="848">
                  <c:v>78.400906274455579</c:v>
                </c:pt>
                <c:pt idx="849">
                  <c:v>78.400906274676302</c:v>
                </c:pt>
                <c:pt idx="850">
                  <c:v>78.400906273367397</c:v>
                </c:pt>
                <c:pt idx="851">
                  <c:v>78.40090627548301</c:v>
                </c:pt>
                <c:pt idx="852">
                  <c:v>78.400906273580489</c:v>
                </c:pt>
                <c:pt idx="853">
                  <c:v>78.400906274311026</c:v>
                </c:pt>
                <c:pt idx="854">
                  <c:v>78.400906275224202</c:v>
                </c:pt>
                <c:pt idx="855">
                  <c:v>78.400906274341494</c:v>
                </c:pt>
                <c:pt idx="856">
                  <c:v>78.400906273732701</c:v>
                </c:pt>
                <c:pt idx="857">
                  <c:v>78.400906273938105</c:v>
                </c:pt>
                <c:pt idx="858">
                  <c:v>78.400906274021878</c:v>
                </c:pt>
                <c:pt idx="859">
                  <c:v>78.400906275505804</c:v>
                </c:pt>
                <c:pt idx="860">
                  <c:v>78.400906275201407</c:v>
                </c:pt>
                <c:pt idx="861">
                  <c:v>78.400906273519581</c:v>
                </c:pt>
                <c:pt idx="862">
                  <c:v>78.400906273770701</c:v>
                </c:pt>
                <c:pt idx="863">
                  <c:v>78.400906272796519</c:v>
                </c:pt>
                <c:pt idx="864">
                  <c:v>78.4009062741208</c:v>
                </c:pt>
                <c:pt idx="865">
                  <c:v>78.400906273435908</c:v>
                </c:pt>
                <c:pt idx="866">
                  <c:v>78.400906274113197</c:v>
                </c:pt>
                <c:pt idx="867">
                  <c:v>78.400906274440402</c:v>
                </c:pt>
                <c:pt idx="868">
                  <c:v>78.400906273542404</c:v>
                </c:pt>
                <c:pt idx="869">
                  <c:v>78.400906275772428</c:v>
                </c:pt>
                <c:pt idx="870">
                  <c:v>78.4009062735729</c:v>
                </c:pt>
                <c:pt idx="871">
                  <c:v>78.40090627552101</c:v>
                </c:pt>
                <c:pt idx="872">
                  <c:v>78.400906274623082</c:v>
                </c:pt>
                <c:pt idx="873">
                  <c:v>78.400906275528598</c:v>
                </c:pt>
                <c:pt idx="874">
                  <c:v>78.400906276084058</c:v>
                </c:pt>
                <c:pt idx="875">
                  <c:v>78.400906273915297</c:v>
                </c:pt>
                <c:pt idx="876">
                  <c:v>78.400906274836103</c:v>
                </c:pt>
                <c:pt idx="877">
                  <c:v>78.40090627395341</c:v>
                </c:pt>
                <c:pt idx="878">
                  <c:v>78.400906274607792</c:v>
                </c:pt>
                <c:pt idx="879">
                  <c:v>78.400906275208996</c:v>
                </c:pt>
                <c:pt idx="880">
                  <c:v>78.400906274212375</c:v>
                </c:pt>
                <c:pt idx="881">
                  <c:v>78.400906275452499</c:v>
                </c:pt>
                <c:pt idx="882">
                  <c:v>78.400906274672494</c:v>
                </c:pt>
                <c:pt idx="883">
                  <c:v>78.40090627425019</c:v>
                </c:pt>
                <c:pt idx="884">
                  <c:v>78.400906272766179</c:v>
                </c:pt>
                <c:pt idx="885">
                  <c:v>78.400906274733401</c:v>
                </c:pt>
                <c:pt idx="886">
                  <c:v>78.400906273881048</c:v>
                </c:pt>
                <c:pt idx="887">
                  <c:v>78.40090627361468</c:v>
                </c:pt>
                <c:pt idx="888">
                  <c:v>78.400906275056798</c:v>
                </c:pt>
                <c:pt idx="889">
                  <c:v>78.4009062736109</c:v>
                </c:pt>
                <c:pt idx="890">
                  <c:v>78.400906273797403</c:v>
                </c:pt>
                <c:pt idx="891">
                  <c:v>78.400906274722004</c:v>
                </c:pt>
                <c:pt idx="892">
                  <c:v>78.400906274737196</c:v>
                </c:pt>
                <c:pt idx="893">
                  <c:v>78.400906274893202</c:v>
                </c:pt>
                <c:pt idx="894">
                  <c:v>78.400906274935096</c:v>
                </c:pt>
                <c:pt idx="895">
                  <c:v>78.400906274291998</c:v>
                </c:pt>
                <c:pt idx="896">
                  <c:v>78.400906275030195</c:v>
                </c:pt>
                <c:pt idx="897">
                  <c:v>78.400906274790501</c:v>
                </c:pt>
                <c:pt idx="898">
                  <c:v>78.400906275433499</c:v>
                </c:pt>
                <c:pt idx="899">
                  <c:v>78.400906274029509</c:v>
                </c:pt>
                <c:pt idx="900">
                  <c:v>78.40090627463448</c:v>
                </c:pt>
                <c:pt idx="901">
                  <c:v>78.400906275471598</c:v>
                </c:pt>
                <c:pt idx="902">
                  <c:v>78.400906275444882</c:v>
                </c:pt>
                <c:pt idx="903">
                  <c:v>78.400906274478501</c:v>
                </c:pt>
                <c:pt idx="904">
                  <c:v>78.40090627485138</c:v>
                </c:pt>
                <c:pt idx="905">
                  <c:v>78.400906275186202</c:v>
                </c:pt>
                <c:pt idx="906">
                  <c:v>78.4009062745926</c:v>
                </c:pt>
                <c:pt idx="907">
                  <c:v>78.400906274204502</c:v>
                </c:pt>
                <c:pt idx="908">
                  <c:v>78.400906274295792</c:v>
                </c:pt>
                <c:pt idx="909">
                  <c:v>78.400906275818059</c:v>
                </c:pt>
                <c:pt idx="910">
                  <c:v>78.400906275794981</c:v>
                </c:pt>
                <c:pt idx="911">
                  <c:v>78.400906274322494</c:v>
                </c:pt>
                <c:pt idx="912">
                  <c:v>78.40090627425019</c:v>
                </c:pt>
                <c:pt idx="913">
                  <c:v>78.40090627463448</c:v>
                </c:pt>
                <c:pt idx="914">
                  <c:v>78.400906274790501</c:v>
                </c:pt>
                <c:pt idx="915">
                  <c:v>78.400906273519581</c:v>
                </c:pt>
                <c:pt idx="916">
                  <c:v>78.400906275513407</c:v>
                </c:pt>
                <c:pt idx="917">
                  <c:v>78.400906273314092</c:v>
                </c:pt>
                <c:pt idx="918">
                  <c:v>78.400906273093398</c:v>
                </c:pt>
                <c:pt idx="919">
                  <c:v>78.400906275125294</c:v>
                </c:pt>
                <c:pt idx="920">
                  <c:v>78.400906274965493</c:v>
                </c:pt>
                <c:pt idx="921">
                  <c:v>78.400906272636789</c:v>
                </c:pt>
                <c:pt idx="922">
                  <c:v>78.400906274554558</c:v>
                </c:pt>
                <c:pt idx="923">
                  <c:v>78.400906274569778</c:v>
                </c:pt>
                <c:pt idx="924">
                  <c:v>78.400906274779103</c:v>
                </c:pt>
                <c:pt idx="925">
                  <c:v>78.400906274881748</c:v>
                </c:pt>
                <c:pt idx="926">
                  <c:v>78.40090627455838</c:v>
                </c:pt>
                <c:pt idx="927">
                  <c:v>78.400906274626848</c:v>
                </c:pt>
                <c:pt idx="928">
                  <c:v>78.400906273709808</c:v>
                </c:pt>
                <c:pt idx="929">
                  <c:v>78.40090627450509</c:v>
                </c:pt>
                <c:pt idx="930">
                  <c:v>78.400906275201407</c:v>
                </c:pt>
                <c:pt idx="931">
                  <c:v>78.400906273983779</c:v>
                </c:pt>
                <c:pt idx="932">
                  <c:v>78.400906273858183</c:v>
                </c:pt>
                <c:pt idx="933">
                  <c:v>78.400906274752401</c:v>
                </c:pt>
                <c:pt idx="934">
                  <c:v>78.400906273705999</c:v>
                </c:pt>
                <c:pt idx="935">
                  <c:v>78.400906273896311</c:v>
                </c:pt>
                <c:pt idx="936">
                  <c:v>78.400906272914582</c:v>
                </c:pt>
                <c:pt idx="937">
                  <c:v>78.400906274607792</c:v>
                </c:pt>
                <c:pt idx="938">
                  <c:v>78.400906275235727</c:v>
                </c:pt>
                <c:pt idx="939">
                  <c:v>78.400906272788959</c:v>
                </c:pt>
                <c:pt idx="940">
                  <c:v>78.400906273968602</c:v>
                </c:pt>
                <c:pt idx="941">
                  <c:v>78.400906275208996</c:v>
                </c:pt>
                <c:pt idx="942">
                  <c:v>78.400906273488957</c:v>
                </c:pt>
                <c:pt idx="943">
                  <c:v>78.400906274478501</c:v>
                </c:pt>
                <c:pt idx="944">
                  <c:v>78.400906273241802</c:v>
                </c:pt>
                <c:pt idx="945">
                  <c:v>78.40090627425019</c:v>
                </c:pt>
                <c:pt idx="946">
                  <c:v>78.400906274569778</c:v>
                </c:pt>
                <c:pt idx="947">
                  <c:v>78.400906274208296</c:v>
                </c:pt>
                <c:pt idx="948">
                  <c:v>78.400906274722004</c:v>
                </c:pt>
                <c:pt idx="949">
                  <c:v>78.4009062743567</c:v>
                </c:pt>
                <c:pt idx="950">
                  <c:v>78.400906273835403</c:v>
                </c:pt>
                <c:pt idx="951">
                  <c:v>78.400906273101</c:v>
                </c:pt>
                <c:pt idx="952">
                  <c:v>78.400906274870394</c:v>
                </c:pt>
                <c:pt idx="953">
                  <c:v>78.400906274189282</c:v>
                </c:pt>
                <c:pt idx="954">
                  <c:v>78.400906275288904</c:v>
                </c:pt>
                <c:pt idx="955">
                  <c:v>78.400906274166402</c:v>
                </c:pt>
                <c:pt idx="956">
                  <c:v>78.400906273652808</c:v>
                </c:pt>
                <c:pt idx="957">
                  <c:v>78.400906274539281</c:v>
                </c:pt>
                <c:pt idx="958">
                  <c:v>78.400906274600203</c:v>
                </c:pt>
                <c:pt idx="959">
                  <c:v>78.400906275513407</c:v>
                </c:pt>
                <c:pt idx="960">
                  <c:v>78.400906273222802</c:v>
                </c:pt>
                <c:pt idx="961">
                  <c:v>78.4009062738468</c:v>
                </c:pt>
                <c:pt idx="962">
                  <c:v>78.400906274798103</c:v>
                </c:pt>
                <c:pt idx="963">
                  <c:v>78.400906274082701</c:v>
                </c:pt>
                <c:pt idx="964">
                  <c:v>78.40090627459638</c:v>
                </c:pt>
                <c:pt idx="965">
                  <c:v>78.400906273922899</c:v>
                </c:pt>
                <c:pt idx="966">
                  <c:v>78.400906274862805</c:v>
                </c:pt>
                <c:pt idx="967">
                  <c:v>78.400906273264681</c:v>
                </c:pt>
                <c:pt idx="968">
                  <c:v>78.400906273356</c:v>
                </c:pt>
                <c:pt idx="969">
                  <c:v>78.400906273896311</c:v>
                </c:pt>
                <c:pt idx="970">
                  <c:v>78.400906273276107</c:v>
                </c:pt>
                <c:pt idx="971">
                  <c:v>78.400906274143622</c:v>
                </c:pt>
                <c:pt idx="972">
                  <c:v>78.400906273987601</c:v>
                </c:pt>
                <c:pt idx="973">
                  <c:v>78.400906273744098</c:v>
                </c:pt>
                <c:pt idx="974">
                  <c:v>78.400906274425182</c:v>
                </c:pt>
                <c:pt idx="975">
                  <c:v>78.400906275540123</c:v>
                </c:pt>
                <c:pt idx="976">
                  <c:v>78.400906274546998</c:v>
                </c:pt>
                <c:pt idx="977">
                  <c:v>78.400906273226582</c:v>
                </c:pt>
                <c:pt idx="978">
                  <c:v>78.400906276072803</c:v>
                </c:pt>
                <c:pt idx="979">
                  <c:v>78.400906274162622</c:v>
                </c:pt>
                <c:pt idx="980">
                  <c:v>78.400906274037126</c:v>
                </c:pt>
                <c:pt idx="981">
                  <c:v>78.400906273515801</c:v>
                </c:pt>
                <c:pt idx="982">
                  <c:v>78.400906272568278</c:v>
                </c:pt>
                <c:pt idx="983">
                  <c:v>78.400906273447305</c:v>
                </c:pt>
                <c:pt idx="984">
                  <c:v>78.400906274546998</c:v>
                </c:pt>
                <c:pt idx="985">
                  <c:v>78.400906274196899</c:v>
                </c:pt>
                <c:pt idx="986">
                  <c:v>78.400906273306504</c:v>
                </c:pt>
                <c:pt idx="987">
                  <c:v>78.400906275433499</c:v>
                </c:pt>
                <c:pt idx="988">
                  <c:v>78.400906274999798</c:v>
                </c:pt>
                <c:pt idx="989">
                  <c:v>78.400906275197627</c:v>
                </c:pt>
                <c:pt idx="990">
                  <c:v>78.400906273747907</c:v>
                </c:pt>
                <c:pt idx="991">
                  <c:v>78.4009062748095</c:v>
                </c:pt>
                <c:pt idx="992">
                  <c:v>78.400906274143622</c:v>
                </c:pt>
                <c:pt idx="993">
                  <c:v>78.400906274626848</c:v>
                </c:pt>
                <c:pt idx="994">
                  <c:v>78.4009062748666</c:v>
                </c:pt>
                <c:pt idx="995">
                  <c:v>78.400906275707527</c:v>
                </c:pt>
                <c:pt idx="996">
                  <c:v>78.400906274071303</c:v>
                </c:pt>
                <c:pt idx="997">
                  <c:v>78.400906273565298</c:v>
                </c:pt>
                <c:pt idx="998">
                  <c:v>78.400906272107903</c:v>
                </c:pt>
                <c:pt idx="999">
                  <c:v>78.400906274428948</c:v>
                </c:pt>
                <c:pt idx="1000">
                  <c:v>78.400906275045642</c:v>
                </c:pt>
                <c:pt idx="1001">
                  <c:v>78.400906274459388</c:v>
                </c:pt>
                <c:pt idx="1002">
                  <c:v>78.400906276791858</c:v>
                </c:pt>
                <c:pt idx="1003">
                  <c:v>78.400906274512693</c:v>
                </c:pt>
                <c:pt idx="1004">
                  <c:v>78.400906273595709</c:v>
                </c:pt>
                <c:pt idx="1005">
                  <c:v>78.400906273892502</c:v>
                </c:pt>
                <c:pt idx="1006">
                  <c:v>78.400906275228124</c:v>
                </c:pt>
                <c:pt idx="1007">
                  <c:v>78.40090627590159</c:v>
                </c:pt>
                <c:pt idx="1008">
                  <c:v>78.400906274459388</c:v>
                </c:pt>
                <c:pt idx="1009">
                  <c:v>78.400906274265395</c:v>
                </c:pt>
                <c:pt idx="1010">
                  <c:v>78.400906274870394</c:v>
                </c:pt>
                <c:pt idx="1011">
                  <c:v>78.400906273629758</c:v>
                </c:pt>
                <c:pt idx="1012">
                  <c:v>78.400906274436579</c:v>
                </c:pt>
                <c:pt idx="1013">
                  <c:v>78.400906274893202</c:v>
                </c:pt>
                <c:pt idx="1014">
                  <c:v>78.400906274858983</c:v>
                </c:pt>
                <c:pt idx="1015">
                  <c:v>78.400906276495078</c:v>
                </c:pt>
                <c:pt idx="1016">
                  <c:v>78.400906273983779</c:v>
                </c:pt>
                <c:pt idx="1017">
                  <c:v>78.400906275213089</c:v>
                </c:pt>
                <c:pt idx="1018">
                  <c:v>78.400906275996704</c:v>
                </c:pt>
                <c:pt idx="1019">
                  <c:v>78.400906274813295</c:v>
                </c:pt>
                <c:pt idx="1020">
                  <c:v>78.400906273702205</c:v>
                </c:pt>
                <c:pt idx="1021">
                  <c:v>78.4009062735729</c:v>
                </c:pt>
                <c:pt idx="1022">
                  <c:v>78.400906274607792</c:v>
                </c:pt>
                <c:pt idx="1023">
                  <c:v>78.400906274253998</c:v>
                </c:pt>
                <c:pt idx="1024">
                  <c:v>78.400906274044701</c:v>
                </c:pt>
                <c:pt idx="1025">
                  <c:v>78.400906273641382</c:v>
                </c:pt>
                <c:pt idx="1026">
                  <c:v>78.400906274482281</c:v>
                </c:pt>
                <c:pt idx="1027">
                  <c:v>78.400906273641382</c:v>
                </c:pt>
                <c:pt idx="1028">
                  <c:v>78.400906274467104</c:v>
                </c:pt>
                <c:pt idx="1029">
                  <c:v>78.400906274820898</c:v>
                </c:pt>
                <c:pt idx="1030">
                  <c:v>78.40090627426919</c:v>
                </c:pt>
                <c:pt idx="1031">
                  <c:v>78.400906273260901</c:v>
                </c:pt>
                <c:pt idx="1032">
                  <c:v>78.400906276917524</c:v>
                </c:pt>
                <c:pt idx="1033">
                  <c:v>78.400906275167458</c:v>
                </c:pt>
                <c:pt idx="1034">
                  <c:v>78.400906274375927</c:v>
                </c:pt>
                <c:pt idx="1035">
                  <c:v>78.4009062748856</c:v>
                </c:pt>
                <c:pt idx="1036">
                  <c:v>78.400906273915297</c:v>
                </c:pt>
                <c:pt idx="1037">
                  <c:v>78.400906275277791</c:v>
                </c:pt>
                <c:pt idx="1038">
                  <c:v>78.400906274527898</c:v>
                </c:pt>
                <c:pt idx="1039">
                  <c:v>78.4009062751215</c:v>
                </c:pt>
                <c:pt idx="1040">
                  <c:v>78.400906273945807</c:v>
                </c:pt>
                <c:pt idx="1041">
                  <c:v>78.400906274400498</c:v>
                </c:pt>
                <c:pt idx="1042">
                  <c:v>78.400906274548902</c:v>
                </c:pt>
                <c:pt idx="1043">
                  <c:v>78.400906273551598</c:v>
                </c:pt>
                <c:pt idx="1044">
                  <c:v>78.400906273966712</c:v>
                </c:pt>
                <c:pt idx="1045">
                  <c:v>78.400906273348397</c:v>
                </c:pt>
                <c:pt idx="1046">
                  <c:v>78.400906272442811</c:v>
                </c:pt>
                <c:pt idx="1047">
                  <c:v>78.40090627292598</c:v>
                </c:pt>
                <c:pt idx="1048">
                  <c:v>78.400906271695106</c:v>
                </c:pt>
                <c:pt idx="1049">
                  <c:v>78.400906274737196</c:v>
                </c:pt>
                <c:pt idx="1050">
                  <c:v>78.400906274271094</c:v>
                </c:pt>
                <c:pt idx="1051">
                  <c:v>78.400906274543203</c:v>
                </c:pt>
                <c:pt idx="1052">
                  <c:v>78.400906273599489</c:v>
                </c:pt>
                <c:pt idx="1053">
                  <c:v>78.400906273848705</c:v>
                </c:pt>
                <c:pt idx="1054">
                  <c:v>78.400906273413099</c:v>
                </c:pt>
                <c:pt idx="1055">
                  <c:v>78.400906274326303</c:v>
                </c:pt>
                <c:pt idx="1056">
                  <c:v>78.400906274408101</c:v>
                </c:pt>
                <c:pt idx="1057">
                  <c:v>78.4009062745222</c:v>
                </c:pt>
                <c:pt idx="1058">
                  <c:v>78.400906273314092</c:v>
                </c:pt>
                <c:pt idx="1059">
                  <c:v>78.400906273201898</c:v>
                </c:pt>
                <c:pt idx="1060">
                  <c:v>78.400906274961699</c:v>
                </c:pt>
                <c:pt idx="1061">
                  <c:v>78.400906275150106</c:v>
                </c:pt>
                <c:pt idx="1062">
                  <c:v>78.400906275173128</c:v>
                </c:pt>
                <c:pt idx="1063">
                  <c:v>78.400906274052304</c:v>
                </c:pt>
                <c:pt idx="1064">
                  <c:v>78.400906273597599</c:v>
                </c:pt>
                <c:pt idx="1065">
                  <c:v>78.4009062741912</c:v>
                </c:pt>
                <c:pt idx="1066">
                  <c:v>78.400906272724072</c:v>
                </c:pt>
                <c:pt idx="1067">
                  <c:v>78.400906274839883</c:v>
                </c:pt>
                <c:pt idx="1068">
                  <c:v>78.400906273881048</c:v>
                </c:pt>
                <c:pt idx="1069">
                  <c:v>78.400906273080082</c:v>
                </c:pt>
                <c:pt idx="1070">
                  <c:v>78.4009062731581</c:v>
                </c:pt>
                <c:pt idx="1071">
                  <c:v>78.400906274387097</c:v>
                </c:pt>
                <c:pt idx="1072">
                  <c:v>78.400906273854389</c:v>
                </c:pt>
                <c:pt idx="1073">
                  <c:v>78.40090627354428</c:v>
                </c:pt>
                <c:pt idx="1074">
                  <c:v>78.400906275247507</c:v>
                </c:pt>
                <c:pt idx="1075">
                  <c:v>78.4009062755039</c:v>
                </c:pt>
                <c:pt idx="1076">
                  <c:v>78.400906274961699</c:v>
                </c:pt>
                <c:pt idx="1077">
                  <c:v>78.400906275840697</c:v>
                </c:pt>
                <c:pt idx="1078">
                  <c:v>78.400906275403102</c:v>
                </c:pt>
                <c:pt idx="1079">
                  <c:v>78.400906274307488</c:v>
                </c:pt>
                <c:pt idx="1080">
                  <c:v>78.400906274845696</c:v>
                </c:pt>
                <c:pt idx="1081">
                  <c:v>78.400906273167593</c:v>
                </c:pt>
                <c:pt idx="1082">
                  <c:v>78.400906275395627</c:v>
                </c:pt>
                <c:pt idx="1083">
                  <c:v>78.400906273675602</c:v>
                </c:pt>
                <c:pt idx="1084">
                  <c:v>78.400906273669889</c:v>
                </c:pt>
                <c:pt idx="1085">
                  <c:v>78.400906272492179</c:v>
                </c:pt>
                <c:pt idx="1086">
                  <c:v>78.400906273654442</c:v>
                </c:pt>
                <c:pt idx="1087">
                  <c:v>78.400906273772605</c:v>
                </c:pt>
                <c:pt idx="1088">
                  <c:v>78.400906273177227</c:v>
                </c:pt>
                <c:pt idx="1089">
                  <c:v>78.4009062755229</c:v>
                </c:pt>
                <c:pt idx="1090">
                  <c:v>78.400906274428948</c:v>
                </c:pt>
                <c:pt idx="1091">
                  <c:v>78.400906275173128</c:v>
                </c:pt>
                <c:pt idx="1092">
                  <c:v>78.400906273652808</c:v>
                </c:pt>
                <c:pt idx="1093">
                  <c:v>78.400906274552682</c:v>
                </c:pt>
                <c:pt idx="1094">
                  <c:v>78.400906273943903</c:v>
                </c:pt>
                <c:pt idx="1095">
                  <c:v>78.4009062738468</c:v>
                </c:pt>
                <c:pt idx="1096">
                  <c:v>78.400906274712497</c:v>
                </c:pt>
                <c:pt idx="1097">
                  <c:v>78.400906274151211</c:v>
                </c:pt>
                <c:pt idx="1098">
                  <c:v>78.400906273110593</c:v>
                </c:pt>
                <c:pt idx="1099">
                  <c:v>78.400906275671304</c:v>
                </c:pt>
                <c:pt idx="1100">
                  <c:v>78.400906272455856</c:v>
                </c:pt>
                <c:pt idx="1101">
                  <c:v>78.400906277113407</c:v>
                </c:pt>
                <c:pt idx="1102">
                  <c:v>78.400906271847589</c:v>
                </c:pt>
                <c:pt idx="1103">
                  <c:v>78.400906274059878</c:v>
                </c:pt>
                <c:pt idx="1104">
                  <c:v>78.400906274539281</c:v>
                </c:pt>
                <c:pt idx="1105">
                  <c:v>78.4009062735729</c:v>
                </c:pt>
                <c:pt idx="1106">
                  <c:v>78.400906273337228</c:v>
                </c:pt>
                <c:pt idx="1107">
                  <c:v>78.400906271940627</c:v>
                </c:pt>
                <c:pt idx="1108">
                  <c:v>78.400906275332957</c:v>
                </c:pt>
                <c:pt idx="1109">
                  <c:v>78.400906273983779</c:v>
                </c:pt>
                <c:pt idx="1110">
                  <c:v>78.400906274004683</c:v>
                </c:pt>
                <c:pt idx="1111">
                  <c:v>78.400906274371891</c:v>
                </c:pt>
                <c:pt idx="1112">
                  <c:v>78.400906273989449</c:v>
                </c:pt>
                <c:pt idx="1113">
                  <c:v>78.400906273728879</c:v>
                </c:pt>
                <c:pt idx="1114">
                  <c:v>78.400906273074398</c:v>
                </c:pt>
                <c:pt idx="1115">
                  <c:v>78.400906275025406</c:v>
                </c:pt>
                <c:pt idx="1116">
                  <c:v>78.400906275215988</c:v>
                </c:pt>
                <c:pt idx="1117">
                  <c:v>78.400906275600903</c:v>
                </c:pt>
                <c:pt idx="1118">
                  <c:v>78.400906274403283</c:v>
                </c:pt>
                <c:pt idx="1119">
                  <c:v>78.400906273290303</c:v>
                </c:pt>
                <c:pt idx="1120">
                  <c:v>78.400906274485081</c:v>
                </c:pt>
                <c:pt idx="1121">
                  <c:v>78.400906276401642</c:v>
                </c:pt>
                <c:pt idx="1122">
                  <c:v>78.400906275066305</c:v>
                </c:pt>
                <c:pt idx="1123">
                  <c:v>78.400906274639198</c:v>
                </c:pt>
                <c:pt idx="1124">
                  <c:v>78.400906275618993</c:v>
                </c:pt>
                <c:pt idx="1125">
                  <c:v>78.400906276015704</c:v>
                </c:pt>
                <c:pt idx="1126">
                  <c:v>78.400906273948593</c:v>
                </c:pt>
                <c:pt idx="1127">
                  <c:v>78.400906273938105</c:v>
                </c:pt>
                <c:pt idx="1128">
                  <c:v>78.400906275352696</c:v>
                </c:pt>
                <c:pt idx="1129">
                  <c:v>78.400906273847795</c:v>
                </c:pt>
                <c:pt idx="1130">
                  <c:v>78.400906274133206</c:v>
                </c:pt>
                <c:pt idx="1131">
                  <c:v>78.400906274816194</c:v>
                </c:pt>
                <c:pt idx="1132">
                  <c:v>78.400906274651589</c:v>
                </c:pt>
                <c:pt idx="1133">
                  <c:v>78.400906275815274</c:v>
                </c:pt>
                <c:pt idx="1134">
                  <c:v>78.400906275540123</c:v>
                </c:pt>
                <c:pt idx="1135">
                  <c:v>78.400906275852094</c:v>
                </c:pt>
                <c:pt idx="1136">
                  <c:v>78.400906273171401</c:v>
                </c:pt>
                <c:pt idx="1137">
                  <c:v>78.400906274544099</c:v>
                </c:pt>
                <c:pt idx="1138">
                  <c:v>78.400906275347381</c:v>
                </c:pt>
                <c:pt idx="1139">
                  <c:v>78.400906274652499</c:v>
                </c:pt>
                <c:pt idx="1140">
                  <c:v>78.400906273344603</c:v>
                </c:pt>
                <c:pt idx="1141">
                  <c:v>78.400906274645905</c:v>
                </c:pt>
                <c:pt idx="1142">
                  <c:v>78.400906272983079</c:v>
                </c:pt>
                <c:pt idx="1143">
                  <c:v>78.400906274420379</c:v>
                </c:pt>
                <c:pt idx="1144">
                  <c:v>78.400906273022983</c:v>
                </c:pt>
                <c:pt idx="1145">
                  <c:v>78.400906274145996</c:v>
                </c:pt>
                <c:pt idx="1146">
                  <c:v>78.400906273277627</c:v>
                </c:pt>
                <c:pt idx="1147">
                  <c:v>78.400906275538205</c:v>
                </c:pt>
                <c:pt idx="1148">
                  <c:v>78.400906274352423</c:v>
                </c:pt>
                <c:pt idx="1149">
                  <c:v>78.400906274290094</c:v>
                </c:pt>
                <c:pt idx="1150">
                  <c:v>78.400906275953901</c:v>
                </c:pt>
                <c:pt idx="1151">
                  <c:v>78.4009062745926</c:v>
                </c:pt>
                <c:pt idx="1152">
                  <c:v>78.400906275208627</c:v>
                </c:pt>
                <c:pt idx="1153">
                  <c:v>78.400906273554455</c:v>
                </c:pt>
                <c:pt idx="1154">
                  <c:v>78.400906272818503</c:v>
                </c:pt>
                <c:pt idx="1155">
                  <c:v>78.4009062727676</c:v>
                </c:pt>
                <c:pt idx="1156">
                  <c:v>78.400906275327287</c:v>
                </c:pt>
                <c:pt idx="1157">
                  <c:v>78.400906273990898</c:v>
                </c:pt>
                <c:pt idx="1158">
                  <c:v>78.400906273810705</c:v>
                </c:pt>
                <c:pt idx="1159">
                  <c:v>78.400906275064003</c:v>
                </c:pt>
                <c:pt idx="1160">
                  <c:v>78.400906273694588</c:v>
                </c:pt>
                <c:pt idx="1161">
                  <c:v>78.400906276281589</c:v>
                </c:pt>
                <c:pt idx="1162">
                  <c:v>78.400906274415703</c:v>
                </c:pt>
                <c:pt idx="1163">
                  <c:v>78.400906274352423</c:v>
                </c:pt>
                <c:pt idx="1164">
                  <c:v>78.400906273681258</c:v>
                </c:pt>
                <c:pt idx="1165">
                  <c:v>78.4009062758618</c:v>
                </c:pt>
                <c:pt idx="1166">
                  <c:v>78.400906274818823</c:v>
                </c:pt>
                <c:pt idx="1167">
                  <c:v>78.400906274264898</c:v>
                </c:pt>
                <c:pt idx="1168">
                  <c:v>78.400906275558583</c:v>
                </c:pt>
                <c:pt idx="1169">
                  <c:v>78.40090627494979</c:v>
                </c:pt>
                <c:pt idx="1170">
                  <c:v>78.400906275128904</c:v>
                </c:pt>
                <c:pt idx="1171">
                  <c:v>78.400906275682004</c:v>
                </c:pt>
                <c:pt idx="1172">
                  <c:v>78.400906275646392</c:v>
                </c:pt>
                <c:pt idx="1173">
                  <c:v>78.40090627443341</c:v>
                </c:pt>
                <c:pt idx="1174">
                  <c:v>78.400906274225704</c:v>
                </c:pt>
                <c:pt idx="1175">
                  <c:v>78.400906275639102</c:v>
                </c:pt>
                <c:pt idx="1176">
                  <c:v>78.400906273463349</c:v>
                </c:pt>
                <c:pt idx="1177">
                  <c:v>78.400906275647458</c:v>
                </c:pt>
                <c:pt idx="1178">
                  <c:v>78.400906273044612</c:v>
                </c:pt>
                <c:pt idx="1179">
                  <c:v>78.400906272373803</c:v>
                </c:pt>
                <c:pt idx="1180">
                  <c:v>78.532216328933103</c:v>
                </c:pt>
                <c:pt idx="1181">
                  <c:v>78.885757082860678</c:v>
                </c:pt>
                <c:pt idx="1182">
                  <c:v>78.929780777493207</c:v>
                </c:pt>
                <c:pt idx="1183">
                  <c:v>79.101876620682859</c:v>
                </c:pt>
                <c:pt idx="1184">
                  <c:v>79.144683460828688</c:v>
                </c:pt>
                <c:pt idx="1185">
                  <c:v>79.315479811293159</c:v>
                </c:pt>
                <c:pt idx="1186">
                  <c:v>79.358081014940225</c:v>
                </c:pt>
                <c:pt idx="1187">
                  <c:v>79.52814333429238</c:v>
                </c:pt>
                <c:pt idx="1188">
                  <c:v>79.570581213079606</c:v>
                </c:pt>
                <c:pt idx="1189">
                  <c:v>79.740068867896483</c:v>
                </c:pt>
                <c:pt idx="1190">
                  <c:v>79.782382546398907</c:v>
                </c:pt>
                <c:pt idx="1191">
                  <c:v>79.951450208793602</c:v>
                </c:pt>
                <c:pt idx="1192">
                  <c:v>79.993677922944201</c:v>
                </c:pt>
                <c:pt idx="1193">
                  <c:v>80.162476925855984</c:v>
                </c:pt>
                <c:pt idx="1194">
                  <c:v>80.204656131586788</c:v>
                </c:pt>
                <c:pt idx="1195">
                  <c:v>80.373334894535304</c:v>
                </c:pt>
                <c:pt idx="1196">
                  <c:v>80.415502358001888</c:v>
                </c:pt>
                <c:pt idx="1197">
                  <c:v>80.584206725809906</c:v>
                </c:pt>
                <c:pt idx="1198">
                  <c:v>80.626398620708954</c:v>
                </c:pt>
                <c:pt idx="1199">
                  <c:v>80.795272176000694</c:v>
                </c:pt>
                <c:pt idx="1200">
                  <c:v>80.837524133783788</c:v>
                </c:pt>
                <c:pt idx="1201">
                  <c:v>81.006708437723304</c:v>
                </c:pt>
                <c:pt idx="1202">
                  <c:v>81.049055615809024</c:v>
                </c:pt>
                <c:pt idx="1203">
                  <c:v>81.091426015799598</c:v>
                </c:pt>
                <c:pt idx="1204">
                  <c:v>81.218690379509383</c:v>
                </c:pt>
                <c:pt idx="1205">
                  <c:v>81.26116748431447</c:v>
                </c:pt>
                <c:pt idx="1206">
                  <c:v>81.303674700214799</c:v>
                </c:pt>
                <c:pt idx="1207">
                  <c:v>81.431390686030724</c:v>
                </c:pt>
                <c:pt idx="1208">
                  <c:v>81.474031997077304</c:v>
                </c:pt>
                <c:pt idx="1209">
                  <c:v>81.516710224989481</c:v>
                </c:pt>
                <c:pt idx="1210">
                  <c:v>81.644979908570704</c:v>
                </c:pt>
                <c:pt idx="1211">
                  <c:v>81.687819278579198</c:v>
                </c:pt>
                <c:pt idx="1212">
                  <c:v>81.730702284011301</c:v>
                </c:pt>
                <c:pt idx="1213">
                  <c:v>81.859626415694478</c:v>
                </c:pt>
                <c:pt idx="1214">
                  <c:v>81.902697244190307</c:v>
                </c:pt>
                <c:pt idx="1215">
                  <c:v>81.945818328878701</c:v>
                </c:pt>
                <c:pt idx="1216">
                  <c:v>82.118831399859488</c:v>
                </c:pt>
                <c:pt idx="1217">
                  <c:v>82.162223350309191</c:v>
                </c:pt>
                <c:pt idx="1218">
                  <c:v>82.336384532979224</c:v>
                </c:pt>
                <c:pt idx="1219">
                  <c:v>82.380079542992348</c:v>
                </c:pt>
                <c:pt idx="1220">
                  <c:v>82.555516245703899</c:v>
                </c:pt>
                <c:pt idx="1221">
                  <c:v>82.599545805669578</c:v>
                </c:pt>
                <c:pt idx="1222">
                  <c:v>82.776382356662182</c:v>
                </c:pt>
                <c:pt idx="1223">
                  <c:v>82.820777110898661</c:v>
                </c:pt>
                <c:pt idx="1224">
                  <c:v>82.999134141385596</c:v>
                </c:pt>
                <c:pt idx="1225">
                  <c:v>83.043923719607434</c:v>
                </c:pt>
                <c:pt idx="1226">
                  <c:v>83.223917411575911</c:v>
                </c:pt>
                <c:pt idx="1227">
                  <c:v>83.26913022711939</c:v>
                </c:pt>
                <c:pt idx="1228">
                  <c:v>83.450871442410971</c:v>
                </c:pt>
                <c:pt idx="1229">
                  <c:v>83.496534469414343</c:v>
                </c:pt>
                <c:pt idx="1230">
                  <c:v>83.68012778470451</c:v>
                </c:pt>
                <c:pt idx="1231">
                  <c:v>83.726266283214287</c:v>
                </c:pt>
                <c:pt idx="1232">
                  <c:v>83.911808909339243</c:v>
                </c:pt>
                <c:pt idx="1233">
                  <c:v>83.958446164926059</c:v>
                </c:pt>
                <c:pt idx="1234">
                  <c:v>84.146026816331258</c:v>
                </c:pt>
                <c:pt idx="1235">
                  <c:v>84.193183846281372</c:v>
                </c:pt>
                <c:pt idx="1236">
                  <c:v>84.382881594733888</c:v>
                </c:pt>
                <c:pt idx="1237">
                  <c:v>84.430576862274819</c:v>
                </c:pt>
                <c:pt idx="1238">
                  <c:v>84.622460037148358</c:v>
                </c:pt>
                <c:pt idx="1239">
                  <c:v>84.670709190392458</c:v>
                </c:pt>
                <c:pt idx="1240">
                  <c:v>84.864834374991489</c:v>
                </c:pt>
                <c:pt idx="1241">
                  <c:v>84.913650019336657</c:v>
                </c:pt>
                <c:pt idx="1242">
                  <c:v>85.110061286541182</c:v>
                </c:pt>
                <c:pt idx="1243">
                  <c:v>85.159452828509856</c:v>
                </c:pt>
                <c:pt idx="1244">
                  <c:v>85.358181255103389</c:v>
                </c:pt>
                <c:pt idx="1245">
                  <c:v>85.408154826884058</c:v>
                </c:pt>
                <c:pt idx="1246">
                  <c:v>85.609218445576502</c:v>
                </c:pt>
                <c:pt idx="1247">
                  <c:v>85.659776949189379</c:v>
                </c:pt>
                <c:pt idx="1248">
                  <c:v>85.863181192590844</c:v>
                </c:pt>
                <c:pt idx="1249">
                  <c:v>85.914324498270929</c:v>
                </c:pt>
                <c:pt idx="1250">
                  <c:v>86.120063271969599</c:v>
                </c:pt>
                <c:pt idx="1251">
                  <c:v>86.171788547583887</c:v>
                </c:pt>
                <c:pt idx="1252">
                  <c:v>86.379845962411608</c:v>
                </c:pt>
                <c:pt idx="1253">
                  <c:v>86.432148215275291</c:v>
                </c:pt>
                <c:pt idx="1254">
                  <c:v>86.642501018870348</c:v>
                </c:pt>
                <c:pt idx="1255">
                  <c:v>86.695373774919759</c:v>
                </c:pt>
                <c:pt idx="1256">
                  <c:v>86.9079944801057</c:v>
                </c:pt>
                <c:pt idx="1257">
                  <c:v>86.961430657508799</c:v>
                </c:pt>
                <c:pt idx="1258">
                  <c:v>87.176291276669005</c:v>
                </c:pt>
                <c:pt idx="1259">
                  <c:v>87.230284177172791</c:v>
                </c:pt>
                <c:pt idx="1260">
                  <c:v>87.28438773183818</c:v>
                </c:pt>
                <c:pt idx="1261">
                  <c:v>87.447360477011287</c:v>
                </c:pt>
                <c:pt idx="1262">
                  <c:v>87.501904909760526</c:v>
                </c:pt>
                <c:pt idx="1263">
                  <c:v>87.556559242667305</c:v>
                </c:pt>
                <c:pt idx="1264">
                  <c:v>87.721181006403242</c:v>
                </c:pt>
                <c:pt idx="1265">
                  <c:v>87.776274463731781</c:v>
                </c:pt>
                <c:pt idx="1266">
                  <c:v>87.831477745481479</c:v>
                </c:pt>
                <c:pt idx="1267">
                  <c:v>88.053391487174281</c:v>
                </c:pt>
                <c:pt idx="1268">
                  <c:v>88.109146024255708</c:v>
                </c:pt>
                <c:pt idx="1269">
                  <c:v>88.333277657318206</c:v>
                </c:pt>
                <c:pt idx="1270">
                  <c:v>88.389591064784383</c:v>
                </c:pt>
                <c:pt idx="1271">
                  <c:v>88.615983482233801</c:v>
                </c:pt>
                <c:pt idx="1272">
                  <c:v>88.672869807772258</c:v>
                </c:pt>
                <c:pt idx="1273">
                  <c:v>88.901593775328081</c:v>
                </c:pt>
                <c:pt idx="1274">
                  <c:v>88.959074548746003</c:v>
                </c:pt>
                <c:pt idx="1275">
                  <c:v>89.190232701451606</c:v>
                </c:pt>
                <c:pt idx="1276">
                  <c:v>89.248337900518081</c:v>
                </c:pt>
                <c:pt idx="1277">
                  <c:v>89.482068457854083</c:v>
                </c:pt>
                <c:pt idx="1278">
                  <c:v>89.540837385005503</c:v>
                </c:pt>
                <c:pt idx="1279">
                  <c:v>89.777317576632058</c:v>
                </c:pt>
                <c:pt idx="1280">
                  <c:v>89.83679970591389</c:v>
                </c:pt>
                <c:pt idx="1281">
                  <c:v>90.076249056630388</c:v>
                </c:pt>
                <c:pt idx="1282">
                  <c:v>90.136504843681124</c:v>
                </c:pt>
                <c:pt idx="1283">
                  <c:v>90.379188470501404</c:v>
                </c:pt>
                <c:pt idx="1284">
                  <c:v>90.440290192704282</c:v>
                </c:pt>
                <c:pt idx="1285">
                  <c:v>90.686522306549705</c:v>
                </c:pt>
                <c:pt idx="1286">
                  <c:v>90.748554982508196</c:v>
                </c:pt>
                <c:pt idx="1287">
                  <c:v>90.998702786082418</c:v>
                </c:pt>
                <c:pt idx="1288">
                  <c:v>91.061765226175922</c:v>
                </c:pt>
                <c:pt idx="1289">
                  <c:v>91.316253492298287</c:v>
                </c:pt>
                <c:pt idx="1290">
                  <c:v>91.380459547979981</c:v>
                </c:pt>
                <c:pt idx="1291">
                  <c:v>91.639776094172689</c:v>
                </c:pt>
                <c:pt idx="1292">
                  <c:v>91.705256156665271</c:v>
                </c:pt>
                <c:pt idx="1293">
                  <c:v>91.969958553941481</c:v>
                </c:pt>
                <c:pt idx="1294">
                  <c:v>92.036861425337577</c:v>
                </c:pt>
                <c:pt idx="1295">
                  <c:v>92.307585238830782</c:v>
                </c:pt>
                <c:pt idx="1296">
                  <c:v>92.376080407438906</c:v>
                </c:pt>
                <c:pt idx="1297">
                  <c:v>92.653549379368499</c:v>
                </c:pt>
                <c:pt idx="1298">
                  <c:v>92.723829854099279</c:v>
                </c:pt>
                <c:pt idx="1299">
                  <c:v>93.008868490169249</c:v>
                </c:pt>
                <c:pt idx="1300">
                  <c:v>93.081154292606911</c:v>
                </c:pt>
                <c:pt idx="1301">
                  <c:v>93.374703411404525</c:v>
                </c:pt>
                <c:pt idx="1302">
                  <c:v>93.449245886391097</c:v>
                </c:pt>
                <c:pt idx="1303">
                  <c:v>93.602455261194208</c:v>
                </c:pt>
                <c:pt idx="1304">
                  <c:v>93.640737372152856</c:v>
                </c:pt>
                <c:pt idx="1305">
                  <c:v>93.834212842260982</c:v>
                </c:pt>
                <c:pt idx="1306">
                  <c:v>93.884269297566902</c:v>
                </c:pt>
                <c:pt idx="1307">
                  <c:v>94.086930262047602</c:v>
                </c:pt>
                <c:pt idx="1308">
                  <c:v>94.138195843640148</c:v>
                </c:pt>
                <c:pt idx="1309">
                  <c:v>94.345729849630402</c:v>
                </c:pt>
                <c:pt idx="1310">
                  <c:v>94.398245354958789</c:v>
                </c:pt>
                <c:pt idx="1311">
                  <c:v>94.610923523962995</c:v>
                </c:pt>
                <c:pt idx="1312">
                  <c:v>94.66476237913308</c:v>
                </c:pt>
                <c:pt idx="1313">
                  <c:v>94.938132062843678</c:v>
                </c:pt>
                <c:pt idx="1314">
                  <c:v>94.993664410690627</c:v>
                </c:pt>
                <c:pt idx="1315">
                  <c:v>95.218771305387889</c:v>
                </c:pt>
                <c:pt idx="1316">
                  <c:v>95.275810620104778</c:v>
                </c:pt>
                <c:pt idx="1317">
                  <c:v>95.507132143148382</c:v>
                </c:pt>
                <c:pt idx="1318">
                  <c:v>95.565773379005378</c:v>
                </c:pt>
                <c:pt idx="1319">
                  <c:v>95.803705602019349</c:v>
                </c:pt>
                <c:pt idx="1320">
                  <c:v>95.864052014950559</c:v>
                </c:pt>
                <c:pt idx="1321">
                  <c:v>96.109026051853519</c:v>
                </c:pt>
                <c:pt idx="1322">
                  <c:v>96.171190145661427</c:v>
                </c:pt>
                <c:pt idx="1323">
                  <c:v>96.42367616788664</c:v>
                </c:pt>
                <c:pt idx="1324">
                  <c:v>96.487780754416448</c:v>
                </c:pt>
                <c:pt idx="1325">
                  <c:v>96.748292541516506</c:v>
                </c:pt>
                <c:pt idx="1326">
                  <c:v>96.814471954336298</c:v>
                </c:pt>
                <c:pt idx="1327">
                  <c:v>97.083572078534203</c:v>
                </c:pt>
                <c:pt idx="1328">
                  <c:v>97.151973564301201</c:v>
                </c:pt>
                <c:pt idx="1329">
                  <c:v>97.430279300527104</c:v>
                </c:pt>
                <c:pt idx="1330">
                  <c:v>97.50106458683959</c:v>
                </c:pt>
                <c:pt idx="1331">
                  <c:v>97.789254670889505</c:v>
                </c:pt>
                <c:pt idx="1332">
                  <c:v>97.86260178335948</c:v>
                </c:pt>
                <c:pt idx="1333">
                  <c:v>98.161424131147427</c:v>
                </c:pt>
                <c:pt idx="1334">
                  <c:v>98.23752944775039</c:v>
                </c:pt>
                <c:pt idx="1335">
                  <c:v>98.547810004439</c:v>
                </c:pt>
                <c:pt idx="1336">
                  <c:v>98.626890626443455</c:v>
                </c:pt>
                <c:pt idx="1337">
                  <c:v>98.949543502957596</c:v>
                </c:pt>
                <c:pt idx="1338">
                  <c:v>99.03183996173459</c:v>
                </c:pt>
                <c:pt idx="1339">
                  <c:v>99.367879047863383</c:v>
                </c:pt>
                <c:pt idx="1340">
                  <c:v>99.453658418556188</c:v>
                </c:pt>
                <c:pt idx="1341">
                  <c:v>99.804210695755259</c:v>
                </c:pt>
                <c:pt idx="1342">
                  <c:v>99.893770156657823</c:v>
                </c:pt>
                <c:pt idx="1343">
                  <c:v>100.26009093762201</c:v>
                </c:pt>
                <c:pt idx="1344">
                  <c:v>100.35376183672433</c:v>
                </c:pt>
                <c:pt idx="1345">
                  <c:v>100.73725216591423</c:v>
                </c:pt>
                <c:pt idx="1346">
                  <c:v>100.83540466459</c:v>
                </c:pt>
                <c:pt idx="1347">
                  <c:v>101.23763112323698</c:v>
                </c:pt>
                <c:pt idx="1348">
                  <c:v>101.340679472025</c:v>
                </c:pt>
                <c:pt idx="1349">
                  <c:v>101.76339659402298</c:v>
                </c:pt>
                <c:pt idx="1350">
                  <c:v>101.87180507005959</c:v>
                </c:pt>
                <c:pt idx="1351">
                  <c:v>102.31698049532223</c:v>
                </c:pt>
                <c:pt idx="1352">
                  <c:v>102.431270037462</c:v>
                </c:pt>
                <c:pt idx="1353">
                  <c:v>102.90111242026541</c:v>
                </c:pt>
                <c:pt idx="1354">
                  <c:v>103.02186793842374</c:v>
                </c:pt>
                <c:pt idx="1355">
                  <c:v>103.51885733813077</c:v>
                </c:pt>
                <c:pt idx="1356">
                  <c:v>103.646735569548</c:v>
                </c:pt>
                <c:pt idx="1357">
                  <c:v>104.173655702872</c:v>
                </c:pt>
                <c:pt idx="1358">
                  <c:v>104.309393416577</c:v>
                </c:pt>
                <c:pt idx="1359">
                  <c:v>104.86936449459799</c:v>
                </c:pt>
                <c:pt idx="1360">
                  <c:v>105.01378660288701</c:v>
                </c:pt>
                <c:pt idx="1361">
                  <c:v>105.76432342547338</c:v>
                </c:pt>
                <c:pt idx="1362">
                  <c:v>106.56590681530398</c:v>
                </c:pt>
                <c:pt idx="1363">
                  <c:v>107.42395169423402</c:v>
                </c:pt>
                <c:pt idx="1364">
                  <c:v>107.60284846704801</c:v>
                </c:pt>
                <c:pt idx="1365">
                  <c:v>108.34437814865156</c:v>
                </c:pt>
                <c:pt idx="1366">
                  <c:v>108.53650352375195</c:v>
                </c:pt>
                <c:pt idx="1367">
                  <c:v>109.333567029525</c:v>
                </c:pt>
                <c:pt idx="1368">
                  <c:v>109.54024496181441</c:v>
                </c:pt>
                <c:pt idx="1369">
                  <c:v>110.39826160415799</c:v>
                </c:pt>
                <c:pt idx="1370">
                  <c:v>110.62087074643254</c:v>
                </c:pt>
                <c:pt idx="1371">
                  <c:v>111.54539791483077</c:v>
                </c:pt>
                <c:pt idx="1372">
                  <c:v>111.78532777585895</c:v>
                </c:pt>
                <c:pt idx="1373">
                  <c:v>112.781850046632</c:v>
                </c:pt>
                <c:pt idx="1374">
                  <c:v>113.040439308792</c:v>
                </c:pt>
                <c:pt idx="1375">
                  <c:v>114.11408791040577</c:v>
                </c:pt>
                <c:pt idx="1376">
                  <c:v>114.39254668585502</c:v>
                </c:pt>
                <c:pt idx="1377">
                  <c:v>115.54776679074099</c:v>
                </c:pt>
                <c:pt idx="1378">
                  <c:v>115.84709015092398</c:v>
                </c:pt>
                <c:pt idx="1379">
                  <c:v>117.08729862217602</c:v>
                </c:pt>
                <c:pt idx="1380">
                  <c:v>117.40818535178001</c:v>
                </c:pt>
                <c:pt idx="1381">
                  <c:v>118.73548591218862</c:v>
                </c:pt>
                <c:pt idx="1382">
                  <c:v>119.07828128987802</c:v>
                </c:pt>
                <c:pt idx="1383">
                  <c:v>120.49331383786901</c:v>
                </c:pt>
                <c:pt idx="1384">
                  <c:v>120.85799456808698</c:v>
                </c:pt>
                <c:pt idx="1385">
                  <c:v>122.3599768827137</c:v>
                </c:pt>
                <c:pt idx="1386">
                  <c:v>122.74618757491302</c:v>
                </c:pt>
                <c:pt idx="1387">
                  <c:v>124.33315940396002</c:v>
                </c:pt>
                <c:pt idx="1388">
                  <c:v>124.74029557146299</c:v>
                </c:pt>
                <c:pt idx="1389">
                  <c:v>126.409515530039</c:v>
                </c:pt>
                <c:pt idx="1390">
                  <c:v>126.83683432167098</c:v>
                </c:pt>
                <c:pt idx="1391">
                  <c:v>128.58523855354363</c:v>
                </c:pt>
                <c:pt idx="1392">
                  <c:v>129.03197244759048</c:v>
                </c:pt>
                <c:pt idx="1393">
                  <c:v>130.85660006751004</c:v>
                </c:pt>
                <c:pt idx="1394">
                  <c:v>131.32205256957798</c:v>
                </c:pt>
                <c:pt idx="1395">
                  <c:v>133.22037236901099</c:v>
                </c:pt>
                <c:pt idx="1396">
                  <c:v>133.70398453294808</c:v>
                </c:pt>
                <c:pt idx="1397">
                  <c:v>135.67409935941799</c:v>
                </c:pt>
                <c:pt idx="1398">
                  <c:v>136.17548606079799</c:v>
                </c:pt>
                <c:pt idx="1399">
                  <c:v>138.21622536594595</c:v>
                </c:pt>
                <c:pt idx="1400">
                  <c:v>138.73518676049997</c:v>
                </c:pt>
                <c:pt idx="1401">
                  <c:v>140.84611547981154</c:v>
                </c:pt>
                <c:pt idx="1402">
                  <c:v>141.38263159240745</c:v>
                </c:pt>
                <c:pt idx="1403">
                  <c:v>143.564006733036</c:v>
                </c:pt>
                <c:pt idx="1404">
                  <c:v>144.11822249973099</c:v>
                </c:pt>
                <c:pt idx="1405">
                  <c:v>146.37092372851998</c:v>
                </c:pt>
                <c:pt idx="1406">
                  <c:v>146.943130158255</c:v>
                </c:pt>
                <c:pt idx="1407">
                  <c:v>149.85919803725201</c:v>
                </c:pt>
              </c:numCache>
            </c:numRef>
          </c:yVal>
          <c:smooth val="0"/>
        </c:ser>
        <c:ser>
          <c:idx val="3"/>
          <c:order val="3"/>
          <c:spPr>
            <a:ln w="12700">
              <a:solidFill>
                <a:prstClr val="black"/>
              </a:solidFill>
            </a:ln>
          </c:spPr>
          <c:marker>
            <c:symbol val="none"/>
          </c:marker>
          <c:xVal>
            <c:numRef>
              <c:f>Sheet2!$M$1:$M$2805</c:f>
              <c:numCache>
                <c:formatCode>General</c:formatCode>
                <c:ptCount val="2805"/>
                <c:pt idx="0">
                  <c:v>9.6518974251495526E-2</c:v>
                </c:pt>
                <c:pt idx="1">
                  <c:v>9.720701665365962E-2</c:v>
                </c:pt>
                <c:pt idx="2">
                  <c:v>9.7482785151520979E-2</c:v>
                </c:pt>
                <c:pt idx="3">
                  <c:v>9.7758553649382546E-2</c:v>
                </c:pt>
                <c:pt idx="4">
                  <c:v>9.7896437898313093E-2</c:v>
                </c:pt>
                <c:pt idx="5">
                  <c:v>9.8447974894036047E-2</c:v>
                </c:pt>
                <c:pt idx="6">
                  <c:v>9.8585859142967261E-2</c:v>
                </c:pt>
                <c:pt idx="7">
                  <c:v>9.8861627640828148E-2</c:v>
                </c:pt>
                <c:pt idx="8">
                  <c:v>9.8999511889758779E-2</c:v>
                </c:pt>
                <c:pt idx="9">
                  <c:v>9.9137396138690215E-2</c:v>
                </c:pt>
                <c:pt idx="10">
                  <c:v>9.9275280387620263E-2</c:v>
                </c:pt>
                <c:pt idx="11">
                  <c:v>9.9688933134412669E-2</c:v>
                </c:pt>
                <c:pt idx="12">
                  <c:v>9.9964701632273764E-2</c:v>
                </c:pt>
                <c:pt idx="13">
                  <c:v>0.10037835437906562</c:v>
                </c:pt>
                <c:pt idx="14">
                  <c:v>0.10065412287692722</c:v>
                </c:pt>
                <c:pt idx="15">
                  <c:v>0.10106777562371926</c:v>
                </c:pt>
                <c:pt idx="16">
                  <c:v>0.10120565987265039</c:v>
                </c:pt>
                <c:pt idx="17">
                  <c:v>0.10148142837051199</c:v>
                </c:pt>
                <c:pt idx="18">
                  <c:v>0.10175719686837301</c:v>
                </c:pt>
                <c:pt idx="19">
                  <c:v>0.10203296536623424</c:v>
                </c:pt>
                <c:pt idx="20">
                  <c:v>0.10244661811302598</c:v>
                </c:pt>
                <c:pt idx="21">
                  <c:v>0.10286027085981939</c:v>
                </c:pt>
                <c:pt idx="22">
                  <c:v>0.102998155108749</c:v>
                </c:pt>
                <c:pt idx="23">
                  <c:v>0.10341180785554098</c:v>
                </c:pt>
                <c:pt idx="24">
                  <c:v>0.103825460602334</c:v>
                </c:pt>
                <c:pt idx="25">
                  <c:v>0.104239113349126</c:v>
                </c:pt>
                <c:pt idx="26">
                  <c:v>0.10479065034484933</c:v>
                </c:pt>
                <c:pt idx="27">
                  <c:v>0.10520430309164112</c:v>
                </c:pt>
                <c:pt idx="28">
                  <c:v>0.10548007158950209</c:v>
                </c:pt>
                <c:pt idx="29">
                  <c:v>0.105617955838433</c:v>
                </c:pt>
                <c:pt idx="30">
                  <c:v>0.10589372433629445</c:v>
                </c:pt>
                <c:pt idx="31">
                  <c:v>0.10603160858522528</c:v>
                </c:pt>
                <c:pt idx="32">
                  <c:v>0.10644526133201702</c:v>
                </c:pt>
                <c:pt idx="33">
                  <c:v>0.10658314558094822</c:v>
                </c:pt>
                <c:pt idx="34">
                  <c:v>0.106858914078809</c:v>
                </c:pt>
                <c:pt idx="35">
                  <c:v>0.10699679832774002</c:v>
                </c:pt>
                <c:pt idx="36">
                  <c:v>0.10754833532346295</c:v>
                </c:pt>
                <c:pt idx="37">
                  <c:v>0.10796198807025524</c:v>
                </c:pt>
                <c:pt idx="38">
                  <c:v>0.10837564081704699</c:v>
                </c:pt>
                <c:pt idx="39">
                  <c:v>0.10878929356383941</c:v>
                </c:pt>
                <c:pt idx="40">
                  <c:v>0.10906506206170033</c:v>
                </c:pt>
                <c:pt idx="41">
                  <c:v>0.10920294631063145</c:v>
                </c:pt>
                <c:pt idx="42">
                  <c:v>0.109478714808493</c:v>
                </c:pt>
                <c:pt idx="43">
                  <c:v>0.10961659905742302</c:v>
                </c:pt>
                <c:pt idx="44">
                  <c:v>0.10989236755528523</c:v>
                </c:pt>
                <c:pt idx="45">
                  <c:v>0.11030602030207701</c:v>
                </c:pt>
                <c:pt idx="46">
                  <c:v>0.11071967304886909</c:v>
                </c:pt>
                <c:pt idx="47">
                  <c:v>0.11113332579566101</c:v>
                </c:pt>
                <c:pt idx="48">
                  <c:v>0.11154697854245302</c:v>
                </c:pt>
                <c:pt idx="49">
                  <c:v>0.11196063128924502</c:v>
                </c:pt>
                <c:pt idx="50">
                  <c:v>0.11265005253389898</c:v>
                </c:pt>
                <c:pt idx="51">
                  <c:v>0.11306370528069144</c:v>
                </c:pt>
                <c:pt idx="52">
                  <c:v>0.11347735802748295</c:v>
                </c:pt>
                <c:pt idx="53">
                  <c:v>0.11389101077427503</c:v>
                </c:pt>
                <c:pt idx="54">
                  <c:v>0.11430466352106701</c:v>
                </c:pt>
                <c:pt idx="55">
                  <c:v>0.11444254776999802</c:v>
                </c:pt>
                <c:pt idx="56">
                  <c:v>0.11471831626785901</c:v>
                </c:pt>
                <c:pt idx="57">
                  <c:v>0.11485620051679003</c:v>
                </c:pt>
                <c:pt idx="58">
                  <c:v>0.11513196901465202</c:v>
                </c:pt>
                <c:pt idx="59">
                  <c:v>0.11526985326358233</c:v>
                </c:pt>
                <c:pt idx="60">
                  <c:v>0.11554562176144428</c:v>
                </c:pt>
                <c:pt idx="61">
                  <c:v>0.11595927450823609</c:v>
                </c:pt>
                <c:pt idx="62">
                  <c:v>0.1162350430060973</c:v>
                </c:pt>
                <c:pt idx="63">
                  <c:v>0.11637292725502801</c:v>
                </c:pt>
                <c:pt idx="64">
                  <c:v>0.11664869575288909</c:v>
                </c:pt>
                <c:pt idx="65">
                  <c:v>0.11678658000182025</c:v>
                </c:pt>
                <c:pt idx="66">
                  <c:v>0.11706234849968122</c:v>
                </c:pt>
                <c:pt idx="67">
                  <c:v>0.11720023274861255</c:v>
                </c:pt>
                <c:pt idx="68">
                  <c:v>0.11747600124647425</c:v>
                </c:pt>
                <c:pt idx="69">
                  <c:v>0.11761388549540401</c:v>
                </c:pt>
                <c:pt idx="70">
                  <c:v>0.11788965399326598</c:v>
                </c:pt>
                <c:pt idx="71">
                  <c:v>0.11844119098898949</c:v>
                </c:pt>
                <c:pt idx="72">
                  <c:v>0.11857907523791936</c:v>
                </c:pt>
                <c:pt idx="73">
                  <c:v>0.11871695948685049</c:v>
                </c:pt>
                <c:pt idx="74">
                  <c:v>0.11926849648257309</c:v>
                </c:pt>
                <c:pt idx="75">
                  <c:v>0.11940638073150422</c:v>
                </c:pt>
                <c:pt idx="76">
                  <c:v>0.11954426498043433</c:v>
                </c:pt>
                <c:pt idx="77">
                  <c:v>0.12009580197615749</c:v>
                </c:pt>
                <c:pt idx="78">
                  <c:v>0.12023368622508833</c:v>
                </c:pt>
                <c:pt idx="79">
                  <c:v>0.12092310746974112</c:v>
                </c:pt>
                <c:pt idx="80">
                  <c:v>0.12106099171867224</c:v>
                </c:pt>
                <c:pt idx="81">
                  <c:v>0.121612528714395</c:v>
                </c:pt>
                <c:pt idx="82">
                  <c:v>0.121750412963326</c:v>
                </c:pt>
                <c:pt idx="83">
                  <c:v>0.121888297212256</c:v>
                </c:pt>
                <c:pt idx="84">
                  <c:v>0.12243983420797902</c:v>
                </c:pt>
                <c:pt idx="85">
                  <c:v>0.12257771845691041</c:v>
                </c:pt>
                <c:pt idx="86">
                  <c:v>0.12271560270584024</c:v>
                </c:pt>
                <c:pt idx="87">
                  <c:v>0.12326713970156312</c:v>
                </c:pt>
                <c:pt idx="88">
                  <c:v>0.12340502395049426</c:v>
                </c:pt>
                <c:pt idx="89">
                  <c:v>0.12409444519514802</c:v>
                </c:pt>
                <c:pt idx="90">
                  <c:v>0.12423232944407812</c:v>
                </c:pt>
                <c:pt idx="91">
                  <c:v>0.12492175068873244</c:v>
                </c:pt>
                <c:pt idx="92">
                  <c:v>0.12505963493766301</c:v>
                </c:pt>
                <c:pt idx="93">
                  <c:v>0.12561117193338467</c:v>
                </c:pt>
                <c:pt idx="94">
                  <c:v>0.12574905618231677</c:v>
                </c:pt>
                <c:pt idx="95">
                  <c:v>0.12643847742697054</c:v>
                </c:pt>
                <c:pt idx="96">
                  <c:v>0.1265763616759</c:v>
                </c:pt>
                <c:pt idx="97">
                  <c:v>0.12726578292055388</c:v>
                </c:pt>
                <c:pt idx="98">
                  <c:v>0.12740366716948501</c:v>
                </c:pt>
                <c:pt idx="99">
                  <c:v>0.12809308841413841</c:v>
                </c:pt>
                <c:pt idx="100">
                  <c:v>0.12878250965879187</c:v>
                </c:pt>
                <c:pt idx="101">
                  <c:v>0.12892039390772247</c:v>
                </c:pt>
                <c:pt idx="102">
                  <c:v>0.12960981515237599</c:v>
                </c:pt>
                <c:pt idx="103">
                  <c:v>0.12974769940130756</c:v>
                </c:pt>
                <c:pt idx="104">
                  <c:v>0.13043712064596041</c:v>
                </c:pt>
                <c:pt idx="105">
                  <c:v>0.131264426139544</c:v>
                </c:pt>
                <c:pt idx="106">
                  <c:v>0.13209173163312901</c:v>
                </c:pt>
                <c:pt idx="107">
                  <c:v>0.132229615882059</c:v>
                </c:pt>
                <c:pt idx="108">
                  <c:v>0.13236750013099041</c:v>
                </c:pt>
                <c:pt idx="109">
                  <c:v>0.13278115287778244</c:v>
                </c:pt>
                <c:pt idx="110">
                  <c:v>0.13291903712671374</c:v>
                </c:pt>
                <c:pt idx="111">
                  <c:v>0.13305692137564387</c:v>
                </c:pt>
                <c:pt idx="112">
                  <c:v>0.13319480562457367</c:v>
                </c:pt>
                <c:pt idx="113">
                  <c:v>0.13360845837136653</c:v>
                </c:pt>
                <c:pt idx="114">
                  <c:v>0.13374634262029786</c:v>
                </c:pt>
                <c:pt idx="115">
                  <c:v>0.13388422686922799</c:v>
                </c:pt>
                <c:pt idx="116">
                  <c:v>0.13402211111815887</c:v>
                </c:pt>
                <c:pt idx="117">
                  <c:v>0.13443576386495101</c:v>
                </c:pt>
                <c:pt idx="118">
                  <c:v>0.13457364811388087</c:v>
                </c:pt>
                <c:pt idx="119">
                  <c:v>0.13471153236281241</c:v>
                </c:pt>
                <c:pt idx="120">
                  <c:v>0.13526306935853497</c:v>
                </c:pt>
                <c:pt idx="121">
                  <c:v>0.13540095360746662</c:v>
                </c:pt>
                <c:pt idx="122">
                  <c:v>0.135538837856397</c:v>
                </c:pt>
                <c:pt idx="123">
                  <c:v>0.13595249060318801</c:v>
                </c:pt>
                <c:pt idx="124">
                  <c:v>0.13609037485211944</c:v>
                </c:pt>
                <c:pt idx="125">
                  <c:v>0.13622825910104999</c:v>
                </c:pt>
                <c:pt idx="126">
                  <c:v>0.13636614334998101</c:v>
                </c:pt>
                <c:pt idx="127">
                  <c:v>0.13677979609677299</c:v>
                </c:pt>
                <c:pt idx="128">
                  <c:v>0.13691768034570354</c:v>
                </c:pt>
                <c:pt idx="129">
                  <c:v>0.137055564594634</c:v>
                </c:pt>
                <c:pt idx="130">
                  <c:v>0.13760710159035699</c:v>
                </c:pt>
                <c:pt idx="131">
                  <c:v>0.13774498583928857</c:v>
                </c:pt>
                <c:pt idx="132">
                  <c:v>0.13788287008821787</c:v>
                </c:pt>
                <c:pt idx="133">
                  <c:v>0.13843440708394147</c:v>
                </c:pt>
                <c:pt idx="134">
                  <c:v>0.13857229133287199</c:v>
                </c:pt>
                <c:pt idx="135">
                  <c:v>0.13871017558180362</c:v>
                </c:pt>
                <c:pt idx="136">
                  <c:v>0.13926171257752559</c:v>
                </c:pt>
                <c:pt idx="137">
                  <c:v>0.13939959682645647</c:v>
                </c:pt>
                <c:pt idx="138">
                  <c:v>0.13967536532431787</c:v>
                </c:pt>
                <c:pt idx="139">
                  <c:v>0.13995113382217986</c:v>
                </c:pt>
                <c:pt idx="140">
                  <c:v>0.14022690232004001</c:v>
                </c:pt>
                <c:pt idx="141">
                  <c:v>0.14036478656897144</c:v>
                </c:pt>
                <c:pt idx="142">
                  <c:v>0.14064055506683201</c:v>
                </c:pt>
                <c:pt idx="143">
                  <c:v>0.14091632356469486</c:v>
                </c:pt>
                <c:pt idx="144">
                  <c:v>0.141329976311486</c:v>
                </c:pt>
                <c:pt idx="145">
                  <c:v>0.14160574480934701</c:v>
                </c:pt>
                <c:pt idx="146">
                  <c:v>0.14201939755614104</c:v>
                </c:pt>
                <c:pt idx="147">
                  <c:v>0.14229516605400144</c:v>
                </c:pt>
                <c:pt idx="148">
                  <c:v>0.14257093455186262</c:v>
                </c:pt>
                <c:pt idx="149">
                  <c:v>0.14298458729865487</c:v>
                </c:pt>
                <c:pt idx="150">
                  <c:v>0.14326035579651641</c:v>
                </c:pt>
                <c:pt idx="151">
                  <c:v>0.143674008543308</c:v>
                </c:pt>
                <c:pt idx="152">
                  <c:v>0.14394977704116962</c:v>
                </c:pt>
                <c:pt idx="153">
                  <c:v>0.14436342978796274</c:v>
                </c:pt>
                <c:pt idx="154">
                  <c:v>0.14463919828582344</c:v>
                </c:pt>
                <c:pt idx="155">
                  <c:v>0.14491496678368401</c:v>
                </c:pt>
                <c:pt idx="156">
                  <c:v>0.14532861953047699</c:v>
                </c:pt>
                <c:pt idx="157">
                  <c:v>0.14560438802833844</c:v>
                </c:pt>
                <c:pt idx="158">
                  <c:v>0.14601804077513092</c:v>
                </c:pt>
                <c:pt idx="159">
                  <c:v>0.14629380927299257</c:v>
                </c:pt>
                <c:pt idx="160">
                  <c:v>0.146569577770853</c:v>
                </c:pt>
                <c:pt idx="161">
                  <c:v>0.14670746201978399</c:v>
                </c:pt>
                <c:pt idx="162">
                  <c:v>0.14698323051764592</c:v>
                </c:pt>
                <c:pt idx="163">
                  <c:v>0.14725899901550599</c:v>
                </c:pt>
                <c:pt idx="164">
                  <c:v>0.14767265176229899</c:v>
                </c:pt>
                <c:pt idx="165">
                  <c:v>0.14794842026016092</c:v>
                </c:pt>
                <c:pt idx="166">
                  <c:v>0.14836207300695201</c:v>
                </c:pt>
                <c:pt idx="167">
                  <c:v>0.14863784150481399</c:v>
                </c:pt>
                <c:pt idx="168">
                  <c:v>0.14891361000267547</c:v>
                </c:pt>
                <c:pt idx="169">
                  <c:v>0.14932726274946753</c:v>
                </c:pt>
                <c:pt idx="170">
                  <c:v>0.14960303124732974</c:v>
                </c:pt>
                <c:pt idx="171">
                  <c:v>0.15001668399412174</c:v>
                </c:pt>
                <c:pt idx="172">
                  <c:v>0.15029245249198292</c:v>
                </c:pt>
                <c:pt idx="173">
                  <c:v>0.15070610523877401</c:v>
                </c:pt>
                <c:pt idx="174">
                  <c:v>0.15098187373663599</c:v>
                </c:pt>
                <c:pt idx="175">
                  <c:v>0.15125764223449747</c:v>
                </c:pt>
                <c:pt idx="176">
                  <c:v>0.15167129498128901</c:v>
                </c:pt>
                <c:pt idx="177">
                  <c:v>0.15194706347915174</c:v>
                </c:pt>
                <c:pt idx="178">
                  <c:v>0.15236071622594297</c:v>
                </c:pt>
                <c:pt idx="179">
                  <c:v>0.15263648472380453</c:v>
                </c:pt>
                <c:pt idx="180">
                  <c:v>0.15332590596845797</c:v>
                </c:pt>
                <c:pt idx="181">
                  <c:v>0.153601674466319</c:v>
                </c:pt>
                <c:pt idx="182">
                  <c:v>0.15401532721311101</c:v>
                </c:pt>
                <c:pt idx="183">
                  <c:v>0.15429109571097374</c:v>
                </c:pt>
                <c:pt idx="184">
                  <c:v>0.15470474845776586</c:v>
                </c:pt>
                <c:pt idx="185">
                  <c:v>0.15498051695562601</c:v>
                </c:pt>
                <c:pt idx="186">
                  <c:v>0.15566993820027999</c:v>
                </c:pt>
                <c:pt idx="187">
                  <c:v>0.15594570669814153</c:v>
                </c:pt>
                <c:pt idx="188">
                  <c:v>0.15635935944493362</c:v>
                </c:pt>
                <c:pt idx="189">
                  <c:v>0.15663512794279499</c:v>
                </c:pt>
                <c:pt idx="190">
                  <c:v>0.15732454918744856</c:v>
                </c:pt>
                <c:pt idx="191">
                  <c:v>0.15801397043210286</c:v>
                </c:pt>
                <c:pt idx="192">
                  <c:v>0.15828973892996354</c:v>
                </c:pt>
                <c:pt idx="193">
                  <c:v>0.15870339167675562</c:v>
                </c:pt>
                <c:pt idx="194">
                  <c:v>0.15897916017461741</c:v>
                </c:pt>
                <c:pt idx="195">
                  <c:v>0.15966858141927062</c:v>
                </c:pt>
                <c:pt idx="196">
                  <c:v>0.16035800266392403</c:v>
                </c:pt>
                <c:pt idx="197">
                  <c:v>0.16063377116178487</c:v>
                </c:pt>
                <c:pt idx="198">
                  <c:v>0.16104742390857688</c:v>
                </c:pt>
                <c:pt idx="199">
                  <c:v>0.16132319240643941</c:v>
                </c:pt>
                <c:pt idx="200">
                  <c:v>0.16201261365109204</c:v>
                </c:pt>
                <c:pt idx="201">
                  <c:v>0.16270203489574644</c:v>
                </c:pt>
                <c:pt idx="202">
                  <c:v>0.16297780339360687</c:v>
                </c:pt>
                <c:pt idx="203">
                  <c:v>0.16366722463826103</c:v>
                </c:pt>
                <c:pt idx="204">
                  <c:v>0.16435664588291404</c:v>
                </c:pt>
                <c:pt idx="205">
                  <c:v>0.16504606712756847</c:v>
                </c:pt>
                <c:pt idx="206">
                  <c:v>0.16532183562542901</c:v>
                </c:pt>
                <c:pt idx="207">
                  <c:v>0.16601125687008347</c:v>
                </c:pt>
                <c:pt idx="208">
                  <c:v>0.16670067811473588</c:v>
                </c:pt>
                <c:pt idx="209">
                  <c:v>0.16725221511045904</c:v>
                </c:pt>
                <c:pt idx="210">
                  <c:v>0.16752798360832141</c:v>
                </c:pt>
                <c:pt idx="211">
                  <c:v>0.16766586785725104</c:v>
                </c:pt>
                <c:pt idx="212">
                  <c:v>0.16794163635511344</c:v>
                </c:pt>
                <c:pt idx="213">
                  <c:v>0.16821740485297501</c:v>
                </c:pt>
                <c:pt idx="214">
                  <c:v>0.16835528910190548</c:v>
                </c:pt>
                <c:pt idx="215">
                  <c:v>0.16863105759976604</c:v>
                </c:pt>
                <c:pt idx="216">
                  <c:v>0.16890682609762844</c:v>
                </c:pt>
                <c:pt idx="217">
                  <c:v>0.16904471034655788</c:v>
                </c:pt>
                <c:pt idx="218">
                  <c:v>0.16918259459548904</c:v>
                </c:pt>
                <c:pt idx="219">
                  <c:v>0.16932047884442047</c:v>
                </c:pt>
                <c:pt idx="220">
                  <c:v>0.16959624734228163</c:v>
                </c:pt>
                <c:pt idx="221">
                  <c:v>0.16987201584014303</c:v>
                </c:pt>
                <c:pt idx="222">
                  <c:v>0.17000990008907299</c:v>
                </c:pt>
                <c:pt idx="223">
                  <c:v>0.17028566858693547</c:v>
                </c:pt>
                <c:pt idx="224">
                  <c:v>0.17056143708479662</c:v>
                </c:pt>
                <c:pt idx="225">
                  <c:v>0.17069932133372701</c:v>
                </c:pt>
                <c:pt idx="226">
                  <c:v>0.17097508983158799</c:v>
                </c:pt>
                <c:pt idx="227">
                  <c:v>0.17125085832945</c:v>
                </c:pt>
                <c:pt idx="228">
                  <c:v>0.17152662682731101</c:v>
                </c:pt>
                <c:pt idx="229">
                  <c:v>0.171664511076242</c:v>
                </c:pt>
                <c:pt idx="230">
                  <c:v>0.17194027957410374</c:v>
                </c:pt>
                <c:pt idx="231">
                  <c:v>0.17221604807196592</c:v>
                </c:pt>
                <c:pt idx="232">
                  <c:v>0.17235393232089499</c:v>
                </c:pt>
                <c:pt idx="233">
                  <c:v>0.17262970081875667</c:v>
                </c:pt>
                <c:pt idx="234">
                  <c:v>0.17290546931661799</c:v>
                </c:pt>
                <c:pt idx="235">
                  <c:v>0.17304335356554953</c:v>
                </c:pt>
                <c:pt idx="236">
                  <c:v>0.17331912206340999</c:v>
                </c:pt>
                <c:pt idx="237">
                  <c:v>0.17359489056127292</c:v>
                </c:pt>
                <c:pt idx="238">
                  <c:v>0.17387065905913288</c:v>
                </c:pt>
                <c:pt idx="239">
                  <c:v>0.17400854330806401</c:v>
                </c:pt>
                <c:pt idx="240">
                  <c:v>0.17428431180592574</c:v>
                </c:pt>
                <c:pt idx="241">
                  <c:v>0.174560080303787</c:v>
                </c:pt>
                <c:pt idx="242">
                  <c:v>0.17469796455271699</c:v>
                </c:pt>
                <c:pt idx="243">
                  <c:v>0.17497373305057901</c:v>
                </c:pt>
                <c:pt idx="244">
                  <c:v>0.17524950154844074</c:v>
                </c:pt>
                <c:pt idx="245">
                  <c:v>0.17538738579737201</c:v>
                </c:pt>
                <c:pt idx="246">
                  <c:v>0.17566315429523199</c:v>
                </c:pt>
                <c:pt idx="247">
                  <c:v>0.17593892279309453</c:v>
                </c:pt>
                <c:pt idx="248">
                  <c:v>0.17621469129095499</c:v>
                </c:pt>
                <c:pt idx="249">
                  <c:v>0.17635257553988587</c:v>
                </c:pt>
                <c:pt idx="250">
                  <c:v>0.17662834403774699</c:v>
                </c:pt>
                <c:pt idx="251">
                  <c:v>0.17690411253560948</c:v>
                </c:pt>
                <c:pt idx="252">
                  <c:v>0.17704199678453941</c:v>
                </c:pt>
                <c:pt idx="253">
                  <c:v>0.17731776528240153</c:v>
                </c:pt>
                <c:pt idx="254">
                  <c:v>0.17759353378026274</c:v>
                </c:pt>
                <c:pt idx="255">
                  <c:v>0.17800718652705483</c:v>
                </c:pt>
                <c:pt idx="256">
                  <c:v>0.17828295502491601</c:v>
                </c:pt>
                <c:pt idx="257">
                  <c:v>0.17855872352277699</c:v>
                </c:pt>
                <c:pt idx="258">
                  <c:v>0.17869660777170801</c:v>
                </c:pt>
                <c:pt idx="259">
                  <c:v>0.17897237626956897</c:v>
                </c:pt>
                <c:pt idx="260">
                  <c:v>0.17924814476743239</c:v>
                </c:pt>
                <c:pt idx="261">
                  <c:v>0.17938602901636141</c:v>
                </c:pt>
                <c:pt idx="262">
                  <c:v>0.17966179751422354</c:v>
                </c:pt>
                <c:pt idx="263">
                  <c:v>0.17993756601208399</c:v>
                </c:pt>
                <c:pt idx="264">
                  <c:v>0.180351218758876</c:v>
                </c:pt>
                <c:pt idx="265">
                  <c:v>0.18062698725673801</c:v>
                </c:pt>
                <c:pt idx="266">
                  <c:v>0.18090275575459899</c:v>
                </c:pt>
                <c:pt idx="267">
                  <c:v>0.18104064000353001</c:v>
                </c:pt>
                <c:pt idx="268">
                  <c:v>0.1813164085013923</c:v>
                </c:pt>
                <c:pt idx="269">
                  <c:v>0.18159217699925301</c:v>
                </c:pt>
                <c:pt idx="270">
                  <c:v>0.18200582974604501</c:v>
                </c:pt>
                <c:pt idx="271">
                  <c:v>0.182281598243906</c:v>
                </c:pt>
                <c:pt idx="272">
                  <c:v>0.18269525099069844</c:v>
                </c:pt>
                <c:pt idx="273">
                  <c:v>0.18283313523962899</c:v>
                </c:pt>
                <c:pt idx="274">
                  <c:v>0.1832467879864223</c:v>
                </c:pt>
                <c:pt idx="275">
                  <c:v>0.18338467223535188</c:v>
                </c:pt>
                <c:pt idx="276">
                  <c:v>0.18352255648428301</c:v>
                </c:pt>
                <c:pt idx="277">
                  <c:v>0.18393620923107556</c:v>
                </c:pt>
                <c:pt idx="278">
                  <c:v>0.18407409348000547</c:v>
                </c:pt>
                <c:pt idx="279">
                  <c:v>0.18421197772893599</c:v>
                </c:pt>
                <c:pt idx="280">
                  <c:v>0.18462563047572841</c:v>
                </c:pt>
                <c:pt idx="281">
                  <c:v>0.18476351472465888</c:v>
                </c:pt>
                <c:pt idx="282">
                  <c:v>0.18531505172038262</c:v>
                </c:pt>
                <c:pt idx="283">
                  <c:v>0.18545293596931253</c:v>
                </c:pt>
                <c:pt idx="284">
                  <c:v>0.18600447296503544</c:v>
                </c:pt>
                <c:pt idx="285">
                  <c:v>0.18614235721396599</c:v>
                </c:pt>
                <c:pt idx="286">
                  <c:v>0.18669389420968888</c:v>
                </c:pt>
                <c:pt idx="287">
                  <c:v>0.18683177845862001</c:v>
                </c:pt>
                <c:pt idx="288">
                  <c:v>0.18738331545434248</c:v>
                </c:pt>
                <c:pt idx="289">
                  <c:v>0.18752119970327299</c:v>
                </c:pt>
                <c:pt idx="290">
                  <c:v>0.18793485245006586</c:v>
                </c:pt>
                <c:pt idx="291">
                  <c:v>0.18807273669899599</c:v>
                </c:pt>
                <c:pt idx="292">
                  <c:v>0.18821062094792759</c:v>
                </c:pt>
                <c:pt idx="293">
                  <c:v>0.18862427369471887</c:v>
                </c:pt>
                <c:pt idx="294">
                  <c:v>0.18876215794364901</c:v>
                </c:pt>
                <c:pt idx="295">
                  <c:v>0.18931369493937247</c:v>
                </c:pt>
                <c:pt idx="296">
                  <c:v>0.18945157918830299</c:v>
                </c:pt>
                <c:pt idx="297">
                  <c:v>0.19000311618402604</c:v>
                </c:pt>
                <c:pt idx="298">
                  <c:v>0.19014100043295704</c:v>
                </c:pt>
                <c:pt idx="299">
                  <c:v>0.19069253742867887</c:v>
                </c:pt>
                <c:pt idx="300">
                  <c:v>0.19083042167761002</c:v>
                </c:pt>
                <c:pt idx="301">
                  <c:v>0.19138195867333288</c:v>
                </c:pt>
                <c:pt idx="302">
                  <c:v>0.19151984292226468</c:v>
                </c:pt>
                <c:pt idx="303">
                  <c:v>0.19207137991798587</c:v>
                </c:pt>
                <c:pt idx="304">
                  <c:v>0.19220926416691744</c:v>
                </c:pt>
                <c:pt idx="305">
                  <c:v>0.19262291691370814</c:v>
                </c:pt>
                <c:pt idx="306">
                  <c:v>0.19276080116264024</c:v>
                </c:pt>
                <c:pt idx="307">
                  <c:v>0.19331233815836374</c:v>
                </c:pt>
                <c:pt idx="308">
                  <c:v>0.19345022240729456</c:v>
                </c:pt>
                <c:pt idx="309">
                  <c:v>0.19400175940301587</c:v>
                </c:pt>
                <c:pt idx="310">
                  <c:v>0.19413964365194702</c:v>
                </c:pt>
                <c:pt idx="311">
                  <c:v>0.19469118064767021</c:v>
                </c:pt>
                <c:pt idx="312">
                  <c:v>0.19482906489660104</c:v>
                </c:pt>
                <c:pt idx="313">
                  <c:v>0.19538060189232356</c:v>
                </c:pt>
                <c:pt idx="314">
                  <c:v>0.19551848614125492</c:v>
                </c:pt>
                <c:pt idx="315">
                  <c:v>0.19607002313697702</c:v>
                </c:pt>
                <c:pt idx="316">
                  <c:v>0.19620790738590801</c:v>
                </c:pt>
                <c:pt idx="317">
                  <c:v>0.19662156013269988</c:v>
                </c:pt>
                <c:pt idx="318">
                  <c:v>0.19675944438163168</c:v>
                </c:pt>
                <c:pt idx="319">
                  <c:v>0.19689732863056103</c:v>
                </c:pt>
                <c:pt idx="320">
                  <c:v>0.19731098137735356</c:v>
                </c:pt>
                <c:pt idx="321">
                  <c:v>0.19744886562628441</c:v>
                </c:pt>
                <c:pt idx="322">
                  <c:v>0.19800040262200724</c:v>
                </c:pt>
                <c:pt idx="323">
                  <c:v>0.19813828687093868</c:v>
                </c:pt>
                <c:pt idx="324">
                  <c:v>0.19868982386666004</c:v>
                </c:pt>
                <c:pt idx="325">
                  <c:v>0.19882770811559103</c:v>
                </c:pt>
                <c:pt idx="326">
                  <c:v>0.19937924511131441</c:v>
                </c:pt>
                <c:pt idx="327">
                  <c:v>0.19951712936024504</c:v>
                </c:pt>
                <c:pt idx="328">
                  <c:v>0.20006866635596701</c:v>
                </c:pt>
                <c:pt idx="329">
                  <c:v>0.200206550604898</c:v>
                </c:pt>
                <c:pt idx="330">
                  <c:v>0.20075808760062144</c:v>
                </c:pt>
                <c:pt idx="331">
                  <c:v>0.20089597184955188</c:v>
                </c:pt>
                <c:pt idx="332">
                  <c:v>0.20130962459634399</c:v>
                </c:pt>
                <c:pt idx="333">
                  <c:v>0.20144750884527557</c:v>
                </c:pt>
                <c:pt idx="334">
                  <c:v>0.20199904584099801</c:v>
                </c:pt>
                <c:pt idx="335">
                  <c:v>0.20213693008992847</c:v>
                </c:pt>
                <c:pt idx="336">
                  <c:v>0.202688467085651</c:v>
                </c:pt>
                <c:pt idx="337">
                  <c:v>0.20282635133458188</c:v>
                </c:pt>
                <c:pt idx="338">
                  <c:v>0.20337788833030401</c:v>
                </c:pt>
                <c:pt idx="339">
                  <c:v>0.20351577257923553</c:v>
                </c:pt>
                <c:pt idx="340">
                  <c:v>0.20406730957495844</c:v>
                </c:pt>
                <c:pt idx="341">
                  <c:v>0.20420519382388899</c:v>
                </c:pt>
                <c:pt idx="342">
                  <c:v>0.20475673081961199</c:v>
                </c:pt>
                <c:pt idx="343">
                  <c:v>0.20489461506854187</c:v>
                </c:pt>
                <c:pt idx="344">
                  <c:v>0.20544615206426592</c:v>
                </c:pt>
                <c:pt idx="345">
                  <c:v>0.20599768905998841</c:v>
                </c:pt>
                <c:pt idx="346">
                  <c:v>0.20613557330891843</c:v>
                </c:pt>
                <c:pt idx="347">
                  <c:v>0.20668711030464088</c:v>
                </c:pt>
                <c:pt idx="348">
                  <c:v>0.20682499455357201</c:v>
                </c:pt>
                <c:pt idx="349">
                  <c:v>0.20737653154929547</c:v>
                </c:pt>
                <c:pt idx="350">
                  <c:v>0.20751441579822674</c:v>
                </c:pt>
                <c:pt idx="351">
                  <c:v>0.20806595279394899</c:v>
                </c:pt>
                <c:pt idx="352">
                  <c:v>0.20820383704287954</c:v>
                </c:pt>
                <c:pt idx="353">
                  <c:v>0.208755374038602</c:v>
                </c:pt>
                <c:pt idx="354">
                  <c:v>0.20889325828753341</c:v>
                </c:pt>
                <c:pt idx="355">
                  <c:v>0.20944479528325599</c:v>
                </c:pt>
                <c:pt idx="356">
                  <c:v>0.21013421652790953</c:v>
                </c:pt>
                <c:pt idx="357">
                  <c:v>0.210685753523632</c:v>
                </c:pt>
                <c:pt idx="358">
                  <c:v>0.21082363777256299</c:v>
                </c:pt>
                <c:pt idx="359">
                  <c:v>0.21137517476828588</c:v>
                </c:pt>
                <c:pt idx="360">
                  <c:v>0.21151305901721656</c:v>
                </c:pt>
                <c:pt idx="361">
                  <c:v>0.21206459601293953</c:v>
                </c:pt>
                <c:pt idx="362">
                  <c:v>0.21220248026187086</c:v>
                </c:pt>
                <c:pt idx="363">
                  <c:v>0.21275401725759299</c:v>
                </c:pt>
                <c:pt idx="364">
                  <c:v>0.21289190150652362</c:v>
                </c:pt>
                <c:pt idx="365">
                  <c:v>0.21344343850224748</c:v>
                </c:pt>
                <c:pt idx="366">
                  <c:v>0.21413285974690024</c:v>
                </c:pt>
                <c:pt idx="367">
                  <c:v>0.21482228099155301</c:v>
                </c:pt>
                <c:pt idx="368">
                  <c:v>0.21537381798727601</c:v>
                </c:pt>
                <c:pt idx="369">
                  <c:v>0.21551170223620741</c:v>
                </c:pt>
                <c:pt idx="370">
                  <c:v>0.21606323923193077</c:v>
                </c:pt>
                <c:pt idx="371">
                  <c:v>0.21620112348086062</c:v>
                </c:pt>
                <c:pt idx="372">
                  <c:v>0.21675266047658301</c:v>
                </c:pt>
                <c:pt idx="373">
                  <c:v>0.216890544725514</c:v>
                </c:pt>
                <c:pt idx="374">
                  <c:v>0.2174420817212383</c:v>
                </c:pt>
                <c:pt idx="375">
                  <c:v>0.21813150296589001</c:v>
                </c:pt>
                <c:pt idx="376">
                  <c:v>0.21882092421054367</c:v>
                </c:pt>
                <c:pt idx="377">
                  <c:v>0.21937246120626699</c:v>
                </c:pt>
                <c:pt idx="378">
                  <c:v>0.21951034545519804</c:v>
                </c:pt>
                <c:pt idx="379">
                  <c:v>0.22006188245092068</c:v>
                </c:pt>
                <c:pt idx="380">
                  <c:v>0.22019976669985067</c:v>
                </c:pt>
                <c:pt idx="381">
                  <c:v>0.22075130369557402</c:v>
                </c:pt>
                <c:pt idx="382">
                  <c:v>0.22088918794450388</c:v>
                </c:pt>
                <c:pt idx="383">
                  <c:v>0.22144072494022704</c:v>
                </c:pt>
                <c:pt idx="384">
                  <c:v>0.22213014618488103</c:v>
                </c:pt>
                <c:pt idx="385">
                  <c:v>0.22281956742953388</c:v>
                </c:pt>
                <c:pt idx="386">
                  <c:v>0.22350898867418803</c:v>
                </c:pt>
                <c:pt idx="387">
                  <c:v>0.22406052566991067</c:v>
                </c:pt>
                <c:pt idx="388">
                  <c:v>0.22419840991884088</c:v>
                </c:pt>
                <c:pt idx="389">
                  <c:v>0.22474994691456404</c:v>
                </c:pt>
                <c:pt idx="390">
                  <c:v>0.22488783116349556</c:v>
                </c:pt>
                <c:pt idx="391">
                  <c:v>0.22543936815921847</c:v>
                </c:pt>
                <c:pt idx="392">
                  <c:v>0.22557725240814797</c:v>
                </c:pt>
                <c:pt idx="393">
                  <c:v>0.22612878940387088</c:v>
                </c:pt>
                <c:pt idx="394">
                  <c:v>0.22681821064852503</c:v>
                </c:pt>
                <c:pt idx="395">
                  <c:v>0.22750763189317821</c:v>
                </c:pt>
                <c:pt idx="396">
                  <c:v>0.22819705313783256</c:v>
                </c:pt>
                <c:pt idx="397">
                  <c:v>0.22874859013355503</c:v>
                </c:pt>
                <c:pt idx="398">
                  <c:v>0.22888647438248524</c:v>
                </c:pt>
                <c:pt idx="399">
                  <c:v>0.22943801137820821</c:v>
                </c:pt>
                <c:pt idx="400">
                  <c:v>0.22957589562713904</c:v>
                </c:pt>
                <c:pt idx="401">
                  <c:v>0.23012743262286253</c:v>
                </c:pt>
                <c:pt idx="402">
                  <c:v>0.23081685386751499</c:v>
                </c:pt>
                <c:pt idx="403">
                  <c:v>0.23150627511216954</c:v>
                </c:pt>
                <c:pt idx="404">
                  <c:v>0.23219569635682241</c:v>
                </c:pt>
                <c:pt idx="405">
                  <c:v>0.23288511760147601</c:v>
                </c:pt>
                <c:pt idx="406">
                  <c:v>0.23343665459720001</c:v>
                </c:pt>
                <c:pt idx="407">
                  <c:v>0.23357453884612941</c:v>
                </c:pt>
                <c:pt idx="408">
                  <c:v>0.23412607584185197</c:v>
                </c:pt>
                <c:pt idx="409">
                  <c:v>0.23481549708650654</c:v>
                </c:pt>
                <c:pt idx="410">
                  <c:v>0.235504918331159</c:v>
                </c:pt>
                <c:pt idx="411">
                  <c:v>0.23619433957581362</c:v>
                </c:pt>
                <c:pt idx="412">
                  <c:v>0.23688376082046644</c:v>
                </c:pt>
                <c:pt idx="413">
                  <c:v>0.23757318206511999</c:v>
                </c:pt>
                <c:pt idx="414">
                  <c:v>0.23784895056298186</c:v>
                </c:pt>
                <c:pt idx="415">
                  <c:v>0.23798683481191274</c:v>
                </c:pt>
                <c:pt idx="416">
                  <c:v>0.23812471906084287</c:v>
                </c:pt>
                <c:pt idx="417">
                  <c:v>0.23853837180763562</c:v>
                </c:pt>
                <c:pt idx="418">
                  <c:v>0.23867625605656601</c:v>
                </c:pt>
                <c:pt idx="419">
                  <c:v>0.23881414030549686</c:v>
                </c:pt>
                <c:pt idx="420">
                  <c:v>0.23922779305228847</c:v>
                </c:pt>
                <c:pt idx="421">
                  <c:v>0.23936567730121897</c:v>
                </c:pt>
                <c:pt idx="422">
                  <c:v>0.23950356155015001</c:v>
                </c:pt>
                <c:pt idx="423">
                  <c:v>0.23991721429694274</c:v>
                </c:pt>
                <c:pt idx="424">
                  <c:v>0.24005509854587354</c:v>
                </c:pt>
                <c:pt idx="425">
                  <c:v>0.24019298279480344</c:v>
                </c:pt>
                <c:pt idx="426">
                  <c:v>0.24060663554159648</c:v>
                </c:pt>
                <c:pt idx="427">
                  <c:v>0.24074451979052641</c:v>
                </c:pt>
                <c:pt idx="428">
                  <c:v>0.24088240403945699</c:v>
                </c:pt>
                <c:pt idx="429">
                  <c:v>0.24129605678624974</c:v>
                </c:pt>
                <c:pt idx="430">
                  <c:v>0.24143394103518062</c:v>
                </c:pt>
                <c:pt idx="431">
                  <c:v>0.24157182528411067</c:v>
                </c:pt>
                <c:pt idx="432">
                  <c:v>0.24184759378197257</c:v>
                </c:pt>
                <c:pt idx="433">
                  <c:v>0.24198547803090353</c:v>
                </c:pt>
                <c:pt idx="434">
                  <c:v>0.242123362279833</c:v>
                </c:pt>
                <c:pt idx="435">
                  <c:v>0.24253701502662547</c:v>
                </c:pt>
                <c:pt idx="436">
                  <c:v>0.24267489927555544</c:v>
                </c:pt>
                <c:pt idx="437">
                  <c:v>0.24281278352448762</c:v>
                </c:pt>
                <c:pt idx="438">
                  <c:v>0.24322643627127974</c:v>
                </c:pt>
                <c:pt idx="439">
                  <c:v>0.24336432052021054</c:v>
                </c:pt>
                <c:pt idx="440">
                  <c:v>0.24350220476914047</c:v>
                </c:pt>
                <c:pt idx="441">
                  <c:v>0.24391585751593398</c:v>
                </c:pt>
                <c:pt idx="442">
                  <c:v>0.24405374176486341</c:v>
                </c:pt>
                <c:pt idx="443">
                  <c:v>0.24419162601379388</c:v>
                </c:pt>
                <c:pt idx="444">
                  <c:v>0.24460527876058588</c:v>
                </c:pt>
                <c:pt idx="445">
                  <c:v>0.24474316300951701</c:v>
                </c:pt>
                <c:pt idx="446">
                  <c:v>0.244881047258447</c:v>
                </c:pt>
                <c:pt idx="447">
                  <c:v>0.24529470000524053</c:v>
                </c:pt>
                <c:pt idx="448">
                  <c:v>0.24543258425417044</c:v>
                </c:pt>
                <c:pt idx="449">
                  <c:v>0.24557046850310099</c:v>
                </c:pt>
                <c:pt idx="450">
                  <c:v>0.24598412124989341</c:v>
                </c:pt>
                <c:pt idx="451">
                  <c:v>0.24612200549882399</c:v>
                </c:pt>
                <c:pt idx="452">
                  <c:v>0.24653565824561588</c:v>
                </c:pt>
                <c:pt idx="453">
                  <c:v>0.24667354249454687</c:v>
                </c:pt>
                <c:pt idx="454">
                  <c:v>0.24681142674347747</c:v>
                </c:pt>
                <c:pt idx="455">
                  <c:v>0.24722507949027053</c:v>
                </c:pt>
                <c:pt idx="456">
                  <c:v>0.24736296373920041</c:v>
                </c:pt>
                <c:pt idx="457">
                  <c:v>0.24750084798813099</c:v>
                </c:pt>
                <c:pt idx="458">
                  <c:v>0.24791450073492377</c:v>
                </c:pt>
                <c:pt idx="459">
                  <c:v>0.24805238498385401</c:v>
                </c:pt>
                <c:pt idx="460">
                  <c:v>0.24819026923278401</c:v>
                </c:pt>
                <c:pt idx="461">
                  <c:v>0.24860392197957687</c:v>
                </c:pt>
                <c:pt idx="462">
                  <c:v>0.248741806228507</c:v>
                </c:pt>
                <c:pt idx="463">
                  <c:v>0.24887969047743874</c:v>
                </c:pt>
                <c:pt idx="464">
                  <c:v>0.24929334322423086</c:v>
                </c:pt>
                <c:pt idx="465">
                  <c:v>0.24943122747316174</c:v>
                </c:pt>
                <c:pt idx="466">
                  <c:v>0.24956911172209301</c:v>
                </c:pt>
                <c:pt idx="467">
                  <c:v>0.24998276446888401</c:v>
                </c:pt>
                <c:pt idx="468">
                  <c:v>0.25012064871781398</c:v>
                </c:pt>
                <c:pt idx="469">
                  <c:v>0.250258532966745</c:v>
                </c:pt>
                <c:pt idx="470">
                  <c:v>0.250672185713537</c:v>
                </c:pt>
                <c:pt idx="471">
                  <c:v>0.25081006996247007</c:v>
                </c:pt>
                <c:pt idx="472">
                  <c:v>0.25122372270926002</c:v>
                </c:pt>
                <c:pt idx="473">
                  <c:v>0.25136160695819099</c:v>
                </c:pt>
                <c:pt idx="474">
                  <c:v>0.25149949120712101</c:v>
                </c:pt>
                <c:pt idx="475">
                  <c:v>0.25191314395391401</c:v>
                </c:pt>
                <c:pt idx="476">
                  <c:v>0.25205102820284397</c:v>
                </c:pt>
                <c:pt idx="477">
                  <c:v>0.25218891245177499</c:v>
                </c:pt>
                <c:pt idx="478">
                  <c:v>0.25260256519856789</c:v>
                </c:pt>
                <c:pt idx="479">
                  <c:v>0.25274044944749779</c:v>
                </c:pt>
                <c:pt idx="480">
                  <c:v>0.25287833369642898</c:v>
                </c:pt>
                <c:pt idx="481">
                  <c:v>0.25329198644321987</c:v>
                </c:pt>
                <c:pt idx="482">
                  <c:v>0.253429870692152</c:v>
                </c:pt>
                <c:pt idx="483">
                  <c:v>0.25356775494108175</c:v>
                </c:pt>
                <c:pt idx="484">
                  <c:v>0.25398140768787536</c:v>
                </c:pt>
                <c:pt idx="485">
                  <c:v>0.25411929193680532</c:v>
                </c:pt>
                <c:pt idx="486">
                  <c:v>0.25425717618573579</c:v>
                </c:pt>
                <c:pt idx="487">
                  <c:v>0.25467082893252802</c:v>
                </c:pt>
                <c:pt idx="488">
                  <c:v>0.25480871318145937</c:v>
                </c:pt>
                <c:pt idx="489">
                  <c:v>0.255360250177181</c:v>
                </c:pt>
                <c:pt idx="490">
                  <c:v>0.25549813442611063</c:v>
                </c:pt>
                <c:pt idx="491">
                  <c:v>0.25591178717290541</c:v>
                </c:pt>
                <c:pt idx="492">
                  <c:v>0.25604967142183499</c:v>
                </c:pt>
                <c:pt idx="493">
                  <c:v>0.25618755567076601</c:v>
                </c:pt>
                <c:pt idx="494">
                  <c:v>0.25660120841755779</c:v>
                </c:pt>
                <c:pt idx="495">
                  <c:v>0.25673909266648676</c:v>
                </c:pt>
                <c:pt idx="496">
                  <c:v>0.25687697691542077</c:v>
                </c:pt>
                <c:pt idx="497">
                  <c:v>0.257290629662211</c:v>
                </c:pt>
                <c:pt idx="498">
                  <c:v>0.25742851391114313</c:v>
                </c:pt>
                <c:pt idx="499">
                  <c:v>0.25756639816007298</c:v>
                </c:pt>
                <c:pt idx="500">
                  <c:v>0.25798005090686532</c:v>
                </c:pt>
                <c:pt idx="501">
                  <c:v>0.25811793515579501</c:v>
                </c:pt>
                <c:pt idx="502">
                  <c:v>0.25825581940472575</c:v>
                </c:pt>
                <c:pt idx="503">
                  <c:v>0.25866947215151775</c:v>
                </c:pt>
                <c:pt idx="504">
                  <c:v>0.258807356400449</c:v>
                </c:pt>
                <c:pt idx="505">
                  <c:v>0.25935889339617313</c:v>
                </c:pt>
                <c:pt idx="506">
                  <c:v>0.25949677764510298</c:v>
                </c:pt>
                <c:pt idx="507">
                  <c:v>0.26004831464082501</c:v>
                </c:pt>
                <c:pt idx="508">
                  <c:v>0.26018619888975741</c:v>
                </c:pt>
                <c:pt idx="509">
                  <c:v>0.26059985163654775</c:v>
                </c:pt>
                <c:pt idx="510">
                  <c:v>0.26073773588547899</c:v>
                </c:pt>
                <c:pt idx="511">
                  <c:v>0.26087562013441101</c:v>
                </c:pt>
                <c:pt idx="512">
                  <c:v>0.26128927288120202</c:v>
                </c:pt>
                <c:pt idx="513">
                  <c:v>0.26142715713013193</c:v>
                </c:pt>
                <c:pt idx="514">
                  <c:v>0.26156504137906389</c:v>
                </c:pt>
                <c:pt idx="515">
                  <c:v>0.261978694125857</c:v>
                </c:pt>
                <c:pt idx="516">
                  <c:v>0.26211657837478713</c:v>
                </c:pt>
                <c:pt idx="517">
                  <c:v>0.26225446262371699</c:v>
                </c:pt>
                <c:pt idx="518">
                  <c:v>0.26266811537050938</c:v>
                </c:pt>
                <c:pt idx="519">
                  <c:v>0.26280599961944001</c:v>
                </c:pt>
                <c:pt idx="520">
                  <c:v>0.26335753661516176</c:v>
                </c:pt>
                <c:pt idx="521">
                  <c:v>0.263495420864093</c:v>
                </c:pt>
                <c:pt idx="522">
                  <c:v>0.26404695785981713</c:v>
                </c:pt>
                <c:pt idx="523">
                  <c:v>0.26418484210874732</c:v>
                </c:pt>
                <c:pt idx="524">
                  <c:v>0.26473637910447001</c:v>
                </c:pt>
                <c:pt idx="525">
                  <c:v>0.26487426335340208</c:v>
                </c:pt>
                <c:pt idx="526">
                  <c:v>0.26528791610019176</c:v>
                </c:pt>
                <c:pt idx="527">
                  <c:v>0.26542580034912389</c:v>
                </c:pt>
                <c:pt idx="528">
                  <c:v>0.26556368459805402</c:v>
                </c:pt>
                <c:pt idx="529">
                  <c:v>0.26597733734484802</c:v>
                </c:pt>
                <c:pt idx="530">
                  <c:v>0.26611522159377693</c:v>
                </c:pt>
                <c:pt idx="531">
                  <c:v>0.26625310584270701</c:v>
                </c:pt>
                <c:pt idx="532">
                  <c:v>0.26666675858949901</c:v>
                </c:pt>
                <c:pt idx="533">
                  <c:v>0.26680464283842997</c:v>
                </c:pt>
                <c:pt idx="534">
                  <c:v>0.26735617983415466</c:v>
                </c:pt>
                <c:pt idx="535">
                  <c:v>0.26749406408308402</c:v>
                </c:pt>
                <c:pt idx="536">
                  <c:v>0.26804560107880598</c:v>
                </c:pt>
                <c:pt idx="537">
                  <c:v>0.268183485327738</c:v>
                </c:pt>
                <c:pt idx="538">
                  <c:v>0.26873502232346003</c:v>
                </c:pt>
                <c:pt idx="539">
                  <c:v>0.26887290657239132</c:v>
                </c:pt>
                <c:pt idx="540">
                  <c:v>0.26914867507025336</c:v>
                </c:pt>
                <c:pt idx="541">
                  <c:v>0.26928655931918338</c:v>
                </c:pt>
                <c:pt idx="542">
                  <c:v>0.26956232781704537</c:v>
                </c:pt>
                <c:pt idx="543">
                  <c:v>0.26983809631490713</c:v>
                </c:pt>
                <c:pt idx="544">
                  <c:v>0.26997598056383598</c:v>
                </c:pt>
                <c:pt idx="545">
                  <c:v>0.27025174906169774</c:v>
                </c:pt>
                <c:pt idx="546">
                  <c:v>0.27052751755956</c:v>
                </c:pt>
                <c:pt idx="547">
                  <c:v>0.27066540180849002</c:v>
                </c:pt>
                <c:pt idx="548">
                  <c:v>0.27094117030635101</c:v>
                </c:pt>
                <c:pt idx="549">
                  <c:v>0.27121693880421338</c:v>
                </c:pt>
                <c:pt idx="550">
                  <c:v>0.27135482305314401</c:v>
                </c:pt>
                <c:pt idx="551">
                  <c:v>0.271630591551005</c:v>
                </c:pt>
                <c:pt idx="552">
                  <c:v>0.27190636004886737</c:v>
                </c:pt>
                <c:pt idx="553">
                  <c:v>0.272044244297797</c:v>
                </c:pt>
                <c:pt idx="554">
                  <c:v>0.27232001279565954</c:v>
                </c:pt>
                <c:pt idx="555">
                  <c:v>0.27259578129352002</c:v>
                </c:pt>
                <c:pt idx="556">
                  <c:v>0.27273366554245032</c:v>
                </c:pt>
                <c:pt idx="557">
                  <c:v>0.27300943404031203</c:v>
                </c:pt>
                <c:pt idx="558">
                  <c:v>0.27342308678710397</c:v>
                </c:pt>
                <c:pt idx="559">
                  <c:v>0.27369885528496612</c:v>
                </c:pt>
                <c:pt idx="560">
                  <c:v>0.27411250803175702</c:v>
                </c:pt>
                <c:pt idx="561">
                  <c:v>0.27438827652962078</c:v>
                </c:pt>
                <c:pt idx="562">
                  <c:v>0.274801929276412</c:v>
                </c:pt>
                <c:pt idx="563">
                  <c:v>0.27507769777427354</c:v>
                </c:pt>
                <c:pt idx="564">
                  <c:v>0.27549135052106399</c:v>
                </c:pt>
                <c:pt idx="565">
                  <c:v>0.27576711901892575</c:v>
                </c:pt>
                <c:pt idx="566">
                  <c:v>0.27618077176571937</c:v>
                </c:pt>
                <c:pt idx="567">
                  <c:v>0.27645654026358002</c:v>
                </c:pt>
                <c:pt idx="568">
                  <c:v>0.27687019301037313</c:v>
                </c:pt>
                <c:pt idx="569">
                  <c:v>0.27714596150823301</c:v>
                </c:pt>
                <c:pt idx="570">
                  <c:v>0.27755961425502501</c:v>
                </c:pt>
                <c:pt idx="571">
                  <c:v>0.27783538275288738</c:v>
                </c:pt>
                <c:pt idx="572">
                  <c:v>0.278249035499679</c:v>
                </c:pt>
                <c:pt idx="573">
                  <c:v>0.27852480399754243</c:v>
                </c:pt>
                <c:pt idx="574">
                  <c:v>0.27866268824647189</c:v>
                </c:pt>
                <c:pt idx="575">
                  <c:v>0.27893845674433199</c:v>
                </c:pt>
                <c:pt idx="576">
                  <c:v>0.27921422524219408</c:v>
                </c:pt>
                <c:pt idx="577">
                  <c:v>0.27935210949112399</c:v>
                </c:pt>
                <c:pt idx="578">
                  <c:v>0.27962787798898736</c:v>
                </c:pt>
                <c:pt idx="579">
                  <c:v>0.27990364648684701</c:v>
                </c:pt>
                <c:pt idx="580">
                  <c:v>0.28004153073577776</c:v>
                </c:pt>
                <c:pt idx="581">
                  <c:v>0.28031729923364029</c:v>
                </c:pt>
                <c:pt idx="582">
                  <c:v>0.280593067731501</c:v>
                </c:pt>
                <c:pt idx="583">
                  <c:v>0.28073095198043102</c:v>
                </c:pt>
                <c:pt idx="584">
                  <c:v>0.281006720478293</c:v>
                </c:pt>
                <c:pt idx="585">
                  <c:v>0.28142037322508701</c:v>
                </c:pt>
                <c:pt idx="586">
                  <c:v>0.28169614172294632</c:v>
                </c:pt>
                <c:pt idx="587">
                  <c:v>0.28210979446973899</c:v>
                </c:pt>
                <c:pt idx="588">
                  <c:v>0.2823855629676022</c:v>
                </c:pt>
                <c:pt idx="589">
                  <c:v>0.28279921571439193</c:v>
                </c:pt>
                <c:pt idx="590">
                  <c:v>0.28307498421225602</c:v>
                </c:pt>
                <c:pt idx="591">
                  <c:v>0.28348863695904808</c:v>
                </c:pt>
                <c:pt idx="592">
                  <c:v>0.28376440545690701</c:v>
                </c:pt>
                <c:pt idx="593">
                  <c:v>0.28417805820369901</c:v>
                </c:pt>
                <c:pt idx="594">
                  <c:v>0.284453826701561</c:v>
                </c:pt>
                <c:pt idx="595">
                  <c:v>0.28486747944835389</c:v>
                </c:pt>
                <c:pt idx="596">
                  <c:v>0.28514324794621393</c:v>
                </c:pt>
                <c:pt idx="597">
                  <c:v>0.28555690069300632</c:v>
                </c:pt>
                <c:pt idx="598">
                  <c:v>0.28583266919087008</c:v>
                </c:pt>
                <c:pt idx="599">
                  <c:v>0.28624632193766136</c:v>
                </c:pt>
                <c:pt idx="600">
                  <c:v>0.28652209043552102</c:v>
                </c:pt>
                <c:pt idx="601">
                  <c:v>0.28693574318231302</c:v>
                </c:pt>
                <c:pt idx="602">
                  <c:v>0.287211511680175</c:v>
                </c:pt>
                <c:pt idx="603">
                  <c:v>0.28762516442696701</c:v>
                </c:pt>
                <c:pt idx="604">
                  <c:v>0.28790093292482954</c:v>
                </c:pt>
                <c:pt idx="605">
                  <c:v>0.28803881717376001</c:v>
                </c:pt>
                <c:pt idx="606">
                  <c:v>0.28831458567162166</c:v>
                </c:pt>
                <c:pt idx="607">
                  <c:v>0.28859035416948198</c:v>
                </c:pt>
                <c:pt idx="608">
                  <c:v>0.288728238418413</c:v>
                </c:pt>
                <c:pt idx="609">
                  <c:v>0.28900400691627398</c:v>
                </c:pt>
                <c:pt idx="610">
                  <c:v>0.28941765966306598</c:v>
                </c:pt>
                <c:pt idx="611">
                  <c:v>0.28969342816092675</c:v>
                </c:pt>
                <c:pt idx="612">
                  <c:v>0.29010708090772008</c:v>
                </c:pt>
                <c:pt idx="613">
                  <c:v>0.29038284940558201</c:v>
                </c:pt>
                <c:pt idx="614">
                  <c:v>0.29079650215237302</c:v>
                </c:pt>
                <c:pt idx="615">
                  <c:v>0.29107227065023589</c:v>
                </c:pt>
                <c:pt idx="616">
                  <c:v>0.29148592339702878</c:v>
                </c:pt>
                <c:pt idx="617">
                  <c:v>0.29176169189488954</c:v>
                </c:pt>
                <c:pt idx="618">
                  <c:v>0.29217534464167999</c:v>
                </c:pt>
                <c:pt idx="619">
                  <c:v>0.29245111313954336</c:v>
                </c:pt>
                <c:pt idx="620">
                  <c:v>0.29286476588633537</c:v>
                </c:pt>
                <c:pt idx="621">
                  <c:v>0.29314053438419502</c:v>
                </c:pt>
                <c:pt idx="622">
                  <c:v>0.29355418713098813</c:v>
                </c:pt>
                <c:pt idx="623">
                  <c:v>0.293829955628851</c:v>
                </c:pt>
                <c:pt idx="624">
                  <c:v>0.29424360837564201</c:v>
                </c:pt>
                <c:pt idx="625">
                  <c:v>0.29451937687350238</c:v>
                </c:pt>
                <c:pt idx="626">
                  <c:v>0.294933029620294</c:v>
                </c:pt>
                <c:pt idx="627">
                  <c:v>0.29520879811815598</c:v>
                </c:pt>
                <c:pt idx="628">
                  <c:v>0.29562245086494954</c:v>
                </c:pt>
                <c:pt idx="629">
                  <c:v>0.29589821936281102</c:v>
                </c:pt>
                <c:pt idx="630">
                  <c:v>0.29631187210960308</c:v>
                </c:pt>
                <c:pt idx="631">
                  <c:v>0.29658764060746401</c:v>
                </c:pt>
                <c:pt idx="632">
                  <c:v>0.29672552485639375</c:v>
                </c:pt>
                <c:pt idx="633">
                  <c:v>0.29700129335425701</c:v>
                </c:pt>
                <c:pt idx="634">
                  <c:v>0.29727706185211689</c:v>
                </c:pt>
                <c:pt idx="635">
                  <c:v>0.29741494610104813</c:v>
                </c:pt>
                <c:pt idx="636">
                  <c:v>0.297690714598909</c:v>
                </c:pt>
                <c:pt idx="637">
                  <c:v>0.298104367345703</c:v>
                </c:pt>
                <c:pt idx="638">
                  <c:v>0.29838013584356354</c:v>
                </c:pt>
                <c:pt idx="639">
                  <c:v>0.29879378859035399</c:v>
                </c:pt>
                <c:pt idx="640">
                  <c:v>0.29906955708821598</c:v>
                </c:pt>
                <c:pt idx="641">
                  <c:v>0.29948320983500937</c:v>
                </c:pt>
                <c:pt idx="642">
                  <c:v>0.29975897833287102</c:v>
                </c:pt>
                <c:pt idx="643">
                  <c:v>0.30017263107966302</c:v>
                </c:pt>
                <c:pt idx="644">
                  <c:v>0.30044839957752401</c:v>
                </c:pt>
                <c:pt idx="645">
                  <c:v>0.30086205232431601</c:v>
                </c:pt>
                <c:pt idx="646">
                  <c:v>0.30113782082217599</c:v>
                </c:pt>
                <c:pt idx="647">
                  <c:v>0.30155147356896889</c:v>
                </c:pt>
                <c:pt idx="648">
                  <c:v>0.30182724206682998</c:v>
                </c:pt>
                <c:pt idx="649">
                  <c:v>0.30224089481362232</c:v>
                </c:pt>
                <c:pt idx="650">
                  <c:v>0.30251666331148508</c:v>
                </c:pt>
                <c:pt idx="651">
                  <c:v>0.30293031605827497</c:v>
                </c:pt>
                <c:pt idx="652">
                  <c:v>0.30320608455613679</c:v>
                </c:pt>
                <c:pt idx="653">
                  <c:v>0.30361973730293013</c:v>
                </c:pt>
                <c:pt idx="654">
                  <c:v>0.30389550580079089</c:v>
                </c:pt>
                <c:pt idx="655">
                  <c:v>0.304309158547582</c:v>
                </c:pt>
                <c:pt idx="656">
                  <c:v>0.3045849270454466</c:v>
                </c:pt>
                <c:pt idx="657">
                  <c:v>0.30499857979223755</c:v>
                </c:pt>
                <c:pt idx="658">
                  <c:v>0.30527434829009698</c:v>
                </c:pt>
                <c:pt idx="659">
                  <c:v>0.30568800103689137</c:v>
                </c:pt>
                <c:pt idx="660">
                  <c:v>0.30610165378368198</c:v>
                </c:pt>
                <c:pt idx="661">
                  <c:v>0.30637742228154413</c:v>
                </c:pt>
                <c:pt idx="662">
                  <c:v>0.30679107502833503</c:v>
                </c:pt>
                <c:pt idx="663">
                  <c:v>0.30706684352619701</c:v>
                </c:pt>
                <c:pt idx="664">
                  <c:v>0.30748049627299101</c:v>
                </c:pt>
                <c:pt idx="665">
                  <c:v>0.30775626477085166</c:v>
                </c:pt>
                <c:pt idx="666">
                  <c:v>0.30816991751764378</c:v>
                </c:pt>
                <c:pt idx="667">
                  <c:v>0.30844568601550398</c:v>
                </c:pt>
                <c:pt idx="668">
                  <c:v>0.30885933876229632</c:v>
                </c:pt>
                <c:pt idx="669">
                  <c:v>0.30913510726015708</c:v>
                </c:pt>
                <c:pt idx="670">
                  <c:v>0.30954876000695036</c:v>
                </c:pt>
                <c:pt idx="671">
                  <c:v>0.30982452850481307</c:v>
                </c:pt>
                <c:pt idx="672">
                  <c:v>0.31023818125160413</c:v>
                </c:pt>
                <c:pt idx="673">
                  <c:v>0.31051394974946578</c:v>
                </c:pt>
                <c:pt idx="674">
                  <c:v>0.31092760249625701</c:v>
                </c:pt>
                <c:pt idx="675">
                  <c:v>0.31120337099411832</c:v>
                </c:pt>
                <c:pt idx="676">
                  <c:v>0.31161702374091038</c:v>
                </c:pt>
                <c:pt idx="677">
                  <c:v>0.31189279223877237</c:v>
                </c:pt>
                <c:pt idx="678">
                  <c:v>0.31230644498556537</c:v>
                </c:pt>
                <c:pt idx="679">
                  <c:v>0.31258221348342613</c:v>
                </c:pt>
                <c:pt idx="680">
                  <c:v>0.31299586623021813</c:v>
                </c:pt>
                <c:pt idx="681">
                  <c:v>0.31327163472807901</c:v>
                </c:pt>
                <c:pt idx="682">
                  <c:v>0.31368528747487301</c:v>
                </c:pt>
                <c:pt idx="683">
                  <c:v>0.31437470871952578</c:v>
                </c:pt>
                <c:pt idx="684">
                  <c:v>0.31478836146631689</c:v>
                </c:pt>
                <c:pt idx="685">
                  <c:v>0.31506412996417954</c:v>
                </c:pt>
                <c:pt idx="686">
                  <c:v>0.31547778271097154</c:v>
                </c:pt>
                <c:pt idx="687">
                  <c:v>0.31575355120883097</c:v>
                </c:pt>
                <c:pt idx="688">
                  <c:v>0.31616720395562437</c:v>
                </c:pt>
                <c:pt idx="689">
                  <c:v>0.31644297245348613</c:v>
                </c:pt>
                <c:pt idx="690">
                  <c:v>0.31685662520027902</c:v>
                </c:pt>
                <c:pt idx="691">
                  <c:v>0.317132393698138</c:v>
                </c:pt>
                <c:pt idx="692">
                  <c:v>0.31754604644493001</c:v>
                </c:pt>
                <c:pt idx="693">
                  <c:v>0.31782181494279355</c:v>
                </c:pt>
                <c:pt idx="694">
                  <c:v>0.31823546768958438</c:v>
                </c:pt>
                <c:pt idx="695">
                  <c:v>0.31851123618744637</c:v>
                </c:pt>
                <c:pt idx="696">
                  <c:v>0.31892488893424065</c:v>
                </c:pt>
                <c:pt idx="697">
                  <c:v>0.31920065743209902</c:v>
                </c:pt>
                <c:pt idx="698">
                  <c:v>0.31961431017889236</c:v>
                </c:pt>
                <c:pt idx="699">
                  <c:v>0.31989007867675301</c:v>
                </c:pt>
                <c:pt idx="700">
                  <c:v>0.32030373142354601</c:v>
                </c:pt>
                <c:pt idx="701">
                  <c:v>0.32057949992140777</c:v>
                </c:pt>
                <c:pt idx="702">
                  <c:v>0.32099315266819711</c:v>
                </c:pt>
                <c:pt idx="703">
                  <c:v>0.32126892116606154</c:v>
                </c:pt>
                <c:pt idx="704">
                  <c:v>0.32168257391285543</c:v>
                </c:pt>
                <c:pt idx="705">
                  <c:v>0.32195834241071308</c:v>
                </c:pt>
                <c:pt idx="706">
                  <c:v>0.32237199515750725</c:v>
                </c:pt>
                <c:pt idx="707">
                  <c:v>0.32306141640215902</c:v>
                </c:pt>
                <c:pt idx="708">
                  <c:v>0.32375083764681301</c:v>
                </c:pt>
                <c:pt idx="709">
                  <c:v>0.32416449039360601</c:v>
                </c:pt>
                <c:pt idx="710">
                  <c:v>0.32444025889146638</c:v>
                </c:pt>
                <c:pt idx="711">
                  <c:v>0.32485391163825977</c:v>
                </c:pt>
                <c:pt idx="712">
                  <c:v>0.32512968013611898</c:v>
                </c:pt>
                <c:pt idx="713">
                  <c:v>0.32554333288291132</c:v>
                </c:pt>
                <c:pt idx="714">
                  <c:v>0.32581910138077502</c:v>
                </c:pt>
                <c:pt idx="715">
                  <c:v>0.32623275412756497</c:v>
                </c:pt>
                <c:pt idx="716">
                  <c:v>0.32650852262542701</c:v>
                </c:pt>
                <c:pt idx="717">
                  <c:v>0.32692217537222168</c:v>
                </c:pt>
                <c:pt idx="718">
                  <c:v>0.32719794387008089</c:v>
                </c:pt>
                <c:pt idx="719">
                  <c:v>0.32761159661687289</c:v>
                </c:pt>
                <c:pt idx="720">
                  <c:v>0.3278873651147366</c:v>
                </c:pt>
                <c:pt idx="721">
                  <c:v>0.32830101786152632</c:v>
                </c:pt>
                <c:pt idx="722">
                  <c:v>0.32857678635938908</c:v>
                </c:pt>
                <c:pt idx="723">
                  <c:v>0.32899043910617898</c:v>
                </c:pt>
                <c:pt idx="724">
                  <c:v>0.32926620760404307</c:v>
                </c:pt>
                <c:pt idx="725">
                  <c:v>0.32967986035083502</c:v>
                </c:pt>
                <c:pt idx="726">
                  <c:v>0.329955628848695</c:v>
                </c:pt>
                <c:pt idx="727">
                  <c:v>0.33036928159548801</c:v>
                </c:pt>
                <c:pt idx="728">
                  <c:v>0.33105870284014166</c:v>
                </c:pt>
                <c:pt idx="729">
                  <c:v>0.33174812408479298</c:v>
                </c:pt>
                <c:pt idx="730">
                  <c:v>0.33243754532944908</c:v>
                </c:pt>
                <c:pt idx="731">
                  <c:v>0.33312696657410207</c:v>
                </c:pt>
                <c:pt idx="732">
                  <c:v>0.33354061932089507</c:v>
                </c:pt>
                <c:pt idx="733">
                  <c:v>0.33381638781875667</c:v>
                </c:pt>
                <c:pt idx="734">
                  <c:v>0.334230040565546</c:v>
                </c:pt>
                <c:pt idx="735">
                  <c:v>0.33450580906340854</c:v>
                </c:pt>
                <c:pt idx="736">
                  <c:v>0.3349194618102026</c:v>
                </c:pt>
                <c:pt idx="737">
                  <c:v>0.33519523030806098</c:v>
                </c:pt>
                <c:pt idx="738">
                  <c:v>0.33560888305485614</c:v>
                </c:pt>
                <c:pt idx="739">
                  <c:v>0.33588465155271602</c:v>
                </c:pt>
                <c:pt idx="740">
                  <c:v>0.33629830429950813</c:v>
                </c:pt>
                <c:pt idx="741">
                  <c:v>0.33657407279737001</c:v>
                </c:pt>
                <c:pt idx="742">
                  <c:v>0.33698772554416201</c:v>
                </c:pt>
                <c:pt idx="743">
                  <c:v>0.33726349404202238</c:v>
                </c:pt>
                <c:pt idx="744">
                  <c:v>0.33767714678881489</c:v>
                </c:pt>
                <c:pt idx="745">
                  <c:v>0.33795291528667748</c:v>
                </c:pt>
                <c:pt idx="746">
                  <c:v>0.33836656803346959</c:v>
                </c:pt>
                <c:pt idx="747">
                  <c:v>0.33905598927812236</c:v>
                </c:pt>
                <c:pt idx="748">
                  <c:v>0.33974541052277402</c:v>
                </c:pt>
                <c:pt idx="749">
                  <c:v>0.340434831767429</c:v>
                </c:pt>
                <c:pt idx="750">
                  <c:v>0.34112425301208138</c:v>
                </c:pt>
                <c:pt idx="751">
                  <c:v>0.34181367425673531</c:v>
                </c:pt>
                <c:pt idx="752">
                  <c:v>0.34222732700352693</c:v>
                </c:pt>
                <c:pt idx="753">
                  <c:v>0.34250309550138874</c:v>
                </c:pt>
                <c:pt idx="754">
                  <c:v>0.34291674824818108</c:v>
                </c:pt>
                <c:pt idx="755">
                  <c:v>0.34319251674604206</c:v>
                </c:pt>
                <c:pt idx="756">
                  <c:v>0.34360616949283507</c:v>
                </c:pt>
                <c:pt idx="757">
                  <c:v>0.34388193799069777</c:v>
                </c:pt>
                <c:pt idx="758">
                  <c:v>0.34429559073748806</c:v>
                </c:pt>
                <c:pt idx="759">
                  <c:v>0.34457135923534932</c:v>
                </c:pt>
                <c:pt idx="760">
                  <c:v>0.34498501198214254</c:v>
                </c:pt>
                <c:pt idx="761">
                  <c:v>0.3452607804800033</c:v>
                </c:pt>
                <c:pt idx="762">
                  <c:v>0.34567443322679531</c:v>
                </c:pt>
                <c:pt idx="763">
                  <c:v>0.34595020172465807</c:v>
                </c:pt>
                <c:pt idx="764">
                  <c:v>0.34636385447144807</c:v>
                </c:pt>
                <c:pt idx="765">
                  <c:v>0.34705327571610206</c:v>
                </c:pt>
                <c:pt idx="766">
                  <c:v>0.34774269696075538</c:v>
                </c:pt>
                <c:pt idx="767">
                  <c:v>0.34843211820540931</c:v>
                </c:pt>
                <c:pt idx="768">
                  <c:v>0.34912153945006208</c:v>
                </c:pt>
                <c:pt idx="769">
                  <c:v>0.34981096069471806</c:v>
                </c:pt>
                <c:pt idx="770">
                  <c:v>0.35050038193937177</c:v>
                </c:pt>
                <c:pt idx="771">
                  <c:v>0.35118980318402454</c:v>
                </c:pt>
                <c:pt idx="772">
                  <c:v>0.35160345593081532</c:v>
                </c:pt>
                <c:pt idx="773">
                  <c:v>0.35187922442867697</c:v>
                </c:pt>
                <c:pt idx="774">
                  <c:v>0.35229287717547036</c:v>
                </c:pt>
                <c:pt idx="775">
                  <c:v>0.35256864567333002</c:v>
                </c:pt>
                <c:pt idx="776">
                  <c:v>0.35298229842012202</c:v>
                </c:pt>
                <c:pt idx="777">
                  <c:v>0.353258066917985</c:v>
                </c:pt>
                <c:pt idx="778">
                  <c:v>0.35367171966477701</c:v>
                </c:pt>
                <c:pt idx="779">
                  <c:v>0.35394748816263732</c:v>
                </c:pt>
                <c:pt idx="780">
                  <c:v>0.35436114090942938</c:v>
                </c:pt>
                <c:pt idx="781">
                  <c:v>0.35463690940729098</c:v>
                </c:pt>
                <c:pt idx="782">
                  <c:v>0.35505056215408454</c:v>
                </c:pt>
                <c:pt idx="783">
                  <c:v>0.35573998339873608</c:v>
                </c:pt>
                <c:pt idx="784">
                  <c:v>0.35642940464339001</c:v>
                </c:pt>
                <c:pt idx="785">
                  <c:v>0.35711882588804478</c:v>
                </c:pt>
                <c:pt idx="786">
                  <c:v>0.35780824713269854</c:v>
                </c:pt>
                <c:pt idx="787">
                  <c:v>0.35849766837735236</c:v>
                </c:pt>
                <c:pt idx="788">
                  <c:v>0.35918708962200513</c:v>
                </c:pt>
                <c:pt idx="789">
                  <c:v>0.35987651086666</c:v>
                </c:pt>
                <c:pt idx="790">
                  <c:v>0.36029016361345101</c:v>
                </c:pt>
                <c:pt idx="791">
                  <c:v>0.36056593211131099</c:v>
                </c:pt>
                <c:pt idx="792">
                  <c:v>0.36097958485810389</c:v>
                </c:pt>
                <c:pt idx="793">
                  <c:v>0.36125535335596498</c:v>
                </c:pt>
                <c:pt idx="794">
                  <c:v>0.36166900610275698</c:v>
                </c:pt>
                <c:pt idx="795">
                  <c:v>0.36194477460061913</c:v>
                </c:pt>
                <c:pt idx="796">
                  <c:v>0.36235842734741197</c:v>
                </c:pt>
                <c:pt idx="797">
                  <c:v>0.36263419584527301</c:v>
                </c:pt>
                <c:pt idx="798">
                  <c:v>0.36304784859206402</c:v>
                </c:pt>
                <c:pt idx="799">
                  <c:v>0.363737269836718</c:v>
                </c:pt>
                <c:pt idx="800">
                  <c:v>0.36442669108137254</c:v>
                </c:pt>
                <c:pt idx="801">
                  <c:v>0.36511611232602498</c:v>
                </c:pt>
                <c:pt idx="802">
                  <c:v>0.36580553357067913</c:v>
                </c:pt>
                <c:pt idx="803">
                  <c:v>0.36649495481533201</c:v>
                </c:pt>
                <c:pt idx="804">
                  <c:v>0.36718437605998666</c:v>
                </c:pt>
                <c:pt idx="805">
                  <c:v>0.36787379730464187</c:v>
                </c:pt>
                <c:pt idx="806">
                  <c:v>0.36856321854929208</c:v>
                </c:pt>
                <c:pt idx="807">
                  <c:v>0.36925263979394701</c:v>
                </c:pt>
                <c:pt idx="808">
                  <c:v>0.36966629254073802</c:v>
                </c:pt>
                <c:pt idx="809">
                  <c:v>0.36994206103859989</c:v>
                </c:pt>
                <c:pt idx="810">
                  <c:v>0.370355713785392</c:v>
                </c:pt>
                <c:pt idx="811">
                  <c:v>0.37063148228325332</c:v>
                </c:pt>
                <c:pt idx="812">
                  <c:v>0.37104513503004538</c:v>
                </c:pt>
                <c:pt idx="813">
                  <c:v>0.37173455627469898</c:v>
                </c:pt>
                <c:pt idx="814">
                  <c:v>0.37242397751935402</c:v>
                </c:pt>
                <c:pt idx="815">
                  <c:v>0.37311339876400701</c:v>
                </c:pt>
                <c:pt idx="816">
                  <c:v>0.37380282000866077</c:v>
                </c:pt>
                <c:pt idx="817">
                  <c:v>0.37449224125331332</c:v>
                </c:pt>
                <c:pt idx="818">
                  <c:v>0.37518166249796736</c:v>
                </c:pt>
                <c:pt idx="819">
                  <c:v>0.37587108374262207</c:v>
                </c:pt>
                <c:pt idx="820">
                  <c:v>0.37656050498727489</c:v>
                </c:pt>
                <c:pt idx="821">
                  <c:v>0.37724992623192699</c:v>
                </c:pt>
                <c:pt idx="822">
                  <c:v>0.37793934747657976</c:v>
                </c:pt>
                <c:pt idx="823">
                  <c:v>0.37862876872123513</c:v>
                </c:pt>
                <c:pt idx="824">
                  <c:v>0.37904242146802608</c:v>
                </c:pt>
                <c:pt idx="825">
                  <c:v>0.37918030571695854</c:v>
                </c:pt>
                <c:pt idx="826">
                  <c:v>0.37931818996588967</c:v>
                </c:pt>
                <c:pt idx="827">
                  <c:v>0.37945607421481997</c:v>
                </c:pt>
                <c:pt idx="828">
                  <c:v>0.37973184271268001</c:v>
                </c:pt>
                <c:pt idx="829">
                  <c:v>0.37986972696161136</c:v>
                </c:pt>
                <c:pt idx="830">
                  <c:v>0.38014549545947313</c:v>
                </c:pt>
                <c:pt idx="831">
                  <c:v>0.38042126395733478</c:v>
                </c:pt>
                <c:pt idx="832">
                  <c:v>0.38055914820626402</c:v>
                </c:pt>
                <c:pt idx="833">
                  <c:v>0.380834916704126</c:v>
                </c:pt>
                <c:pt idx="834">
                  <c:v>0.38111068520198854</c:v>
                </c:pt>
                <c:pt idx="835">
                  <c:v>0.38124856945091801</c:v>
                </c:pt>
                <c:pt idx="836">
                  <c:v>0.38152433794878055</c:v>
                </c:pt>
                <c:pt idx="837">
                  <c:v>0.38180010644663998</c:v>
                </c:pt>
                <c:pt idx="838">
                  <c:v>0.38193799069557138</c:v>
                </c:pt>
                <c:pt idx="839">
                  <c:v>0.38221375919343198</c:v>
                </c:pt>
                <c:pt idx="840">
                  <c:v>0.38248952769129513</c:v>
                </c:pt>
                <c:pt idx="841">
                  <c:v>0.38262741194022554</c:v>
                </c:pt>
                <c:pt idx="842">
                  <c:v>0.38290318043808602</c:v>
                </c:pt>
                <c:pt idx="843">
                  <c:v>0.383178948935949</c:v>
                </c:pt>
                <c:pt idx="844">
                  <c:v>0.38331683318488108</c:v>
                </c:pt>
                <c:pt idx="845">
                  <c:v>0.38359260168274001</c:v>
                </c:pt>
                <c:pt idx="846">
                  <c:v>0.3838683701806036</c:v>
                </c:pt>
                <c:pt idx="847">
                  <c:v>0.38400625442953201</c:v>
                </c:pt>
                <c:pt idx="848">
                  <c:v>0.38428202292739388</c:v>
                </c:pt>
                <c:pt idx="849">
                  <c:v>0.38455779142525537</c:v>
                </c:pt>
                <c:pt idx="850">
                  <c:v>0.38469567567418589</c:v>
                </c:pt>
                <c:pt idx="851">
                  <c:v>0.38497144417204754</c:v>
                </c:pt>
                <c:pt idx="852">
                  <c:v>0.38524721266990802</c:v>
                </c:pt>
                <c:pt idx="853">
                  <c:v>0.38538509691884082</c:v>
                </c:pt>
                <c:pt idx="854">
                  <c:v>0.38566086541670141</c:v>
                </c:pt>
                <c:pt idx="855">
                  <c:v>0.38593663391456301</c:v>
                </c:pt>
                <c:pt idx="856">
                  <c:v>0.38607451816349336</c:v>
                </c:pt>
                <c:pt idx="857">
                  <c:v>0.38635028666135413</c:v>
                </c:pt>
                <c:pt idx="858">
                  <c:v>0.38662605515921677</c:v>
                </c:pt>
                <c:pt idx="859">
                  <c:v>0.38676393940814602</c:v>
                </c:pt>
                <c:pt idx="860">
                  <c:v>0.38703970790600789</c:v>
                </c:pt>
                <c:pt idx="861">
                  <c:v>0.38717759215493913</c:v>
                </c:pt>
                <c:pt idx="862">
                  <c:v>0.38731547640387054</c:v>
                </c:pt>
                <c:pt idx="863">
                  <c:v>0.38745336065280001</c:v>
                </c:pt>
                <c:pt idx="864">
                  <c:v>0.38772912915066254</c:v>
                </c:pt>
                <c:pt idx="865">
                  <c:v>0.38786701339959301</c:v>
                </c:pt>
                <c:pt idx="866">
                  <c:v>0.3881427818974556</c:v>
                </c:pt>
                <c:pt idx="867">
                  <c:v>0.38841855039531537</c:v>
                </c:pt>
                <c:pt idx="868">
                  <c:v>0.38855643464424666</c:v>
                </c:pt>
                <c:pt idx="869">
                  <c:v>0.38883220314210742</c:v>
                </c:pt>
                <c:pt idx="870">
                  <c:v>0.38910797163997002</c:v>
                </c:pt>
                <c:pt idx="871">
                  <c:v>0.38924585588889798</c:v>
                </c:pt>
                <c:pt idx="872">
                  <c:v>0.38952162438676113</c:v>
                </c:pt>
                <c:pt idx="873">
                  <c:v>0.38979739288462201</c:v>
                </c:pt>
                <c:pt idx="874">
                  <c:v>0.38993527713355342</c:v>
                </c:pt>
                <c:pt idx="875">
                  <c:v>0.39021104563141301</c:v>
                </c:pt>
                <c:pt idx="876">
                  <c:v>0.39048681412927766</c:v>
                </c:pt>
                <c:pt idx="877">
                  <c:v>0.39062469837820707</c:v>
                </c:pt>
                <c:pt idx="878">
                  <c:v>0.39090046687606878</c:v>
                </c:pt>
                <c:pt idx="879">
                  <c:v>0.39117623537392954</c:v>
                </c:pt>
                <c:pt idx="880">
                  <c:v>0.39131411962286167</c:v>
                </c:pt>
                <c:pt idx="881">
                  <c:v>0.39158988812072154</c:v>
                </c:pt>
                <c:pt idx="882">
                  <c:v>0.39186565661858208</c:v>
                </c:pt>
                <c:pt idx="883">
                  <c:v>0.39200354086751332</c:v>
                </c:pt>
                <c:pt idx="884">
                  <c:v>0.39227930936537536</c:v>
                </c:pt>
                <c:pt idx="885">
                  <c:v>0.39255507786323601</c:v>
                </c:pt>
                <c:pt idx="886">
                  <c:v>0.39269296211216737</c:v>
                </c:pt>
                <c:pt idx="887">
                  <c:v>0.39296873061002913</c:v>
                </c:pt>
                <c:pt idx="888">
                  <c:v>0.39324449910789078</c:v>
                </c:pt>
                <c:pt idx="889">
                  <c:v>0.39338238335682302</c:v>
                </c:pt>
                <c:pt idx="890">
                  <c:v>0.393658151854683</c:v>
                </c:pt>
                <c:pt idx="891">
                  <c:v>0.39393392035254454</c:v>
                </c:pt>
                <c:pt idx="892">
                  <c:v>0.39407180460147401</c:v>
                </c:pt>
                <c:pt idx="893">
                  <c:v>0.39434757309933655</c:v>
                </c:pt>
                <c:pt idx="894">
                  <c:v>0.39462334159719598</c:v>
                </c:pt>
                <c:pt idx="895">
                  <c:v>0.394761225846127</c:v>
                </c:pt>
                <c:pt idx="896">
                  <c:v>0.39503699434398937</c:v>
                </c:pt>
                <c:pt idx="897">
                  <c:v>0.39531276284185268</c:v>
                </c:pt>
                <c:pt idx="898">
                  <c:v>0.39545064709078154</c:v>
                </c:pt>
                <c:pt idx="899">
                  <c:v>0.39572641558864402</c:v>
                </c:pt>
                <c:pt idx="900">
                  <c:v>0.39614006833543536</c:v>
                </c:pt>
                <c:pt idx="901">
                  <c:v>0.39641583683329601</c:v>
                </c:pt>
                <c:pt idx="902">
                  <c:v>0.39655372108222736</c:v>
                </c:pt>
                <c:pt idx="903">
                  <c:v>0.39682948958008901</c:v>
                </c:pt>
                <c:pt idx="904">
                  <c:v>0.39710525807794989</c:v>
                </c:pt>
                <c:pt idx="905">
                  <c:v>0.39724314232687902</c:v>
                </c:pt>
                <c:pt idx="906">
                  <c:v>0.39751891082474367</c:v>
                </c:pt>
                <c:pt idx="907">
                  <c:v>0.39779467932260459</c:v>
                </c:pt>
                <c:pt idx="908">
                  <c:v>0.397932563571534</c:v>
                </c:pt>
                <c:pt idx="909">
                  <c:v>0.39820833206939432</c:v>
                </c:pt>
                <c:pt idx="910">
                  <c:v>0.39848410056725808</c:v>
                </c:pt>
                <c:pt idx="911">
                  <c:v>0.39862198481618732</c:v>
                </c:pt>
                <c:pt idx="912">
                  <c:v>0.39889775331405025</c:v>
                </c:pt>
                <c:pt idx="913">
                  <c:v>0.39917352181191013</c:v>
                </c:pt>
                <c:pt idx="914">
                  <c:v>0.3993114060608422</c:v>
                </c:pt>
                <c:pt idx="915">
                  <c:v>0.39958717455870213</c:v>
                </c:pt>
                <c:pt idx="916">
                  <c:v>0.39986294305656478</c:v>
                </c:pt>
                <c:pt idx="917">
                  <c:v>0.40000082730549513</c:v>
                </c:pt>
                <c:pt idx="918">
                  <c:v>0.40027659580335601</c:v>
                </c:pt>
                <c:pt idx="919">
                  <c:v>0.40055236430121632</c:v>
                </c:pt>
                <c:pt idx="920">
                  <c:v>0.40069024855014679</c:v>
                </c:pt>
                <c:pt idx="921">
                  <c:v>0.40096601704800938</c:v>
                </c:pt>
                <c:pt idx="922">
                  <c:v>0.40124178554586998</c:v>
                </c:pt>
                <c:pt idx="923">
                  <c:v>0.40137966979480366</c:v>
                </c:pt>
                <c:pt idx="924">
                  <c:v>0.40165543829266198</c:v>
                </c:pt>
                <c:pt idx="925">
                  <c:v>0.40193120679052274</c:v>
                </c:pt>
                <c:pt idx="926">
                  <c:v>0.40206909103945554</c:v>
                </c:pt>
                <c:pt idx="927">
                  <c:v>0.40234485953731602</c:v>
                </c:pt>
                <c:pt idx="928">
                  <c:v>0.40262062803517701</c:v>
                </c:pt>
                <c:pt idx="929">
                  <c:v>0.40275851228410797</c:v>
                </c:pt>
                <c:pt idx="930">
                  <c:v>0.40303428078196901</c:v>
                </c:pt>
                <c:pt idx="931">
                  <c:v>0.40331004927983266</c:v>
                </c:pt>
                <c:pt idx="932">
                  <c:v>0.40344793352876102</c:v>
                </c:pt>
                <c:pt idx="933">
                  <c:v>0.403723702026623</c:v>
                </c:pt>
                <c:pt idx="934">
                  <c:v>0.40399947052448398</c:v>
                </c:pt>
                <c:pt idx="935">
                  <c:v>0.40413735477341473</c:v>
                </c:pt>
                <c:pt idx="936">
                  <c:v>0.40441312327127632</c:v>
                </c:pt>
                <c:pt idx="937">
                  <c:v>0.40482677601806955</c:v>
                </c:pt>
                <c:pt idx="938">
                  <c:v>0.40510254451592975</c:v>
                </c:pt>
                <c:pt idx="939">
                  <c:v>0.40551619726272337</c:v>
                </c:pt>
                <c:pt idx="940">
                  <c:v>0.40579196576058302</c:v>
                </c:pt>
                <c:pt idx="941">
                  <c:v>0.40592985000951398</c:v>
                </c:pt>
                <c:pt idx="942">
                  <c:v>0.40620561850737474</c:v>
                </c:pt>
                <c:pt idx="943">
                  <c:v>0.406481387005238</c:v>
                </c:pt>
                <c:pt idx="944">
                  <c:v>0.40661927125416913</c:v>
                </c:pt>
                <c:pt idx="945">
                  <c:v>0.40689503975202901</c:v>
                </c:pt>
                <c:pt idx="946">
                  <c:v>0.40717080824989166</c:v>
                </c:pt>
                <c:pt idx="947">
                  <c:v>0.40730869249882201</c:v>
                </c:pt>
                <c:pt idx="948">
                  <c:v>0.40758446099668366</c:v>
                </c:pt>
                <c:pt idx="949">
                  <c:v>0.40786022949454537</c:v>
                </c:pt>
                <c:pt idx="950">
                  <c:v>0.40799811374347589</c:v>
                </c:pt>
                <c:pt idx="951">
                  <c:v>0.40827388224133593</c:v>
                </c:pt>
                <c:pt idx="952">
                  <c:v>0.40854965073919675</c:v>
                </c:pt>
                <c:pt idx="953">
                  <c:v>0.40868753498812799</c:v>
                </c:pt>
                <c:pt idx="954">
                  <c:v>0.40896330348599008</c:v>
                </c:pt>
                <c:pt idx="955">
                  <c:v>0.40923907198385201</c:v>
                </c:pt>
                <c:pt idx="956">
                  <c:v>0.40937695623278336</c:v>
                </c:pt>
                <c:pt idx="957">
                  <c:v>0.40965272473064407</c:v>
                </c:pt>
                <c:pt idx="958">
                  <c:v>0.40992849322850677</c:v>
                </c:pt>
                <c:pt idx="959">
                  <c:v>0.41006637747743613</c:v>
                </c:pt>
                <c:pt idx="960">
                  <c:v>0.41034214597529789</c:v>
                </c:pt>
                <c:pt idx="961">
                  <c:v>0.41061791447315799</c:v>
                </c:pt>
                <c:pt idx="962">
                  <c:v>0.41075579872208901</c:v>
                </c:pt>
                <c:pt idx="963">
                  <c:v>0.41103156721995154</c:v>
                </c:pt>
                <c:pt idx="964">
                  <c:v>0.41130733571781336</c:v>
                </c:pt>
                <c:pt idx="965">
                  <c:v>0.41144521996674238</c:v>
                </c:pt>
                <c:pt idx="966">
                  <c:v>0.41172098846460536</c:v>
                </c:pt>
                <c:pt idx="967">
                  <c:v>0.41199675696246613</c:v>
                </c:pt>
                <c:pt idx="968">
                  <c:v>0.41213464121139576</c:v>
                </c:pt>
                <c:pt idx="969">
                  <c:v>0.41241040970925902</c:v>
                </c:pt>
                <c:pt idx="970">
                  <c:v>0.41282406245605013</c:v>
                </c:pt>
                <c:pt idx="971">
                  <c:v>0.41309983095391101</c:v>
                </c:pt>
                <c:pt idx="972">
                  <c:v>0.41351348370070401</c:v>
                </c:pt>
                <c:pt idx="973">
                  <c:v>0.41378925219856399</c:v>
                </c:pt>
                <c:pt idx="974">
                  <c:v>0.41420290494535789</c:v>
                </c:pt>
                <c:pt idx="975">
                  <c:v>0.41447867344321954</c:v>
                </c:pt>
                <c:pt idx="976">
                  <c:v>0.41461655769214989</c:v>
                </c:pt>
                <c:pt idx="977">
                  <c:v>0.41489232619001032</c:v>
                </c:pt>
                <c:pt idx="978">
                  <c:v>0.41516809468787236</c:v>
                </c:pt>
                <c:pt idx="979">
                  <c:v>0.41530597893680354</c:v>
                </c:pt>
                <c:pt idx="980">
                  <c:v>0.41558174743466536</c:v>
                </c:pt>
                <c:pt idx="981">
                  <c:v>0.41585751593252601</c:v>
                </c:pt>
                <c:pt idx="982">
                  <c:v>0.41599540018145598</c:v>
                </c:pt>
                <c:pt idx="983">
                  <c:v>0.41627116867931702</c:v>
                </c:pt>
                <c:pt idx="984">
                  <c:v>0.41654693717717989</c:v>
                </c:pt>
                <c:pt idx="985">
                  <c:v>0.41668482142610902</c:v>
                </c:pt>
                <c:pt idx="986">
                  <c:v>0.41696058992397289</c:v>
                </c:pt>
                <c:pt idx="987">
                  <c:v>0.41723635842183099</c:v>
                </c:pt>
                <c:pt idx="988">
                  <c:v>0.41737424267076401</c:v>
                </c:pt>
                <c:pt idx="989">
                  <c:v>0.41765001116862432</c:v>
                </c:pt>
                <c:pt idx="990">
                  <c:v>0.41792577966648736</c:v>
                </c:pt>
                <c:pt idx="991">
                  <c:v>0.41806366391541766</c:v>
                </c:pt>
                <c:pt idx="992">
                  <c:v>0.41833943241327776</c:v>
                </c:pt>
                <c:pt idx="993">
                  <c:v>0.41861520091113874</c:v>
                </c:pt>
                <c:pt idx="994">
                  <c:v>0.41875308516006998</c:v>
                </c:pt>
                <c:pt idx="995">
                  <c:v>0.41902885365793213</c:v>
                </c:pt>
                <c:pt idx="996">
                  <c:v>0.419304622155794</c:v>
                </c:pt>
                <c:pt idx="997">
                  <c:v>0.41944250640472308</c:v>
                </c:pt>
                <c:pt idx="998">
                  <c:v>0.41971827490258601</c:v>
                </c:pt>
                <c:pt idx="999">
                  <c:v>0.41999404340044638</c:v>
                </c:pt>
                <c:pt idx="1000">
                  <c:v>0.42013192764937701</c:v>
                </c:pt>
                <c:pt idx="1001">
                  <c:v>0.42040769614723889</c:v>
                </c:pt>
                <c:pt idx="1002">
                  <c:v>0.42082134889403089</c:v>
                </c:pt>
                <c:pt idx="1003">
                  <c:v>0.42109711739189198</c:v>
                </c:pt>
                <c:pt idx="1004">
                  <c:v>0.42151077013868554</c:v>
                </c:pt>
                <c:pt idx="1005">
                  <c:v>0.42178653863654508</c:v>
                </c:pt>
                <c:pt idx="1006">
                  <c:v>0.42220019138333797</c:v>
                </c:pt>
                <c:pt idx="1007">
                  <c:v>0.42247595988119901</c:v>
                </c:pt>
                <c:pt idx="1008">
                  <c:v>0.42288961262799213</c:v>
                </c:pt>
                <c:pt idx="1009">
                  <c:v>0.42316538112585378</c:v>
                </c:pt>
                <c:pt idx="1010">
                  <c:v>0.423579033872647</c:v>
                </c:pt>
                <c:pt idx="1011">
                  <c:v>0.42385480237050754</c:v>
                </c:pt>
                <c:pt idx="1012">
                  <c:v>0.42399268661943801</c:v>
                </c:pt>
                <c:pt idx="1013">
                  <c:v>0.42426845511729838</c:v>
                </c:pt>
                <c:pt idx="1014">
                  <c:v>0.42454422361515998</c:v>
                </c:pt>
                <c:pt idx="1015">
                  <c:v>0.42468210786409177</c:v>
                </c:pt>
                <c:pt idx="1016">
                  <c:v>0.42495787636195337</c:v>
                </c:pt>
                <c:pt idx="1017">
                  <c:v>0.42523364485981302</c:v>
                </c:pt>
                <c:pt idx="1018">
                  <c:v>0.42537152910874554</c:v>
                </c:pt>
                <c:pt idx="1019">
                  <c:v>0.42564729760660502</c:v>
                </c:pt>
                <c:pt idx="1020">
                  <c:v>0.42592306610446901</c:v>
                </c:pt>
                <c:pt idx="1021">
                  <c:v>0.42606095035339708</c:v>
                </c:pt>
                <c:pt idx="1022">
                  <c:v>0.42633671885126001</c:v>
                </c:pt>
                <c:pt idx="1023">
                  <c:v>0.42661248734912166</c:v>
                </c:pt>
                <c:pt idx="1024">
                  <c:v>0.42675037159805213</c:v>
                </c:pt>
                <c:pt idx="1025">
                  <c:v>0.42702614009591289</c:v>
                </c:pt>
                <c:pt idx="1026">
                  <c:v>0.42730190859377398</c:v>
                </c:pt>
                <c:pt idx="1027">
                  <c:v>0.42743979284270489</c:v>
                </c:pt>
                <c:pt idx="1028">
                  <c:v>0.42771556134056754</c:v>
                </c:pt>
                <c:pt idx="1029">
                  <c:v>0.42799132983842708</c:v>
                </c:pt>
                <c:pt idx="1030">
                  <c:v>0.42812921408735832</c:v>
                </c:pt>
                <c:pt idx="1031">
                  <c:v>0.42840498258522036</c:v>
                </c:pt>
                <c:pt idx="1032">
                  <c:v>0.42881863533201325</c:v>
                </c:pt>
                <c:pt idx="1033">
                  <c:v>0.42909440382987507</c:v>
                </c:pt>
                <c:pt idx="1034">
                  <c:v>0.42950805657666502</c:v>
                </c:pt>
                <c:pt idx="1035">
                  <c:v>0.429783825074527</c:v>
                </c:pt>
                <c:pt idx="1036">
                  <c:v>0.43019747782131901</c:v>
                </c:pt>
                <c:pt idx="1037">
                  <c:v>0.43047324631918032</c:v>
                </c:pt>
                <c:pt idx="1038">
                  <c:v>0.43088689906597466</c:v>
                </c:pt>
                <c:pt idx="1039">
                  <c:v>0.43116266756383537</c:v>
                </c:pt>
                <c:pt idx="1040">
                  <c:v>0.43157632031062754</c:v>
                </c:pt>
                <c:pt idx="1041">
                  <c:v>0.43185208880848813</c:v>
                </c:pt>
                <c:pt idx="1042">
                  <c:v>0.43226574155527908</c:v>
                </c:pt>
                <c:pt idx="1043">
                  <c:v>0.43254151005314101</c:v>
                </c:pt>
                <c:pt idx="1044">
                  <c:v>0.43295516279993401</c:v>
                </c:pt>
                <c:pt idx="1045">
                  <c:v>0.43323093129779489</c:v>
                </c:pt>
                <c:pt idx="1046">
                  <c:v>0.43336881554672613</c:v>
                </c:pt>
                <c:pt idx="1047">
                  <c:v>0.43364458404458689</c:v>
                </c:pt>
                <c:pt idx="1048">
                  <c:v>0.43392035254244954</c:v>
                </c:pt>
                <c:pt idx="1049">
                  <c:v>0.434058236791378</c:v>
                </c:pt>
                <c:pt idx="1050">
                  <c:v>0.4343340052892426</c:v>
                </c:pt>
                <c:pt idx="1051">
                  <c:v>0.43460977378710236</c:v>
                </c:pt>
                <c:pt idx="1052">
                  <c:v>0.43474765803603099</c:v>
                </c:pt>
                <c:pt idx="1053">
                  <c:v>0.43502342653389298</c:v>
                </c:pt>
                <c:pt idx="1054">
                  <c:v>0.43529919503175502</c:v>
                </c:pt>
                <c:pt idx="1055">
                  <c:v>0.43543707928068637</c:v>
                </c:pt>
                <c:pt idx="1056">
                  <c:v>0.43571284777854813</c:v>
                </c:pt>
                <c:pt idx="1057">
                  <c:v>0.43598861627640983</c:v>
                </c:pt>
                <c:pt idx="1058">
                  <c:v>0.43612650052533902</c:v>
                </c:pt>
                <c:pt idx="1059">
                  <c:v>0.43640226902320201</c:v>
                </c:pt>
                <c:pt idx="1060">
                  <c:v>0.43667803752106232</c:v>
                </c:pt>
                <c:pt idx="1061">
                  <c:v>0.43681592176999501</c:v>
                </c:pt>
                <c:pt idx="1062">
                  <c:v>0.43709169026785566</c:v>
                </c:pt>
                <c:pt idx="1063">
                  <c:v>0.43750534301464777</c:v>
                </c:pt>
                <c:pt idx="1064">
                  <c:v>0.43778111151250798</c:v>
                </c:pt>
                <c:pt idx="1065">
                  <c:v>0.43819476425930154</c:v>
                </c:pt>
                <c:pt idx="1066">
                  <c:v>0.43847053275716213</c:v>
                </c:pt>
                <c:pt idx="1067">
                  <c:v>0.43888418550395497</c:v>
                </c:pt>
                <c:pt idx="1068">
                  <c:v>0.43915995400181501</c:v>
                </c:pt>
                <c:pt idx="1069">
                  <c:v>0.43957360674860813</c:v>
                </c:pt>
                <c:pt idx="1070">
                  <c:v>0.43984937524646978</c:v>
                </c:pt>
                <c:pt idx="1071">
                  <c:v>0.44026302799326006</c:v>
                </c:pt>
                <c:pt idx="1072">
                  <c:v>0.44053879649112104</c:v>
                </c:pt>
                <c:pt idx="1073">
                  <c:v>0.44095244923791438</c:v>
                </c:pt>
                <c:pt idx="1074">
                  <c:v>0.44122821773577531</c:v>
                </c:pt>
                <c:pt idx="1075">
                  <c:v>0.44177975473149717</c:v>
                </c:pt>
                <c:pt idx="1076">
                  <c:v>0.44191763898042907</c:v>
                </c:pt>
                <c:pt idx="1077">
                  <c:v>0.44205552322936031</c:v>
                </c:pt>
                <c:pt idx="1078">
                  <c:v>0.44246917597615232</c:v>
                </c:pt>
                <c:pt idx="1079">
                  <c:v>0.44260706022508206</c:v>
                </c:pt>
                <c:pt idx="1080">
                  <c:v>0.44274494447401275</c:v>
                </c:pt>
                <c:pt idx="1081">
                  <c:v>0.44315859722080642</c:v>
                </c:pt>
                <c:pt idx="1082">
                  <c:v>0.44329648146973605</c:v>
                </c:pt>
                <c:pt idx="1083">
                  <c:v>0.44343436571866807</c:v>
                </c:pt>
                <c:pt idx="1084">
                  <c:v>0.44384801846545907</c:v>
                </c:pt>
                <c:pt idx="1085">
                  <c:v>0.44398590271438931</c:v>
                </c:pt>
                <c:pt idx="1086">
                  <c:v>0.44412378696332006</c:v>
                </c:pt>
                <c:pt idx="1087">
                  <c:v>0.44453743971011173</c:v>
                </c:pt>
                <c:pt idx="1088">
                  <c:v>0.44467532395904424</c:v>
                </c:pt>
                <c:pt idx="1089">
                  <c:v>0.44481320820797438</c:v>
                </c:pt>
                <c:pt idx="1090">
                  <c:v>0.44522686095476754</c:v>
                </c:pt>
                <c:pt idx="1091">
                  <c:v>0.44536474520369707</c:v>
                </c:pt>
                <c:pt idx="1092">
                  <c:v>0.44550262945262731</c:v>
                </c:pt>
                <c:pt idx="1093">
                  <c:v>0.44591628219942042</c:v>
                </c:pt>
                <c:pt idx="1094">
                  <c:v>0.44605416644835005</c:v>
                </c:pt>
                <c:pt idx="1095">
                  <c:v>0.44619205069728074</c:v>
                </c:pt>
                <c:pt idx="1096">
                  <c:v>0.44660570344407308</c:v>
                </c:pt>
                <c:pt idx="1097">
                  <c:v>0.44674358769300304</c:v>
                </c:pt>
                <c:pt idx="1098">
                  <c:v>0.44688147194193506</c:v>
                </c:pt>
                <c:pt idx="1099">
                  <c:v>0.44729512468872457</c:v>
                </c:pt>
                <c:pt idx="1100">
                  <c:v>0.44743300893765708</c:v>
                </c:pt>
                <c:pt idx="1101">
                  <c:v>0.44757089318658838</c:v>
                </c:pt>
                <c:pt idx="1102">
                  <c:v>0.44798454593338038</c:v>
                </c:pt>
                <c:pt idx="1103">
                  <c:v>0.44812243018231007</c:v>
                </c:pt>
                <c:pt idx="1104">
                  <c:v>0.44826031443124076</c:v>
                </c:pt>
                <c:pt idx="1105">
                  <c:v>0.44867396717803332</c:v>
                </c:pt>
                <c:pt idx="1106">
                  <c:v>0.44881185142696406</c:v>
                </c:pt>
                <c:pt idx="1107">
                  <c:v>0.44894973567589508</c:v>
                </c:pt>
                <c:pt idx="1108">
                  <c:v>0.44950127267161805</c:v>
                </c:pt>
                <c:pt idx="1109">
                  <c:v>0.44963915692054779</c:v>
                </c:pt>
                <c:pt idx="1110">
                  <c:v>0.45019069391627098</c:v>
                </c:pt>
                <c:pt idx="1111">
                  <c:v>0.45032857816520377</c:v>
                </c:pt>
                <c:pt idx="1112">
                  <c:v>0.45088011516092613</c:v>
                </c:pt>
                <c:pt idx="1113">
                  <c:v>0.45101799940985654</c:v>
                </c:pt>
                <c:pt idx="1114">
                  <c:v>0.45156953640557779</c:v>
                </c:pt>
                <c:pt idx="1115">
                  <c:v>0.45170742065450875</c:v>
                </c:pt>
                <c:pt idx="1116">
                  <c:v>0.452258957650232</c:v>
                </c:pt>
                <c:pt idx="1117">
                  <c:v>0.45239684189916313</c:v>
                </c:pt>
                <c:pt idx="1118">
                  <c:v>0.45294837889488654</c:v>
                </c:pt>
                <c:pt idx="1119">
                  <c:v>0.45308626314381789</c:v>
                </c:pt>
                <c:pt idx="1120">
                  <c:v>0.45363780013953903</c:v>
                </c:pt>
                <c:pt idx="1121">
                  <c:v>0.45377568438847032</c:v>
                </c:pt>
                <c:pt idx="1122">
                  <c:v>0.45432722138419313</c:v>
                </c:pt>
                <c:pt idx="1123">
                  <c:v>0.45446510563312276</c:v>
                </c:pt>
                <c:pt idx="1124">
                  <c:v>0.45501664262884689</c:v>
                </c:pt>
                <c:pt idx="1125">
                  <c:v>0.45515452687777702</c:v>
                </c:pt>
                <c:pt idx="1126">
                  <c:v>0.45570606387349932</c:v>
                </c:pt>
                <c:pt idx="1127">
                  <c:v>0.45584394812243001</c:v>
                </c:pt>
                <c:pt idx="1128">
                  <c:v>0.45639548511815298</c:v>
                </c:pt>
                <c:pt idx="1129">
                  <c:v>0.45653336936708488</c:v>
                </c:pt>
                <c:pt idx="1130">
                  <c:v>0.45708490636280902</c:v>
                </c:pt>
                <c:pt idx="1131">
                  <c:v>0.45722279061173693</c:v>
                </c:pt>
                <c:pt idx="1132">
                  <c:v>0.45777432760746101</c:v>
                </c:pt>
                <c:pt idx="1133">
                  <c:v>0.45791221185639108</c:v>
                </c:pt>
                <c:pt idx="1134">
                  <c:v>0.45846374885211399</c:v>
                </c:pt>
                <c:pt idx="1135">
                  <c:v>0.45860163310104402</c:v>
                </c:pt>
                <c:pt idx="1136">
                  <c:v>0.45915317009676693</c:v>
                </c:pt>
                <c:pt idx="1137">
                  <c:v>0.45929105434569711</c:v>
                </c:pt>
                <c:pt idx="1138">
                  <c:v>0.45984259134142225</c:v>
                </c:pt>
                <c:pt idx="1139">
                  <c:v>0.45998047559035254</c:v>
                </c:pt>
                <c:pt idx="1140">
                  <c:v>0.46011835983928301</c:v>
                </c:pt>
                <c:pt idx="1141">
                  <c:v>0.46053201258607379</c:v>
                </c:pt>
                <c:pt idx="1142">
                  <c:v>0.46066989683500498</c:v>
                </c:pt>
                <c:pt idx="1143">
                  <c:v>0.46080778108393688</c:v>
                </c:pt>
                <c:pt idx="1144">
                  <c:v>0.461221433830728</c:v>
                </c:pt>
                <c:pt idx="1145">
                  <c:v>0.46135931807965913</c:v>
                </c:pt>
                <c:pt idx="1146">
                  <c:v>0.46149720232858893</c:v>
                </c:pt>
                <c:pt idx="1147">
                  <c:v>0.46191085507538132</c:v>
                </c:pt>
                <c:pt idx="1148">
                  <c:v>0.46204873932431301</c:v>
                </c:pt>
                <c:pt idx="1149">
                  <c:v>0.46218662357324442</c:v>
                </c:pt>
                <c:pt idx="1150">
                  <c:v>0.46260027632003498</c:v>
                </c:pt>
                <c:pt idx="1151">
                  <c:v>0.46273816056896599</c:v>
                </c:pt>
                <c:pt idx="1152">
                  <c:v>0.46287604481789713</c:v>
                </c:pt>
                <c:pt idx="1153">
                  <c:v>0.46328969756468913</c:v>
                </c:pt>
                <c:pt idx="1154">
                  <c:v>0.46342758181362054</c:v>
                </c:pt>
                <c:pt idx="1155">
                  <c:v>0.46356546606255089</c:v>
                </c:pt>
                <c:pt idx="1156">
                  <c:v>0.46397911880934301</c:v>
                </c:pt>
                <c:pt idx="1157">
                  <c:v>0.46411700305827308</c:v>
                </c:pt>
                <c:pt idx="1158">
                  <c:v>0.46425488730720454</c:v>
                </c:pt>
                <c:pt idx="1159">
                  <c:v>0.46466854005399599</c:v>
                </c:pt>
                <c:pt idx="1160">
                  <c:v>0.46480642430292701</c:v>
                </c:pt>
                <c:pt idx="1161">
                  <c:v>0.46494430855185698</c:v>
                </c:pt>
                <c:pt idx="1162">
                  <c:v>0.46535796129865137</c:v>
                </c:pt>
                <c:pt idx="1163">
                  <c:v>0.46549584554758</c:v>
                </c:pt>
                <c:pt idx="1164">
                  <c:v>0.46563372979650974</c:v>
                </c:pt>
                <c:pt idx="1165">
                  <c:v>0.46618526679223332</c:v>
                </c:pt>
                <c:pt idx="1166">
                  <c:v>0.46632315104116401</c:v>
                </c:pt>
                <c:pt idx="1167">
                  <c:v>0.46687468803688836</c:v>
                </c:pt>
                <c:pt idx="1168">
                  <c:v>0.46701257228581866</c:v>
                </c:pt>
                <c:pt idx="1169">
                  <c:v>0.46756410928154113</c:v>
                </c:pt>
                <c:pt idx="1170">
                  <c:v>0.46770199353047098</c:v>
                </c:pt>
                <c:pt idx="1171">
                  <c:v>0.46825353052619234</c:v>
                </c:pt>
                <c:pt idx="1172">
                  <c:v>0.46839141477512503</c:v>
                </c:pt>
                <c:pt idx="1173">
                  <c:v>0.46894295177084866</c:v>
                </c:pt>
                <c:pt idx="1174">
                  <c:v>0.46908083601977901</c:v>
                </c:pt>
                <c:pt idx="1175">
                  <c:v>0.46963237301550098</c:v>
                </c:pt>
                <c:pt idx="1176">
                  <c:v>0.46977025726443289</c:v>
                </c:pt>
                <c:pt idx="1177">
                  <c:v>0.47032179426015513</c:v>
                </c:pt>
                <c:pt idx="1178">
                  <c:v>0.47045967850908532</c:v>
                </c:pt>
                <c:pt idx="1179">
                  <c:v>0.47101121550480901</c:v>
                </c:pt>
                <c:pt idx="1180">
                  <c:v>0.47114909975373875</c:v>
                </c:pt>
                <c:pt idx="1181">
                  <c:v>0.47170063674946289</c:v>
                </c:pt>
                <c:pt idx="1182">
                  <c:v>0.47183852099839202</c:v>
                </c:pt>
                <c:pt idx="1183">
                  <c:v>0.47239005799411532</c:v>
                </c:pt>
                <c:pt idx="1184">
                  <c:v>0.47252794224304701</c:v>
                </c:pt>
                <c:pt idx="1185">
                  <c:v>0.47307947923877036</c:v>
                </c:pt>
                <c:pt idx="1186">
                  <c:v>0.47321736348769938</c:v>
                </c:pt>
                <c:pt idx="1187">
                  <c:v>0.47376890048342202</c:v>
                </c:pt>
                <c:pt idx="1188">
                  <c:v>0.47390678473235448</c:v>
                </c:pt>
                <c:pt idx="1189">
                  <c:v>0.474458321728077</c:v>
                </c:pt>
                <c:pt idx="1190">
                  <c:v>0.47459620597700714</c:v>
                </c:pt>
                <c:pt idx="1191">
                  <c:v>0.47514774297272899</c:v>
                </c:pt>
                <c:pt idx="1192">
                  <c:v>0.47528562722166101</c:v>
                </c:pt>
                <c:pt idx="1193">
                  <c:v>0.47583716421738298</c:v>
                </c:pt>
                <c:pt idx="1194">
                  <c:v>0.47597504846631311</c:v>
                </c:pt>
                <c:pt idx="1195">
                  <c:v>0.47652658546203713</c:v>
                </c:pt>
                <c:pt idx="1196">
                  <c:v>0.47666446971096854</c:v>
                </c:pt>
                <c:pt idx="1197">
                  <c:v>0.47721600670669001</c:v>
                </c:pt>
                <c:pt idx="1198">
                  <c:v>0.47735389095562236</c:v>
                </c:pt>
                <c:pt idx="1199">
                  <c:v>0.47790542795134389</c:v>
                </c:pt>
                <c:pt idx="1200">
                  <c:v>0.47804331220027402</c:v>
                </c:pt>
                <c:pt idx="1201">
                  <c:v>0.47859484919599732</c:v>
                </c:pt>
                <c:pt idx="1202">
                  <c:v>0.478732733444928</c:v>
                </c:pt>
                <c:pt idx="1203">
                  <c:v>0.47887061769386008</c:v>
                </c:pt>
                <c:pt idx="1204">
                  <c:v>0.47928427044065136</c:v>
                </c:pt>
                <c:pt idx="1205">
                  <c:v>0.47942215468958138</c:v>
                </c:pt>
                <c:pt idx="1206">
                  <c:v>0.47956003893851201</c:v>
                </c:pt>
                <c:pt idx="1207">
                  <c:v>0.47997369168530513</c:v>
                </c:pt>
                <c:pt idx="1208">
                  <c:v>0.48011157593423637</c:v>
                </c:pt>
                <c:pt idx="1209">
                  <c:v>0.480249460183165</c:v>
                </c:pt>
                <c:pt idx="1210">
                  <c:v>0.48066311292995895</c:v>
                </c:pt>
                <c:pt idx="1211">
                  <c:v>0.48080099717889002</c:v>
                </c:pt>
                <c:pt idx="1212">
                  <c:v>0.48093888142782054</c:v>
                </c:pt>
                <c:pt idx="1213">
                  <c:v>0.48135253417461255</c:v>
                </c:pt>
                <c:pt idx="1214">
                  <c:v>0.48149041842354201</c:v>
                </c:pt>
                <c:pt idx="1215">
                  <c:v>0.48162830267247436</c:v>
                </c:pt>
                <c:pt idx="1216">
                  <c:v>0.482179839668195</c:v>
                </c:pt>
                <c:pt idx="1217">
                  <c:v>0.48231772391712713</c:v>
                </c:pt>
                <c:pt idx="1218">
                  <c:v>0.48286926091285159</c:v>
                </c:pt>
                <c:pt idx="1219">
                  <c:v>0.48300714516178</c:v>
                </c:pt>
                <c:pt idx="1220">
                  <c:v>0.48355868215750336</c:v>
                </c:pt>
                <c:pt idx="1221">
                  <c:v>0.48369656640643299</c:v>
                </c:pt>
                <c:pt idx="1222">
                  <c:v>0.48424810340215602</c:v>
                </c:pt>
                <c:pt idx="1223">
                  <c:v>0.48438598765108837</c:v>
                </c:pt>
                <c:pt idx="1224">
                  <c:v>0.484937524646809</c:v>
                </c:pt>
                <c:pt idx="1225">
                  <c:v>0.48507540889574113</c:v>
                </c:pt>
                <c:pt idx="1226">
                  <c:v>0.48562694589146455</c:v>
                </c:pt>
                <c:pt idx="1227">
                  <c:v>0.48576483014039401</c:v>
                </c:pt>
                <c:pt idx="1228">
                  <c:v>0.48631636713611837</c:v>
                </c:pt>
                <c:pt idx="1229">
                  <c:v>0.48645425138504877</c:v>
                </c:pt>
                <c:pt idx="1230">
                  <c:v>0.48700578838077113</c:v>
                </c:pt>
                <c:pt idx="1231">
                  <c:v>0.48714367262970132</c:v>
                </c:pt>
                <c:pt idx="1232">
                  <c:v>0.48769520962542401</c:v>
                </c:pt>
                <c:pt idx="1233">
                  <c:v>0.48783309387435536</c:v>
                </c:pt>
                <c:pt idx="1234">
                  <c:v>0.48838463087007866</c:v>
                </c:pt>
                <c:pt idx="1235">
                  <c:v>0.48852251511901007</c:v>
                </c:pt>
                <c:pt idx="1236">
                  <c:v>0.48907405211473098</c:v>
                </c:pt>
                <c:pt idx="1237">
                  <c:v>0.489211936363662</c:v>
                </c:pt>
                <c:pt idx="1238">
                  <c:v>0.48976347335938542</c:v>
                </c:pt>
                <c:pt idx="1239">
                  <c:v>0.48990135760831499</c:v>
                </c:pt>
                <c:pt idx="1240">
                  <c:v>0.49045289460403912</c:v>
                </c:pt>
                <c:pt idx="1241">
                  <c:v>0.49059077885296937</c:v>
                </c:pt>
                <c:pt idx="1242">
                  <c:v>0.49114231584869189</c:v>
                </c:pt>
                <c:pt idx="1243">
                  <c:v>0.49128020009762313</c:v>
                </c:pt>
                <c:pt idx="1244">
                  <c:v>0.49183173709334532</c:v>
                </c:pt>
                <c:pt idx="1245">
                  <c:v>0.49196962134227801</c:v>
                </c:pt>
                <c:pt idx="1246">
                  <c:v>0.49252115833799798</c:v>
                </c:pt>
                <c:pt idx="1247">
                  <c:v>0.49265904258692811</c:v>
                </c:pt>
                <c:pt idx="1248">
                  <c:v>0.49321057958265402</c:v>
                </c:pt>
                <c:pt idx="1249">
                  <c:v>0.49334846383158454</c:v>
                </c:pt>
                <c:pt idx="1250">
                  <c:v>0.49390000082730701</c:v>
                </c:pt>
                <c:pt idx="1251">
                  <c:v>0.49403788507623608</c:v>
                </c:pt>
                <c:pt idx="1252">
                  <c:v>0.49458942207195938</c:v>
                </c:pt>
                <c:pt idx="1253">
                  <c:v>0.49472730632089112</c:v>
                </c:pt>
                <c:pt idx="1254">
                  <c:v>0.49527884331661454</c:v>
                </c:pt>
                <c:pt idx="1255">
                  <c:v>0.49541672756554478</c:v>
                </c:pt>
                <c:pt idx="1256">
                  <c:v>0.49596826456126736</c:v>
                </c:pt>
                <c:pt idx="1257">
                  <c:v>0.49610614881019699</c:v>
                </c:pt>
                <c:pt idx="1258">
                  <c:v>0.49665768580592101</c:v>
                </c:pt>
                <c:pt idx="1259">
                  <c:v>0.49679557005485137</c:v>
                </c:pt>
                <c:pt idx="1260">
                  <c:v>0.496933454303781</c:v>
                </c:pt>
                <c:pt idx="1261">
                  <c:v>0.49734710705057389</c:v>
                </c:pt>
                <c:pt idx="1262">
                  <c:v>0.49748499129950702</c:v>
                </c:pt>
                <c:pt idx="1263">
                  <c:v>0.49762287554843654</c:v>
                </c:pt>
                <c:pt idx="1264">
                  <c:v>0.49803652829522732</c:v>
                </c:pt>
                <c:pt idx="1265">
                  <c:v>0.49817441254415801</c:v>
                </c:pt>
                <c:pt idx="1266">
                  <c:v>0.49831229679308942</c:v>
                </c:pt>
                <c:pt idx="1267">
                  <c:v>0.49886383378881266</c:v>
                </c:pt>
                <c:pt idx="1268">
                  <c:v>0.49900171803774312</c:v>
                </c:pt>
                <c:pt idx="1269">
                  <c:v>0.49955325503346498</c:v>
                </c:pt>
                <c:pt idx="1270">
                  <c:v>0.499691139282395</c:v>
                </c:pt>
                <c:pt idx="1271">
                  <c:v>0.50024267627812025</c:v>
                </c:pt>
                <c:pt idx="1272">
                  <c:v>0.50038056052704627</c:v>
                </c:pt>
                <c:pt idx="1273">
                  <c:v>0.50093209752277201</c:v>
                </c:pt>
                <c:pt idx="1274">
                  <c:v>0.50106998177169937</c:v>
                </c:pt>
                <c:pt idx="1275">
                  <c:v>0.501621518767425</c:v>
                </c:pt>
                <c:pt idx="1276">
                  <c:v>0.50175940301635602</c:v>
                </c:pt>
                <c:pt idx="1277">
                  <c:v>0.5023109400120771</c:v>
                </c:pt>
                <c:pt idx="1278">
                  <c:v>0.50244882426100901</c:v>
                </c:pt>
                <c:pt idx="1279">
                  <c:v>0.50300036125672998</c:v>
                </c:pt>
                <c:pt idx="1280">
                  <c:v>0.50313824550566122</c:v>
                </c:pt>
                <c:pt idx="1281">
                  <c:v>0.50368978250138663</c:v>
                </c:pt>
                <c:pt idx="1282">
                  <c:v>0.50382766675031598</c:v>
                </c:pt>
                <c:pt idx="1283">
                  <c:v>0.50437920374603851</c:v>
                </c:pt>
                <c:pt idx="1284">
                  <c:v>0.50451708799496597</c:v>
                </c:pt>
                <c:pt idx="1285">
                  <c:v>0.50506862499069249</c:v>
                </c:pt>
                <c:pt idx="1286">
                  <c:v>0.50520650923962163</c:v>
                </c:pt>
                <c:pt idx="1287">
                  <c:v>0.50575804623534604</c:v>
                </c:pt>
                <c:pt idx="1288">
                  <c:v>0.50589593048427961</c:v>
                </c:pt>
                <c:pt idx="1289">
                  <c:v>0.50644746748000002</c:v>
                </c:pt>
                <c:pt idx="1290">
                  <c:v>0.50658535172892827</c:v>
                </c:pt>
                <c:pt idx="1291">
                  <c:v>0.5071368887246509</c:v>
                </c:pt>
                <c:pt idx="1292">
                  <c:v>0.50727477297358625</c:v>
                </c:pt>
                <c:pt idx="1293">
                  <c:v>0.50782630996930656</c:v>
                </c:pt>
                <c:pt idx="1294">
                  <c:v>0.50796419421823757</c:v>
                </c:pt>
                <c:pt idx="1295">
                  <c:v>0.50851573121395799</c:v>
                </c:pt>
                <c:pt idx="1296">
                  <c:v>0.50865361546289301</c:v>
                </c:pt>
                <c:pt idx="1297">
                  <c:v>0.50920515245861464</c:v>
                </c:pt>
                <c:pt idx="1298">
                  <c:v>0.50934303670754499</c:v>
                </c:pt>
                <c:pt idx="1299">
                  <c:v>0.50989457370326796</c:v>
                </c:pt>
                <c:pt idx="1300">
                  <c:v>0.51003245795219798</c:v>
                </c:pt>
                <c:pt idx="1301">
                  <c:v>0.51058399494791684</c:v>
                </c:pt>
                <c:pt idx="1302">
                  <c:v>0.51072187919685264</c:v>
                </c:pt>
                <c:pt idx="1303">
                  <c:v>0.51127341619257738</c:v>
                </c:pt>
                <c:pt idx="1304">
                  <c:v>0.51141130044150496</c:v>
                </c:pt>
                <c:pt idx="1305">
                  <c:v>0.51196283743722759</c:v>
                </c:pt>
                <c:pt idx="1306">
                  <c:v>0.5121007216861585</c:v>
                </c:pt>
                <c:pt idx="1307">
                  <c:v>0.51265225868188413</c:v>
                </c:pt>
                <c:pt idx="1308">
                  <c:v>0.51279014293081204</c:v>
                </c:pt>
                <c:pt idx="1309">
                  <c:v>0.51334167992653501</c:v>
                </c:pt>
                <c:pt idx="1310">
                  <c:v>0.51347956417546559</c:v>
                </c:pt>
                <c:pt idx="1311">
                  <c:v>0.514031101171189</c:v>
                </c:pt>
                <c:pt idx="1312">
                  <c:v>0.51416898542011957</c:v>
                </c:pt>
                <c:pt idx="1313">
                  <c:v>0.51485840666477689</c:v>
                </c:pt>
                <c:pt idx="1314">
                  <c:v>0.51499629091370402</c:v>
                </c:pt>
                <c:pt idx="1315">
                  <c:v>0.51554782790942699</c:v>
                </c:pt>
                <c:pt idx="1316">
                  <c:v>0.51568571215835901</c:v>
                </c:pt>
                <c:pt idx="1317">
                  <c:v>0.51623724915407998</c:v>
                </c:pt>
                <c:pt idx="1318">
                  <c:v>0.51637513340301278</c:v>
                </c:pt>
                <c:pt idx="1319">
                  <c:v>0.51692667039873463</c:v>
                </c:pt>
                <c:pt idx="1320">
                  <c:v>0.5170645546476621</c:v>
                </c:pt>
                <c:pt idx="1321">
                  <c:v>0.51761609164338762</c:v>
                </c:pt>
                <c:pt idx="1322">
                  <c:v>0.51775397589231598</c:v>
                </c:pt>
                <c:pt idx="1323">
                  <c:v>0.51830551288804105</c:v>
                </c:pt>
                <c:pt idx="1324">
                  <c:v>0.51844339713697096</c:v>
                </c:pt>
                <c:pt idx="1325">
                  <c:v>0.51899493413269404</c:v>
                </c:pt>
                <c:pt idx="1326">
                  <c:v>0.51913281838162451</c:v>
                </c:pt>
                <c:pt idx="1327">
                  <c:v>0.51968435537734758</c:v>
                </c:pt>
                <c:pt idx="1328">
                  <c:v>0.51982223962627905</c:v>
                </c:pt>
                <c:pt idx="1329">
                  <c:v>0.52037377662200102</c:v>
                </c:pt>
                <c:pt idx="1330">
                  <c:v>0.52051166087092937</c:v>
                </c:pt>
                <c:pt idx="1331">
                  <c:v>0.52106319786665178</c:v>
                </c:pt>
                <c:pt idx="1332">
                  <c:v>0.52120108211558824</c:v>
                </c:pt>
                <c:pt idx="1333">
                  <c:v>0.52175261911130799</c:v>
                </c:pt>
                <c:pt idx="1334">
                  <c:v>0.52189050336023901</c:v>
                </c:pt>
                <c:pt idx="1335">
                  <c:v>0.52244204035595998</c:v>
                </c:pt>
                <c:pt idx="1336">
                  <c:v>0.52257992460489477</c:v>
                </c:pt>
                <c:pt idx="1337">
                  <c:v>0.52313146160061597</c:v>
                </c:pt>
                <c:pt idx="1338">
                  <c:v>0.52326934584954399</c:v>
                </c:pt>
                <c:pt idx="1339">
                  <c:v>0.52382088284526851</c:v>
                </c:pt>
                <c:pt idx="1340">
                  <c:v>0.52395876709420008</c:v>
                </c:pt>
                <c:pt idx="1341">
                  <c:v>0.52451030408992028</c:v>
                </c:pt>
                <c:pt idx="1342">
                  <c:v>0.52464818833885363</c:v>
                </c:pt>
                <c:pt idx="1343">
                  <c:v>0.52519972533457826</c:v>
                </c:pt>
                <c:pt idx="1344">
                  <c:v>0.52533760958350695</c:v>
                </c:pt>
                <c:pt idx="1345">
                  <c:v>0.52588914657923003</c:v>
                </c:pt>
                <c:pt idx="1346">
                  <c:v>0.52602703082816005</c:v>
                </c:pt>
                <c:pt idx="1347">
                  <c:v>0.52657856782388301</c:v>
                </c:pt>
                <c:pt idx="1348">
                  <c:v>0.52671645207281403</c:v>
                </c:pt>
                <c:pt idx="1349">
                  <c:v>0.52726798906853656</c:v>
                </c:pt>
                <c:pt idx="1350">
                  <c:v>0.52740587331746702</c:v>
                </c:pt>
                <c:pt idx="1351">
                  <c:v>0.52795741031319343</c:v>
                </c:pt>
                <c:pt idx="1352">
                  <c:v>0.52809529456212301</c:v>
                </c:pt>
                <c:pt idx="1353">
                  <c:v>0.52864683155784464</c:v>
                </c:pt>
                <c:pt idx="1354">
                  <c:v>0.528784715806775</c:v>
                </c:pt>
                <c:pt idx="1355">
                  <c:v>0.52933625280249696</c:v>
                </c:pt>
                <c:pt idx="1356">
                  <c:v>0.52947413705142798</c:v>
                </c:pt>
                <c:pt idx="1357">
                  <c:v>0.53002567404715095</c:v>
                </c:pt>
                <c:pt idx="1358">
                  <c:v>0.53016355829608197</c:v>
                </c:pt>
                <c:pt idx="1359">
                  <c:v>0.53071509529180505</c:v>
                </c:pt>
                <c:pt idx="1360">
                  <c:v>0.53085297954073496</c:v>
                </c:pt>
                <c:pt idx="1361">
                  <c:v>0.5315424007853885</c:v>
                </c:pt>
                <c:pt idx="1362">
                  <c:v>0.53223182203004205</c:v>
                </c:pt>
                <c:pt idx="1363">
                  <c:v>0.53292124327469825</c:v>
                </c:pt>
                <c:pt idx="1364">
                  <c:v>0.53305912752362605</c:v>
                </c:pt>
                <c:pt idx="1365">
                  <c:v>0.53361066451934902</c:v>
                </c:pt>
                <c:pt idx="1366">
                  <c:v>0.53374854876828004</c:v>
                </c:pt>
                <c:pt idx="1367">
                  <c:v>0.53430008576400256</c:v>
                </c:pt>
                <c:pt idx="1368">
                  <c:v>0.53443797001293136</c:v>
                </c:pt>
                <c:pt idx="1369">
                  <c:v>0.534989507008656</c:v>
                </c:pt>
                <c:pt idx="1370">
                  <c:v>0.53512739125758702</c:v>
                </c:pt>
                <c:pt idx="1371">
                  <c:v>0.53567892825331065</c:v>
                </c:pt>
                <c:pt idx="1372">
                  <c:v>0.535816812502241</c:v>
                </c:pt>
                <c:pt idx="1373">
                  <c:v>0.53636834949795897</c:v>
                </c:pt>
                <c:pt idx="1374">
                  <c:v>0.53650623374689399</c:v>
                </c:pt>
                <c:pt idx="1375">
                  <c:v>0.53705777074261463</c:v>
                </c:pt>
                <c:pt idx="1376">
                  <c:v>0.53719565499154864</c:v>
                </c:pt>
                <c:pt idx="1377">
                  <c:v>0.5377471919872705</c:v>
                </c:pt>
                <c:pt idx="1378">
                  <c:v>0.53788507623620163</c:v>
                </c:pt>
                <c:pt idx="1379">
                  <c:v>0.53843661323192349</c:v>
                </c:pt>
                <c:pt idx="1380">
                  <c:v>0.53857449748085495</c:v>
                </c:pt>
                <c:pt idx="1381">
                  <c:v>0.53912603447658025</c:v>
                </c:pt>
                <c:pt idx="1382">
                  <c:v>0.5392639187255075</c:v>
                </c:pt>
                <c:pt idx="1383">
                  <c:v>0.53981545572123057</c:v>
                </c:pt>
                <c:pt idx="1384">
                  <c:v>0.53995333997016159</c:v>
                </c:pt>
                <c:pt idx="1385">
                  <c:v>0.540504876965887</c:v>
                </c:pt>
                <c:pt idx="1386">
                  <c:v>0.54064276121481503</c:v>
                </c:pt>
                <c:pt idx="1387">
                  <c:v>0.54119429821053977</c:v>
                </c:pt>
                <c:pt idx="1388">
                  <c:v>0.54133218245946857</c:v>
                </c:pt>
                <c:pt idx="1389">
                  <c:v>0.54188371945519265</c:v>
                </c:pt>
                <c:pt idx="1390">
                  <c:v>0.542021603704124</c:v>
                </c:pt>
                <c:pt idx="1391">
                  <c:v>0.54257314069984497</c:v>
                </c:pt>
                <c:pt idx="1392">
                  <c:v>0.54271102494877665</c:v>
                </c:pt>
                <c:pt idx="1393">
                  <c:v>0.54326256194449662</c:v>
                </c:pt>
                <c:pt idx="1394">
                  <c:v>0.54340044619343064</c:v>
                </c:pt>
                <c:pt idx="1395">
                  <c:v>0.54395198318915261</c:v>
                </c:pt>
                <c:pt idx="1396">
                  <c:v>0.54408986743808574</c:v>
                </c:pt>
                <c:pt idx="1397">
                  <c:v>0.54464140443381015</c:v>
                </c:pt>
                <c:pt idx="1398">
                  <c:v>0.54477928868273695</c:v>
                </c:pt>
                <c:pt idx="1399">
                  <c:v>0.54533082567845903</c:v>
                </c:pt>
                <c:pt idx="1400">
                  <c:v>0.54546870992738727</c:v>
                </c:pt>
                <c:pt idx="1401">
                  <c:v>0.54602024692311502</c:v>
                </c:pt>
                <c:pt idx="1402">
                  <c:v>0.54615813117204359</c:v>
                </c:pt>
                <c:pt idx="1403">
                  <c:v>0.546709668167767</c:v>
                </c:pt>
                <c:pt idx="1404">
                  <c:v>0.54684755241669925</c:v>
                </c:pt>
                <c:pt idx="1405">
                  <c:v>0.54739908941241999</c:v>
                </c:pt>
                <c:pt idx="1406">
                  <c:v>0.54753697366135057</c:v>
                </c:pt>
                <c:pt idx="1407">
                  <c:v>0.54822639490600356</c:v>
                </c:pt>
                <c:pt idx="1408">
                  <c:v>0.54891581615065865</c:v>
                </c:pt>
                <c:pt idx="1409">
                  <c:v>0.54960523739531408</c:v>
                </c:pt>
                <c:pt idx="1410">
                  <c:v>0.55029465863996563</c:v>
                </c:pt>
                <c:pt idx="1411">
                  <c:v>0.55098407988461751</c:v>
                </c:pt>
                <c:pt idx="1412">
                  <c:v>0.55112196413354964</c:v>
                </c:pt>
                <c:pt idx="1413">
                  <c:v>0.55167350112927205</c:v>
                </c:pt>
                <c:pt idx="1414">
                  <c:v>0.55181138537820296</c:v>
                </c:pt>
                <c:pt idx="1415">
                  <c:v>0.55236292237392559</c:v>
                </c:pt>
                <c:pt idx="1416">
                  <c:v>0.55250080662285661</c:v>
                </c:pt>
                <c:pt idx="1417">
                  <c:v>0.55305234361858124</c:v>
                </c:pt>
                <c:pt idx="1418">
                  <c:v>0.55319022786751004</c:v>
                </c:pt>
                <c:pt idx="1419">
                  <c:v>0.55374176486323301</c:v>
                </c:pt>
                <c:pt idx="1420">
                  <c:v>0.55387964911216303</c:v>
                </c:pt>
                <c:pt idx="1421">
                  <c:v>0.554431186107886</c:v>
                </c:pt>
                <c:pt idx="1422">
                  <c:v>0.55456907035681702</c:v>
                </c:pt>
                <c:pt idx="1423">
                  <c:v>0.55512060735254065</c:v>
                </c:pt>
                <c:pt idx="1424">
                  <c:v>0.555258491601472</c:v>
                </c:pt>
                <c:pt idx="1425">
                  <c:v>0.55581002859719364</c:v>
                </c:pt>
                <c:pt idx="1426">
                  <c:v>0.55594791284612577</c:v>
                </c:pt>
                <c:pt idx="1427">
                  <c:v>0.55649944984184696</c:v>
                </c:pt>
                <c:pt idx="1428">
                  <c:v>0.55663733409077765</c:v>
                </c:pt>
                <c:pt idx="1429">
                  <c:v>0.55718887108649995</c:v>
                </c:pt>
                <c:pt idx="1430">
                  <c:v>0.55732675533543097</c:v>
                </c:pt>
                <c:pt idx="1431">
                  <c:v>0.55787829233115638</c:v>
                </c:pt>
                <c:pt idx="1432">
                  <c:v>0.55801617658008495</c:v>
                </c:pt>
                <c:pt idx="1433">
                  <c:v>0.55856771357580703</c:v>
                </c:pt>
                <c:pt idx="1434">
                  <c:v>0.55870559782473805</c:v>
                </c:pt>
                <c:pt idx="1435">
                  <c:v>0.55925713482046058</c:v>
                </c:pt>
                <c:pt idx="1436">
                  <c:v>0.55939501906939426</c:v>
                </c:pt>
                <c:pt idx="1437">
                  <c:v>0.55994655606511701</c:v>
                </c:pt>
                <c:pt idx="1438">
                  <c:v>0.56008444031404503</c:v>
                </c:pt>
                <c:pt idx="1439">
                  <c:v>0.56063597730976977</c:v>
                </c:pt>
                <c:pt idx="1440">
                  <c:v>0.56077386155870101</c:v>
                </c:pt>
                <c:pt idx="1441">
                  <c:v>0.56132539855442265</c:v>
                </c:pt>
                <c:pt idx="1442">
                  <c:v>0.56146328280335156</c:v>
                </c:pt>
                <c:pt idx="1443">
                  <c:v>0.56201481979907564</c:v>
                </c:pt>
                <c:pt idx="1444">
                  <c:v>0.56215270404800599</c:v>
                </c:pt>
                <c:pt idx="1445">
                  <c:v>0.56270424104372962</c:v>
                </c:pt>
                <c:pt idx="1446">
                  <c:v>0.56284212529265698</c:v>
                </c:pt>
                <c:pt idx="1447">
                  <c:v>0.56339366228838472</c:v>
                </c:pt>
                <c:pt idx="1448">
                  <c:v>0.56353154653731297</c:v>
                </c:pt>
                <c:pt idx="1449">
                  <c:v>0.56422096778196362</c:v>
                </c:pt>
                <c:pt idx="1450">
                  <c:v>0.56491038902661728</c:v>
                </c:pt>
                <c:pt idx="1451">
                  <c:v>0.56559981027127626</c:v>
                </c:pt>
                <c:pt idx="1452">
                  <c:v>0.56628923151592703</c:v>
                </c:pt>
                <c:pt idx="1453">
                  <c:v>0.56697865276058501</c:v>
                </c:pt>
                <c:pt idx="1454">
                  <c:v>0.567668074005234</c:v>
                </c:pt>
                <c:pt idx="1455">
                  <c:v>0.56835749524988965</c:v>
                </c:pt>
                <c:pt idx="1456">
                  <c:v>0.56904691649454409</c:v>
                </c:pt>
                <c:pt idx="1457">
                  <c:v>0.56973633773919563</c:v>
                </c:pt>
                <c:pt idx="1458">
                  <c:v>0.56987422198812565</c:v>
                </c:pt>
                <c:pt idx="1459">
                  <c:v>0.57042575898384795</c:v>
                </c:pt>
                <c:pt idx="1460">
                  <c:v>0.57056364323277897</c:v>
                </c:pt>
                <c:pt idx="1461">
                  <c:v>0.57111518022850205</c:v>
                </c:pt>
                <c:pt idx="1462">
                  <c:v>0.57125306447743296</c:v>
                </c:pt>
                <c:pt idx="1463">
                  <c:v>0.57180460147315726</c:v>
                </c:pt>
                <c:pt idx="1464">
                  <c:v>0.5719424857220855</c:v>
                </c:pt>
                <c:pt idx="1465">
                  <c:v>0.57249402271780903</c:v>
                </c:pt>
                <c:pt idx="1466">
                  <c:v>0.57263190696674005</c:v>
                </c:pt>
                <c:pt idx="1467">
                  <c:v>0.57318344396246157</c:v>
                </c:pt>
                <c:pt idx="1468">
                  <c:v>0.57332132821139303</c:v>
                </c:pt>
                <c:pt idx="1469">
                  <c:v>0.573872865207116</c:v>
                </c:pt>
                <c:pt idx="1470">
                  <c:v>0.57401074945604658</c:v>
                </c:pt>
                <c:pt idx="1471">
                  <c:v>0.57456228645176721</c:v>
                </c:pt>
                <c:pt idx="1472">
                  <c:v>0.57470017070070001</c:v>
                </c:pt>
                <c:pt idx="1473">
                  <c:v>0.57525170769642364</c:v>
                </c:pt>
                <c:pt idx="1474">
                  <c:v>0.57538959194535222</c:v>
                </c:pt>
                <c:pt idx="1475">
                  <c:v>0.57594112894107663</c:v>
                </c:pt>
                <c:pt idx="1476">
                  <c:v>0.5760790131900102</c:v>
                </c:pt>
                <c:pt idx="1477">
                  <c:v>0.57663055018572995</c:v>
                </c:pt>
                <c:pt idx="1478">
                  <c:v>0.57676843443466164</c:v>
                </c:pt>
                <c:pt idx="1479">
                  <c:v>0.57731997143038405</c:v>
                </c:pt>
                <c:pt idx="1480">
                  <c:v>0.57745785567931462</c:v>
                </c:pt>
                <c:pt idx="1481">
                  <c:v>0.57800939267503926</c:v>
                </c:pt>
                <c:pt idx="1482">
                  <c:v>0.57814727692396795</c:v>
                </c:pt>
                <c:pt idx="1483">
                  <c:v>0.57869881391969502</c:v>
                </c:pt>
                <c:pt idx="1484">
                  <c:v>0.57883669816862104</c:v>
                </c:pt>
                <c:pt idx="1485">
                  <c:v>0.57938823516434401</c:v>
                </c:pt>
                <c:pt idx="1486">
                  <c:v>0.57952611941327503</c:v>
                </c:pt>
                <c:pt idx="1487">
                  <c:v>0.58007765640899989</c:v>
                </c:pt>
                <c:pt idx="1488">
                  <c:v>0.58021554065792613</c:v>
                </c:pt>
                <c:pt idx="1489">
                  <c:v>0.58090496190258156</c:v>
                </c:pt>
                <c:pt idx="1490">
                  <c:v>0.58159438314723155</c:v>
                </c:pt>
                <c:pt idx="1491">
                  <c:v>0.58228380439188909</c:v>
                </c:pt>
                <c:pt idx="1492">
                  <c:v>0.58297322563654308</c:v>
                </c:pt>
                <c:pt idx="1493">
                  <c:v>0.58366264688119607</c:v>
                </c:pt>
                <c:pt idx="1494">
                  <c:v>0.58435206812584772</c:v>
                </c:pt>
                <c:pt idx="1495">
                  <c:v>0.58504148937050315</c:v>
                </c:pt>
                <c:pt idx="1496">
                  <c:v>0.58573091061515714</c:v>
                </c:pt>
                <c:pt idx="1497">
                  <c:v>0.58642033185980957</c:v>
                </c:pt>
                <c:pt idx="1498">
                  <c:v>0.58710975310446412</c:v>
                </c:pt>
                <c:pt idx="1499">
                  <c:v>0.58779917434911888</c:v>
                </c:pt>
                <c:pt idx="1500">
                  <c:v>0.58793705859804812</c:v>
                </c:pt>
                <c:pt idx="1501">
                  <c:v>0.58848859559377109</c:v>
                </c:pt>
                <c:pt idx="1502">
                  <c:v>0.58862647984270156</c:v>
                </c:pt>
                <c:pt idx="1503">
                  <c:v>0.58917801683842574</c:v>
                </c:pt>
                <c:pt idx="1504">
                  <c:v>0.58931590108735155</c:v>
                </c:pt>
                <c:pt idx="1505">
                  <c:v>0.58986743808307873</c:v>
                </c:pt>
                <c:pt idx="1506">
                  <c:v>0.59000532233200909</c:v>
                </c:pt>
                <c:pt idx="1507">
                  <c:v>0.59055685932772939</c:v>
                </c:pt>
                <c:pt idx="1508">
                  <c:v>0.59069474357666207</c:v>
                </c:pt>
                <c:pt idx="1509">
                  <c:v>0.59124628057238449</c:v>
                </c:pt>
                <c:pt idx="1510">
                  <c:v>0.59138416482131184</c:v>
                </c:pt>
                <c:pt idx="1511">
                  <c:v>0.59193570181703636</c:v>
                </c:pt>
                <c:pt idx="1512">
                  <c:v>0.59207358606596638</c:v>
                </c:pt>
                <c:pt idx="1513">
                  <c:v>0.59262512306169213</c:v>
                </c:pt>
                <c:pt idx="1514">
                  <c:v>0.59276300731062259</c:v>
                </c:pt>
                <c:pt idx="1515">
                  <c:v>0.59331454430634278</c:v>
                </c:pt>
                <c:pt idx="1516">
                  <c:v>0.59345242855527558</c:v>
                </c:pt>
                <c:pt idx="1517">
                  <c:v>0.59400396555099733</c:v>
                </c:pt>
                <c:pt idx="1518">
                  <c:v>0.59414184979992957</c:v>
                </c:pt>
                <c:pt idx="1519">
                  <c:v>0.59469338679565109</c:v>
                </c:pt>
                <c:pt idx="1520">
                  <c:v>0.59483127104458589</c:v>
                </c:pt>
                <c:pt idx="1521">
                  <c:v>0.59538280804030408</c:v>
                </c:pt>
                <c:pt idx="1522">
                  <c:v>0.5955206922892371</c:v>
                </c:pt>
                <c:pt idx="1523">
                  <c:v>0.59607222928495784</c:v>
                </c:pt>
                <c:pt idx="1524">
                  <c:v>0.59621011353389175</c:v>
                </c:pt>
                <c:pt idx="1525">
                  <c:v>0.59689953477854474</c:v>
                </c:pt>
                <c:pt idx="1526">
                  <c:v>0.59758895602319861</c:v>
                </c:pt>
                <c:pt idx="1527">
                  <c:v>0.59827837726785049</c:v>
                </c:pt>
                <c:pt idx="1528">
                  <c:v>0.59896779851250459</c:v>
                </c:pt>
                <c:pt idx="1529">
                  <c:v>0.59965721975715758</c:v>
                </c:pt>
                <c:pt idx="1530">
                  <c:v>0.60034664100181201</c:v>
                </c:pt>
                <c:pt idx="1531">
                  <c:v>0.601036062246465</c:v>
                </c:pt>
                <c:pt idx="1532">
                  <c:v>0.6017254834911222</c:v>
                </c:pt>
                <c:pt idx="1533">
                  <c:v>0.60241490473577197</c:v>
                </c:pt>
                <c:pt idx="1534">
                  <c:v>0.60310432598042596</c:v>
                </c:pt>
                <c:pt idx="1535">
                  <c:v>0.60379374722508272</c:v>
                </c:pt>
                <c:pt idx="1536">
                  <c:v>0.60448316846973249</c:v>
                </c:pt>
                <c:pt idx="1537">
                  <c:v>0.60517258971438659</c:v>
                </c:pt>
                <c:pt idx="1538">
                  <c:v>0.60586201095904002</c:v>
                </c:pt>
                <c:pt idx="1539">
                  <c:v>0.60599989520797326</c:v>
                </c:pt>
                <c:pt idx="1540">
                  <c:v>0.60655143220369789</c:v>
                </c:pt>
                <c:pt idx="1541">
                  <c:v>0.60668931645262625</c:v>
                </c:pt>
                <c:pt idx="1542">
                  <c:v>0.60724085344835055</c:v>
                </c:pt>
                <c:pt idx="1543">
                  <c:v>0.60737873769728001</c:v>
                </c:pt>
                <c:pt idx="1544">
                  <c:v>0.6079302746930042</c:v>
                </c:pt>
                <c:pt idx="1545">
                  <c:v>0.60806815894193056</c:v>
                </c:pt>
                <c:pt idx="1546">
                  <c:v>0.60861969593765397</c:v>
                </c:pt>
                <c:pt idx="1547">
                  <c:v>0.60875758018658677</c:v>
                </c:pt>
                <c:pt idx="1548">
                  <c:v>0.60930911718230862</c:v>
                </c:pt>
                <c:pt idx="1549">
                  <c:v>0.60944700143123798</c:v>
                </c:pt>
                <c:pt idx="1550">
                  <c:v>0.60999853842696095</c:v>
                </c:pt>
                <c:pt idx="1551">
                  <c:v>0.61013642267589474</c:v>
                </c:pt>
                <c:pt idx="1552">
                  <c:v>0.61068795967161504</c:v>
                </c:pt>
                <c:pt idx="1553">
                  <c:v>0.61082584392054873</c:v>
                </c:pt>
                <c:pt idx="1554">
                  <c:v>0.61137738091626537</c:v>
                </c:pt>
                <c:pt idx="1555">
                  <c:v>0.61151526516519905</c:v>
                </c:pt>
                <c:pt idx="1556">
                  <c:v>0.61206680216092202</c:v>
                </c:pt>
                <c:pt idx="1557">
                  <c:v>0.61220468640985526</c:v>
                </c:pt>
                <c:pt idx="1558">
                  <c:v>0.61275622340557989</c:v>
                </c:pt>
                <c:pt idx="1559">
                  <c:v>0.61289410765451002</c:v>
                </c:pt>
                <c:pt idx="1560">
                  <c:v>0.61358352889915957</c:v>
                </c:pt>
                <c:pt idx="1561">
                  <c:v>0.614272950143815</c:v>
                </c:pt>
                <c:pt idx="1562">
                  <c:v>0.61496237138846699</c:v>
                </c:pt>
                <c:pt idx="1563">
                  <c:v>0.61565179263312519</c:v>
                </c:pt>
                <c:pt idx="1564">
                  <c:v>0.61634121387777674</c:v>
                </c:pt>
                <c:pt idx="1565">
                  <c:v>0.61703063512242695</c:v>
                </c:pt>
                <c:pt idx="1566">
                  <c:v>0.61772005636708505</c:v>
                </c:pt>
                <c:pt idx="1567">
                  <c:v>0.61840947761173726</c:v>
                </c:pt>
                <c:pt idx="1568">
                  <c:v>0.61909889885639025</c:v>
                </c:pt>
                <c:pt idx="1569">
                  <c:v>0.61978832010104201</c:v>
                </c:pt>
                <c:pt idx="1570">
                  <c:v>0.620477741345695</c:v>
                </c:pt>
                <c:pt idx="1571">
                  <c:v>0.62116716259034899</c:v>
                </c:pt>
                <c:pt idx="1572">
                  <c:v>0.62185658383500197</c:v>
                </c:pt>
                <c:pt idx="1573">
                  <c:v>0.62254600507965596</c:v>
                </c:pt>
                <c:pt idx="1574">
                  <c:v>0.62323542632431173</c:v>
                </c:pt>
                <c:pt idx="1575">
                  <c:v>0.62392484756896538</c:v>
                </c:pt>
                <c:pt idx="1576">
                  <c:v>0.62406273181789396</c:v>
                </c:pt>
                <c:pt idx="1577">
                  <c:v>0.62461426881361604</c:v>
                </c:pt>
                <c:pt idx="1578">
                  <c:v>0.62475215306254761</c:v>
                </c:pt>
                <c:pt idx="1579">
                  <c:v>0.62530369005827224</c:v>
                </c:pt>
                <c:pt idx="1580">
                  <c:v>0.62544157430720104</c:v>
                </c:pt>
                <c:pt idx="1581">
                  <c:v>0.62599311130292401</c:v>
                </c:pt>
                <c:pt idx="1582">
                  <c:v>0.62613099555185403</c:v>
                </c:pt>
                <c:pt idx="1583">
                  <c:v>0.62668253254758055</c:v>
                </c:pt>
                <c:pt idx="1584">
                  <c:v>0.62682041679651201</c:v>
                </c:pt>
                <c:pt idx="1585">
                  <c:v>0.62737195379222999</c:v>
                </c:pt>
                <c:pt idx="1586">
                  <c:v>0.627509838041163</c:v>
                </c:pt>
                <c:pt idx="1587">
                  <c:v>0.62806137503688464</c:v>
                </c:pt>
                <c:pt idx="1588">
                  <c:v>0.62819925928581855</c:v>
                </c:pt>
                <c:pt idx="1589">
                  <c:v>0.62875079628154074</c:v>
                </c:pt>
                <c:pt idx="1590">
                  <c:v>0.62888868053046865</c:v>
                </c:pt>
                <c:pt idx="1591">
                  <c:v>0.6294402175261955</c:v>
                </c:pt>
                <c:pt idx="1592">
                  <c:v>0.62957810177512197</c:v>
                </c:pt>
                <c:pt idx="1593">
                  <c:v>0.63026752301977562</c:v>
                </c:pt>
                <c:pt idx="1594">
                  <c:v>0.63095694426442905</c:v>
                </c:pt>
                <c:pt idx="1595">
                  <c:v>0.63164636550908526</c:v>
                </c:pt>
                <c:pt idx="1596">
                  <c:v>0.63233578675373603</c:v>
                </c:pt>
                <c:pt idx="1597">
                  <c:v>0.63302520799839401</c:v>
                </c:pt>
                <c:pt idx="1598">
                  <c:v>0.633714629243045</c:v>
                </c:pt>
                <c:pt idx="1599">
                  <c:v>0.63440405048769877</c:v>
                </c:pt>
                <c:pt idx="1600">
                  <c:v>0.63509347173234998</c:v>
                </c:pt>
                <c:pt idx="1601">
                  <c:v>0.63578289297700463</c:v>
                </c:pt>
                <c:pt idx="1602">
                  <c:v>0.63647231422165651</c:v>
                </c:pt>
                <c:pt idx="1603">
                  <c:v>0.63716173546631105</c:v>
                </c:pt>
                <c:pt idx="1604">
                  <c:v>0.63785115671096404</c:v>
                </c:pt>
                <c:pt idx="1605">
                  <c:v>0.63854057795561803</c:v>
                </c:pt>
                <c:pt idx="1606">
                  <c:v>0.63922999920027301</c:v>
                </c:pt>
                <c:pt idx="1607">
                  <c:v>0.639919420444927</c:v>
                </c:pt>
                <c:pt idx="1608">
                  <c:v>0.64060884168958321</c:v>
                </c:pt>
                <c:pt idx="1609">
                  <c:v>0.64129826293423264</c:v>
                </c:pt>
                <c:pt idx="1610">
                  <c:v>0.64198768417888774</c:v>
                </c:pt>
                <c:pt idx="1611">
                  <c:v>0.64267710542354173</c:v>
                </c:pt>
                <c:pt idx="1612">
                  <c:v>0.64281498967246997</c:v>
                </c:pt>
                <c:pt idx="1613">
                  <c:v>0.64336652666819538</c:v>
                </c:pt>
                <c:pt idx="1614">
                  <c:v>0.64350441091712363</c:v>
                </c:pt>
                <c:pt idx="1615">
                  <c:v>0.64405594791284604</c:v>
                </c:pt>
                <c:pt idx="1616">
                  <c:v>0.6441938321617815</c:v>
                </c:pt>
                <c:pt idx="1617">
                  <c:v>0.64474536915750225</c:v>
                </c:pt>
                <c:pt idx="1618">
                  <c:v>0.64488325340643238</c:v>
                </c:pt>
                <c:pt idx="1619">
                  <c:v>0.64543479040215301</c:v>
                </c:pt>
                <c:pt idx="1620">
                  <c:v>0.64557267465108625</c:v>
                </c:pt>
                <c:pt idx="1621">
                  <c:v>0.64626209589573658</c:v>
                </c:pt>
                <c:pt idx="1622">
                  <c:v>0.64695151714039489</c:v>
                </c:pt>
                <c:pt idx="1623">
                  <c:v>0.64764093838504755</c:v>
                </c:pt>
                <c:pt idx="1624">
                  <c:v>0.64833035962969865</c:v>
                </c:pt>
                <c:pt idx="1625">
                  <c:v>0.64901978087435197</c:v>
                </c:pt>
                <c:pt idx="1626">
                  <c:v>0.64970920211900962</c:v>
                </c:pt>
                <c:pt idx="1627">
                  <c:v>0.65039862336366161</c:v>
                </c:pt>
                <c:pt idx="1628">
                  <c:v>0.65108804460831426</c:v>
                </c:pt>
                <c:pt idx="1629">
                  <c:v>0.65177746585296559</c:v>
                </c:pt>
                <c:pt idx="1630">
                  <c:v>0.65246688709761858</c:v>
                </c:pt>
                <c:pt idx="1631">
                  <c:v>0.65315630834227301</c:v>
                </c:pt>
                <c:pt idx="1632">
                  <c:v>0.65384572958692777</c:v>
                </c:pt>
                <c:pt idx="1633">
                  <c:v>0.65453515083158065</c:v>
                </c:pt>
                <c:pt idx="1634">
                  <c:v>0.65522457207623463</c:v>
                </c:pt>
                <c:pt idx="1635">
                  <c:v>0.65591399332088973</c:v>
                </c:pt>
                <c:pt idx="1636">
                  <c:v>0.65660341456554505</c:v>
                </c:pt>
                <c:pt idx="1637">
                  <c:v>0.65729283581019626</c:v>
                </c:pt>
                <c:pt idx="1638">
                  <c:v>0.65798225705485025</c:v>
                </c:pt>
                <c:pt idx="1639">
                  <c:v>0.65867167829950635</c:v>
                </c:pt>
                <c:pt idx="1640">
                  <c:v>0.659361099544157</c:v>
                </c:pt>
                <c:pt idx="1641">
                  <c:v>0.66005052078880977</c:v>
                </c:pt>
                <c:pt idx="1642">
                  <c:v>0.6607399420334652</c:v>
                </c:pt>
                <c:pt idx="1643">
                  <c:v>0.66087782628239555</c:v>
                </c:pt>
                <c:pt idx="1644">
                  <c:v>0.66142936327811797</c:v>
                </c:pt>
                <c:pt idx="1645">
                  <c:v>0.66156724752704599</c:v>
                </c:pt>
                <c:pt idx="1646">
                  <c:v>0.66170513177597901</c:v>
                </c:pt>
                <c:pt idx="1647">
                  <c:v>0.66184301602491102</c:v>
                </c:pt>
                <c:pt idx="1648">
                  <c:v>0.66211878452276896</c:v>
                </c:pt>
                <c:pt idx="1649">
                  <c:v>0.66225666877169997</c:v>
                </c:pt>
                <c:pt idx="1650">
                  <c:v>0.66239455302063177</c:v>
                </c:pt>
                <c:pt idx="1651">
                  <c:v>0.66253243726956301</c:v>
                </c:pt>
                <c:pt idx="1652">
                  <c:v>0.66294609001635363</c:v>
                </c:pt>
                <c:pt idx="1653">
                  <c:v>0.66308397426528465</c:v>
                </c:pt>
                <c:pt idx="1654">
                  <c:v>0.66322185851421867</c:v>
                </c:pt>
                <c:pt idx="1655">
                  <c:v>0.66363551126100973</c:v>
                </c:pt>
                <c:pt idx="1656">
                  <c:v>0.66377339550993764</c:v>
                </c:pt>
                <c:pt idx="1657">
                  <c:v>0.66391127975886965</c:v>
                </c:pt>
                <c:pt idx="1658">
                  <c:v>0.66432493250566238</c:v>
                </c:pt>
                <c:pt idx="1659">
                  <c:v>0.66446281675459373</c:v>
                </c:pt>
                <c:pt idx="1660">
                  <c:v>0.66460070100352509</c:v>
                </c:pt>
                <c:pt idx="1661">
                  <c:v>0.66501435375031404</c:v>
                </c:pt>
                <c:pt idx="1662">
                  <c:v>0.66515223799924394</c:v>
                </c:pt>
                <c:pt idx="1663">
                  <c:v>0.66529012224817963</c:v>
                </c:pt>
                <c:pt idx="1664">
                  <c:v>0.66570377499496702</c:v>
                </c:pt>
                <c:pt idx="1665">
                  <c:v>0.66584165924390293</c:v>
                </c:pt>
                <c:pt idx="1666">
                  <c:v>0.66597954349283173</c:v>
                </c:pt>
                <c:pt idx="1667">
                  <c:v>0.66639319623962301</c:v>
                </c:pt>
                <c:pt idx="1668">
                  <c:v>0.66653108048855425</c:v>
                </c:pt>
                <c:pt idx="1669">
                  <c:v>0.66666896473748205</c:v>
                </c:pt>
                <c:pt idx="1670">
                  <c:v>0.66708261748427755</c:v>
                </c:pt>
                <c:pt idx="1671">
                  <c:v>0.66722050173320502</c:v>
                </c:pt>
                <c:pt idx="1672">
                  <c:v>0.66735838598213559</c:v>
                </c:pt>
                <c:pt idx="1673">
                  <c:v>0.66777203872892865</c:v>
                </c:pt>
                <c:pt idx="1674">
                  <c:v>0.667909922977861</c:v>
                </c:pt>
                <c:pt idx="1675">
                  <c:v>0.66804780722679302</c:v>
                </c:pt>
                <c:pt idx="1676">
                  <c:v>0.66846145997358408</c:v>
                </c:pt>
                <c:pt idx="1677">
                  <c:v>0.66859934422251377</c:v>
                </c:pt>
                <c:pt idx="1678">
                  <c:v>0.66873722847144501</c:v>
                </c:pt>
                <c:pt idx="1679">
                  <c:v>0.66915088121823563</c:v>
                </c:pt>
                <c:pt idx="1680">
                  <c:v>0.66928876546716598</c:v>
                </c:pt>
                <c:pt idx="1681">
                  <c:v>0.669426649716096</c:v>
                </c:pt>
                <c:pt idx="1682">
                  <c:v>0.6698403024628925</c:v>
                </c:pt>
                <c:pt idx="1683">
                  <c:v>0.66997818671181963</c:v>
                </c:pt>
                <c:pt idx="1684">
                  <c:v>0.67011607096074999</c:v>
                </c:pt>
                <c:pt idx="1685">
                  <c:v>0.67052972370754205</c:v>
                </c:pt>
                <c:pt idx="1686">
                  <c:v>0.67066760795647573</c:v>
                </c:pt>
                <c:pt idx="1687">
                  <c:v>0.67080549220540819</c:v>
                </c:pt>
                <c:pt idx="1688">
                  <c:v>0.67121914495219603</c:v>
                </c:pt>
                <c:pt idx="1689">
                  <c:v>0.67135702920112605</c:v>
                </c:pt>
                <c:pt idx="1690">
                  <c:v>0.67149491345005974</c:v>
                </c:pt>
                <c:pt idx="1691">
                  <c:v>0.67190856619685113</c:v>
                </c:pt>
                <c:pt idx="1692">
                  <c:v>0.67204645044578415</c:v>
                </c:pt>
                <c:pt idx="1693">
                  <c:v>0.67218433469471373</c:v>
                </c:pt>
                <c:pt idx="1694">
                  <c:v>0.67259798744150501</c:v>
                </c:pt>
                <c:pt idx="1695">
                  <c:v>0.67273587169043703</c:v>
                </c:pt>
                <c:pt idx="1696">
                  <c:v>0.67287375593936405</c:v>
                </c:pt>
                <c:pt idx="1697">
                  <c:v>0.67328740868615777</c:v>
                </c:pt>
                <c:pt idx="1698">
                  <c:v>0.67342529293509101</c:v>
                </c:pt>
                <c:pt idx="1699">
                  <c:v>0.67356317718401804</c:v>
                </c:pt>
                <c:pt idx="1700">
                  <c:v>0.67397682993081065</c:v>
                </c:pt>
                <c:pt idx="1701">
                  <c:v>0.674114714179742</c:v>
                </c:pt>
                <c:pt idx="1702">
                  <c:v>0.67425259842867324</c:v>
                </c:pt>
                <c:pt idx="1703">
                  <c:v>0.67466625117546364</c:v>
                </c:pt>
                <c:pt idx="1704">
                  <c:v>0.67480413542439754</c:v>
                </c:pt>
                <c:pt idx="1705">
                  <c:v>0.6749420196733289</c:v>
                </c:pt>
                <c:pt idx="1706">
                  <c:v>0.67535567242012162</c:v>
                </c:pt>
                <c:pt idx="1707">
                  <c:v>0.6754935566690502</c:v>
                </c:pt>
                <c:pt idx="1708">
                  <c:v>0.67563144091797978</c:v>
                </c:pt>
                <c:pt idx="1709">
                  <c:v>0.67604509366477594</c:v>
                </c:pt>
                <c:pt idx="1710">
                  <c:v>0.67618297791370163</c:v>
                </c:pt>
                <c:pt idx="1711">
                  <c:v>0.67632086216263265</c:v>
                </c:pt>
                <c:pt idx="1712">
                  <c:v>0.67673451490942627</c:v>
                </c:pt>
                <c:pt idx="1713">
                  <c:v>0.67687239915835395</c:v>
                </c:pt>
                <c:pt idx="1714">
                  <c:v>0.67701028340728564</c:v>
                </c:pt>
                <c:pt idx="1715">
                  <c:v>0.67742393615408114</c:v>
                </c:pt>
                <c:pt idx="1716">
                  <c:v>0.67756182040301038</c:v>
                </c:pt>
                <c:pt idx="1717">
                  <c:v>0.67769970465194174</c:v>
                </c:pt>
                <c:pt idx="1718">
                  <c:v>0.67783758890086898</c:v>
                </c:pt>
                <c:pt idx="1719">
                  <c:v>0.67811335739873302</c:v>
                </c:pt>
                <c:pt idx="1720">
                  <c:v>0.67825124164766204</c:v>
                </c:pt>
                <c:pt idx="1721">
                  <c:v>0.67838912589659195</c:v>
                </c:pt>
                <c:pt idx="1722">
                  <c:v>0.67852701014552608</c:v>
                </c:pt>
                <c:pt idx="1723">
                  <c:v>0.67894066289231725</c:v>
                </c:pt>
                <c:pt idx="1724">
                  <c:v>0.67907854714124605</c:v>
                </c:pt>
                <c:pt idx="1725">
                  <c:v>0.67921643139017973</c:v>
                </c:pt>
                <c:pt idx="1726">
                  <c:v>0.67963008413696901</c:v>
                </c:pt>
                <c:pt idx="1727">
                  <c:v>0.67976796838590003</c:v>
                </c:pt>
                <c:pt idx="1728">
                  <c:v>0.67990585263483605</c:v>
                </c:pt>
                <c:pt idx="1729">
                  <c:v>0.68031950538162156</c:v>
                </c:pt>
                <c:pt idx="1730">
                  <c:v>0.68045738963055258</c:v>
                </c:pt>
                <c:pt idx="1731">
                  <c:v>0.68059527387948648</c:v>
                </c:pt>
                <c:pt idx="1732">
                  <c:v>0.68100892662627788</c:v>
                </c:pt>
                <c:pt idx="1733">
                  <c:v>0.68114681087520712</c:v>
                </c:pt>
                <c:pt idx="1734">
                  <c:v>0.68128469512413714</c:v>
                </c:pt>
                <c:pt idx="1735">
                  <c:v>0.68169834787092909</c:v>
                </c:pt>
                <c:pt idx="1736">
                  <c:v>0.68183623211986188</c:v>
                </c:pt>
                <c:pt idx="1737">
                  <c:v>0.68197411636879512</c:v>
                </c:pt>
                <c:pt idx="1738">
                  <c:v>0.68238776911558308</c:v>
                </c:pt>
                <c:pt idx="1739">
                  <c:v>0.68252565336451643</c:v>
                </c:pt>
                <c:pt idx="1740">
                  <c:v>0.68266353761344611</c:v>
                </c:pt>
                <c:pt idx="1741">
                  <c:v>0.68307719036023551</c:v>
                </c:pt>
                <c:pt idx="1742">
                  <c:v>0.68321507460916775</c:v>
                </c:pt>
                <c:pt idx="1743">
                  <c:v>0.6833529588580981</c:v>
                </c:pt>
                <c:pt idx="1744">
                  <c:v>0.6837666116048926</c:v>
                </c:pt>
                <c:pt idx="1745">
                  <c:v>0.68390449585382174</c:v>
                </c:pt>
                <c:pt idx="1746">
                  <c:v>0.68404238010274909</c:v>
                </c:pt>
                <c:pt idx="1747">
                  <c:v>0.68445603284954415</c:v>
                </c:pt>
                <c:pt idx="1748">
                  <c:v>0.68459391709847683</c:v>
                </c:pt>
                <c:pt idx="1749">
                  <c:v>0.68473180134740574</c:v>
                </c:pt>
                <c:pt idx="1750">
                  <c:v>0.6851454540942008</c:v>
                </c:pt>
                <c:pt idx="1751">
                  <c:v>0.6852833383431286</c:v>
                </c:pt>
                <c:pt idx="1752">
                  <c:v>0.68542122259205862</c:v>
                </c:pt>
                <c:pt idx="1753">
                  <c:v>0.68583487533885312</c:v>
                </c:pt>
                <c:pt idx="1754">
                  <c:v>0.68597275958778114</c:v>
                </c:pt>
                <c:pt idx="1755">
                  <c:v>0.6861106438367115</c:v>
                </c:pt>
                <c:pt idx="1756">
                  <c:v>0.68652429658350766</c:v>
                </c:pt>
                <c:pt idx="1757">
                  <c:v>0.68666218083243236</c:v>
                </c:pt>
                <c:pt idx="1758">
                  <c:v>0.68680006508136549</c:v>
                </c:pt>
                <c:pt idx="1759">
                  <c:v>0.6872137178281581</c:v>
                </c:pt>
                <c:pt idx="1760">
                  <c:v>0.68735160207709012</c:v>
                </c:pt>
                <c:pt idx="1761">
                  <c:v>0.68748948632601914</c:v>
                </c:pt>
                <c:pt idx="1762">
                  <c:v>0.68790313907281109</c:v>
                </c:pt>
                <c:pt idx="1763">
                  <c:v>0.68804102332174388</c:v>
                </c:pt>
                <c:pt idx="1764">
                  <c:v>0.68817890757067512</c:v>
                </c:pt>
                <c:pt idx="1765">
                  <c:v>0.68859256031746285</c:v>
                </c:pt>
                <c:pt idx="1766">
                  <c:v>0.68873044456639665</c:v>
                </c:pt>
                <c:pt idx="1767">
                  <c:v>0.68886832881532556</c:v>
                </c:pt>
                <c:pt idx="1768">
                  <c:v>0.68928198156211751</c:v>
                </c:pt>
                <c:pt idx="1769">
                  <c:v>0.68941986581104708</c:v>
                </c:pt>
                <c:pt idx="1770">
                  <c:v>0.6895577500599801</c:v>
                </c:pt>
                <c:pt idx="1771">
                  <c:v>0.6899714028067746</c:v>
                </c:pt>
                <c:pt idx="1772">
                  <c:v>0.69010928705570374</c:v>
                </c:pt>
                <c:pt idx="1773">
                  <c:v>0.69024717130463309</c:v>
                </c:pt>
                <c:pt idx="1774">
                  <c:v>0.69066082405142515</c:v>
                </c:pt>
                <c:pt idx="1775">
                  <c:v>0.69079870830035661</c:v>
                </c:pt>
                <c:pt idx="1776">
                  <c:v>0.69093659254928774</c:v>
                </c:pt>
                <c:pt idx="1777">
                  <c:v>0.69135024529607914</c:v>
                </c:pt>
                <c:pt idx="1778">
                  <c:v>0.69148812954500949</c:v>
                </c:pt>
                <c:pt idx="1779">
                  <c:v>0.69162601379394062</c:v>
                </c:pt>
                <c:pt idx="1780">
                  <c:v>0.69203966654073512</c:v>
                </c:pt>
                <c:pt idx="1781">
                  <c:v>0.69217755078966259</c:v>
                </c:pt>
                <c:pt idx="1782">
                  <c:v>0.6923154350385966</c:v>
                </c:pt>
                <c:pt idx="1783">
                  <c:v>0.69272908778538789</c:v>
                </c:pt>
                <c:pt idx="1784">
                  <c:v>0.69286697203431713</c:v>
                </c:pt>
                <c:pt idx="1785">
                  <c:v>0.69300485628324948</c:v>
                </c:pt>
                <c:pt idx="1786">
                  <c:v>0.69341850903003721</c:v>
                </c:pt>
                <c:pt idx="1787">
                  <c:v>0.69355639327897012</c:v>
                </c:pt>
                <c:pt idx="1788">
                  <c:v>0.69369427752790336</c:v>
                </c:pt>
                <c:pt idx="1789">
                  <c:v>0.69410793027469375</c:v>
                </c:pt>
                <c:pt idx="1790">
                  <c:v>0.69424581452362766</c:v>
                </c:pt>
                <c:pt idx="1791">
                  <c:v>0.69438369877255357</c:v>
                </c:pt>
                <c:pt idx="1792">
                  <c:v>0.69479735151934774</c:v>
                </c:pt>
                <c:pt idx="1793">
                  <c:v>0.69493523576827865</c:v>
                </c:pt>
                <c:pt idx="1794">
                  <c:v>0.69507312001720756</c:v>
                </c:pt>
                <c:pt idx="1795">
                  <c:v>0.69562465701293175</c:v>
                </c:pt>
                <c:pt idx="1796">
                  <c:v>0.69576254126186032</c:v>
                </c:pt>
                <c:pt idx="1797">
                  <c:v>0.69631407825758473</c:v>
                </c:pt>
                <c:pt idx="1798">
                  <c:v>0.69645196250651575</c:v>
                </c:pt>
                <c:pt idx="1799">
                  <c:v>0.69658984675544611</c:v>
                </c:pt>
                <c:pt idx="1800">
                  <c:v>0.69700349950223817</c:v>
                </c:pt>
                <c:pt idx="1801">
                  <c:v>0.69714138375116907</c:v>
                </c:pt>
                <c:pt idx="1802">
                  <c:v>0.69727926800010065</c:v>
                </c:pt>
                <c:pt idx="1803">
                  <c:v>0.69769292074689115</c:v>
                </c:pt>
                <c:pt idx="1804">
                  <c:v>0.69783080499582262</c:v>
                </c:pt>
                <c:pt idx="1805">
                  <c:v>0.69796868924475308</c:v>
                </c:pt>
                <c:pt idx="1806">
                  <c:v>0.69838234199154237</c:v>
                </c:pt>
                <c:pt idx="1807">
                  <c:v>0.6985202262404786</c:v>
                </c:pt>
                <c:pt idx="1808">
                  <c:v>0.69865811048940885</c:v>
                </c:pt>
                <c:pt idx="1809">
                  <c:v>0.69907176323620002</c:v>
                </c:pt>
                <c:pt idx="1810">
                  <c:v>0.69920964748513148</c:v>
                </c:pt>
                <c:pt idx="1811">
                  <c:v>0.6993475317340595</c:v>
                </c:pt>
                <c:pt idx="1812">
                  <c:v>0.69976118448085212</c:v>
                </c:pt>
                <c:pt idx="1813">
                  <c:v>0.69989906872978536</c:v>
                </c:pt>
                <c:pt idx="1814">
                  <c:v>0.70003695297871404</c:v>
                </c:pt>
                <c:pt idx="1815">
                  <c:v>0.70045060572550499</c:v>
                </c:pt>
                <c:pt idx="1816">
                  <c:v>0.70058848997443557</c:v>
                </c:pt>
                <c:pt idx="1817">
                  <c:v>0.70072637422336703</c:v>
                </c:pt>
                <c:pt idx="1818">
                  <c:v>0.70114002697015965</c:v>
                </c:pt>
                <c:pt idx="1819">
                  <c:v>0.70127791121909189</c:v>
                </c:pt>
                <c:pt idx="1820">
                  <c:v>0.70141579546802102</c:v>
                </c:pt>
                <c:pt idx="1821">
                  <c:v>0.70182944821481585</c:v>
                </c:pt>
                <c:pt idx="1822">
                  <c:v>0.70196733246374365</c:v>
                </c:pt>
                <c:pt idx="1823">
                  <c:v>0.70210521671267601</c:v>
                </c:pt>
                <c:pt idx="1824">
                  <c:v>0.70251886945946596</c:v>
                </c:pt>
                <c:pt idx="1825">
                  <c:v>0.70265675370839764</c:v>
                </c:pt>
                <c:pt idx="1826">
                  <c:v>0.70279463795732977</c:v>
                </c:pt>
                <c:pt idx="1827">
                  <c:v>0.70320829070412005</c:v>
                </c:pt>
                <c:pt idx="1828">
                  <c:v>0.70334617495304996</c:v>
                </c:pt>
                <c:pt idx="1829">
                  <c:v>0.70348405920198098</c:v>
                </c:pt>
                <c:pt idx="1830">
                  <c:v>0.70389771194877526</c:v>
                </c:pt>
                <c:pt idx="1831">
                  <c:v>0.70403559619770395</c:v>
                </c:pt>
                <c:pt idx="1832">
                  <c:v>0.70417348044663497</c:v>
                </c:pt>
                <c:pt idx="1833">
                  <c:v>0.70458713319342703</c:v>
                </c:pt>
                <c:pt idx="1834">
                  <c:v>0.70472501744236038</c:v>
                </c:pt>
                <c:pt idx="1835">
                  <c:v>0.70486290169128796</c:v>
                </c:pt>
                <c:pt idx="1836">
                  <c:v>0.70527655443808202</c:v>
                </c:pt>
                <c:pt idx="1837">
                  <c:v>0.70541443868701104</c:v>
                </c:pt>
                <c:pt idx="1838">
                  <c:v>0.7055523229359395</c:v>
                </c:pt>
                <c:pt idx="1839">
                  <c:v>0.705965975682734</c:v>
                </c:pt>
                <c:pt idx="1840">
                  <c:v>0.70610385993166458</c:v>
                </c:pt>
                <c:pt idx="1841">
                  <c:v>0.70624174418059726</c:v>
                </c:pt>
                <c:pt idx="1842">
                  <c:v>0.70665539692738877</c:v>
                </c:pt>
                <c:pt idx="1843">
                  <c:v>0.70679328117631801</c:v>
                </c:pt>
                <c:pt idx="1844">
                  <c:v>0.70693116542524859</c:v>
                </c:pt>
                <c:pt idx="1845">
                  <c:v>0.70734481817204164</c:v>
                </c:pt>
                <c:pt idx="1846">
                  <c:v>0.707482702420972</c:v>
                </c:pt>
                <c:pt idx="1847">
                  <c:v>0.70762058666990402</c:v>
                </c:pt>
                <c:pt idx="1848">
                  <c:v>0.70803423941669463</c:v>
                </c:pt>
                <c:pt idx="1849">
                  <c:v>0.70817212366562499</c:v>
                </c:pt>
                <c:pt idx="1850">
                  <c:v>0.70831000791455601</c:v>
                </c:pt>
                <c:pt idx="1851">
                  <c:v>0.70872366066134795</c:v>
                </c:pt>
                <c:pt idx="1852">
                  <c:v>0.70886154491027897</c:v>
                </c:pt>
                <c:pt idx="1853">
                  <c:v>0.70899942915921077</c:v>
                </c:pt>
                <c:pt idx="1854">
                  <c:v>0.70941308190599928</c:v>
                </c:pt>
                <c:pt idx="1855">
                  <c:v>0.70955096615493196</c:v>
                </c:pt>
                <c:pt idx="1856">
                  <c:v>0.7096888504038662</c:v>
                </c:pt>
                <c:pt idx="1857">
                  <c:v>0.71010250315065448</c:v>
                </c:pt>
                <c:pt idx="1858">
                  <c:v>0.71024038739958872</c:v>
                </c:pt>
                <c:pt idx="1859">
                  <c:v>0.71037827164851908</c:v>
                </c:pt>
                <c:pt idx="1860">
                  <c:v>0.71079192439531125</c:v>
                </c:pt>
                <c:pt idx="1861">
                  <c:v>0.71092980864424138</c:v>
                </c:pt>
                <c:pt idx="1862">
                  <c:v>0.71106769289317273</c:v>
                </c:pt>
                <c:pt idx="1863">
                  <c:v>0.71148134563996157</c:v>
                </c:pt>
                <c:pt idx="1864">
                  <c:v>0.71161922988889525</c:v>
                </c:pt>
                <c:pt idx="1865">
                  <c:v>0.71175711413782405</c:v>
                </c:pt>
                <c:pt idx="1866">
                  <c:v>0.71230865113354813</c:v>
                </c:pt>
                <c:pt idx="1867">
                  <c:v>0.71244653538247704</c:v>
                </c:pt>
                <c:pt idx="1868">
                  <c:v>0.7129980723782039</c:v>
                </c:pt>
                <c:pt idx="1869">
                  <c:v>0.71313595662713325</c:v>
                </c:pt>
                <c:pt idx="1870">
                  <c:v>0.71368749362285477</c:v>
                </c:pt>
                <c:pt idx="1871">
                  <c:v>0.71382537787178602</c:v>
                </c:pt>
                <c:pt idx="1872">
                  <c:v>0.71437691486750698</c:v>
                </c:pt>
                <c:pt idx="1873">
                  <c:v>0.71451479911643756</c:v>
                </c:pt>
                <c:pt idx="1874">
                  <c:v>0.71465268336536902</c:v>
                </c:pt>
                <c:pt idx="1875">
                  <c:v>0.71506633611216097</c:v>
                </c:pt>
                <c:pt idx="1876">
                  <c:v>0.71520422036109277</c:v>
                </c:pt>
                <c:pt idx="1877">
                  <c:v>0.71534210461002201</c:v>
                </c:pt>
                <c:pt idx="1878">
                  <c:v>0.71575575735681674</c:v>
                </c:pt>
                <c:pt idx="1879">
                  <c:v>0.71589364160574565</c:v>
                </c:pt>
                <c:pt idx="1880">
                  <c:v>0.716031525854676</c:v>
                </c:pt>
                <c:pt idx="1881">
                  <c:v>0.71644517860146795</c:v>
                </c:pt>
                <c:pt idx="1882">
                  <c:v>0.71658306285039797</c:v>
                </c:pt>
                <c:pt idx="1883">
                  <c:v>0.71672094709932965</c:v>
                </c:pt>
                <c:pt idx="1884">
                  <c:v>0.71713459984612049</c:v>
                </c:pt>
                <c:pt idx="1885">
                  <c:v>0.71727248409505151</c:v>
                </c:pt>
                <c:pt idx="1886">
                  <c:v>0.71741036834398297</c:v>
                </c:pt>
                <c:pt idx="1887">
                  <c:v>0.71782402109077725</c:v>
                </c:pt>
                <c:pt idx="1888">
                  <c:v>0.71796190533970505</c:v>
                </c:pt>
                <c:pt idx="1889">
                  <c:v>0.71809978958863663</c:v>
                </c:pt>
                <c:pt idx="1890">
                  <c:v>0.71851344233542802</c:v>
                </c:pt>
                <c:pt idx="1891">
                  <c:v>0.71865132658436126</c:v>
                </c:pt>
                <c:pt idx="1892">
                  <c:v>0.71878921083329272</c:v>
                </c:pt>
                <c:pt idx="1893">
                  <c:v>0.71920286358008401</c:v>
                </c:pt>
                <c:pt idx="1894">
                  <c:v>0.71934074782901203</c:v>
                </c:pt>
                <c:pt idx="1895">
                  <c:v>0.71947863207794305</c:v>
                </c:pt>
                <c:pt idx="1896">
                  <c:v>0.719892284824735</c:v>
                </c:pt>
                <c:pt idx="1897">
                  <c:v>0.72003016907366557</c:v>
                </c:pt>
                <c:pt idx="1898">
                  <c:v>0.72016805332259926</c:v>
                </c:pt>
                <c:pt idx="1899">
                  <c:v>0.72058170606938965</c:v>
                </c:pt>
                <c:pt idx="1900">
                  <c:v>0.720719590318322</c:v>
                </c:pt>
                <c:pt idx="1901">
                  <c:v>0.72085747456725002</c:v>
                </c:pt>
                <c:pt idx="1902">
                  <c:v>0.72127112731404264</c:v>
                </c:pt>
                <c:pt idx="1903">
                  <c:v>0.72140901156297477</c:v>
                </c:pt>
                <c:pt idx="1904">
                  <c:v>0.72154689581190357</c:v>
                </c:pt>
                <c:pt idx="1905">
                  <c:v>0.72196054855869662</c:v>
                </c:pt>
                <c:pt idx="1906">
                  <c:v>0.72209843280762764</c:v>
                </c:pt>
                <c:pt idx="1907">
                  <c:v>0.722236317056557</c:v>
                </c:pt>
                <c:pt idx="1908">
                  <c:v>0.72264996980334995</c:v>
                </c:pt>
                <c:pt idx="1909">
                  <c:v>0.72278785405228063</c:v>
                </c:pt>
                <c:pt idx="1910">
                  <c:v>0.72292573830121165</c:v>
                </c:pt>
                <c:pt idx="1911">
                  <c:v>0.72333939104800304</c:v>
                </c:pt>
                <c:pt idx="1912">
                  <c:v>0.72347727529693351</c:v>
                </c:pt>
                <c:pt idx="1913">
                  <c:v>0.72361515954586464</c:v>
                </c:pt>
                <c:pt idx="1914">
                  <c:v>0.72402881229265925</c:v>
                </c:pt>
                <c:pt idx="1915">
                  <c:v>0.72416669654158938</c:v>
                </c:pt>
                <c:pt idx="1916">
                  <c:v>0.72430458079051796</c:v>
                </c:pt>
                <c:pt idx="1917">
                  <c:v>0.72471823353731202</c:v>
                </c:pt>
                <c:pt idx="1918">
                  <c:v>0.72485611778624059</c:v>
                </c:pt>
                <c:pt idx="1919">
                  <c:v>0.7249940020351755</c:v>
                </c:pt>
                <c:pt idx="1920">
                  <c:v>0.72540765478196356</c:v>
                </c:pt>
                <c:pt idx="1921">
                  <c:v>0.72554553903089625</c:v>
                </c:pt>
                <c:pt idx="1922">
                  <c:v>0.72568342327982738</c:v>
                </c:pt>
                <c:pt idx="1923">
                  <c:v>0.72609707602661877</c:v>
                </c:pt>
                <c:pt idx="1924">
                  <c:v>0.72623496027554801</c:v>
                </c:pt>
                <c:pt idx="1925">
                  <c:v>0.72637284452448125</c:v>
                </c:pt>
                <c:pt idx="1926">
                  <c:v>0.72678649727127165</c:v>
                </c:pt>
                <c:pt idx="1927">
                  <c:v>0.726924381520201</c:v>
                </c:pt>
                <c:pt idx="1928">
                  <c:v>0.72706226576913158</c:v>
                </c:pt>
                <c:pt idx="1929">
                  <c:v>0.72747591851592464</c:v>
                </c:pt>
                <c:pt idx="1930">
                  <c:v>0.72761380276485565</c:v>
                </c:pt>
                <c:pt idx="1931">
                  <c:v>0.72775168701378989</c:v>
                </c:pt>
                <c:pt idx="1932">
                  <c:v>0.72830322400950864</c:v>
                </c:pt>
                <c:pt idx="1933">
                  <c:v>0.72844110825844077</c:v>
                </c:pt>
                <c:pt idx="1934">
                  <c:v>0.72899264525416263</c:v>
                </c:pt>
                <c:pt idx="1935">
                  <c:v>0.72913052950309365</c:v>
                </c:pt>
                <c:pt idx="1936">
                  <c:v>0.72968206649881873</c:v>
                </c:pt>
                <c:pt idx="1937">
                  <c:v>0.72981995074774597</c:v>
                </c:pt>
                <c:pt idx="1938">
                  <c:v>0.73037148774346905</c:v>
                </c:pt>
                <c:pt idx="1939">
                  <c:v>0.73050937199239996</c:v>
                </c:pt>
                <c:pt idx="1940">
                  <c:v>0.73106090898812304</c:v>
                </c:pt>
                <c:pt idx="1941">
                  <c:v>0.73119879323705295</c:v>
                </c:pt>
                <c:pt idx="1942">
                  <c:v>0.73175033023277825</c:v>
                </c:pt>
                <c:pt idx="1943">
                  <c:v>0.73188821448170926</c:v>
                </c:pt>
                <c:pt idx="1944">
                  <c:v>0.73243975147743001</c:v>
                </c:pt>
                <c:pt idx="1945">
                  <c:v>0.73257763572636059</c:v>
                </c:pt>
                <c:pt idx="1946">
                  <c:v>0.73271551997529105</c:v>
                </c:pt>
                <c:pt idx="1947">
                  <c:v>0.73312917272208489</c:v>
                </c:pt>
                <c:pt idx="1948">
                  <c:v>0.73326705697101402</c:v>
                </c:pt>
                <c:pt idx="1949">
                  <c:v>0.73340494121994459</c:v>
                </c:pt>
                <c:pt idx="1950">
                  <c:v>0.73381859396673699</c:v>
                </c:pt>
                <c:pt idx="1951">
                  <c:v>0.73395647821566801</c:v>
                </c:pt>
                <c:pt idx="1952">
                  <c:v>0.73409436246460114</c:v>
                </c:pt>
                <c:pt idx="1953">
                  <c:v>0.73450801521139064</c:v>
                </c:pt>
                <c:pt idx="1954">
                  <c:v>0.73464589946032455</c:v>
                </c:pt>
                <c:pt idx="1955">
                  <c:v>0.73478378370925157</c:v>
                </c:pt>
                <c:pt idx="1956">
                  <c:v>0.73519743645604674</c:v>
                </c:pt>
                <c:pt idx="1957">
                  <c:v>0.73533532070497498</c:v>
                </c:pt>
                <c:pt idx="1958">
                  <c:v>0.735473204953905</c:v>
                </c:pt>
                <c:pt idx="1959">
                  <c:v>0.73588685770069695</c:v>
                </c:pt>
                <c:pt idx="1960">
                  <c:v>0.73602474194962797</c:v>
                </c:pt>
                <c:pt idx="1961">
                  <c:v>0.73616262619856065</c:v>
                </c:pt>
                <c:pt idx="1962">
                  <c:v>0.73657627894535049</c:v>
                </c:pt>
                <c:pt idx="1963">
                  <c:v>0.73671416319428262</c:v>
                </c:pt>
                <c:pt idx="1964">
                  <c:v>0.73685204744321264</c:v>
                </c:pt>
                <c:pt idx="1965">
                  <c:v>0.73726570019000404</c:v>
                </c:pt>
                <c:pt idx="1966">
                  <c:v>0.7374035844389345</c:v>
                </c:pt>
                <c:pt idx="1967">
                  <c:v>0.73754146868786663</c:v>
                </c:pt>
                <c:pt idx="1968">
                  <c:v>0.73795512143465802</c:v>
                </c:pt>
                <c:pt idx="1969">
                  <c:v>0.73809300568359304</c:v>
                </c:pt>
                <c:pt idx="1970">
                  <c:v>0.73823088993251851</c:v>
                </c:pt>
                <c:pt idx="1971">
                  <c:v>0.7386445426793159</c:v>
                </c:pt>
                <c:pt idx="1972">
                  <c:v>0.73878242692824203</c:v>
                </c:pt>
                <c:pt idx="1973">
                  <c:v>0.73892031117717538</c:v>
                </c:pt>
                <c:pt idx="1974">
                  <c:v>0.73933396392396356</c:v>
                </c:pt>
                <c:pt idx="1975">
                  <c:v>0.73947184817289802</c:v>
                </c:pt>
                <c:pt idx="1976">
                  <c:v>0.73960973242183115</c:v>
                </c:pt>
                <c:pt idx="1977">
                  <c:v>0.74002338516861899</c:v>
                </c:pt>
                <c:pt idx="1978">
                  <c:v>0.74016126941754901</c:v>
                </c:pt>
                <c:pt idx="1979">
                  <c:v>0.74029915366648402</c:v>
                </c:pt>
                <c:pt idx="1980">
                  <c:v>0.74071280641327508</c:v>
                </c:pt>
                <c:pt idx="1981">
                  <c:v>0.74085069066220477</c:v>
                </c:pt>
                <c:pt idx="1982">
                  <c:v>0.74098857491113401</c:v>
                </c:pt>
                <c:pt idx="1983">
                  <c:v>0.74140222765792596</c:v>
                </c:pt>
                <c:pt idx="1984">
                  <c:v>0.74154011190685598</c:v>
                </c:pt>
                <c:pt idx="1985">
                  <c:v>0.74167799615579055</c:v>
                </c:pt>
                <c:pt idx="1986">
                  <c:v>0.74209164890258172</c:v>
                </c:pt>
                <c:pt idx="1987">
                  <c:v>0.74222953315151297</c:v>
                </c:pt>
                <c:pt idx="1988">
                  <c:v>0.74236741740044165</c:v>
                </c:pt>
                <c:pt idx="1989">
                  <c:v>0.74278107014723305</c:v>
                </c:pt>
                <c:pt idx="1990">
                  <c:v>0.74291895439616362</c:v>
                </c:pt>
                <c:pt idx="1991">
                  <c:v>0.74305683864509708</c:v>
                </c:pt>
                <c:pt idx="1992">
                  <c:v>0.74347049139188826</c:v>
                </c:pt>
                <c:pt idx="1993">
                  <c:v>0.74360837564081939</c:v>
                </c:pt>
                <c:pt idx="1994">
                  <c:v>0.74374625988974863</c:v>
                </c:pt>
                <c:pt idx="1995">
                  <c:v>0.74415991263654402</c:v>
                </c:pt>
                <c:pt idx="1996">
                  <c:v>0.74429779688547326</c:v>
                </c:pt>
                <c:pt idx="1997">
                  <c:v>0.74443568113440095</c:v>
                </c:pt>
                <c:pt idx="1998">
                  <c:v>0.74498721813012625</c:v>
                </c:pt>
                <c:pt idx="1999">
                  <c:v>0.74512510237905738</c:v>
                </c:pt>
                <c:pt idx="2000">
                  <c:v>0.74567663937478201</c:v>
                </c:pt>
                <c:pt idx="2001">
                  <c:v>0.74581452362371026</c:v>
                </c:pt>
                <c:pt idx="2002">
                  <c:v>0.746366060619431</c:v>
                </c:pt>
                <c:pt idx="2003">
                  <c:v>0.74650394486836158</c:v>
                </c:pt>
                <c:pt idx="2004">
                  <c:v>0.74705548186408677</c:v>
                </c:pt>
                <c:pt idx="2005">
                  <c:v>0.74719336611301701</c:v>
                </c:pt>
                <c:pt idx="2006">
                  <c:v>0.74774490310874109</c:v>
                </c:pt>
                <c:pt idx="2007">
                  <c:v>0.74788278735766756</c:v>
                </c:pt>
                <c:pt idx="2008">
                  <c:v>0.74843432435339263</c:v>
                </c:pt>
                <c:pt idx="2009">
                  <c:v>0.74857220860232199</c:v>
                </c:pt>
                <c:pt idx="2010">
                  <c:v>0.74912374559804495</c:v>
                </c:pt>
                <c:pt idx="2011">
                  <c:v>0.74926162984697597</c:v>
                </c:pt>
                <c:pt idx="2012">
                  <c:v>0.7498131668426985</c:v>
                </c:pt>
                <c:pt idx="2013">
                  <c:v>0.74995105109163063</c:v>
                </c:pt>
                <c:pt idx="2014">
                  <c:v>0.75050258808734926</c:v>
                </c:pt>
                <c:pt idx="2015">
                  <c:v>0.7506404723362875</c:v>
                </c:pt>
                <c:pt idx="2016">
                  <c:v>0.75077835658521708</c:v>
                </c:pt>
                <c:pt idx="2017">
                  <c:v>0.75119200933200603</c:v>
                </c:pt>
                <c:pt idx="2018">
                  <c:v>0.75132989358093938</c:v>
                </c:pt>
                <c:pt idx="2019">
                  <c:v>0.75146777782986696</c:v>
                </c:pt>
                <c:pt idx="2020">
                  <c:v>0.75188143057666201</c:v>
                </c:pt>
                <c:pt idx="2021">
                  <c:v>0.75201931482559226</c:v>
                </c:pt>
                <c:pt idx="2022">
                  <c:v>0.75215719907452105</c:v>
                </c:pt>
                <c:pt idx="2023">
                  <c:v>0.752570851821313</c:v>
                </c:pt>
                <c:pt idx="2024">
                  <c:v>0.75270873607024613</c:v>
                </c:pt>
                <c:pt idx="2025">
                  <c:v>0.75284662031917915</c:v>
                </c:pt>
                <c:pt idx="2026">
                  <c:v>0.75326027306596699</c:v>
                </c:pt>
                <c:pt idx="2027">
                  <c:v>0.75339815731490045</c:v>
                </c:pt>
                <c:pt idx="2028">
                  <c:v>0.75353604156382803</c:v>
                </c:pt>
                <c:pt idx="2029">
                  <c:v>0.75394969431062309</c:v>
                </c:pt>
                <c:pt idx="2030">
                  <c:v>0.75408757855955277</c:v>
                </c:pt>
                <c:pt idx="2031">
                  <c:v>0.75422546280848601</c:v>
                </c:pt>
                <c:pt idx="2032">
                  <c:v>0.75463911555527674</c:v>
                </c:pt>
                <c:pt idx="2033">
                  <c:v>0.75477699980420399</c:v>
                </c:pt>
                <c:pt idx="2034">
                  <c:v>0.754914884053137</c:v>
                </c:pt>
                <c:pt idx="2035">
                  <c:v>0.75532853679992695</c:v>
                </c:pt>
                <c:pt idx="2036">
                  <c:v>0.75546642104885797</c:v>
                </c:pt>
                <c:pt idx="2037">
                  <c:v>0.75560430529778977</c:v>
                </c:pt>
                <c:pt idx="2038">
                  <c:v>0.75601795804458338</c:v>
                </c:pt>
                <c:pt idx="2039">
                  <c:v>0.75615584229351562</c:v>
                </c:pt>
                <c:pt idx="2040">
                  <c:v>0.75629372654244265</c:v>
                </c:pt>
                <c:pt idx="2041">
                  <c:v>0.75670737928923404</c:v>
                </c:pt>
                <c:pt idx="2042">
                  <c:v>0.7568452635381695</c:v>
                </c:pt>
                <c:pt idx="2043">
                  <c:v>0.75698314778709597</c:v>
                </c:pt>
                <c:pt idx="2044">
                  <c:v>0.75739680053389202</c:v>
                </c:pt>
                <c:pt idx="2045">
                  <c:v>0.75753468478281849</c:v>
                </c:pt>
                <c:pt idx="2046">
                  <c:v>0.75767256903174851</c:v>
                </c:pt>
                <c:pt idx="2047">
                  <c:v>0.75808622177854101</c:v>
                </c:pt>
                <c:pt idx="2048">
                  <c:v>0.75822410602747425</c:v>
                </c:pt>
                <c:pt idx="2049">
                  <c:v>0.75836199027640305</c:v>
                </c:pt>
                <c:pt idx="2050">
                  <c:v>0.75877564302320022</c:v>
                </c:pt>
                <c:pt idx="2051">
                  <c:v>0.75891352727212602</c:v>
                </c:pt>
                <c:pt idx="2052">
                  <c:v>0.75905141152105826</c:v>
                </c:pt>
                <c:pt idx="2053">
                  <c:v>0.75946506426784799</c:v>
                </c:pt>
                <c:pt idx="2054">
                  <c:v>0.75960294851678101</c:v>
                </c:pt>
                <c:pt idx="2055">
                  <c:v>0.75974083276571402</c:v>
                </c:pt>
                <c:pt idx="2056">
                  <c:v>0.76015448551250264</c:v>
                </c:pt>
                <c:pt idx="2057">
                  <c:v>0.76029236976143122</c:v>
                </c:pt>
                <c:pt idx="2058">
                  <c:v>0.76043025401036302</c:v>
                </c:pt>
                <c:pt idx="2059">
                  <c:v>0.76098179100608665</c:v>
                </c:pt>
                <c:pt idx="2060">
                  <c:v>0.761119675255019</c:v>
                </c:pt>
                <c:pt idx="2061">
                  <c:v>0.76167121225074519</c:v>
                </c:pt>
                <c:pt idx="2062">
                  <c:v>0.76180909649967521</c:v>
                </c:pt>
                <c:pt idx="2063">
                  <c:v>0.76236063349539573</c:v>
                </c:pt>
                <c:pt idx="2064">
                  <c:v>0.76249851774432464</c:v>
                </c:pt>
                <c:pt idx="2065">
                  <c:v>0.76305005474004695</c:v>
                </c:pt>
                <c:pt idx="2066">
                  <c:v>0.76318793898897863</c:v>
                </c:pt>
                <c:pt idx="2067">
                  <c:v>0.76373947598470227</c:v>
                </c:pt>
                <c:pt idx="2068">
                  <c:v>0.76387736023363095</c:v>
                </c:pt>
                <c:pt idx="2069">
                  <c:v>0.76442889722935625</c:v>
                </c:pt>
                <c:pt idx="2070">
                  <c:v>0.7645667814782845</c:v>
                </c:pt>
                <c:pt idx="2071">
                  <c:v>0.76511831847401002</c:v>
                </c:pt>
                <c:pt idx="2072">
                  <c:v>0.76525620272293748</c:v>
                </c:pt>
                <c:pt idx="2073">
                  <c:v>0.76580773971866101</c:v>
                </c:pt>
                <c:pt idx="2074">
                  <c:v>0.76594562396759602</c:v>
                </c:pt>
                <c:pt idx="2075">
                  <c:v>0.76649716096331399</c:v>
                </c:pt>
                <c:pt idx="2076">
                  <c:v>0.76663504521224501</c:v>
                </c:pt>
                <c:pt idx="2077">
                  <c:v>0.76718658220796598</c:v>
                </c:pt>
                <c:pt idx="2078">
                  <c:v>0.76732446645690144</c:v>
                </c:pt>
                <c:pt idx="2079">
                  <c:v>0.76787600345262264</c:v>
                </c:pt>
                <c:pt idx="2080">
                  <c:v>0.76801388770155199</c:v>
                </c:pt>
                <c:pt idx="2081">
                  <c:v>0.76856542469727562</c:v>
                </c:pt>
                <c:pt idx="2082">
                  <c:v>0.76870330894620598</c:v>
                </c:pt>
                <c:pt idx="2083">
                  <c:v>0.76925484594192906</c:v>
                </c:pt>
                <c:pt idx="2084">
                  <c:v>0.76939273019085963</c:v>
                </c:pt>
                <c:pt idx="2085">
                  <c:v>0.7695306144397932</c:v>
                </c:pt>
                <c:pt idx="2086">
                  <c:v>0.76994426718658604</c:v>
                </c:pt>
                <c:pt idx="2087">
                  <c:v>0.77008215143551284</c:v>
                </c:pt>
                <c:pt idx="2088">
                  <c:v>0.77022003568444686</c:v>
                </c:pt>
                <c:pt idx="2089">
                  <c:v>0.77063368843123592</c:v>
                </c:pt>
                <c:pt idx="2090">
                  <c:v>0.77077157268017005</c:v>
                </c:pt>
                <c:pt idx="2091">
                  <c:v>0.7709094569291014</c:v>
                </c:pt>
                <c:pt idx="2092">
                  <c:v>0.77132310967589091</c:v>
                </c:pt>
                <c:pt idx="2093">
                  <c:v>0.77146099392481993</c:v>
                </c:pt>
                <c:pt idx="2094">
                  <c:v>0.7715988781737535</c:v>
                </c:pt>
                <c:pt idx="2095">
                  <c:v>0.77201253092054289</c:v>
                </c:pt>
                <c:pt idx="2096">
                  <c:v>0.77215041516947791</c:v>
                </c:pt>
                <c:pt idx="2097">
                  <c:v>0.77228829941840615</c:v>
                </c:pt>
                <c:pt idx="2098">
                  <c:v>0.77270195216520088</c:v>
                </c:pt>
                <c:pt idx="2099">
                  <c:v>0.77283983641413234</c:v>
                </c:pt>
                <c:pt idx="2100">
                  <c:v>0.77297772066306014</c:v>
                </c:pt>
                <c:pt idx="2101">
                  <c:v>0.7733913734098532</c:v>
                </c:pt>
                <c:pt idx="2102">
                  <c:v>0.77352925765878522</c:v>
                </c:pt>
                <c:pt idx="2103">
                  <c:v>0.77366714190771046</c:v>
                </c:pt>
                <c:pt idx="2104">
                  <c:v>0.77408079465450585</c:v>
                </c:pt>
                <c:pt idx="2105">
                  <c:v>0.77421867890343465</c:v>
                </c:pt>
                <c:pt idx="2106">
                  <c:v>0.77435656315236356</c:v>
                </c:pt>
                <c:pt idx="2107">
                  <c:v>0.77477021589915951</c:v>
                </c:pt>
                <c:pt idx="2108">
                  <c:v>0.77490810014809086</c:v>
                </c:pt>
                <c:pt idx="2109">
                  <c:v>0.77504598439701966</c:v>
                </c:pt>
                <c:pt idx="2110">
                  <c:v>0.77545963714381405</c:v>
                </c:pt>
                <c:pt idx="2111">
                  <c:v>0.77559752139274052</c:v>
                </c:pt>
                <c:pt idx="2112">
                  <c:v>0.7757354056416752</c:v>
                </c:pt>
                <c:pt idx="2113">
                  <c:v>0.77614905838846815</c:v>
                </c:pt>
                <c:pt idx="2114">
                  <c:v>0.77628694263739484</c:v>
                </c:pt>
                <c:pt idx="2115">
                  <c:v>0.77642482688632564</c:v>
                </c:pt>
                <c:pt idx="2116">
                  <c:v>0.77683847963312191</c:v>
                </c:pt>
                <c:pt idx="2117">
                  <c:v>0.77697636388204738</c:v>
                </c:pt>
                <c:pt idx="2118">
                  <c:v>0.77711424813097962</c:v>
                </c:pt>
                <c:pt idx="2119">
                  <c:v>0.77766578512670193</c:v>
                </c:pt>
                <c:pt idx="2120">
                  <c:v>0.77780366937563283</c:v>
                </c:pt>
                <c:pt idx="2121">
                  <c:v>0.77835520637135713</c:v>
                </c:pt>
                <c:pt idx="2122">
                  <c:v>0.77849309062028815</c:v>
                </c:pt>
                <c:pt idx="2123">
                  <c:v>0.7790446276160129</c:v>
                </c:pt>
                <c:pt idx="2124">
                  <c:v>0.77918251186493948</c:v>
                </c:pt>
                <c:pt idx="2125">
                  <c:v>0.77973404886066189</c:v>
                </c:pt>
                <c:pt idx="2126">
                  <c:v>0.77987193310959835</c:v>
                </c:pt>
                <c:pt idx="2127">
                  <c:v>0.78042347010531599</c:v>
                </c:pt>
                <c:pt idx="2128">
                  <c:v>0.78056135435424656</c:v>
                </c:pt>
                <c:pt idx="2129">
                  <c:v>0.78111289134996698</c:v>
                </c:pt>
                <c:pt idx="2130">
                  <c:v>0.7812507755989001</c:v>
                </c:pt>
                <c:pt idx="2131">
                  <c:v>0.78180231259462363</c:v>
                </c:pt>
                <c:pt idx="2132">
                  <c:v>0.78194019684355465</c:v>
                </c:pt>
                <c:pt idx="2133">
                  <c:v>0.78249173383927695</c:v>
                </c:pt>
                <c:pt idx="2134">
                  <c:v>0.78262961808821008</c:v>
                </c:pt>
                <c:pt idx="2135">
                  <c:v>0.78318115508392949</c:v>
                </c:pt>
                <c:pt idx="2136">
                  <c:v>0.78331903933286096</c:v>
                </c:pt>
                <c:pt idx="2137">
                  <c:v>0.78387057632858814</c:v>
                </c:pt>
                <c:pt idx="2138">
                  <c:v>0.78400846057751405</c:v>
                </c:pt>
                <c:pt idx="2139">
                  <c:v>0.78455999757323702</c:v>
                </c:pt>
                <c:pt idx="2140">
                  <c:v>0.78469788182216749</c:v>
                </c:pt>
                <c:pt idx="2141">
                  <c:v>0.78524941881789301</c:v>
                </c:pt>
                <c:pt idx="2142">
                  <c:v>0.78538730306682059</c:v>
                </c:pt>
                <c:pt idx="2143">
                  <c:v>0.785938840062544</c:v>
                </c:pt>
                <c:pt idx="2144">
                  <c:v>0.78607672431147502</c:v>
                </c:pt>
                <c:pt idx="2145">
                  <c:v>0.78704191405399226</c:v>
                </c:pt>
                <c:pt idx="2146">
                  <c:v>0.78717979830292051</c:v>
                </c:pt>
                <c:pt idx="2147">
                  <c:v>0.78731768255185097</c:v>
                </c:pt>
                <c:pt idx="2148">
                  <c:v>0.78745556680078199</c:v>
                </c:pt>
                <c:pt idx="2149">
                  <c:v>0.78759345104971301</c:v>
                </c:pt>
                <c:pt idx="2150">
                  <c:v>0.78842075654329902</c:v>
                </c:pt>
                <c:pt idx="2151">
                  <c:v>0.78855864079222537</c:v>
                </c:pt>
                <c:pt idx="2152">
                  <c:v>0.7886965250411575</c:v>
                </c:pt>
                <c:pt idx="2153">
                  <c:v>0.78883440929008963</c:v>
                </c:pt>
                <c:pt idx="2154">
                  <c:v>0.78897229353902065</c:v>
                </c:pt>
                <c:pt idx="2155">
                  <c:v>0.78979959903260399</c:v>
                </c:pt>
                <c:pt idx="2156">
                  <c:v>0.78993748328153501</c:v>
                </c:pt>
                <c:pt idx="2157">
                  <c:v>0.79007536753046603</c:v>
                </c:pt>
                <c:pt idx="2158">
                  <c:v>0.7902132517793955</c:v>
                </c:pt>
                <c:pt idx="2159">
                  <c:v>0.79035113602832763</c:v>
                </c:pt>
                <c:pt idx="2160">
                  <c:v>0.79117844152191097</c:v>
                </c:pt>
                <c:pt idx="2161">
                  <c:v>0.79131632577083844</c:v>
                </c:pt>
                <c:pt idx="2162">
                  <c:v>0.79145421001977501</c:v>
                </c:pt>
                <c:pt idx="2163">
                  <c:v>0.79159209426870303</c:v>
                </c:pt>
                <c:pt idx="2164">
                  <c:v>0.79172997851763405</c:v>
                </c:pt>
                <c:pt idx="2165">
                  <c:v>0.79255728401121572</c:v>
                </c:pt>
                <c:pt idx="2166">
                  <c:v>0.79269516826014963</c:v>
                </c:pt>
                <c:pt idx="2167">
                  <c:v>0.7928330525090832</c:v>
                </c:pt>
                <c:pt idx="2168">
                  <c:v>0.792970936758012</c:v>
                </c:pt>
                <c:pt idx="2169">
                  <c:v>0.79310882100694058</c:v>
                </c:pt>
                <c:pt idx="2170">
                  <c:v>0.79393612650052503</c:v>
                </c:pt>
                <c:pt idx="2171">
                  <c:v>0.79407401074945605</c:v>
                </c:pt>
                <c:pt idx="2172">
                  <c:v>0.79421189499838762</c:v>
                </c:pt>
                <c:pt idx="2173">
                  <c:v>0.79434977924731698</c:v>
                </c:pt>
                <c:pt idx="2174">
                  <c:v>0.79448766349624622</c:v>
                </c:pt>
                <c:pt idx="2175">
                  <c:v>0.79531496898983156</c:v>
                </c:pt>
                <c:pt idx="2176">
                  <c:v>0.79545285323876302</c:v>
                </c:pt>
                <c:pt idx="2177">
                  <c:v>0.79559073748769404</c:v>
                </c:pt>
                <c:pt idx="2178">
                  <c:v>0.79572862173662451</c:v>
                </c:pt>
                <c:pt idx="2179">
                  <c:v>0.79586650598555297</c:v>
                </c:pt>
                <c:pt idx="2180">
                  <c:v>0.79669381147914309</c:v>
                </c:pt>
                <c:pt idx="2181">
                  <c:v>0.79683169572807178</c:v>
                </c:pt>
                <c:pt idx="2182">
                  <c:v>0.79696957997700058</c:v>
                </c:pt>
                <c:pt idx="2183">
                  <c:v>0.79710746422593159</c:v>
                </c:pt>
                <c:pt idx="2184">
                  <c:v>0.79724534847486195</c:v>
                </c:pt>
                <c:pt idx="2185">
                  <c:v>0.79807265396844695</c:v>
                </c:pt>
                <c:pt idx="2186">
                  <c:v>0.79821053821737697</c:v>
                </c:pt>
                <c:pt idx="2187">
                  <c:v>0.79834842246630977</c:v>
                </c:pt>
                <c:pt idx="2188">
                  <c:v>0.79848630671523591</c:v>
                </c:pt>
                <c:pt idx="2189">
                  <c:v>0.79862419096416903</c:v>
                </c:pt>
                <c:pt idx="2190">
                  <c:v>0.79945149645775404</c:v>
                </c:pt>
                <c:pt idx="2191">
                  <c:v>0.79958938070668151</c:v>
                </c:pt>
                <c:pt idx="2192">
                  <c:v>0.79972726495561497</c:v>
                </c:pt>
                <c:pt idx="2193">
                  <c:v>0.79986514920454599</c:v>
                </c:pt>
                <c:pt idx="2194">
                  <c:v>0.80000303345348089</c:v>
                </c:pt>
                <c:pt idx="2195">
                  <c:v>0.80083033894706057</c:v>
                </c:pt>
                <c:pt idx="2196">
                  <c:v>0.80096822319599104</c:v>
                </c:pt>
                <c:pt idx="2197">
                  <c:v>0.80110610744492206</c:v>
                </c:pt>
                <c:pt idx="2198">
                  <c:v>0.80124399169385363</c:v>
                </c:pt>
                <c:pt idx="2199">
                  <c:v>0.80138187594278298</c:v>
                </c:pt>
                <c:pt idx="2200">
                  <c:v>0.80234706568529901</c:v>
                </c:pt>
                <c:pt idx="2201">
                  <c:v>0.80248494993422637</c:v>
                </c:pt>
                <c:pt idx="2202">
                  <c:v>0.80262283418316238</c:v>
                </c:pt>
                <c:pt idx="2203">
                  <c:v>0.80276071843209162</c:v>
                </c:pt>
                <c:pt idx="2204">
                  <c:v>0.80372590817460665</c:v>
                </c:pt>
                <c:pt idx="2205">
                  <c:v>0.803863792423538</c:v>
                </c:pt>
                <c:pt idx="2206">
                  <c:v>0.80400167667246925</c:v>
                </c:pt>
                <c:pt idx="2207">
                  <c:v>0.80413956092139749</c:v>
                </c:pt>
                <c:pt idx="2208">
                  <c:v>0.80510475066391363</c:v>
                </c:pt>
                <c:pt idx="2209">
                  <c:v>0.80524263491284298</c:v>
                </c:pt>
                <c:pt idx="2210">
                  <c:v>0.805380519161774</c:v>
                </c:pt>
                <c:pt idx="2211">
                  <c:v>0.80551840341070502</c:v>
                </c:pt>
                <c:pt idx="2212">
                  <c:v>0.80565628765963604</c:v>
                </c:pt>
                <c:pt idx="2213">
                  <c:v>0.80648359315321949</c:v>
                </c:pt>
                <c:pt idx="2214">
                  <c:v>0.80662147740215273</c:v>
                </c:pt>
                <c:pt idx="2215">
                  <c:v>0.80675936165108164</c:v>
                </c:pt>
                <c:pt idx="2216">
                  <c:v>0.80689724590001199</c:v>
                </c:pt>
                <c:pt idx="2217">
                  <c:v>0.80703513014894301</c:v>
                </c:pt>
                <c:pt idx="2218">
                  <c:v>0.80786243564252702</c:v>
                </c:pt>
                <c:pt idx="2219">
                  <c:v>0.80800031989145749</c:v>
                </c:pt>
                <c:pt idx="2220">
                  <c:v>0.80813820414038795</c:v>
                </c:pt>
                <c:pt idx="2221">
                  <c:v>0.80827608838931897</c:v>
                </c:pt>
                <c:pt idx="2222">
                  <c:v>0.80841397263824999</c:v>
                </c:pt>
                <c:pt idx="2223">
                  <c:v>0.80924127813183577</c:v>
                </c:pt>
                <c:pt idx="2224">
                  <c:v>0.80937916238076502</c:v>
                </c:pt>
                <c:pt idx="2225">
                  <c:v>0.80951704662969504</c:v>
                </c:pt>
                <c:pt idx="2226">
                  <c:v>0.80965493087862594</c:v>
                </c:pt>
                <c:pt idx="2227">
                  <c:v>0.80979281512755763</c:v>
                </c:pt>
                <c:pt idx="2228">
                  <c:v>0.81062012062114164</c:v>
                </c:pt>
                <c:pt idx="2229">
                  <c:v>0.81075800487007377</c:v>
                </c:pt>
                <c:pt idx="2230">
                  <c:v>0.81089588911900401</c:v>
                </c:pt>
                <c:pt idx="2231">
                  <c:v>0.81103377336793259</c:v>
                </c:pt>
                <c:pt idx="2232">
                  <c:v>0.81117165761686638</c:v>
                </c:pt>
                <c:pt idx="2233">
                  <c:v>0.81199896311044795</c:v>
                </c:pt>
                <c:pt idx="2234">
                  <c:v>0.81213684735937963</c:v>
                </c:pt>
                <c:pt idx="2235">
                  <c:v>0.81227473160830965</c:v>
                </c:pt>
                <c:pt idx="2236">
                  <c:v>0.81241261585723679</c:v>
                </c:pt>
                <c:pt idx="2237">
                  <c:v>0.81255050010617103</c:v>
                </c:pt>
                <c:pt idx="2238">
                  <c:v>0.81337780559975503</c:v>
                </c:pt>
                <c:pt idx="2239">
                  <c:v>0.8135156898486855</c:v>
                </c:pt>
                <c:pt idx="2240">
                  <c:v>0.81365357409761696</c:v>
                </c:pt>
                <c:pt idx="2241">
                  <c:v>0.8137914583465502</c:v>
                </c:pt>
                <c:pt idx="2242">
                  <c:v>0.81392934259548155</c:v>
                </c:pt>
                <c:pt idx="2243">
                  <c:v>0.81475664808906201</c:v>
                </c:pt>
                <c:pt idx="2244">
                  <c:v>0.81489453233799525</c:v>
                </c:pt>
                <c:pt idx="2245">
                  <c:v>0.81503241658692405</c:v>
                </c:pt>
                <c:pt idx="2246">
                  <c:v>0.81517030083585396</c:v>
                </c:pt>
                <c:pt idx="2247">
                  <c:v>0.81530818508478498</c:v>
                </c:pt>
                <c:pt idx="2248">
                  <c:v>0.81613549057836965</c:v>
                </c:pt>
                <c:pt idx="2249">
                  <c:v>0.81627337482729956</c:v>
                </c:pt>
                <c:pt idx="2250">
                  <c:v>0.81641125907623058</c:v>
                </c:pt>
                <c:pt idx="2251">
                  <c:v>0.81654914332516104</c:v>
                </c:pt>
                <c:pt idx="2252">
                  <c:v>0.81668702757409473</c:v>
                </c:pt>
                <c:pt idx="2253">
                  <c:v>0.81751433306767596</c:v>
                </c:pt>
                <c:pt idx="2254">
                  <c:v>0.81765221731660764</c:v>
                </c:pt>
                <c:pt idx="2255">
                  <c:v>0.81779010156553977</c:v>
                </c:pt>
                <c:pt idx="2256">
                  <c:v>0.81792798581446857</c:v>
                </c:pt>
                <c:pt idx="2257">
                  <c:v>0.81806587006340126</c:v>
                </c:pt>
                <c:pt idx="2258">
                  <c:v>0.81903105980591351</c:v>
                </c:pt>
                <c:pt idx="2259">
                  <c:v>0.81916894405484497</c:v>
                </c:pt>
                <c:pt idx="2260">
                  <c:v>0.81930682830377777</c:v>
                </c:pt>
                <c:pt idx="2261">
                  <c:v>0.81944471255270801</c:v>
                </c:pt>
                <c:pt idx="2262">
                  <c:v>0.82040990229522104</c:v>
                </c:pt>
                <c:pt idx="2263">
                  <c:v>0.82054778654415195</c:v>
                </c:pt>
                <c:pt idx="2264">
                  <c:v>0.82068567079308574</c:v>
                </c:pt>
                <c:pt idx="2265">
                  <c:v>0.82082355504201299</c:v>
                </c:pt>
                <c:pt idx="2266">
                  <c:v>0.82178874478452801</c:v>
                </c:pt>
                <c:pt idx="2267">
                  <c:v>0.82192662903345903</c:v>
                </c:pt>
                <c:pt idx="2268">
                  <c:v>0.82206451328239005</c:v>
                </c:pt>
                <c:pt idx="2269">
                  <c:v>0.82220239753131996</c:v>
                </c:pt>
                <c:pt idx="2270">
                  <c:v>0.82316758727383499</c:v>
                </c:pt>
                <c:pt idx="2271">
                  <c:v>0.82330547152276601</c:v>
                </c:pt>
                <c:pt idx="2272">
                  <c:v>0.82344335577169658</c:v>
                </c:pt>
                <c:pt idx="2273">
                  <c:v>0.82358124002062749</c:v>
                </c:pt>
                <c:pt idx="2274">
                  <c:v>0.82371912426955862</c:v>
                </c:pt>
                <c:pt idx="2275">
                  <c:v>0.82454642976314196</c:v>
                </c:pt>
                <c:pt idx="2276">
                  <c:v>0.82468431401207365</c:v>
                </c:pt>
                <c:pt idx="2277">
                  <c:v>0.824822198261004</c:v>
                </c:pt>
                <c:pt idx="2278">
                  <c:v>0.82496008250993502</c:v>
                </c:pt>
                <c:pt idx="2279">
                  <c:v>0.82509796675886504</c:v>
                </c:pt>
                <c:pt idx="2280">
                  <c:v>0.82592527225245238</c:v>
                </c:pt>
                <c:pt idx="2281">
                  <c:v>0.82606315650138062</c:v>
                </c:pt>
                <c:pt idx="2282">
                  <c:v>0.82620104075031098</c:v>
                </c:pt>
                <c:pt idx="2283">
                  <c:v>0.82633892499924022</c:v>
                </c:pt>
                <c:pt idx="2284">
                  <c:v>0.82647680924817402</c:v>
                </c:pt>
                <c:pt idx="2285">
                  <c:v>0.82730411474175658</c:v>
                </c:pt>
                <c:pt idx="2286">
                  <c:v>0.82744199899068704</c:v>
                </c:pt>
                <c:pt idx="2287">
                  <c:v>0.82757988323961795</c:v>
                </c:pt>
                <c:pt idx="2288">
                  <c:v>0.82771776748854964</c:v>
                </c:pt>
                <c:pt idx="2289">
                  <c:v>0.82785565173748077</c:v>
                </c:pt>
                <c:pt idx="2290">
                  <c:v>0.828682957231064</c:v>
                </c:pt>
                <c:pt idx="2291">
                  <c:v>0.82882084147999602</c:v>
                </c:pt>
                <c:pt idx="2292">
                  <c:v>0.82895872572892459</c:v>
                </c:pt>
                <c:pt idx="2293">
                  <c:v>0.8290966099778555</c:v>
                </c:pt>
                <c:pt idx="2294">
                  <c:v>0.82923449422678763</c:v>
                </c:pt>
                <c:pt idx="2295">
                  <c:v>0.83006179972037097</c:v>
                </c:pt>
                <c:pt idx="2296">
                  <c:v>0.83019968396930277</c:v>
                </c:pt>
                <c:pt idx="2297">
                  <c:v>0.83033756821823157</c:v>
                </c:pt>
                <c:pt idx="2298">
                  <c:v>0.83047545246716525</c:v>
                </c:pt>
                <c:pt idx="2299">
                  <c:v>0.83061333671609405</c:v>
                </c:pt>
                <c:pt idx="2300">
                  <c:v>0.83144064220968072</c:v>
                </c:pt>
                <c:pt idx="2301">
                  <c:v>0.83157852645860963</c:v>
                </c:pt>
                <c:pt idx="2302">
                  <c:v>0.83171641070753899</c:v>
                </c:pt>
                <c:pt idx="2303">
                  <c:v>0.83185429495647201</c:v>
                </c:pt>
                <c:pt idx="2304">
                  <c:v>0.83199217920540103</c:v>
                </c:pt>
                <c:pt idx="2305">
                  <c:v>0.83281948469898726</c:v>
                </c:pt>
                <c:pt idx="2306">
                  <c:v>0.8329573689479135</c:v>
                </c:pt>
                <c:pt idx="2307">
                  <c:v>0.83309525319684874</c:v>
                </c:pt>
                <c:pt idx="2308">
                  <c:v>0.83323313744577765</c:v>
                </c:pt>
                <c:pt idx="2309">
                  <c:v>0.83337102169471</c:v>
                </c:pt>
                <c:pt idx="2310">
                  <c:v>0.83419832718829401</c:v>
                </c:pt>
                <c:pt idx="2311">
                  <c:v>0.83433621143722259</c:v>
                </c:pt>
                <c:pt idx="2312">
                  <c:v>0.83447409568615305</c:v>
                </c:pt>
                <c:pt idx="2313">
                  <c:v>0.83461197993508462</c:v>
                </c:pt>
                <c:pt idx="2314">
                  <c:v>0.83474986418401809</c:v>
                </c:pt>
                <c:pt idx="2315">
                  <c:v>0.835715053926532</c:v>
                </c:pt>
                <c:pt idx="2316">
                  <c:v>0.83585293817546003</c:v>
                </c:pt>
                <c:pt idx="2317">
                  <c:v>0.83599082242439504</c:v>
                </c:pt>
                <c:pt idx="2318">
                  <c:v>0.83612870667332473</c:v>
                </c:pt>
                <c:pt idx="2319">
                  <c:v>0.8370938964158402</c:v>
                </c:pt>
                <c:pt idx="2320">
                  <c:v>0.837231780664768</c:v>
                </c:pt>
                <c:pt idx="2321">
                  <c:v>0.83736966491369802</c:v>
                </c:pt>
                <c:pt idx="2322">
                  <c:v>0.83750754916262626</c:v>
                </c:pt>
                <c:pt idx="2323">
                  <c:v>0.83847273890514396</c:v>
                </c:pt>
                <c:pt idx="2324">
                  <c:v>0.83861062315407808</c:v>
                </c:pt>
                <c:pt idx="2325">
                  <c:v>0.83874850740300855</c:v>
                </c:pt>
                <c:pt idx="2326">
                  <c:v>0.83888639165193557</c:v>
                </c:pt>
                <c:pt idx="2327">
                  <c:v>0.83985158139445104</c:v>
                </c:pt>
                <c:pt idx="2328">
                  <c:v>0.83998946564338473</c:v>
                </c:pt>
                <c:pt idx="2329">
                  <c:v>0.84012734989230997</c:v>
                </c:pt>
                <c:pt idx="2330">
                  <c:v>0.84026523414124299</c:v>
                </c:pt>
                <c:pt idx="2331">
                  <c:v>0.84123042388375802</c:v>
                </c:pt>
                <c:pt idx="2332">
                  <c:v>0.84136830813268859</c:v>
                </c:pt>
                <c:pt idx="2333">
                  <c:v>0.8415061923816185</c:v>
                </c:pt>
                <c:pt idx="2334">
                  <c:v>0.84164407663055463</c:v>
                </c:pt>
                <c:pt idx="2335">
                  <c:v>0.84178196087948165</c:v>
                </c:pt>
                <c:pt idx="2336">
                  <c:v>0.84260926637306854</c:v>
                </c:pt>
                <c:pt idx="2337">
                  <c:v>0.84274715062199801</c:v>
                </c:pt>
                <c:pt idx="2338">
                  <c:v>0.84288503487092703</c:v>
                </c:pt>
                <c:pt idx="2339">
                  <c:v>0.84302291911985705</c:v>
                </c:pt>
                <c:pt idx="2340">
                  <c:v>0.84316080336879073</c:v>
                </c:pt>
                <c:pt idx="2341">
                  <c:v>0.84398810886237197</c:v>
                </c:pt>
                <c:pt idx="2342">
                  <c:v>0.84412599311130365</c:v>
                </c:pt>
                <c:pt idx="2343">
                  <c:v>0.84426387736023401</c:v>
                </c:pt>
                <c:pt idx="2344">
                  <c:v>0.84440176160916403</c:v>
                </c:pt>
                <c:pt idx="2345">
                  <c:v>0.84453964585809504</c:v>
                </c:pt>
                <c:pt idx="2346">
                  <c:v>0.8453669513516785</c:v>
                </c:pt>
                <c:pt idx="2347">
                  <c:v>0.84550483560061063</c:v>
                </c:pt>
                <c:pt idx="2348">
                  <c:v>0.84564271984954165</c:v>
                </c:pt>
                <c:pt idx="2349">
                  <c:v>0.84578060409847455</c:v>
                </c:pt>
                <c:pt idx="2350">
                  <c:v>0.84591848834740202</c:v>
                </c:pt>
                <c:pt idx="2351">
                  <c:v>0.84674579384098825</c:v>
                </c:pt>
                <c:pt idx="2352">
                  <c:v>0.84688367808991705</c:v>
                </c:pt>
                <c:pt idx="2353">
                  <c:v>0.84702156233885073</c:v>
                </c:pt>
                <c:pt idx="2354">
                  <c:v>0.84715944658778108</c:v>
                </c:pt>
                <c:pt idx="2355">
                  <c:v>0.847297330836709</c:v>
                </c:pt>
                <c:pt idx="2356">
                  <c:v>0.84812463633029689</c:v>
                </c:pt>
                <c:pt idx="2357">
                  <c:v>0.84826252057922358</c:v>
                </c:pt>
                <c:pt idx="2358">
                  <c:v>0.84840040482815504</c:v>
                </c:pt>
                <c:pt idx="2359">
                  <c:v>0.84853828907708551</c:v>
                </c:pt>
                <c:pt idx="2360">
                  <c:v>0.84867617332601664</c:v>
                </c:pt>
                <c:pt idx="2361">
                  <c:v>0.84950347881960098</c:v>
                </c:pt>
                <c:pt idx="2362">
                  <c:v>0.84964136306853455</c:v>
                </c:pt>
                <c:pt idx="2363">
                  <c:v>0.84977924731746401</c:v>
                </c:pt>
                <c:pt idx="2364">
                  <c:v>0.84991713156639304</c:v>
                </c:pt>
                <c:pt idx="2365">
                  <c:v>0.85005501581532295</c:v>
                </c:pt>
                <c:pt idx="2366">
                  <c:v>0.85088232130890751</c:v>
                </c:pt>
                <c:pt idx="2367">
                  <c:v>0.85102020555783864</c:v>
                </c:pt>
                <c:pt idx="2368">
                  <c:v>0.85115808980676722</c:v>
                </c:pt>
                <c:pt idx="2369">
                  <c:v>0.85129597405570201</c:v>
                </c:pt>
                <c:pt idx="2370">
                  <c:v>0.85143385830463003</c:v>
                </c:pt>
                <c:pt idx="2371">
                  <c:v>0.85239904804714495</c:v>
                </c:pt>
                <c:pt idx="2372">
                  <c:v>0.85253693229607663</c:v>
                </c:pt>
                <c:pt idx="2373">
                  <c:v>0.8526748165450122</c:v>
                </c:pt>
                <c:pt idx="2374">
                  <c:v>0.85281270079393656</c:v>
                </c:pt>
                <c:pt idx="2375">
                  <c:v>0.85377789053645425</c:v>
                </c:pt>
                <c:pt idx="2376">
                  <c:v>0.85391577478538305</c:v>
                </c:pt>
                <c:pt idx="2377">
                  <c:v>0.85405365903431463</c:v>
                </c:pt>
                <c:pt idx="2378">
                  <c:v>0.85419154328324565</c:v>
                </c:pt>
                <c:pt idx="2379">
                  <c:v>0.85515673302576001</c:v>
                </c:pt>
                <c:pt idx="2380">
                  <c:v>0.85529461727469402</c:v>
                </c:pt>
                <c:pt idx="2381">
                  <c:v>0.85543250152362049</c:v>
                </c:pt>
                <c:pt idx="2382">
                  <c:v>0.85557038577254962</c:v>
                </c:pt>
                <c:pt idx="2383">
                  <c:v>0.85653557551506698</c:v>
                </c:pt>
                <c:pt idx="2384">
                  <c:v>0.856673459763999</c:v>
                </c:pt>
                <c:pt idx="2385">
                  <c:v>0.85681134401292758</c:v>
                </c:pt>
                <c:pt idx="2386">
                  <c:v>0.85694922826186126</c:v>
                </c:pt>
                <c:pt idx="2387">
                  <c:v>0.85791441800437673</c:v>
                </c:pt>
                <c:pt idx="2388">
                  <c:v>0.85805230225330464</c:v>
                </c:pt>
                <c:pt idx="2389">
                  <c:v>0.858190186502235</c:v>
                </c:pt>
                <c:pt idx="2390">
                  <c:v>0.85832807075116602</c:v>
                </c:pt>
                <c:pt idx="2391">
                  <c:v>0.85929326049368326</c:v>
                </c:pt>
                <c:pt idx="2392">
                  <c:v>0.85943114474260851</c:v>
                </c:pt>
                <c:pt idx="2393">
                  <c:v>0.85956902899154197</c:v>
                </c:pt>
                <c:pt idx="2394">
                  <c:v>0.85970691324047654</c:v>
                </c:pt>
                <c:pt idx="2395">
                  <c:v>0.86067210298298802</c:v>
                </c:pt>
                <c:pt idx="2396">
                  <c:v>0.86080998723191904</c:v>
                </c:pt>
                <c:pt idx="2397">
                  <c:v>0.86094787148085172</c:v>
                </c:pt>
                <c:pt idx="2398">
                  <c:v>0.86108575572978063</c:v>
                </c:pt>
                <c:pt idx="2399">
                  <c:v>0.86122363997871165</c:v>
                </c:pt>
                <c:pt idx="2400">
                  <c:v>0.86205094547229499</c:v>
                </c:pt>
                <c:pt idx="2401">
                  <c:v>0.86218882972122557</c:v>
                </c:pt>
                <c:pt idx="2402">
                  <c:v>0.86232671397015603</c:v>
                </c:pt>
                <c:pt idx="2403">
                  <c:v>0.86246459821908705</c:v>
                </c:pt>
                <c:pt idx="2404">
                  <c:v>0.86260248246802074</c:v>
                </c:pt>
                <c:pt idx="2405">
                  <c:v>0.86342978796160197</c:v>
                </c:pt>
                <c:pt idx="2406">
                  <c:v>0.86356767221053365</c:v>
                </c:pt>
                <c:pt idx="2407">
                  <c:v>0.86370555645946689</c:v>
                </c:pt>
                <c:pt idx="2408">
                  <c:v>0.86384344070839625</c:v>
                </c:pt>
                <c:pt idx="2409">
                  <c:v>0.86398132495732449</c:v>
                </c:pt>
                <c:pt idx="2410">
                  <c:v>0.86480863045091139</c:v>
                </c:pt>
                <c:pt idx="2411">
                  <c:v>0.86494651469984274</c:v>
                </c:pt>
                <c:pt idx="2412">
                  <c:v>0.86508439894876998</c:v>
                </c:pt>
                <c:pt idx="2413">
                  <c:v>0.865222283197701</c:v>
                </c:pt>
                <c:pt idx="2414">
                  <c:v>0.86536016744663158</c:v>
                </c:pt>
                <c:pt idx="2415">
                  <c:v>0.86618747294021603</c:v>
                </c:pt>
                <c:pt idx="2416">
                  <c:v>0.86632535718914938</c:v>
                </c:pt>
                <c:pt idx="2417">
                  <c:v>0.86646324143807862</c:v>
                </c:pt>
                <c:pt idx="2418">
                  <c:v>0.86660112568700864</c:v>
                </c:pt>
                <c:pt idx="2419">
                  <c:v>0.866739009935939</c:v>
                </c:pt>
                <c:pt idx="2420">
                  <c:v>0.86770419967845624</c:v>
                </c:pt>
                <c:pt idx="2421">
                  <c:v>0.86784208392738504</c:v>
                </c:pt>
                <c:pt idx="2422">
                  <c:v>0.86797996817631495</c:v>
                </c:pt>
                <c:pt idx="2423">
                  <c:v>0.86811785242524664</c:v>
                </c:pt>
                <c:pt idx="2424">
                  <c:v>0.869083042167761</c:v>
                </c:pt>
                <c:pt idx="2425">
                  <c:v>0.86922092641669402</c:v>
                </c:pt>
                <c:pt idx="2426">
                  <c:v>0.86935881066562426</c:v>
                </c:pt>
                <c:pt idx="2427">
                  <c:v>0.86949669491455295</c:v>
                </c:pt>
                <c:pt idx="2428">
                  <c:v>0.87046188465706797</c:v>
                </c:pt>
                <c:pt idx="2429">
                  <c:v>0.87059976890599899</c:v>
                </c:pt>
                <c:pt idx="2430">
                  <c:v>0.87073765315493101</c:v>
                </c:pt>
                <c:pt idx="2431">
                  <c:v>0.87087553740386414</c:v>
                </c:pt>
                <c:pt idx="2432">
                  <c:v>0.87184072714637773</c:v>
                </c:pt>
                <c:pt idx="2433">
                  <c:v>0.87197861139530908</c:v>
                </c:pt>
                <c:pt idx="2434">
                  <c:v>0.87211649564423699</c:v>
                </c:pt>
                <c:pt idx="2435">
                  <c:v>0.87225437989316701</c:v>
                </c:pt>
                <c:pt idx="2436">
                  <c:v>0.87321956963568204</c:v>
                </c:pt>
                <c:pt idx="2437">
                  <c:v>0.87335745388461361</c:v>
                </c:pt>
                <c:pt idx="2438">
                  <c:v>0.87349533813354674</c:v>
                </c:pt>
                <c:pt idx="2439">
                  <c:v>0.8736332223824772</c:v>
                </c:pt>
                <c:pt idx="2440">
                  <c:v>0.8745984121249929</c:v>
                </c:pt>
                <c:pt idx="2441">
                  <c:v>0.87473629637392225</c:v>
                </c:pt>
                <c:pt idx="2442">
                  <c:v>0.87487418062285105</c:v>
                </c:pt>
                <c:pt idx="2443">
                  <c:v>0.87501206487178096</c:v>
                </c:pt>
                <c:pt idx="2444">
                  <c:v>0.87597725461429921</c:v>
                </c:pt>
                <c:pt idx="2445">
                  <c:v>0.87611513886322701</c:v>
                </c:pt>
                <c:pt idx="2446">
                  <c:v>0.87625302311215802</c:v>
                </c:pt>
                <c:pt idx="2447">
                  <c:v>0.87639090736109027</c:v>
                </c:pt>
                <c:pt idx="2448">
                  <c:v>0.87735609710360363</c:v>
                </c:pt>
                <c:pt idx="2449">
                  <c:v>0.87749398135253398</c:v>
                </c:pt>
                <c:pt idx="2450">
                  <c:v>0.87763186560146689</c:v>
                </c:pt>
                <c:pt idx="2451">
                  <c:v>0.87776974985039602</c:v>
                </c:pt>
                <c:pt idx="2452">
                  <c:v>0.87873493959291105</c:v>
                </c:pt>
                <c:pt idx="2453">
                  <c:v>0.87887282384184162</c:v>
                </c:pt>
                <c:pt idx="2454">
                  <c:v>0.87901070809077264</c:v>
                </c:pt>
                <c:pt idx="2455">
                  <c:v>0.87914859233970655</c:v>
                </c:pt>
                <c:pt idx="2456">
                  <c:v>0.87928647658863501</c:v>
                </c:pt>
                <c:pt idx="2457">
                  <c:v>0.88011378208221536</c:v>
                </c:pt>
                <c:pt idx="2458">
                  <c:v>0.88025166633114815</c:v>
                </c:pt>
                <c:pt idx="2459">
                  <c:v>0.88038955058007962</c:v>
                </c:pt>
                <c:pt idx="2460">
                  <c:v>0.88052743482901008</c:v>
                </c:pt>
                <c:pt idx="2461">
                  <c:v>0.88066531907793832</c:v>
                </c:pt>
                <c:pt idx="2462">
                  <c:v>0.88149262457152511</c:v>
                </c:pt>
                <c:pt idx="2463">
                  <c:v>0.88163050882045457</c:v>
                </c:pt>
                <c:pt idx="2464">
                  <c:v>0.88176839306938615</c:v>
                </c:pt>
                <c:pt idx="2465">
                  <c:v>0.88190627731831761</c:v>
                </c:pt>
                <c:pt idx="2466">
                  <c:v>0.88204416156724486</c:v>
                </c:pt>
                <c:pt idx="2467">
                  <c:v>0.88287146706083275</c:v>
                </c:pt>
                <c:pt idx="2468">
                  <c:v>0.8830093513097621</c:v>
                </c:pt>
                <c:pt idx="2469">
                  <c:v>0.88314723555869512</c:v>
                </c:pt>
                <c:pt idx="2470">
                  <c:v>0.88328511980762137</c:v>
                </c:pt>
                <c:pt idx="2471">
                  <c:v>0.8834230040565545</c:v>
                </c:pt>
                <c:pt idx="2472">
                  <c:v>0.88438819379906708</c:v>
                </c:pt>
                <c:pt idx="2473">
                  <c:v>0.8845260780479981</c:v>
                </c:pt>
                <c:pt idx="2474">
                  <c:v>0.88466396229693056</c:v>
                </c:pt>
                <c:pt idx="2475">
                  <c:v>0.88480184654586436</c:v>
                </c:pt>
                <c:pt idx="2476">
                  <c:v>0.88576703628837961</c:v>
                </c:pt>
                <c:pt idx="2477">
                  <c:v>0.88590492053730707</c:v>
                </c:pt>
                <c:pt idx="2478">
                  <c:v>0.88604280478623609</c:v>
                </c:pt>
                <c:pt idx="2479">
                  <c:v>0.88618068903516856</c:v>
                </c:pt>
                <c:pt idx="2480">
                  <c:v>0.88714587877768414</c:v>
                </c:pt>
                <c:pt idx="2481">
                  <c:v>0.88728376302661138</c:v>
                </c:pt>
                <c:pt idx="2482">
                  <c:v>0.88742164727554573</c:v>
                </c:pt>
                <c:pt idx="2483">
                  <c:v>0.88755953152447675</c:v>
                </c:pt>
                <c:pt idx="2484">
                  <c:v>0.88852472126699056</c:v>
                </c:pt>
                <c:pt idx="2485">
                  <c:v>0.88866260551592158</c:v>
                </c:pt>
                <c:pt idx="2486">
                  <c:v>0.88880048976485149</c:v>
                </c:pt>
                <c:pt idx="2487">
                  <c:v>0.88893837401378362</c:v>
                </c:pt>
                <c:pt idx="2488">
                  <c:v>0.88990356375629609</c:v>
                </c:pt>
                <c:pt idx="2489">
                  <c:v>0.89004144800522811</c:v>
                </c:pt>
                <c:pt idx="2490">
                  <c:v>0.89017933225416113</c:v>
                </c:pt>
                <c:pt idx="2491">
                  <c:v>0.89031721650309248</c:v>
                </c:pt>
                <c:pt idx="2492">
                  <c:v>0.89128240624560451</c:v>
                </c:pt>
                <c:pt idx="2493">
                  <c:v>0.89142029049453675</c:v>
                </c:pt>
                <c:pt idx="2494">
                  <c:v>0.89155817474346433</c:v>
                </c:pt>
                <c:pt idx="2495">
                  <c:v>0.89169605899239712</c:v>
                </c:pt>
                <c:pt idx="2496">
                  <c:v>0.89266124873491159</c:v>
                </c:pt>
                <c:pt idx="2497">
                  <c:v>0.89279913298384583</c:v>
                </c:pt>
                <c:pt idx="2498">
                  <c:v>0.89293701723277374</c:v>
                </c:pt>
                <c:pt idx="2499">
                  <c:v>0.8930749014817041</c:v>
                </c:pt>
                <c:pt idx="2500">
                  <c:v>0.89404009122421912</c:v>
                </c:pt>
                <c:pt idx="2501">
                  <c:v>0.89417797547315014</c:v>
                </c:pt>
                <c:pt idx="2502">
                  <c:v>0.8943158597220795</c:v>
                </c:pt>
                <c:pt idx="2503">
                  <c:v>0.89445374397100885</c:v>
                </c:pt>
                <c:pt idx="2504">
                  <c:v>0.8954189337135261</c:v>
                </c:pt>
                <c:pt idx="2505">
                  <c:v>0.89555681796245656</c:v>
                </c:pt>
                <c:pt idx="2506">
                  <c:v>0.89569470221139036</c:v>
                </c:pt>
                <c:pt idx="2507">
                  <c:v>0.89583258646031749</c:v>
                </c:pt>
                <c:pt idx="2508">
                  <c:v>0.89679777620283374</c:v>
                </c:pt>
                <c:pt idx="2509">
                  <c:v>0.89693566045176409</c:v>
                </c:pt>
                <c:pt idx="2510">
                  <c:v>0.89707354470069456</c:v>
                </c:pt>
                <c:pt idx="2511">
                  <c:v>0.89721142894962458</c:v>
                </c:pt>
                <c:pt idx="2512">
                  <c:v>0.89734931319855848</c:v>
                </c:pt>
                <c:pt idx="2513">
                  <c:v>0.8981766186921406</c:v>
                </c:pt>
                <c:pt idx="2514">
                  <c:v>0.89831450294107107</c:v>
                </c:pt>
                <c:pt idx="2515">
                  <c:v>0.89845238719000009</c:v>
                </c:pt>
                <c:pt idx="2516">
                  <c:v>0.89859027143893211</c:v>
                </c:pt>
                <c:pt idx="2517">
                  <c:v>0.89872815568786313</c:v>
                </c:pt>
                <c:pt idx="2518">
                  <c:v>0.89955546118144658</c:v>
                </c:pt>
                <c:pt idx="2519">
                  <c:v>0.8996933454303786</c:v>
                </c:pt>
                <c:pt idx="2520">
                  <c:v>0.89983122967930962</c:v>
                </c:pt>
                <c:pt idx="2521">
                  <c:v>0.89996911392823908</c:v>
                </c:pt>
                <c:pt idx="2522">
                  <c:v>0.90010699817716822</c:v>
                </c:pt>
                <c:pt idx="2523">
                  <c:v>0.90107218791968458</c:v>
                </c:pt>
                <c:pt idx="2524">
                  <c:v>0.90121007216861604</c:v>
                </c:pt>
                <c:pt idx="2525">
                  <c:v>0.90134795641754695</c:v>
                </c:pt>
                <c:pt idx="2526">
                  <c:v>0.90148584066647763</c:v>
                </c:pt>
                <c:pt idx="2527">
                  <c:v>0.90245103040899377</c:v>
                </c:pt>
                <c:pt idx="2528">
                  <c:v>0.90258891465792257</c:v>
                </c:pt>
                <c:pt idx="2529">
                  <c:v>0.90272679890685359</c:v>
                </c:pt>
                <c:pt idx="2530">
                  <c:v>0.90286468315578405</c:v>
                </c:pt>
                <c:pt idx="2531">
                  <c:v>0.90382987289830208</c:v>
                </c:pt>
                <c:pt idx="2532">
                  <c:v>0.90396775714722821</c:v>
                </c:pt>
                <c:pt idx="2533">
                  <c:v>0.90410564139616101</c:v>
                </c:pt>
                <c:pt idx="2534">
                  <c:v>0.90424352564509103</c:v>
                </c:pt>
                <c:pt idx="2535">
                  <c:v>0.90520871538760606</c:v>
                </c:pt>
                <c:pt idx="2536">
                  <c:v>0.90534659963653696</c:v>
                </c:pt>
                <c:pt idx="2537">
                  <c:v>0.90548448388546598</c:v>
                </c:pt>
                <c:pt idx="2538">
                  <c:v>0.905622368134398</c:v>
                </c:pt>
                <c:pt idx="2539">
                  <c:v>0.90658755787691137</c:v>
                </c:pt>
                <c:pt idx="2540">
                  <c:v>0.90672544212584638</c:v>
                </c:pt>
                <c:pt idx="2541">
                  <c:v>0.90686332637477562</c:v>
                </c:pt>
                <c:pt idx="2542">
                  <c:v>0.90700121062370909</c:v>
                </c:pt>
                <c:pt idx="2543">
                  <c:v>0.90796640036621956</c:v>
                </c:pt>
                <c:pt idx="2544">
                  <c:v>0.90810428461515103</c:v>
                </c:pt>
                <c:pt idx="2545">
                  <c:v>0.90824216886408149</c:v>
                </c:pt>
                <c:pt idx="2546">
                  <c:v>0.90838005311301295</c:v>
                </c:pt>
                <c:pt idx="2547">
                  <c:v>0.90934524285552865</c:v>
                </c:pt>
                <c:pt idx="2548">
                  <c:v>0.90948312710445756</c:v>
                </c:pt>
                <c:pt idx="2549">
                  <c:v>0.90962101135339302</c:v>
                </c:pt>
                <c:pt idx="2550">
                  <c:v>0.90975889560232004</c:v>
                </c:pt>
                <c:pt idx="2551">
                  <c:v>0.91072408534483495</c:v>
                </c:pt>
                <c:pt idx="2552">
                  <c:v>0.91086196959376498</c:v>
                </c:pt>
                <c:pt idx="2553">
                  <c:v>0.91099985384269777</c:v>
                </c:pt>
                <c:pt idx="2554">
                  <c:v>0.91113773809162657</c:v>
                </c:pt>
                <c:pt idx="2555">
                  <c:v>0.91210292783414149</c:v>
                </c:pt>
                <c:pt idx="2556">
                  <c:v>0.9122408120830765</c:v>
                </c:pt>
                <c:pt idx="2557">
                  <c:v>0.91237869633200364</c:v>
                </c:pt>
                <c:pt idx="2558">
                  <c:v>0.91251658058093044</c:v>
                </c:pt>
                <c:pt idx="2559">
                  <c:v>0.91348177032344902</c:v>
                </c:pt>
                <c:pt idx="2560">
                  <c:v>0.91361965457238226</c:v>
                </c:pt>
                <c:pt idx="2561">
                  <c:v>0.9137575388213095</c:v>
                </c:pt>
                <c:pt idx="2562">
                  <c:v>0.91389542307024163</c:v>
                </c:pt>
                <c:pt idx="2563">
                  <c:v>0.91486061281275599</c:v>
                </c:pt>
                <c:pt idx="2564">
                  <c:v>0.91499849706168901</c:v>
                </c:pt>
                <c:pt idx="2565">
                  <c:v>0.91513638131061437</c:v>
                </c:pt>
                <c:pt idx="2566">
                  <c:v>0.91527426555954805</c:v>
                </c:pt>
                <c:pt idx="2567">
                  <c:v>0.91541214980847663</c:v>
                </c:pt>
                <c:pt idx="2568">
                  <c:v>0.91623945530206297</c:v>
                </c:pt>
                <c:pt idx="2569">
                  <c:v>0.91637733955099399</c:v>
                </c:pt>
                <c:pt idx="2570">
                  <c:v>0.91651522379992356</c:v>
                </c:pt>
                <c:pt idx="2571">
                  <c:v>0.91665310804885503</c:v>
                </c:pt>
                <c:pt idx="2572">
                  <c:v>0.91679099229778827</c:v>
                </c:pt>
                <c:pt idx="2573">
                  <c:v>0.91775618204030096</c:v>
                </c:pt>
                <c:pt idx="2574">
                  <c:v>0.91789406628923165</c:v>
                </c:pt>
                <c:pt idx="2575">
                  <c:v>0.91803195053816389</c:v>
                </c:pt>
                <c:pt idx="2576">
                  <c:v>0.91816983478709302</c:v>
                </c:pt>
                <c:pt idx="2577">
                  <c:v>0.91913502452960805</c:v>
                </c:pt>
                <c:pt idx="2578">
                  <c:v>0.91927290877853896</c:v>
                </c:pt>
                <c:pt idx="2579">
                  <c:v>0.91941079302746698</c:v>
                </c:pt>
                <c:pt idx="2580">
                  <c:v>0.91954867727640177</c:v>
                </c:pt>
                <c:pt idx="2581">
                  <c:v>0.92051386701891458</c:v>
                </c:pt>
                <c:pt idx="2582">
                  <c:v>0.92065175126784604</c:v>
                </c:pt>
                <c:pt idx="2583">
                  <c:v>0.92078963551677873</c:v>
                </c:pt>
                <c:pt idx="2584">
                  <c:v>0.92092751976570697</c:v>
                </c:pt>
                <c:pt idx="2585">
                  <c:v>0.921892709508222</c:v>
                </c:pt>
                <c:pt idx="2586">
                  <c:v>0.92203059375715257</c:v>
                </c:pt>
                <c:pt idx="2587">
                  <c:v>0.92216847800608304</c:v>
                </c:pt>
                <c:pt idx="2588">
                  <c:v>0.9223063622550135</c:v>
                </c:pt>
                <c:pt idx="2589">
                  <c:v>0.92327155199752897</c:v>
                </c:pt>
                <c:pt idx="2590">
                  <c:v>0.92340943624646177</c:v>
                </c:pt>
                <c:pt idx="2591">
                  <c:v>0.92354732049539101</c:v>
                </c:pt>
                <c:pt idx="2592">
                  <c:v>0.92368520474432103</c:v>
                </c:pt>
                <c:pt idx="2593">
                  <c:v>0.92465039448683595</c:v>
                </c:pt>
                <c:pt idx="2594">
                  <c:v>0.92478827873576697</c:v>
                </c:pt>
                <c:pt idx="2595">
                  <c:v>0.92492616298469699</c:v>
                </c:pt>
                <c:pt idx="2596">
                  <c:v>0.92506404723362801</c:v>
                </c:pt>
                <c:pt idx="2597">
                  <c:v>0.92602923697614525</c:v>
                </c:pt>
                <c:pt idx="2598">
                  <c:v>0.9261671212250735</c:v>
                </c:pt>
                <c:pt idx="2599">
                  <c:v>0.92630500547400563</c:v>
                </c:pt>
                <c:pt idx="2600">
                  <c:v>0.9264428897229311</c:v>
                </c:pt>
                <c:pt idx="2601">
                  <c:v>0.92740807946545001</c:v>
                </c:pt>
                <c:pt idx="2602">
                  <c:v>0.92754596371438103</c:v>
                </c:pt>
                <c:pt idx="2603">
                  <c:v>0.92768384796331205</c:v>
                </c:pt>
                <c:pt idx="2604">
                  <c:v>0.92782173221224262</c:v>
                </c:pt>
                <c:pt idx="2605">
                  <c:v>0.92878692195475498</c:v>
                </c:pt>
                <c:pt idx="2606">
                  <c:v>0.92892480620369189</c:v>
                </c:pt>
                <c:pt idx="2607">
                  <c:v>0.92906269045261858</c:v>
                </c:pt>
                <c:pt idx="2608">
                  <c:v>0.92920057470154949</c:v>
                </c:pt>
                <c:pt idx="2609">
                  <c:v>0.93016576444406496</c:v>
                </c:pt>
                <c:pt idx="2610">
                  <c:v>0.93030364869299498</c:v>
                </c:pt>
                <c:pt idx="2611">
                  <c:v>0.930441532941926</c:v>
                </c:pt>
                <c:pt idx="2612">
                  <c:v>0.93057941719085902</c:v>
                </c:pt>
                <c:pt idx="2613">
                  <c:v>0.93154460693337426</c:v>
                </c:pt>
                <c:pt idx="2614">
                  <c:v>0.93168249118230151</c:v>
                </c:pt>
                <c:pt idx="2615">
                  <c:v>0.93182037543123297</c:v>
                </c:pt>
                <c:pt idx="2616">
                  <c:v>0.93195825968016577</c:v>
                </c:pt>
                <c:pt idx="2617">
                  <c:v>0.93306133367160904</c:v>
                </c:pt>
                <c:pt idx="2618">
                  <c:v>0.93319921792054272</c:v>
                </c:pt>
                <c:pt idx="2619">
                  <c:v>0.93333710216947163</c:v>
                </c:pt>
                <c:pt idx="2620">
                  <c:v>0.93347498641840165</c:v>
                </c:pt>
                <c:pt idx="2621">
                  <c:v>0.93444017616091701</c:v>
                </c:pt>
                <c:pt idx="2622">
                  <c:v>0.93457806040984703</c:v>
                </c:pt>
                <c:pt idx="2623">
                  <c:v>0.93471594465878038</c:v>
                </c:pt>
                <c:pt idx="2624">
                  <c:v>0.93485382890770796</c:v>
                </c:pt>
                <c:pt idx="2625">
                  <c:v>0.93581901865022465</c:v>
                </c:pt>
                <c:pt idx="2626">
                  <c:v>0.93595690289915401</c:v>
                </c:pt>
                <c:pt idx="2627">
                  <c:v>0.93609478714808725</c:v>
                </c:pt>
                <c:pt idx="2628">
                  <c:v>0.93623267139701549</c:v>
                </c:pt>
                <c:pt idx="2629">
                  <c:v>0.93719786113953163</c:v>
                </c:pt>
                <c:pt idx="2630">
                  <c:v>0.93733574538846098</c:v>
                </c:pt>
                <c:pt idx="2631">
                  <c:v>0.937473629637392</c:v>
                </c:pt>
                <c:pt idx="2632">
                  <c:v>0.93761151388632302</c:v>
                </c:pt>
                <c:pt idx="2633">
                  <c:v>0.93857670362883805</c:v>
                </c:pt>
                <c:pt idx="2634">
                  <c:v>0.93871458787776563</c:v>
                </c:pt>
                <c:pt idx="2635">
                  <c:v>0.93885247212669964</c:v>
                </c:pt>
                <c:pt idx="2636">
                  <c:v>0.93899035637563177</c:v>
                </c:pt>
                <c:pt idx="2637">
                  <c:v>0.93995554611814724</c:v>
                </c:pt>
                <c:pt idx="2638">
                  <c:v>0.94009343036707826</c:v>
                </c:pt>
                <c:pt idx="2639">
                  <c:v>0.94023131461600595</c:v>
                </c:pt>
                <c:pt idx="2640">
                  <c:v>0.94036919886493497</c:v>
                </c:pt>
                <c:pt idx="2641">
                  <c:v>0.94133438860745156</c:v>
                </c:pt>
                <c:pt idx="2642">
                  <c:v>0.94147227285638302</c:v>
                </c:pt>
                <c:pt idx="2643">
                  <c:v>0.94161015710531304</c:v>
                </c:pt>
                <c:pt idx="2644">
                  <c:v>0.94174804135424395</c:v>
                </c:pt>
                <c:pt idx="2645">
                  <c:v>0.94271323109675897</c:v>
                </c:pt>
                <c:pt idx="2646">
                  <c:v>0.94285111534569177</c:v>
                </c:pt>
                <c:pt idx="2647">
                  <c:v>0.94298899959462001</c:v>
                </c:pt>
                <c:pt idx="2648">
                  <c:v>0.94312688384355103</c:v>
                </c:pt>
                <c:pt idx="2649">
                  <c:v>0.94409207358606595</c:v>
                </c:pt>
                <c:pt idx="2650">
                  <c:v>0.94422995783499764</c:v>
                </c:pt>
                <c:pt idx="2651">
                  <c:v>0.94436784208392699</c:v>
                </c:pt>
                <c:pt idx="2652">
                  <c:v>0.94450572633285801</c:v>
                </c:pt>
                <c:pt idx="2653">
                  <c:v>0.94547091607537526</c:v>
                </c:pt>
                <c:pt idx="2654">
                  <c:v>0.94560880032430661</c:v>
                </c:pt>
                <c:pt idx="2655">
                  <c:v>0.94574668457323463</c:v>
                </c:pt>
                <c:pt idx="2656">
                  <c:v>0.94588456882216299</c:v>
                </c:pt>
                <c:pt idx="2657">
                  <c:v>0.9468497585646839</c:v>
                </c:pt>
                <c:pt idx="2658">
                  <c:v>0.94698764281361103</c:v>
                </c:pt>
                <c:pt idx="2659">
                  <c:v>0.94712552706254205</c:v>
                </c:pt>
                <c:pt idx="2660">
                  <c:v>0.94726341131147263</c:v>
                </c:pt>
                <c:pt idx="2661">
                  <c:v>0.94822860105398765</c:v>
                </c:pt>
                <c:pt idx="2662">
                  <c:v>0.94836648530291479</c:v>
                </c:pt>
                <c:pt idx="2663">
                  <c:v>0.94850436955184858</c:v>
                </c:pt>
                <c:pt idx="2664">
                  <c:v>0.94864225380078127</c:v>
                </c:pt>
                <c:pt idx="2665">
                  <c:v>0.94974532779222498</c:v>
                </c:pt>
                <c:pt idx="2666">
                  <c:v>0.94988321204115778</c:v>
                </c:pt>
                <c:pt idx="2667">
                  <c:v>0.95002109629009002</c:v>
                </c:pt>
                <c:pt idx="2668">
                  <c:v>0.95112417028153262</c:v>
                </c:pt>
                <c:pt idx="2669">
                  <c:v>0.95126205453046297</c:v>
                </c:pt>
                <c:pt idx="2670">
                  <c:v>0.95139993877939477</c:v>
                </c:pt>
                <c:pt idx="2671">
                  <c:v>0.95153782302832401</c:v>
                </c:pt>
                <c:pt idx="2672">
                  <c:v>0.95250301277083904</c:v>
                </c:pt>
                <c:pt idx="2673">
                  <c:v>0.95264089701977439</c:v>
                </c:pt>
                <c:pt idx="2674">
                  <c:v>0.95277878126870164</c:v>
                </c:pt>
                <c:pt idx="2675">
                  <c:v>0.95291666551762921</c:v>
                </c:pt>
                <c:pt idx="2676">
                  <c:v>0.95388185526014801</c:v>
                </c:pt>
                <c:pt idx="2677">
                  <c:v>0.95401973950907926</c:v>
                </c:pt>
                <c:pt idx="2678">
                  <c:v>0.95415762375800861</c:v>
                </c:pt>
                <c:pt idx="2679">
                  <c:v>0.95429550800693796</c:v>
                </c:pt>
                <c:pt idx="2680">
                  <c:v>0.95526069774945299</c:v>
                </c:pt>
                <c:pt idx="2681">
                  <c:v>0.95539858199838401</c:v>
                </c:pt>
                <c:pt idx="2682">
                  <c:v>0.95553646624731459</c:v>
                </c:pt>
                <c:pt idx="2683">
                  <c:v>0.95567435049624505</c:v>
                </c:pt>
                <c:pt idx="2684">
                  <c:v>0.95663954023876063</c:v>
                </c:pt>
                <c:pt idx="2685">
                  <c:v>0.95677742448769165</c:v>
                </c:pt>
                <c:pt idx="2686">
                  <c:v>0.95691530873662156</c:v>
                </c:pt>
                <c:pt idx="2687">
                  <c:v>0.95705319298555303</c:v>
                </c:pt>
                <c:pt idx="2688">
                  <c:v>0.9580183827280675</c:v>
                </c:pt>
                <c:pt idx="2689">
                  <c:v>0.95815626697699796</c:v>
                </c:pt>
                <c:pt idx="2690">
                  <c:v>0.95829415122592898</c:v>
                </c:pt>
                <c:pt idx="2691">
                  <c:v>0.958432035474859</c:v>
                </c:pt>
                <c:pt idx="2692">
                  <c:v>0.95939722521737503</c:v>
                </c:pt>
                <c:pt idx="2693">
                  <c:v>0.95953510946630449</c:v>
                </c:pt>
                <c:pt idx="2694">
                  <c:v>0.95967299371523596</c:v>
                </c:pt>
                <c:pt idx="2695">
                  <c:v>0.95981087796416764</c:v>
                </c:pt>
                <c:pt idx="2696">
                  <c:v>0.960776067706682</c:v>
                </c:pt>
                <c:pt idx="2697">
                  <c:v>0.96091395195561158</c:v>
                </c:pt>
                <c:pt idx="2698">
                  <c:v>0.96105183620454715</c:v>
                </c:pt>
                <c:pt idx="2699">
                  <c:v>0.96118972045347673</c:v>
                </c:pt>
                <c:pt idx="2700">
                  <c:v>0.96215491019598964</c:v>
                </c:pt>
                <c:pt idx="2701">
                  <c:v>0.962292794444919</c:v>
                </c:pt>
                <c:pt idx="2702">
                  <c:v>0.96243067869385202</c:v>
                </c:pt>
                <c:pt idx="2703">
                  <c:v>0.96256856294278059</c:v>
                </c:pt>
                <c:pt idx="2704">
                  <c:v>0.96353375268529595</c:v>
                </c:pt>
                <c:pt idx="2705">
                  <c:v>0.96367163693422908</c:v>
                </c:pt>
                <c:pt idx="2706">
                  <c:v>0.96380952118315877</c:v>
                </c:pt>
                <c:pt idx="2707">
                  <c:v>0.96394740543209001</c:v>
                </c:pt>
                <c:pt idx="2708">
                  <c:v>0.96491259517460259</c:v>
                </c:pt>
                <c:pt idx="2709">
                  <c:v>0.96505047942353672</c:v>
                </c:pt>
                <c:pt idx="2710">
                  <c:v>0.96518836367246397</c:v>
                </c:pt>
                <c:pt idx="2711">
                  <c:v>0.96532624792139499</c:v>
                </c:pt>
                <c:pt idx="2712">
                  <c:v>0.96642932191284059</c:v>
                </c:pt>
                <c:pt idx="2713">
                  <c:v>0.96656720616177105</c:v>
                </c:pt>
                <c:pt idx="2714">
                  <c:v>0.96670509041070474</c:v>
                </c:pt>
                <c:pt idx="2715">
                  <c:v>0.96780816440214801</c:v>
                </c:pt>
                <c:pt idx="2716">
                  <c:v>0.96794604865108025</c:v>
                </c:pt>
                <c:pt idx="2717">
                  <c:v>0.96808393290000905</c:v>
                </c:pt>
                <c:pt idx="2718">
                  <c:v>0.96918700689145498</c:v>
                </c:pt>
                <c:pt idx="2719">
                  <c:v>0.969324891140387</c:v>
                </c:pt>
                <c:pt idx="2720">
                  <c:v>0.96946277538931558</c:v>
                </c:pt>
                <c:pt idx="2721">
                  <c:v>0.96960065963824926</c:v>
                </c:pt>
                <c:pt idx="2722">
                  <c:v>0.97056584938076151</c:v>
                </c:pt>
                <c:pt idx="2723">
                  <c:v>0.97070373362969586</c:v>
                </c:pt>
                <c:pt idx="2724">
                  <c:v>0.97084161787862644</c:v>
                </c:pt>
                <c:pt idx="2725">
                  <c:v>0.9709795021275559</c:v>
                </c:pt>
                <c:pt idx="2726">
                  <c:v>0.97194469187006893</c:v>
                </c:pt>
                <c:pt idx="2727">
                  <c:v>0.97208257611899984</c:v>
                </c:pt>
                <c:pt idx="2728">
                  <c:v>0.97222046036792986</c:v>
                </c:pt>
                <c:pt idx="2729">
                  <c:v>0.97235834461686088</c:v>
                </c:pt>
                <c:pt idx="2730">
                  <c:v>0.97332353435937791</c:v>
                </c:pt>
                <c:pt idx="2731">
                  <c:v>0.97346141860830915</c:v>
                </c:pt>
                <c:pt idx="2732">
                  <c:v>0.97359930285723639</c:v>
                </c:pt>
                <c:pt idx="2733">
                  <c:v>0.97373718710616786</c:v>
                </c:pt>
                <c:pt idx="2734">
                  <c:v>0.97470237684868466</c:v>
                </c:pt>
                <c:pt idx="2735">
                  <c:v>0.9748402610976139</c:v>
                </c:pt>
                <c:pt idx="2736">
                  <c:v>0.97497814534654492</c:v>
                </c:pt>
                <c:pt idx="2737">
                  <c:v>0.97511602959547494</c:v>
                </c:pt>
                <c:pt idx="2738">
                  <c:v>0.97608121933799064</c:v>
                </c:pt>
                <c:pt idx="2739">
                  <c:v>0.97621910358692088</c:v>
                </c:pt>
                <c:pt idx="2740">
                  <c:v>0.97635698783585056</c:v>
                </c:pt>
                <c:pt idx="2741">
                  <c:v>0.97649487208478591</c:v>
                </c:pt>
                <c:pt idx="2742">
                  <c:v>0.9774600618272945</c:v>
                </c:pt>
                <c:pt idx="2743">
                  <c:v>0.97759794607622752</c:v>
                </c:pt>
                <c:pt idx="2744">
                  <c:v>0.9777358303251622</c:v>
                </c:pt>
                <c:pt idx="2745">
                  <c:v>0.97787371457409256</c:v>
                </c:pt>
                <c:pt idx="2746">
                  <c:v>0.97883890431660392</c:v>
                </c:pt>
                <c:pt idx="2747">
                  <c:v>0.97897678856553494</c:v>
                </c:pt>
                <c:pt idx="2748">
                  <c:v>0.97911467281446662</c:v>
                </c:pt>
                <c:pt idx="2749">
                  <c:v>0.97925255706339664</c:v>
                </c:pt>
                <c:pt idx="2750">
                  <c:v>0.98021774680590779</c:v>
                </c:pt>
                <c:pt idx="2751">
                  <c:v>0.98035563105484202</c:v>
                </c:pt>
                <c:pt idx="2752">
                  <c:v>0.98049351530377304</c:v>
                </c:pt>
                <c:pt idx="2753">
                  <c:v>0.98063139955270351</c:v>
                </c:pt>
                <c:pt idx="2754">
                  <c:v>0.98159658929521409</c:v>
                </c:pt>
                <c:pt idx="2755">
                  <c:v>0.98173447354415089</c:v>
                </c:pt>
                <c:pt idx="2756">
                  <c:v>0.98187235779308002</c:v>
                </c:pt>
                <c:pt idx="2757">
                  <c:v>0.98201024204201059</c:v>
                </c:pt>
                <c:pt idx="2758">
                  <c:v>0.98311331603345598</c:v>
                </c:pt>
                <c:pt idx="2759">
                  <c:v>0.98325120028238699</c:v>
                </c:pt>
                <c:pt idx="2760">
                  <c:v>0.98338908453131757</c:v>
                </c:pt>
                <c:pt idx="2761">
                  <c:v>0.98449215852276051</c:v>
                </c:pt>
                <c:pt idx="2762">
                  <c:v>0.98463004277169397</c:v>
                </c:pt>
                <c:pt idx="2763">
                  <c:v>0.98476792702062321</c:v>
                </c:pt>
                <c:pt idx="2764">
                  <c:v>0.98587100101207004</c:v>
                </c:pt>
                <c:pt idx="2765">
                  <c:v>0.9860088852610005</c:v>
                </c:pt>
                <c:pt idx="2766">
                  <c:v>0.98614676950992963</c:v>
                </c:pt>
                <c:pt idx="2767">
                  <c:v>0.98724984350138001</c:v>
                </c:pt>
                <c:pt idx="2768">
                  <c:v>0.98738772775030537</c:v>
                </c:pt>
                <c:pt idx="2769">
                  <c:v>0.9875256119992385</c:v>
                </c:pt>
                <c:pt idx="2770">
                  <c:v>0.98766349624817273</c:v>
                </c:pt>
                <c:pt idx="2771">
                  <c:v>0.98862868599068499</c:v>
                </c:pt>
                <c:pt idx="2772">
                  <c:v>0.98876657023961456</c:v>
                </c:pt>
                <c:pt idx="2773">
                  <c:v>0.98890445448854825</c:v>
                </c:pt>
                <c:pt idx="2774">
                  <c:v>0.98904233873747649</c:v>
                </c:pt>
                <c:pt idx="2775">
                  <c:v>0.99000752847999196</c:v>
                </c:pt>
                <c:pt idx="2776">
                  <c:v>0.99014541272892265</c:v>
                </c:pt>
                <c:pt idx="2777">
                  <c:v>0.99028329697785256</c:v>
                </c:pt>
                <c:pt idx="2778">
                  <c:v>0.99042118122678358</c:v>
                </c:pt>
                <c:pt idx="2779">
                  <c:v>0.99138637096929627</c:v>
                </c:pt>
                <c:pt idx="2780">
                  <c:v>0.99152425521822896</c:v>
                </c:pt>
                <c:pt idx="2781">
                  <c:v>0.99166213946715798</c:v>
                </c:pt>
                <c:pt idx="2782">
                  <c:v>0.99180002371609099</c:v>
                </c:pt>
                <c:pt idx="2783">
                  <c:v>0.99276521345860802</c:v>
                </c:pt>
                <c:pt idx="2784">
                  <c:v>0.99290309770753649</c:v>
                </c:pt>
                <c:pt idx="2785">
                  <c:v>0.99304098195646451</c:v>
                </c:pt>
                <c:pt idx="2786">
                  <c:v>0.99317886620539864</c:v>
                </c:pt>
                <c:pt idx="2787">
                  <c:v>0.99414405594791122</c:v>
                </c:pt>
                <c:pt idx="2788">
                  <c:v>0.99428194019684357</c:v>
                </c:pt>
                <c:pt idx="2789">
                  <c:v>0.99441982444577404</c:v>
                </c:pt>
                <c:pt idx="2790">
                  <c:v>0.9945577086947045</c:v>
                </c:pt>
                <c:pt idx="2791">
                  <c:v>0.99552289843721797</c:v>
                </c:pt>
                <c:pt idx="2792">
                  <c:v>0.99566078268615099</c:v>
                </c:pt>
                <c:pt idx="2793">
                  <c:v>0.99579866693508301</c:v>
                </c:pt>
                <c:pt idx="2794">
                  <c:v>0.99593655118401159</c:v>
                </c:pt>
                <c:pt idx="2795">
                  <c:v>0.9969017409265265</c:v>
                </c:pt>
                <c:pt idx="2796">
                  <c:v>0.99703962517545797</c:v>
                </c:pt>
                <c:pt idx="2797">
                  <c:v>0.99717750942438799</c:v>
                </c:pt>
                <c:pt idx="2798">
                  <c:v>0.99731539367331901</c:v>
                </c:pt>
                <c:pt idx="2799">
                  <c:v>0.99828058341583359</c:v>
                </c:pt>
                <c:pt idx="2800">
                  <c:v>0.9984184676647645</c:v>
                </c:pt>
                <c:pt idx="2801">
                  <c:v>0.99855635191369363</c:v>
                </c:pt>
                <c:pt idx="2802">
                  <c:v>0.99869423616262665</c:v>
                </c:pt>
                <c:pt idx="2803">
                  <c:v>0.99979731015407425</c:v>
                </c:pt>
                <c:pt idx="2804">
                  <c:v>0.99993519440300305</c:v>
                </c:pt>
              </c:numCache>
            </c:numRef>
          </c:xVal>
          <c:yVal>
            <c:numRef>
              <c:f>Sheet2!$O$1:$O$2805</c:f>
              <c:numCache>
                <c:formatCode>General</c:formatCode>
                <c:ptCount val="2805"/>
                <c:pt idx="0">
                  <c:v>0</c:v>
                </c:pt>
                <c:pt idx="1">
                  <c:v>72.458081420655589</c:v>
                </c:pt>
                <c:pt idx="2">
                  <c:v>72.458353164663308</c:v>
                </c:pt>
                <c:pt idx="3">
                  <c:v>72.458550477732501</c:v>
                </c:pt>
                <c:pt idx="4">
                  <c:v>72.458628251436181</c:v>
                </c:pt>
                <c:pt idx="5">
                  <c:v>72.458847448455288</c:v>
                </c:pt>
                <c:pt idx="6">
                  <c:v>72.458882285156179</c:v>
                </c:pt>
                <c:pt idx="7">
                  <c:v>72.458942558426926</c:v>
                </c:pt>
                <c:pt idx="8">
                  <c:v>72.4589663939622</c:v>
                </c:pt>
                <c:pt idx="9">
                  <c:v>72.458986985267288</c:v>
                </c:pt>
                <c:pt idx="10">
                  <c:v>72.459004383602903</c:v>
                </c:pt>
                <c:pt idx="11">
                  <c:v>72.459044857350449</c:v>
                </c:pt>
                <c:pt idx="12">
                  <c:v>72.459063762874393</c:v>
                </c:pt>
                <c:pt idx="13">
                  <c:v>72.459084070232493</c:v>
                </c:pt>
                <c:pt idx="14">
                  <c:v>72.459093353898879</c:v>
                </c:pt>
                <c:pt idx="15">
                  <c:v>72.459103571502524</c:v>
                </c:pt>
                <c:pt idx="16">
                  <c:v>72.459106213381048</c:v>
                </c:pt>
                <c:pt idx="17">
                  <c:v>72.459110497145957</c:v>
                </c:pt>
                <c:pt idx="18">
                  <c:v>72.459113864719697</c:v>
                </c:pt>
                <c:pt idx="19">
                  <c:v>72.459116400574899</c:v>
                </c:pt>
                <c:pt idx="20">
                  <c:v>72.4591190975503</c:v>
                </c:pt>
                <c:pt idx="21">
                  <c:v>72.45912103175398</c:v>
                </c:pt>
                <c:pt idx="22">
                  <c:v>72.459121489544927</c:v>
                </c:pt>
                <c:pt idx="23">
                  <c:v>72.459122682041496</c:v>
                </c:pt>
                <c:pt idx="24">
                  <c:v>72.459123575797889</c:v>
                </c:pt>
                <c:pt idx="25">
                  <c:v>72.459124068686123</c:v>
                </c:pt>
                <c:pt idx="26">
                  <c:v>72.459124535426398</c:v>
                </c:pt>
                <c:pt idx="27">
                  <c:v>72.459124776086981</c:v>
                </c:pt>
                <c:pt idx="28">
                  <c:v>72.459124887406901</c:v>
                </c:pt>
                <c:pt idx="29">
                  <c:v>72.45912500307989</c:v>
                </c:pt>
                <c:pt idx="30">
                  <c:v>72.45912505385418</c:v>
                </c:pt>
                <c:pt idx="31">
                  <c:v>72.459125102376007</c:v>
                </c:pt>
                <c:pt idx="32">
                  <c:v>72.459125221245614</c:v>
                </c:pt>
                <c:pt idx="33">
                  <c:v>72.459125232173207</c:v>
                </c:pt>
                <c:pt idx="34">
                  <c:v>72.459125270406105</c:v>
                </c:pt>
                <c:pt idx="35">
                  <c:v>72.459125301455202</c:v>
                </c:pt>
                <c:pt idx="36">
                  <c:v>72.459125341423203</c:v>
                </c:pt>
                <c:pt idx="37">
                  <c:v>72.459125393597802</c:v>
                </c:pt>
                <c:pt idx="38">
                  <c:v>72.459125391649607</c:v>
                </c:pt>
                <c:pt idx="39">
                  <c:v>72.459125390888602</c:v>
                </c:pt>
                <c:pt idx="40">
                  <c:v>72.459125414540722</c:v>
                </c:pt>
                <c:pt idx="41">
                  <c:v>72.459125429943796</c:v>
                </c:pt>
                <c:pt idx="42">
                  <c:v>72.459125438040758</c:v>
                </c:pt>
                <c:pt idx="43">
                  <c:v>72.459125439775988</c:v>
                </c:pt>
                <c:pt idx="44">
                  <c:v>72.459125441358879</c:v>
                </c:pt>
                <c:pt idx="45">
                  <c:v>72.459125452804102</c:v>
                </c:pt>
                <c:pt idx="46">
                  <c:v>72.459125438040758</c:v>
                </c:pt>
                <c:pt idx="47">
                  <c:v>72.459125458009325</c:v>
                </c:pt>
                <c:pt idx="48">
                  <c:v>72.459125448725388</c:v>
                </c:pt>
                <c:pt idx="49">
                  <c:v>72.459125429699895</c:v>
                </c:pt>
                <c:pt idx="50">
                  <c:v>72.45912546211909</c:v>
                </c:pt>
                <c:pt idx="51">
                  <c:v>72.459125458770657</c:v>
                </c:pt>
                <c:pt idx="52">
                  <c:v>72.45912545088629</c:v>
                </c:pt>
                <c:pt idx="53">
                  <c:v>72.459125458435494</c:v>
                </c:pt>
                <c:pt idx="54">
                  <c:v>72.459125454660906</c:v>
                </c:pt>
                <c:pt idx="55">
                  <c:v>72.459125455269827</c:v>
                </c:pt>
                <c:pt idx="56">
                  <c:v>72.45912545913589</c:v>
                </c:pt>
                <c:pt idx="57">
                  <c:v>72.45912546616762</c:v>
                </c:pt>
                <c:pt idx="58">
                  <c:v>72.45912546239299</c:v>
                </c:pt>
                <c:pt idx="59">
                  <c:v>72.459125456609101</c:v>
                </c:pt>
                <c:pt idx="60">
                  <c:v>72.459125453626001</c:v>
                </c:pt>
                <c:pt idx="61">
                  <c:v>72.459125456243797</c:v>
                </c:pt>
                <c:pt idx="62">
                  <c:v>72.459125451890927</c:v>
                </c:pt>
                <c:pt idx="63">
                  <c:v>72.459125463701696</c:v>
                </c:pt>
                <c:pt idx="64">
                  <c:v>72.459125461053688</c:v>
                </c:pt>
                <c:pt idx="65">
                  <c:v>72.45912545097805</c:v>
                </c:pt>
                <c:pt idx="66">
                  <c:v>72.45912546221048</c:v>
                </c:pt>
                <c:pt idx="67">
                  <c:v>72.459125459927435</c:v>
                </c:pt>
                <c:pt idx="68">
                  <c:v>72.459125453382427</c:v>
                </c:pt>
                <c:pt idx="69">
                  <c:v>72.459125437644801</c:v>
                </c:pt>
                <c:pt idx="70">
                  <c:v>72.459125465984727</c:v>
                </c:pt>
                <c:pt idx="71">
                  <c:v>72.459125466532626</c:v>
                </c:pt>
                <c:pt idx="72">
                  <c:v>72.459125461571176</c:v>
                </c:pt>
                <c:pt idx="73">
                  <c:v>72.459125458283296</c:v>
                </c:pt>
                <c:pt idx="74">
                  <c:v>72.459125448938579</c:v>
                </c:pt>
                <c:pt idx="75">
                  <c:v>72.459125463853923</c:v>
                </c:pt>
                <c:pt idx="76">
                  <c:v>72.45912546330635</c:v>
                </c:pt>
                <c:pt idx="77">
                  <c:v>72.459125457552702</c:v>
                </c:pt>
                <c:pt idx="78">
                  <c:v>72.459125458252927</c:v>
                </c:pt>
                <c:pt idx="79">
                  <c:v>72.45912545685259</c:v>
                </c:pt>
                <c:pt idx="80">
                  <c:v>72.459125452743194</c:v>
                </c:pt>
                <c:pt idx="81">
                  <c:v>72.4591254522866</c:v>
                </c:pt>
                <c:pt idx="82">
                  <c:v>72.459125457370391</c:v>
                </c:pt>
                <c:pt idx="83">
                  <c:v>72.459125462057926</c:v>
                </c:pt>
                <c:pt idx="84">
                  <c:v>72.459125459440259</c:v>
                </c:pt>
                <c:pt idx="85">
                  <c:v>72.459125460749306</c:v>
                </c:pt>
                <c:pt idx="86">
                  <c:v>72.45912545913589</c:v>
                </c:pt>
                <c:pt idx="87">
                  <c:v>72.459125457613595</c:v>
                </c:pt>
                <c:pt idx="88">
                  <c:v>72.459125458922827</c:v>
                </c:pt>
                <c:pt idx="89">
                  <c:v>72.459125453626001</c:v>
                </c:pt>
                <c:pt idx="90">
                  <c:v>72.459125450825496</c:v>
                </c:pt>
                <c:pt idx="91">
                  <c:v>72.459125453443306</c:v>
                </c:pt>
                <c:pt idx="92">
                  <c:v>72.459125455026197</c:v>
                </c:pt>
                <c:pt idx="93">
                  <c:v>72.459125455848479</c:v>
                </c:pt>
                <c:pt idx="94">
                  <c:v>72.459125455604607</c:v>
                </c:pt>
                <c:pt idx="95">
                  <c:v>72.459125458739905</c:v>
                </c:pt>
                <c:pt idx="96">
                  <c:v>72.459125458191991</c:v>
                </c:pt>
                <c:pt idx="97">
                  <c:v>72.459125457857127</c:v>
                </c:pt>
                <c:pt idx="98">
                  <c:v>72.459125458100942</c:v>
                </c:pt>
                <c:pt idx="99">
                  <c:v>72.459125461145092</c:v>
                </c:pt>
                <c:pt idx="100">
                  <c:v>72.459125461327829</c:v>
                </c:pt>
                <c:pt idx="101">
                  <c:v>72.459125458314077</c:v>
                </c:pt>
                <c:pt idx="102">
                  <c:v>72.459125464036788</c:v>
                </c:pt>
                <c:pt idx="103">
                  <c:v>72.459125458678997</c:v>
                </c:pt>
                <c:pt idx="104">
                  <c:v>72.459125459683591</c:v>
                </c:pt>
                <c:pt idx="105">
                  <c:v>72.45912545791829</c:v>
                </c:pt>
                <c:pt idx="106">
                  <c:v>72.459125456700392</c:v>
                </c:pt>
                <c:pt idx="107">
                  <c:v>72.459125458709494</c:v>
                </c:pt>
                <c:pt idx="108">
                  <c:v>72.459125458131126</c:v>
                </c:pt>
                <c:pt idx="109">
                  <c:v>72.45912545657869</c:v>
                </c:pt>
                <c:pt idx="110">
                  <c:v>72.459125455269827</c:v>
                </c:pt>
                <c:pt idx="111">
                  <c:v>72.459125456913497</c:v>
                </c:pt>
                <c:pt idx="112">
                  <c:v>72.459125455909259</c:v>
                </c:pt>
                <c:pt idx="113">
                  <c:v>72.459125456822193</c:v>
                </c:pt>
                <c:pt idx="114">
                  <c:v>72.459125459927435</c:v>
                </c:pt>
                <c:pt idx="115">
                  <c:v>72.459125458314077</c:v>
                </c:pt>
                <c:pt idx="116">
                  <c:v>72.459125459896697</c:v>
                </c:pt>
                <c:pt idx="117">
                  <c:v>72.459125458557295</c:v>
                </c:pt>
                <c:pt idx="118">
                  <c:v>72.45912546166258</c:v>
                </c:pt>
                <c:pt idx="119">
                  <c:v>72.459125454356496</c:v>
                </c:pt>
                <c:pt idx="120">
                  <c:v>72.459125455239587</c:v>
                </c:pt>
                <c:pt idx="121">
                  <c:v>72.459125457279058</c:v>
                </c:pt>
                <c:pt idx="122">
                  <c:v>72.459125460962511</c:v>
                </c:pt>
                <c:pt idx="123">
                  <c:v>72.459125458770657</c:v>
                </c:pt>
                <c:pt idx="124">
                  <c:v>72.459125456974391</c:v>
                </c:pt>
                <c:pt idx="125">
                  <c:v>72.459125457431</c:v>
                </c:pt>
                <c:pt idx="126">
                  <c:v>72.459125455604607</c:v>
                </c:pt>
                <c:pt idx="127">
                  <c:v>72.459125457187497</c:v>
                </c:pt>
                <c:pt idx="128">
                  <c:v>72.459125458922827</c:v>
                </c:pt>
                <c:pt idx="129">
                  <c:v>72.459125457887623</c:v>
                </c:pt>
                <c:pt idx="130">
                  <c:v>72.459125457187497</c:v>
                </c:pt>
                <c:pt idx="131">
                  <c:v>72.459125457309227</c:v>
                </c:pt>
                <c:pt idx="132">
                  <c:v>72.459125459288089</c:v>
                </c:pt>
                <c:pt idx="133">
                  <c:v>72.459125460140626</c:v>
                </c:pt>
                <c:pt idx="134">
                  <c:v>72.459125459105607</c:v>
                </c:pt>
                <c:pt idx="135">
                  <c:v>72.459125455209175</c:v>
                </c:pt>
                <c:pt idx="136">
                  <c:v>72.459125456517796</c:v>
                </c:pt>
                <c:pt idx="137">
                  <c:v>72.459125455421898</c:v>
                </c:pt>
                <c:pt idx="138">
                  <c:v>72.45912545791829</c:v>
                </c:pt>
                <c:pt idx="139">
                  <c:v>72.459125456335357</c:v>
                </c:pt>
                <c:pt idx="140">
                  <c:v>72.45912545657869</c:v>
                </c:pt>
                <c:pt idx="141">
                  <c:v>72.459125458222687</c:v>
                </c:pt>
                <c:pt idx="142">
                  <c:v>72.459125460474993</c:v>
                </c:pt>
                <c:pt idx="143">
                  <c:v>72.459125455939628</c:v>
                </c:pt>
                <c:pt idx="144">
                  <c:v>72.459125456152506</c:v>
                </c:pt>
                <c:pt idx="145">
                  <c:v>72.459125455969897</c:v>
                </c:pt>
                <c:pt idx="146">
                  <c:v>72.459125455604607</c:v>
                </c:pt>
                <c:pt idx="147">
                  <c:v>72.459125456791682</c:v>
                </c:pt>
                <c:pt idx="148">
                  <c:v>72.459125456517796</c:v>
                </c:pt>
                <c:pt idx="149">
                  <c:v>72.459125454691403</c:v>
                </c:pt>
                <c:pt idx="150">
                  <c:v>72.459125456335357</c:v>
                </c:pt>
                <c:pt idx="151">
                  <c:v>72.459125456365626</c:v>
                </c:pt>
                <c:pt idx="152">
                  <c:v>72.459125457461383</c:v>
                </c:pt>
                <c:pt idx="153">
                  <c:v>72.459125457887623</c:v>
                </c:pt>
                <c:pt idx="154">
                  <c:v>72.459125458800827</c:v>
                </c:pt>
                <c:pt idx="155">
                  <c:v>72.459125456700392</c:v>
                </c:pt>
                <c:pt idx="156">
                  <c:v>72.459125455239587</c:v>
                </c:pt>
                <c:pt idx="157">
                  <c:v>72.459125456396023</c:v>
                </c:pt>
                <c:pt idx="158">
                  <c:v>72.459125457187497</c:v>
                </c:pt>
                <c:pt idx="159">
                  <c:v>72.459125457674503</c:v>
                </c:pt>
                <c:pt idx="160">
                  <c:v>72.459125458496402</c:v>
                </c:pt>
                <c:pt idx="161">
                  <c:v>72.459125455635274</c:v>
                </c:pt>
                <c:pt idx="162">
                  <c:v>72.459125457035327</c:v>
                </c:pt>
                <c:pt idx="163">
                  <c:v>72.459125456365626</c:v>
                </c:pt>
                <c:pt idx="164">
                  <c:v>72.459125456122123</c:v>
                </c:pt>
                <c:pt idx="165">
                  <c:v>72.45912545791829</c:v>
                </c:pt>
                <c:pt idx="166">
                  <c:v>72.459125457309227</c:v>
                </c:pt>
                <c:pt idx="167">
                  <c:v>72.459125456822193</c:v>
                </c:pt>
                <c:pt idx="168">
                  <c:v>72.459125457187497</c:v>
                </c:pt>
                <c:pt idx="169">
                  <c:v>72.459125456943895</c:v>
                </c:pt>
                <c:pt idx="170">
                  <c:v>72.459125457461383</c:v>
                </c:pt>
                <c:pt idx="171">
                  <c:v>72.459125458100942</c:v>
                </c:pt>
                <c:pt idx="172">
                  <c:v>72.459125456913497</c:v>
                </c:pt>
                <c:pt idx="173">
                  <c:v>72.459125454295886</c:v>
                </c:pt>
                <c:pt idx="174">
                  <c:v>72.459125456761299</c:v>
                </c:pt>
                <c:pt idx="175">
                  <c:v>72.459125456700392</c:v>
                </c:pt>
                <c:pt idx="176">
                  <c:v>72.45912545657869</c:v>
                </c:pt>
                <c:pt idx="177">
                  <c:v>72.459125457339695</c:v>
                </c:pt>
                <c:pt idx="178">
                  <c:v>72.459125458831195</c:v>
                </c:pt>
                <c:pt idx="179">
                  <c:v>72.459125457644106</c:v>
                </c:pt>
                <c:pt idx="180">
                  <c:v>72.459125456913497</c:v>
                </c:pt>
                <c:pt idx="181">
                  <c:v>72.459125455878791</c:v>
                </c:pt>
                <c:pt idx="182">
                  <c:v>72.459125455909259</c:v>
                </c:pt>
                <c:pt idx="183">
                  <c:v>72.459125457857127</c:v>
                </c:pt>
                <c:pt idx="184">
                  <c:v>72.459125456943895</c:v>
                </c:pt>
                <c:pt idx="185">
                  <c:v>72.459125456791682</c:v>
                </c:pt>
                <c:pt idx="186">
                  <c:v>72.459125458009325</c:v>
                </c:pt>
                <c:pt idx="187">
                  <c:v>72.459125456730902</c:v>
                </c:pt>
                <c:pt idx="188">
                  <c:v>72.459125457309227</c:v>
                </c:pt>
                <c:pt idx="189">
                  <c:v>72.4591254564873</c:v>
                </c:pt>
                <c:pt idx="190">
                  <c:v>72.459125458222687</c:v>
                </c:pt>
                <c:pt idx="191">
                  <c:v>72.459125457644106</c:v>
                </c:pt>
                <c:pt idx="192">
                  <c:v>72.459125457065696</c:v>
                </c:pt>
                <c:pt idx="193">
                  <c:v>72.459125457126603</c:v>
                </c:pt>
                <c:pt idx="194">
                  <c:v>72.45912545666998</c:v>
                </c:pt>
                <c:pt idx="195">
                  <c:v>72.459125457339695</c:v>
                </c:pt>
                <c:pt idx="196">
                  <c:v>72.459125458131126</c:v>
                </c:pt>
                <c:pt idx="197">
                  <c:v>72.459125457218235</c:v>
                </c:pt>
                <c:pt idx="198">
                  <c:v>72.459125457644106</c:v>
                </c:pt>
                <c:pt idx="199">
                  <c:v>72.459125457522305</c:v>
                </c:pt>
                <c:pt idx="200">
                  <c:v>72.459125455939628</c:v>
                </c:pt>
                <c:pt idx="201">
                  <c:v>72.459125457035327</c:v>
                </c:pt>
                <c:pt idx="202">
                  <c:v>72.459125457857127</c:v>
                </c:pt>
                <c:pt idx="203">
                  <c:v>72.459125456700392</c:v>
                </c:pt>
                <c:pt idx="204">
                  <c:v>72.459125456061201</c:v>
                </c:pt>
                <c:pt idx="205">
                  <c:v>72.459125456943895</c:v>
                </c:pt>
                <c:pt idx="206">
                  <c:v>72.459125456974391</c:v>
                </c:pt>
                <c:pt idx="207">
                  <c:v>72.459125458161523</c:v>
                </c:pt>
                <c:pt idx="208">
                  <c:v>72.459125458374842</c:v>
                </c:pt>
                <c:pt idx="209">
                  <c:v>72.459125457522305</c:v>
                </c:pt>
                <c:pt idx="210">
                  <c:v>72.459125456913497</c:v>
                </c:pt>
                <c:pt idx="211">
                  <c:v>72.459125458009325</c:v>
                </c:pt>
                <c:pt idx="212">
                  <c:v>72.459125456974391</c:v>
                </c:pt>
                <c:pt idx="213">
                  <c:v>72.459125457979027</c:v>
                </c:pt>
                <c:pt idx="214">
                  <c:v>72.459125455848479</c:v>
                </c:pt>
                <c:pt idx="215">
                  <c:v>72.459125457583198</c:v>
                </c:pt>
                <c:pt idx="216">
                  <c:v>72.459125457126603</c:v>
                </c:pt>
                <c:pt idx="217">
                  <c:v>72.459125457065696</c:v>
                </c:pt>
                <c:pt idx="218">
                  <c:v>72.459125457035327</c:v>
                </c:pt>
                <c:pt idx="219">
                  <c:v>72.459125456182903</c:v>
                </c:pt>
                <c:pt idx="220">
                  <c:v>72.459125457126603</c:v>
                </c:pt>
                <c:pt idx="221">
                  <c:v>72.459125456943895</c:v>
                </c:pt>
                <c:pt idx="222">
                  <c:v>72.459125457065696</c:v>
                </c:pt>
                <c:pt idx="223">
                  <c:v>72.4591254564873</c:v>
                </c:pt>
                <c:pt idx="224">
                  <c:v>72.459125458496402</c:v>
                </c:pt>
                <c:pt idx="225">
                  <c:v>72.459125456943895</c:v>
                </c:pt>
                <c:pt idx="226">
                  <c:v>72.459125458739905</c:v>
                </c:pt>
                <c:pt idx="227">
                  <c:v>72.459125457248575</c:v>
                </c:pt>
                <c:pt idx="228">
                  <c:v>72.459125458587692</c:v>
                </c:pt>
                <c:pt idx="229">
                  <c:v>72.459125457248575</c:v>
                </c:pt>
                <c:pt idx="230">
                  <c:v>72.459125456061201</c:v>
                </c:pt>
                <c:pt idx="231">
                  <c:v>72.459125458678997</c:v>
                </c:pt>
                <c:pt idx="232">
                  <c:v>72.459125458374842</c:v>
                </c:pt>
                <c:pt idx="233">
                  <c:v>72.45912545685259</c:v>
                </c:pt>
                <c:pt idx="234">
                  <c:v>72.459125457979027</c:v>
                </c:pt>
                <c:pt idx="235">
                  <c:v>72.459125457096093</c:v>
                </c:pt>
                <c:pt idx="236">
                  <c:v>72.459125457979027</c:v>
                </c:pt>
                <c:pt idx="237">
                  <c:v>72.459125457187497</c:v>
                </c:pt>
                <c:pt idx="238">
                  <c:v>72.459125457765822</c:v>
                </c:pt>
                <c:pt idx="239">
                  <c:v>72.459125458466005</c:v>
                </c:pt>
                <c:pt idx="240">
                  <c:v>72.459125457857127</c:v>
                </c:pt>
                <c:pt idx="241">
                  <c:v>72.459125457735425</c:v>
                </c:pt>
                <c:pt idx="242">
                  <c:v>72.459125457765822</c:v>
                </c:pt>
                <c:pt idx="243">
                  <c:v>72.459125458191991</c:v>
                </c:pt>
                <c:pt idx="244">
                  <c:v>72.459125457157228</c:v>
                </c:pt>
                <c:pt idx="245">
                  <c:v>72.459125458344474</c:v>
                </c:pt>
                <c:pt idx="246">
                  <c:v>72.459125456548207</c:v>
                </c:pt>
                <c:pt idx="247">
                  <c:v>72.45912545685259</c:v>
                </c:pt>
                <c:pt idx="248">
                  <c:v>72.459125458161523</c:v>
                </c:pt>
                <c:pt idx="249">
                  <c:v>72.459125457948787</c:v>
                </c:pt>
                <c:pt idx="250">
                  <c:v>72.459125456913497</c:v>
                </c:pt>
                <c:pt idx="251">
                  <c:v>72.459125457613595</c:v>
                </c:pt>
                <c:pt idx="252">
                  <c:v>72.4591254564873</c:v>
                </c:pt>
                <c:pt idx="253">
                  <c:v>72.459125457613595</c:v>
                </c:pt>
                <c:pt idx="254">
                  <c:v>72.459125455391742</c:v>
                </c:pt>
                <c:pt idx="255">
                  <c:v>72.459125457979027</c:v>
                </c:pt>
                <c:pt idx="256">
                  <c:v>72.459125458405097</c:v>
                </c:pt>
                <c:pt idx="257">
                  <c:v>72.459125456913497</c:v>
                </c:pt>
                <c:pt idx="258">
                  <c:v>72.459125457187497</c:v>
                </c:pt>
                <c:pt idx="259">
                  <c:v>72.459125456974391</c:v>
                </c:pt>
                <c:pt idx="260">
                  <c:v>72.459125457644106</c:v>
                </c:pt>
                <c:pt idx="261">
                  <c:v>72.459125457887623</c:v>
                </c:pt>
                <c:pt idx="262">
                  <c:v>72.459125456730902</c:v>
                </c:pt>
                <c:pt idx="263">
                  <c:v>72.459125456091598</c:v>
                </c:pt>
                <c:pt idx="264">
                  <c:v>72.459125457461383</c:v>
                </c:pt>
                <c:pt idx="265">
                  <c:v>72.459125457004802</c:v>
                </c:pt>
                <c:pt idx="266">
                  <c:v>72.459125458283296</c:v>
                </c:pt>
                <c:pt idx="267">
                  <c:v>72.459125457248575</c:v>
                </c:pt>
                <c:pt idx="268">
                  <c:v>72.459125456213627</c:v>
                </c:pt>
                <c:pt idx="269">
                  <c:v>72.459125457065696</c:v>
                </c:pt>
                <c:pt idx="270">
                  <c:v>72.459125457339695</c:v>
                </c:pt>
                <c:pt idx="271">
                  <c:v>72.459125457218235</c:v>
                </c:pt>
                <c:pt idx="272">
                  <c:v>72.459125456700392</c:v>
                </c:pt>
                <c:pt idx="273">
                  <c:v>72.459125457370391</c:v>
                </c:pt>
                <c:pt idx="274">
                  <c:v>72.4591254564873</c:v>
                </c:pt>
                <c:pt idx="275">
                  <c:v>72.459125458222687</c:v>
                </c:pt>
                <c:pt idx="276">
                  <c:v>72.459125458557295</c:v>
                </c:pt>
                <c:pt idx="277">
                  <c:v>72.459125456730902</c:v>
                </c:pt>
                <c:pt idx="278">
                  <c:v>72.459125455969897</c:v>
                </c:pt>
                <c:pt idx="279">
                  <c:v>72.459125457309227</c:v>
                </c:pt>
                <c:pt idx="280">
                  <c:v>72.459125457431</c:v>
                </c:pt>
                <c:pt idx="281">
                  <c:v>72.459125457857127</c:v>
                </c:pt>
                <c:pt idx="282">
                  <c:v>72.459125456609101</c:v>
                </c:pt>
                <c:pt idx="283">
                  <c:v>72.459125456609101</c:v>
                </c:pt>
                <c:pt idx="284">
                  <c:v>72.459125457431</c:v>
                </c:pt>
                <c:pt idx="285">
                  <c:v>72.459125457126603</c:v>
                </c:pt>
                <c:pt idx="286">
                  <c:v>72.459125457765822</c:v>
                </c:pt>
                <c:pt idx="287">
                  <c:v>72.459125456122123</c:v>
                </c:pt>
                <c:pt idx="288">
                  <c:v>72.459125457765822</c:v>
                </c:pt>
                <c:pt idx="289">
                  <c:v>72.45912545791829</c:v>
                </c:pt>
                <c:pt idx="290">
                  <c:v>72.459125456365626</c:v>
                </c:pt>
                <c:pt idx="291">
                  <c:v>72.459125457035327</c:v>
                </c:pt>
                <c:pt idx="292">
                  <c:v>72.459125457187497</c:v>
                </c:pt>
                <c:pt idx="293">
                  <c:v>72.459125456365626</c:v>
                </c:pt>
                <c:pt idx="294">
                  <c:v>72.459125457948787</c:v>
                </c:pt>
                <c:pt idx="295">
                  <c:v>72.459125457218235</c:v>
                </c:pt>
                <c:pt idx="296">
                  <c:v>72.459125457522305</c:v>
                </c:pt>
                <c:pt idx="297">
                  <c:v>72.4591254577049</c:v>
                </c:pt>
                <c:pt idx="298">
                  <c:v>72.459125456396023</c:v>
                </c:pt>
                <c:pt idx="299">
                  <c:v>72.459125457248575</c:v>
                </c:pt>
                <c:pt idx="300">
                  <c:v>72.4591254577049</c:v>
                </c:pt>
                <c:pt idx="301">
                  <c:v>72.45912545685259</c:v>
                </c:pt>
                <c:pt idx="302">
                  <c:v>72.459125457309227</c:v>
                </c:pt>
                <c:pt idx="303">
                  <c:v>72.459125457826701</c:v>
                </c:pt>
                <c:pt idx="304">
                  <c:v>72.459125457735425</c:v>
                </c:pt>
                <c:pt idx="305">
                  <c:v>72.459125457948787</c:v>
                </c:pt>
                <c:pt idx="306">
                  <c:v>72.459125457248575</c:v>
                </c:pt>
                <c:pt idx="307">
                  <c:v>72.459125457796304</c:v>
                </c:pt>
                <c:pt idx="308">
                  <c:v>72.459125458252927</c:v>
                </c:pt>
                <c:pt idx="309">
                  <c:v>72.459125457309227</c:v>
                </c:pt>
                <c:pt idx="310">
                  <c:v>72.459125457279058</c:v>
                </c:pt>
                <c:pt idx="311">
                  <c:v>72.459125456396023</c:v>
                </c:pt>
                <c:pt idx="312">
                  <c:v>72.459125457339695</c:v>
                </c:pt>
                <c:pt idx="313">
                  <c:v>72.459125457339695</c:v>
                </c:pt>
                <c:pt idx="314">
                  <c:v>72.459125457248575</c:v>
                </c:pt>
                <c:pt idx="315">
                  <c:v>72.459125457583198</c:v>
                </c:pt>
                <c:pt idx="316">
                  <c:v>72.459125457187497</c:v>
                </c:pt>
                <c:pt idx="317">
                  <c:v>72.459125457339695</c:v>
                </c:pt>
                <c:pt idx="318">
                  <c:v>72.459125458344474</c:v>
                </c:pt>
                <c:pt idx="319">
                  <c:v>72.459125456304704</c:v>
                </c:pt>
                <c:pt idx="320">
                  <c:v>72.45912545685259</c:v>
                </c:pt>
                <c:pt idx="321">
                  <c:v>72.459125457857127</c:v>
                </c:pt>
                <c:pt idx="322">
                  <c:v>72.459125456609101</c:v>
                </c:pt>
                <c:pt idx="323">
                  <c:v>72.459125457126603</c:v>
                </c:pt>
                <c:pt idx="324">
                  <c:v>72.459125456456889</c:v>
                </c:pt>
                <c:pt idx="325">
                  <c:v>72.459125458344474</c:v>
                </c:pt>
                <c:pt idx="326">
                  <c:v>72.459125456943895</c:v>
                </c:pt>
                <c:pt idx="327">
                  <c:v>72.459125457613595</c:v>
                </c:pt>
                <c:pt idx="328">
                  <c:v>72.459125457583198</c:v>
                </c:pt>
                <c:pt idx="329">
                  <c:v>72.459125457065696</c:v>
                </c:pt>
                <c:pt idx="330">
                  <c:v>72.459125456791682</c:v>
                </c:pt>
                <c:pt idx="331">
                  <c:v>72.4591254568831</c:v>
                </c:pt>
                <c:pt idx="332">
                  <c:v>72.459125457096093</c:v>
                </c:pt>
                <c:pt idx="333">
                  <c:v>72.459125457035327</c:v>
                </c:pt>
                <c:pt idx="334">
                  <c:v>72.459125456517796</c:v>
                </c:pt>
                <c:pt idx="335">
                  <c:v>72.45912545685259</c:v>
                </c:pt>
                <c:pt idx="336">
                  <c:v>72.459125457644106</c:v>
                </c:pt>
                <c:pt idx="337">
                  <c:v>72.459125457461383</c:v>
                </c:pt>
                <c:pt idx="338">
                  <c:v>72.459125457659283</c:v>
                </c:pt>
                <c:pt idx="339">
                  <c:v>72.459125457628801</c:v>
                </c:pt>
                <c:pt idx="340">
                  <c:v>72.459125457019994</c:v>
                </c:pt>
                <c:pt idx="341">
                  <c:v>72.459125457765822</c:v>
                </c:pt>
                <c:pt idx="342">
                  <c:v>72.45912545685259</c:v>
                </c:pt>
                <c:pt idx="343">
                  <c:v>72.459125456380804</c:v>
                </c:pt>
                <c:pt idx="344">
                  <c:v>72.459125457659283</c:v>
                </c:pt>
                <c:pt idx="345">
                  <c:v>72.459125457248575</c:v>
                </c:pt>
                <c:pt idx="346">
                  <c:v>72.459125457826701</c:v>
                </c:pt>
                <c:pt idx="347">
                  <c:v>72.459125457309227</c:v>
                </c:pt>
                <c:pt idx="348">
                  <c:v>72.459125457431</c:v>
                </c:pt>
                <c:pt idx="349">
                  <c:v>72.459125456761299</c:v>
                </c:pt>
                <c:pt idx="350">
                  <c:v>72.459125457598404</c:v>
                </c:pt>
                <c:pt idx="351">
                  <c:v>72.4591254564873</c:v>
                </c:pt>
                <c:pt idx="352">
                  <c:v>72.459125457903028</c:v>
                </c:pt>
                <c:pt idx="353">
                  <c:v>72.459125457644106</c:v>
                </c:pt>
                <c:pt idx="354">
                  <c:v>72.4591254566852</c:v>
                </c:pt>
                <c:pt idx="355">
                  <c:v>72.459125457507227</c:v>
                </c:pt>
                <c:pt idx="356">
                  <c:v>72.459125456517796</c:v>
                </c:pt>
                <c:pt idx="357">
                  <c:v>72.459125457735425</c:v>
                </c:pt>
                <c:pt idx="358">
                  <c:v>72.459125457765822</c:v>
                </c:pt>
                <c:pt idx="359">
                  <c:v>72.459125456943895</c:v>
                </c:pt>
                <c:pt idx="360">
                  <c:v>72.459125456776491</c:v>
                </c:pt>
                <c:pt idx="361">
                  <c:v>72.459125457537496</c:v>
                </c:pt>
                <c:pt idx="362">
                  <c:v>72.459125456867795</c:v>
                </c:pt>
                <c:pt idx="363">
                  <c:v>72.459125458085424</c:v>
                </c:pt>
                <c:pt idx="364">
                  <c:v>72.459125457644106</c:v>
                </c:pt>
                <c:pt idx="365">
                  <c:v>72.459125457080901</c:v>
                </c:pt>
                <c:pt idx="366">
                  <c:v>72.459125458359395</c:v>
                </c:pt>
                <c:pt idx="367">
                  <c:v>72.459125457446206</c:v>
                </c:pt>
                <c:pt idx="368">
                  <c:v>72.459125455680706</c:v>
                </c:pt>
                <c:pt idx="369">
                  <c:v>72.459125457065696</c:v>
                </c:pt>
                <c:pt idx="370">
                  <c:v>72.459125457187497</c:v>
                </c:pt>
                <c:pt idx="371">
                  <c:v>72.459125456609101</c:v>
                </c:pt>
                <c:pt idx="372">
                  <c:v>72.459125456654789</c:v>
                </c:pt>
                <c:pt idx="373">
                  <c:v>72.459125457491908</c:v>
                </c:pt>
                <c:pt idx="374">
                  <c:v>72.459125456654789</c:v>
                </c:pt>
                <c:pt idx="375">
                  <c:v>72.459125457263596</c:v>
                </c:pt>
                <c:pt idx="376">
                  <c:v>72.459125457720205</c:v>
                </c:pt>
                <c:pt idx="377">
                  <c:v>72.459125456563399</c:v>
                </c:pt>
                <c:pt idx="378">
                  <c:v>72.459125456989582</c:v>
                </c:pt>
                <c:pt idx="379">
                  <c:v>72.459125457126603</c:v>
                </c:pt>
                <c:pt idx="380">
                  <c:v>72.459125456807257</c:v>
                </c:pt>
                <c:pt idx="381">
                  <c:v>72.459125457279058</c:v>
                </c:pt>
                <c:pt idx="382">
                  <c:v>72.459125457628801</c:v>
                </c:pt>
                <c:pt idx="383">
                  <c:v>72.459125457339695</c:v>
                </c:pt>
                <c:pt idx="384">
                  <c:v>72.459125456213627</c:v>
                </c:pt>
                <c:pt idx="385">
                  <c:v>72.459125456989582</c:v>
                </c:pt>
                <c:pt idx="386">
                  <c:v>72.459125457598404</c:v>
                </c:pt>
                <c:pt idx="387">
                  <c:v>72.45912545666998</c:v>
                </c:pt>
                <c:pt idx="388">
                  <c:v>72.459125457689709</c:v>
                </c:pt>
                <c:pt idx="389">
                  <c:v>72.459125457628801</c:v>
                </c:pt>
                <c:pt idx="390">
                  <c:v>72.459125457446206</c:v>
                </c:pt>
                <c:pt idx="391">
                  <c:v>72.459125457385326</c:v>
                </c:pt>
                <c:pt idx="392">
                  <c:v>72.459125457233327</c:v>
                </c:pt>
                <c:pt idx="393">
                  <c:v>72.459125457887623</c:v>
                </c:pt>
                <c:pt idx="394">
                  <c:v>72.459125457628801</c:v>
                </c:pt>
                <c:pt idx="395">
                  <c:v>72.459125457339695</c:v>
                </c:pt>
                <c:pt idx="396">
                  <c:v>72.459125457720205</c:v>
                </c:pt>
                <c:pt idx="397">
                  <c:v>72.459125457385326</c:v>
                </c:pt>
                <c:pt idx="398">
                  <c:v>72.4591254568831</c:v>
                </c:pt>
                <c:pt idx="399">
                  <c:v>72.459125456396023</c:v>
                </c:pt>
                <c:pt idx="400">
                  <c:v>72.459125456533002</c:v>
                </c:pt>
                <c:pt idx="401">
                  <c:v>72.459125457415823</c:v>
                </c:pt>
                <c:pt idx="402">
                  <c:v>72.459125457111426</c:v>
                </c:pt>
                <c:pt idx="403">
                  <c:v>72.459125457385326</c:v>
                </c:pt>
                <c:pt idx="404">
                  <c:v>72.459125456730902</c:v>
                </c:pt>
                <c:pt idx="405">
                  <c:v>72.459125456319924</c:v>
                </c:pt>
                <c:pt idx="406">
                  <c:v>72.459125456700392</c:v>
                </c:pt>
                <c:pt idx="407">
                  <c:v>72.4591254566852</c:v>
                </c:pt>
                <c:pt idx="408">
                  <c:v>72.459125457400503</c:v>
                </c:pt>
                <c:pt idx="409">
                  <c:v>72.459125457841907</c:v>
                </c:pt>
                <c:pt idx="410">
                  <c:v>72.459125457035327</c:v>
                </c:pt>
                <c:pt idx="411">
                  <c:v>72.459125457826701</c:v>
                </c:pt>
                <c:pt idx="412">
                  <c:v>72.459125458100942</c:v>
                </c:pt>
                <c:pt idx="413">
                  <c:v>72.459125457720205</c:v>
                </c:pt>
                <c:pt idx="414">
                  <c:v>72.459125457248575</c:v>
                </c:pt>
                <c:pt idx="415">
                  <c:v>72.459125457279058</c:v>
                </c:pt>
                <c:pt idx="416">
                  <c:v>72.459125456837427</c:v>
                </c:pt>
                <c:pt idx="417">
                  <c:v>72.459125456989582</c:v>
                </c:pt>
                <c:pt idx="418">
                  <c:v>72.459125456411201</c:v>
                </c:pt>
                <c:pt idx="419">
                  <c:v>72.459125456426449</c:v>
                </c:pt>
                <c:pt idx="420">
                  <c:v>72.459125458100942</c:v>
                </c:pt>
                <c:pt idx="421">
                  <c:v>72.4591254584507</c:v>
                </c:pt>
                <c:pt idx="422">
                  <c:v>72.459125457857127</c:v>
                </c:pt>
                <c:pt idx="423">
                  <c:v>72.459125457096093</c:v>
                </c:pt>
                <c:pt idx="424">
                  <c:v>72.459125456533002</c:v>
                </c:pt>
                <c:pt idx="425">
                  <c:v>72.459125456441711</c:v>
                </c:pt>
                <c:pt idx="426">
                  <c:v>72.459125457446206</c:v>
                </c:pt>
                <c:pt idx="427">
                  <c:v>72.459125457461383</c:v>
                </c:pt>
                <c:pt idx="428">
                  <c:v>72.459125456609101</c:v>
                </c:pt>
                <c:pt idx="429">
                  <c:v>72.459125457537496</c:v>
                </c:pt>
                <c:pt idx="430">
                  <c:v>72.459125457446206</c:v>
                </c:pt>
                <c:pt idx="431">
                  <c:v>72.459125456030705</c:v>
                </c:pt>
                <c:pt idx="432">
                  <c:v>72.459125457400503</c:v>
                </c:pt>
                <c:pt idx="433">
                  <c:v>72.459125456380804</c:v>
                </c:pt>
                <c:pt idx="434">
                  <c:v>72.459125456304704</c:v>
                </c:pt>
                <c:pt idx="435">
                  <c:v>72.459125456396023</c:v>
                </c:pt>
                <c:pt idx="436">
                  <c:v>72.459125457765822</c:v>
                </c:pt>
                <c:pt idx="437">
                  <c:v>72.459125456837427</c:v>
                </c:pt>
                <c:pt idx="438">
                  <c:v>72.459125457354901</c:v>
                </c:pt>
                <c:pt idx="439">
                  <c:v>72.459125458161523</c:v>
                </c:pt>
                <c:pt idx="440">
                  <c:v>72.459125457004802</c:v>
                </c:pt>
                <c:pt idx="441">
                  <c:v>72.459125457096093</c:v>
                </c:pt>
                <c:pt idx="442">
                  <c:v>72.459125457568007</c:v>
                </c:pt>
                <c:pt idx="443">
                  <c:v>72.459125457644106</c:v>
                </c:pt>
                <c:pt idx="444">
                  <c:v>72.459125457111426</c:v>
                </c:pt>
                <c:pt idx="445">
                  <c:v>72.459125457750602</c:v>
                </c:pt>
                <c:pt idx="446">
                  <c:v>72.459125457080901</c:v>
                </c:pt>
                <c:pt idx="447">
                  <c:v>72.459125457415823</c:v>
                </c:pt>
                <c:pt idx="448">
                  <c:v>72.459125456517796</c:v>
                </c:pt>
                <c:pt idx="449">
                  <c:v>72.4591254569592</c:v>
                </c:pt>
                <c:pt idx="450">
                  <c:v>72.459125457811524</c:v>
                </c:pt>
                <c:pt idx="451">
                  <c:v>72.459125457019994</c:v>
                </c:pt>
                <c:pt idx="452">
                  <c:v>72.459125457491908</c:v>
                </c:pt>
                <c:pt idx="453">
                  <c:v>72.459125456700392</c:v>
                </c:pt>
                <c:pt idx="454">
                  <c:v>72.459125456807257</c:v>
                </c:pt>
                <c:pt idx="455">
                  <c:v>72.459125456974391</c:v>
                </c:pt>
                <c:pt idx="456">
                  <c:v>72.459125457004802</c:v>
                </c:pt>
                <c:pt idx="457">
                  <c:v>72.459125457096093</c:v>
                </c:pt>
                <c:pt idx="458">
                  <c:v>72.459125456456889</c:v>
                </c:pt>
                <c:pt idx="459">
                  <c:v>72.459125457202987</c:v>
                </c:pt>
                <c:pt idx="460">
                  <c:v>72.459125456533002</c:v>
                </c:pt>
                <c:pt idx="461">
                  <c:v>72.459125457476603</c:v>
                </c:pt>
                <c:pt idx="462">
                  <c:v>72.459125456365626</c:v>
                </c:pt>
                <c:pt idx="463">
                  <c:v>72.4591254568831</c:v>
                </c:pt>
                <c:pt idx="464">
                  <c:v>72.459125457187497</c:v>
                </c:pt>
                <c:pt idx="465">
                  <c:v>72.459125457826701</c:v>
                </c:pt>
                <c:pt idx="466">
                  <c:v>72.459125456167726</c:v>
                </c:pt>
                <c:pt idx="467">
                  <c:v>72.459125456639512</c:v>
                </c:pt>
                <c:pt idx="468">
                  <c:v>72.459125456609101</c:v>
                </c:pt>
                <c:pt idx="469">
                  <c:v>72.459125457279058</c:v>
                </c:pt>
                <c:pt idx="470">
                  <c:v>72.459125457172476</c:v>
                </c:pt>
                <c:pt idx="471">
                  <c:v>72.459125457263596</c:v>
                </c:pt>
                <c:pt idx="472">
                  <c:v>72.459125456654789</c:v>
                </c:pt>
                <c:pt idx="473">
                  <c:v>72.459125457826701</c:v>
                </c:pt>
                <c:pt idx="474">
                  <c:v>72.459125457354901</c:v>
                </c:pt>
                <c:pt idx="475">
                  <c:v>72.459125456898292</c:v>
                </c:pt>
                <c:pt idx="476">
                  <c:v>72.459125456441711</c:v>
                </c:pt>
                <c:pt idx="477">
                  <c:v>72.4591254569592</c:v>
                </c:pt>
                <c:pt idx="478">
                  <c:v>72.459125456396023</c:v>
                </c:pt>
                <c:pt idx="479">
                  <c:v>72.459125456822193</c:v>
                </c:pt>
                <c:pt idx="480">
                  <c:v>72.459125457370391</c:v>
                </c:pt>
                <c:pt idx="481">
                  <c:v>72.459125457354901</c:v>
                </c:pt>
                <c:pt idx="482">
                  <c:v>72.459125457628801</c:v>
                </c:pt>
                <c:pt idx="483">
                  <c:v>72.459125456593881</c:v>
                </c:pt>
                <c:pt idx="484">
                  <c:v>72.459125457096093</c:v>
                </c:pt>
                <c:pt idx="485">
                  <c:v>72.459125457903028</c:v>
                </c:pt>
                <c:pt idx="486">
                  <c:v>72.459125457796304</c:v>
                </c:pt>
                <c:pt idx="487">
                  <c:v>72.459125456274307</c:v>
                </c:pt>
                <c:pt idx="488">
                  <c:v>72.459125457598404</c:v>
                </c:pt>
                <c:pt idx="489">
                  <c:v>72.459125457826701</c:v>
                </c:pt>
                <c:pt idx="490">
                  <c:v>72.459125457431</c:v>
                </c:pt>
                <c:pt idx="491">
                  <c:v>72.459125457080901</c:v>
                </c:pt>
                <c:pt idx="492">
                  <c:v>72.459125457720205</c:v>
                </c:pt>
                <c:pt idx="493">
                  <c:v>72.459125457385326</c:v>
                </c:pt>
                <c:pt idx="494">
                  <c:v>72.459125457218235</c:v>
                </c:pt>
                <c:pt idx="495">
                  <c:v>72.459125458298743</c:v>
                </c:pt>
                <c:pt idx="496">
                  <c:v>72.459125458557295</c:v>
                </c:pt>
                <c:pt idx="497">
                  <c:v>72.459125456289499</c:v>
                </c:pt>
                <c:pt idx="498">
                  <c:v>72.459125456974391</c:v>
                </c:pt>
                <c:pt idx="499">
                  <c:v>72.459125457796304</c:v>
                </c:pt>
                <c:pt idx="500">
                  <c:v>72.459125457415823</c:v>
                </c:pt>
                <c:pt idx="501">
                  <c:v>72.459125457400503</c:v>
                </c:pt>
                <c:pt idx="502">
                  <c:v>72.459125457903028</c:v>
                </c:pt>
                <c:pt idx="503">
                  <c:v>72.459125456928703</c:v>
                </c:pt>
                <c:pt idx="504">
                  <c:v>72.459125457035327</c:v>
                </c:pt>
                <c:pt idx="505">
                  <c:v>72.459125457370391</c:v>
                </c:pt>
                <c:pt idx="506">
                  <c:v>72.4591254569592</c:v>
                </c:pt>
                <c:pt idx="507">
                  <c:v>72.459125457065696</c:v>
                </c:pt>
                <c:pt idx="508">
                  <c:v>72.459125456867795</c:v>
                </c:pt>
                <c:pt idx="509">
                  <c:v>72.459125456563399</c:v>
                </c:pt>
                <c:pt idx="510">
                  <c:v>72.45912545791829</c:v>
                </c:pt>
                <c:pt idx="511">
                  <c:v>72.459125456761299</c:v>
                </c:pt>
                <c:pt idx="512">
                  <c:v>72.459125456654789</c:v>
                </c:pt>
                <c:pt idx="513">
                  <c:v>72.459125456563399</c:v>
                </c:pt>
                <c:pt idx="514">
                  <c:v>72.459125456639512</c:v>
                </c:pt>
                <c:pt idx="515">
                  <c:v>72.45912545657869</c:v>
                </c:pt>
                <c:pt idx="516">
                  <c:v>72.459125457126603</c:v>
                </c:pt>
                <c:pt idx="517">
                  <c:v>72.459125457583198</c:v>
                </c:pt>
                <c:pt idx="518">
                  <c:v>72.459125457339695</c:v>
                </c:pt>
                <c:pt idx="519">
                  <c:v>72.459125457096093</c:v>
                </c:pt>
                <c:pt idx="520">
                  <c:v>72.459125456943895</c:v>
                </c:pt>
                <c:pt idx="521">
                  <c:v>72.459125456867795</c:v>
                </c:pt>
                <c:pt idx="522">
                  <c:v>72.459125457187497</c:v>
                </c:pt>
                <c:pt idx="523">
                  <c:v>72.459125458131126</c:v>
                </c:pt>
                <c:pt idx="524">
                  <c:v>72.459125458222687</c:v>
                </c:pt>
                <c:pt idx="525">
                  <c:v>72.459125458085424</c:v>
                </c:pt>
                <c:pt idx="526">
                  <c:v>72.459125457035327</c:v>
                </c:pt>
                <c:pt idx="527">
                  <c:v>72.459125457248575</c:v>
                </c:pt>
                <c:pt idx="528">
                  <c:v>72.459125457035327</c:v>
                </c:pt>
                <c:pt idx="529">
                  <c:v>72.4591254566852</c:v>
                </c:pt>
                <c:pt idx="530">
                  <c:v>72.459125457537496</c:v>
                </c:pt>
                <c:pt idx="531">
                  <c:v>72.459125457019994</c:v>
                </c:pt>
                <c:pt idx="532">
                  <c:v>72.459125457263596</c:v>
                </c:pt>
                <c:pt idx="533">
                  <c:v>72.459125456730902</c:v>
                </c:pt>
                <c:pt idx="534">
                  <c:v>72.459125457476603</c:v>
                </c:pt>
                <c:pt idx="535">
                  <c:v>72.459125456974391</c:v>
                </c:pt>
                <c:pt idx="536">
                  <c:v>72.459125457065696</c:v>
                </c:pt>
                <c:pt idx="537">
                  <c:v>72.459125457126603</c:v>
                </c:pt>
                <c:pt idx="538">
                  <c:v>72.459125456989582</c:v>
                </c:pt>
                <c:pt idx="539">
                  <c:v>72.459125457111426</c:v>
                </c:pt>
                <c:pt idx="540">
                  <c:v>72.459125456700392</c:v>
                </c:pt>
                <c:pt idx="541">
                  <c:v>72.459125457065696</c:v>
                </c:pt>
                <c:pt idx="542">
                  <c:v>72.459125456624278</c:v>
                </c:pt>
                <c:pt idx="543">
                  <c:v>72.45912545685259</c:v>
                </c:pt>
                <c:pt idx="544">
                  <c:v>72.459125457552702</c:v>
                </c:pt>
                <c:pt idx="545">
                  <c:v>72.459125457903028</c:v>
                </c:pt>
                <c:pt idx="546">
                  <c:v>72.459125457096093</c:v>
                </c:pt>
                <c:pt idx="547">
                  <c:v>72.459125457415823</c:v>
                </c:pt>
                <c:pt idx="548">
                  <c:v>72.459125456152506</c:v>
                </c:pt>
                <c:pt idx="549">
                  <c:v>72.459125457446206</c:v>
                </c:pt>
                <c:pt idx="550">
                  <c:v>72.459125457263596</c:v>
                </c:pt>
                <c:pt idx="551">
                  <c:v>72.459125456989582</c:v>
                </c:pt>
                <c:pt idx="552">
                  <c:v>72.459125456563399</c:v>
                </c:pt>
                <c:pt idx="553">
                  <c:v>72.459125457674503</c:v>
                </c:pt>
                <c:pt idx="554">
                  <c:v>72.459125457400503</c:v>
                </c:pt>
                <c:pt idx="555">
                  <c:v>72.459125457948787</c:v>
                </c:pt>
                <c:pt idx="556">
                  <c:v>72.459125457157228</c:v>
                </c:pt>
                <c:pt idx="557">
                  <c:v>72.459125457172476</c:v>
                </c:pt>
                <c:pt idx="558">
                  <c:v>72.459125457096093</c:v>
                </c:pt>
                <c:pt idx="559">
                  <c:v>72.459125458100942</c:v>
                </c:pt>
                <c:pt idx="560">
                  <c:v>72.459125456639512</c:v>
                </c:pt>
                <c:pt idx="561">
                  <c:v>72.459125457172476</c:v>
                </c:pt>
                <c:pt idx="562">
                  <c:v>72.459125457096093</c:v>
                </c:pt>
                <c:pt idx="563">
                  <c:v>72.459125456989582</c:v>
                </c:pt>
                <c:pt idx="564">
                  <c:v>72.459125456943895</c:v>
                </c:pt>
                <c:pt idx="565">
                  <c:v>72.459125456411201</c:v>
                </c:pt>
                <c:pt idx="566">
                  <c:v>72.459125457628801</c:v>
                </c:pt>
                <c:pt idx="567">
                  <c:v>72.459125457126603</c:v>
                </c:pt>
                <c:pt idx="568">
                  <c:v>72.459125457309227</c:v>
                </c:pt>
                <c:pt idx="569">
                  <c:v>72.459125457354901</c:v>
                </c:pt>
                <c:pt idx="570">
                  <c:v>72.459125457370391</c:v>
                </c:pt>
                <c:pt idx="571">
                  <c:v>72.459125457552702</c:v>
                </c:pt>
                <c:pt idx="572">
                  <c:v>72.459125456807257</c:v>
                </c:pt>
                <c:pt idx="573">
                  <c:v>72.459125457415823</c:v>
                </c:pt>
                <c:pt idx="574">
                  <c:v>72.459125456548207</c:v>
                </c:pt>
                <c:pt idx="575">
                  <c:v>72.459125456822193</c:v>
                </c:pt>
                <c:pt idx="576">
                  <c:v>72.459125457080901</c:v>
                </c:pt>
                <c:pt idx="577">
                  <c:v>72.459125458389892</c:v>
                </c:pt>
                <c:pt idx="578">
                  <c:v>72.459125457613595</c:v>
                </c:pt>
                <c:pt idx="579">
                  <c:v>72.459125456243797</c:v>
                </c:pt>
                <c:pt idx="580">
                  <c:v>72.459125456822193</c:v>
                </c:pt>
                <c:pt idx="581">
                  <c:v>72.459125456609101</c:v>
                </c:pt>
                <c:pt idx="582">
                  <c:v>72.459125457568007</c:v>
                </c:pt>
                <c:pt idx="583">
                  <c:v>72.459125457126603</c:v>
                </c:pt>
                <c:pt idx="584">
                  <c:v>72.4591254569592</c:v>
                </c:pt>
                <c:pt idx="585">
                  <c:v>72.459125457887623</c:v>
                </c:pt>
                <c:pt idx="586">
                  <c:v>72.459125456456889</c:v>
                </c:pt>
                <c:pt idx="587">
                  <c:v>72.459125457263596</c:v>
                </c:pt>
                <c:pt idx="588">
                  <c:v>72.459125457324404</c:v>
                </c:pt>
                <c:pt idx="589">
                  <c:v>72.459125457187497</c:v>
                </c:pt>
                <c:pt idx="590">
                  <c:v>72.459125456213627</c:v>
                </c:pt>
                <c:pt idx="591">
                  <c:v>72.459125457248575</c:v>
                </c:pt>
                <c:pt idx="592">
                  <c:v>72.45912545666998</c:v>
                </c:pt>
                <c:pt idx="593">
                  <c:v>72.459125457050504</c:v>
                </c:pt>
                <c:pt idx="594">
                  <c:v>72.459125457111426</c:v>
                </c:pt>
                <c:pt idx="595">
                  <c:v>72.459125457141795</c:v>
                </c:pt>
                <c:pt idx="596">
                  <c:v>72.459125457157228</c:v>
                </c:pt>
                <c:pt idx="597">
                  <c:v>72.459125457019994</c:v>
                </c:pt>
                <c:pt idx="598">
                  <c:v>72.459125457841907</c:v>
                </c:pt>
                <c:pt idx="599">
                  <c:v>72.459125456396023</c:v>
                </c:pt>
                <c:pt idx="600">
                  <c:v>72.459125457172476</c:v>
                </c:pt>
                <c:pt idx="601">
                  <c:v>72.459125456517796</c:v>
                </c:pt>
                <c:pt idx="602">
                  <c:v>72.459125457263596</c:v>
                </c:pt>
                <c:pt idx="603">
                  <c:v>72.459125457141795</c:v>
                </c:pt>
                <c:pt idx="604">
                  <c:v>72.459125457080901</c:v>
                </c:pt>
                <c:pt idx="605">
                  <c:v>72.459125456913497</c:v>
                </c:pt>
                <c:pt idx="606">
                  <c:v>72.459125456974391</c:v>
                </c:pt>
                <c:pt idx="607">
                  <c:v>72.459125457202987</c:v>
                </c:pt>
                <c:pt idx="608">
                  <c:v>72.459125458055027</c:v>
                </c:pt>
                <c:pt idx="609">
                  <c:v>72.459125456213627</c:v>
                </c:pt>
                <c:pt idx="610">
                  <c:v>72.459125457157228</c:v>
                </c:pt>
                <c:pt idx="611">
                  <c:v>72.459125457004802</c:v>
                </c:pt>
                <c:pt idx="612">
                  <c:v>72.459125457370391</c:v>
                </c:pt>
                <c:pt idx="613">
                  <c:v>72.459125457826701</c:v>
                </c:pt>
                <c:pt idx="614">
                  <c:v>72.459125456289499</c:v>
                </c:pt>
                <c:pt idx="615">
                  <c:v>72.459125457324404</c:v>
                </c:pt>
                <c:pt idx="616">
                  <c:v>72.459125457309227</c:v>
                </c:pt>
                <c:pt idx="617">
                  <c:v>72.459125457019994</c:v>
                </c:pt>
                <c:pt idx="618">
                  <c:v>72.459125457187497</c:v>
                </c:pt>
                <c:pt idx="619">
                  <c:v>72.459125457339695</c:v>
                </c:pt>
                <c:pt idx="620">
                  <c:v>72.459125457309227</c:v>
                </c:pt>
                <c:pt idx="621">
                  <c:v>72.459125457522305</c:v>
                </c:pt>
                <c:pt idx="622">
                  <c:v>72.459125457096093</c:v>
                </c:pt>
                <c:pt idx="623">
                  <c:v>72.459125456807257</c:v>
                </c:pt>
                <c:pt idx="624">
                  <c:v>72.4591254566852</c:v>
                </c:pt>
                <c:pt idx="625">
                  <c:v>72.459125456654789</c:v>
                </c:pt>
                <c:pt idx="626">
                  <c:v>72.459125456319924</c:v>
                </c:pt>
                <c:pt idx="627">
                  <c:v>72.459125457035327</c:v>
                </c:pt>
                <c:pt idx="628">
                  <c:v>72.459125457491908</c:v>
                </c:pt>
                <c:pt idx="629">
                  <c:v>72.4591254566852</c:v>
                </c:pt>
                <c:pt idx="630">
                  <c:v>72.459125457187497</c:v>
                </c:pt>
                <c:pt idx="631">
                  <c:v>72.459125456517796</c:v>
                </c:pt>
                <c:pt idx="632">
                  <c:v>72.459125456989582</c:v>
                </c:pt>
                <c:pt idx="633">
                  <c:v>72.459125456106804</c:v>
                </c:pt>
                <c:pt idx="634">
                  <c:v>72.459125457096093</c:v>
                </c:pt>
                <c:pt idx="635">
                  <c:v>72.459125457446206</c:v>
                </c:pt>
                <c:pt idx="636">
                  <c:v>72.4591254566852</c:v>
                </c:pt>
                <c:pt idx="637">
                  <c:v>72.459125456807257</c:v>
                </c:pt>
                <c:pt idx="638">
                  <c:v>72.45912545685259</c:v>
                </c:pt>
                <c:pt idx="639">
                  <c:v>72.459125456654789</c:v>
                </c:pt>
                <c:pt idx="640">
                  <c:v>72.459125456380804</c:v>
                </c:pt>
                <c:pt idx="641">
                  <c:v>72.459125457552702</c:v>
                </c:pt>
                <c:pt idx="642">
                  <c:v>72.459125456380804</c:v>
                </c:pt>
                <c:pt idx="643">
                  <c:v>72.459125457019994</c:v>
                </c:pt>
                <c:pt idx="644">
                  <c:v>72.45912545685259</c:v>
                </c:pt>
                <c:pt idx="645">
                  <c:v>72.459125457644106</c:v>
                </c:pt>
                <c:pt idx="646">
                  <c:v>72.459125456365626</c:v>
                </c:pt>
                <c:pt idx="647">
                  <c:v>72.4591254566852</c:v>
                </c:pt>
                <c:pt idx="648">
                  <c:v>72.459125457248575</c:v>
                </c:pt>
                <c:pt idx="649">
                  <c:v>72.459125456533002</c:v>
                </c:pt>
                <c:pt idx="650">
                  <c:v>72.459125456243797</c:v>
                </c:pt>
                <c:pt idx="651">
                  <c:v>72.459125457613595</c:v>
                </c:pt>
                <c:pt idx="652">
                  <c:v>72.459125457050504</c:v>
                </c:pt>
                <c:pt idx="653">
                  <c:v>72.459125457050504</c:v>
                </c:pt>
                <c:pt idx="654">
                  <c:v>72.459125457141795</c:v>
                </c:pt>
                <c:pt idx="655">
                  <c:v>72.459125457004802</c:v>
                </c:pt>
                <c:pt idx="656">
                  <c:v>72.459125456502591</c:v>
                </c:pt>
                <c:pt idx="657">
                  <c:v>72.459125457050504</c:v>
                </c:pt>
                <c:pt idx="658">
                  <c:v>72.459125458100942</c:v>
                </c:pt>
                <c:pt idx="659">
                  <c:v>72.459125457050504</c:v>
                </c:pt>
                <c:pt idx="660">
                  <c:v>72.459125457659283</c:v>
                </c:pt>
                <c:pt idx="661">
                  <c:v>72.459125457339695</c:v>
                </c:pt>
                <c:pt idx="662">
                  <c:v>72.4591254568831</c:v>
                </c:pt>
                <c:pt idx="663">
                  <c:v>72.459125456974391</c:v>
                </c:pt>
                <c:pt idx="664">
                  <c:v>72.45912545791829</c:v>
                </c:pt>
                <c:pt idx="665">
                  <c:v>72.459125457004802</c:v>
                </c:pt>
                <c:pt idx="666">
                  <c:v>72.459125457887623</c:v>
                </c:pt>
                <c:pt idx="667">
                  <c:v>72.459125456472123</c:v>
                </c:pt>
                <c:pt idx="668">
                  <c:v>72.459125457689709</c:v>
                </c:pt>
                <c:pt idx="669">
                  <c:v>72.45912545666998</c:v>
                </c:pt>
                <c:pt idx="670">
                  <c:v>72.459125456867795</c:v>
                </c:pt>
                <c:pt idx="671">
                  <c:v>72.4591254564873</c:v>
                </c:pt>
                <c:pt idx="672">
                  <c:v>72.459125457750602</c:v>
                </c:pt>
                <c:pt idx="673">
                  <c:v>72.459125457187497</c:v>
                </c:pt>
                <c:pt idx="674">
                  <c:v>72.459125457796304</c:v>
                </c:pt>
                <c:pt idx="675">
                  <c:v>72.459125456867795</c:v>
                </c:pt>
                <c:pt idx="676">
                  <c:v>72.459125456776491</c:v>
                </c:pt>
                <c:pt idx="677">
                  <c:v>72.459125456593881</c:v>
                </c:pt>
                <c:pt idx="678">
                  <c:v>72.459125457628801</c:v>
                </c:pt>
                <c:pt idx="679">
                  <c:v>72.459125457659283</c:v>
                </c:pt>
                <c:pt idx="680">
                  <c:v>72.459125456335357</c:v>
                </c:pt>
                <c:pt idx="681">
                  <c:v>72.459125457765822</c:v>
                </c:pt>
                <c:pt idx="682">
                  <c:v>72.459125457659283</c:v>
                </c:pt>
                <c:pt idx="683">
                  <c:v>72.459125456746094</c:v>
                </c:pt>
                <c:pt idx="684">
                  <c:v>72.459125457202987</c:v>
                </c:pt>
                <c:pt idx="685">
                  <c:v>72.459125457994105</c:v>
                </c:pt>
                <c:pt idx="686">
                  <c:v>72.459125456091598</c:v>
                </c:pt>
                <c:pt idx="687">
                  <c:v>72.459125457765822</c:v>
                </c:pt>
                <c:pt idx="688">
                  <c:v>72.459125457324404</c:v>
                </c:pt>
                <c:pt idx="689">
                  <c:v>72.459125457507227</c:v>
                </c:pt>
                <c:pt idx="690">
                  <c:v>72.459125457735425</c:v>
                </c:pt>
                <c:pt idx="691">
                  <c:v>72.459125457004802</c:v>
                </c:pt>
                <c:pt idx="692">
                  <c:v>72.459125457172476</c:v>
                </c:pt>
                <c:pt idx="693">
                  <c:v>72.459125456776491</c:v>
                </c:pt>
                <c:pt idx="694">
                  <c:v>72.459125457126603</c:v>
                </c:pt>
                <c:pt idx="695">
                  <c:v>72.459125457568007</c:v>
                </c:pt>
                <c:pt idx="696">
                  <c:v>72.459125456898292</c:v>
                </c:pt>
                <c:pt idx="697">
                  <c:v>72.459125457689709</c:v>
                </c:pt>
                <c:pt idx="698">
                  <c:v>72.459125457507227</c:v>
                </c:pt>
                <c:pt idx="699">
                  <c:v>72.459125457096093</c:v>
                </c:pt>
                <c:pt idx="700">
                  <c:v>72.459125457202987</c:v>
                </c:pt>
                <c:pt idx="701">
                  <c:v>72.459125456761299</c:v>
                </c:pt>
                <c:pt idx="702">
                  <c:v>72.459125457400503</c:v>
                </c:pt>
                <c:pt idx="703">
                  <c:v>72.45912545657869</c:v>
                </c:pt>
                <c:pt idx="704">
                  <c:v>72.459125456989582</c:v>
                </c:pt>
                <c:pt idx="705">
                  <c:v>72.459125456822193</c:v>
                </c:pt>
                <c:pt idx="706">
                  <c:v>72.459125457339695</c:v>
                </c:pt>
                <c:pt idx="707">
                  <c:v>72.459125457537496</c:v>
                </c:pt>
                <c:pt idx="708">
                  <c:v>72.459125456548207</c:v>
                </c:pt>
                <c:pt idx="709">
                  <c:v>72.459125457080901</c:v>
                </c:pt>
                <c:pt idx="710">
                  <c:v>72.459125457522305</c:v>
                </c:pt>
                <c:pt idx="711">
                  <c:v>72.459125456791682</c:v>
                </c:pt>
                <c:pt idx="712">
                  <c:v>72.459125456046024</c:v>
                </c:pt>
                <c:pt idx="713">
                  <c:v>72.459125456867795</c:v>
                </c:pt>
                <c:pt idx="714">
                  <c:v>72.459125456974391</c:v>
                </c:pt>
                <c:pt idx="715">
                  <c:v>72.459125457293993</c:v>
                </c:pt>
                <c:pt idx="716">
                  <c:v>72.459125457628801</c:v>
                </c:pt>
                <c:pt idx="717">
                  <c:v>72.459125457035327</c:v>
                </c:pt>
                <c:pt idx="718">
                  <c:v>72.459125457431</c:v>
                </c:pt>
                <c:pt idx="719">
                  <c:v>72.459125457141795</c:v>
                </c:pt>
                <c:pt idx="720">
                  <c:v>72.459125456761299</c:v>
                </c:pt>
                <c:pt idx="721">
                  <c:v>72.459125457826701</c:v>
                </c:pt>
                <c:pt idx="722">
                  <c:v>72.459125457841907</c:v>
                </c:pt>
                <c:pt idx="723">
                  <c:v>72.459125457674503</c:v>
                </c:pt>
                <c:pt idx="724">
                  <c:v>72.459125457385326</c:v>
                </c:pt>
                <c:pt idx="725">
                  <c:v>72.459125457339695</c:v>
                </c:pt>
                <c:pt idx="726">
                  <c:v>72.459125457309227</c:v>
                </c:pt>
                <c:pt idx="727">
                  <c:v>72.459125458298743</c:v>
                </c:pt>
                <c:pt idx="728">
                  <c:v>72.459125457080901</c:v>
                </c:pt>
                <c:pt idx="729">
                  <c:v>72.459125457279058</c:v>
                </c:pt>
                <c:pt idx="730">
                  <c:v>72.4591254577049</c:v>
                </c:pt>
                <c:pt idx="731">
                  <c:v>72.459125456106804</c:v>
                </c:pt>
                <c:pt idx="732">
                  <c:v>72.459125458024587</c:v>
                </c:pt>
                <c:pt idx="733">
                  <c:v>72.459125456898292</c:v>
                </c:pt>
                <c:pt idx="734">
                  <c:v>72.459125457857127</c:v>
                </c:pt>
                <c:pt idx="735">
                  <c:v>72.4591254568831</c:v>
                </c:pt>
                <c:pt idx="736">
                  <c:v>72.459125456700392</c:v>
                </c:pt>
                <c:pt idx="737">
                  <c:v>72.459125457598404</c:v>
                </c:pt>
                <c:pt idx="738">
                  <c:v>72.459125457141795</c:v>
                </c:pt>
                <c:pt idx="739">
                  <c:v>72.459125456076407</c:v>
                </c:pt>
                <c:pt idx="740">
                  <c:v>72.459125458587692</c:v>
                </c:pt>
                <c:pt idx="741">
                  <c:v>72.459125456913497</c:v>
                </c:pt>
                <c:pt idx="742">
                  <c:v>72.459125457431</c:v>
                </c:pt>
                <c:pt idx="743">
                  <c:v>72.459125458009325</c:v>
                </c:pt>
                <c:pt idx="744">
                  <c:v>72.459125456898292</c:v>
                </c:pt>
                <c:pt idx="745">
                  <c:v>72.459125457796304</c:v>
                </c:pt>
                <c:pt idx="746">
                  <c:v>72.459125457324404</c:v>
                </c:pt>
                <c:pt idx="747">
                  <c:v>72.459125456304704</c:v>
                </c:pt>
                <c:pt idx="748">
                  <c:v>72.459125458207581</c:v>
                </c:pt>
                <c:pt idx="749">
                  <c:v>72.459125457263596</c:v>
                </c:pt>
                <c:pt idx="750">
                  <c:v>72.459125455939628</c:v>
                </c:pt>
                <c:pt idx="751">
                  <c:v>72.459125457689709</c:v>
                </c:pt>
                <c:pt idx="752">
                  <c:v>72.459125457065696</c:v>
                </c:pt>
                <c:pt idx="753">
                  <c:v>72.459125456943895</c:v>
                </c:pt>
                <c:pt idx="754">
                  <c:v>72.459125458618459</c:v>
                </c:pt>
                <c:pt idx="755">
                  <c:v>72.459125457004802</c:v>
                </c:pt>
                <c:pt idx="756">
                  <c:v>72.459125456198223</c:v>
                </c:pt>
                <c:pt idx="757">
                  <c:v>72.459125457552702</c:v>
                </c:pt>
                <c:pt idx="758">
                  <c:v>72.459125457157228</c:v>
                </c:pt>
                <c:pt idx="759">
                  <c:v>72.459125457598404</c:v>
                </c:pt>
                <c:pt idx="760">
                  <c:v>72.459125456441711</c:v>
                </c:pt>
                <c:pt idx="761">
                  <c:v>72.459125456609101</c:v>
                </c:pt>
                <c:pt idx="762">
                  <c:v>72.459125457948787</c:v>
                </c:pt>
                <c:pt idx="763">
                  <c:v>72.459125457172476</c:v>
                </c:pt>
                <c:pt idx="764">
                  <c:v>72.459125456776491</c:v>
                </c:pt>
                <c:pt idx="765">
                  <c:v>72.4591254564873</c:v>
                </c:pt>
                <c:pt idx="766">
                  <c:v>72.459125456898292</c:v>
                </c:pt>
                <c:pt idx="767">
                  <c:v>72.459125457979027</c:v>
                </c:pt>
                <c:pt idx="768">
                  <c:v>72.459125457111426</c:v>
                </c:pt>
                <c:pt idx="769">
                  <c:v>72.459125458009325</c:v>
                </c:pt>
                <c:pt idx="770">
                  <c:v>72.459125456563399</c:v>
                </c:pt>
                <c:pt idx="771">
                  <c:v>72.459125458131126</c:v>
                </c:pt>
                <c:pt idx="772">
                  <c:v>72.459125456411201</c:v>
                </c:pt>
                <c:pt idx="773">
                  <c:v>72.459125457019994</c:v>
                </c:pt>
                <c:pt idx="774">
                  <c:v>72.459125457598404</c:v>
                </c:pt>
                <c:pt idx="775">
                  <c:v>72.459125457857127</c:v>
                </c:pt>
                <c:pt idx="776">
                  <c:v>72.459125457218235</c:v>
                </c:pt>
                <c:pt idx="777">
                  <c:v>72.459125457279058</c:v>
                </c:pt>
                <c:pt idx="778">
                  <c:v>72.459125458314077</c:v>
                </c:pt>
                <c:pt idx="779">
                  <c:v>72.459125458314077</c:v>
                </c:pt>
                <c:pt idx="780">
                  <c:v>72.459125457537496</c:v>
                </c:pt>
                <c:pt idx="781">
                  <c:v>72.459125456898292</c:v>
                </c:pt>
                <c:pt idx="782">
                  <c:v>72.459125457172476</c:v>
                </c:pt>
                <c:pt idx="783">
                  <c:v>72.459125456274307</c:v>
                </c:pt>
                <c:pt idx="784">
                  <c:v>72.459125457279058</c:v>
                </c:pt>
                <c:pt idx="785">
                  <c:v>72.459125457309227</c:v>
                </c:pt>
                <c:pt idx="786">
                  <c:v>72.459125457552702</c:v>
                </c:pt>
                <c:pt idx="787">
                  <c:v>72.459125457796304</c:v>
                </c:pt>
                <c:pt idx="788">
                  <c:v>72.459125458359395</c:v>
                </c:pt>
                <c:pt idx="789">
                  <c:v>72.459125457248575</c:v>
                </c:pt>
                <c:pt idx="790">
                  <c:v>72.4591254577049</c:v>
                </c:pt>
                <c:pt idx="791">
                  <c:v>72.459125457187497</c:v>
                </c:pt>
                <c:pt idx="792">
                  <c:v>72.459125457385326</c:v>
                </c:pt>
                <c:pt idx="793">
                  <c:v>72.459125456228605</c:v>
                </c:pt>
                <c:pt idx="794">
                  <c:v>72.459125457019994</c:v>
                </c:pt>
                <c:pt idx="795">
                  <c:v>72.459125457293993</c:v>
                </c:pt>
                <c:pt idx="796">
                  <c:v>72.45912545685259</c:v>
                </c:pt>
                <c:pt idx="797">
                  <c:v>72.459125457050504</c:v>
                </c:pt>
                <c:pt idx="798">
                  <c:v>72.45912545657869</c:v>
                </c:pt>
                <c:pt idx="799">
                  <c:v>72.459125456898292</c:v>
                </c:pt>
                <c:pt idx="800">
                  <c:v>72.459125457537496</c:v>
                </c:pt>
                <c:pt idx="801">
                  <c:v>72.459125458024587</c:v>
                </c:pt>
                <c:pt idx="802">
                  <c:v>72.459125456502591</c:v>
                </c:pt>
                <c:pt idx="803">
                  <c:v>72.459125457263596</c:v>
                </c:pt>
                <c:pt idx="804">
                  <c:v>72.459125457279058</c:v>
                </c:pt>
                <c:pt idx="805">
                  <c:v>72.459125456609101</c:v>
                </c:pt>
                <c:pt idx="806">
                  <c:v>72.459125457050504</c:v>
                </c:pt>
                <c:pt idx="807">
                  <c:v>72.459125457263596</c:v>
                </c:pt>
                <c:pt idx="808">
                  <c:v>72.459125456274307</c:v>
                </c:pt>
                <c:pt idx="809">
                  <c:v>72.459125456715597</c:v>
                </c:pt>
                <c:pt idx="810">
                  <c:v>72.459125457644106</c:v>
                </c:pt>
                <c:pt idx="811">
                  <c:v>72.459125457644106</c:v>
                </c:pt>
                <c:pt idx="812">
                  <c:v>72.459125456943895</c:v>
                </c:pt>
                <c:pt idx="813">
                  <c:v>72.4591254569592</c:v>
                </c:pt>
                <c:pt idx="814">
                  <c:v>72.459125457446206</c:v>
                </c:pt>
                <c:pt idx="815">
                  <c:v>72.459125457019994</c:v>
                </c:pt>
                <c:pt idx="816">
                  <c:v>72.459125456654789</c:v>
                </c:pt>
                <c:pt idx="817">
                  <c:v>72.459125457674503</c:v>
                </c:pt>
                <c:pt idx="818">
                  <c:v>72.459125457780999</c:v>
                </c:pt>
                <c:pt idx="819">
                  <c:v>72.459125457537496</c:v>
                </c:pt>
                <c:pt idx="820">
                  <c:v>72.459125457111426</c:v>
                </c:pt>
                <c:pt idx="821">
                  <c:v>72.459125457248575</c:v>
                </c:pt>
                <c:pt idx="822">
                  <c:v>72.459125457963722</c:v>
                </c:pt>
                <c:pt idx="823">
                  <c:v>72.459125457507227</c:v>
                </c:pt>
                <c:pt idx="824">
                  <c:v>72.459125456913497</c:v>
                </c:pt>
                <c:pt idx="825">
                  <c:v>72.459125457628801</c:v>
                </c:pt>
                <c:pt idx="826">
                  <c:v>72.459125457263596</c:v>
                </c:pt>
                <c:pt idx="827">
                  <c:v>72.459125457948787</c:v>
                </c:pt>
                <c:pt idx="828">
                  <c:v>72.459125457080901</c:v>
                </c:pt>
                <c:pt idx="829">
                  <c:v>72.459125457187497</c:v>
                </c:pt>
                <c:pt idx="830">
                  <c:v>72.45912545685259</c:v>
                </c:pt>
                <c:pt idx="831">
                  <c:v>72.4591254564873</c:v>
                </c:pt>
                <c:pt idx="832">
                  <c:v>72.459125458709494</c:v>
                </c:pt>
                <c:pt idx="833">
                  <c:v>72.459125457979027</c:v>
                </c:pt>
                <c:pt idx="834">
                  <c:v>72.459125457141795</c:v>
                </c:pt>
                <c:pt idx="835">
                  <c:v>72.459125457370391</c:v>
                </c:pt>
                <c:pt idx="836">
                  <c:v>72.459125456700392</c:v>
                </c:pt>
                <c:pt idx="837">
                  <c:v>72.459125457035327</c:v>
                </c:pt>
                <c:pt idx="838">
                  <c:v>72.459125457537496</c:v>
                </c:pt>
                <c:pt idx="839">
                  <c:v>72.459125457050504</c:v>
                </c:pt>
                <c:pt idx="840">
                  <c:v>72.459125456928703</c:v>
                </c:pt>
                <c:pt idx="841">
                  <c:v>72.459125457568007</c:v>
                </c:pt>
                <c:pt idx="842">
                  <c:v>72.459125457324404</c:v>
                </c:pt>
                <c:pt idx="843">
                  <c:v>72.459125458116176</c:v>
                </c:pt>
                <c:pt idx="844">
                  <c:v>72.459125456274307</c:v>
                </c:pt>
                <c:pt idx="845">
                  <c:v>72.459125457370391</c:v>
                </c:pt>
                <c:pt idx="846">
                  <c:v>72.459125457750602</c:v>
                </c:pt>
                <c:pt idx="847">
                  <c:v>72.459125457035327</c:v>
                </c:pt>
                <c:pt idx="848">
                  <c:v>72.459125457096093</c:v>
                </c:pt>
                <c:pt idx="849">
                  <c:v>72.459125457370391</c:v>
                </c:pt>
                <c:pt idx="850">
                  <c:v>72.459125456624278</c:v>
                </c:pt>
                <c:pt idx="851">
                  <c:v>72.459125456243797</c:v>
                </c:pt>
                <c:pt idx="852">
                  <c:v>72.459125457933197</c:v>
                </c:pt>
                <c:pt idx="853">
                  <c:v>72.459125457004802</c:v>
                </c:pt>
                <c:pt idx="854">
                  <c:v>72.459125456700392</c:v>
                </c:pt>
                <c:pt idx="855">
                  <c:v>72.459125457218235</c:v>
                </c:pt>
                <c:pt idx="856">
                  <c:v>72.459125457080901</c:v>
                </c:pt>
                <c:pt idx="857">
                  <c:v>72.459125457476603</c:v>
                </c:pt>
                <c:pt idx="858">
                  <c:v>72.459125456837427</c:v>
                </c:pt>
                <c:pt idx="859">
                  <c:v>72.459125456989582</c:v>
                </c:pt>
                <c:pt idx="860">
                  <c:v>72.459125457126603</c:v>
                </c:pt>
                <c:pt idx="861">
                  <c:v>72.459125457050504</c:v>
                </c:pt>
                <c:pt idx="862">
                  <c:v>72.459125456259002</c:v>
                </c:pt>
                <c:pt idx="863">
                  <c:v>72.459125458329027</c:v>
                </c:pt>
                <c:pt idx="864">
                  <c:v>72.45912545666998</c:v>
                </c:pt>
                <c:pt idx="865">
                  <c:v>72.459125456943895</c:v>
                </c:pt>
                <c:pt idx="866">
                  <c:v>72.459125456350407</c:v>
                </c:pt>
                <c:pt idx="867">
                  <c:v>72.459125457552702</c:v>
                </c:pt>
                <c:pt idx="868">
                  <c:v>72.459125456182903</c:v>
                </c:pt>
                <c:pt idx="869">
                  <c:v>72.459125457857127</c:v>
                </c:pt>
                <c:pt idx="870">
                  <c:v>72.459125457796304</c:v>
                </c:pt>
                <c:pt idx="871">
                  <c:v>72.459125457248575</c:v>
                </c:pt>
                <c:pt idx="872">
                  <c:v>72.459125456776491</c:v>
                </c:pt>
                <c:pt idx="873">
                  <c:v>72.4591254577049</c:v>
                </c:pt>
                <c:pt idx="874">
                  <c:v>72.459125457735425</c:v>
                </c:pt>
                <c:pt idx="875">
                  <c:v>72.459125457248575</c:v>
                </c:pt>
                <c:pt idx="876">
                  <c:v>72.459125457096093</c:v>
                </c:pt>
                <c:pt idx="877">
                  <c:v>72.459125457157228</c:v>
                </c:pt>
                <c:pt idx="878">
                  <c:v>72.459125458039807</c:v>
                </c:pt>
                <c:pt idx="879">
                  <c:v>72.459125457141795</c:v>
                </c:pt>
                <c:pt idx="880">
                  <c:v>72.459125456822193</c:v>
                </c:pt>
                <c:pt idx="881">
                  <c:v>72.459125456319924</c:v>
                </c:pt>
                <c:pt idx="882">
                  <c:v>72.459125457385326</c:v>
                </c:pt>
                <c:pt idx="883">
                  <c:v>72.459125456746094</c:v>
                </c:pt>
                <c:pt idx="884">
                  <c:v>72.459125457933197</c:v>
                </c:pt>
                <c:pt idx="885">
                  <c:v>72.459125456730902</c:v>
                </c:pt>
                <c:pt idx="886">
                  <c:v>72.459125456822193</c:v>
                </c:pt>
                <c:pt idx="887">
                  <c:v>72.459125457780999</c:v>
                </c:pt>
                <c:pt idx="888">
                  <c:v>72.459125456898292</c:v>
                </c:pt>
                <c:pt idx="889">
                  <c:v>72.459125456137528</c:v>
                </c:pt>
                <c:pt idx="890">
                  <c:v>72.459125457157228</c:v>
                </c:pt>
                <c:pt idx="891">
                  <c:v>72.459125457674503</c:v>
                </c:pt>
                <c:pt idx="892">
                  <c:v>72.459125456700392</c:v>
                </c:pt>
                <c:pt idx="893">
                  <c:v>72.459125456928703</c:v>
                </c:pt>
                <c:pt idx="894">
                  <c:v>72.459125457370391</c:v>
                </c:pt>
                <c:pt idx="895">
                  <c:v>72.459125457583198</c:v>
                </c:pt>
                <c:pt idx="896">
                  <c:v>72.459125457279058</c:v>
                </c:pt>
                <c:pt idx="897">
                  <c:v>72.459125457172476</c:v>
                </c:pt>
                <c:pt idx="898">
                  <c:v>72.459125457354901</c:v>
                </c:pt>
                <c:pt idx="899">
                  <c:v>72.459125457035327</c:v>
                </c:pt>
                <c:pt idx="900">
                  <c:v>72.459125456609101</c:v>
                </c:pt>
                <c:pt idx="901">
                  <c:v>72.45912545791829</c:v>
                </c:pt>
                <c:pt idx="902">
                  <c:v>72.459125456989582</c:v>
                </c:pt>
                <c:pt idx="903">
                  <c:v>72.4591254566852</c:v>
                </c:pt>
                <c:pt idx="904">
                  <c:v>72.459125456380804</c:v>
                </c:pt>
                <c:pt idx="905">
                  <c:v>72.459125457339695</c:v>
                </c:pt>
                <c:pt idx="906">
                  <c:v>72.45912545657869</c:v>
                </c:pt>
                <c:pt idx="907">
                  <c:v>72.459125456913497</c:v>
                </c:pt>
                <c:pt idx="908">
                  <c:v>72.459125457415823</c:v>
                </c:pt>
                <c:pt idx="909">
                  <c:v>72.459125457339695</c:v>
                </c:pt>
                <c:pt idx="910">
                  <c:v>72.459125457857127</c:v>
                </c:pt>
                <c:pt idx="911">
                  <c:v>72.459125456761299</c:v>
                </c:pt>
                <c:pt idx="912">
                  <c:v>72.459125457035327</c:v>
                </c:pt>
                <c:pt idx="913">
                  <c:v>72.459125456867795</c:v>
                </c:pt>
                <c:pt idx="914">
                  <c:v>72.459125457233327</c:v>
                </c:pt>
                <c:pt idx="915">
                  <c:v>72.459125457050504</c:v>
                </c:pt>
                <c:pt idx="916">
                  <c:v>72.4591254569592</c:v>
                </c:pt>
                <c:pt idx="917">
                  <c:v>72.459125457324404</c:v>
                </c:pt>
                <c:pt idx="918">
                  <c:v>72.459125456715597</c:v>
                </c:pt>
                <c:pt idx="919">
                  <c:v>72.459125457674503</c:v>
                </c:pt>
                <c:pt idx="920">
                  <c:v>72.459125457994105</c:v>
                </c:pt>
                <c:pt idx="921">
                  <c:v>72.459125456989582</c:v>
                </c:pt>
                <c:pt idx="922">
                  <c:v>72.459125457172476</c:v>
                </c:pt>
                <c:pt idx="923">
                  <c:v>72.459125455878791</c:v>
                </c:pt>
                <c:pt idx="924">
                  <c:v>72.459125457522305</c:v>
                </c:pt>
                <c:pt idx="925">
                  <c:v>72.459125455726294</c:v>
                </c:pt>
                <c:pt idx="926">
                  <c:v>72.459125457507227</c:v>
                </c:pt>
                <c:pt idx="927">
                  <c:v>72.459125457157228</c:v>
                </c:pt>
                <c:pt idx="928">
                  <c:v>72.459125457080901</c:v>
                </c:pt>
                <c:pt idx="929">
                  <c:v>72.459125456791682</c:v>
                </c:pt>
                <c:pt idx="930">
                  <c:v>72.459125457187497</c:v>
                </c:pt>
                <c:pt idx="931">
                  <c:v>72.459125458222687</c:v>
                </c:pt>
                <c:pt idx="932">
                  <c:v>72.459125457887623</c:v>
                </c:pt>
                <c:pt idx="933">
                  <c:v>72.459125457019994</c:v>
                </c:pt>
                <c:pt idx="934">
                  <c:v>72.459125456654789</c:v>
                </c:pt>
                <c:pt idx="935">
                  <c:v>72.459125457674503</c:v>
                </c:pt>
                <c:pt idx="936">
                  <c:v>72.459125457446206</c:v>
                </c:pt>
                <c:pt idx="937">
                  <c:v>72.459125457948787</c:v>
                </c:pt>
                <c:pt idx="938">
                  <c:v>72.459125457050504</c:v>
                </c:pt>
                <c:pt idx="939">
                  <c:v>72.459125457507227</c:v>
                </c:pt>
                <c:pt idx="940">
                  <c:v>72.459125457857127</c:v>
                </c:pt>
                <c:pt idx="941">
                  <c:v>72.459125456898292</c:v>
                </c:pt>
                <c:pt idx="942">
                  <c:v>72.459125457476603</c:v>
                </c:pt>
                <c:pt idx="943">
                  <c:v>72.459125456746094</c:v>
                </c:pt>
                <c:pt idx="944">
                  <c:v>72.459125457796304</c:v>
                </c:pt>
                <c:pt idx="945">
                  <c:v>72.459125457963722</c:v>
                </c:pt>
                <c:pt idx="946">
                  <c:v>72.4591254564873</c:v>
                </c:pt>
                <c:pt idx="947">
                  <c:v>72.459125456715597</c:v>
                </c:pt>
                <c:pt idx="948">
                  <c:v>72.45912545685259</c:v>
                </c:pt>
                <c:pt idx="949">
                  <c:v>72.459125458237949</c:v>
                </c:pt>
                <c:pt idx="950">
                  <c:v>72.4591254577049</c:v>
                </c:pt>
                <c:pt idx="951">
                  <c:v>72.459125456837427</c:v>
                </c:pt>
                <c:pt idx="952">
                  <c:v>72.459125456913497</c:v>
                </c:pt>
                <c:pt idx="953">
                  <c:v>72.459125455924195</c:v>
                </c:pt>
                <c:pt idx="954">
                  <c:v>72.459125457218235</c:v>
                </c:pt>
                <c:pt idx="955">
                  <c:v>72.459125458633395</c:v>
                </c:pt>
                <c:pt idx="956">
                  <c:v>72.459125456472123</c:v>
                </c:pt>
                <c:pt idx="957">
                  <c:v>72.459125457354901</c:v>
                </c:pt>
                <c:pt idx="958">
                  <c:v>72.459125457004802</c:v>
                </c:pt>
                <c:pt idx="959">
                  <c:v>72.459125457065696</c:v>
                </c:pt>
                <c:pt idx="960">
                  <c:v>72.459125457887623</c:v>
                </c:pt>
                <c:pt idx="961">
                  <c:v>72.459125456837427</c:v>
                </c:pt>
                <c:pt idx="962">
                  <c:v>72.459125456289499</c:v>
                </c:pt>
                <c:pt idx="963">
                  <c:v>72.4591254568831</c:v>
                </c:pt>
                <c:pt idx="964">
                  <c:v>72.459125457065696</c:v>
                </c:pt>
                <c:pt idx="965">
                  <c:v>72.459125456700392</c:v>
                </c:pt>
                <c:pt idx="966">
                  <c:v>72.459125457096093</c:v>
                </c:pt>
                <c:pt idx="967">
                  <c:v>72.459125456289499</c:v>
                </c:pt>
                <c:pt idx="968">
                  <c:v>72.45912545666998</c:v>
                </c:pt>
                <c:pt idx="969">
                  <c:v>72.459125457461383</c:v>
                </c:pt>
                <c:pt idx="970">
                  <c:v>72.459125456791682</c:v>
                </c:pt>
                <c:pt idx="971">
                  <c:v>72.459125457476603</c:v>
                </c:pt>
                <c:pt idx="972">
                  <c:v>72.459125456609101</c:v>
                </c:pt>
                <c:pt idx="973">
                  <c:v>72.459125456624278</c:v>
                </c:pt>
                <c:pt idx="974">
                  <c:v>72.459125456350407</c:v>
                </c:pt>
                <c:pt idx="975">
                  <c:v>72.459125457628801</c:v>
                </c:pt>
                <c:pt idx="976">
                  <c:v>72.459125455619827</c:v>
                </c:pt>
                <c:pt idx="977">
                  <c:v>72.459125455102679</c:v>
                </c:pt>
                <c:pt idx="978">
                  <c:v>72.459125457263596</c:v>
                </c:pt>
                <c:pt idx="979">
                  <c:v>72.459125456807257</c:v>
                </c:pt>
                <c:pt idx="980">
                  <c:v>72.459125457933197</c:v>
                </c:pt>
                <c:pt idx="981">
                  <c:v>72.4591254569592</c:v>
                </c:pt>
                <c:pt idx="982">
                  <c:v>72.459125458526799</c:v>
                </c:pt>
                <c:pt idx="983">
                  <c:v>72.459125456502591</c:v>
                </c:pt>
                <c:pt idx="984">
                  <c:v>72.459125456761299</c:v>
                </c:pt>
                <c:pt idx="985">
                  <c:v>72.459125455741727</c:v>
                </c:pt>
                <c:pt idx="986">
                  <c:v>72.459125457157228</c:v>
                </c:pt>
                <c:pt idx="987">
                  <c:v>72.459125456974391</c:v>
                </c:pt>
                <c:pt idx="988">
                  <c:v>72.459125457476603</c:v>
                </c:pt>
                <c:pt idx="989">
                  <c:v>72.459125457111426</c:v>
                </c:pt>
                <c:pt idx="990">
                  <c:v>72.459125457187497</c:v>
                </c:pt>
                <c:pt idx="991">
                  <c:v>72.459125456639512</c:v>
                </c:pt>
                <c:pt idx="992">
                  <c:v>72.459125457491908</c:v>
                </c:pt>
                <c:pt idx="993">
                  <c:v>72.459125457400503</c:v>
                </c:pt>
                <c:pt idx="994">
                  <c:v>72.459125457233327</c:v>
                </c:pt>
                <c:pt idx="995">
                  <c:v>72.4591254568831</c:v>
                </c:pt>
                <c:pt idx="996">
                  <c:v>72.459125456563399</c:v>
                </c:pt>
                <c:pt idx="997">
                  <c:v>72.459125457780999</c:v>
                </c:pt>
                <c:pt idx="998">
                  <c:v>72.459125456715597</c:v>
                </c:pt>
                <c:pt idx="999">
                  <c:v>72.459125458024587</c:v>
                </c:pt>
                <c:pt idx="1000">
                  <c:v>72.459125457035327</c:v>
                </c:pt>
                <c:pt idx="1001">
                  <c:v>72.459125457324404</c:v>
                </c:pt>
                <c:pt idx="1002">
                  <c:v>72.45912545685259</c:v>
                </c:pt>
                <c:pt idx="1003">
                  <c:v>72.459125456000322</c:v>
                </c:pt>
                <c:pt idx="1004">
                  <c:v>72.459125457613595</c:v>
                </c:pt>
                <c:pt idx="1005">
                  <c:v>72.45912545685259</c:v>
                </c:pt>
                <c:pt idx="1006">
                  <c:v>72.45912545791829</c:v>
                </c:pt>
                <c:pt idx="1007">
                  <c:v>72.4591254584507</c:v>
                </c:pt>
                <c:pt idx="1008">
                  <c:v>72.459125457628801</c:v>
                </c:pt>
                <c:pt idx="1009">
                  <c:v>72.459125458389892</c:v>
                </c:pt>
                <c:pt idx="1010">
                  <c:v>72.459125457370391</c:v>
                </c:pt>
                <c:pt idx="1011">
                  <c:v>72.459125457157228</c:v>
                </c:pt>
                <c:pt idx="1012">
                  <c:v>72.459125458618459</c:v>
                </c:pt>
                <c:pt idx="1013">
                  <c:v>72.45912545685259</c:v>
                </c:pt>
                <c:pt idx="1014">
                  <c:v>72.459125457126603</c:v>
                </c:pt>
                <c:pt idx="1015">
                  <c:v>72.4591254564873</c:v>
                </c:pt>
                <c:pt idx="1016">
                  <c:v>72.459125457141795</c:v>
                </c:pt>
                <c:pt idx="1017">
                  <c:v>72.459125456943895</c:v>
                </c:pt>
                <c:pt idx="1018">
                  <c:v>72.459125457583198</c:v>
                </c:pt>
                <c:pt idx="1019">
                  <c:v>72.459125456928703</c:v>
                </c:pt>
                <c:pt idx="1020">
                  <c:v>72.459125456867795</c:v>
                </c:pt>
                <c:pt idx="1021">
                  <c:v>72.459125457400503</c:v>
                </c:pt>
                <c:pt idx="1022">
                  <c:v>72.459125457370391</c:v>
                </c:pt>
                <c:pt idx="1023">
                  <c:v>72.459125456046024</c:v>
                </c:pt>
                <c:pt idx="1024">
                  <c:v>72.459125456913497</c:v>
                </c:pt>
                <c:pt idx="1025">
                  <c:v>72.459125456776491</c:v>
                </c:pt>
                <c:pt idx="1026">
                  <c:v>72.459125458998727</c:v>
                </c:pt>
                <c:pt idx="1027">
                  <c:v>72.459125456441711</c:v>
                </c:pt>
                <c:pt idx="1028">
                  <c:v>72.459125456289499</c:v>
                </c:pt>
                <c:pt idx="1029">
                  <c:v>72.459125456928703</c:v>
                </c:pt>
                <c:pt idx="1030">
                  <c:v>72.459125456593881</c:v>
                </c:pt>
                <c:pt idx="1031">
                  <c:v>72.459125456122123</c:v>
                </c:pt>
                <c:pt idx="1032">
                  <c:v>72.459125457050504</c:v>
                </c:pt>
                <c:pt idx="1033">
                  <c:v>72.459125458055027</c:v>
                </c:pt>
                <c:pt idx="1034">
                  <c:v>72.459125456867795</c:v>
                </c:pt>
                <c:pt idx="1035">
                  <c:v>72.459125457263596</c:v>
                </c:pt>
                <c:pt idx="1036">
                  <c:v>72.459125457979027</c:v>
                </c:pt>
                <c:pt idx="1037">
                  <c:v>72.459125457309227</c:v>
                </c:pt>
                <c:pt idx="1038">
                  <c:v>72.459125456289499</c:v>
                </c:pt>
                <c:pt idx="1039">
                  <c:v>72.459125458039807</c:v>
                </c:pt>
                <c:pt idx="1040">
                  <c:v>72.45912545657869</c:v>
                </c:pt>
                <c:pt idx="1041">
                  <c:v>72.459125456213627</c:v>
                </c:pt>
                <c:pt idx="1042">
                  <c:v>72.459125457019994</c:v>
                </c:pt>
                <c:pt idx="1043">
                  <c:v>72.459125456898292</c:v>
                </c:pt>
                <c:pt idx="1044">
                  <c:v>72.459125456441711</c:v>
                </c:pt>
                <c:pt idx="1045">
                  <c:v>72.459125456046024</c:v>
                </c:pt>
                <c:pt idx="1046">
                  <c:v>72.459125458055027</c:v>
                </c:pt>
                <c:pt idx="1047">
                  <c:v>72.459125457065696</c:v>
                </c:pt>
                <c:pt idx="1048">
                  <c:v>72.459125457659283</c:v>
                </c:pt>
                <c:pt idx="1049">
                  <c:v>72.459125457431</c:v>
                </c:pt>
                <c:pt idx="1050">
                  <c:v>72.459125456259002</c:v>
                </c:pt>
                <c:pt idx="1051">
                  <c:v>72.459125456791682</c:v>
                </c:pt>
                <c:pt idx="1052">
                  <c:v>72.45912545685259</c:v>
                </c:pt>
                <c:pt idx="1053">
                  <c:v>72.459125457537496</c:v>
                </c:pt>
                <c:pt idx="1054">
                  <c:v>72.459125457933197</c:v>
                </c:pt>
                <c:pt idx="1055">
                  <c:v>72.459125455391742</c:v>
                </c:pt>
                <c:pt idx="1056">
                  <c:v>72.459125456776491</c:v>
                </c:pt>
                <c:pt idx="1057">
                  <c:v>72.459125457780999</c:v>
                </c:pt>
                <c:pt idx="1058">
                  <c:v>72.459125456807257</c:v>
                </c:pt>
                <c:pt idx="1059">
                  <c:v>72.459125458618459</c:v>
                </c:pt>
                <c:pt idx="1060">
                  <c:v>72.45912545685259</c:v>
                </c:pt>
                <c:pt idx="1061">
                  <c:v>72.459125457750602</c:v>
                </c:pt>
                <c:pt idx="1062">
                  <c:v>72.459125457765822</c:v>
                </c:pt>
                <c:pt idx="1063">
                  <c:v>72.459125457080901</c:v>
                </c:pt>
                <c:pt idx="1064">
                  <c:v>72.459125456989582</c:v>
                </c:pt>
                <c:pt idx="1065">
                  <c:v>72.459125457309227</c:v>
                </c:pt>
                <c:pt idx="1066">
                  <c:v>72.459125457903028</c:v>
                </c:pt>
                <c:pt idx="1067">
                  <c:v>72.459125457324404</c:v>
                </c:pt>
                <c:pt idx="1068">
                  <c:v>72.459125457385326</c:v>
                </c:pt>
                <c:pt idx="1069">
                  <c:v>72.459125457750602</c:v>
                </c:pt>
                <c:pt idx="1070">
                  <c:v>72.459125457187497</c:v>
                </c:pt>
                <c:pt idx="1071">
                  <c:v>72.459125458633395</c:v>
                </c:pt>
                <c:pt idx="1072">
                  <c:v>72.459125458405097</c:v>
                </c:pt>
                <c:pt idx="1073">
                  <c:v>72.459125456746094</c:v>
                </c:pt>
                <c:pt idx="1074">
                  <c:v>72.459125457415823</c:v>
                </c:pt>
                <c:pt idx="1075">
                  <c:v>72.459125458009325</c:v>
                </c:pt>
                <c:pt idx="1076">
                  <c:v>72.45912545666998</c:v>
                </c:pt>
                <c:pt idx="1077">
                  <c:v>72.459125457811524</c:v>
                </c:pt>
                <c:pt idx="1078">
                  <c:v>72.459125458009325</c:v>
                </c:pt>
                <c:pt idx="1079">
                  <c:v>72.459125457141795</c:v>
                </c:pt>
                <c:pt idx="1080">
                  <c:v>72.459125458070488</c:v>
                </c:pt>
                <c:pt idx="1081">
                  <c:v>72.459125458009325</c:v>
                </c:pt>
                <c:pt idx="1082">
                  <c:v>72.459125457948787</c:v>
                </c:pt>
                <c:pt idx="1083">
                  <c:v>72.45912545657869</c:v>
                </c:pt>
                <c:pt idx="1084">
                  <c:v>72.459125456441711</c:v>
                </c:pt>
                <c:pt idx="1085">
                  <c:v>72.459125455924195</c:v>
                </c:pt>
                <c:pt idx="1086">
                  <c:v>72.45912545791829</c:v>
                </c:pt>
                <c:pt idx="1087">
                  <c:v>72.459125457065696</c:v>
                </c:pt>
                <c:pt idx="1088">
                  <c:v>72.459125455726294</c:v>
                </c:pt>
                <c:pt idx="1089">
                  <c:v>72.459125457370391</c:v>
                </c:pt>
                <c:pt idx="1090">
                  <c:v>72.459125457354901</c:v>
                </c:pt>
                <c:pt idx="1091">
                  <c:v>72.459125459090288</c:v>
                </c:pt>
                <c:pt idx="1092">
                  <c:v>72.459125456411201</c:v>
                </c:pt>
                <c:pt idx="1093">
                  <c:v>72.459125456807257</c:v>
                </c:pt>
                <c:pt idx="1094">
                  <c:v>72.459125457948787</c:v>
                </c:pt>
                <c:pt idx="1095">
                  <c:v>72.459125457263596</c:v>
                </c:pt>
                <c:pt idx="1096">
                  <c:v>72.459125457172476</c:v>
                </c:pt>
                <c:pt idx="1097">
                  <c:v>72.459125456030705</c:v>
                </c:pt>
                <c:pt idx="1098">
                  <c:v>72.459125456350407</c:v>
                </c:pt>
                <c:pt idx="1099">
                  <c:v>72.459125457339695</c:v>
                </c:pt>
                <c:pt idx="1100">
                  <c:v>72.459125458161523</c:v>
                </c:pt>
                <c:pt idx="1101">
                  <c:v>72.459125457552702</c:v>
                </c:pt>
                <c:pt idx="1102">
                  <c:v>72.4591254564873</c:v>
                </c:pt>
                <c:pt idx="1103">
                  <c:v>72.459125456913497</c:v>
                </c:pt>
                <c:pt idx="1104">
                  <c:v>72.459125457172476</c:v>
                </c:pt>
                <c:pt idx="1105">
                  <c:v>72.459125458572743</c:v>
                </c:pt>
                <c:pt idx="1106">
                  <c:v>72.459125457689709</c:v>
                </c:pt>
                <c:pt idx="1107">
                  <c:v>72.459125458968487</c:v>
                </c:pt>
                <c:pt idx="1108">
                  <c:v>72.459125457035327</c:v>
                </c:pt>
                <c:pt idx="1109">
                  <c:v>72.459125457872688</c:v>
                </c:pt>
                <c:pt idx="1110">
                  <c:v>72.459125456198223</c:v>
                </c:pt>
                <c:pt idx="1111">
                  <c:v>72.459125458177041</c:v>
                </c:pt>
                <c:pt idx="1112">
                  <c:v>72.459125456989582</c:v>
                </c:pt>
                <c:pt idx="1113">
                  <c:v>72.459125456380804</c:v>
                </c:pt>
                <c:pt idx="1114">
                  <c:v>72.459125456639512</c:v>
                </c:pt>
                <c:pt idx="1115">
                  <c:v>72.459125458587692</c:v>
                </c:pt>
                <c:pt idx="1116">
                  <c:v>72.459125456700392</c:v>
                </c:pt>
                <c:pt idx="1117">
                  <c:v>72.459125456654789</c:v>
                </c:pt>
                <c:pt idx="1118">
                  <c:v>72.459125457857127</c:v>
                </c:pt>
                <c:pt idx="1119">
                  <c:v>72.459125457568007</c:v>
                </c:pt>
                <c:pt idx="1120">
                  <c:v>72.459125457187497</c:v>
                </c:pt>
                <c:pt idx="1121">
                  <c:v>72.459125457659283</c:v>
                </c:pt>
                <c:pt idx="1122">
                  <c:v>72.459125456791682</c:v>
                </c:pt>
                <c:pt idx="1123">
                  <c:v>72.459125456593881</c:v>
                </c:pt>
                <c:pt idx="1124">
                  <c:v>72.459125457583198</c:v>
                </c:pt>
                <c:pt idx="1125">
                  <c:v>72.459125456259002</c:v>
                </c:pt>
                <c:pt idx="1126">
                  <c:v>72.459125457141795</c:v>
                </c:pt>
                <c:pt idx="1127">
                  <c:v>72.4591254568831</c:v>
                </c:pt>
                <c:pt idx="1128">
                  <c:v>72.459125457841907</c:v>
                </c:pt>
                <c:pt idx="1129">
                  <c:v>72.459125457415823</c:v>
                </c:pt>
                <c:pt idx="1130">
                  <c:v>72.459125457446206</c:v>
                </c:pt>
                <c:pt idx="1131">
                  <c:v>72.459125456213627</c:v>
                </c:pt>
                <c:pt idx="1132">
                  <c:v>72.459125457461383</c:v>
                </c:pt>
                <c:pt idx="1133">
                  <c:v>72.459125457689709</c:v>
                </c:pt>
                <c:pt idx="1134">
                  <c:v>72.459125457583198</c:v>
                </c:pt>
                <c:pt idx="1135">
                  <c:v>72.459125457004802</c:v>
                </c:pt>
                <c:pt idx="1136">
                  <c:v>72.459125457857127</c:v>
                </c:pt>
                <c:pt idx="1137">
                  <c:v>72.4591254569592</c:v>
                </c:pt>
                <c:pt idx="1138">
                  <c:v>72.459125456335357</c:v>
                </c:pt>
                <c:pt idx="1139">
                  <c:v>72.459125457279058</c:v>
                </c:pt>
                <c:pt idx="1140">
                  <c:v>72.459125457583198</c:v>
                </c:pt>
                <c:pt idx="1141">
                  <c:v>72.459125458131126</c:v>
                </c:pt>
                <c:pt idx="1142">
                  <c:v>72.459125456502591</c:v>
                </c:pt>
                <c:pt idx="1143">
                  <c:v>72.459125457141795</c:v>
                </c:pt>
                <c:pt idx="1144">
                  <c:v>72.459125456730902</c:v>
                </c:pt>
                <c:pt idx="1145">
                  <c:v>72.4591254564873</c:v>
                </c:pt>
                <c:pt idx="1146">
                  <c:v>72.459125456593881</c:v>
                </c:pt>
                <c:pt idx="1147">
                  <c:v>72.459125456715597</c:v>
                </c:pt>
                <c:pt idx="1148">
                  <c:v>72.459125456396023</c:v>
                </c:pt>
                <c:pt idx="1149">
                  <c:v>72.459125457720205</c:v>
                </c:pt>
                <c:pt idx="1150">
                  <c:v>72.459125457233327</c:v>
                </c:pt>
                <c:pt idx="1151">
                  <c:v>72.459125457431</c:v>
                </c:pt>
                <c:pt idx="1152">
                  <c:v>72.459125457370391</c:v>
                </c:pt>
                <c:pt idx="1153">
                  <c:v>72.459125457659283</c:v>
                </c:pt>
                <c:pt idx="1154">
                  <c:v>72.459125456472123</c:v>
                </c:pt>
                <c:pt idx="1155">
                  <c:v>72.459125455604607</c:v>
                </c:pt>
                <c:pt idx="1156">
                  <c:v>72.459125456335357</c:v>
                </c:pt>
                <c:pt idx="1157">
                  <c:v>72.459125457507227</c:v>
                </c:pt>
                <c:pt idx="1158">
                  <c:v>72.459125457248575</c:v>
                </c:pt>
                <c:pt idx="1159">
                  <c:v>72.459125457080901</c:v>
                </c:pt>
                <c:pt idx="1160">
                  <c:v>72.459125457933197</c:v>
                </c:pt>
                <c:pt idx="1161">
                  <c:v>72.459125456167726</c:v>
                </c:pt>
                <c:pt idx="1162">
                  <c:v>72.459125456213627</c:v>
                </c:pt>
                <c:pt idx="1163">
                  <c:v>72.459125456791682</c:v>
                </c:pt>
                <c:pt idx="1164">
                  <c:v>72.4591254564873</c:v>
                </c:pt>
                <c:pt idx="1165">
                  <c:v>72.459125457461383</c:v>
                </c:pt>
                <c:pt idx="1166">
                  <c:v>72.459125457552702</c:v>
                </c:pt>
                <c:pt idx="1167">
                  <c:v>72.459125457979027</c:v>
                </c:pt>
                <c:pt idx="1168">
                  <c:v>72.459125457080901</c:v>
                </c:pt>
                <c:pt idx="1169">
                  <c:v>72.459125457400503</c:v>
                </c:pt>
                <c:pt idx="1170">
                  <c:v>72.459125458085424</c:v>
                </c:pt>
                <c:pt idx="1171">
                  <c:v>72.459125456624278</c:v>
                </c:pt>
                <c:pt idx="1172">
                  <c:v>72.459125456167726</c:v>
                </c:pt>
                <c:pt idx="1173">
                  <c:v>72.459125456380804</c:v>
                </c:pt>
                <c:pt idx="1174">
                  <c:v>72.459125458389892</c:v>
                </c:pt>
                <c:pt idx="1175">
                  <c:v>72.459125457613595</c:v>
                </c:pt>
                <c:pt idx="1176">
                  <c:v>72.459125456182903</c:v>
                </c:pt>
                <c:pt idx="1177">
                  <c:v>72.459125457933197</c:v>
                </c:pt>
                <c:pt idx="1178">
                  <c:v>72.459125457780999</c:v>
                </c:pt>
                <c:pt idx="1179">
                  <c:v>72.459125456167726</c:v>
                </c:pt>
                <c:pt idx="1180">
                  <c:v>72.459125456791682</c:v>
                </c:pt>
                <c:pt idx="1181">
                  <c:v>72.459125456822193</c:v>
                </c:pt>
                <c:pt idx="1182">
                  <c:v>72.4591254568831</c:v>
                </c:pt>
                <c:pt idx="1183">
                  <c:v>72.459125456563399</c:v>
                </c:pt>
                <c:pt idx="1184">
                  <c:v>72.459125456213627</c:v>
                </c:pt>
                <c:pt idx="1185">
                  <c:v>72.459125456563399</c:v>
                </c:pt>
                <c:pt idx="1186">
                  <c:v>72.459125457126603</c:v>
                </c:pt>
                <c:pt idx="1187">
                  <c:v>72.459125457111426</c:v>
                </c:pt>
                <c:pt idx="1188">
                  <c:v>72.459125457552702</c:v>
                </c:pt>
                <c:pt idx="1189">
                  <c:v>72.459125456898292</c:v>
                </c:pt>
                <c:pt idx="1190">
                  <c:v>72.459125457598404</c:v>
                </c:pt>
                <c:pt idx="1191">
                  <c:v>72.459125457598404</c:v>
                </c:pt>
                <c:pt idx="1192">
                  <c:v>72.459125457674503</c:v>
                </c:pt>
                <c:pt idx="1193">
                  <c:v>72.45912545657869</c:v>
                </c:pt>
                <c:pt idx="1194">
                  <c:v>72.459125456730902</c:v>
                </c:pt>
                <c:pt idx="1195">
                  <c:v>72.459125458055027</c:v>
                </c:pt>
                <c:pt idx="1196">
                  <c:v>72.459125457370391</c:v>
                </c:pt>
                <c:pt idx="1197">
                  <c:v>72.459125457218235</c:v>
                </c:pt>
                <c:pt idx="1198">
                  <c:v>72.459125456913497</c:v>
                </c:pt>
                <c:pt idx="1199">
                  <c:v>72.459125455726294</c:v>
                </c:pt>
                <c:pt idx="1200">
                  <c:v>72.4591254566852</c:v>
                </c:pt>
                <c:pt idx="1201">
                  <c:v>72.459125456822193</c:v>
                </c:pt>
                <c:pt idx="1202">
                  <c:v>72.459125457324404</c:v>
                </c:pt>
                <c:pt idx="1203">
                  <c:v>72.459125456167726</c:v>
                </c:pt>
                <c:pt idx="1204">
                  <c:v>72.459125457080901</c:v>
                </c:pt>
                <c:pt idx="1205">
                  <c:v>72.459125456122123</c:v>
                </c:pt>
                <c:pt idx="1206">
                  <c:v>72.459125457507227</c:v>
                </c:pt>
                <c:pt idx="1207">
                  <c:v>72.459125456076407</c:v>
                </c:pt>
                <c:pt idx="1208">
                  <c:v>72.459125456548207</c:v>
                </c:pt>
                <c:pt idx="1209">
                  <c:v>72.459125458268375</c:v>
                </c:pt>
                <c:pt idx="1210">
                  <c:v>72.459125457446206</c:v>
                </c:pt>
                <c:pt idx="1211">
                  <c:v>72.459125457279058</c:v>
                </c:pt>
                <c:pt idx="1212">
                  <c:v>72.459125457750602</c:v>
                </c:pt>
                <c:pt idx="1213">
                  <c:v>72.459125456898292</c:v>
                </c:pt>
                <c:pt idx="1214">
                  <c:v>72.459125457491908</c:v>
                </c:pt>
                <c:pt idx="1215">
                  <c:v>72.459125456928703</c:v>
                </c:pt>
                <c:pt idx="1216">
                  <c:v>72.459125458191991</c:v>
                </c:pt>
                <c:pt idx="1217">
                  <c:v>72.459125458694302</c:v>
                </c:pt>
                <c:pt idx="1218">
                  <c:v>72.459125458191991</c:v>
                </c:pt>
                <c:pt idx="1219">
                  <c:v>72.4591254577049</c:v>
                </c:pt>
                <c:pt idx="1220">
                  <c:v>72.459125457811524</c:v>
                </c:pt>
                <c:pt idx="1221">
                  <c:v>72.459125457218235</c:v>
                </c:pt>
                <c:pt idx="1222">
                  <c:v>72.459125457324404</c:v>
                </c:pt>
                <c:pt idx="1223">
                  <c:v>72.459125455954606</c:v>
                </c:pt>
                <c:pt idx="1224">
                  <c:v>72.459125457491908</c:v>
                </c:pt>
                <c:pt idx="1225">
                  <c:v>72.459125457522305</c:v>
                </c:pt>
                <c:pt idx="1226">
                  <c:v>72.459125457826701</c:v>
                </c:pt>
                <c:pt idx="1227">
                  <c:v>72.459125457004802</c:v>
                </c:pt>
                <c:pt idx="1228">
                  <c:v>72.459125456791682</c:v>
                </c:pt>
                <c:pt idx="1229">
                  <c:v>72.459125456989582</c:v>
                </c:pt>
                <c:pt idx="1230">
                  <c:v>72.4591254568831</c:v>
                </c:pt>
                <c:pt idx="1231">
                  <c:v>72.459125456441711</c:v>
                </c:pt>
                <c:pt idx="1232">
                  <c:v>72.459125457522305</c:v>
                </c:pt>
                <c:pt idx="1233">
                  <c:v>72.459125456061201</c:v>
                </c:pt>
                <c:pt idx="1234">
                  <c:v>72.459125457339695</c:v>
                </c:pt>
                <c:pt idx="1235">
                  <c:v>72.459125458587692</c:v>
                </c:pt>
                <c:pt idx="1236">
                  <c:v>72.459125456974391</c:v>
                </c:pt>
                <c:pt idx="1237">
                  <c:v>72.459125456609101</c:v>
                </c:pt>
                <c:pt idx="1238">
                  <c:v>72.459125457004802</c:v>
                </c:pt>
                <c:pt idx="1239">
                  <c:v>72.459125456867795</c:v>
                </c:pt>
                <c:pt idx="1240">
                  <c:v>72.459125455467827</c:v>
                </c:pt>
                <c:pt idx="1241">
                  <c:v>72.459125455954606</c:v>
                </c:pt>
                <c:pt idx="1242">
                  <c:v>72.459125457522305</c:v>
                </c:pt>
                <c:pt idx="1243">
                  <c:v>72.459125457096093</c:v>
                </c:pt>
                <c:pt idx="1244">
                  <c:v>72.459125456639512</c:v>
                </c:pt>
                <c:pt idx="1245">
                  <c:v>72.459125457491908</c:v>
                </c:pt>
                <c:pt idx="1246">
                  <c:v>72.459125457765822</c:v>
                </c:pt>
                <c:pt idx="1247">
                  <c:v>72.459125458146588</c:v>
                </c:pt>
                <c:pt idx="1248">
                  <c:v>72.459125456807257</c:v>
                </c:pt>
                <c:pt idx="1249">
                  <c:v>72.459125457659283</c:v>
                </c:pt>
                <c:pt idx="1250">
                  <c:v>72.459125457126603</c:v>
                </c:pt>
                <c:pt idx="1251">
                  <c:v>72.459125457628801</c:v>
                </c:pt>
                <c:pt idx="1252">
                  <c:v>72.459125457233327</c:v>
                </c:pt>
                <c:pt idx="1253">
                  <c:v>72.459125457218235</c:v>
                </c:pt>
                <c:pt idx="1254">
                  <c:v>72.459125457126603</c:v>
                </c:pt>
                <c:pt idx="1255">
                  <c:v>72.459125456365626</c:v>
                </c:pt>
                <c:pt idx="1256">
                  <c:v>72.459125456700392</c:v>
                </c:pt>
                <c:pt idx="1257">
                  <c:v>72.459125457476603</c:v>
                </c:pt>
                <c:pt idx="1258">
                  <c:v>72.4591254568831</c:v>
                </c:pt>
                <c:pt idx="1259">
                  <c:v>72.459125457263596</c:v>
                </c:pt>
                <c:pt idx="1260">
                  <c:v>72.459125457841907</c:v>
                </c:pt>
                <c:pt idx="1261">
                  <c:v>72.459125457202987</c:v>
                </c:pt>
                <c:pt idx="1262">
                  <c:v>72.459125458131126</c:v>
                </c:pt>
                <c:pt idx="1263">
                  <c:v>72.459125456472123</c:v>
                </c:pt>
                <c:pt idx="1264">
                  <c:v>72.459125457126603</c:v>
                </c:pt>
                <c:pt idx="1265">
                  <c:v>72.459125456213627</c:v>
                </c:pt>
                <c:pt idx="1266">
                  <c:v>72.459125457765822</c:v>
                </c:pt>
                <c:pt idx="1267">
                  <c:v>72.459125457689709</c:v>
                </c:pt>
                <c:pt idx="1268">
                  <c:v>72.459125456426449</c:v>
                </c:pt>
                <c:pt idx="1269">
                  <c:v>72.459125456243797</c:v>
                </c:pt>
                <c:pt idx="1270">
                  <c:v>72.459125457583198</c:v>
                </c:pt>
                <c:pt idx="1271">
                  <c:v>72.459125458420303</c:v>
                </c:pt>
                <c:pt idx="1272">
                  <c:v>72.459125455376679</c:v>
                </c:pt>
                <c:pt idx="1273">
                  <c:v>72.459125456563399</c:v>
                </c:pt>
                <c:pt idx="1274">
                  <c:v>72.459125457568007</c:v>
                </c:pt>
                <c:pt idx="1275">
                  <c:v>72.459125457339695</c:v>
                </c:pt>
                <c:pt idx="1276">
                  <c:v>72.459125458191991</c:v>
                </c:pt>
                <c:pt idx="1277">
                  <c:v>72.459125455528493</c:v>
                </c:pt>
                <c:pt idx="1278">
                  <c:v>72.459125458938075</c:v>
                </c:pt>
                <c:pt idx="1279">
                  <c:v>72.459125457857127</c:v>
                </c:pt>
                <c:pt idx="1280">
                  <c:v>72.459125457750602</c:v>
                </c:pt>
                <c:pt idx="1281">
                  <c:v>72.459125457309227</c:v>
                </c:pt>
                <c:pt idx="1282">
                  <c:v>72.459125457400503</c:v>
                </c:pt>
                <c:pt idx="1283">
                  <c:v>72.459125457065696</c:v>
                </c:pt>
                <c:pt idx="1284">
                  <c:v>72.459125456152506</c:v>
                </c:pt>
                <c:pt idx="1285">
                  <c:v>72.459125456426449</c:v>
                </c:pt>
                <c:pt idx="1286">
                  <c:v>72.45912545666998</c:v>
                </c:pt>
                <c:pt idx="1287">
                  <c:v>72.459125457126603</c:v>
                </c:pt>
                <c:pt idx="1288">
                  <c:v>72.459125459790357</c:v>
                </c:pt>
                <c:pt idx="1289">
                  <c:v>72.459125457613595</c:v>
                </c:pt>
                <c:pt idx="1290">
                  <c:v>72.459125455346197</c:v>
                </c:pt>
                <c:pt idx="1291">
                  <c:v>72.459125457431</c:v>
                </c:pt>
                <c:pt idx="1292">
                  <c:v>72.459125457309227</c:v>
                </c:pt>
                <c:pt idx="1293">
                  <c:v>72.459125457903028</c:v>
                </c:pt>
                <c:pt idx="1294">
                  <c:v>72.459125456456889</c:v>
                </c:pt>
                <c:pt idx="1295">
                  <c:v>72.459125457598404</c:v>
                </c:pt>
                <c:pt idx="1296">
                  <c:v>72.45912545666998</c:v>
                </c:pt>
                <c:pt idx="1297">
                  <c:v>72.459125456654789</c:v>
                </c:pt>
                <c:pt idx="1298">
                  <c:v>72.459125456358024</c:v>
                </c:pt>
                <c:pt idx="1299">
                  <c:v>72.459125456905895</c:v>
                </c:pt>
                <c:pt idx="1300">
                  <c:v>72.459125456768902</c:v>
                </c:pt>
                <c:pt idx="1301">
                  <c:v>72.459125457233327</c:v>
                </c:pt>
                <c:pt idx="1302">
                  <c:v>72.459125458009325</c:v>
                </c:pt>
                <c:pt idx="1303">
                  <c:v>72.459125457537496</c:v>
                </c:pt>
                <c:pt idx="1304">
                  <c:v>72.459125458610828</c:v>
                </c:pt>
                <c:pt idx="1305">
                  <c:v>72.459125458283296</c:v>
                </c:pt>
                <c:pt idx="1306">
                  <c:v>72.459125457735425</c:v>
                </c:pt>
                <c:pt idx="1307">
                  <c:v>72.459125458100942</c:v>
                </c:pt>
                <c:pt idx="1308">
                  <c:v>72.459125456837427</c:v>
                </c:pt>
                <c:pt idx="1309">
                  <c:v>72.459125456198223</c:v>
                </c:pt>
                <c:pt idx="1310">
                  <c:v>72.459125455969897</c:v>
                </c:pt>
                <c:pt idx="1311">
                  <c:v>72.459125456106804</c:v>
                </c:pt>
                <c:pt idx="1312">
                  <c:v>72.459125456936292</c:v>
                </c:pt>
                <c:pt idx="1313">
                  <c:v>72.459125457286405</c:v>
                </c:pt>
                <c:pt idx="1314">
                  <c:v>72.459125458085424</c:v>
                </c:pt>
                <c:pt idx="1315">
                  <c:v>72.459125455818096</c:v>
                </c:pt>
                <c:pt idx="1316">
                  <c:v>72.459125455574096</c:v>
                </c:pt>
                <c:pt idx="1317">
                  <c:v>72.459125457080901</c:v>
                </c:pt>
                <c:pt idx="1318">
                  <c:v>72.459125457080901</c:v>
                </c:pt>
                <c:pt idx="1319">
                  <c:v>72.4591254569592</c:v>
                </c:pt>
                <c:pt idx="1320">
                  <c:v>72.459125456190506</c:v>
                </c:pt>
                <c:pt idx="1321">
                  <c:v>72.459125456807257</c:v>
                </c:pt>
                <c:pt idx="1322">
                  <c:v>72.459125456829781</c:v>
                </c:pt>
                <c:pt idx="1323">
                  <c:v>72.459125456426449</c:v>
                </c:pt>
                <c:pt idx="1324">
                  <c:v>72.459125457400503</c:v>
                </c:pt>
                <c:pt idx="1325">
                  <c:v>72.459125457780999</c:v>
                </c:pt>
                <c:pt idx="1326">
                  <c:v>72.459125457317114</c:v>
                </c:pt>
                <c:pt idx="1327">
                  <c:v>72.459125457141795</c:v>
                </c:pt>
                <c:pt idx="1328">
                  <c:v>72.459125456586278</c:v>
                </c:pt>
                <c:pt idx="1329">
                  <c:v>72.459125457225497</c:v>
                </c:pt>
                <c:pt idx="1330">
                  <c:v>72.459125458093126</c:v>
                </c:pt>
                <c:pt idx="1331">
                  <c:v>72.459125457499482</c:v>
                </c:pt>
                <c:pt idx="1332">
                  <c:v>72.459125456312606</c:v>
                </c:pt>
                <c:pt idx="1333">
                  <c:v>72.4591254569592</c:v>
                </c:pt>
                <c:pt idx="1334">
                  <c:v>72.459125456928703</c:v>
                </c:pt>
                <c:pt idx="1335">
                  <c:v>72.459125457979027</c:v>
                </c:pt>
                <c:pt idx="1336">
                  <c:v>72.459125457750602</c:v>
                </c:pt>
                <c:pt idx="1337">
                  <c:v>72.459125457529908</c:v>
                </c:pt>
                <c:pt idx="1338">
                  <c:v>72.459125456715597</c:v>
                </c:pt>
                <c:pt idx="1339">
                  <c:v>72.459125456768902</c:v>
                </c:pt>
                <c:pt idx="1340">
                  <c:v>72.459125458351792</c:v>
                </c:pt>
                <c:pt idx="1341">
                  <c:v>72.459125457857127</c:v>
                </c:pt>
                <c:pt idx="1342">
                  <c:v>72.459125457423383</c:v>
                </c:pt>
                <c:pt idx="1343">
                  <c:v>72.459125457788701</c:v>
                </c:pt>
                <c:pt idx="1344">
                  <c:v>72.459125457019994</c:v>
                </c:pt>
                <c:pt idx="1345">
                  <c:v>72.459125457560404</c:v>
                </c:pt>
                <c:pt idx="1346">
                  <c:v>72.4591254566852</c:v>
                </c:pt>
                <c:pt idx="1347">
                  <c:v>72.459125458367382</c:v>
                </c:pt>
                <c:pt idx="1348">
                  <c:v>72.4591254569211</c:v>
                </c:pt>
                <c:pt idx="1349">
                  <c:v>72.459125456274307</c:v>
                </c:pt>
                <c:pt idx="1350">
                  <c:v>72.459125456624278</c:v>
                </c:pt>
                <c:pt idx="1351">
                  <c:v>72.459125458131126</c:v>
                </c:pt>
                <c:pt idx="1352">
                  <c:v>72.459125456898292</c:v>
                </c:pt>
                <c:pt idx="1353">
                  <c:v>72.459125457628801</c:v>
                </c:pt>
                <c:pt idx="1354">
                  <c:v>72.459125456974391</c:v>
                </c:pt>
                <c:pt idx="1355">
                  <c:v>72.459125457043157</c:v>
                </c:pt>
                <c:pt idx="1356">
                  <c:v>72.459125456403598</c:v>
                </c:pt>
                <c:pt idx="1357">
                  <c:v>72.459125457354901</c:v>
                </c:pt>
                <c:pt idx="1358">
                  <c:v>72.459125456464449</c:v>
                </c:pt>
                <c:pt idx="1359">
                  <c:v>72.4591254569211</c:v>
                </c:pt>
                <c:pt idx="1360">
                  <c:v>72.459125457469</c:v>
                </c:pt>
                <c:pt idx="1361">
                  <c:v>72.459125456510193</c:v>
                </c:pt>
                <c:pt idx="1362">
                  <c:v>72.459125456380804</c:v>
                </c:pt>
                <c:pt idx="1363">
                  <c:v>72.459125456502591</c:v>
                </c:pt>
                <c:pt idx="1364">
                  <c:v>72.459125457841907</c:v>
                </c:pt>
                <c:pt idx="1365">
                  <c:v>72.459125458138928</c:v>
                </c:pt>
                <c:pt idx="1366">
                  <c:v>72.459125457256022</c:v>
                </c:pt>
                <c:pt idx="1367">
                  <c:v>72.45912545708849</c:v>
                </c:pt>
                <c:pt idx="1368">
                  <c:v>72.459125456860193</c:v>
                </c:pt>
                <c:pt idx="1369">
                  <c:v>72.459125458823593</c:v>
                </c:pt>
                <c:pt idx="1370">
                  <c:v>72.459125458572743</c:v>
                </c:pt>
                <c:pt idx="1371">
                  <c:v>72.459125458169197</c:v>
                </c:pt>
                <c:pt idx="1372">
                  <c:v>72.459125456700392</c:v>
                </c:pt>
                <c:pt idx="1373">
                  <c:v>72.459125456091598</c:v>
                </c:pt>
                <c:pt idx="1374">
                  <c:v>72.459125457849524</c:v>
                </c:pt>
                <c:pt idx="1375">
                  <c:v>72.459125457796304</c:v>
                </c:pt>
                <c:pt idx="1376">
                  <c:v>72.459125457826701</c:v>
                </c:pt>
                <c:pt idx="1377">
                  <c:v>72.459125456928703</c:v>
                </c:pt>
                <c:pt idx="1378">
                  <c:v>72.459125457309227</c:v>
                </c:pt>
                <c:pt idx="1379">
                  <c:v>72.459125457111426</c:v>
                </c:pt>
                <c:pt idx="1380">
                  <c:v>72.459125459021507</c:v>
                </c:pt>
                <c:pt idx="1381">
                  <c:v>72.459125456091598</c:v>
                </c:pt>
                <c:pt idx="1382">
                  <c:v>72.459125458336842</c:v>
                </c:pt>
                <c:pt idx="1383">
                  <c:v>72.459125458070488</c:v>
                </c:pt>
                <c:pt idx="1384">
                  <c:v>72.45912545666998</c:v>
                </c:pt>
                <c:pt idx="1385">
                  <c:v>72.459125458116176</c:v>
                </c:pt>
                <c:pt idx="1386">
                  <c:v>72.459125457651709</c:v>
                </c:pt>
                <c:pt idx="1387">
                  <c:v>72.459125457651709</c:v>
                </c:pt>
                <c:pt idx="1388">
                  <c:v>72.459125457545127</c:v>
                </c:pt>
                <c:pt idx="1389">
                  <c:v>72.459125455818096</c:v>
                </c:pt>
                <c:pt idx="1390">
                  <c:v>72.459125457545127</c:v>
                </c:pt>
                <c:pt idx="1391">
                  <c:v>72.459125456456889</c:v>
                </c:pt>
                <c:pt idx="1392">
                  <c:v>72.459125456989582</c:v>
                </c:pt>
                <c:pt idx="1393">
                  <c:v>72.459125457750602</c:v>
                </c:pt>
                <c:pt idx="1394">
                  <c:v>72.459125457773396</c:v>
                </c:pt>
                <c:pt idx="1395">
                  <c:v>72.459125456692803</c:v>
                </c:pt>
                <c:pt idx="1396">
                  <c:v>72.459125456723299</c:v>
                </c:pt>
                <c:pt idx="1397">
                  <c:v>72.459125457941127</c:v>
                </c:pt>
                <c:pt idx="1398">
                  <c:v>72.459125457058093</c:v>
                </c:pt>
                <c:pt idx="1399">
                  <c:v>72.459125458389892</c:v>
                </c:pt>
                <c:pt idx="1400">
                  <c:v>72.459125456525399</c:v>
                </c:pt>
                <c:pt idx="1401">
                  <c:v>72.459125457903028</c:v>
                </c:pt>
                <c:pt idx="1402">
                  <c:v>72.459125456259002</c:v>
                </c:pt>
                <c:pt idx="1403">
                  <c:v>72.45912545580272</c:v>
                </c:pt>
                <c:pt idx="1404">
                  <c:v>72.459125457293993</c:v>
                </c:pt>
                <c:pt idx="1405">
                  <c:v>72.459125456494888</c:v>
                </c:pt>
                <c:pt idx="1406">
                  <c:v>72.459125458732558</c:v>
                </c:pt>
                <c:pt idx="1407">
                  <c:v>72.45912545643408</c:v>
                </c:pt>
                <c:pt idx="1408">
                  <c:v>72.459125456517796</c:v>
                </c:pt>
                <c:pt idx="1409">
                  <c:v>72.459125456707994</c:v>
                </c:pt>
                <c:pt idx="1410">
                  <c:v>72.459125456076407</c:v>
                </c:pt>
                <c:pt idx="1411">
                  <c:v>72.459125457735425</c:v>
                </c:pt>
                <c:pt idx="1412">
                  <c:v>72.459125456464449</c:v>
                </c:pt>
                <c:pt idx="1413">
                  <c:v>72.459125456624278</c:v>
                </c:pt>
                <c:pt idx="1414">
                  <c:v>72.459125456776491</c:v>
                </c:pt>
                <c:pt idx="1415">
                  <c:v>72.459125457263596</c:v>
                </c:pt>
                <c:pt idx="1416">
                  <c:v>72.459125456715597</c:v>
                </c:pt>
                <c:pt idx="1417">
                  <c:v>72.459125457590801</c:v>
                </c:pt>
                <c:pt idx="1418">
                  <c:v>72.459125458032474</c:v>
                </c:pt>
                <c:pt idx="1419">
                  <c:v>72.459125456327527</c:v>
                </c:pt>
                <c:pt idx="1420">
                  <c:v>72.459125455695897</c:v>
                </c:pt>
                <c:pt idx="1421">
                  <c:v>72.459125456289499</c:v>
                </c:pt>
                <c:pt idx="1422">
                  <c:v>72.459125457096093</c:v>
                </c:pt>
                <c:pt idx="1423">
                  <c:v>72.459125457263596</c:v>
                </c:pt>
                <c:pt idx="1424">
                  <c:v>72.459125457780999</c:v>
                </c:pt>
                <c:pt idx="1425">
                  <c:v>72.459125458443097</c:v>
                </c:pt>
                <c:pt idx="1426">
                  <c:v>72.459125457819127</c:v>
                </c:pt>
                <c:pt idx="1427">
                  <c:v>72.459125457773396</c:v>
                </c:pt>
                <c:pt idx="1428">
                  <c:v>72.459125457986502</c:v>
                </c:pt>
                <c:pt idx="1429">
                  <c:v>72.459125456723299</c:v>
                </c:pt>
                <c:pt idx="1430">
                  <c:v>72.459125456784079</c:v>
                </c:pt>
                <c:pt idx="1431">
                  <c:v>72.459125457727822</c:v>
                </c:pt>
                <c:pt idx="1432">
                  <c:v>72.459125457058093</c:v>
                </c:pt>
                <c:pt idx="1433">
                  <c:v>72.459125457628801</c:v>
                </c:pt>
                <c:pt idx="1434">
                  <c:v>72.459125458252927</c:v>
                </c:pt>
                <c:pt idx="1435">
                  <c:v>72.459125458237949</c:v>
                </c:pt>
                <c:pt idx="1436">
                  <c:v>72.459125457256022</c:v>
                </c:pt>
                <c:pt idx="1437">
                  <c:v>72.459125455886095</c:v>
                </c:pt>
                <c:pt idx="1438">
                  <c:v>72.459125456396023</c:v>
                </c:pt>
                <c:pt idx="1439">
                  <c:v>72.459125456875526</c:v>
                </c:pt>
                <c:pt idx="1440">
                  <c:v>72.459125456198223</c:v>
                </c:pt>
                <c:pt idx="1441">
                  <c:v>72.459125457727822</c:v>
                </c:pt>
                <c:pt idx="1442">
                  <c:v>72.459125458078105</c:v>
                </c:pt>
                <c:pt idx="1443">
                  <c:v>72.459125458427891</c:v>
                </c:pt>
                <c:pt idx="1444">
                  <c:v>72.459125455391742</c:v>
                </c:pt>
                <c:pt idx="1445">
                  <c:v>72.459125458405097</c:v>
                </c:pt>
                <c:pt idx="1446">
                  <c:v>72.459125457803907</c:v>
                </c:pt>
                <c:pt idx="1447">
                  <c:v>72.459125456396023</c:v>
                </c:pt>
                <c:pt idx="1448">
                  <c:v>72.459125458314077</c:v>
                </c:pt>
                <c:pt idx="1449">
                  <c:v>72.459125458580104</c:v>
                </c:pt>
                <c:pt idx="1450">
                  <c:v>72.459125456061201</c:v>
                </c:pt>
                <c:pt idx="1451">
                  <c:v>72.459125456403598</c:v>
                </c:pt>
                <c:pt idx="1452">
                  <c:v>72.459125458519196</c:v>
                </c:pt>
                <c:pt idx="1453">
                  <c:v>72.459125458329027</c:v>
                </c:pt>
                <c:pt idx="1454">
                  <c:v>72.459125455558905</c:v>
                </c:pt>
                <c:pt idx="1455">
                  <c:v>72.459125457857127</c:v>
                </c:pt>
                <c:pt idx="1456">
                  <c:v>72.459125456966802</c:v>
                </c:pt>
                <c:pt idx="1457">
                  <c:v>72.459125458100942</c:v>
                </c:pt>
                <c:pt idx="1458">
                  <c:v>72.459125456730902</c:v>
                </c:pt>
                <c:pt idx="1459">
                  <c:v>72.459125458024587</c:v>
                </c:pt>
                <c:pt idx="1460">
                  <c:v>72.459125458427891</c:v>
                </c:pt>
                <c:pt idx="1461">
                  <c:v>72.459125457301596</c:v>
                </c:pt>
                <c:pt idx="1462">
                  <c:v>72.459125456358024</c:v>
                </c:pt>
                <c:pt idx="1463">
                  <c:v>72.459125457301596</c:v>
                </c:pt>
                <c:pt idx="1464">
                  <c:v>72.459125457537496</c:v>
                </c:pt>
                <c:pt idx="1465">
                  <c:v>72.4591254562514</c:v>
                </c:pt>
                <c:pt idx="1466">
                  <c:v>72.459125455414295</c:v>
                </c:pt>
                <c:pt idx="1467">
                  <c:v>72.459125457575624</c:v>
                </c:pt>
                <c:pt idx="1468">
                  <c:v>72.459125456464449</c:v>
                </c:pt>
                <c:pt idx="1469">
                  <c:v>72.459125459105607</c:v>
                </c:pt>
                <c:pt idx="1470">
                  <c:v>72.459125456700392</c:v>
                </c:pt>
                <c:pt idx="1471">
                  <c:v>72.459125455794805</c:v>
                </c:pt>
                <c:pt idx="1472">
                  <c:v>72.459125456137528</c:v>
                </c:pt>
                <c:pt idx="1473">
                  <c:v>72.459125456152506</c:v>
                </c:pt>
                <c:pt idx="1474">
                  <c:v>72.4591254569211</c:v>
                </c:pt>
                <c:pt idx="1475">
                  <c:v>72.459125456677597</c:v>
                </c:pt>
                <c:pt idx="1476">
                  <c:v>72.459125457035327</c:v>
                </c:pt>
                <c:pt idx="1477">
                  <c:v>72.459125457164603</c:v>
                </c:pt>
                <c:pt idx="1478">
                  <c:v>72.459125457484248</c:v>
                </c:pt>
                <c:pt idx="1479">
                  <c:v>72.459125456068804</c:v>
                </c:pt>
                <c:pt idx="1480">
                  <c:v>72.45912545685259</c:v>
                </c:pt>
                <c:pt idx="1481">
                  <c:v>72.459125457941127</c:v>
                </c:pt>
                <c:pt idx="1482">
                  <c:v>72.459125457293993</c:v>
                </c:pt>
                <c:pt idx="1483">
                  <c:v>72.459125458177041</c:v>
                </c:pt>
                <c:pt idx="1484">
                  <c:v>72.459125457941127</c:v>
                </c:pt>
                <c:pt idx="1485">
                  <c:v>72.459125456776491</c:v>
                </c:pt>
                <c:pt idx="1486">
                  <c:v>72.459125456989582</c:v>
                </c:pt>
                <c:pt idx="1487">
                  <c:v>72.459125456297357</c:v>
                </c:pt>
                <c:pt idx="1488">
                  <c:v>72.459125455818096</c:v>
                </c:pt>
                <c:pt idx="1489">
                  <c:v>72.459125455536096</c:v>
                </c:pt>
                <c:pt idx="1490">
                  <c:v>72.459125456563399</c:v>
                </c:pt>
                <c:pt idx="1491">
                  <c:v>72.459125456928703</c:v>
                </c:pt>
                <c:pt idx="1492">
                  <c:v>72.459125456707994</c:v>
                </c:pt>
                <c:pt idx="1493">
                  <c:v>72.459125456266605</c:v>
                </c:pt>
                <c:pt idx="1494">
                  <c:v>72.45912545571899</c:v>
                </c:pt>
                <c:pt idx="1495">
                  <c:v>72.459125457765822</c:v>
                </c:pt>
                <c:pt idx="1496">
                  <c:v>72.459125458207581</c:v>
                </c:pt>
                <c:pt idx="1497">
                  <c:v>72.459125456647342</c:v>
                </c:pt>
                <c:pt idx="1498">
                  <c:v>72.459125456898292</c:v>
                </c:pt>
                <c:pt idx="1499">
                  <c:v>72.459125459326174</c:v>
                </c:pt>
                <c:pt idx="1500">
                  <c:v>72.459125456160123</c:v>
                </c:pt>
                <c:pt idx="1501">
                  <c:v>72.459125456966802</c:v>
                </c:pt>
                <c:pt idx="1502">
                  <c:v>72.459125455825557</c:v>
                </c:pt>
                <c:pt idx="1503">
                  <c:v>72.459125457651709</c:v>
                </c:pt>
                <c:pt idx="1504">
                  <c:v>72.459125457780999</c:v>
                </c:pt>
                <c:pt idx="1505">
                  <c:v>72.459125456662392</c:v>
                </c:pt>
                <c:pt idx="1506">
                  <c:v>72.459125456319924</c:v>
                </c:pt>
                <c:pt idx="1507">
                  <c:v>72.459125456418803</c:v>
                </c:pt>
                <c:pt idx="1508">
                  <c:v>72.459125456966802</c:v>
                </c:pt>
                <c:pt idx="1509">
                  <c:v>72.459125457484248</c:v>
                </c:pt>
                <c:pt idx="1510">
                  <c:v>72.459125456061201</c:v>
                </c:pt>
                <c:pt idx="1511">
                  <c:v>72.459125456860193</c:v>
                </c:pt>
                <c:pt idx="1512">
                  <c:v>72.459125458116176</c:v>
                </c:pt>
                <c:pt idx="1513">
                  <c:v>72.459125455985387</c:v>
                </c:pt>
                <c:pt idx="1514">
                  <c:v>72.459125456540605</c:v>
                </c:pt>
                <c:pt idx="1515">
                  <c:v>72.459125458739905</c:v>
                </c:pt>
                <c:pt idx="1516">
                  <c:v>72.459125456943895</c:v>
                </c:pt>
                <c:pt idx="1517">
                  <c:v>72.459125456221003</c:v>
                </c:pt>
                <c:pt idx="1518">
                  <c:v>72.459125457004802</c:v>
                </c:pt>
                <c:pt idx="1519">
                  <c:v>72.459125457157228</c:v>
                </c:pt>
                <c:pt idx="1520">
                  <c:v>72.459125456624278</c:v>
                </c:pt>
                <c:pt idx="1521">
                  <c:v>72.459125457119242</c:v>
                </c:pt>
                <c:pt idx="1522">
                  <c:v>72.459125457317114</c:v>
                </c:pt>
                <c:pt idx="1523">
                  <c:v>72.45912545791829</c:v>
                </c:pt>
                <c:pt idx="1524">
                  <c:v>72.459125457598404</c:v>
                </c:pt>
                <c:pt idx="1525">
                  <c:v>72.459125456327527</c:v>
                </c:pt>
                <c:pt idx="1526">
                  <c:v>72.459125457956105</c:v>
                </c:pt>
                <c:pt idx="1527">
                  <c:v>72.459125458656203</c:v>
                </c:pt>
                <c:pt idx="1528">
                  <c:v>72.459125456053599</c:v>
                </c:pt>
                <c:pt idx="1529">
                  <c:v>72.459125458123495</c:v>
                </c:pt>
                <c:pt idx="1530">
                  <c:v>72.459125456144903</c:v>
                </c:pt>
                <c:pt idx="1531">
                  <c:v>72.459125458800827</c:v>
                </c:pt>
                <c:pt idx="1532">
                  <c:v>72.459125454889204</c:v>
                </c:pt>
                <c:pt idx="1533">
                  <c:v>72.459125457141795</c:v>
                </c:pt>
                <c:pt idx="1534">
                  <c:v>72.459125457841907</c:v>
                </c:pt>
                <c:pt idx="1535">
                  <c:v>72.45912545890765</c:v>
                </c:pt>
                <c:pt idx="1536">
                  <c:v>72.459125458032474</c:v>
                </c:pt>
                <c:pt idx="1537">
                  <c:v>72.459125455977912</c:v>
                </c:pt>
                <c:pt idx="1538">
                  <c:v>72.459125457126603</c:v>
                </c:pt>
                <c:pt idx="1539">
                  <c:v>72.459125455589401</c:v>
                </c:pt>
                <c:pt idx="1540">
                  <c:v>72.459125456822193</c:v>
                </c:pt>
                <c:pt idx="1541">
                  <c:v>72.459125457514702</c:v>
                </c:pt>
                <c:pt idx="1542">
                  <c:v>72.459125456654789</c:v>
                </c:pt>
                <c:pt idx="1543">
                  <c:v>72.459125457370391</c:v>
                </c:pt>
                <c:pt idx="1544">
                  <c:v>72.459125455886095</c:v>
                </c:pt>
                <c:pt idx="1545">
                  <c:v>72.459125456860193</c:v>
                </c:pt>
                <c:pt idx="1546">
                  <c:v>72.459125458123495</c:v>
                </c:pt>
                <c:pt idx="1547">
                  <c:v>72.459125456137528</c:v>
                </c:pt>
                <c:pt idx="1548">
                  <c:v>72.459125456571002</c:v>
                </c:pt>
                <c:pt idx="1549">
                  <c:v>72.459125455619827</c:v>
                </c:pt>
                <c:pt idx="1550">
                  <c:v>72.459125457811524</c:v>
                </c:pt>
                <c:pt idx="1551">
                  <c:v>72.4591254569592</c:v>
                </c:pt>
                <c:pt idx="1552">
                  <c:v>72.45912545643408</c:v>
                </c:pt>
                <c:pt idx="1553">
                  <c:v>72.459125457461383</c:v>
                </c:pt>
                <c:pt idx="1554">
                  <c:v>72.45912545824568</c:v>
                </c:pt>
                <c:pt idx="1555">
                  <c:v>72.45912545533858</c:v>
                </c:pt>
                <c:pt idx="1556">
                  <c:v>72.459125457735425</c:v>
                </c:pt>
                <c:pt idx="1557">
                  <c:v>72.45912545824568</c:v>
                </c:pt>
                <c:pt idx="1558">
                  <c:v>72.459125456723299</c:v>
                </c:pt>
                <c:pt idx="1559">
                  <c:v>72.459125457286405</c:v>
                </c:pt>
                <c:pt idx="1560">
                  <c:v>72.459125456358024</c:v>
                </c:pt>
                <c:pt idx="1561">
                  <c:v>72.459125457537496</c:v>
                </c:pt>
                <c:pt idx="1562">
                  <c:v>72.459125457233327</c:v>
                </c:pt>
                <c:pt idx="1563">
                  <c:v>72.459125457491908</c:v>
                </c:pt>
                <c:pt idx="1564">
                  <c:v>72.459125457339695</c:v>
                </c:pt>
                <c:pt idx="1565">
                  <c:v>72.45912545666998</c:v>
                </c:pt>
                <c:pt idx="1566">
                  <c:v>72.459125457834304</c:v>
                </c:pt>
                <c:pt idx="1567">
                  <c:v>72.459125458968487</c:v>
                </c:pt>
                <c:pt idx="1568">
                  <c:v>72.4591254566852</c:v>
                </c:pt>
                <c:pt idx="1569">
                  <c:v>72.459125457841907</c:v>
                </c:pt>
                <c:pt idx="1570">
                  <c:v>72.459125455551302</c:v>
                </c:pt>
                <c:pt idx="1571">
                  <c:v>72.459125457111426</c:v>
                </c:pt>
                <c:pt idx="1572">
                  <c:v>72.459125457080901</c:v>
                </c:pt>
                <c:pt idx="1573">
                  <c:v>72.459125457750602</c:v>
                </c:pt>
                <c:pt idx="1574">
                  <c:v>72.459125456692803</c:v>
                </c:pt>
                <c:pt idx="1575">
                  <c:v>72.459125457750602</c:v>
                </c:pt>
                <c:pt idx="1576">
                  <c:v>72.459125456015627</c:v>
                </c:pt>
                <c:pt idx="1577">
                  <c:v>72.459125456677597</c:v>
                </c:pt>
                <c:pt idx="1578">
                  <c:v>72.459125456586278</c:v>
                </c:pt>
                <c:pt idx="1579">
                  <c:v>72.459125457674503</c:v>
                </c:pt>
                <c:pt idx="1580">
                  <c:v>72.459125457750602</c:v>
                </c:pt>
                <c:pt idx="1581">
                  <c:v>72.459125456160123</c:v>
                </c:pt>
                <c:pt idx="1582">
                  <c:v>72.459125456860193</c:v>
                </c:pt>
                <c:pt idx="1583">
                  <c:v>72.459125457780999</c:v>
                </c:pt>
                <c:pt idx="1584">
                  <c:v>72.4591254576669</c:v>
                </c:pt>
                <c:pt idx="1585">
                  <c:v>72.459125457872688</c:v>
                </c:pt>
                <c:pt idx="1586">
                  <c:v>72.459125456837427</c:v>
                </c:pt>
                <c:pt idx="1587">
                  <c:v>72.4591254564493</c:v>
                </c:pt>
                <c:pt idx="1588">
                  <c:v>72.459125457780999</c:v>
                </c:pt>
                <c:pt idx="1589">
                  <c:v>72.459125455444806</c:v>
                </c:pt>
                <c:pt idx="1590">
                  <c:v>72.459125458161523</c:v>
                </c:pt>
                <c:pt idx="1591">
                  <c:v>72.459125456571002</c:v>
                </c:pt>
                <c:pt idx="1592">
                  <c:v>72.459125456647342</c:v>
                </c:pt>
                <c:pt idx="1593">
                  <c:v>72.459125457286405</c:v>
                </c:pt>
                <c:pt idx="1594">
                  <c:v>72.459125455087374</c:v>
                </c:pt>
                <c:pt idx="1595">
                  <c:v>72.459125456943895</c:v>
                </c:pt>
                <c:pt idx="1596">
                  <c:v>72.459125456905895</c:v>
                </c:pt>
                <c:pt idx="1597">
                  <c:v>72.459125456951583</c:v>
                </c:pt>
                <c:pt idx="1598">
                  <c:v>72.459125456867795</c:v>
                </c:pt>
                <c:pt idx="1599">
                  <c:v>72.459125456807257</c:v>
                </c:pt>
                <c:pt idx="1600">
                  <c:v>72.4591254569211</c:v>
                </c:pt>
                <c:pt idx="1601">
                  <c:v>72.459125456639512</c:v>
                </c:pt>
                <c:pt idx="1602">
                  <c:v>72.459125457324404</c:v>
                </c:pt>
                <c:pt idx="1603">
                  <c:v>72.459125456350407</c:v>
                </c:pt>
                <c:pt idx="1604">
                  <c:v>72.459125457248575</c:v>
                </c:pt>
                <c:pt idx="1605">
                  <c:v>72.459125456304704</c:v>
                </c:pt>
                <c:pt idx="1606">
                  <c:v>72.459125455406692</c:v>
                </c:pt>
                <c:pt idx="1607">
                  <c:v>72.459125456829781</c:v>
                </c:pt>
                <c:pt idx="1608">
                  <c:v>72.459125457354901</c:v>
                </c:pt>
                <c:pt idx="1609">
                  <c:v>72.459125457887623</c:v>
                </c:pt>
                <c:pt idx="1610">
                  <c:v>72.459125457431</c:v>
                </c:pt>
                <c:pt idx="1611">
                  <c:v>72.45912545917399</c:v>
                </c:pt>
                <c:pt idx="1612">
                  <c:v>72.459125457499482</c:v>
                </c:pt>
                <c:pt idx="1613">
                  <c:v>72.45912545685259</c:v>
                </c:pt>
                <c:pt idx="1614">
                  <c:v>72.4591254566852</c:v>
                </c:pt>
                <c:pt idx="1615">
                  <c:v>72.459125457187497</c:v>
                </c:pt>
                <c:pt idx="1616">
                  <c:v>72.459125456091598</c:v>
                </c:pt>
                <c:pt idx="1617">
                  <c:v>72.459125456441711</c:v>
                </c:pt>
                <c:pt idx="1618">
                  <c:v>72.459125457735425</c:v>
                </c:pt>
                <c:pt idx="1619">
                  <c:v>72.459125456061201</c:v>
                </c:pt>
                <c:pt idx="1620">
                  <c:v>72.459125457293993</c:v>
                </c:pt>
                <c:pt idx="1621">
                  <c:v>72.459125457096093</c:v>
                </c:pt>
                <c:pt idx="1622">
                  <c:v>72.459125457819127</c:v>
                </c:pt>
                <c:pt idx="1623">
                  <c:v>72.459125458138928</c:v>
                </c:pt>
                <c:pt idx="1624">
                  <c:v>72.459125457339695</c:v>
                </c:pt>
                <c:pt idx="1625">
                  <c:v>72.459125457712886</c:v>
                </c:pt>
                <c:pt idx="1626">
                  <c:v>72.45912545661669</c:v>
                </c:pt>
                <c:pt idx="1627">
                  <c:v>72.459125456837427</c:v>
                </c:pt>
                <c:pt idx="1628">
                  <c:v>72.459125457347696</c:v>
                </c:pt>
                <c:pt idx="1629">
                  <c:v>72.459125457545127</c:v>
                </c:pt>
                <c:pt idx="1630">
                  <c:v>72.45912545661669</c:v>
                </c:pt>
                <c:pt idx="1631">
                  <c:v>72.459125455886095</c:v>
                </c:pt>
                <c:pt idx="1632">
                  <c:v>72.459125456829781</c:v>
                </c:pt>
                <c:pt idx="1633">
                  <c:v>72.459125458001722</c:v>
                </c:pt>
                <c:pt idx="1634">
                  <c:v>72.459125457910687</c:v>
                </c:pt>
                <c:pt idx="1635">
                  <c:v>72.4591254566852</c:v>
                </c:pt>
                <c:pt idx="1636">
                  <c:v>72.459125456913497</c:v>
                </c:pt>
                <c:pt idx="1637">
                  <c:v>72.459125457545127</c:v>
                </c:pt>
                <c:pt idx="1638">
                  <c:v>72.459125456586278</c:v>
                </c:pt>
                <c:pt idx="1639">
                  <c:v>72.459125458656203</c:v>
                </c:pt>
                <c:pt idx="1640">
                  <c:v>72.459125457141795</c:v>
                </c:pt>
                <c:pt idx="1641">
                  <c:v>72.459125457575624</c:v>
                </c:pt>
                <c:pt idx="1642">
                  <c:v>72.459125457628801</c:v>
                </c:pt>
                <c:pt idx="1643">
                  <c:v>72.459125458602927</c:v>
                </c:pt>
                <c:pt idx="1644">
                  <c:v>72.459125458131126</c:v>
                </c:pt>
                <c:pt idx="1645">
                  <c:v>72.459125459036727</c:v>
                </c:pt>
                <c:pt idx="1646">
                  <c:v>72.459125455558905</c:v>
                </c:pt>
                <c:pt idx="1647">
                  <c:v>72.459125457058093</c:v>
                </c:pt>
                <c:pt idx="1648">
                  <c:v>72.459125457998027</c:v>
                </c:pt>
                <c:pt idx="1649">
                  <c:v>72.459125457023902</c:v>
                </c:pt>
                <c:pt idx="1650">
                  <c:v>72.459125457259802</c:v>
                </c:pt>
                <c:pt idx="1651">
                  <c:v>72.459125456765094</c:v>
                </c:pt>
                <c:pt idx="1652">
                  <c:v>72.459125457145888</c:v>
                </c:pt>
                <c:pt idx="1653">
                  <c:v>72.459125454212241</c:v>
                </c:pt>
                <c:pt idx="1654">
                  <c:v>72.459125455285289</c:v>
                </c:pt>
                <c:pt idx="1655">
                  <c:v>72.459125457697297</c:v>
                </c:pt>
                <c:pt idx="1656">
                  <c:v>72.459125455383926</c:v>
                </c:pt>
                <c:pt idx="1657">
                  <c:v>72.4591254586867</c:v>
                </c:pt>
                <c:pt idx="1658">
                  <c:v>72.459125457027696</c:v>
                </c:pt>
                <c:pt idx="1659">
                  <c:v>72.459125455688294</c:v>
                </c:pt>
                <c:pt idx="1660">
                  <c:v>72.459125457514702</c:v>
                </c:pt>
                <c:pt idx="1661">
                  <c:v>72.459125458283296</c:v>
                </c:pt>
                <c:pt idx="1662">
                  <c:v>72.459125456772696</c:v>
                </c:pt>
                <c:pt idx="1663">
                  <c:v>72.459125458530593</c:v>
                </c:pt>
                <c:pt idx="1664">
                  <c:v>72.45912545745378</c:v>
                </c:pt>
                <c:pt idx="1665">
                  <c:v>72.459125457857127</c:v>
                </c:pt>
                <c:pt idx="1666">
                  <c:v>72.459125457648128</c:v>
                </c:pt>
                <c:pt idx="1667">
                  <c:v>72.459125454995927</c:v>
                </c:pt>
                <c:pt idx="1668">
                  <c:v>72.459125457807957</c:v>
                </c:pt>
                <c:pt idx="1669">
                  <c:v>72.459125456943895</c:v>
                </c:pt>
                <c:pt idx="1670">
                  <c:v>72.459125456141123</c:v>
                </c:pt>
                <c:pt idx="1671">
                  <c:v>72.459125457807957</c:v>
                </c:pt>
                <c:pt idx="1672">
                  <c:v>72.459125458268375</c:v>
                </c:pt>
                <c:pt idx="1673">
                  <c:v>72.459125458804593</c:v>
                </c:pt>
                <c:pt idx="1674">
                  <c:v>72.459125458648828</c:v>
                </c:pt>
                <c:pt idx="1675">
                  <c:v>72.459125456483449</c:v>
                </c:pt>
                <c:pt idx="1676">
                  <c:v>72.459125459131826</c:v>
                </c:pt>
                <c:pt idx="1677">
                  <c:v>72.459125457621198</c:v>
                </c:pt>
                <c:pt idx="1678">
                  <c:v>72.459125455939628</c:v>
                </c:pt>
                <c:pt idx="1679">
                  <c:v>72.459125457313291</c:v>
                </c:pt>
                <c:pt idx="1680">
                  <c:v>72.459125457868623</c:v>
                </c:pt>
                <c:pt idx="1681">
                  <c:v>72.459125458017397</c:v>
                </c:pt>
                <c:pt idx="1682">
                  <c:v>72.459125456350407</c:v>
                </c:pt>
                <c:pt idx="1683">
                  <c:v>72.459125458131126</c:v>
                </c:pt>
                <c:pt idx="1684">
                  <c:v>72.459125456460711</c:v>
                </c:pt>
                <c:pt idx="1685">
                  <c:v>72.459125459067607</c:v>
                </c:pt>
                <c:pt idx="1686">
                  <c:v>72.459125456023102</c:v>
                </c:pt>
                <c:pt idx="1687">
                  <c:v>72.459125456943895</c:v>
                </c:pt>
                <c:pt idx="1688">
                  <c:v>72.459125456913497</c:v>
                </c:pt>
                <c:pt idx="1689">
                  <c:v>72.459125456727094</c:v>
                </c:pt>
                <c:pt idx="1690">
                  <c:v>72.459125456966802</c:v>
                </c:pt>
                <c:pt idx="1691">
                  <c:v>72.459125457564198</c:v>
                </c:pt>
                <c:pt idx="1692">
                  <c:v>72.459125457750602</c:v>
                </c:pt>
                <c:pt idx="1693">
                  <c:v>72.45912545721059</c:v>
                </c:pt>
                <c:pt idx="1694">
                  <c:v>72.459125457720205</c:v>
                </c:pt>
                <c:pt idx="1695">
                  <c:v>72.45912545666998</c:v>
                </c:pt>
                <c:pt idx="1696">
                  <c:v>72.459125457701106</c:v>
                </c:pt>
                <c:pt idx="1697">
                  <c:v>72.459125458515658</c:v>
                </c:pt>
                <c:pt idx="1698">
                  <c:v>72.459125457073327</c:v>
                </c:pt>
                <c:pt idx="1699">
                  <c:v>72.459125458827657</c:v>
                </c:pt>
                <c:pt idx="1700">
                  <c:v>72.459125456997327</c:v>
                </c:pt>
                <c:pt idx="1701">
                  <c:v>72.459125459169897</c:v>
                </c:pt>
                <c:pt idx="1702">
                  <c:v>72.459125455581699</c:v>
                </c:pt>
                <c:pt idx="1703">
                  <c:v>72.459125455456203</c:v>
                </c:pt>
                <c:pt idx="1704">
                  <c:v>72.459125456475903</c:v>
                </c:pt>
                <c:pt idx="1705">
                  <c:v>72.459125457495702</c:v>
                </c:pt>
                <c:pt idx="1706">
                  <c:v>72.4591254588845</c:v>
                </c:pt>
                <c:pt idx="1707">
                  <c:v>72.459125458503991</c:v>
                </c:pt>
                <c:pt idx="1708">
                  <c:v>72.459125458496402</c:v>
                </c:pt>
                <c:pt idx="1709">
                  <c:v>72.45912545745378</c:v>
                </c:pt>
                <c:pt idx="1710">
                  <c:v>72.459125457412227</c:v>
                </c:pt>
                <c:pt idx="1711">
                  <c:v>72.459125457050504</c:v>
                </c:pt>
                <c:pt idx="1712">
                  <c:v>72.459125456445506</c:v>
                </c:pt>
                <c:pt idx="1713">
                  <c:v>72.459125456624278</c:v>
                </c:pt>
                <c:pt idx="1714">
                  <c:v>72.459125457845943</c:v>
                </c:pt>
                <c:pt idx="1715">
                  <c:v>72.459125456293307</c:v>
                </c:pt>
                <c:pt idx="1716">
                  <c:v>72.459125458854103</c:v>
                </c:pt>
                <c:pt idx="1717">
                  <c:v>72.459125457598404</c:v>
                </c:pt>
                <c:pt idx="1718">
                  <c:v>72.459125457803907</c:v>
                </c:pt>
                <c:pt idx="1719">
                  <c:v>72.459125456829781</c:v>
                </c:pt>
                <c:pt idx="1720">
                  <c:v>72.459125455383926</c:v>
                </c:pt>
                <c:pt idx="1721">
                  <c:v>72.459125457579404</c:v>
                </c:pt>
                <c:pt idx="1722">
                  <c:v>72.459125457389106</c:v>
                </c:pt>
                <c:pt idx="1723">
                  <c:v>72.459125457202987</c:v>
                </c:pt>
                <c:pt idx="1724">
                  <c:v>72.459125455646642</c:v>
                </c:pt>
                <c:pt idx="1725">
                  <c:v>72.459125458260758</c:v>
                </c:pt>
                <c:pt idx="1726">
                  <c:v>72.459125456711803</c:v>
                </c:pt>
                <c:pt idx="1727">
                  <c:v>72.459125458500196</c:v>
                </c:pt>
                <c:pt idx="1728">
                  <c:v>72.459125457233327</c:v>
                </c:pt>
                <c:pt idx="1729">
                  <c:v>72.459125458062857</c:v>
                </c:pt>
                <c:pt idx="1730">
                  <c:v>72.459125456848795</c:v>
                </c:pt>
                <c:pt idx="1731">
                  <c:v>72.459125458895926</c:v>
                </c:pt>
                <c:pt idx="1732">
                  <c:v>72.459125456118542</c:v>
                </c:pt>
                <c:pt idx="1733">
                  <c:v>72.459125456776491</c:v>
                </c:pt>
                <c:pt idx="1734">
                  <c:v>72.459125457305689</c:v>
                </c:pt>
                <c:pt idx="1735">
                  <c:v>72.459125456871703</c:v>
                </c:pt>
                <c:pt idx="1736">
                  <c:v>72.459125459592443</c:v>
                </c:pt>
                <c:pt idx="1737">
                  <c:v>72.459125457179894</c:v>
                </c:pt>
                <c:pt idx="1738">
                  <c:v>72.459125457043157</c:v>
                </c:pt>
                <c:pt idx="1739">
                  <c:v>72.459125457336143</c:v>
                </c:pt>
                <c:pt idx="1740">
                  <c:v>72.459125456437903</c:v>
                </c:pt>
                <c:pt idx="1741">
                  <c:v>72.459125454832389</c:v>
                </c:pt>
                <c:pt idx="1742">
                  <c:v>72.459125457967787</c:v>
                </c:pt>
                <c:pt idx="1743">
                  <c:v>72.459125457324404</c:v>
                </c:pt>
                <c:pt idx="1744">
                  <c:v>72.459125456932497</c:v>
                </c:pt>
                <c:pt idx="1745">
                  <c:v>72.459125457632723</c:v>
                </c:pt>
                <c:pt idx="1746">
                  <c:v>72.459125459447975</c:v>
                </c:pt>
                <c:pt idx="1747">
                  <c:v>72.459125457655503</c:v>
                </c:pt>
                <c:pt idx="1748">
                  <c:v>72.459125458363488</c:v>
                </c:pt>
                <c:pt idx="1749">
                  <c:v>72.459125456396023</c:v>
                </c:pt>
                <c:pt idx="1750">
                  <c:v>72.459125457362788</c:v>
                </c:pt>
                <c:pt idx="1751">
                  <c:v>72.459125456848795</c:v>
                </c:pt>
                <c:pt idx="1752">
                  <c:v>72.459125457313291</c:v>
                </c:pt>
                <c:pt idx="1753">
                  <c:v>72.459125454919928</c:v>
                </c:pt>
                <c:pt idx="1754">
                  <c:v>72.459125457708822</c:v>
                </c:pt>
                <c:pt idx="1755">
                  <c:v>72.459125457891403</c:v>
                </c:pt>
                <c:pt idx="1756">
                  <c:v>72.459125456548207</c:v>
                </c:pt>
                <c:pt idx="1757">
                  <c:v>72.459125456102996</c:v>
                </c:pt>
                <c:pt idx="1758">
                  <c:v>72.459125457663106</c:v>
                </c:pt>
                <c:pt idx="1759">
                  <c:v>72.459125458846728</c:v>
                </c:pt>
                <c:pt idx="1760">
                  <c:v>72.459125455094693</c:v>
                </c:pt>
                <c:pt idx="1761">
                  <c:v>72.459125458831195</c:v>
                </c:pt>
                <c:pt idx="1762">
                  <c:v>72.459125456122123</c:v>
                </c:pt>
                <c:pt idx="1763">
                  <c:v>72.459125457248575</c:v>
                </c:pt>
                <c:pt idx="1764">
                  <c:v>72.459125457084681</c:v>
                </c:pt>
                <c:pt idx="1765">
                  <c:v>72.459125457906623</c:v>
                </c:pt>
                <c:pt idx="1766">
                  <c:v>72.459125458652395</c:v>
                </c:pt>
                <c:pt idx="1767">
                  <c:v>72.459125458933997</c:v>
                </c:pt>
                <c:pt idx="1768">
                  <c:v>72.459125456004102</c:v>
                </c:pt>
                <c:pt idx="1769">
                  <c:v>72.459125457819127</c:v>
                </c:pt>
                <c:pt idx="1770">
                  <c:v>72.459125456034499</c:v>
                </c:pt>
                <c:pt idx="1771">
                  <c:v>72.459125458930487</c:v>
                </c:pt>
                <c:pt idx="1772">
                  <c:v>72.459125457526099</c:v>
                </c:pt>
                <c:pt idx="1773">
                  <c:v>72.459125457004802</c:v>
                </c:pt>
                <c:pt idx="1774">
                  <c:v>72.459125457541305</c:v>
                </c:pt>
                <c:pt idx="1775">
                  <c:v>72.459125456293307</c:v>
                </c:pt>
                <c:pt idx="1776">
                  <c:v>72.459125457575624</c:v>
                </c:pt>
                <c:pt idx="1777">
                  <c:v>72.459125457298057</c:v>
                </c:pt>
                <c:pt idx="1778">
                  <c:v>72.459125455669295</c:v>
                </c:pt>
                <c:pt idx="1779">
                  <c:v>72.459125457122795</c:v>
                </c:pt>
                <c:pt idx="1780">
                  <c:v>72.459125458093126</c:v>
                </c:pt>
                <c:pt idx="1781">
                  <c:v>72.459125457271227</c:v>
                </c:pt>
                <c:pt idx="1782">
                  <c:v>72.459125458116176</c:v>
                </c:pt>
                <c:pt idx="1783">
                  <c:v>72.459125456453108</c:v>
                </c:pt>
                <c:pt idx="1784">
                  <c:v>72.459125456586278</c:v>
                </c:pt>
                <c:pt idx="1785">
                  <c:v>72.459125457332391</c:v>
                </c:pt>
                <c:pt idx="1786">
                  <c:v>72.459125458211261</c:v>
                </c:pt>
                <c:pt idx="1787">
                  <c:v>72.459125455452394</c:v>
                </c:pt>
                <c:pt idx="1788">
                  <c:v>72.459125455033927</c:v>
                </c:pt>
                <c:pt idx="1789">
                  <c:v>72.459125457282596</c:v>
                </c:pt>
                <c:pt idx="1790">
                  <c:v>72.459125456848795</c:v>
                </c:pt>
                <c:pt idx="1791">
                  <c:v>72.459125456521548</c:v>
                </c:pt>
                <c:pt idx="1792">
                  <c:v>72.459125455247289</c:v>
                </c:pt>
                <c:pt idx="1793">
                  <c:v>72.459125457830524</c:v>
                </c:pt>
                <c:pt idx="1794">
                  <c:v>72.459125457503305</c:v>
                </c:pt>
                <c:pt idx="1795">
                  <c:v>72.459125457442397</c:v>
                </c:pt>
                <c:pt idx="1796">
                  <c:v>72.459125457004802</c:v>
                </c:pt>
                <c:pt idx="1797">
                  <c:v>72.459125455806458</c:v>
                </c:pt>
                <c:pt idx="1798">
                  <c:v>72.459125456761299</c:v>
                </c:pt>
                <c:pt idx="1799">
                  <c:v>72.4591254584507</c:v>
                </c:pt>
                <c:pt idx="1800">
                  <c:v>72.459125457058093</c:v>
                </c:pt>
                <c:pt idx="1801">
                  <c:v>72.459125458043857</c:v>
                </c:pt>
                <c:pt idx="1802">
                  <c:v>72.459125456358024</c:v>
                </c:pt>
                <c:pt idx="1803">
                  <c:v>72.459125457400503</c:v>
                </c:pt>
                <c:pt idx="1804">
                  <c:v>72.4591254576859</c:v>
                </c:pt>
                <c:pt idx="1805">
                  <c:v>72.459125455958628</c:v>
                </c:pt>
                <c:pt idx="1806">
                  <c:v>72.45912545683359</c:v>
                </c:pt>
                <c:pt idx="1807">
                  <c:v>72.459125455733897</c:v>
                </c:pt>
                <c:pt idx="1808">
                  <c:v>72.459125457164603</c:v>
                </c:pt>
                <c:pt idx="1809">
                  <c:v>72.459125457393142</c:v>
                </c:pt>
                <c:pt idx="1810">
                  <c:v>72.459125456742427</c:v>
                </c:pt>
                <c:pt idx="1811">
                  <c:v>72.45912545708849</c:v>
                </c:pt>
                <c:pt idx="1812">
                  <c:v>72.459125456928703</c:v>
                </c:pt>
                <c:pt idx="1813">
                  <c:v>72.459125457731602</c:v>
                </c:pt>
                <c:pt idx="1814">
                  <c:v>72.459125456236222</c:v>
                </c:pt>
                <c:pt idx="1815">
                  <c:v>72.459125457339695</c:v>
                </c:pt>
                <c:pt idx="1816">
                  <c:v>72.459125456936292</c:v>
                </c:pt>
                <c:pt idx="1817">
                  <c:v>72.459125457141795</c:v>
                </c:pt>
                <c:pt idx="1818">
                  <c:v>72.459125457320596</c:v>
                </c:pt>
                <c:pt idx="1819">
                  <c:v>72.459125457476603</c:v>
                </c:pt>
                <c:pt idx="1820">
                  <c:v>72.459125457084681</c:v>
                </c:pt>
                <c:pt idx="1821">
                  <c:v>72.459125458515658</c:v>
                </c:pt>
                <c:pt idx="1822">
                  <c:v>72.459125457046696</c:v>
                </c:pt>
                <c:pt idx="1823">
                  <c:v>72.459125456818427</c:v>
                </c:pt>
                <c:pt idx="1824">
                  <c:v>72.4591254569592</c:v>
                </c:pt>
                <c:pt idx="1825">
                  <c:v>72.459125457944694</c:v>
                </c:pt>
                <c:pt idx="1826">
                  <c:v>72.459125457640297</c:v>
                </c:pt>
                <c:pt idx="1827">
                  <c:v>72.459125457092327</c:v>
                </c:pt>
                <c:pt idx="1828">
                  <c:v>72.459125457545127</c:v>
                </c:pt>
                <c:pt idx="1829">
                  <c:v>72.459125455566493</c:v>
                </c:pt>
                <c:pt idx="1830">
                  <c:v>72.459125457035327</c:v>
                </c:pt>
                <c:pt idx="1831">
                  <c:v>72.459125457412227</c:v>
                </c:pt>
                <c:pt idx="1832">
                  <c:v>72.45912545692488</c:v>
                </c:pt>
                <c:pt idx="1833">
                  <c:v>72.459125458427891</c:v>
                </c:pt>
                <c:pt idx="1834">
                  <c:v>72.459125457476603</c:v>
                </c:pt>
                <c:pt idx="1835">
                  <c:v>72.459125457157228</c:v>
                </c:pt>
                <c:pt idx="1836">
                  <c:v>72.459125455954606</c:v>
                </c:pt>
                <c:pt idx="1837">
                  <c:v>72.459125456826001</c:v>
                </c:pt>
                <c:pt idx="1838">
                  <c:v>72.459125456841193</c:v>
                </c:pt>
                <c:pt idx="1839">
                  <c:v>72.459125455909259</c:v>
                </c:pt>
                <c:pt idx="1840">
                  <c:v>72.459125454599999</c:v>
                </c:pt>
                <c:pt idx="1841">
                  <c:v>72.45912545570765</c:v>
                </c:pt>
                <c:pt idx="1842">
                  <c:v>72.459125457309227</c:v>
                </c:pt>
                <c:pt idx="1843">
                  <c:v>72.459125457305689</c:v>
                </c:pt>
                <c:pt idx="1844">
                  <c:v>72.459125457263596</c:v>
                </c:pt>
                <c:pt idx="1845">
                  <c:v>72.459125456799399</c:v>
                </c:pt>
                <c:pt idx="1846">
                  <c:v>72.459125457008597</c:v>
                </c:pt>
                <c:pt idx="1847">
                  <c:v>72.45912545666998</c:v>
                </c:pt>
                <c:pt idx="1848">
                  <c:v>72.459125457054299</c:v>
                </c:pt>
                <c:pt idx="1849">
                  <c:v>72.4591254564303</c:v>
                </c:pt>
                <c:pt idx="1850">
                  <c:v>72.459125457499482</c:v>
                </c:pt>
                <c:pt idx="1851">
                  <c:v>72.459125458150126</c:v>
                </c:pt>
                <c:pt idx="1852">
                  <c:v>72.459125458074027</c:v>
                </c:pt>
                <c:pt idx="1853">
                  <c:v>72.459125455814188</c:v>
                </c:pt>
                <c:pt idx="1854">
                  <c:v>72.459125457415823</c:v>
                </c:pt>
                <c:pt idx="1855">
                  <c:v>72.459125457606007</c:v>
                </c:pt>
                <c:pt idx="1856">
                  <c:v>72.459125458595295</c:v>
                </c:pt>
                <c:pt idx="1857">
                  <c:v>72.459125458150126</c:v>
                </c:pt>
                <c:pt idx="1858">
                  <c:v>72.459125457526099</c:v>
                </c:pt>
                <c:pt idx="1859">
                  <c:v>72.459125457023902</c:v>
                </c:pt>
                <c:pt idx="1860">
                  <c:v>72.45912545698198</c:v>
                </c:pt>
                <c:pt idx="1861">
                  <c:v>72.459125457906623</c:v>
                </c:pt>
                <c:pt idx="1862">
                  <c:v>72.459125457780999</c:v>
                </c:pt>
                <c:pt idx="1863">
                  <c:v>72.459125455440997</c:v>
                </c:pt>
                <c:pt idx="1864">
                  <c:v>72.459125459242699</c:v>
                </c:pt>
                <c:pt idx="1865">
                  <c:v>72.459125458793196</c:v>
                </c:pt>
                <c:pt idx="1866">
                  <c:v>72.45912545551748</c:v>
                </c:pt>
                <c:pt idx="1867">
                  <c:v>72.459125457727822</c:v>
                </c:pt>
                <c:pt idx="1868">
                  <c:v>72.459125455977912</c:v>
                </c:pt>
                <c:pt idx="1869">
                  <c:v>72.459125456266605</c:v>
                </c:pt>
                <c:pt idx="1870">
                  <c:v>72.45912545661669</c:v>
                </c:pt>
                <c:pt idx="1871">
                  <c:v>72.459125456175528</c:v>
                </c:pt>
                <c:pt idx="1872">
                  <c:v>72.459125456502591</c:v>
                </c:pt>
                <c:pt idx="1873">
                  <c:v>72.459125456563399</c:v>
                </c:pt>
                <c:pt idx="1874">
                  <c:v>72.459125455353657</c:v>
                </c:pt>
                <c:pt idx="1875">
                  <c:v>72.459125455528493</c:v>
                </c:pt>
                <c:pt idx="1876">
                  <c:v>72.459125456856398</c:v>
                </c:pt>
                <c:pt idx="1877">
                  <c:v>72.459125455421898</c:v>
                </c:pt>
                <c:pt idx="1878">
                  <c:v>72.459125457202987</c:v>
                </c:pt>
                <c:pt idx="1879">
                  <c:v>72.459125457617674</c:v>
                </c:pt>
                <c:pt idx="1880">
                  <c:v>72.459125457423383</c:v>
                </c:pt>
                <c:pt idx="1881">
                  <c:v>72.459125459078891</c:v>
                </c:pt>
                <c:pt idx="1882">
                  <c:v>72.459125458013474</c:v>
                </c:pt>
                <c:pt idx="1883">
                  <c:v>72.459125456955405</c:v>
                </c:pt>
                <c:pt idx="1884">
                  <c:v>72.459125456612895</c:v>
                </c:pt>
                <c:pt idx="1885">
                  <c:v>72.459125457438603</c:v>
                </c:pt>
                <c:pt idx="1886">
                  <c:v>72.459125456784079</c:v>
                </c:pt>
                <c:pt idx="1887">
                  <c:v>72.459125457408206</c:v>
                </c:pt>
                <c:pt idx="1888">
                  <c:v>72.459125457236894</c:v>
                </c:pt>
                <c:pt idx="1889">
                  <c:v>72.459125456723299</c:v>
                </c:pt>
                <c:pt idx="1890">
                  <c:v>72.459125455985387</c:v>
                </c:pt>
                <c:pt idx="1891">
                  <c:v>72.459125457054299</c:v>
                </c:pt>
                <c:pt idx="1892">
                  <c:v>72.459125457362788</c:v>
                </c:pt>
                <c:pt idx="1893">
                  <c:v>72.459125456890703</c:v>
                </c:pt>
                <c:pt idx="1894">
                  <c:v>72.459125456818427</c:v>
                </c:pt>
                <c:pt idx="1895">
                  <c:v>72.459125457248575</c:v>
                </c:pt>
                <c:pt idx="1896">
                  <c:v>72.459125456148726</c:v>
                </c:pt>
                <c:pt idx="1897">
                  <c:v>72.459125457708822</c:v>
                </c:pt>
                <c:pt idx="1898">
                  <c:v>72.459125457404383</c:v>
                </c:pt>
                <c:pt idx="1899">
                  <c:v>72.459125457979027</c:v>
                </c:pt>
                <c:pt idx="1900">
                  <c:v>72.459125458226225</c:v>
                </c:pt>
                <c:pt idx="1901">
                  <c:v>72.459125457807957</c:v>
                </c:pt>
                <c:pt idx="1902">
                  <c:v>72.459125456943895</c:v>
                </c:pt>
                <c:pt idx="1903">
                  <c:v>72.459125458146588</c:v>
                </c:pt>
                <c:pt idx="1904">
                  <c:v>72.459125456472123</c:v>
                </c:pt>
                <c:pt idx="1905">
                  <c:v>72.459125458713586</c:v>
                </c:pt>
                <c:pt idx="1906">
                  <c:v>72.459125458819827</c:v>
                </c:pt>
                <c:pt idx="1907">
                  <c:v>72.459125457731602</c:v>
                </c:pt>
                <c:pt idx="1908">
                  <c:v>72.459125457248575</c:v>
                </c:pt>
                <c:pt idx="1909">
                  <c:v>72.459125456860193</c:v>
                </c:pt>
                <c:pt idx="1910">
                  <c:v>72.459125458108588</c:v>
                </c:pt>
                <c:pt idx="1911">
                  <c:v>72.459125457378079</c:v>
                </c:pt>
                <c:pt idx="1912">
                  <c:v>72.459125457990325</c:v>
                </c:pt>
                <c:pt idx="1913">
                  <c:v>72.459125457465205</c:v>
                </c:pt>
                <c:pt idx="1914">
                  <c:v>72.459125457225497</c:v>
                </c:pt>
                <c:pt idx="1915">
                  <c:v>72.459125457168426</c:v>
                </c:pt>
                <c:pt idx="1916">
                  <c:v>72.459125457689709</c:v>
                </c:pt>
                <c:pt idx="1917">
                  <c:v>72.459125457910687</c:v>
                </c:pt>
                <c:pt idx="1918">
                  <c:v>72.459125458587692</c:v>
                </c:pt>
                <c:pt idx="1919">
                  <c:v>72.459125456403598</c:v>
                </c:pt>
                <c:pt idx="1920">
                  <c:v>72.459125456894498</c:v>
                </c:pt>
                <c:pt idx="1921">
                  <c:v>72.459125457293993</c:v>
                </c:pt>
                <c:pt idx="1922">
                  <c:v>72.459125457469</c:v>
                </c:pt>
                <c:pt idx="1923">
                  <c:v>72.459125456574881</c:v>
                </c:pt>
                <c:pt idx="1924">
                  <c:v>72.459125456765094</c:v>
                </c:pt>
                <c:pt idx="1925">
                  <c:v>72.459125456719491</c:v>
                </c:pt>
                <c:pt idx="1926">
                  <c:v>72.459125456932497</c:v>
                </c:pt>
                <c:pt idx="1927">
                  <c:v>72.459125457758205</c:v>
                </c:pt>
                <c:pt idx="1928">
                  <c:v>72.459125456871703</c:v>
                </c:pt>
                <c:pt idx="1929">
                  <c:v>72.459125456129698</c:v>
                </c:pt>
                <c:pt idx="1930">
                  <c:v>72.459125456316357</c:v>
                </c:pt>
                <c:pt idx="1931">
                  <c:v>72.459125458371048</c:v>
                </c:pt>
                <c:pt idx="1932">
                  <c:v>72.459125458062857</c:v>
                </c:pt>
                <c:pt idx="1933">
                  <c:v>72.459125456928703</c:v>
                </c:pt>
                <c:pt idx="1934">
                  <c:v>72.45912545591689</c:v>
                </c:pt>
                <c:pt idx="1935">
                  <c:v>72.4591254569592</c:v>
                </c:pt>
                <c:pt idx="1936">
                  <c:v>72.459125456156301</c:v>
                </c:pt>
                <c:pt idx="1937">
                  <c:v>72.459125455787458</c:v>
                </c:pt>
                <c:pt idx="1938">
                  <c:v>72.459125456875526</c:v>
                </c:pt>
                <c:pt idx="1939">
                  <c:v>72.459125458427891</c:v>
                </c:pt>
                <c:pt idx="1940">
                  <c:v>72.459125456072627</c:v>
                </c:pt>
                <c:pt idx="1941">
                  <c:v>72.459125458020793</c:v>
                </c:pt>
                <c:pt idx="1942">
                  <c:v>72.459125456544413</c:v>
                </c:pt>
                <c:pt idx="1943">
                  <c:v>72.459125457004802</c:v>
                </c:pt>
                <c:pt idx="1944">
                  <c:v>72.459125457784879</c:v>
                </c:pt>
                <c:pt idx="1945">
                  <c:v>72.459125457472794</c:v>
                </c:pt>
                <c:pt idx="1946">
                  <c:v>72.459125457746822</c:v>
                </c:pt>
                <c:pt idx="1947">
                  <c:v>72.459125456807257</c:v>
                </c:pt>
                <c:pt idx="1948">
                  <c:v>72.459125456278358</c:v>
                </c:pt>
                <c:pt idx="1949">
                  <c:v>72.459125457046696</c:v>
                </c:pt>
                <c:pt idx="1950">
                  <c:v>72.45912545657869</c:v>
                </c:pt>
                <c:pt idx="1951">
                  <c:v>72.459125457366326</c:v>
                </c:pt>
                <c:pt idx="1952">
                  <c:v>72.459125458378779</c:v>
                </c:pt>
                <c:pt idx="1953">
                  <c:v>72.459125457225497</c:v>
                </c:pt>
                <c:pt idx="1954">
                  <c:v>72.459125456163903</c:v>
                </c:pt>
                <c:pt idx="1955">
                  <c:v>72.45912545666998</c:v>
                </c:pt>
                <c:pt idx="1956">
                  <c:v>72.4591254579599</c:v>
                </c:pt>
                <c:pt idx="1957">
                  <c:v>72.459125456993391</c:v>
                </c:pt>
                <c:pt idx="1958">
                  <c:v>72.459125455205481</c:v>
                </c:pt>
                <c:pt idx="1959">
                  <c:v>72.459125455490394</c:v>
                </c:pt>
                <c:pt idx="1960">
                  <c:v>72.459125458477658</c:v>
                </c:pt>
                <c:pt idx="1961">
                  <c:v>72.459125457659283</c:v>
                </c:pt>
                <c:pt idx="1962">
                  <c:v>72.45912545745</c:v>
                </c:pt>
                <c:pt idx="1963">
                  <c:v>72.459125455829096</c:v>
                </c:pt>
                <c:pt idx="1964">
                  <c:v>72.459125458043857</c:v>
                </c:pt>
                <c:pt idx="1965">
                  <c:v>72.4591254576669</c:v>
                </c:pt>
                <c:pt idx="1966">
                  <c:v>72.459125458203687</c:v>
                </c:pt>
                <c:pt idx="1967">
                  <c:v>72.459125456023102</c:v>
                </c:pt>
                <c:pt idx="1968">
                  <c:v>72.459125458675487</c:v>
                </c:pt>
                <c:pt idx="1969">
                  <c:v>72.459125458102875</c:v>
                </c:pt>
                <c:pt idx="1970">
                  <c:v>72.459125458140875</c:v>
                </c:pt>
                <c:pt idx="1971">
                  <c:v>72.459125458703795</c:v>
                </c:pt>
                <c:pt idx="1972">
                  <c:v>72.459125457174196</c:v>
                </c:pt>
                <c:pt idx="1973">
                  <c:v>72.459125457640297</c:v>
                </c:pt>
                <c:pt idx="1974">
                  <c:v>72.459125457929403</c:v>
                </c:pt>
                <c:pt idx="1975">
                  <c:v>72.459125456441711</c:v>
                </c:pt>
                <c:pt idx="1976">
                  <c:v>72.459125457371997</c:v>
                </c:pt>
                <c:pt idx="1977">
                  <c:v>72.459125457336143</c:v>
                </c:pt>
                <c:pt idx="1978">
                  <c:v>72.459125457370391</c:v>
                </c:pt>
                <c:pt idx="1979">
                  <c:v>72.459125457360727</c:v>
                </c:pt>
                <c:pt idx="1980">
                  <c:v>72.459125457744904</c:v>
                </c:pt>
                <c:pt idx="1981">
                  <c:v>72.459125457461383</c:v>
                </c:pt>
                <c:pt idx="1982">
                  <c:v>72.459125456789778</c:v>
                </c:pt>
                <c:pt idx="1983">
                  <c:v>72.459125457611705</c:v>
                </c:pt>
                <c:pt idx="1984">
                  <c:v>72.459125456791682</c:v>
                </c:pt>
                <c:pt idx="1985">
                  <c:v>72.459125456791682</c:v>
                </c:pt>
                <c:pt idx="1986">
                  <c:v>72.459125457716425</c:v>
                </c:pt>
                <c:pt idx="1987">
                  <c:v>72.459125458424083</c:v>
                </c:pt>
                <c:pt idx="1988">
                  <c:v>72.459125457587007</c:v>
                </c:pt>
                <c:pt idx="1989">
                  <c:v>72.459125455616288</c:v>
                </c:pt>
                <c:pt idx="1990">
                  <c:v>72.459125456759381</c:v>
                </c:pt>
                <c:pt idx="1991">
                  <c:v>72.459125456224811</c:v>
                </c:pt>
                <c:pt idx="1992">
                  <c:v>72.459125455456203</c:v>
                </c:pt>
                <c:pt idx="1993">
                  <c:v>72.459125458098796</c:v>
                </c:pt>
                <c:pt idx="1994">
                  <c:v>72.459125456141123</c:v>
                </c:pt>
                <c:pt idx="1995">
                  <c:v>72.4591254567042</c:v>
                </c:pt>
                <c:pt idx="1996">
                  <c:v>72.459125457514702</c:v>
                </c:pt>
                <c:pt idx="1997">
                  <c:v>72.459125456928703</c:v>
                </c:pt>
                <c:pt idx="1998">
                  <c:v>72.459125456985802</c:v>
                </c:pt>
                <c:pt idx="1999">
                  <c:v>72.459125457063791</c:v>
                </c:pt>
                <c:pt idx="2000">
                  <c:v>72.459125457533702</c:v>
                </c:pt>
                <c:pt idx="2001">
                  <c:v>72.459125456948087</c:v>
                </c:pt>
                <c:pt idx="2002">
                  <c:v>72.459125455619827</c:v>
                </c:pt>
                <c:pt idx="2003">
                  <c:v>72.459125456074503</c:v>
                </c:pt>
                <c:pt idx="2004">
                  <c:v>72.459125456065024</c:v>
                </c:pt>
                <c:pt idx="2005">
                  <c:v>72.459125458779894</c:v>
                </c:pt>
                <c:pt idx="2006">
                  <c:v>72.459125457708822</c:v>
                </c:pt>
                <c:pt idx="2007">
                  <c:v>72.459125458608597</c:v>
                </c:pt>
                <c:pt idx="2008">
                  <c:v>72.459125457178288</c:v>
                </c:pt>
                <c:pt idx="2009">
                  <c:v>72.459125459206291</c:v>
                </c:pt>
                <c:pt idx="2010">
                  <c:v>72.459125455039526</c:v>
                </c:pt>
                <c:pt idx="2011">
                  <c:v>72.459125455762788</c:v>
                </c:pt>
                <c:pt idx="2012">
                  <c:v>72.459125457151302</c:v>
                </c:pt>
                <c:pt idx="2013">
                  <c:v>72.459125457979027</c:v>
                </c:pt>
                <c:pt idx="2014">
                  <c:v>72.459125456968692</c:v>
                </c:pt>
                <c:pt idx="2015">
                  <c:v>72.459125455992989</c:v>
                </c:pt>
                <c:pt idx="2016">
                  <c:v>72.459125457585102</c:v>
                </c:pt>
                <c:pt idx="2017">
                  <c:v>72.459125457803907</c:v>
                </c:pt>
                <c:pt idx="2018">
                  <c:v>72.459125455009342</c:v>
                </c:pt>
                <c:pt idx="2019">
                  <c:v>72.459125458388257</c:v>
                </c:pt>
                <c:pt idx="2020">
                  <c:v>72.45912545811818</c:v>
                </c:pt>
                <c:pt idx="2021">
                  <c:v>72.459125458264296</c:v>
                </c:pt>
                <c:pt idx="2022">
                  <c:v>72.459125458268375</c:v>
                </c:pt>
                <c:pt idx="2023">
                  <c:v>72.459125457543195</c:v>
                </c:pt>
                <c:pt idx="2024">
                  <c:v>72.459125457587007</c:v>
                </c:pt>
                <c:pt idx="2025">
                  <c:v>72.459125457630805</c:v>
                </c:pt>
                <c:pt idx="2026">
                  <c:v>72.459125457929403</c:v>
                </c:pt>
                <c:pt idx="2027">
                  <c:v>72.459125458612789</c:v>
                </c:pt>
                <c:pt idx="2028">
                  <c:v>72.459125457607897</c:v>
                </c:pt>
                <c:pt idx="2029">
                  <c:v>72.459125458949487</c:v>
                </c:pt>
                <c:pt idx="2030">
                  <c:v>72.459125455928287</c:v>
                </c:pt>
                <c:pt idx="2031">
                  <c:v>72.459125457216288</c:v>
                </c:pt>
                <c:pt idx="2032">
                  <c:v>72.459125456534878</c:v>
                </c:pt>
                <c:pt idx="2033">
                  <c:v>72.459125457364394</c:v>
                </c:pt>
                <c:pt idx="2034">
                  <c:v>72.459125457408206</c:v>
                </c:pt>
                <c:pt idx="2035">
                  <c:v>72.459125458484948</c:v>
                </c:pt>
                <c:pt idx="2036">
                  <c:v>72.459125456799399</c:v>
                </c:pt>
                <c:pt idx="2037">
                  <c:v>72.459125457866705</c:v>
                </c:pt>
                <c:pt idx="2038">
                  <c:v>72.459125454590506</c:v>
                </c:pt>
                <c:pt idx="2039">
                  <c:v>72.45912545500758</c:v>
                </c:pt>
                <c:pt idx="2040">
                  <c:v>72.459125457573705</c:v>
                </c:pt>
                <c:pt idx="2041">
                  <c:v>72.459125458610828</c:v>
                </c:pt>
                <c:pt idx="2042">
                  <c:v>72.459125455994624</c:v>
                </c:pt>
                <c:pt idx="2043">
                  <c:v>72.459125456371325</c:v>
                </c:pt>
                <c:pt idx="2044">
                  <c:v>72.459125456222907</c:v>
                </c:pt>
                <c:pt idx="2045">
                  <c:v>72.459125458696207</c:v>
                </c:pt>
                <c:pt idx="2046">
                  <c:v>72.459125455895958</c:v>
                </c:pt>
                <c:pt idx="2047">
                  <c:v>72.459125458323427</c:v>
                </c:pt>
                <c:pt idx="2048">
                  <c:v>72.459125458751302</c:v>
                </c:pt>
                <c:pt idx="2049">
                  <c:v>72.459125458707888</c:v>
                </c:pt>
                <c:pt idx="2050">
                  <c:v>72.459125457988407</c:v>
                </c:pt>
                <c:pt idx="2051">
                  <c:v>72.459125459489499</c:v>
                </c:pt>
                <c:pt idx="2052">
                  <c:v>72.459125459419127</c:v>
                </c:pt>
                <c:pt idx="2053">
                  <c:v>72.459125458380427</c:v>
                </c:pt>
                <c:pt idx="2054">
                  <c:v>72.459125455690227</c:v>
                </c:pt>
                <c:pt idx="2055">
                  <c:v>72.459125455088994</c:v>
                </c:pt>
                <c:pt idx="2056">
                  <c:v>72.459125458186293</c:v>
                </c:pt>
                <c:pt idx="2057">
                  <c:v>72.459125457126603</c:v>
                </c:pt>
                <c:pt idx="2058">
                  <c:v>72.45912545692299</c:v>
                </c:pt>
                <c:pt idx="2059">
                  <c:v>72.4591254570296</c:v>
                </c:pt>
                <c:pt idx="2060">
                  <c:v>72.459125458898058</c:v>
                </c:pt>
                <c:pt idx="2061">
                  <c:v>72.459125456567207</c:v>
                </c:pt>
                <c:pt idx="2062">
                  <c:v>72.459125457090394</c:v>
                </c:pt>
                <c:pt idx="2063">
                  <c:v>72.459125458049527</c:v>
                </c:pt>
                <c:pt idx="2064">
                  <c:v>72.459125457242877</c:v>
                </c:pt>
                <c:pt idx="2065">
                  <c:v>72.459125457183703</c:v>
                </c:pt>
                <c:pt idx="2066">
                  <c:v>72.459125459419127</c:v>
                </c:pt>
                <c:pt idx="2067">
                  <c:v>72.45912545811818</c:v>
                </c:pt>
                <c:pt idx="2068">
                  <c:v>72.459125458146588</c:v>
                </c:pt>
                <c:pt idx="2069">
                  <c:v>72.4591254575965</c:v>
                </c:pt>
                <c:pt idx="2070">
                  <c:v>72.459125455587497</c:v>
                </c:pt>
                <c:pt idx="2071">
                  <c:v>72.459125459702875</c:v>
                </c:pt>
                <c:pt idx="2072">
                  <c:v>72.459125457376089</c:v>
                </c:pt>
                <c:pt idx="2073">
                  <c:v>72.459125458007691</c:v>
                </c:pt>
                <c:pt idx="2074">
                  <c:v>72.45912545657869</c:v>
                </c:pt>
                <c:pt idx="2075">
                  <c:v>72.45912545683359</c:v>
                </c:pt>
                <c:pt idx="2076">
                  <c:v>72.459125457107888</c:v>
                </c:pt>
                <c:pt idx="2077">
                  <c:v>72.459125456913497</c:v>
                </c:pt>
                <c:pt idx="2078">
                  <c:v>72.45912545824568</c:v>
                </c:pt>
                <c:pt idx="2079">
                  <c:v>72.459125458274087</c:v>
                </c:pt>
                <c:pt idx="2080">
                  <c:v>72.459125458144527</c:v>
                </c:pt>
                <c:pt idx="2081">
                  <c:v>72.459125457588883</c:v>
                </c:pt>
                <c:pt idx="2082">
                  <c:v>72.45912545951829</c:v>
                </c:pt>
                <c:pt idx="2083">
                  <c:v>72.459125456989582</c:v>
                </c:pt>
                <c:pt idx="2084">
                  <c:v>72.459125457410096</c:v>
                </c:pt>
                <c:pt idx="2085">
                  <c:v>72.459125456295226</c:v>
                </c:pt>
                <c:pt idx="2086">
                  <c:v>72.459125457351107</c:v>
                </c:pt>
                <c:pt idx="2087">
                  <c:v>72.459125457919924</c:v>
                </c:pt>
                <c:pt idx="2088">
                  <c:v>72.459125457501401</c:v>
                </c:pt>
                <c:pt idx="2089">
                  <c:v>72.459125457080901</c:v>
                </c:pt>
                <c:pt idx="2090">
                  <c:v>72.459125457746822</c:v>
                </c:pt>
                <c:pt idx="2091">
                  <c:v>72.459125457404383</c:v>
                </c:pt>
                <c:pt idx="2092">
                  <c:v>72.459125457206497</c:v>
                </c:pt>
                <c:pt idx="2093">
                  <c:v>72.459125459206291</c:v>
                </c:pt>
                <c:pt idx="2094">
                  <c:v>72.459125458081601</c:v>
                </c:pt>
                <c:pt idx="2095">
                  <c:v>72.459125456399804</c:v>
                </c:pt>
                <c:pt idx="2096">
                  <c:v>72.459125457758205</c:v>
                </c:pt>
                <c:pt idx="2097">
                  <c:v>72.459125457438603</c:v>
                </c:pt>
                <c:pt idx="2098">
                  <c:v>72.459125458481182</c:v>
                </c:pt>
                <c:pt idx="2099">
                  <c:v>72.4591254536317</c:v>
                </c:pt>
                <c:pt idx="2100">
                  <c:v>72.459125457937361</c:v>
                </c:pt>
                <c:pt idx="2101">
                  <c:v>72.459125457761999</c:v>
                </c:pt>
                <c:pt idx="2102">
                  <c:v>72.45912546036125</c:v>
                </c:pt>
                <c:pt idx="2103">
                  <c:v>72.459125457419603</c:v>
                </c:pt>
                <c:pt idx="2104">
                  <c:v>72.459125458201527</c:v>
                </c:pt>
                <c:pt idx="2105">
                  <c:v>72.459125458191991</c:v>
                </c:pt>
                <c:pt idx="2106">
                  <c:v>72.459125460203381</c:v>
                </c:pt>
                <c:pt idx="2107">
                  <c:v>72.459125456122123</c:v>
                </c:pt>
                <c:pt idx="2108">
                  <c:v>72.459125456074503</c:v>
                </c:pt>
                <c:pt idx="2109">
                  <c:v>72.45912545871748</c:v>
                </c:pt>
                <c:pt idx="2110">
                  <c:v>72.459125455553192</c:v>
                </c:pt>
                <c:pt idx="2111">
                  <c:v>72.459125458293087</c:v>
                </c:pt>
                <c:pt idx="2112">
                  <c:v>72.459125457952325</c:v>
                </c:pt>
                <c:pt idx="2113">
                  <c:v>72.459125457320596</c:v>
                </c:pt>
                <c:pt idx="2114">
                  <c:v>72.459125456811705</c:v>
                </c:pt>
                <c:pt idx="2115">
                  <c:v>72.459125459352791</c:v>
                </c:pt>
                <c:pt idx="2116">
                  <c:v>72.459125458017397</c:v>
                </c:pt>
                <c:pt idx="2117">
                  <c:v>72.459125456218388</c:v>
                </c:pt>
                <c:pt idx="2118">
                  <c:v>72.459125457298057</c:v>
                </c:pt>
                <c:pt idx="2119">
                  <c:v>72.459125457945888</c:v>
                </c:pt>
                <c:pt idx="2120">
                  <c:v>72.459125457569883</c:v>
                </c:pt>
                <c:pt idx="2121">
                  <c:v>72.459125457056203</c:v>
                </c:pt>
                <c:pt idx="2122">
                  <c:v>72.459125458728494</c:v>
                </c:pt>
                <c:pt idx="2123">
                  <c:v>72.459125458509703</c:v>
                </c:pt>
                <c:pt idx="2124">
                  <c:v>72.459125460251627</c:v>
                </c:pt>
                <c:pt idx="2125">
                  <c:v>72.459125457162727</c:v>
                </c:pt>
                <c:pt idx="2126">
                  <c:v>72.459125455353657</c:v>
                </c:pt>
                <c:pt idx="2127">
                  <c:v>72.459125458632627</c:v>
                </c:pt>
                <c:pt idx="2128">
                  <c:v>72.459125458634304</c:v>
                </c:pt>
                <c:pt idx="2129">
                  <c:v>72.459125457087623</c:v>
                </c:pt>
                <c:pt idx="2130">
                  <c:v>72.459125457181798</c:v>
                </c:pt>
                <c:pt idx="2131">
                  <c:v>72.459125457569883</c:v>
                </c:pt>
                <c:pt idx="2132">
                  <c:v>72.459125455648589</c:v>
                </c:pt>
                <c:pt idx="2133">
                  <c:v>72.459125459831995</c:v>
                </c:pt>
                <c:pt idx="2134">
                  <c:v>72.459125457329193</c:v>
                </c:pt>
                <c:pt idx="2135">
                  <c:v>72.459125458140875</c:v>
                </c:pt>
                <c:pt idx="2136">
                  <c:v>72.459125457709703</c:v>
                </c:pt>
                <c:pt idx="2137">
                  <c:v>72.459125457859102</c:v>
                </c:pt>
                <c:pt idx="2138">
                  <c:v>72.459125457644106</c:v>
                </c:pt>
                <c:pt idx="2139">
                  <c:v>72.459125457105827</c:v>
                </c:pt>
                <c:pt idx="2140">
                  <c:v>72.459125458380427</c:v>
                </c:pt>
                <c:pt idx="2141">
                  <c:v>72.459125457157228</c:v>
                </c:pt>
                <c:pt idx="2142">
                  <c:v>72.459125458600994</c:v>
                </c:pt>
                <c:pt idx="2143">
                  <c:v>72.459125457976327</c:v>
                </c:pt>
                <c:pt idx="2144">
                  <c:v>72.459125458017397</c:v>
                </c:pt>
                <c:pt idx="2145">
                  <c:v>72.459125453936096</c:v>
                </c:pt>
                <c:pt idx="2146">
                  <c:v>72.459125456933506</c:v>
                </c:pt>
                <c:pt idx="2147">
                  <c:v>72.459125456191501</c:v>
                </c:pt>
                <c:pt idx="2148">
                  <c:v>72.459125457675526</c:v>
                </c:pt>
                <c:pt idx="2149">
                  <c:v>72.459125455633227</c:v>
                </c:pt>
                <c:pt idx="2150">
                  <c:v>72.459125456207943</c:v>
                </c:pt>
                <c:pt idx="2151">
                  <c:v>72.459125457093307</c:v>
                </c:pt>
                <c:pt idx="2152">
                  <c:v>72.459125459249179</c:v>
                </c:pt>
                <c:pt idx="2153">
                  <c:v>72.459125458051204</c:v>
                </c:pt>
                <c:pt idx="2154">
                  <c:v>72.459125457682106</c:v>
                </c:pt>
                <c:pt idx="2155">
                  <c:v>72.459125455736057</c:v>
                </c:pt>
                <c:pt idx="2156">
                  <c:v>72.459125456026001</c:v>
                </c:pt>
                <c:pt idx="2157">
                  <c:v>72.459125457078358</c:v>
                </c:pt>
                <c:pt idx="2158">
                  <c:v>72.459125457092327</c:v>
                </c:pt>
                <c:pt idx="2159">
                  <c:v>72.459125455890288</c:v>
                </c:pt>
                <c:pt idx="2160">
                  <c:v>72.459125456680383</c:v>
                </c:pt>
                <c:pt idx="2161">
                  <c:v>72.459125455627643</c:v>
                </c:pt>
                <c:pt idx="2162">
                  <c:v>72.459125456881182</c:v>
                </c:pt>
                <c:pt idx="2163">
                  <c:v>72.459125454533506</c:v>
                </c:pt>
                <c:pt idx="2164">
                  <c:v>72.459125457174196</c:v>
                </c:pt>
                <c:pt idx="2165">
                  <c:v>72.459125456943127</c:v>
                </c:pt>
                <c:pt idx="2166">
                  <c:v>72.459125458148534</c:v>
                </c:pt>
                <c:pt idx="2167">
                  <c:v>72.459125459402927</c:v>
                </c:pt>
                <c:pt idx="2168">
                  <c:v>72.459125457478606</c:v>
                </c:pt>
                <c:pt idx="2169">
                  <c:v>72.459125457640297</c:v>
                </c:pt>
                <c:pt idx="2170">
                  <c:v>72.459125457110687</c:v>
                </c:pt>
                <c:pt idx="2171">
                  <c:v>72.459125458619127</c:v>
                </c:pt>
                <c:pt idx="2172">
                  <c:v>72.459125458119928</c:v>
                </c:pt>
                <c:pt idx="2173">
                  <c:v>72.459125455843576</c:v>
                </c:pt>
                <c:pt idx="2174">
                  <c:v>72.459125456238127</c:v>
                </c:pt>
                <c:pt idx="2175">
                  <c:v>72.459125455917956</c:v>
                </c:pt>
                <c:pt idx="2176">
                  <c:v>72.459125456775126</c:v>
                </c:pt>
                <c:pt idx="2177">
                  <c:v>72.459125456459788</c:v>
                </c:pt>
                <c:pt idx="2178">
                  <c:v>72.459125456231902</c:v>
                </c:pt>
                <c:pt idx="2179">
                  <c:v>72.459125456069287</c:v>
                </c:pt>
                <c:pt idx="2180">
                  <c:v>72.459125457084212</c:v>
                </c:pt>
                <c:pt idx="2181">
                  <c:v>72.459125455936388</c:v>
                </c:pt>
                <c:pt idx="2182">
                  <c:v>72.459125454178476</c:v>
                </c:pt>
                <c:pt idx="2183">
                  <c:v>72.4591254570838</c:v>
                </c:pt>
                <c:pt idx="2184">
                  <c:v>72.459125455473327</c:v>
                </c:pt>
                <c:pt idx="2185">
                  <c:v>72.459125458041726</c:v>
                </c:pt>
                <c:pt idx="2186">
                  <c:v>72.459125455219635</c:v>
                </c:pt>
                <c:pt idx="2187">
                  <c:v>72.459125457479999</c:v>
                </c:pt>
                <c:pt idx="2188">
                  <c:v>72.459125456530103</c:v>
                </c:pt>
                <c:pt idx="2189">
                  <c:v>72.459125457730593</c:v>
                </c:pt>
                <c:pt idx="2190">
                  <c:v>72.459125457944197</c:v>
                </c:pt>
                <c:pt idx="2191">
                  <c:v>72.459125457177777</c:v>
                </c:pt>
                <c:pt idx="2192">
                  <c:v>72.459125457282127</c:v>
                </c:pt>
                <c:pt idx="2193">
                  <c:v>72.459125457076695</c:v>
                </c:pt>
                <c:pt idx="2194">
                  <c:v>72.459125454980523</c:v>
                </c:pt>
                <c:pt idx="2195">
                  <c:v>72.459125457243388</c:v>
                </c:pt>
                <c:pt idx="2196">
                  <c:v>72.4591254568317</c:v>
                </c:pt>
                <c:pt idx="2197">
                  <c:v>72.459125455748506</c:v>
                </c:pt>
                <c:pt idx="2198">
                  <c:v>72.459125458834095</c:v>
                </c:pt>
                <c:pt idx="2199">
                  <c:v>72.459125454748659</c:v>
                </c:pt>
                <c:pt idx="2200">
                  <c:v>72.459125457742758</c:v>
                </c:pt>
                <c:pt idx="2201">
                  <c:v>72.459125455563196</c:v>
                </c:pt>
                <c:pt idx="2202">
                  <c:v>72.459125456497802</c:v>
                </c:pt>
                <c:pt idx="2203">
                  <c:v>72.459125457489478</c:v>
                </c:pt>
                <c:pt idx="2204">
                  <c:v>72.459125457490899</c:v>
                </c:pt>
                <c:pt idx="2205">
                  <c:v>72.45912545845448</c:v>
                </c:pt>
                <c:pt idx="2206">
                  <c:v>72.459125458182996</c:v>
                </c:pt>
                <c:pt idx="2207">
                  <c:v>72.459125456930124</c:v>
                </c:pt>
                <c:pt idx="2208">
                  <c:v>72.459125456079022</c:v>
                </c:pt>
                <c:pt idx="2209">
                  <c:v>72.45912545405929</c:v>
                </c:pt>
                <c:pt idx="2210">
                  <c:v>72.459125456973197</c:v>
                </c:pt>
                <c:pt idx="2211">
                  <c:v>72.459125457239594</c:v>
                </c:pt>
                <c:pt idx="2212">
                  <c:v>72.459125456812927</c:v>
                </c:pt>
                <c:pt idx="2213">
                  <c:v>72.459125457357757</c:v>
                </c:pt>
                <c:pt idx="2214">
                  <c:v>72.459125456391007</c:v>
                </c:pt>
                <c:pt idx="2215">
                  <c:v>72.459125456743195</c:v>
                </c:pt>
                <c:pt idx="2216">
                  <c:v>72.459125455486401</c:v>
                </c:pt>
                <c:pt idx="2217">
                  <c:v>72.459125458122827</c:v>
                </c:pt>
                <c:pt idx="2218">
                  <c:v>72.459125460739259</c:v>
                </c:pt>
                <c:pt idx="2219">
                  <c:v>72.459125455867479</c:v>
                </c:pt>
                <c:pt idx="2220">
                  <c:v>72.459125455925488</c:v>
                </c:pt>
                <c:pt idx="2221">
                  <c:v>72.459125456073494</c:v>
                </c:pt>
                <c:pt idx="2222">
                  <c:v>72.459125455768188</c:v>
                </c:pt>
                <c:pt idx="2223">
                  <c:v>72.459125458224804</c:v>
                </c:pt>
                <c:pt idx="2224">
                  <c:v>72.459125456090703</c:v>
                </c:pt>
                <c:pt idx="2225">
                  <c:v>72.459125457338089</c:v>
                </c:pt>
                <c:pt idx="2226">
                  <c:v>72.459125456944903</c:v>
                </c:pt>
                <c:pt idx="2227">
                  <c:v>72.459125457512727</c:v>
                </c:pt>
                <c:pt idx="2228">
                  <c:v>72.459125456978228</c:v>
                </c:pt>
                <c:pt idx="2229">
                  <c:v>72.459125456880983</c:v>
                </c:pt>
                <c:pt idx="2230">
                  <c:v>72.45912545685259</c:v>
                </c:pt>
                <c:pt idx="2231">
                  <c:v>72.459125456208326</c:v>
                </c:pt>
                <c:pt idx="2232">
                  <c:v>72.45912545757119</c:v>
                </c:pt>
                <c:pt idx="2233">
                  <c:v>72.459125456843097</c:v>
                </c:pt>
                <c:pt idx="2234">
                  <c:v>72.459125455753593</c:v>
                </c:pt>
                <c:pt idx="2235">
                  <c:v>72.459125456403001</c:v>
                </c:pt>
                <c:pt idx="2236">
                  <c:v>72.459125455125289</c:v>
                </c:pt>
                <c:pt idx="2237">
                  <c:v>72.459125457869206</c:v>
                </c:pt>
                <c:pt idx="2238">
                  <c:v>72.459125455195689</c:v>
                </c:pt>
                <c:pt idx="2239">
                  <c:v>72.459125456203097</c:v>
                </c:pt>
                <c:pt idx="2240">
                  <c:v>72.459125455866626</c:v>
                </c:pt>
                <c:pt idx="2241">
                  <c:v>72.459125457599299</c:v>
                </c:pt>
                <c:pt idx="2242">
                  <c:v>72.45912545503559</c:v>
                </c:pt>
                <c:pt idx="2243">
                  <c:v>72.691241757138982</c:v>
                </c:pt>
                <c:pt idx="2244">
                  <c:v>72.739925266050705</c:v>
                </c:pt>
                <c:pt idx="2245">
                  <c:v>72.778632169295719</c:v>
                </c:pt>
                <c:pt idx="2246">
                  <c:v>72.813850975448901</c:v>
                </c:pt>
                <c:pt idx="2247">
                  <c:v>72.847805593262095</c:v>
                </c:pt>
                <c:pt idx="2248">
                  <c:v>73.04599105417951</c:v>
                </c:pt>
                <c:pt idx="2249">
                  <c:v>73.078600749452619</c:v>
                </c:pt>
                <c:pt idx="2250">
                  <c:v>73.111106570900503</c:v>
                </c:pt>
                <c:pt idx="2251">
                  <c:v>73.143509428031706</c:v>
                </c:pt>
                <c:pt idx="2252">
                  <c:v>73.175810142702204</c:v>
                </c:pt>
                <c:pt idx="2253">
                  <c:v>73.36751222153309</c:v>
                </c:pt>
                <c:pt idx="2254">
                  <c:v>73.399119144144194</c:v>
                </c:pt>
                <c:pt idx="2255">
                  <c:v>73.430629893003427</c:v>
                </c:pt>
                <c:pt idx="2256">
                  <c:v>73.462045182893078</c:v>
                </c:pt>
                <c:pt idx="2257">
                  <c:v>73.493365721944997</c:v>
                </c:pt>
                <c:pt idx="2258">
                  <c:v>73.710015036673198</c:v>
                </c:pt>
                <c:pt idx="2259">
                  <c:v>73.740602489097284</c:v>
                </c:pt>
                <c:pt idx="2260">
                  <c:v>73.771101340373406</c:v>
                </c:pt>
                <c:pt idx="2261">
                  <c:v>73.801512239793283</c:v>
                </c:pt>
                <c:pt idx="2262">
                  <c:v>74.011980082194</c:v>
                </c:pt>
                <c:pt idx="2263">
                  <c:v>74.041710429296174</c:v>
                </c:pt>
                <c:pt idx="2264">
                  <c:v>74.071358511905458</c:v>
                </c:pt>
                <c:pt idx="2265">
                  <c:v>74.100924938218895</c:v>
                </c:pt>
                <c:pt idx="2266">
                  <c:v>74.305653708662504</c:v>
                </c:pt>
                <c:pt idx="2267">
                  <c:v>74.334588244938303</c:v>
                </c:pt>
                <c:pt idx="2268">
                  <c:v>74.363446398720754</c:v>
                </c:pt>
                <c:pt idx="2269">
                  <c:v>74.392228740293604</c:v>
                </c:pt>
                <c:pt idx="2270">
                  <c:v>74.59162881730478</c:v>
                </c:pt>
                <c:pt idx="2271">
                  <c:v>74.619824469364289</c:v>
                </c:pt>
                <c:pt idx="2272">
                  <c:v>74.647949207657405</c:v>
                </c:pt>
                <c:pt idx="2273">
                  <c:v>74.676003559273099</c:v>
                </c:pt>
                <c:pt idx="2274">
                  <c:v>74.703988045545998</c:v>
                </c:pt>
                <c:pt idx="2275">
                  <c:v>74.870456592967642</c:v>
                </c:pt>
                <c:pt idx="2276">
                  <c:v>74.897966347584358</c:v>
                </c:pt>
                <c:pt idx="2277">
                  <c:v>74.925410284969601</c:v>
                </c:pt>
                <c:pt idx="2278">
                  <c:v>74.952788896869848</c:v>
                </c:pt>
                <c:pt idx="2279">
                  <c:v>74.980102672202605</c:v>
                </c:pt>
                <c:pt idx="2280">
                  <c:v>75.142650619199301</c:v>
                </c:pt>
                <c:pt idx="2281">
                  <c:v>75.169523905702391</c:v>
                </c:pt>
                <c:pt idx="2282">
                  <c:v>75.196336140302819</c:v>
                </c:pt>
                <c:pt idx="2283">
                  <c:v>75.223087777732871</c:v>
                </c:pt>
                <c:pt idx="2284">
                  <c:v>75.249779275418504</c:v>
                </c:pt>
                <c:pt idx="2285">
                  <c:v>75.408690487927927</c:v>
                </c:pt>
                <c:pt idx="2286">
                  <c:v>75.434973522890999</c:v>
                </c:pt>
                <c:pt idx="2287">
                  <c:v>75.461199963454305</c:v>
                </c:pt>
                <c:pt idx="2288">
                  <c:v>75.487370233604395</c:v>
                </c:pt>
                <c:pt idx="2289">
                  <c:v>75.513484765472327</c:v>
                </c:pt>
                <c:pt idx="2290">
                  <c:v>75.669024968369428</c:v>
                </c:pt>
                <c:pt idx="2291">
                  <c:v>75.694761044824489</c:v>
                </c:pt>
                <c:pt idx="2292">
                  <c:v>75.720444707984583</c:v>
                </c:pt>
                <c:pt idx="2293">
                  <c:v>75.746076351031519</c:v>
                </c:pt>
                <c:pt idx="2294">
                  <c:v>75.771656382746883</c:v>
                </c:pt>
                <c:pt idx="2295">
                  <c:v>75.924074820953081</c:v>
                </c:pt>
                <c:pt idx="2296">
                  <c:v>75.949304576081758</c:v>
                </c:pt>
                <c:pt idx="2297">
                  <c:v>75.974485842074188</c:v>
                </c:pt>
                <c:pt idx="2298">
                  <c:v>75.999618991717085</c:v>
                </c:pt>
                <c:pt idx="2299">
                  <c:v>76.024704407917497</c:v>
                </c:pt>
                <c:pt idx="2300">
                  <c:v>76.174235310560604</c:v>
                </c:pt>
                <c:pt idx="2301">
                  <c:v>76.198996960114002</c:v>
                </c:pt>
                <c:pt idx="2302">
                  <c:v>76.22371381028384</c:v>
                </c:pt>
                <c:pt idx="2303">
                  <c:v>76.248386224330503</c:v>
                </c:pt>
                <c:pt idx="2304">
                  <c:v>76.273014556957719</c:v>
                </c:pt>
                <c:pt idx="2305">
                  <c:v>76.419878476470558</c:v>
                </c:pt>
                <c:pt idx="2306">
                  <c:v>76.444208020255587</c:v>
                </c:pt>
                <c:pt idx="2307">
                  <c:v>76.468496254525078</c:v>
                </c:pt>
                <c:pt idx="2308">
                  <c:v>76.492743517410219</c:v>
                </c:pt>
                <c:pt idx="2309">
                  <c:v>76.516950148562998</c:v>
                </c:pt>
                <c:pt idx="2310">
                  <c:v>76.661355157043289</c:v>
                </c:pt>
                <c:pt idx="2311">
                  <c:v>76.685286588793971</c:v>
                </c:pt>
                <c:pt idx="2312">
                  <c:v>76.709180008789488</c:v>
                </c:pt>
                <c:pt idx="2313">
                  <c:v>76.7330357342166</c:v>
                </c:pt>
                <c:pt idx="2314">
                  <c:v>76.756854082430181</c:v>
                </c:pt>
                <c:pt idx="2315">
                  <c:v>76.922562357344049</c:v>
                </c:pt>
                <c:pt idx="2316">
                  <c:v>76.946092941563592</c:v>
                </c:pt>
                <c:pt idx="2317">
                  <c:v>76.969588941477497</c:v>
                </c:pt>
                <c:pt idx="2318">
                  <c:v>76.993050647851106</c:v>
                </c:pt>
                <c:pt idx="2319">
                  <c:v>77.156347555272959</c:v>
                </c:pt>
                <c:pt idx="2320">
                  <c:v>77.179545631410448</c:v>
                </c:pt>
                <c:pt idx="2321">
                  <c:v>77.202712064196348</c:v>
                </c:pt>
                <c:pt idx="2322">
                  <c:v>77.225847146252278</c:v>
                </c:pt>
                <c:pt idx="2323">
                  <c:v>77.386938517025953</c:v>
                </c:pt>
                <c:pt idx="2324">
                  <c:v>77.409832898723124</c:v>
                </c:pt>
                <c:pt idx="2325">
                  <c:v>77.432698443370427</c:v>
                </c:pt>
                <c:pt idx="2326">
                  <c:v>77.455535421215927</c:v>
                </c:pt>
                <c:pt idx="2327">
                  <c:v>77.614617098953502</c:v>
                </c:pt>
                <c:pt idx="2328">
                  <c:v>77.637235228290123</c:v>
                </c:pt>
                <c:pt idx="2329">
                  <c:v>77.659827194919558</c:v>
                </c:pt>
                <c:pt idx="2330">
                  <c:v>77.682393255407959</c:v>
                </c:pt>
                <c:pt idx="2331">
                  <c:v>77.839652010366919</c:v>
                </c:pt>
                <c:pt idx="2332">
                  <c:v>77.8620200806578</c:v>
                </c:pt>
                <c:pt idx="2333">
                  <c:v>77.884364544278796</c:v>
                </c:pt>
                <c:pt idx="2334">
                  <c:v>77.906685646913289</c:v>
                </c:pt>
                <c:pt idx="2335">
                  <c:v>77.928983639068591</c:v>
                </c:pt>
                <c:pt idx="2336">
                  <c:v>78.062300030240479</c:v>
                </c:pt>
                <c:pt idx="2337">
                  <c:v>78.084443108891648</c:v>
                </c:pt>
                <c:pt idx="2338">
                  <c:v>78.106565030216998</c:v>
                </c:pt>
                <c:pt idx="2339">
                  <c:v>78.12866602822568</c:v>
                </c:pt>
                <c:pt idx="2340">
                  <c:v>78.150746345693705</c:v>
                </c:pt>
                <c:pt idx="2341">
                  <c:v>78.282807137941504</c:v>
                </c:pt>
                <c:pt idx="2342">
                  <c:v>78.304749274681058</c:v>
                </c:pt>
                <c:pt idx="2343">
                  <c:v>78.326672601981159</c:v>
                </c:pt>
                <c:pt idx="2344">
                  <c:v>78.348577351111558</c:v>
                </c:pt>
                <c:pt idx="2345">
                  <c:v>78.370463751196311</c:v>
                </c:pt>
                <c:pt idx="2346">
                  <c:v>78.501409582218727</c:v>
                </c:pt>
                <c:pt idx="2347">
                  <c:v>78.523173898498158</c:v>
                </c:pt>
                <c:pt idx="2348">
                  <c:v>78.544921670397841</c:v>
                </c:pt>
                <c:pt idx="2349">
                  <c:v>78.566653124421848</c:v>
                </c:pt>
                <c:pt idx="2350">
                  <c:v>78.588368478493123</c:v>
                </c:pt>
                <c:pt idx="2351">
                  <c:v>78.7183348288779</c:v>
                </c:pt>
                <c:pt idx="2352">
                  <c:v>78.739943628053595</c:v>
                </c:pt>
                <c:pt idx="2353">
                  <c:v>78.761538070924189</c:v>
                </c:pt>
                <c:pt idx="2354">
                  <c:v>78.78311837620268</c:v>
                </c:pt>
                <c:pt idx="2355">
                  <c:v>78.804684755220705</c:v>
                </c:pt>
                <c:pt idx="2356">
                  <c:v>78.9338024997937</c:v>
                </c:pt>
                <c:pt idx="2357">
                  <c:v>78.955277341124358</c:v>
                </c:pt>
                <c:pt idx="2358">
                  <c:v>78.976739946556194</c:v>
                </c:pt>
                <c:pt idx="2359">
                  <c:v>78.998190524545194</c:v>
                </c:pt>
                <c:pt idx="2360">
                  <c:v>79.019629283910632</c:v>
                </c:pt>
                <c:pt idx="2361">
                  <c:v>79.148025183620689</c:v>
                </c:pt>
                <c:pt idx="2362">
                  <c:v>79.169386973041298</c:v>
                </c:pt>
                <c:pt idx="2363">
                  <c:v>79.190738583380508</c:v>
                </c:pt>
                <c:pt idx="2364">
                  <c:v>79.212080218299278</c:v>
                </c:pt>
                <c:pt idx="2365">
                  <c:v>79.233412078230401</c:v>
                </c:pt>
                <c:pt idx="2366">
                  <c:v>79.361209239828227</c:v>
                </c:pt>
                <c:pt idx="2367">
                  <c:v>79.382478296263855</c:v>
                </c:pt>
                <c:pt idx="2368">
                  <c:v>79.403739176982924</c:v>
                </c:pt>
                <c:pt idx="2369">
                  <c:v>79.424992079404888</c:v>
                </c:pt>
                <c:pt idx="2370">
                  <c:v>79.446237201269227</c:v>
                </c:pt>
                <c:pt idx="2371">
                  <c:v>79.594751623763898</c:v>
                </c:pt>
                <c:pt idx="2372">
                  <c:v>79.615941533778184</c:v>
                </c:pt>
                <c:pt idx="2373">
                  <c:v>79.637125413778207</c:v>
                </c:pt>
                <c:pt idx="2374">
                  <c:v>79.658303459660871</c:v>
                </c:pt>
                <c:pt idx="2375">
                  <c:v>79.806402473928358</c:v>
                </c:pt>
                <c:pt idx="2376">
                  <c:v>79.82754072320698</c:v>
                </c:pt>
                <c:pt idx="2377">
                  <c:v>79.848674847756058</c:v>
                </c:pt>
                <c:pt idx="2378">
                  <c:v>79.869805045772196</c:v>
                </c:pt>
                <c:pt idx="2379">
                  <c:v>80.017622150176607</c:v>
                </c:pt>
                <c:pt idx="2380">
                  <c:v>80.038727655034279</c:v>
                </c:pt>
                <c:pt idx="2381">
                  <c:v>80.059830914679807</c:v>
                </c:pt>
                <c:pt idx="2382">
                  <c:v>80.080932111177589</c:v>
                </c:pt>
                <c:pt idx="2383">
                  <c:v>80.228598282702919</c:v>
                </c:pt>
                <c:pt idx="2384">
                  <c:v>80.249689627686422</c:v>
                </c:pt>
                <c:pt idx="2385">
                  <c:v>80.270780568651205</c:v>
                </c:pt>
                <c:pt idx="2386">
                  <c:v>80.291871282578199</c:v>
                </c:pt>
                <c:pt idx="2387">
                  <c:v>80.439515309554878</c:v>
                </c:pt>
                <c:pt idx="2388">
                  <c:v>80.460610777091304</c:v>
                </c:pt>
                <c:pt idx="2389">
                  <c:v>80.481707652488709</c:v>
                </c:pt>
                <c:pt idx="2390">
                  <c:v>80.502806115543308</c:v>
                </c:pt>
                <c:pt idx="2391">
                  <c:v>80.650554873223257</c:v>
                </c:pt>
                <c:pt idx="2392">
                  <c:v>80.671672486998148</c:v>
                </c:pt>
                <c:pt idx="2393">
                  <c:v>80.692793298901179</c:v>
                </c:pt>
                <c:pt idx="2394">
                  <c:v>80.713917484466293</c:v>
                </c:pt>
                <c:pt idx="2395">
                  <c:v>80.861896162670519</c:v>
                </c:pt>
                <c:pt idx="2396">
                  <c:v>80.883053718706108</c:v>
                </c:pt>
                <c:pt idx="2397">
                  <c:v>80.904216240291788</c:v>
                </c:pt>
                <c:pt idx="2398">
                  <c:v>80.925383902686278</c:v>
                </c:pt>
                <c:pt idx="2399">
                  <c:v>80.946556880451098</c:v>
                </c:pt>
                <c:pt idx="2400">
                  <c:v>81.073716186544289</c:v>
                </c:pt>
                <c:pt idx="2401">
                  <c:v>81.094931272560757</c:v>
                </c:pt>
                <c:pt idx="2402">
                  <c:v>81.116153073741302</c:v>
                </c:pt>
                <c:pt idx="2403">
                  <c:v>81.137381758404558</c:v>
                </c:pt>
                <c:pt idx="2404">
                  <c:v>81.158617506438304</c:v>
                </c:pt>
                <c:pt idx="2405">
                  <c:v>81.28618994553409</c:v>
                </c:pt>
                <c:pt idx="2406">
                  <c:v>81.307479960993405</c:v>
                </c:pt>
                <c:pt idx="2407">
                  <c:v>81.328778413879689</c:v>
                </c:pt>
                <c:pt idx="2408">
                  <c:v>81.350085483381179</c:v>
                </c:pt>
                <c:pt idx="2409">
                  <c:v>81.371401336856152</c:v>
                </c:pt>
                <c:pt idx="2410">
                  <c:v>81.499490546882598</c:v>
                </c:pt>
                <c:pt idx="2411">
                  <c:v>81.520872689793748</c:v>
                </c:pt>
                <c:pt idx="2412">
                  <c:v>81.542264985090696</c:v>
                </c:pt>
                <c:pt idx="2413">
                  <c:v>81.56366760410549</c:v>
                </c:pt>
                <c:pt idx="2414">
                  <c:v>81.585080711991395</c:v>
                </c:pt>
                <c:pt idx="2415">
                  <c:v>81.71378916842464</c:v>
                </c:pt>
                <c:pt idx="2416">
                  <c:v>81.735280452480609</c:v>
                </c:pt>
                <c:pt idx="2417">
                  <c:v>81.756783579832501</c:v>
                </c:pt>
                <c:pt idx="2418">
                  <c:v>81.778298713927796</c:v>
                </c:pt>
                <c:pt idx="2419">
                  <c:v>81.799826026146803</c:v>
                </c:pt>
                <c:pt idx="2420">
                  <c:v>81.950872193336195</c:v>
                </c:pt>
                <c:pt idx="2421">
                  <c:v>81.97250292509051</c:v>
                </c:pt>
                <c:pt idx="2422">
                  <c:v>81.994147329674703</c:v>
                </c:pt>
                <c:pt idx="2423">
                  <c:v>82.015805572988242</c:v>
                </c:pt>
                <c:pt idx="2424">
                  <c:v>82.167814564232827</c:v>
                </c:pt>
                <c:pt idx="2425">
                  <c:v>82.1895894255466</c:v>
                </c:pt>
                <c:pt idx="2426">
                  <c:v>82.211379596630181</c:v>
                </c:pt>
                <c:pt idx="2427">
                  <c:v>82.233185242835091</c:v>
                </c:pt>
                <c:pt idx="2428">
                  <c:v>82.386271541252782</c:v>
                </c:pt>
                <c:pt idx="2429">
                  <c:v>82.408206762942328</c:v>
                </c:pt>
                <c:pt idx="2430">
                  <c:v>82.430158900900423</c:v>
                </c:pt>
                <c:pt idx="2431">
                  <c:v>82.452128112823104</c:v>
                </c:pt>
                <c:pt idx="2432">
                  <c:v>82.60640389381291</c:v>
                </c:pt>
                <c:pt idx="2433">
                  <c:v>82.628515351181207</c:v>
                </c:pt>
                <c:pt idx="2434">
                  <c:v>82.650645289965595</c:v>
                </c:pt>
                <c:pt idx="2435">
                  <c:v>82.672793864998596</c:v>
                </c:pt>
                <c:pt idx="2436">
                  <c:v>82.828368500989271</c:v>
                </c:pt>
                <c:pt idx="2437">
                  <c:v>82.850671637744455</c:v>
                </c:pt>
                <c:pt idx="2438">
                  <c:v>82.872994774837679</c:v>
                </c:pt>
                <c:pt idx="2439">
                  <c:v>82.895338060055508</c:v>
                </c:pt>
                <c:pt idx="2440">
                  <c:v>83.052317518812458</c:v>
                </c:pt>
                <c:pt idx="2441">
                  <c:v>83.074827256625355</c:v>
                </c:pt>
                <c:pt idx="2442">
                  <c:v>83.097358451160005</c:v>
                </c:pt>
                <c:pt idx="2443">
                  <c:v>83.119911244784149</c:v>
                </c:pt>
                <c:pt idx="2444">
                  <c:v>83.278397372339356</c:v>
                </c:pt>
                <c:pt idx="2445">
                  <c:v>83.301127993775026</c:v>
                </c:pt>
                <c:pt idx="2446">
                  <c:v>83.323881457905742</c:v>
                </c:pt>
                <c:pt idx="2447">
                  <c:v>83.346657903235922</c:v>
                </c:pt>
                <c:pt idx="2448">
                  <c:v>83.506747596678707</c:v>
                </c:pt>
                <c:pt idx="2449">
                  <c:v>83.52971262420678</c:v>
                </c:pt>
                <c:pt idx="2450">
                  <c:v>83.552701804395525</c:v>
                </c:pt>
                <c:pt idx="2451">
                  <c:v>83.575715261046909</c:v>
                </c:pt>
                <c:pt idx="2452">
                  <c:v>83.737499540671891</c:v>
                </c:pt>
                <c:pt idx="2453">
                  <c:v>83.760711609642797</c:v>
                </c:pt>
                <c:pt idx="2454">
                  <c:v>83.783949038443978</c:v>
                </c:pt>
                <c:pt idx="2455">
                  <c:v>83.807211941622327</c:v>
                </c:pt>
                <c:pt idx="2456">
                  <c:v>83.830500432505872</c:v>
                </c:pt>
                <c:pt idx="2457">
                  <c:v>83.970774976323554</c:v>
                </c:pt>
                <c:pt idx="2458">
                  <c:v>83.994245678688557</c:v>
                </c:pt>
                <c:pt idx="2459">
                  <c:v>84.017742836183459</c:v>
                </c:pt>
                <c:pt idx="2460">
                  <c:v>84.041266553646992</c:v>
                </c:pt>
                <c:pt idx="2461">
                  <c:v>84.064816934209006</c:v>
                </c:pt>
                <c:pt idx="2462">
                  <c:v>84.206684618860393</c:v>
                </c:pt>
                <c:pt idx="2463">
                  <c:v>84.230424362808222</c:v>
                </c:pt>
                <c:pt idx="2464">
                  <c:v>84.254191531743999</c:v>
                </c:pt>
                <c:pt idx="2465">
                  <c:v>84.277986217323289</c:v>
                </c:pt>
                <c:pt idx="2466">
                  <c:v>84.301808505265782</c:v>
                </c:pt>
                <c:pt idx="2467">
                  <c:v>84.445326672960903</c:v>
                </c:pt>
                <c:pt idx="2468">
                  <c:v>84.469344535469389</c:v>
                </c:pt>
                <c:pt idx="2469">
                  <c:v>84.493390652340707</c:v>
                </c:pt>
                <c:pt idx="2470">
                  <c:v>84.517465099462427</c:v>
                </c:pt>
                <c:pt idx="2471">
                  <c:v>84.541567951230789</c:v>
                </c:pt>
                <c:pt idx="2472">
                  <c:v>84.711089044764407</c:v>
                </c:pt>
                <c:pt idx="2473">
                  <c:v>84.735421574889358</c:v>
                </c:pt>
                <c:pt idx="2474">
                  <c:v>84.759783098588358</c:v>
                </c:pt>
                <c:pt idx="2475">
                  <c:v>84.784173671597557</c:v>
                </c:pt>
                <c:pt idx="2476">
                  <c:v>84.955725541614683</c:v>
                </c:pt>
                <c:pt idx="2477">
                  <c:v>84.980350381025801</c:v>
                </c:pt>
                <c:pt idx="2478">
                  <c:v>85.005004711008681</c:v>
                </c:pt>
                <c:pt idx="2479">
                  <c:v>85.029688574118779</c:v>
                </c:pt>
                <c:pt idx="2480">
                  <c:v>85.203305635144801</c:v>
                </c:pt>
                <c:pt idx="2481">
                  <c:v>85.228227036527088</c:v>
                </c:pt>
                <c:pt idx="2482">
                  <c:v>85.253178266733059</c:v>
                </c:pt>
                <c:pt idx="2483">
                  <c:v>85.278159350267302</c:v>
                </c:pt>
                <c:pt idx="2484">
                  <c:v>85.453864476899199</c:v>
                </c:pt>
                <c:pt idx="2485">
                  <c:v>85.479085058357299</c:v>
                </c:pt>
                <c:pt idx="2486">
                  <c:v>85.504335635634249</c:v>
                </c:pt>
                <c:pt idx="2487">
                  <c:v>85.529616224711503</c:v>
                </c:pt>
                <c:pt idx="2488">
                  <c:v>85.707420961382681</c:v>
                </c:pt>
                <c:pt idx="2489">
                  <c:v>85.732941739528869</c:v>
                </c:pt>
                <c:pt idx="2490">
                  <c:v>85.758492537877558</c:v>
                </c:pt>
                <c:pt idx="2491">
                  <c:v>85.784073348452281</c:v>
                </c:pt>
                <c:pt idx="2492">
                  <c:v>85.963978604290503</c:v>
                </c:pt>
                <c:pt idx="2493">
                  <c:v>85.989799148305423</c:v>
                </c:pt>
                <c:pt idx="2494">
                  <c:v>86.015649594474482</c:v>
                </c:pt>
                <c:pt idx="2495">
                  <c:v>86.041529924747252</c:v>
                </c:pt>
                <c:pt idx="2496">
                  <c:v>86.223527257089088</c:v>
                </c:pt>
                <c:pt idx="2497">
                  <c:v>86.249645888649027</c:v>
                </c:pt>
                <c:pt idx="2498">
                  <c:v>86.275794198565904</c:v>
                </c:pt>
                <c:pt idx="2499">
                  <c:v>86.301972158044407</c:v>
                </c:pt>
                <c:pt idx="2500">
                  <c:v>86.486045668163527</c:v>
                </c:pt>
                <c:pt idx="2501">
                  <c:v>86.512459777838998</c:v>
                </c:pt>
                <c:pt idx="2502">
                  <c:v>86.538903268623002</c:v>
                </c:pt>
                <c:pt idx="2503">
                  <c:v>86.565376104900196</c:v>
                </c:pt>
                <c:pt idx="2504">
                  <c:v>86.751504947253991</c:v>
                </c:pt>
                <c:pt idx="2505">
                  <c:v>86.778211385727701</c:v>
                </c:pt>
                <c:pt idx="2506">
                  <c:v>86.804946875885548</c:v>
                </c:pt>
                <c:pt idx="2507">
                  <c:v>86.831711385582949</c:v>
                </c:pt>
                <c:pt idx="2508">
                  <c:v>87.019872859052484</c:v>
                </c:pt>
                <c:pt idx="2509">
                  <c:v>87.04686840382891</c:v>
                </c:pt>
                <c:pt idx="2510">
                  <c:v>87.073892696038683</c:v>
                </c:pt>
                <c:pt idx="2511">
                  <c:v>87.100945707221172</c:v>
                </c:pt>
                <c:pt idx="2512">
                  <c:v>87.128027411653804</c:v>
                </c:pt>
                <c:pt idx="2513">
                  <c:v>87.291118831141702</c:v>
                </c:pt>
                <c:pt idx="2514">
                  <c:v>87.318400729204299</c:v>
                </c:pt>
                <c:pt idx="2515">
                  <c:v>87.345711146277282</c:v>
                </c:pt>
                <c:pt idx="2516">
                  <c:v>87.373050068388679</c:v>
                </c:pt>
                <c:pt idx="2517">
                  <c:v>87.400417476848006</c:v>
                </c:pt>
                <c:pt idx="2518">
                  <c:v>87.565219554389103</c:v>
                </c:pt>
                <c:pt idx="2519">
                  <c:v>87.592786101662455</c:v>
                </c:pt>
                <c:pt idx="2520">
                  <c:v>87.620381079761088</c:v>
                </c:pt>
                <c:pt idx="2521">
                  <c:v>87.648004487315575</c:v>
                </c:pt>
                <c:pt idx="2522">
                  <c:v>87.675656330381486</c:v>
                </c:pt>
                <c:pt idx="2523">
                  <c:v>87.870016089012395</c:v>
                </c:pt>
                <c:pt idx="2524">
                  <c:v>87.897895780642628</c:v>
                </c:pt>
                <c:pt idx="2525">
                  <c:v>87.925804033442589</c:v>
                </c:pt>
                <c:pt idx="2526">
                  <c:v>87.953740879496408</c:v>
                </c:pt>
                <c:pt idx="2527">
                  <c:v>88.150102212155588</c:v>
                </c:pt>
                <c:pt idx="2528">
                  <c:v>88.1782691002673</c:v>
                </c:pt>
                <c:pt idx="2529">
                  <c:v>88.206464951512487</c:v>
                </c:pt>
                <c:pt idx="2530">
                  <c:v>88.234689825005987</c:v>
                </c:pt>
                <c:pt idx="2531">
                  <c:v>88.433082016397819</c:v>
                </c:pt>
                <c:pt idx="2532">
                  <c:v>88.461541517588742</c:v>
                </c:pt>
                <c:pt idx="2533">
                  <c:v>88.490030706239281</c:v>
                </c:pt>
                <c:pt idx="2534">
                  <c:v>88.518549673608604</c:v>
                </c:pt>
                <c:pt idx="2535">
                  <c:v>88.719024930522295</c:v>
                </c:pt>
                <c:pt idx="2536">
                  <c:v>88.747785953009398</c:v>
                </c:pt>
                <c:pt idx="2537">
                  <c:v>88.776577769123818</c:v>
                </c:pt>
                <c:pt idx="2538">
                  <c:v>88.80540051158475</c:v>
                </c:pt>
                <c:pt idx="2539">
                  <c:v>89.008037778881558</c:v>
                </c:pt>
                <c:pt idx="2540">
                  <c:v>89.037113266253826</c:v>
                </c:pt>
                <c:pt idx="2541">
                  <c:v>89.066221083085097</c:v>
                </c:pt>
                <c:pt idx="2542">
                  <c:v>89.095361406994542</c:v>
                </c:pt>
                <c:pt idx="2543">
                  <c:v>89.300269961537779</c:v>
                </c:pt>
                <c:pt idx="2544">
                  <c:v>89.329677385003649</c:v>
                </c:pt>
                <c:pt idx="2545">
                  <c:v>89.359119151795383</c:v>
                </c:pt>
                <c:pt idx="2546">
                  <c:v>89.388595488966402</c:v>
                </c:pt>
                <c:pt idx="2547">
                  <c:v>89.595918283296882</c:v>
                </c:pt>
                <c:pt idx="2548">
                  <c:v>89.625680106876558</c:v>
                </c:pt>
                <c:pt idx="2549">
                  <c:v>89.655478813715931</c:v>
                </c:pt>
                <c:pt idx="2550">
                  <c:v>89.685314686818799</c:v>
                </c:pt>
                <c:pt idx="2551">
                  <c:v>89.895231561092004</c:v>
                </c:pt>
                <c:pt idx="2552">
                  <c:v>89.925375703544617</c:v>
                </c:pt>
                <c:pt idx="2553">
                  <c:v>89.955559837298082</c:v>
                </c:pt>
                <c:pt idx="2554">
                  <c:v>89.985784305473658</c:v>
                </c:pt>
                <c:pt idx="2555">
                  <c:v>90.198515171810783</c:v>
                </c:pt>
                <c:pt idx="2556">
                  <c:v>90.229075458703988</c:v>
                </c:pt>
                <c:pt idx="2557">
                  <c:v>90.259679463087892</c:v>
                </c:pt>
                <c:pt idx="2558">
                  <c:v>90.290327592709389</c:v>
                </c:pt>
                <c:pt idx="2559">
                  <c:v>90.506135743627382</c:v>
                </c:pt>
                <c:pt idx="2560">
                  <c:v>90.537152399524388</c:v>
                </c:pt>
                <c:pt idx="2561">
                  <c:v>90.5682171679357</c:v>
                </c:pt>
                <c:pt idx="2562">
                  <c:v>90.599330525098978</c:v>
                </c:pt>
                <c:pt idx="2563">
                  <c:v>90.81852627735951</c:v>
                </c:pt>
                <c:pt idx="2564">
                  <c:v>90.850046466926258</c:v>
                </c:pt>
                <c:pt idx="2565">
                  <c:v>90.881619891644206</c:v>
                </c:pt>
                <c:pt idx="2566">
                  <c:v>90.913247103090683</c:v>
                </c:pt>
                <c:pt idx="2567">
                  <c:v>90.94492866425837</c:v>
                </c:pt>
                <c:pt idx="2568">
                  <c:v>91.136191952337711</c:v>
                </c:pt>
                <c:pt idx="2569">
                  <c:v>91.168270420044081</c:v>
                </c:pt>
                <c:pt idx="2570">
                  <c:v>91.200408040089698</c:v>
                </c:pt>
                <c:pt idx="2571">
                  <c:v>91.232605448767927</c:v>
                </c:pt>
                <c:pt idx="2572">
                  <c:v>91.264863297650791</c:v>
                </c:pt>
                <c:pt idx="2573">
                  <c:v>91.492416840861978</c:v>
                </c:pt>
                <c:pt idx="2574">
                  <c:v>91.52518261624644</c:v>
                </c:pt>
                <c:pt idx="2575">
                  <c:v>91.558015076044484</c:v>
                </c:pt>
                <c:pt idx="2576">
                  <c:v>91.590914960532487</c:v>
                </c:pt>
                <c:pt idx="2577">
                  <c:v>91.823166606525788</c:v>
                </c:pt>
                <c:pt idx="2578">
                  <c:v>91.856633860406419</c:v>
                </c:pt>
                <c:pt idx="2579">
                  <c:v>91.890175690060303</c:v>
                </c:pt>
                <c:pt idx="2580">
                  <c:v>91.923792941756489</c:v>
                </c:pt>
                <c:pt idx="2581">
                  <c:v>92.161299275250727</c:v>
                </c:pt>
                <c:pt idx="2582">
                  <c:v>92.195551863200848</c:v>
                </c:pt>
                <c:pt idx="2583">
                  <c:v>92.229888042502878</c:v>
                </c:pt>
                <c:pt idx="2584">
                  <c:v>92.264308782497181</c:v>
                </c:pt>
                <c:pt idx="2585">
                  <c:v>92.507705908971104</c:v>
                </c:pt>
                <c:pt idx="2586">
                  <c:v>92.542839649124602</c:v>
                </c:pt>
                <c:pt idx="2587">
                  <c:v>92.578067285232194</c:v>
                </c:pt>
                <c:pt idx="2588">
                  <c:v>92.613389927693078</c:v>
                </c:pt>
                <c:pt idx="2589">
                  <c:v>92.863404944184609</c:v>
                </c:pt>
                <c:pt idx="2590">
                  <c:v>92.899529404047996</c:v>
                </c:pt>
                <c:pt idx="2591">
                  <c:v>92.93575955640344</c:v>
                </c:pt>
                <c:pt idx="2592">
                  <c:v>92.972096669850501</c:v>
                </c:pt>
                <c:pt idx="2593">
                  <c:v>93.22956185893878</c:v>
                </c:pt>
                <c:pt idx="2594">
                  <c:v>93.266802568578399</c:v>
                </c:pt>
                <c:pt idx="2595">
                  <c:v>93.304162500244004</c:v>
                </c:pt>
                <c:pt idx="2596">
                  <c:v>93.341643113910806</c:v>
                </c:pt>
                <c:pt idx="2597">
                  <c:v>93.48281375840638</c:v>
                </c:pt>
                <c:pt idx="2598">
                  <c:v>93.507080911039878</c:v>
                </c:pt>
                <c:pt idx="2599">
                  <c:v>93.531504857578398</c:v>
                </c:pt>
                <c:pt idx="2600">
                  <c:v>93.556014649113081</c:v>
                </c:pt>
                <c:pt idx="2601">
                  <c:v>93.729229457318581</c:v>
                </c:pt>
                <c:pt idx="2602">
                  <c:v>93.754201365096591</c:v>
                </c:pt>
                <c:pt idx="2603">
                  <c:v>93.779230734106548</c:v>
                </c:pt>
                <c:pt idx="2604">
                  <c:v>93.804317877365079</c:v>
                </c:pt>
                <c:pt idx="2605">
                  <c:v>93.981572867292783</c:v>
                </c:pt>
                <c:pt idx="2606">
                  <c:v>94.007133969969374</c:v>
                </c:pt>
                <c:pt idx="2607">
                  <c:v>94.032755821149578</c:v>
                </c:pt>
                <c:pt idx="2608">
                  <c:v>94.058438769131357</c:v>
                </c:pt>
                <c:pt idx="2609">
                  <c:v>94.239959386270343</c:v>
                </c:pt>
                <c:pt idx="2610">
                  <c:v>94.266143750072388</c:v>
                </c:pt>
                <c:pt idx="2611">
                  <c:v>94.292392417920439</c:v>
                </c:pt>
                <c:pt idx="2612">
                  <c:v>94.318705757047411</c:v>
                </c:pt>
                <c:pt idx="2613">
                  <c:v>94.504741710714242</c:v>
                </c:pt>
                <c:pt idx="2614">
                  <c:v>94.531586121888708</c:v>
                </c:pt>
                <c:pt idx="2615">
                  <c:v>94.558498679094583</c:v>
                </c:pt>
                <c:pt idx="2616">
                  <c:v>94.585479773155171</c:v>
                </c:pt>
                <c:pt idx="2617">
                  <c:v>94.803845199292198</c:v>
                </c:pt>
                <c:pt idx="2618">
                  <c:v>94.8314617425401</c:v>
                </c:pt>
                <c:pt idx="2619">
                  <c:v>94.859151016547159</c:v>
                </c:pt>
                <c:pt idx="2620">
                  <c:v>94.886913460201328</c:v>
                </c:pt>
                <c:pt idx="2621">
                  <c:v>95.083336823263707</c:v>
                </c:pt>
                <c:pt idx="2622">
                  <c:v>95.111700814589156</c:v>
                </c:pt>
                <c:pt idx="2623">
                  <c:v>95.140142082194572</c:v>
                </c:pt>
                <c:pt idx="2624">
                  <c:v>95.168661100460042</c:v>
                </c:pt>
                <c:pt idx="2625">
                  <c:v>95.370512002280307</c:v>
                </c:pt>
                <c:pt idx="2626">
                  <c:v>95.399670619652298</c:v>
                </c:pt>
                <c:pt idx="2627">
                  <c:v>95.428911452811789</c:v>
                </c:pt>
                <c:pt idx="2628">
                  <c:v>95.458235016290658</c:v>
                </c:pt>
                <c:pt idx="2629">
                  <c:v>95.665860770249381</c:v>
                </c:pt>
                <c:pt idx="2630">
                  <c:v>95.695865329712902</c:v>
                </c:pt>
                <c:pt idx="2631">
                  <c:v>95.725957478733278</c:v>
                </c:pt>
                <c:pt idx="2632">
                  <c:v>95.756137781946606</c:v>
                </c:pt>
                <c:pt idx="2633">
                  <c:v>95.96991657440951</c:v>
                </c:pt>
                <c:pt idx="2634">
                  <c:v>96.000822994180282</c:v>
                </c:pt>
                <c:pt idx="2635">
                  <c:v>96.031822867791078</c:v>
                </c:pt>
                <c:pt idx="2636">
                  <c:v>96.062916813148249</c:v>
                </c:pt>
                <c:pt idx="2637">
                  <c:v>96.283261250972927</c:v>
                </c:pt>
                <c:pt idx="2638">
                  <c:v>96.315130585570799</c:v>
                </c:pt>
                <c:pt idx="2639">
                  <c:v>96.347099787343026</c:v>
                </c:pt>
                <c:pt idx="2640">
                  <c:v>96.379169526308303</c:v>
                </c:pt>
                <c:pt idx="2641">
                  <c:v>96.606530673798048</c:v>
                </c:pt>
                <c:pt idx="2642">
                  <c:v>96.639429725349359</c:v>
                </c:pt>
                <c:pt idx="2643">
                  <c:v>96.672435663716172</c:v>
                </c:pt>
                <c:pt idx="2644">
                  <c:v>96.705549226588758</c:v>
                </c:pt>
                <c:pt idx="2645">
                  <c:v>96.940421196279203</c:v>
                </c:pt>
                <c:pt idx="2646">
                  <c:v>96.974423200424283</c:v>
                </c:pt>
                <c:pt idx="2647">
                  <c:v>97.008539796725188</c:v>
                </c:pt>
                <c:pt idx="2648">
                  <c:v>97.042771799884406</c:v>
                </c:pt>
                <c:pt idx="2649">
                  <c:v>97.285696998036002</c:v>
                </c:pt>
                <c:pt idx="2650">
                  <c:v>97.320882413977898</c:v>
                </c:pt>
                <c:pt idx="2651">
                  <c:v>97.356190900963512</c:v>
                </c:pt>
                <c:pt idx="2652">
                  <c:v>97.391623352048057</c:v>
                </c:pt>
                <c:pt idx="2653">
                  <c:v>97.643198468037696</c:v>
                </c:pt>
                <c:pt idx="2654">
                  <c:v>97.679655887244181</c:v>
                </c:pt>
                <c:pt idx="2655">
                  <c:v>97.716245721919179</c:v>
                </c:pt>
                <c:pt idx="2656">
                  <c:v>97.752968955920778</c:v>
                </c:pt>
                <c:pt idx="2657">
                  <c:v>98.013851816414004</c:v>
                </c:pt>
                <c:pt idx="2658">
                  <c:v>98.051678987295901</c:v>
                </c:pt>
                <c:pt idx="2659">
                  <c:v>98.089648897515872</c:v>
                </c:pt>
                <c:pt idx="2660">
                  <c:v>98.127762638388148</c:v>
                </c:pt>
                <c:pt idx="2661">
                  <c:v>98.398680061712327</c:v>
                </c:pt>
                <c:pt idx="2662">
                  <c:v>98.437985083733196</c:v>
                </c:pt>
                <c:pt idx="2663">
                  <c:v>98.477444270778406</c:v>
                </c:pt>
                <c:pt idx="2664">
                  <c:v>98.517058835739519</c:v>
                </c:pt>
                <c:pt idx="2665">
                  <c:v>98.839718306310758</c:v>
                </c:pt>
                <c:pt idx="2666">
                  <c:v>98.880787825897258</c:v>
                </c:pt>
                <c:pt idx="2667">
                  <c:v>98.922025539930701</c:v>
                </c:pt>
                <c:pt idx="2668">
                  <c:v>99.258148216285008</c:v>
                </c:pt>
                <c:pt idx="2669">
                  <c:v>99.300962546451004</c:v>
                </c:pt>
                <c:pt idx="2670">
                  <c:v>99.343959322548599</c:v>
                </c:pt>
                <c:pt idx="2671">
                  <c:v>99.387140058400689</c:v>
                </c:pt>
                <c:pt idx="2672">
                  <c:v>99.694686566509858</c:v>
                </c:pt>
                <c:pt idx="2673">
                  <c:v>99.739395421094002</c:v>
                </c:pt>
                <c:pt idx="2674">
                  <c:v>99.784302608465083</c:v>
                </c:pt>
                <c:pt idx="2675">
                  <c:v>99.829409816017389</c:v>
                </c:pt>
                <c:pt idx="2676">
                  <c:v>100.150906523872</c:v>
                </c:pt>
                <c:pt idx="2677">
                  <c:v>100.19767691769968</c:v>
                </c:pt>
                <c:pt idx="2678">
                  <c:v>100.24466338431368</c:v>
                </c:pt>
                <c:pt idx="2679">
                  <c:v>100.29186781185801</c:v>
                </c:pt>
                <c:pt idx="2680">
                  <c:v>100.628564603165</c:v>
                </c:pt>
                <c:pt idx="2681">
                  <c:v>100.677583200548</c:v>
                </c:pt>
                <c:pt idx="2682">
                  <c:v>100.72683772305272</c:v>
                </c:pt>
                <c:pt idx="2683">
                  <c:v>100.77633027638265</c:v>
                </c:pt>
                <c:pt idx="2684">
                  <c:v>101.12962559344977</c:v>
                </c:pt>
                <c:pt idx="2685">
                  <c:v>101.181101389936</c:v>
                </c:pt>
                <c:pt idx="2686">
                  <c:v>101.23283534503901</c:v>
                </c:pt>
                <c:pt idx="2687">
                  <c:v>101.284829831485</c:v>
                </c:pt>
                <c:pt idx="2688">
                  <c:v>101.65629076547799</c:v>
                </c:pt>
                <c:pt idx="2689">
                  <c:v>101.710458078001</c:v>
                </c:pt>
                <c:pt idx="2690">
                  <c:v>101.764908503294</c:v>
                </c:pt>
                <c:pt idx="2691">
                  <c:v>101.81964469827338</c:v>
                </c:pt>
                <c:pt idx="2692">
                  <c:v>102.21102945661541</c:v>
                </c:pt>
                <c:pt idx="2693">
                  <c:v>102.26815127904102</c:v>
                </c:pt>
                <c:pt idx="2694">
                  <c:v>102.32558423156277</c:v>
                </c:pt>
                <c:pt idx="2695">
                  <c:v>102.38333129449155</c:v>
                </c:pt>
                <c:pt idx="2696">
                  <c:v>102.79661400634745</c:v>
                </c:pt>
                <c:pt idx="2697">
                  <c:v>102.85698567917299</c:v>
                </c:pt>
                <c:pt idx="2698">
                  <c:v>102.91769994075044</c:v>
                </c:pt>
                <c:pt idx="2699">
                  <c:v>102.97876014333895</c:v>
                </c:pt>
                <c:pt idx="2700">
                  <c:v>103.41615768096749</c:v>
                </c:pt>
                <c:pt idx="2701">
                  <c:v>103.48011080651</c:v>
                </c:pt>
                <c:pt idx="2702">
                  <c:v>103.54444183425898</c:v>
                </c:pt>
                <c:pt idx="2703">
                  <c:v>103.609154521758</c:v>
                </c:pt>
                <c:pt idx="2704">
                  <c:v>104.07315464338002</c:v>
                </c:pt>
                <c:pt idx="2705">
                  <c:v>104.141061155274</c:v>
                </c:pt>
                <c:pt idx="2706">
                  <c:v>104.20938513128372</c:v>
                </c:pt>
                <c:pt idx="2707">
                  <c:v>104.27813077901398</c:v>
                </c:pt>
                <c:pt idx="2708">
                  <c:v>104.77152028853023</c:v>
                </c:pt>
                <c:pt idx="2709">
                  <c:v>104.84379638329898</c:v>
                </c:pt>
                <c:pt idx="2710">
                  <c:v>104.916534138895</c:v>
                </c:pt>
                <c:pt idx="2711">
                  <c:v>104.98973824387895</c:v>
                </c:pt>
                <c:pt idx="2712">
                  <c:v>105.59273852367772</c:v>
                </c:pt>
                <c:pt idx="2713">
                  <c:v>105.67035892751265</c:v>
                </c:pt>
                <c:pt idx="2714">
                  <c:v>105.74849530670798</c:v>
                </c:pt>
                <c:pt idx="2715">
                  <c:v>106.39280127172377</c:v>
                </c:pt>
                <c:pt idx="2716">
                  <c:v>106.47582345179202</c:v>
                </c:pt>
                <c:pt idx="2717">
                  <c:v>106.55941631683456</c:v>
                </c:pt>
                <c:pt idx="2718">
                  <c:v>107.24940400589323</c:v>
                </c:pt>
                <c:pt idx="2719">
                  <c:v>107.33839755984377</c:v>
                </c:pt>
                <c:pt idx="2720">
                  <c:v>107.428021454926</c:v>
                </c:pt>
                <c:pt idx="2721">
                  <c:v>107.51828191023398</c:v>
                </c:pt>
                <c:pt idx="2722">
                  <c:v>108.16846031784461</c:v>
                </c:pt>
                <c:pt idx="2723">
                  <c:v>108.26404226573223</c:v>
                </c:pt>
                <c:pt idx="2724">
                  <c:v>108.36031861396577</c:v>
                </c:pt>
                <c:pt idx="2725">
                  <c:v>108.45729597450402</c:v>
                </c:pt>
                <c:pt idx="2726">
                  <c:v>109.156327565767</c:v>
                </c:pt>
                <c:pt idx="2727">
                  <c:v>109.25915455965698</c:v>
                </c:pt>
                <c:pt idx="2728">
                  <c:v>109.36274331599878</c:v>
                </c:pt>
                <c:pt idx="2729">
                  <c:v>109.46710069340602</c:v>
                </c:pt>
                <c:pt idx="2730">
                  <c:v>110.219701541687</c:v>
                </c:pt>
                <c:pt idx="2731">
                  <c:v>110.330455678406</c:v>
                </c:pt>
                <c:pt idx="2732">
                  <c:v>110.44204041131412</c:v>
                </c:pt>
                <c:pt idx="2733">
                  <c:v>110.554462612815</c:v>
                </c:pt>
                <c:pt idx="2734">
                  <c:v>111.36544016049565</c:v>
                </c:pt>
                <c:pt idx="2735">
                  <c:v>111.48480692690799</c:v>
                </c:pt>
                <c:pt idx="2736">
                  <c:v>111.60507192055354</c:v>
                </c:pt>
                <c:pt idx="2737">
                  <c:v>111.72624171196101</c:v>
                </c:pt>
                <c:pt idx="2738">
                  <c:v>112.60030474303201</c:v>
                </c:pt>
                <c:pt idx="2739">
                  <c:v>112.72894249135301</c:v>
                </c:pt>
                <c:pt idx="2740">
                  <c:v>112.85854140175277</c:v>
                </c:pt>
                <c:pt idx="2741">
                  <c:v>112.989107357843</c:v>
                </c:pt>
                <c:pt idx="2742">
                  <c:v>113.93061989736829</c:v>
                </c:pt>
                <c:pt idx="2743">
                  <c:v>114.069122004226</c:v>
                </c:pt>
                <c:pt idx="2744">
                  <c:v>114.208639443894</c:v>
                </c:pt>
                <c:pt idx="2745">
                  <c:v>114.349176986419</c:v>
                </c:pt>
                <c:pt idx="2746">
                  <c:v>115.36187484245156</c:v>
                </c:pt>
                <c:pt idx="2747">
                  <c:v>115.51072833303877</c:v>
                </c:pt>
                <c:pt idx="2748">
                  <c:v>115.66063847045658</c:v>
                </c:pt>
                <c:pt idx="2749">
                  <c:v>115.811608537137</c:v>
                </c:pt>
                <c:pt idx="2750">
                  <c:v>116.898317608718</c:v>
                </c:pt>
                <c:pt idx="2751">
                  <c:v>117.05786503607898</c:v>
                </c:pt>
                <c:pt idx="2752">
                  <c:v>117.21849425595202</c:v>
                </c:pt>
                <c:pt idx="2753">
                  <c:v>117.38020681327301</c:v>
                </c:pt>
                <c:pt idx="2754">
                  <c:v>118.54262000199112</c:v>
                </c:pt>
                <c:pt idx="2755">
                  <c:v>118.71303322764699</c:v>
                </c:pt>
                <c:pt idx="2756">
                  <c:v>118.88453559984502</c:v>
                </c:pt>
                <c:pt idx="2757">
                  <c:v>119.05712687649375</c:v>
                </c:pt>
                <c:pt idx="2758">
                  <c:v>120.47697375586</c:v>
                </c:pt>
                <c:pt idx="2759">
                  <c:v>120.65932705781459</c:v>
                </c:pt>
                <c:pt idx="2760">
                  <c:v>120.84275791521401</c:v>
                </c:pt>
                <c:pt idx="2761">
                  <c:v>122.34873475855959</c:v>
                </c:pt>
                <c:pt idx="2762">
                  <c:v>122.54176038702722</c:v>
                </c:pt>
                <c:pt idx="2763">
                  <c:v>122.73583853483861</c:v>
                </c:pt>
                <c:pt idx="2764">
                  <c:v>124.32596906675079</c:v>
                </c:pt>
                <c:pt idx="2765">
                  <c:v>124.5293726132526</c:v>
                </c:pt>
                <c:pt idx="2766">
                  <c:v>124.733794841693</c:v>
                </c:pt>
                <c:pt idx="2767">
                  <c:v>126.40540194303198</c:v>
                </c:pt>
                <c:pt idx="2768">
                  <c:v>126.618825558515</c:v>
                </c:pt>
                <c:pt idx="2769">
                  <c:v>126.83323067530623</c:v>
                </c:pt>
                <c:pt idx="2770">
                  <c:v>127.04861359272198</c:v>
                </c:pt>
                <c:pt idx="2771">
                  <c:v>128.58336713257199</c:v>
                </c:pt>
                <c:pt idx="2772">
                  <c:v>128.80644267662245</c:v>
                </c:pt>
                <c:pt idx="2773">
                  <c:v>129.03046417510672</c:v>
                </c:pt>
                <c:pt idx="2774">
                  <c:v>129.25542831777267</c:v>
                </c:pt>
                <c:pt idx="2775">
                  <c:v>130.85630645453003</c:v>
                </c:pt>
                <c:pt idx="2776">
                  <c:v>131.08870023918399</c:v>
                </c:pt>
                <c:pt idx="2777">
                  <c:v>131.32200983536845</c:v>
                </c:pt>
                <c:pt idx="2778">
                  <c:v>131.55623263100301</c:v>
                </c:pt>
                <c:pt idx="2779">
                  <c:v>133.22115942995595</c:v>
                </c:pt>
                <c:pt idx="2780">
                  <c:v>133.46260364159198</c:v>
                </c:pt>
                <c:pt idx="2781">
                  <c:v>133.70494129336618</c:v>
                </c:pt>
                <c:pt idx="2782">
                  <c:v>133.94817062814829</c:v>
                </c:pt>
                <c:pt idx="2783">
                  <c:v>135.67561419153009</c:v>
                </c:pt>
                <c:pt idx="2784">
                  <c:v>135.92592445890145</c:v>
                </c:pt>
                <c:pt idx="2785">
                  <c:v>136.17711463614708</c:v>
                </c:pt>
                <c:pt idx="2786">
                  <c:v>136.42918386257298</c:v>
                </c:pt>
                <c:pt idx="2787">
                  <c:v>138.21822853522607</c:v>
                </c:pt>
                <c:pt idx="2788">
                  <c:v>138.47730995535449</c:v>
                </c:pt>
                <c:pt idx="2789">
                  <c:v>138.73726668474001</c:v>
                </c:pt>
                <c:pt idx="2790">
                  <c:v>138.99809873961001</c:v>
                </c:pt>
                <c:pt idx="2791">
                  <c:v>140.84845089172001</c:v>
                </c:pt>
                <c:pt idx="2792">
                  <c:v>141.116295982574</c:v>
                </c:pt>
                <c:pt idx="2793">
                  <c:v>141.38502020516</c:v>
                </c:pt>
                <c:pt idx="2794">
                  <c:v>141.65462438130254</c:v>
                </c:pt>
                <c:pt idx="2795">
                  <c:v>143.56657630459299</c:v>
                </c:pt>
                <c:pt idx="2796">
                  <c:v>143.84325827776698</c:v>
                </c:pt>
                <c:pt idx="2797">
                  <c:v>144.120830813807</c:v>
                </c:pt>
                <c:pt idx="2798">
                  <c:v>144.3992954383485</c:v>
                </c:pt>
                <c:pt idx="2799">
                  <c:v>146.37366808410547</c:v>
                </c:pt>
                <c:pt idx="2800">
                  <c:v>146.65933206688499</c:v>
                </c:pt>
                <c:pt idx="2801">
                  <c:v>146.94590472779498</c:v>
                </c:pt>
                <c:pt idx="2802">
                  <c:v>147.233388212264</c:v>
                </c:pt>
                <c:pt idx="2803">
                  <c:v>149.566321609396</c:v>
                </c:pt>
                <c:pt idx="2804">
                  <c:v>149.86210819328201</c:v>
                </c:pt>
              </c:numCache>
            </c:numRef>
          </c:yVal>
          <c:smooth val="0"/>
        </c:ser>
        <c:ser>
          <c:idx val="4"/>
          <c:order val="4"/>
          <c:spPr>
            <a:ln w="12700">
              <a:solidFill>
                <a:prstClr val="black"/>
              </a:solidFill>
            </a:ln>
          </c:spPr>
          <c:marker>
            <c:symbol val="none"/>
          </c:marker>
          <c:xVal>
            <c:numRef>
              <c:f>Sheet2!$Q$1:$Q$5604</c:f>
              <c:numCache>
                <c:formatCode>General</c:formatCode>
                <c:ptCount val="5604"/>
                <c:pt idx="0">
                  <c:v>9.6518974251495526E-2</c:v>
                </c:pt>
                <c:pt idx="1">
                  <c:v>9.6862995452577566E-2</c:v>
                </c:pt>
                <c:pt idx="2">
                  <c:v>9.7000879701508197E-2</c:v>
                </c:pt>
                <c:pt idx="3">
                  <c:v>9.7138763950438897E-2</c:v>
                </c:pt>
                <c:pt idx="4">
                  <c:v>9.7207706074904199E-2</c:v>
                </c:pt>
                <c:pt idx="5">
                  <c:v>9.7483474572765419E-2</c:v>
                </c:pt>
                <c:pt idx="6">
                  <c:v>9.755241669723104E-2</c:v>
                </c:pt>
                <c:pt idx="7">
                  <c:v>9.769030094616174E-2</c:v>
                </c:pt>
                <c:pt idx="8">
                  <c:v>9.7759243070627222E-2</c:v>
                </c:pt>
                <c:pt idx="9">
                  <c:v>9.7828185195092995E-2</c:v>
                </c:pt>
                <c:pt idx="10">
                  <c:v>9.7897127319557783E-2</c:v>
                </c:pt>
                <c:pt idx="11">
                  <c:v>9.8103953692953841E-2</c:v>
                </c:pt>
                <c:pt idx="12">
                  <c:v>9.8241837941884541E-2</c:v>
                </c:pt>
                <c:pt idx="13">
                  <c:v>9.8448664315280668E-2</c:v>
                </c:pt>
                <c:pt idx="14">
                  <c:v>9.8586548564211812E-2</c:v>
                </c:pt>
                <c:pt idx="15">
                  <c:v>9.8793374937607759E-2</c:v>
                </c:pt>
                <c:pt idx="16">
                  <c:v>9.8862317062073143E-2</c:v>
                </c:pt>
                <c:pt idx="17">
                  <c:v>9.9000201311003524E-2</c:v>
                </c:pt>
                <c:pt idx="18">
                  <c:v>9.9138085559934225E-2</c:v>
                </c:pt>
                <c:pt idx="19">
                  <c:v>9.9275969808865064E-2</c:v>
                </c:pt>
                <c:pt idx="20">
                  <c:v>9.9482796182260996E-2</c:v>
                </c:pt>
                <c:pt idx="21">
                  <c:v>9.9689622555657401E-2</c:v>
                </c:pt>
                <c:pt idx="22">
                  <c:v>9.9758564680122744E-2</c:v>
                </c:pt>
                <c:pt idx="23">
                  <c:v>9.9965391053518565E-2</c:v>
                </c:pt>
                <c:pt idx="24">
                  <c:v>0.10017221742691441</c:v>
                </c:pt>
                <c:pt idx="25">
                  <c:v>0.100379043800311</c:v>
                </c:pt>
                <c:pt idx="26">
                  <c:v>0.100654812298172</c:v>
                </c:pt>
                <c:pt idx="27">
                  <c:v>0.100861638671568</c:v>
                </c:pt>
                <c:pt idx="28">
                  <c:v>0.10099952292049924</c:v>
                </c:pt>
                <c:pt idx="29">
                  <c:v>0.10106846504496395</c:v>
                </c:pt>
                <c:pt idx="30">
                  <c:v>0.10120634929389502</c:v>
                </c:pt>
                <c:pt idx="31">
                  <c:v>0.10127529141836022</c:v>
                </c:pt>
                <c:pt idx="32">
                  <c:v>0.10148211779175598</c:v>
                </c:pt>
                <c:pt idx="33">
                  <c:v>0.10155105991622219</c:v>
                </c:pt>
                <c:pt idx="34">
                  <c:v>0.10168894416515202</c:v>
                </c:pt>
                <c:pt idx="35">
                  <c:v>0.101757886289618</c:v>
                </c:pt>
                <c:pt idx="36">
                  <c:v>0.10203365478747944</c:v>
                </c:pt>
                <c:pt idx="37">
                  <c:v>0.102240481160875</c:v>
                </c:pt>
                <c:pt idx="38">
                  <c:v>0.10244730753427098</c:v>
                </c:pt>
                <c:pt idx="39">
                  <c:v>0.10265413390766702</c:v>
                </c:pt>
                <c:pt idx="40">
                  <c:v>0.10279201815659809</c:v>
                </c:pt>
                <c:pt idx="41">
                  <c:v>0.10286096028106299</c:v>
                </c:pt>
                <c:pt idx="42">
                  <c:v>0.102998844529994</c:v>
                </c:pt>
                <c:pt idx="43">
                  <c:v>0.10306778665445902</c:v>
                </c:pt>
                <c:pt idx="44">
                  <c:v>0.10320567090339045</c:v>
                </c:pt>
                <c:pt idx="45">
                  <c:v>0.103412497276786</c:v>
                </c:pt>
                <c:pt idx="46">
                  <c:v>0.103619323650182</c:v>
                </c:pt>
                <c:pt idx="47">
                  <c:v>0.10382615002357828</c:v>
                </c:pt>
                <c:pt idx="48">
                  <c:v>0.10403297639697399</c:v>
                </c:pt>
                <c:pt idx="49">
                  <c:v>0.10423980277037002</c:v>
                </c:pt>
                <c:pt idx="50">
                  <c:v>0.10458451339269698</c:v>
                </c:pt>
                <c:pt idx="51">
                  <c:v>0.10479133976609327</c:v>
                </c:pt>
                <c:pt idx="52">
                  <c:v>0.10499816613948898</c:v>
                </c:pt>
                <c:pt idx="53">
                  <c:v>0.10520499251288502</c:v>
                </c:pt>
                <c:pt idx="54">
                  <c:v>0.10541181888628109</c:v>
                </c:pt>
                <c:pt idx="55">
                  <c:v>0.10548076101074701</c:v>
                </c:pt>
                <c:pt idx="56">
                  <c:v>0.10561864525967712</c:v>
                </c:pt>
                <c:pt idx="57">
                  <c:v>0.10568758738414298</c:v>
                </c:pt>
                <c:pt idx="58">
                  <c:v>0.10582547163307322</c:v>
                </c:pt>
                <c:pt idx="59">
                  <c:v>0.10589441375753933</c:v>
                </c:pt>
                <c:pt idx="60">
                  <c:v>0.10603229800647022</c:v>
                </c:pt>
                <c:pt idx="61">
                  <c:v>0.106239124379866</c:v>
                </c:pt>
                <c:pt idx="62">
                  <c:v>0.10637700862879576</c:v>
                </c:pt>
                <c:pt idx="63">
                  <c:v>0.10644595075326227</c:v>
                </c:pt>
                <c:pt idx="64">
                  <c:v>0.106583835002192</c:v>
                </c:pt>
                <c:pt idx="65">
                  <c:v>0.10665277712665827</c:v>
                </c:pt>
                <c:pt idx="66">
                  <c:v>0.10679066137558844</c:v>
                </c:pt>
                <c:pt idx="67">
                  <c:v>0.106859603500054</c:v>
                </c:pt>
                <c:pt idx="68">
                  <c:v>0.10699748774898422</c:v>
                </c:pt>
                <c:pt idx="69">
                  <c:v>0.10706642987345041</c:v>
                </c:pt>
                <c:pt idx="70">
                  <c:v>0.107204314122381</c:v>
                </c:pt>
                <c:pt idx="71">
                  <c:v>0.107480082620242</c:v>
                </c:pt>
                <c:pt idx="72">
                  <c:v>0.107549024744707</c:v>
                </c:pt>
                <c:pt idx="73">
                  <c:v>0.10761796686917301</c:v>
                </c:pt>
                <c:pt idx="74">
                  <c:v>0.10789373536703424</c:v>
                </c:pt>
                <c:pt idx="75">
                  <c:v>0.10796267749149945</c:v>
                </c:pt>
                <c:pt idx="76">
                  <c:v>0.108031619615965</c:v>
                </c:pt>
                <c:pt idx="77">
                  <c:v>0.10830738811382573</c:v>
                </c:pt>
                <c:pt idx="78">
                  <c:v>0.10837633023829224</c:v>
                </c:pt>
                <c:pt idx="79">
                  <c:v>0.10872104086061861</c:v>
                </c:pt>
                <c:pt idx="80">
                  <c:v>0.10878998298508427</c:v>
                </c:pt>
                <c:pt idx="81">
                  <c:v>0.10906575148294552</c:v>
                </c:pt>
                <c:pt idx="82">
                  <c:v>0.10913469360741022</c:v>
                </c:pt>
                <c:pt idx="83">
                  <c:v>0.10920363573187641</c:v>
                </c:pt>
                <c:pt idx="84">
                  <c:v>0.109479404229737</c:v>
                </c:pt>
                <c:pt idx="85">
                  <c:v>0.10954834635420302</c:v>
                </c:pt>
                <c:pt idx="86">
                  <c:v>0.10961728847866822</c:v>
                </c:pt>
                <c:pt idx="87">
                  <c:v>0.10989305697652961</c:v>
                </c:pt>
                <c:pt idx="88">
                  <c:v>0.10996199910099498</c:v>
                </c:pt>
                <c:pt idx="89">
                  <c:v>0.11030670972332102</c:v>
                </c:pt>
                <c:pt idx="90">
                  <c:v>0.11037565184778701</c:v>
                </c:pt>
                <c:pt idx="91">
                  <c:v>0.11072036247011428</c:v>
                </c:pt>
                <c:pt idx="92">
                  <c:v>0.1107893045945786</c:v>
                </c:pt>
                <c:pt idx="93">
                  <c:v>0.11106507309244001</c:v>
                </c:pt>
                <c:pt idx="94">
                  <c:v>0.11113401521690609</c:v>
                </c:pt>
                <c:pt idx="95">
                  <c:v>0.11147872583923202</c:v>
                </c:pt>
                <c:pt idx="96">
                  <c:v>0.11154766796369801</c:v>
                </c:pt>
                <c:pt idx="97">
                  <c:v>0.11189237858602502</c:v>
                </c:pt>
                <c:pt idx="98">
                  <c:v>0.11196132071049002</c:v>
                </c:pt>
                <c:pt idx="99">
                  <c:v>0.11230603133281701</c:v>
                </c:pt>
                <c:pt idx="100">
                  <c:v>0.11265074195514425</c:v>
                </c:pt>
                <c:pt idx="101">
                  <c:v>0.11271968407960919</c:v>
                </c:pt>
                <c:pt idx="102">
                  <c:v>0.11306439470193602</c:v>
                </c:pt>
                <c:pt idx="103">
                  <c:v>0.11313333682640102</c:v>
                </c:pt>
                <c:pt idx="104">
                  <c:v>0.11347804744872801</c:v>
                </c:pt>
                <c:pt idx="105">
                  <c:v>0.11389170019552002</c:v>
                </c:pt>
                <c:pt idx="106">
                  <c:v>0.11430535294231203</c:v>
                </c:pt>
                <c:pt idx="107">
                  <c:v>0.11437429506677702</c:v>
                </c:pt>
                <c:pt idx="108">
                  <c:v>0.11444323719124301</c:v>
                </c:pt>
                <c:pt idx="109">
                  <c:v>0.11465006356463912</c:v>
                </c:pt>
                <c:pt idx="110">
                  <c:v>0.11471900568910398</c:v>
                </c:pt>
                <c:pt idx="111">
                  <c:v>0.11478794781356903</c:v>
                </c:pt>
                <c:pt idx="112">
                  <c:v>0.11485688993803501</c:v>
                </c:pt>
                <c:pt idx="113">
                  <c:v>0.11506371631143122</c:v>
                </c:pt>
                <c:pt idx="114">
                  <c:v>0.11513265843589612</c:v>
                </c:pt>
                <c:pt idx="115">
                  <c:v>0.11520160056036202</c:v>
                </c:pt>
                <c:pt idx="116">
                  <c:v>0.11527054268482702</c:v>
                </c:pt>
                <c:pt idx="117">
                  <c:v>0.11547736905822301</c:v>
                </c:pt>
                <c:pt idx="118">
                  <c:v>0.11554631118268802</c:v>
                </c:pt>
                <c:pt idx="119">
                  <c:v>0.11561525330715409</c:v>
                </c:pt>
                <c:pt idx="120">
                  <c:v>0.11589102180501509</c:v>
                </c:pt>
                <c:pt idx="121">
                  <c:v>0.11595996392948001</c:v>
                </c:pt>
                <c:pt idx="122">
                  <c:v>0.11602890605394602</c:v>
                </c:pt>
                <c:pt idx="123">
                  <c:v>0.11623573242734225</c:v>
                </c:pt>
                <c:pt idx="124">
                  <c:v>0.11630467455180712</c:v>
                </c:pt>
                <c:pt idx="125">
                  <c:v>0.11637361667627306</c:v>
                </c:pt>
                <c:pt idx="126">
                  <c:v>0.11644255880073801</c:v>
                </c:pt>
                <c:pt idx="127">
                  <c:v>0.11664938517413398</c:v>
                </c:pt>
                <c:pt idx="128">
                  <c:v>0.11671832729859902</c:v>
                </c:pt>
                <c:pt idx="129">
                  <c:v>0.11678726942306501</c:v>
                </c:pt>
                <c:pt idx="130">
                  <c:v>0.11706303792092609</c:v>
                </c:pt>
                <c:pt idx="131">
                  <c:v>0.11713198004539102</c:v>
                </c:pt>
                <c:pt idx="132">
                  <c:v>0.11720092216985702</c:v>
                </c:pt>
                <c:pt idx="133">
                  <c:v>0.11747669066771801</c:v>
                </c:pt>
                <c:pt idx="134">
                  <c:v>0.11754563279218409</c:v>
                </c:pt>
                <c:pt idx="135">
                  <c:v>0.11761457491664955</c:v>
                </c:pt>
                <c:pt idx="136">
                  <c:v>0.11789034341451025</c:v>
                </c:pt>
                <c:pt idx="137">
                  <c:v>0.11795928553897601</c:v>
                </c:pt>
                <c:pt idx="138">
                  <c:v>0.11809716978790603</c:v>
                </c:pt>
                <c:pt idx="139">
                  <c:v>0.11823505403683744</c:v>
                </c:pt>
                <c:pt idx="140">
                  <c:v>0.11837293828576798</c:v>
                </c:pt>
                <c:pt idx="141">
                  <c:v>0.11844188041023312</c:v>
                </c:pt>
                <c:pt idx="142">
                  <c:v>0.11857976465916401</c:v>
                </c:pt>
                <c:pt idx="143">
                  <c:v>0.11871764890809509</c:v>
                </c:pt>
                <c:pt idx="144">
                  <c:v>0.11892447528149144</c:v>
                </c:pt>
                <c:pt idx="145">
                  <c:v>0.11906235953042103</c:v>
                </c:pt>
                <c:pt idx="146">
                  <c:v>0.11926918590381728</c:v>
                </c:pt>
                <c:pt idx="147">
                  <c:v>0.11940707015274785</c:v>
                </c:pt>
                <c:pt idx="148">
                  <c:v>0.11954495440167952</c:v>
                </c:pt>
                <c:pt idx="149">
                  <c:v>0.1197517807750753</c:v>
                </c:pt>
                <c:pt idx="150">
                  <c:v>0.11988966502400585</c:v>
                </c:pt>
                <c:pt idx="151">
                  <c:v>0.120096491397402</c:v>
                </c:pt>
                <c:pt idx="152">
                  <c:v>0.12023437564633228</c:v>
                </c:pt>
                <c:pt idx="153">
                  <c:v>0.12044120201972798</c:v>
                </c:pt>
                <c:pt idx="154">
                  <c:v>0.12057908626865944</c:v>
                </c:pt>
                <c:pt idx="155">
                  <c:v>0.12071697051759026</c:v>
                </c:pt>
                <c:pt idx="156">
                  <c:v>0.12092379689098599</c:v>
                </c:pt>
                <c:pt idx="157">
                  <c:v>0.12106168113991712</c:v>
                </c:pt>
                <c:pt idx="158">
                  <c:v>0.12126850751331322</c:v>
                </c:pt>
                <c:pt idx="159">
                  <c:v>0.12140639176224299</c:v>
                </c:pt>
                <c:pt idx="160">
                  <c:v>0.12154427601117442</c:v>
                </c:pt>
                <c:pt idx="161">
                  <c:v>0.12161321813564002</c:v>
                </c:pt>
                <c:pt idx="162">
                  <c:v>0.12175110238457022</c:v>
                </c:pt>
                <c:pt idx="163">
                  <c:v>0.12188898663350101</c:v>
                </c:pt>
                <c:pt idx="164">
                  <c:v>0.12209581300689699</c:v>
                </c:pt>
                <c:pt idx="165">
                  <c:v>0.12223369725582812</c:v>
                </c:pt>
                <c:pt idx="166">
                  <c:v>0.122440523629224</c:v>
                </c:pt>
                <c:pt idx="167">
                  <c:v>0.12257840787815399</c:v>
                </c:pt>
                <c:pt idx="168">
                  <c:v>0.12271629212708512</c:v>
                </c:pt>
                <c:pt idx="169">
                  <c:v>0.12292311850048122</c:v>
                </c:pt>
                <c:pt idx="170">
                  <c:v>0.12306100274941227</c:v>
                </c:pt>
                <c:pt idx="171">
                  <c:v>0.123267829122808</c:v>
                </c:pt>
                <c:pt idx="172">
                  <c:v>0.12340571337173944</c:v>
                </c:pt>
                <c:pt idx="173">
                  <c:v>0.12361253974513522</c:v>
                </c:pt>
                <c:pt idx="174">
                  <c:v>0.123750423994065</c:v>
                </c:pt>
                <c:pt idx="175">
                  <c:v>0.12388830824299595</c:v>
                </c:pt>
                <c:pt idx="176">
                  <c:v>0.12409513461639222</c:v>
                </c:pt>
                <c:pt idx="177">
                  <c:v>0.12423301886532299</c:v>
                </c:pt>
                <c:pt idx="178">
                  <c:v>0.12443984523871933</c:v>
                </c:pt>
                <c:pt idx="179">
                  <c:v>0.12457772948765045</c:v>
                </c:pt>
                <c:pt idx="180">
                  <c:v>0.12492244010997602</c:v>
                </c:pt>
                <c:pt idx="181">
                  <c:v>0.12506032435890688</c:v>
                </c:pt>
                <c:pt idx="182">
                  <c:v>0.12526715073230374</c:v>
                </c:pt>
                <c:pt idx="183">
                  <c:v>0.12540503498123454</c:v>
                </c:pt>
                <c:pt idx="184">
                  <c:v>0.12561186135462987</c:v>
                </c:pt>
                <c:pt idx="185">
                  <c:v>0.125749745603561</c:v>
                </c:pt>
                <c:pt idx="186">
                  <c:v>0.126094456225888</c:v>
                </c:pt>
                <c:pt idx="187">
                  <c:v>0.12623234047481799</c:v>
                </c:pt>
                <c:pt idx="188">
                  <c:v>0.12643916684821399</c:v>
                </c:pt>
                <c:pt idx="189">
                  <c:v>0.12657705109714501</c:v>
                </c:pt>
                <c:pt idx="190">
                  <c:v>0.126921761719472</c:v>
                </c:pt>
                <c:pt idx="191">
                  <c:v>0.12726647234179941</c:v>
                </c:pt>
                <c:pt idx="192">
                  <c:v>0.12740435659072974</c:v>
                </c:pt>
                <c:pt idx="193">
                  <c:v>0.12761118296412499</c:v>
                </c:pt>
                <c:pt idx="194">
                  <c:v>0.12774906721305587</c:v>
                </c:pt>
                <c:pt idx="195">
                  <c:v>0.128093777835383</c:v>
                </c:pt>
                <c:pt idx="196">
                  <c:v>0.12843848845771086</c:v>
                </c:pt>
                <c:pt idx="197">
                  <c:v>0.12857637270663988</c:v>
                </c:pt>
                <c:pt idx="198">
                  <c:v>0.12878319908003599</c:v>
                </c:pt>
                <c:pt idx="199">
                  <c:v>0.12892108332896701</c:v>
                </c:pt>
                <c:pt idx="200">
                  <c:v>0.12926579395129453</c:v>
                </c:pt>
                <c:pt idx="201">
                  <c:v>0.129610504573621</c:v>
                </c:pt>
                <c:pt idx="202">
                  <c:v>0.12974838882255174</c:v>
                </c:pt>
                <c:pt idx="203">
                  <c:v>0.13009309944487801</c:v>
                </c:pt>
                <c:pt idx="204">
                  <c:v>0.13043781006720553</c:v>
                </c:pt>
                <c:pt idx="205">
                  <c:v>0.13078252068953167</c:v>
                </c:pt>
                <c:pt idx="206">
                  <c:v>0.13092040493846199</c:v>
                </c:pt>
                <c:pt idx="207">
                  <c:v>0.13126511556078899</c:v>
                </c:pt>
                <c:pt idx="208">
                  <c:v>0.13160982618311587</c:v>
                </c:pt>
                <c:pt idx="209">
                  <c:v>0.13188559468097688</c:v>
                </c:pt>
                <c:pt idx="210">
                  <c:v>0.13202347892990787</c:v>
                </c:pt>
                <c:pt idx="211">
                  <c:v>0.13209242105437299</c:v>
                </c:pt>
                <c:pt idx="212">
                  <c:v>0.13223030530330401</c:v>
                </c:pt>
                <c:pt idx="213">
                  <c:v>0.132368189552236</c:v>
                </c:pt>
                <c:pt idx="214">
                  <c:v>0.13243713167670063</c:v>
                </c:pt>
                <c:pt idx="215">
                  <c:v>0.13257501592563087</c:v>
                </c:pt>
                <c:pt idx="216">
                  <c:v>0.13271290017456144</c:v>
                </c:pt>
                <c:pt idx="217">
                  <c:v>0.13278184229902701</c:v>
                </c:pt>
                <c:pt idx="218">
                  <c:v>0.13285078442349199</c:v>
                </c:pt>
                <c:pt idx="219">
                  <c:v>0.13291972654795844</c:v>
                </c:pt>
                <c:pt idx="220">
                  <c:v>0.13305761079688797</c:v>
                </c:pt>
                <c:pt idx="221">
                  <c:v>0.13319549504581901</c:v>
                </c:pt>
                <c:pt idx="222">
                  <c:v>0.13326443717028477</c:v>
                </c:pt>
                <c:pt idx="223">
                  <c:v>0.13340232141921499</c:v>
                </c:pt>
                <c:pt idx="224">
                  <c:v>0.13354020566814601</c:v>
                </c:pt>
                <c:pt idx="225">
                  <c:v>0.13360914779261099</c:v>
                </c:pt>
                <c:pt idx="226">
                  <c:v>0.13374703204154254</c:v>
                </c:pt>
                <c:pt idx="227">
                  <c:v>0.133884916290472</c:v>
                </c:pt>
                <c:pt idx="228">
                  <c:v>0.13402280053940299</c:v>
                </c:pt>
                <c:pt idx="229">
                  <c:v>0.134091742663869</c:v>
                </c:pt>
                <c:pt idx="230">
                  <c:v>0.13422962691279897</c:v>
                </c:pt>
                <c:pt idx="231">
                  <c:v>0.13436751116173001</c:v>
                </c:pt>
                <c:pt idx="232">
                  <c:v>0.13443645328619586</c:v>
                </c:pt>
                <c:pt idx="233">
                  <c:v>0.13457433753512663</c:v>
                </c:pt>
                <c:pt idx="234">
                  <c:v>0.13471222178405701</c:v>
                </c:pt>
                <c:pt idx="235">
                  <c:v>0.13478116390852188</c:v>
                </c:pt>
                <c:pt idx="236">
                  <c:v>0.13491904815745401</c:v>
                </c:pt>
                <c:pt idx="237">
                  <c:v>0.13505693240638347</c:v>
                </c:pt>
                <c:pt idx="238">
                  <c:v>0.13519481665531397</c:v>
                </c:pt>
                <c:pt idx="239">
                  <c:v>0.13526375877978</c:v>
                </c:pt>
                <c:pt idx="240">
                  <c:v>0.13540164302870997</c:v>
                </c:pt>
                <c:pt idx="241">
                  <c:v>0.13553952727764088</c:v>
                </c:pt>
                <c:pt idx="242">
                  <c:v>0.13560846940210641</c:v>
                </c:pt>
                <c:pt idx="243">
                  <c:v>0.13574635365103774</c:v>
                </c:pt>
                <c:pt idx="244">
                  <c:v>0.13588423789996854</c:v>
                </c:pt>
                <c:pt idx="245">
                  <c:v>0.13595318002443374</c:v>
                </c:pt>
                <c:pt idx="246">
                  <c:v>0.13609106427336401</c:v>
                </c:pt>
                <c:pt idx="247">
                  <c:v>0.13622894852229592</c:v>
                </c:pt>
                <c:pt idx="248">
                  <c:v>0.13636683277122577</c:v>
                </c:pt>
                <c:pt idx="249">
                  <c:v>0.13643577489569148</c:v>
                </c:pt>
                <c:pt idx="250">
                  <c:v>0.136573659144621</c:v>
                </c:pt>
                <c:pt idx="251">
                  <c:v>0.13671154339355188</c:v>
                </c:pt>
                <c:pt idx="252">
                  <c:v>0.13678048551801741</c:v>
                </c:pt>
                <c:pt idx="253">
                  <c:v>0.13691836976694874</c:v>
                </c:pt>
                <c:pt idx="254">
                  <c:v>0.13705625401587901</c:v>
                </c:pt>
                <c:pt idx="255">
                  <c:v>0.13726308038927562</c:v>
                </c:pt>
                <c:pt idx="256">
                  <c:v>0.137400964638206</c:v>
                </c:pt>
                <c:pt idx="257">
                  <c:v>0.13753884888713677</c:v>
                </c:pt>
                <c:pt idx="258">
                  <c:v>0.137607791011602</c:v>
                </c:pt>
                <c:pt idx="259">
                  <c:v>0.137745675260532</c:v>
                </c:pt>
                <c:pt idx="260">
                  <c:v>0.13788355950946299</c:v>
                </c:pt>
                <c:pt idx="261">
                  <c:v>0.137952501633928</c:v>
                </c:pt>
                <c:pt idx="262">
                  <c:v>0.13809038588285974</c:v>
                </c:pt>
                <c:pt idx="263">
                  <c:v>0.13822827013179059</c:v>
                </c:pt>
                <c:pt idx="264">
                  <c:v>0.13843509650518662</c:v>
                </c:pt>
                <c:pt idx="265">
                  <c:v>0.138572980754117</c:v>
                </c:pt>
                <c:pt idx="266">
                  <c:v>0.138710865003047</c:v>
                </c:pt>
                <c:pt idx="267">
                  <c:v>0.13877980712751301</c:v>
                </c:pt>
                <c:pt idx="268">
                  <c:v>0.13891769137644386</c:v>
                </c:pt>
                <c:pt idx="269">
                  <c:v>0.13905557562537388</c:v>
                </c:pt>
                <c:pt idx="270">
                  <c:v>0.13926240199876999</c:v>
                </c:pt>
                <c:pt idx="271">
                  <c:v>0.13940028624770162</c:v>
                </c:pt>
                <c:pt idx="272">
                  <c:v>0.13960711262109701</c:v>
                </c:pt>
                <c:pt idx="273">
                  <c:v>0.13967605474556197</c:v>
                </c:pt>
                <c:pt idx="274">
                  <c:v>0.139882881118958</c:v>
                </c:pt>
                <c:pt idx="275">
                  <c:v>0.13995182324342401</c:v>
                </c:pt>
                <c:pt idx="276">
                  <c:v>0.14002076536788888</c:v>
                </c:pt>
                <c:pt idx="277">
                  <c:v>0.14022759174128499</c:v>
                </c:pt>
                <c:pt idx="278">
                  <c:v>0.14029653386575044</c:v>
                </c:pt>
                <c:pt idx="279">
                  <c:v>0.14036547599021601</c:v>
                </c:pt>
                <c:pt idx="280">
                  <c:v>0.14057230236361187</c:v>
                </c:pt>
                <c:pt idx="281">
                  <c:v>0.14064124448807699</c:v>
                </c:pt>
                <c:pt idx="282">
                  <c:v>0.14091701298593953</c:v>
                </c:pt>
                <c:pt idx="283">
                  <c:v>0.14098595511040474</c:v>
                </c:pt>
                <c:pt idx="284">
                  <c:v>0.141261723608265</c:v>
                </c:pt>
                <c:pt idx="285">
                  <c:v>0.14133066573273101</c:v>
                </c:pt>
                <c:pt idx="286">
                  <c:v>0.14160643423059199</c:v>
                </c:pt>
                <c:pt idx="287">
                  <c:v>0.14167537635505667</c:v>
                </c:pt>
                <c:pt idx="288">
                  <c:v>0.14195114485291957</c:v>
                </c:pt>
                <c:pt idx="289">
                  <c:v>0.14202008697738441</c:v>
                </c:pt>
                <c:pt idx="290">
                  <c:v>0.14222691335078</c:v>
                </c:pt>
                <c:pt idx="291">
                  <c:v>0.14229585547524654</c:v>
                </c:pt>
                <c:pt idx="292">
                  <c:v>0.14236479759971099</c:v>
                </c:pt>
                <c:pt idx="293">
                  <c:v>0.14257162397310644</c:v>
                </c:pt>
                <c:pt idx="294">
                  <c:v>0.142640566097572</c:v>
                </c:pt>
                <c:pt idx="295">
                  <c:v>0.14291633459543557</c:v>
                </c:pt>
                <c:pt idx="296">
                  <c:v>0.14298527671989941</c:v>
                </c:pt>
                <c:pt idx="297">
                  <c:v>0.14326104521776153</c:v>
                </c:pt>
                <c:pt idx="298">
                  <c:v>0.14332998734222674</c:v>
                </c:pt>
                <c:pt idx="299">
                  <c:v>0.143605755840087</c:v>
                </c:pt>
                <c:pt idx="300">
                  <c:v>0.14367469796455223</c:v>
                </c:pt>
                <c:pt idx="301">
                  <c:v>0.14395046646241483</c:v>
                </c:pt>
                <c:pt idx="302">
                  <c:v>0.14401940858688098</c:v>
                </c:pt>
                <c:pt idx="303">
                  <c:v>0.14429517708474099</c:v>
                </c:pt>
                <c:pt idx="304">
                  <c:v>0.144364119209206</c:v>
                </c:pt>
                <c:pt idx="305">
                  <c:v>0.14457094558260244</c:v>
                </c:pt>
                <c:pt idx="306">
                  <c:v>0.14463988770706862</c:v>
                </c:pt>
                <c:pt idx="307">
                  <c:v>0.14491565620492899</c:v>
                </c:pt>
                <c:pt idx="308">
                  <c:v>0.14498459832939453</c:v>
                </c:pt>
                <c:pt idx="309">
                  <c:v>0.14526036682725674</c:v>
                </c:pt>
                <c:pt idx="310">
                  <c:v>0.14532930895172141</c:v>
                </c:pt>
                <c:pt idx="311">
                  <c:v>0.14560507744958287</c:v>
                </c:pt>
                <c:pt idx="312">
                  <c:v>0.14567401957404788</c:v>
                </c:pt>
                <c:pt idx="313">
                  <c:v>0.14594978807190992</c:v>
                </c:pt>
                <c:pt idx="314">
                  <c:v>0.14601873019637607</c:v>
                </c:pt>
                <c:pt idx="315">
                  <c:v>0.14629449869423686</c:v>
                </c:pt>
                <c:pt idx="316">
                  <c:v>0.14636344081870253</c:v>
                </c:pt>
                <c:pt idx="317">
                  <c:v>0.14657026719209854</c:v>
                </c:pt>
                <c:pt idx="318">
                  <c:v>0.14663920931656299</c:v>
                </c:pt>
                <c:pt idx="319">
                  <c:v>0.14670815144102892</c:v>
                </c:pt>
                <c:pt idx="320">
                  <c:v>0.14691497781442492</c:v>
                </c:pt>
                <c:pt idx="321">
                  <c:v>0.14698391993889001</c:v>
                </c:pt>
                <c:pt idx="322">
                  <c:v>0.14725968843675141</c:v>
                </c:pt>
                <c:pt idx="323">
                  <c:v>0.14732863056121653</c:v>
                </c:pt>
                <c:pt idx="324">
                  <c:v>0.14760439905907799</c:v>
                </c:pt>
                <c:pt idx="325">
                  <c:v>0.147673341183543</c:v>
                </c:pt>
                <c:pt idx="326">
                  <c:v>0.14794910968140601</c:v>
                </c:pt>
                <c:pt idx="327">
                  <c:v>0.14801805180587077</c:v>
                </c:pt>
                <c:pt idx="328">
                  <c:v>0.14829382030373101</c:v>
                </c:pt>
                <c:pt idx="329">
                  <c:v>0.14836276242819699</c:v>
                </c:pt>
                <c:pt idx="330">
                  <c:v>0.148638530926058</c:v>
                </c:pt>
                <c:pt idx="331">
                  <c:v>0.14870747305052454</c:v>
                </c:pt>
                <c:pt idx="332">
                  <c:v>0.14891429942392101</c:v>
                </c:pt>
                <c:pt idx="333">
                  <c:v>0.14898324154838574</c:v>
                </c:pt>
                <c:pt idx="334">
                  <c:v>0.14925901004624653</c:v>
                </c:pt>
                <c:pt idx="335">
                  <c:v>0.14932795217071199</c:v>
                </c:pt>
                <c:pt idx="336">
                  <c:v>0.14960372066857267</c:v>
                </c:pt>
                <c:pt idx="337">
                  <c:v>0.14967266279303787</c:v>
                </c:pt>
                <c:pt idx="338">
                  <c:v>0.14994843129090113</c:v>
                </c:pt>
                <c:pt idx="339">
                  <c:v>0.15001737341536592</c:v>
                </c:pt>
                <c:pt idx="340">
                  <c:v>0.15029314191322762</c:v>
                </c:pt>
                <c:pt idx="341">
                  <c:v>0.15036208403769283</c:v>
                </c:pt>
                <c:pt idx="342">
                  <c:v>0.15063785253555301</c:v>
                </c:pt>
                <c:pt idx="343">
                  <c:v>0.15070679466001899</c:v>
                </c:pt>
                <c:pt idx="344">
                  <c:v>0.15098256315788047</c:v>
                </c:pt>
                <c:pt idx="345">
                  <c:v>0.15125833165574262</c:v>
                </c:pt>
                <c:pt idx="346">
                  <c:v>0.15132727378020699</c:v>
                </c:pt>
                <c:pt idx="347">
                  <c:v>0.15160304227806801</c:v>
                </c:pt>
                <c:pt idx="348">
                  <c:v>0.15167198440253399</c:v>
                </c:pt>
                <c:pt idx="349">
                  <c:v>0.15194775290039592</c:v>
                </c:pt>
                <c:pt idx="350">
                  <c:v>0.15201669502486154</c:v>
                </c:pt>
                <c:pt idx="351">
                  <c:v>0.15229246352272327</c:v>
                </c:pt>
                <c:pt idx="352">
                  <c:v>0.15236140564718748</c:v>
                </c:pt>
                <c:pt idx="353">
                  <c:v>0.15263717414504899</c:v>
                </c:pt>
                <c:pt idx="354">
                  <c:v>0.152706116269514</c:v>
                </c:pt>
                <c:pt idx="355">
                  <c:v>0.15298188476737601</c:v>
                </c:pt>
                <c:pt idx="356">
                  <c:v>0.153326595389702</c:v>
                </c:pt>
                <c:pt idx="357">
                  <c:v>0.15360236388756457</c:v>
                </c:pt>
                <c:pt idx="358">
                  <c:v>0.15367130601202941</c:v>
                </c:pt>
                <c:pt idx="359">
                  <c:v>0.15394707450989101</c:v>
                </c:pt>
                <c:pt idx="360">
                  <c:v>0.15401601663435599</c:v>
                </c:pt>
                <c:pt idx="361">
                  <c:v>0.15429178513221792</c:v>
                </c:pt>
                <c:pt idx="362">
                  <c:v>0.15436072725668287</c:v>
                </c:pt>
                <c:pt idx="363">
                  <c:v>0.15463649575454441</c:v>
                </c:pt>
                <c:pt idx="364">
                  <c:v>0.15470543787901</c:v>
                </c:pt>
                <c:pt idx="365">
                  <c:v>0.15498120637687174</c:v>
                </c:pt>
                <c:pt idx="366">
                  <c:v>0.15532591699919801</c:v>
                </c:pt>
                <c:pt idx="367">
                  <c:v>0.15567062762152387</c:v>
                </c:pt>
                <c:pt idx="368">
                  <c:v>0.1559463961193871</c:v>
                </c:pt>
                <c:pt idx="369">
                  <c:v>0.15601533824385141</c:v>
                </c:pt>
                <c:pt idx="370">
                  <c:v>0.15629110674171262</c:v>
                </c:pt>
                <c:pt idx="371">
                  <c:v>0.15636004886617874</c:v>
                </c:pt>
                <c:pt idx="372">
                  <c:v>0.156635817364039</c:v>
                </c:pt>
                <c:pt idx="373">
                  <c:v>0.15670475948850501</c:v>
                </c:pt>
                <c:pt idx="374">
                  <c:v>0.15698052798636641</c:v>
                </c:pt>
                <c:pt idx="375">
                  <c:v>0.15732523860869299</c:v>
                </c:pt>
                <c:pt idx="376">
                  <c:v>0.15766994923102062</c:v>
                </c:pt>
                <c:pt idx="377">
                  <c:v>0.15794571772888141</c:v>
                </c:pt>
                <c:pt idx="378">
                  <c:v>0.15801465985334653</c:v>
                </c:pt>
                <c:pt idx="379">
                  <c:v>0.15829042835120874</c:v>
                </c:pt>
                <c:pt idx="380">
                  <c:v>0.15835937047567344</c:v>
                </c:pt>
                <c:pt idx="381">
                  <c:v>0.15863513897353401</c:v>
                </c:pt>
                <c:pt idx="382">
                  <c:v>0.15870408109800083</c:v>
                </c:pt>
                <c:pt idx="383">
                  <c:v>0.15897984959586201</c:v>
                </c:pt>
                <c:pt idx="384">
                  <c:v>0.15932456021818767</c:v>
                </c:pt>
                <c:pt idx="385">
                  <c:v>0.15966927084051499</c:v>
                </c:pt>
                <c:pt idx="386">
                  <c:v>0.16001398146284262</c:v>
                </c:pt>
                <c:pt idx="387">
                  <c:v>0.16028974996070303</c:v>
                </c:pt>
                <c:pt idx="388">
                  <c:v>0.16035869208516804</c:v>
                </c:pt>
                <c:pt idx="389">
                  <c:v>0.16063446058303021</c:v>
                </c:pt>
                <c:pt idx="390">
                  <c:v>0.16070340270749597</c:v>
                </c:pt>
                <c:pt idx="391">
                  <c:v>0.16097917120535687</c:v>
                </c:pt>
                <c:pt idx="392">
                  <c:v>0.16104811332982241</c:v>
                </c:pt>
                <c:pt idx="393">
                  <c:v>0.16132388182768304</c:v>
                </c:pt>
                <c:pt idx="394">
                  <c:v>0.16166859245001003</c:v>
                </c:pt>
                <c:pt idx="395">
                  <c:v>0.16201330307233777</c:v>
                </c:pt>
                <c:pt idx="396">
                  <c:v>0.16235801369466388</c:v>
                </c:pt>
                <c:pt idx="397">
                  <c:v>0.16263378219252544</c:v>
                </c:pt>
                <c:pt idx="398">
                  <c:v>0.16270272431699004</c:v>
                </c:pt>
                <c:pt idx="399">
                  <c:v>0.16297849281485224</c:v>
                </c:pt>
                <c:pt idx="400">
                  <c:v>0.16304743493931753</c:v>
                </c:pt>
                <c:pt idx="401">
                  <c:v>0.16332320343717904</c:v>
                </c:pt>
                <c:pt idx="402">
                  <c:v>0.16366791405950487</c:v>
                </c:pt>
                <c:pt idx="403">
                  <c:v>0.16401262468183203</c:v>
                </c:pt>
                <c:pt idx="404">
                  <c:v>0.16435733530415902</c:v>
                </c:pt>
                <c:pt idx="405">
                  <c:v>0.16470204592648621</c:v>
                </c:pt>
                <c:pt idx="406">
                  <c:v>0.16497781442434703</c:v>
                </c:pt>
                <c:pt idx="407">
                  <c:v>0.16504675654881204</c:v>
                </c:pt>
                <c:pt idx="408">
                  <c:v>0.16532252504667355</c:v>
                </c:pt>
                <c:pt idx="409">
                  <c:v>0.16566723566900121</c:v>
                </c:pt>
                <c:pt idx="410">
                  <c:v>0.16601194629132768</c:v>
                </c:pt>
                <c:pt idx="411">
                  <c:v>0.16635665691365317</c:v>
                </c:pt>
                <c:pt idx="412">
                  <c:v>0.16670136753598144</c:v>
                </c:pt>
                <c:pt idx="413">
                  <c:v>0.16704607815830821</c:v>
                </c:pt>
                <c:pt idx="414">
                  <c:v>0.16718396240723804</c:v>
                </c:pt>
                <c:pt idx="415">
                  <c:v>0.16725290453170424</c:v>
                </c:pt>
                <c:pt idx="416">
                  <c:v>0.16732184665616903</c:v>
                </c:pt>
                <c:pt idx="417">
                  <c:v>0.16752867302956487</c:v>
                </c:pt>
                <c:pt idx="418">
                  <c:v>0.16759761515403104</c:v>
                </c:pt>
                <c:pt idx="419">
                  <c:v>0.16766655727849603</c:v>
                </c:pt>
                <c:pt idx="420">
                  <c:v>0.16787338365189244</c:v>
                </c:pt>
                <c:pt idx="421">
                  <c:v>0.16794232577635762</c:v>
                </c:pt>
                <c:pt idx="422">
                  <c:v>0.16801126790082321</c:v>
                </c:pt>
                <c:pt idx="423">
                  <c:v>0.16821809427421924</c:v>
                </c:pt>
                <c:pt idx="424">
                  <c:v>0.16828703639868403</c:v>
                </c:pt>
                <c:pt idx="425">
                  <c:v>0.16835597852314887</c:v>
                </c:pt>
                <c:pt idx="426">
                  <c:v>0.16856280489654504</c:v>
                </c:pt>
                <c:pt idx="427">
                  <c:v>0.16863174702101102</c:v>
                </c:pt>
                <c:pt idx="428">
                  <c:v>0.16870068914547656</c:v>
                </c:pt>
                <c:pt idx="429">
                  <c:v>0.16890751551887204</c:v>
                </c:pt>
                <c:pt idx="430">
                  <c:v>0.16897645764333821</c:v>
                </c:pt>
                <c:pt idx="431">
                  <c:v>0.16904539976780392</c:v>
                </c:pt>
                <c:pt idx="432">
                  <c:v>0.16918328401673421</c:v>
                </c:pt>
                <c:pt idx="433">
                  <c:v>0.16925222614119947</c:v>
                </c:pt>
                <c:pt idx="434">
                  <c:v>0.16932116826566387</c:v>
                </c:pt>
                <c:pt idx="435">
                  <c:v>0.16952799463905988</c:v>
                </c:pt>
                <c:pt idx="436">
                  <c:v>0.16959693676352641</c:v>
                </c:pt>
                <c:pt idx="437">
                  <c:v>0.16966587888799156</c:v>
                </c:pt>
                <c:pt idx="438">
                  <c:v>0.16987270526138687</c:v>
                </c:pt>
                <c:pt idx="439">
                  <c:v>0.16994164738585321</c:v>
                </c:pt>
                <c:pt idx="440">
                  <c:v>0.17001058951031844</c:v>
                </c:pt>
                <c:pt idx="441">
                  <c:v>0.17021741588371447</c:v>
                </c:pt>
                <c:pt idx="442">
                  <c:v>0.17028635800817901</c:v>
                </c:pt>
                <c:pt idx="443">
                  <c:v>0.17035530013264499</c:v>
                </c:pt>
                <c:pt idx="444">
                  <c:v>0.17056212650604141</c:v>
                </c:pt>
                <c:pt idx="445">
                  <c:v>0.17063106863050587</c:v>
                </c:pt>
                <c:pt idx="446">
                  <c:v>0.17070001075497099</c:v>
                </c:pt>
                <c:pt idx="447">
                  <c:v>0.17090683712836774</c:v>
                </c:pt>
                <c:pt idx="448">
                  <c:v>0.170975779252833</c:v>
                </c:pt>
                <c:pt idx="449">
                  <c:v>0.17104472137729854</c:v>
                </c:pt>
                <c:pt idx="450">
                  <c:v>0.17125154775069401</c:v>
                </c:pt>
                <c:pt idx="451">
                  <c:v>0.17132048987515999</c:v>
                </c:pt>
                <c:pt idx="452">
                  <c:v>0.17152731624855544</c:v>
                </c:pt>
                <c:pt idx="453">
                  <c:v>0.17159625837302153</c:v>
                </c:pt>
                <c:pt idx="454">
                  <c:v>0.17166520049748657</c:v>
                </c:pt>
                <c:pt idx="455">
                  <c:v>0.17187202687088188</c:v>
                </c:pt>
                <c:pt idx="456">
                  <c:v>0.17194096899534841</c:v>
                </c:pt>
                <c:pt idx="457">
                  <c:v>0.17200991111981301</c:v>
                </c:pt>
                <c:pt idx="458">
                  <c:v>0.17221673749320962</c:v>
                </c:pt>
                <c:pt idx="459">
                  <c:v>0.17228567961767488</c:v>
                </c:pt>
                <c:pt idx="460">
                  <c:v>0.17235462174214</c:v>
                </c:pt>
                <c:pt idx="461">
                  <c:v>0.17256144811553648</c:v>
                </c:pt>
                <c:pt idx="462">
                  <c:v>0.17263039024000101</c:v>
                </c:pt>
                <c:pt idx="463">
                  <c:v>0.17269933236446783</c:v>
                </c:pt>
                <c:pt idx="464">
                  <c:v>0.17290615873786386</c:v>
                </c:pt>
                <c:pt idx="465">
                  <c:v>0.17297510086232901</c:v>
                </c:pt>
                <c:pt idx="466">
                  <c:v>0.17304404298679374</c:v>
                </c:pt>
                <c:pt idx="467">
                  <c:v>0.17325086936018988</c:v>
                </c:pt>
                <c:pt idx="468">
                  <c:v>0.173319811484655</c:v>
                </c:pt>
                <c:pt idx="469">
                  <c:v>0.17338875360912001</c:v>
                </c:pt>
                <c:pt idx="470">
                  <c:v>0.17359557998251587</c:v>
                </c:pt>
                <c:pt idx="471">
                  <c:v>0.17366452210698197</c:v>
                </c:pt>
                <c:pt idx="472">
                  <c:v>0.17387134848037841</c:v>
                </c:pt>
                <c:pt idx="473">
                  <c:v>0.17394029060484353</c:v>
                </c:pt>
                <c:pt idx="474">
                  <c:v>0.17400923272930874</c:v>
                </c:pt>
                <c:pt idx="475">
                  <c:v>0.17421605910270474</c:v>
                </c:pt>
                <c:pt idx="476">
                  <c:v>0.17428500122717044</c:v>
                </c:pt>
                <c:pt idx="477">
                  <c:v>0.17435394335163501</c:v>
                </c:pt>
                <c:pt idx="478">
                  <c:v>0.17456076972503101</c:v>
                </c:pt>
                <c:pt idx="479">
                  <c:v>0.17462971184949699</c:v>
                </c:pt>
                <c:pt idx="480">
                  <c:v>0.174698653973962</c:v>
                </c:pt>
                <c:pt idx="481">
                  <c:v>0.174905480347359</c:v>
                </c:pt>
                <c:pt idx="482">
                  <c:v>0.17497442247182374</c:v>
                </c:pt>
                <c:pt idx="483">
                  <c:v>0.17504336459628986</c:v>
                </c:pt>
                <c:pt idx="484">
                  <c:v>0.175250190969685</c:v>
                </c:pt>
                <c:pt idx="485">
                  <c:v>0.17531913309415054</c:v>
                </c:pt>
                <c:pt idx="486">
                  <c:v>0.17538807521861444</c:v>
                </c:pt>
                <c:pt idx="487">
                  <c:v>0.17559490159201274</c:v>
                </c:pt>
                <c:pt idx="488">
                  <c:v>0.17566384371647747</c:v>
                </c:pt>
                <c:pt idx="489">
                  <c:v>0.17593961221433799</c:v>
                </c:pt>
                <c:pt idx="490">
                  <c:v>0.176008554338804</c:v>
                </c:pt>
                <c:pt idx="491">
                  <c:v>0.1762153807122013</c:v>
                </c:pt>
                <c:pt idx="492">
                  <c:v>0.17628432283666554</c:v>
                </c:pt>
                <c:pt idx="493">
                  <c:v>0.17635326496112999</c:v>
                </c:pt>
                <c:pt idx="494">
                  <c:v>0.17656009133452599</c:v>
                </c:pt>
                <c:pt idx="495">
                  <c:v>0.17662903345899247</c:v>
                </c:pt>
                <c:pt idx="496">
                  <c:v>0.17669797558345701</c:v>
                </c:pt>
                <c:pt idx="497">
                  <c:v>0.17690480195685299</c:v>
                </c:pt>
                <c:pt idx="498">
                  <c:v>0.17697374408131941</c:v>
                </c:pt>
                <c:pt idx="499">
                  <c:v>0.17704268620578401</c:v>
                </c:pt>
                <c:pt idx="500">
                  <c:v>0.17724951257918053</c:v>
                </c:pt>
                <c:pt idx="501">
                  <c:v>0.17731845470364499</c:v>
                </c:pt>
                <c:pt idx="502">
                  <c:v>0.17738739682811144</c:v>
                </c:pt>
                <c:pt idx="503">
                  <c:v>0.177594223201507</c:v>
                </c:pt>
                <c:pt idx="504">
                  <c:v>0.17766316532597201</c:v>
                </c:pt>
                <c:pt idx="505">
                  <c:v>0.17793893382383477</c:v>
                </c:pt>
                <c:pt idx="506">
                  <c:v>0.178007875948299</c:v>
                </c:pt>
                <c:pt idx="507">
                  <c:v>0.17828364444615999</c:v>
                </c:pt>
                <c:pt idx="508">
                  <c:v>0.17835258657062641</c:v>
                </c:pt>
                <c:pt idx="509">
                  <c:v>0.17855941294402244</c:v>
                </c:pt>
                <c:pt idx="510">
                  <c:v>0.17862835506848701</c:v>
                </c:pt>
                <c:pt idx="511">
                  <c:v>0.17869729719295274</c:v>
                </c:pt>
                <c:pt idx="512">
                  <c:v>0.17890412356634977</c:v>
                </c:pt>
                <c:pt idx="513">
                  <c:v>0.178973065690814</c:v>
                </c:pt>
                <c:pt idx="514">
                  <c:v>0.17904200781527957</c:v>
                </c:pt>
                <c:pt idx="515">
                  <c:v>0.17924883418867574</c:v>
                </c:pt>
                <c:pt idx="516">
                  <c:v>0.179317776313141</c:v>
                </c:pt>
                <c:pt idx="517">
                  <c:v>0.17938671843760601</c:v>
                </c:pt>
                <c:pt idx="518">
                  <c:v>0.17959354481100254</c:v>
                </c:pt>
                <c:pt idx="519">
                  <c:v>0.17966248693546774</c:v>
                </c:pt>
                <c:pt idx="520">
                  <c:v>0.17993825543332992</c:v>
                </c:pt>
                <c:pt idx="521">
                  <c:v>0.18000719755779507</c:v>
                </c:pt>
                <c:pt idx="522">
                  <c:v>0.180282966055656</c:v>
                </c:pt>
                <c:pt idx="523">
                  <c:v>0.18035190818012153</c:v>
                </c:pt>
                <c:pt idx="524">
                  <c:v>0.18062767667798188</c:v>
                </c:pt>
                <c:pt idx="525">
                  <c:v>0.18069661880244844</c:v>
                </c:pt>
                <c:pt idx="526">
                  <c:v>0.18090344517584492</c:v>
                </c:pt>
                <c:pt idx="527">
                  <c:v>0.18097238730030962</c:v>
                </c:pt>
                <c:pt idx="528">
                  <c:v>0.18104132942477499</c:v>
                </c:pt>
                <c:pt idx="529">
                  <c:v>0.18124815579817186</c:v>
                </c:pt>
                <c:pt idx="530">
                  <c:v>0.18131709792263653</c:v>
                </c:pt>
                <c:pt idx="531">
                  <c:v>0.18138604004710174</c:v>
                </c:pt>
                <c:pt idx="532">
                  <c:v>0.18159286642049774</c:v>
                </c:pt>
                <c:pt idx="533">
                  <c:v>0.18166180854496344</c:v>
                </c:pt>
                <c:pt idx="534">
                  <c:v>0.18193757704282462</c:v>
                </c:pt>
                <c:pt idx="535">
                  <c:v>0.18200651916728899</c:v>
                </c:pt>
                <c:pt idx="536">
                  <c:v>0.18228228766515153</c:v>
                </c:pt>
                <c:pt idx="537">
                  <c:v>0.18235122978961588</c:v>
                </c:pt>
                <c:pt idx="538">
                  <c:v>0.18262699828747841</c:v>
                </c:pt>
                <c:pt idx="539">
                  <c:v>0.18269594041194354</c:v>
                </c:pt>
                <c:pt idx="540">
                  <c:v>0.182833824660874</c:v>
                </c:pt>
                <c:pt idx="541">
                  <c:v>0.18290276678533962</c:v>
                </c:pt>
                <c:pt idx="542">
                  <c:v>0.18304065103427047</c:v>
                </c:pt>
                <c:pt idx="543">
                  <c:v>0.18317853528319997</c:v>
                </c:pt>
                <c:pt idx="544">
                  <c:v>0.18324747740766692</c:v>
                </c:pt>
                <c:pt idx="545">
                  <c:v>0.18338536165659741</c:v>
                </c:pt>
                <c:pt idx="546">
                  <c:v>0.18352324590552699</c:v>
                </c:pt>
                <c:pt idx="547">
                  <c:v>0.18359218802999386</c:v>
                </c:pt>
                <c:pt idx="548">
                  <c:v>0.18373007227892299</c:v>
                </c:pt>
                <c:pt idx="549">
                  <c:v>0.18386795652785456</c:v>
                </c:pt>
                <c:pt idx="550">
                  <c:v>0.18393689865231974</c:v>
                </c:pt>
                <c:pt idx="551">
                  <c:v>0.18407478290125001</c:v>
                </c:pt>
                <c:pt idx="552">
                  <c:v>0.18421266715018147</c:v>
                </c:pt>
                <c:pt idx="553">
                  <c:v>0.18428160927464587</c:v>
                </c:pt>
                <c:pt idx="554">
                  <c:v>0.184419493523578</c:v>
                </c:pt>
                <c:pt idx="555">
                  <c:v>0.18455737777250841</c:v>
                </c:pt>
                <c:pt idx="556">
                  <c:v>0.18462631989697353</c:v>
                </c:pt>
                <c:pt idx="557">
                  <c:v>0.18476420414590486</c:v>
                </c:pt>
                <c:pt idx="558">
                  <c:v>0.18497103051930092</c:v>
                </c:pt>
                <c:pt idx="559">
                  <c:v>0.18510891476822999</c:v>
                </c:pt>
                <c:pt idx="560">
                  <c:v>0.18531574114162677</c:v>
                </c:pt>
                <c:pt idx="561">
                  <c:v>0.18545362539055688</c:v>
                </c:pt>
                <c:pt idx="562">
                  <c:v>0.18566045176395299</c:v>
                </c:pt>
                <c:pt idx="563">
                  <c:v>0.18579833601288501</c:v>
                </c:pt>
                <c:pt idx="564">
                  <c:v>0.18600516238628056</c:v>
                </c:pt>
                <c:pt idx="565">
                  <c:v>0.18614304663521147</c:v>
                </c:pt>
                <c:pt idx="566">
                  <c:v>0.186349873008607</c:v>
                </c:pt>
                <c:pt idx="567">
                  <c:v>0.18648775725753741</c:v>
                </c:pt>
                <c:pt idx="568">
                  <c:v>0.18669458363093441</c:v>
                </c:pt>
                <c:pt idx="569">
                  <c:v>0.18683246787986474</c:v>
                </c:pt>
                <c:pt idx="570">
                  <c:v>0.18703929425325999</c:v>
                </c:pt>
                <c:pt idx="571">
                  <c:v>0.18717717850219162</c:v>
                </c:pt>
                <c:pt idx="572">
                  <c:v>0.18738400487558701</c:v>
                </c:pt>
                <c:pt idx="573">
                  <c:v>0.187521889124518</c:v>
                </c:pt>
                <c:pt idx="574">
                  <c:v>0.18759083124898299</c:v>
                </c:pt>
                <c:pt idx="575">
                  <c:v>0.18772871549791453</c:v>
                </c:pt>
                <c:pt idx="576">
                  <c:v>0.18786659974684541</c:v>
                </c:pt>
                <c:pt idx="577">
                  <c:v>0.18793554187131101</c:v>
                </c:pt>
                <c:pt idx="578">
                  <c:v>0.18807342612024144</c:v>
                </c:pt>
                <c:pt idx="579">
                  <c:v>0.18821131036917174</c:v>
                </c:pt>
                <c:pt idx="580">
                  <c:v>0.18828025249363747</c:v>
                </c:pt>
                <c:pt idx="581">
                  <c:v>0.1884181367425683</c:v>
                </c:pt>
                <c:pt idx="582">
                  <c:v>0.18855602099149862</c:v>
                </c:pt>
                <c:pt idx="583">
                  <c:v>0.18862496311596341</c:v>
                </c:pt>
                <c:pt idx="584">
                  <c:v>0.18876284736489468</c:v>
                </c:pt>
                <c:pt idx="585">
                  <c:v>0.18896967373828999</c:v>
                </c:pt>
                <c:pt idx="586">
                  <c:v>0.18910755798722154</c:v>
                </c:pt>
                <c:pt idx="587">
                  <c:v>0.18931438436061762</c:v>
                </c:pt>
                <c:pt idx="588">
                  <c:v>0.189452268609548</c:v>
                </c:pt>
                <c:pt idx="589">
                  <c:v>0.18965909498294453</c:v>
                </c:pt>
                <c:pt idx="590">
                  <c:v>0.18979697923187441</c:v>
                </c:pt>
                <c:pt idx="591">
                  <c:v>0.19000380560527103</c:v>
                </c:pt>
                <c:pt idx="592">
                  <c:v>0.19014168985420121</c:v>
                </c:pt>
                <c:pt idx="593">
                  <c:v>0.19034851622759688</c:v>
                </c:pt>
                <c:pt idx="594">
                  <c:v>0.19048640047652868</c:v>
                </c:pt>
                <c:pt idx="595">
                  <c:v>0.19069322684992404</c:v>
                </c:pt>
                <c:pt idx="596">
                  <c:v>0.19083111109885487</c:v>
                </c:pt>
                <c:pt idx="597">
                  <c:v>0.19103793747225156</c:v>
                </c:pt>
                <c:pt idx="598">
                  <c:v>0.19117582172118067</c:v>
                </c:pt>
                <c:pt idx="599">
                  <c:v>0.19138264809457767</c:v>
                </c:pt>
                <c:pt idx="600">
                  <c:v>0.19152053234350749</c:v>
                </c:pt>
                <c:pt idx="601">
                  <c:v>0.19172735871690424</c:v>
                </c:pt>
                <c:pt idx="602">
                  <c:v>0.19186524296583501</c:v>
                </c:pt>
                <c:pt idx="603">
                  <c:v>0.19207206933923088</c:v>
                </c:pt>
                <c:pt idx="604">
                  <c:v>0.19220995358816256</c:v>
                </c:pt>
                <c:pt idx="605">
                  <c:v>0.19227889571262721</c:v>
                </c:pt>
                <c:pt idx="606">
                  <c:v>0.19241677996155787</c:v>
                </c:pt>
                <c:pt idx="607">
                  <c:v>0.19255466421048867</c:v>
                </c:pt>
                <c:pt idx="608">
                  <c:v>0.19262360633495335</c:v>
                </c:pt>
                <c:pt idx="609">
                  <c:v>0.19276149058388548</c:v>
                </c:pt>
                <c:pt idx="610">
                  <c:v>0.19296831695728156</c:v>
                </c:pt>
                <c:pt idx="611">
                  <c:v>0.19310620120621103</c:v>
                </c:pt>
                <c:pt idx="612">
                  <c:v>0.19331302757960703</c:v>
                </c:pt>
                <c:pt idx="613">
                  <c:v>0.19345091182853788</c:v>
                </c:pt>
                <c:pt idx="614">
                  <c:v>0.19365773820193397</c:v>
                </c:pt>
                <c:pt idx="615">
                  <c:v>0.19379562245086504</c:v>
                </c:pt>
                <c:pt idx="616">
                  <c:v>0.19400244882426163</c:v>
                </c:pt>
                <c:pt idx="617">
                  <c:v>0.19414033307319256</c:v>
                </c:pt>
                <c:pt idx="618">
                  <c:v>0.19434715944658804</c:v>
                </c:pt>
                <c:pt idx="619">
                  <c:v>0.19448504369551903</c:v>
                </c:pt>
                <c:pt idx="620">
                  <c:v>0.19469187006891467</c:v>
                </c:pt>
                <c:pt idx="621">
                  <c:v>0.19482975431784497</c:v>
                </c:pt>
                <c:pt idx="622">
                  <c:v>0.19503658069124141</c:v>
                </c:pt>
                <c:pt idx="623">
                  <c:v>0.19517446494017188</c:v>
                </c:pt>
                <c:pt idx="624">
                  <c:v>0.19538129131356788</c:v>
                </c:pt>
                <c:pt idx="625">
                  <c:v>0.19551917556250001</c:v>
                </c:pt>
                <c:pt idx="626">
                  <c:v>0.19572600193589504</c:v>
                </c:pt>
                <c:pt idx="627">
                  <c:v>0.19586388618482647</c:v>
                </c:pt>
                <c:pt idx="628">
                  <c:v>0.19607071255822203</c:v>
                </c:pt>
                <c:pt idx="629">
                  <c:v>0.19620859680715241</c:v>
                </c:pt>
                <c:pt idx="630">
                  <c:v>0.19641542318054844</c:v>
                </c:pt>
                <c:pt idx="631">
                  <c:v>0.19655330742947921</c:v>
                </c:pt>
                <c:pt idx="632">
                  <c:v>0.19662224955394403</c:v>
                </c:pt>
                <c:pt idx="633">
                  <c:v>0.19676013380287574</c:v>
                </c:pt>
                <c:pt idx="634">
                  <c:v>0.19689801805180604</c:v>
                </c:pt>
                <c:pt idx="635">
                  <c:v>0.19696696017627177</c:v>
                </c:pt>
                <c:pt idx="636">
                  <c:v>0.19710484442520204</c:v>
                </c:pt>
                <c:pt idx="637">
                  <c:v>0.19731167079859788</c:v>
                </c:pt>
                <c:pt idx="638">
                  <c:v>0.19744955504752956</c:v>
                </c:pt>
                <c:pt idx="639">
                  <c:v>0.19765638142092556</c:v>
                </c:pt>
                <c:pt idx="640">
                  <c:v>0.19779426566985503</c:v>
                </c:pt>
                <c:pt idx="641">
                  <c:v>0.19800109204325203</c:v>
                </c:pt>
                <c:pt idx="642">
                  <c:v>0.19813897629218202</c:v>
                </c:pt>
                <c:pt idx="643">
                  <c:v>0.19834580266557802</c:v>
                </c:pt>
                <c:pt idx="644">
                  <c:v>0.19848368691450888</c:v>
                </c:pt>
                <c:pt idx="645">
                  <c:v>0.19869051328790488</c:v>
                </c:pt>
                <c:pt idx="646">
                  <c:v>0.19882839753683668</c:v>
                </c:pt>
                <c:pt idx="647">
                  <c:v>0.19903522391023204</c:v>
                </c:pt>
                <c:pt idx="648">
                  <c:v>0.19917310815916303</c:v>
                </c:pt>
                <c:pt idx="649">
                  <c:v>0.19937993453255903</c:v>
                </c:pt>
                <c:pt idx="650">
                  <c:v>0.19951781878148941</c:v>
                </c:pt>
                <c:pt idx="651">
                  <c:v>0.19972464515488503</c:v>
                </c:pt>
                <c:pt idx="652">
                  <c:v>0.19986252940381549</c:v>
                </c:pt>
                <c:pt idx="653">
                  <c:v>0.20006935577721277</c:v>
                </c:pt>
                <c:pt idx="654">
                  <c:v>0.20020724002614362</c:v>
                </c:pt>
                <c:pt idx="655">
                  <c:v>0.20041406639953899</c:v>
                </c:pt>
                <c:pt idx="656">
                  <c:v>0.20055195064847001</c:v>
                </c:pt>
                <c:pt idx="657">
                  <c:v>0.20075877702186601</c:v>
                </c:pt>
                <c:pt idx="658">
                  <c:v>0.200896661270796</c:v>
                </c:pt>
                <c:pt idx="659">
                  <c:v>0.20110348764419247</c:v>
                </c:pt>
                <c:pt idx="660">
                  <c:v>0.201310314017589</c:v>
                </c:pt>
                <c:pt idx="661">
                  <c:v>0.20144819826651941</c:v>
                </c:pt>
                <c:pt idx="662">
                  <c:v>0.20165502463991467</c:v>
                </c:pt>
                <c:pt idx="663">
                  <c:v>0.20179290888884599</c:v>
                </c:pt>
                <c:pt idx="664">
                  <c:v>0.20199973526224274</c:v>
                </c:pt>
                <c:pt idx="665">
                  <c:v>0.20213761951117301</c:v>
                </c:pt>
                <c:pt idx="666">
                  <c:v>0.20234444588456962</c:v>
                </c:pt>
                <c:pt idx="667">
                  <c:v>0.20248233013350053</c:v>
                </c:pt>
                <c:pt idx="668">
                  <c:v>0.20268915650689653</c:v>
                </c:pt>
                <c:pt idx="669">
                  <c:v>0.20282704075582644</c:v>
                </c:pt>
                <c:pt idx="670">
                  <c:v>0.20303386712922247</c:v>
                </c:pt>
                <c:pt idx="671">
                  <c:v>0.20317175137815244</c:v>
                </c:pt>
                <c:pt idx="672">
                  <c:v>0.20337857775154844</c:v>
                </c:pt>
                <c:pt idx="673">
                  <c:v>0.20351646200048057</c:v>
                </c:pt>
                <c:pt idx="674">
                  <c:v>0.20372328837387599</c:v>
                </c:pt>
                <c:pt idx="675">
                  <c:v>0.20386117262280701</c:v>
                </c:pt>
                <c:pt idx="676">
                  <c:v>0.20406799899620354</c:v>
                </c:pt>
                <c:pt idx="677">
                  <c:v>0.20420588324513347</c:v>
                </c:pt>
                <c:pt idx="678">
                  <c:v>0.204412709618529</c:v>
                </c:pt>
                <c:pt idx="679">
                  <c:v>0.20455059386746083</c:v>
                </c:pt>
                <c:pt idx="680">
                  <c:v>0.204757420240856</c:v>
                </c:pt>
                <c:pt idx="681">
                  <c:v>0.20489530448978699</c:v>
                </c:pt>
                <c:pt idx="682">
                  <c:v>0.20510213086318299</c:v>
                </c:pt>
                <c:pt idx="683">
                  <c:v>0.20544684148551062</c:v>
                </c:pt>
                <c:pt idx="684">
                  <c:v>0.20565366785890588</c:v>
                </c:pt>
                <c:pt idx="685">
                  <c:v>0.20579155210783753</c:v>
                </c:pt>
                <c:pt idx="686">
                  <c:v>0.20599837848123401</c:v>
                </c:pt>
                <c:pt idx="687">
                  <c:v>0.20613626273016344</c:v>
                </c:pt>
                <c:pt idx="688">
                  <c:v>0.206343089103559</c:v>
                </c:pt>
                <c:pt idx="689">
                  <c:v>0.20648097335248999</c:v>
                </c:pt>
                <c:pt idx="690">
                  <c:v>0.206687799725886</c:v>
                </c:pt>
                <c:pt idx="691">
                  <c:v>0.20682568397481688</c:v>
                </c:pt>
                <c:pt idx="692">
                  <c:v>0.20703251034821288</c:v>
                </c:pt>
                <c:pt idx="693">
                  <c:v>0.20717039459714454</c:v>
                </c:pt>
                <c:pt idx="694">
                  <c:v>0.20737722097053987</c:v>
                </c:pt>
                <c:pt idx="695">
                  <c:v>0.20751510521947047</c:v>
                </c:pt>
                <c:pt idx="696">
                  <c:v>0.207721931592867</c:v>
                </c:pt>
                <c:pt idx="697">
                  <c:v>0.20785981584179741</c:v>
                </c:pt>
                <c:pt idx="698">
                  <c:v>0.20806664221519341</c:v>
                </c:pt>
                <c:pt idx="699">
                  <c:v>0.20820452646412399</c:v>
                </c:pt>
                <c:pt idx="700">
                  <c:v>0.20841135283752113</c:v>
                </c:pt>
                <c:pt idx="701">
                  <c:v>0.20854923708645201</c:v>
                </c:pt>
                <c:pt idx="702">
                  <c:v>0.20875606345984701</c:v>
                </c:pt>
                <c:pt idx="703">
                  <c:v>0.20889394770877701</c:v>
                </c:pt>
                <c:pt idx="704">
                  <c:v>0.20910077408217401</c:v>
                </c:pt>
                <c:pt idx="705">
                  <c:v>0.20923865833110444</c:v>
                </c:pt>
                <c:pt idx="706">
                  <c:v>0.20944548470450092</c:v>
                </c:pt>
                <c:pt idx="707">
                  <c:v>0.20979019532682777</c:v>
                </c:pt>
                <c:pt idx="708">
                  <c:v>0.21013490594915388</c:v>
                </c:pt>
                <c:pt idx="709">
                  <c:v>0.21034173232254999</c:v>
                </c:pt>
                <c:pt idx="710">
                  <c:v>0.21047961657148156</c:v>
                </c:pt>
                <c:pt idx="711">
                  <c:v>0.21068644294487701</c:v>
                </c:pt>
                <c:pt idx="712">
                  <c:v>0.210824327193807</c:v>
                </c:pt>
                <c:pt idx="713">
                  <c:v>0.21103115356720401</c:v>
                </c:pt>
                <c:pt idx="714">
                  <c:v>0.21116903781613486</c:v>
                </c:pt>
                <c:pt idx="715">
                  <c:v>0.21137586418953</c:v>
                </c:pt>
                <c:pt idx="716">
                  <c:v>0.21151374843846174</c:v>
                </c:pt>
                <c:pt idx="717">
                  <c:v>0.21172057481185697</c:v>
                </c:pt>
                <c:pt idx="718">
                  <c:v>0.21185845906078801</c:v>
                </c:pt>
                <c:pt idx="719">
                  <c:v>0.21206528543418457</c:v>
                </c:pt>
                <c:pt idx="720">
                  <c:v>0.21220316968311401</c:v>
                </c:pt>
                <c:pt idx="721">
                  <c:v>0.21240999605651054</c:v>
                </c:pt>
                <c:pt idx="722">
                  <c:v>0.21254788030544192</c:v>
                </c:pt>
                <c:pt idx="723">
                  <c:v>0.212754706678837</c:v>
                </c:pt>
                <c:pt idx="724">
                  <c:v>0.21289259092776799</c:v>
                </c:pt>
                <c:pt idx="725">
                  <c:v>0.21309941730116486</c:v>
                </c:pt>
                <c:pt idx="726">
                  <c:v>0.21323730155009607</c:v>
                </c:pt>
                <c:pt idx="727">
                  <c:v>0.21344412792349174</c:v>
                </c:pt>
                <c:pt idx="728">
                  <c:v>0.21378883854581862</c:v>
                </c:pt>
                <c:pt idx="729">
                  <c:v>0.21413354916814401</c:v>
                </c:pt>
                <c:pt idx="730">
                  <c:v>0.21447825979047186</c:v>
                </c:pt>
                <c:pt idx="731">
                  <c:v>0.21482297041279799</c:v>
                </c:pt>
                <c:pt idx="732">
                  <c:v>0.21502979678619477</c:v>
                </c:pt>
                <c:pt idx="733">
                  <c:v>0.21516768103512562</c:v>
                </c:pt>
                <c:pt idx="734">
                  <c:v>0.21537450740852088</c:v>
                </c:pt>
                <c:pt idx="735">
                  <c:v>0.21551239165745201</c:v>
                </c:pt>
                <c:pt idx="736">
                  <c:v>0.21571921803084759</c:v>
                </c:pt>
                <c:pt idx="737">
                  <c:v>0.215857102279778</c:v>
                </c:pt>
                <c:pt idx="738">
                  <c:v>0.216063928653174</c:v>
                </c:pt>
                <c:pt idx="739">
                  <c:v>0.21620181290210524</c:v>
                </c:pt>
                <c:pt idx="740">
                  <c:v>0.21640863927550141</c:v>
                </c:pt>
                <c:pt idx="741">
                  <c:v>0.21654652352443274</c:v>
                </c:pt>
                <c:pt idx="742">
                  <c:v>0.21675334989782913</c:v>
                </c:pt>
                <c:pt idx="743">
                  <c:v>0.21689123414675862</c:v>
                </c:pt>
                <c:pt idx="744">
                  <c:v>0.21709806052015562</c:v>
                </c:pt>
                <c:pt idx="745">
                  <c:v>0.21723594476908553</c:v>
                </c:pt>
                <c:pt idx="746">
                  <c:v>0.21744277114248201</c:v>
                </c:pt>
                <c:pt idx="747">
                  <c:v>0.21778748176480892</c:v>
                </c:pt>
                <c:pt idx="748">
                  <c:v>0.21813219238713577</c:v>
                </c:pt>
                <c:pt idx="749">
                  <c:v>0.21847690300946257</c:v>
                </c:pt>
                <c:pt idx="750">
                  <c:v>0.21882161363178787</c:v>
                </c:pt>
                <c:pt idx="751">
                  <c:v>0.219166324254115</c:v>
                </c:pt>
                <c:pt idx="752">
                  <c:v>0.219373150627511</c:v>
                </c:pt>
                <c:pt idx="753">
                  <c:v>0.2195110348764433</c:v>
                </c:pt>
                <c:pt idx="754">
                  <c:v>0.21971786124983841</c:v>
                </c:pt>
                <c:pt idx="755">
                  <c:v>0.21985574549876899</c:v>
                </c:pt>
                <c:pt idx="756">
                  <c:v>0.22006257187216521</c:v>
                </c:pt>
                <c:pt idx="757">
                  <c:v>0.22020045612109568</c:v>
                </c:pt>
                <c:pt idx="758">
                  <c:v>0.2204072824944931</c:v>
                </c:pt>
                <c:pt idx="759">
                  <c:v>0.22054516674342256</c:v>
                </c:pt>
                <c:pt idx="760">
                  <c:v>0.22075199311681803</c:v>
                </c:pt>
                <c:pt idx="761">
                  <c:v>0.22088987736574867</c:v>
                </c:pt>
                <c:pt idx="762">
                  <c:v>0.22109670373914503</c:v>
                </c:pt>
                <c:pt idx="763">
                  <c:v>0.22123458798807588</c:v>
                </c:pt>
                <c:pt idx="764">
                  <c:v>0.22144141436147277</c:v>
                </c:pt>
                <c:pt idx="765">
                  <c:v>0.22178612498379888</c:v>
                </c:pt>
                <c:pt idx="766">
                  <c:v>0.22213083560612504</c:v>
                </c:pt>
                <c:pt idx="767">
                  <c:v>0.22247554622845167</c:v>
                </c:pt>
                <c:pt idx="768">
                  <c:v>0.22282025685077902</c:v>
                </c:pt>
                <c:pt idx="769">
                  <c:v>0.22316496747310588</c:v>
                </c:pt>
                <c:pt idx="770">
                  <c:v>0.22350967809543204</c:v>
                </c:pt>
                <c:pt idx="771">
                  <c:v>0.22385438871775903</c:v>
                </c:pt>
                <c:pt idx="772">
                  <c:v>0.22406121509115504</c:v>
                </c:pt>
                <c:pt idx="773">
                  <c:v>0.22419909934008603</c:v>
                </c:pt>
                <c:pt idx="774">
                  <c:v>0.22440592571348203</c:v>
                </c:pt>
                <c:pt idx="775">
                  <c:v>0.22454380996241324</c:v>
                </c:pt>
                <c:pt idx="776">
                  <c:v>0.22475063633580902</c:v>
                </c:pt>
                <c:pt idx="777">
                  <c:v>0.22488852058473988</c:v>
                </c:pt>
                <c:pt idx="778">
                  <c:v>0.22509534695813604</c:v>
                </c:pt>
                <c:pt idx="779">
                  <c:v>0.22523323120706656</c:v>
                </c:pt>
                <c:pt idx="780">
                  <c:v>0.22544005758046301</c:v>
                </c:pt>
                <c:pt idx="781">
                  <c:v>0.22557794182939347</c:v>
                </c:pt>
                <c:pt idx="782">
                  <c:v>0.22578476820278887</c:v>
                </c:pt>
                <c:pt idx="783">
                  <c:v>0.22612947882511603</c:v>
                </c:pt>
                <c:pt idx="784">
                  <c:v>0.22647418944744374</c:v>
                </c:pt>
                <c:pt idx="785">
                  <c:v>0.22681890006976904</c:v>
                </c:pt>
                <c:pt idx="786">
                  <c:v>0.22716361069209604</c:v>
                </c:pt>
                <c:pt idx="787">
                  <c:v>0.22750832131442347</c:v>
                </c:pt>
                <c:pt idx="788">
                  <c:v>0.22785303193674997</c:v>
                </c:pt>
                <c:pt idx="789">
                  <c:v>0.22819774255907704</c:v>
                </c:pt>
                <c:pt idx="790">
                  <c:v>0.22840456893247321</c:v>
                </c:pt>
                <c:pt idx="791">
                  <c:v>0.22854245318140401</c:v>
                </c:pt>
                <c:pt idx="792">
                  <c:v>0.22874927955479968</c:v>
                </c:pt>
                <c:pt idx="793">
                  <c:v>0.22888716380373003</c:v>
                </c:pt>
                <c:pt idx="794">
                  <c:v>0.229093990177127</c:v>
                </c:pt>
                <c:pt idx="795">
                  <c:v>0.22923187442605703</c:v>
                </c:pt>
                <c:pt idx="796">
                  <c:v>0.22943870079945344</c:v>
                </c:pt>
                <c:pt idx="797">
                  <c:v>0.22957658504838388</c:v>
                </c:pt>
                <c:pt idx="798">
                  <c:v>0.22978341142178021</c:v>
                </c:pt>
                <c:pt idx="799">
                  <c:v>0.23012812204410588</c:v>
                </c:pt>
                <c:pt idx="800">
                  <c:v>0.23047283266643354</c:v>
                </c:pt>
                <c:pt idx="801">
                  <c:v>0.23081754328876</c:v>
                </c:pt>
                <c:pt idx="802">
                  <c:v>0.231162253911087</c:v>
                </c:pt>
                <c:pt idx="803">
                  <c:v>0.23150696453341399</c:v>
                </c:pt>
                <c:pt idx="804">
                  <c:v>0.23185167515573987</c:v>
                </c:pt>
                <c:pt idx="805">
                  <c:v>0.23219638577806753</c:v>
                </c:pt>
                <c:pt idx="806">
                  <c:v>0.23254109640039486</c:v>
                </c:pt>
                <c:pt idx="807">
                  <c:v>0.23288580702272099</c:v>
                </c:pt>
                <c:pt idx="808">
                  <c:v>0.23309263339611699</c:v>
                </c:pt>
                <c:pt idx="809">
                  <c:v>0.23323051764504688</c:v>
                </c:pt>
                <c:pt idx="810">
                  <c:v>0.23343734401844374</c:v>
                </c:pt>
                <c:pt idx="811">
                  <c:v>0.23357522826737401</c:v>
                </c:pt>
                <c:pt idx="812">
                  <c:v>0.23378205464077001</c:v>
                </c:pt>
                <c:pt idx="813">
                  <c:v>0.23412676526309667</c:v>
                </c:pt>
                <c:pt idx="814">
                  <c:v>0.23447147588542486</c:v>
                </c:pt>
                <c:pt idx="815">
                  <c:v>0.23481618650775074</c:v>
                </c:pt>
                <c:pt idx="816">
                  <c:v>0.23516089713007701</c:v>
                </c:pt>
                <c:pt idx="817">
                  <c:v>0.23550560775240453</c:v>
                </c:pt>
                <c:pt idx="818">
                  <c:v>0.235850318374731</c:v>
                </c:pt>
                <c:pt idx="819">
                  <c:v>0.23619502899705797</c:v>
                </c:pt>
                <c:pt idx="820">
                  <c:v>0.23653973961938399</c:v>
                </c:pt>
                <c:pt idx="821">
                  <c:v>0.23688445024171101</c:v>
                </c:pt>
                <c:pt idx="822">
                  <c:v>0.23722916086403847</c:v>
                </c:pt>
                <c:pt idx="823">
                  <c:v>0.23757387148636541</c:v>
                </c:pt>
                <c:pt idx="824">
                  <c:v>0.23778069785976141</c:v>
                </c:pt>
                <c:pt idx="825">
                  <c:v>0.23784963998422654</c:v>
                </c:pt>
                <c:pt idx="826">
                  <c:v>0.23791858210869174</c:v>
                </c:pt>
                <c:pt idx="827">
                  <c:v>0.23798752423315667</c:v>
                </c:pt>
                <c:pt idx="828">
                  <c:v>0.23812540848208699</c:v>
                </c:pt>
                <c:pt idx="829">
                  <c:v>0.238194350606553</c:v>
                </c:pt>
                <c:pt idx="830">
                  <c:v>0.23833223485548474</c:v>
                </c:pt>
                <c:pt idx="831">
                  <c:v>0.23847011910441401</c:v>
                </c:pt>
                <c:pt idx="832">
                  <c:v>0.23853906122887997</c:v>
                </c:pt>
                <c:pt idx="833">
                  <c:v>0.23867694547780999</c:v>
                </c:pt>
                <c:pt idx="834">
                  <c:v>0.23881482972674101</c:v>
                </c:pt>
                <c:pt idx="835">
                  <c:v>0.23888377185120599</c:v>
                </c:pt>
                <c:pt idx="836">
                  <c:v>0.23902165610013701</c:v>
                </c:pt>
                <c:pt idx="837">
                  <c:v>0.239159540349068</c:v>
                </c:pt>
                <c:pt idx="838">
                  <c:v>0.23922848247353362</c:v>
                </c:pt>
                <c:pt idx="839">
                  <c:v>0.23936636672246492</c:v>
                </c:pt>
                <c:pt idx="840">
                  <c:v>0.23950425097139577</c:v>
                </c:pt>
                <c:pt idx="841">
                  <c:v>0.23957319309586053</c:v>
                </c:pt>
                <c:pt idx="842">
                  <c:v>0.23971107734479141</c:v>
                </c:pt>
                <c:pt idx="843">
                  <c:v>0.23984896159372174</c:v>
                </c:pt>
                <c:pt idx="844">
                  <c:v>0.23991790371818741</c:v>
                </c:pt>
                <c:pt idx="845">
                  <c:v>0.24005578796711699</c:v>
                </c:pt>
                <c:pt idx="846">
                  <c:v>0.24019367221604787</c:v>
                </c:pt>
                <c:pt idx="847">
                  <c:v>0.24026261434051288</c:v>
                </c:pt>
                <c:pt idx="848">
                  <c:v>0.24040049858944501</c:v>
                </c:pt>
                <c:pt idx="849">
                  <c:v>0.24053838283837592</c:v>
                </c:pt>
                <c:pt idx="850">
                  <c:v>0.24060732496284001</c:v>
                </c:pt>
                <c:pt idx="851">
                  <c:v>0.24074520921177153</c:v>
                </c:pt>
                <c:pt idx="852">
                  <c:v>0.24088309346070241</c:v>
                </c:pt>
                <c:pt idx="853">
                  <c:v>0.24095203558516801</c:v>
                </c:pt>
                <c:pt idx="854">
                  <c:v>0.24108991983409844</c:v>
                </c:pt>
                <c:pt idx="855">
                  <c:v>0.24122780408302799</c:v>
                </c:pt>
                <c:pt idx="856">
                  <c:v>0.24129674620749492</c:v>
                </c:pt>
                <c:pt idx="857">
                  <c:v>0.24143463045642521</c:v>
                </c:pt>
                <c:pt idx="858">
                  <c:v>0.24157251470535487</c:v>
                </c:pt>
                <c:pt idx="859">
                  <c:v>0.24164145682981999</c:v>
                </c:pt>
                <c:pt idx="860">
                  <c:v>0.24177934107875099</c:v>
                </c:pt>
                <c:pt idx="861">
                  <c:v>0.24184828320321741</c:v>
                </c:pt>
                <c:pt idx="862">
                  <c:v>0.24191722532768253</c:v>
                </c:pt>
                <c:pt idx="863">
                  <c:v>0.24198616745214774</c:v>
                </c:pt>
                <c:pt idx="864">
                  <c:v>0.24212405170107801</c:v>
                </c:pt>
                <c:pt idx="865">
                  <c:v>0.24219299382554299</c:v>
                </c:pt>
                <c:pt idx="866">
                  <c:v>0.24233087807447401</c:v>
                </c:pt>
                <c:pt idx="867">
                  <c:v>0.24246876232340547</c:v>
                </c:pt>
                <c:pt idx="868">
                  <c:v>0.24253770444787062</c:v>
                </c:pt>
                <c:pt idx="869">
                  <c:v>0.242675588696801</c:v>
                </c:pt>
                <c:pt idx="870">
                  <c:v>0.24281347294573224</c:v>
                </c:pt>
                <c:pt idx="871">
                  <c:v>0.24288241507019753</c:v>
                </c:pt>
                <c:pt idx="872">
                  <c:v>0.24302029931912841</c:v>
                </c:pt>
                <c:pt idx="873">
                  <c:v>0.24315818356805799</c:v>
                </c:pt>
                <c:pt idx="874">
                  <c:v>0.24322712569252444</c:v>
                </c:pt>
                <c:pt idx="875">
                  <c:v>0.24336500994145399</c:v>
                </c:pt>
                <c:pt idx="876">
                  <c:v>0.24350289419038562</c:v>
                </c:pt>
                <c:pt idx="877">
                  <c:v>0.24357183631484997</c:v>
                </c:pt>
                <c:pt idx="878">
                  <c:v>0.24370972056378101</c:v>
                </c:pt>
                <c:pt idx="879">
                  <c:v>0.24384760481271253</c:v>
                </c:pt>
                <c:pt idx="880">
                  <c:v>0.24391654693717757</c:v>
                </c:pt>
                <c:pt idx="881">
                  <c:v>0.24405443118610901</c:v>
                </c:pt>
                <c:pt idx="882">
                  <c:v>0.24419231543503941</c:v>
                </c:pt>
                <c:pt idx="883">
                  <c:v>0.24426125755950454</c:v>
                </c:pt>
                <c:pt idx="884">
                  <c:v>0.24439914180843592</c:v>
                </c:pt>
                <c:pt idx="885">
                  <c:v>0.24453702605736574</c:v>
                </c:pt>
                <c:pt idx="886">
                  <c:v>0.24460596818183147</c:v>
                </c:pt>
                <c:pt idx="887">
                  <c:v>0.24474385243076177</c:v>
                </c:pt>
                <c:pt idx="888">
                  <c:v>0.24488173667969201</c:v>
                </c:pt>
                <c:pt idx="889">
                  <c:v>0.244950678804158</c:v>
                </c:pt>
                <c:pt idx="890">
                  <c:v>0.24508856305308788</c:v>
                </c:pt>
                <c:pt idx="891">
                  <c:v>0.24522644730201953</c:v>
                </c:pt>
                <c:pt idx="892">
                  <c:v>0.2452953894264851</c:v>
                </c:pt>
                <c:pt idx="893">
                  <c:v>0.24543327367541554</c:v>
                </c:pt>
                <c:pt idx="894">
                  <c:v>0.245571157924346</c:v>
                </c:pt>
                <c:pt idx="895">
                  <c:v>0.24564010004881101</c:v>
                </c:pt>
                <c:pt idx="896">
                  <c:v>0.24577798429774247</c:v>
                </c:pt>
                <c:pt idx="897">
                  <c:v>0.24591586854667283</c:v>
                </c:pt>
                <c:pt idx="898">
                  <c:v>0.24598481067113853</c:v>
                </c:pt>
                <c:pt idx="899">
                  <c:v>0.246122694920069</c:v>
                </c:pt>
                <c:pt idx="900">
                  <c:v>0.246329521293465</c:v>
                </c:pt>
                <c:pt idx="901">
                  <c:v>0.24646740554239657</c:v>
                </c:pt>
                <c:pt idx="902">
                  <c:v>0.24653634766686192</c:v>
                </c:pt>
                <c:pt idx="903">
                  <c:v>0.24667423191579099</c:v>
                </c:pt>
                <c:pt idx="904">
                  <c:v>0.24681211616472262</c:v>
                </c:pt>
                <c:pt idx="905">
                  <c:v>0.24688105828918697</c:v>
                </c:pt>
                <c:pt idx="906">
                  <c:v>0.24701894253811862</c:v>
                </c:pt>
                <c:pt idx="907">
                  <c:v>0.24715682678704901</c:v>
                </c:pt>
                <c:pt idx="908">
                  <c:v>0.24722576891151388</c:v>
                </c:pt>
                <c:pt idx="909">
                  <c:v>0.24736365316044553</c:v>
                </c:pt>
                <c:pt idx="910">
                  <c:v>0.24750153740937644</c:v>
                </c:pt>
                <c:pt idx="911">
                  <c:v>0.24757047953384101</c:v>
                </c:pt>
                <c:pt idx="912">
                  <c:v>0.24770836378277292</c:v>
                </c:pt>
                <c:pt idx="913">
                  <c:v>0.24784624803170277</c:v>
                </c:pt>
                <c:pt idx="914">
                  <c:v>0.24791519015616936</c:v>
                </c:pt>
                <c:pt idx="915">
                  <c:v>0.24805307440509841</c:v>
                </c:pt>
                <c:pt idx="916">
                  <c:v>0.24819095865402899</c:v>
                </c:pt>
                <c:pt idx="917">
                  <c:v>0.24825990077849486</c:v>
                </c:pt>
                <c:pt idx="918">
                  <c:v>0.2483977850274261</c:v>
                </c:pt>
                <c:pt idx="919">
                  <c:v>0.24853566927635601</c:v>
                </c:pt>
                <c:pt idx="920">
                  <c:v>0.24860461140082099</c:v>
                </c:pt>
                <c:pt idx="921">
                  <c:v>0.24874249564975262</c:v>
                </c:pt>
                <c:pt idx="922">
                  <c:v>0.248880379898683</c:v>
                </c:pt>
                <c:pt idx="923">
                  <c:v>0.24894932202314862</c:v>
                </c:pt>
                <c:pt idx="924">
                  <c:v>0.24908720627207948</c:v>
                </c:pt>
                <c:pt idx="925">
                  <c:v>0.24922509052100986</c:v>
                </c:pt>
                <c:pt idx="926">
                  <c:v>0.249294032645476</c:v>
                </c:pt>
                <c:pt idx="927">
                  <c:v>0.24943191689440586</c:v>
                </c:pt>
                <c:pt idx="928">
                  <c:v>0.24956980114333674</c:v>
                </c:pt>
                <c:pt idx="929">
                  <c:v>0.24963874326780244</c:v>
                </c:pt>
                <c:pt idx="930">
                  <c:v>0.24977662751673199</c:v>
                </c:pt>
                <c:pt idx="931">
                  <c:v>0.24991451176566362</c:v>
                </c:pt>
                <c:pt idx="932">
                  <c:v>0.24998345389012927</c:v>
                </c:pt>
                <c:pt idx="933">
                  <c:v>0.25012133813905901</c:v>
                </c:pt>
                <c:pt idx="934">
                  <c:v>0.25025922238798975</c:v>
                </c:pt>
                <c:pt idx="935">
                  <c:v>0.25032816451245654</c:v>
                </c:pt>
                <c:pt idx="936">
                  <c:v>0.25046604876138573</c:v>
                </c:pt>
                <c:pt idx="937">
                  <c:v>0.25067287513478337</c:v>
                </c:pt>
                <c:pt idx="938">
                  <c:v>0.25081075938371389</c:v>
                </c:pt>
                <c:pt idx="939">
                  <c:v>0.25101758575710897</c:v>
                </c:pt>
                <c:pt idx="940">
                  <c:v>0.251155470006038</c:v>
                </c:pt>
                <c:pt idx="941">
                  <c:v>0.251224412130505</c:v>
                </c:pt>
                <c:pt idx="942">
                  <c:v>0.25136229637943613</c:v>
                </c:pt>
                <c:pt idx="943">
                  <c:v>0.25150018062836599</c:v>
                </c:pt>
                <c:pt idx="944">
                  <c:v>0.251569122752831</c:v>
                </c:pt>
                <c:pt idx="945">
                  <c:v>0.25170700700176174</c:v>
                </c:pt>
                <c:pt idx="946">
                  <c:v>0.25184489125069448</c:v>
                </c:pt>
                <c:pt idx="947">
                  <c:v>0.25191383337515832</c:v>
                </c:pt>
                <c:pt idx="948">
                  <c:v>0.25205171762408901</c:v>
                </c:pt>
                <c:pt idx="949">
                  <c:v>0.25218960187301998</c:v>
                </c:pt>
                <c:pt idx="950">
                  <c:v>0.25225854399748532</c:v>
                </c:pt>
                <c:pt idx="951">
                  <c:v>0.252396428246416</c:v>
                </c:pt>
                <c:pt idx="952">
                  <c:v>0.25253431249534575</c:v>
                </c:pt>
                <c:pt idx="953">
                  <c:v>0.25260325461981176</c:v>
                </c:pt>
                <c:pt idx="954">
                  <c:v>0.25274113886874211</c:v>
                </c:pt>
                <c:pt idx="955">
                  <c:v>0.25287902311767413</c:v>
                </c:pt>
                <c:pt idx="956">
                  <c:v>0.25294796524213897</c:v>
                </c:pt>
                <c:pt idx="957">
                  <c:v>0.25308584949106899</c:v>
                </c:pt>
                <c:pt idx="958">
                  <c:v>0.25322373374000001</c:v>
                </c:pt>
                <c:pt idx="959">
                  <c:v>0.25329267586446613</c:v>
                </c:pt>
                <c:pt idx="960">
                  <c:v>0.25343056011339599</c:v>
                </c:pt>
                <c:pt idx="961">
                  <c:v>0.25356844436232701</c:v>
                </c:pt>
                <c:pt idx="962">
                  <c:v>0.25363738648679046</c:v>
                </c:pt>
                <c:pt idx="963">
                  <c:v>0.25377527073572276</c:v>
                </c:pt>
                <c:pt idx="964">
                  <c:v>0.25391315498465489</c:v>
                </c:pt>
                <c:pt idx="965">
                  <c:v>0.25398209710912001</c:v>
                </c:pt>
                <c:pt idx="966">
                  <c:v>0.25411998135805136</c:v>
                </c:pt>
                <c:pt idx="967">
                  <c:v>0.25425786560697999</c:v>
                </c:pt>
                <c:pt idx="968">
                  <c:v>0.25432680773144778</c:v>
                </c:pt>
                <c:pt idx="969">
                  <c:v>0.25446469198037713</c:v>
                </c:pt>
                <c:pt idx="970">
                  <c:v>0.254671518353772</c:v>
                </c:pt>
                <c:pt idx="971">
                  <c:v>0.25480940260270302</c:v>
                </c:pt>
                <c:pt idx="972">
                  <c:v>0.25501622897609899</c:v>
                </c:pt>
                <c:pt idx="973">
                  <c:v>0.25515411322503001</c:v>
                </c:pt>
                <c:pt idx="974">
                  <c:v>0.25536093959842598</c:v>
                </c:pt>
                <c:pt idx="975">
                  <c:v>0.255498823847358</c:v>
                </c:pt>
                <c:pt idx="976">
                  <c:v>0.25556776597182307</c:v>
                </c:pt>
                <c:pt idx="977">
                  <c:v>0.25570565022075276</c:v>
                </c:pt>
                <c:pt idx="978">
                  <c:v>0.255843534469683</c:v>
                </c:pt>
                <c:pt idx="979">
                  <c:v>0.25591247659415001</c:v>
                </c:pt>
                <c:pt idx="980">
                  <c:v>0.25605036084307897</c:v>
                </c:pt>
                <c:pt idx="981">
                  <c:v>0.25618824509201032</c:v>
                </c:pt>
                <c:pt idx="982">
                  <c:v>0.256257187216476</c:v>
                </c:pt>
                <c:pt idx="983">
                  <c:v>0.25639507146540602</c:v>
                </c:pt>
                <c:pt idx="984">
                  <c:v>0.25653295571433699</c:v>
                </c:pt>
                <c:pt idx="985">
                  <c:v>0.25660189783880238</c:v>
                </c:pt>
                <c:pt idx="986">
                  <c:v>0.25673978208773279</c:v>
                </c:pt>
                <c:pt idx="987">
                  <c:v>0.25687766633666537</c:v>
                </c:pt>
                <c:pt idx="988">
                  <c:v>0.25694660846112799</c:v>
                </c:pt>
                <c:pt idx="989">
                  <c:v>0.25708449271006101</c:v>
                </c:pt>
                <c:pt idx="990">
                  <c:v>0.25722237695898997</c:v>
                </c:pt>
                <c:pt idx="991">
                  <c:v>0.25729131908345593</c:v>
                </c:pt>
                <c:pt idx="992">
                  <c:v>0.25742920333238789</c:v>
                </c:pt>
                <c:pt idx="993">
                  <c:v>0.25756708758131674</c:v>
                </c:pt>
                <c:pt idx="994">
                  <c:v>0.25763602970578275</c:v>
                </c:pt>
                <c:pt idx="995">
                  <c:v>0.25777391395471388</c:v>
                </c:pt>
                <c:pt idx="996">
                  <c:v>0.25791179820364513</c:v>
                </c:pt>
                <c:pt idx="997">
                  <c:v>0.25798074032810908</c:v>
                </c:pt>
                <c:pt idx="998">
                  <c:v>0.25811862457703999</c:v>
                </c:pt>
                <c:pt idx="999">
                  <c:v>0.25825650882597101</c:v>
                </c:pt>
                <c:pt idx="1000">
                  <c:v>0.25832545095043602</c:v>
                </c:pt>
                <c:pt idx="1001">
                  <c:v>0.25846333519936698</c:v>
                </c:pt>
                <c:pt idx="1002">
                  <c:v>0.25867016157276401</c:v>
                </c:pt>
                <c:pt idx="1003">
                  <c:v>0.25880804582169398</c:v>
                </c:pt>
                <c:pt idx="1004">
                  <c:v>0.25901487219509101</c:v>
                </c:pt>
                <c:pt idx="1005">
                  <c:v>0.25915275644402003</c:v>
                </c:pt>
                <c:pt idx="1006">
                  <c:v>0.25935958281741689</c:v>
                </c:pt>
                <c:pt idx="1007">
                  <c:v>0.25949746706634702</c:v>
                </c:pt>
                <c:pt idx="1008">
                  <c:v>0.25970429343974338</c:v>
                </c:pt>
                <c:pt idx="1009">
                  <c:v>0.25984217768867507</c:v>
                </c:pt>
                <c:pt idx="1010">
                  <c:v>0.26004900406206999</c:v>
                </c:pt>
                <c:pt idx="1011">
                  <c:v>0.26018688831100201</c:v>
                </c:pt>
                <c:pt idx="1012">
                  <c:v>0.26025583043546574</c:v>
                </c:pt>
                <c:pt idx="1013">
                  <c:v>0.26039371468439693</c:v>
                </c:pt>
                <c:pt idx="1014">
                  <c:v>0.26053159893332611</c:v>
                </c:pt>
                <c:pt idx="1015">
                  <c:v>0.26060054105779301</c:v>
                </c:pt>
                <c:pt idx="1016">
                  <c:v>0.26073842530672375</c:v>
                </c:pt>
                <c:pt idx="1017">
                  <c:v>0.26087630955565566</c:v>
                </c:pt>
                <c:pt idx="1018">
                  <c:v>0.26094525168011973</c:v>
                </c:pt>
                <c:pt idx="1019">
                  <c:v>0.26108313592905125</c:v>
                </c:pt>
                <c:pt idx="1020">
                  <c:v>0.26122102017798099</c:v>
                </c:pt>
                <c:pt idx="1021">
                  <c:v>0.26128996230244778</c:v>
                </c:pt>
                <c:pt idx="1022">
                  <c:v>0.26142784655137674</c:v>
                </c:pt>
                <c:pt idx="1023">
                  <c:v>0.26156573080030793</c:v>
                </c:pt>
                <c:pt idx="1024">
                  <c:v>0.26163467292477338</c:v>
                </c:pt>
                <c:pt idx="1025">
                  <c:v>0.26177255717370401</c:v>
                </c:pt>
                <c:pt idx="1026">
                  <c:v>0.26191044142263498</c:v>
                </c:pt>
                <c:pt idx="1027">
                  <c:v>0.26197938354710032</c:v>
                </c:pt>
                <c:pt idx="1028">
                  <c:v>0.26211726779603101</c:v>
                </c:pt>
                <c:pt idx="1029">
                  <c:v>0.26225515204496103</c:v>
                </c:pt>
                <c:pt idx="1030">
                  <c:v>0.26232409416942837</c:v>
                </c:pt>
                <c:pt idx="1031">
                  <c:v>0.262461978418357</c:v>
                </c:pt>
                <c:pt idx="1032">
                  <c:v>0.26266880479175297</c:v>
                </c:pt>
                <c:pt idx="1033">
                  <c:v>0.26280668904068566</c:v>
                </c:pt>
                <c:pt idx="1034">
                  <c:v>0.26301351541408002</c:v>
                </c:pt>
                <c:pt idx="1035">
                  <c:v>0.26315139966301099</c:v>
                </c:pt>
                <c:pt idx="1036">
                  <c:v>0.26335822603640702</c:v>
                </c:pt>
                <c:pt idx="1037">
                  <c:v>0.26349611028533793</c:v>
                </c:pt>
                <c:pt idx="1038">
                  <c:v>0.26370293665873379</c:v>
                </c:pt>
                <c:pt idx="1039">
                  <c:v>0.26384082090766536</c:v>
                </c:pt>
                <c:pt idx="1040">
                  <c:v>0.26404764728106001</c:v>
                </c:pt>
                <c:pt idx="1041">
                  <c:v>0.26418553152999102</c:v>
                </c:pt>
                <c:pt idx="1042">
                  <c:v>0.264392357903387</c:v>
                </c:pt>
                <c:pt idx="1043">
                  <c:v>0.26453024215231774</c:v>
                </c:pt>
                <c:pt idx="1044">
                  <c:v>0.26473706852571299</c:v>
                </c:pt>
                <c:pt idx="1045">
                  <c:v>0.26487495277464701</c:v>
                </c:pt>
                <c:pt idx="1046">
                  <c:v>0.26494389489911002</c:v>
                </c:pt>
                <c:pt idx="1047">
                  <c:v>0.26508177914804254</c:v>
                </c:pt>
                <c:pt idx="1048">
                  <c:v>0.265219663396973</c:v>
                </c:pt>
                <c:pt idx="1049">
                  <c:v>0.26528860552143702</c:v>
                </c:pt>
                <c:pt idx="1050">
                  <c:v>0.26542648977036937</c:v>
                </c:pt>
                <c:pt idx="1051">
                  <c:v>0.26556437401929889</c:v>
                </c:pt>
                <c:pt idx="1052">
                  <c:v>0.26563331614376379</c:v>
                </c:pt>
                <c:pt idx="1053">
                  <c:v>0.26577120039269397</c:v>
                </c:pt>
                <c:pt idx="1054">
                  <c:v>0.26590908464162499</c:v>
                </c:pt>
                <c:pt idx="1055">
                  <c:v>0.26597802676609</c:v>
                </c:pt>
                <c:pt idx="1056">
                  <c:v>0.26611591101502102</c:v>
                </c:pt>
                <c:pt idx="1057">
                  <c:v>0.26625379526395232</c:v>
                </c:pt>
                <c:pt idx="1058">
                  <c:v>0.26632273738841877</c:v>
                </c:pt>
                <c:pt idx="1059">
                  <c:v>0.26646062163734913</c:v>
                </c:pt>
                <c:pt idx="1060">
                  <c:v>0.26659850588627898</c:v>
                </c:pt>
                <c:pt idx="1061">
                  <c:v>0.26666744801074399</c:v>
                </c:pt>
                <c:pt idx="1062">
                  <c:v>0.26680533225967601</c:v>
                </c:pt>
                <c:pt idx="1063">
                  <c:v>0.26701215863307093</c:v>
                </c:pt>
                <c:pt idx="1064">
                  <c:v>0.267150042882001</c:v>
                </c:pt>
                <c:pt idx="1065">
                  <c:v>0.26735686925539937</c:v>
                </c:pt>
                <c:pt idx="1066">
                  <c:v>0.267494753504328</c:v>
                </c:pt>
                <c:pt idx="1067">
                  <c:v>0.26770157987772408</c:v>
                </c:pt>
                <c:pt idx="1068">
                  <c:v>0.26783946412665532</c:v>
                </c:pt>
                <c:pt idx="1069">
                  <c:v>0.26804629050005102</c:v>
                </c:pt>
                <c:pt idx="1070">
                  <c:v>0.26818417474898198</c:v>
                </c:pt>
                <c:pt idx="1071">
                  <c:v>0.26839100112237801</c:v>
                </c:pt>
                <c:pt idx="1072">
                  <c:v>0.26852888537131037</c:v>
                </c:pt>
                <c:pt idx="1073">
                  <c:v>0.26873571174470501</c:v>
                </c:pt>
                <c:pt idx="1074">
                  <c:v>0.26887359599363636</c:v>
                </c:pt>
                <c:pt idx="1075">
                  <c:v>0.26914936449149679</c:v>
                </c:pt>
                <c:pt idx="1076">
                  <c:v>0.26921830661596202</c:v>
                </c:pt>
                <c:pt idx="1077">
                  <c:v>0.26928724874042675</c:v>
                </c:pt>
                <c:pt idx="1078">
                  <c:v>0.26949407511382401</c:v>
                </c:pt>
                <c:pt idx="1079">
                  <c:v>0.26956301723828902</c:v>
                </c:pt>
                <c:pt idx="1080">
                  <c:v>0.26963195936275408</c:v>
                </c:pt>
                <c:pt idx="1081">
                  <c:v>0.26983878573615089</c:v>
                </c:pt>
                <c:pt idx="1082">
                  <c:v>0.26990772786061701</c:v>
                </c:pt>
                <c:pt idx="1083">
                  <c:v>0.26997666998508302</c:v>
                </c:pt>
                <c:pt idx="1084">
                  <c:v>0.27018349635847738</c:v>
                </c:pt>
                <c:pt idx="1085">
                  <c:v>0.270252438482942</c:v>
                </c:pt>
                <c:pt idx="1086">
                  <c:v>0.27032138060740901</c:v>
                </c:pt>
                <c:pt idx="1087">
                  <c:v>0.27052820698080554</c:v>
                </c:pt>
                <c:pt idx="1088">
                  <c:v>0.270597149105269</c:v>
                </c:pt>
                <c:pt idx="1089">
                  <c:v>0.27066609122973501</c:v>
                </c:pt>
                <c:pt idx="1090">
                  <c:v>0.27087291760313098</c:v>
                </c:pt>
                <c:pt idx="1091">
                  <c:v>0.27094185972759599</c:v>
                </c:pt>
                <c:pt idx="1092">
                  <c:v>0.27101080185206278</c:v>
                </c:pt>
                <c:pt idx="1093">
                  <c:v>0.27121762822545697</c:v>
                </c:pt>
                <c:pt idx="1094">
                  <c:v>0.27128657034992454</c:v>
                </c:pt>
                <c:pt idx="1095">
                  <c:v>0.27135551247438799</c:v>
                </c:pt>
                <c:pt idx="1096">
                  <c:v>0.27156233884778402</c:v>
                </c:pt>
                <c:pt idx="1097">
                  <c:v>0.27163128097224898</c:v>
                </c:pt>
                <c:pt idx="1098">
                  <c:v>0.27170022309671499</c:v>
                </c:pt>
                <c:pt idx="1099">
                  <c:v>0.27190704947011074</c:v>
                </c:pt>
                <c:pt idx="1100">
                  <c:v>0.27197599159457742</c:v>
                </c:pt>
                <c:pt idx="1101">
                  <c:v>0.27204493371904348</c:v>
                </c:pt>
                <c:pt idx="1102">
                  <c:v>0.27225176009243801</c:v>
                </c:pt>
                <c:pt idx="1103">
                  <c:v>0.27232070221690413</c:v>
                </c:pt>
                <c:pt idx="1104">
                  <c:v>0.27238964434136798</c:v>
                </c:pt>
                <c:pt idx="1105">
                  <c:v>0.272596470714765</c:v>
                </c:pt>
                <c:pt idx="1106">
                  <c:v>0.27266541283923001</c:v>
                </c:pt>
                <c:pt idx="1107">
                  <c:v>0.27273435496369475</c:v>
                </c:pt>
                <c:pt idx="1108">
                  <c:v>0.27301012346155701</c:v>
                </c:pt>
                <c:pt idx="1109">
                  <c:v>0.27307906558602202</c:v>
                </c:pt>
                <c:pt idx="1110">
                  <c:v>0.27335483408388389</c:v>
                </c:pt>
                <c:pt idx="1111">
                  <c:v>0.27342377620835001</c:v>
                </c:pt>
                <c:pt idx="1112">
                  <c:v>0.27369954470620911</c:v>
                </c:pt>
                <c:pt idx="1113">
                  <c:v>0.27376848683067601</c:v>
                </c:pt>
                <c:pt idx="1114">
                  <c:v>0.27404425532853699</c:v>
                </c:pt>
                <c:pt idx="1115">
                  <c:v>0.274113197453002</c:v>
                </c:pt>
                <c:pt idx="1116">
                  <c:v>0.27438896595086715</c:v>
                </c:pt>
                <c:pt idx="1117">
                  <c:v>0.27445790807532899</c:v>
                </c:pt>
                <c:pt idx="1118">
                  <c:v>0.27473367657318876</c:v>
                </c:pt>
                <c:pt idx="1119">
                  <c:v>0.27480261869765754</c:v>
                </c:pt>
                <c:pt idx="1120">
                  <c:v>0.27507838719551841</c:v>
                </c:pt>
                <c:pt idx="1121">
                  <c:v>0.27514732931998198</c:v>
                </c:pt>
                <c:pt idx="1122">
                  <c:v>0.27542309781784602</c:v>
                </c:pt>
                <c:pt idx="1123">
                  <c:v>0.27549203994230897</c:v>
                </c:pt>
                <c:pt idx="1124">
                  <c:v>0.27576780844017079</c:v>
                </c:pt>
                <c:pt idx="1125">
                  <c:v>0.27583675056463602</c:v>
                </c:pt>
                <c:pt idx="1126">
                  <c:v>0.27611251906249801</c:v>
                </c:pt>
                <c:pt idx="1127">
                  <c:v>0.27618146118696413</c:v>
                </c:pt>
                <c:pt idx="1128">
                  <c:v>0.27645722968482489</c:v>
                </c:pt>
                <c:pt idx="1129">
                  <c:v>0.27652617180929201</c:v>
                </c:pt>
                <c:pt idx="1130">
                  <c:v>0.27680194030715138</c:v>
                </c:pt>
                <c:pt idx="1131">
                  <c:v>0.276870882431617</c:v>
                </c:pt>
                <c:pt idx="1132">
                  <c:v>0.27714665092947832</c:v>
                </c:pt>
                <c:pt idx="1133">
                  <c:v>0.27721559305394389</c:v>
                </c:pt>
                <c:pt idx="1134">
                  <c:v>0.27749136155180498</c:v>
                </c:pt>
                <c:pt idx="1135">
                  <c:v>0.27756030367627038</c:v>
                </c:pt>
                <c:pt idx="1136">
                  <c:v>0.27783607217413098</c:v>
                </c:pt>
                <c:pt idx="1137">
                  <c:v>0.27790501429859699</c:v>
                </c:pt>
                <c:pt idx="1138">
                  <c:v>0.27818078279645941</c:v>
                </c:pt>
                <c:pt idx="1139">
                  <c:v>0.27824972492092293</c:v>
                </c:pt>
                <c:pt idx="1140">
                  <c:v>0.27831866704539054</c:v>
                </c:pt>
                <c:pt idx="1141">
                  <c:v>0.27852549341878502</c:v>
                </c:pt>
                <c:pt idx="1142">
                  <c:v>0.27859443554324997</c:v>
                </c:pt>
                <c:pt idx="1143">
                  <c:v>0.27866337766771598</c:v>
                </c:pt>
                <c:pt idx="1144">
                  <c:v>0.27887020404111201</c:v>
                </c:pt>
                <c:pt idx="1145">
                  <c:v>0.27893914616557675</c:v>
                </c:pt>
                <c:pt idx="1146">
                  <c:v>0.27900808829004337</c:v>
                </c:pt>
                <c:pt idx="1147">
                  <c:v>0.27921491466343801</c:v>
                </c:pt>
                <c:pt idx="1148">
                  <c:v>0.27928385678790402</c:v>
                </c:pt>
                <c:pt idx="1149">
                  <c:v>0.27935279891237041</c:v>
                </c:pt>
                <c:pt idx="1150">
                  <c:v>0.27955962528576589</c:v>
                </c:pt>
                <c:pt idx="1151">
                  <c:v>0.27962856741023101</c:v>
                </c:pt>
                <c:pt idx="1152">
                  <c:v>0.27969750953469602</c:v>
                </c:pt>
                <c:pt idx="1153">
                  <c:v>0.27990433590809238</c:v>
                </c:pt>
                <c:pt idx="1154">
                  <c:v>0.279973278032558</c:v>
                </c:pt>
                <c:pt idx="1155">
                  <c:v>0.28004222015702301</c:v>
                </c:pt>
                <c:pt idx="1156">
                  <c:v>0.28024904653041799</c:v>
                </c:pt>
                <c:pt idx="1157">
                  <c:v>0.28031798865488577</c:v>
                </c:pt>
                <c:pt idx="1158">
                  <c:v>0.28038693077935101</c:v>
                </c:pt>
                <c:pt idx="1159">
                  <c:v>0.28059375715274498</c:v>
                </c:pt>
                <c:pt idx="1160">
                  <c:v>0.28066269927721255</c:v>
                </c:pt>
                <c:pt idx="1161">
                  <c:v>0.28073164140167511</c:v>
                </c:pt>
                <c:pt idx="1162">
                  <c:v>0.28093846777507336</c:v>
                </c:pt>
                <c:pt idx="1163">
                  <c:v>0.28100740989953832</c:v>
                </c:pt>
                <c:pt idx="1164">
                  <c:v>0.28107635202400338</c:v>
                </c:pt>
                <c:pt idx="1165">
                  <c:v>0.28135212052186398</c:v>
                </c:pt>
                <c:pt idx="1166">
                  <c:v>0.28142106264632999</c:v>
                </c:pt>
                <c:pt idx="1167">
                  <c:v>0.28169683114419097</c:v>
                </c:pt>
                <c:pt idx="1168">
                  <c:v>0.28176577326865754</c:v>
                </c:pt>
                <c:pt idx="1169">
                  <c:v>0.28204154176651774</c:v>
                </c:pt>
                <c:pt idx="1170">
                  <c:v>0.28211048389098436</c:v>
                </c:pt>
                <c:pt idx="1171">
                  <c:v>0.28238625238884707</c:v>
                </c:pt>
                <c:pt idx="1172">
                  <c:v>0.28245519451331003</c:v>
                </c:pt>
                <c:pt idx="1173">
                  <c:v>0.28273096301117101</c:v>
                </c:pt>
                <c:pt idx="1174">
                  <c:v>0.28279990513563702</c:v>
                </c:pt>
                <c:pt idx="1175">
                  <c:v>0.283075673633499</c:v>
                </c:pt>
                <c:pt idx="1176">
                  <c:v>0.28314461575796501</c:v>
                </c:pt>
                <c:pt idx="1177">
                  <c:v>0.28342038425582677</c:v>
                </c:pt>
                <c:pt idx="1178">
                  <c:v>0.28348932638029101</c:v>
                </c:pt>
                <c:pt idx="1179">
                  <c:v>0.28376509487815199</c:v>
                </c:pt>
                <c:pt idx="1180">
                  <c:v>0.28383403700261789</c:v>
                </c:pt>
                <c:pt idx="1181">
                  <c:v>0.28410980550047832</c:v>
                </c:pt>
                <c:pt idx="1182">
                  <c:v>0.28417874762494566</c:v>
                </c:pt>
                <c:pt idx="1183">
                  <c:v>0.28445451612280637</c:v>
                </c:pt>
                <c:pt idx="1184">
                  <c:v>0.28452345824727132</c:v>
                </c:pt>
                <c:pt idx="1185">
                  <c:v>0.28479922674513064</c:v>
                </c:pt>
                <c:pt idx="1186">
                  <c:v>0.28486816886959854</c:v>
                </c:pt>
                <c:pt idx="1187">
                  <c:v>0.28514393736746013</c:v>
                </c:pt>
                <c:pt idx="1188">
                  <c:v>0.28521287949192398</c:v>
                </c:pt>
                <c:pt idx="1189">
                  <c:v>0.28548864798978807</c:v>
                </c:pt>
                <c:pt idx="1190">
                  <c:v>0.28555759011425225</c:v>
                </c:pt>
                <c:pt idx="1191">
                  <c:v>0.28583335861211179</c:v>
                </c:pt>
                <c:pt idx="1192">
                  <c:v>0.28590230073657802</c:v>
                </c:pt>
                <c:pt idx="1193">
                  <c:v>0.28617806923444122</c:v>
                </c:pt>
                <c:pt idx="1194">
                  <c:v>0.28624701135890401</c:v>
                </c:pt>
                <c:pt idx="1195">
                  <c:v>0.28652277985676766</c:v>
                </c:pt>
                <c:pt idx="1196">
                  <c:v>0.28659172198123101</c:v>
                </c:pt>
                <c:pt idx="1197">
                  <c:v>0.28686749047909332</c:v>
                </c:pt>
                <c:pt idx="1198">
                  <c:v>0.286936432603558</c:v>
                </c:pt>
                <c:pt idx="1199">
                  <c:v>0.28721220110141898</c:v>
                </c:pt>
                <c:pt idx="1200">
                  <c:v>0.28728114322588538</c:v>
                </c:pt>
                <c:pt idx="1201">
                  <c:v>0.28755691172374737</c:v>
                </c:pt>
                <c:pt idx="1202">
                  <c:v>0.28762585384821232</c:v>
                </c:pt>
                <c:pt idx="1203">
                  <c:v>0.28769479597267877</c:v>
                </c:pt>
                <c:pt idx="1204">
                  <c:v>0.28790162234607308</c:v>
                </c:pt>
                <c:pt idx="1205">
                  <c:v>0.28797056447053798</c:v>
                </c:pt>
                <c:pt idx="1206">
                  <c:v>0.28803950659500399</c:v>
                </c:pt>
                <c:pt idx="1207">
                  <c:v>0.28824633296840002</c:v>
                </c:pt>
                <c:pt idx="1208">
                  <c:v>0.2883152750928672</c:v>
                </c:pt>
                <c:pt idx="1209">
                  <c:v>0.28838421721733154</c:v>
                </c:pt>
                <c:pt idx="1210">
                  <c:v>0.28859104359072579</c:v>
                </c:pt>
                <c:pt idx="1211">
                  <c:v>0.28865998571519202</c:v>
                </c:pt>
                <c:pt idx="1212">
                  <c:v>0.28872892783965926</c:v>
                </c:pt>
                <c:pt idx="1213">
                  <c:v>0.28893575421305301</c:v>
                </c:pt>
                <c:pt idx="1214">
                  <c:v>0.28900469633752013</c:v>
                </c:pt>
                <c:pt idx="1215">
                  <c:v>0.28907363846198375</c:v>
                </c:pt>
                <c:pt idx="1216">
                  <c:v>0.28934940695984701</c:v>
                </c:pt>
                <c:pt idx="1217">
                  <c:v>0.28941834908431213</c:v>
                </c:pt>
                <c:pt idx="1218">
                  <c:v>0.28969411758217201</c:v>
                </c:pt>
                <c:pt idx="1219">
                  <c:v>0.28976305970663679</c:v>
                </c:pt>
                <c:pt idx="1220">
                  <c:v>0.29003882820449989</c:v>
                </c:pt>
                <c:pt idx="1221">
                  <c:v>0.29010777032896501</c:v>
                </c:pt>
                <c:pt idx="1222">
                  <c:v>0.29038353882682638</c:v>
                </c:pt>
                <c:pt idx="1223">
                  <c:v>0.29045248095129195</c:v>
                </c:pt>
                <c:pt idx="1224">
                  <c:v>0.29072824944915232</c:v>
                </c:pt>
                <c:pt idx="1225">
                  <c:v>0.290797191573618</c:v>
                </c:pt>
                <c:pt idx="1226">
                  <c:v>0.29107296007148042</c:v>
                </c:pt>
                <c:pt idx="1227">
                  <c:v>0.29114190219594532</c:v>
                </c:pt>
                <c:pt idx="1228">
                  <c:v>0.29141767069380736</c:v>
                </c:pt>
                <c:pt idx="1229">
                  <c:v>0.29148661281827254</c:v>
                </c:pt>
                <c:pt idx="1230">
                  <c:v>0.29176238131613302</c:v>
                </c:pt>
                <c:pt idx="1231">
                  <c:v>0.29183132344059776</c:v>
                </c:pt>
                <c:pt idx="1232">
                  <c:v>0.29210709193846013</c:v>
                </c:pt>
                <c:pt idx="1233">
                  <c:v>0.29217603406292508</c:v>
                </c:pt>
                <c:pt idx="1234">
                  <c:v>0.29245180256078601</c:v>
                </c:pt>
                <c:pt idx="1235">
                  <c:v>0.29252074468525313</c:v>
                </c:pt>
                <c:pt idx="1236">
                  <c:v>0.29279651318311301</c:v>
                </c:pt>
                <c:pt idx="1237">
                  <c:v>0.29286545530757913</c:v>
                </c:pt>
                <c:pt idx="1238">
                  <c:v>0.29314122380544089</c:v>
                </c:pt>
                <c:pt idx="1239">
                  <c:v>0.29321016592990701</c:v>
                </c:pt>
                <c:pt idx="1240">
                  <c:v>0.29348593442776738</c:v>
                </c:pt>
                <c:pt idx="1241">
                  <c:v>0.29355487655223289</c:v>
                </c:pt>
                <c:pt idx="1242">
                  <c:v>0.29383064505009332</c:v>
                </c:pt>
                <c:pt idx="1243">
                  <c:v>0.29389958717456066</c:v>
                </c:pt>
                <c:pt idx="1244">
                  <c:v>0.29417535567241998</c:v>
                </c:pt>
                <c:pt idx="1245">
                  <c:v>0.29424429779688532</c:v>
                </c:pt>
                <c:pt idx="1246">
                  <c:v>0.29452006629474897</c:v>
                </c:pt>
                <c:pt idx="1247">
                  <c:v>0.29458900841921198</c:v>
                </c:pt>
                <c:pt idx="1248">
                  <c:v>0.29486477691707602</c:v>
                </c:pt>
                <c:pt idx="1249">
                  <c:v>0.29493371904153876</c:v>
                </c:pt>
                <c:pt idx="1250">
                  <c:v>0.29520948753940113</c:v>
                </c:pt>
                <c:pt idx="1251">
                  <c:v>0.29527842966386741</c:v>
                </c:pt>
                <c:pt idx="1252">
                  <c:v>0.29555419816172701</c:v>
                </c:pt>
                <c:pt idx="1253">
                  <c:v>0.29562314028619274</c:v>
                </c:pt>
                <c:pt idx="1254">
                  <c:v>0.295898908784056</c:v>
                </c:pt>
                <c:pt idx="1255">
                  <c:v>0.29596785090851901</c:v>
                </c:pt>
                <c:pt idx="1256">
                  <c:v>0.29624361940638011</c:v>
                </c:pt>
                <c:pt idx="1257">
                  <c:v>0.29631256153084867</c:v>
                </c:pt>
                <c:pt idx="1258">
                  <c:v>0.29658833002870832</c:v>
                </c:pt>
                <c:pt idx="1259">
                  <c:v>0.296657272153173</c:v>
                </c:pt>
                <c:pt idx="1260">
                  <c:v>0.29672621427763901</c:v>
                </c:pt>
                <c:pt idx="1261">
                  <c:v>0.29693304065103299</c:v>
                </c:pt>
                <c:pt idx="1262">
                  <c:v>0.29700198277550038</c:v>
                </c:pt>
                <c:pt idx="1263">
                  <c:v>0.297070924899967</c:v>
                </c:pt>
                <c:pt idx="1264">
                  <c:v>0.29727775127336098</c:v>
                </c:pt>
                <c:pt idx="1265">
                  <c:v>0.2973466933978286</c:v>
                </c:pt>
                <c:pt idx="1266">
                  <c:v>0.29741563552229289</c:v>
                </c:pt>
                <c:pt idx="1267">
                  <c:v>0.29769140402015293</c:v>
                </c:pt>
                <c:pt idx="1268">
                  <c:v>0.29776034614461938</c:v>
                </c:pt>
                <c:pt idx="1269">
                  <c:v>0.29803611464247998</c:v>
                </c:pt>
                <c:pt idx="1270">
                  <c:v>0.29810505676694499</c:v>
                </c:pt>
                <c:pt idx="1271">
                  <c:v>0.29838082526481013</c:v>
                </c:pt>
                <c:pt idx="1272">
                  <c:v>0.29844976738927426</c:v>
                </c:pt>
                <c:pt idx="1273">
                  <c:v>0.29872553588713302</c:v>
                </c:pt>
                <c:pt idx="1274">
                  <c:v>0.29879447801159875</c:v>
                </c:pt>
                <c:pt idx="1275">
                  <c:v>0.29907024650946101</c:v>
                </c:pt>
                <c:pt idx="1276">
                  <c:v>0.29913918863392575</c:v>
                </c:pt>
                <c:pt idx="1277">
                  <c:v>0.29941495713178801</c:v>
                </c:pt>
                <c:pt idx="1278">
                  <c:v>0.29948389925625407</c:v>
                </c:pt>
                <c:pt idx="1279">
                  <c:v>0.29975966775411489</c:v>
                </c:pt>
                <c:pt idx="1280">
                  <c:v>0.29982860987858101</c:v>
                </c:pt>
                <c:pt idx="1281">
                  <c:v>0.30010437837644266</c:v>
                </c:pt>
                <c:pt idx="1282">
                  <c:v>0.300173320500906</c:v>
                </c:pt>
                <c:pt idx="1283">
                  <c:v>0.30044908899876732</c:v>
                </c:pt>
                <c:pt idx="1284">
                  <c:v>0.30051803112323389</c:v>
                </c:pt>
                <c:pt idx="1285">
                  <c:v>0.30079379962109393</c:v>
                </c:pt>
                <c:pt idx="1286">
                  <c:v>0.30086274174556066</c:v>
                </c:pt>
                <c:pt idx="1287">
                  <c:v>0.30113851024342098</c:v>
                </c:pt>
                <c:pt idx="1288">
                  <c:v>0.30120745236788632</c:v>
                </c:pt>
                <c:pt idx="1289">
                  <c:v>0.30148322086574925</c:v>
                </c:pt>
                <c:pt idx="1290">
                  <c:v>0.30155216299021437</c:v>
                </c:pt>
                <c:pt idx="1291">
                  <c:v>0.30182793148807513</c:v>
                </c:pt>
                <c:pt idx="1292">
                  <c:v>0.30189687361254197</c:v>
                </c:pt>
                <c:pt idx="1293">
                  <c:v>0.30217264211040201</c:v>
                </c:pt>
                <c:pt idx="1294">
                  <c:v>0.30224158423486713</c:v>
                </c:pt>
                <c:pt idx="1295">
                  <c:v>0.30251735273272801</c:v>
                </c:pt>
                <c:pt idx="1296">
                  <c:v>0.30258629485719413</c:v>
                </c:pt>
                <c:pt idx="1297">
                  <c:v>0.30286206335505766</c:v>
                </c:pt>
                <c:pt idx="1298">
                  <c:v>0.30293100547952001</c:v>
                </c:pt>
                <c:pt idx="1299">
                  <c:v>0.30320677397738266</c:v>
                </c:pt>
                <c:pt idx="1300">
                  <c:v>0.303275716101848</c:v>
                </c:pt>
                <c:pt idx="1301">
                  <c:v>0.30355148459970832</c:v>
                </c:pt>
                <c:pt idx="1302">
                  <c:v>0.30362042672417489</c:v>
                </c:pt>
                <c:pt idx="1303">
                  <c:v>0.30389619522203648</c:v>
                </c:pt>
                <c:pt idx="1304">
                  <c:v>0.30396513734650032</c:v>
                </c:pt>
                <c:pt idx="1305">
                  <c:v>0.30424090584436336</c:v>
                </c:pt>
                <c:pt idx="1306">
                  <c:v>0.30430984796882854</c:v>
                </c:pt>
                <c:pt idx="1307">
                  <c:v>0.30458561646668902</c:v>
                </c:pt>
                <c:pt idx="1308">
                  <c:v>0.30465455859115376</c:v>
                </c:pt>
                <c:pt idx="1309">
                  <c:v>0.30493032708901613</c:v>
                </c:pt>
                <c:pt idx="1310">
                  <c:v>0.30499926921348236</c:v>
                </c:pt>
                <c:pt idx="1311">
                  <c:v>0.30527503771134201</c:v>
                </c:pt>
                <c:pt idx="1312">
                  <c:v>0.30534397983580902</c:v>
                </c:pt>
                <c:pt idx="1313">
                  <c:v>0.30568869045813402</c:v>
                </c:pt>
                <c:pt idx="1314">
                  <c:v>0.30575763258260008</c:v>
                </c:pt>
                <c:pt idx="1315">
                  <c:v>0.30603340108046201</c:v>
                </c:pt>
                <c:pt idx="1316">
                  <c:v>0.30610234320492713</c:v>
                </c:pt>
                <c:pt idx="1317">
                  <c:v>0.30637811170278983</c:v>
                </c:pt>
                <c:pt idx="1318">
                  <c:v>0.30644705382725401</c:v>
                </c:pt>
                <c:pt idx="1319">
                  <c:v>0.30672282232511588</c:v>
                </c:pt>
                <c:pt idx="1320">
                  <c:v>0.30679176444958001</c:v>
                </c:pt>
                <c:pt idx="1321">
                  <c:v>0.30706753294744255</c:v>
                </c:pt>
                <c:pt idx="1322">
                  <c:v>0.30713647507190789</c:v>
                </c:pt>
                <c:pt idx="1323">
                  <c:v>0.30741224356976954</c:v>
                </c:pt>
                <c:pt idx="1324">
                  <c:v>0.30748118569423466</c:v>
                </c:pt>
                <c:pt idx="1325">
                  <c:v>0.30775695419209498</c:v>
                </c:pt>
                <c:pt idx="1326">
                  <c:v>0.30782589631656154</c:v>
                </c:pt>
                <c:pt idx="1327">
                  <c:v>0.30810166481442341</c:v>
                </c:pt>
                <c:pt idx="1328">
                  <c:v>0.30817060693888854</c:v>
                </c:pt>
                <c:pt idx="1329">
                  <c:v>0.30844637543674913</c:v>
                </c:pt>
                <c:pt idx="1330">
                  <c:v>0.30851531756121398</c:v>
                </c:pt>
                <c:pt idx="1331">
                  <c:v>0.30879108605907502</c:v>
                </c:pt>
                <c:pt idx="1332">
                  <c:v>0.30886002818354125</c:v>
                </c:pt>
                <c:pt idx="1333">
                  <c:v>0.30913579668140201</c:v>
                </c:pt>
                <c:pt idx="1334">
                  <c:v>0.30920473880586813</c:v>
                </c:pt>
                <c:pt idx="1335">
                  <c:v>0.30948050730373078</c:v>
                </c:pt>
                <c:pt idx="1336">
                  <c:v>0.30954944942819379</c:v>
                </c:pt>
                <c:pt idx="1337">
                  <c:v>0.30982521792605666</c:v>
                </c:pt>
                <c:pt idx="1338">
                  <c:v>0.30989416005052201</c:v>
                </c:pt>
                <c:pt idx="1339">
                  <c:v>0.31016992854838199</c:v>
                </c:pt>
                <c:pt idx="1340">
                  <c:v>0.31023887067284978</c:v>
                </c:pt>
                <c:pt idx="1341">
                  <c:v>0.31051463917071054</c:v>
                </c:pt>
                <c:pt idx="1342">
                  <c:v>0.31058358129517566</c:v>
                </c:pt>
                <c:pt idx="1343">
                  <c:v>0.31085934979303598</c:v>
                </c:pt>
                <c:pt idx="1344">
                  <c:v>0.3109282919175036</c:v>
                </c:pt>
                <c:pt idx="1345">
                  <c:v>0.31120406041536208</c:v>
                </c:pt>
                <c:pt idx="1346">
                  <c:v>0.31127300253982798</c:v>
                </c:pt>
                <c:pt idx="1347">
                  <c:v>0.31154877103769102</c:v>
                </c:pt>
                <c:pt idx="1348">
                  <c:v>0.31161771316215636</c:v>
                </c:pt>
                <c:pt idx="1349">
                  <c:v>0.31189348166001707</c:v>
                </c:pt>
                <c:pt idx="1350">
                  <c:v>0.31196242378448302</c:v>
                </c:pt>
                <c:pt idx="1351">
                  <c:v>0.31223819228234401</c:v>
                </c:pt>
                <c:pt idx="1352">
                  <c:v>0.31230713440680802</c:v>
                </c:pt>
                <c:pt idx="1353">
                  <c:v>0.31258290290467267</c:v>
                </c:pt>
                <c:pt idx="1354">
                  <c:v>0.31265184502913501</c:v>
                </c:pt>
                <c:pt idx="1355">
                  <c:v>0.31292761352699638</c:v>
                </c:pt>
                <c:pt idx="1356">
                  <c:v>0.312996555651463</c:v>
                </c:pt>
                <c:pt idx="1357">
                  <c:v>0.31327232414932332</c:v>
                </c:pt>
                <c:pt idx="1358">
                  <c:v>0.31334126627378889</c:v>
                </c:pt>
                <c:pt idx="1359">
                  <c:v>0.31361703477164998</c:v>
                </c:pt>
                <c:pt idx="1360">
                  <c:v>0.31368597689611538</c:v>
                </c:pt>
                <c:pt idx="1361">
                  <c:v>0.31403068751844354</c:v>
                </c:pt>
                <c:pt idx="1362">
                  <c:v>0.31437539814077037</c:v>
                </c:pt>
                <c:pt idx="1363">
                  <c:v>0.31472010876309597</c:v>
                </c:pt>
                <c:pt idx="1364">
                  <c:v>0.31478905088756098</c:v>
                </c:pt>
                <c:pt idx="1365">
                  <c:v>0.31506481938542402</c:v>
                </c:pt>
                <c:pt idx="1366">
                  <c:v>0.31513376150988937</c:v>
                </c:pt>
                <c:pt idx="1367">
                  <c:v>0.31540953000775013</c:v>
                </c:pt>
                <c:pt idx="1368">
                  <c:v>0.31547847213221608</c:v>
                </c:pt>
                <c:pt idx="1369">
                  <c:v>0.31575424063007601</c:v>
                </c:pt>
                <c:pt idx="1370">
                  <c:v>0.31582318275454302</c:v>
                </c:pt>
                <c:pt idx="1371">
                  <c:v>0.316098951252405</c:v>
                </c:pt>
                <c:pt idx="1372">
                  <c:v>0.31616789337687007</c:v>
                </c:pt>
                <c:pt idx="1373">
                  <c:v>0.31644366187473078</c:v>
                </c:pt>
                <c:pt idx="1374">
                  <c:v>0.31651260399919701</c:v>
                </c:pt>
                <c:pt idx="1375">
                  <c:v>0.31678837249705766</c:v>
                </c:pt>
                <c:pt idx="1376">
                  <c:v>0.316857314621522</c:v>
                </c:pt>
                <c:pt idx="1377">
                  <c:v>0.31713308311938332</c:v>
                </c:pt>
                <c:pt idx="1378">
                  <c:v>0.31720202524384966</c:v>
                </c:pt>
                <c:pt idx="1379">
                  <c:v>0.31747779374171137</c:v>
                </c:pt>
                <c:pt idx="1380">
                  <c:v>0.31754673586617532</c:v>
                </c:pt>
                <c:pt idx="1381">
                  <c:v>0.31782250436403897</c:v>
                </c:pt>
                <c:pt idx="1382">
                  <c:v>0.31789144648850193</c:v>
                </c:pt>
                <c:pt idx="1383">
                  <c:v>0.31816721498636302</c:v>
                </c:pt>
                <c:pt idx="1384">
                  <c:v>0.31823615711082898</c:v>
                </c:pt>
                <c:pt idx="1385">
                  <c:v>0.31851192560869113</c:v>
                </c:pt>
                <c:pt idx="1386">
                  <c:v>0.31858086773315708</c:v>
                </c:pt>
                <c:pt idx="1387">
                  <c:v>0.31885663623101801</c:v>
                </c:pt>
                <c:pt idx="1388">
                  <c:v>0.31892557835548402</c:v>
                </c:pt>
                <c:pt idx="1389">
                  <c:v>0.319201346853344</c:v>
                </c:pt>
                <c:pt idx="1390">
                  <c:v>0.31927028897781101</c:v>
                </c:pt>
                <c:pt idx="1391">
                  <c:v>0.31954605747567089</c:v>
                </c:pt>
                <c:pt idx="1392">
                  <c:v>0.31961499960013701</c:v>
                </c:pt>
                <c:pt idx="1393">
                  <c:v>0.31989076809799855</c:v>
                </c:pt>
                <c:pt idx="1394">
                  <c:v>0.31995971022246378</c:v>
                </c:pt>
                <c:pt idx="1395">
                  <c:v>0.32023547872032393</c:v>
                </c:pt>
                <c:pt idx="1396">
                  <c:v>0.32030442084479066</c:v>
                </c:pt>
                <c:pt idx="1397">
                  <c:v>0.32058018934265414</c:v>
                </c:pt>
                <c:pt idx="1398">
                  <c:v>0.32064913146711599</c:v>
                </c:pt>
                <c:pt idx="1399">
                  <c:v>0.32092489996498014</c:v>
                </c:pt>
                <c:pt idx="1400">
                  <c:v>0.32099384208944454</c:v>
                </c:pt>
                <c:pt idx="1401">
                  <c:v>0.32126961058730402</c:v>
                </c:pt>
                <c:pt idx="1402">
                  <c:v>0.32133855271176998</c:v>
                </c:pt>
                <c:pt idx="1403">
                  <c:v>0.32161432120963307</c:v>
                </c:pt>
                <c:pt idx="1404">
                  <c:v>0.32168326333409808</c:v>
                </c:pt>
                <c:pt idx="1405">
                  <c:v>0.32195903183195901</c:v>
                </c:pt>
                <c:pt idx="1406">
                  <c:v>0.32202797395642502</c:v>
                </c:pt>
                <c:pt idx="1407">
                  <c:v>0.32237268457875201</c:v>
                </c:pt>
                <c:pt idx="1408">
                  <c:v>0.32271739520107801</c:v>
                </c:pt>
                <c:pt idx="1409">
                  <c:v>0.32306210582340478</c:v>
                </c:pt>
                <c:pt idx="1410">
                  <c:v>0.32340681644573038</c:v>
                </c:pt>
                <c:pt idx="1411">
                  <c:v>0.32375152706805732</c:v>
                </c:pt>
                <c:pt idx="1412">
                  <c:v>0.32382046919252466</c:v>
                </c:pt>
                <c:pt idx="1413">
                  <c:v>0.32409623769038398</c:v>
                </c:pt>
                <c:pt idx="1414">
                  <c:v>0.3241651798148516</c:v>
                </c:pt>
                <c:pt idx="1415">
                  <c:v>0.32444094831271136</c:v>
                </c:pt>
                <c:pt idx="1416">
                  <c:v>0.32450989043717632</c:v>
                </c:pt>
                <c:pt idx="1417">
                  <c:v>0.32478565893503702</c:v>
                </c:pt>
                <c:pt idx="1418">
                  <c:v>0.32485460105950525</c:v>
                </c:pt>
                <c:pt idx="1419">
                  <c:v>0.32513036955736513</c:v>
                </c:pt>
                <c:pt idx="1420">
                  <c:v>0.32519931168182897</c:v>
                </c:pt>
                <c:pt idx="1421">
                  <c:v>0.32547508017969301</c:v>
                </c:pt>
                <c:pt idx="1422">
                  <c:v>0.32554402230415713</c:v>
                </c:pt>
                <c:pt idx="1423">
                  <c:v>0.32581979080202</c:v>
                </c:pt>
                <c:pt idx="1424">
                  <c:v>0.32588873292648507</c:v>
                </c:pt>
                <c:pt idx="1425">
                  <c:v>0.32616450142434578</c:v>
                </c:pt>
                <c:pt idx="1426">
                  <c:v>0.32623344354881001</c:v>
                </c:pt>
                <c:pt idx="1427">
                  <c:v>0.32650921204667138</c:v>
                </c:pt>
                <c:pt idx="1428">
                  <c:v>0.326578154171136</c:v>
                </c:pt>
                <c:pt idx="1429">
                  <c:v>0.32685392266899832</c:v>
                </c:pt>
                <c:pt idx="1430">
                  <c:v>0.32692286479346566</c:v>
                </c:pt>
                <c:pt idx="1431">
                  <c:v>0.32719863329132498</c:v>
                </c:pt>
                <c:pt idx="1432">
                  <c:v>0.32726757541579032</c:v>
                </c:pt>
                <c:pt idx="1433">
                  <c:v>0.32754334391365236</c:v>
                </c:pt>
                <c:pt idx="1434">
                  <c:v>0.32761228603811698</c:v>
                </c:pt>
                <c:pt idx="1435">
                  <c:v>0.32788805453597913</c:v>
                </c:pt>
                <c:pt idx="1436">
                  <c:v>0.32795699666044625</c:v>
                </c:pt>
                <c:pt idx="1437">
                  <c:v>0.32823276515830613</c:v>
                </c:pt>
                <c:pt idx="1438">
                  <c:v>0.32830170728277197</c:v>
                </c:pt>
                <c:pt idx="1439">
                  <c:v>0.32857747578063401</c:v>
                </c:pt>
                <c:pt idx="1440">
                  <c:v>0.32864641790509813</c:v>
                </c:pt>
                <c:pt idx="1441">
                  <c:v>0.32892218640296</c:v>
                </c:pt>
                <c:pt idx="1442">
                  <c:v>0.32899112852742401</c:v>
                </c:pt>
                <c:pt idx="1443">
                  <c:v>0.32926689702528678</c:v>
                </c:pt>
                <c:pt idx="1444">
                  <c:v>0.32933583914975301</c:v>
                </c:pt>
                <c:pt idx="1445">
                  <c:v>0.32961160764761366</c:v>
                </c:pt>
                <c:pt idx="1446">
                  <c:v>0.32968054977207878</c:v>
                </c:pt>
                <c:pt idx="1447">
                  <c:v>0.32995631826994082</c:v>
                </c:pt>
                <c:pt idx="1448">
                  <c:v>0.33002526039440666</c:v>
                </c:pt>
                <c:pt idx="1449">
                  <c:v>0.33036997101673254</c:v>
                </c:pt>
                <c:pt idx="1450">
                  <c:v>0.33071468163906059</c:v>
                </c:pt>
                <c:pt idx="1451">
                  <c:v>0.33105939226138398</c:v>
                </c:pt>
                <c:pt idx="1452">
                  <c:v>0.33140410288371241</c:v>
                </c:pt>
                <c:pt idx="1453">
                  <c:v>0.33174881350603802</c:v>
                </c:pt>
                <c:pt idx="1454">
                  <c:v>0.33209352412836501</c:v>
                </c:pt>
                <c:pt idx="1455">
                  <c:v>0.33243823475069301</c:v>
                </c:pt>
                <c:pt idx="1456">
                  <c:v>0.33278294537301978</c:v>
                </c:pt>
                <c:pt idx="1457">
                  <c:v>0.33312765599534666</c:v>
                </c:pt>
                <c:pt idx="1458">
                  <c:v>0.333196598119812</c:v>
                </c:pt>
                <c:pt idx="1459">
                  <c:v>0.3334723666176746</c:v>
                </c:pt>
                <c:pt idx="1460">
                  <c:v>0.333541308742137</c:v>
                </c:pt>
                <c:pt idx="1461">
                  <c:v>0.33381707724000159</c:v>
                </c:pt>
                <c:pt idx="1462">
                  <c:v>0.33388601936446743</c:v>
                </c:pt>
                <c:pt idx="1463">
                  <c:v>0.33416178786232636</c:v>
                </c:pt>
                <c:pt idx="1464">
                  <c:v>0.33423072998679132</c:v>
                </c:pt>
                <c:pt idx="1465">
                  <c:v>0.33450649848465408</c:v>
                </c:pt>
                <c:pt idx="1466">
                  <c:v>0.33457544060911798</c:v>
                </c:pt>
                <c:pt idx="1467">
                  <c:v>0.33485120910698013</c:v>
                </c:pt>
                <c:pt idx="1468">
                  <c:v>0.33492015123144608</c:v>
                </c:pt>
                <c:pt idx="1469">
                  <c:v>0.33519591972930701</c:v>
                </c:pt>
                <c:pt idx="1470">
                  <c:v>0.33526486185377302</c:v>
                </c:pt>
                <c:pt idx="1471">
                  <c:v>0.33554063035163301</c:v>
                </c:pt>
                <c:pt idx="1472">
                  <c:v>0.33560957247609802</c:v>
                </c:pt>
                <c:pt idx="1473">
                  <c:v>0.33588534097396078</c:v>
                </c:pt>
                <c:pt idx="1474">
                  <c:v>0.33595428309842701</c:v>
                </c:pt>
                <c:pt idx="1475">
                  <c:v>0.33623005159628599</c:v>
                </c:pt>
                <c:pt idx="1476">
                  <c:v>0.336298993720753</c:v>
                </c:pt>
                <c:pt idx="1477">
                  <c:v>0.3365747622186156</c:v>
                </c:pt>
                <c:pt idx="1478">
                  <c:v>0.33664370434307889</c:v>
                </c:pt>
                <c:pt idx="1479">
                  <c:v>0.33691947284094237</c:v>
                </c:pt>
                <c:pt idx="1480">
                  <c:v>0.3369884149654076</c:v>
                </c:pt>
                <c:pt idx="1481">
                  <c:v>0.33726418346326736</c:v>
                </c:pt>
                <c:pt idx="1482">
                  <c:v>0.33733312558773232</c:v>
                </c:pt>
                <c:pt idx="1483">
                  <c:v>0.33760889408559425</c:v>
                </c:pt>
                <c:pt idx="1484">
                  <c:v>0.33767783621005937</c:v>
                </c:pt>
                <c:pt idx="1485">
                  <c:v>0.33795360470792113</c:v>
                </c:pt>
                <c:pt idx="1486">
                  <c:v>0.33802254683238636</c:v>
                </c:pt>
                <c:pt idx="1487">
                  <c:v>0.33829831533024901</c:v>
                </c:pt>
                <c:pt idx="1488">
                  <c:v>0.33836725745471313</c:v>
                </c:pt>
                <c:pt idx="1489">
                  <c:v>0.33871196807704029</c:v>
                </c:pt>
                <c:pt idx="1490">
                  <c:v>0.33905667869936701</c:v>
                </c:pt>
                <c:pt idx="1491">
                  <c:v>0.33940138932169395</c:v>
                </c:pt>
                <c:pt idx="1492">
                  <c:v>0.33974609994402077</c:v>
                </c:pt>
                <c:pt idx="1493">
                  <c:v>0.34009081056634605</c:v>
                </c:pt>
                <c:pt idx="1494">
                  <c:v>0.34043552118867332</c:v>
                </c:pt>
                <c:pt idx="1495">
                  <c:v>0.34078023181099931</c:v>
                </c:pt>
                <c:pt idx="1496">
                  <c:v>0.34112494243332575</c:v>
                </c:pt>
                <c:pt idx="1497">
                  <c:v>0.34146965305565424</c:v>
                </c:pt>
                <c:pt idx="1498">
                  <c:v>0.34181436367798207</c:v>
                </c:pt>
                <c:pt idx="1499">
                  <c:v>0.34215907430030607</c:v>
                </c:pt>
                <c:pt idx="1500">
                  <c:v>0.34222801642477207</c:v>
                </c:pt>
                <c:pt idx="1501">
                  <c:v>0.342503784922634</c:v>
                </c:pt>
                <c:pt idx="1502">
                  <c:v>0.34257272704709907</c:v>
                </c:pt>
                <c:pt idx="1503">
                  <c:v>0.34284849554496177</c:v>
                </c:pt>
                <c:pt idx="1504">
                  <c:v>0.34291743766942606</c:v>
                </c:pt>
                <c:pt idx="1505">
                  <c:v>0.34319320616728705</c:v>
                </c:pt>
                <c:pt idx="1506">
                  <c:v>0.34326214829175206</c:v>
                </c:pt>
                <c:pt idx="1507">
                  <c:v>0.34353791678961332</c:v>
                </c:pt>
                <c:pt idx="1508">
                  <c:v>0.34360685891407938</c:v>
                </c:pt>
                <c:pt idx="1509">
                  <c:v>0.34388262741194092</c:v>
                </c:pt>
                <c:pt idx="1510">
                  <c:v>0.34395156953640638</c:v>
                </c:pt>
                <c:pt idx="1511">
                  <c:v>0.34422733803426731</c:v>
                </c:pt>
                <c:pt idx="1512">
                  <c:v>0.34429628015873193</c:v>
                </c:pt>
                <c:pt idx="1513">
                  <c:v>0.34457204865659374</c:v>
                </c:pt>
                <c:pt idx="1514">
                  <c:v>0.34464099078105931</c:v>
                </c:pt>
                <c:pt idx="1515">
                  <c:v>0.34491675927892218</c:v>
                </c:pt>
                <c:pt idx="1516">
                  <c:v>0.34498570140338608</c:v>
                </c:pt>
                <c:pt idx="1517">
                  <c:v>0.34526146990124806</c:v>
                </c:pt>
                <c:pt idx="1518">
                  <c:v>0.34533041202571307</c:v>
                </c:pt>
                <c:pt idx="1519">
                  <c:v>0.34560618052357406</c:v>
                </c:pt>
                <c:pt idx="1520">
                  <c:v>0.34567512264803879</c:v>
                </c:pt>
                <c:pt idx="1521">
                  <c:v>0.34595089114590277</c:v>
                </c:pt>
                <c:pt idx="1522">
                  <c:v>0.34601983327036706</c:v>
                </c:pt>
                <c:pt idx="1523">
                  <c:v>0.34629560176822805</c:v>
                </c:pt>
                <c:pt idx="1524">
                  <c:v>0.34636454389269483</c:v>
                </c:pt>
                <c:pt idx="1525">
                  <c:v>0.34670925451501905</c:v>
                </c:pt>
                <c:pt idx="1526">
                  <c:v>0.34705396513734754</c:v>
                </c:pt>
                <c:pt idx="1527">
                  <c:v>0.34739867575967542</c:v>
                </c:pt>
                <c:pt idx="1528">
                  <c:v>0.34774338638199975</c:v>
                </c:pt>
                <c:pt idx="1529">
                  <c:v>0.34808809700432825</c:v>
                </c:pt>
                <c:pt idx="1530">
                  <c:v>0.34843280762665524</c:v>
                </c:pt>
                <c:pt idx="1531">
                  <c:v>0.34877751824898007</c:v>
                </c:pt>
                <c:pt idx="1532">
                  <c:v>0.34912222887130706</c:v>
                </c:pt>
                <c:pt idx="1533">
                  <c:v>0.34946693949363494</c:v>
                </c:pt>
                <c:pt idx="1534">
                  <c:v>0.34981165011596138</c:v>
                </c:pt>
                <c:pt idx="1535">
                  <c:v>0.35015636073828732</c:v>
                </c:pt>
                <c:pt idx="1536">
                  <c:v>0.35050107136061537</c:v>
                </c:pt>
                <c:pt idx="1537">
                  <c:v>0.35084578198294308</c:v>
                </c:pt>
                <c:pt idx="1538">
                  <c:v>0.35119049260526802</c:v>
                </c:pt>
                <c:pt idx="1539">
                  <c:v>0.35125943472973276</c:v>
                </c:pt>
                <c:pt idx="1540">
                  <c:v>0.35153520322759402</c:v>
                </c:pt>
                <c:pt idx="1541">
                  <c:v>0.35160414535206141</c:v>
                </c:pt>
                <c:pt idx="1542">
                  <c:v>0.35187991384992301</c:v>
                </c:pt>
                <c:pt idx="1543">
                  <c:v>0.35194885597438813</c:v>
                </c:pt>
                <c:pt idx="1544">
                  <c:v>0.352224624472249</c:v>
                </c:pt>
                <c:pt idx="1545">
                  <c:v>0.35229356659671279</c:v>
                </c:pt>
                <c:pt idx="1546">
                  <c:v>0.35256933509457589</c:v>
                </c:pt>
                <c:pt idx="1547">
                  <c:v>0.35263827721904201</c:v>
                </c:pt>
                <c:pt idx="1548">
                  <c:v>0.35291404571690232</c:v>
                </c:pt>
                <c:pt idx="1549">
                  <c:v>0.35298298784136878</c:v>
                </c:pt>
                <c:pt idx="1550">
                  <c:v>0.35325875633922832</c:v>
                </c:pt>
                <c:pt idx="1551">
                  <c:v>0.35332769846369438</c:v>
                </c:pt>
                <c:pt idx="1552">
                  <c:v>0.35360346696155498</c:v>
                </c:pt>
                <c:pt idx="1553">
                  <c:v>0.35367240908602132</c:v>
                </c:pt>
                <c:pt idx="1554">
                  <c:v>0.35394817758388336</c:v>
                </c:pt>
                <c:pt idx="1555">
                  <c:v>0.35401711970834698</c:v>
                </c:pt>
                <c:pt idx="1556">
                  <c:v>0.35429288820620902</c:v>
                </c:pt>
                <c:pt idx="1557">
                  <c:v>0.35436183033067536</c:v>
                </c:pt>
                <c:pt idx="1558">
                  <c:v>0.35463759882853479</c:v>
                </c:pt>
                <c:pt idx="1559">
                  <c:v>0.35470654095300108</c:v>
                </c:pt>
                <c:pt idx="1560">
                  <c:v>0.35505125157532774</c:v>
                </c:pt>
                <c:pt idx="1561">
                  <c:v>0.35539596219765601</c:v>
                </c:pt>
                <c:pt idx="1562">
                  <c:v>0.35574067281998201</c:v>
                </c:pt>
                <c:pt idx="1563">
                  <c:v>0.35608538344230889</c:v>
                </c:pt>
                <c:pt idx="1564">
                  <c:v>0.35643009406463538</c:v>
                </c:pt>
                <c:pt idx="1565">
                  <c:v>0.35677480468696132</c:v>
                </c:pt>
                <c:pt idx="1566">
                  <c:v>0.35711951530928954</c:v>
                </c:pt>
                <c:pt idx="1567">
                  <c:v>0.35746422593161636</c:v>
                </c:pt>
                <c:pt idx="1568">
                  <c:v>0.35780893655394325</c:v>
                </c:pt>
                <c:pt idx="1569">
                  <c:v>0.35815364717626802</c:v>
                </c:pt>
                <c:pt idx="1570">
                  <c:v>0.35849835779859501</c:v>
                </c:pt>
                <c:pt idx="1571">
                  <c:v>0.35884306842092201</c:v>
                </c:pt>
                <c:pt idx="1572">
                  <c:v>0.35918777904325078</c:v>
                </c:pt>
                <c:pt idx="1573">
                  <c:v>0.35953248966557638</c:v>
                </c:pt>
                <c:pt idx="1574">
                  <c:v>0.35987720028790354</c:v>
                </c:pt>
                <c:pt idx="1575">
                  <c:v>0.36022191091022898</c:v>
                </c:pt>
                <c:pt idx="1576">
                  <c:v>0.36029085303469432</c:v>
                </c:pt>
                <c:pt idx="1577">
                  <c:v>0.36056662153255736</c:v>
                </c:pt>
                <c:pt idx="1578">
                  <c:v>0.36063556365702132</c:v>
                </c:pt>
                <c:pt idx="1579">
                  <c:v>0.36091133215488413</c:v>
                </c:pt>
                <c:pt idx="1580">
                  <c:v>0.36098027427935026</c:v>
                </c:pt>
                <c:pt idx="1581">
                  <c:v>0.36125604277720902</c:v>
                </c:pt>
                <c:pt idx="1582">
                  <c:v>0.36132498490167697</c:v>
                </c:pt>
                <c:pt idx="1583">
                  <c:v>0.36160075339953701</c:v>
                </c:pt>
                <c:pt idx="1584">
                  <c:v>0.36166969552400313</c:v>
                </c:pt>
                <c:pt idx="1585">
                  <c:v>0.36194546402186401</c:v>
                </c:pt>
                <c:pt idx="1586">
                  <c:v>0.36201440614632802</c:v>
                </c:pt>
                <c:pt idx="1587">
                  <c:v>0.36229017464419</c:v>
                </c:pt>
                <c:pt idx="1588">
                  <c:v>0.36235911676865601</c:v>
                </c:pt>
                <c:pt idx="1589">
                  <c:v>0.36263488526651638</c:v>
                </c:pt>
                <c:pt idx="1590">
                  <c:v>0.36270382739098295</c:v>
                </c:pt>
                <c:pt idx="1591">
                  <c:v>0.3629795958888456</c:v>
                </c:pt>
                <c:pt idx="1592">
                  <c:v>0.363048538013309</c:v>
                </c:pt>
                <c:pt idx="1593">
                  <c:v>0.36339324863563499</c:v>
                </c:pt>
                <c:pt idx="1594">
                  <c:v>0.36373795925796198</c:v>
                </c:pt>
                <c:pt idx="1595">
                  <c:v>0.36408266988029125</c:v>
                </c:pt>
                <c:pt idx="1596">
                  <c:v>0.36442738050261742</c:v>
                </c:pt>
                <c:pt idx="1597">
                  <c:v>0.36477209112494402</c:v>
                </c:pt>
                <c:pt idx="1598">
                  <c:v>0.36511680174727107</c:v>
                </c:pt>
                <c:pt idx="1599">
                  <c:v>0.36546151236959701</c:v>
                </c:pt>
                <c:pt idx="1600">
                  <c:v>0.36580622299192389</c:v>
                </c:pt>
                <c:pt idx="1601">
                  <c:v>0.36615093361425166</c:v>
                </c:pt>
                <c:pt idx="1602">
                  <c:v>0.36649564423657599</c:v>
                </c:pt>
                <c:pt idx="1603">
                  <c:v>0.36684035485890298</c:v>
                </c:pt>
                <c:pt idx="1604">
                  <c:v>0.36718506548122998</c:v>
                </c:pt>
                <c:pt idx="1605">
                  <c:v>0.36752977610355841</c:v>
                </c:pt>
                <c:pt idx="1606">
                  <c:v>0.36787448672588502</c:v>
                </c:pt>
                <c:pt idx="1607">
                  <c:v>0.36821919734821112</c:v>
                </c:pt>
                <c:pt idx="1608">
                  <c:v>0.36856390797053801</c:v>
                </c:pt>
                <c:pt idx="1609">
                  <c:v>0.36890861859286578</c:v>
                </c:pt>
                <c:pt idx="1610">
                  <c:v>0.36925332921519</c:v>
                </c:pt>
                <c:pt idx="1611">
                  <c:v>0.36959803983751732</c:v>
                </c:pt>
                <c:pt idx="1612">
                  <c:v>0.36966698196198478</c:v>
                </c:pt>
                <c:pt idx="1613">
                  <c:v>0.36994275045984554</c:v>
                </c:pt>
                <c:pt idx="1614">
                  <c:v>0.37001169258430938</c:v>
                </c:pt>
                <c:pt idx="1615">
                  <c:v>0.37028746108217236</c:v>
                </c:pt>
                <c:pt idx="1616">
                  <c:v>0.37035640320663754</c:v>
                </c:pt>
                <c:pt idx="1617">
                  <c:v>0.37063217170449841</c:v>
                </c:pt>
                <c:pt idx="1618">
                  <c:v>0.37070111382896298</c:v>
                </c:pt>
                <c:pt idx="1619">
                  <c:v>0.37097688232682602</c:v>
                </c:pt>
                <c:pt idx="1620">
                  <c:v>0.37104582445128975</c:v>
                </c:pt>
                <c:pt idx="1621">
                  <c:v>0.37139053507361713</c:v>
                </c:pt>
                <c:pt idx="1622">
                  <c:v>0.37173524569594302</c:v>
                </c:pt>
                <c:pt idx="1623">
                  <c:v>0.37207995631827101</c:v>
                </c:pt>
                <c:pt idx="1624">
                  <c:v>0.372424666940599</c:v>
                </c:pt>
                <c:pt idx="1625">
                  <c:v>0.37276937756292389</c:v>
                </c:pt>
                <c:pt idx="1626">
                  <c:v>0.37311408818525166</c:v>
                </c:pt>
                <c:pt idx="1627">
                  <c:v>0.37345879880757854</c:v>
                </c:pt>
                <c:pt idx="1628">
                  <c:v>0.37380350942990537</c:v>
                </c:pt>
                <c:pt idx="1629">
                  <c:v>0.37414822005223097</c:v>
                </c:pt>
                <c:pt idx="1630">
                  <c:v>0.37449293067455813</c:v>
                </c:pt>
                <c:pt idx="1631">
                  <c:v>0.37483764129688513</c:v>
                </c:pt>
                <c:pt idx="1632">
                  <c:v>0.37518235191921301</c:v>
                </c:pt>
                <c:pt idx="1633">
                  <c:v>0.375527062541538</c:v>
                </c:pt>
                <c:pt idx="1634">
                  <c:v>0.37587177316386666</c:v>
                </c:pt>
                <c:pt idx="1635">
                  <c:v>0.37621648378619132</c:v>
                </c:pt>
                <c:pt idx="1636">
                  <c:v>0.37656119440851799</c:v>
                </c:pt>
                <c:pt idx="1637">
                  <c:v>0.37690590503084725</c:v>
                </c:pt>
                <c:pt idx="1638">
                  <c:v>0.37725061565317197</c:v>
                </c:pt>
                <c:pt idx="1639">
                  <c:v>0.37759532627549802</c:v>
                </c:pt>
                <c:pt idx="1640">
                  <c:v>0.37794003689782613</c:v>
                </c:pt>
                <c:pt idx="1641">
                  <c:v>0.37828474752015301</c:v>
                </c:pt>
                <c:pt idx="1642">
                  <c:v>0.37862945814247989</c:v>
                </c:pt>
                <c:pt idx="1643">
                  <c:v>0.37869840026694501</c:v>
                </c:pt>
                <c:pt idx="1644">
                  <c:v>0.37897416876480766</c:v>
                </c:pt>
                <c:pt idx="1645">
                  <c:v>0.37904311088927201</c:v>
                </c:pt>
                <c:pt idx="1646">
                  <c:v>0.37911205301373602</c:v>
                </c:pt>
                <c:pt idx="1647">
                  <c:v>0.37918099513820308</c:v>
                </c:pt>
                <c:pt idx="1648">
                  <c:v>0.3793188793871346</c:v>
                </c:pt>
                <c:pt idx="1649">
                  <c:v>0.37938782151159789</c:v>
                </c:pt>
                <c:pt idx="1650">
                  <c:v>0.37945676363606501</c:v>
                </c:pt>
                <c:pt idx="1651">
                  <c:v>0.37952570576052913</c:v>
                </c:pt>
                <c:pt idx="1652">
                  <c:v>0.37973253213392399</c:v>
                </c:pt>
                <c:pt idx="1653">
                  <c:v>0.379801474258391</c:v>
                </c:pt>
                <c:pt idx="1654">
                  <c:v>0.37987041638285768</c:v>
                </c:pt>
                <c:pt idx="1655">
                  <c:v>0.38007724275625132</c:v>
                </c:pt>
                <c:pt idx="1656">
                  <c:v>0.38014618488071689</c:v>
                </c:pt>
                <c:pt idx="1657">
                  <c:v>0.38021512700518201</c:v>
                </c:pt>
                <c:pt idx="1658">
                  <c:v>0.38042195337857948</c:v>
                </c:pt>
                <c:pt idx="1659">
                  <c:v>0.38049089550304455</c:v>
                </c:pt>
                <c:pt idx="1660">
                  <c:v>0.38055983762750889</c:v>
                </c:pt>
                <c:pt idx="1661">
                  <c:v>0.38076666400090636</c:v>
                </c:pt>
                <c:pt idx="1662">
                  <c:v>0.38083560612537032</c:v>
                </c:pt>
                <c:pt idx="1663">
                  <c:v>0.38090454824983666</c:v>
                </c:pt>
                <c:pt idx="1664">
                  <c:v>0.38111137462323108</c:v>
                </c:pt>
                <c:pt idx="1665">
                  <c:v>0.38118031674769837</c:v>
                </c:pt>
                <c:pt idx="1666">
                  <c:v>0.38124925887216199</c:v>
                </c:pt>
                <c:pt idx="1667">
                  <c:v>0.38145608524556002</c:v>
                </c:pt>
                <c:pt idx="1668">
                  <c:v>0.38152502737002436</c:v>
                </c:pt>
                <c:pt idx="1669">
                  <c:v>0.38159396949449054</c:v>
                </c:pt>
                <c:pt idx="1670">
                  <c:v>0.38180079586788768</c:v>
                </c:pt>
                <c:pt idx="1671">
                  <c:v>0.38186973799235202</c:v>
                </c:pt>
                <c:pt idx="1672">
                  <c:v>0.38193868011681736</c:v>
                </c:pt>
                <c:pt idx="1673">
                  <c:v>0.38214550649021201</c:v>
                </c:pt>
                <c:pt idx="1674">
                  <c:v>0.38221444861467813</c:v>
                </c:pt>
                <c:pt idx="1675">
                  <c:v>0.38228339073914341</c:v>
                </c:pt>
                <c:pt idx="1676">
                  <c:v>0.38249021711253889</c:v>
                </c:pt>
                <c:pt idx="1677">
                  <c:v>0.38255915923700501</c:v>
                </c:pt>
                <c:pt idx="1678">
                  <c:v>0.38262810136147102</c:v>
                </c:pt>
                <c:pt idx="1679">
                  <c:v>0.38283492773486766</c:v>
                </c:pt>
                <c:pt idx="1680">
                  <c:v>0.38290386985933283</c:v>
                </c:pt>
                <c:pt idx="1681">
                  <c:v>0.38297281198379801</c:v>
                </c:pt>
                <c:pt idx="1682">
                  <c:v>0.38317963835719232</c:v>
                </c:pt>
                <c:pt idx="1683">
                  <c:v>0.38324858048165789</c:v>
                </c:pt>
                <c:pt idx="1684">
                  <c:v>0.38331752260612301</c:v>
                </c:pt>
                <c:pt idx="1685">
                  <c:v>0.38352434897952037</c:v>
                </c:pt>
                <c:pt idx="1686">
                  <c:v>0.38359329110398432</c:v>
                </c:pt>
                <c:pt idx="1687">
                  <c:v>0.38366223322845078</c:v>
                </c:pt>
                <c:pt idx="1688">
                  <c:v>0.38386905960184636</c:v>
                </c:pt>
                <c:pt idx="1689">
                  <c:v>0.38393800172631098</c:v>
                </c:pt>
                <c:pt idx="1690">
                  <c:v>0.38400694385077766</c:v>
                </c:pt>
                <c:pt idx="1691">
                  <c:v>0.38421377022417313</c:v>
                </c:pt>
                <c:pt idx="1692">
                  <c:v>0.38428271234863937</c:v>
                </c:pt>
                <c:pt idx="1693">
                  <c:v>0.38435165447310299</c:v>
                </c:pt>
                <c:pt idx="1694">
                  <c:v>0.38455848084650013</c:v>
                </c:pt>
                <c:pt idx="1695">
                  <c:v>0.38462742297096536</c:v>
                </c:pt>
                <c:pt idx="1696">
                  <c:v>0.38469636509543154</c:v>
                </c:pt>
                <c:pt idx="1697">
                  <c:v>0.38490319146882701</c:v>
                </c:pt>
                <c:pt idx="1698">
                  <c:v>0.38497213359329213</c:v>
                </c:pt>
                <c:pt idx="1699">
                  <c:v>0.38504107571775736</c:v>
                </c:pt>
                <c:pt idx="1700">
                  <c:v>0.385247902091153</c:v>
                </c:pt>
                <c:pt idx="1701">
                  <c:v>0.38531684421562007</c:v>
                </c:pt>
                <c:pt idx="1702">
                  <c:v>0.38538578634008508</c:v>
                </c:pt>
                <c:pt idx="1703">
                  <c:v>0.38559261271347989</c:v>
                </c:pt>
                <c:pt idx="1704">
                  <c:v>0.38566155483794601</c:v>
                </c:pt>
                <c:pt idx="1705">
                  <c:v>0.38573049696241113</c:v>
                </c:pt>
                <c:pt idx="1706">
                  <c:v>0.38593732333580766</c:v>
                </c:pt>
                <c:pt idx="1707">
                  <c:v>0.38600626546027283</c:v>
                </c:pt>
                <c:pt idx="1708">
                  <c:v>0.38607520758473801</c:v>
                </c:pt>
                <c:pt idx="1709">
                  <c:v>0.38628203395813332</c:v>
                </c:pt>
                <c:pt idx="1710">
                  <c:v>0.38635097608259966</c:v>
                </c:pt>
                <c:pt idx="1711">
                  <c:v>0.386419918207066</c:v>
                </c:pt>
                <c:pt idx="1712">
                  <c:v>0.38662674458046137</c:v>
                </c:pt>
                <c:pt idx="1713">
                  <c:v>0.38669568670492532</c:v>
                </c:pt>
                <c:pt idx="1714">
                  <c:v>0.38676462882939089</c:v>
                </c:pt>
                <c:pt idx="1715">
                  <c:v>0.38697145520278736</c:v>
                </c:pt>
                <c:pt idx="1716">
                  <c:v>0.38704039732725459</c:v>
                </c:pt>
                <c:pt idx="1717">
                  <c:v>0.38710933945171699</c:v>
                </c:pt>
                <c:pt idx="1718">
                  <c:v>0.387178281576183</c:v>
                </c:pt>
                <c:pt idx="1719">
                  <c:v>0.38731616582511502</c:v>
                </c:pt>
                <c:pt idx="1720">
                  <c:v>0.38738510794958125</c:v>
                </c:pt>
                <c:pt idx="1721">
                  <c:v>0.38745405007404554</c:v>
                </c:pt>
                <c:pt idx="1722">
                  <c:v>0.38752299219851077</c:v>
                </c:pt>
                <c:pt idx="1723">
                  <c:v>0.38772981857190508</c:v>
                </c:pt>
                <c:pt idx="1724">
                  <c:v>0.38779876069637098</c:v>
                </c:pt>
                <c:pt idx="1725">
                  <c:v>0.38786770282083755</c:v>
                </c:pt>
                <c:pt idx="1726">
                  <c:v>0.38807452919423402</c:v>
                </c:pt>
                <c:pt idx="1727">
                  <c:v>0.38814347131869836</c:v>
                </c:pt>
                <c:pt idx="1728">
                  <c:v>0.38821241344316298</c:v>
                </c:pt>
                <c:pt idx="1729">
                  <c:v>0.38841923981656007</c:v>
                </c:pt>
                <c:pt idx="1730">
                  <c:v>0.38848818194102602</c:v>
                </c:pt>
                <c:pt idx="1731">
                  <c:v>0.38855712406548998</c:v>
                </c:pt>
                <c:pt idx="1732">
                  <c:v>0.38876395043888601</c:v>
                </c:pt>
                <c:pt idx="1733">
                  <c:v>0.38883289256335213</c:v>
                </c:pt>
                <c:pt idx="1734">
                  <c:v>0.38890183468781736</c:v>
                </c:pt>
                <c:pt idx="1735">
                  <c:v>0.38910866106121378</c:v>
                </c:pt>
                <c:pt idx="1736">
                  <c:v>0.38917760318568001</c:v>
                </c:pt>
                <c:pt idx="1737">
                  <c:v>0.38924654531014413</c:v>
                </c:pt>
                <c:pt idx="1738">
                  <c:v>0.38945337168353938</c:v>
                </c:pt>
                <c:pt idx="1739">
                  <c:v>0.389522313808006</c:v>
                </c:pt>
                <c:pt idx="1740">
                  <c:v>0.38959125593247113</c:v>
                </c:pt>
                <c:pt idx="1741">
                  <c:v>0.38979808230586754</c:v>
                </c:pt>
                <c:pt idx="1742">
                  <c:v>0.389867024430331</c:v>
                </c:pt>
                <c:pt idx="1743">
                  <c:v>0.38993596655479801</c:v>
                </c:pt>
                <c:pt idx="1744">
                  <c:v>0.39014279292819298</c:v>
                </c:pt>
                <c:pt idx="1745">
                  <c:v>0.39021173505265966</c:v>
                </c:pt>
                <c:pt idx="1746">
                  <c:v>0.39028067717712484</c:v>
                </c:pt>
                <c:pt idx="1747">
                  <c:v>0.39048750355052037</c:v>
                </c:pt>
                <c:pt idx="1748">
                  <c:v>0.39055644567498654</c:v>
                </c:pt>
                <c:pt idx="1749">
                  <c:v>0.39062538779945266</c:v>
                </c:pt>
                <c:pt idx="1750">
                  <c:v>0.39083221417284808</c:v>
                </c:pt>
                <c:pt idx="1751">
                  <c:v>0.39090115629731198</c:v>
                </c:pt>
                <c:pt idx="1752">
                  <c:v>0.39097009842177732</c:v>
                </c:pt>
                <c:pt idx="1753">
                  <c:v>0.39117692479517413</c:v>
                </c:pt>
                <c:pt idx="1754">
                  <c:v>0.39124586691963936</c:v>
                </c:pt>
                <c:pt idx="1755">
                  <c:v>0.39131480904410659</c:v>
                </c:pt>
                <c:pt idx="1756">
                  <c:v>0.39152163541750101</c:v>
                </c:pt>
                <c:pt idx="1757">
                  <c:v>0.39159057754196613</c:v>
                </c:pt>
                <c:pt idx="1758">
                  <c:v>0.39165951966642998</c:v>
                </c:pt>
                <c:pt idx="1759">
                  <c:v>0.39186634603982801</c:v>
                </c:pt>
                <c:pt idx="1760">
                  <c:v>0.39193528816429313</c:v>
                </c:pt>
                <c:pt idx="1761">
                  <c:v>0.39200423028875842</c:v>
                </c:pt>
                <c:pt idx="1762">
                  <c:v>0.392211056662153</c:v>
                </c:pt>
                <c:pt idx="1763">
                  <c:v>0.39227999878662001</c:v>
                </c:pt>
                <c:pt idx="1764">
                  <c:v>0.39234894091108513</c:v>
                </c:pt>
                <c:pt idx="1765">
                  <c:v>0.39255576728448266</c:v>
                </c:pt>
                <c:pt idx="1766">
                  <c:v>0.392624709408947</c:v>
                </c:pt>
                <c:pt idx="1767">
                  <c:v>0.39269365153341101</c:v>
                </c:pt>
                <c:pt idx="1768">
                  <c:v>0.3929004779068096</c:v>
                </c:pt>
                <c:pt idx="1769">
                  <c:v>0.39296942003127289</c:v>
                </c:pt>
                <c:pt idx="1770">
                  <c:v>0.39303836215573801</c:v>
                </c:pt>
                <c:pt idx="1771">
                  <c:v>0.39324518852913393</c:v>
                </c:pt>
                <c:pt idx="1772">
                  <c:v>0.39331413065359938</c:v>
                </c:pt>
                <c:pt idx="1773">
                  <c:v>0.39338307277806578</c:v>
                </c:pt>
                <c:pt idx="1774">
                  <c:v>0.39358989915146225</c:v>
                </c:pt>
                <c:pt idx="1775">
                  <c:v>0.39365884127592754</c:v>
                </c:pt>
                <c:pt idx="1776">
                  <c:v>0.39372778340039138</c:v>
                </c:pt>
                <c:pt idx="1777">
                  <c:v>0.39393460977378836</c:v>
                </c:pt>
                <c:pt idx="1778">
                  <c:v>0.39400355189825337</c:v>
                </c:pt>
                <c:pt idx="1779">
                  <c:v>0.39407249402271954</c:v>
                </c:pt>
                <c:pt idx="1780">
                  <c:v>0.39427932039611402</c:v>
                </c:pt>
                <c:pt idx="1781">
                  <c:v>0.39434826252058036</c:v>
                </c:pt>
                <c:pt idx="1782">
                  <c:v>0.39441720464504654</c:v>
                </c:pt>
                <c:pt idx="1783">
                  <c:v>0.39462403101844301</c:v>
                </c:pt>
                <c:pt idx="1784">
                  <c:v>0.39469297314290802</c:v>
                </c:pt>
                <c:pt idx="1785">
                  <c:v>0.39476191526737237</c:v>
                </c:pt>
                <c:pt idx="1786">
                  <c:v>0.39496874164076901</c:v>
                </c:pt>
                <c:pt idx="1787">
                  <c:v>0.39503768376523413</c:v>
                </c:pt>
                <c:pt idx="1788">
                  <c:v>0.39510662588970008</c:v>
                </c:pt>
                <c:pt idx="1789">
                  <c:v>0.39531345226309489</c:v>
                </c:pt>
                <c:pt idx="1790">
                  <c:v>0.39538239438756168</c:v>
                </c:pt>
                <c:pt idx="1791">
                  <c:v>0.39545133651202502</c:v>
                </c:pt>
                <c:pt idx="1792">
                  <c:v>0.39565816288542266</c:v>
                </c:pt>
                <c:pt idx="1793">
                  <c:v>0.395727105009888</c:v>
                </c:pt>
                <c:pt idx="1794">
                  <c:v>0.39579604713435301</c:v>
                </c:pt>
                <c:pt idx="1795">
                  <c:v>0.39607181563221477</c:v>
                </c:pt>
                <c:pt idx="1796">
                  <c:v>0.39614075775667901</c:v>
                </c:pt>
                <c:pt idx="1797">
                  <c:v>0.3964165262545426</c:v>
                </c:pt>
                <c:pt idx="1798">
                  <c:v>0.39648546837900767</c:v>
                </c:pt>
                <c:pt idx="1799">
                  <c:v>0.39655441050347201</c:v>
                </c:pt>
                <c:pt idx="1800">
                  <c:v>0.39676123687686732</c:v>
                </c:pt>
                <c:pt idx="1801">
                  <c:v>0.39683017900133238</c:v>
                </c:pt>
                <c:pt idx="1802">
                  <c:v>0.396899121125798</c:v>
                </c:pt>
                <c:pt idx="1803">
                  <c:v>0.39710594749919298</c:v>
                </c:pt>
                <c:pt idx="1804">
                  <c:v>0.3971748896236616</c:v>
                </c:pt>
                <c:pt idx="1805">
                  <c:v>0.397243831748124</c:v>
                </c:pt>
                <c:pt idx="1806">
                  <c:v>0.39745065812151997</c:v>
                </c:pt>
                <c:pt idx="1807">
                  <c:v>0.39751960024598654</c:v>
                </c:pt>
                <c:pt idx="1808">
                  <c:v>0.3975885423704536</c:v>
                </c:pt>
                <c:pt idx="1809">
                  <c:v>0.39779536874384813</c:v>
                </c:pt>
                <c:pt idx="1810">
                  <c:v>0.39786431086831336</c:v>
                </c:pt>
                <c:pt idx="1811">
                  <c:v>0.39793325299277832</c:v>
                </c:pt>
                <c:pt idx="1812">
                  <c:v>0.39814007936617513</c:v>
                </c:pt>
                <c:pt idx="1813">
                  <c:v>0.39820902149063908</c:v>
                </c:pt>
                <c:pt idx="1814">
                  <c:v>0.39827796361510537</c:v>
                </c:pt>
                <c:pt idx="1815">
                  <c:v>0.39848478998850267</c:v>
                </c:pt>
                <c:pt idx="1816">
                  <c:v>0.39855373211296713</c:v>
                </c:pt>
                <c:pt idx="1817">
                  <c:v>0.39862267423743297</c:v>
                </c:pt>
                <c:pt idx="1818">
                  <c:v>0.39882950061082889</c:v>
                </c:pt>
                <c:pt idx="1819">
                  <c:v>0.39889844273529401</c:v>
                </c:pt>
                <c:pt idx="1820">
                  <c:v>0.39896738485976002</c:v>
                </c:pt>
                <c:pt idx="1821">
                  <c:v>0.39917421123315577</c:v>
                </c:pt>
                <c:pt idx="1822">
                  <c:v>0.39924315335762001</c:v>
                </c:pt>
                <c:pt idx="1823">
                  <c:v>0.39931209548208707</c:v>
                </c:pt>
                <c:pt idx="1824">
                  <c:v>0.3995189218554836</c:v>
                </c:pt>
                <c:pt idx="1825">
                  <c:v>0.39958786397994955</c:v>
                </c:pt>
                <c:pt idx="1826">
                  <c:v>0.39965680610441301</c:v>
                </c:pt>
                <c:pt idx="1827">
                  <c:v>0.39986363247780954</c:v>
                </c:pt>
                <c:pt idx="1828">
                  <c:v>0.39993257460227466</c:v>
                </c:pt>
                <c:pt idx="1829">
                  <c:v>0.40000151672673773</c:v>
                </c:pt>
                <c:pt idx="1830">
                  <c:v>0.40020834310013376</c:v>
                </c:pt>
                <c:pt idx="1831">
                  <c:v>0.40027728522460154</c:v>
                </c:pt>
                <c:pt idx="1832">
                  <c:v>0.40034622734906677</c:v>
                </c:pt>
                <c:pt idx="1833">
                  <c:v>0.40055305372246108</c:v>
                </c:pt>
                <c:pt idx="1834">
                  <c:v>0.40062199584692598</c:v>
                </c:pt>
                <c:pt idx="1835">
                  <c:v>0.40069093797139199</c:v>
                </c:pt>
                <c:pt idx="1836">
                  <c:v>0.40089776434478913</c:v>
                </c:pt>
                <c:pt idx="1837">
                  <c:v>0.40096670646925436</c:v>
                </c:pt>
                <c:pt idx="1838">
                  <c:v>0.40103564859371799</c:v>
                </c:pt>
                <c:pt idx="1839">
                  <c:v>0.40124247496711501</c:v>
                </c:pt>
                <c:pt idx="1840">
                  <c:v>0.40131141709158002</c:v>
                </c:pt>
                <c:pt idx="1841">
                  <c:v>0.40138035921604637</c:v>
                </c:pt>
                <c:pt idx="1842">
                  <c:v>0.40158718558944301</c:v>
                </c:pt>
                <c:pt idx="1843">
                  <c:v>0.40165612771390702</c:v>
                </c:pt>
                <c:pt idx="1844">
                  <c:v>0.40172506983837197</c:v>
                </c:pt>
                <c:pt idx="1845">
                  <c:v>0.401931896211768</c:v>
                </c:pt>
                <c:pt idx="1846">
                  <c:v>0.40200083833623401</c:v>
                </c:pt>
                <c:pt idx="1847">
                  <c:v>0.40206978046069902</c:v>
                </c:pt>
                <c:pt idx="1848">
                  <c:v>0.40227660683409538</c:v>
                </c:pt>
                <c:pt idx="1849">
                  <c:v>0.40234554895856001</c:v>
                </c:pt>
                <c:pt idx="1850">
                  <c:v>0.40241449108302713</c:v>
                </c:pt>
                <c:pt idx="1851">
                  <c:v>0.40262131745642199</c:v>
                </c:pt>
                <c:pt idx="1852">
                  <c:v>0.402690259580887</c:v>
                </c:pt>
                <c:pt idx="1853">
                  <c:v>0.40275920170535201</c:v>
                </c:pt>
                <c:pt idx="1854">
                  <c:v>0.40296602807874798</c:v>
                </c:pt>
                <c:pt idx="1855">
                  <c:v>0.40303497020321438</c:v>
                </c:pt>
                <c:pt idx="1856">
                  <c:v>0.40310391232768</c:v>
                </c:pt>
                <c:pt idx="1857">
                  <c:v>0.40331073870107498</c:v>
                </c:pt>
                <c:pt idx="1858">
                  <c:v>0.40337968082554254</c:v>
                </c:pt>
                <c:pt idx="1859">
                  <c:v>0.40344862295000689</c:v>
                </c:pt>
                <c:pt idx="1860">
                  <c:v>0.40365544932340208</c:v>
                </c:pt>
                <c:pt idx="1861">
                  <c:v>0.40372439144786848</c:v>
                </c:pt>
                <c:pt idx="1862">
                  <c:v>0.40379333357233199</c:v>
                </c:pt>
                <c:pt idx="1863">
                  <c:v>0.40400015994572902</c:v>
                </c:pt>
                <c:pt idx="1864">
                  <c:v>0.40406910207019375</c:v>
                </c:pt>
                <c:pt idx="1865">
                  <c:v>0.40413804419465998</c:v>
                </c:pt>
                <c:pt idx="1866">
                  <c:v>0.40441381269252102</c:v>
                </c:pt>
                <c:pt idx="1867">
                  <c:v>0.40448275481698598</c:v>
                </c:pt>
                <c:pt idx="1868">
                  <c:v>0.40475852331485007</c:v>
                </c:pt>
                <c:pt idx="1869">
                  <c:v>0.40482746543931436</c:v>
                </c:pt>
                <c:pt idx="1870">
                  <c:v>0.40510323393717401</c:v>
                </c:pt>
                <c:pt idx="1871">
                  <c:v>0.40517217606164113</c:v>
                </c:pt>
                <c:pt idx="1872">
                  <c:v>0.40544794455950101</c:v>
                </c:pt>
                <c:pt idx="1873">
                  <c:v>0.40551688668396813</c:v>
                </c:pt>
                <c:pt idx="1874">
                  <c:v>0.40558582880843208</c:v>
                </c:pt>
                <c:pt idx="1875">
                  <c:v>0.405792655181828</c:v>
                </c:pt>
                <c:pt idx="1876">
                  <c:v>0.40586159730629401</c:v>
                </c:pt>
                <c:pt idx="1877">
                  <c:v>0.40593053943075902</c:v>
                </c:pt>
                <c:pt idx="1878">
                  <c:v>0.40613736580415538</c:v>
                </c:pt>
                <c:pt idx="1879">
                  <c:v>0.40620630792862089</c:v>
                </c:pt>
                <c:pt idx="1880">
                  <c:v>0.40627525005308479</c:v>
                </c:pt>
                <c:pt idx="1881">
                  <c:v>0.40648207642648232</c:v>
                </c:pt>
                <c:pt idx="1882">
                  <c:v>0.406551018550947</c:v>
                </c:pt>
                <c:pt idx="1883">
                  <c:v>0.40661996067541301</c:v>
                </c:pt>
                <c:pt idx="1884">
                  <c:v>0.40682678704881026</c:v>
                </c:pt>
                <c:pt idx="1885">
                  <c:v>0.40689572917327432</c:v>
                </c:pt>
                <c:pt idx="1886">
                  <c:v>0.40696467129774117</c:v>
                </c:pt>
                <c:pt idx="1887">
                  <c:v>0.40717149767113475</c:v>
                </c:pt>
                <c:pt idx="1888">
                  <c:v>0.40724043979559993</c:v>
                </c:pt>
                <c:pt idx="1889">
                  <c:v>0.40730938192006766</c:v>
                </c:pt>
                <c:pt idx="1890">
                  <c:v>0.40751620829346313</c:v>
                </c:pt>
                <c:pt idx="1891">
                  <c:v>0.40758515041792676</c:v>
                </c:pt>
                <c:pt idx="1892">
                  <c:v>0.40765409254239299</c:v>
                </c:pt>
                <c:pt idx="1893">
                  <c:v>0.40786091891579013</c:v>
                </c:pt>
                <c:pt idx="1894">
                  <c:v>0.40792986104025608</c:v>
                </c:pt>
                <c:pt idx="1895">
                  <c:v>0.40799880316472048</c:v>
                </c:pt>
                <c:pt idx="1896">
                  <c:v>0.40820562953811479</c:v>
                </c:pt>
                <c:pt idx="1897">
                  <c:v>0.40827457166258213</c:v>
                </c:pt>
                <c:pt idx="1898">
                  <c:v>0.40834351378704736</c:v>
                </c:pt>
                <c:pt idx="1899">
                  <c:v>0.408550340160443</c:v>
                </c:pt>
                <c:pt idx="1900">
                  <c:v>0.40861928228490813</c:v>
                </c:pt>
                <c:pt idx="1901">
                  <c:v>0.40868822440937302</c:v>
                </c:pt>
                <c:pt idx="1902">
                  <c:v>0.408895050782769</c:v>
                </c:pt>
                <c:pt idx="1903">
                  <c:v>0.40896399290723501</c:v>
                </c:pt>
                <c:pt idx="1904">
                  <c:v>0.40903293503170002</c:v>
                </c:pt>
                <c:pt idx="1905">
                  <c:v>0.40923976140509599</c:v>
                </c:pt>
                <c:pt idx="1906">
                  <c:v>0.40930870352956278</c:v>
                </c:pt>
                <c:pt idx="1907">
                  <c:v>0.40937764565402701</c:v>
                </c:pt>
                <c:pt idx="1908">
                  <c:v>0.40958447202742354</c:v>
                </c:pt>
                <c:pt idx="1909">
                  <c:v>0.409653414151888</c:v>
                </c:pt>
                <c:pt idx="1910">
                  <c:v>0.40972235627635301</c:v>
                </c:pt>
                <c:pt idx="1911">
                  <c:v>0.40992918264975037</c:v>
                </c:pt>
                <c:pt idx="1912">
                  <c:v>0.40999812477421532</c:v>
                </c:pt>
                <c:pt idx="1913">
                  <c:v>0.41006706689868089</c:v>
                </c:pt>
                <c:pt idx="1914">
                  <c:v>0.41027389327207736</c:v>
                </c:pt>
                <c:pt idx="1915">
                  <c:v>0.41034283539654254</c:v>
                </c:pt>
                <c:pt idx="1916">
                  <c:v>0.41041177752100738</c:v>
                </c:pt>
                <c:pt idx="1917">
                  <c:v>0.41061860389440502</c:v>
                </c:pt>
                <c:pt idx="1918">
                  <c:v>0.41068754601886798</c:v>
                </c:pt>
                <c:pt idx="1919">
                  <c:v>0.41075648814333299</c:v>
                </c:pt>
                <c:pt idx="1920">
                  <c:v>0.41096331451672879</c:v>
                </c:pt>
                <c:pt idx="1921">
                  <c:v>0.41103225664119369</c:v>
                </c:pt>
                <c:pt idx="1922">
                  <c:v>0.41110119876565998</c:v>
                </c:pt>
                <c:pt idx="1923">
                  <c:v>0.41130802513905801</c:v>
                </c:pt>
                <c:pt idx="1924">
                  <c:v>0.41137696726352402</c:v>
                </c:pt>
                <c:pt idx="1925">
                  <c:v>0.41144590938798836</c:v>
                </c:pt>
                <c:pt idx="1926">
                  <c:v>0.411652735761383</c:v>
                </c:pt>
                <c:pt idx="1927">
                  <c:v>0.41172167788585007</c:v>
                </c:pt>
                <c:pt idx="1928">
                  <c:v>0.41179062001031375</c:v>
                </c:pt>
                <c:pt idx="1929">
                  <c:v>0.41199744638371</c:v>
                </c:pt>
                <c:pt idx="1930">
                  <c:v>0.41206638850817501</c:v>
                </c:pt>
                <c:pt idx="1931">
                  <c:v>0.41213533063264102</c:v>
                </c:pt>
                <c:pt idx="1932">
                  <c:v>0.41241109913050289</c:v>
                </c:pt>
                <c:pt idx="1933">
                  <c:v>0.41248004125496901</c:v>
                </c:pt>
                <c:pt idx="1934">
                  <c:v>0.41275580975282938</c:v>
                </c:pt>
                <c:pt idx="1935">
                  <c:v>0.412824751877296</c:v>
                </c:pt>
                <c:pt idx="1936">
                  <c:v>0.41310052037515532</c:v>
                </c:pt>
                <c:pt idx="1937">
                  <c:v>0.41316946249962189</c:v>
                </c:pt>
                <c:pt idx="1938">
                  <c:v>0.41344523099748198</c:v>
                </c:pt>
                <c:pt idx="1939">
                  <c:v>0.41351417312194966</c:v>
                </c:pt>
                <c:pt idx="1940">
                  <c:v>0.41378994161981036</c:v>
                </c:pt>
                <c:pt idx="1941">
                  <c:v>0.4138588837442766</c:v>
                </c:pt>
                <c:pt idx="1942">
                  <c:v>0.41413465224213603</c:v>
                </c:pt>
                <c:pt idx="1943">
                  <c:v>0.41420359436660098</c:v>
                </c:pt>
                <c:pt idx="1944">
                  <c:v>0.41447936286446502</c:v>
                </c:pt>
                <c:pt idx="1945">
                  <c:v>0.41454830498892797</c:v>
                </c:pt>
                <c:pt idx="1946">
                  <c:v>0.41461724711339293</c:v>
                </c:pt>
                <c:pt idx="1947">
                  <c:v>0.41482407348679001</c:v>
                </c:pt>
                <c:pt idx="1948">
                  <c:v>0.41489301561125502</c:v>
                </c:pt>
                <c:pt idx="1949">
                  <c:v>0.41496195773571998</c:v>
                </c:pt>
                <c:pt idx="1950">
                  <c:v>0.41516878410911701</c:v>
                </c:pt>
                <c:pt idx="1951">
                  <c:v>0.41523772623358074</c:v>
                </c:pt>
                <c:pt idx="1952">
                  <c:v>0.41530666835804908</c:v>
                </c:pt>
                <c:pt idx="1953">
                  <c:v>0.41551349473144389</c:v>
                </c:pt>
                <c:pt idx="1954">
                  <c:v>0.41558243685590901</c:v>
                </c:pt>
                <c:pt idx="1955">
                  <c:v>0.41565137898037402</c:v>
                </c:pt>
                <c:pt idx="1956">
                  <c:v>0.41585820535377166</c:v>
                </c:pt>
                <c:pt idx="1957">
                  <c:v>0.415927147478235</c:v>
                </c:pt>
                <c:pt idx="1958">
                  <c:v>0.41599608960270107</c:v>
                </c:pt>
                <c:pt idx="1959">
                  <c:v>0.41620291597609632</c:v>
                </c:pt>
                <c:pt idx="1960">
                  <c:v>0.416271858100562</c:v>
                </c:pt>
                <c:pt idx="1961">
                  <c:v>0.41634080022502801</c:v>
                </c:pt>
                <c:pt idx="1962">
                  <c:v>0.41654762659842293</c:v>
                </c:pt>
                <c:pt idx="1963">
                  <c:v>0.41661656872288966</c:v>
                </c:pt>
                <c:pt idx="1964">
                  <c:v>0.41668551084735489</c:v>
                </c:pt>
                <c:pt idx="1965">
                  <c:v>0.41689233722075136</c:v>
                </c:pt>
                <c:pt idx="1966">
                  <c:v>0.41696127934521654</c:v>
                </c:pt>
                <c:pt idx="1967">
                  <c:v>0.41703022146968138</c:v>
                </c:pt>
                <c:pt idx="1968">
                  <c:v>0.41723704784307675</c:v>
                </c:pt>
                <c:pt idx="1969">
                  <c:v>0.41730598996754426</c:v>
                </c:pt>
                <c:pt idx="1970">
                  <c:v>0.41737493209200854</c:v>
                </c:pt>
                <c:pt idx="1971">
                  <c:v>0.41758175846540302</c:v>
                </c:pt>
                <c:pt idx="1972">
                  <c:v>0.41765070058987036</c:v>
                </c:pt>
                <c:pt idx="1973">
                  <c:v>0.41771964271433393</c:v>
                </c:pt>
                <c:pt idx="1974">
                  <c:v>0.41792646908773201</c:v>
                </c:pt>
                <c:pt idx="1975">
                  <c:v>0.41799541121219602</c:v>
                </c:pt>
                <c:pt idx="1976">
                  <c:v>0.41806435333666236</c:v>
                </c:pt>
                <c:pt idx="1977">
                  <c:v>0.41827117971005801</c:v>
                </c:pt>
                <c:pt idx="1978">
                  <c:v>0.41834012183452313</c:v>
                </c:pt>
                <c:pt idx="1979">
                  <c:v>0.41840906395898936</c:v>
                </c:pt>
                <c:pt idx="1980">
                  <c:v>0.41861589033238489</c:v>
                </c:pt>
                <c:pt idx="1981">
                  <c:v>0.41868483245685001</c:v>
                </c:pt>
                <c:pt idx="1982">
                  <c:v>0.41875377458131374</c:v>
                </c:pt>
                <c:pt idx="1983">
                  <c:v>0.41896060095471266</c:v>
                </c:pt>
                <c:pt idx="1984">
                  <c:v>0.419029543079177</c:v>
                </c:pt>
                <c:pt idx="1985">
                  <c:v>0.41909848520364301</c:v>
                </c:pt>
                <c:pt idx="1986">
                  <c:v>0.41930531157703732</c:v>
                </c:pt>
                <c:pt idx="1987">
                  <c:v>0.41937425370150389</c:v>
                </c:pt>
                <c:pt idx="1988">
                  <c:v>0.41944319582596901</c:v>
                </c:pt>
                <c:pt idx="1989">
                  <c:v>0.41965002219936398</c:v>
                </c:pt>
                <c:pt idx="1990">
                  <c:v>0.41971896432383055</c:v>
                </c:pt>
                <c:pt idx="1991">
                  <c:v>0.419787906448295</c:v>
                </c:pt>
                <c:pt idx="1992">
                  <c:v>0.41999473282169097</c:v>
                </c:pt>
                <c:pt idx="1993">
                  <c:v>0.42006367494615598</c:v>
                </c:pt>
                <c:pt idx="1994">
                  <c:v>0.42013261707062238</c:v>
                </c:pt>
                <c:pt idx="1995">
                  <c:v>0.42033944344401802</c:v>
                </c:pt>
                <c:pt idx="1996">
                  <c:v>0.42040838556848437</c:v>
                </c:pt>
                <c:pt idx="1997">
                  <c:v>0.42047732769294954</c:v>
                </c:pt>
                <c:pt idx="1998">
                  <c:v>0.42075309619081008</c:v>
                </c:pt>
                <c:pt idx="1999">
                  <c:v>0.42082203831527654</c:v>
                </c:pt>
                <c:pt idx="2000">
                  <c:v>0.42109780681313574</c:v>
                </c:pt>
                <c:pt idx="2001">
                  <c:v>0.42116674893760336</c:v>
                </c:pt>
                <c:pt idx="2002">
                  <c:v>0.42144251743546413</c:v>
                </c:pt>
                <c:pt idx="2003">
                  <c:v>0.42151145955992902</c:v>
                </c:pt>
                <c:pt idx="2004">
                  <c:v>0.42178722805779001</c:v>
                </c:pt>
                <c:pt idx="2005">
                  <c:v>0.42185617018225702</c:v>
                </c:pt>
                <c:pt idx="2006">
                  <c:v>0.42213193868011673</c:v>
                </c:pt>
                <c:pt idx="2007">
                  <c:v>0.42220088080458301</c:v>
                </c:pt>
                <c:pt idx="2008">
                  <c:v>0.42247664930244666</c:v>
                </c:pt>
                <c:pt idx="2009">
                  <c:v>0.42254559142690901</c:v>
                </c:pt>
                <c:pt idx="2010">
                  <c:v>0.42282135992477154</c:v>
                </c:pt>
                <c:pt idx="2011">
                  <c:v>0.42289030204923689</c:v>
                </c:pt>
                <c:pt idx="2012">
                  <c:v>0.42316607054709698</c:v>
                </c:pt>
                <c:pt idx="2013">
                  <c:v>0.423235012671561</c:v>
                </c:pt>
                <c:pt idx="2014">
                  <c:v>0.42351078116942625</c:v>
                </c:pt>
                <c:pt idx="2015">
                  <c:v>0.42357972329389054</c:v>
                </c:pt>
                <c:pt idx="2016">
                  <c:v>0.42364866541835589</c:v>
                </c:pt>
                <c:pt idx="2017">
                  <c:v>0.42385549179175241</c:v>
                </c:pt>
                <c:pt idx="2018">
                  <c:v>0.42392443391621748</c:v>
                </c:pt>
                <c:pt idx="2019">
                  <c:v>0.42399337604068132</c:v>
                </c:pt>
                <c:pt idx="2020">
                  <c:v>0.42420020241407702</c:v>
                </c:pt>
                <c:pt idx="2021">
                  <c:v>0.42426914453854275</c:v>
                </c:pt>
                <c:pt idx="2022">
                  <c:v>0.42433808666300832</c:v>
                </c:pt>
                <c:pt idx="2023">
                  <c:v>0.42454491303640512</c:v>
                </c:pt>
                <c:pt idx="2024">
                  <c:v>0.42461385516087014</c:v>
                </c:pt>
                <c:pt idx="2025">
                  <c:v>0.42468279728533637</c:v>
                </c:pt>
                <c:pt idx="2026">
                  <c:v>0.42488962365873201</c:v>
                </c:pt>
                <c:pt idx="2027">
                  <c:v>0.42495856578319713</c:v>
                </c:pt>
                <c:pt idx="2028">
                  <c:v>0.42502750790766408</c:v>
                </c:pt>
                <c:pt idx="2029">
                  <c:v>0.425234334281058</c:v>
                </c:pt>
                <c:pt idx="2030">
                  <c:v>0.42530327640552301</c:v>
                </c:pt>
                <c:pt idx="2031">
                  <c:v>0.42537221852998913</c:v>
                </c:pt>
                <c:pt idx="2032">
                  <c:v>0.425579044903385</c:v>
                </c:pt>
                <c:pt idx="2033">
                  <c:v>0.425647987027852</c:v>
                </c:pt>
                <c:pt idx="2034">
                  <c:v>0.42571692915231613</c:v>
                </c:pt>
                <c:pt idx="2035">
                  <c:v>0.42592375552571132</c:v>
                </c:pt>
                <c:pt idx="2036">
                  <c:v>0.42599269765017789</c:v>
                </c:pt>
                <c:pt idx="2037">
                  <c:v>0.42606163977464401</c:v>
                </c:pt>
                <c:pt idx="2038">
                  <c:v>0.42626846614803798</c:v>
                </c:pt>
                <c:pt idx="2039">
                  <c:v>0.42633740827250338</c:v>
                </c:pt>
                <c:pt idx="2040">
                  <c:v>0.42640635039696989</c:v>
                </c:pt>
                <c:pt idx="2041">
                  <c:v>0.42661317677036498</c:v>
                </c:pt>
                <c:pt idx="2042">
                  <c:v>0.42668211889483154</c:v>
                </c:pt>
                <c:pt idx="2043">
                  <c:v>0.42675106101929638</c:v>
                </c:pt>
                <c:pt idx="2044">
                  <c:v>0.42695788739269408</c:v>
                </c:pt>
                <c:pt idx="2045">
                  <c:v>0.42702682951715837</c:v>
                </c:pt>
                <c:pt idx="2046">
                  <c:v>0.42709577164162232</c:v>
                </c:pt>
                <c:pt idx="2047">
                  <c:v>0.42730259801501913</c:v>
                </c:pt>
                <c:pt idx="2048">
                  <c:v>0.42737154013948536</c:v>
                </c:pt>
                <c:pt idx="2049">
                  <c:v>0.42744048226395054</c:v>
                </c:pt>
                <c:pt idx="2050">
                  <c:v>0.42764730863734501</c:v>
                </c:pt>
                <c:pt idx="2051">
                  <c:v>0.42771625076181102</c:v>
                </c:pt>
                <c:pt idx="2052">
                  <c:v>0.42778519288627598</c:v>
                </c:pt>
                <c:pt idx="2053">
                  <c:v>0.42799201925967401</c:v>
                </c:pt>
                <c:pt idx="2054">
                  <c:v>0.42806096138413907</c:v>
                </c:pt>
                <c:pt idx="2055">
                  <c:v>0.42812990350860441</c:v>
                </c:pt>
                <c:pt idx="2056">
                  <c:v>0.42833672988199989</c:v>
                </c:pt>
                <c:pt idx="2057">
                  <c:v>0.42840567200646501</c:v>
                </c:pt>
                <c:pt idx="2058">
                  <c:v>0.42847461413093013</c:v>
                </c:pt>
                <c:pt idx="2059">
                  <c:v>0.428750382628791</c:v>
                </c:pt>
                <c:pt idx="2060">
                  <c:v>0.42881932475325713</c:v>
                </c:pt>
                <c:pt idx="2061">
                  <c:v>0.429095093251118</c:v>
                </c:pt>
                <c:pt idx="2062">
                  <c:v>0.42916403537558401</c:v>
                </c:pt>
                <c:pt idx="2063">
                  <c:v>0.42943980387344566</c:v>
                </c:pt>
                <c:pt idx="2064">
                  <c:v>0.42950874599791178</c:v>
                </c:pt>
                <c:pt idx="2065">
                  <c:v>0.42978451449577132</c:v>
                </c:pt>
                <c:pt idx="2066">
                  <c:v>0.429853456620237</c:v>
                </c:pt>
                <c:pt idx="2067">
                  <c:v>0.43012922511809798</c:v>
                </c:pt>
                <c:pt idx="2068">
                  <c:v>0.43019816724256454</c:v>
                </c:pt>
                <c:pt idx="2069">
                  <c:v>0.43047393574042636</c:v>
                </c:pt>
                <c:pt idx="2070">
                  <c:v>0.43054287786489259</c:v>
                </c:pt>
                <c:pt idx="2071">
                  <c:v>0.43081864636275302</c:v>
                </c:pt>
                <c:pt idx="2072">
                  <c:v>0.43088758848721836</c:v>
                </c:pt>
                <c:pt idx="2073">
                  <c:v>0.43116335698507802</c:v>
                </c:pt>
                <c:pt idx="2074">
                  <c:v>0.43123229910954541</c:v>
                </c:pt>
                <c:pt idx="2075">
                  <c:v>0.43150806760740701</c:v>
                </c:pt>
                <c:pt idx="2076">
                  <c:v>0.43157700973187113</c:v>
                </c:pt>
                <c:pt idx="2077">
                  <c:v>0.43185277822973395</c:v>
                </c:pt>
                <c:pt idx="2078">
                  <c:v>0.43192172035419807</c:v>
                </c:pt>
                <c:pt idx="2079">
                  <c:v>0.43219748885205889</c:v>
                </c:pt>
                <c:pt idx="2080">
                  <c:v>0.43226643097652401</c:v>
                </c:pt>
                <c:pt idx="2081">
                  <c:v>0.43254219947438532</c:v>
                </c:pt>
                <c:pt idx="2082">
                  <c:v>0.43261114159885189</c:v>
                </c:pt>
                <c:pt idx="2083">
                  <c:v>0.43288691009671354</c:v>
                </c:pt>
                <c:pt idx="2084">
                  <c:v>0.432955852221177</c:v>
                </c:pt>
                <c:pt idx="2085">
                  <c:v>0.43302479434564567</c:v>
                </c:pt>
                <c:pt idx="2086">
                  <c:v>0.43323162071903876</c:v>
                </c:pt>
                <c:pt idx="2087">
                  <c:v>0.43330056284350554</c:v>
                </c:pt>
                <c:pt idx="2088">
                  <c:v>0.43336950496797177</c:v>
                </c:pt>
                <c:pt idx="2089">
                  <c:v>0.43357633134136736</c:v>
                </c:pt>
                <c:pt idx="2090">
                  <c:v>0.43364527346583098</c:v>
                </c:pt>
                <c:pt idx="2091">
                  <c:v>0.43371421559029638</c:v>
                </c:pt>
                <c:pt idx="2092">
                  <c:v>0.43392104196369313</c:v>
                </c:pt>
                <c:pt idx="2093">
                  <c:v>0.43398998408815936</c:v>
                </c:pt>
                <c:pt idx="2094">
                  <c:v>0.43405892621262454</c:v>
                </c:pt>
                <c:pt idx="2095">
                  <c:v>0.43426575258601879</c:v>
                </c:pt>
                <c:pt idx="2096">
                  <c:v>0.43433469471048541</c:v>
                </c:pt>
                <c:pt idx="2097">
                  <c:v>0.43440363683495137</c:v>
                </c:pt>
                <c:pt idx="2098">
                  <c:v>0.43461046320834801</c:v>
                </c:pt>
                <c:pt idx="2099">
                  <c:v>0.43467940533281302</c:v>
                </c:pt>
                <c:pt idx="2100">
                  <c:v>0.43474834745727697</c:v>
                </c:pt>
                <c:pt idx="2101">
                  <c:v>0.43495517383067483</c:v>
                </c:pt>
                <c:pt idx="2102">
                  <c:v>0.43502411595513901</c:v>
                </c:pt>
                <c:pt idx="2103">
                  <c:v>0.43509305807960302</c:v>
                </c:pt>
                <c:pt idx="2104">
                  <c:v>0.435299884452999</c:v>
                </c:pt>
                <c:pt idx="2105">
                  <c:v>0.43536882657746701</c:v>
                </c:pt>
                <c:pt idx="2106">
                  <c:v>0.43543776870193002</c:v>
                </c:pt>
                <c:pt idx="2107">
                  <c:v>0.43564459507532632</c:v>
                </c:pt>
                <c:pt idx="2108">
                  <c:v>0.43571353719979289</c:v>
                </c:pt>
                <c:pt idx="2109">
                  <c:v>0.43578247932425968</c:v>
                </c:pt>
                <c:pt idx="2110">
                  <c:v>0.43598930569765559</c:v>
                </c:pt>
                <c:pt idx="2111">
                  <c:v>0.43605824782211838</c:v>
                </c:pt>
                <c:pt idx="2112">
                  <c:v>0.436127189946585</c:v>
                </c:pt>
                <c:pt idx="2113">
                  <c:v>0.43633401631998137</c:v>
                </c:pt>
                <c:pt idx="2114">
                  <c:v>0.43640295844444654</c:v>
                </c:pt>
                <c:pt idx="2115">
                  <c:v>0.43647190056891089</c:v>
                </c:pt>
                <c:pt idx="2116">
                  <c:v>0.43667872694230736</c:v>
                </c:pt>
                <c:pt idx="2117">
                  <c:v>0.43674766906677198</c:v>
                </c:pt>
                <c:pt idx="2118">
                  <c:v>0.43681661119123866</c:v>
                </c:pt>
                <c:pt idx="2119">
                  <c:v>0.43709237968910036</c:v>
                </c:pt>
                <c:pt idx="2120">
                  <c:v>0.43716132181356432</c:v>
                </c:pt>
                <c:pt idx="2121">
                  <c:v>0.43743709031142508</c:v>
                </c:pt>
                <c:pt idx="2122">
                  <c:v>0.43750603243589098</c:v>
                </c:pt>
                <c:pt idx="2123">
                  <c:v>0.43778180093375313</c:v>
                </c:pt>
                <c:pt idx="2124">
                  <c:v>0.43785074305821836</c:v>
                </c:pt>
                <c:pt idx="2125">
                  <c:v>0.43812651155608001</c:v>
                </c:pt>
                <c:pt idx="2126">
                  <c:v>0.43819545368054402</c:v>
                </c:pt>
                <c:pt idx="2127">
                  <c:v>0.43847122217840701</c:v>
                </c:pt>
                <c:pt idx="2128">
                  <c:v>0.43854016430287307</c:v>
                </c:pt>
                <c:pt idx="2129">
                  <c:v>0.43881593280073289</c:v>
                </c:pt>
                <c:pt idx="2130">
                  <c:v>0.43888487492520001</c:v>
                </c:pt>
                <c:pt idx="2131">
                  <c:v>0.43916064342305938</c:v>
                </c:pt>
                <c:pt idx="2132">
                  <c:v>0.43922958554752595</c:v>
                </c:pt>
                <c:pt idx="2133">
                  <c:v>0.43950535404538599</c:v>
                </c:pt>
                <c:pt idx="2134">
                  <c:v>0.43957429616985366</c:v>
                </c:pt>
                <c:pt idx="2135">
                  <c:v>0.43985006466771442</c:v>
                </c:pt>
                <c:pt idx="2136">
                  <c:v>0.43991900679217832</c:v>
                </c:pt>
                <c:pt idx="2137">
                  <c:v>0.44019477529004092</c:v>
                </c:pt>
                <c:pt idx="2138">
                  <c:v>0.44026371741450493</c:v>
                </c:pt>
                <c:pt idx="2139">
                  <c:v>0.44053948591236608</c:v>
                </c:pt>
                <c:pt idx="2140">
                  <c:v>0.44060842803683176</c:v>
                </c:pt>
                <c:pt idx="2141">
                  <c:v>0.44088419653469424</c:v>
                </c:pt>
                <c:pt idx="2142">
                  <c:v>0.44095313865915775</c:v>
                </c:pt>
                <c:pt idx="2143">
                  <c:v>0.44122890715702107</c:v>
                </c:pt>
                <c:pt idx="2144">
                  <c:v>0.44129784928148474</c:v>
                </c:pt>
                <c:pt idx="2145">
                  <c:v>0.44178044415274331</c:v>
                </c:pt>
                <c:pt idx="2146">
                  <c:v>0.44184938627720838</c:v>
                </c:pt>
                <c:pt idx="2147">
                  <c:v>0.44191832840167306</c:v>
                </c:pt>
                <c:pt idx="2148">
                  <c:v>0.44198727052613879</c:v>
                </c:pt>
                <c:pt idx="2149">
                  <c:v>0.44205621265060407</c:v>
                </c:pt>
                <c:pt idx="2150">
                  <c:v>0.44246986539739724</c:v>
                </c:pt>
                <c:pt idx="2151">
                  <c:v>0.44253880752186231</c:v>
                </c:pt>
                <c:pt idx="2152">
                  <c:v>0.44260774964632604</c:v>
                </c:pt>
                <c:pt idx="2153">
                  <c:v>0.44267669177079294</c:v>
                </c:pt>
                <c:pt idx="2154">
                  <c:v>0.44274563389525806</c:v>
                </c:pt>
                <c:pt idx="2155">
                  <c:v>0.44315928664205007</c:v>
                </c:pt>
                <c:pt idx="2156">
                  <c:v>0.44322822876651474</c:v>
                </c:pt>
                <c:pt idx="2157">
                  <c:v>0.44329717089098075</c:v>
                </c:pt>
                <c:pt idx="2158">
                  <c:v>0.44336611301544754</c:v>
                </c:pt>
                <c:pt idx="2159">
                  <c:v>0.44343505513991105</c:v>
                </c:pt>
                <c:pt idx="2160">
                  <c:v>0.44384870788670394</c:v>
                </c:pt>
                <c:pt idx="2161">
                  <c:v>0.44391765001116879</c:v>
                </c:pt>
                <c:pt idx="2162">
                  <c:v>0.44398659213563524</c:v>
                </c:pt>
                <c:pt idx="2163">
                  <c:v>0.44405553426009903</c:v>
                </c:pt>
                <c:pt idx="2164">
                  <c:v>0.44412447638456642</c:v>
                </c:pt>
                <c:pt idx="2165">
                  <c:v>0.44453812913135693</c:v>
                </c:pt>
                <c:pt idx="2166">
                  <c:v>0.44460707125582238</c:v>
                </c:pt>
                <c:pt idx="2167">
                  <c:v>0.44467601338028906</c:v>
                </c:pt>
                <c:pt idx="2168">
                  <c:v>0.44474495550475307</c:v>
                </c:pt>
                <c:pt idx="2169">
                  <c:v>0.44481389762921925</c:v>
                </c:pt>
                <c:pt idx="2170">
                  <c:v>0.44522755037600975</c:v>
                </c:pt>
                <c:pt idx="2171">
                  <c:v>0.44529649250047593</c:v>
                </c:pt>
                <c:pt idx="2172">
                  <c:v>0.44536543462494138</c:v>
                </c:pt>
                <c:pt idx="2173">
                  <c:v>0.44543437674940695</c:v>
                </c:pt>
                <c:pt idx="2174">
                  <c:v>0.44550331887387207</c:v>
                </c:pt>
                <c:pt idx="2175">
                  <c:v>0.44591697162066607</c:v>
                </c:pt>
                <c:pt idx="2176">
                  <c:v>0.4459859137451293</c:v>
                </c:pt>
                <c:pt idx="2177">
                  <c:v>0.44605485586959531</c:v>
                </c:pt>
                <c:pt idx="2178">
                  <c:v>0.44612379799406154</c:v>
                </c:pt>
                <c:pt idx="2179">
                  <c:v>0.44619274011852417</c:v>
                </c:pt>
                <c:pt idx="2180">
                  <c:v>0.44660639286531706</c:v>
                </c:pt>
                <c:pt idx="2181">
                  <c:v>0.44667533498978307</c:v>
                </c:pt>
                <c:pt idx="2182">
                  <c:v>0.44674427711424924</c:v>
                </c:pt>
                <c:pt idx="2183">
                  <c:v>0.44681321923871431</c:v>
                </c:pt>
                <c:pt idx="2184">
                  <c:v>0.44688216136318054</c:v>
                </c:pt>
                <c:pt idx="2185">
                  <c:v>0.44729581410997105</c:v>
                </c:pt>
                <c:pt idx="2186">
                  <c:v>0.44736475623443694</c:v>
                </c:pt>
                <c:pt idx="2187">
                  <c:v>0.44743369835890207</c:v>
                </c:pt>
                <c:pt idx="2188">
                  <c:v>0.44750264048336674</c:v>
                </c:pt>
                <c:pt idx="2189">
                  <c:v>0.44757158260783231</c:v>
                </c:pt>
                <c:pt idx="2190">
                  <c:v>0.44798523535462542</c:v>
                </c:pt>
                <c:pt idx="2191">
                  <c:v>0.44805417747909038</c:v>
                </c:pt>
                <c:pt idx="2192">
                  <c:v>0.44812311960355505</c:v>
                </c:pt>
                <c:pt idx="2193">
                  <c:v>0.44819206172802106</c:v>
                </c:pt>
                <c:pt idx="2194">
                  <c:v>0.44826100385248607</c:v>
                </c:pt>
                <c:pt idx="2195">
                  <c:v>0.44867465659927808</c:v>
                </c:pt>
                <c:pt idx="2196">
                  <c:v>0.44874359872374275</c:v>
                </c:pt>
                <c:pt idx="2197">
                  <c:v>0.44881254084820937</c:v>
                </c:pt>
                <c:pt idx="2198">
                  <c:v>0.44888148297267577</c:v>
                </c:pt>
                <c:pt idx="2199">
                  <c:v>0.44895042509713906</c:v>
                </c:pt>
                <c:pt idx="2200">
                  <c:v>0.44943301996839674</c:v>
                </c:pt>
                <c:pt idx="2201">
                  <c:v>0.44950196209286342</c:v>
                </c:pt>
                <c:pt idx="2202">
                  <c:v>0.44957090421732832</c:v>
                </c:pt>
                <c:pt idx="2203">
                  <c:v>0.44963984634179205</c:v>
                </c:pt>
                <c:pt idx="2204">
                  <c:v>0.45012244121305101</c:v>
                </c:pt>
                <c:pt idx="2205">
                  <c:v>0.45019138333751602</c:v>
                </c:pt>
                <c:pt idx="2206">
                  <c:v>0.45026032546198103</c:v>
                </c:pt>
                <c:pt idx="2207">
                  <c:v>0.45032926758644837</c:v>
                </c:pt>
                <c:pt idx="2208">
                  <c:v>0.45081186245770438</c:v>
                </c:pt>
                <c:pt idx="2209">
                  <c:v>0.45088080458217</c:v>
                </c:pt>
                <c:pt idx="2210">
                  <c:v>0.45094974670663479</c:v>
                </c:pt>
                <c:pt idx="2211">
                  <c:v>0.45101868883110002</c:v>
                </c:pt>
                <c:pt idx="2212">
                  <c:v>0.45108763095556598</c:v>
                </c:pt>
                <c:pt idx="2213">
                  <c:v>0.45150128370235798</c:v>
                </c:pt>
                <c:pt idx="2214">
                  <c:v>0.45157022582682332</c:v>
                </c:pt>
                <c:pt idx="2215">
                  <c:v>0.451639167951288</c:v>
                </c:pt>
                <c:pt idx="2216">
                  <c:v>0.45170811007575401</c:v>
                </c:pt>
                <c:pt idx="2217">
                  <c:v>0.45177705220021874</c:v>
                </c:pt>
                <c:pt idx="2218">
                  <c:v>0.45219070494701102</c:v>
                </c:pt>
                <c:pt idx="2219">
                  <c:v>0.45225964707147576</c:v>
                </c:pt>
                <c:pt idx="2220">
                  <c:v>0.4523285891959446</c:v>
                </c:pt>
                <c:pt idx="2221">
                  <c:v>0.45239753132040789</c:v>
                </c:pt>
                <c:pt idx="2222">
                  <c:v>0.45246647344487501</c:v>
                </c:pt>
                <c:pt idx="2223">
                  <c:v>0.45288012619166601</c:v>
                </c:pt>
                <c:pt idx="2224">
                  <c:v>0.45294906831612974</c:v>
                </c:pt>
                <c:pt idx="2225">
                  <c:v>0.45301801044059475</c:v>
                </c:pt>
                <c:pt idx="2226">
                  <c:v>0.45308695256506132</c:v>
                </c:pt>
                <c:pt idx="2227">
                  <c:v>0.453155894689526</c:v>
                </c:pt>
                <c:pt idx="2228">
                  <c:v>0.45356954743631711</c:v>
                </c:pt>
                <c:pt idx="2229">
                  <c:v>0.45363848956078301</c:v>
                </c:pt>
                <c:pt idx="2230">
                  <c:v>0.45370743168524902</c:v>
                </c:pt>
                <c:pt idx="2231">
                  <c:v>0.45377637380971536</c:v>
                </c:pt>
                <c:pt idx="2232">
                  <c:v>0.45384531593417998</c:v>
                </c:pt>
                <c:pt idx="2233">
                  <c:v>0.45425896868097232</c:v>
                </c:pt>
                <c:pt idx="2234">
                  <c:v>0.45432791080543738</c:v>
                </c:pt>
                <c:pt idx="2235">
                  <c:v>0.45439685292990301</c:v>
                </c:pt>
                <c:pt idx="2236">
                  <c:v>0.45446579505436913</c:v>
                </c:pt>
                <c:pt idx="2237">
                  <c:v>0.45453473717883308</c:v>
                </c:pt>
                <c:pt idx="2238">
                  <c:v>0.45494838992562636</c:v>
                </c:pt>
                <c:pt idx="2239">
                  <c:v>0.45501733205009093</c:v>
                </c:pt>
                <c:pt idx="2240">
                  <c:v>0.45508627417455766</c:v>
                </c:pt>
                <c:pt idx="2241">
                  <c:v>0.455155216299021</c:v>
                </c:pt>
                <c:pt idx="2242">
                  <c:v>0.45522415842348679</c:v>
                </c:pt>
                <c:pt idx="2243">
                  <c:v>0.45563781117027902</c:v>
                </c:pt>
                <c:pt idx="2244">
                  <c:v>0.45570675329474541</c:v>
                </c:pt>
                <c:pt idx="2245">
                  <c:v>0.45577569541920898</c:v>
                </c:pt>
                <c:pt idx="2246">
                  <c:v>0.45584463754367532</c:v>
                </c:pt>
                <c:pt idx="2247">
                  <c:v>0.45591357966814089</c:v>
                </c:pt>
                <c:pt idx="2248">
                  <c:v>0.456327232414932</c:v>
                </c:pt>
                <c:pt idx="2249">
                  <c:v>0.45639617453939801</c:v>
                </c:pt>
                <c:pt idx="2250">
                  <c:v>0.45646511666386302</c:v>
                </c:pt>
                <c:pt idx="2251">
                  <c:v>0.45653405878832676</c:v>
                </c:pt>
                <c:pt idx="2252">
                  <c:v>0.45660300091279399</c:v>
                </c:pt>
                <c:pt idx="2253">
                  <c:v>0.45701665365958632</c:v>
                </c:pt>
                <c:pt idx="2254">
                  <c:v>0.45708559578405278</c:v>
                </c:pt>
                <c:pt idx="2255">
                  <c:v>0.45715453790851701</c:v>
                </c:pt>
                <c:pt idx="2256">
                  <c:v>0.45722348003298202</c:v>
                </c:pt>
                <c:pt idx="2257">
                  <c:v>0.45729242215744698</c:v>
                </c:pt>
                <c:pt idx="2258">
                  <c:v>0.45777501702870499</c:v>
                </c:pt>
                <c:pt idx="2259">
                  <c:v>0.45784395915317</c:v>
                </c:pt>
                <c:pt idx="2260">
                  <c:v>0.45791290127763701</c:v>
                </c:pt>
                <c:pt idx="2261">
                  <c:v>0.45798184340210102</c:v>
                </c:pt>
                <c:pt idx="2262">
                  <c:v>0.45846443827335798</c:v>
                </c:pt>
                <c:pt idx="2263">
                  <c:v>0.45853338039782432</c:v>
                </c:pt>
                <c:pt idx="2264">
                  <c:v>0.458602322522289</c:v>
                </c:pt>
                <c:pt idx="2265">
                  <c:v>0.45867126464675401</c:v>
                </c:pt>
                <c:pt idx="2266">
                  <c:v>0.45915385951801174</c:v>
                </c:pt>
                <c:pt idx="2267">
                  <c:v>0.45922280164247836</c:v>
                </c:pt>
                <c:pt idx="2268">
                  <c:v>0.45929174376694193</c:v>
                </c:pt>
                <c:pt idx="2269">
                  <c:v>0.45936068589140966</c:v>
                </c:pt>
                <c:pt idx="2270">
                  <c:v>0.45984328076266601</c:v>
                </c:pt>
                <c:pt idx="2271">
                  <c:v>0.45991222288713102</c:v>
                </c:pt>
                <c:pt idx="2272">
                  <c:v>0.45998116501159608</c:v>
                </c:pt>
                <c:pt idx="2273">
                  <c:v>0.46005010713606098</c:v>
                </c:pt>
                <c:pt idx="2274">
                  <c:v>0.46011904926052699</c:v>
                </c:pt>
                <c:pt idx="2275">
                  <c:v>0.46053270200731899</c:v>
                </c:pt>
                <c:pt idx="2276">
                  <c:v>0.46060164413178373</c:v>
                </c:pt>
                <c:pt idx="2277">
                  <c:v>0.46067058625625107</c:v>
                </c:pt>
                <c:pt idx="2278">
                  <c:v>0.46073952838071475</c:v>
                </c:pt>
                <c:pt idx="2279">
                  <c:v>0.46080847050517998</c:v>
                </c:pt>
                <c:pt idx="2280">
                  <c:v>0.46122212325197298</c:v>
                </c:pt>
                <c:pt idx="2281">
                  <c:v>0.46129106537643799</c:v>
                </c:pt>
                <c:pt idx="2282">
                  <c:v>0.46136000750090389</c:v>
                </c:pt>
                <c:pt idx="2283">
                  <c:v>0.46142894962536901</c:v>
                </c:pt>
                <c:pt idx="2284">
                  <c:v>0.46149789174983513</c:v>
                </c:pt>
                <c:pt idx="2285">
                  <c:v>0.46191154449662603</c:v>
                </c:pt>
                <c:pt idx="2286">
                  <c:v>0.46198048662109098</c:v>
                </c:pt>
                <c:pt idx="2287">
                  <c:v>0.46204942874555699</c:v>
                </c:pt>
                <c:pt idx="2288">
                  <c:v>0.46211837087002289</c:v>
                </c:pt>
                <c:pt idx="2289">
                  <c:v>0.46218731299448801</c:v>
                </c:pt>
                <c:pt idx="2290">
                  <c:v>0.46260096574128101</c:v>
                </c:pt>
                <c:pt idx="2291">
                  <c:v>0.46266990786574613</c:v>
                </c:pt>
                <c:pt idx="2292">
                  <c:v>0.46273884999020998</c:v>
                </c:pt>
                <c:pt idx="2293">
                  <c:v>0.46280779211467754</c:v>
                </c:pt>
                <c:pt idx="2294">
                  <c:v>0.46287673423914266</c:v>
                </c:pt>
                <c:pt idx="2295">
                  <c:v>0.463290386985933</c:v>
                </c:pt>
                <c:pt idx="2296">
                  <c:v>0.46335932911039801</c:v>
                </c:pt>
                <c:pt idx="2297">
                  <c:v>0.46342827123486702</c:v>
                </c:pt>
                <c:pt idx="2298">
                  <c:v>0.46349721335932897</c:v>
                </c:pt>
                <c:pt idx="2299">
                  <c:v>0.46356615548379393</c:v>
                </c:pt>
                <c:pt idx="2300">
                  <c:v>0.46397980823058732</c:v>
                </c:pt>
                <c:pt idx="2301">
                  <c:v>0.46404875035505289</c:v>
                </c:pt>
                <c:pt idx="2302">
                  <c:v>0.46411769247951701</c:v>
                </c:pt>
                <c:pt idx="2303">
                  <c:v>0.46418663460398302</c:v>
                </c:pt>
                <c:pt idx="2304">
                  <c:v>0.46425557672844808</c:v>
                </c:pt>
                <c:pt idx="2305">
                  <c:v>0.46466922947523975</c:v>
                </c:pt>
                <c:pt idx="2306">
                  <c:v>0.46473817159970598</c:v>
                </c:pt>
                <c:pt idx="2307">
                  <c:v>0.46480711372417138</c:v>
                </c:pt>
                <c:pt idx="2308">
                  <c:v>0.464876055848637</c:v>
                </c:pt>
                <c:pt idx="2309">
                  <c:v>0.46494499797310213</c:v>
                </c:pt>
                <c:pt idx="2310">
                  <c:v>0.46535865071989513</c:v>
                </c:pt>
                <c:pt idx="2311">
                  <c:v>0.46542759284436036</c:v>
                </c:pt>
                <c:pt idx="2312">
                  <c:v>0.46549653496882398</c:v>
                </c:pt>
                <c:pt idx="2313">
                  <c:v>0.46556547709329038</c:v>
                </c:pt>
                <c:pt idx="2314">
                  <c:v>0.46563441921775589</c:v>
                </c:pt>
                <c:pt idx="2315">
                  <c:v>0.46611701408901302</c:v>
                </c:pt>
                <c:pt idx="2316">
                  <c:v>0.46618595621347808</c:v>
                </c:pt>
                <c:pt idx="2317">
                  <c:v>0.46625489833794437</c:v>
                </c:pt>
                <c:pt idx="2318">
                  <c:v>0.46632384046240932</c:v>
                </c:pt>
                <c:pt idx="2319">
                  <c:v>0.46680643533366784</c:v>
                </c:pt>
                <c:pt idx="2320">
                  <c:v>0.46687537745813201</c:v>
                </c:pt>
                <c:pt idx="2321">
                  <c:v>0.46694431958259702</c:v>
                </c:pt>
                <c:pt idx="2322">
                  <c:v>0.46701326170706337</c:v>
                </c:pt>
                <c:pt idx="2323">
                  <c:v>0.46749585657831899</c:v>
                </c:pt>
                <c:pt idx="2324">
                  <c:v>0.46756479870278589</c:v>
                </c:pt>
                <c:pt idx="2325">
                  <c:v>0.46763374082725001</c:v>
                </c:pt>
                <c:pt idx="2326">
                  <c:v>0.46770268295171602</c:v>
                </c:pt>
                <c:pt idx="2327">
                  <c:v>0.46818527782297437</c:v>
                </c:pt>
                <c:pt idx="2328">
                  <c:v>0.46825421994743932</c:v>
                </c:pt>
                <c:pt idx="2329">
                  <c:v>0.46832316207190489</c:v>
                </c:pt>
                <c:pt idx="2330">
                  <c:v>0.46839210419636901</c:v>
                </c:pt>
                <c:pt idx="2331">
                  <c:v>0.46887469906762902</c:v>
                </c:pt>
                <c:pt idx="2332">
                  <c:v>0.46894364119209198</c:v>
                </c:pt>
                <c:pt idx="2333">
                  <c:v>0.46901258331655854</c:v>
                </c:pt>
                <c:pt idx="2334">
                  <c:v>0.469081525441023</c:v>
                </c:pt>
                <c:pt idx="2335">
                  <c:v>0.469150467565489</c:v>
                </c:pt>
                <c:pt idx="2336">
                  <c:v>0.46956412031228101</c:v>
                </c:pt>
                <c:pt idx="2337">
                  <c:v>0.46963306243674574</c:v>
                </c:pt>
                <c:pt idx="2338">
                  <c:v>0.46970200456121075</c:v>
                </c:pt>
                <c:pt idx="2339">
                  <c:v>0.46977094668567598</c:v>
                </c:pt>
                <c:pt idx="2340">
                  <c:v>0.46983988881014238</c:v>
                </c:pt>
                <c:pt idx="2341">
                  <c:v>0.47025354155693311</c:v>
                </c:pt>
                <c:pt idx="2342">
                  <c:v>0.47032248368140001</c:v>
                </c:pt>
                <c:pt idx="2343">
                  <c:v>0.47039142580586613</c:v>
                </c:pt>
                <c:pt idx="2344">
                  <c:v>0.47046036793033136</c:v>
                </c:pt>
                <c:pt idx="2345">
                  <c:v>0.47052931005479498</c:v>
                </c:pt>
                <c:pt idx="2346">
                  <c:v>0.47094296280158698</c:v>
                </c:pt>
                <c:pt idx="2347">
                  <c:v>0.47101190492605338</c:v>
                </c:pt>
                <c:pt idx="2348">
                  <c:v>0.471080847050519</c:v>
                </c:pt>
                <c:pt idx="2349">
                  <c:v>0.47114978917498401</c:v>
                </c:pt>
                <c:pt idx="2350">
                  <c:v>0.47121873129945102</c:v>
                </c:pt>
                <c:pt idx="2351">
                  <c:v>0.47163238404624108</c:v>
                </c:pt>
                <c:pt idx="2352">
                  <c:v>0.47170132617070593</c:v>
                </c:pt>
                <c:pt idx="2353">
                  <c:v>0.47177026829517232</c:v>
                </c:pt>
                <c:pt idx="2354">
                  <c:v>0.471839210419637</c:v>
                </c:pt>
                <c:pt idx="2355">
                  <c:v>0.47190815254410201</c:v>
                </c:pt>
                <c:pt idx="2356">
                  <c:v>0.47232180529089607</c:v>
                </c:pt>
                <c:pt idx="2357">
                  <c:v>0.47239074741536002</c:v>
                </c:pt>
                <c:pt idx="2358">
                  <c:v>0.47245968953982637</c:v>
                </c:pt>
                <c:pt idx="2359">
                  <c:v>0.47252863166429254</c:v>
                </c:pt>
                <c:pt idx="2360">
                  <c:v>0.47259757378875689</c:v>
                </c:pt>
                <c:pt idx="2361">
                  <c:v>0.473011226535548</c:v>
                </c:pt>
                <c:pt idx="2362">
                  <c:v>0.47308016866001401</c:v>
                </c:pt>
                <c:pt idx="2363">
                  <c:v>0.47314911078447902</c:v>
                </c:pt>
                <c:pt idx="2364">
                  <c:v>0.47321805290894398</c:v>
                </c:pt>
                <c:pt idx="2365">
                  <c:v>0.47328699503341054</c:v>
                </c:pt>
                <c:pt idx="2366">
                  <c:v>0.47370064778020132</c:v>
                </c:pt>
                <c:pt idx="2367">
                  <c:v>0.47376958990466878</c:v>
                </c:pt>
                <c:pt idx="2368">
                  <c:v>0.47383853202913201</c:v>
                </c:pt>
                <c:pt idx="2369">
                  <c:v>0.47390747415359802</c:v>
                </c:pt>
                <c:pt idx="2370">
                  <c:v>0.47397641627806436</c:v>
                </c:pt>
                <c:pt idx="2371">
                  <c:v>0.47445901114932032</c:v>
                </c:pt>
                <c:pt idx="2372">
                  <c:v>0.47452795327378638</c:v>
                </c:pt>
                <c:pt idx="2373">
                  <c:v>0.474596895398253</c:v>
                </c:pt>
                <c:pt idx="2374">
                  <c:v>0.47466583752271602</c:v>
                </c:pt>
                <c:pt idx="2375">
                  <c:v>0.47514843239397397</c:v>
                </c:pt>
                <c:pt idx="2376">
                  <c:v>0.47521737451843893</c:v>
                </c:pt>
                <c:pt idx="2377">
                  <c:v>0.47528631664290538</c:v>
                </c:pt>
                <c:pt idx="2378">
                  <c:v>0.47535525876737</c:v>
                </c:pt>
                <c:pt idx="2379">
                  <c:v>0.47583785363862702</c:v>
                </c:pt>
                <c:pt idx="2380">
                  <c:v>0.47590679576309441</c:v>
                </c:pt>
                <c:pt idx="2381">
                  <c:v>0.47597573788755948</c:v>
                </c:pt>
                <c:pt idx="2382">
                  <c:v>0.47604468001202432</c:v>
                </c:pt>
                <c:pt idx="2383">
                  <c:v>0.476527274883282</c:v>
                </c:pt>
                <c:pt idx="2384">
                  <c:v>0.47659621700774712</c:v>
                </c:pt>
                <c:pt idx="2385">
                  <c:v>0.47666515913221202</c:v>
                </c:pt>
                <c:pt idx="2386">
                  <c:v>0.47673410125667698</c:v>
                </c:pt>
                <c:pt idx="2387">
                  <c:v>0.47721669612793532</c:v>
                </c:pt>
                <c:pt idx="2388">
                  <c:v>0.47728563825240089</c:v>
                </c:pt>
                <c:pt idx="2389">
                  <c:v>0.47735458037686701</c:v>
                </c:pt>
                <c:pt idx="2390">
                  <c:v>0.47742352250133074</c:v>
                </c:pt>
                <c:pt idx="2391">
                  <c:v>0.47790611737258937</c:v>
                </c:pt>
                <c:pt idx="2392">
                  <c:v>0.47797505949705332</c:v>
                </c:pt>
                <c:pt idx="2393">
                  <c:v>0.478044001621519</c:v>
                </c:pt>
                <c:pt idx="2394">
                  <c:v>0.47811294374598501</c:v>
                </c:pt>
                <c:pt idx="2395">
                  <c:v>0.47859553861724202</c:v>
                </c:pt>
                <c:pt idx="2396">
                  <c:v>0.47866448074170698</c:v>
                </c:pt>
                <c:pt idx="2397">
                  <c:v>0.47873342286617099</c:v>
                </c:pt>
                <c:pt idx="2398">
                  <c:v>0.47880236499063966</c:v>
                </c:pt>
                <c:pt idx="2399">
                  <c:v>0.47887130711510401</c:v>
                </c:pt>
                <c:pt idx="2400">
                  <c:v>0.47928495986189601</c:v>
                </c:pt>
                <c:pt idx="2401">
                  <c:v>0.47935390198636113</c:v>
                </c:pt>
                <c:pt idx="2402">
                  <c:v>0.47942284411082736</c:v>
                </c:pt>
                <c:pt idx="2403">
                  <c:v>0.47949178623529098</c:v>
                </c:pt>
                <c:pt idx="2404">
                  <c:v>0.47956072835975866</c:v>
                </c:pt>
                <c:pt idx="2405">
                  <c:v>0.47997438110655077</c:v>
                </c:pt>
                <c:pt idx="2406">
                  <c:v>0.48004332323101401</c:v>
                </c:pt>
                <c:pt idx="2407">
                  <c:v>0.48011226535548107</c:v>
                </c:pt>
                <c:pt idx="2408">
                  <c:v>0.48018120747994641</c:v>
                </c:pt>
                <c:pt idx="2409">
                  <c:v>0.48025014960440998</c:v>
                </c:pt>
                <c:pt idx="2410">
                  <c:v>0.48066380235120232</c:v>
                </c:pt>
                <c:pt idx="2411">
                  <c:v>0.48073274447566799</c:v>
                </c:pt>
                <c:pt idx="2412">
                  <c:v>0.480801686600133</c:v>
                </c:pt>
                <c:pt idx="2413">
                  <c:v>0.48087062872459913</c:v>
                </c:pt>
                <c:pt idx="2414">
                  <c:v>0.48093957084906513</c:v>
                </c:pt>
                <c:pt idx="2415">
                  <c:v>0.48135322359585736</c:v>
                </c:pt>
                <c:pt idx="2416">
                  <c:v>0.48142216572032254</c:v>
                </c:pt>
                <c:pt idx="2417">
                  <c:v>0.48149110784478638</c:v>
                </c:pt>
                <c:pt idx="2418">
                  <c:v>0.48156004996925378</c:v>
                </c:pt>
                <c:pt idx="2419">
                  <c:v>0.48162899209371801</c:v>
                </c:pt>
                <c:pt idx="2420">
                  <c:v>0.48211158696497625</c:v>
                </c:pt>
                <c:pt idx="2421">
                  <c:v>0.4821805290894422</c:v>
                </c:pt>
                <c:pt idx="2422">
                  <c:v>0.48224947121390532</c:v>
                </c:pt>
                <c:pt idx="2423">
                  <c:v>0.48231841333837278</c:v>
                </c:pt>
                <c:pt idx="2424">
                  <c:v>0.48280100820962901</c:v>
                </c:pt>
                <c:pt idx="2425">
                  <c:v>0.48286995033409413</c:v>
                </c:pt>
                <c:pt idx="2426">
                  <c:v>0.48293889245855898</c:v>
                </c:pt>
                <c:pt idx="2427">
                  <c:v>0.48300783458302399</c:v>
                </c:pt>
                <c:pt idx="2428">
                  <c:v>0.48349042945428289</c:v>
                </c:pt>
                <c:pt idx="2429">
                  <c:v>0.48355937157874801</c:v>
                </c:pt>
                <c:pt idx="2430">
                  <c:v>0.48362831370321313</c:v>
                </c:pt>
                <c:pt idx="2431">
                  <c:v>0.48369725582767797</c:v>
                </c:pt>
                <c:pt idx="2432">
                  <c:v>0.48417985069893499</c:v>
                </c:pt>
                <c:pt idx="2433">
                  <c:v>0.48424879282340189</c:v>
                </c:pt>
                <c:pt idx="2434">
                  <c:v>0.48431773494786801</c:v>
                </c:pt>
                <c:pt idx="2435">
                  <c:v>0.48438667707233307</c:v>
                </c:pt>
                <c:pt idx="2436">
                  <c:v>0.48486927194359036</c:v>
                </c:pt>
                <c:pt idx="2437">
                  <c:v>0.48493821406805432</c:v>
                </c:pt>
                <c:pt idx="2438">
                  <c:v>0.485007156192519</c:v>
                </c:pt>
                <c:pt idx="2439">
                  <c:v>0.485076098316986</c:v>
                </c:pt>
                <c:pt idx="2440">
                  <c:v>0.48555869318824402</c:v>
                </c:pt>
                <c:pt idx="2441">
                  <c:v>0.48562763531270936</c:v>
                </c:pt>
                <c:pt idx="2442">
                  <c:v>0.48569657743717298</c:v>
                </c:pt>
                <c:pt idx="2443">
                  <c:v>0.48576551956163799</c:v>
                </c:pt>
                <c:pt idx="2444">
                  <c:v>0.48624811443289601</c:v>
                </c:pt>
                <c:pt idx="2445">
                  <c:v>0.48631705655736102</c:v>
                </c:pt>
                <c:pt idx="2446">
                  <c:v>0.48638599868182825</c:v>
                </c:pt>
                <c:pt idx="2447">
                  <c:v>0.48645494080629198</c:v>
                </c:pt>
                <c:pt idx="2448">
                  <c:v>0.48693753567754938</c:v>
                </c:pt>
                <c:pt idx="2449">
                  <c:v>0.48700647780201684</c:v>
                </c:pt>
                <c:pt idx="2450">
                  <c:v>0.48707541992648101</c:v>
                </c:pt>
                <c:pt idx="2451">
                  <c:v>0.48714436205094613</c:v>
                </c:pt>
                <c:pt idx="2452">
                  <c:v>0.48762695692220442</c:v>
                </c:pt>
                <c:pt idx="2453">
                  <c:v>0.48769589904666832</c:v>
                </c:pt>
                <c:pt idx="2454">
                  <c:v>0.487764841171134</c:v>
                </c:pt>
                <c:pt idx="2455">
                  <c:v>0.48783378329560001</c:v>
                </c:pt>
                <c:pt idx="2456">
                  <c:v>0.48790272542006513</c:v>
                </c:pt>
                <c:pt idx="2457">
                  <c:v>0.48831637816685902</c:v>
                </c:pt>
                <c:pt idx="2458">
                  <c:v>0.48838532029132198</c:v>
                </c:pt>
                <c:pt idx="2459">
                  <c:v>0.48845426241578732</c:v>
                </c:pt>
                <c:pt idx="2460">
                  <c:v>0.48852320454025389</c:v>
                </c:pt>
                <c:pt idx="2461">
                  <c:v>0.48859214666471801</c:v>
                </c:pt>
                <c:pt idx="2462">
                  <c:v>0.48900579941151001</c:v>
                </c:pt>
                <c:pt idx="2463">
                  <c:v>0.48907474153597613</c:v>
                </c:pt>
                <c:pt idx="2464">
                  <c:v>0.48914368366044236</c:v>
                </c:pt>
                <c:pt idx="2465">
                  <c:v>0.48921262578490754</c:v>
                </c:pt>
                <c:pt idx="2466">
                  <c:v>0.48928156790937266</c:v>
                </c:pt>
                <c:pt idx="2467">
                  <c:v>0.48969522065616311</c:v>
                </c:pt>
                <c:pt idx="2468">
                  <c:v>0.48976416278063001</c:v>
                </c:pt>
                <c:pt idx="2469">
                  <c:v>0.48983310490509402</c:v>
                </c:pt>
                <c:pt idx="2470">
                  <c:v>0.48990204702956136</c:v>
                </c:pt>
                <c:pt idx="2471">
                  <c:v>0.48997098915402759</c:v>
                </c:pt>
                <c:pt idx="2472">
                  <c:v>0.49045358402528288</c:v>
                </c:pt>
                <c:pt idx="2473">
                  <c:v>0.49052252614975</c:v>
                </c:pt>
                <c:pt idx="2474">
                  <c:v>0.49059146827421413</c:v>
                </c:pt>
                <c:pt idx="2475">
                  <c:v>0.49066041039867941</c:v>
                </c:pt>
                <c:pt idx="2476">
                  <c:v>0.49114300526993598</c:v>
                </c:pt>
                <c:pt idx="2477">
                  <c:v>0.49121194739440266</c:v>
                </c:pt>
                <c:pt idx="2478">
                  <c:v>0.49128088951886884</c:v>
                </c:pt>
                <c:pt idx="2479">
                  <c:v>0.49134983164333201</c:v>
                </c:pt>
                <c:pt idx="2480">
                  <c:v>0.49183242651459008</c:v>
                </c:pt>
                <c:pt idx="2481">
                  <c:v>0.49190136863905642</c:v>
                </c:pt>
                <c:pt idx="2482">
                  <c:v>0.49197031076352032</c:v>
                </c:pt>
                <c:pt idx="2483">
                  <c:v>0.492039252887986</c:v>
                </c:pt>
                <c:pt idx="2484">
                  <c:v>0.49252184775924507</c:v>
                </c:pt>
                <c:pt idx="2485">
                  <c:v>0.49259078988370913</c:v>
                </c:pt>
                <c:pt idx="2486">
                  <c:v>0.49265973200817376</c:v>
                </c:pt>
                <c:pt idx="2487">
                  <c:v>0.49272867413264082</c:v>
                </c:pt>
                <c:pt idx="2488">
                  <c:v>0.49321126900389789</c:v>
                </c:pt>
                <c:pt idx="2489">
                  <c:v>0.49328021112836301</c:v>
                </c:pt>
                <c:pt idx="2490">
                  <c:v>0.49334915325282813</c:v>
                </c:pt>
                <c:pt idx="2491">
                  <c:v>0.49341809537729525</c:v>
                </c:pt>
                <c:pt idx="2492">
                  <c:v>0.49390069024855154</c:v>
                </c:pt>
                <c:pt idx="2493">
                  <c:v>0.49396963237301689</c:v>
                </c:pt>
                <c:pt idx="2494">
                  <c:v>0.49403857449748201</c:v>
                </c:pt>
                <c:pt idx="2495">
                  <c:v>0.49410751662194602</c:v>
                </c:pt>
                <c:pt idx="2496">
                  <c:v>0.49459011149320398</c:v>
                </c:pt>
                <c:pt idx="2497">
                  <c:v>0.49465905361766932</c:v>
                </c:pt>
                <c:pt idx="2498">
                  <c:v>0.49472799574213489</c:v>
                </c:pt>
                <c:pt idx="2499">
                  <c:v>0.49479693786660101</c:v>
                </c:pt>
                <c:pt idx="2500">
                  <c:v>0.49527953273785813</c:v>
                </c:pt>
                <c:pt idx="2501">
                  <c:v>0.49534847486232436</c:v>
                </c:pt>
                <c:pt idx="2502">
                  <c:v>0.49541741698678798</c:v>
                </c:pt>
                <c:pt idx="2503">
                  <c:v>0.49548635911125466</c:v>
                </c:pt>
                <c:pt idx="2504">
                  <c:v>0.49596895398251301</c:v>
                </c:pt>
                <c:pt idx="2505">
                  <c:v>0.49603789610697602</c:v>
                </c:pt>
                <c:pt idx="2506">
                  <c:v>0.49610683823144341</c:v>
                </c:pt>
                <c:pt idx="2507">
                  <c:v>0.49617578035590842</c:v>
                </c:pt>
                <c:pt idx="2508">
                  <c:v>0.49665837522716566</c:v>
                </c:pt>
                <c:pt idx="2509">
                  <c:v>0.496727317351631</c:v>
                </c:pt>
                <c:pt idx="2510">
                  <c:v>0.49679625947609479</c:v>
                </c:pt>
                <c:pt idx="2511">
                  <c:v>0.49686520160056113</c:v>
                </c:pt>
                <c:pt idx="2512">
                  <c:v>0.49693414372502598</c:v>
                </c:pt>
                <c:pt idx="2513">
                  <c:v>0.49734779647181798</c:v>
                </c:pt>
                <c:pt idx="2514">
                  <c:v>0.49741673859628338</c:v>
                </c:pt>
                <c:pt idx="2515">
                  <c:v>0.49748568072075078</c:v>
                </c:pt>
                <c:pt idx="2516">
                  <c:v>0.49755462284521501</c:v>
                </c:pt>
                <c:pt idx="2517">
                  <c:v>0.49762356496968102</c:v>
                </c:pt>
                <c:pt idx="2518">
                  <c:v>0.49803721771647108</c:v>
                </c:pt>
                <c:pt idx="2519">
                  <c:v>0.49810615984093698</c:v>
                </c:pt>
                <c:pt idx="2520">
                  <c:v>0.49817510196540354</c:v>
                </c:pt>
                <c:pt idx="2521">
                  <c:v>0.49824404408986789</c:v>
                </c:pt>
                <c:pt idx="2522">
                  <c:v>0.49831298621433501</c:v>
                </c:pt>
                <c:pt idx="2523">
                  <c:v>0.49879558108559002</c:v>
                </c:pt>
                <c:pt idx="2524">
                  <c:v>0.49886452321005825</c:v>
                </c:pt>
                <c:pt idx="2525">
                  <c:v>0.49893346533452254</c:v>
                </c:pt>
                <c:pt idx="2526">
                  <c:v>0.49900240745898689</c:v>
                </c:pt>
                <c:pt idx="2527">
                  <c:v>0.49948500233024601</c:v>
                </c:pt>
                <c:pt idx="2528">
                  <c:v>0.49955394445470902</c:v>
                </c:pt>
                <c:pt idx="2529">
                  <c:v>0.49962288657917636</c:v>
                </c:pt>
                <c:pt idx="2530">
                  <c:v>0.49969182870363993</c:v>
                </c:pt>
                <c:pt idx="2531">
                  <c:v>0.50017442357489938</c:v>
                </c:pt>
                <c:pt idx="2532">
                  <c:v>0.50024336569936256</c:v>
                </c:pt>
                <c:pt idx="2533">
                  <c:v>0.50031230782382563</c:v>
                </c:pt>
                <c:pt idx="2534">
                  <c:v>0.50038124994829258</c:v>
                </c:pt>
                <c:pt idx="2535">
                  <c:v>0.50086384481955049</c:v>
                </c:pt>
                <c:pt idx="2536">
                  <c:v>0.50093278694401422</c:v>
                </c:pt>
                <c:pt idx="2537">
                  <c:v>0.50100172906848195</c:v>
                </c:pt>
                <c:pt idx="2538">
                  <c:v>0.50107067119294657</c:v>
                </c:pt>
                <c:pt idx="2539">
                  <c:v>0.50155326606420458</c:v>
                </c:pt>
                <c:pt idx="2540">
                  <c:v>0.50162220818866998</c:v>
                </c:pt>
                <c:pt idx="2541">
                  <c:v>0.50169115031313738</c:v>
                </c:pt>
                <c:pt idx="2542">
                  <c:v>0.501760092437601</c:v>
                </c:pt>
                <c:pt idx="2543">
                  <c:v>0.50224268730885802</c:v>
                </c:pt>
                <c:pt idx="2544">
                  <c:v>0.50231162943332297</c:v>
                </c:pt>
                <c:pt idx="2545">
                  <c:v>0.50238057155778859</c:v>
                </c:pt>
                <c:pt idx="2546">
                  <c:v>0.50244951368225399</c:v>
                </c:pt>
                <c:pt idx="2547">
                  <c:v>0.502932108553511</c:v>
                </c:pt>
                <c:pt idx="2548">
                  <c:v>0.50300105067797762</c:v>
                </c:pt>
                <c:pt idx="2549">
                  <c:v>0.50306999280244158</c:v>
                </c:pt>
                <c:pt idx="2550">
                  <c:v>0.50313893492690598</c:v>
                </c:pt>
                <c:pt idx="2551">
                  <c:v>0.50362152979816499</c:v>
                </c:pt>
                <c:pt idx="2552">
                  <c:v>0.5036904719226295</c:v>
                </c:pt>
                <c:pt idx="2553">
                  <c:v>0.50375941404709801</c:v>
                </c:pt>
                <c:pt idx="2554">
                  <c:v>0.50382835617156163</c:v>
                </c:pt>
                <c:pt idx="2555">
                  <c:v>0.50431095104281698</c:v>
                </c:pt>
                <c:pt idx="2556">
                  <c:v>0.50437989316728404</c:v>
                </c:pt>
                <c:pt idx="2557">
                  <c:v>0.504448835291749</c:v>
                </c:pt>
                <c:pt idx="2558">
                  <c:v>0.50451777741621251</c:v>
                </c:pt>
                <c:pt idx="2559">
                  <c:v>0.50500037228747263</c:v>
                </c:pt>
                <c:pt idx="2560">
                  <c:v>0.50506931441193759</c:v>
                </c:pt>
                <c:pt idx="2561">
                  <c:v>0.50513825653640365</c:v>
                </c:pt>
                <c:pt idx="2562">
                  <c:v>0.5052071986608675</c:v>
                </c:pt>
                <c:pt idx="2563">
                  <c:v>0.50568979353212595</c:v>
                </c:pt>
                <c:pt idx="2564">
                  <c:v>0.50575873565659302</c:v>
                </c:pt>
                <c:pt idx="2565">
                  <c:v>0.50582767778105597</c:v>
                </c:pt>
                <c:pt idx="2566">
                  <c:v>0.50589661990552204</c:v>
                </c:pt>
                <c:pt idx="2567">
                  <c:v>0.50596556202998699</c:v>
                </c:pt>
                <c:pt idx="2568">
                  <c:v>0.50637921477677905</c:v>
                </c:pt>
                <c:pt idx="2569">
                  <c:v>0.50644815690124456</c:v>
                </c:pt>
                <c:pt idx="2570">
                  <c:v>0.50651709902570763</c:v>
                </c:pt>
                <c:pt idx="2571">
                  <c:v>0.50658604115017458</c:v>
                </c:pt>
                <c:pt idx="2572">
                  <c:v>0.50665498327464098</c:v>
                </c:pt>
                <c:pt idx="2573">
                  <c:v>0.50713757814589799</c:v>
                </c:pt>
                <c:pt idx="2574">
                  <c:v>0.5072065202703615</c:v>
                </c:pt>
                <c:pt idx="2575">
                  <c:v>0.50727546239483101</c:v>
                </c:pt>
                <c:pt idx="2576">
                  <c:v>0.50734440451929463</c:v>
                </c:pt>
                <c:pt idx="2577">
                  <c:v>0.50782699939055198</c:v>
                </c:pt>
                <c:pt idx="2578">
                  <c:v>0.50789594151501705</c:v>
                </c:pt>
                <c:pt idx="2579">
                  <c:v>0.507964883639484</c:v>
                </c:pt>
                <c:pt idx="2580">
                  <c:v>0.50803382576394562</c:v>
                </c:pt>
                <c:pt idx="2581">
                  <c:v>0.50851642063520297</c:v>
                </c:pt>
                <c:pt idx="2582">
                  <c:v>0.50858536275967059</c:v>
                </c:pt>
                <c:pt idx="2583">
                  <c:v>0.50865430488413599</c:v>
                </c:pt>
                <c:pt idx="2584">
                  <c:v>0.50872324700860105</c:v>
                </c:pt>
                <c:pt idx="2585">
                  <c:v>0.50920584187985896</c:v>
                </c:pt>
                <c:pt idx="2586">
                  <c:v>0.50927478400432358</c:v>
                </c:pt>
                <c:pt idx="2587">
                  <c:v>0.50934372612878964</c:v>
                </c:pt>
                <c:pt idx="2588">
                  <c:v>0.50941266825325227</c:v>
                </c:pt>
                <c:pt idx="2589">
                  <c:v>0.50989526312451439</c:v>
                </c:pt>
                <c:pt idx="2590">
                  <c:v>0.50996420524897801</c:v>
                </c:pt>
                <c:pt idx="2591">
                  <c:v>0.51003314737344296</c:v>
                </c:pt>
                <c:pt idx="2592">
                  <c:v>0.51010208949790536</c:v>
                </c:pt>
                <c:pt idx="2593">
                  <c:v>0.51058468436916549</c:v>
                </c:pt>
                <c:pt idx="2594">
                  <c:v>0.51065362649363277</c:v>
                </c:pt>
                <c:pt idx="2595">
                  <c:v>0.51072256861809695</c:v>
                </c:pt>
                <c:pt idx="2596">
                  <c:v>0.51079151074256202</c:v>
                </c:pt>
                <c:pt idx="2597">
                  <c:v>0.51127410561381903</c:v>
                </c:pt>
                <c:pt idx="2598">
                  <c:v>0.51134304773828498</c:v>
                </c:pt>
                <c:pt idx="2599">
                  <c:v>0.51141198986274539</c:v>
                </c:pt>
                <c:pt idx="2600">
                  <c:v>0.51148093198721178</c:v>
                </c:pt>
                <c:pt idx="2601">
                  <c:v>0.51196352685847302</c:v>
                </c:pt>
                <c:pt idx="2602">
                  <c:v>0.51203246898293397</c:v>
                </c:pt>
                <c:pt idx="2603">
                  <c:v>0.51210141110740404</c:v>
                </c:pt>
                <c:pt idx="2604">
                  <c:v>0.51217035323186899</c:v>
                </c:pt>
                <c:pt idx="2605">
                  <c:v>0.512652948103126</c:v>
                </c:pt>
                <c:pt idx="2606">
                  <c:v>0.51272189022759473</c:v>
                </c:pt>
                <c:pt idx="2607">
                  <c:v>0.51279083235205924</c:v>
                </c:pt>
                <c:pt idx="2608">
                  <c:v>0.51285977447652265</c:v>
                </c:pt>
                <c:pt idx="2609">
                  <c:v>0.51334236934777822</c:v>
                </c:pt>
                <c:pt idx="2610">
                  <c:v>0.5134113114722425</c:v>
                </c:pt>
                <c:pt idx="2611">
                  <c:v>0.51348025359671101</c:v>
                </c:pt>
                <c:pt idx="2612">
                  <c:v>0.51354919572117597</c:v>
                </c:pt>
                <c:pt idx="2613">
                  <c:v>0.51403179059243298</c:v>
                </c:pt>
                <c:pt idx="2614">
                  <c:v>0.51410073271689904</c:v>
                </c:pt>
                <c:pt idx="2615">
                  <c:v>0.51416967484136356</c:v>
                </c:pt>
                <c:pt idx="2616">
                  <c:v>0.51423861696582995</c:v>
                </c:pt>
                <c:pt idx="2617">
                  <c:v>0.51479015396155203</c:v>
                </c:pt>
                <c:pt idx="2618">
                  <c:v>0.51485909608601865</c:v>
                </c:pt>
                <c:pt idx="2619">
                  <c:v>0.51492803821048538</c:v>
                </c:pt>
                <c:pt idx="2620">
                  <c:v>0.51499698033494856</c:v>
                </c:pt>
                <c:pt idx="2621">
                  <c:v>0.51547957520620558</c:v>
                </c:pt>
                <c:pt idx="2622">
                  <c:v>0.51554851733067164</c:v>
                </c:pt>
                <c:pt idx="2623">
                  <c:v>0.51561745945513704</c:v>
                </c:pt>
                <c:pt idx="2624">
                  <c:v>0.51568640157960199</c:v>
                </c:pt>
                <c:pt idx="2625">
                  <c:v>0.51616899645085901</c:v>
                </c:pt>
                <c:pt idx="2626">
                  <c:v>0.51623793857532496</c:v>
                </c:pt>
                <c:pt idx="2627">
                  <c:v>0.51630688069979003</c:v>
                </c:pt>
                <c:pt idx="2628">
                  <c:v>0.51637582282425498</c:v>
                </c:pt>
                <c:pt idx="2629">
                  <c:v>0.51685841769551655</c:v>
                </c:pt>
                <c:pt idx="2630">
                  <c:v>0.51692735981997751</c:v>
                </c:pt>
                <c:pt idx="2631">
                  <c:v>0.51699630194444357</c:v>
                </c:pt>
                <c:pt idx="2632">
                  <c:v>0.51706524406890897</c:v>
                </c:pt>
                <c:pt idx="2633">
                  <c:v>0.51754783894016698</c:v>
                </c:pt>
                <c:pt idx="2634">
                  <c:v>0.51761678106462927</c:v>
                </c:pt>
                <c:pt idx="2635">
                  <c:v>0.517685723189099</c:v>
                </c:pt>
                <c:pt idx="2636">
                  <c:v>0.51775466531356362</c:v>
                </c:pt>
                <c:pt idx="2637">
                  <c:v>0.51823726018481997</c:v>
                </c:pt>
                <c:pt idx="2638">
                  <c:v>0.51830620230928504</c:v>
                </c:pt>
                <c:pt idx="2639">
                  <c:v>0.51837514443375099</c:v>
                </c:pt>
                <c:pt idx="2640">
                  <c:v>0.51844408655821661</c:v>
                </c:pt>
                <c:pt idx="2641">
                  <c:v>0.51892668142947462</c:v>
                </c:pt>
                <c:pt idx="2642">
                  <c:v>0.51899562355394124</c:v>
                </c:pt>
                <c:pt idx="2643">
                  <c:v>0.51906456567840398</c:v>
                </c:pt>
                <c:pt idx="2644">
                  <c:v>0.51913350780286738</c:v>
                </c:pt>
                <c:pt idx="2645">
                  <c:v>0.51961610267412695</c:v>
                </c:pt>
                <c:pt idx="2646">
                  <c:v>0.51968504479859501</c:v>
                </c:pt>
                <c:pt idx="2647">
                  <c:v>0.51975398692305796</c:v>
                </c:pt>
                <c:pt idx="2648">
                  <c:v>0.51982292904752259</c:v>
                </c:pt>
                <c:pt idx="2649">
                  <c:v>0.52030552391878104</c:v>
                </c:pt>
                <c:pt idx="2650">
                  <c:v>0.520374466043246</c:v>
                </c:pt>
                <c:pt idx="2651">
                  <c:v>0.52044340816771051</c:v>
                </c:pt>
                <c:pt idx="2652">
                  <c:v>0.52051235029217657</c:v>
                </c:pt>
                <c:pt idx="2653">
                  <c:v>0.52099494516343403</c:v>
                </c:pt>
                <c:pt idx="2654">
                  <c:v>0.52106388728789998</c:v>
                </c:pt>
                <c:pt idx="2655">
                  <c:v>0.52113282941236228</c:v>
                </c:pt>
                <c:pt idx="2656">
                  <c:v>0.52120177153683001</c:v>
                </c:pt>
                <c:pt idx="2657">
                  <c:v>0.52168436640809002</c:v>
                </c:pt>
                <c:pt idx="2658">
                  <c:v>0.52175330853255297</c:v>
                </c:pt>
                <c:pt idx="2659">
                  <c:v>0.52182225065701804</c:v>
                </c:pt>
                <c:pt idx="2660">
                  <c:v>0.52189119278148577</c:v>
                </c:pt>
                <c:pt idx="2661">
                  <c:v>0.52237378765274056</c:v>
                </c:pt>
                <c:pt idx="2662">
                  <c:v>0.52244272977720296</c:v>
                </c:pt>
                <c:pt idx="2663">
                  <c:v>0.52251167190167158</c:v>
                </c:pt>
                <c:pt idx="2664">
                  <c:v>0.52258061402613698</c:v>
                </c:pt>
                <c:pt idx="2665">
                  <c:v>0.52313215102185751</c:v>
                </c:pt>
                <c:pt idx="2666">
                  <c:v>0.52320109314632601</c:v>
                </c:pt>
                <c:pt idx="2667">
                  <c:v>0.52327003527079163</c:v>
                </c:pt>
                <c:pt idx="2668">
                  <c:v>0.52382157226651638</c:v>
                </c:pt>
                <c:pt idx="2669">
                  <c:v>0.523890514390981</c:v>
                </c:pt>
                <c:pt idx="2670">
                  <c:v>0.52395945651544673</c:v>
                </c:pt>
                <c:pt idx="2671">
                  <c:v>0.52402839863991002</c:v>
                </c:pt>
                <c:pt idx="2672">
                  <c:v>0.52451099351116659</c:v>
                </c:pt>
                <c:pt idx="2673">
                  <c:v>0.52457993563563299</c:v>
                </c:pt>
                <c:pt idx="2674">
                  <c:v>0.52464887776010039</c:v>
                </c:pt>
                <c:pt idx="2675">
                  <c:v>0.52471781988456301</c:v>
                </c:pt>
                <c:pt idx="2676">
                  <c:v>0.52520041475582102</c:v>
                </c:pt>
                <c:pt idx="2677">
                  <c:v>0.52526935688028598</c:v>
                </c:pt>
                <c:pt idx="2678">
                  <c:v>0.52533829900475049</c:v>
                </c:pt>
                <c:pt idx="2679">
                  <c:v>0.52540724112921522</c:v>
                </c:pt>
                <c:pt idx="2680">
                  <c:v>0.52588983600047789</c:v>
                </c:pt>
                <c:pt idx="2681">
                  <c:v>0.52595877812493996</c:v>
                </c:pt>
                <c:pt idx="2682">
                  <c:v>0.52602772024940503</c:v>
                </c:pt>
                <c:pt idx="2683">
                  <c:v>0.5260966623738732</c:v>
                </c:pt>
                <c:pt idx="2684">
                  <c:v>0.52657925724512977</c:v>
                </c:pt>
                <c:pt idx="2685">
                  <c:v>0.52664819936959573</c:v>
                </c:pt>
                <c:pt idx="2686">
                  <c:v>0.52671714149405857</c:v>
                </c:pt>
                <c:pt idx="2687">
                  <c:v>0.52678608361852464</c:v>
                </c:pt>
                <c:pt idx="2688">
                  <c:v>0.52726867848978165</c:v>
                </c:pt>
                <c:pt idx="2689">
                  <c:v>0.52733762061424649</c:v>
                </c:pt>
                <c:pt idx="2690">
                  <c:v>0.52740656273871156</c:v>
                </c:pt>
                <c:pt idx="2691">
                  <c:v>0.52747550486317762</c:v>
                </c:pt>
                <c:pt idx="2692">
                  <c:v>0.52795809973443497</c:v>
                </c:pt>
                <c:pt idx="2693">
                  <c:v>0.52802704185889993</c:v>
                </c:pt>
                <c:pt idx="2694">
                  <c:v>0.52809598398336599</c:v>
                </c:pt>
                <c:pt idx="2695">
                  <c:v>0.5281649261078305</c:v>
                </c:pt>
                <c:pt idx="2696">
                  <c:v>0.52864752097908962</c:v>
                </c:pt>
                <c:pt idx="2697">
                  <c:v>0.52871646310355402</c:v>
                </c:pt>
                <c:pt idx="2698">
                  <c:v>0.52878540522801964</c:v>
                </c:pt>
                <c:pt idx="2699">
                  <c:v>0.52885434735248504</c:v>
                </c:pt>
                <c:pt idx="2700">
                  <c:v>0.5293369422237415</c:v>
                </c:pt>
                <c:pt idx="2701">
                  <c:v>0.52940588434820701</c:v>
                </c:pt>
                <c:pt idx="2702">
                  <c:v>0.52947482647267363</c:v>
                </c:pt>
                <c:pt idx="2703">
                  <c:v>0.52954376859713759</c:v>
                </c:pt>
                <c:pt idx="2704">
                  <c:v>0.53002636346839604</c:v>
                </c:pt>
                <c:pt idx="2705">
                  <c:v>0.530095305592861</c:v>
                </c:pt>
                <c:pt idx="2706">
                  <c:v>0.53016424771732362</c:v>
                </c:pt>
                <c:pt idx="2707">
                  <c:v>0.53023318984178891</c:v>
                </c:pt>
                <c:pt idx="2708">
                  <c:v>0.53071578471304859</c:v>
                </c:pt>
                <c:pt idx="2709">
                  <c:v>0.53078472683751399</c:v>
                </c:pt>
                <c:pt idx="2710">
                  <c:v>0.5308536689619795</c:v>
                </c:pt>
                <c:pt idx="2711">
                  <c:v>0.53092261108644501</c:v>
                </c:pt>
                <c:pt idx="2712">
                  <c:v>0.53147414808216598</c:v>
                </c:pt>
                <c:pt idx="2713">
                  <c:v>0.53154309020663248</c:v>
                </c:pt>
                <c:pt idx="2714">
                  <c:v>0.53161203233110077</c:v>
                </c:pt>
                <c:pt idx="2715">
                  <c:v>0.53216356932681963</c:v>
                </c:pt>
                <c:pt idx="2716">
                  <c:v>0.53223251145128658</c:v>
                </c:pt>
                <c:pt idx="2717">
                  <c:v>0.53230145357575265</c:v>
                </c:pt>
                <c:pt idx="2718">
                  <c:v>0.53285299057147495</c:v>
                </c:pt>
                <c:pt idx="2719">
                  <c:v>0.53292193269594301</c:v>
                </c:pt>
                <c:pt idx="2720">
                  <c:v>0.53299087482040663</c:v>
                </c:pt>
                <c:pt idx="2721">
                  <c:v>0.53305981694487514</c:v>
                </c:pt>
                <c:pt idx="2722">
                  <c:v>0.53354241181612849</c:v>
                </c:pt>
                <c:pt idx="2723">
                  <c:v>0.533611353940596</c:v>
                </c:pt>
                <c:pt idx="2724">
                  <c:v>0.53368029606505962</c:v>
                </c:pt>
                <c:pt idx="2725">
                  <c:v>0.53374923818952902</c:v>
                </c:pt>
                <c:pt idx="2726">
                  <c:v>0.53423183306078426</c:v>
                </c:pt>
                <c:pt idx="2727">
                  <c:v>0.53430077518524621</c:v>
                </c:pt>
                <c:pt idx="2728">
                  <c:v>0.53436971730971305</c:v>
                </c:pt>
                <c:pt idx="2729">
                  <c:v>0.53443865943418001</c:v>
                </c:pt>
                <c:pt idx="2730">
                  <c:v>0.53492125430543813</c:v>
                </c:pt>
                <c:pt idx="2731">
                  <c:v>0.53499019642990164</c:v>
                </c:pt>
                <c:pt idx="2732">
                  <c:v>0.53505913855436604</c:v>
                </c:pt>
                <c:pt idx="2733">
                  <c:v>0.53512808067883377</c:v>
                </c:pt>
                <c:pt idx="2734">
                  <c:v>0.53561067555009101</c:v>
                </c:pt>
                <c:pt idx="2735">
                  <c:v>0.53567961767455963</c:v>
                </c:pt>
                <c:pt idx="2736">
                  <c:v>0.53574855979902003</c:v>
                </c:pt>
                <c:pt idx="2737">
                  <c:v>0.53581750192348498</c:v>
                </c:pt>
                <c:pt idx="2738">
                  <c:v>0.536300096794743</c:v>
                </c:pt>
                <c:pt idx="2739">
                  <c:v>0.53636903891920751</c:v>
                </c:pt>
                <c:pt idx="2740">
                  <c:v>0.53643798104367357</c:v>
                </c:pt>
                <c:pt idx="2741">
                  <c:v>0.53650692316813897</c:v>
                </c:pt>
                <c:pt idx="2742">
                  <c:v>0.53698951803939665</c:v>
                </c:pt>
                <c:pt idx="2743">
                  <c:v>0.53705846016386205</c:v>
                </c:pt>
                <c:pt idx="2744">
                  <c:v>0.537127402288329</c:v>
                </c:pt>
                <c:pt idx="2745">
                  <c:v>0.53719634441279196</c:v>
                </c:pt>
                <c:pt idx="2746">
                  <c:v>0.53767893928405064</c:v>
                </c:pt>
                <c:pt idx="2747">
                  <c:v>0.53774788140851726</c:v>
                </c:pt>
                <c:pt idx="2748">
                  <c:v>0.53781682353298099</c:v>
                </c:pt>
                <c:pt idx="2749">
                  <c:v>0.5378857656574455</c:v>
                </c:pt>
                <c:pt idx="2750">
                  <c:v>0.53836836052870296</c:v>
                </c:pt>
                <c:pt idx="2751">
                  <c:v>0.53843730265316903</c:v>
                </c:pt>
                <c:pt idx="2752">
                  <c:v>0.53850624477763009</c:v>
                </c:pt>
                <c:pt idx="2753">
                  <c:v>0.53857518690209949</c:v>
                </c:pt>
                <c:pt idx="2754">
                  <c:v>0.53905778177335451</c:v>
                </c:pt>
                <c:pt idx="2755">
                  <c:v>0.53912672389782157</c:v>
                </c:pt>
                <c:pt idx="2756">
                  <c:v>0.53919566602228863</c:v>
                </c:pt>
                <c:pt idx="2757">
                  <c:v>0.53926460814675259</c:v>
                </c:pt>
                <c:pt idx="2758">
                  <c:v>0.53981614514247556</c:v>
                </c:pt>
                <c:pt idx="2759">
                  <c:v>0.53988508726694096</c:v>
                </c:pt>
                <c:pt idx="2760">
                  <c:v>0.53995402939140702</c:v>
                </c:pt>
                <c:pt idx="2761">
                  <c:v>0.54050556638712899</c:v>
                </c:pt>
                <c:pt idx="2762">
                  <c:v>0.54057450851159505</c:v>
                </c:pt>
                <c:pt idx="2763">
                  <c:v>0.54064345063606201</c:v>
                </c:pt>
                <c:pt idx="2764">
                  <c:v>0.54119498763178364</c:v>
                </c:pt>
                <c:pt idx="2765">
                  <c:v>0.54126392975624338</c:v>
                </c:pt>
                <c:pt idx="2766">
                  <c:v>0.54133287188071222</c:v>
                </c:pt>
                <c:pt idx="2767">
                  <c:v>0.54188440887643596</c:v>
                </c:pt>
                <c:pt idx="2768">
                  <c:v>0.54195335100090158</c:v>
                </c:pt>
                <c:pt idx="2769">
                  <c:v>0.54202229312536698</c:v>
                </c:pt>
                <c:pt idx="2770">
                  <c:v>0.54209123524983538</c:v>
                </c:pt>
                <c:pt idx="2771">
                  <c:v>0.54257383012108995</c:v>
                </c:pt>
                <c:pt idx="2772">
                  <c:v>0.54264277224555701</c:v>
                </c:pt>
                <c:pt idx="2773">
                  <c:v>0.54271171437002164</c:v>
                </c:pt>
                <c:pt idx="2774">
                  <c:v>0.54278065649449014</c:v>
                </c:pt>
                <c:pt idx="2775">
                  <c:v>0.54326325136574249</c:v>
                </c:pt>
                <c:pt idx="2776">
                  <c:v>0.54333219349020856</c:v>
                </c:pt>
                <c:pt idx="2777">
                  <c:v>0.54340113561467462</c:v>
                </c:pt>
                <c:pt idx="2778">
                  <c:v>0.54347007773914002</c:v>
                </c:pt>
                <c:pt idx="2779">
                  <c:v>0.54395267261039926</c:v>
                </c:pt>
                <c:pt idx="2780">
                  <c:v>0.54402161473486377</c:v>
                </c:pt>
                <c:pt idx="2781">
                  <c:v>0.54409055685932795</c:v>
                </c:pt>
                <c:pt idx="2782">
                  <c:v>0.54415949898379501</c:v>
                </c:pt>
                <c:pt idx="2783">
                  <c:v>0.54464209385505102</c:v>
                </c:pt>
                <c:pt idx="2784">
                  <c:v>0.54471103597951664</c:v>
                </c:pt>
                <c:pt idx="2785">
                  <c:v>0.54477997810398326</c:v>
                </c:pt>
                <c:pt idx="2786">
                  <c:v>0.54484892022844877</c:v>
                </c:pt>
                <c:pt idx="2787">
                  <c:v>0.54533151509970401</c:v>
                </c:pt>
                <c:pt idx="2788">
                  <c:v>0.54540045722416963</c:v>
                </c:pt>
                <c:pt idx="2789">
                  <c:v>0.54546939934863459</c:v>
                </c:pt>
                <c:pt idx="2790">
                  <c:v>0.54553834147309999</c:v>
                </c:pt>
                <c:pt idx="2791">
                  <c:v>0.54602093634435978</c:v>
                </c:pt>
                <c:pt idx="2792">
                  <c:v>0.54608987846882573</c:v>
                </c:pt>
                <c:pt idx="2793">
                  <c:v>0.54615882059329002</c:v>
                </c:pt>
                <c:pt idx="2794">
                  <c:v>0.54622776271775197</c:v>
                </c:pt>
                <c:pt idx="2795">
                  <c:v>0.54671035758901165</c:v>
                </c:pt>
                <c:pt idx="2796">
                  <c:v>0.54677929971347938</c:v>
                </c:pt>
                <c:pt idx="2797">
                  <c:v>0.54684824183794156</c:v>
                </c:pt>
                <c:pt idx="2798">
                  <c:v>0.54691718396240463</c:v>
                </c:pt>
                <c:pt idx="2799">
                  <c:v>0.54739977883366497</c:v>
                </c:pt>
                <c:pt idx="2800">
                  <c:v>0.54746872095812948</c:v>
                </c:pt>
                <c:pt idx="2801">
                  <c:v>0.54753766308259499</c:v>
                </c:pt>
                <c:pt idx="2802">
                  <c:v>0.5476066052070605</c:v>
                </c:pt>
                <c:pt idx="2803">
                  <c:v>0.54815814220278403</c:v>
                </c:pt>
                <c:pt idx="2804">
                  <c:v>0.54822708432724698</c:v>
                </c:pt>
                <c:pt idx="2805">
                  <c:v>0.54829602645171405</c:v>
                </c:pt>
                <c:pt idx="2806">
                  <c:v>0.54884756344743701</c:v>
                </c:pt>
                <c:pt idx="2807">
                  <c:v>0.54891650557189997</c:v>
                </c:pt>
                <c:pt idx="2808">
                  <c:v>0.54898544769636803</c:v>
                </c:pt>
                <c:pt idx="2809">
                  <c:v>0.54953698469209056</c:v>
                </c:pt>
                <c:pt idx="2810">
                  <c:v>0.54960592681655662</c:v>
                </c:pt>
                <c:pt idx="2811">
                  <c:v>0.54967486894102102</c:v>
                </c:pt>
                <c:pt idx="2812">
                  <c:v>0.55022640593674221</c:v>
                </c:pt>
                <c:pt idx="2813">
                  <c:v>0.5502953480612095</c:v>
                </c:pt>
                <c:pt idx="2814">
                  <c:v>0.55036429018567501</c:v>
                </c:pt>
                <c:pt idx="2815">
                  <c:v>0.55091582718139864</c:v>
                </c:pt>
                <c:pt idx="2816">
                  <c:v>0.55098476930586249</c:v>
                </c:pt>
                <c:pt idx="2817">
                  <c:v>0.551053711430328</c:v>
                </c:pt>
                <c:pt idx="2818">
                  <c:v>0.55112265355479673</c:v>
                </c:pt>
                <c:pt idx="2819">
                  <c:v>0.55160524842605163</c:v>
                </c:pt>
                <c:pt idx="2820">
                  <c:v>0.55167419055051925</c:v>
                </c:pt>
                <c:pt idx="2821">
                  <c:v>0.5517431326749852</c:v>
                </c:pt>
                <c:pt idx="2822">
                  <c:v>0.55181207479944649</c:v>
                </c:pt>
                <c:pt idx="2823">
                  <c:v>0.55229466967070495</c:v>
                </c:pt>
                <c:pt idx="2824">
                  <c:v>0.55236361179517002</c:v>
                </c:pt>
                <c:pt idx="2825">
                  <c:v>0.55243255391963297</c:v>
                </c:pt>
                <c:pt idx="2826">
                  <c:v>0.55250149604410326</c:v>
                </c:pt>
                <c:pt idx="2827">
                  <c:v>0.5529840909153575</c:v>
                </c:pt>
                <c:pt idx="2828">
                  <c:v>0.553053033039826</c:v>
                </c:pt>
                <c:pt idx="2829">
                  <c:v>0.55312197516428963</c:v>
                </c:pt>
                <c:pt idx="2830">
                  <c:v>0.55319091728875625</c:v>
                </c:pt>
                <c:pt idx="2831">
                  <c:v>0.55367351216001426</c:v>
                </c:pt>
                <c:pt idx="2832">
                  <c:v>0.55374245428448055</c:v>
                </c:pt>
                <c:pt idx="2833">
                  <c:v>0.55381139640894295</c:v>
                </c:pt>
                <c:pt idx="2834">
                  <c:v>0.55388033853341001</c:v>
                </c:pt>
                <c:pt idx="2835">
                  <c:v>0.55436293340466558</c:v>
                </c:pt>
                <c:pt idx="2836">
                  <c:v>0.55443187552913165</c:v>
                </c:pt>
                <c:pt idx="2837">
                  <c:v>0.55450081765360004</c:v>
                </c:pt>
                <c:pt idx="2838">
                  <c:v>0.55456975977806056</c:v>
                </c:pt>
                <c:pt idx="2839">
                  <c:v>0.55505235464931901</c:v>
                </c:pt>
                <c:pt idx="2840">
                  <c:v>0.55512129677378697</c:v>
                </c:pt>
                <c:pt idx="2841">
                  <c:v>0.55519023889825003</c:v>
                </c:pt>
                <c:pt idx="2842">
                  <c:v>0.55525918102271299</c:v>
                </c:pt>
                <c:pt idx="2843">
                  <c:v>0.55581071801843795</c:v>
                </c:pt>
                <c:pt idx="2844">
                  <c:v>0.55587966014290302</c:v>
                </c:pt>
                <c:pt idx="2845">
                  <c:v>0.55594860226736964</c:v>
                </c:pt>
                <c:pt idx="2846">
                  <c:v>0.55650013926309105</c:v>
                </c:pt>
                <c:pt idx="2847">
                  <c:v>0.55656908138755656</c:v>
                </c:pt>
                <c:pt idx="2848">
                  <c:v>0.55663802351202263</c:v>
                </c:pt>
                <c:pt idx="2849">
                  <c:v>0.55718956050774449</c:v>
                </c:pt>
                <c:pt idx="2850">
                  <c:v>0.55725850263221</c:v>
                </c:pt>
                <c:pt idx="2851">
                  <c:v>0.55732744475667551</c:v>
                </c:pt>
                <c:pt idx="2852">
                  <c:v>0.55787898175239858</c:v>
                </c:pt>
                <c:pt idx="2853">
                  <c:v>0.55794792387686398</c:v>
                </c:pt>
                <c:pt idx="2854">
                  <c:v>0.55801686600132849</c:v>
                </c:pt>
                <c:pt idx="2855">
                  <c:v>0.55856840299705157</c:v>
                </c:pt>
                <c:pt idx="2856">
                  <c:v>0.55863734512151697</c:v>
                </c:pt>
                <c:pt idx="2857">
                  <c:v>0.55870628724598304</c:v>
                </c:pt>
                <c:pt idx="2858">
                  <c:v>0.559257824241706</c:v>
                </c:pt>
                <c:pt idx="2859">
                  <c:v>0.55932676636617162</c:v>
                </c:pt>
                <c:pt idx="2860">
                  <c:v>0.55939570849063602</c:v>
                </c:pt>
                <c:pt idx="2861">
                  <c:v>0.55994724548635899</c:v>
                </c:pt>
                <c:pt idx="2862">
                  <c:v>0.5600161876108245</c:v>
                </c:pt>
                <c:pt idx="2863">
                  <c:v>0.56008512973528957</c:v>
                </c:pt>
                <c:pt idx="2864">
                  <c:v>0.56063666673101298</c:v>
                </c:pt>
                <c:pt idx="2865">
                  <c:v>0.56070560885548026</c:v>
                </c:pt>
                <c:pt idx="2866">
                  <c:v>0.560774550979943</c:v>
                </c:pt>
                <c:pt idx="2867">
                  <c:v>0.56084349310441173</c:v>
                </c:pt>
                <c:pt idx="2868">
                  <c:v>0.56132608797566397</c:v>
                </c:pt>
                <c:pt idx="2869">
                  <c:v>0.56139503010013425</c:v>
                </c:pt>
                <c:pt idx="2870">
                  <c:v>0.56146397222459765</c:v>
                </c:pt>
                <c:pt idx="2871">
                  <c:v>0.5615329143490615</c:v>
                </c:pt>
                <c:pt idx="2872">
                  <c:v>0.56201550922031951</c:v>
                </c:pt>
                <c:pt idx="2873">
                  <c:v>0.56208445134478702</c:v>
                </c:pt>
                <c:pt idx="2874">
                  <c:v>0.56215339346924997</c:v>
                </c:pt>
                <c:pt idx="2875">
                  <c:v>0.56222233559371604</c:v>
                </c:pt>
                <c:pt idx="2876">
                  <c:v>0.56270493046497538</c:v>
                </c:pt>
                <c:pt idx="2877">
                  <c:v>0.56277387258944289</c:v>
                </c:pt>
                <c:pt idx="2878">
                  <c:v>0.56284281471390463</c:v>
                </c:pt>
                <c:pt idx="2879">
                  <c:v>0.56291175683836903</c:v>
                </c:pt>
                <c:pt idx="2880">
                  <c:v>0.56339435170962648</c:v>
                </c:pt>
                <c:pt idx="2881">
                  <c:v>0.56346329383409199</c:v>
                </c:pt>
                <c:pt idx="2882">
                  <c:v>0.5635322359585575</c:v>
                </c:pt>
                <c:pt idx="2883">
                  <c:v>0.56360117808302501</c:v>
                </c:pt>
                <c:pt idx="2884">
                  <c:v>0.56415271507874598</c:v>
                </c:pt>
                <c:pt idx="2885">
                  <c:v>0.56422165720321338</c:v>
                </c:pt>
                <c:pt idx="2886">
                  <c:v>0.564290599327676</c:v>
                </c:pt>
                <c:pt idx="2887">
                  <c:v>0.56484213632340208</c:v>
                </c:pt>
                <c:pt idx="2888">
                  <c:v>0.56491107844786503</c:v>
                </c:pt>
                <c:pt idx="2889">
                  <c:v>0.56498002057232999</c:v>
                </c:pt>
                <c:pt idx="2890">
                  <c:v>0.56553155756805362</c:v>
                </c:pt>
                <c:pt idx="2891">
                  <c:v>0.56560049969252002</c:v>
                </c:pt>
                <c:pt idx="2892">
                  <c:v>0.56566944181698398</c:v>
                </c:pt>
                <c:pt idx="2893">
                  <c:v>0.56622097881270606</c:v>
                </c:pt>
                <c:pt idx="2894">
                  <c:v>0.56628992093717201</c:v>
                </c:pt>
                <c:pt idx="2895">
                  <c:v>0.56635886306163696</c:v>
                </c:pt>
                <c:pt idx="2896">
                  <c:v>0.56691040005735949</c:v>
                </c:pt>
                <c:pt idx="2897">
                  <c:v>0.56697934218182677</c:v>
                </c:pt>
                <c:pt idx="2898">
                  <c:v>0.56704828430629095</c:v>
                </c:pt>
                <c:pt idx="2899">
                  <c:v>0.56759982130201303</c:v>
                </c:pt>
                <c:pt idx="2900">
                  <c:v>0.56766876342647965</c:v>
                </c:pt>
                <c:pt idx="2901">
                  <c:v>0.56773770555094349</c:v>
                </c:pt>
                <c:pt idx="2902">
                  <c:v>0.56828924254666702</c:v>
                </c:pt>
                <c:pt idx="2903">
                  <c:v>0.56835818467113197</c:v>
                </c:pt>
                <c:pt idx="2904">
                  <c:v>0.56842712679559804</c:v>
                </c:pt>
                <c:pt idx="2905">
                  <c:v>0.56897866379132001</c:v>
                </c:pt>
                <c:pt idx="2906">
                  <c:v>0.56904760591578663</c:v>
                </c:pt>
                <c:pt idx="2907">
                  <c:v>0.56911654804024836</c:v>
                </c:pt>
                <c:pt idx="2908">
                  <c:v>0.56966808503597399</c:v>
                </c:pt>
                <c:pt idx="2909">
                  <c:v>0.56973702716043895</c:v>
                </c:pt>
                <c:pt idx="2910">
                  <c:v>0.56980596928490501</c:v>
                </c:pt>
                <c:pt idx="2911">
                  <c:v>0.56987491140937274</c:v>
                </c:pt>
                <c:pt idx="2912">
                  <c:v>0.57035750628062798</c:v>
                </c:pt>
                <c:pt idx="2913">
                  <c:v>0.57042644840509305</c:v>
                </c:pt>
                <c:pt idx="2914">
                  <c:v>0.57049539052955978</c:v>
                </c:pt>
                <c:pt idx="2915">
                  <c:v>0.57056433265402395</c:v>
                </c:pt>
                <c:pt idx="2916">
                  <c:v>0.57104692752528163</c:v>
                </c:pt>
                <c:pt idx="2917">
                  <c:v>0.57111586964974703</c:v>
                </c:pt>
                <c:pt idx="2918">
                  <c:v>0.57118481177421199</c:v>
                </c:pt>
                <c:pt idx="2919">
                  <c:v>0.57125375389867705</c:v>
                </c:pt>
                <c:pt idx="2920">
                  <c:v>0.57173634876993262</c:v>
                </c:pt>
                <c:pt idx="2921">
                  <c:v>0.57180529089440202</c:v>
                </c:pt>
                <c:pt idx="2922">
                  <c:v>0.57187423301886808</c:v>
                </c:pt>
                <c:pt idx="2923">
                  <c:v>0.57194317514333104</c:v>
                </c:pt>
                <c:pt idx="2924">
                  <c:v>0.57249471213905601</c:v>
                </c:pt>
                <c:pt idx="2925">
                  <c:v>0.57256365426351963</c:v>
                </c:pt>
                <c:pt idx="2926">
                  <c:v>0.57263259638798403</c:v>
                </c:pt>
                <c:pt idx="2927">
                  <c:v>0.57318413338370877</c:v>
                </c:pt>
                <c:pt idx="2928">
                  <c:v>0.57325307550817473</c:v>
                </c:pt>
                <c:pt idx="2929">
                  <c:v>0.57332201763263801</c:v>
                </c:pt>
                <c:pt idx="2930">
                  <c:v>0.57387355462836165</c:v>
                </c:pt>
                <c:pt idx="2931">
                  <c:v>0.57394249675282605</c:v>
                </c:pt>
                <c:pt idx="2932">
                  <c:v>0.574011438877291</c:v>
                </c:pt>
                <c:pt idx="2933">
                  <c:v>0.57456297587301197</c:v>
                </c:pt>
                <c:pt idx="2934">
                  <c:v>0.57463191799748226</c:v>
                </c:pt>
                <c:pt idx="2935">
                  <c:v>0.57470086012194499</c:v>
                </c:pt>
                <c:pt idx="2936">
                  <c:v>0.57525239711766563</c:v>
                </c:pt>
                <c:pt idx="2937">
                  <c:v>0.57532133924213302</c:v>
                </c:pt>
                <c:pt idx="2938">
                  <c:v>0.57539028136659864</c:v>
                </c:pt>
                <c:pt idx="2939">
                  <c:v>0.57594181836232361</c:v>
                </c:pt>
                <c:pt idx="2940">
                  <c:v>0.57601076048678701</c:v>
                </c:pt>
                <c:pt idx="2941">
                  <c:v>0.57607970261125263</c:v>
                </c:pt>
                <c:pt idx="2942">
                  <c:v>0.57663123960697726</c:v>
                </c:pt>
                <c:pt idx="2943">
                  <c:v>0.57670018173143822</c:v>
                </c:pt>
                <c:pt idx="2944">
                  <c:v>0.57676912385590451</c:v>
                </c:pt>
                <c:pt idx="2945">
                  <c:v>0.57732066085162759</c:v>
                </c:pt>
                <c:pt idx="2946">
                  <c:v>0.57738960297609465</c:v>
                </c:pt>
                <c:pt idx="2947">
                  <c:v>0.5774585451005585</c:v>
                </c:pt>
                <c:pt idx="2948">
                  <c:v>0.57801008209628202</c:v>
                </c:pt>
                <c:pt idx="2949">
                  <c:v>0.57807902422074764</c:v>
                </c:pt>
                <c:pt idx="2950">
                  <c:v>0.57814796634521304</c:v>
                </c:pt>
                <c:pt idx="2951">
                  <c:v>0.578699503340937</c:v>
                </c:pt>
                <c:pt idx="2952">
                  <c:v>0.57876844546540163</c:v>
                </c:pt>
                <c:pt idx="2953">
                  <c:v>0.57883738758986603</c:v>
                </c:pt>
                <c:pt idx="2954">
                  <c:v>0.57890632971432898</c:v>
                </c:pt>
                <c:pt idx="2955">
                  <c:v>0.57938892458559077</c:v>
                </c:pt>
                <c:pt idx="2956">
                  <c:v>0.5794578667100535</c:v>
                </c:pt>
                <c:pt idx="2957">
                  <c:v>0.57952680883452001</c:v>
                </c:pt>
                <c:pt idx="2958">
                  <c:v>0.57959575095898563</c:v>
                </c:pt>
                <c:pt idx="2959">
                  <c:v>0.58007834583023832</c:v>
                </c:pt>
                <c:pt idx="2960">
                  <c:v>0.58014728795470749</c:v>
                </c:pt>
                <c:pt idx="2961">
                  <c:v>0.58021623007917311</c:v>
                </c:pt>
                <c:pt idx="2962">
                  <c:v>0.58028517220363807</c:v>
                </c:pt>
                <c:pt idx="2963">
                  <c:v>0.58083670919935848</c:v>
                </c:pt>
                <c:pt idx="2964">
                  <c:v>0.58090565132382865</c:v>
                </c:pt>
                <c:pt idx="2965">
                  <c:v>0.58097459344829261</c:v>
                </c:pt>
                <c:pt idx="2966">
                  <c:v>0.58152613044401458</c:v>
                </c:pt>
                <c:pt idx="2967">
                  <c:v>0.58159507256848308</c:v>
                </c:pt>
                <c:pt idx="2968">
                  <c:v>0.58166401469294549</c:v>
                </c:pt>
                <c:pt idx="2969">
                  <c:v>0.58221555168866757</c:v>
                </c:pt>
                <c:pt idx="2970">
                  <c:v>0.58228449381313407</c:v>
                </c:pt>
                <c:pt idx="2971">
                  <c:v>0.58235343593759858</c:v>
                </c:pt>
                <c:pt idx="2972">
                  <c:v>0.58290497293332211</c:v>
                </c:pt>
                <c:pt idx="2973">
                  <c:v>0.58297391505778651</c:v>
                </c:pt>
                <c:pt idx="2974">
                  <c:v>0.58304285718225257</c:v>
                </c:pt>
                <c:pt idx="2975">
                  <c:v>0.5835943941779741</c:v>
                </c:pt>
                <c:pt idx="2976">
                  <c:v>0.58366333630244049</c:v>
                </c:pt>
                <c:pt idx="2977">
                  <c:v>0.58373227842690556</c:v>
                </c:pt>
                <c:pt idx="2978">
                  <c:v>0.58428381542262708</c:v>
                </c:pt>
                <c:pt idx="2979">
                  <c:v>0.58435275754709359</c:v>
                </c:pt>
                <c:pt idx="2980">
                  <c:v>0.5844216996715601</c:v>
                </c:pt>
                <c:pt idx="2981">
                  <c:v>0.58497323666728374</c:v>
                </c:pt>
                <c:pt idx="2982">
                  <c:v>0.58504217879174536</c:v>
                </c:pt>
                <c:pt idx="2983">
                  <c:v>0.58511112091620932</c:v>
                </c:pt>
                <c:pt idx="2984">
                  <c:v>0.58566265791193373</c:v>
                </c:pt>
                <c:pt idx="2985">
                  <c:v>0.58573160003640112</c:v>
                </c:pt>
                <c:pt idx="2986">
                  <c:v>0.58580054216086708</c:v>
                </c:pt>
                <c:pt idx="2987">
                  <c:v>0.58635207915658949</c:v>
                </c:pt>
                <c:pt idx="2988">
                  <c:v>0.58642102128105456</c:v>
                </c:pt>
                <c:pt idx="2989">
                  <c:v>0.58648996340551951</c:v>
                </c:pt>
                <c:pt idx="2990">
                  <c:v>0.58704150040124259</c:v>
                </c:pt>
                <c:pt idx="2991">
                  <c:v>0.5871104425257091</c:v>
                </c:pt>
                <c:pt idx="2992">
                  <c:v>0.58717938465017461</c:v>
                </c:pt>
                <c:pt idx="2993">
                  <c:v>0.58773092164589713</c:v>
                </c:pt>
                <c:pt idx="2994">
                  <c:v>0.58779986377036209</c:v>
                </c:pt>
                <c:pt idx="2995">
                  <c:v>0.58786880589482648</c:v>
                </c:pt>
                <c:pt idx="2996">
                  <c:v>0.58793774801929133</c:v>
                </c:pt>
                <c:pt idx="2997">
                  <c:v>0.58842034289054956</c:v>
                </c:pt>
                <c:pt idx="2998">
                  <c:v>0.58848928501501385</c:v>
                </c:pt>
                <c:pt idx="2999">
                  <c:v>0.58855822713948114</c:v>
                </c:pt>
                <c:pt idx="3000">
                  <c:v>0.58862716926394409</c:v>
                </c:pt>
                <c:pt idx="3001">
                  <c:v>0.58917870625966851</c:v>
                </c:pt>
                <c:pt idx="3002">
                  <c:v>0.58924764838413513</c:v>
                </c:pt>
                <c:pt idx="3003">
                  <c:v>0.58931659050859997</c:v>
                </c:pt>
                <c:pt idx="3004">
                  <c:v>0.58986812750432249</c:v>
                </c:pt>
                <c:pt idx="3005">
                  <c:v>0.58993706962878811</c:v>
                </c:pt>
                <c:pt idx="3006">
                  <c:v>0.59000601175325085</c:v>
                </c:pt>
                <c:pt idx="3007">
                  <c:v>0.59055754874897348</c:v>
                </c:pt>
                <c:pt idx="3008">
                  <c:v>0.5906264908734421</c:v>
                </c:pt>
                <c:pt idx="3009">
                  <c:v>0.59069543299790772</c:v>
                </c:pt>
                <c:pt idx="3010">
                  <c:v>0.59124696999362736</c:v>
                </c:pt>
                <c:pt idx="3011">
                  <c:v>0.59131591211809575</c:v>
                </c:pt>
                <c:pt idx="3012">
                  <c:v>0.59138485424255949</c:v>
                </c:pt>
                <c:pt idx="3013">
                  <c:v>0.59193639123828257</c:v>
                </c:pt>
                <c:pt idx="3014">
                  <c:v>0.59200533336274908</c:v>
                </c:pt>
                <c:pt idx="3015">
                  <c:v>0.59207427548721359</c:v>
                </c:pt>
                <c:pt idx="3016">
                  <c:v>0.59262581248293889</c:v>
                </c:pt>
                <c:pt idx="3017">
                  <c:v>0.59269475460740262</c:v>
                </c:pt>
                <c:pt idx="3018">
                  <c:v>0.59276369673186757</c:v>
                </c:pt>
                <c:pt idx="3019">
                  <c:v>0.5933152337275901</c:v>
                </c:pt>
                <c:pt idx="3020">
                  <c:v>0.59338417585205161</c:v>
                </c:pt>
                <c:pt idx="3021">
                  <c:v>0.59345311797652056</c:v>
                </c:pt>
                <c:pt idx="3022">
                  <c:v>0.59400465497224209</c:v>
                </c:pt>
                <c:pt idx="3023">
                  <c:v>0.59407359709670859</c:v>
                </c:pt>
                <c:pt idx="3024">
                  <c:v>0.5941425392211751</c:v>
                </c:pt>
                <c:pt idx="3025">
                  <c:v>0.59469407621690062</c:v>
                </c:pt>
                <c:pt idx="3026">
                  <c:v>0.59476301834136258</c:v>
                </c:pt>
                <c:pt idx="3027">
                  <c:v>0.59483196046582809</c:v>
                </c:pt>
                <c:pt idx="3028">
                  <c:v>0.5953834974615505</c:v>
                </c:pt>
                <c:pt idx="3029">
                  <c:v>0.59545243958601557</c:v>
                </c:pt>
                <c:pt idx="3030">
                  <c:v>0.59552138171048008</c:v>
                </c:pt>
                <c:pt idx="3031">
                  <c:v>0.59607291870620238</c:v>
                </c:pt>
                <c:pt idx="3032">
                  <c:v>0.59614186083067011</c:v>
                </c:pt>
                <c:pt idx="3033">
                  <c:v>0.59621080295513507</c:v>
                </c:pt>
                <c:pt idx="3034">
                  <c:v>0.5968312820753231</c:v>
                </c:pt>
                <c:pt idx="3035">
                  <c:v>0.59690022419978961</c:v>
                </c:pt>
                <c:pt idx="3036">
                  <c:v>0.59696916632425356</c:v>
                </c:pt>
                <c:pt idx="3037">
                  <c:v>0.59752070331997709</c:v>
                </c:pt>
                <c:pt idx="3038">
                  <c:v>0.59758964544444149</c:v>
                </c:pt>
                <c:pt idx="3039">
                  <c:v>0.59765858756890811</c:v>
                </c:pt>
                <c:pt idx="3040">
                  <c:v>0.59821012456462885</c:v>
                </c:pt>
                <c:pt idx="3041">
                  <c:v>0.59827906668909836</c:v>
                </c:pt>
                <c:pt idx="3042">
                  <c:v>0.59834800881356109</c:v>
                </c:pt>
                <c:pt idx="3043">
                  <c:v>0.59889954580928351</c:v>
                </c:pt>
                <c:pt idx="3044">
                  <c:v>0.59896848793374957</c:v>
                </c:pt>
                <c:pt idx="3045">
                  <c:v>0.59903743005821508</c:v>
                </c:pt>
                <c:pt idx="3046">
                  <c:v>0.59958896705393538</c:v>
                </c:pt>
                <c:pt idx="3047">
                  <c:v>0.59965790917840311</c:v>
                </c:pt>
                <c:pt idx="3048">
                  <c:v>0.59972685130286807</c:v>
                </c:pt>
                <c:pt idx="3049">
                  <c:v>0.60027838829859326</c:v>
                </c:pt>
                <c:pt idx="3050">
                  <c:v>0.60034733042305777</c:v>
                </c:pt>
                <c:pt idx="3051">
                  <c:v>0.60041627254752195</c:v>
                </c:pt>
                <c:pt idx="3052">
                  <c:v>0.60096780954324502</c:v>
                </c:pt>
                <c:pt idx="3053">
                  <c:v>0.60103675166770998</c:v>
                </c:pt>
                <c:pt idx="3054">
                  <c:v>0.60110569379217726</c:v>
                </c:pt>
                <c:pt idx="3055">
                  <c:v>0.60165723078790001</c:v>
                </c:pt>
                <c:pt idx="3056">
                  <c:v>0.60172617291236397</c:v>
                </c:pt>
                <c:pt idx="3057">
                  <c:v>0.60179511503683125</c:v>
                </c:pt>
                <c:pt idx="3058">
                  <c:v>0.60234665203255378</c:v>
                </c:pt>
                <c:pt idx="3059">
                  <c:v>0.60241559415701651</c:v>
                </c:pt>
                <c:pt idx="3060">
                  <c:v>0.60248453628148502</c:v>
                </c:pt>
                <c:pt idx="3061">
                  <c:v>0.60303607327720499</c:v>
                </c:pt>
                <c:pt idx="3062">
                  <c:v>0.60310501540167338</c:v>
                </c:pt>
                <c:pt idx="3063">
                  <c:v>0.603173957526138</c:v>
                </c:pt>
                <c:pt idx="3064">
                  <c:v>0.60372549452186208</c:v>
                </c:pt>
                <c:pt idx="3065">
                  <c:v>0.60379443664632815</c:v>
                </c:pt>
                <c:pt idx="3066">
                  <c:v>0.60386337877078899</c:v>
                </c:pt>
                <c:pt idx="3067">
                  <c:v>0.60441491576651196</c:v>
                </c:pt>
                <c:pt idx="3068">
                  <c:v>0.60448385789097803</c:v>
                </c:pt>
                <c:pt idx="3069">
                  <c:v>0.60455280001544298</c:v>
                </c:pt>
                <c:pt idx="3070">
                  <c:v>0.60517327913563101</c:v>
                </c:pt>
                <c:pt idx="3071">
                  <c:v>0.60524222126009763</c:v>
                </c:pt>
                <c:pt idx="3072">
                  <c:v>0.605862700380285</c:v>
                </c:pt>
                <c:pt idx="3073">
                  <c:v>0.60593164250475273</c:v>
                </c:pt>
                <c:pt idx="3074">
                  <c:v>0.60600058462921602</c:v>
                </c:pt>
                <c:pt idx="3075">
                  <c:v>0.60655212162493621</c:v>
                </c:pt>
                <c:pt idx="3076">
                  <c:v>0.60662106374940639</c:v>
                </c:pt>
                <c:pt idx="3077">
                  <c:v>0.6066900058738719</c:v>
                </c:pt>
                <c:pt idx="3078">
                  <c:v>0.60724154286959509</c:v>
                </c:pt>
                <c:pt idx="3079">
                  <c:v>0.60731048499405649</c:v>
                </c:pt>
                <c:pt idx="3080">
                  <c:v>0.60737942711852655</c:v>
                </c:pt>
                <c:pt idx="3081">
                  <c:v>0.60793096411424496</c:v>
                </c:pt>
                <c:pt idx="3082">
                  <c:v>0.60799990623871503</c:v>
                </c:pt>
                <c:pt idx="3083">
                  <c:v>0.6080688483631792</c:v>
                </c:pt>
                <c:pt idx="3084">
                  <c:v>0.60862038535890062</c:v>
                </c:pt>
                <c:pt idx="3085">
                  <c:v>0.60868932748336602</c:v>
                </c:pt>
                <c:pt idx="3086">
                  <c:v>0.60875826960783064</c:v>
                </c:pt>
                <c:pt idx="3087">
                  <c:v>0.60930980660355605</c:v>
                </c:pt>
                <c:pt idx="3088">
                  <c:v>0.609378748728018</c:v>
                </c:pt>
                <c:pt idx="3089">
                  <c:v>0.60944769085248363</c:v>
                </c:pt>
                <c:pt idx="3090">
                  <c:v>0.60999922784820826</c:v>
                </c:pt>
                <c:pt idx="3091">
                  <c:v>0.61006816997266844</c:v>
                </c:pt>
                <c:pt idx="3092">
                  <c:v>0.61013711209713695</c:v>
                </c:pt>
                <c:pt idx="3093">
                  <c:v>0.61068864909286003</c:v>
                </c:pt>
                <c:pt idx="3094">
                  <c:v>0.61075759121732498</c:v>
                </c:pt>
                <c:pt idx="3095">
                  <c:v>0.61082653334179227</c:v>
                </c:pt>
                <c:pt idx="3096">
                  <c:v>0.61137807033751501</c:v>
                </c:pt>
                <c:pt idx="3097">
                  <c:v>0.61144701246198097</c:v>
                </c:pt>
                <c:pt idx="3098">
                  <c:v>0.61151595458644403</c:v>
                </c:pt>
                <c:pt idx="3099">
                  <c:v>0.612067491582167</c:v>
                </c:pt>
                <c:pt idx="3100">
                  <c:v>0.61213643370663151</c:v>
                </c:pt>
                <c:pt idx="3101">
                  <c:v>0.61220537583109702</c:v>
                </c:pt>
                <c:pt idx="3102">
                  <c:v>0.61275691282682065</c:v>
                </c:pt>
                <c:pt idx="3103">
                  <c:v>0.61282585495128739</c:v>
                </c:pt>
                <c:pt idx="3104">
                  <c:v>0.61289479707575301</c:v>
                </c:pt>
                <c:pt idx="3105">
                  <c:v>0.61351527619593904</c:v>
                </c:pt>
                <c:pt idx="3106">
                  <c:v>0.61358421832040577</c:v>
                </c:pt>
                <c:pt idx="3107">
                  <c:v>0.61420469744059702</c:v>
                </c:pt>
                <c:pt idx="3108">
                  <c:v>0.61427363956505865</c:v>
                </c:pt>
                <c:pt idx="3109">
                  <c:v>0.61489411868524801</c:v>
                </c:pt>
                <c:pt idx="3110">
                  <c:v>0.61496306080971097</c:v>
                </c:pt>
                <c:pt idx="3111">
                  <c:v>0.61503200293417926</c:v>
                </c:pt>
                <c:pt idx="3112">
                  <c:v>0.61558353992989989</c:v>
                </c:pt>
                <c:pt idx="3113">
                  <c:v>0.61565248205436562</c:v>
                </c:pt>
                <c:pt idx="3114">
                  <c:v>0.61572142417883402</c:v>
                </c:pt>
                <c:pt idx="3115">
                  <c:v>0.61627296117455299</c:v>
                </c:pt>
                <c:pt idx="3116">
                  <c:v>0.61634190329902161</c:v>
                </c:pt>
                <c:pt idx="3117">
                  <c:v>0.61641084542348601</c:v>
                </c:pt>
                <c:pt idx="3118">
                  <c:v>0.61696238241920698</c:v>
                </c:pt>
                <c:pt idx="3119">
                  <c:v>0.61703132454367426</c:v>
                </c:pt>
                <c:pt idx="3120">
                  <c:v>0.61710026666814055</c:v>
                </c:pt>
                <c:pt idx="3121">
                  <c:v>0.61765180366386463</c:v>
                </c:pt>
                <c:pt idx="3122">
                  <c:v>0.61772074578832603</c:v>
                </c:pt>
                <c:pt idx="3123">
                  <c:v>0.61778968791279165</c:v>
                </c:pt>
                <c:pt idx="3124">
                  <c:v>0.61834122490851673</c:v>
                </c:pt>
                <c:pt idx="3125">
                  <c:v>0.61841016703297857</c:v>
                </c:pt>
                <c:pt idx="3126">
                  <c:v>0.61847910915744397</c:v>
                </c:pt>
                <c:pt idx="3127">
                  <c:v>0.61903064615316938</c:v>
                </c:pt>
                <c:pt idx="3128">
                  <c:v>0.61909958827763301</c:v>
                </c:pt>
                <c:pt idx="3129">
                  <c:v>0.61916853040209863</c:v>
                </c:pt>
                <c:pt idx="3130">
                  <c:v>0.61972006739782326</c:v>
                </c:pt>
                <c:pt idx="3131">
                  <c:v>0.61978900952228777</c:v>
                </c:pt>
                <c:pt idx="3132">
                  <c:v>0.61985795164675195</c:v>
                </c:pt>
                <c:pt idx="3133">
                  <c:v>0.62040948864247725</c:v>
                </c:pt>
                <c:pt idx="3134">
                  <c:v>0.62047843076693998</c:v>
                </c:pt>
                <c:pt idx="3135">
                  <c:v>0.62054737289140505</c:v>
                </c:pt>
                <c:pt idx="3136">
                  <c:v>0.62109890988712801</c:v>
                </c:pt>
                <c:pt idx="3137">
                  <c:v>0.62116785201159608</c:v>
                </c:pt>
                <c:pt idx="3138">
                  <c:v>0.62123679413605859</c:v>
                </c:pt>
                <c:pt idx="3139">
                  <c:v>0.62185727325624762</c:v>
                </c:pt>
                <c:pt idx="3140">
                  <c:v>0.62192621538071402</c:v>
                </c:pt>
                <c:pt idx="3141">
                  <c:v>0.62254669450090061</c:v>
                </c:pt>
                <c:pt idx="3142">
                  <c:v>0.62261563662536989</c:v>
                </c:pt>
                <c:pt idx="3143">
                  <c:v>0.62323611574555349</c:v>
                </c:pt>
                <c:pt idx="3144">
                  <c:v>0.62330505787002077</c:v>
                </c:pt>
                <c:pt idx="3145">
                  <c:v>0.62392553699021025</c:v>
                </c:pt>
                <c:pt idx="3146">
                  <c:v>0.6239944791146762</c:v>
                </c:pt>
                <c:pt idx="3147">
                  <c:v>0.62406342123913805</c:v>
                </c:pt>
                <c:pt idx="3148">
                  <c:v>0.62461495823486302</c:v>
                </c:pt>
                <c:pt idx="3149">
                  <c:v>0.62468390035932664</c:v>
                </c:pt>
                <c:pt idx="3150">
                  <c:v>0.62475284248379614</c:v>
                </c:pt>
                <c:pt idx="3151">
                  <c:v>0.625304379479517</c:v>
                </c:pt>
                <c:pt idx="3152">
                  <c:v>0.62537332160398063</c:v>
                </c:pt>
                <c:pt idx="3153">
                  <c:v>0.62544226372844502</c:v>
                </c:pt>
                <c:pt idx="3154">
                  <c:v>0.62599380072416977</c:v>
                </c:pt>
                <c:pt idx="3155">
                  <c:v>0.6260627428486335</c:v>
                </c:pt>
                <c:pt idx="3156">
                  <c:v>0.62613168497310101</c:v>
                </c:pt>
                <c:pt idx="3157">
                  <c:v>0.62668322196882265</c:v>
                </c:pt>
                <c:pt idx="3158">
                  <c:v>0.62675216409328705</c:v>
                </c:pt>
                <c:pt idx="3159">
                  <c:v>0.62682110621775378</c:v>
                </c:pt>
                <c:pt idx="3160">
                  <c:v>0.62737264321347785</c:v>
                </c:pt>
                <c:pt idx="3161">
                  <c:v>0.62744158533794059</c:v>
                </c:pt>
                <c:pt idx="3162">
                  <c:v>0.62751052746240599</c:v>
                </c:pt>
                <c:pt idx="3163">
                  <c:v>0.62806206445812895</c:v>
                </c:pt>
                <c:pt idx="3164">
                  <c:v>0.62813100658259802</c:v>
                </c:pt>
                <c:pt idx="3165">
                  <c:v>0.62819994870705897</c:v>
                </c:pt>
                <c:pt idx="3166">
                  <c:v>0.62875148570278205</c:v>
                </c:pt>
                <c:pt idx="3167">
                  <c:v>0.62882042782724801</c:v>
                </c:pt>
                <c:pt idx="3168">
                  <c:v>0.62888936995171296</c:v>
                </c:pt>
                <c:pt idx="3169">
                  <c:v>0.62944090694743604</c:v>
                </c:pt>
                <c:pt idx="3170">
                  <c:v>0.629509849071901</c:v>
                </c:pt>
                <c:pt idx="3171">
                  <c:v>0.62957879119636651</c:v>
                </c:pt>
                <c:pt idx="3172">
                  <c:v>0.6301992703165582</c:v>
                </c:pt>
                <c:pt idx="3173">
                  <c:v>0.63026821244102238</c:v>
                </c:pt>
                <c:pt idx="3174">
                  <c:v>0.63088869156120864</c:v>
                </c:pt>
                <c:pt idx="3175">
                  <c:v>0.63095763368567814</c:v>
                </c:pt>
                <c:pt idx="3176">
                  <c:v>0.63157811280586262</c:v>
                </c:pt>
                <c:pt idx="3177">
                  <c:v>0.63164705493032924</c:v>
                </c:pt>
                <c:pt idx="3178">
                  <c:v>0.63226753405051495</c:v>
                </c:pt>
                <c:pt idx="3179">
                  <c:v>0.63233647617498301</c:v>
                </c:pt>
                <c:pt idx="3180">
                  <c:v>0.63295695529516904</c:v>
                </c:pt>
                <c:pt idx="3181">
                  <c:v>0.63302589741963755</c:v>
                </c:pt>
                <c:pt idx="3182">
                  <c:v>0.6330948395441045</c:v>
                </c:pt>
                <c:pt idx="3183">
                  <c:v>0.63364637653982603</c:v>
                </c:pt>
                <c:pt idx="3184">
                  <c:v>0.63371531866429121</c:v>
                </c:pt>
                <c:pt idx="3185">
                  <c:v>0.63378426078875305</c:v>
                </c:pt>
                <c:pt idx="3186">
                  <c:v>0.63433579778447802</c:v>
                </c:pt>
                <c:pt idx="3187">
                  <c:v>0.63440473990894097</c:v>
                </c:pt>
                <c:pt idx="3188">
                  <c:v>0.63447368203340926</c:v>
                </c:pt>
                <c:pt idx="3189">
                  <c:v>0.63502521902913389</c:v>
                </c:pt>
                <c:pt idx="3190">
                  <c:v>0.63509416115359774</c:v>
                </c:pt>
                <c:pt idx="3191">
                  <c:v>0.63516310327806003</c:v>
                </c:pt>
                <c:pt idx="3192">
                  <c:v>0.63571464027378655</c:v>
                </c:pt>
                <c:pt idx="3193">
                  <c:v>0.63578358239824795</c:v>
                </c:pt>
                <c:pt idx="3194">
                  <c:v>0.63585252452271401</c:v>
                </c:pt>
                <c:pt idx="3195">
                  <c:v>0.63640406151843665</c:v>
                </c:pt>
                <c:pt idx="3196">
                  <c:v>0.63647300364290205</c:v>
                </c:pt>
                <c:pt idx="3197">
                  <c:v>0.63654194576736656</c:v>
                </c:pt>
                <c:pt idx="3198">
                  <c:v>0.63709348276309308</c:v>
                </c:pt>
                <c:pt idx="3199">
                  <c:v>0.63716242488755459</c:v>
                </c:pt>
                <c:pt idx="3200">
                  <c:v>0.63723136701202099</c:v>
                </c:pt>
                <c:pt idx="3201">
                  <c:v>0.63785184613221102</c:v>
                </c:pt>
                <c:pt idx="3202">
                  <c:v>0.63792078825667464</c:v>
                </c:pt>
                <c:pt idx="3203">
                  <c:v>0.63854126737686501</c:v>
                </c:pt>
                <c:pt idx="3204">
                  <c:v>0.63861020950132863</c:v>
                </c:pt>
                <c:pt idx="3205">
                  <c:v>0.63923068862151777</c:v>
                </c:pt>
                <c:pt idx="3206">
                  <c:v>0.63929963074598373</c:v>
                </c:pt>
                <c:pt idx="3207">
                  <c:v>0.63992010986616898</c:v>
                </c:pt>
                <c:pt idx="3208">
                  <c:v>0.63998905199063505</c:v>
                </c:pt>
                <c:pt idx="3209">
                  <c:v>0.64060953111082608</c:v>
                </c:pt>
                <c:pt idx="3210">
                  <c:v>0.64067847323529215</c:v>
                </c:pt>
                <c:pt idx="3211">
                  <c:v>0.64129895235548162</c:v>
                </c:pt>
                <c:pt idx="3212">
                  <c:v>0.64136789447994202</c:v>
                </c:pt>
                <c:pt idx="3213">
                  <c:v>0.64198837360013272</c:v>
                </c:pt>
                <c:pt idx="3214">
                  <c:v>0.64205731572459801</c:v>
                </c:pt>
                <c:pt idx="3215">
                  <c:v>0.64267779484478627</c:v>
                </c:pt>
                <c:pt idx="3216">
                  <c:v>0.64274673696925078</c:v>
                </c:pt>
                <c:pt idx="3217">
                  <c:v>0.64281567909371673</c:v>
                </c:pt>
                <c:pt idx="3218">
                  <c:v>0.64336721608943925</c:v>
                </c:pt>
                <c:pt idx="3219">
                  <c:v>0.64343615821390299</c:v>
                </c:pt>
                <c:pt idx="3220">
                  <c:v>0.64350510033836805</c:v>
                </c:pt>
                <c:pt idx="3221">
                  <c:v>0.64405663733409502</c:v>
                </c:pt>
                <c:pt idx="3222">
                  <c:v>0.64412557945855908</c:v>
                </c:pt>
                <c:pt idx="3223">
                  <c:v>0.64419452158302426</c:v>
                </c:pt>
                <c:pt idx="3224">
                  <c:v>0.64474605857874789</c:v>
                </c:pt>
                <c:pt idx="3225">
                  <c:v>0.64481500070321063</c:v>
                </c:pt>
                <c:pt idx="3226">
                  <c:v>0.64488394282767503</c:v>
                </c:pt>
                <c:pt idx="3227">
                  <c:v>0.64543547982339977</c:v>
                </c:pt>
                <c:pt idx="3228">
                  <c:v>0.64550442194786251</c:v>
                </c:pt>
                <c:pt idx="3229">
                  <c:v>0.64557336407232857</c:v>
                </c:pt>
                <c:pt idx="3230">
                  <c:v>0.64619384319251938</c:v>
                </c:pt>
                <c:pt idx="3231">
                  <c:v>0.64626278531698156</c:v>
                </c:pt>
                <c:pt idx="3232">
                  <c:v>0.64688326443717226</c:v>
                </c:pt>
                <c:pt idx="3233">
                  <c:v>0.64695220656163765</c:v>
                </c:pt>
                <c:pt idx="3234">
                  <c:v>0.64757268568182402</c:v>
                </c:pt>
                <c:pt idx="3235">
                  <c:v>0.64764162780629209</c:v>
                </c:pt>
                <c:pt idx="3236">
                  <c:v>0.64826210692647701</c:v>
                </c:pt>
                <c:pt idx="3237">
                  <c:v>0.64833104905094296</c:v>
                </c:pt>
                <c:pt idx="3238">
                  <c:v>0.64895152817113277</c:v>
                </c:pt>
                <c:pt idx="3239">
                  <c:v>0.64902047029560039</c:v>
                </c:pt>
                <c:pt idx="3240">
                  <c:v>0.64964094941578721</c:v>
                </c:pt>
                <c:pt idx="3241">
                  <c:v>0.64970989154025238</c:v>
                </c:pt>
                <c:pt idx="3242">
                  <c:v>0.65033037066043864</c:v>
                </c:pt>
                <c:pt idx="3243">
                  <c:v>0.65039931278490526</c:v>
                </c:pt>
                <c:pt idx="3244">
                  <c:v>0.65101979190509263</c:v>
                </c:pt>
                <c:pt idx="3245">
                  <c:v>0.65108873402955925</c:v>
                </c:pt>
                <c:pt idx="3246">
                  <c:v>0.6517092131497495</c:v>
                </c:pt>
                <c:pt idx="3247">
                  <c:v>0.65177815527421201</c:v>
                </c:pt>
                <c:pt idx="3248">
                  <c:v>0.65184709739868074</c:v>
                </c:pt>
                <c:pt idx="3249">
                  <c:v>0.65239863439440304</c:v>
                </c:pt>
                <c:pt idx="3250">
                  <c:v>0.652467576518866</c:v>
                </c:pt>
                <c:pt idx="3251">
                  <c:v>0.65253651864332962</c:v>
                </c:pt>
                <c:pt idx="3252">
                  <c:v>0.65308805563905425</c:v>
                </c:pt>
                <c:pt idx="3253">
                  <c:v>0.65315699776351865</c:v>
                </c:pt>
                <c:pt idx="3254">
                  <c:v>0.65322593988798305</c:v>
                </c:pt>
                <c:pt idx="3255">
                  <c:v>0.65377747688371002</c:v>
                </c:pt>
                <c:pt idx="3256">
                  <c:v>0.65384641900817619</c:v>
                </c:pt>
                <c:pt idx="3257">
                  <c:v>0.65391536113263549</c:v>
                </c:pt>
                <c:pt idx="3258">
                  <c:v>0.65453584025282563</c:v>
                </c:pt>
                <c:pt idx="3259">
                  <c:v>0.65460478237729225</c:v>
                </c:pt>
                <c:pt idx="3260">
                  <c:v>0.65522526149748073</c:v>
                </c:pt>
                <c:pt idx="3261">
                  <c:v>0.65529420362194601</c:v>
                </c:pt>
                <c:pt idx="3262">
                  <c:v>0.65591468274213205</c:v>
                </c:pt>
                <c:pt idx="3263">
                  <c:v>0.655983624866599</c:v>
                </c:pt>
                <c:pt idx="3264">
                  <c:v>0.65660410398678726</c:v>
                </c:pt>
                <c:pt idx="3265">
                  <c:v>0.65667304611125277</c:v>
                </c:pt>
                <c:pt idx="3266">
                  <c:v>0.65729352523143902</c:v>
                </c:pt>
                <c:pt idx="3267">
                  <c:v>0.65736246735590398</c:v>
                </c:pt>
                <c:pt idx="3268">
                  <c:v>0.65798294647609401</c:v>
                </c:pt>
                <c:pt idx="3269">
                  <c:v>0.65805188860056074</c:v>
                </c:pt>
                <c:pt idx="3270">
                  <c:v>0.658672367720746</c:v>
                </c:pt>
                <c:pt idx="3271">
                  <c:v>0.65874130984521095</c:v>
                </c:pt>
                <c:pt idx="3272">
                  <c:v>0.65936178896539899</c:v>
                </c:pt>
                <c:pt idx="3273">
                  <c:v>0.65943073108986505</c:v>
                </c:pt>
                <c:pt idx="3274">
                  <c:v>0.66005121021005608</c:v>
                </c:pt>
                <c:pt idx="3275">
                  <c:v>0.66012015233452215</c:v>
                </c:pt>
                <c:pt idx="3276">
                  <c:v>0.66074063145471063</c:v>
                </c:pt>
                <c:pt idx="3277">
                  <c:v>0.66080957357917802</c:v>
                </c:pt>
                <c:pt idx="3278">
                  <c:v>0.66087851570363765</c:v>
                </c:pt>
                <c:pt idx="3279">
                  <c:v>0.66143005269936272</c:v>
                </c:pt>
                <c:pt idx="3280">
                  <c:v>0.66149899482382701</c:v>
                </c:pt>
                <c:pt idx="3281">
                  <c:v>0.66156793694829163</c:v>
                </c:pt>
                <c:pt idx="3282">
                  <c:v>0.66163687907275603</c:v>
                </c:pt>
                <c:pt idx="3283">
                  <c:v>0.66170582119722265</c:v>
                </c:pt>
                <c:pt idx="3284">
                  <c:v>0.66177476332168939</c:v>
                </c:pt>
                <c:pt idx="3285">
                  <c:v>0.66184370544615401</c:v>
                </c:pt>
                <c:pt idx="3286">
                  <c:v>0.66211947394401638</c:v>
                </c:pt>
                <c:pt idx="3287">
                  <c:v>0.66218841606848433</c:v>
                </c:pt>
                <c:pt idx="3288">
                  <c:v>0.66225735819294396</c:v>
                </c:pt>
                <c:pt idx="3289">
                  <c:v>0.66232630031741002</c:v>
                </c:pt>
                <c:pt idx="3290">
                  <c:v>0.66239524244188019</c:v>
                </c:pt>
                <c:pt idx="3291">
                  <c:v>0.66246418456633949</c:v>
                </c:pt>
                <c:pt idx="3292">
                  <c:v>0.66253312669080777</c:v>
                </c:pt>
                <c:pt idx="3293">
                  <c:v>0.66287783731313721</c:v>
                </c:pt>
                <c:pt idx="3294">
                  <c:v>0.66294677943760005</c:v>
                </c:pt>
                <c:pt idx="3295">
                  <c:v>0.66301572156206301</c:v>
                </c:pt>
                <c:pt idx="3296">
                  <c:v>0.66308466368653074</c:v>
                </c:pt>
                <c:pt idx="3297">
                  <c:v>0.66315360581099403</c:v>
                </c:pt>
                <c:pt idx="3298">
                  <c:v>0.66322254793545898</c:v>
                </c:pt>
                <c:pt idx="3299">
                  <c:v>0.66356725855778664</c:v>
                </c:pt>
                <c:pt idx="3300">
                  <c:v>0.66363620068225104</c:v>
                </c:pt>
                <c:pt idx="3301">
                  <c:v>0.66370514280671877</c:v>
                </c:pt>
                <c:pt idx="3302">
                  <c:v>0.66377408493118473</c:v>
                </c:pt>
                <c:pt idx="3303">
                  <c:v>0.66384302705564902</c:v>
                </c:pt>
                <c:pt idx="3304">
                  <c:v>0.66391196918011364</c:v>
                </c:pt>
                <c:pt idx="3305">
                  <c:v>0.66425667980243897</c:v>
                </c:pt>
                <c:pt idx="3306">
                  <c:v>0.66432562192690503</c:v>
                </c:pt>
                <c:pt idx="3307">
                  <c:v>0.66439456405136998</c:v>
                </c:pt>
                <c:pt idx="3308">
                  <c:v>0.66446350617583605</c:v>
                </c:pt>
                <c:pt idx="3309">
                  <c:v>0.664532448300301</c:v>
                </c:pt>
                <c:pt idx="3310">
                  <c:v>0.66460139042476873</c:v>
                </c:pt>
                <c:pt idx="3311">
                  <c:v>0.66494610104709295</c:v>
                </c:pt>
                <c:pt idx="3312">
                  <c:v>0.66501504317156002</c:v>
                </c:pt>
                <c:pt idx="3313">
                  <c:v>0.66508398529602397</c:v>
                </c:pt>
                <c:pt idx="3314">
                  <c:v>0.66515292742049126</c:v>
                </c:pt>
                <c:pt idx="3315">
                  <c:v>0.66522186954495577</c:v>
                </c:pt>
                <c:pt idx="3316">
                  <c:v>0.66529081166942428</c:v>
                </c:pt>
                <c:pt idx="3317">
                  <c:v>0.66563552229174938</c:v>
                </c:pt>
                <c:pt idx="3318">
                  <c:v>0.665704464416214</c:v>
                </c:pt>
                <c:pt idx="3319">
                  <c:v>0.66577340654068162</c:v>
                </c:pt>
                <c:pt idx="3320">
                  <c:v>0.66584234866514524</c:v>
                </c:pt>
                <c:pt idx="3321">
                  <c:v>0.66591129078960865</c:v>
                </c:pt>
                <c:pt idx="3322">
                  <c:v>0.66598023291407704</c:v>
                </c:pt>
                <c:pt idx="3323">
                  <c:v>0.66632494353640226</c:v>
                </c:pt>
                <c:pt idx="3324">
                  <c:v>0.66639388566086677</c:v>
                </c:pt>
                <c:pt idx="3325">
                  <c:v>0.6664628277853305</c:v>
                </c:pt>
                <c:pt idx="3326">
                  <c:v>0.66653176990979601</c:v>
                </c:pt>
                <c:pt idx="3327">
                  <c:v>0.66660071203426474</c:v>
                </c:pt>
                <c:pt idx="3328">
                  <c:v>0.66666965415873103</c:v>
                </c:pt>
                <c:pt idx="3329">
                  <c:v>0.66701436478105358</c:v>
                </c:pt>
                <c:pt idx="3330">
                  <c:v>0.66708330690551965</c:v>
                </c:pt>
                <c:pt idx="3331">
                  <c:v>0.66715224902998405</c:v>
                </c:pt>
                <c:pt idx="3332">
                  <c:v>0.66722119115445178</c:v>
                </c:pt>
                <c:pt idx="3333">
                  <c:v>0.66729013327891773</c:v>
                </c:pt>
                <c:pt idx="3334">
                  <c:v>0.66735907540338402</c:v>
                </c:pt>
                <c:pt idx="3335">
                  <c:v>0.66770378602570901</c:v>
                </c:pt>
                <c:pt idx="3336">
                  <c:v>0.66777272815017497</c:v>
                </c:pt>
                <c:pt idx="3337">
                  <c:v>0.66784167027464203</c:v>
                </c:pt>
                <c:pt idx="3338">
                  <c:v>0.66791061239910821</c:v>
                </c:pt>
                <c:pt idx="3339">
                  <c:v>0.6679795545235746</c:v>
                </c:pt>
                <c:pt idx="3340">
                  <c:v>0.66804849664803934</c:v>
                </c:pt>
                <c:pt idx="3341">
                  <c:v>0.66839320727036289</c:v>
                </c:pt>
                <c:pt idx="3342">
                  <c:v>0.66846214939482596</c:v>
                </c:pt>
                <c:pt idx="3343">
                  <c:v>0.66853109151929402</c:v>
                </c:pt>
                <c:pt idx="3344">
                  <c:v>0.66860003364376219</c:v>
                </c:pt>
                <c:pt idx="3345">
                  <c:v>0.66866897576822204</c:v>
                </c:pt>
                <c:pt idx="3346">
                  <c:v>0.66873791789268877</c:v>
                </c:pt>
                <c:pt idx="3347">
                  <c:v>0.66880686001715295</c:v>
                </c:pt>
                <c:pt idx="3348">
                  <c:v>0.66908262851501465</c:v>
                </c:pt>
                <c:pt idx="3349">
                  <c:v>0.66915157063948405</c:v>
                </c:pt>
                <c:pt idx="3350">
                  <c:v>0.66922051276394701</c:v>
                </c:pt>
                <c:pt idx="3351">
                  <c:v>0.66928945488841274</c:v>
                </c:pt>
                <c:pt idx="3352">
                  <c:v>0.66935839701287825</c:v>
                </c:pt>
                <c:pt idx="3353">
                  <c:v>0.66942733913734098</c:v>
                </c:pt>
                <c:pt idx="3354">
                  <c:v>0.66949628126180605</c:v>
                </c:pt>
                <c:pt idx="3355">
                  <c:v>0.66977204975966798</c:v>
                </c:pt>
                <c:pt idx="3356">
                  <c:v>0.66984099188413526</c:v>
                </c:pt>
                <c:pt idx="3357">
                  <c:v>0.66990993400860233</c:v>
                </c:pt>
                <c:pt idx="3358">
                  <c:v>0.6699788761330685</c:v>
                </c:pt>
                <c:pt idx="3359">
                  <c:v>0.67004781825753301</c:v>
                </c:pt>
                <c:pt idx="3360">
                  <c:v>0.67011676038199497</c:v>
                </c:pt>
                <c:pt idx="3361">
                  <c:v>0.67018570250646226</c:v>
                </c:pt>
                <c:pt idx="3362">
                  <c:v>0.67046147100432163</c:v>
                </c:pt>
                <c:pt idx="3363">
                  <c:v>0.67053041312879103</c:v>
                </c:pt>
                <c:pt idx="3364">
                  <c:v>0.67059935525325265</c:v>
                </c:pt>
                <c:pt idx="3365">
                  <c:v>0.67066829737771938</c:v>
                </c:pt>
                <c:pt idx="3366">
                  <c:v>0.67073723950218689</c:v>
                </c:pt>
                <c:pt idx="3367">
                  <c:v>0.67080618162664796</c:v>
                </c:pt>
                <c:pt idx="3368">
                  <c:v>0.67087512375111524</c:v>
                </c:pt>
                <c:pt idx="3369">
                  <c:v>0.67121983437344401</c:v>
                </c:pt>
                <c:pt idx="3370">
                  <c:v>0.67128877649790664</c:v>
                </c:pt>
                <c:pt idx="3371">
                  <c:v>0.67135771862237326</c:v>
                </c:pt>
                <c:pt idx="3372">
                  <c:v>0.67142666074683599</c:v>
                </c:pt>
                <c:pt idx="3373">
                  <c:v>0.67149560287130461</c:v>
                </c:pt>
                <c:pt idx="3374">
                  <c:v>0.67156454499576657</c:v>
                </c:pt>
                <c:pt idx="3375">
                  <c:v>0.67190925561809933</c:v>
                </c:pt>
                <c:pt idx="3376">
                  <c:v>0.67197819774255962</c:v>
                </c:pt>
                <c:pt idx="3377">
                  <c:v>0.67204713986702502</c:v>
                </c:pt>
                <c:pt idx="3378">
                  <c:v>0.67211608199148998</c:v>
                </c:pt>
                <c:pt idx="3379">
                  <c:v>0.67218502411595504</c:v>
                </c:pt>
                <c:pt idx="3380">
                  <c:v>0.67225396624042277</c:v>
                </c:pt>
                <c:pt idx="3381">
                  <c:v>0.67259867686274877</c:v>
                </c:pt>
                <c:pt idx="3382">
                  <c:v>0.67266761898721295</c:v>
                </c:pt>
                <c:pt idx="3383">
                  <c:v>0.67273656111167801</c:v>
                </c:pt>
                <c:pt idx="3384">
                  <c:v>0.67280550323614574</c:v>
                </c:pt>
                <c:pt idx="3385">
                  <c:v>0.67287444536061125</c:v>
                </c:pt>
                <c:pt idx="3386">
                  <c:v>0.6729433874850772</c:v>
                </c:pt>
                <c:pt idx="3387">
                  <c:v>0.67328809810740164</c:v>
                </c:pt>
                <c:pt idx="3388">
                  <c:v>0.67335704023186604</c:v>
                </c:pt>
                <c:pt idx="3389">
                  <c:v>0.67342598235633278</c:v>
                </c:pt>
                <c:pt idx="3390">
                  <c:v>0.67349492448079973</c:v>
                </c:pt>
                <c:pt idx="3391">
                  <c:v>0.67356386660526202</c:v>
                </c:pt>
                <c:pt idx="3392">
                  <c:v>0.67363280872972864</c:v>
                </c:pt>
                <c:pt idx="3393">
                  <c:v>0.67397751935205463</c:v>
                </c:pt>
                <c:pt idx="3394">
                  <c:v>0.67404646147652225</c:v>
                </c:pt>
                <c:pt idx="3395">
                  <c:v>0.67411540360098821</c:v>
                </c:pt>
                <c:pt idx="3396">
                  <c:v>0.6741843457254495</c:v>
                </c:pt>
                <c:pt idx="3397">
                  <c:v>0.67425328784991601</c:v>
                </c:pt>
                <c:pt idx="3398">
                  <c:v>0.67432222997438163</c:v>
                </c:pt>
                <c:pt idx="3399">
                  <c:v>0.67466694059670795</c:v>
                </c:pt>
                <c:pt idx="3400">
                  <c:v>0.67473588272117702</c:v>
                </c:pt>
                <c:pt idx="3401">
                  <c:v>0.67480482484563964</c:v>
                </c:pt>
                <c:pt idx="3402">
                  <c:v>0.67487376697010626</c:v>
                </c:pt>
                <c:pt idx="3403">
                  <c:v>0.67494270909457144</c:v>
                </c:pt>
                <c:pt idx="3404">
                  <c:v>0.67501165121903772</c:v>
                </c:pt>
                <c:pt idx="3405">
                  <c:v>0.67535636184135828</c:v>
                </c:pt>
                <c:pt idx="3406">
                  <c:v>0.675425303965829</c:v>
                </c:pt>
                <c:pt idx="3407">
                  <c:v>0.67549424609029474</c:v>
                </c:pt>
                <c:pt idx="3408">
                  <c:v>0.67556318821475758</c:v>
                </c:pt>
                <c:pt idx="3409">
                  <c:v>0.67563213033922365</c:v>
                </c:pt>
                <c:pt idx="3410">
                  <c:v>0.67570107246369404</c:v>
                </c:pt>
                <c:pt idx="3411">
                  <c:v>0.67604578308601726</c:v>
                </c:pt>
                <c:pt idx="3412">
                  <c:v>0.67611472521048177</c:v>
                </c:pt>
                <c:pt idx="3413">
                  <c:v>0.67618366733494595</c:v>
                </c:pt>
                <c:pt idx="3414">
                  <c:v>0.67625260945941301</c:v>
                </c:pt>
                <c:pt idx="3415">
                  <c:v>0.67632155158388085</c:v>
                </c:pt>
                <c:pt idx="3416">
                  <c:v>0.67639049370834425</c:v>
                </c:pt>
                <c:pt idx="3417">
                  <c:v>0.67673520433067225</c:v>
                </c:pt>
                <c:pt idx="3418">
                  <c:v>0.6768041464551372</c:v>
                </c:pt>
                <c:pt idx="3419">
                  <c:v>0.67687308857960182</c:v>
                </c:pt>
                <c:pt idx="3420">
                  <c:v>0.676942030704066</c:v>
                </c:pt>
                <c:pt idx="3421">
                  <c:v>0.67701097282853273</c:v>
                </c:pt>
                <c:pt idx="3422">
                  <c:v>0.67707991495299702</c:v>
                </c:pt>
                <c:pt idx="3423">
                  <c:v>0.67742462557532401</c:v>
                </c:pt>
                <c:pt idx="3424">
                  <c:v>0.67749356769979008</c:v>
                </c:pt>
                <c:pt idx="3425">
                  <c:v>0.67756250982425037</c:v>
                </c:pt>
                <c:pt idx="3426">
                  <c:v>0.67763145194872121</c:v>
                </c:pt>
                <c:pt idx="3427">
                  <c:v>0.67770039407318705</c:v>
                </c:pt>
                <c:pt idx="3428">
                  <c:v>0.67776933619765101</c:v>
                </c:pt>
                <c:pt idx="3429">
                  <c:v>0.67783827832211674</c:v>
                </c:pt>
                <c:pt idx="3430">
                  <c:v>0.678114046819978</c:v>
                </c:pt>
                <c:pt idx="3431">
                  <c:v>0.67818298894444096</c:v>
                </c:pt>
                <c:pt idx="3432">
                  <c:v>0.67825193106890813</c:v>
                </c:pt>
                <c:pt idx="3433">
                  <c:v>0.67832087319337719</c:v>
                </c:pt>
                <c:pt idx="3434">
                  <c:v>0.67838981531783926</c:v>
                </c:pt>
                <c:pt idx="3435">
                  <c:v>0.67845875744230377</c:v>
                </c:pt>
                <c:pt idx="3436">
                  <c:v>0.67852769956676795</c:v>
                </c:pt>
                <c:pt idx="3437">
                  <c:v>0.67887241018909827</c:v>
                </c:pt>
                <c:pt idx="3438">
                  <c:v>0.67894135231356534</c:v>
                </c:pt>
                <c:pt idx="3439">
                  <c:v>0.67901029443802774</c:v>
                </c:pt>
                <c:pt idx="3440">
                  <c:v>0.67907923656249702</c:v>
                </c:pt>
                <c:pt idx="3441">
                  <c:v>0.67914817868695665</c:v>
                </c:pt>
                <c:pt idx="3442">
                  <c:v>0.67921712081142049</c:v>
                </c:pt>
                <c:pt idx="3443">
                  <c:v>0.67956183143375026</c:v>
                </c:pt>
                <c:pt idx="3444">
                  <c:v>0.67963077355821655</c:v>
                </c:pt>
                <c:pt idx="3445">
                  <c:v>0.6796997156826835</c:v>
                </c:pt>
                <c:pt idx="3446">
                  <c:v>0.67976865780714602</c:v>
                </c:pt>
                <c:pt idx="3447">
                  <c:v>0.67983759993160897</c:v>
                </c:pt>
                <c:pt idx="3448">
                  <c:v>0.67990654205607726</c:v>
                </c:pt>
                <c:pt idx="3449">
                  <c:v>0.68025125267840614</c:v>
                </c:pt>
                <c:pt idx="3450">
                  <c:v>0.6803201948028651</c:v>
                </c:pt>
                <c:pt idx="3451">
                  <c:v>0.68038913692733149</c:v>
                </c:pt>
                <c:pt idx="3452">
                  <c:v>0.68045807905179712</c:v>
                </c:pt>
                <c:pt idx="3453">
                  <c:v>0.68052702117626085</c:v>
                </c:pt>
                <c:pt idx="3454">
                  <c:v>0.68059596330072814</c:v>
                </c:pt>
                <c:pt idx="3455">
                  <c:v>0.68094067392305713</c:v>
                </c:pt>
                <c:pt idx="3456">
                  <c:v>0.68100961604752308</c:v>
                </c:pt>
                <c:pt idx="3457">
                  <c:v>0.68107855817198615</c:v>
                </c:pt>
                <c:pt idx="3458">
                  <c:v>0.6811475002964511</c:v>
                </c:pt>
                <c:pt idx="3459">
                  <c:v>0.6812164424209165</c:v>
                </c:pt>
                <c:pt idx="3460">
                  <c:v>0.68128538454538212</c:v>
                </c:pt>
                <c:pt idx="3461">
                  <c:v>0.68163009516770912</c:v>
                </c:pt>
                <c:pt idx="3462">
                  <c:v>0.68169903729217873</c:v>
                </c:pt>
                <c:pt idx="3463">
                  <c:v>0.68176797941663858</c:v>
                </c:pt>
                <c:pt idx="3464">
                  <c:v>0.68183692154110509</c:v>
                </c:pt>
                <c:pt idx="3465">
                  <c:v>0.68190586366557415</c:v>
                </c:pt>
                <c:pt idx="3466">
                  <c:v>0.68197480579003511</c:v>
                </c:pt>
                <c:pt idx="3467">
                  <c:v>0.6823195164123621</c:v>
                </c:pt>
                <c:pt idx="3468">
                  <c:v>0.68238845853682861</c:v>
                </c:pt>
                <c:pt idx="3469">
                  <c:v>0.68245740066129312</c:v>
                </c:pt>
                <c:pt idx="3470">
                  <c:v>0.68252634278575608</c:v>
                </c:pt>
                <c:pt idx="3471">
                  <c:v>0.68259528491022359</c:v>
                </c:pt>
                <c:pt idx="3472">
                  <c:v>0.68266422703469065</c:v>
                </c:pt>
                <c:pt idx="3473">
                  <c:v>0.68300893765701765</c:v>
                </c:pt>
                <c:pt idx="3474">
                  <c:v>0.6830778797814816</c:v>
                </c:pt>
                <c:pt idx="3475">
                  <c:v>0.68314682190594556</c:v>
                </c:pt>
                <c:pt idx="3476">
                  <c:v>0.68321576403041151</c:v>
                </c:pt>
                <c:pt idx="3477">
                  <c:v>0.68328470615487913</c:v>
                </c:pt>
                <c:pt idx="3478">
                  <c:v>0.68335364827934209</c:v>
                </c:pt>
                <c:pt idx="3479">
                  <c:v>0.68369835890166908</c:v>
                </c:pt>
                <c:pt idx="3480">
                  <c:v>0.68376730102613459</c:v>
                </c:pt>
                <c:pt idx="3481">
                  <c:v>0.68383624315060021</c:v>
                </c:pt>
                <c:pt idx="3482">
                  <c:v>0.6839051852750645</c:v>
                </c:pt>
                <c:pt idx="3483">
                  <c:v>0.68397412739953312</c:v>
                </c:pt>
                <c:pt idx="3484">
                  <c:v>0.68404306952399674</c:v>
                </c:pt>
                <c:pt idx="3485">
                  <c:v>0.68438778014632085</c:v>
                </c:pt>
                <c:pt idx="3486">
                  <c:v>0.68445672227078813</c:v>
                </c:pt>
                <c:pt idx="3487">
                  <c:v>0.68452566439525309</c:v>
                </c:pt>
                <c:pt idx="3488">
                  <c:v>0.68459460651972148</c:v>
                </c:pt>
                <c:pt idx="3489">
                  <c:v>0.68466354864418588</c:v>
                </c:pt>
                <c:pt idx="3490">
                  <c:v>0.6847324907686495</c:v>
                </c:pt>
                <c:pt idx="3491">
                  <c:v>0.68507720139097661</c:v>
                </c:pt>
                <c:pt idx="3492">
                  <c:v>0.68514614351544212</c:v>
                </c:pt>
                <c:pt idx="3493">
                  <c:v>0.68521508563990707</c:v>
                </c:pt>
                <c:pt idx="3494">
                  <c:v>0.68528402776437214</c:v>
                </c:pt>
                <c:pt idx="3495">
                  <c:v>0.68535296988883609</c:v>
                </c:pt>
                <c:pt idx="3496">
                  <c:v>0.6854219120133056</c:v>
                </c:pt>
                <c:pt idx="3497">
                  <c:v>0.68576662263563015</c:v>
                </c:pt>
                <c:pt idx="3498">
                  <c:v>0.68583556476009511</c:v>
                </c:pt>
                <c:pt idx="3499">
                  <c:v>0.68590450688456162</c:v>
                </c:pt>
                <c:pt idx="3500">
                  <c:v>0.68597344900902613</c:v>
                </c:pt>
                <c:pt idx="3501">
                  <c:v>0.68604239113349175</c:v>
                </c:pt>
                <c:pt idx="3502">
                  <c:v>0.68611133325795659</c:v>
                </c:pt>
                <c:pt idx="3503">
                  <c:v>0.68645604388028358</c:v>
                </c:pt>
                <c:pt idx="3504">
                  <c:v>0.68652498600474909</c:v>
                </c:pt>
                <c:pt idx="3505">
                  <c:v>0.68659392812921349</c:v>
                </c:pt>
                <c:pt idx="3506">
                  <c:v>0.68666287025368111</c:v>
                </c:pt>
                <c:pt idx="3507">
                  <c:v>0.68673181237814973</c:v>
                </c:pt>
                <c:pt idx="3508">
                  <c:v>0.68680075450261013</c:v>
                </c:pt>
                <c:pt idx="3509">
                  <c:v>0.68721440724940275</c:v>
                </c:pt>
                <c:pt idx="3510">
                  <c:v>0.68728334937386759</c:v>
                </c:pt>
                <c:pt idx="3511">
                  <c:v>0.6873522914983331</c:v>
                </c:pt>
                <c:pt idx="3512">
                  <c:v>0.68742123362280061</c:v>
                </c:pt>
                <c:pt idx="3513">
                  <c:v>0.6874901757472609</c:v>
                </c:pt>
                <c:pt idx="3514">
                  <c:v>0.68755911787172908</c:v>
                </c:pt>
                <c:pt idx="3515">
                  <c:v>0.68790382849405673</c:v>
                </c:pt>
                <c:pt idx="3516">
                  <c:v>0.68797277061852335</c:v>
                </c:pt>
                <c:pt idx="3517">
                  <c:v>0.68804171274298775</c:v>
                </c:pt>
                <c:pt idx="3518">
                  <c:v>0.68811065486745149</c:v>
                </c:pt>
                <c:pt idx="3519">
                  <c:v>0.68817959699191711</c:v>
                </c:pt>
                <c:pt idx="3520">
                  <c:v>0.68824853911638362</c:v>
                </c:pt>
                <c:pt idx="3521">
                  <c:v>0.6885932497387085</c:v>
                </c:pt>
                <c:pt idx="3522">
                  <c:v>0.68866219186317512</c:v>
                </c:pt>
                <c:pt idx="3523">
                  <c:v>0.68873113398764008</c:v>
                </c:pt>
                <c:pt idx="3524">
                  <c:v>0.68880007611210736</c:v>
                </c:pt>
                <c:pt idx="3525">
                  <c:v>0.68886901823657443</c:v>
                </c:pt>
                <c:pt idx="3526">
                  <c:v>0.6889379603610355</c:v>
                </c:pt>
                <c:pt idx="3527">
                  <c:v>0.68928267098336249</c:v>
                </c:pt>
                <c:pt idx="3528">
                  <c:v>0.68935161310782989</c:v>
                </c:pt>
                <c:pt idx="3529">
                  <c:v>0.68942055523229351</c:v>
                </c:pt>
                <c:pt idx="3530">
                  <c:v>0.68948949735675913</c:v>
                </c:pt>
                <c:pt idx="3531">
                  <c:v>0.68955843948122408</c:v>
                </c:pt>
                <c:pt idx="3532">
                  <c:v>0.68962738160569015</c:v>
                </c:pt>
                <c:pt idx="3533">
                  <c:v>0.68997209222801936</c:v>
                </c:pt>
                <c:pt idx="3534">
                  <c:v>0.69004103435248543</c:v>
                </c:pt>
                <c:pt idx="3535">
                  <c:v>0.69010997647694761</c:v>
                </c:pt>
                <c:pt idx="3536">
                  <c:v>0.69017891860141412</c:v>
                </c:pt>
                <c:pt idx="3537">
                  <c:v>0.69024786072587874</c:v>
                </c:pt>
                <c:pt idx="3538">
                  <c:v>0.69031680285034258</c:v>
                </c:pt>
                <c:pt idx="3539">
                  <c:v>0.69066151347267213</c:v>
                </c:pt>
                <c:pt idx="3540">
                  <c:v>0.69073045559713575</c:v>
                </c:pt>
                <c:pt idx="3541">
                  <c:v>0.69079939772160115</c:v>
                </c:pt>
                <c:pt idx="3542">
                  <c:v>0.69086833984606433</c:v>
                </c:pt>
                <c:pt idx="3543">
                  <c:v>0.6909372819705305</c:v>
                </c:pt>
                <c:pt idx="3544">
                  <c:v>0.69100622409499712</c:v>
                </c:pt>
                <c:pt idx="3545">
                  <c:v>0.69135093471732356</c:v>
                </c:pt>
                <c:pt idx="3546">
                  <c:v>0.69141987684178974</c:v>
                </c:pt>
                <c:pt idx="3547">
                  <c:v>0.69148881896625358</c:v>
                </c:pt>
                <c:pt idx="3548">
                  <c:v>0.69155776109071809</c:v>
                </c:pt>
                <c:pt idx="3549">
                  <c:v>0.6916267032151876</c:v>
                </c:pt>
                <c:pt idx="3550">
                  <c:v>0.691695645339652</c:v>
                </c:pt>
                <c:pt idx="3551">
                  <c:v>0.69204035596197711</c:v>
                </c:pt>
                <c:pt idx="3552">
                  <c:v>0.69210929808644261</c:v>
                </c:pt>
                <c:pt idx="3553">
                  <c:v>0.69217824021090812</c:v>
                </c:pt>
                <c:pt idx="3554">
                  <c:v>0.69224718233537375</c:v>
                </c:pt>
                <c:pt idx="3555">
                  <c:v>0.69231612445983759</c:v>
                </c:pt>
                <c:pt idx="3556">
                  <c:v>0.69238506658430565</c:v>
                </c:pt>
                <c:pt idx="3557">
                  <c:v>0.69272977720663265</c:v>
                </c:pt>
                <c:pt idx="3558">
                  <c:v>0.6927987193310986</c:v>
                </c:pt>
                <c:pt idx="3559">
                  <c:v>0.69286766145556111</c:v>
                </c:pt>
                <c:pt idx="3560">
                  <c:v>0.69293660358002773</c:v>
                </c:pt>
                <c:pt idx="3561">
                  <c:v>0.69300554570449213</c:v>
                </c:pt>
                <c:pt idx="3562">
                  <c:v>0.69307448782895709</c:v>
                </c:pt>
                <c:pt idx="3563">
                  <c:v>0.69341919845128408</c:v>
                </c:pt>
                <c:pt idx="3564">
                  <c:v>0.69348814057574959</c:v>
                </c:pt>
                <c:pt idx="3565">
                  <c:v>0.69355708270021332</c:v>
                </c:pt>
                <c:pt idx="3566">
                  <c:v>0.69362602482468061</c:v>
                </c:pt>
                <c:pt idx="3567">
                  <c:v>0.69369496694914812</c:v>
                </c:pt>
                <c:pt idx="3568">
                  <c:v>0.69376390907361107</c:v>
                </c:pt>
                <c:pt idx="3569">
                  <c:v>0.69410861969593873</c:v>
                </c:pt>
                <c:pt idx="3570">
                  <c:v>0.69417756182040258</c:v>
                </c:pt>
                <c:pt idx="3571">
                  <c:v>0.69424650394486809</c:v>
                </c:pt>
                <c:pt idx="3572">
                  <c:v>0.69431544606933415</c:v>
                </c:pt>
                <c:pt idx="3573">
                  <c:v>0.69438438819379911</c:v>
                </c:pt>
                <c:pt idx="3574">
                  <c:v>0.69445333031826351</c:v>
                </c:pt>
                <c:pt idx="3575">
                  <c:v>0.69479804094059372</c:v>
                </c:pt>
                <c:pt idx="3576">
                  <c:v>0.69486698306505656</c:v>
                </c:pt>
                <c:pt idx="3577">
                  <c:v>0.69493592518952274</c:v>
                </c:pt>
                <c:pt idx="3578">
                  <c:v>0.69500486731398936</c:v>
                </c:pt>
                <c:pt idx="3579">
                  <c:v>0.69507380943845465</c:v>
                </c:pt>
                <c:pt idx="3580">
                  <c:v>0.69514275156291749</c:v>
                </c:pt>
                <c:pt idx="3581">
                  <c:v>0.69555640430971011</c:v>
                </c:pt>
                <c:pt idx="3582">
                  <c:v>0.69562534643418072</c:v>
                </c:pt>
                <c:pt idx="3583">
                  <c:v>0.69569428855864313</c:v>
                </c:pt>
                <c:pt idx="3584">
                  <c:v>0.69576323068310908</c:v>
                </c:pt>
                <c:pt idx="3585">
                  <c:v>0.69583217280757115</c:v>
                </c:pt>
                <c:pt idx="3586">
                  <c:v>0.69624582555436565</c:v>
                </c:pt>
                <c:pt idx="3587">
                  <c:v>0.6963147676788296</c:v>
                </c:pt>
                <c:pt idx="3588">
                  <c:v>0.69638370980329356</c:v>
                </c:pt>
                <c:pt idx="3589">
                  <c:v>0.69645265192775785</c:v>
                </c:pt>
                <c:pt idx="3590">
                  <c:v>0.69652159405222458</c:v>
                </c:pt>
                <c:pt idx="3591">
                  <c:v>0.69659053617669164</c:v>
                </c:pt>
                <c:pt idx="3592">
                  <c:v>0.69693524679901775</c:v>
                </c:pt>
                <c:pt idx="3593">
                  <c:v>0.69700418892348315</c:v>
                </c:pt>
                <c:pt idx="3594">
                  <c:v>0.69707313104794633</c:v>
                </c:pt>
                <c:pt idx="3595">
                  <c:v>0.69714207317241361</c:v>
                </c:pt>
                <c:pt idx="3596">
                  <c:v>0.69721101529688112</c:v>
                </c:pt>
                <c:pt idx="3597">
                  <c:v>0.69727995742134474</c:v>
                </c:pt>
                <c:pt idx="3598">
                  <c:v>0.69762466804367385</c:v>
                </c:pt>
                <c:pt idx="3599">
                  <c:v>0.69769361016814013</c:v>
                </c:pt>
                <c:pt idx="3600">
                  <c:v>0.69776255229260109</c:v>
                </c:pt>
                <c:pt idx="3601">
                  <c:v>0.6978314944170676</c:v>
                </c:pt>
                <c:pt idx="3602">
                  <c:v>0.69790043654153566</c:v>
                </c:pt>
                <c:pt idx="3603">
                  <c:v>0.69796937866599762</c:v>
                </c:pt>
                <c:pt idx="3604">
                  <c:v>0.6983140892883235</c:v>
                </c:pt>
                <c:pt idx="3605">
                  <c:v>0.69838303141279012</c:v>
                </c:pt>
                <c:pt idx="3606">
                  <c:v>0.69845197353725508</c:v>
                </c:pt>
                <c:pt idx="3607">
                  <c:v>0.69852091566172014</c:v>
                </c:pt>
                <c:pt idx="3608">
                  <c:v>0.69858985778618765</c:v>
                </c:pt>
                <c:pt idx="3609">
                  <c:v>0.6986587999106505</c:v>
                </c:pt>
                <c:pt idx="3610">
                  <c:v>0.6990035105329786</c:v>
                </c:pt>
                <c:pt idx="3611">
                  <c:v>0.69907245265744489</c:v>
                </c:pt>
                <c:pt idx="3612">
                  <c:v>0.69914139478190851</c:v>
                </c:pt>
                <c:pt idx="3613">
                  <c:v>0.69921033690637413</c:v>
                </c:pt>
                <c:pt idx="3614">
                  <c:v>0.69927927903083975</c:v>
                </c:pt>
                <c:pt idx="3615">
                  <c:v>0.69934822115530515</c:v>
                </c:pt>
                <c:pt idx="3616">
                  <c:v>0.69969293177763059</c:v>
                </c:pt>
                <c:pt idx="3617">
                  <c:v>0.69976187390209865</c:v>
                </c:pt>
                <c:pt idx="3618">
                  <c:v>0.69983081602656461</c:v>
                </c:pt>
                <c:pt idx="3619">
                  <c:v>0.69989975815102912</c:v>
                </c:pt>
                <c:pt idx="3620">
                  <c:v>0.69996870027549374</c:v>
                </c:pt>
                <c:pt idx="3621">
                  <c:v>0.70003764239995803</c:v>
                </c:pt>
                <c:pt idx="3622">
                  <c:v>0.70038235302228458</c:v>
                </c:pt>
                <c:pt idx="3623">
                  <c:v>0.70045129514674997</c:v>
                </c:pt>
                <c:pt idx="3624">
                  <c:v>0.70052023727121604</c:v>
                </c:pt>
                <c:pt idx="3625">
                  <c:v>0.70058917939568099</c:v>
                </c:pt>
                <c:pt idx="3626">
                  <c:v>0.70065812152014595</c:v>
                </c:pt>
                <c:pt idx="3627">
                  <c:v>0.70072706364461401</c:v>
                </c:pt>
                <c:pt idx="3628">
                  <c:v>0.70107177426693801</c:v>
                </c:pt>
                <c:pt idx="3629">
                  <c:v>0.70114071639140674</c:v>
                </c:pt>
                <c:pt idx="3630">
                  <c:v>0.70120965851587225</c:v>
                </c:pt>
                <c:pt idx="3631">
                  <c:v>0.70127860064033465</c:v>
                </c:pt>
                <c:pt idx="3632">
                  <c:v>0.70134754276480005</c:v>
                </c:pt>
                <c:pt idx="3633">
                  <c:v>0.70141648488926178</c:v>
                </c:pt>
                <c:pt idx="3634">
                  <c:v>0.70176119551159377</c:v>
                </c:pt>
                <c:pt idx="3635">
                  <c:v>0.70183013763605695</c:v>
                </c:pt>
                <c:pt idx="3636">
                  <c:v>0.70189907976052501</c:v>
                </c:pt>
                <c:pt idx="3637">
                  <c:v>0.70196802188498797</c:v>
                </c:pt>
                <c:pt idx="3638">
                  <c:v>0.70203696400945259</c:v>
                </c:pt>
                <c:pt idx="3639">
                  <c:v>0.70210590613391965</c:v>
                </c:pt>
                <c:pt idx="3640">
                  <c:v>0.70245061675624498</c:v>
                </c:pt>
                <c:pt idx="3641">
                  <c:v>0.70251955888071049</c:v>
                </c:pt>
                <c:pt idx="3642">
                  <c:v>0.702588501005176</c:v>
                </c:pt>
                <c:pt idx="3643">
                  <c:v>0.70265744312964262</c:v>
                </c:pt>
                <c:pt idx="3644">
                  <c:v>0.70272638525410702</c:v>
                </c:pt>
                <c:pt idx="3645">
                  <c:v>0.70279532737857719</c:v>
                </c:pt>
                <c:pt idx="3646">
                  <c:v>0.70314003800090064</c:v>
                </c:pt>
                <c:pt idx="3647">
                  <c:v>0.70320898012536359</c:v>
                </c:pt>
                <c:pt idx="3648">
                  <c:v>0.70327792224983177</c:v>
                </c:pt>
                <c:pt idx="3649">
                  <c:v>0.70334686437429561</c:v>
                </c:pt>
                <c:pt idx="3650">
                  <c:v>0.70341580649876301</c:v>
                </c:pt>
                <c:pt idx="3651">
                  <c:v>0.70348474862322596</c:v>
                </c:pt>
                <c:pt idx="3652">
                  <c:v>0.70389840137002024</c:v>
                </c:pt>
                <c:pt idx="3653">
                  <c:v>0.70396734349448364</c:v>
                </c:pt>
                <c:pt idx="3654">
                  <c:v>0.70403628561894849</c:v>
                </c:pt>
                <c:pt idx="3655">
                  <c:v>0.70410522774341577</c:v>
                </c:pt>
                <c:pt idx="3656">
                  <c:v>0.70417416986787851</c:v>
                </c:pt>
                <c:pt idx="3657">
                  <c:v>0.70458782261467401</c:v>
                </c:pt>
                <c:pt idx="3658">
                  <c:v>0.70465676473913696</c:v>
                </c:pt>
                <c:pt idx="3659">
                  <c:v>0.70472570686360425</c:v>
                </c:pt>
                <c:pt idx="3660">
                  <c:v>0.70479464898806765</c:v>
                </c:pt>
                <c:pt idx="3661">
                  <c:v>0.70486359111253249</c:v>
                </c:pt>
                <c:pt idx="3662">
                  <c:v>0.705277243859325</c:v>
                </c:pt>
                <c:pt idx="3663">
                  <c:v>0.70534618598378951</c:v>
                </c:pt>
                <c:pt idx="3664">
                  <c:v>0.70541512810825557</c:v>
                </c:pt>
                <c:pt idx="3665">
                  <c:v>0.70548407023272097</c:v>
                </c:pt>
                <c:pt idx="3666">
                  <c:v>0.70555301235718826</c:v>
                </c:pt>
                <c:pt idx="3667">
                  <c:v>0.70562195448165377</c:v>
                </c:pt>
                <c:pt idx="3668">
                  <c:v>0.70596666510397799</c:v>
                </c:pt>
                <c:pt idx="3669">
                  <c:v>0.70603560722844638</c:v>
                </c:pt>
                <c:pt idx="3670">
                  <c:v>0.70610454935290856</c:v>
                </c:pt>
                <c:pt idx="3671">
                  <c:v>0.70617349147737563</c:v>
                </c:pt>
                <c:pt idx="3672">
                  <c:v>0.70624243360184225</c:v>
                </c:pt>
                <c:pt idx="3673">
                  <c:v>0.70631137572630298</c:v>
                </c:pt>
                <c:pt idx="3674">
                  <c:v>0.70665608634863264</c:v>
                </c:pt>
                <c:pt idx="3675">
                  <c:v>0.70672502847310115</c:v>
                </c:pt>
                <c:pt idx="3676">
                  <c:v>0.70679397059756477</c:v>
                </c:pt>
                <c:pt idx="3677">
                  <c:v>0.7068629127220275</c:v>
                </c:pt>
                <c:pt idx="3678">
                  <c:v>0.70693185484649601</c:v>
                </c:pt>
                <c:pt idx="3679">
                  <c:v>0.70700079697095897</c:v>
                </c:pt>
                <c:pt idx="3680">
                  <c:v>0.70734550759328874</c:v>
                </c:pt>
                <c:pt idx="3681">
                  <c:v>0.70741444971774836</c:v>
                </c:pt>
                <c:pt idx="3682">
                  <c:v>0.70748339184221209</c:v>
                </c:pt>
                <c:pt idx="3683">
                  <c:v>0.70755233396668149</c:v>
                </c:pt>
                <c:pt idx="3684">
                  <c:v>0.70762127609115055</c:v>
                </c:pt>
                <c:pt idx="3685">
                  <c:v>0.70769021821561473</c:v>
                </c:pt>
                <c:pt idx="3686">
                  <c:v>0.70803492883793651</c:v>
                </c:pt>
                <c:pt idx="3687">
                  <c:v>0.70810387096240501</c:v>
                </c:pt>
                <c:pt idx="3688">
                  <c:v>0.70817281308687297</c:v>
                </c:pt>
                <c:pt idx="3689">
                  <c:v>0.70824175521133503</c:v>
                </c:pt>
                <c:pt idx="3690">
                  <c:v>0.70831069733580165</c:v>
                </c:pt>
                <c:pt idx="3691">
                  <c:v>0.70837963946026605</c:v>
                </c:pt>
                <c:pt idx="3692">
                  <c:v>0.70872435008259538</c:v>
                </c:pt>
                <c:pt idx="3693">
                  <c:v>0.70879329220706</c:v>
                </c:pt>
                <c:pt idx="3694">
                  <c:v>0.70886223433152362</c:v>
                </c:pt>
                <c:pt idx="3695">
                  <c:v>0.70893117645599102</c:v>
                </c:pt>
                <c:pt idx="3696">
                  <c:v>0.70900011858045464</c:v>
                </c:pt>
                <c:pt idx="3697">
                  <c:v>0.70906906070491948</c:v>
                </c:pt>
                <c:pt idx="3698">
                  <c:v>0.70941377132724337</c:v>
                </c:pt>
                <c:pt idx="3699">
                  <c:v>0.70948271345171199</c:v>
                </c:pt>
                <c:pt idx="3700">
                  <c:v>0.70955165557617939</c:v>
                </c:pt>
                <c:pt idx="3701">
                  <c:v>0.70962059770064201</c:v>
                </c:pt>
                <c:pt idx="3702">
                  <c:v>0.70968953982510863</c:v>
                </c:pt>
                <c:pt idx="3703">
                  <c:v>0.70975848194957525</c:v>
                </c:pt>
                <c:pt idx="3704">
                  <c:v>0.71010319257190002</c:v>
                </c:pt>
                <c:pt idx="3705">
                  <c:v>0.71017213469636498</c:v>
                </c:pt>
                <c:pt idx="3706">
                  <c:v>0.71024107682083226</c:v>
                </c:pt>
                <c:pt idx="3707">
                  <c:v>0.710310018945296</c:v>
                </c:pt>
                <c:pt idx="3708">
                  <c:v>0.71037896106976051</c:v>
                </c:pt>
                <c:pt idx="3709">
                  <c:v>0.71044790319422702</c:v>
                </c:pt>
                <c:pt idx="3710">
                  <c:v>0.71079261381655501</c:v>
                </c:pt>
                <c:pt idx="3711">
                  <c:v>0.71086155594101896</c:v>
                </c:pt>
                <c:pt idx="3712">
                  <c:v>0.71093049806548625</c:v>
                </c:pt>
                <c:pt idx="3713">
                  <c:v>0.71099944018994965</c:v>
                </c:pt>
                <c:pt idx="3714">
                  <c:v>0.71106838231441505</c:v>
                </c:pt>
                <c:pt idx="3715">
                  <c:v>0.711137324438882</c:v>
                </c:pt>
                <c:pt idx="3716">
                  <c:v>0.71148203506120522</c:v>
                </c:pt>
                <c:pt idx="3717">
                  <c:v>0.71155097718567195</c:v>
                </c:pt>
                <c:pt idx="3718">
                  <c:v>0.71161991931014001</c:v>
                </c:pt>
                <c:pt idx="3719">
                  <c:v>0.71168886143460364</c:v>
                </c:pt>
                <c:pt idx="3720">
                  <c:v>0.71175780355907059</c:v>
                </c:pt>
                <c:pt idx="3721">
                  <c:v>0.71182674568353577</c:v>
                </c:pt>
                <c:pt idx="3722">
                  <c:v>0.71224039843032605</c:v>
                </c:pt>
                <c:pt idx="3723">
                  <c:v>0.712309340554793</c:v>
                </c:pt>
                <c:pt idx="3724">
                  <c:v>0.71237828267925662</c:v>
                </c:pt>
                <c:pt idx="3725">
                  <c:v>0.71244722480372202</c:v>
                </c:pt>
                <c:pt idx="3726">
                  <c:v>0.71251616692818698</c:v>
                </c:pt>
                <c:pt idx="3727">
                  <c:v>0.71292981967498315</c:v>
                </c:pt>
                <c:pt idx="3728">
                  <c:v>0.71299876179944499</c:v>
                </c:pt>
                <c:pt idx="3729">
                  <c:v>0.7130677039239095</c:v>
                </c:pt>
                <c:pt idx="3730">
                  <c:v>0.71313664604837701</c:v>
                </c:pt>
                <c:pt idx="3731">
                  <c:v>0.71320558817284097</c:v>
                </c:pt>
                <c:pt idx="3732">
                  <c:v>0.71361924091963302</c:v>
                </c:pt>
                <c:pt idx="3733">
                  <c:v>0.71368818304409865</c:v>
                </c:pt>
                <c:pt idx="3734">
                  <c:v>0.71375712516856304</c:v>
                </c:pt>
                <c:pt idx="3735">
                  <c:v>0.71382606729303077</c:v>
                </c:pt>
                <c:pt idx="3736">
                  <c:v>0.71389500941749673</c:v>
                </c:pt>
                <c:pt idx="3737">
                  <c:v>0.71430866216428801</c:v>
                </c:pt>
                <c:pt idx="3738">
                  <c:v>0.71437760428875263</c:v>
                </c:pt>
                <c:pt idx="3739">
                  <c:v>0.71444654641321703</c:v>
                </c:pt>
                <c:pt idx="3740">
                  <c:v>0.71451548853768199</c:v>
                </c:pt>
                <c:pt idx="3741">
                  <c:v>0.71458443066214805</c:v>
                </c:pt>
                <c:pt idx="3742">
                  <c:v>0.71465337278661301</c:v>
                </c:pt>
                <c:pt idx="3743">
                  <c:v>0.71499808340894178</c:v>
                </c:pt>
                <c:pt idx="3744">
                  <c:v>0.71506702553340495</c:v>
                </c:pt>
                <c:pt idx="3745">
                  <c:v>0.71513596765787302</c:v>
                </c:pt>
                <c:pt idx="3746">
                  <c:v>0.71520490978233398</c:v>
                </c:pt>
                <c:pt idx="3747">
                  <c:v>0.71527385190680104</c:v>
                </c:pt>
                <c:pt idx="3748">
                  <c:v>0.71534279403126522</c:v>
                </c:pt>
                <c:pt idx="3749">
                  <c:v>0.71568750465359621</c:v>
                </c:pt>
                <c:pt idx="3750">
                  <c:v>0.71575644677805905</c:v>
                </c:pt>
                <c:pt idx="3751">
                  <c:v>0.71582538890252401</c:v>
                </c:pt>
                <c:pt idx="3752">
                  <c:v>0.71589433102698963</c:v>
                </c:pt>
                <c:pt idx="3753">
                  <c:v>0.71596327315145503</c:v>
                </c:pt>
                <c:pt idx="3754">
                  <c:v>0.71603221527591998</c:v>
                </c:pt>
                <c:pt idx="3755">
                  <c:v>0.71637692589824498</c:v>
                </c:pt>
                <c:pt idx="3756">
                  <c:v>0.71644586802271204</c:v>
                </c:pt>
                <c:pt idx="3757">
                  <c:v>0.71651481014717977</c:v>
                </c:pt>
                <c:pt idx="3758">
                  <c:v>0.7165837522716425</c:v>
                </c:pt>
                <c:pt idx="3759">
                  <c:v>0.71665269439611001</c:v>
                </c:pt>
                <c:pt idx="3760">
                  <c:v>0.71672163652058063</c:v>
                </c:pt>
                <c:pt idx="3761">
                  <c:v>0.71706634714289996</c:v>
                </c:pt>
                <c:pt idx="3762">
                  <c:v>0.71713528926736558</c:v>
                </c:pt>
                <c:pt idx="3763">
                  <c:v>0.71720423139183165</c:v>
                </c:pt>
                <c:pt idx="3764">
                  <c:v>0.71727317351629705</c:v>
                </c:pt>
                <c:pt idx="3765">
                  <c:v>0.717342115640762</c:v>
                </c:pt>
                <c:pt idx="3766">
                  <c:v>0.71741105776522696</c:v>
                </c:pt>
                <c:pt idx="3767">
                  <c:v>0.71775576838755395</c:v>
                </c:pt>
                <c:pt idx="3768">
                  <c:v>0.71782471051202101</c:v>
                </c:pt>
                <c:pt idx="3769">
                  <c:v>0.71789365263648997</c:v>
                </c:pt>
                <c:pt idx="3770">
                  <c:v>0.71796259476094737</c:v>
                </c:pt>
                <c:pt idx="3771">
                  <c:v>0.71803153688541665</c:v>
                </c:pt>
                <c:pt idx="3772">
                  <c:v>0.71810047900988339</c:v>
                </c:pt>
                <c:pt idx="3773">
                  <c:v>0.71844518963220749</c:v>
                </c:pt>
                <c:pt idx="3774">
                  <c:v>0.71851413175667256</c:v>
                </c:pt>
                <c:pt idx="3775">
                  <c:v>0.71858307388113796</c:v>
                </c:pt>
                <c:pt idx="3776">
                  <c:v>0.71865201600560602</c:v>
                </c:pt>
                <c:pt idx="3777">
                  <c:v>0.71872095813006964</c:v>
                </c:pt>
                <c:pt idx="3778">
                  <c:v>0.71878990025453626</c:v>
                </c:pt>
                <c:pt idx="3779">
                  <c:v>0.71913461087686104</c:v>
                </c:pt>
                <c:pt idx="3780">
                  <c:v>0.71920355300132599</c:v>
                </c:pt>
                <c:pt idx="3781">
                  <c:v>0.71927249512579261</c:v>
                </c:pt>
                <c:pt idx="3782">
                  <c:v>0.71934143725025901</c:v>
                </c:pt>
                <c:pt idx="3783">
                  <c:v>0.71941037937472196</c:v>
                </c:pt>
                <c:pt idx="3784">
                  <c:v>0.71947932149919025</c:v>
                </c:pt>
                <c:pt idx="3785">
                  <c:v>0.71989297424598064</c:v>
                </c:pt>
                <c:pt idx="3786">
                  <c:v>0.71996191637044726</c:v>
                </c:pt>
                <c:pt idx="3787">
                  <c:v>0.72003085849491277</c:v>
                </c:pt>
                <c:pt idx="3788">
                  <c:v>0.7200998006193805</c:v>
                </c:pt>
                <c:pt idx="3789">
                  <c:v>0.72016874274384102</c:v>
                </c:pt>
                <c:pt idx="3790">
                  <c:v>0.72058239549063174</c:v>
                </c:pt>
                <c:pt idx="3791">
                  <c:v>0.72065133761510303</c:v>
                </c:pt>
                <c:pt idx="3792">
                  <c:v>0.72072027973956465</c:v>
                </c:pt>
                <c:pt idx="3793">
                  <c:v>0.72078922186403005</c:v>
                </c:pt>
                <c:pt idx="3794">
                  <c:v>0.720858163988497</c:v>
                </c:pt>
                <c:pt idx="3795">
                  <c:v>0.72127181673528973</c:v>
                </c:pt>
                <c:pt idx="3796">
                  <c:v>0.72134075885975202</c:v>
                </c:pt>
                <c:pt idx="3797">
                  <c:v>0.72140970098421797</c:v>
                </c:pt>
                <c:pt idx="3798">
                  <c:v>0.72147864310868526</c:v>
                </c:pt>
                <c:pt idx="3799">
                  <c:v>0.72154758523314799</c:v>
                </c:pt>
                <c:pt idx="3800">
                  <c:v>0.72196123797994105</c:v>
                </c:pt>
                <c:pt idx="3801">
                  <c:v>0.72203018010440601</c:v>
                </c:pt>
                <c:pt idx="3802">
                  <c:v>0.72209912222887562</c:v>
                </c:pt>
                <c:pt idx="3803">
                  <c:v>0.72216806435333702</c:v>
                </c:pt>
                <c:pt idx="3804">
                  <c:v>0.72223700647780265</c:v>
                </c:pt>
                <c:pt idx="3805">
                  <c:v>0.72265065922459815</c:v>
                </c:pt>
                <c:pt idx="3806">
                  <c:v>0.72271960134906177</c:v>
                </c:pt>
                <c:pt idx="3807">
                  <c:v>0.72278854347352772</c:v>
                </c:pt>
                <c:pt idx="3808">
                  <c:v>0.72285748559799001</c:v>
                </c:pt>
                <c:pt idx="3809">
                  <c:v>0.72292642772245597</c:v>
                </c:pt>
                <c:pt idx="3810">
                  <c:v>0.72334008046924803</c:v>
                </c:pt>
                <c:pt idx="3811">
                  <c:v>0.7234090225937162</c:v>
                </c:pt>
                <c:pt idx="3812">
                  <c:v>0.72347796471817805</c:v>
                </c:pt>
                <c:pt idx="3813">
                  <c:v>0.72354690684264356</c:v>
                </c:pt>
                <c:pt idx="3814">
                  <c:v>0.72361584896710895</c:v>
                </c:pt>
                <c:pt idx="3815">
                  <c:v>0.72368479109157602</c:v>
                </c:pt>
                <c:pt idx="3816">
                  <c:v>0.72402950171390101</c:v>
                </c:pt>
                <c:pt idx="3817">
                  <c:v>0.72409844383836763</c:v>
                </c:pt>
                <c:pt idx="3818">
                  <c:v>0.72416738596282937</c:v>
                </c:pt>
                <c:pt idx="3819">
                  <c:v>0.7242363280872951</c:v>
                </c:pt>
                <c:pt idx="3820">
                  <c:v>0.72430527021176305</c:v>
                </c:pt>
                <c:pt idx="3821">
                  <c:v>0.72437421233623001</c:v>
                </c:pt>
                <c:pt idx="3822">
                  <c:v>0.724718922958557</c:v>
                </c:pt>
                <c:pt idx="3823">
                  <c:v>0.72478786508302062</c:v>
                </c:pt>
                <c:pt idx="3824">
                  <c:v>0.72485680720748802</c:v>
                </c:pt>
                <c:pt idx="3825">
                  <c:v>0.72492574933195097</c:v>
                </c:pt>
                <c:pt idx="3826">
                  <c:v>0.72499469145641826</c:v>
                </c:pt>
                <c:pt idx="3827">
                  <c:v>0.72506363358088455</c:v>
                </c:pt>
                <c:pt idx="3828">
                  <c:v>0.72540834420320799</c:v>
                </c:pt>
                <c:pt idx="3829">
                  <c:v>0.72547728632767405</c:v>
                </c:pt>
                <c:pt idx="3830">
                  <c:v>0.72554622845213901</c:v>
                </c:pt>
                <c:pt idx="3831">
                  <c:v>0.72561517057660463</c:v>
                </c:pt>
                <c:pt idx="3832">
                  <c:v>0.72568411270107225</c:v>
                </c:pt>
                <c:pt idx="3833">
                  <c:v>0.72575305482553565</c:v>
                </c:pt>
                <c:pt idx="3834">
                  <c:v>0.72609776544786198</c:v>
                </c:pt>
                <c:pt idx="3835">
                  <c:v>0.72616670757232649</c:v>
                </c:pt>
                <c:pt idx="3836">
                  <c:v>0.72623564969679477</c:v>
                </c:pt>
                <c:pt idx="3837">
                  <c:v>0.72630459182125551</c:v>
                </c:pt>
                <c:pt idx="3838">
                  <c:v>0.72637353394572302</c:v>
                </c:pt>
                <c:pt idx="3839">
                  <c:v>0.72644247607019208</c:v>
                </c:pt>
                <c:pt idx="3840">
                  <c:v>0.72678718669251563</c:v>
                </c:pt>
                <c:pt idx="3841">
                  <c:v>0.72685612881698058</c:v>
                </c:pt>
                <c:pt idx="3842">
                  <c:v>0.72692507094144665</c:v>
                </c:pt>
                <c:pt idx="3843">
                  <c:v>0.72699401306591438</c:v>
                </c:pt>
                <c:pt idx="3844">
                  <c:v>0.727062955190377</c:v>
                </c:pt>
                <c:pt idx="3845">
                  <c:v>0.72713189731484473</c:v>
                </c:pt>
                <c:pt idx="3846">
                  <c:v>0.72747660793716851</c:v>
                </c:pt>
                <c:pt idx="3847">
                  <c:v>0.72754555006163402</c:v>
                </c:pt>
                <c:pt idx="3848">
                  <c:v>0.72761449218610308</c:v>
                </c:pt>
                <c:pt idx="3849">
                  <c:v>0.72768343431056726</c:v>
                </c:pt>
                <c:pt idx="3850">
                  <c:v>0.72775237643503177</c:v>
                </c:pt>
                <c:pt idx="3851">
                  <c:v>0.72782131855950027</c:v>
                </c:pt>
                <c:pt idx="3852">
                  <c:v>0.728234971306288</c:v>
                </c:pt>
                <c:pt idx="3853">
                  <c:v>0.72830391343075362</c:v>
                </c:pt>
                <c:pt idx="3854">
                  <c:v>0.72837285555521902</c:v>
                </c:pt>
                <c:pt idx="3855">
                  <c:v>0.72844179767968709</c:v>
                </c:pt>
                <c:pt idx="3856">
                  <c:v>0.72851073980414849</c:v>
                </c:pt>
                <c:pt idx="3857">
                  <c:v>0.72892439255094277</c:v>
                </c:pt>
                <c:pt idx="3858">
                  <c:v>0.72899333467540961</c:v>
                </c:pt>
                <c:pt idx="3859">
                  <c:v>0.72906227679987401</c:v>
                </c:pt>
                <c:pt idx="3860">
                  <c:v>0.72913121892433763</c:v>
                </c:pt>
                <c:pt idx="3861">
                  <c:v>0.72920016104880303</c:v>
                </c:pt>
                <c:pt idx="3862">
                  <c:v>0.72961381379559809</c:v>
                </c:pt>
                <c:pt idx="3863">
                  <c:v>0.72968275592005949</c:v>
                </c:pt>
                <c:pt idx="3864">
                  <c:v>0.72975169804452955</c:v>
                </c:pt>
                <c:pt idx="3865">
                  <c:v>0.72982064016899373</c:v>
                </c:pt>
                <c:pt idx="3866">
                  <c:v>0.72988958229345802</c:v>
                </c:pt>
                <c:pt idx="3867">
                  <c:v>0.73030323504024797</c:v>
                </c:pt>
                <c:pt idx="3868">
                  <c:v>0.73037217716471403</c:v>
                </c:pt>
                <c:pt idx="3869">
                  <c:v>0.73044111928918221</c:v>
                </c:pt>
                <c:pt idx="3870">
                  <c:v>0.7305100614136445</c:v>
                </c:pt>
                <c:pt idx="3871">
                  <c:v>0.73057900353811389</c:v>
                </c:pt>
                <c:pt idx="3872">
                  <c:v>0.73099265628490473</c:v>
                </c:pt>
                <c:pt idx="3873">
                  <c:v>0.73106159840936702</c:v>
                </c:pt>
                <c:pt idx="3874">
                  <c:v>0.73113054053383364</c:v>
                </c:pt>
                <c:pt idx="3875">
                  <c:v>0.73119948265830215</c:v>
                </c:pt>
                <c:pt idx="3876">
                  <c:v>0.73126842478276122</c:v>
                </c:pt>
                <c:pt idx="3877">
                  <c:v>0.73168207752955838</c:v>
                </c:pt>
                <c:pt idx="3878">
                  <c:v>0.73175101965402489</c:v>
                </c:pt>
                <c:pt idx="3879">
                  <c:v>0.73181996177848663</c:v>
                </c:pt>
                <c:pt idx="3880">
                  <c:v>0.73188890390295158</c:v>
                </c:pt>
                <c:pt idx="3881">
                  <c:v>0.73195784602741765</c:v>
                </c:pt>
                <c:pt idx="3882">
                  <c:v>0.73237149877420904</c:v>
                </c:pt>
                <c:pt idx="3883">
                  <c:v>0.73244044089867577</c:v>
                </c:pt>
                <c:pt idx="3884">
                  <c:v>0.73250938302313995</c:v>
                </c:pt>
                <c:pt idx="3885">
                  <c:v>0.73257832514760457</c:v>
                </c:pt>
                <c:pt idx="3886">
                  <c:v>0.73264726727207397</c:v>
                </c:pt>
                <c:pt idx="3887">
                  <c:v>0.73271620939653603</c:v>
                </c:pt>
                <c:pt idx="3888">
                  <c:v>0.73306092001886303</c:v>
                </c:pt>
                <c:pt idx="3889">
                  <c:v>0.7331298621433312</c:v>
                </c:pt>
                <c:pt idx="3890">
                  <c:v>0.73319880426779538</c:v>
                </c:pt>
                <c:pt idx="3891">
                  <c:v>0.73326774639225856</c:v>
                </c:pt>
                <c:pt idx="3892">
                  <c:v>0.73333668851672396</c:v>
                </c:pt>
                <c:pt idx="3893">
                  <c:v>0.73340563064119302</c:v>
                </c:pt>
                <c:pt idx="3894">
                  <c:v>0.73375034126351801</c:v>
                </c:pt>
                <c:pt idx="3895">
                  <c:v>0.73381928338798164</c:v>
                </c:pt>
                <c:pt idx="3896">
                  <c:v>0.73388822551244703</c:v>
                </c:pt>
                <c:pt idx="3897">
                  <c:v>0.73395716763691199</c:v>
                </c:pt>
                <c:pt idx="3898">
                  <c:v>0.7340261097613775</c:v>
                </c:pt>
                <c:pt idx="3899">
                  <c:v>0.73409505188584501</c:v>
                </c:pt>
                <c:pt idx="3900">
                  <c:v>0.73443976250817378</c:v>
                </c:pt>
                <c:pt idx="3901">
                  <c:v>0.73450870463263496</c:v>
                </c:pt>
                <c:pt idx="3902">
                  <c:v>0.73457764675710002</c:v>
                </c:pt>
                <c:pt idx="3903">
                  <c:v>0.73464658888156598</c:v>
                </c:pt>
                <c:pt idx="3904">
                  <c:v>0.73471553100603104</c:v>
                </c:pt>
                <c:pt idx="3905">
                  <c:v>0.73478447313049955</c:v>
                </c:pt>
                <c:pt idx="3906">
                  <c:v>0.73512918375282299</c:v>
                </c:pt>
                <c:pt idx="3907">
                  <c:v>0.7351981258772885</c:v>
                </c:pt>
                <c:pt idx="3908">
                  <c:v>0.73526706800175357</c:v>
                </c:pt>
                <c:pt idx="3909">
                  <c:v>0.73533601012621896</c:v>
                </c:pt>
                <c:pt idx="3910">
                  <c:v>0.73540495225068725</c:v>
                </c:pt>
                <c:pt idx="3911">
                  <c:v>0.73547389437515065</c:v>
                </c:pt>
                <c:pt idx="3912">
                  <c:v>0.73581860499747764</c:v>
                </c:pt>
                <c:pt idx="3913">
                  <c:v>0.73588754712194149</c:v>
                </c:pt>
                <c:pt idx="3914">
                  <c:v>0.735956489246407</c:v>
                </c:pt>
                <c:pt idx="3915">
                  <c:v>0.7360254313708775</c:v>
                </c:pt>
                <c:pt idx="3916">
                  <c:v>0.73609437349534002</c:v>
                </c:pt>
                <c:pt idx="3917">
                  <c:v>0.73616331561980464</c:v>
                </c:pt>
                <c:pt idx="3918">
                  <c:v>0.73657696836659603</c:v>
                </c:pt>
                <c:pt idx="3919">
                  <c:v>0.7366459104910642</c:v>
                </c:pt>
                <c:pt idx="3920">
                  <c:v>0.73671485261553005</c:v>
                </c:pt>
                <c:pt idx="3921">
                  <c:v>0.736783794739992</c:v>
                </c:pt>
                <c:pt idx="3922">
                  <c:v>0.73685273686445762</c:v>
                </c:pt>
                <c:pt idx="3923">
                  <c:v>0.73726638961124591</c:v>
                </c:pt>
                <c:pt idx="3924">
                  <c:v>0.73733533173571397</c:v>
                </c:pt>
                <c:pt idx="3925">
                  <c:v>0.73740427386018226</c:v>
                </c:pt>
                <c:pt idx="3926">
                  <c:v>0.73747321598464499</c:v>
                </c:pt>
                <c:pt idx="3927">
                  <c:v>0.73754215810911095</c:v>
                </c:pt>
                <c:pt idx="3928">
                  <c:v>0.737955810855905</c:v>
                </c:pt>
                <c:pt idx="3929">
                  <c:v>0.73802475298036863</c:v>
                </c:pt>
                <c:pt idx="3930">
                  <c:v>0.73809369510483525</c:v>
                </c:pt>
                <c:pt idx="3931">
                  <c:v>0.73816263722929965</c:v>
                </c:pt>
                <c:pt idx="3932">
                  <c:v>0.73823157935376404</c:v>
                </c:pt>
                <c:pt idx="3933">
                  <c:v>0.73864523210056132</c:v>
                </c:pt>
                <c:pt idx="3934">
                  <c:v>0.73871417422502195</c:v>
                </c:pt>
                <c:pt idx="3935">
                  <c:v>0.7387831163494909</c:v>
                </c:pt>
                <c:pt idx="3936">
                  <c:v>0.73885205847395263</c:v>
                </c:pt>
                <c:pt idx="3937">
                  <c:v>0.73892100059842203</c:v>
                </c:pt>
                <c:pt idx="3938">
                  <c:v>0.73933465334521065</c:v>
                </c:pt>
                <c:pt idx="3939">
                  <c:v>0.73940359546967505</c:v>
                </c:pt>
                <c:pt idx="3940">
                  <c:v>0.73947253759414189</c:v>
                </c:pt>
                <c:pt idx="3941">
                  <c:v>0.73954147971860595</c:v>
                </c:pt>
                <c:pt idx="3942">
                  <c:v>0.73961042184307302</c:v>
                </c:pt>
                <c:pt idx="3943">
                  <c:v>0.74002407458986597</c:v>
                </c:pt>
                <c:pt idx="3944">
                  <c:v>0.74009301671433125</c:v>
                </c:pt>
                <c:pt idx="3945">
                  <c:v>0.74016195883879465</c:v>
                </c:pt>
                <c:pt idx="3946">
                  <c:v>0.7402309009632585</c:v>
                </c:pt>
                <c:pt idx="3947">
                  <c:v>0.74029984308772701</c:v>
                </c:pt>
                <c:pt idx="3948">
                  <c:v>0.74071349583451762</c:v>
                </c:pt>
                <c:pt idx="3949">
                  <c:v>0.74078243795898402</c:v>
                </c:pt>
                <c:pt idx="3950">
                  <c:v>0.74085138008344764</c:v>
                </c:pt>
                <c:pt idx="3951">
                  <c:v>0.74092032220791304</c:v>
                </c:pt>
                <c:pt idx="3952">
                  <c:v>0.74098926433237977</c:v>
                </c:pt>
                <c:pt idx="3953">
                  <c:v>0.74140291707917239</c:v>
                </c:pt>
                <c:pt idx="3954">
                  <c:v>0.74147185920363801</c:v>
                </c:pt>
                <c:pt idx="3955">
                  <c:v>0.74154080132810374</c:v>
                </c:pt>
                <c:pt idx="3956">
                  <c:v>0.74160974345256825</c:v>
                </c:pt>
                <c:pt idx="3957">
                  <c:v>0.74167868557703265</c:v>
                </c:pt>
                <c:pt idx="3958">
                  <c:v>0.74174762770149938</c:v>
                </c:pt>
                <c:pt idx="3959">
                  <c:v>0.74209233832382626</c:v>
                </c:pt>
                <c:pt idx="3960">
                  <c:v>0.74216128044829077</c:v>
                </c:pt>
                <c:pt idx="3961">
                  <c:v>0.74223022257275495</c:v>
                </c:pt>
                <c:pt idx="3962">
                  <c:v>0.74229916469722002</c:v>
                </c:pt>
                <c:pt idx="3963">
                  <c:v>0.74236810682168497</c:v>
                </c:pt>
                <c:pt idx="3964">
                  <c:v>0.74243704894615059</c:v>
                </c:pt>
                <c:pt idx="3965">
                  <c:v>0.74278175956848203</c:v>
                </c:pt>
                <c:pt idx="3966">
                  <c:v>0.74285070169294298</c:v>
                </c:pt>
                <c:pt idx="3967">
                  <c:v>0.74291964381740805</c:v>
                </c:pt>
                <c:pt idx="3968">
                  <c:v>0.742988585941873</c:v>
                </c:pt>
                <c:pt idx="3969">
                  <c:v>0.74305752806633896</c:v>
                </c:pt>
                <c:pt idx="3970">
                  <c:v>0.74312647019080613</c:v>
                </c:pt>
                <c:pt idx="3971">
                  <c:v>0.74347118081313102</c:v>
                </c:pt>
                <c:pt idx="3972">
                  <c:v>0.74354012293759664</c:v>
                </c:pt>
                <c:pt idx="3973">
                  <c:v>0.74360906506206204</c:v>
                </c:pt>
                <c:pt idx="3974">
                  <c:v>0.74367800718653043</c:v>
                </c:pt>
                <c:pt idx="3975">
                  <c:v>0.74374694931099194</c:v>
                </c:pt>
                <c:pt idx="3976">
                  <c:v>0.74381589143546001</c:v>
                </c:pt>
                <c:pt idx="3977">
                  <c:v>0.744160602057787</c:v>
                </c:pt>
                <c:pt idx="3978">
                  <c:v>0.74422954418224996</c:v>
                </c:pt>
                <c:pt idx="3979">
                  <c:v>0.74429848630671724</c:v>
                </c:pt>
                <c:pt idx="3980">
                  <c:v>0.74436742843118164</c:v>
                </c:pt>
                <c:pt idx="3981">
                  <c:v>0.74443637055564549</c:v>
                </c:pt>
                <c:pt idx="3982">
                  <c:v>0.74450531268011455</c:v>
                </c:pt>
                <c:pt idx="3983">
                  <c:v>0.7449189654269025</c:v>
                </c:pt>
                <c:pt idx="3984">
                  <c:v>0.74498790755136901</c:v>
                </c:pt>
                <c:pt idx="3985">
                  <c:v>0.74505684967583463</c:v>
                </c:pt>
                <c:pt idx="3986">
                  <c:v>0.74512579180030003</c:v>
                </c:pt>
                <c:pt idx="3987">
                  <c:v>0.74519473392476565</c:v>
                </c:pt>
                <c:pt idx="3988">
                  <c:v>0.74560838667155926</c:v>
                </c:pt>
                <c:pt idx="3989">
                  <c:v>0.745677328796022</c:v>
                </c:pt>
                <c:pt idx="3990">
                  <c:v>0.74574627092049073</c:v>
                </c:pt>
                <c:pt idx="3991">
                  <c:v>0.74581521304495502</c:v>
                </c:pt>
                <c:pt idx="3992">
                  <c:v>0.74588415516941864</c:v>
                </c:pt>
                <c:pt idx="3993">
                  <c:v>0.74629780791621103</c:v>
                </c:pt>
                <c:pt idx="3994">
                  <c:v>0.74636675004067599</c:v>
                </c:pt>
                <c:pt idx="3995">
                  <c:v>0.74643569216514338</c:v>
                </c:pt>
                <c:pt idx="3996">
                  <c:v>0.746504634289609</c:v>
                </c:pt>
                <c:pt idx="3997">
                  <c:v>0.74657357641407474</c:v>
                </c:pt>
                <c:pt idx="3998">
                  <c:v>0.74698722916086402</c:v>
                </c:pt>
                <c:pt idx="3999">
                  <c:v>0.74705617128532897</c:v>
                </c:pt>
                <c:pt idx="4000">
                  <c:v>0.74712511340979915</c:v>
                </c:pt>
                <c:pt idx="4001">
                  <c:v>0.74719405553426177</c:v>
                </c:pt>
                <c:pt idx="4002">
                  <c:v>0.74726299765872495</c:v>
                </c:pt>
                <c:pt idx="4003">
                  <c:v>0.74767665040552189</c:v>
                </c:pt>
                <c:pt idx="4004">
                  <c:v>0.74774559252998762</c:v>
                </c:pt>
                <c:pt idx="4005">
                  <c:v>0.74781453465445025</c:v>
                </c:pt>
                <c:pt idx="4006">
                  <c:v>0.74788347677891465</c:v>
                </c:pt>
                <c:pt idx="4007">
                  <c:v>0.74795241890338138</c:v>
                </c:pt>
                <c:pt idx="4008">
                  <c:v>0.74836607165017277</c:v>
                </c:pt>
                <c:pt idx="4009">
                  <c:v>0.74843501377463695</c:v>
                </c:pt>
                <c:pt idx="4010">
                  <c:v>0.74850395589910201</c:v>
                </c:pt>
                <c:pt idx="4011">
                  <c:v>0.74857289802356763</c:v>
                </c:pt>
                <c:pt idx="4012">
                  <c:v>0.74864184014803714</c:v>
                </c:pt>
                <c:pt idx="4013">
                  <c:v>0.7490554928948282</c:v>
                </c:pt>
                <c:pt idx="4014">
                  <c:v>0.74912443501929238</c:v>
                </c:pt>
                <c:pt idx="4015">
                  <c:v>0.749193377143757</c:v>
                </c:pt>
                <c:pt idx="4016">
                  <c:v>0.74926231926822096</c:v>
                </c:pt>
                <c:pt idx="4017">
                  <c:v>0.74933126139268602</c:v>
                </c:pt>
                <c:pt idx="4018">
                  <c:v>0.74974491413948308</c:v>
                </c:pt>
                <c:pt idx="4019">
                  <c:v>0.74981385626394625</c:v>
                </c:pt>
                <c:pt idx="4020">
                  <c:v>0.74988279838840965</c:v>
                </c:pt>
                <c:pt idx="4021">
                  <c:v>0.74995174051287639</c:v>
                </c:pt>
                <c:pt idx="4022">
                  <c:v>0.75002068263734201</c:v>
                </c:pt>
                <c:pt idx="4023">
                  <c:v>0.75043433538413262</c:v>
                </c:pt>
                <c:pt idx="4024">
                  <c:v>0.75050327750860046</c:v>
                </c:pt>
                <c:pt idx="4025">
                  <c:v>0.75057221963306264</c:v>
                </c:pt>
                <c:pt idx="4026">
                  <c:v>0.75064116175752804</c:v>
                </c:pt>
                <c:pt idx="4027">
                  <c:v>0.750710103881993</c:v>
                </c:pt>
                <c:pt idx="4028">
                  <c:v>0.75077904600646073</c:v>
                </c:pt>
                <c:pt idx="4029">
                  <c:v>0.75112375662878927</c:v>
                </c:pt>
                <c:pt idx="4030">
                  <c:v>0.75119269875325101</c:v>
                </c:pt>
                <c:pt idx="4031">
                  <c:v>0.75126164087771596</c:v>
                </c:pt>
                <c:pt idx="4032">
                  <c:v>0.75133058300218103</c:v>
                </c:pt>
                <c:pt idx="4033">
                  <c:v>0.75139952512664698</c:v>
                </c:pt>
                <c:pt idx="4034">
                  <c:v>0.75146846725111205</c:v>
                </c:pt>
                <c:pt idx="4035">
                  <c:v>0.75181317787343904</c:v>
                </c:pt>
                <c:pt idx="4036">
                  <c:v>0.75188211999790222</c:v>
                </c:pt>
                <c:pt idx="4037">
                  <c:v>0.75195106212236995</c:v>
                </c:pt>
                <c:pt idx="4038">
                  <c:v>0.75202000424683701</c:v>
                </c:pt>
                <c:pt idx="4039">
                  <c:v>0.75208894637130064</c:v>
                </c:pt>
                <c:pt idx="4040">
                  <c:v>0.75215788849576604</c:v>
                </c:pt>
                <c:pt idx="4041">
                  <c:v>0.75250259911809203</c:v>
                </c:pt>
                <c:pt idx="4042">
                  <c:v>0.75257154124255798</c:v>
                </c:pt>
                <c:pt idx="4043">
                  <c:v>0.75264048336702538</c:v>
                </c:pt>
                <c:pt idx="4044">
                  <c:v>0.75270942549149189</c:v>
                </c:pt>
                <c:pt idx="4045">
                  <c:v>0.75277836761595462</c:v>
                </c:pt>
                <c:pt idx="4046">
                  <c:v>0.75284730974041902</c:v>
                </c:pt>
                <c:pt idx="4047">
                  <c:v>0.75326096248721097</c:v>
                </c:pt>
                <c:pt idx="4048">
                  <c:v>0.75332990461167926</c:v>
                </c:pt>
                <c:pt idx="4049">
                  <c:v>0.75339884673614377</c:v>
                </c:pt>
                <c:pt idx="4050">
                  <c:v>0.7534677888606045</c:v>
                </c:pt>
                <c:pt idx="4051">
                  <c:v>0.75353673098507301</c:v>
                </c:pt>
                <c:pt idx="4052">
                  <c:v>0.75395038373186496</c:v>
                </c:pt>
                <c:pt idx="4053">
                  <c:v>0.75401932585632958</c:v>
                </c:pt>
                <c:pt idx="4054">
                  <c:v>0.75408826798079565</c:v>
                </c:pt>
                <c:pt idx="4055">
                  <c:v>0.75415721010526104</c:v>
                </c:pt>
                <c:pt idx="4056">
                  <c:v>0.75422615222972778</c:v>
                </c:pt>
                <c:pt idx="4057">
                  <c:v>0.75463980497652072</c:v>
                </c:pt>
                <c:pt idx="4058">
                  <c:v>0.75470874710098601</c:v>
                </c:pt>
                <c:pt idx="4059">
                  <c:v>0.75477768922544963</c:v>
                </c:pt>
                <c:pt idx="4060">
                  <c:v>0.75484663134991625</c:v>
                </c:pt>
                <c:pt idx="4061">
                  <c:v>0.75491557347438321</c:v>
                </c:pt>
                <c:pt idx="4062">
                  <c:v>0.75532922622117604</c:v>
                </c:pt>
                <c:pt idx="4063">
                  <c:v>0.755398168345637</c:v>
                </c:pt>
                <c:pt idx="4064">
                  <c:v>0.75546711047010295</c:v>
                </c:pt>
                <c:pt idx="4065">
                  <c:v>0.75553605259457002</c:v>
                </c:pt>
                <c:pt idx="4066">
                  <c:v>0.75560499471903364</c:v>
                </c:pt>
                <c:pt idx="4067">
                  <c:v>0.75601864746582725</c:v>
                </c:pt>
                <c:pt idx="4068">
                  <c:v>0.75608758959029099</c:v>
                </c:pt>
                <c:pt idx="4069">
                  <c:v>0.7561565317147555</c:v>
                </c:pt>
                <c:pt idx="4070">
                  <c:v>0.75622547383922301</c:v>
                </c:pt>
                <c:pt idx="4071">
                  <c:v>0.75629441596368974</c:v>
                </c:pt>
                <c:pt idx="4072">
                  <c:v>0.75670806871048102</c:v>
                </c:pt>
                <c:pt idx="4073">
                  <c:v>0.75677701083494464</c:v>
                </c:pt>
                <c:pt idx="4074">
                  <c:v>0.75684595295941415</c:v>
                </c:pt>
                <c:pt idx="4075">
                  <c:v>0.75691489508387855</c:v>
                </c:pt>
                <c:pt idx="4076">
                  <c:v>0.75698383720834272</c:v>
                </c:pt>
                <c:pt idx="4077">
                  <c:v>0.75739748995513301</c:v>
                </c:pt>
                <c:pt idx="4078">
                  <c:v>0.75746643207960052</c:v>
                </c:pt>
                <c:pt idx="4079">
                  <c:v>0.75753537420406303</c:v>
                </c:pt>
                <c:pt idx="4080">
                  <c:v>0.7576043163285332</c:v>
                </c:pt>
                <c:pt idx="4081">
                  <c:v>0.75767325845299638</c:v>
                </c:pt>
                <c:pt idx="4082">
                  <c:v>0.75808691119978777</c:v>
                </c:pt>
                <c:pt idx="4083">
                  <c:v>0.75815585332425373</c:v>
                </c:pt>
                <c:pt idx="4084">
                  <c:v>0.75822479544871901</c:v>
                </c:pt>
                <c:pt idx="4085">
                  <c:v>0.75829373757318708</c:v>
                </c:pt>
                <c:pt idx="4086">
                  <c:v>0.75836267969764659</c:v>
                </c:pt>
                <c:pt idx="4087">
                  <c:v>0.7587763324444432</c:v>
                </c:pt>
                <c:pt idx="4088">
                  <c:v>0.75884527456890905</c:v>
                </c:pt>
                <c:pt idx="4089">
                  <c:v>0.75891421669337533</c:v>
                </c:pt>
                <c:pt idx="4090">
                  <c:v>0.75898315881783596</c:v>
                </c:pt>
                <c:pt idx="4091">
                  <c:v>0.75905210094230058</c:v>
                </c:pt>
                <c:pt idx="4092">
                  <c:v>0.75946575368909608</c:v>
                </c:pt>
                <c:pt idx="4093">
                  <c:v>0.75953469581355904</c:v>
                </c:pt>
                <c:pt idx="4094">
                  <c:v>0.75960363793802743</c:v>
                </c:pt>
                <c:pt idx="4095">
                  <c:v>0.75967258006248894</c:v>
                </c:pt>
                <c:pt idx="4096">
                  <c:v>0.75974152218695601</c:v>
                </c:pt>
                <c:pt idx="4097">
                  <c:v>0.75981046431142063</c:v>
                </c:pt>
                <c:pt idx="4098">
                  <c:v>0.76015517493374762</c:v>
                </c:pt>
                <c:pt idx="4099">
                  <c:v>0.76022411705821424</c:v>
                </c:pt>
                <c:pt idx="4100">
                  <c:v>0.76029305918267764</c:v>
                </c:pt>
                <c:pt idx="4101">
                  <c:v>0.76036200130714249</c:v>
                </c:pt>
                <c:pt idx="4102">
                  <c:v>0.760430943431608</c:v>
                </c:pt>
                <c:pt idx="4103">
                  <c:v>0.76049988555607573</c:v>
                </c:pt>
                <c:pt idx="4104">
                  <c:v>0.76091353830286601</c:v>
                </c:pt>
                <c:pt idx="4105">
                  <c:v>0.76098248042733097</c:v>
                </c:pt>
                <c:pt idx="4106">
                  <c:v>0.76105142255180003</c:v>
                </c:pt>
                <c:pt idx="4107">
                  <c:v>0.76112036467626198</c:v>
                </c:pt>
                <c:pt idx="4108">
                  <c:v>0.76118930680072705</c:v>
                </c:pt>
                <c:pt idx="4109">
                  <c:v>0.76160295954752077</c:v>
                </c:pt>
                <c:pt idx="4110">
                  <c:v>0.76167190167198673</c:v>
                </c:pt>
                <c:pt idx="4111">
                  <c:v>0.76174084379645202</c:v>
                </c:pt>
                <c:pt idx="4112">
                  <c:v>0.76180978592091497</c:v>
                </c:pt>
                <c:pt idx="4113">
                  <c:v>0.76187872804538226</c:v>
                </c:pt>
                <c:pt idx="4114">
                  <c:v>0.76229238079217299</c:v>
                </c:pt>
                <c:pt idx="4115">
                  <c:v>0.7623613229166375</c:v>
                </c:pt>
                <c:pt idx="4116">
                  <c:v>0.76243026504110301</c:v>
                </c:pt>
                <c:pt idx="4117">
                  <c:v>0.76249920716557285</c:v>
                </c:pt>
                <c:pt idx="4118">
                  <c:v>0.76256814929003358</c:v>
                </c:pt>
                <c:pt idx="4119">
                  <c:v>0.76298180203682908</c:v>
                </c:pt>
                <c:pt idx="4120">
                  <c:v>0.76305074416129204</c:v>
                </c:pt>
                <c:pt idx="4121">
                  <c:v>0.76311968628575877</c:v>
                </c:pt>
                <c:pt idx="4122">
                  <c:v>0.76318862841022195</c:v>
                </c:pt>
                <c:pt idx="4123">
                  <c:v>0.76325757053468901</c:v>
                </c:pt>
                <c:pt idx="4124">
                  <c:v>0.76367122328148462</c:v>
                </c:pt>
                <c:pt idx="4125">
                  <c:v>0.76374016540594503</c:v>
                </c:pt>
                <c:pt idx="4126">
                  <c:v>0.7638091075304132</c:v>
                </c:pt>
                <c:pt idx="4127">
                  <c:v>0.76387804965488004</c:v>
                </c:pt>
                <c:pt idx="4128">
                  <c:v>0.763946991779341</c:v>
                </c:pt>
                <c:pt idx="4129">
                  <c:v>0.76436064452613295</c:v>
                </c:pt>
                <c:pt idx="4130">
                  <c:v>0.76442958665060146</c:v>
                </c:pt>
                <c:pt idx="4131">
                  <c:v>0.76449852877506397</c:v>
                </c:pt>
                <c:pt idx="4132">
                  <c:v>0.76456747089952903</c:v>
                </c:pt>
                <c:pt idx="4133">
                  <c:v>0.76463641302399821</c:v>
                </c:pt>
                <c:pt idx="4134">
                  <c:v>0.76505006577078705</c:v>
                </c:pt>
                <c:pt idx="4135">
                  <c:v>0.765119007895252</c:v>
                </c:pt>
                <c:pt idx="4136">
                  <c:v>0.76518795001971762</c:v>
                </c:pt>
                <c:pt idx="4137">
                  <c:v>0.76525689214418702</c:v>
                </c:pt>
                <c:pt idx="4138">
                  <c:v>0.76532583426865108</c:v>
                </c:pt>
                <c:pt idx="4139">
                  <c:v>0.76573948701544226</c:v>
                </c:pt>
                <c:pt idx="4140">
                  <c:v>0.76580842913990665</c:v>
                </c:pt>
                <c:pt idx="4141">
                  <c:v>0.76587737126437339</c:v>
                </c:pt>
                <c:pt idx="4142">
                  <c:v>0.76594631338883989</c:v>
                </c:pt>
                <c:pt idx="4143">
                  <c:v>0.76601525551330474</c:v>
                </c:pt>
                <c:pt idx="4144">
                  <c:v>0.76642890826009602</c:v>
                </c:pt>
                <c:pt idx="4145">
                  <c:v>0.76649785038456208</c:v>
                </c:pt>
                <c:pt idx="4146">
                  <c:v>0.76656679250902504</c:v>
                </c:pt>
                <c:pt idx="4147">
                  <c:v>0.76663573463349532</c:v>
                </c:pt>
                <c:pt idx="4148">
                  <c:v>0.76670467675795495</c:v>
                </c:pt>
                <c:pt idx="4149">
                  <c:v>0.76711832950474701</c:v>
                </c:pt>
                <c:pt idx="4150">
                  <c:v>0.76718727162921363</c:v>
                </c:pt>
                <c:pt idx="4151">
                  <c:v>0.76725621375368025</c:v>
                </c:pt>
                <c:pt idx="4152">
                  <c:v>0.76732515587814365</c:v>
                </c:pt>
                <c:pt idx="4153">
                  <c:v>0.76739409800260905</c:v>
                </c:pt>
                <c:pt idx="4154">
                  <c:v>0.76780775074940277</c:v>
                </c:pt>
                <c:pt idx="4155">
                  <c:v>0.76787669287386873</c:v>
                </c:pt>
                <c:pt idx="4156">
                  <c:v>0.76794563499833601</c:v>
                </c:pt>
                <c:pt idx="4157">
                  <c:v>0.76801457712279764</c:v>
                </c:pt>
                <c:pt idx="4158">
                  <c:v>0.76808351924726159</c:v>
                </c:pt>
                <c:pt idx="4159">
                  <c:v>0.76849717199405398</c:v>
                </c:pt>
                <c:pt idx="4160">
                  <c:v>0.76856611411852005</c:v>
                </c:pt>
                <c:pt idx="4161">
                  <c:v>0.76863505624298889</c:v>
                </c:pt>
                <c:pt idx="4162">
                  <c:v>0.76870399836745162</c:v>
                </c:pt>
                <c:pt idx="4163">
                  <c:v>0.76877294049191602</c:v>
                </c:pt>
                <c:pt idx="4164">
                  <c:v>0.76925553536317715</c:v>
                </c:pt>
                <c:pt idx="4165">
                  <c:v>0.76932447748764077</c:v>
                </c:pt>
                <c:pt idx="4166">
                  <c:v>0.76939341961210672</c:v>
                </c:pt>
                <c:pt idx="4167">
                  <c:v>0.7694623617365659</c:v>
                </c:pt>
                <c:pt idx="4168">
                  <c:v>0.76953130386103497</c:v>
                </c:pt>
                <c:pt idx="4169">
                  <c:v>0.76994495660783102</c:v>
                </c:pt>
                <c:pt idx="4170">
                  <c:v>0.77001389873229187</c:v>
                </c:pt>
                <c:pt idx="4171">
                  <c:v>0.77008284085675738</c:v>
                </c:pt>
                <c:pt idx="4172">
                  <c:v>0.77015178298122289</c:v>
                </c:pt>
                <c:pt idx="4173">
                  <c:v>0.77022072510568784</c:v>
                </c:pt>
                <c:pt idx="4174">
                  <c:v>0.7706343778524819</c:v>
                </c:pt>
                <c:pt idx="4175">
                  <c:v>0.77070331997694586</c:v>
                </c:pt>
                <c:pt idx="4176">
                  <c:v>0.77077226210141314</c:v>
                </c:pt>
                <c:pt idx="4177">
                  <c:v>0.77084120422588109</c:v>
                </c:pt>
                <c:pt idx="4178">
                  <c:v>0.77091014635034194</c:v>
                </c:pt>
                <c:pt idx="4179">
                  <c:v>0.77132379909713389</c:v>
                </c:pt>
                <c:pt idx="4180">
                  <c:v>0.77139274122159884</c:v>
                </c:pt>
                <c:pt idx="4181">
                  <c:v>0.77146168334606491</c:v>
                </c:pt>
                <c:pt idx="4182">
                  <c:v>0.77153062547053064</c:v>
                </c:pt>
                <c:pt idx="4183">
                  <c:v>0.77159956759499715</c:v>
                </c:pt>
                <c:pt idx="4184">
                  <c:v>0.77201322034178765</c:v>
                </c:pt>
                <c:pt idx="4185">
                  <c:v>0.77208216246625239</c:v>
                </c:pt>
                <c:pt idx="4186">
                  <c:v>0.77215110459071989</c:v>
                </c:pt>
                <c:pt idx="4187">
                  <c:v>0.77222004671518663</c:v>
                </c:pt>
                <c:pt idx="4188">
                  <c:v>0.77228898883964847</c:v>
                </c:pt>
                <c:pt idx="4189">
                  <c:v>0.77270264158644164</c:v>
                </c:pt>
                <c:pt idx="4190">
                  <c:v>0.77277158371090593</c:v>
                </c:pt>
                <c:pt idx="4191">
                  <c:v>0.77284052583537366</c:v>
                </c:pt>
                <c:pt idx="4192">
                  <c:v>0.7729094679598395</c:v>
                </c:pt>
                <c:pt idx="4193">
                  <c:v>0.7729784100843059</c:v>
                </c:pt>
                <c:pt idx="4194">
                  <c:v>0.77339206283109463</c:v>
                </c:pt>
                <c:pt idx="4195">
                  <c:v>0.77346100495555992</c:v>
                </c:pt>
                <c:pt idx="4196">
                  <c:v>0.77352994708002565</c:v>
                </c:pt>
                <c:pt idx="4197">
                  <c:v>0.77359888920449316</c:v>
                </c:pt>
                <c:pt idx="4198">
                  <c:v>0.77366783132895789</c:v>
                </c:pt>
                <c:pt idx="4199">
                  <c:v>0.77408148407574784</c:v>
                </c:pt>
                <c:pt idx="4200">
                  <c:v>0.7741504262002149</c:v>
                </c:pt>
                <c:pt idx="4201">
                  <c:v>0.77421936832467964</c:v>
                </c:pt>
                <c:pt idx="4202">
                  <c:v>0.77428831044914614</c:v>
                </c:pt>
                <c:pt idx="4203">
                  <c:v>0.77435725257361221</c:v>
                </c:pt>
                <c:pt idx="4204">
                  <c:v>0.77477090532040416</c:v>
                </c:pt>
                <c:pt idx="4205">
                  <c:v>0.77483984744487078</c:v>
                </c:pt>
                <c:pt idx="4206">
                  <c:v>0.77490878956933262</c:v>
                </c:pt>
                <c:pt idx="4207">
                  <c:v>0.77497773169380191</c:v>
                </c:pt>
                <c:pt idx="4208">
                  <c:v>0.77504667381826364</c:v>
                </c:pt>
                <c:pt idx="4209">
                  <c:v>0.77546032656505492</c:v>
                </c:pt>
                <c:pt idx="4210">
                  <c:v>0.77552926868952343</c:v>
                </c:pt>
                <c:pt idx="4211">
                  <c:v>0.77559821081398839</c:v>
                </c:pt>
                <c:pt idx="4212">
                  <c:v>0.7756671529384529</c:v>
                </c:pt>
                <c:pt idx="4213">
                  <c:v>0.77573609506291652</c:v>
                </c:pt>
                <c:pt idx="4214">
                  <c:v>0.77614974780971113</c:v>
                </c:pt>
                <c:pt idx="4215">
                  <c:v>0.77621868993417464</c:v>
                </c:pt>
                <c:pt idx="4216">
                  <c:v>0.77628763205864115</c:v>
                </c:pt>
                <c:pt idx="4217">
                  <c:v>0.77635657418310666</c:v>
                </c:pt>
                <c:pt idx="4218">
                  <c:v>0.77642551630757417</c:v>
                </c:pt>
                <c:pt idx="4219">
                  <c:v>0.7768391690543619</c:v>
                </c:pt>
                <c:pt idx="4220">
                  <c:v>0.77690811117883063</c:v>
                </c:pt>
                <c:pt idx="4221">
                  <c:v>0.77697705330329692</c:v>
                </c:pt>
                <c:pt idx="4222">
                  <c:v>0.77704599542775865</c:v>
                </c:pt>
                <c:pt idx="4223">
                  <c:v>0.77711493755222394</c:v>
                </c:pt>
                <c:pt idx="4224">
                  <c:v>0.77759753242348539</c:v>
                </c:pt>
                <c:pt idx="4225">
                  <c:v>0.77766647454794591</c:v>
                </c:pt>
                <c:pt idx="4226">
                  <c:v>0.77773541667241686</c:v>
                </c:pt>
                <c:pt idx="4227">
                  <c:v>0.77780435879687915</c:v>
                </c:pt>
                <c:pt idx="4228">
                  <c:v>0.77828695366813716</c:v>
                </c:pt>
                <c:pt idx="4229">
                  <c:v>0.77835589579260001</c:v>
                </c:pt>
                <c:pt idx="4230">
                  <c:v>0.77842483791706563</c:v>
                </c:pt>
                <c:pt idx="4231">
                  <c:v>0.77849378004153091</c:v>
                </c:pt>
                <c:pt idx="4232">
                  <c:v>0.77856272216599587</c:v>
                </c:pt>
                <c:pt idx="4233">
                  <c:v>0.77897637491278793</c:v>
                </c:pt>
                <c:pt idx="4234">
                  <c:v>0.77904531703725566</c:v>
                </c:pt>
                <c:pt idx="4235">
                  <c:v>0.77911425916171884</c:v>
                </c:pt>
                <c:pt idx="4236">
                  <c:v>0.7791832012861859</c:v>
                </c:pt>
                <c:pt idx="4237">
                  <c:v>0.77925214341064986</c:v>
                </c:pt>
                <c:pt idx="4238">
                  <c:v>0.77966579615744414</c:v>
                </c:pt>
                <c:pt idx="4239">
                  <c:v>0.77973473828190765</c:v>
                </c:pt>
                <c:pt idx="4240">
                  <c:v>0.77980368040637416</c:v>
                </c:pt>
                <c:pt idx="4241">
                  <c:v>0.77987262253084144</c:v>
                </c:pt>
                <c:pt idx="4242">
                  <c:v>0.77994156465530551</c:v>
                </c:pt>
                <c:pt idx="4243">
                  <c:v>0.78035521740209701</c:v>
                </c:pt>
                <c:pt idx="4244">
                  <c:v>0.78042415952656097</c:v>
                </c:pt>
                <c:pt idx="4245">
                  <c:v>0.78049310165102559</c:v>
                </c:pt>
                <c:pt idx="4246">
                  <c:v>0.7805620437754891</c:v>
                </c:pt>
                <c:pt idx="4247">
                  <c:v>0.78063098589995428</c:v>
                </c:pt>
                <c:pt idx="4248">
                  <c:v>0.781044638646751</c:v>
                </c:pt>
                <c:pt idx="4249">
                  <c:v>0.78111358077120996</c:v>
                </c:pt>
                <c:pt idx="4250">
                  <c:v>0.78118252289567958</c:v>
                </c:pt>
                <c:pt idx="4251">
                  <c:v>0.78125146502014498</c:v>
                </c:pt>
                <c:pt idx="4252">
                  <c:v>0.78132040714461004</c:v>
                </c:pt>
                <c:pt idx="4253">
                  <c:v>0.78173405989140199</c:v>
                </c:pt>
                <c:pt idx="4254">
                  <c:v>0.78180300201586805</c:v>
                </c:pt>
                <c:pt idx="4255">
                  <c:v>0.78187194414033301</c:v>
                </c:pt>
                <c:pt idx="4256">
                  <c:v>0.78194088626480074</c:v>
                </c:pt>
                <c:pt idx="4257">
                  <c:v>0.78200982838926403</c:v>
                </c:pt>
                <c:pt idx="4258">
                  <c:v>0.78242348113605398</c:v>
                </c:pt>
                <c:pt idx="4259">
                  <c:v>0.78249242326052104</c:v>
                </c:pt>
                <c:pt idx="4260">
                  <c:v>0.78256136538498522</c:v>
                </c:pt>
                <c:pt idx="4261">
                  <c:v>0.78263030750945195</c:v>
                </c:pt>
                <c:pt idx="4262">
                  <c:v>0.78269924963391901</c:v>
                </c:pt>
                <c:pt idx="4263">
                  <c:v>0.78311290238070896</c:v>
                </c:pt>
                <c:pt idx="4264">
                  <c:v>0.78318184450517725</c:v>
                </c:pt>
                <c:pt idx="4265">
                  <c:v>0.78325078662963998</c:v>
                </c:pt>
                <c:pt idx="4266">
                  <c:v>0.78331972875410449</c:v>
                </c:pt>
                <c:pt idx="4267">
                  <c:v>0.783388670878573</c:v>
                </c:pt>
                <c:pt idx="4268">
                  <c:v>0.78380232362536251</c:v>
                </c:pt>
                <c:pt idx="4269">
                  <c:v>0.78387126574982802</c:v>
                </c:pt>
                <c:pt idx="4270">
                  <c:v>0.78394020787429464</c:v>
                </c:pt>
                <c:pt idx="4271">
                  <c:v>0.78400914999875859</c:v>
                </c:pt>
                <c:pt idx="4272">
                  <c:v>0.78407809212322577</c:v>
                </c:pt>
                <c:pt idx="4273">
                  <c:v>0.78449174487001649</c:v>
                </c:pt>
                <c:pt idx="4274">
                  <c:v>0.784560686994482</c:v>
                </c:pt>
                <c:pt idx="4275">
                  <c:v>0.78462962911894762</c:v>
                </c:pt>
                <c:pt idx="4276">
                  <c:v>0.78469857124341524</c:v>
                </c:pt>
                <c:pt idx="4277">
                  <c:v>0.78476751336787864</c:v>
                </c:pt>
                <c:pt idx="4278">
                  <c:v>0.78518116611467004</c:v>
                </c:pt>
                <c:pt idx="4279">
                  <c:v>0.78525010823913499</c:v>
                </c:pt>
                <c:pt idx="4280">
                  <c:v>0.78531905036360095</c:v>
                </c:pt>
                <c:pt idx="4281">
                  <c:v>0.78538799248806601</c:v>
                </c:pt>
                <c:pt idx="4282">
                  <c:v>0.78545693461253097</c:v>
                </c:pt>
                <c:pt idx="4283">
                  <c:v>0.78593952948378965</c:v>
                </c:pt>
                <c:pt idx="4284">
                  <c:v>0.78600847160825404</c:v>
                </c:pt>
                <c:pt idx="4285">
                  <c:v>0.78607741373272</c:v>
                </c:pt>
                <c:pt idx="4286">
                  <c:v>0.78614635585718451</c:v>
                </c:pt>
                <c:pt idx="4287">
                  <c:v>0.78697366135076896</c:v>
                </c:pt>
                <c:pt idx="4288">
                  <c:v>0.78704260347523503</c:v>
                </c:pt>
                <c:pt idx="4289">
                  <c:v>0.78711154559969998</c:v>
                </c:pt>
                <c:pt idx="4290">
                  <c:v>0.78718048772416449</c:v>
                </c:pt>
                <c:pt idx="4291">
                  <c:v>0.787249429848631</c:v>
                </c:pt>
                <c:pt idx="4292">
                  <c:v>0.78731837197309551</c:v>
                </c:pt>
                <c:pt idx="4293">
                  <c:v>0.78738731409756058</c:v>
                </c:pt>
                <c:pt idx="4294">
                  <c:v>0.78745625622202697</c:v>
                </c:pt>
                <c:pt idx="4295">
                  <c:v>0.78752519834649204</c:v>
                </c:pt>
                <c:pt idx="4296">
                  <c:v>0.78759414047095522</c:v>
                </c:pt>
                <c:pt idx="4297">
                  <c:v>0.78835250384007549</c:v>
                </c:pt>
                <c:pt idx="4298">
                  <c:v>0.788421445964542</c:v>
                </c:pt>
                <c:pt idx="4299">
                  <c:v>0.78849038808900651</c:v>
                </c:pt>
                <c:pt idx="4300">
                  <c:v>0.78855933021347402</c:v>
                </c:pt>
                <c:pt idx="4301">
                  <c:v>0.78862827233793864</c:v>
                </c:pt>
                <c:pt idx="4302">
                  <c:v>0.78869721446240526</c:v>
                </c:pt>
                <c:pt idx="4303">
                  <c:v>0.78876615658686799</c:v>
                </c:pt>
                <c:pt idx="4304">
                  <c:v>0.7888350987113335</c:v>
                </c:pt>
                <c:pt idx="4305">
                  <c:v>0.78890404083579901</c:v>
                </c:pt>
                <c:pt idx="4306">
                  <c:v>0.78897298296026297</c:v>
                </c:pt>
                <c:pt idx="4307">
                  <c:v>0.78973134632938502</c:v>
                </c:pt>
                <c:pt idx="4308">
                  <c:v>0.78980028845384964</c:v>
                </c:pt>
                <c:pt idx="4309">
                  <c:v>0.78986923057831626</c:v>
                </c:pt>
                <c:pt idx="4310">
                  <c:v>0.789938172702779</c:v>
                </c:pt>
                <c:pt idx="4311">
                  <c:v>0.79000711482724251</c:v>
                </c:pt>
                <c:pt idx="4312">
                  <c:v>0.79007605695171002</c:v>
                </c:pt>
                <c:pt idx="4313">
                  <c:v>0.79014499907617564</c:v>
                </c:pt>
                <c:pt idx="4314">
                  <c:v>0.79021394120063837</c:v>
                </c:pt>
                <c:pt idx="4315">
                  <c:v>0.79028288332510599</c:v>
                </c:pt>
                <c:pt idx="4316">
                  <c:v>0.79035182544957439</c:v>
                </c:pt>
                <c:pt idx="4317">
                  <c:v>0.79111018881868822</c:v>
                </c:pt>
                <c:pt idx="4318">
                  <c:v>0.79117913094315595</c:v>
                </c:pt>
                <c:pt idx="4319">
                  <c:v>0.79124807306762102</c:v>
                </c:pt>
                <c:pt idx="4320">
                  <c:v>0.79131701519208597</c:v>
                </c:pt>
                <c:pt idx="4321">
                  <c:v>0.79138595731655204</c:v>
                </c:pt>
                <c:pt idx="4322">
                  <c:v>0.79145489944101699</c:v>
                </c:pt>
                <c:pt idx="4323">
                  <c:v>0.79152384156548361</c:v>
                </c:pt>
                <c:pt idx="4324">
                  <c:v>0.79159278368994757</c:v>
                </c:pt>
                <c:pt idx="4325">
                  <c:v>0.79166172581441296</c:v>
                </c:pt>
                <c:pt idx="4326">
                  <c:v>0.79173066793888125</c:v>
                </c:pt>
                <c:pt idx="4327">
                  <c:v>0.79248903130799697</c:v>
                </c:pt>
                <c:pt idx="4328">
                  <c:v>0.79255797343246259</c:v>
                </c:pt>
                <c:pt idx="4329">
                  <c:v>0.79262691555692799</c:v>
                </c:pt>
                <c:pt idx="4330">
                  <c:v>0.79269585768139827</c:v>
                </c:pt>
                <c:pt idx="4331">
                  <c:v>0.79276479980585857</c:v>
                </c:pt>
                <c:pt idx="4332">
                  <c:v>0.79283374193032186</c:v>
                </c:pt>
                <c:pt idx="4333">
                  <c:v>0.79290268405479003</c:v>
                </c:pt>
                <c:pt idx="4334">
                  <c:v>0.79297162617925565</c:v>
                </c:pt>
                <c:pt idx="4335">
                  <c:v>0.79304056830372105</c:v>
                </c:pt>
                <c:pt idx="4336">
                  <c:v>0.79310951042818989</c:v>
                </c:pt>
                <c:pt idx="4337">
                  <c:v>0.79393681592177001</c:v>
                </c:pt>
                <c:pt idx="4338">
                  <c:v>0.79400575804623497</c:v>
                </c:pt>
                <c:pt idx="4339">
                  <c:v>0.79407470017070103</c:v>
                </c:pt>
                <c:pt idx="4340">
                  <c:v>0.79414364229516665</c:v>
                </c:pt>
                <c:pt idx="4341">
                  <c:v>0.79421258441962828</c:v>
                </c:pt>
                <c:pt idx="4342">
                  <c:v>0.794281526544099</c:v>
                </c:pt>
                <c:pt idx="4343">
                  <c:v>0.79435046866856263</c:v>
                </c:pt>
                <c:pt idx="4344">
                  <c:v>0.79441941079302802</c:v>
                </c:pt>
                <c:pt idx="4345">
                  <c:v>0.79448835291749298</c:v>
                </c:pt>
                <c:pt idx="4346">
                  <c:v>0.79531565841107765</c:v>
                </c:pt>
                <c:pt idx="4347">
                  <c:v>0.79538460053554205</c:v>
                </c:pt>
                <c:pt idx="4348">
                  <c:v>0.79545354266000801</c:v>
                </c:pt>
                <c:pt idx="4349">
                  <c:v>0.79552248478447296</c:v>
                </c:pt>
                <c:pt idx="4350">
                  <c:v>0.79559142690893903</c:v>
                </c:pt>
                <c:pt idx="4351">
                  <c:v>0.79566036903340398</c:v>
                </c:pt>
                <c:pt idx="4352">
                  <c:v>0.79572931115786905</c:v>
                </c:pt>
                <c:pt idx="4353">
                  <c:v>0.79579825328233678</c:v>
                </c:pt>
                <c:pt idx="4354">
                  <c:v>0.79586719540679951</c:v>
                </c:pt>
                <c:pt idx="4355">
                  <c:v>0.79669450090038463</c:v>
                </c:pt>
                <c:pt idx="4356">
                  <c:v>0.79676344302484903</c:v>
                </c:pt>
                <c:pt idx="4357">
                  <c:v>0.79683238514931298</c:v>
                </c:pt>
                <c:pt idx="4358">
                  <c:v>0.79690132727378238</c:v>
                </c:pt>
                <c:pt idx="4359">
                  <c:v>0.796970269398245</c:v>
                </c:pt>
                <c:pt idx="4360">
                  <c:v>0.79703921152271162</c:v>
                </c:pt>
                <c:pt idx="4361">
                  <c:v>0.79710815364717802</c:v>
                </c:pt>
                <c:pt idx="4362">
                  <c:v>0.79717709577163998</c:v>
                </c:pt>
                <c:pt idx="4363">
                  <c:v>0.79724603789610704</c:v>
                </c:pt>
                <c:pt idx="4364">
                  <c:v>0.797314980020572</c:v>
                </c:pt>
                <c:pt idx="4365">
                  <c:v>0.79807334338969105</c:v>
                </c:pt>
                <c:pt idx="4366">
                  <c:v>0.798142285514156</c:v>
                </c:pt>
                <c:pt idx="4367">
                  <c:v>0.79821122763862262</c:v>
                </c:pt>
                <c:pt idx="4368">
                  <c:v>0.79828016976308658</c:v>
                </c:pt>
                <c:pt idx="4369">
                  <c:v>0.79834911188755298</c:v>
                </c:pt>
                <c:pt idx="4370">
                  <c:v>0.79841805401201749</c:v>
                </c:pt>
                <c:pt idx="4371">
                  <c:v>0.798486996136483</c:v>
                </c:pt>
                <c:pt idx="4372">
                  <c:v>0.79855593826094851</c:v>
                </c:pt>
                <c:pt idx="4373">
                  <c:v>0.79862488038541601</c:v>
                </c:pt>
                <c:pt idx="4374">
                  <c:v>0.79869382250988419</c:v>
                </c:pt>
                <c:pt idx="4375">
                  <c:v>0.79945218587899536</c:v>
                </c:pt>
                <c:pt idx="4376">
                  <c:v>0.79952112800346398</c:v>
                </c:pt>
                <c:pt idx="4377">
                  <c:v>0.79959007012792849</c:v>
                </c:pt>
                <c:pt idx="4378">
                  <c:v>0.79965901225239755</c:v>
                </c:pt>
                <c:pt idx="4379">
                  <c:v>0.79972795437685995</c:v>
                </c:pt>
                <c:pt idx="4380">
                  <c:v>0.79979689650132701</c:v>
                </c:pt>
                <c:pt idx="4381">
                  <c:v>0.79986583862579308</c:v>
                </c:pt>
                <c:pt idx="4382">
                  <c:v>0.79993478075025337</c:v>
                </c:pt>
                <c:pt idx="4383">
                  <c:v>0.80000372287472099</c:v>
                </c:pt>
                <c:pt idx="4384">
                  <c:v>0.80007266499918761</c:v>
                </c:pt>
                <c:pt idx="4385">
                  <c:v>0.80083102836830677</c:v>
                </c:pt>
                <c:pt idx="4386">
                  <c:v>0.80089997049277373</c:v>
                </c:pt>
                <c:pt idx="4387">
                  <c:v>0.80096891261723602</c:v>
                </c:pt>
                <c:pt idx="4388">
                  <c:v>0.80103785474170097</c:v>
                </c:pt>
                <c:pt idx="4389">
                  <c:v>0.80110679686616659</c:v>
                </c:pt>
                <c:pt idx="4390">
                  <c:v>0.80117573899063199</c:v>
                </c:pt>
                <c:pt idx="4391">
                  <c:v>0.80124468111509695</c:v>
                </c:pt>
                <c:pt idx="4392">
                  <c:v>0.80131362323956301</c:v>
                </c:pt>
                <c:pt idx="4393">
                  <c:v>0.80138256536402586</c:v>
                </c:pt>
                <c:pt idx="4394">
                  <c:v>0.80145150748849625</c:v>
                </c:pt>
                <c:pt idx="4395">
                  <c:v>0.80227881298208026</c:v>
                </c:pt>
                <c:pt idx="4396">
                  <c:v>0.80234775510654299</c:v>
                </c:pt>
                <c:pt idx="4397">
                  <c:v>0.8024166972310075</c:v>
                </c:pt>
                <c:pt idx="4398">
                  <c:v>0.80248563935547601</c:v>
                </c:pt>
                <c:pt idx="4399">
                  <c:v>0.80255458147993697</c:v>
                </c:pt>
                <c:pt idx="4400">
                  <c:v>0.80262352360440725</c:v>
                </c:pt>
                <c:pt idx="4401">
                  <c:v>0.80269246572886999</c:v>
                </c:pt>
                <c:pt idx="4402">
                  <c:v>0.80276140785333505</c:v>
                </c:pt>
                <c:pt idx="4403">
                  <c:v>0.80283034997780056</c:v>
                </c:pt>
                <c:pt idx="4404">
                  <c:v>0.80365765547138701</c:v>
                </c:pt>
                <c:pt idx="4405">
                  <c:v>0.80372659759585063</c:v>
                </c:pt>
                <c:pt idx="4406">
                  <c:v>0.80379553972031603</c:v>
                </c:pt>
                <c:pt idx="4407">
                  <c:v>0.80386448184478099</c:v>
                </c:pt>
                <c:pt idx="4408">
                  <c:v>0.8039334239692455</c:v>
                </c:pt>
                <c:pt idx="4409">
                  <c:v>0.80400236609371201</c:v>
                </c:pt>
                <c:pt idx="4410">
                  <c:v>0.80407130821817974</c:v>
                </c:pt>
                <c:pt idx="4411">
                  <c:v>0.80414025034264203</c:v>
                </c:pt>
                <c:pt idx="4412">
                  <c:v>0.80420919246710865</c:v>
                </c:pt>
                <c:pt idx="4413">
                  <c:v>0.80503649796069199</c:v>
                </c:pt>
                <c:pt idx="4414">
                  <c:v>0.80510544008515705</c:v>
                </c:pt>
                <c:pt idx="4415">
                  <c:v>0.80517438220962301</c:v>
                </c:pt>
                <c:pt idx="4416">
                  <c:v>0.80524332433408863</c:v>
                </c:pt>
                <c:pt idx="4417">
                  <c:v>0.80531226645855303</c:v>
                </c:pt>
                <c:pt idx="4418">
                  <c:v>0.80538120858301965</c:v>
                </c:pt>
                <c:pt idx="4419">
                  <c:v>0.80545015070748349</c:v>
                </c:pt>
                <c:pt idx="4420">
                  <c:v>0.80551909283194856</c:v>
                </c:pt>
                <c:pt idx="4421">
                  <c:v>0.80558803495641496</c:v>
                </c:pt>
                <c:pt idx="4422">
                  <c:v>0.80565697708088202</c:v>
                </c:pt>
                <c:pt idx="4423">
                  <c:v>0.80641534044999896</c:v>
                </c:pt>
                <c:pt idx="4424">
                  <c:v>0.80648428257446403</c:v>
                </c:pt>
                <c:pt idx="4425">
                  <c:v>0.80655322469892998</c:v>
                </c:pt>
                <c:pt idx="4426">
                  <c:v>0.80662216682339505</c:v>
                </c:pt>
                <c:pt idx="4427">
                  <c:v>0.80669110894786</c:v>
                </c:pt>
                <c:pt idx="4428">
                  <c:v>0.80676005107232596</c:v>
                </c:pt>
                <c:pt idx="4429">
                  <c:v>0.80682899319679313</c:v>
                </c:pt>
                <c:pt idx="4430">
                  <c:v>0.80689793532125598</c:v>
                </c:pt>
                <c:pt idx="4431">
                  <c:v>0.80696687744572204</c:v>
                </c:pt>
                <c:pt idx="4432">
                  <c:v>0.80703581957019055</c:v>
                </c:pt>
                <c:pt idx="4433">
                  <c:v>0.80779418293930605</c:v>
                </c:pt>
                <c:pt idx="4434">
                  <c:v>0.807863125063771</c:v>
                </c:pt>
                <c:pt idx="4435">
                  <c:v>0.80793206718823696</c:v>
                </c:pt>
                <c:pt idx="4436">
                  <c:v>0.80800100931270202</c:v>
                </c:pt>
                <c:pt idx="4437">
                  <c:v>0.80806995143716698</c:v>
                </c:pt>
                <c:pt idx="4438">
                  <c:v>0.80813889356163304</c:v>
                </c:pt>
                <c:pt idx="4439">
                  <c:v>0.80820783568609977</c:v>
                </c:pt>
                <c:pt idx="4440">
                  <c:v>0.80827677781056351</c:v>
                </c:pt>
                <c:pt idx="4441">
                  <c:v>0.80834571993502902</c:v>
                </c:pt>
                <c:pt idx="4442">
                  <c:v>0.80841466205949464</c:v>
                </c:pt>
                <c:pt idx="4443">
                  <c:v>0.80917302542861302</c:v>
                </c:pt>
                <c:pt idx="4444">
                  <c:v>0.80924196755308209</c:v>
                </c:pt>
                <c:pt idx="4445">
                  <c:v>0.80931090967754349</c:v>
                </c:pt>
                <c:pt idx="4446">
                  <c:v>0.809379851802009</c:v>
                </c:pt>
                <c:pt idx="4447">
                  <c:v>0.80944879392647395</c:v>
                </c:pt>
                <c:pt idx="4448">
                  <c:v>0.80951773605093957</c:v>
                </c:pt>
                <c:pt idx="4449">
                  <c:v>0.80958667817540497</c:v>
                </c:pt>
                <c:pt idx="4450">
                  <c:v>0.80965562029987515</c:v>
                </c:pt>
                <c:pt idx="4451">
                  <c:v>0.80972456242433777</c:v>
                </c:pt>
                <c:pt idx="4452">
                  <c:v>0.80979350454880372</c:v>
                </c:pt>
                <c:pt idx="4453">
                  <c:v>0.81062081004238873</c:v>
                </c:pt>
                <c:pt idx="4454">
                  <c:v>0.81068975216685302</c:v>
                </c:pt>
                <c:pt idx="4455">
                  <c:v>0.81075869429131664</c:v>
                </c:pt>
                <c:pt idx="4456">
                  <c:v>0.81082763641578615</c:v>
                </c:pt>
                <c:pt idx="4457">
                  <c:v>0.81089657854024699</c:v>
                </c:pt>
                <c:pt idx="4458">
                  <c:v>0.81096552066471195</c:v>
                </c:pt>
                <c:pt idx="4459">
                  <c:v>0.81103446278918001</c:v>
                </c:pt>
                <c:pt idx="4460">
                  <c:v>0.81110340491364297</c:v>
                </c:pt>
                <c:pt idx="4461">
                  <c:v>0.81117234703810803</c:v>
                </c:pt>
                <c:pt idx="4462">
                  <c:v>0.81199965253169715</c:v>
                </c:pt>
                <c:pt idx="4463">
                  <c:v>0.81206859465615799</c:v>
                </c:pt>
                <c:pt idx="4464">
                  <c:v>0.8121375367806225</c:v>
                </c:pt>
                <c:pt idx="4465">
                  <c:v>0.81220647890508901</c:v>
                </c:pt>
                <c:pt idx="4466">
                  <c:v>0.81227542102955463</c:v>
                </c:pt>
                <c:pt idx="4467">
                  <c:v>0.81234436315401903</c:v>
                </c:pt>
                <c:pt idx="4468">
                  <c:v>0.81241330527848499</c:v>
                </c:pt>
                <c:pt idx="4469">
                  <c:v>0.81248224740294728</c:v>
                </c:pt>
                <c:pt idx="4470">
                  <c:v>0.81255118952741556</c:v>
                </c:pt>
                <c:pt idx="4471">
                  <c:v>0.81337849502100001</c:v>
                </c:pt>
                <c:pt idx="4472">
                  <c:v>0.81344743714546563</c:v>
                </c:pt>
                <c:pt idx="4473">
                  <c:v>0.81351637926992737</c:v>
                </c:pt>
                <c:pt idx="4474">
                  <c:v>0.81358532139439599</c:v>
                </c:pt>
                <c:pt idx="4475">
                  <c:v>0.81365426351886339</c:v>
                </c:pt>
                <c:pt idx="4476">
                  <c:v>0.81372320564332801</c:v>
                </c:pt>
                <c:pt idx="4477">
                  <c:v>0.81379214776779196</c:v>
                </c:pt>
                <c:pt idx="4478">
                  <c:v>0.81386108989225436</c:v>
                </c:pt>
                <c:pt idx="4479">
                  <c:v>0.81393003201672365</c:v>
                </c:pt>
                <c:pt idx="4480">
                  <c:v>0.81475733751030865</c:v>
                </c:pt>
                <c:pt idx="4481">
                  <c:v>0.81482627963477439</c:v>
                </c:pt>
                <c:pt idx="4482">
                  <c:v>0.81489522175923801</c:v>
                </c:pt>
                <c:pt idx="4483">
                  <c:v>0.81496416388370296</c:v>
                </c:pt>
                <c:pt idx="4484">
                  <c:v>0.81503310600816803</c:v>
                </c:pt>
                <c:pt idx="4485">
                  <c:v>0.81510204813263099</c:v>
                </c:pt>
                <c:pt idx="4486">
                  <c:v>0.81517099025709905</c:v>
                </c:pt>
                <c:pt idx="4487">
                  <c:v>0.815239932381566</c:v>
                </c:pt>
                <c:pt idx="4488">
                  <c:v>0.81530887450603062</c:v>
                </c:pt>
                <c:pt idx="4489">
                  <c:v>0.81537781663049902</c:v>
                </c:pt>
                <c:pt idx="4490">
                  <c:v>0.81613617999961163</c:v>
                </c:pt>
                <c:pt idx="4491">
                  <c:v>0.81620512212408125</c:v>
                </c:pt>
                <c:pt idx="4492">
                  <c:v>0.81627406424854565</c:v>
                </c:pt>
                <c:pt idx="4493">
                  <c:v>0.81634300637301238</c:v>
                </c:pt>
                <c:pt idx="4494">
                  <c:v>0.816411948497475</c:v>
                </c:pt>
                <c:pt idx="4495">
                  <c:v>0.81648089062194096</c:v>
                </c:pt>
                <c:pt idx="4496">
                  <c:v>0.81654983274640824</c:v>
                </c:pt>
                <c:pt idx="4497">
                  <c:v>0.81661877487087164</c:v>
                </c:pt>
                <c:pt idx="4498">
                  <c:v>0.81668771699533704</c:v>
                </c:pt>
                <c:pt idx="4499">
                  <c:v>0.81675665911980377</c:v>
                </c:pt>
                <c:pt idx="4500">
                  <c:v>0.81751502248892105</c:v>
                </c:pt>
                <c:pt idx="4501">
                  <c:v>0.81758396461338601</c:v>
                </c:pt>
                <c:pt idx="4502">
                  <c:v>0.81765290673785196</c:v>
                </c:pt>
                <c:pt idx="4503">
                  <c:v>0.81772184886231702</c:v>
                </c:pt>
                <c:pt idx="4504">
                  <c:v>0.81779079098678265</c:v>
                </c:pt>
                <c:pt idx="4505">
                  <c:v>0.81785973311124804</c:v>
                </c:pt>
                <c:pt idx="4506">
                  <c:v>0.81792867523571477</c:v>
                </c:pt>
                <c:pt idx="4507">
                  <c:v>0.81799761736018251</c:v>
                </c:pt>
                <c:pt idx="4508">
                  <c:v>0.81806655948464357</c:v>
                </c:pt>
                <c:pt idx="4509">
                  <c:v>0.81813550160910964</c:v>
                </c:pt>
                <c:pt idx="4510">
                  <c:v>0.81896280710269298</c:v>
                </c:pt>
                <c:pt idx="4511">
                  <c:v>0.81903174922715849</c:v>
                </c:pt>
                <c:pt idx="4512">
                  <c:v>0.819100691351624</c:v>
                </c:pt>
                <c:pt idx="4513">
                  <c:v>0.81916963347609173</c:v>
                </c:pt>
                <c:pt idx="4514">
                  <c:v>0.81923857560055502</c:v>
                </c:pt>
                <c:pt idx="4515">
                  <c:v>0.81930751772501997</c:v>
                </c:pt>
                <c:pt idx="4516">
                  <c:v>0.81937645984948504</c:v>
                </c:pt>
                <c:pt idx="4517">
                  <c:v>0.81944540197395099</c:v>
                </c:pt>
                <c:pt idx="4518">
                  <c:v>0.8195143440984155</c:v>
                </c:pt>
                <c:pt idx="4519">
                  <c:v>0.82034164959200062</c:v>
                </c:pt>
                <c:pt idx="4520">
                  <c:v>0.82041059171646302</c:v>
                </c:pt>
                <c:pt idx="4521">
                  <c:v>0.82047953384093097</c:v>
                </c:pt>
                <c:pt idx="4522">
                  <c:v>0.82054847596539704</c:v>
                </c:pt>
                <c:pt idx="4523">
                  <c:v>0.82061741808986377</c:v>
                </c:pt>
                <c:pt idx="4524">
                  <c:v>0.8206863602143265</c:v>
                </c:pt>
                <c:pt idx="4525">
                  <c:v>0.82075530233879701</c:v>
                </c:pt>
                <c:pt idx="4526">
                  <c:v>0.82082424446325863</c:v>
                </c:pt>
                <c:pt idx="4527">
                  <c:v>0.82089318658772303</c:v>
                </c:pt>
                <c:pt idx="4528">
                  <c:v>0.82172049208131026</c:v>
                </c:pt>
                <c:pt idx="4529">
                  <c:v>0.82178943420577655</c:v>
                </c:pt>
                <c:pt idx="4530">
                  <c:v>0.82185837633023795</c:v>
                </c:pt>
                <c:pt idx="4531">
                  <c:v>0.82192731845470601</c:v>
                </c:pt>
                <c:pt idx="4532">
                  <c:v>0.82199626057916964</c:v>
                </c:pt>
                <c:pt idx="4533">
                  <c:v>0.82206520270363403</c:v>
                </c:pt>
                <c:pt idx="4534">
                  <c:v>0.82213414482809999</c:v>
                </c:pt>
                <c:pt idx="4535">
                  <c:v>0.8222030869525645</c:v>
                </c:pt>
                <c:pt idx="4536">
                  <c:v>0.82227202907703056</c:v>
                </c:pt>
                <c:pt idx="4537">
                  <c:v>0.82309933457061701</c:v>
                </c:pt>
                <c:pt idx="4538">
                  <c:v>0.82316827669508308</c:v>
                </c:pt>
                <c:pt idx="4539">
                  <c:v>0.82323721881954504</c:v>
                </c:pt>
                <c:pt idx="4540">
                  <c:v>0.82330616094400921</c:v>
                </c:pt>
                <c:pt idx="4541">
                  <c:v>0.82337510306847861</c:v>
                </c:pt>
                <c:pt idx="4542">
                  <c:v>0.82344404519294057</c:v>
                </c:pt>
                <c:pt idx="4543">
                  <c:v>0.82351298731740463</c:v>
                </c:pt>
                <c:pt idx="4544">
                  <c:v>0.82358192944187203</c:v>
                </c:pt>
                <c:pt idx="4545">
                  <c:v>0.82365087156633865</c:v>
                </c:pt>
                <c:pt idx="4546">
                  <c:v>0.82371981369080705</c:v>
                </c:pt>
                <c:pt idx="4547">
                  <c:v>0.82447817705992199</c:v>
                </c:pt>
                <c:pt idx="4548">
                  <c:v>0.82454711918438695</c:v>
                </c:pt>
                <c:pt idx="4549">
                  <c:v>0.82461606130885201</c:v>
                </c:pt>
                <c:pt idx="4550">
                  <c:v>0.82468500343332074</c:v>
                </c:pt>
                <c:pt idx="4551">
                  <c:v>0.82475394555778303</c:v>
                </c:pt>
                <c:pt idx="4552">
                  <c:v>0.82482288768224798</c:v>
                </c:pt>
                <c:pt idx="4553">
                  <c:v>0.82489182980671405</c:v>
                </c:pt>
                <c:pt idx="4554">
                  <c:v>0.824960771931179</c:v>
                </c:pt>
                <c:pt idx="4555">
                  <c:v>0.82502971405564562</c:v>
                </c:pt>
                <c:pt idx="4556">
                  <c:v>0.82509865618011402</c:v>
                </c:pt>
                <c:pt idx="4557">
                  <c:v>0.82585701954922963</c:v>
                </c:pt>
                <c:pt idx="4558">
                  <c:v>0.82592596167369625</c:v>
                </c:pt>
                <c:pt idx="4559">
                  <c:v>0.82599490379815965</c:v>
                </c:pt>
                <c:pt idx="4560">
                  <c:v>0.82606384592262228</c:v>
                </c:pt>
                <c:pt idx="4561">
                  <c:v>0.82613278804708956</c:v>
                </c:pt>
                <c:pt idx="4562">
                  <c:v>0.82620173017155663</c:v>
                </c:pt>
                <c:pt idx="4563">
                  <c:v>0.82627067229602325</c:v>
                </c:pt>
                <c:pt idx="4564">
                  <c:v>0.8263396144204892</c:v>
                </c:pt>
                <c:pt idx="4565">
                  <c:v>0.82640855654495204</c:v>
                </c:pt>
                <c:pt idx="4566">
                  <c:v>0.82647749866941878</c:v>
                </c:pt>
                <c:pt idx="4567">
                  <c:v>0.827304804163003</c:v>
                </c:pt>
                <c:pt idx="4568">
                  <c:v>0.82737374628746596</c:v>
                </c:pt>
                <c:pt idx="4569">
                  <c:v>0.82744268841193158</c:v>
                </c:pt>
                <c:pt idx="4570">
                  <c:v>0.82751163053639765</c:v>
                </c:pt>
                <c:pt idx="4571">
                  <c:v>0.82758057266086305</c:v>
                </c:pt>
                <c:pt idx="4572">
                  <c:v>0.82764951478532978</c:v>
                </c:pt>
                <c:pt idx="4573">
                  <c:v>0.82771845690979573</c:v>
                </c:pt>
                <c:pt idx="4574">
                  <c:v>0.82778739903425858</c:v>
                </c:pt>
                <c:pt idx="4575">
                  <c:v>0.82785634115872397</c:v>
                </c:pt>
                <c:pt idx="4576">
                  <c:v>0.82868364665230865</c:v>
                </c:pt>
                <c:pt idx="4577">
                  <c:v>0.82875258877677349</c:v>
                </c:pt>
                <c:pt idx="4578">
                  <c:v>0.828821530901239</c:v>
                </c:pt>
                <c:pt idx="4579">
                  <c:v>0.82889047302570673</c:v>
                </c:pt>
                <c:pt idx="4580">
                  <c:v>0.82895941515017402</c:v>
                </c:pt>
                <c:pt idx="4581">
                  <c:v>0.82902835727463564</c:v>
                </c:pt>
                <c:pt idx="4582">
                  <c:v>0.82909729939910226</c:v>
                </c:pt>
                <c:pt idx="4583">
                  <c:v>0.82916624152356599</c:v>
                </c:pt>
                <c:pt idx="4584">
                  <c:v>0.82923518364803095</c:v>
                </c:pt>
                <c:pt idx="4585">
                  <c:v>0.83006248914161262</c:v>
                </c:pt>
                <c:pt idx="4586">
                  <c:v>0.83013143126608302</c:v>
                </c:pt>
                <c:pt idx="4587">
                  <c:v>0.83020037339054664</c:v>
                </c:pt>
                <c:pt idx="4588">
                  <c:v>0.83026931551501104</c:v>
                </c:pt>
                <c:pt idx="4589">
                  <c:v>0.83033825763948055</c:v>
                </c:pt>
                <c:pt idx="4590">
                  <c:v>0.83040719976393951</c:v>
                </c:pt>
                <c:pt idx="4591">
                  <c:v>0.83047614188840657</c:v>
                </c:pt>
                <c:pt idx="4592">
                  <c:v>0.83054508401287364</c:v>
                </c:pt>
                <c:pt idx="4593">
                  <c:v>0.83061402613733804</c:v>
                </c:pt>
                <c:pt idx="4594">
                  <c:v>0.83144133163092204</c:v>
                </c:pt>
                <c:pt idx="4595">
                  <c:v>0.831510273755388</c:v>
                </c:pt>
                <c:pt idx="4596">
                  <c:v>0.83157921587985295</c:v>
                </c:pt>
                <c:pt idx="4597">
                  <c:v>0.83164815800432101</c:v>
                </c:pt>
                <c:pt idx="4598">
                  <c:v>0.83171710012878464</c:v>
                </c:pt>
                <c:pt idx="4599">
                  <c:v>0.83178604225324904</c:v>
                </c:pt>
                <c:pt idx="4600">
                  <c:v>0.83185498437771499</c:v>
                </c:pt>
                <c:pt idx="4601">
                  <c:v>0.83192392650218239</c:v>
                </c:pt>
                <c:pt idx="4602">
                  <c:v>0.83199286862664501</c:v>
                </c:pt>
                <c:pt idx="4603">
                  <c:v>0.83282017412023002</c:v>
                </c:pt>
                <c:pt idx="4604">
                  <c:v>0.83288911624469808</c:v>
                </c:pt>
                <c:pt idx="4605">
                  <c:v>0.83295805836916226</c:v>
                </c:pt>
                <c:pt idx="4606">
                  <c:v>0.83302700049362677</c:v>
                </c:pt>
                <c:pt idx="4607">
                  <c:v>0.83309594261809528</c:v>
                </c:pt>
                <c:pt idx="4608">
                  <c:v>0.83316488474255557</c:v>
                </c:pt>
                <c:pt idx="4609">
                  <c:v>0.83323382686702196</c:v>
                </c:pt>
                <c:pt idx="4610">
                  <c:v>0.83330276899148659</c:v>
                </c:pt>
                <c:pt idx="4611">
                  <c:v>0.83337171111595199</c:v>
                </c:pt>
                <c:pt idx="4612">
                  <c:v>0.83344065324042038</c:v>
                </c:pt>
                <c:pt idx="4613">
                  <c:v>0.83419901660954221</c:v>
                </c:pt>
                <c:pt idx="4614">
                  <c:v>0.8342679587340015</c:v>
                </c:pt>
                <c:pt idx="4615">
                  <c:v>0.83433690085846657</c:v>
                </c:pt>
                <c:pt idx="4616">
                  <c:v>0.83440584298293297</c:v>
                </c:pt>
                <c:pt idx="4617">
                  <c:v>0.83447478510739759</c:v>
                </c:pt>
                <c:pt idx="4618">
                  <c:v>0.83454372723186299</c:v>
                </c:pt>
                <c:pt idx="4619">
                  <c:v>0.8346126693563285</c:v>
                </c:pt>
                <c:pt idx="4620">
                  <c:v>0.83468161148079789</c:v>
                </c:pt>
                <c:pt idx="4621">
                  <c:v>0.83475055360525963</c:v>
                </c:pt>
                <c:pt idx="4622">
                  <c:v>0.83481949572972503</c:v>
                </c:pt>
                <c:pt idx="4623">
                  <c:v>0.83564680122331125</c:v>
                </c:pt>
                <c:pt idx="4624">
                  <c:v>0.83571574334777465</c:v>
                </c:pt>
                <c:pt idx="4625">
                  <c:v>0.8357846854722395</c:v>
                </c:pt>
                <c:pt idx="4626">
                  <c:v>0.83585362759670701</c:v>
                </c:pt>
                <c:pt idx="4627">
                  <c:v>0.83592256972116763</c:v>
                </c:pt>
                <c:pt idx="4628">
                  <c:v>0.83599151184563603</c:v>
                </c:pt>
                <c:pt idx="4629">
                  <c:v>0.83606045397010165</c:v>
                </c:pt>
                <c:pt idx="4630">
                  <c:v>0.83612939609456938</c:v>
                </c:pt>
                <c:pt idx="4631">
                  <c:v>0.83619833821903389</c:v>
                </c:pt>
                <c:pt idx="4632">
                  <c:v>0.83702564371261601</c:v>
                </c:pt>
                <c:pt idx="4633">
                  <c:v>0.83709458583708096</c:v>
                </c:pt>
                <c:pt idx="4634">
                  <c:v>0.83716352796154658</c:v>
                </c:pt>
                <c:pt idx="4635">
                  <c:v>0.83723247008601198</c:v>
                </c:pt>
                <c:pt idx="4636">
                  <c:v>0.83730141221048104</c:v>
                </c:pt>
                <c:pt idx="4637">
                  <c:v>0.837370354334943</c:v>
                </c:pt>
                <c:pt idx="4638">
                  <c:v>0.83743929645941073</c:v>
                </c:pt>
                <c:pt idx="4639">
                  <c:v>0.83750823858387802</c:v>
                </c:pt>
                <c:pt idx="4640">
                  <c:v>0.83757718070833698</c:v>
                </c:pt>
                <c:pt idx="4641">
                  <c:v>0.83840448620192298</c:v>
                </c:pt>
                <c:pt idx="4642">
                  <c:v>0.83847342832638905</c:v>
                </c:pt>
                <c:pt idx="4643">
                  <c:v>0.838542370450854</c:v>
                </c:pt>
                <c:pt idx="4644">
                  <c:v>0.83861131257532173</c:v>
                </c:pt>
                <c:pt idx="4645">
                  <c:v>0.83868025469978902</c:v>
                </c:pt>
                <c:pt idx="4646">
                  <c:v>0.83874919682425064</c:v>
                </c:pt>
                <c:pt idx="4647">
                  <c:v>0.83881813894871504</c:v>
                </c:pt>
                <c:pt idx="4648">
                  <c:v>0.83888708107318277</c:v>
                </c:pt>
                <c:pt idx="4649">
                  <c:v>0.83895602319764551</c:v>
                </c:pt>
                <c:pt idx="4650">
                  <c:v>0.83978332869122996</c:v>
                </c:pt>
                <c:pt idx="4651">
                  <c:v>0.83985227081569602</c:v>
                </c:pt>
                <c:pt idx="4652">
                  <c:v>0.83992121294016409</c:v>
                </c:pt>
                <c:pt idx="4653">
                  <c:v>0.83999015506462604</c:v>
                </c:pt>
                <c:pt idx="4654">
                  <c:v>0.84005909718909555</c:v>
                </c:pt>
                <c:pt idx="4655">
                  <c:v>0.84012803931355973</c:v>
                </c:pt>
                <c:pt idx="4656">
                  <c:v>0.84019698143802202</c:v>
                </c:pt>
                <c:pt idx="4657">
                  <c:v>0.84026592356248864</c:v>
                </c:pt>
                <c:pt idx="4658">
                  <c:v>0.84033486568695259</c:v>
                </c:pt>
                <c:pt idx="4659">
                  <c:v>0.84116217118053649</c:v>
                </c:pt>
                <c:pt idx="4660">
                  <c:v>0.84123111330500477</c:v>
                </c:pt>
                <c:pt idx="4661">
                  <c:v>0.84130005542946795</c:v>
                </c:pt>
                <c:pt idx="4662">
                  <c:v>0.84136899755393302</c:v>
                </c:pt>
                <c:pt idx="4663">
                  <c:v>0.84143793967839964</c:v>
                </c:pt>
                <c:pt idx="4664">
                  <c:v>0.84150688180286137</c:v>
                </c:pt>
                <c:pt idx="4665">
                  <c:v>0.84157582392732899</c:v>
                </c:pt>
                <c:pt idx="4666">
                  <c:v>0.84164476605179772</c:v>
                </c:pt>
                <c:pt idx="4667">
                  <c:v>0.84171370817625957</c:v>
                </c:pt>
                <c:pt idx="4668">
                  <c:v>0.84178265030072663</c:v>
                </c:pt>
                <c:pt idx="4669">
                  <c:v>0.84254101366984901</c:v>
                </c:pt>
                <c:pt idx="4670">
                  <c:v>0.84260995579431064</c:v>
                </c:pt>
                <c:pt idx="4671">
                  <c:v>0.84267889791877915</c:v>
                </c:pt>
                <c:pt idx="4672">
                  <c:v>0.84274784004324177</c:v>
                </c:pt>
                <c:pt idx="4673">
                  <c:v>0.8428167821677055</c:v>
                </c:pt>
                <c:pt idx="4674">
                  <c:v>0.84288572429217301</c:v>
                </c:pt>
                <c:pt idx="4675">
                  <c:v>0.84295466641663663</c:v>
                </c:pt>
                <c:pt idx="4676">
                  <c:v>0.84302360854110425</c:v>
                </c:pt>
                <c:pt idx="4677">
                  <c:v>0.84309255066556765</c:v>
                </c:pt>
                <c:pt idx="4678">
                  <c:v>0.84316149279003305</c:v>
                </c:pt>
                <c:pt idx="4679">
                  <c:v>0.84398879828361695</c:v>
                </c:pt>
                <c:pt idx="4680">
                  <c:v>0.84405774040808401</c:v>
                </c:pt>
                <c:pt idx="4681">
                  <c:v>0.84412668253254863</c:v>
                </c:pt>
                <c:pt idx="4682">
                  <c:v>0.84419562465701525</c:v>
                </c:pt>
                <c:pt idx="4683">
                  <c:v>0.84426456678147799</c:v>
                </c:pt>
                <c:pt idx="4684">
                  <c:v>0.84433350890594128</c:v>
                </c:pt>
                <c:pt idx="4685">
                  <c:v>0.84440245103040901</c:v>
                </c:pt>
                <c:pt idx="4686">
                  <c:v>0.84447139315487674</c:v>
                </c:pt>
                <c:pt idx="4687">
                  <c:v>0.84454033527934003</c:v>
                </c:pt>
                <c:pt idx="4688">
                  <c:v>0.84536764077292137</c:v>
                </c:pt>
                <c:pt idx="4689">
                  <c:v>0.84543658289738721</c:v>
                </c:pt>
                <c:pt idx="4690">
                  <c:v>0.8455055250218545</c:v>
                </c:pt>
                <c:pt idx="4691">
                  <c:v>0.84557446714632001</c:v>
                </c:pt>
                <c:pt idx="4692">
                  <c:v>0.84564340927078774</c:v>
                </c:pt>
                <c:pt idx="4693">
                  <c:v>0.84571235139525058</c:v>
                </c:pt>
                <c:pt idx="4694">
                  <c:v>0.8457812935197192</c:v>
                </c:pt>
                <c:pt idx="4695">
                  <c:v>0.84585023564418604</c:v>
                </c:pt>
                <c:pt idx="4696">
                  <c:v>0.845919177768647</c:v>
                </c:pt>
                <c:pt idx="4697">
                  <c:v>0.84674648326223101</c:v>
                </c:pt>
                <c:pt idx="4698">
                  <c:v>0.84681542538669663</c:v>
                </c:pt>
                <c:pt idx="4699">
                  <c:v>0.84688436751116203</c:v>
                </c:pt>
                <c:pt idx="4700">
                  <c:v>0.84695330963562698</c:v>
                </c:pt>
                <c:pt idx="4701">
                  <c:v>0.84702225176009205</c:v>
                </c:pt>
                <c:pt idx="4702">
                  <c:v>0.84709119388456</c:v>
                </c:pt>
                <c:pt idx="4703">
                  <c:v>0.84716013600902362</c:v>
                </c:pt>
                <c:pt idx="4704">
                  <c:v>0.84722907813349302</c:v>
                </c:pt>
                <c:pt idx="4705">
                  <c:v>0.84729802025795398</c:v>
                </c:pt>
                <c:pt idx="4706">
                  <c:v>0.84812532575153798</c:v>
                </c:pt>
                <c:pt idx="4707">
                  <c:v>0.84819426787600305</c:v>
                </c:pt>
                <c:pt idx="4708">
                  <c:v>0.848263210000469</c:v>
                </c:pt>
                <c:pt idx="4709">
                  <c:v>0.84833215212493396</c:v>
                </c:pt>
                <c:pt idx="4710">
                  <c:v>0.84840109424940124</c:v>
                </c:pt>
                <c:pt idx="4711">
                  <c:v>0.84847003637386809</c:v>
                </c:pt>
                <c:pt idx="4712">
                  <c:v>0.84853897849833004</c:v>
                </c:pt>
                <c:pt idx="4713">
                  <c:v>0.84860792062279677</c:v>
                </c:pt>
                <c:pt idx="4714">
                  <c:v>0.84867686274726051</c:v>
                </c:pt>
                <c:pt idx="4715">
                  <c:v>0.84950416824084496</c:v>
                </c:pt>
                <c:pt idx="4716">
                  <c:v>0.84957311036531102</c:v>
                </c:pt>
                <c:pt idx="4717">
                  <c:v>0.8496420524897812</c:v>
                </c:pt>
                <c:pt idx="4718">
                  <c:v>0.84971099461424104</c:v>
                </c:pt>
                <c:pt idx="4719">
                  <c:v>0.84977993673871055</c:v>
                </c:pt>
                <c:pt idx="4720">
                  <c:v>0.8498488788631765</c:v>
                </c:pt>
                <c:pt idx="4721">
                  <c:v>0.84991782098763657</c:v>
                </c:pt>
                <c:pt idx="4722">
                  <c:v>0.84998676311210197</c:v>
                </c:pt>
                <c:pt idx="4723">
                  <c:v>0.85005570523656804</c:v>
                </c:pt>
                <c:pt idx="4724">
                  <c:v>0.85088301073015205</c:v>
                </c:pt>
                <c:pt idx="4725">
                  <c:v>0.85095195285461878</c:v>
                </c:pt>
                <c:pt idx="4726">
                  <c:v>0.85102089497908573</c:v>
                </c:pt>
                <c:pt idx="4727">
                  <c:v>0.85108983710355202</c:v>
                </c:pt>
                <c:pt idx="4728">
                  <c:v>0.85115877922801464</c:v>
                </c:pt>
                <c:pt idx="4729">
                  <c:v>0.85122772135247904</c:v>
                </c:pt>
                <c:pt idx="4730">
                  <c:v>0.85129666347694399</c:v>
                </c:pt>
                <c:pt idx="4731">
                  <c:v>0.85136560560140995</c:v>
                </c:pt>
                <c:pt idx="4732">
                  <c:v>0.85143454772587501</c:v>
                </c:pt>
                <c:pt idx="4733">
                  <c:v>0.85150348985033897</c:v>
                </c:pt>
                <c:pt idx="4734">
                  <c:v>0.85233079534392497</c:v>
                </c:pt>
                <c:pt idx="4735">
                  <c:v>0.85239973746839415</c:v>
                </c:pt>
                <c:pt idx="4736">
                  <c:v>0.85246867959285499</c:v>
                </c:pt>
                <c:pt idx="4737">
                  <c:v>0.85253762171731851</c:v>
                </c:pt>
                <c:pt idx="4738">
                  <c:v>0.85260656384178601</c:v>
                </c:pt>
                <c:pt idx="4739">
                  <c:v>0.85267550596625097</c:v>
                </c:pt>
                <c:pt idx="4740">
                  <c:v>0.85274444809071925</c:v>
                </c:pt>
                <c:pt idx="4741">
                  <c:v>0.85281339021518265</c:v>
                </c:pt>
                <c:pt idx="4742">
                  <c:v>0.85288233233964805</c:v>
                </c:pt>
                <c:pt idx="4743">
                  <c:v>0.85370963783323472</c:v>
                </c:pt>
                <c:pt idx="4744">
                  <c:v>0.85377857995769701</c:v>
                </c:pt>
                <c:pt idx="4745">
                  <c:v>0.85384752208216264</c:v>
                </c:pt>
                <c:pt idx="4746">
                  <c:v>0.85391646420662759</c:v>
                </c:pt>
                <c:pt idx="4747">
                  <c:v>0.85398540633109621</c:v>
                </c:pt>
                <c:pt idx="4748">
                  <c:v>0.85405434845555805</c:v>
                </c:pt>
                <c:pt idx="4749">
                  <c:v>0.85412329058002601</c:v>
                </c:pt>
                <c:pt idx="4750">
                  <c:v>0.85419223270449174</c:v>
                </c:pt>
                <c:pt idx="4751">
                  <c:v>0.85426117482895458</c:v>
                </c:pt>
                <c:pt idx="4752">
                  <c:v>0.85508848032253904</c:v>
                </c:pt>
                <c:pt idx="4753">
                  <c:v>0.85515742244700577</c:v>
                </c:pt>
                <c:pt idx="4754">
                  <c:v>0.85522636457147005</c:v>
                </c:pt>
                <c:pt idx="4755">
                  <c:v>0.85529530669593701</c:v>
                </c:pt>
                <c:pt idx="4756">
                  <c:v>0.85536424882039996</c:v>
                </c:pt>
                <c:pt idx="4757">
                  <c:v>0.85543319094486558</c:v>
                </c:pt>
                <c:pt idx="4758">
                  <c:v>0.85550213306933098</c:v>
                </c:pt>
                <c:pt idx="4759">
                  <c:v>0.85557107519379838</c:v>
                </c:pt>
                <c:pt idx="4760">
                  <c:v>0.85564001731826589</c:v>
                </c:pt>
                <c:pt idx="4761">
                  <c:v>0.85646732281184557</c:v>
                </c:pt>
                <c:pt idx="4762">
                  <c:v>0.85653626493630874</c:v>
                </c:pt>
                <c:pt idx="4763">
                  <c:v>0.85660520706078103</c:v>
                </c:pt>
                <c:pt idx="4764">
                  <c:v>0.85667414918524198</c:v>
                </c:pt>
                <c:pt idx="4765">
                  <c:v>0.85674309130970938</c:v>
                </c:pt>
                <c:pt idx="4766">
                  <c:v>0.85681203343417689</c:v>
                </c:pt>
                <c:pt idx="4767">
                  <c:v>0.85688097555863862</c:v>
                </c:pt>
                <c:pt idx="4768">
                  <c:v>0.85694991768310869</c:v>
                </c:pt>
                <c:pt idx="4769">
                  <c:v>0.85701885980756898</c:v>
                </c:pt>
                <c:pt idx="4770">
                  <c:v>0.85784616530115299</c:v>
                </c:pt>
                <c:pt idx="4771">
                  <c:v>0.85791510742561805</c:v>
                </c:pt>
                <c:pt idx="4772">
                  <c:v>0.857984049550086</c:v>
                </c:pt>
                <c:pt idx="4773">
                  <c:v>0.85805299167454963</c:v>
                </c:pt>
                <c:pt idx="4774">
                  <c:v>0.85812193379901625</c:v>
                </c:pt>
                <c:pt idx="4775">
                  <c:v>0.85819087592348309</c:v>
                </c:pt>
                <c:pt idx="4776">
                  <c:v>0.85825981804794504</c:v>
                </c:pt>
                <c:pt idx="4777">
                  <c:v>0.85832876017241</c:v>
                </c:pt>
                <c:pt idx="4778">
                  <c:v>0.85839770229687873</c:v>
                </c:pt>
                <c:pt idx="4779">
                  <c:v>0.85929394991492458</c:v>
                </c:pt>
                <c:pt idx="4780">
                  <c:v>0.85936289203939165</c:v>
                </c:pt>
                <c:pt idx="4781">
                  <c:v>0.85943183416385827</c:v>
                </c:pt>
                <c:pt idx="4782">
                  <c:v>0.85950077628832289</c:v>
                </c:pt>
                <c:pt idx="4783">
                  <c:v>0.85956971841278695</c:v>
                </c:pt>
                <c:pt idx="4784">
                  <c:v>0.85963866053725202</c:v>
                </c:pt>
                <c:pt idx="4785">
                  <c:v>0.85970760266172008</c:v>
                </c:pt>
                <c:pt idx="4786">
                  <c:v>0.85977654478618304</c:v>
                </c:pt>
                <c:pt idx="4787">
                  <c:v>0.860672792404234</c:v>
                </c:pt>
                <c:pt idx="4788">
                  <c:v>0.86074173452870251</c:v>
                </c:pt>
                <c:pt idx="4789">
                  <c:v>0.86081067665316702</c:v>
                </c:pt>
                <c:pt idx="4790">
                  <c:v>0.86087961877762864</c:v>
                </c:pt>
                <c:pt idx="4791">
                  <c:v>0.86094856090209404</c:v>
                </c:pt>
                <c:pt idx="4792">
                  <c:v>0.86101750302655899</c:v>
                </c:pt>
                <c:pt idx="4793">
                  <c:v>0.8610864451510245</c:v>
                </c:pt>
                <c:pt idx="4794">
                  <c:v>0.86115538727549201</c:v>
                </c:pt>
                <c:pt idx="4795">
                  <c:v>0.86122432939995497</c:v>
                </c:pt>
                <c:pt idx="4796">
                  <c:v>0.86205163489354308</c:v>
                </c:pt>
                <c:pt idx="4797">
                  <c:v>0.86212057701800726</c:v>
                </c:pt>
                <c:pt idx="4798">
                  <c:v>0.86218951914247177</c:v>
                </c:pt>
                <c:pt idx="4799">
                  <c:v>0.86225846126693551</c:v>
                </c:pt>
                <c:pt idx="4800">
                  <c:v>0.86232740339140301</c:v>
                </c:pt>
                <c:pt idx="4801">
                  <c:v>0.86239634551586597</c:v>
                </c:pt>
                <c:pt idx="4802">
                  <c:v>0.86246528764033203</c:v>
                </c:pt>
                <c:pt idx="4803">
                  <c:v>0.86253422976479699</c:v>
                </c:pt>
                <c:pt idx="4804">
                  <c:v>0.8626031718892615</c:v>
                </c:pt>
                <c:pt idx="4805">
                  <c:v>0.86343047738284695</c:v>
                </c:pt>
                <c:pt idx="4806">
                  <c:v>0.86349941950731401</c:v>
                </c:pt>
                <c:pt idx="4807">
                  <c:v>0.86356836163177697</c:v>
                </c:pt>
                <c:pt idx="4808">
                  <c:v>0.86363730375624259</c:v>
                </c:pt>
                <c:pt idx="4809">
                  <c:v>0.86370624588070799</c:v>
                </c:pt>
                <c:pt idx="4810">
                  <c:v>0.86377518800517539</c:v>
                </c:pt>
                <c:pt idx="4811">
                  <c:v>0.86384413012964101</c:v>
                </c:pt>
                <c:pt idx="4812">
                  <c:v>0.86391307225410674</c:v>
                </c:pt>
                <c:pt idx="4813">
                  <c:v>0.86398201437857403</c:v>
                </c:pt>
                <c:pt idx="4814">
                  <c:v>0.86480931987215404</c:v>
                </c:pt>
                <c:pt idx="4815">
                  <c:v>0.86487826199661899</c:v>
                </c:pt>
                <c:pt idx="4816">
                  <c:v>0.86494720412108672</c:v>
                </c:pt>
                <c:pt idx="4817">
                  <c:v>0.86501614624555001</c:v>
                </c:pt>
                <c:pt idx="4818">
                  <c:v>0.86508508837001563</c:v>
                </c:pt>
                <c:pt idx="4819">
                  <c:v>0.86515403049448403</c:v>
                </c:pt>
                <c:pt idx="4820">
                  <c:v>0.86522297261894665</c:v>
                </c:pt>
                <c:pt idx="4821">
                  <c:v>0.86529191474341338</c:v>
                </c:pt>
                <c:pt idx="4822">
                  <c:v>0.865360856867878</c:v>
                </c:pt>
                <c:pt idx="4823">
                  <c:v>0.86618816236146101</c:v>
                </c:pt>
                <c:pt idx="4824">
                  <c:v>0.86625710448592597</c:v>
                </c:pt>
                <c:pt idx="4825">
                  <c:v>0.86632604661039325</c:v>
                </c:pt>
                <c:pt idx="4826">
                  <c:v>0.86639498873485699</c:v>
                </c:pt>
                <c:pt idx="4827">
                  <c:v>0.8664639308593215</c:v>
                </c:pt>
                <c:pt idx="4828">
                  <c:v>0.866532872983789</c:v>
                </c:pt>
                <c:pt idx="4829">
                  <c:v>0.86660181510825574</c:v>
                </c:pt>
                <c:pt idx="4830">
                  <c:v>0.86667075723272025</c:v>
                </c:pt>
                <c:pt idx="4831">
                  <c:v>0.86673969935718709</c:v>
                </c:pt>
                <c:pt idx="4832">
                  <c:v>0.86763594697523305</c:v>
                </c:pt>
                <c:pt idx="4833">
                  <c:v>0.867704889099701</c:v>
                </c:pt>
                <c:pt idx="4834">
                  <c:v>0.86777383122416674</c:v>
                </c:pt>
                <c:pt idx="4835">
                  <c:v>0.86784277334863125</c:v>
                </c:pt>
                <c:pt idx="4836">
                  <c:v>0.8679117154730982</c:v>
                </c:pt>
                <c:pt idx="4837">
                  <c:v>0.86798065759756238</c:v>
                </c:pt>
                <c:pt idx="4838">
                  <c:v>0.868049599722025</c:v>
                </c:pt>
                <c:pt idx="4839">
                  <c:v>0.86811854184649051</c:v>
                </c:pt>
                <c:pt idx="4840">
                  <c:v>0.86901478946454003</c:v>
                </c:pt>
                <c:pt idx="4841">
                  <c:v>0.86908373158900665</c:v>
                </c:pt>
                <c:pt idx="4842">
                  <c:v>0.86915267371347338</c:v>
                </c:pt>
                <c:pt idx="4843">
                  <c:v>0.869221615837936</c:v>
                </c:pt>
                <c:pt idx="4844">
                  <c:v>0.86929055796240262</c:v>
                </c:pt>
                <c:pt idx="4845">
                  <c:v>0.86935950008686702</c:v>
                </c:pt>
                <c:pt idx="4846">
                  <c:v>0.86942844221133264</c:v>
                </c:pt>
                <c:pt idx="4847">
                  <c:v>0.86949738433579804</c:v>
                </c:pt>
                <c:pt idx="4848">
                  <c:v>0.86956632646026122</c:v>
                </c:pt>
                <c:pt idx="4849">
                  <c:v>0.870393631953849</c:v>
                </c:pt>
                <c:pt idx="4850">
                  <c:v>0.87046257407831296</c:v>
                </c:pt>
                <c:pt idx="4851">
                  <c:v>0.87053151620278002</c:v>
                </c:pt>
                <c:pt idx="4852">
                  <c:v>0.87060045832724364</c:v>
                </c:pt>
                <c:pt idx="4853">
                  <c:v>0.87066940045171126</c:v>
                </c:pt>
                <c:pt idx="4854">
                  <c:v>0.87073834257617755</c:v>
                </c:pt>
                <c:pt idx="4855">
                  <c:v>0.87080728470063851</c:v>
                </c:pt>
                <c:pt idx="4856">
                  <c:v>0.87087622682510701</c:v>
                </c:pt>
                <c:pt idx="4857">
                  <c:v>0.87094516894957308</c:v>
                </c:pt>
                <c:pt idx="4858">
                  <c:v>0.87177247444315709</c:v>
                </c:pt>
                <c:pt idx="4859">
                  <c:v>0.87184141656762415</c:v>
                </c:pt>
                <c:pt idx="4860">
                  <c:v>0.87191035869208677</c:v>
                </c:pt>
                <c:pt idx="4861">
                  <c:v>0.87197930081654995</c:v>
                </c:pt>
                <c:pt idx="4862">
                  <c:v>0.87204824294101801</c:v>
                </c:pt>
                <c:pt idx="4863">
                  <c:v>0.87211718506548097</c:v>
                </c:pt>
                <c:pt idx="4864">
                  <c:v>0.87218612718994659</c:v>
                </c:pt>
                <c:pt idx="4865">
                  <c:v>0.87225506931441377</c:v>
                </c:pt>
                <c:pt idx="4866">
                  <c:v>0.87232401143888127</c:v>
                </c:pt>
                <c:pt idx="4867">
                  <c:v>0.87315131693246195</c:v>
                </c:pt>
                <c:pt idx="4868">
                  <c:v>0.87322025905692702</c:v>
                </c:pt>
                <c:pt idx="4869">
                  <c:v>0.87328920118139264</c:v>
                </c:pt>
                <c:pt idx="4870">
                  <c:v>0.87335814330585804</c:v>
                </c:pt>
                <c:pt idx="4871">
                  <c:v>0.87342708543032299</c:v>
                </c:pt>
                <c:pt idx="4872">
                  <c:v>0.87349602755479072</c:v>
                </c:pt>
                <c:pt idx="4873">
                  <c:v>0.87356496967925357</c:v>
                </c:pt>
                <c:pt idx="4874">
                  <c:v>0.87363391180371963</c:v>
                </c:pt>
                <c:pt idx="4875">
                  <c:v>0.87370285392818803</c:v>
                </c:pt>
                <c:pt idx="4876">
                  <c:v>0.87453015942176859</c:v>
                </c:pt>
                <c:pt idx="4877">
                  <c:v>0.87459910154623399</c:v>
                </c:pt>
                <c:pt idx="4878">
                  <c:v>0.87466804367070172</c:v>
                </c:pt>
                <c:pt idx="4879">
                  <c:v>0.87473698579516457</c:v>
                </c:pt>
                <c:pt idx="4880">
                  <c:v>0.87480592791963063</c:v>
                </c:pt>
                <c:pt idx="4881">
                  <c:v>0.87487487004409903</c:v>
                </c:pt>
                <c:pt idx="4882">
                  <c:v>0.8749438121685662</c:v>
                </c:pt>
                <c:pt idx="4883">
                  <c:v>0.87501275429302605</c:v>
                </c:pt>
                <c:pt idx="4884">
                  <c:v>0.87508169641749489</c:v>
                </c:pt>
                <c:pt idx="4885">
                  <c:v>0.87597794403554163</c:v>
                </c:pt>
                <c:pt idx="4886">
                  <c:v>0.87604688616000825</c:v>
                </c:pt>
                <c:pt idx="4887">
                  <c:v>0.87611582828447521</c:v>
                </c:pt>
                <c:pt idx="4888">
                  <c:v>0.87618477040893705</c:v>
                </c:pt>
                <c:pt idx="4889">
                  <c:v>0.87625371253340589</c:v>
                </c:pt>
                <c:pt idx="4890">
                  <c:v>0.87632265465786863</c:v>
                </c:pt>
                <c:pt idx="4891">
                  <c:v>0.87639159678233303</c:v>
                </c:pt>
                <c:pt idx="4892">
                  <c:v>0.87646053890679898</c:v>
                </c:pt>
                <c:pt idx="4893">
                  <c:v>0.87735678652484805</c:v>
                </c:pt>
                <c:pt idx="4894">
                  <c:v>0.87742572864931601</c:v>
                </c:pt>
                <c:pt idx="4895">
                  <c:v>0.87749467077378174</c:v>
                </c:pt>
                <c:pt idx="4896">
                  <c:v>0.87756361289824403</c:v>
                </c:pt>
                <c:pt idx="4897">
                  <c:v>0.87763255502270898</c:v>
                </c:pt>
                <c:pt idx="4898">
                  <c:v>0.87770149714717904</c:v>
                </c:pt>
                <c:pt idx="4899">
                  <c:v>0.877770439271642</c:v>
                </c:pt>
                <c:pt idx="4900">
                  <c:v>0.87783938139610662</c:v>
                </c:pt>
                <c:pt idx="4901">
                  <c:v>0.87873562901415725</c:v>
                </c:pt>
                <c:pt idx="4902">
                  <c:v>0.87880457113862065</c:v>
                </c:pt>
                <c:pt idx="4903">
                  <c:v>0.87887351326309004</c:v>
                </c:pt>
                <c:pt idx="4904">
                  <c:v>0.878942455387553</c:v>
                </c:pt>
                <c:pt idx="4905">
                  <c:v>0.87901139751201762</c:v>
                </c:pt>
                <c:pt idx="4906">
                  <c:v>0.87908033963648413</c:v>
                </c:pt>
                <c:pt idx="4907">
                  <c:v>0.87914928176094698</c:v>
                </c:pt>
                <c:pt idx="4908">
                  <c:v>0.87921822388541304</c:v>
                </c:pt>
                <c:pt idx="4909">
                  <c:v>0.87928716600987977</c:v>
                </c:pt>
                <c:pt idx="4910">
                  <c:v>0.88011447150346211</c:v>
                </c:pt>
                <c:pt idx="4911">
                  <c:v>0.88018341362792807</c:v>
                </c:pt>
                <c:pt idx="4912">
                  <c:v>0.88025235575239036</c:v>
                </c:pt>
                <c:pt idx="4913">
                  <c:v>0.88032129787685809</c:v>
                </c:pt>
                <c:pt idx="4914">
                  <c:v>0.88039024000132349</c:v>
                </c:pt>
                <c:pt idx="4915">
                  <c:v>0.88045918212578911</c:v>
                </c:pt>
                <c:pt idx="4916">
                  <c:v>0.88052812425025173</c:v>
                </c:pt>
                <c:pt idx="4917">
                  <c:v>0.88059706637472013</c:v>
                </c:pt>
                <c:pt idx="4918">
                  <c:v>0.88066600849918575</c:v>
                </c:pt>
                <c:pt idx="4919">
                  <c:v>0.88149331399276709</c:v>
                </c:pt>
                <c:pt idx="4920">
                  <c:v>0.88156225611723238</c:v>
                </c:pt>
                <c:pt idx="4921">
                  <c:v>0.88163119824170011</c:v>
                </c:pt>
                <c:pt idx="4922">
                  <c:v>0.88170014036616451</c:v>
                </c:pt>
                <c:pt idx="4923">
                  <c:v>0.88176908249063113</c:v>
                </c:pt>
                <c:pt idx="4924">
                  <c:v>0.88183802461509675</c:v>
                </c:pt>
                <c:pt idx="4925">
                  <c:v>0.88190696673956059</c:v>
                </c:pt>
                <c:pt idx="4926">
                  <c:v>0.8819759088640271</c:v>
                </c:pt>
                <c:pt idx="4927">
                  <c:v>0.88204485098849483</c:v>
                </c:pt>
                <c:pt idx="4928">
                  <c:v>0.88287215648207662</c:v>
                </c:pt>
                <c:pt idx="4929">
                  <c:v>0.88294109860654413</c:v>
                </c:pt>
                <c:pt idx="4930">
                  <c:v>0.88301004073100509</c:v>
                </c:pt>
                <c:pt idx="4931">
                  <c:v>0.88307898285547315</c:v>
                </c:pt>
                <c:pt idx="4932">
                  <c:v>0.88314792497993633</c:v>
                </c:pt>
                <c:pt idx="4933">
                  <c:v>0.8832168671044025</c:v>
                </c:pt>
                <c:pt idx="4934">
                  <c:v>0.88328580922886812</c:v>
                </c:pt>
                <c:pt idx="4935">
                  <c:v>0.88335475135333408</c:v>
                </c:pt>
                <c:pt idx="4936">
                  <c:v>0.88342369347779914</c:v>
                </c:pt>
                <c:pt idx="4937">
                  <c:v>0.88431994109584733</c:v>
                </c:pt>
                <c:pt idx="4938">
                  <c:v>0.8843888832203135</c:v>
                </c:pt>
                <c:pt idx="4939">
                  <c:v>0.88445782534478012</c:v>
                </c:pt>
                <c:pt idx="4940">
                  <c:v>0.88452676746924308</c:v>
                </c:pt>
                <c:pt idx="4941">
                  <c:v>0.88459570959371014</c:v>
                </c:pt>
                <c:pt idx="4942">
                  <c:v>0.88466465171817765</c:v>
                </c:pt>
                <c:pt idx="4943">
                  <c:v>0.88473359384263839</c:v>
                </c:pt>
                <c:pt idx="4944">
                  <c:v>0.88480253596710556</c:v>
                </c:pt>
                <c:pt idx="4945">
                  <c:v>0.88569878358515675</c:v>
                </c:pt>
                <c:pt idx="4946">
                  <c:v>0.88576772570961848</c:v>
                </c:pt>
                <c:pt idx="4947">
                  <c:v>0.8858366678340871</c:v>
                </c:pt>
                <c:pt idx="4948">
                  <c:v>0.88590560995855261</c:v>
                </c:pt>
                <c:pt idx="4949">
                  <c:v>0.88597455208301912</c:v>
                </c:pt>
                <c:pt idx="4950">
                  <c:v>0.88604349420748374</c:v>
                </c:pt>
                <c:pt idx="4951">
                  <c:v>0.88611243633194758</c:v>
                </c:pt>
                <c:pt idx="4952">
                  <c:v>0.88618137845641309</c:v>
                </c:pt>
                <c:pt idx="4953">
                  <c:v>0.88707762607446361</c:v>
                </c:pt>
                <c:pt idx="4954">
                  <c:v>0.88714656819892757</c:v>
                </c:pt>
                <c:pt idx="4955">
                  <c:v>0.88721551032339474</c:v>
                </c:pt>
                <c:pt idx="4956">
                  <c:v>0.88728445244785914</c:v>
                </c:pt>
                <c:pt idx="4957">
                  <c:v>0.8873533945723221</c:v>
                </c:pt>
                <c:pt idx="4958">
                  <c:v>0.8874223366967906</c:v>
                </c:pt>
                <c:pt idx="4959">
                  <c:v>0.88749127882125456</c:v>
                </c:pt>
                <c:pt idx="4960">
                  <c:v>0.88756022094571885</c:v>
                </c:pt>
                <c:pt idx="4961">
                  <c:v>0.88762916307018824</c:v>
                </c:pt>
                <c:pt idx="4962">
                  <c:v>0.88845646856377014</c:v>
                </c:pt>
                <c:pt idx="4963">
                  <c:v>0.88852541068823665</c:v>
                </c:pt>
                <c:pt idx="4964">
                  <c:v>0.88859435281270049</c:v>
                </c:pt>
                <c:pt idx="4965">
                  <c:v>0.88866329493716556</c:v>
                </c:pt>
                <c:pt idx="4966">
                  <c:v>0.88873223706163107</c:v>
                </c:pt>
                <c:pt idx="4967">
                  <c:v>0.88880117918609713</c:v>
                </c:pt>
                <c:pt idx="4968">
                  <c:v>0.88887012131056209</c:v>
                </c:pt>
                <c:pt idx="4969">
                  <c:v>0.88893906343502715</c:v>
                </c:pt>
                <c:pt idx="4970">
                  <c:v>0.88900800555949488</c:v>
                </c:pt>
                <c:pt idx="4971">
                  <c:v>0.88983531105307911</c:v>
                </c:pt>
                <c:pt idx="4972">
                  <c:v>0.88990425317754274</c:v>
                </c:pt>
                <c:pt idx="4973">
                  <c:v>0.88997319530200758</c:v>
                </c:pt>
                <c:pt idx="4974">
                  <c:v>0.89004213742647464</c:v>
                </c:pt>
                <c:pt idx="4975">
                  <c:v>0.89011107955093849</c:v>
                </c:pt>
                <c:pt idx="4976">
                  <c:v>0.89018002167540411</c:v>
                </c:pt>
                <c:pt idx="4977">
                  <c:v>0.89024896379986851</c:v>
                </c:pt>
                <c:pt idx="4978">
                  <c:v>0.89031790592433213</c:v>
                </c:pt>
                <c:pt idx="4979">
                  <c:v>0.89038684804880008</c:v>
                </c:pt>
                <c:pt idx="4980">
                  <c:v>0.89121415354238409</c:v>
                </c:pt>
                <c:pt idx="4981">
                  <c:v>0.89128309566684949</c:v>
                </c:pt>
                <c:pt idx="4982">
                  <c:v>0.89135203779131456</c:v>
                </c:pt>
                <c:pt idx="4983">
                  <c:v>0.89142097991577951</c:v>
                </c:pt>
                <c:pt idx="4984">
                  <c:v>0.89148992204024557</c:v>
                </c:pt>
                <c:pt idx="4985">
                  <c:v>0.89155886416471108</c:v>
                </c:pt>
                <c:pt idx="4986">
                  <c:v>0.89162780628918037</c:v>
                </c:pt>
                <c:pt idx="4987">
                  <c:v>0.8916967484136421</c:v>
                </c:pt>
                <c:pt idx="4988">
                  <c:v>0.89176569053810983</c:v>
                </c:pt>
                <c:pt idx="4989">
                  <c:v>0.89266193815615713</c:v>
                </c:pt>
                <c:pt idx="4990">
                  <c:v>0.89273088028062209</c:v>
                </c:pt>
                <c:pt idx="4991">
                  <c:v>0.89279982240509115</c:v>
                </c:pt>
                <c:pt idx="4992">
                  <c:v>0.89286876452955311</c:v>
                </c:pt>
                <c:pt idx="4993">
                  <c:v>0.89293770665401861</c:v>
                </c:pt>
                <c:pt idx="4994">
                  <c:v>0.89300664877848313</c:v>
                </c:pt>
                <c:pt idx="4995">
                  <c:v>0.89307559090294708</c:v>
                </c:pt>
                <c:pt idx="4996">
                  <c:v>0.89314453302741414</c:v>
                </c:pt>
                <c:pt idx="4997">
                  <c:v>0.89404078064546411</c:v>
                </c:pt>
                <c:pt idx="4998">
                  <c:v>0.89410972276992851</c:v>
                </c:pt>
                <c:pt idx="4999">
                  <c:v>0.89417866489439413</c:v>
                </c:pt>
                <c:pt idx="5000">
                  <c:v>0.89424760701886075</c:v>
                </c:pt>
                <c:pt idx="5001">
                  <c:v>0.89431654914332248</c:v>
                </c:pt>
                <c:pt idx="5002">
                  <c:v>0.8943854912677901</c:v>
                </c:pt>
                <c:pt idx="5003">
                  <c:v>0.8944544333922555</c:v>
                </c:pt>
                <c:pt idx="5004">
                  <c:v>0.89452337551672056</c:v>
                </c:pt>
                <c:pt idx="5005">
                  <c:v>0.89541962313477175</c:v>
                </c:pt>
                <c:pt idx="5006">
                  <c:v>0.89548856525923348</c:v>
                </c:pt>
                <c:pt idx="5007">
                  <c:v>0.8955575073837011</c:v>
                </c:pt>
                <c:pt idx="5008">
                  <c:v>0.89562644950816772</c:v>
                </c:pt>
                <c:pt idx="5009">
                  <c:v>0.89569539163263212</c:v>
                </c:pt>
                <c:pt idx="5010">
                  <c:v>0.89576433375709807</c:v>
                </c:pt>
                <c:pt idx="5011">
                  <c:v>0.89583327588156259</c:v>
                </c:pt>
                <c:pt idx="5012">
                  <c:v>0.89590221800602809</c:v>
                </c:pt>
                <c:pt idx="5013">
                  <c:v>0.89679846562408072</c:v>
                </c:pt>
                <c:pt idx="5014">
                  <c:v>0.89686740774854312</c:v>
                </c:pt>
                <c:pt idx="5015">
                  <c:v>0.89693634987300597</c:v>
                </c:pt>
                <c:pt idx="5016">
                  <c:v>0.89700529199747414</c:v>
                </c:pt>
                <c:pt idx="5017">
                  <c:v>0.8970742341219391</c:v>
                </c:pt>
                <c:pt idx="5018">
                  <c:v>0.8971431762464056</c:v>
                </c:pt>
                <c:pt idx="5019">
                  <c:v>0.89721211837087012</c:v>
                </c:pt>
                <c:pt idx="5020">
                  <c:v>0.89728106049533507</c:v>
                </c:pt>
                <c:pt idx="5021">
                  <c:v>0.89735000261980336</c:v>
                </c:pt>
                <c:pt idx="5022">
                  <c:v>0.89817730811338514</c:v>
                </c:pt>
                <c:pt idx="5023">
                  <c:v>0.8982462502378501</c:v>
                </c:pt>
                <c:pt idx="5024">
                  <c:v>0.8983151923623155</c:v>
                </c:pt>
                <c:pt idx="5025">
                  <c:v>0.89838413448678112</c:v>
                </c:pt>
                <c:pt idx="5026">
                  <c:v>0.89845307661124607</c:v>
                </c:pt>
                <c:pt idx="5027">
                  <c:v>0.89852201873571158</c:v>
                </c:pt>
                <c:pt idx="5028">
                  <c:v>0.89859096086017709</c:v>
                </c:pt>
                <c:pt idx="5029">
                  <c:v>0.8986599029846426</c:v>
                </c:pt>
                <c:pt idx="5030">
                  <c:v>0.89872884510910989</c:v>
                </c:pt>
                <c:pt idx="5031">
                  <c:v>0.89955615060269156</c:v>
                </c:pt>
                <c:pt idx="5032">
                  <c:v>0.89962509272715774</c:v>
                </c:pt>
                <c:pt idx="5033">
                  <c:v>0.89969403485162314</c:v>
                </c:pt>
                <c:pt idx="5034">
                  <c:v>0.89976297697608809</c:v>
                </c:pt>
                <c:pt idx="5035">
                  <c:v>0.8998319191005536</c:v>
                </c:pt>
                <c:pt idx="5036">
                  <c:v>0.89990086122501911</c:v>
                </c:pt>
                <c:pt idx="5037">
                  <c:v>0.89996980334948684</c:v>
                </c:pt>
                <c:pt idx="5038">
                  <c:v>0.90003874547394958</c:v>
                </c:pt>
                <c:pt idx="5039">
                  <c:v>0.90010768759841564</c:v>
                </c:pt>
                <c:pt idx="5040">
                  <c:v>0.90100393521646349</c:v>
                </c:pt>
                <c:pt idx="5041">
                  <c:v>0.90107287734093</c:v>
                </c:pt>
                <c:pt idx="5042">
                  <c:v>0.90114181946539773</c:v>
                </c:pt>
                <c:pt idx="5043">
                  <c:v>0.90121076158985958</c:v>
                </c:pt>
                <c:pt idx="5044">
                  <c:v>0.90127970371432597</c:v>
                </c:pt>
                <c:pt idx="5045">
                  <c:v>0.90134864583879104</c:v>
                </c:pt>
                <c:pt idx="5046">
                  <c:v>0.90141758796325244</c:v>
                </c:pt>
                <c:pt idx="5047">
                  <c:v>0.90148653008771951</c:v>
                </c:pt>
                <c:pt idx="5048">
                  <c:v>0.90238277770577158</c:v>
                </c:pt>
                <c:pt idx="5049">
                  <c:v>0.90245171983023498</c:v>
                </c:pt>
                <c:pt idx="5050">
                  <c:v>0.90252066195470149</c:v>
                </c:pt>
                <c:pt idx="5051">
                  <c:v>0.902589604079167</c:v>
                </c:pt>
                <c:pt idx="5052">
                  <c:v>0.90265854620363295</c:v>
                </c:pt>
                <c:pt idx="5053">
                  <c:v>0.90272748832810001</c:v>
                </c:pt>
                <c:pt idx="5054">
                  <c:v>0.90279643045256464</c:v>
                </c:pt>
                <c:pt idx="5055">
                  <c:v>0.90286537257702904</c:v>
                </c:pt>
                <c:pt idx="5056">
                  <c:v>0.90376162019508077</c:v>
                </c:pt>
                <c:pt idx="5057">
                  <c:v>0.90383056231954395</c:v>
                </c:pt>
                <c:pt idx="5058">
                  <c:v>0.90389950444401101</c:v>
                </c:pt>
                <c:pt idx="5059">
                  <c:v>0.90396844656847808</c:v>
                </c:pt>
                <c:pt idx="5060">
                  <c:v>0.90403738869293737</c:v>
                </c:pt>
                <c:pt idx="5061">
                  <c:v>0.90410633081740321</c:v>
                </c:pt>
                <c:pt idx="5062">
                  <c:v>0.90417527294187361</c:v>
                </c:pt>
                <c:pt idx="5063">
                  <c:v>0.90424421506633601</c:v>
                </c:pt>
                <c:pt idx="5064">
                  <c:v>0.90514046268438908</c:v>
                </c:pt>
                <c:pt idx="5065">
                  <c:v>0.90520940480885104</c:v>
                </c:pt>
                <c:pt idx="5066">
                  <c:v>0.90527834693331599</c:v>
                </c:pt>
                <c:pt idx="5067">
                  <c:v>0.9053472890577815</c:v>
                </c:pt>
                <c:pt idx="5068">
                  <c:v>0.9054162311822439</c:v>
                </c:pt>
                <c:pt idx="5069">
                  <c:v>0.90548517330671197</c:v>
                </c:pt>
                <c:pt idx="5070">
                  <c:v>0.90555411543117803</c:v>
                </c:pt>
                <c:pt idx="5071">
                  <c:v>0.90562305755564365</c:v>
                </c:pt>
                <c:pt idx="5072">
                  <c:v>0.90569199968011138</c:v>
                </c:pt>
                <c:pt idx="5073">
                  <c:v>0.9065193051736925</c:v>
                </c:pt>
                <c:pt idx="5074">
                  <c:v>0.90658824729815801</c:v>
                </c:pt>
                <c:pt idx="5075">
                  <c:v>0.90665718942262097</c:v>
                </c:pt>
                <c:pt idx="5076">
                  <c:v>0.90672613154708903</c:v>
                </c:pt>
                <c:pt idx="5077">
                  <c:v>0.90679507367155721</c:v>
                </c:pt>
                <c:pt idx="5078">
                  <c:v>0.9068640157960185</c:v>
                </c:pt>
                <c:pt idx="5079">
                  <c:v>0.90693295792048501</c:v>
                </c:pt>
                <c:pt idx="5080">
                  <c:v>0.90700190004494996</c:v>
                </c:pt>
                <c:pt idx="5081">
                  <c:v>0.90707084216941825</c:v>
                </c:pt>
                <c:pt idx="5082">
                  <c:v>0.90789814766300225</c:v>
                </c:pt>
                <c:pt idx="5083">
                  <c:v>0.90796708978746132</c:v>
                </c:pt>
                <c:pt idx="5084">
                  <c:v>0.90803603191192828</c:v>
                </c:pt>
                <c:pt idx="5085">
                  <c:v>0.90810497403639601</c:v>
                </c:pt>
                <c:pt idx="5086">
                  <c:v>0.90817391616086163</c:v>
                </c:pt>
                <c:pt idx="5087">
                  <c:v>0.90824285828532703</c:v>
                </c:pt>
                <c:pt idx="5088">
                  <c:v>0.90831180040979265</c:v>
                </c:pt>
                <c:pt idx="5089">
                  <c:v>0.90838074253425649</c:v>
                </c:pt>
                <c:pt idx="5090">
                  <c:v>0.90844968465872489</c:v>
                </c:pt>
                <c:pt idx="5091">
                  <c:v>0.90934593227677474</c:v>
                </c:pt>
                <c:pt idx="5092">
                  <c:v>0.90941487440123758</c:v>
                </c:pt>
                <c:pt idx="5093">
                  <c:v>0.90948381652570365</c:v>
                </c:pt>
                <c:pt idx="5094">
                  <c:v>0.90955275865016749</c:v>
                </c:pt>
                <c:pt idx="5095">
                  <c:v>0.909621700774634</c:v>
                </c:pt>
                <c:pt idx="5096">
                  <c:v>0.90969064289910173</c:v>
                </c:pt>
                <c:pt idx="5097">
                  <c:v>0.90975958502356402</c:v>
                </c:pt>
                <c:pt idx="5098">
                  <c:v>0.90982852714803064</c:v>
                </c:pt>
                <c:pt idx="5099">
                  <c:v>0.91072477476607905</c:v>
                </c:pt>
                <c:pt idx="5100">
                  <c:v>0.910793716890547</c:v>
                </c:pt>
                <c:pt idx="5101">
                  <c:v>0.91086265901500996</c:v>
                </c:pt>
                <c:pt idx="5102">
                  <c:v>0.91093160113947713</c:v>
                </c:pt>
                <c:pt idx="5103">
                  <c:v>0.91100054326394098</c:v>
                </c:pt>
                <c:pt idx="5104">
                  <c:v>0.91106948538840604</c:v>
                </c:pt>
                <c:pt idx="5105">
                  <c:v>0.91113842751287277</c:v>
                </c:pt>
                <c:pt idx="5106">
                  <c:v>0.91120736963733451</c:v>
                </c:pt>
                <c:pt idx="5107">
                  <c:v>0.91210361725538824</c:v>
                </c:pt>
                <c:pt idx="5108">
                  <c:v>0.91217255937985198</c:v>
                </c:pt>
                <c:pt idx="5109">
                  <c:v>0.91224150150431704</c:v>
                </c:pt>
                <c:pt idx="5110">
                  <c:v>0.91231044362878377</c:v>
                </c:pt>
                <c:pt idx="5111">
                  <c:v>0.91237938575324551</c:v>
                </c:pt>
                <c:pt idx="5112">
                  <c:v>0.91244832787771257</c:v>
                </c:pt>
                <c:pt idx="5113">
                  <c:v>0.91251727000217797</c:v>
                </c:pt>
                <c:pt idx="5114">
                  <c:v>0.91258621212664359</c:v>
                </c:pt>
                <c:pt idx="5115">
                  <c:v>0.91348245974469156</c:v>
                </c:pt>
                <c:pt idx="5116">
                  <c:v>0.91355140186915851</c:v>
                </c:pt>
                <c:pt idx="5117">
                  <c:v>0.91362034399362402</c:v>
                </c:pt>
                <c:pt idx="5118">
                  <c:v>0.91368928611809308</c:v>
                </c:pt>
                <c:pt idx="5119">
                  <c:v>0.91375822824255504</c:v>
                </c:pt>
                <c:pt idx="5120">
                  <c:v>0.91382717036701999</c:v>
                </c:pt>
                <c:pt idx="5121">
                  <c:v>0.91389611249148872</c:v>
                </c:pt>
                <c:pt idx="5122">
                  <c:v>0.91396505461595101</c:v>
                </c:pt>
                <c:pt idx="5123">
                  <c:v>0.91486130223400064</c:v>
                </c:pt>
                <c:pt idx="5124">
                  <c:v>0.91493024435846604</c:v>
                </c:pt>
                <c:pt idx="5125">
                  <c:v>0.91499918648293099</c:v>
                </c:pt>
                <c:pt idx="5126">
                  <c:v>0.9150681286073965</c:v>
                </c:pt>
                <c:pt idx="5127">
                  <c:v>0.91513707073186157</c:v>
                </c:pt>
                <c:pt idx="5128">
                  <c:v>0.91520601285632697</c:v>
                </c:pt>
                <c:pt idx="5129">
                  <c:v>0.91527495498079303</c:v>
                </c:pt>
                <c:pt idx="5130">
                  <c:v>0.91534389710525799</c:v>
                </c:pt>
                <c:pt idx="5131">
                  <c:v>0.9154128392297235</c:v>
                </c:pt>
                <c:pt idx="5132">
                  <c:v>0.9162401447233075</c:v>
                </c:pt>
                <c:pt idx="5133">
                  <c:v>0.91630908684777301</c:v>
                </c:pt>
                <c:pt idx="5134">
                  <c:v>0.91637802897223597</c:v>
                </c:pt>
                <c:pt idx="5135">
                  <c:v>0.91644697109670359</c:v>
                </c:pt>
                <c:pt idx="5136">
                  <c:v>0.91651591322116899</c:v>
                </c:pt>
                <c:pt idx="5137">
                  <c:v>0.9165848553456335</c:v>
                </c:pt>
                <c:pt idx="5138">
                  <c:v>0.91665379747010201</c:v>
                </c:pt>
                <c:pt idx="5139">
                  <c:v>0.91672273959456563</c:v>
                </c:pt>
                <c:pt idx="5140">
                  <c:v>0.91679168171903103</c:v>
                </c:pt>
                <c:pt idx="5141">
                  <c:v>0.91768792933707999</c:v>
                </c:pt>
                <c:pt idx="5142">
                  <c:v>0.91775687146154505</c:v>
                </c:pt>
                <c:pt idx="5143">
                  <c:v>0.91782581358601489</c:v>
                </c:pt>
                <c:pt idx="5144">
                  <c:v>0.91789475571047663</c:v>
                </c:pt>
                <c:pt idx="5145">
                  <c:v>0.91796369783494158</c:v>
                </c:pt>
                <c:pt idx="5146">
                  <c:v>0.91803263995940698</c:v>
                </c:pt>
                <c:pt idx="5147">
                  <c:v>0.91810158208387438</c:v>
                </c:pt>
                <c:pt idx="5148">
                  <c:v>0.918170524208338</c:v>
                </c:pt>
                <c:pt idx="5149">
                  <c:v>0.91906677182638463</c:v>
                </c:pt>
                <c:pt idx="5150">
                  <c:v>0.91913571395085303</c:v>
                </c:pt>
                <c:pt idx="5151">
                  <c:v>0.91920465607531865</c:v>
                </c:pt>
                <c:pt idx="5152">
                  <c:v>0.91927359819978305</c:v>
                </c:pt>
                <c:pt idx="5153">
                  <c:v>0.91934254032424856</c:v>
                </c:pt>
                <c:pt idx="5154">
                  <c:v>0.91941148244871462</c:v>
                </c:pt>
                <c:pt idx="5155">
                  <c:v>0.91948042457318113</c:v>
                </c:pt>
                <c:pt idx="5156">
                  <c:v>0.91954936669764498</c:v>
                </c:pt>
                <c:pt idx="5157">
                  <c:v>0.92044561431569638</c:v>
                </c:pt>
                <c:pt idx="5158">
                  <c:v>0.920514556440159</c:v>
                </c:pt>
                <c:pt idx="5159">
                  <c:v>0.92058349856462496</c:v>
                </c:pt>
                <c:pt idx="5160">
                  <c:v>0.92065244068909224</c:v>
                </c:pt>
                <c:pt idx="5161">
                  <c:v>0.92072138281355664</c:v>
                </c:pt>
                <c:pt idx="5162">
                  <c:v>0.92079032493802104</c:v>
                </c:pt>
                <c:pt idx="5163">
                  <c:v>0.92085926706248777</c:v>
                </c:pt>
                <c:pt idx="5164">
                  <c:v>0.92092820918695151</c:v>
                </c:pt>
                <c:pt idx="5165">
                  <c:v>0.92182445680500325</c:v>
                </c:pt>
                <c:pt idx="5166">
                  <c:v>0.92189339892946698</c:v>
                </c:pt>
                <c:pt idx="5167">
                  <c:v>0.92196234105392927</c:v>
                </c:pt>
                <c:pt idx="5168">
                  <c:v>0.92203128317839878</c:v>
                </c:pt>
                <c:pt idx="5169">
                  <c:v>0.92210022530286251</c:v>
                </c:pt>
                <c:pt idx="5170">
                  <c:v>0.92216916742732757</c:v>
                </c:pt>
                <c:pt idx="5171">
                  <c:v>0.92223810955179297</c:v>
                </c:pt>
                <c:pt idx="5172">
                  <c:v>0.92230705167625859</c:v>
                </c:pt>
                <c:pt idx="5173">
                  <c:v>0.923203299294308</c:v>
                </c:pt>
                <c:pt idx="5174">
                  <c:v>0.92327224141877395</c:v>
                </c:pt>
                <c:pt idx="5175">
                  <c:v>0.92334118354323902</c:v>
                </c:pt>
                <c:pt idx="5176">
                  <c:v>0.92341012566770198</c:v>
                </c:pt>
                <c:pt idx="5177">
                  <c:v>0.92347906779217004</c:v>
                </c:pt>
                <c:pt idx="5178">
                  <c:v>0.92354800991663322</c:v>
                </c:pt>
                <c:pt idx="5179">
                  <c:v>0.92361695204110095</c:v>
                </c:pt>
                <c:pt idx="5180">
                  <c:v>0.92368589416556801</c:v>
                </c:pt>
                <c:pt idx="5181">
                  <c:v>0.92375483629003385</c:v>
                </c:pt>
                <c:pt idx="5182">
                  <c:v>0.92458214178361109</c:v>
                </c:pt>
                <c:pt idx="5183">
                  <c:v>0.92465108390808326</c:v>
                </c:pt>
                <c:pt idx="5184">
                  <c:v>0.92472002603254777</c:v>
                </c:pt>
                <c:pt idx="5185">
                  <c:v>0.9247889681570105</c:v>
                </c:pt>
                <c:pt idx="5186">
                  <c:v>0.92485791028147901</c:v>
                </c:pt>
                <c:pt idx="5187">
                  <c:v>0.92492685240594263</c:v>
                </c:pt>
                <c:pt idx="5188">
                  <c:v>0.92499579453041025</c:v>
                </c:pt>
                <c:pt idx="5189">
                  <c:v>0.92506473665487621</c:v>
                </c:pt>
                <c:pt idx="5190">
                  <c:v>0.9251336787793375</c:v>
                </c:pt>
                <c:pt idx="5191">
                  <c:v>0.92602992639739001</c:v>
                </c:pt>
                <c:pt idx="5192">
                  <c:v>0.92609886852185364</c:v>
                </c:pt>
                <c:pt idx="5193">
                  <c:v>0.92616781064631903</c:v>
                </c:pt>
                <c:pt idx="5194">
                  <c:v>0.92623675277078399</c:v>
                </c:pt>
                <c:pt idx="5195">
                  <c:v>0.9263056948952485</c:v>
                </c:pt>
                <c:pt idx="5196">
                  <c:v>0.92637463701971701</c:v>
                </c:pt>
                <c:pt idx="5197">
                  <c:v>0.92644357914418063</c:v>
                </c:pt>
                <c:pt idx="5198">
                  <c:v>0.92651252126864236</c:v>
                </c:pt>
                <c:pt idx="5199">
                  <c:v>0.92740876888669321</c:v>
                </c:pt>
                <c:pt idx="5200">
                  <c:v>0.92747771101116006</c:v>
                </c:pt>
                <c:pt idx="5201">
                  <c:v>0.92754665313562601</c:v>
                </c:pt>
                <c:pt idx="5202">
                  <c:v>0.92761559526009163</c:v>
                </c:pt>
                <c:pt idx="5203">
                  <c:v>0.92768453738455825</c:v>
                </c:pt>
                <c:pt idx="5204">
                  <c:v>0.92775347950902265</c:v>
                </c:pt>
                <c:pt idx="5205">
                  <c:v>0.92782242163348938</c:v>
                </c:pt>
                <c:pt idx="5206">
                  <c:v>0.92789136375795156</c:v>
                </c:pt>
                <c:pt idx="5207">
                  <c:v>0.92878761137600263</c:v>
                </c:pt>
                <c:pt idx="5208">
                  <c:v>0.92885655350046703</c:v>
                </c:pt>
                <c:pt idx="5209">
                  <c:v>0.92892549562493365</c:v>
                </c:pt>
                <c:pt idx="5210">
                  <c:v>0.92899443774940038</c:v>
                </c:pt>
                <c:pt idx="5211">
                  <c:v>0.92906337987386256</c:v>
                </c:pt>
                <c:pt idx="5212">
                  <c:v>0.92913232199832663</c:v>
                </c:pt>
                <c:pt idx="5213">
                  <c:v>0.92920126412279402</c:v>
                </c:pt>
                <c:pt idx="5214">
                  <c:v>0.92927020624725998</c:v>
                </c:pt>
                <c:pt idx="5215">
                  <c:v>0.9301664538653085</c:v>
                </c:pt>
                <c:pt idx="5216">
                  <c:v>0.93023539598977401</c:v>
                </c:pt>
                <c:pt idx="5217">
                  <c:v>0.93030433811423996</c:v>
                </c:pt>
                <c:pt idx="5218">
                  <c:v>0.93037328023870502</c:v>
                </c:pt>
                <c:pt idx="5219">
                  <c:v>0.9304422223631732</c:v>
                </c:pt>
                <c:pt idx="5220">
                  <c:v>0.93051116448763327</c:v>
                </c:pt>
                <c:pt idx="5221">
                  <c:v>0.930580106612101</c:v>
                </c:pt>
                <c:pt idx="5222">
                  <c:v>0.93064904873656695</c:v>
                </c:pt>
                <c:pt idx="5223">
                  <c:v>0.93154529635461825</c:v>
                </c:pt>
                <c:pt idx="5224">
                  <c:v>0.9316142384790852</c:v>
                </c:pt>
                <c:pt idx="5225">
                  <c:v>0.93168318060354705</c:v>
                </c:pt>
                <c:pt idx="5226">
                  <c:v>0.931752122728012</c:v>
                </c:pt>
                <c:pt idx="5227">
                  <c:v>0.93182106485247795</c:v>
                </c:pt>
                <c:pt idx="5228">
                  <c:v>0.93189000697694302</c:v>
                </c:pt>
                <c:pt idx="5229">
                  <c:v>0.93195894910140797</c:v>
                </c:pt>
                <c:pt idx="5230">
                  <c:v>0.93202789122587626</c:v>
                </c:pt>
                <c:pt idx="5231">
                  <c:v>0.93299308096838895</c:v>
                </c:pt>
                <c:pt idx="5232">
                  <c:v>0.93306202309285358</c:v>
                </c:pt>
                <c:pt idx="5233">
                  <c:v>0.93313096521731698</c:v>
                </c:pt>
                <c:pt idx="5234">
                  <c:v>0.93319990734178726</c:v>
                </c:pt>
                <c:pt idx="5235">
                  <c:v>0.93326884946624822</c:v>
                </c:pt>
                <c:pt idx="5236">
                  <c:v>0.93333779159071451</c:v>
                </c:pt>
                <c:pt idx="5237">
                  <c:v>0.93340673371518101</c:v>
                </c:pt>
                <c:pt idx="5238">
                  <c:v>0.93347567583964597</c:v>
                </c:pt>
                <c:pt idx="5239">
                  <c:v>0.93437192345769604</c:v>
                </c:pt>
                <c:pt idx="5240">
                  <c:v>0.934440865582161</c:v>
                </c:pt>
                <c:pt idx="5241">
                  <c:v>0.93450980770662551</c:v>
                </c:pt>
                <c:pt idx="5242">
                  <c:v>0.93457874983109157</c:v>
                </c:pt>
                <c:pt idx="5243">
                  <c:v>0.93464769195555764</c:v>
                </c:pt>
                <c:pt idx="5244">
                  <c:v>0.93471663408002204</c:v>
                </c:pt>
                <c:pt idx="5245">
                  <c:v>0.93478557620449143</c:v>
                </c:pt>
                <c:pt idx="5246">
                  <c:v>0.93485451832895305</c:v>
                </c:pt>
                <c:pt idx="5247">
                  <c:v>0.93575076594700257</c:v>
                </c:pt>
                <c:pt idx="5248">
                  <c:v>0.93581970807146797</c:v>
                </c:pt>
                <c:pt idx="5249">
                  <c:v>0.93588865019593304</c:v>
                </c:pt>
                <c:pt idx="5250">
                  <c:v>0.93595759232040077</c:v>
                </c:pt>
                <c:pt idx="5251">
                  <c:v>0.93602653444486394</c:v>
                </c:pt>
                <c:pt idx="5252">
                  <c:v>0.9360954765693339</c:v>
                </c:pt>
                <c:pt idx="5253">
                  <c:v>0.93616441869379774</c:v>
                </c:pt>
                <c:pt idx="5254">
                  <c:v>0.93623336081825737</c:v>
                </c:pt>
                <c:pt idx="5255">
                  <c:v>0.93712960843631177</c:v>
                </c:pt>
                <c:pt idx="5256">
                  <c:v>0.93719855056077772</c:v>
                </c:pt>
                <c:pt idx="5257">
                  <c:v>0.93726749268524101</c:v>
                </c:pt>
                <c:pt idx="5258">
                  <c:v>0.93733643480970597</c:v>
                </c:pt>
                <c:pt idx="5259">
                  <c:v>0.93740537693417325</c:v>
                </c:pt>
                <c:pt idx="5260">
                  <c:v>0.93747431905863599</c:v>
                </c:pt>
                <c:pt idx="5261">
                  <c:v>0.93754326118310205</c:v>
                </c:pt>
                <c:pt idx="5262">
                  <c:v>0.937612203307567</c:v>
                </c:pt>
                <c:pt idx="5263">
                  <c:v>0.93850845092561697</c:v>
                </c:pt>
                <c:pt idx="5264">
                  <c:v>0.93857739305008203</c:v>
                </c:pt>
                <c:pt idx="5265">
                  <c:v>0.93864633517454865</c:v>
                </c:pt>
                <c:pt idx="5266">
                  <c:v>0.93871527729901538</c:v>
                </c:pt>
                <c:pt idx="5267">
                  <c:v>0.93878421942348189</c:v>
                </c:pt>
                <c:pt idx="5268">
                  <c:v>0.93885316154794163</c:v>
                </c:pt>
                <c:pt idx="5269">
                  <c:v>0.93892210367240903</c:v>
                </c:pt>
                <c:pt idx="5270">
                  <c:v>0.93899104579687465</c:v>
                </c:pt>
                <c:pt idx="5271">
                  <c:v>0.93988729341492405</c:v>
                </c:pt>
                <c:pt idx="5272">
                  <c:v>0.93995623553939101</c:v>
                </c:pt>
                <c:pt idx="5273">
                  <c:v>0.94002517766385774</c:v>
                </c:pt>
                <c:pt idx="5274">
                  <c:v>0.94009411978832003</c:v>
                </c:pt>
                <c:pt idx="5275">
                  <c:v>0.94016306191278298</c:v>
                </c:pt>
                <c:pt idx="5276">
                  <c:v>0.94023200403724827</c:v>
                </c:pt>
                <c:pt idx="5277">
                  <c:v>0.940300946161716</c:v>
                </c:pt>
                <c:pt idx="5278">
                  <c:v>0.94036988828618095</c:v>
                </c:pt>
                <c:pt idx="5279">
                  <c:v>0.94133507802869665</c:v>
                </c:pt>
                <c:pt idx="5280">
                  <c:v>0.94140402015316205</c:v>
                </c:pt>
                <c:pt idx="5281">
                  <c:v>0.94147296227762656</c:v>
                </c:pt>
                <c:pt idx="5282">
                  <c:v>0.94154190440209262</c:v>
                </c:pt>
                <c:pt idx="5283">
                  <c:v>0.94161084652656002</c:v>
                </c:pt>
                <c:pt idx="5284">
                  <c:v>0.94167978865102364</c:v>
                </c:pt>
                <c:pt idx="5285">
                  <c:v>0.94174873077549126</c:v>
                </c:pt>
                <c:pt idx="5286">
                  <c:v>0.94271392051800462</c:v>
                </c:pt>
                <c:pt idx="5287">
                  <c:v>0.94278286264246902</c:v>
                </c:pt>
                <c:pt idx="5288">
                  <c:v>0.94285180476693398</c:v>
                </c:pt>
                <c:pt idx="5289">
                  <c:v>0.94292074689140004</c:v>
                </c:pt>
                <c:pt idx="5290">
                  <c:v>0.942989689015865</c:v>
                </c:pt>
                <c:pt idx="5291">
                  <c:v>0.94305863114032995</c:v>
                </c:pt>
                <c:pt idx="5292">
                  <c:v>0.94312757326479801</c:v>
                </c:pt>
                <c:pt idx="5293">
                  <c:v>0.94319651538926097</c:v>
                </c:pt>
                <c:pt idx="5294">
                  <c:v>0.94409276300731049</c:v>
                </c:pt>
                <c:pt idx="5295">
                  <c:v>0.944161705131776</c:v>
                </c:pt>
                <c:pt idx="5296">
                  <c:v>0.94423064725624051</c:v>
                </c:pt>
                <c:pt idx="5297">
                  <c:v>0.94429958938070702</c:v>
                </c:pt>
                <c:pt idx="5298">
                  <c:v>0.94436853150517264</c:v>
                </c:pt>
                <c:pt idx="5299">
                  <c:v>0.94443747362963704</c:v>
                </c:pt>
                <c:pt idx="5300">
                  <c:v>0.94450641575410299</c:v>
                </c:pt>
                <c:pt idx="5301">
                  <c:v>0.94457535787856794</c:v>
                </c:pt>
                <c:pt idx="5302">
                  <c:v>0.94547160549661802</c:v>
                </c:pt>
                <c:pt idx="5303">
                  <c:v>0.94554054762108364</c:v>
                </c:pt>
                <c:pt idx="5304">
                  <c:v>0.94560948974554804</c:v>
                </c:pt>
                <c:pt idx="5305">
                  <c:v>0.94567843187001577</c:v>
                </c:pt>
                <c:pt idx="5306">
                  <c:v>0.94574737399448172</c:v>
                </c:pt>
                <c:pt idx="5307">
                  <c:v>0.94581631611894401</c:v>
                </c:pt>
                <c:pt idx="5308">
                  <c:v>0.94588525824341274</c:v>
                </c:pt>
                <c:pt idx="5309">
                  <c:v>0.94595420036787725</c:v>
                </c:pt>
                <c:pt idx="5310">
                  <c:v>0.94685044798592499</c:v>
                </c:pt>
                <c:pt idx="5311">
                  <c:v>0.94691939011038995</c:v>
                </c:pt>
                <c:pt idx="5312">
                  <c:v>0.94698833223485801</c:v>
                </c:pt>
                <c:pt idx="5313">
                  <c:v>0.94705727435932163</c:v>
                </c:pt>
                <c:pt idx="5314">
                  <c:v>0.94712621648379003</c:v>
                </c:pt>
                <c:pt idx="5315">
                  <c:v>0.94719515860825165</c:v>
                </c:pt>
                <c:pt idx="5316">
                  <c:v>0.94726410073271428</c:v>
                </c:pt>
                <c:pt idx="5317">
                  <c:v>0.94733304285718201</c:v>
                </c:pt>
                <c:pt idx="5318">
                  <c:v>0.94822929047523263</c:v>
                </c:pt>
                <c:pt idx="5319">
                  <c:v>0.94829823259970114</c:v>
                </c:pt>
                <c:pt idx="5320">
                  <c:v>0.9483671747241601</c:v>
                </c:pt>
                <c:pt idx="5321">
                  <c:v>0.9484361168486275</c:v>
                </c:pt>
                <c:pt idx="5322">
                  <c:v>0.94850505897309501</c:v>
                </c:pt>
                <c:pt idx="5323">
                  <c:v>0.94857400109755896</c:v>
                </c:pt>
                <c:pt idx="5324">
                  <c:v>0.94864294322202403</c:v>
                </c:pt>
                <c:pt idx="5325">
                  <c:v>0.94871188534648965</c:v>
                </c:pt>
                <c:pt idx="5326">
                  <c:v>0.94967707508900601</c:v>
                </c:pt>
                <c:pt idx="5327">
                  <c:v>0.94974601721347462</c:v>
                </c:pt>
                <c:pt idx="5328">
                  <c:v>0.94981495933793458</c:v>
                </c:pt>
                <c:pt idx="5329">
                  <c:v>0.94988390146239998</c:v>
                </c:pt>
                <c:pt idx="5330">
                  <c:v>0.94995284358686605</c:v>
                </c:pt>
                <c:pt idx="5331">
                  <c:v>0.95002178571133056</c:v>
                </c:pt>
                <c:pt idx="5332">
                  <c:v>0.95009072783579662</c:v>
                </c:pt>
                <c:pt idx="5333">
                  <c:v>0.9510559175783142</c:v>
                </c:pt>
                <c:pt idx="5334">
                  <c:v>0.95112485970277705</c:v>
                </c:pt>
                <c:pt idx="5335">
                  <c:v>0.95119380182724156</c:v>
                </c:pt>
                <c:pt idx="5336">
                  <c:v>0.95126274395170463</c:v>
                </c:pt>
                <c:pt idx="5337">
                  <c:v>0.95133168607617513</c:v>
                </c:pt>
                <c:pt idx="5338">
                  <c:v>0.95140062820063798</c:v>
                </c:pt>
                <c:pt idx="5339">
                  <c:v>0.95146957032510304</c:v>
                </c:pt>
                <c:pt idx="5340">
                  <c:v>0.95153851244957155</c:v>
                </c:pt>
                <c:pt idx="5341">
                  <c:v>0.95243476006761563</c:v>
                </c:pt>
                <c:pt idx="5342">
                  <c:v>0.95250370219208402</c:v>
                </c:pt>
                <c:pt idx="5343">
                  <c:v>0.95257264431654898</c:v>
                </c:pt>
                <c:pt idx="5344">
                  <c:v>0.95264158644101626</c:v>
                </c:pt>
                <c:pt idx="5345">
                  <c:v>0.95271052856548177</c:v>
                </c:pt>
                <c:pt idx="5346">
                  <c:v>0.95277947068994773</c:v>
                </c:pt>
                <c:pt idx="5347">
                  <c:v>0.95284841281441401</c:v>
                </c:pt>
                <c:pt idx="5348">
                  <c:v>0.95291735493887664</c:v>
                </c:pt>
                <c:pt idx="5349">
                  <c:v>0.95381360255692504</c:v>
                </c:pt>
                <c:pt idx="5350">
                  <c:v>0.953882544681391</c:v>
                </c:pt>
                <c:pt idx="5351">
                  <c:v>0.95395148680585595</c:v>
                </c:pt>
                <c:pt idx="5352">
                  <c:v>0.95402042893032202</c:v>
                </c:pt>
                <c:pt idx="5353">
                  <c:v>0.95408937105478764</c:v>
                </c:pt>
                <c:pt idx="5354">
                  <c:v>0.95415831317925204</c:v>
                </c:pt>
                <c:pt idx="5355">
                  <c:v>0.95422725530371977</c:v>
                </c:pt>
                <c:pt idx="5356">
                  <c:v>0.95429619742818572</c:v>
                </c:pt>
                <c:pt idx="5357">
                  <c:v>0.95519244504623257</c:v>
                </c:pt>
                <c:pt idx="5358">
                  <c:v>0.95526138717069797</c:v>
                </c:pt>
                <c:pt idx="5359">
                  <c:v>0.95533032929516259</c:v>
                </c:pt>
                <c:pt idx="5360">
                  <c:v>0.95539927141963077</c:v>
                </c:pt>
                <c:pt idx="5361">
                  <c:v>0.95546821354409672</c:v>
                </c:pt>
                <c:pt idx="5362">
                  <c:v>0.95553715566855901</c:v>
                </c:pt>
                <c:pt idx="5363">
                  <c:v>0.95560609779302563</c:v>
                </c:pt>
                <c:pt idx="5364">
                  <c:v>0.95567503991749225</c:v>
                </c:pt>
                <c:pt idx="5365">
                  <c:v>0.95657128753554177</c:v>
                </c:pt>
                <c:pt idx="5366">
                  <c:v>0.95664022966000772</c:v>
                </c:pt>
                <c:pt idx="5367">
                  <c:v>0.95670917178447201</c:v>
                </c:pt>
                <c:pt idx="5368">
                  <c:v>0.95677811390893663</c:v>
                </c:pt>
                <c:pt idx="5369">
                  <c:v>0.95684705603340514</c:v>
                </c:pt>
                <c:pt idx="5370">
                  <c:v>0.95691599815786599</c:v>
                </c:pt>
                <c:pt idx="5371">
                  <c:v>0.9569849402823315</c:v>
                </c:pt>
                <c:pt idx="5372">
                  <c:v>0.95705388240679901</c:v>
                </c:pt>
                <c:pt idx="5373">
                  <c:v>0.95801907214931425</c:v>
                </c:pt>
                <c:pt idx="5374">
                  <c:v>0.95808801427378043</c:v>
                </c:pt>
                <c:pt idx="5375">
                  <c:v>0.95815695639824305</c:v>
                </c:pt>
                <c:pt idx="5376">
                  <c:v>0.95822589852271001</c:v>
                </c:pt>
                <c:pt idx="5377">
                  <c:v>0.95829484064717574</c:v>
                </c:pt>
                <c:pt idx="5378">
                  <c:v>0.95836378277163636</c:v>
                </c:pt>
                <c:pt idx="5379">
                  <c:v>0.95843272489610198</c:v>
                </c:pt>
                <c:pt idx="5380">
                  <c:v>0.95939791463862101</c:v>
                </c:pt>
                <c:pt idx="5381">
                  <c:v>0.95946685676308463</c:v>
                </c:pt>
                <c:pt idx="5382">
                  <c:v>0.95953579888754958</c:v>
                </c:pt>
                <c:pt idx="5383">
                  <c:v>0.95960474101201498</c:v>
                </c:pt>
                <c:pt idx="5384">
                  <c:v>0.95967368313648338</c:v>
                </c:pt>
                <c:pt idx="5385">
                  <c:v>0.959742625260946</c:v>
                </c:pt>
                <c:pt idx="5386">
                  <c:v>0.95981156738541162</c:v>
                </c:pt>
                <c:pt idx="5387">
                  <c:v>0.96077675712792598</c:v>
                </c:pt>
                <c:pt idx="5388">
                  <c:v>0.96084569925239438</c:v>
                </c:pt>
                <c:pt idx="5389">
                  <c:v>0.960914641376857</c:v>
                </c:pt>
                <c:pt idx="5390">
                  <c:v>0.96098358350132196</c:v>
                </c:pt>
                <c:pt idx="5391">
                  <c:v>0.96105252562578802</c:v>
                </c:pt>
                <c:pt idx="5392">
                  <c:v>0.96112146775025298</c:v>
                </c:pt>
                <c:pt idx="5393">
                  <c:v>0.96119040987471804</c:v>
                </c:pt>
                <c:pt idx="5394">
                  <c:v>0.96125935199918577</c:v>
                </c:pt>
                <c:pt idx="5395">
                  <c:v>0.96215559961723296</c:v>
                </c:pt>
                <c:pt idx="5396">
                  <c:v>0.96222454174169858</c:v>
                </c:pt>
                <c:pt idx="5397">
                  <c:v>0.96229348386616398</c:v>
                </c:pt>
                <c:pt idx="5398">
                  <c:v>0.96236242599062627</c:v>
                </c:pt>
                <c:pt idx="5399">
                  <c:v>0.962431368115095</c:v>
                </c:pt>
                <c:pt idx="5400">
                  <c:v>0.96250031023955995</c:v>
                </c:pt>
                <c:pt idx="5401">
                  <c:v>0.96256925236402702</c:v>
                </c:pt>
                <c:pt idx="5402">
                  <c:v>0.96263819448849408</c:v>
                </c:pt>
                <c:pt idx="5403">
                  <c:v>0.96353444210654005</c:v>
                </c:pt>
                <c:pt idx="5404">
                  <c:v>0.963603384231006</c:v>
                </c:pt>
                <c:pt idx="5405">
                  <c:v>0.96367232635547373</c:v>
                </c:pt>
                <c:pt idx="5406">
                  <c:v>0.96374126847993802</c:v>
                </c:pt>
                <c:pt idx="5407">
                  <c:v>0.96381021060440508</c:v>
                </c:pt>
                <c:pt idx="5408">
                  <c:v>0.96387915272886926</c:v>
                </c:pt>
                <c:pt idx="5409">
                  <c:v>0.96394809485333377</c:v>
                </c:pt>
                <c:pt idx="5410">
                  <c:v>0.96401703697779795</c:v>
                </c:pt>
                <c:pt idx="5411">
                  <c:v>0.96491328459584802</c:v>
                </c:pt>
                <c:pt idx="5412">
                  <c:v>0.96498222672031297</c:v>
                </c:pt>
                <c:pt idx="5413">
                  <c:v>0.96505116884477804</c:v>
                </c:pt>
                <c:pt idx="5414">
                  <c:v>0.96512011096924299</c:v>
                </c:pt>
                <c:pt idx="5415">
                  <c:v>0.96518905309371172</c:v>
                </c:pt>
                <c:pt idx="5416">
                  <c:v>0.96525799521817601</c:v>
                </c:pt>
                <c:pt idx="5417">
                  <c:v>0.96532693734263897</c:v>
                </c:pt>
                <c:pt idx="5418">
                  <c:v>0.96539587946710725</c:v>
                </c:pt>
                <c:pt idx="5419">
                  <c:v>0.96636106920961951</c:v>
                </c:pt>
                <c:pt idx="5420">
                  <c:v>0.96643001133408701</c:v>
                </c:pt>
                <c:pt idx="5421">
                  <c:v>0.96649895345855408</c:v>
                </c:pt>
                <c:pt idx="5422">
                  <c:v>0.96656789558301603</c:v>
                </c:pt>
                <c:pt idx="5423">
                  <c:v>0.96663683770748265</c:v>
                </c:pt>
                <c:pt idx="5424">
                  <c:v>0.9667057798319465</c:v>
                </c:pt>
                <c:pt idx="5425">
                  <c:v>0.96677472195641201</c:v>
                </c:pt>
                <c:pt idx="5426">
                  <c:v>0.96773991169892926</c:v>
                </c:pt>
                <c:pt idx="5427">
                  <c:v>0.96780885382339543</c:v>
                </c:pt>
                <c:pt idx="5428">
                  <c:v>0.96787779594785806</c:v>
                </c:pt>
                <c:pt idx="5429">
                  <c:v>0.96794673807232301</c:v>
                </c:pt>
                <c:pt idx="5430">
                  <c:v>0.96801568019678863</c:v>
                </c:pt>
                <c:pt idx="5431">
                  <c:v>0.96808462232125403</c:v>
                </c:pt>
                <c:pt idx="5432">
                  <c:v>0.96815356444571898</c:v>
                </c:pt>
                <c:pt idx="5433">
                  <c:v>0.96911875418823401</c:v>
                </c:pt>
                <c:pt idx="5434">
                  <c:v>0.96918769631269963</c:v>
                </c:pt>
                <c:pt idx="5435">
                  <c:v>0.96925663843716503</c:v>
                </c:pt>
                <c:pt idx="5436">
                  <c:v>0.96932558056162998</c:v>
                </c:pt>
                <c:pt idx="5437">
                  <c:v>0.96939452268609738</c:v>
                </c:pt>
                <c:pt idx="5438">
                  <c:v>0.96946346481056056</c:v>
                </c:pt>
                <c:pt idx="5439">
                  <c:v>0.96953240693502596</c:v>
                </c:pt>
                <c:pt idx="5440">
                  <c:v>0.96960134905949424</c:v>
                </c:pt>
                <c:pt idx="5441">
                  <c:v>0.97049759667754165</c:v>
                </c:pt>
                <c:pt idx="5442">
                  <c:v>0.97056653880200427</c:v>
                </c:pt>
                <c:pt idx="5443">
                  <c:v>0.97063548092647389</c:v>
                </c:pt>
                <c:pt idx="5444">
                  <c:v>0.97070442305093763</c:v>
                </c:pt>
                <c:pt idx="5445">
                  <c:v>0.97077336517540191</c:v>
                </c:pt>
                <c:pt idx="5446">
                  <c:v>0.97084230729986865</c:v>
                </c:pt>
                <c:pt idx="5447">
                  <c:v>0.97091124942433293</c:v>
                </c:pt>
                <c:pt idx="5448">
                  <c:v>0.97098019154879966</c:v>
                </c:pt>
                <c:pt idx="5449">
                  <c:v>0.97187643916684863</c:v>
                </c:pt>
                <c:pt idx="5450">
                  <c:v>0.97194538129131391</c:v>
                </c:pt>
                <c:pt idx="5451">
                  <c:v>0.97201432341577965</c:v>
                </c:pt>
                <c:pt idx="5452">
                  <c:v>0.97208326554024338</c:v>
                </c:pt>
                <c:pt idx="5453">
                  <c:v>0.97215220766471167</c:v>
                </c:pt>
                <c:pt idx="5454">
                  <c:v>0.97222114978917484</c:v>
                </c:pt>
                <c:pt idx="5455">
                  <c:v>0.97229009191363991</c:v>
                </c:pt>
                <c:pt idx="5456">
                  <c:v>0.97235903403810886</c:v>
                </c:pt>
                <c:pt idx="5457">
                  <c:v>0.97325528165615494</c:v>
                </c:pt>
                <c:pt idx="5458">
                  <c:v>0.97332422378062089</c:v>
                </c:pt>
                <c:pt idx="5459">
                  <c:v>0.97339316590508551</c:v>
                </c:pt>
                <c:pt idx="5460">
                  <c:v>0.97346210802955047</c:v>
                </c:pt>
                <c:pt idx="5461">
                  <c:v>0.97353105015401764</c:v>
                </c:pt>
                <c:pt idx="5462">
                  <c:v>0.97359999227848615</c:v>
                </c:pt>
                <c:pt idx="5463">
                  <c:v>0.97366893440294688</c:v>
                </c:pt>
                <c:pt idx="5464">
                  <c:v>0.9737378765274155</c:v>
                </c:pt>
                <c:pt idx="5465">
                  <c:v>0.97470306626992864</c:v>
                </c:pt>
                <c:pt idx="5466">
                  <c:v>0.97477200839439515</c:v>
                </c:pt>
                <c:pt idx="5467">
                  <c:v>0.97484095051886144</c:v>
                </c:pt>
                <c:pt idx="5468">
                  <c:v>0.97490989264332839</c:v>
                </c:pt>
                <c:pt idx="5469">
                  <c:v>0.9749788347677909</c:v>
                </c:pt>
                <c:pt idx="5470">
                  <c:v>0.97504777689225386</c:v>
                </c:pt>
                <c:pt idx="5471">
                  <c:v>0.97511671901671948</c:v>
                </c:pt>
                <c:pt idx="5472">
                  <c:v>0.9760819087592344</c:v>
                </c:pt>
                <c:pt idx="5473">
                  <c:v>0.9761508508837019</c:v>
                </c:pt>
                <c:pt idx="5474">
                  <c:v>0.97621979300816564</c:v>
                </c:pt>
                <c:pt idx="5475">
                  <c:v>0.97628873513263048</c:v>
                </c:pt>
                <c:pt idx="5476">
                  <c:v>0.97635767725709766</c:v>
                </c:pt>
                <c:pt idx="5477">
                  <c:v>0.97642661938156083</c:v>
                </c:pt>
                <c:pt idx="5478">
                  <c:v>0.9764955615060269</c:v>
                </c:pt>
                <c:pt idx="5479">
                  <c:v>0.97746075124854193</c:v>
                </c:pt>
                <c:pt idx="5480">
                  <c:v>0.97752969337301043</c:v>
                </c:pt>
                <c:pt idx="5481">
                  <c:v>0.97759863549747539</c:v>
                </c:pt>
                <c:pt idx="5482">
                  <c:v>0.9776675776219379</c:v>
                </c:pt>
                <c:pt idx="5483">
                  <c:v>0.97773651974640252</c:v>
                </c:pt>
                <c:pt idx="5484">
                  <c:v>0.97780546187086892</c:v>
                </c:pt>
                <c:pt idx="5485">
                  <c:v>0.97787440399533465</c:v>
                </c:pt>
                <c:pt idx="5486">
                  <c:v>0.9788395937378489</c:v>
                </c:pt>
                <c:pt idx="5487">
                  <c:v>0.97890853586231386</c:v>
                </c:pt>
                <c:pt idx="5488">
                  <c:v>0.97897747798678214</c:v>
                </c:pt>
                <c:pt idx="5489">
                  <c:v>0.97904642011124487</c:v>
                </c:pt>
                <c:pt idx="5490">
                  <c:v>0.97911536223570994</c:v>
                </c:pt>
                <c:pt idx="5491">
                  <c:v>0.97918430436017789</c:v>
                </c:pt>
                <c:pt idx="5492">
                  <c:v>0.97925324648464163</c:v>
                </c:pt>
                <c:pt idx="5493">
                  <c:v>0.97932218860910591</c:v>
                </c:pt>
                <c:pt idx="5494">
                  <c:v>0.98021843622715599</c:v>
                </c:pt>
                <c:pt idx="5495">
                  <c:v>0.98028737835161828</c:v>
                </c:pt>
                <c:pt idx="5496">
                  <c:v>0.98035632047608656</c:v>
                </c:pt>
                <c:pt idx="5497">
                  <c:v>0.98042526260055263</c:v>
                </c:pt>
                <c:pt idx="5498">
                  <c:v>0.98049420472501658</c:v>
                </c:pt>
                <c:pt idx="5499">
                  <c:v>0.98056314684948098</c:v>
                </c:pt>
                <c:pt idx="5500">
                  <c:v>0.98063208897394527</c:v>
                </c:pt>
                <c:pt idx="5501">
                  <c:v>0.980701031098415</c:v>
                </c:pt>
                <c:pt idx="5502">
                  <c:v>0.98159727871646063</c:v>
                </c:pt>
                <c:pt idx="5503">
                  <c:v>0.98166622084092536</c:v>
                </c:pt>
                <c:pt idx="5504">
                  <c:v>0.98173516296539398</c:v>
                </c:pt>
                <c:pt idx="5505">
                  <c:v>0.98180410508985849</c:v>
                </c:pt>
                <c:pt idx="5506">
                  <c:v>0.981873047214324</c:v>
                </c:pt>
                <c:pt idx="5507">
                  <c:v>0.98194198933879062</c:v>
                </c:pt>
                <c:pt idx="5508">
                  <c:v>0.98201093146325458</c:v>
                </c:pt>
                <c:pt idx="5509">
                  <c:v>0.98207987358772064</c:v>
                </c:pt>
                <c:pt idx="5510">
                  <c:v>0.983045063330235</c:v>
                </c:pt>
                <c:pt idx="5511">
                  <c:v>0.98311400545470096</c:v>
                </c:pt>
                <c:pt idx="5512">
                  <c:v>0.98318294757916558</c:v>
                </c:pt>
                <c:pt idx="5513">
                  <c:v>0.98325188970362998</c:v>
                </c:pt>
                <c:pt idx="5514">
                  <c:v>0.98332083182809704</c:v>
                </c:pt>
                <c:pt idx="5515">
                  <c:v>0.98338977395256022</c:v>
                </c:pt>
                <c:pt idx="5516">
                  <c:v>0.98345871607702751</c:v>
                </c:pt>
                <c:pt idx="5517">
                  <c:v>0.98442390581953998</c:v>
                </c:pt>
                <c:pt idx="5518">
                  <c:v>0.98449284794400749</c:v>
                </c:pt>
                <c:pt idx="5519">
                  <c:v>0.984561790068473</c:v>
                </c:pt>
                <c:pt idx="5520">
                  <c:v>0.98463073219293851</c:v>
                </c:pt>
                <c:pt idx="5521">
                  <c:v>0.98469967431740602</c:v>
                </c:pt>
                <c:pt idx="5522">
                  <c:v>0.98476861644186964</c:v>
                </c:pt>
                <c:pt idx="5523">
                  <c:v>0.98483755856633459</c:v>
                </c:pt>
                <c:pt idx="5524">
                  <c:v>0.98580274830884951</c:v>
                </c:pt>
                <c:pt idx="5525">
                  <c:v>0.98587169043331702</c:v>
                </c:pt>
                <c:pt idx="5526">
                  <c:v>0.98594063255778308</c:v>
                </c:pt>
                <c:pt idx="5527">
                  <c:v>0.98600957468224559</c:v>
                </c:pt>
                <c:pt idx="5528">
                  <c:v>0.98607851680671099</c:v>
                </c:pt>
                <c:pt idx="5529">
                  <c:v>0.98614745893117595</c:v>
                </c:pt>
                <c:pt idx="5530">
                  <c:v>0.9862164010556389</c:v>
                </c:pt>
                <c:pt idx="5531">
                  <c:v>0.98718159079815659</c:v>
                </c:pt>
                <c:pt idx="5532">
                  <c:v>0.98725053292262022</c:v>
                </c:pt>
                <c:pt idx="5533">
                  <c:v>0.9873194750470865</c:v>
                </c:pt>
                <c:pt idx="5534">
                  <c:v>0.98738841717155301</c:v>
                </c:pt>
                <c:pt idx="5535">
                  <c:v>0.98745735929601597</c:v>
                </c:pt>
                <c:pt idx="5536">
                  <c:v>0.98752630142048359</c:v>
                </c:pt>
                <c:pt idx="5537">
                  <c:v>0.98759524354494899</c:v>
                </c:pt>
                <c:pt idx="5538">
                  <c:v>0.9876641856694135</c:v>
                </c:pt>
                <c:pt idx="5539">
                  <c:v>0.98856043328746357</c:v>
                </c:pt>
                <c:pt idx="5540">
                  <c:v>0.98862937541192897</c:v>
                </c:pt>
                <c:pt idx="5541">
                  <c:v>0.98869831753639625</c:v>
                </c:pt>
                <c:pt idx="5542">
                  <c:v>0.98876725966085999</c:v>
                </c:pt>
                <c:pt idx="5543">
                  <c:v>0.98883620178532228</c:v>
                </c:pt>
                <c:pt idx="5544">
                  <c:v>0.98890514390979101</c:v>
                </c:pt>
                <c:pt idx="5545">
                  <c:v>0.98897408603425596</c:v>
                </c:pt>
                <c:pt idx="5546">
                  <c:v>0.98904302815872103</c:v>
                </c:pt>
                <c:pt idx="5547">
                  <c:v>0.98993927577677099</c:v>
                </c:pt>
                <c:pt idx="5548">
                  <c:v>0.9900082179012355</c:v>
                </c:pt>
                <c:pt idx="5549">
                  <c:v>0.99007716002570156</c:v>
                </c:pt>
                <c:pt idx="5550">
                  <c:v>0.99014610215016696</c:v>
                </c:pt>
                <c:pt idx="5551">
                  <c:v>0.99021504427463158</c:v>
                </c:pt>
                <c:pt idx="5552">
                  <c:v>0.99028398639909798</c:v>
                </c:pt>
                <c:pt idx="5553">
                  <c:v>0.99035292852356249</c:v>
                </c:pt>
                <c:pt idx="5554">
                  <c:v>0.99042187064803</c:v>
                </c:pt>
                <c:pt idx="5555">
                  <c:v>0.99138706039054258</c:v>
                </c:pt>
                <c:pt idx="5556">
                  <c:v>0.99145600251500898</c:v>
                </c:pt>
                <c:pt idx="5557">
                  <c:v>0.99152494463947405</c:v>
                </c:pt>
                <c:pt idx="5558">
                  <c:v>0.99159388676393856</c:v>
                </c:pt>
                <c:pt idx="5559">
                  <c:v>0.99166282888840496</c:v>
                </c:pt>
                <c:pt idx="5560">
                  <c:v>0.99173177101287002</c:v>
                </c:pt>
                <c:pt idx="5561">
                  <c:v>0.99180071313733498</c:v>
                </c:pt>
                <c:pt idx="5562">
                  <c:v>0.99276590287985</c:v>
                </c:pt>
                <c:pt idx="5563">
                  <c:v>0.99283484500431596</c:v>
                </c:pt>
                <c:pt idx="5564">
                  <c:v>0.99290378712878102</c:v>
                </c:pt>
                <c:pt idx="5565">
                  <c:v>0.99297272925324398</c:v>
                </c:pt>
                <c:pt idx="5566">
                  <c:v>0.99304167137771204</c:v>
                </c:pt>
                <c:pt idx="5567">
                  <c:v>0.99311061350217877</c:v>
                </c:pt>
                <c:pt idx="5568">
                  <c:v>0.99317955562664251</c:v>
                </c:pt>
                <c:pt idx="5569">
                  <c:v>0.99414474536915698</c:v>
                </c:pt>
                <c:pt idx="5570">
                  <c:v>0.99421368749362249</c:v>
                </c:pt>
                <c:pt idx="5571">
                  <c:v>0.994282629618088</c:v>
                </c:pt>
                <c:pt idx="5572">
                  <c:v>0.99435157174255051</c:v>
                </c:pt>
                <c:pt idx="5573">
                  <c:v>0.99442051386701857</c:v>
                </c:pt>
                <c:pt idx="5574">
                  <c:v>0.99448945599148397</c:v>
                </c:pt>
                <c:pt idx="5575">
                  <c:v>0.99455839811594737</c:v>
                </c:pt>
                <c:pt idx="5576">
                  <c:v>0.99552358785846251</c:v>
                </c:pt>
                <c:pt idx="5577">
                  <c:v>0.99559252998292491</c:v>
                </c:pt>
                <c:pt idx="5578">
                  <c:v>0.99566147210739564</c:v>
                </c:pt>
                <c:pt idx="5579">
                  <c:v>0.99573041423186104</c:v>
                </c:pt>
                <c:pt idx="5580">
                  <c:v>0.99579935635632777</c:v>
                </c:pt>
                <c:pt idx="5581">
                  <c:v>0.99586829848079095</c:v>
                </c:pt>
                <c:pt idx="5582">
                  <c:v>0.99593724060525657</c:v>
                </c:pt>
                <c:pt idx="5583">
                  <c:v>0.99690243034777204</c:v>
                </c:pt>
                <c:pt idx="5584">
                  <c:v>0.99697137247223699</c:v>
                </c:pt>
                <c:pt idx="5585">
                  <c:v>0.99704031459670195</c:v>
                </c:pt>
                <c:pt idx="5586">
                  <c:v>0.99710925672116801</c:v>
                </c:pt>
                <c:pt idx="5587">
                  <c:v>0.99717819884563097</c:v>
                </c:pt>
                <c:pt idx="5588">
                  <c:v>0.99724714097009759</c:v>
                </c:pt>
                <c:pt idx="5589">
                  <c:v>0.9973160830945621</c:v>
                </c:pt>
                <c:pt idx="5590">
                  <c:v>0.9973850252190285</c:v>
                </c:pt>
                <c:pt idx="5591">
                  <c:v>0.99828127283707901</c:v>
                </c:pt>
                <c:pt idx="5592">
                  <c:v>0.99835021496154397</c:v>
                </c:pt>
                <c:pt idx="5593">
                  <c:v>0.99841915708600859</c:v>
                </c:pt>
                <c:pt idx="5594">
                  <c:v>0.99848809921047499</c:v>
                </c:pt>
                <c:pt idx="5595">
                  <c:v>0.9985570413349375</c:v>
                </c:pt>
                <c:pt idx="5596">
                  <c:v>0.99862598345940701</c:v>
                </c:pt>
                <c:pt idx="5597">
                  <c:v>0.99869492558387374</c:v>
                </c:pt>
                <c:pt idx="5598">
                  <c:v>0.99876386770833558</c:v>
                </c:pt>
                <c:pt idx="5599">
                  <c:v>0.99972905745085361</c:v>
                </c:pt>
                <c:pt idx="5600">
                  <c:v>0.99979799957531601</c:v>
                </c:pt>
                <c:pt idx="5601">
                  <c:v>0.99986694169978196</c:v>
                </c:pt>
                <c:pt idx="5602">
                  <c:v>0.99993588382424659</c:v>
                </c:pt>
                <c:pt idx="5603">
                  <c:v>0.99999517405128802</c:v>
                </c:pt>
              </c:numCache>
            </c:numRef>
          </c:xVal>
          <c:yVal>
            <c:numRef>
              <c:f>Sheet2!$S$1:$S$5604</c:f>
              <c:numCache>
                <c:formatCode>General</c:formatCode>
                <c:ptCount val="5604"/>
                <c:pt idx="0">
                  <c:v>0</c:v>
                </c:pt>
                <c:pt idx="1">
                  <c:v>66.3648099628616</c:v>
                </c:pt>
                <c:pt idx="2">
                  <c:v>66.365221822289158</c:v>
                </c:pt>
                <c:pt idx="3">
                  <c:v>66.365479536782459</c:v>
                </c:pt>
                <c:pt idx="4">
                  <c:v>66.365582737863306</c:v>
                </c:pt>
                <c:pt idx="5">
                  <c:v>66.365806161115401</c:v>
                </c:pt>
                <c:pt idx="6">
                  <c:v>66.365839368897781</c:v>
                </c:pt>
                <c:pt idx="7">
                  <c:v>66.365890496640219</c:v>
                </c:pt>
                <c:pt idx="8">
                  <c:v>66.365908184980242</c:v>
                </c:pt>
                <c:pt idx="9">
                  <c:v>66.365923779092725</c:v>
                </c:pt>
                <c:pt idx="10">
                  <c:v>66.365934565928882</c:v>
                </c:pt>
                <c:pt idx="11">
                  <c:v>66.365958677191458</c:v>
                </c:pt>
                <c:pt idx="12">
                  <c:v>66.365970078859405</c:v>
                </c:pt>
                <c:pt idx="13">
                  <c:v>66.365980822440093</c:v>
                </c:pt>
                <c:pt idx="14">
                  <c:v>66.365984207030579</c:v>
                </c:pt>
                <c:pt idx="15">
                  <c:v>66.365987514819608</c:v>
                </c:pt>
                <c:pt idx="16">
                  <c:v>66.365988038940088</c:v>
                </c:pt>
                <c:pt idx="17">
                  <c:v>66.365989967573299</c:v>
                </c:pt>
                <c:pt idx="18">
                  <c:v>66.365991042692258</c:v>
                </c:pt>
                <c:pt idx="19">
                  <c:v>66.365991078672678</c:v>
                </c:pt>
                <c:pt idx="20">
                  <c:v>66.365991341889227</c:v>
                </c:pt>
                <c:pt idx="21">
                  <c:v>66.365992275887578</c:v>
                </c:pt>
                <c:pt idx="22">
                  <c:v>66.365992438073278</c:v>
                </c:pt>
                <c:pt idx="23">
                  <c:v>66.36599239134749</c:v>
                </c:pt>
                <c:pt idx="24">
                  <c:v>66.365992152969383</c:v>
                </c:pt>
                <c:pt idx="25">
                  <c:v>66.365992280818901</c:v>
                </c:pt>
                <c:pt idx="26">
                  <c:v>66.365992649815595</c:v>
                </c:pt>
                <c:pt idx="27">
                  <c:v>66.365992715870988</c:v>
                </c:pt>
                <c:pt idx="28">
                  <c:v>66.365992397404582</c:v>
                </c:pt>
                <c:pt idx="29">
                  <c:v>66.36599257596761</c:v>
                </c:pt>
                <c:pt idx="30">
                  <c:v>66.365992593287856</c:v>
                </c:pt>
                <c:pt idx="31">
                  <c:v>66.365992745002302</c:v>
                </c:pt>
                <c:pt idx="32">
                  <c:v>66.365992445013603</c:v>
                </c:pt>
                <c:pt idx="33">
                  <c:v>66.365992457128627</c:v>
                </c:pt>
                <c:pt idx="34">
                  <c:v>66.365992422792289</c:v>
                </c:pt>
                <c:pt idx="35">
                  <c:v>66.365992478528057</c:v>
                </c:pt>
                <c:pt idx="36">
                  <c:v>66.365992666527248</c:v>
                </c:pt>
                <c:pt idx="37">
                  <c:v>66.365992474418888</c:v>
                </c:pt>
                <c:pt idx="38">
                  <c:v>66.365992477402088</c:v>
                </c:pt>
                <c:pt idx="39">
                  <c:v>66.365992490247791</c:v>
                </c:pt>
                <c:pt idx="40">
                  <c:v>66.365992582755396</c:v>
                </c:pt>
                <c:pt idx="41">
                  <c:v>66.365992449153481</c:v>
                </c:pt>
                <c:pt idx="42">
                  <c:v>66.3659925652222</c:v>
                </c:pt>
                <c:pt idx="43">
                  <c:v>66.365992650820019</c:v>
                </c:pt>
                <c:pt idx="44">
                  <c:v>66.365992584734258</c:v>
                </c:pt>
                <c:pt idx="45">
                  <c:v>66.365992538130172</c:v>
                </c:pt>
                <c:pt idx="46">
                  <c:v>66.365992521266449</c:v>
                </c:pt>
                <c:pt idx="47">
                  <c:v>66.365992590487195</c:v>
                </c:pt>
                <c:pt idx="48">
                  <c:v>66.365992424587972</c:v>
                </c:pt>
                <c:pt idx="49">
                  <c:v>66.365992455058858</c:v>
                </c:pt>
                <c:pt idx="50">
                  <c:v>66.365992573958096</c:v>
                </c:pt>
                <c:pt idx="51">
                  <c:v>66.365992631033919</c:v>
                </c:pt>
                <c:pt idx="52">
                  <c:v>66.365992513077771</c:v>
                </c:pt>
                <c:pt idx="53">
                  <c:v>66.365992549849778</c:v>
                </c:pt>
                <c:pt idx="54">
                  <c:v>66.365992548206108</c:v>
                </c:pt>
                <c:pt idx="55">
                  <c:v>66.365992527993427</c:v>
                </c:pt>
                <c:pt idx="56">
                  <c:v>66.365992454754078</c:v>
                </c:pt>
                <c:pt idx="57">
                  <c:v>66.365992472196425</c:v>
                </c:pt>
                <c:pt idx="58">
                  <c:v>66.365992549636758</c:v>
                </c:pt>
                <c:pt idx="59">
                  <c:v>66.365992508116278</c:v>
                </c:pt>
                <c:pt idx="60">
                  <c:v>66.365992485499149</c:v>
                </c:pt>
                <c:pt idx="61">
                  <c:v>66.365992514569129</c:v>
                </c:pt>
                <c:pt idx="62">
                  <c:v>66.365992562269227</c:v>
                </c:pt>
                <c:pt idx="63">
                  <c:v>66.365992522757594</c:v>
                </c:pt>
                <c:pt idx="64">
                  <c:v>66.365992496366289</c:v>
                </c:pt>
                <c:pt idx="65">
                  <c:v>66.365992520079288</c:v>
                </c:pt>
                <c:pt idx="66">
                  <c:v>66.365992523488188</c:v>
                </c:pt>
                <c:pt idx="67">
                  <c:v>66.365992523945181</c:v>
                </c:pt>
                <c:pt idx="68">
                  <c:v>66.365992494205102</c:v>
                </c:pt>
                <c:pt idx="69">
                  <c:v>66.365992529515808</c:v>
                </c:pt>
                <c:pt idx="70">
                  <c:v>66.365992534568406</c:v>
                </c:pt>
                <c:pt idx="71">
                  <c:v>66.365992512042695</c:v>
                </c:pt>
                <c:pt idx="72">
                  <c:v>66.365992487964789</c:v>
                </c:pt>
                <c:pt idx="73">
                  <c:v>66.365992565495958</c:v>
                </c:pt>
                <c:pt idx="74">
                  <c:v>66.365992486321048</c:v>
                </c:pt>
                <c:pt idx="75">
                  <c:v>66.365992506715742</c:v>
                </c:pt>
                <c:pt idx="76">
                  <c:v>66.365992534264024</c:v>
                </c:pt>
                <c:pt idx="77">
                  <c:v>66.365992503397948</c:v>
                </c:pt>
                <c:pt idx="78">
                  <c:v>66.365992534081329</c:v>
                </c:pt>
                <c:pt idx="79">
                  <c:v>66.365992477980171</c:v>
                </c:pt>
                <c:pt idx="80">
                  <c:v>66.365992544127081</c:v>
                </c:pt>
                <c:pt idx="81">
                  <c:v>66.365992534781356</c:v>
                </c:pt>
                <c:pt idx="82">
                  <c:v>66.365992503549805</c:v>
                </c:pt>
                <c:pt idx="83">
                  <c:v>66.365992510338359</c:v>
                </c:pt>
                <c:pt idx="84">
                  <c:v>66.365992507203089</c:v>
                </c:pt>
                <c:pt idx="85">
                  <c:v>66.36599251682172</c:v>
                </c:pt>
                <c:pt idx="86">
                  <c:v>66.365992507842279</c:v>
                </c:pt>
                <c:pt idx="87">
                  <c:v>66.365992539013078</c:v>
                </c:pt>
                <c:pt idx="88">
                  <c:v>66.365992509090319</c:v>
                </c:pt>
                <c:pt idx="89">
                  <c:v>66.365992505467958</c:v>
                </c:pt>
                <c:pt idx="90">
                  <c:v>66.365992504067648</c:v>
                </c:pt>
                <c:pt idx="91">
                  <c:v>66.36599251682172</c:v>
                </c:pt>
                <c:pt idx="92">
                  <c:v>66.365992504980539</c:v>
                </c:pt>
                <c:pt idx="93">
                  <c:v>66.365992551645789</c:v>
                </c:pt>
                <c:pt idx="94">
                  <c:v>66.365992488908503</c:v>
                </c:pt>
                <c:pt idx="95">
                  <c:v>66.365992531585277</c:v>
                </c:pt>
                <c:pt idx="96">
                  <c:v>66.365992511068669</c:v>
                </c:pt>
                <c:pt idx="97">
                  <c:v>66.365992513869088</c:v>
                </c:pt>
                <c:pt idx="98">
                  <c:v>66.365992529454488</c:v>
                </c:pt>
                <c:pt idx="99">
                  <c:v>66.365992497066458</c:v>
                </c:pt>
                <c:pt idx="100">
                  <c:v>66.365992520048778</c:v>
                </c:pt>
                <c:pt idx="101">
                  <c:v>66.36599252190571</c:v>
                </c:pt>
                <c:pt idx="102">
                  <c:v>66.365992527019472</c:v>
                </c:pt>
                <c:pt idx="103">
                  <c:v>66.365992525588595</c:v>
                </c:pt>
                <c:pt idx="104">
                  <c:v>66.365992504402357</c:v>
                </c:pt>
                <c:pt idx="105">
                  <c:v>66.365992505893857</c:v>
                </c:pt>
                <c:pt idx="106">
                  <c:v>66.365992514417258</c:v>
                </c:pt>
                <c:pt idx="107">
                  <c:v>66.365992514265159</c:v>
                </c:pt>
                <c:pt idx="108">
                  <c:v>66.365992523122983</c:v>
                </c:pt>
                <c:pt idx="109">
                  <c:v>66.365992523914557</c:v>
                </c:pt>
                <c:pt idx="110">
                  <c:v>66.365992508207611</c:v>
                </c:pt>
                <c:pt idx="111">
                  <c:v>66.36599250619814</c:v>
                </c:pt>
                <c:pt idx="112">
                  <c:v>66.365992526836607</c:v>
                </c:pt>
                <c:pt idx="113">
                  <c:v>66.365992526593104</c:v>
                </c:pt>
                <c:pt idx="114">
                  <c:v>66.365992517126188</c:v>
                </c:pt>
                <c:pt idx="115">
                  <c:v>66.365992514082208</c:v>
                </c:pt>
                <c:pt idx="116">
                  <c:v>66.365992506167842</c:v>
                </c:pt>
                <c:pt idx="117">
                  <c:v>66.3659925099427</c:v>
                </c:pt>
                <c:pt idx="118">
                  <c:v>66.365992519318283</c:v>
                </c:pt>
                <c:pt idx="119">
                  <c:v>66.365992521601072</c:v>
                </c:pt>
                <c:pt idx="120">
                  <c:v>66.365992526440905</c:v>
                </c:pt>
                <c:pt idx="121">
                  <c:v>66.365992512773204</c:v>
                </c:pt>
                <c:pt idx="122">
                  <c:v>66.365992533533444</c:v>
                </c:pt>
                <c:pt idx="123">
                  <c:v>66.365992528846078</c:v>
                </c:pt>
                <c:pt idx="124">
                  <c:v>66.365992528389242</c:v>
                </c:pt>
                <c:pt idx="125">
                  <c:v>66.365992510064004</c:v>
                </c:pt>
                <c:pt idx="126">
                  <c:v>66.365992518039405</c:v>
                </c:pt>
                <c:pt idx="127">
                  <c:v>66.365992520687769</c:v>
                </c:pt>
                <c:pt idx="128">
                  <c:v>66.365992521296889</c:v>
                </c:pt>
                <c:pt idx="129">
                  <c:v>66.365992504737378</c:v>
                </c:pt>
                <c:pt idx="130">
                  <c:v>66.365992523457805</c:v>
                </c:pt>
                <c:pt idx="131">
                  <c:v>66.365992516213055</c:v>
                </c:pt>
                <c:pt idx="132">
                  <c:v>66.365992534385825</c:v>
                </c:pt>
                <c:pt idx="133">
                  <c:v>66.365992527019472</c:v>
                </c:pt>
                <c:pt idx="134">
                  <c:v>66.365992525010583</c:v>
                </c:pt>
                <c:pt idx="135">
                  <c:v>66.365992506593784</c:v>
                </c:pt>
                <c:pt idx="136">
                  <c:v>66.365992525893319</c:v>
                </c:pt>
                <c:pt idx="137">
                  <c:v>66.365992529302702</c:v>
                </c:pt>
                <c:pt idx="138">
                  <c:v>66.365992515391198</c:v>
                </c:pt>
                <c:pt idx="139">
                  <c:v>66.365992522575098</c:v>
                </c:pt>
                <c:pt idx="140">
                  <c:v>66.365992522940658</c:v>
                </c:pt>
                <c:pt idx="141">
                  <c:v>66.365992530185096</c:v>
                </c:pt>
                <c:pt idx="142">
                  <c:v>66.365992525862879</c:v>
                </c:pt>
                <c:pt idx="143">
                  <c:v>66.365992508603057</c:v>
                </c:pt>
                <c:pt idx="144">
                  <c:v>66.36599251825254</c:v>
                </c:pt>
                <c:pt idx="145">
                  <c:v>66.365992512925388</c:v>
                </c:pt>
                <c:pt idx="146">
                  <c:v>66.365992513869088</c:v>
                </c:pt>
                <c:pt idx="147">
                  <c:v>66.36599251947014</c:v>
                </c:pt>
                <c:pt idx="148">
                  <c:v>66.365992529941849</c:v>
                </c:pt>
                <c:pt idx="149">
                  <c:v>66.365992518100398</c:v>
                </c:pt>
                <c:pt idx="150">
                  <c:v>66.365992510581322</c:v>
                </c:pt>
                <c:pt idx="151">
                  <c:v>66.365992513717288</c:v>
                </c:pt>
                <c:pt idx="152">
                  <c:v>66.365992523518727</c:v>
                </c:pt>
                <c:pt idx="153">
                  <c:v>66.365992513047559</c:v>
                </c:pt>
                <c:pt idx="154">
                  <c:v>66.365992523153409</c:v>
                </c:pt>
                <c:pt idx="155">
                  <c:v>66.365992513625486</c:v>
                </c:pt>
                <c:pt idx="156">
                  <c:v>66.365992514082208</c:v>
                </c:pt>
                <c:pt idx="157">
                  <c:v>66.365992508816348</c:v>
                </c:pt>
                <c:pt idx="158">
                  <c:v>66.365992514477895</c:v>
                </c:pt>
                <c:pt idx="159">
                  <c:v>66.36599251514798</c:v>
                </c:pt>
                <c:pt idx="160">
                  <c:v>66.365992519165871</c:v>
                </c:pt>
                <c:pt idx="161">
                  <c:v>66.365992510764158</c:v>
                </c:pt>
                <c:pt idx="162">
                  <c:v>66.365992519409204</c:v>
                </c:pt>
                <c:pt idx="163">
                  <c:v>66.365992519957459</c:v>
                </c:pt>
                <c:pt idx="164">
                  <c:v>66.365992523336388</c:v>
                </c:pt>
                <c:pt idx="165">
                  <c:v>66.365992508268448</c:v>
                </c:pt>
                <c:pt idx="166">
                  <c:v>66.365992517400088</c:v>
                </c:pt>
                <c:pt idx="167">
                  <c:v>66.365992517765378</c:v>
                </c:pt>
                <c:pt idx="168">
                  <c:v>66.365992513168905</c:v>
                </c:pt>
                <c:pt idx="169">
                  <c:v>66.365992522027241</c:v>
                </c:pt>
                <c:pt idx="170">
                  <c:v>66.365992511981958</c:v>
                </c:pt>
                <c:pt idx="171">
                  <c:v>66.365992519896196</c:v>
                </c:pt>
                <c:pt idx="172">
                  <c:v>66.365992522940658</c:v>
                </c:pt>
                <c:pt idx="173">
                  <c:v>66.365992519379148</c:v>
                </c:pt>
                <c:pt idx="174">
                  <c:v>66.365992519713757</c:v>
                </c:pt>
                <c:pt idx="175">
                  <c:v>66.365992516913096</c:v>
                </c:pt>
                <c:pt idx="176">
                  <c:v>66.365992515056178</c:v>
                </c:pt>
                <c:pt idx="177">
                  <c:v>66.365992514417258</c:v>
                </c:pt>
                <c:pt idx="178">
                  <c:v>66.365992510612358</c:v>
                </c:pt>
                <c:pt idx="179">
                  <c:v>66.365992511403405</c:v>
                </c:pt>
                <c:pt idx="180">
                  <c:v>66.365992513199359</c:v>
                </c:pt>
                <c:pt idx="181">
                  <c:v>66.365992511768695</c:v>
                </c:pt>
                <c:pt idx="182">
                  <c:v>66.365992519865898</c:v>
                </c:pt>
                <c:pt idx="183">
                  <c:v>66.365992514082208</c:v>
                </c:pt>
                <c:pt idx="184">
                  <c:v>66.365992509150942</c:v>
                </c:pt>
                <c:pt idx="185">
                  <c:v>66.365992519287758</c:v>
                </c:pt>
                <c:pt idx="186">
                  <c:v>66.365992518130696</c:v>
                </c:pt>
                <c:pt idx="187">
                  <c:v>66.365992517339308</c:v>
                </c:pt>
                <c:pt idx="188">
                  <c:v>66.365992517370088</c:v>
                </c:pt>
                <c:pt idx="189">
                  <c:v>66.365992517308854</c:v>
                </c:pt>
                <c:pt idx="190">
                  <c:v>66.365992510855506</c:v>
                </c:pt>
                <c:pt idx="191">
                  <c:v>66.365992516517395</c:v>
                </c:pt>
                <c:pt idx="192">
                  <c:v>66.365992520748989</c:v>
                </c:pt>
                <c:pt idx="193">
                  <c:v>66.365992514386619</c:v>
                </c:pt>
                <c:pt idx="194">
                  <c:v>66.365992515391198</c:v>
                </c:pt>
                <c:pt idx="195">
                  <c:v>66.365992514112989</c:v>
                </c:pt>
                <c:pt idx="196">
                  <c:v>66.365992520901159</c:v>
                </c:pt>
                <c:pt idx="197">
                  <c:v>66.365992515695524</c:v>
                </c:pt>
                <c:pt idx="198">
                  <c:v>66.365992516213055</c:v>
                </c:pt>
                <c:pt idx="199">
                  <c:v>66.365992513808209</c:v>
                </c:pt>
                <c:pt idx="200">
                  <c:v>66.365992523579507</c:v>
                </c:pt>
                <c:pt idx="201">
                  <c:v>66.365992510612358</c:v>
                </c:pt>
                <c:pt idx="202">
                  <c:v>66.365992516273806</c:v>
                </c:pt>
                <c:pt idx="203">
                  <c:v>66.365992515573708</c:v>
                </c:pt>
                <c:pt idx="204">
                  <c:v>66.365992525467178</c:v>
                </c:pt>
                <c:pt idx="205">
                  <c:v>66.365992513655854</c:v>
                </c:pt>
                <c:pt idx="206">
                  <c:v>66.365992514203924</c:v>
                </c:pt>
                <c:pt idx="207">
                  <c:v>66.365992521936079</c:v>
                </c:pt>
                <c:pt idx="208">
                  <c:v>66.365992524736342</c:v>
                </c:pt>
                <c:pt idx="209">
                  <c:v>66.365992518526255</c:v>
                </c:pt>
                <c:pt idx="210">
                  <c:v>66.365992515025795</c:v>
                </c:pt>
                <c:pt idx="211">
                  <c:v>66.365992515452007</c:v>
                </c:pt>
                <c:pt idx="212">
                  <c:v>66.365992520992478</c:v>
                </c:pt>
                <c:pt idx="213">
                  <c:v>66.365992520809542</c:v>
                </c:pt>
                <c:pt idx="214">
                  <c:v>66.365992517460853</c:v>
                </c:pt>
                <c:pt idx="215">
                  <c:v>66.365992524614555</c:v>
                </c:pt>
                <c:pt idx="216">
                  <c:v>66.365992518678624</c:v>
                </c:pt>
                <c:pt idx="217">
                  <c:v>66.365992519500494</c:v>
                </c:pt>
                <c:pt idx="218">
                  <c:v>66.365992518709106</c:v>
                </c:pt>
                <c:pt idx="219">
                  <c:v>66.365992513899386</c:v>
                </c:pt>
                <c:pt idx="220">
                  <c:v>66.365992513747472</c:v>
                </c:pt>
                <c:pt idx="221">
                  <c:v>66.365992518008994</c:v>
                </c:pt>
                <c:pt idx="222">
                  <c:v>66.365992515421354</c:v>
                </c:pt>
                <c:pt idx="223">
                  <c:v>66.365992521936079</c:v>
                </c:pt>
                <c:pt idx="224">
                  <c:v>66.365992514965072</c:v>
                </c:pt>
                <c:pt idx="225">
                  <c:v>66.365992517734995</c:v>
                </c:pt>
                <c:pt idx="226">
                  <c:v>66.365992516030289</c:v>
                </c:pt>
                <c:pt idx="227">
                  <c:v>66.365992519196169</c:v>
                </c:pt>
                <c:pt idx="228">
                  <c:v>66.365992514538789</c:v>
                </c:pt>
                <c:pt idx="229">
                  <c:v>66.365992516517395</c:v>
                </c:pt>
                <c:pt idx="230">
                  <c:v>66.365992519044042</c:v>
                </c:pt>
                <c:pt idx="231">
                  <c:v>66.365992515360958</c:v>
                </c:pt>
                <c:pt idx="232">
                  <c:v>66.365992517065308</c:v>
                </c:pt>
                <c:pt idx="233">
                  <c:v>66.365992517248259</c:v>
                </c:pt>
                <c:pt idx="234">
                  <c:v>66.365992517613208</c:v>
                </c:pt>
                <c:pt idx="235">
                  <c:v>66.365992519927048</c:v>
                </c:pt>
                <c:pt idx="236">
                  <c:v>66.365992516852188</c:v>
                </c:pt>
                <c:pt idx="237">
                  <c:v>66.365992516365196</c:v>
                </c:pt>
                <c:pt idx="238">
                  <c:v>66.365992520048778</c:v>
                </c:pt>
                <c:pt idx="239">
                  <c:v>66.365992516425891</c:v>
                </c:pt>
                <c:pt idx="240">
                  <c:v>66.365992520474606</c:v>
                </c:pt>
                <c:pt idx="241">
                  <c:v>66.365992517491321</c:v>
                </c:pt>
                <c:pt idx="242">
                  <c:v>66.365992519865898</c:v>
                </c:pt>
                <c:pt idx="243">
                  <c:v>66.365992515452007</c:v>
                </c:pt>
                <c:pt idx="244">
                  <c:v>66.365992520779358</c:v>
                </c:pt>
                <c:pt idx="245">
                  <c:v>66.365992515208788</c:v>
                </c:pt>
                <c:pt idx="246">
                  <c:v>66.365992518800439</c:v>
                </c:pt>
                <c:pt idx="247">
                  <c:v>66.365992520535642</c:v>
                </c:pt>
                <c:pt idx="248">
                  <c:v>66.365992519165871</c:v>
                </c:pt>
                <c:pt idx="249">
                  <c:v>66.365992520322749</c:v>
                </c:pt>
                <c:pt idx="250">
                  <c:v>66.365992516304289</c:v>
                </c:pt>
                <c:pt idx="251">
                  <c:v>66.365992515056178</c:v>
                </c:pt>
                <c:pt idx="252">
                  <c:v>66.365992515665098</c:v>
                </c:pt>
                <c:pt idx="253">
                  <c:v>66.365992518039405</c:v>
                </c:pt>
                <c:pt idx="254">
                  <c:v>66.365992513990804</c:v>
                </c:pt>
                <c:pt idx="255">
                  <c:v>66.365992515999906</c:v>
                </c:pt>
                <c:pt idx="256">
                  <c:v>66.365992519713757</c:v>
                </c:pt>
                <c:pt idx="257">
                  <c:v>66.365992518161207</c:v>
                </c:pt>
                <c:pt idx="258">
                  <c:v>66.365992518039405</c:v>
                </c:pt>
                <c:pt idx="259">
                  <c:v>66.365992515634588</c:v>
                </c:pt>
                <c:pt idx="260">
                  <c:v>66.365992518070158</c:v>
                </c:pt>
                <c:pt idx="261">
                  <c:v>66.365992516304289</c:v>
                </c:pt>
                <c:pt idx="262">
                  <c:v>66.36599251825254</c:v>
                </c:pt>
                <c:pt idx="263">
                  <c:v>66.36599251514798</c:v>
                </c:pt>
                <c:pt idx="264">
                  <c:v>66.365992513412479</c:v>
                </c:pt>
                <c:pt idx="265">
                  <c:v>66.365992516182459</c:v>
                </c:pt>
                <c:pt idx="266">
                  <c:v>66.365992516730444</c:v>
                </c:pt>
                <c:pt idx="267">
                  <c:v>66.365992519105149</c:v>
                </c:pt>
                <c:pt idx="268">
                  <c:v>66.365992515239071</c:v>
                </c:pt>
                <c:pt idx="269">
                  <c:v>66.365992517339308</c:v>
                </c:pt>
                <c:pt idx="270">
                  <c:v>66.365992519531005</c:v>
                </c:pt>
                <c:pt idx="271">
                  <c:v>66.365992517126188</c:v>
                </c:pt>
                <c:pt idx="272">
                  <c:v>66.365992519226594</c:v>
                </c:pt>
                <c:pt idx="273">
                  <c:v>66.365992515848049</c:v>
                </c:pt>
                <c:pt idx="274">
                  <c:v>66.365992520353188</c:v>
                </c:pt>
                <c:pt idx="275">
                  <c:v>66.365992513290678</c:v>
                </c:pt>
                <c:pt idx="276">
                  <c:v>66.365992514599483</c:v>
                </c:pt>
                <c:pt idx="277">
                  <c:v>66.365992512468623</c:v>
                </c:pt>
                <c:pt idx="278">
                  <c:v>66.365992517034925</c:v>
                </c:pt>
                <c:pt idx="279">
                  <c:v>66.365992520140182</c:v>
                </c:pt>
                <c:pt idx="280">
                  <c:v>66.365992517278542</c:v>
                </c:pt>
                <c:pt idx="281">
                  <c:v>66.365992519287758</c:v>
                </c:pt>
                <c:pt idx="282">
                  <c:v>66.365992517948271</c:v>
                </c:pt>
                <c:pt idx="283">
                  <c:v>66.365992516486671</c:v>
                </c:pt>
                <c:pt idx="284">
                  <c:v>66.365992518800439</c:v>
                </c:pt>
                <c:pt idx="285">
                  <c:v>66.365992515969424</c:v>
                </c:pt>
                <c:pt idx="286">
                  <c:v>66.365992515908772</c:v>
                </c:pt>
                <c:pt idx="287">
                  <c:v>66.365992516974003</c:v>
                </c:pt>
                <c:pt idx="288">
                  <c:v>66.365992516060729</c:v>
                </c:pt>
                <c:pt idx="289">
                  <c:v>66.365992517826186</c:v>
                </c:pt>
                <c:pt idx="290">
                  <c:v>66.365992517370088</c:v>
                </c:pt>
                <c:pt idx="291">
                  <c:v>66.365992516852188</c:v>
                </c:pt>
                <c:pt idx="292">
                  <c:v>66.365992517126188</c:v>
                </c:pt>
                <c:pt idx="293">
                  <c:v>66.365992518191618</c:v>
                </c:pt>
                <c:pt idx="294">
                  <c:v>66.365992518526255</c:v>
                </c:pt>
                <c:pt idx="295">
                  <c:v>66.365992518648284</c:v>
                </c:pt>
                <c:pt idx="296">
                  <c:v>66.365992515969424</c:v>
                </c:pt>
                <c:pt idx="297">
                  <c:v>66.365992514843327</c:v>
                </c:pt>
                <c:pt idx="298">
                  <c:v>66.365992518222171</c:v>
                </c:pt>
                <c:pt idx="299">
                  <c:v>66.365992517978555</c:v>
                </c:pt>
                <c:pt idx="300">
                  <c:v>66.365992518313789</c:v>
                </c:pt>
                <c:pt idx="301">
                  <c:v>66.365992516456259</c:v>
                </c:pt>
                <c:pt idx="302">
                  <c:v>66.36599251825254</c:v>
                </c:pt>
                <c:pt idx="303">
                  <c:v>66.365992518587305</c:v>
                </c:pt>
                <c:pt idx="304">
                  <c:v>66.365992520353188</c:v>
                </c:pt>
                <c:pt idx="305">
                  <c:v>66.365992514630094</c:v>
                </c:pt>
                <c:pt idx="306">
                  <c:v>66.365992520048778</c:v>
                </c:pt>
                <c:pt idx="307">
                  <c:v>66.365992518465589</c:v>
                </c:pt>
                <c:pt idx="308">
                  <c:v>66.365992516334714</c:v>
                </c:pt>
                <c:pt idx="309">
                  <c:v>66.365992514325754</c:v>
                </c:pt>
                <c:pt idx="310">
                  <c:v>66.365992515878489</c:v>
                </c:pt>
                <c:pt idx="311">
                  <c:v>66.365992515939098</c:v>
                </c:pt>
                <c:pt idx="312">
                  <c:v>66.365992516365196</c:v>
                </c:pt>
                <c:pt idx="313">
                  <c:v>66.365992514660505</c:v>
                </c:pt>
                <c:pt idx="314">
                  <c:v>66.365992514143358</c:v>
                </c:pt>
                <c:pt idx="315">
                  <c:v>66.365992517674059</c:v>
                </c:pt>
                <c:pt idx="316">
                  <c:v>66.365992520109558</c:v>
                </c:pt>
                <c:pt idx="317">
                  <c:v>66.365992516365196</c:v>
                </c:pt>
                <c:pt idx="318">
                  <c:v>66.365992520048778</c:v>
                </c:pt>
                <c:pt idx="319">
                  <c:v>66.365992515908772</c:v>
                </c:pt>
                <c:pt idx="320">
                  <c:v>66.365992516243395</c:v>
                </c:pt>
                <c:pt idx="321">
                  <c:v>66.36599251825254</c:v>
                </c:pt>
                <c:pt idx="322">
                  <c:v>66.365992514813058</c:v>
                </c:pt>
                <c:pt idx="323">
                  <c:v>66.365992514751724</c:v>
                </c:pt>
                <c:pt idx="324">
                  <c:v>66.365992516395579</c:v>
                </c:pt>
                <c:pt idx="325">
                  <c:v>66.365992517065308</c:v>
                </c:pt>
                <c:pt idx="326">
                  <c:v>66.365992516182459</c:v>
                </c:pt>
                <c:pt idx="327">
                  <c:v>66.365992517643704</c:v>
                </c:pt>
                <c:pt idx="328">
                  <c:v>66.365992519044042</c:v>
                </c:pt>
                <c:pt idx="329">
                  <c:v>66.365992516060729</c:v>
                </c:pt>
                <c:pt idx="330">
                  <c:v>66.365992521022889</c:v>
                </c:pt>
                <c:pt idx="331">
                  <c:v>66.365992518008994</c:v>
                </c:pt>
                <c:pt idx="332">
                  <c:v>66.365992517308854</c:v>
                </c:pt>
                <c:pt idx="333">
                  <c:v>66.365992516121452</c:v>
                </c:pt>
                <c:pt idx="334">
                  <c:v>66.365992517521832</c:v>
                </c:pt>
                <c:pt idx="335">
                  <c:v>66.365992518952623</c:v>
                </c:pt>
                <c:pt idx="336">
                  <c:v>66.365992517339308</c:v>
                </c:pt>
                <c:pt idx="337">
                  <c:v>66.365992518922269</c:v>
                </c:pt>
                <c:pt idx="338">
                  <c:v>66.365992517917988</c:v>
                </c:pt>
                <c:pt idx="339">
                  <c:v>66.365992517948271</c:v>
                </c:pt>
                <c:pt idx="340">
                  <c:v>66.365992516152104</c:v>
                </c:pt>
                <c:pt idx="341">
                  <c:v>66.365992518404624</c:v>
                </c:pt>
                <c:pt idx="342">
                  <c:v>66.365992516395579</c:v>
                </c:pt>
                <c:pt idx="343">
                  <c:v>66.365992520748989</c:v>
                </c:pt>
                <c:pt idx="344">
                  <c:v>66.365992516517395</c:v>
                </c:pt>
                <c:pt idx="345">
                  <c:v>66.365992518952623</c:v>
                </c:pt>
                <c:pt idx="346">
                  <c:v>66.365992516730444</c:v>
                </c:pt>
                <c:pt idx="347">
                  <c:v>66.36599251554334</c:v>
                </c:pt>
                <c:pt idx="348">
                  <c:v>66.365992517917988</c:v>
                </c:pt>
                <c:pt idx="349">
                  <c:v>66.365992517034925</c:v>
                </c:pt>
                <c:pt idx="350">
                  <c:v>66.365992518435107</c:v>
                </c:pt>
                <c:pt idx="351">
                  <c:v>66.365992517065308</c:v>
                </c:pt>
                <c:pt idx="352">
                  <c:v>66.365992516365196</c:v>
                </c:pt>
                <c:pt idx="353">
                  <c:v>66.365992516943507</c:v>
                </c:pt>
                <c:pt idx="354">
                  <c:v>66.365992518404624</c:v>
                </c:pt>
                <c:pt idx="355">
                  <c:v>66.365992516060729</c:v>
                </c:pt>
                <c:pt idx="356">
                  <c:v>66.365992517674059</c:v>
                </c:pt>
                <c:pt idx="357">
                  <c:v>66.365992517643704</c:v>
                </c:pt>
                <c:pt idx="358">
                  <c:v>66.365992515999906</c:v>
                </c:pt>
                <c:pt idx="359">
                  <c:v>66.365992515908772</c:v>
                </c:pt>
                <c:pt idx="360">
                  <c:v>66.365992517613208</c:v>
                </c:pt>
                <c:pt idx="361">
                  <c:v>66.365992520383472</c:v>
                </c:pt>
                <c:pt idx="362">
                  <c:v>66.36599251825254</c:v>
                </c:pt>
                <c:pt idx="363">
                  <c:v>66.365992517430485</c:v>
                </c:pt>
                <c:pt idx="364">
                  <c:v>66.365992517004344</c:v>
                </c:pt>
                <c:pt idx="365">
                  <c:v>66.365992516913096</c:v>
                </c:pt>
                <c:pt idx="366">
                  <c:v>66.365992519105149</c:v>
                </c:pt>
                <c:pt idx="367">
                  <c:v>66.36599251934868</c:v>
                </c:pt>
                <c:pt idx="368">
                  <c:v>66.365992516638954</c:v>
                </c:pt>
                <c:pt idx="369">
                  <c:v>66.365992515878489</c:v>
                </c:pt>
                <c:pt idx="370">
                  <c:v>66.365992517034925</c:v>
                </c:pt>
                <c:pt idx="371">
                  <c:v>66.365992517613208</c:v>
                </c:pt>
                <c:pt idx="372">
                  <c:v>66.365992518435107</c:v>
                </c:pt>
                <c:pt idx="373">
                  <c:v>66.365992518739489</c:v>
                </c:pt>
                <c:pt idx="374">
                  <c:v>66.365992518313789</c:v>
                </c:pt>
                <c:pt idx="375">
                  <c:v>66.365992518130696</c:v>
                </c:pt>
                <c:pt idx="376">
                  <c:v>66.365992516365196</c:v>
                </c:pt>
                <c:pt idx="377">
                  <c:v>66.365992518617972</c:v>
                </c:pt>
                <c:pt idx="378">
                  <c:v>66.365992517552229</c:v>
                </c:pt>
                <c:pt idx="379">
                  <c:v>66.365992517004344</c:v>
                </c:pt>
                <c:pt idx="380">
                  <c:v>66.365992518465589</c:v>
                </c:pt>
                <c:pt idx="381">
                  <c:v>66.365992518374298</c:v>
                </c:pt>
                <c:pt idx="382">
                  <c:v>66.365992518039405</c:v>
                </c:pt>
                <c:pt idx="383">
                  <c:v>66.365992515360958</c:v>
                </c:pt>
                <c:pt idx="384">
                  <c:v>66.365992519774508</c:v>
                </c:pt>
                <c:pt idx="385">
                  <c:v>66.365992518922269</c:v>
                </c:pt>
                <c:pt idx="386">
                  <c:v>66.365992517521832</c:v>
                </c:pt>
                <c:pt idx="387">
                  <c:v>66.365992519013858</c:v>
                </c:pt>
                <c:pt idx="388">
                  <c:v>66.365992515969424</c:v>
                </c:pt>
                <c:pt idx="389">
                  <c:v>66.365992518922269</c:v>
                </c:pt>
                <c:pt idx="390">
                  <c:v>66.365992518039405</c:v>
                </c:pt>
                <c:pt idx="391">
                  <c:v>66.365992517826186</c:v>
                </c:pt>
                <c:pt idx="392">
                  <c:v>66.365992517795888</c:v>
                </c:pt>
                <c:pt idx="393">
                  <c:v>66.365992516943507</c:v>
                </c:pt>
                <c:pt idx="394">
                  <c:v>66.365992516791152</c:v>
                </c:pt>
                <c:pt idx="395">
                  <c:v>66.365992516152104</c:v>
                </c:pt>
                <c:pt idx="396">
                  <c:v>66.365992517308854</c:v>
                </c:pt>
                <c:pt idx="397">
                  <c:v>66.365992517978555</c:v>
                </c:pt>
                <c:pt idx="398">
                  <c:v>66.365992517978555</c:v>
                </c:pt>
                <c:pt idx="399">
                  <c:v>66.365992518435107</c:v>
                </c:pt>
                <c:pt idx="400">
                  <c:v>66.365992517674059</c:v>
                </c:pt>
                <c:pt idx="401">
                  <c:v>66.365992516365196</c:v>
                </c:pt>
                <c:pt idx="402">
                  <c:v>66.365992516365196</c:v>
                </c:pt>
                <c:pt idx="403">
                  <c:v>66.365992516882571</c:v>
                </c:pt>
                <c:pt idx="404">
                  <c:v>66.365992518130696</c:v>
                </c:pt>
                <c:pt idx="405">
                  <c:v>66.365992514995455</c:v>
                </c:pt>
                <c:pt idx="406">
                  <c:v>66.365992517156471</c:v>
                </c:pt>
                <c:pt idx="407">
                  <c:v>66.365992519500494</c:v>
                </c:pt>
                <c:pt idx="408">
                  <c:v>66.365992517734995</c:v>
                </c:pt>
                <c:pt idx="409">
                  <c:v>66.365992519531005</c:v>
                </c:pt>
                <c:pt idx="410">
                  <c:v>66.365992517674059</c:v>
                </c:pt>
                <c:pt idx="411">
                  <c:v>66.365992519287758</c:v>
                </c:pt>
                <c:pt idx="412">
                  <c:v>66.365992517948271</c:v>
                </c:pt>
                <c:pt idx="413">
                  <c:v>66.365992519135588</c:v>
                </c:pt>
                <c:pt idx="414">
                  <c:v>66.365992516608586</c:v>
                </c:pt>
                <c:pt idx="415">
                  <c:v>66.365992516913096</c:v>
                </c:pt>
                <c:pt idx="416">
                  <c:v>66.365992517034925</c:v>
                </c:pt>
                <c:pt idx="417">
                  <c:v>66.365992516243395</c:v>
                </c:pt>
                <c:pt idx="418">
                  <c:v>66.365992516852188</c:v>
                </c:pt>
                <c:pt idx="419">
                  <c:v>66.365992515208788</c:v>
                </c:pt>
                <c:pt idx="420">
                  <c:v>66.365992516486671</c:v>
                </c:pt>
                <c:pt idx="421">
                  <c:v>66.365992516456259</c:v>
                </c:pt>
                <c:pt idx="422">
                  <c:v>66.365992516395579</c:v>
                </c:pt>
                <c:pt idx="423">
                  <c:v>66.365992518648284</c:v>
                </c:pt>
                <c:pt idx="424">
                  <c:v>66.365992517552229</c:v>
                </c:pt>
                <c:pt idx="425">
                  <c:v>66.365992519865898</c:v>
                </c:pt>
                <c:pt idx="426">
                  <c:v>66.365992516517395</c:v>
                </c:pt>
                <c:pt idx="427">
                  <c:v>66.365992516365196</c:v>
                </c:pt>
                <c:pt idx="428">
                  <c:v>66.365992516486671</c:v>
                </c:pt>
                <c:pt idx="429">
                  <c:v>66.365992516395579</c:v>
                </c:pt>
                <c:pt idx="430">
                  <c:v>66.365992517613208</c:v>
                </c:pt>
                <c:pt idx="431">
                  <c:v>66.365992516182459</c:v>
                </c:pt>
                <c:pt idx="432">
                  <c:v>66.365992518100398</c:v>
                </c:pt>
                <c:pt idx="433">
                  <c:v>66.365992519074396</c:v>
                </c:pt>
                <c:pt idx="434">
                  <c:v>66.365992516334714</c:v>
                </c:pt>
                <c:pt idx="435">
                  <c:v>66.365992516852188</c:v>
                </c:pt>
                <c:pt idx="436">
                  <c:v>66.365992517095705</c:v>
                </c:pt>
                <c:pt idx="437">
                  <c:v>66.36599251825254</c:v>
                </c:pt>
                <c:pt idx="438">
                  <c:v>66.365992517765378</c:v>
                </c:pt>
                <c:pt idx="439">
                  <c:v>66.365992516456259</c:v>
                </c:pt>
                <c:pt idx="440">
                  <c:v>66.365992516213055</c:v>
                </c:pt>
                <c:pt idx="441">
                  <c:v>66.365992518282894</c:v>
                </c:pt>
                <c:pt idx="442">
                  <c:v>66.365992516334714</c:v>
                </c:pt>
                <c:pt idx="443">
                  <c:v>66.365992519196169</c:v>
                </c:pt>
                <c:pt idx="444">
                  <c:v>66.365992516791152</c:v>
                </c:pt>
                <c:pt idx="445">
                  <c:v>66.365992517095705</c:v>
                </c:pt>
                <c:pt idx="446">
                  <c:v>66.365992517552229</c:v>
                </c:pt>
                <c:pt idx="447">
                  <c:v>66.365992518983006</c:v>
                </c:pt>
                <c:pt idx="448">
                  <c:v>66.365992518070158</c:v>
                </c:pt>
                <c:pt idx="449">
                  <c:v>66.365992516791152</c:v>
                </c:pt>
                <c:pt idx="450">
                  <c:v>66.365992516638954</c:v>
                </c:pt>
                <c:pt idx="451">
                  <c:v>66.365992517491321</c:v>
                </c:pt>
                <c:pt idx="452">
                  <c:v>66.365992516882571</c:v>
                </c:pt>
                <c:pt idx="453">
                  <c:v>66.365992517217848</c:v>
                </c:pt>
                <c:pt idx="454">
                  <c:v>66.365992518465589</c:v>
                </c:pt>
                <c:pt idx="455">
                  <c:v>66.365992517430485</c:v>
                </c:pt>
                <c:pt idx="456">
                  <c:v>66.365992517095705</c:v>
                </c:pt>
                <c:pt idx="457">
                  <c:v>66.365992514934504</c:v>
                </c:pt>
                <c:pt idx="458">
                  <c:v>66.36599251682172</c:v>
                </c:pt>
                <c:pt idx="459">
                  <c:v>66.36599251682172</c:v>
                </c:pt>
                <c:pt idx="460">
                  <c:v>66.365992519287758</c:v>
                </c:pt>
                <c:pt idx="461">
                  <c:v>66.365992517765378</c:v>
                </c:pt>
                <c:pt idx="462">
                  <c:v>66.365992518495943</c:v>
                </c:pt>
                <c:pt idx="463">
                  <c:v>66.365992516334714</c:v>
                </c:pt>
                <c:pt idx="464">
                  <c:v>66.365992519318283</c:v>
                </c:pt>
                <c:pt idx="465">
                  <c:v>66.365992518465589</c:v>
                </c:pt>
                <c:pt idx="466">
                  <c:v>66.365992516974003</c:v>
                </c:pt>
                <c:pt idx="467">
                  <c:v>66.365992517978555</c:v>
                </c:pt>
                <c:pt idx="468">
                  <c:v>66.36599251855688</c:v>
                </c:pt>
                <c:pt idx="469">
                  <c:v>66.365992518648284</c:v>
                </c:pt>
                <c:pt idx="470">
                  <c:v>66.365992517582654</c:v>
                </c:pt>
                <c:pt idx="471">
                  <c:v>66.365992517126188</c:v>
                </c:pt>
                <c:pt idx="472">
                  <c:v>66.365992518983006</c:v>
                </c:pt>
                <c:pt idx="473">
                  <c:v>66.365992517339308</c:v>
                </c:pt>
                <c:pt idx="474">
                  <c:v>66.365992516852188</c:v>
                </c:pt>
                <c:pt idx="475">
                  <c:v>66.365992514721256</c:v>
                </c:pt>
                <c:pt idx="476">
                  <c:v>66.365992515391198</c:v>
                </c:pt>
                <c:pt idx="477">
                  <c:v>66.365992517187124</c:v>
                </c:pt>
                <c:pt idx="478">
                  <c:v>66.365992519287758</c:v>
                </c:pt>
                <c:pt idx="479">
                  <c:v>66.365992516974003</c:v>
                </c:pt>
                <c:pt idx="480">
                  <c:v>66.365992515056178</c:v>
                </c:pt>
                <c:pt idx="481">
                  <c:v>66.365992518465589</c:v>
                </c:pt>
                <c:pt idx="482">
                  <c:v>66.365992517917988</c:v>
                </c:pt>
                <c:pt idx="483">
                  <c:v>66.365992517521832</c:v>
                </c:pt>
                <c:pt idx="484">
                  <c:v>66.365992516060729</c:v>
                </c:pt>
                <c:pt idx="485">
                  <c:v>66.365992517400088</c:v>
                </c:pt>
                <c:pt idx="486">
                  <c:v>66.365992517126188</c:v>
                </c:pt>
                <c:pt idx="487">
                  <c:v>66.365992518830808</c:v>
                </c:pt>
                <c:pt idx="488">
                  <c:v>66.365992518404624</c:v>
                </c:pt>
                <c:pt idx="489">
                  <c:v>66.365992517978555</c:v>
                </c:pt>
                <c:pt idx="490">
                  <c:v>66.365992517643704</c:v>
                </c:pt>
                <c:pt idx="491">
                  <c:v>66.365992518709106</c:v>
                </c:pt>
                <c:pt idx="492">
                  <c:v>66.365992517308854</c:v>
                </c:pt>
                <c:pt idx="493">
                  <c:v>66.365992517095705</c:v>
                </c:pt>
                <c:pt idx="494">
                  <c:v>66.365992516608586</c:v>
                </c:pt>
                <c:pt idx="495">
                  <c:v>66.365992518313789</c:v>
                </c:pt>
                <c:pt idx="496">
                  <c:v>66.365992517034925</c:v>
                </c:pt>
                <c:pt idx="497">
                  <c:v>66.365992518435107</c:v>
                </c:pt>
                <c:pt idx="498">
                  <c:v>66.365992516638954</c:v>
                </c:pt>
                <c:pt idx="499">
                  <c:v>66.365992517278542</c:v>
                </c:pt>
                <c:pt idx="500">
                  <c:v>66.365992515421354</c:v>
                </c:pt>
                <c:pt idx="501">
                  <c:v>66.365992517856725</c:v>
                </c:pt>
                <c:pt idx="502">
                  <c:v>66.365992517674059</c:v>
                </c:pt>
                <c:pt idx="503">
                  <c:v>66.365992516456259</c:v>
                </c:pt>
                <c:pt idx="504">
                  <c:v>66.365992516760755</c:v>
                </c:pt>
                <c:pt idx="505">
                  <c:v>66.365992516669451</c:v>
                </c:pt>
                <c:pt idx="506">
                  <c:v>66.365992519561388</c:v>
                </c:pt>
                <c:pt idx="507">
                  <c:v>66.365992517034925</c:v>
                </c:pt>
                <c:pt idx="508">
                  <c:v>66.365992517217848</c:v>
                </c:pt>
                <c:pt idx="509">
                  <c:v>66.365992518435107</c:v>
                </c:pt>
                <c:pt idx="510">
                  <c:v>66.365992517552229</c:v>
                </c:pt>
                <c:pt idx="511">
                  <c:v>66.365992519165871</c:v>
                </c:pt>
                <c:pt idx="512">
                  <c:v>66.365992516760755</c:v>
                </c:pt>
                <c:pt idx="513">
                  <c:v>66.365992517613208</c:v>
                </c:pt>
                <c:pt idx="514">
                  <c:v>66.365992518161207</c:v>
                </c:pt>
                <c:pt idx="515">
                  <c:v>66.365992516852188</c:v>
                </c:pt>
                <c:pt idx="516">
                  <c:v>66.365992516638954</c:v>
                </c:pt>
                <c:pt idx="517">
                  <c:v>66.365992516152104</c:v>
                </c:pt>
                <c:pt idx="518">
                  <c:v>66.365992517126188</c:v>
                </c:pt>
                <c:pt idx="519">
                  <c:v>66.365992517339308</c:v>
                </c:pt>
                <c:pt idx="520">
                  <c:v>66.365992516700004</c:v>
                </c:pt>
                <c:pt idx="521">
                  <c:v>66.365992517430485</c:v>
                </c:pt>
                <c:pt idx="522">
                  <c:v>66.365992518952623</c:v>
                </c:pt>
                <c:pt idx="523">
                  <c:v>66.365992516882571</c:v>
                </c:pt>
                <c:pt idx="524">
                  <c:v>66.365992517704385</c:v>
                </c:pt>
                <c:pt idx="525">
                  <c:v>66.365992517370088</c:v>
                </c:pt>
                <c:pt idx="526">
                  <c:v>66.365992518891758</c:v>
                </c:pt>
                <c:pt idx="527">
                  <c:v>66.365992516030289</c:v>
                </c:pt>
                <c:pt idx="528">
                  <c:v>66.365992517370088</c:v>
                </c:pt>
                <c:pt idx="529">
                  <c:v>66.365992517248259</c:v>
                </c:pt>
                <c:pt idx="530">
                  <c:v>66.365992515908772</c:v>
                </c:pt>
                <c:pt idx="531">
                  <c:v>66.365992516700004</c:v>
                </c:pt>
                <c:pt idx="532">
                  <c:v>66.365992518526255</c:v>
                </c:pt>
                <c:pt idx="533">
                  <c:v>66.365992518070158</c:v>
                </c:pt>
                <c:pt idx="534">
                  <c:v>66.365992516182459</c:v>
                </c:pt>
                <c:pt idx="535">
                  <c:v>66.365992516760755</c:v>
                </c:pt>
                <c:pt idx="536">
                  <c:v>66.365992516638954</c:v>
                </c:pt>
                <c:pt idx="537">
                  <c:v>66.365992517339308</c:v>
                </c:pt>
                <c:pt idx="538">
                  <c:v>66.365992517400088</c:v>
                </c:pt>
                <c:pt idx="539">
                  <c:v>66.365992516486671</c:v>
                </c:pt>
                <c:pt idx="540">
                  <c:v>66.365992517948271</c:v>
                </c:pt>
                <c:pt idx="541">
                  <c:v>66.365992515908772</c:v>
                </c:pt>
                <c:pt idx="542">
                  <c:v>66.365992516182459</c:v>
                </c:pt>
                <c:pt idx="543">
                  <c:v>66.365992516730444</c:v>
                </c:pt>
                <c:pt idx="544">
                  <c:v>66.365992516060729</c:v>
                </c:pt>
                <c:pt idx="545">
                  <c:v>66.365992517765378</c:v>
                </c:pt>
                <c:pt idx="546">
                  <c:v>66.365992518100398</c:v>
                </c:pt>
                <c:pt idx="547">
                  <c:v>66.365992517248259</c:v>
                </c:pt>
                <c:pt idx="548">
                  <c:v>66.365992517978555</c:v>
                </c:pt>
                <c:pt idx="549">
                  <c:v>66.365992515025795</c:v>
                </c:pt>
                <c:pt idx="550">
                  <c:v>66.365992516669451</c:v>
                </c:pt>
                <c:pt idx="551">
                  <c:v>66.365992517430485</c:v>
                </c:pt>
                <c:pt idx="552">
                  <c:v>66.365992516638954</c:v>
                </c:pt>
                <c:pt idx="553">
                  <c:v>66.365992517582654</c:v>
                </c:pt>
                <c:pt idx="554">
                  <c:v>66.365992518861304</c:v>
                </c:pt>
                <c:pt idx="555">
                  <c:v>66.365992517004344</c:v>
                </c:pt>
                <c:pt idx="556">
                  <c:v>66.365992517674059</c:v>
                </c:pt>
                <c:pt idx="557">
                  <c:v>66.365992517613208</c:v>
                </c:pt>
                <c:pt idx="558">
                  <c:v>66.365992516669451</c:v>
                </c:pt>
                <c:pt idx="559">
                  <c:v>66.365992517004344</c:v>
                </c:pt>
                <c:pt idx="560">
                  <c:v>66.365992518374298</c:v>
                </c:pt>
                <c:pt idx="561">
                  <c:v>66.365992516760755</c:v>
                </c:pt>
                <c:pt idx="562">
                  <c:v>66.365992515634588</c:v>
                </c:pt>
                <c:pt idx="563">
                  <c:v>66.365992517582654</c:v>
                </c:pt>
                <c:pt idx="564">
                  <c:v>66.365992517460853</c:v>
                </c:pt>
                <c:pt idx="565">
                  <c:v>66.365992517734995</c:v>
                </c:pt>
                <c:pt idx="566">
                  <c:v>66.36599251682172</c:v>
                </c:pt>
                <c:pt idx="567">
                  <c:v>66.365992518191618</c:v>
                </c:pt>
                <c:pt idx="568">
                  <c:v>66.365992517339308</c:v>
                </c:pt>
                <c:pt idx="569">
                  <c:v>66.365992518678624</c:v>
                </c:pt>
                <c:pt idx="570">
                  <c:v>66.36599251855688</c:v>
                </c:pt>
                <c:pt idx="571">
                  <c:v>66.365992517308854</c:v>
                </c:pt>
                <c:pt idx="572">
                  <c:v>66.365992517430485</c:v>
                </c:pt>
                <c:pt idx="573">
                  <c:v>66.365992518313789</c:v>
                </c:pt>
                <c:pt idx="574">
                  <c:v>66.36599251855688</c:v>
                </c:pt>
                <c:pt idx="575">
                  <c:v>66.365992517826186</c:v>
                </c:pt>
                <c:pt idx="576">
                  <c:v>66.365992519257389</c:v>
                </c:pt>
                <c:pt idx="577">
                  <c:v>66.365992517826186</c:v>
                </c:pt>
                <c:pt idx="578">
                  <c:v>66.365992517400088</c:v>
                </c:pt>
                <c:pt idx="579">
                  <c:v>66.365992516913096</c:v>
                </c:pt>
                <c:pt idx="580">
                  <c:v>66.365992516852188</c:v>
                </c:pt>
                <c:pt idx="581">
                  <c:v>66.365992516791152</c:v>
                </c:pt>
                <c:pt idx="582">
                  <c:v>66.365992519379148</c:v>
                </c:pt>
                <c:pt idx="583">
                  <c:v>66.365992518008994</c:v>
                </c:pt>
                <c:pt idx="584">
                  <c:v>66.365992517917988</c:v>
                </c:pt>
                <c:pt idx="585">
                  <c:v>66.365992517765378</c:v>
                </c:pt>
                <c:pt idx="586">
                  <c:v>66.365992517887179</c:v>
                </c:pt>
                <c:pt idx="587">
                  <c:v>66.365992516760755</c:v>
                </c:pt>
                <c:pt idx="588">
                  <c:v>66.365992516608586</c:v>
                </c:pt>
                <c:pt idx="589">
                  <c:v>66.365992518465589</c:v>
                </c:pt>
                <c:pt idx="590">
                  <c:v>66.365992518709106</c:v>
                </c:pt>
                <c:pt idx="591">
                  <c:v>66.36599251682172</c:v>
                </c:pt>
                <c:pt idx="592">
                  <c:v>66.365992518100398</c:v>
                </c:pt>
                <c:pt idx="593">
                  <c:v>66.365992517491321</c:v>
                </c:pt>
                <c:pt idx="594">
                  <c:v>66.365992517126188</c:v>
                </c:pt>
                <c:pt idx="595">
                  <c:v>66.365992517765378</c:v>
                </c:pt>
                <c:pt idx="596">
                  <c:v>66.365992516182459</c:v>
                </c:pt>
                <c:pt idx="597">
                  <c:v>66.365992517187124</c:v>
                </c:pt>
                <c:pt idx="598">
                  <c:v>66.365992517278542</c:v>
                </c:pt>
                <c:pt idx="599">
                  <c:v>66.365992518800439</c:v>
                </c:pt>
                <c:pt idx="600">
                  <c:v>66.365992518222171</c:v>
                </c:pt>
                <c:pt idx="601">
                  <c:v>66.365992517765378</c:v>
                </c:pt>
                <c:pt idx="602">
                  <c:v>66.365992517095705</c:v>
                </c:pt>
                <c:pt idx="603">
                  <c:v>66.365992515878489</c:v>
                </c:pt>
                <c:pt idx="604">
                  <c:v>66.365992518587305</c:v>
                </c:pt>
                <c:pt idx="605">
                  <c:v>66.365992518465589</c:v>
                </c:pt>
                <c:pt idx="606">
                  <c:v>66.365992516882571</c:v>
                </c:pt>
                <c:pt idx="607">
                  <c:v>66.365992517643704</c:v>
                </c:pt>
                <c:pt idx="608">
                  <c:v>66.365992517826186</c:v>
                </c:pt>
                <c:pt idx="609">
                  <c:v>66.365992517278542</c:v>
                </c:pt>
                <c:pt idx="610">
                  <c:v>66.365992517095705</c:v>
                </c:pt>
                <c:pt idx="611">
                  <c:v>66.365992516456259</c:v>
                </c:pt>
                <c:pt idx="612">
                  <c:v>66.365992515969424</c:v>
                </c:pt>
                <c:pt idx="613">
                  <c:v>66.365992517034925</c:v>
                </c:pt>
                <c:pt idx="614">
                  <c:v>66.365992518404624</c:v>
                </c:pt>
                <c:pt idx="615">
                  <c:v>66.365992517613208</c:v>
                </c:pt>
                <c:pt idx="616">
                  <c:v>66.365992518952623</c:v>
                </c:pt>
                <c:pt idx="617">
                  <c:v>66.365992516913096</c:v>
                </c:pt>
                <c:pt idx="618">
                  <c:v>66.365992517430485</c:v>
                </c:pt>
                <c:pt idx="619">
                  <c:v>66.365992517948271</c:v>
                </c:pt>
                <c:pt idx="620">
                  <c:v>66.365992517339308</c:v>
                </c:pt>
                <c:pt idx="621">
                  <c:v>66.365992515786914</c:v>
                </c:pt>
                <c:pt idx="622">
                  <c:v>66.365992517248259</c:v>
                </c:pt>
                <c:pt idx="623">
                  <c:v>66.365992517126188</c:v>
                </c:pt>
                <c:pt idx="624">
                  <c:v>66.365992518861304</c:v>
                </c:pt>
                <c:pt idx="625">
                  <c:v>66.365992518770142</c:v>
                </c:pt>
                <c:pt idx="626">
                  <c:v>66.365992516273806</c:v>
                </c:pt>
                <c:pt idx="627">
                  <c:v>66.365992518709106</c:v>
                </c:pt>
                <c:pt idx="628">
                  <c:v>66.365992516608586</c:v>
                </c:pt>
                <c:pt idx="629">
                  <c:v>66.365992517552229</c:v>
                </c:pt>
                <c:pt idx="630">
                  <c:v>66.365992517187124</c:v>
                </c:pt>
                <c:pt idx="631">
                  <c:v>66.365992518861304</c:v>
                </c:pt>
                <c:pt idx="632">
                  <c:v>66.365992517704385</c:v>
                </c:pt>
                <c:pt idx="633">
                  <c:v>66.365992517704385</c:v>
                </c:pt>
                <c:pt idx="634">
                  <c:v>66.365992517521832</c:v>
                </c:pt>
                <c:pt idx="635">
                  <c:v>66.365992517217848</c:v>
                </c:pt>
                <c:pt idx="636">
                  <c:v>66.365992518739489</c:v>
                </c:pt>
                <c:pt idx="637">
                  <c:v>66.365992516700004</c:v>
                </c:pt>
                <c:pt idx="638">
                  <c:v>66.365992516882571</c:v>
                </c:pt>
                <c:pt idx="639">
                  <c:v>66.365992516121452</c:v>
                </c:pt>
                <c:pt idx="640">
                  <c:v>66.365992517126188</c:v>
                </c:pt>
                <c:pt idx="641">
                  <c:v>66.365992517156471</c:v>
                </c:pt>
                <c:pt idx="642">
                  <c:v>66.365992517643704</c:v>
                </c:pt>
                <c:pt idx="643">
                  <c:v>66.365992518161207</c:v>
                </c:pt>
                <c:pt idx="644">
                  <c:v>66.365992516213055</c:v>
                </c:pt>
                <c:pt idx="645">
                  <c:v>66.365992518222171</c:v>
                </c:pt>
                <c:pt idx="646">
                  <c:v>66.365992516091083</c:v>
                </c:pt>
                <c:pt idx="647">
                  <c:v>66.365992517643704</c:v>
                </c:pt>
                <c:pt idx="648">
                  <c:v>66.365992517826186</c:v>
                </c:pt>
                <c:pt idx="649">
                  <c:v>66.365992518100398</c:v>
                </c:pt>
                <c:pt idx="650">
                  <c:v>66.365992515878489</c:v>
                </c:pt>
                <c:pt idx="651">
                  <c:v>66.365992518617972</c:v>
                </c:pt>
                <c:pt idx="652">
                  <c:v>66.365992517156471</c:v>
                </c:pt>
                <c:pt idx="653">
                  <c:v>66.365992517491321</c:v>
                </c:pt>
                <c:pt idx="654">
                  <c:v>66.365992516304289</c:v>
                </c:pt>
                <c:pt idx="655">
                  <c:v>66.36599251682172</c:v>
                </c:pt>
                <c:pt idx="656">
                  <c:v>66.365992516350005</c:v>
                </c:pt>
                <c:pt idx="657">
                  <c:v>66.365992518191618</c:v>
                </c:pt>
                <c:pt idx="658">
                  <c:v>66.365992517856725</c:v>
                </c:pt>
                <c:pt idx="659">
                  <c:v>66.365992517552229</c:v>
                </c:pt>
                <c:pt idx="660">
                  <c:v>66.365992516943507</c:v>
                </c:pt>
                <c:pt idx="661">
                  <c:v>66.365992516760755</c:v>
                </c:pt>
                <c:pt idx="662">
                  <c:v>66.365992518130696</c:v>
                </c:pt>
                <c:pt idx="663">
                  <c:v>66.365992517217848</c:v>
                </c:pt>
                <c:pt idx="664">
                  <c:v>66.365992516760755</c:v>
                </c:pt>
                <c:pt idx="665">
                  <c:v>66.36599251682172</c:v>
                </c:pt>
                <c:pt idx="666">
                  <c:v>66.365992516760755</c:v>
                </c:pt>
                <c:pt idx="667">
                  <c:v>66.365992516882571</c:v>
                </c:pt>
                <c:pt idx="668">
                  <c:v>66.365992515802319</c:v>
                </c:pt>
                <c:pt idx="669">
                  <c:v>66.365992516745706</c:v>
                </c:pt>
                <c:pt idx="670">
                  <c:v>66.365992516578288</c:v>
                </c:pt>
                <c:pt idx="671">
                  <c:v>66.365992517050088</c:v>
                </c:pt>
                <c:pt idx="672">
                  <c:v>66.365992517719803</c:v>
                </c:pt>
                <c:pt idx="673">
                  <c:v>66.365992518313789</c:v>
                </c:pt>
                <c:pt idx="674">
                  <c:v>66.365992517993703</c:v>
                </c:pt>
                <c:pt idx="675">
                  <c:v>66.365992517354414</c:v>
                </c:pt>
                <c:pt idx="676">
                  <c:v>66.365992517902498</c:v>
                </c:pt>
                <c:pt idx="677">
                  <c:v>66.365992517841505</c:v>
                </c:pt>
                <c:pt idx="678">
                  <c:v>66.365992518039405</c:v>
                </c:pt>
                <c:pt idx="679">
                  <c:v>66.365992515497624</c:v>
                </c:pt>
                <c:pt idx="680">
                  <c:v>66.365992517370088</c:v>
                </c:pt>
                <c:pt idx="681">
                  <c:v>66.365992517948271</c:v>
                </c:pt>
                <c:pt idx="682">
                  <c:v>66.365992517034925</c:v>
                </c:pt>
                <c:pt idx="683">
                  <c:v>66.365992517384882</c:v>
                </c:pt>
                <c:pt idx="684">
                  <c:v>66.365992518207179</c:v>
                </c:pt>
                <c:pt idx="685">
                  <c:v>66.365992517019606</c:v>
                </c:pt>
                <c:pt idx="686">
                  <c:v>66.365992517506626</c:v>
                </c:pt>
                <c:pt idx="687">
                  <c:v>66.365992516974003</c:v>
                </c:pt>
                <c:pt idx="688">
                  <c:v>66.365992517460853</c:v>
                </c:pt>
                <c:pt idx="689">
                  <c:v>66.365992519318283</c:v>
                </c:pt>
                <c:pt idx="690">
                  <c:v>66.365992517111025</c:v>
                </c:pt>
                <c:pt idx="691">
                  <c:v>66.365992517263209</c:v>
                </c:pt>
                <c:pt idx="692">
                  <c:v>66.365992516760755</c:v>
                </c:pt>
                <c:pt idx="693">
                  <c:v>66.365992517111025</c:v>
                </c:pt>
                <c:pt idx="694">
                  <c:v>66.365992516243395</c:v>
                </c:pt>
                <c:pt idx="695">
                  <c:v>66.365992516638954</c:v>
                </c:pt>
                <c:pt idx="696">
                  <c:v>66.365992517643704</c:v>
                </c:pt>
                <c:pt idx="697">
                  <c:v>66.365992517034925</c:v>
                </c:pt>
                <c:pt idx="698">
                  <c:v>66.365992516319494</c:v>
                </c:pt>
                <c:pt idx="699">
                  <c:v>66.365992517080429</c:v>
                </c:pt>
                <c:pt idx="700">
                  <c:v>66.365992516517395</c:v>
                </c:pt>
                <c:pt idx="701">
                  <c:v>66.365992516608586</c:v>
                </c:pt>
                <c:pt idx="702">
                  <c:v>66.365992516547806</c:v>
                </c:pt>
                <c:pt idx="703">
                  <c:v>66.365992517034925</c:v>
                </c:pt>
                <c:pt idx="704">
                  <c:v>66.365992518359008</c:v>
                </c:pt>
                <c:pt idx="705">
                  <c:v>66.36599251855688</c:v>
                </c:pt>
                <c:pt idx="706">
                  <c:v>66.365992518495943</c:v>
                </c:pt>
                <c:pt idx="707">
                  <c:v>66.36599251647155</c:v>
                </c:pt>
                <c:pt idx="708">
                  <c:v>66.365992518070158</c:v>
                </c:pt>
                <c:pt idx="709">
                  <c:v>66.365992516562855</c:v>
                </c:pt>
                <c:pt idx="710">
                  <c:v>66.365992518054455</c:v>
                </c:pt>
                <c:pt idx="711">
                  <c:v>66.365992516806529</c:v>
                </c:pt>
                <c:pt idx="712">
                  <c:v>66.365992517308854</c:v>
                </c:pt>
                <c:pt idx="713">
                  <c:v>66.365992517750144</c:v>
                </c:pt>
                <c:pt idx="714">
                  <c:v>66.365992518115888</c:v>
                </c:pt>
                <c:pt idx="715">
                  <c:v>66.365992518313789</c:v>
                </c:pt>
                <c:pt idx="716">
                  <c:v>66.365992517308854</c:v>
                </c:pt>
                <c:pt idx="717">
                  <c:v>66.365992518130696</c:v>
                </c:pt>
                <c:pt idx="718">
                  <c:v>66.365992517080429</c:v>
                </c:pt>
                <c:pt idx="719">
                  <c:v>66.365992518039405</c:v>
                </c:pt>
                <c:pt idx="720">
                  <c:v>66.365992517004344</c:v>
                </c:pt>
                <c:pt idx="721">
                  <c:v>66.365992517613208</c:v>
                </c:pt>
                <c:pt idx="722">
                  <c:v>66.365992516700004</c:v>
                </c:pt>
                <c:pt idx="723">
                  <c:v>66.365992516989053</c:v>
                </c:pt>
                <c:pt idx="724">
                  <c:v>66.365992516395579</c:v>
                </c:pt>
                <c:pt idx="725">
                  <c:v>66.36599251647155</c:v>
                </c:pt>
                <c:pt idx="726">
                  <c:v>66.365992516486671</c:v>
                </c:pt>
                <c:pt idx="727">
                  <c:v>66.365992516638954</c:v>
                </c:pt>
                <c:pt idx="728">
                  <c:v>66.365992516745706</c:v>
                </c:pt>
                <c:pt idx="729">
                  <c:v>66.365992517050088</c:v>
                </c:pt>
                <c:pt idx="730">
                  <c:v>66.365992516700004</c:v>
                </c:pt>
                <c:pt idx="731">
                  <c:v>66.365992517384882</c:v>
                </c:pt>
                <c:pt idx="732">
                  <c:v>66.365992518313789</c:v>
                </c:pt>
                <c:pt idx="733">
                  <c:v>66.365992516958656</c:v>
                </c:pt>
                <c:pt idx="734">
                  <c:v>66.365992516928259</c:v>
                </c:pt>
                <c:pt idx="735">
                  <c:v>66.365992516258544</c:v>
                </c:pt>
                <c:pt idx="736">
                  <c:v>66.365992517872172</c:v>
                </c:pt>
                <c:pt idx="737">
                  <c:v>66.365992516852188</c:v>
                </c:pt>
                <c:pt idx="738">
                  <c:v>66.365992517811094</c:v>
                </c:pt>
                <c:pt idx="739">
                  <c:v>66.365992516974003</c:v>
                </c:pt>
                <c:pt idx="740">
                  <c:v>66.365992517172188</c:v>
                </c:pt>
                <c:pt idx="741">
                  <c:v>66.365992515939098</c:v>
                </c:pt>
                <c:pt idx="742">
                  <c:v>66.365992516913096</c:v>
                </c:pt>
                <c:pt idx="743">
                  <c:v>66.365992518374298</c:v>
                </c:pt>
                <c:pt idx="744">
                  <c:v>66.365992517019606</c:v>
                </c:pt>
                <c:pt idx="745">
                  <c:v>66.365992516030289</c:v>
                </c:pt>
                <c:pt idx="746">
                  <c:v>66.365992517826186</c:v>
                </c:pt>
                <c:pt idx="747">
                  <c:v>66.365992516700004</c:v>
                </c:pt>
                <c:pt idx="748">
                  <c:v>66.365992516425891</c:v>
                </c:pt>
                <c:pt idx="749">
                  <c:v>66.365992516350005</c:v>
                </c:pt>
                <c:pt idx="750">
                  <c:v>66.365992517537109</c:v>
                </c:pt>
                <c:pt idx="751">
                  <c:v>66.365992518298242</c:v>
                </c:pt>
                <c:pt idx="752">
                  <c:v>66.365992516350005</c:v>
                </c:pt>
                <c:pt idx="753">
                  <c:v>66.365992517095705</c:v>
                </c:pt>
                <c:pt idx="754">
                  <c:v>66.365992516867394</c:v>
                </c:pt>
                <c:pt idx="755">
                  <c:v>66.365992517080429</c:v>
                </c:pt>
                <c:pt idx="756">
                  <c:v>66.365992517826186</c:v>
                </c:pt>
                <c:pt idx="757">
                  <c:v>66.365992516882571</c:v>
                </c:pt>
                <c:pt idx="758">
                  <c:v>66.365992517948271</c:v>
                </c:pt>
                <c:pt idx="759">
                  <c:v>66.365992517293606</c:v>
                </c:pt>
                <c:pt idx="760">
                  <c:v>66.365992517095705</c:v>
                </c:pt>
                <c:pt idx="761">
                  <c:v>66.365992517537109</c:v>
                </c:pt>
                <c:pt idx="762">
                  <c:v>66.365992516730444</c:v>
                </c:pt>
                <c:pt idx="763">
                  <c:v>66.365992517476158</c:v>
                </c:pt>
                <c:pt idx="764">
                  <c:v>66.365992518024129</c:v>
                </c:pt>
                <c:pt idx="765">
                  <c:v>66.365992518846227</c:v>
                </c:pt>
                <c:pt idx="766">
                  <c:v>66.365992517948271</c:v>
                </c:pt>
                <c:pt idx="767">
                  <c:v>66.365992518100398</c:v>
                </c:pt>
                <c:pt idx="768">
                  <c:v>66.365992517370088</c:v>
                </c:pt>
                <c:pt idx="769">
                  <c:v>66.365992516913096</c:v>
                </c:pt>
                <c:pt idx="770">
                  <c:v>66.365992517552229</c:v>
                </c:pt>
                <c:pt idx="771">
                  <c:v>66.365992518633007</c:v>
                </c:pt>
                <c:pt idx="772">
                  <c:v>66.365992518542058</c:v>
                </c:pt>
                <c:pt idx="773">
                  <c:v>66.365992516837025</c:v>
                </c:pt>
                <c:pt idx="774">
                  <c:v>66.365992517415407</c:v>
                </c:pt>
                <c:pt idx="775">
                  <c:v>66.365992515863027</c:v>
                </c:pt>
                <c:pt idx="776">
                  <c:v>66.365992516989053</c:v>
                </c:pt>
                <c:pt idx="777">
                  <c:v>66.365992517795888</c:v>
                </c:pt>
                <c:pt idx="778">
                  <c:v>66.365992516638954</c:v>
                </c:pt>
                <c:pt idx="779">
                  <c:v>66.365992516562855</c:v>
                </c:pt>
                <c:pt idx="780">
                  <c:v>66.365992517521832</c:v>
                </c:pt>
                <c:pt idx="781">
                  <c:v>66.365992517095705</c:v>
                </c:pt>
                <c:pt idx="782">
                  <c:v>66.365992516897904</c:v>
                </c:pt>
                <c:pt idx="783">
                  <c:v>66.365992516623692</c:v>
                </c:pt>
                <c:pt idx="784">
                  <c:v>66.365992517187124</c:v>
                </c:pt>
                <c:pt idx="785">
                  <c:v>66.365992517232755</c:v>
                </c:pt>
                <c:pt idx="786">
                  <c:v>66.365992517248259</c:v>
                </c:pt>
                <c:pt idx="787">
                  <c:v>66.365992518572227</c:v>
                </c:pt>
                <c:pt idx="788">
                  <c:v>66.365992517537109</c:v>
                </c:pt>
                <c:pt idx="789">
                  <c:v>66.365992517095705</c:v>
                </c:pt>
                <c:pt idx="790">
                  <c:v>66.365992517004344</c:v>
                </c:pt>
                <c:pt idx="791">
                  <c:v>66.365992517202471</c:v>
                </c:pt>
                <c:pt idx="792">
                  <c:v>66.365992517582654</c:v>
                </c:pt>
                <c:pt idx="793">
                  <c:v>66.365992516852188</c:v>
                </c:pt>
                <c:pt idx="794">
                  <c:v>66.365992518191618</c:v>
                </c:pt>
                <c:pt idx="795">
                  <c:v>66.365992516897904</c:v>
                </c:pt>
                <c:pt idx="796">
                  <c:v>66.365992517384882</c:v>
                </c:pt>
                <c:pt idx="797">
                  <c:v>66.365992516897904</c:v>
                </c:pt>
                <c:pt idx="798">
                  <c:v>66.36599251647155</c:v>
                </c:pt>
                <c:pt idx="799">
                  <c:v>66.365992517400088</c:v>
                </c:pt>
                <c:pt idx="800">
                  <c:v>66.365992518709106</c:v>
                </c:pt>
                <c:pt idx="801">
                  <c:v>66.365992517658754</c:v>
                </c:pt>
                <c:pt idx="802">
                  <c:v>66.365992517552229</c:v>
                </c:pt>
                <c:pt idx="803">
                  <c:v>66.365992517841505</c:v>
                </c:pt>
                <c:pt idx="804">
                  <c:v>66.365992517537109</c:v>
                </c:pt>
                <c:pt idx="805">
                  <c:v>66.365992517628314</c:v>
                </c:pt>
                <c:pt idx="806">
                  <c:v>66.365992516730444</c:v>
                </c:pt>
                <c:pt idx="807">
                  <c:v>66.365992517278542</c:v>
                </c:pt>
                <c:pt idx="808">
                  <c:v>66.365992517613208</c:v>
                </c:pt>
                <c:pt idx="809">
                  <c:v>66.365992517811094</c:v>
                </c:pt>
                <c:pt idx="810">
                  <c:v>66.365992517506626</c:v>
                </c:pt>
                <c:pt idx="811">
                  <c:v>66.365992517841505</c:v>
                </c:pt>
                <c:pt idx="812">
                  <c:v>66.365992516365196</c:v>
                </c:pt>
                <c:pt idx="813">
                  <c:v>66.365992516030289</c:v>
                </c:pt>
                <c:pt idx="814">
                  <c:v>66.365992516319494</c:v>
                </c:pt>
                <c:pt idx="815">
                  <c:v>66.365992516730444</c:v>
                </c:pt>
                <c:pt idx="816">
                  <c:v>66.365992517750144</c:v>
                </c:pt>
                <c:pt idx="817">
                  <c:v>66.365992516608586</c:v>
                </c:pt>
                <c:pt idx="818">
                  <c:v>66.365992517978555</c:v>
                </c:pt>
                <c:pt idx="819">
                  <c:v>66.365992517430485</c:v>
                </c:pt>
                <c:pt idx="820">
                  <c:v>66.365992517887179</c:v>
                </c:pt>
                <c:pt idx="821">
                  <c:v>66.365992518648284</c:v>
                </c:pt>
                <c:pt idx="822">
                  <c:v>66.365992517445804</c:v>
                </c:pt>
                <c:pt idx="823">
                  <c:v>66.365992517415407</c:v>
                </c:pt>
                <c:pt idx="824">
                  <c:v>66.365992517445804</c:v>
                </c:pt>
                <c:pt idx="825">
                  <c:v>66.365992517948271</c:v>
                </c:pt>
                <c:pt idx="826">
                  <c:v>66.365992516760755</c:v>
                </c:pt>
                <c:pt idx="827">
                  <c:v>66.365992517019606</c:v>
                </c:pt>
                <c:pt idx="828">
                  <c:v>66.365992516136998</c:v>
                </c:pt>
                <c:pt idx="829">
                  <c:v>66.365992517826186</c:v>
                </c:pt>
                <c:pt idx="830">
                  <c:v>66.365992517384882</c:v>
                </c:pt>
                <c:pt idx="831">
                  <c:v>66.365992517156471</c:v>
                </c:pt>
                <c:pt idx="832">
                  <c:v>66.36599251647155</c:v>
                </c:pt>
                <c:pt idx="833">
                  <c:v>66.365992516974003</c:v>
                </c:pt>
                <c:pt idx="834">
                  <c:v>66.365992518739489</c:v>
                </c:pt>
                <c:pt idx="835">
                  <c:v>66.365992516578288</c:v>
                </c:pt>
                <c:pt idx="836">
                  <c:v>66.365992517826186</c:v>
                </c:pt>
                <c:pt idx="837">
                  <c:v>66.365992516441153</c:v>
                </c:pt>
                <c:pt idx="838">
                  <c:v>66.365992516837025</c:v>
                </c:pt>
                <c:pt idx="839">
                  <c:v>66.365992517232755</c:v>
                </c:pt>
                <c:pt idx="840">
                  <c:v>66.365992516974003</c:v>
                </c:pt>
                <c:pt idx="841">
                  <c:v>66.365992517187124</c:v>
                </c:pt>
                <c:pt idx="842">
                  <c:v>66.365992516806529</c:v>
                </c:pt>
                <c:pt idx="843">
                  <c:v>66.365992518115888</c:v>
                </c:pt>
                <c:pt idx="844">
                  <c:v>66.365992516380388</c:v>
                </c:pt>
                <c:pt idx="845">
                  <c:v>66.365992517445804</c:v>
                </c:pt>
                <c:pt idx="846">
                  <c:v>66.365992517521832</c:v>
                </c:pt>
                <c:pt idx="847">
                  <c:v>66.365992516791152</c:v>
                </c:pt>
                <c:pt idx="848">
                  <c:v>66.365992516593352</c:v>
                </c:pt>
                <c:pt idx="849">
                  <c:v>66.365992516700004</c:v>
                </c:pt>
                <c:pt idx="850">
                  <c:v>66.365992516791152</c:v>
                </c:pt>
                <c:pt idx="851">
                  <c:v>66.365992517126188</c:v>
                </c:pt>
                <c:pt idx="852">
                  <c:v>66.365992515908772</c:v>
                </c:pt>
                <c:pt idx="853">
                  <c:v>66.365992516837025</c:v>
                </c:pt>
                <c:pt idx="854">
                  <c:v>66.365992517780484</c:v>
                </c:pt>
                <c:pt idx="855">
                  <c:v>66.36599251665416</c:v>
                </c:pt>
                <c:pt idx="856">
                  <c:v>66.365992517582654</c:v>
                </c:pt>
                <c:pt idx="857">
                  <c:v>66.365992517202471</c:v>
                </c:pt>
                <c:pt idx="858">
                  <c:v>66.365992518024129</c:v>
                </c:pt>
                <c:pt idx="859">
                  <c:v>66.365992517095705</c:v>
                </c:pt>
                <c:pt idx="860">
                  <c:v>66.36599251825254</c:v>
                </c:pt>
                <c:pt idx="861">
                  <c:v>66.365992516608586</c:v>
                </c:pt>
                <c:pt idx="862">
                  <c:v>66.365992517354414</c:v>
                </c:pt>
                <c:pt idx="863">
                  <c:v>66.365992516288955</c:v>
                </c:pt>
                <c:pt idx="864">
                  <c:v>66.365992517537109</c:v>
                </c:pt>
                <c:pt idx="865">
                  <c:v>66.365992517034925</c:v>
                </c:pt>
                <c:pt idx="866">
                  <c:v>66.36599251682172</c:v>
                </c:pt>
                <c:pt idx="867">
                  <c:v>66.365992517019606</c:v>
                </c:pt>
                <c:pt idx="868">
                  <c:v>66.365992517948271</c:v>
                </c:pt>
                <c:pt idx="869">
                  <c:v>66.365992518313789</c:v>
                </c:pt>
                <c:pt idx="870">
                  <c:v>66.365992516943507</c:v>
                </c:pt>
                <c:pt idx="871">
                  <c:v>66.365992516791152</c:v>
                </c:pt>
                <c:pt idx="872">
                  <c:v>66.365992516593352</c:v>
                </c:pt>
                <c:pt idx="873">
                  <c:v>66.365992516806529</c:v>
                </c:pt>
                <c:pt idx="874">
                  <c:v>66.365992516502189</c:v>
                </c:pt>
                <c:pt idx="875">
                  <c:v>66.365992517019606</c:v>
                </c:pt>
                <c:pt idx="876">
                  <c:v>66.365992516015169</c:v>
                </c:pt>
                <c:pt idx="877">
                  <c:v>66.365992516776089</c:v>
                </c:pt>
                <c:pt idx="878">
                  <c:v>66.365992517248259</c:v>
                </c:pt>
                <c:pt idx="879">
                  <c:v>66.365992517521832</c:v>
                </c:pt>
                <c:pt idx="880">
                  <c:v>66.365992516715195</c:v>
                </c:pt>
                <c:pt idx="881">
                  <c:v>66.365992517948271</c:v>
                </c:pt>
                <c:pt idx="882">
                  <c:v>66.365992517613208</c:v>
                </c:pt>
                <c:pt idx="883">
                  <c:v>66.365992517141407</c:v>
                </c:pt>
                <c:pt idx="884">
                  <c:v>66.365992516897904</c:v>
                </c:pt>
                <c:pt idx="885">
                  <c:v>66.365992516547806</c:v>
                </c:pt>
                <c:pt idx="886">
                  <c:v>66.365992518024129</c:v>
                </c:pt>
                <c:pt idx="887">
                  <c:v>66.365992516806529</c:v>
                </c:pt>
                <c:pt idx="888">
                  <c:v>66.365992517491321</c:v>
                </c:pt>
                <c:pt idx="889">
                  <c:v>66.365992516517395</c:v>
                </c:pt>
                <c:pt idx="890">
                  <c:v>66.365992517095705</c:v>
                </c:pt>
                <c:pt idx="891">
                  <c:v>66.365992516943507</c:v>
                </c:pt>
                <c:pt idx="892">
                  <c:v>66.365992518054455</c:v>
                </c:pt>
                <c:pt idx="893">
                  <c:v>66.365992517491321</c:v>
                </c:pt>
                <c:pt idx="894">
                  <c:v>66.365992517111025</c:v>
                </c:pt>
                <c:pt idx="895">
                  <c:v>66.365992516547806</c:v>
                </c:pt>
                <c:pt idx="896">
                  <c:v>66.365992517674059</c:v>
                </c:pt>
                <c:pt idx="897">
                  <c:v>66.365992517172188</c:v>
                </c:pt>
                <c:pt idx="898">
                  <c:v>66.365992516882571</c:v>
                </c:pt>
                <c:pt idx="899">
                  <c:v>66.365992517141407</c:v>
                </c:pt>
                <c:pt idx="900">
                  <c:v>66.365992516989053</c:v>
                </c:pt>
                <c:pt idx="901">
                  <c:v>66.365992517841505</c:v>
                </c:pt>
                <c:pt idx="902">
                  <c:v>66.365992517095705</c:v>
                </c:pt>
                <c:pt idx="903">
                  <c:v>66.365992518191618</c:v>
                </c:pt>
                <c:pt idx="904">
                  <c:v>66.365992518054455</c:v>
                </c:pt>
                <c:pt idx="905">
                  <c:v>66.365992516943507</c:v>
                </c:pt>
                <c:pt idx="906">
                  <c:v>66.365992518070158</c:v>
                </c:pt>
                <c:pt idx="907">
                  <c:v>66.365992516076005</c:v>
                </c:pt>
                <c:pt idx="908">
                  <c:v>66.365992516623692</c:v>
                </c:pt>
                <c:pt idx="909">
                  <c:v>66.365992517156471</c:v>
                </c:pt>
                <c:pt idx="910">
                  <c:v>66.365992516288955</c:v>
                </c:pt>
                <c:pt idx="911">
                  <c:v>66.365992518998354</c:v>
                </c:pt>
                <c:pt idx="912">
                  <c:v>66.365992517034925</c:v>
                </c:pt>
                <c:pt idx="913">
                  <c:v>66.365992517415407</c:v>
                </c:pt>
                <c:pt idx="914">
                  <c:v>66.365992519165871</c:v>
                </c:pt>
                <c:pt idx="915">
                  <c:v>66.365992516578288</c:v>
                </c:pt>
                <c:pt idx="916">
                  <c:v>66.365992516791152</c:v>
                </c:pt>
                <c:pt idx="917">
                  <c:v>66.365992516867394</c:v>
                </c:pt>
                <c:pt idx="918">
                  <c:v>66.365992516791152</c:v>
                </c:pt>
                <c:pt idx="919">
                  <c:v>66.365992517537109</c:v>
                </c:pt>
                <c:pt idx="920">
                  <c:v>66.365992517887179</c:v>
                </c:pt>
                <c:pt idx="921">
                  <c:v>66.365992517187124</c:v>
                </c:pt>
                <c:pt idx="922">
                  <c:v>66.365992517187124</c:v>
                </c:pt>
                <c:pt idx="923">
                  <c:v>66.365992517902498</c:v>
                </c:pt>
                <c:pt idx="924">
                  <c:v>66.365992516974003</c:v>
                </c:pt>
                <c:pt idx="925">
                  <c:v>66.365992517948271</c:v>
                </c:pt>
                <c:pt idx="926">
                  <c:v>66.365992517384882</c:v>
                </c:pt>
                <c:pt idx="927">
                  <c:v>66.365992517172188</c:v>
                </c:pt>
                <c:pt idx="928">
                  <c:v>66.365992517476158</c:v>
                </c:pt>
                <c:pt idx="929">
                  <c:v>66.365992517658754</c:v>
                </c:pt>
                <c:pt idx="930">
                  <c:v>66.365992517582654</c:v>
                </c:pt>
                <c:pt idx="931">
                  <c:v>66.365992517932895</c:v>
                </c:pt>
                <c:pt idx="932">
                  <c:v>66.365992516715195</c:v>
                </c:pt>
                <c:pt idx="933">
                  <c:v>66.365992516425891</c:v>
                </c:pt>
                <c:pt idx="934">
                  <c:v>66.365992518983006</c:v>
                </c:pt>
                <c:pt idx="935">
                  <c:v>66.365992516593352</c:v>
                </c:pt>
                <c:pt idx="936">
                  <c:v>66.365992515695524</c:v>
                </c:pt>
                <c:pt idx="937">
                  <c:v>66.365992518328596</c:v>
                </c:pt>
                <c:pt idx="938">
                  <c:v>66.365992518678624</c:v>
                </c:pt>
                <c:pt idx="939">
                  <c:v>66.365992517415407</c:v>
                </c:pt>
                <c:pt idx="940">
                  <c:v>66.365992517948271</c:v>
                </c:pt>
                <c:pt idx="941">
                  <c:v>66.36599251825254</c:v>
                </c:pt>
                <c:pt idx="942">
                  <c:v>66.365992516974003</c:v>
                </c:pt>
                <c:pt idx="943">
                  <c:v>66.365992517750144</c:v>
                </c:pt>
                <c:pt idx="944">
                  <c:v>66.365992517993703</c:v>
                </c:pt>
                <c:pt idx="945">
                  <c:v>66.365992517141407</c:v>
                </c:pt>
                <c:pt idx="946">
                  <c:v>66.365992518495943</c:v>
                </c:pt>
                <c:pt idx="947">
                  <c:v>66.365992518008994</c:v>
                </c:pt>
                <c:pt idx="948">
                  <c:v>66.365992515893325</c:v>
                </c:pt>
                <c:pt idx="949">
                  <c:v>66.365992517111025</c:v>
                </c:pt>
                <c:pt idx="950">
                  <c:v>66.365992516350005</c:v>
                </c:pt>
                <c:pt idx="951">
                  <c:v>66.365992517872172</c:v>
                </c:pt>
                <c:pt idx="952">
                  <c:v>66.365992517658754</c:v>
                </c:pt>
                <c:pt idx="953">
                  <c:v>66.365992515741183</c:v>
                </c:pt>
                <c:pt idx="954">
                  <c:v>66.365992518024129</c:v>
                </c:pt>
                <c:pt idx="955">
                  <c:v>66.365992517141407</c:v>
                </c:pt>
                <c:pt idx="956">
                  <c:v>66.365992516867394</c:v>
                </c:pt>
                <c:pt idx="957">
                  <c:v>66.365992518268058</c:v>
                </c:pt>
                <c:pt idx="958">
                  <c:v>66.365992517887179</c:v>
                </c:pt>
                <c:pt idx="959">
                  <c:v>66.365992516547806</c:v>
                </c:pt>
                <c:pt idx="960">
                  <c:v>66.365992517841505</c:v>
                </c:pt>
                <c:pt idx="961">
                  <c:v>66.365992518008994</c:v>
                </c:pt>
                <c:pt idx="962">
                  <c:v>66.365992517567605</c:v>
                </c:pt>
                <c:pt idx="963">
                  <c:v>66.365992517445804</c:v>
                </c:pt>
                <c:pt idx="964">
                  <c:v>66.365992517902498</c:v>
                </c:pt>
                <c:pt idx="965">
                  <c:v>66.365992517141407</c:v>
                </c:pt>
                <c:pt idx="966">
                  <c:v>66.365992518024129</c:v>
                </c:pt>
                <c:pt idx="967">
                  <c:v>66.365992517323988</c:v>
                </c:pt>
                <c:pt idx="968">
                  <c:v>66.365992516562855</c:v>
                </c:pt>
                <c:pt idx="969">
                  <c:v>66.365992517293606</c:v>
                </c:pt>
                <c:pt idx="970">
                  <c:v>66.365992518070158</c:v>
                </c:pt>
                <c:pt idx="971">
                  <c:v>66.365992517719803</c:v>
                </c:pt>
                <c:pt idx="972">
                  <c:v>66.365992516897904</c:v>
                </c:pt>
                <c:pt idx="973">
                  <c:v>66.365992517826186</c:v>
                </c:pt>
                <c:pt idx="974">
                  <c:v>66.365992518495943</c:v>
                </c:pt>
                <c:pt idx="975">
                  <c:v>66.365992517704385</c:v>
                </c:pt>
                <c:pt idx="976">
                  <c:v>66.365992517111025</c:v>
                </c:pt>
                <c:pt idx="977">
                  <c:v>66.365992519165871</c:v>
                </c:pt>
                <c:pt idx="978">
                  <c:v>66.365992517674059</c:v>
                </c:pt>
                <c:pt idx="979">
                  <c:v>66.365992517521832</c:v>
                </c:pt>
                <c:pt idx="980">
                  <c:v>66.365992517111025</c:v>
                </c:pt>
                <c:pt idx="981">
                  <c:v>66.365992517460853</c:v>
                </c:pt>
                <c:pt idx="982">
                  <c:v>66.365992516532529</c:v>
                </c:pt>
                <c:pt idx="983">
                  <c:v>66.365992518542058</c:v>
                </c:pt>
                <c:pt idx="984">
                  <c:v>66.365992517613208</c:v>
                </c:pt>
                <c:pt idx="985">
                  <c:v>66.365992516913096</c:v>
                </c:pt>
                <c:pt idx="986">
                  <c:v>66.365992516258544</c:v>
                </c:pt>
                <c:pt idx="987">
                  <c:v>66.365992518359008</c:v>
                </c:pt>
                <c:pt idx="988">
                  <c:v>66.365992517734995</c:v>
                </c:pt>
                <c:pt idx="989">
                  <c:v>66.365992517658754</c:v>
                </c:pt>
                <c:pt idx="990">
                  <c:v>66.365992517658754</c:v>
                </c:pt>
                <c:pt idx="991">
                  <c:v>66.365992516410671</c:v>
                </c:pt>
                <c:pt idx="992">
                  <c:v>66.365992516776089</c:v>
                </c:pt>
                <c:pt idx="993">
                  <c:v>66.365992518876524</c:v>
                </c:pt>
                <c:pt idx="994">
                  <c:v>66.365992517278542</c:v>
                </c:pt>
                <c:pt idx="995">
                  <c:v>66.365992516106388</c:v>
                </c:pt>
                <c:pt idx="996">
                  <c:v>66.365992517521832</c:v>
                </c:pt>
                <c:pt idx="997">
                  <c:v>66.365992518176483</c:v>
                </c:pt>
                <c:pt idx="998">
                  <c:v>66.365992517172188</c:v>
                </c:pt>
                <c:pt idx="999">
                  <c:v>66.365992518450156</c:v>
                </c:pt>
                <c:pt idx="1000">
                  <c:v>66.365992516517395</c:v>
                </c:pt>
                <c:pt idx="1001">
                  <c:v>66.365992518222171</c:v>
                </c:pt>
                <c:pt idx="1002">
                  <c:v>66.365992517111025</c:v>
                </c:pt>
                <c:pt idx="1003">
                  <c:v>66.365992517172188</c:v>
                </c:pt>
                <c:pt idx="1004">
                  <c:v>66.365992517476158</c:v>
                </c:pt>
                <c:pt idx="1005">
                  <c:v>66.365992517384882</c:v>
                </c:pt>
                <c:pt idx="1006">
                  <c:v>66.365992517445804</c:v>
                </c:pt>
                <c:pt idx="1007">
                  <c:v>66.365992516623692</c:v>
                </c:pt>
                <c:pt idx="1008">
                  <c:v>66.365992518176483</c:v>
                </c:pt>
                <c:pt idx="1009">
                  <c:v>66.365992516791152</c:v>
                </c:pt>
                <c:pt idx="1010">
                  <c:v>66.365992517050088</c:v>
                </c:pt>
                <c:pt idx="1011">
                  <c:v>66.365992517370088</c:v>
                </c:pt>
                <c:pt idx="1012">
                  <c:v>66.365992517445804</c:v>
                </c:pt>
                <c:pt idx="1013">
                  <c:v>66.365992517187124</c:v>
                </c:pt>
                <c:pt idx="1014">
                  <c:v>66.365992517811094</c:v>
                </c:pt>
                <c:pt idx="1015">
                  <c:v>66.365992516806529</c:v>
                </c:pt>
                <c:pt idx="1016">
                  <c:v>66.365992516882571</c:v>
                </c:pt>
                <c:pt idx="1017">
                  <c:v>66.365992518344058</c:v>
                </c:pt>
                <c:pt idx="1018">
                  <c:v>66.365992517308854</c:v>
                </c:pt>
                <c:pt idx="1019">
                  <c:v>66.365992517597988</c:v>
                </c:pt>
                <c:pt idx="1020">
                  <c:v>66.365992516730444</c:v>
                </c:pt>
                <c:pt idx="1021">
                  <c:v>66.365992517141407</c:v>
                </c:pt>
                <c:pt idx="1022">
                  <c:v>66.365992516700004</c:v>
                </c:pt>
                <c:pt idx="1023">
                  <c:v>66.365992516700004</c:v>
                </c:pt>
                <c:pt idx="1024">
                  <c:v>66.365992517902498</c:v>
                </c:pt>
                <c:pt idx="1025">
                  <c:v>66.365992517582654</c:v>
                </c:pt>
                <c:pt idx="1026">
                  <c:v>66.365992516030289</c:v>
                </c:pt>
                <c:pt idx="1027">
                  <c:v>66.365992517050088</c:v>
                </c:pt>
                <c:pt idx="1028">
                  <c:v>66.365992516913096</c:v>
                </c:pt>
                <c:pt idx="1029">
                  <c:v>66.365992516669451</c:v>
                </c:pt>
                <c:pt idx="1030">
                  <c:v>66.365992517050088</c:v>
                </c:pt>
                <c:pt idx="1031">
                  <c:v>66.365992516517395</c:v>
                </c:pt>
                <c:pt idx="1032">
                  <c:v>66.365992517263209</c:v>
                </c:pt>
                <c:pt idx="1033">
                  <c:v>66.365992518085108</c:v>
                </c:pt>
                <c:pt idx="1034">
                  <c:v>66.365992516380388</c:v>
                </c:pt>
                <c:pt idx="1035">
                  <c:v>66.365992517400088</c:v>
                </c:pt>
                <c:pt idx="1036">
                  <c:v>66.365992517734995</c:v>
                </c:pt>
                <c:pt idx="1037">
                  <c:v>66.365992518937759</c:v>
                </c:pt>
                <c:pt idx="1038">
                  <c:v>66.365992517902498</c:v>
                </c:pt>
                <c:pt idx="1039">
                  <c:v>66.365992517476158</c:v>
                </c:pt>
                <c:pt idx="1040">
                  <c:v>66.365992517080429</c:v>
                </c:pt>
                <c:pt idx="1041">
                  <c:v>66.365992516715195</c:v>
                </c:pt>
                <c:pt idx="1042">
                  <c:v>66.365992517734995</c:v>
                </c:pt>
                <c:pt idx="1043">
                  <c:v>66.365992519150495</c:v>
                </c:pt>
                <c:pt idx="1044">
                  <c:v>66.365992516837025</c:v>
                </c:pt>
                <c:pt idx="1045">
                  <c:v>66.365992518313789</c:v>
                </c:pt>
                <c:pt idx="1046">
                  <c:v>66.365992516380388</c:v>
                </c:pt>
                <c:pt idx="1047">
                  <c:v>66.365992516989053</c:v>
                </c:pt>
                <c:pt idx="1048">
                  <c:v>66.365992517050088</c:v>
                </c:pt>
                <c:pt idx="1049">
                  <c:v>66.365992517430485</c:v>
                </c:pt>
                <c:pt idx="1050">
                  <c:v>66.365992517141407</c:v>
                </c:pt>
                <c:pt idx="1051">
                  <c:v>66.365992517826186</c:v>
                </c:pt>
                <c:pt idx="1052">
                  <c:v>66.365992517323988</c:v>
                </c:pt>
                <c:pt idx="1053">
                  <c:v>66.365992516730444</c:v>
                </c:pt>
                <c:pt idx="1054">
                  <c:v>66.365992517460853</c:v>
                </c:pt>
                <c:pt idx="1055">
                  <c:v>66.365992517248259</c:v>
                </c:pt>
                <c:pt idx="1056">
                  <c:v>66.365992517978555</c:v>
                </c:pt>
                <c:pt idx="1057">
                  <c:v>66.365992517476158</c:v>
                </c:pt>
                <c:pt idx="1058">
                  <c:v>66.365992517704385</c:v>
                </c:pt>
                <c:pt idx="1059">
                  <c:v>66.365992517780484</c:v>
                </c:pt>
                <c:pt idx="1060">
                  <c:v>66.365992517734995</c:v>
                </c:pt>
                <c:pt idx="1061">
                  <c:v>66.365992518739489</c:v>
                </c:pt>
                <c:pt idx="1062">
                  <c:v>66.365992517841505</c:v>
                </c:pt>
                <c:pt idx="1063">
                  <c:v>66.365992517248259</c:v>
                </c:pt>
                <c:pt idx="1064">
                  <c:v>66.365992517202471</c:v>
                </c:pt>
                <c:pt idx="1065">
                  <c:v>66.365992518222171</c:v>
                </c:pt>
                <c:pt idx="1066">
                  <c:v>66.365992516106388</c:v>
                </c:pt>
                <c:pt idx="1067">
                  <c:v>66.365992517278542</c:v>
                </c:pt>
                <c:pt idx="1068">
                  <c:v>66.365992518191618</c:v>
                </c:pt>
                <c:pt idx="1069">
                  <c:v>66.365992517856725</c:v>
                </c:pt>
                <c:pt idx="1070">
                  <c:v>66.365992516745706</c:v>
                </c:pt>
                <c:pt idx="1071">
                  <c:v>66.365992517917988</c:v>
                </c:pt>
                <c:pt idx="1072">
                  <c:v>66.365992517460853</c:v>
                </c:pt>
                <c:pt idx="1073">
                  <c:v>66.365992516943507</c:v>
                </c:pt>
                <c:pt idx="1074">
                  <c:v>66.365992517034925</c:v>
                </c:pt>
                <c:pt idx="1075">
                  <c:v>66.365992518374298</c:v>
                </c:pt>
                <c:pt idx="1076">
                  <c:v>66.365992517567605</c:v>
                </c:pt>
                <c:pt idx="1077">
                  <c:v>66.365992517506626</c:v>
                </c:pt>
                <c:pt idx="1078">
                  <c:v>66.365992517689122</c:v>
                </c:pt>
                <c:pt idx="1079">
                  <c:v>66.365992517643704</c:v>
                </c:pt>
                <c:pt idx="1080">
                  <c:v>66.365992517993703</c:v>
                </c:pt>
                <c:pt idx="1081">
                  <c:v>66.365992516578288</c:v>
                </c:pt>
                <c:pt idx="1082">
                  <c:v>66.365992516562855</c:v>
                </c:pt>
                <c:pt idx="1083">
                  <c:v>66.365992517476158</c:v>
                </c:pt>
                <c:pt idx="1084">
                  <c:v>66.365992518115888</c:v>
                </c:pt>
                <c:pt idx="1085">
                  <c:v>66.365992516989053</c:v>
                </c:pt>
                <c:pt idx="1086">
                  <c:v>66.365992517323988</c:v>
                </c:pt>
                <c:pt idx="1087">
                  <c:v>66.365992517658754</c:v>
                </c:pt>
                <c:pt idx="1088">
                  <c:v>66.36599251647155</c:v>
                </c:pt>
                <c:pt idx="1089">
                  <c:v>66.365992517537109</c:v>
                </c:pt>
                <c:pt idx="1090">
                  <c:v>66.365992516562855</c:v>
                </c:pt>
                <c:pt idx="1091">
                  <c:v>66.365992516791152</c:v>
                </c:pt>
                <c:pt idx="1092">
                  <c:v>66.365992516015169</c:v>
                </c:pt>
                <c:pt idx="1093">
                  <c:v>66.365992517537109</c:v>
                </c:pt>
                <c:pt idx="1094">
                  <c:v>66.365992516456259</c:v>
                </c:pt>
                <c:pt idx="1095">
                  <c:v>66.365992516197707</c:v>
                </c:pt>
                <c:pt idx="1096">
                  <c:v>66.365992517826186</c:v>
                </c:pt>
                <c:pt idx="1097">
                  <c:v>66.365992519165871</c:v>
                </c:pt>
                <c:pt idx="1098">
                  <c:v>66.365992517476158</c:v>
                </c:pt>
                <c:pt idx="1099">
                  <c:v>66.365992517750144</c:v>
                </c:pt>
                <c:pt idx="1100">
                  <c:v>66.365992516669451</c:v>
                </c:pt>
                <c:pt idx="1101">
                  <c:v>66.365992516456259</c:v>
                </c:pt>
                <c:pt idx="1102">
                  <c:v>66.365992516913096</c:v>
                </c:pt>
                <c:pt idx="1103">
                  <c:v>66.365992516776089</c:v>
                </c:pt>
                <c:pt idx="1104">
                  <c:v>66.365992517750144</c:v>
                </c:pt>
                <c:pt idx="1105">
                  <c:v>66.365992517065308</c:v>
                </c:pt>
                <c:pt idx="1106">
                  <c:v>66.365992518298242</c:v>
                </c:pt>
                <c:pt idx="1107">
                  <c:v>66.365992516395579</c:v>
                </c:pt>
                <c:pt idx="1108">
                  <c:v>66.365992518846227</c:v>
                </c:pt>
                <c:pt idx="1109">
                  <c:v>66.365992517293606</c:v>
                </c:pt>
                <c:pt idx="1110">
                  <c:v>66.365992518465589</c:v>
                </c:pt>
                <c:pt idx="1111">
                  <c:v>66.365992517370088</c:v>
                </c:pt>
                <c:pt idx="1112">
                  <c:v>66.365992517750144</c:v>
                </c:pt>
                <c:pt idx="1113">
                  <c:v>66.365992517172188</c:v>
                </c:pt>
                <c:pt idx="1114">
                  <c:v>66.365992516791152</c:v>
                </c:pt>
                <c:pt idx="1115">
                  <c:v>66.365992517674059</c:v>
                </c:pt>
                <c:pt idx="1116">
                  <c:v>66.365992517628314</c:v>
                </c:pt>
                <c:pt idx="1117">
                  <c:v>66.365992517780484</c:v>
                </c:pt>
                <c:pt idx="1118">
                  <c:v>66.365992516060729</c:v>
                </c:pt>
                <c:pt idx="1119">
                  <c:v>66.365992516791152</c:v>
                </c:pt>
                <c:pt idx="1120">
                  <c:v>66.365992517034925</c:v>
                </c:pt>
                <c:pt idx="1121">
                  <c:v>66.365992517872172</c:v>
                </c:pt>
                <c:pt idx="1122">
                  <c:v>66.365992518739489</c:v>
                </c:pt>
                <c:pt idx="1123">
                  <c:v>66.365992517643704</c:v>
                </c:pt>
                <c:pt idx="1124">
                  <c:v>66.365992518207179</c:v>
                </c:pt>
                <c:pt idx="1125">
                  <c:v>66.365992516425891</c:v>
                </c:pt>
                <c:pt idx="1126">
                  <c:v>66.365992517111025</c:v>
                </c:pt>
                <c:pt idx="1127">
                  <c:v>66.365992516974003</c:v>
                </c:pt>
                <c:pt idx="1128">
                  <c:v>66.365992516943507</c:v>
                </c:pt>
                <c:pt idx="1129">
                  <c:v>66.365992517202471</c:v>
                </c:pt>
                <c:pt idx="1130">
                  <c:v>66.365992518602496</c:v>
                </c:pt>
                <c:pt idx="1131">
                  <c:v>66.365992517004344</c:v>
                </c:pt>
                <c:pt idx="1132">
                  <c:v>66.365992517719803</c:v>
                </c:pt>
                <c:pt idx="1133">
                  <c:v>66.365992517126188</c:v>
                </c:pt>
                <c:pt idx="1134">
                  <c:v>66.365992516837025</c:v>
                </c:pt>
                <c:pt idx="1135">
                  <c:v>66.365992517263209</c:v>
                </c:pt>
                <c:pt idx="1136">
                  <c:v>66.365992517019606</c:v>
                </c:pt>
                <c:pt idx="1137">
                  <c:v>66.365992518389504</c:v>
                </c:pt>
                <c:pt idx="1138">
                  <c:v>66.365992518389504</c:v>
                </c:pt>
                <c:pt idx="1139">
                  <c:v>66.365992516928259</c:v>
                </c:pt>
                <c:pt idx="1140">
                  <c:v>66.365992517993703</c:v>
                </c:pt>
                <c:pt idx="1141">
                  <c:v>66.365992516486671</c:v>
                </c:pt>
                <c:pt idx="1142">
                  <c:v>66.365992516684543</c:v>
                </c:pt>
                <c:pt idx="1143">
                  <c:v>66.365992517613208</c:v>
                </c:pt>
                <c:pt idx="1144">
                  <c:v>66.365992517506626</c:v>
                </c:pt>
                <c:pt idx="1145">
                  <c:v>66.365992517293606</c:v>
                </c:pt>
                <c:pt idx="1146">
                  <c:v>66.365992518268058</c:v>
                </c:pt>
                <c:pt idx="1147">
                  <c:v>66.365992517400088</c:v>
                </c:pt>
                <c:pt idx="1148">
                  <c:v>66.365992518130696</c:v>
                </c:pt>
                <c:pt idx="1149">
                  <c:v>66.365992517034925</c:v>
                </c:pt>
                <c:pt idx="1150">
                  <c:v>66.365992517978555</c:v>
                </c:pt>
                <c:pt idx="1151">
                  <c:v>66.365992517674059</c:v>
                </c:pt>
                <c:pt idx="1152">
                  <c:v>66.365992517978555</c:v>
                </c:pt>
                <c:pt idx="1153">
                  <c:v>66.365992518237618</c:v>
                </c:pt>
                <c:pt idx="1154">
                  <c:v>66.365992516502189</c:v>
                </c:pt>
                <c:pt idx="1155">
                  <c:v>66.365992517689122</c:v>
                </c:pt>
                <c:pt idx="1156">
                  <c:v>66.365992517597988</c:v>
                </c:pt>
                <c:pt idx="1157">
                  <c:v>66.365992517826186</c:v>
                </c:pt>
                <c:pt idx="1158">
                  <c:v>66.365992516486671</c:v>
                </c:pt>
                <c:pt idx="1159">
                  <c:v>66.365992518070158</c:v>
                </c:pt>
                <c:pt idx="1160">
                  <c:v>66.365992517689122</c:v>
                </c:pt>
                <c:pt idx="1161">
                  <c:v>66.365992515984715</c:v>
                </c:pt>
                <c:pt idx="1162">
                  <c:v>66.365992517126188</c:v>
                </c:pt>
                <c:pt idx="1163">
                  <c:v>66.365992516076005</c:v>
                </c:pt>
                <c:pt idx="1164">
                  <c:v>66.365992516989053</c:v>
                </c:pt>
                <c:pt idx="1165">
                  <c:v>66.365992517734995</c:v>
                </c:pt>
                <c:pt idx="1166">
                  <c:v>66.365992518100398</c:v>
                </c:pt>
                <c:pt idx="1167">
                  <c:v>66.365992517643704</c:v>
                </c:pt>
                <c:pt idx="1168">
                  <c:v>66.365992515680304</c:v>
                </c:pt>
                <c:pt idx="1169">
                  <c:v>66.365992516913096</c:v>
                </c:pt>
                <c:pt idx="1170">
                  <c:v>66.365992516928259</c:v>
                </c:pt>
                <c:pt idx="1171">
                  <c:v>66.365992517354414</c:v>
                </c:pt>
                <c:pt idx="1172">
                  <c:v>66.365992517643704</c:v>
                </c:pt>
                <c:pt idx="1173">
                  <c:v>66.365992517232755</c:v>
                </c:pt>
                <c:pt idx="1174">
                  <c:v>66.365992517597988</c:v>
                </c:pt>
                <c:pt idx="1175">
                  <c:v>66.365992517111025</c:v>
                </c:pt>
                <c:pt idx="1176">
                  <c:v>66.365992517734995</c:v>
                </c:pt>
                <c:pt idx="1177">
                  <c:v>66.365992516486671</c:v>
                </c:pt>
                <c:pt idx="1178">
                  <c:v>66.365992517460853</c:v>
                </c:pt>
                <c:pt idx="1179">
                  <c:v>66.365992517400088</c:v>
                </c:pt>
                <c:pt idx="1180">
                  <c:v>66.365992517506626</c:v>
                </c:pt>
                <c:pt idx="1181">
                  <c:v>66.365992517004344</c:v>
                </c:pt>
                <c:pt idx="1182">
                  <c:v>66.365992518222171</c:v>
                </c:pt>
                <c:pt idx="1183">
                  <c:v>66.365992517354414</c:v>
                </c:pt>
                <c:pt idx="1184">
                  <c:v>66.365992517521832</c:v>
                </c:pt>
                <c:pt idx="1185">
                  <c:v>66.365992518222171</c:v>
                </c:pt>
                <c:pt idx="1186">
                  <c:v>66.365992516684543</c:v>
                </c:pt>
                <c:pt idx="1187">
                  <c:v>66.365992516547806</c:v>
                </c:pt>
                <c:pt idx="1188">
                  <c:v>66.365992516897904</c:v>
                </c:pt>
                <c:pt idx="1189">
                  <c:v>66.365992518374298</c:v>
                </c:pt>
                <c:pt idx="1190">
                  <c:v>66.365992517370088</c:v>
                </c:pt>
                <c:pt idx="1191">
                  <c:v>66.365992517202471</c:v>
                </c:pt>
                <c:pt idx="1192">
                  <c:v>66.365992517643704</c:v>
                </c:pt>
                <c:pt idx="1193">
                  <c:v>66.365992517628314</c:v>
                </c:pt>
                <c:pt idx="1194">
                  <c:v>66.365992516684543</c:v>
                </c:pt>
                <c:pt idx="1195">
                  <c:v>66.365992518070158</c:v>
                </c:pt>
                <c:pt idx="1196">
                  <c:v>66.365992517597988</c:v>
                </c:pt>
                <c:pt idx="1197">
                  <c:v>66.365992518222171</c:v>
                </c:pt>
                <c:pt idx="1198">
                  <c:v>66.365992517887179</c:v>
                </c:pt>
                <c:pt idx="1199">
                  <c:v>66.365992517628314</c:v>
                </c:pt>
                <c:pt idx="1200">
                  <c:v>66.365992518070158</c:v>
                </c:pt>
                <c:pt idx="1201">
                  <c:v>66.365992517263209</c:v>
                </c:pt>
                <c:pt idx="1202">
                  <c:v>66.365992517872172</c:v>
                </c:pt>
                <c:pt idx="1203">
                  <c:v>66.365992516897904</c:v>
                </c:pt>
                <c:pt idx="1204">
                  <c:v>66.365992518435107</c:v>
                </c:pt>
                <c:pt idx="1205">
                  <c:v>66.365992518070158</c:v>
                </c:pt>
                <c:pt idx="1206">
                  <c:v>66.365992518176483</c:v>
                </c:pt>
                <c:pt idx="1207">
                  <c:v>66.365992518222171</c:v>
                </c:pt>
                <c:pt idx="1208">
                  <c:v>66.365992518237618</c:v>
                </c:pt>
                <c:pt idx="1209">
                  <c:v>66.365992517856725</c:v>
                </c:pt>
                <c:pt idx="1210">
                  <c:v>66.365992518313789</c:v>
                </c:pt>
                <c:pt idx="1211">
                  <c:v>66.365992516791152</c:v>
                </c:pt>
                <c:pt idx="1212">
                  <c:v>66.365992518450156</c:v>
                </c:pt>
                <c:pt idx="1213">
                  <c:v>66.365992516913096</c:v>
                </c:pt>
                <c:pt idx="1214">
                  <c:v>66.365992516486671</c:v>
                </c:pt>
                <c:pt idx="1215">
                  <c:v>66.365992517034925</c:v>
                </c:pt>
                <c:pt idx="1216">
                  <c:v>66.365992518495943</c:v>
                </c:pt>
                <c:pt idx="1217">
                  <c:v>66.365992517217848</c:v>
                </c:pt>
                <c:pt idx="1218">
                  <c:v>66.365992517339308</c:v>
                </c:pt>
                <c:pt idx="1219">
                  <c:v>66.365992517537109</c:v>
                </c:pt>
                <c:pt idx="1220">
                  <c:v>66.365992517491321</c:v>
                </c:pt>
                <c:pt idx="1221">
                  <c:v>66.365992518587305</c:v>
                </c:pt>
                <c:pt idx="1222">
                  <c:v>66.365992518344058</c:v>
                </c:pt>
                <c:pt idx="1223">
                  <c:v>66.365992517323988</c:v>
                </c:pt>
                <c:pt idx="1224">
                  <c:v>66.365992517172188</c:v>
                </c:pt>
                <c:pt idx="1225">
                  <c:v>66.365992516913096</c:v>
                </c:pt>
                <c:pt idx="1226">
                  <c:v>66.365992517080429</c:v>
                </c:pt>
                <c:pt idx="1227">
                  <c:v>66.365992517460853</c:v>
                </c:pt>
                <c:pt idx="1228">
                  <c:v>66.365992517841505</c:v>
                </c:pt>
                <c:pt idx="1229">
                  <c:v>66.365992517354414</c:v>
                </c:pt>
                <c:pt idx="1230">
                  <c:v>66.365992516715195</c:v>
                </c:pt>
                <c:pt idx="1231">
                  <c:v>66.365992517704385</c:v>
                </c:pt>
                <c:pt idx="1232">
                  <c:v>66.365992517248259</c:v>
                </c:pt>
                <c:pt idx="1233">
                  <c:v>66.365992517202471</c:v>
                </c:pt>
                <c:pt idx="1234">
                  <c:v>66.365992517476158</c:v>
                </c:pt>
                <c:pt idx="1235">
                  <c:v>66.365992517476158</c:v>
                </c:pt>
                <c:pt idx="1236">
                  <c:v>66.365992517202471</c:v>
                </c:pt>
                <c:pt idx="1237">
                  <c:v>66.365992518328596</c:v>
                </c:pt>
                <c:pt idx="1238">
                  <c:v>66.365992517704385</c:v>
                </c:pt>
                <c:pt idx="1239">
                  <c:v>66.365992517339308</c:v>
                </c:pt>
                <c:pt idx="1240">
                  <c:v>66.365992516882571</c:v>
                </c:pt>
                <c:pt idx="1241">
                  <c:v>66.365992517674059</c:v>
                </c:pt>
                <c:pt idx="1242">
                  <c:v>66.365992516395579</c:v>
                </c:pt>
                <c:pt idx="1243">
                  <c:v>66.365992517658754</c:v>
                </c:pt>
                <c:pt idx="1244">
                  <c:v>66.365992517780484</c:v>
                </c:pt>
                <c:pt idx="1245">
                  <c:v>66.365992517034925</c:v>
                </c:pt>
                <c:pt idx="1246">
                  <c:v>66.365992517004344</c:v>
                </c:pt>
                <c:pt idx="1247">
                  <c:v>66.365992515939098</c:v>
                </c:pt>
                <c:pt idx="1248">
                  <c:v>66.365992518709106</c:v>
                </c:pt>
                <c:pt idx="1249">
                  <c:v>66.365992517445804</c:v>
                </c:pt>
                <c:pt idx="1250">
                  <c:v>66.365992515467283</c:v>
                </c:pt>
                <c:pt idx="1251">
                  <c:v>66.365992517187124</c:v>
                </c:pt>
                <c:pt idx="1252">
                  <c:v>66.365992518176483</c:v>
                </c:pt>
                <c:pt idx="1253">
                  <c:v>66.365992516608586</c:v>
                </c:pt>
                <c:pt idx="1254">
                  <c:v>66.365992518222171</c:v>
                </c:pt>
                <c:pt idx="1255">
                  <c:v>66.365992517552229</c:v>
                </c:pt>
                <c:pt idx="1256">
                  <c:v>66.365992517354414</c:v>
                </c:pt>
                <c:pt idx="1257">
                  <c:v>66.365992517354414</c:v>
                </c:pt>
                <c:pt idx="1258">
                  <c:v>66.365992518542058</c:v>
                </c:pt>
                <c:pt idx="1259">
                  <c:v>66.365992517126188</c:v>
                </c:pt>
                <c:pt idx="1260">
                  <c:v>66.365992516943507</c:v>
                </c:pt>
                <c:pt idx="1261">
                  <c:v>66.365992516623692</c:v>
                </c:pt>
                <c:pt idx="1262">
                  <c:v>66.365992516380388</c:v>
                </c:pt>
                <c:pt idx="1263">
                  <c:v>66.365992517187124</c:v>
                </c:pt>
                <c:pt idx="1264">
                  <c:v>66.365992517141407</c:v>
                </c:pt>
                <c:pt idx="1265">
                  <c:v>66.365992516578288</c:v>
                </c:pt>
                <c:pt idx="1266">
                  <c:v>66.365992517704385</c:v>
                </c:pt>
                <c:pt idx="1267">
                  <c:v>66.365992518389504</c:v>
                </c:pt>
                <c:pt idx="1268">
                  <c:v>66.365992517780484</c:v>
                </c:pt>
                <c:pt idx="1269">
                  <c:v>66.365992517841505</c:v>
                </c:pt>
                <c:pt idx="1270">
                  <c:v>66.365992515969424</c:v>
                </c:pt>
                <c:pt idx="1271">
                  <c:v>66.365992517963278</c:v>
                </c:pt>
                <c:pt idx="1272">
                  <c:v>66.365992518617972</c:v>
                </c:pt>
                <c:pt idx="1273">
                  <c:v>66.365992517841505</c:v>
                </c:pt>
                <c:pt idx="1274">
                  <c:v>66.365992517795888</c:v>
                </c:pt>
                <c:pt idx="1275">
                  <c:v>66.365992517811094</c:v>
                </c:pt>
                <c:pt idx="1276">
                  <c:v>66.365992517004344</c:v>
                </c:pt>
                <c:pt idx="1277">
                  <c:v>66.365992517323988</c:v>
                </c:pt>
                <c:pt idx="1278">
                  <c:v>66.365992517689122</c:v>
                </c:pt>
                <c:pt idx="1279">
                  <c:v>66.365992517476158</c:v>
                </c:pt>
                <c:pt idx="1280">
                  <c:v>66.365992516486671</c:v>
                </c:pt>
                <c:pt idx="1281">
                  <c:v>66.365992516319494</c:v>
                </c:pt>
                <c:pt idx="1282">
                  <c:v>66.365992516395579</c:v>
                </c:pt>
                <c:pt idx="1283">
                  <c:v>66.365992517963278</c:v>
                </c:pt>
                <c:pt idx="1284">
                  <c:v>66.365992517050088</c:v>
                </c:pt>
                <c:pt idx="1285">
                  <c:v>66.365992516974003</c:v>
                </c:pt>
                <c:pt idx="1286">
                  <c:v>66.365992516288955</c:v>
                </c:pt>
                <c:pt idx="1287">
                  <c:v>66.365992516547806</c:v>
                </c:pt>
                <c:pt idx="1288">
                  <c:v>66.365992518146072</c:v>
                </c:pt>
                <c:pt idx="1289">
                  <c:v>66.365992518054455</c:v>
                </c:pt>
                <c:pt idx="1290">
                  <c:v>66.365992518754624</c:v>
                </c:pt>
                <c:pt idx="1291">
                  <c:v>66.365992518207179</c:v>
                </c:pt>
                <c:pt idx="1292">
                  <c:v>66.365992517704385</c:v>
                </c:pt>
                <c:pt idx="1293">
                  <c:v>66.365992515665098</c:v>
                </c:pt>
                <c:pt idx="1294">
                  <c:v>66.365992516288955</c:v>
                </c:pt>
                <c:pt idx="1295">
                  <c:v>66.365992517339308</c:v>
                </c:pt>
                <c:pt idx="1296">
                  <c:v>66.365992516989053</c:v>
                </c:pt>
                <c:pt idx="1297">
                  <c:v>66.365992517613208</c:v>
                </c:pt>
                <c:pt idx="1298">
                  <c:v>66.365992517034925</c:v>
                </c:pt>
                <c:pt idx="1299">
                  <c:v>66.365992517841505</c:v>
                </c:pt>
                <c:pt idx="1300">
                  <c:v>66.365992517323988</c:v>
                </c:pt>
                <c:pt idx="1301">
                  <c:v>66.365992518344058</c:v>
                </c:pt>
                <c:pt idx="1302">
                  <c:v>66.365992517948271</c:v>
                </c:pt>
                <c:pt idx="1303">
                  <c:v>66.365992518450156</c:v>
                </c:pt>
                <c:pt idx="1304">
                  <c:v>66.365992517476158</c:v>
                </c:pt>
                <c:pt idx="1305">
                  <c:v>66.365992517506626</c:v>
                </c:pt>
                <c:pt idx="1306">
                  <c:v>66.365992516578288</c:v>
                </c:pt>
                <c:pt idx="1307">
                  <c:v>66.365992517339308</c:v>
                </c:pt>
                <c:pt idx="1308">
                  <c:v>66.365992517734995</c:v>
                </c:pt>
                <c:pt idx="1309">
                  <c:v>66.365992516350005</c:v>
                </c:pt>
                <c:pt idx="1310">
                  <c:v>66.365992518404624</c:v>
                </c:pt>
                <c:pt idx="1311">
                  <c:v>66.365992517521832</c:v>
                </c:pt>
                <c:pt idx="1312">
                  <c:v>66.365992516791152</c:v>
                </c:pt>
                <c:pt idx="1313">
                  <c:v>66.365992518374298</c:v>
                </c:pt>
                <c:pt idx="1314">
                  <c:v>66.365992517263209</c:v>
                </c:pt>
                <c:pt idx="1315">
                  <c:v>66.365992517187124</c:v>
                </c:pt>
                <c:pt idx="1316">
                  <c:v>66.365992517308854</c:v>
                </c:pt>
                <c:pt idx="1317">
                  <c:v>66.365992516928259</c:v>
                </c:pt>
                <c:pt idx="1318">
                  <c:v>66.365992517537109</c:v>
                </c:pt>
                <c:pt idx="1319">
                  <c:v>66.365992517278542</c:v>
                </c:pt>
                <c:pt idx="1320">
                  <c:v>66.365992516974003</c:v>
                </c:pt>
                <c:pt idx="1321">
                  <c:v>66.365992516913096</c:v>
                </c:pt>
                <c:pt idx="1322">
                  <c:v>66.365992516562855</c:v>
                </c:pt>
                <c:pt idx="1323">
                  <c:v>66.365992517887179</c:v>
                </c:pt>
                <c:pt idx="1324">
                  <c:v>66.365992517811094</c:v>
                </c:pt>
                <c:pt idx="1325">
                  <c:v>66.365992517506626</c:v>
                </c:pt>
                <c:pt idx="1326">
                  <c:v>66.365992517841505</c:v>
                </c:pt>
                <c:pt idx="1327">
                  <c:v>66.365992516897904</c:v>
                </c:pt>
                <c:pt idx="1328">
                  <c:v>66.365992518100398</c:v>
                </c:pt>
                <c:pt idx="1329">
                  <c:v>66.365992518100398</c:v>
                </c:pt>
                <c:pt idx="1330">
                  <c:v>66.365992517323988</c:v>
                </c:pt>
                <c:pt idx="1331">
                  <c:v>66.365992517095705</c:v>
                </c:pt>
                <c:pt idx="1332">
                  <c:v>66.36599251682172</c:v>
                </c:pt>
                <c:pt idx="1333">
                  <c:v>66.365992517613208</c:v>
                </c:pt>
                <c:pt idx="1334">
                  <c:v>66.365992517263209</c:v>
                </c:pt>
                <c:pt idx="1335">
                  <c:v>66.365992517217848</c:v>
                </c:pt>
                <c:pt idx="1336">
                  <c:v>66.365992517019606</c:v>
                </c:pt>
                <c:pt idx="1337">
                  <c:v>66.365992516517395</c:v>
                </c:pt>
                <c:pt idx="1338">
                  <c:v>66.365992515649808</c:v>
                </c:pt>
                <c:pt idx="1339">
                  <c:v>66.365992518207179</c:v>
                </c:pt>
                <c:pt idx="1340">
                  <c:v>66.365992517948271</c:v>
                </c:pt>
                <c:pt idx="1341">
                  <c:v>66.365992517795888</c:v>
                </c:pt>
                <c:pt idx="1342">
                  <c:v>66.365992517582654</c:v>
                </c:pt>
                <c:pt idx="1343">
                  <c:v>66.365992517415407</c:v>
                </c:pt>
                <c:pt idx="1344">
                  <c:v>66.365992517476158</c:v>
                </c:pt>
                <c:pt idx="1345">
                  <c:v>66.365992518328596</c:v>
                </c:pt>
                <c:pt idx="1346">
                  <c:v>66.365992518282894</c:v>
                </c:pt>
                <c:pt idx="1347">
                  <c:v>66.365992516852188</c:v>
                </c:pt>
                <c:pt idx="1348">
                  <c:v>66.365992517354414</c:v>
                </c:pt>
                <c:pt idx="1349">
                  <c:v>66.365992516837025</c:v>
                </c:pt>
                <c:pt idx="1350">
                  <c:v>66.365992516760755</c:v>
                </c:pt>
                <c:pt idx="1351">
                  <c:v>66.365992517111025</c:v>
                </c:pt>
                <c:pt idx="1352">
                  <c:v>66.365992517415407</c:v>
                </c:pt>
                <c:pt idx="1353">
                  <c:v>66.365992517050088</c:v>
                </c:pt>
                <c:pt idx="1354">
                  <c:v>66.365992516928259</c:v>
                </c:pt>
                <c:pt idx="1355">
                  <c:v>66.365992517674059</c:v>
                </c:pt>
                <c:pt idx="1356">
                  <c:v>66.365992516837025</c:v>
                </c:pt>
                <c:pt idx="1357">
                  <c:v>66.365992517308854</c:v>
                </c:pt>
                <c:pt idx="1358">
                  <c:v>66.365992516806529</c:v>
                </c:pt>
                <c:pt idx="1359">
                  <c:v>66.365992516913096</c:v>
                </c:pt>
                <c:pt idx="1360">
                  <c:v>66.365992517963278</c:v>
                </c:pt>
                <c:pt idx="1361">
                  <c:v>66.365992516730444</c:v>
                </c:pt>
                <c:pt idx="1362">
                  <c:v>66.365992517872172</c:v>
                </c:pt>
                <c:pt idx="1363">
                  <c:v>66.365992516380388</c:v>
                </c:pt>
                <c:pt idx="1364">
                  <c:v>66.365992518161207</c:v>
                </c:pt>
                <c:pt idx="1365">
                  <c:v>66.365992517370088</c:v>
                </c:pt>
                <c:pt idx="1366">
                  <c:v>66.365992516715195</c:v>
                </c:pt>
                <c:pt idx="1367">
                  <c:v>66.365992516547806</c:v>
                </c:pt>
                <c:pt idx="1368">
                  <c:v>66.365992517019606</c:v>
                </c:pt>
                <c:pt idx="1369">
                  <c:v>66.365992517308854</c:v>
                </c:pt>
                <c:pt idx="1370">
                  <c:v>66.365992517506626</c:v>
                </c:pt>
                <c:pt idx="1371">
                  <c:v>66.365992518085108</c:v>
                </c:pt>
                <c:pt idx="1372">
                  <c:v>66.365992517887179</c:v>
                </c:pt>
                <c:pt idx="1373">
                  <c:v>66.365992516730444</c:v>
                </c:pt>
                <c:pt idx="1374">
                  <c:v>66.365992516806529</c:v>
                </c:pt>
                <c:pt idx="1375">
                  <c:v>66.365992516547806</c:v>
                </c:pt>
                <c:pt idx="1376">
                  <c:v>66.36599251647155</c:v>
                </c:pt>
                <c:pt idx="1377">
                  <c:v>66.365992517187124</c:v>
                </c:pt>
                <c:pt idx="1378">
                  <c:v>66.365992518085108</c:v>
                </c:pt>
                <c:pt idx="1379">
                  <c:v>66.365992516806529</c:v>
                </c:pt>
                <c:pt idx="1380">
                  <c:v>66.365992518495943</c:v>
                </c:pt>
                <c:pt idx="1381">
                  <c:v>66.365992518070158</c:v>
                </c:pt>
                <c:pt idx="1382">
                  <c:v>66.365992517582654</c:v>
                </c:pt>
                <c:pt idx="1383">
                  <c:v>66.365992516456259</c:v>
                </c:pt>
                <c:pt idx="1384">
                  <c:v>66.365992516989053</c:v>
                </c:pt>
                <c:pt idx="1385">
                  <c:v>66.365992516837025</c:v>
                </c:pt>
                <c:pt idx="1386">
                  <c:v>66.365992517917988</c:v>
                </c:pt>
                <c:pt idx="1387">
                  <c:v>66.365992517415407</c:v>
                </c:pt>
                <c:pt idx="1388">
                  <c:v>66.365992516319494</c:v>
                </c:pt>
                <c:pt idx="1389">
                  <c:v>66.365992517917988</c:v>
                </c:pt>
                <c:pt idx="1390">
                  <c:v>66.365992517476158</c:v>
                </c:pt>
                <c:pt idx="1391">
                  <c:v>66.365992517430485</c:v>
                </c:pt>
                <c:pt idx="1392">
                  <c:v>66.365992517202471</c:v>
                </c:pt>
                <c:pt idx="1393">
                  <c:v>66.365992517537109</c:v>
                </c:pt>
                <c:pt idx="1394">
                  <c:v>66.365992516273806</c:v>
                </c:pt>
                <c:pt idx="1395">
                  <c:v>66.365992518176483</c:v>
                </c:pt>
                <c:pt idx="1396">
                  <c:v>66.365992517704385</c:v>
                </c:pt>
                <c:pt idx="1397">
                  <c:v>66.365992517902498</c:v>
                </c:pt>
                <c:pt idx="1398">
                  <c:v>66.365992517172188</c:v>
                </c:pt>
                <c:pt idx="1399">
                  <c:v>66.365992516974003</c:v>
                </c:pt>
                <c:pt idx="1400">
                  <c:v>66.365992517856725</c:v>
                </c:pt>
                <c:pt idx="1401">
                  <c:v>66.365992516213055</c:v>
                </c:pt>
                <c:pt idx="1402">
                  <c:v>66.365992517963278</c:v>
                </c:pt>
                <c:pt idx="1403">
                  <c:v>66.365992517932895</c:v>
                </c:pt>
                <c:pt idx="1404">
                  <c:v>66.365992516288955</c:v>
                </c:pt>
                <c:pt idx="1405">
                  <c:v>66.365992516989053</c:v>
                </c:pt>
                <c:pt idx="1406">
                  <c:v>66.365992517111025</c:v>
                </c:pt>
                <c:pt idx="1407">
                  <c:v>66.365992518328596</c:v>
                </c:pt>
                <c:pt idx="1408">
                  <c:v>66.365992517460853</c:v>
                </c:pt>
                <c:pt idx="1409">
                  <c:v>66.365992517674059</c:v>
                </c:pt>
                <c:pt idx="1410">
                  <c:v>66.365992517400088</c:v>
                </c:pt>
                <c:pt idx="1411">
                  <c:v>66.365992517780484</c:v>
                </c:pt>
                <c:pt idx="1412">
                  <c:v>66.365992517217848</c:v>
                </c:pt>
                <c:pt idx="1413">
                  <c:v>66.365992517400088</c:v>
                </c:pt>
                <c:pt idx="1414">
                  <c:v>66.365992518526255</c:v>
                </c:pt>
                <c:pt idx="1415">
                  <c:v>66.365992517582654</c:v>
                </c:pt>
                <c:pt idx="1416">
                  <c:v>66.365992517111025</c:v>
                </c:pt>
                <c:pt idx="1417">
                  <c:v>66.365992517902498</c:v>
                </c:pt>
                <c:pt idx="1418">
                  <c:v>66.365992516441153</c:v>
                </c:pt>
                <c:pt idx="1419">
                  <c:v>66.365992517172188</c:v>
                </c:pt>
                <c:pt idx="1420">
                  <c:v>66.365992516532529</c:v>
                </c:pt>
                <c:pt idx="1421">
                  <c:v>66.365992517156471</c:v>
                </c:pt>
                <c:pt idx="1422">
                  <c:v>66.36599251647155</c:v>
                </c:pt>
                <c:pt idx="1423">
                  <c:v>66.365992518100398</c:v>
                </c:pt>
                <c:pt idx="1424">
                  <c:v>66.365992518328596</c:v>
                </c:pt>
                <c:pt idx="1425">
                  <c:v>66.365992517293606</c:v>
                </c:pt>
                <c:pt idx="1426">
                  <c:v>66.365992517491321</c:v>
                </c:pt>
                <c:pt idx="1427">
                  <c:v>66.365992516380388</c:v>
                </c:pt>
                <c:pt idx="1428">
                  <c:v>66.365992516928259</c:v>
                </c:pt>
                <c:pt idx="1429">
                  <c:v>66.365992517430485</c:v>
                </c:pt>
                <c:pt idx="1430">
                  <c:v>66.365992517232755</c:v>
                </c:pt>
                <c:pt idx="1431">
                  <c:v>66.365992516837025</c:v>
                </c:pt>
                <c:pt idx="1432">
                  <c:v>66.365992516517395</c:v>
                </c:pt>
                <c:pt idx="1433">
                  <c:v>66.365992517978555</c:v>
                </c:pt>
                <c:pt idx="1434">
                  <c:v>66.365992518359008</c:v>
                </c:pt>
                <c:pt idx="1435">
                  <c:v>66.365992518100398</c:v>
                </c:pt>
                <c:pt idx="1436">
                  <c:v>66.365992517552229</c:v>
                </c:pt>
                <c:pt idx="1437">
                  <c:v>66.365992516928259</c:v>
                </c:pt>
                <c:pt idx="1438">
                  <c:v>66.365992517552229</c:v>
                </c:pt>
                <c:pt idx="1439">
                  <c:v>66.365992517978555</c:v>
                </c:pt>
                <c:pt idx="1440">
                  <c:v>66.365992517095705</c:v>
                </c:pt>
                <c:pt idx="1441">
                  <c:v>66.365992517932895</c:v>
                </c:pt>
                <c:pt idx="1442">
                  <c:v>66.365992516852188</c:v>
                </c:pt>
                <c:pt idx="1443">
                  <c:v>66.365992517323988</c:v>
                </c:pt>
                <c:pt idx="1444">
                  <c:v>66.365992517232755</c:v>
                </c:pt>
                <c:pt idx="1445">
                  <c:v>66.365992515741183</c:v>
                </c:pt>
                <c:pt idx="1446">
                  <c:v>66.365992517932895</c:v>
                </c:pt>
                <c:pt idx="1447">
                  <c:v>66.365992516456259</c:v>
                </c:pt>
                <c:pt idx="1448">
                  <c:v>66.365992517597988</c:v>
                </c:pt>
                <c:pt idx="1449">
                  <c:v>66.365992518404624</c:v>
                </c:pt>
                <c:pt idx="1450">
                  <c:v>66.365992518085108</c:v>
                </c:pt>
                <c:pt idx="1451">
                  <c:v>66.365992519074396</c:v>
                </c:pt>
                <c:pt idx="1452">
                  <c:v>66.365992518678624</c:v>
                </c:pt>
                <c:pt idx="1453">
                  <c:v>66.365992518191618</c:v>
                </c:pt>
                <c:pt idx="1454">
                  <c:v>66.365992517202471</c:v>
                </c:pt>
                <c:pt idx="1455">
                  <c:v>66.365992517887179</c:v>
                </c:pt>
                <c:pt idx="1456">
                  <c:v>66.365992516015169</c:v>
                </c:pt>
                <c:pt idx="1457">
                  <c:v>66.365992517065308</c:v>
                </c:pt>
                <c:pt idx="1458">
                  <c:v>66.365992516867394</c:v>
                </c:pt>
                <c:pt idx="1459">
                  <c:v>66.365992518542058</c:v>
                </c:pt>
                <c:pt idx="1460">
                  <c:v>66.365992517278542</c:v>
                </c:pt>
                <c:pt idx="1461">
                  <c:v>66.365992518100398</c:v>
                </c:pt>
                <c:pt idx="1462">
                  <c:v>66.365992518480653</c:v>
                </c:pt>
                <c:pt idx="1463">
                  <c:v>66.365992516913096</c:v>
                </c:pt>
                <c:pt idx="1464">
                  <c:v>66.365992519074396</c:v>
                </c:pt>
                <c:pt idx="1465">
                  <c:v>66.365992517902498</c:v>
                </c:pt>
                <c:pt idx="1466">
                  <c:v>66.365992517917988</c:v>
                </c:pt>
                <c:pt idx="1467">
                  <c:v>66.365992516791152</c:v>
                </c:pt>
                <c:pt idx="1468">
                  <c:v>66.365992518115888</c:v>
                </c:pt>
                <c:pt idx="1469">
                  <c:v>66.365992516608586</c:v>
                </c:pt>
                <c:pt idx="1470">
                  <c:v>66.365992518130696</c:v>
                </c:pt>
                <c:pt idx="1471">
                  <c:v>66.365992517248259</c:v>
                </c:pt>
                <c:pt idx="1472">
                  <c:v>66.365992517339308</c:v>
                </c:pt>
                <c:pt idx="1473">
                  <c:v>66.365992516943507</c:v>
                </c:pt>
                <c:pt idx="1474">
                  <c:v>66.365992518282894</c:v>
                </c:pt>
                <c:pt idx="1475">
                  <c:v>66.365992517765378</c:v>
                </c:pt>
                <c:pt idx="1476">
                  <c:v>66.365992516273806</c:v>
                </c:pt>
                <c:pt idx="1477">
                  <c:v>66.365992515725907</c:v>
                </c:pt>
                <c:pt idx="1478">
                  <c:v>66.365992518693844</c:v>
                </c:pt>
                <c:pt idx="1479">
                  <c:v>66.365992518465589</c:v>
                </c:pt>
                <c:pt idx="1480">
                  <c:v>66.365992516852188</c:v>
                </c:pt>
                <c:pt idx="1481">
                  <c:v>66.365992517948271</c:v>
                </c:pt>
                <c:pt idx="1482">
                  <c:v>66.365992517902498</c:v>
                </c:pt>
                <c:pt idx="1483">
                  <c:v>66.365992517887179</c:v>
                </c:pt>
                <c:pt idx="1484">
                  <c:v>66.365992517750144</c:v>
                </c:pt>
                <c:pt idx="1485">
                  <c:v>66.365992518282894</c:v>
                </c:pt>
                <c:pt idx="1486">
                  <c:v>66.365992517323988</c:v>
                </c:pt>
                <c:pt idx="1487">
                  <c:v>66.365992517537109</c:v>
                </c:pt>
                <c:pt idx="1488">
                  <c:v>66.365992518328596</c:v>
                </c:pt>
                <c:pt idx="1489">
                  <c:v>66.365992517126188</c:v>
                </c:pt>
                <c:pt idx="1490">
                  <c:v>66.365992517430485</c:v>
                </c:pt>
                <c:pt idx="1491">
                  <c:v>66.365992516273806</c:v>
                </c:pt>
                <c:pt idx="1492">
                  <c:v>66.365992516517395</c:v>
                </c:pt>
                <c:pt idx="1493">
                  <c:v>66.365992517141407</c:v>
                </c:pt>
                <c:pt idx="1494">
                  <c:v>66.365992516700004</c:v>
                </c:pt>
                <c:pt idx="1495">
                  <c:v>66.365992517019606</c:v>
                </c:pt>
                <c:pt idx="1496">
                  <c:v>66.365992516684543</c:v>
                </c:pt>
                <c:pt idx="1497">
                  <c:v>66.365992518435107</c:v>
                </c:pt>
                <c:pt idx="1498">
                  <c:v>66.365992517734995</c:v>
                </c:pt>
                <c:pt idx="1499">
                  <c:v>66.365992517856725</c:v>
                </c:pt>
                <c:pt idx="1500">
                  <c:v>66.365992517521832</c:v>
                </c:pt>
                <c:pt idx="1501">
                  <c:v>66.365992518617972</c:v>
                </c:pt>
                <c:pt idx="1502">
                  <c:v>66.365992517841505</c:v>
                </c:pt>
                <c:pt idx="1503">
                  <c:v>66.365992517354414</c:v>
                </c:pt>
                <c:pt idx="1504">
                  <c:v>66.365992516562855</c:v>
                </c:pt>
                <c:pt idx="1505">
                  <c:v>66.365992517460853</c:v>
                </c:pt>
                <c:pt idx="1506">
                  <c:v>66.365992516578288</c:v>
                </c:pt>
                <c:pt idx="1507">
                  <c:v>66.365992518770142</c:v>
                </c:pt>
                <c:pt idx="1508">
                  <c:v>66.365992517765378</c:v>
                </c:pt>
                <c:pt idx="1509">
                  <c:v>66.365992517384882</c:v>
                </c:pt>
                <c:pt idx="1510">
                  <c:v>66.365992516532529</c:v>
                </c:pt>
                <c:pt idx="1511">
                  <c:v>66.365992517400088</c:v>
                </c:pt>
                <c:pt idx="1512">
                  <c:v>66.365992517567605</c:v>
                </c:pt>
                <c:pt idx="1513">
                  <c:v>66.36599251682172</c:v>
                </c:pt>
                <c:pt idx="1514">
                  <c:v>66.365992517126188</c:v>
                </c:pt>
                <c:pt idx="1515">
                  <c:v>66.365992517080429</c:v>
                </c:pt>
                <c:pt idx="1516">
                  <c:v>66.365992518008994</c:v>
                </c:pt>
                <c:pt idx="1517">
                  <c:v>66.365992517400088</c:v>
                </c:pt>
                <c:pt idx="1518">
                  <c:v>66.365992516486671</c:v>
                </c:pt>
                <c:pt idx="1519">
                  <c:v>66.365992517993703</c:v>
                </c:pt>
                <c:pt idx="1520">
                  <c:v>66.365992517172188</c:v>
                </c:pt>
                <c:pt idx="1521">
                  <c:v>66.365992517370088</c:v>
                </c:pt>
                <c:pt idx="1522">
                  <c:v>66.365992517993703</c:v>
                </c:pt>
                <c:pt idx="1523">
                  <c:v>66.365992517552229</c:v>
                </c:pt>
                <c:pt idx="1524">
                  <c:v>66.365992518785205</c:v>
                </c:pt>
                <c:pt idx="1525">
                  <c:v>66.365992518176483</c:v>
                </c:pt>
                <c:pt idx="1526">
                  <c:v>66.365992517217848</c:v>
                </c:pt>
                <c:pt idx="1527">
                  <c:v>66.365992516715195</c:v>
                </c:pt>
                <c:pt idx="1528">
                  <c:v>66.365992516441153</c:v>
                </c:pt>
                <c:pt idx="1529">
                  <c:v>66.365992515680304</c:v>
                </c:pt>
                <c:pt idx="1530">
                  <c:v>66.365992518008994</c:v>
                </c:pt>
                <c:pt idx="1531">
                  <c:v>66.365992518754624</c:v>
                </c:pt>
                <c:pt idx="1532">
                  <c:v>66.365992517400088</c:v>
                </c:pt>
                <c:pt idx="1533">
                  <c:v>66.365992517232755</c:v>
                </c:pt>
                <c:pt idx="1534">
                  <c:v>66.365992516867394</c:v>
                </c:pt>
                <c:pt idx="1535">
                  <c:v>66.365992517978555</c:v>
                </c:pt>
                <c:pt idx="1536">
                  <c:v>66.36599251934868</c:v>
                </c:pt>
                <c:pt idx="1537">
                  <c:v>66.365992517765378</c:v>
                </c:pt>
                <c:pt idx="1538">
                  <c:v>66.365992517050088</c:v>
                </c:pt>
                <c:pt idx="1539">
                  <c:v>66.365992518024129</c:v>
                </c:pt>
                <c:pt idx="1540">
                  <c:v>66.365992516228204</c:v>
                </c:pt>
                <c:pt idx="1541">
                  <c:v>66.365992517506626</c:v>
                </c:pt>
                <c:pt idx="1542">
                  <c:v>66.365992516517395</c:v>
                </c:pt>
                <c:pt idx="1543">
                  <c:v>66.365992517597988</c:v>
                </c:pt>
                <c:pt idx="1544">
                  <c:v>66.365992516243395</c:v>
                </c:pt>
                <c:pt idx="1545">
                  <c:v>66.365992518024129</c:v>
                </c:pt>
                <c:pt idx="1546">
                  <c:v>66.365992517080429</c:v>
                </c:pt>
                <c:pt idx="1547">
                  <c:v>66.365992518008994</c:v>
                </c:pt>
                <c:pt idx="1548">
                  <c:v>66.365992517141407</c:v>
                </c:pt>
                <c:pt idx="1549">
                  <c:v>66.365992518617972</c:v>
                </c:pt>
                <c:pt idx="1550">
                  <c:v>66.365992515634588</c:v>
                </c:pt>
                <c:pt idx="1551">
                  <c:v>66.365992517567605</c:v>
                </c:pt>
                <c:pt idx="1552">
                  <c:v>66.365992517004344</c:v>
                </c:pt>
                <c:pt idx="1553">
                  <c:v>66.365992515878489</c:v>
                </c:pt>
                <c:pt idx="1554">
                  <c:v>66.365992518237618</c:v>
                </c:pt>
                <c:pt idx="1555">
                  <c:v>66.365992518465589</c:v>
                </c:pt>
                <c:pt idx="1556">
                  <c:v>66.365992518359008</c:v>
                </c:pt>
                <c:pt idx="1557">
                  <c:v>66.365992517506626</c:v>
                </c:pt>
                <c:pt idx="1558">
                  <c:v>66.365992516776089</c:v>
                </c:pt>
                <c:pt idx="1559">
                  <c:v>66.365992518054455</c:v>
                </c:pt>
                <c:pt idx="1560">
                  <c:v>66.365992518937759</c:v>
                </c:pt>
                <c:pt idx="1561">
                  <c:v>66.365992517597988</c:v>
                </c:pt>
                <c:pt idx="1562">
                  <c:v>66.365992517187124</c:v>
                </c:pt>
                <c:pt idx="1563">
                  <c:v>66.365992518085108</c:v>
                </c:pt>
                <c:pt idx="1564">
                  <c:v>66.365992516273806</c:v>
                </c:pt>
                <c:pt idx="1565">
                  <c:v>66.365992517095705</c:v>
                </c:pt>
                <c:pt idx="1566">
                  <c:v>66.365992517156471</c:v>
                </c:pt>
                <c:pt idx="1567">
                  <c:v>66.365992517415407</c:v>
                </c:pt>
                <c:pt idx="1568">
                  <c:v>66.365992517887179</c:v>
                </c:pt>
                <c:pt idx="1569">
                  <c:v>66.365992518176483</c:v>
                </c:pt>
                <c:pt idx="1570">
                  <c:v>66.365992517978555</c:v>
                </c:pt>
                <c:pt idx="1571">
                  <c:v>66.365992516456259</c:v>
                </c:pt>
                <c:pt idx="1572">
                  <c:v>66.365992516958656</c:v>
                </c:pt>
                <c:pt idx="1573">
                  <c:v>66.365992518359008</c:v>
                </c:pt>
                <c:pt idx="1574">
                  <c:v>66.365992516319494</c:v>
                </c:pt>
                <c:pt idx="1575">
                  <c:v>66.365992518770142</c:v>
                </c:pt>
                <c:pt idx="1576">
                  <c:v>66.365992515817609</c:v>
                </c:pt>
                <c:pt idx="1577">
                  <c:v>66.365992518465589</c:v>
                </c:pt>
                <c:pt idx="1578">
                  <c:v>66.365992518404624</c:v>
                </c:pt>
                <c:pt idx="1579">
                  <c:v>66.365992517050088</c:v>
                </c:pt>
                <c:pt idx="1580">
                  <c:v>66.365992517460853</c:v>
                </c:pt>
                <c:pt idx="1581">
                  <c:v>66.365992519333489</c:v>
                </c:pt>
                <c:pt idx="1582">
                  <c:v>66.365992518480653</c:v>
                </c:pt>
                <c:pt idx="1583">
                  <c:v>66.365992516152104</c:v>
                </c:pt>
                <c:pt idx="1584">
                  <c:v>66.365992516395579</c:v>
                </c:pt>
                <c:pt idx="1585">
                  <c:v>66.365992516882571</c:v>
                </c:pt>
                <c:pt idx="1586">
                  <c:v>66.365992517537109</c:v>
                </c:pt>
                <c:pt idx="1587">
                  <c:v>66.365992516958656</c:v>
                </c:pt>
                <c:pt idx="1588">
                  <c:v>66.365992516076005</c:v>
                </c:pt>
                <c:pt idx="1589">
                  <c:v>66.365992517628314</c:v>
                </c:pt>
                <c:pt idx="1590">
                  <c:v>66.365992517460853</c:v>
                </c:pt>
                <c:pt idx="1591">
                  <c:v>66.365992517430485</c:v>
                </c:pt>
                <c:pt idx="1592">
                  <c:v>66.365992517613208</c:v>
                </c:pt>
                <c:pt idx="1593">
                  <c:v>66.365992517491321</c:v>
                </c:pt>
                <c:pt idx="1594">
                  <c:v>66.365992517050088</c:v>
                </c:pt>
                <c:pt idx="1595">
                  <c:v>66.365992517050088</c:v>
                </c:pt>
                <c:pt idx="1596">
                  <c:v>66.365992517674059</c:v>
                </c:pt>
                <c:pt idx="1597">
                  <c:v>66.365992517658754</c:v>
                </c:pt>
                <c:pt idx="1598">
                  <c:v>66.365992516852188</c:v>
                </c:pt>
                <c:pt idx="1599">
                  <c:v>66.365992518115888</c:v>
                </c:pt>
                <c:pt idx="1600">
                  <c:v>66.365992518268058</c:v>
                </c:pt>
                <c:pt idx="1601">
                  <c:v>66.365992517689122</c:v>
                </c:pt>
                <c:pt idx="1602">
                  <c:v>66.365992518207179</c:v>
                </c:pt>
                <c:pt idx="1603">
                  <c:v>66.365992518678624</c:v>
                </c:pt>
                <c:pt idx="1604">
                  <c:v>66.365992516380388</c:v>
                </c:pt>
                <c:pt idx="1605">
                  <c:v>66.365992517111025</c:v>
                </c:pt>
                <c:pt idx="1606">
                  <c:v>66.365992517293606</c:v>
                </c:pt>
                <c:pt idx="1607">
                  <c:v>66.365992516806529</c:v>
                </c:pt>
                <c:pt idx="1608">
                  <c:v>66.365992517521832</c:v>
                </c:pt>
                <c:pt idx="1609">
                  <c:v>66.365992516228204</c:v>
                </c:pt>
                <c:pt idx="1610">
                  <c:v>66.365992516806529</c:v>
                </c:pt>
                <c:pt idx="1611">
                  <c:v>66.365992517506626</c:v>
                </c:pt>
                <c:pt idx="1612">
                  <c:v>66.365992517932895</c:v>
                </c:pt>
                <c:pt idx="1613">
                  <c:v>66.365992517704385</c:v>
                </c:pt>
                <c:pt idx="1614">
                  <c:v>66.365992517308854</c:v>
                </c:pt>
                <c:pt idx="1615">
                  <c:v>66.365992518237618</c:v>
                </c:pt>
                <c:pt idx="1616">
                  <c:v>66.365992517506626</c:v>
                </c:pt>
                <c:pt idx="1617">
                  <c:v>66.365992517628314</c:v>
                </c:pt>
                <c:pt idx="1618">
                  <c:v>66.365992517430485</c:v>
                </c:pt>
                <c:pt idx="1619">
                  <c:v>66.365992517811094</c:v>
                </c:pt>
                <c:pt idx="1620">
                  <c:v>66.365992516867394</c:v>
                </c:pt>
                <c:pt idx="1621">
                  <c:v>66.365992517019606</c:v>
                </c:pt>
                <c:pt idx="1622">
                  <c:v>66.365992515680304</c:v>
                </c:pt>
                <c:pt idx="1623">
                  <c:v>66.365992516806529</c:v>
                </c:pt>
                <c:pt idx="1624">
                  <c:v>66.365992517978555</c:v>
                </c:pt>
                <c:pt idx="1625">
                  <c:v>66.365992516867394</c:v>
                </c:pt>
                <c:pt idx="1626">
                  <c:v>66.365992518419858</c:v>
                </c:pt>
                <c:pt idx="1627">
                  <c:v>66.365992517993703</c:v>
                </c:pt>
                <c:pt idx="1628">
                  <c:v>66.365992517658754</c:v>
                </c:pt>
                <c:pt idx="1629">
                  <c:v>66.365992516030289</c:v>
                </c:pt>
                <c:pt idx="1630">
                  <c:v>66.365992516608586</c:v>
                </c:pt>
                <c:pt idx="1631">
                  <c:v>66.365992517187124</c:v>
                </c:pt>
                <c:pt idx="1632">
                  <c:v>66.365992517552229</c:v>
                </c:pt>
                <c:pt idx="1633">
                  <c:v>66.365992517034925</c:v>
                </c:pt>
                <c:pt idx="1634">
                  <c:v>66.365992517734995</c:v>
                </c:pt>
                <c:pt idx="1635">
                  <c:v>66.365992518511206</c:v>
                </c:pt>
                <c:pt idx="1636">
                  <c:v>66.365992517917988</c:v>
                </c:pt>
                <c:pt idx="1637">
                  <c:v>66.365992516791152</c:v>
                </c:pt>
                <c:pt idx="1638">
                  <c:v>66.365992516852188</c:v>
                </c:pt>
                <c:pt idx="1639">
                  <c:v>66.36599251855688</c:v>
                </c:pt>
                <c:pt idx="1640">
                  <c:v>66.365992517689122</c:v>
                </c:pt>
                <c:pt idx="1641">
                  <c:v>66.365992517217848</c:v>
                </c:pt>
                <c:pt idx="1642">
                  <c:v>66.365992518237618</c:v>
                </c:pt>
                <c:pt idx="1643">
                  <c:v>66.365992517856725</c:v>
                </c:pt>
                <c:pt idx="1644">
                  <c:v>66.365992516380388</c:v>
                </c:pt>
                <c:pt idx="1645">
                  <c:v>66.365992517750144</c:v>
                </c:pt>
                <c:pt idx="1646">
                  <c:v>66.365992517172188</c:v>
                </c:pt>
                <c:pt idx="1647">
                  <c:v>66.365992516684543</c:v>
                </c:pt>
                <c:pt idx="1648">
                  <c:v>66.365992516167296</c:v>
                </c:pt>
                <c:pt idx="1649">
                  <c:v>66.365992516791152</c:v>
                </c:pt>
                <c:pt idx="1650">
                  <c:v>66.365992518268058</c:v>
                </c:pt>
                <c:pt idx="1651">
                  <c:v>66.365992518024129</c:v>
                </c:pt>
                <c:pt idx="1652">
                  <c:v>66.365992517278542</c:v>
                </c:pt>
                <c:pt idx="1653">
                  <c:v>66.365992516334714</c:v>
                </c:pt>
                <c:pt idx="1654">
                  <c:v>66.365992516638954</c:v>
                </c:pt>
                <c:pt idx="1655">
                  <c:v>66.365992517248259</c:v>
                </c:pt>
                <c:pt idx="1656">
                  <c:v>66.365992517004344</c:v>
                </c:pt>
                <c:pt idx="1657">
                  <c:v>66.365992517172188</c:v>
                </c:pt>
                <c:pt idx="1658">
                  <c:v>66.365992518024129</c:v>
                </c:pt>
                <c:pt idx="1659">
                  <c:v>66.36599251647155</c:v>
                </c:pt>
                <c:pt idx="1660">
                  <c:v>66.365992516882571</c:v>
                </c:pt>
                <c:pt idx="1661">
                  <c:v>66.365992517993703</c:v>
                </c:pt>
                <c:pt idx="1662">
                  <c:v>66.365992516623692</c:v>
                </c:pt>
                <c:pt idx="1663">
                  <c:v>66.365992517978555</c:v>
                </c:pt>
                <c:pt idx="1664">
                  <c:v>66.365992517308854</c:v>
                </c:pt>
                <c:pt idx="1665">
                  <c:v>66.365992517491321</c:v>
                </c:pt>
                <c:pt idx="1666">
                  <c:v>66.365992517172188</c:v>
                </c:pt>
                <c:pt idx="1667">
                  <c:v>66.365992516319494</c:v>
                </c:pt>
                <c:pt idx="1668">
                  <c:v>66.365992516867394</c:v>
                </c:pt>
                <c:pt idx="1669">
                  <c:v>66.365992516334714</c:v>
                </c:pt>
                <c:pt idx="1670">
                  <c:v>66.365992518130696</c:v>
                </c:pt>
                <c:pt idx="1671">
                  <c:v>66.365992517537109</c:v>
                </c:pt>
                <c:pt idx="1672">
                  <c:v>66.365992518450156</c:v>
                </c:pt>
                <c:pt idx="1673">
                  <c:v>66.365992517323988</c:v>
                </c:pt>
                <c:pt idx="1674">
                  <c:v>66.365992517080429</c:v>
                </c:pt>
                <c:pt idx="1675">
                  <c:v>66.365992516669451</c:v>
                </c:pt>
                <c:pt idx="1676">
                  <c:v>66.365992517187124</c:v>
                </c:pt>
                <c:pt idx="1677">
                  <c:v>66.365992517111025</c:v>
                </c:pt>
                <c:pt idx="1678">
                  <c:v>66.365992517658754</c:v>
                </c:pt>
                <c:pt idx="1679">
                  <c:v>66.365992517156471</c:v>
                </c:pt>
                <c:pt idx="1680">
                  <c:v>66.365992518724184</c:v>
                </c:pt>
                <c:pt idx="1681">
                  <c:v>66.365992516669451</c:v>
                </c:pt>
                <c:pt idx="1682">
                  <c:v>66.365992517095705</c:v>
                </c:pt>
                <c:pt idx="1683">
                  <c:v>66.365992517445804</c:v>
                </c:pt>
                <c:pt idx="1684">
                  <c:v>66.365992517917988</c:v>
                </c:pt>
                <c:pt idx="1685">
                  <c:v>66.365992517567605</c:v>
                </c:pt>
                <c:pt idx="1686">
                  <c:v>66.365992517628314</c:v>
                </c:pt>
                <c:pt idx="1687">
                  <c:v>66.365992517445804</c:v>
                </c:pt>
                <c:pt idx="1688">
                  <c:v>66.365992517917988</c:v>
                </c:pt>
                <c:pt idx="1689">
                  <c:v>66.365992517674059</c:v>
                </c:pt>
                <c:pt idx="1690">
                  <c:v>66.365992516502189</c:v>
                </c:pt>
                <c:pt idx="1691">
                  <c:v>66.365992517354414</c:v>
                </c:pt>
                <c:pt idx="1692">
                  <c:v>66.365992517370088</c:v>
                </c:pt>
                <c:pt idx="1693">
                  <c:v>66.365992516776089</c:v>
                </c:pt>
                <c:pt idx="1694">
                  <c:v>66.365992517826186</c:v>
                </c:pt>
                <c:pt idx="1695">
                  <c:v>66.365992516060729</c:v>
                </c:pt>
                <c:pt idx="1696">
                  <c:v>66.365992517719803</c:v>
                </c:pt>
                <c:pt idx="1697">
                  <c:v>66.365992516425891</c:v>
                </c:pt>
                <c:pt idx="1698">
                  <c:v>66.365992517674059</c:v>
                </c:pt>
                <c:pt idx="1699">
                  <c:v>66.365992516669451</c:v>
                </c:pt>
                <c:pt idx="1700">
                  <c:v>66.365992517780484</c:v>
                </c:pt>
                <c:pt idx="1701">
                  <c:v>66.365992516776089</c:v>
                </c:pt>
                <c:pt idx="1702">
                  <c:v>66.365992516502189</c:v>
                </c:pt>
                <c:pt idx="1703">
                  <c:v>66.365992516258544</c:v>
                </c:pt>
                <c:pt idx="1704">
                  <c:v>66.365992518374298</c:v>
                </c:pt>
                <c:pt idx="1705">
                  <c:v>66.365992516897904</c:v>
                </c:pt>
                <c:pt idx="1706">
                  <c:v>66.365992516076005</c:v>
                </c:pt>
                <c:pt idx="1707">
                  <c:v>66.365992516958656</c:v>
                </c:pt>
                <c:pt idx="1708">
                  <c:v>66.365992517795888</c:v>
                </c:pt>
                <c:pt idx="1709">
                  <c:v>66.365992517506626</c:v>
                </c:pt>
                <c:pt idx="1710">
                  <c:v>66.365992517339308</c:v>
                </c:pt>
                <c:pt idx="1711">
                  <c:v>66.365992517278542</c:v>
                </c:pt>
                <c:pt idx="1712">
                  <c:v>66.365992518998354</c:v>
                </c:pt>
                <c:pt idx="1713">
                  <c:v>66.365992516760755</c:v>
                </c:pt>
                <c:pt idx="1714">
                  <c:v>66.365992517400088</c:v>
                </c:pt>
                <c:pt idx="1715">
                  <c:v>66.365992517095705</c:v>
                </c:pt>
                <c:pt idx="1716">
                  <c:v>66.365992516745706</c:v>
                </c:pt>
                <c:pt idx="1717">
                  <c:v>66.365992518100398</c:v>
                </c:pt>
                <c:pt idx="1718">
                  <c:v>66.365992516928259</c:v>
                </c:pt>
                <c:pt idx="1719">
                  <c:v>66.365992517841505</c:v>
                </c:pt>
                <c:pt idx="1720">
                  <c:v>66.365992517597988</c:v>
                </c:pt>
                <c:pt idx="1721">
                  <c:v>66.365992517248259</c:v>
                </c:pt>
                <c:pt idx="1722">
                  <c:v>66.365992518024129</c:v>
                </c:pt>
                <c:pt idx="1723">
                  <c:v>66.365992517050088</c:v>
                </c:pt>
                <c:pt idx="1724">
                  <c:v>66.365992517445804</c:v>
                </c:pt>
                <c:pt idx="1725">
                  <c:v>66.365992517156471</c:v>
                </c:pt>
                <c:pt idx="1726">
                  <c:v>66.365992517491321</c:v>
                </c:pt>
                <c:pt idx="1727">
                  <c:v>66.365992517415407</c:v>
                </c:pt>
                <c:pt idx="1728">
                  <c:v>66.365992518282894</c:v>
                </c:pt>
                <c:pt idx="1729">
                  <c:v>66.365992518313789</c:v>
                </c:pt>
                <c:pt idx="1730">
                  <c:v>66.365992516060729</c:v>
                </c:pt>
                <c:pt idx="1731">
                  <c:v>66.365992517521832</c:v>
                </c:pt>
                <c:pt idx="1732">
                  <c:v>66.365992518313789</c:v>
                </c:pt>
                <c:pt idx="1733">
                  <c:v>66.365992516410671</c:v>
                </c:pt>
                <c:pt idx="1734">
                  <c:v>66.365992518054455</c:v>
                </c:pt>
                <c:pt idx="1735">
                  <c:v>66.365992518100398</c:v>
                </c:pt>
                <c:pt idx="1736">
                  <c:v>66.365992517065308</c:v>
                </c:pt>
                <c:pt idx="1737">
                  <c:v>66.365992517795888</c:v>
                </c:pt>
                <c:pt idx="1738">
                  <c:v>66.365992517217848</c:v>
                </c:pt>
                <c:pt idx="1739">
                  <c:v>66.365992517111025</c:v>
                </c:pt>
                <c:pt idx="1740">
                  <c:v>66.365992517597988</c:v>
                </c:pt>
                <c:pt idx="1741">
                  <c:v>66.365992517217848</c:v>
                </c:pt>
                <c:pt idx="1742">
                  <c:v>66.36599251665416</c:v>
                </c:pt>
                <c:pt idx="1743">
                  <c:v>66.365992516897904</c:v>
                </c:pt>
                <c:pt idx="1744">
                  <c:v>66.365992517750144</c:v>
                </c:pt>
                <c:pt idx="1745">
                  <c:v>66.365992517080429</c:v>
                </c:pt>
                <c:pt idx="1746">
                  <c:v>66.365992517628314</c:v>
                </c:pt>
                <c:pt idx="1747">
                  <c:v>66.365992517172188</c:v>
                </c:pt>
                <c:pt idx="1748">
                  <c:v>66.365992516760755</c:v>
                </c:pt>
                <c:pt idx="1749">
                  <c:v>66.365992517004344</c:v>
                </c:pt>
                <c:pt idx="1750">
                  <c:v>66.365992516121452</c:v>
                </c:pt>
                <c:pt idx="1751">
                  <c:v>66.365992517780484</c:v>
                </c:pt>
                <c:pt idx="1752">
                  <c:v>66.365992517263209</c:v>
                </c:pt>
                <c:pt idx="1753">
                  <c:v>66.365992517248259</c:v>
                </c:pt>
                <c:pt idx="1754">
                  <c:v>66.365992516943507</c:v>
                </c:pt>
                <c:pt idx="1755">
                  <c:v>66.365992518237618</c:v>
                </c:pt>
                <c:pt idx="1756">
                  <c:v>66.365992518404624</c:v>
                </c:pt>
                <c:pt idx="1757">
                  <c:v>66.365992516623692</c:v>
                </c:pt>
                <c:pt idx="1758">
                  <c:v>66.365992515984715</c:v>
                </c:pt>
                <c:pt idx="1759">
                  <c:v>66.365992517780484</c:v>
                </c:pt>
                <c:pt idx="1760">
                  <c:v>66.365992517506626</c:v>
                </c:pt>
                <c:pt idx="1761">
                  <c:v>66.365992519180878</c:v>
                </c:pt>
                <c:pt idx="1762">
                  <c:v>66.365992516776089</c:v>
                </c:pt>
                <c:pt idx="1763">
                  <c:v>66.365992517750144</c:v>
                </c:pt>
                <c:pt idx="1764">
                  <c:v>66.365992518100398</c:v>
                </c:pt>
                <c:pt idx="1765">
                  <c:v>66.365992518298242</c:v>
                </c:pt>
                <c:pt idx="1766">
                  <c:v>66.365992517750144</c:v>
                </c:pt>
                <c:pt idx="1767">
                  <c:v>66.365992517111025</c:v>
                </c:pt>
                <c:pt idx="1768">
                  <c:v>66.365992516958656</c:v>
                </c:pt>
                <c:pt idx="1769">
                  <c:v>66.365992516669451</c:v>
                </c:pt>
                <c:pt idx="1770">
                  <c:v>66.365992516502189</c:v>
                </c:pt>
                <c:pt idx="1771">
                  <c:v>66.365992516608586</c:v>
                </c:pt>
                <c:pt idx="1772">
                  <c:v>66.365992516928259</c:v>
                </c:pt>
                <c:pt idx="1773">
                  <c:v>66.365992517384882</c:v>
                </c:pt>
                <c:pt idx="1774">
                  <c:v>66.365992515969424</c:v>
                </c:pt>
                <c:pt idx="1775">
                  <c:v>66.365992517902498</c:v>
                </c:pt>
                <c:pt idx="1776">
                  <c:v>66.365992517582654</c:v>
                </c:pt>
                <c:pt idx="1777">
                  <c:v>66.365992517308854</c:v>
                </c:pt>
                <c:pt idx="1778">
                  <c:v>66.365992516852188</c:v>
                </c:pt>
                <c:pt idx="1779">
                  <c:v>66.365992517263209</c:v>
                </c:pt>
                <c:pt idx="1780">
                  <c:v>66.365992517537109</c:v>
                </c:pt>
                <c:pt idx="1781">
                  <c:v>66.365992518678624</c:v>
                </c:pt>
                <c:pt idx="1782">
                  <c:v>66.365992517750144</c:v>
                </c:pt>
                <c:pt idx="1783">
                  <c:v>66.365992516502189</c:v>
                </c:pt>
                <c:pt idx="1784">
                  <c:v>66.365992516486671</c:v>
                </c:pt>
                <c:pt idx="1785">
                  <c:v>66.365992517141407</c:v>
                </c:pt>
                <c:pt idx="1786">
                  <c:v>66.365992516897904</c:v>
                </c:pt>
                <c:pt idx="1787">
                  <c:v>66.365992517537109</c:v>
                </c:pt>
                <c:pt idx="1788">
                  <c:v>66.365992517750144</c:v>
                </c:pt>
                <c:pt idx="1789">
                  <c:v>66.365992516334714</c:v>
                </c:pt>
                <c:pt idx="1790">
                  <c:v>66.365992517948271</c:v>
                </c:pt>
                <c:pt idx="1791">
                  <c:v>66.365992518146072</c:v>
                </c:pt>
                <c:pt idx="1792">
                  <c:v>66.365992517719803</c:v>
                </c:pt>
                <c:pt idx="1793">
                  <c:v>66.365992516974003</c:v>
                </c:pt>
                <c:pt idx="1794">
                  <c:v>66.365992517004344</c:v>
                </c:pt>
                <c:pt idx="1795">
                  <c:v>66.365992517460853</c:v>
                </c:pt>
                <c:pt idx="1796">
                  <c:v>66.365992516547806</c:v>
                </c:pt>
                <c:pt idx="1797">
                  <c:v>66.365992517263209</c:v>
                </c:pt>
                <c:pt idx="1798">
                  <c:v>66.365992518085108</c:v>
                </c:pt>
                <c:pt idx="1799">
                  <c:v>66.365992518693844</c:v>
                </c:pt>
                <c:pt idx="1800">
                  <c:v>66.365992516806529</c:v>
                </c:pt>
                <c:pt idx="1801">
                  <c:v>66.365992517704385</c:v>
                </c:pt>
                <c:pt idx="1802">
                  <c:v>66.365992517156471</c:v>
                </c:pt>
                <c:pt idx="1803">
                  <c:v>66.365992517202471</c:v>
                </c:pt>
                <c:pt idx="1804">
                  <c:v>66.365992518070158</c:v>
                </c:pt>
                <c:pt idx="1805">
                  <c:v>66.365992517278542</c:v>
                </c:pt>
                <c:pt idx="1806">
                  <c:v>66.365992517491321</c:v>
                </c:pt>
                <c:pt idx="1807">
                  <c:v>66.365992516532529</c:v>
                </c:pt>
                <c:pt idx="1808">
                  <c:v>66.365992515893325</c:v>
                </c:pt>
                <c:pt idx="1809">
                  <c:v>66.36599251825254</c:v>
                </c:pt>
                <c:pt idx="1810">
                  <c:v>66.365992516669451</c:v>
                </c:pt>
                <c:pt idx="1811">
                  <c:v>66.365992517521832</c:v>
                </c:pt>
                <c:pt idx="1812">
                  <c:v>66.365992517506626</c:v>
                </c:pt>
                <c:pt idx="1813">
                  <c:v>66.365992517034925</c:v>
                </c:pt>
                <c:pt idx="1814">
                  <c:v>66.365992517628314</c:v>
                </c:pt>
                <c:pt idx="1815">
                  <c:v>66.36599251682172</c:v>
                </c:pt>
                <c:pt idx="1816">
                  <c:v>66.365992517795888</c:v>
                </c:pt>
                <c:pt idx="1817">
                  <c:v>66.365992517643704</c:v>
                </c:pt>
                <c:pt idx="1818">
                  <c:v>66.365992517004344</c:v>
                </c:pt>
                <c:pt idx="1819">
                  <c:v>66.365992515969424</c:v>
                </c:pt>
                <c:pt idx="1820">
                  <c:v>66.365992517567605</c:v>
                </c:pt>
                <c:pt idx="1821">
                  <c:v>66.365992517080429</c:v>
                </c:pt>
                <c:pt idx="1822">
                  <c:v>66.365992517430485</c:v>
                </c:pt>
                <c:pt idx="1823">
                  <c:v>66.365992516182459</c:v>
                </c:pt>
                <c:pt idx="1824">
                  <c:v>66.365992517795888</c:v>
                </c:pt>
                <c:pt idx="1825">
                  <c:v>66.365992517491321</c:v>
                </c:pt>
                <c:pt idx="1826">
                  <c:v>66.365992515939098</c:v>
                </c:pt>
                <c:pt idx="1827">
                  <c:v>66.365992517932895</c:v>
                </c:pt>
                <c:pt idx="1828">
                  <c:v>66.365992518100398</c:v>
                </c:pt>
                <c:pt idx="1829">
                  <c:v>66.365992518024129</c:v>
                </c:pt>
                <c:pt idx="1830">
                  <c:v>66.365992516608586</c:v>
                </c:pt>
                <c:pt idx="1831">
                  <c:v>66.365992517734995</c:v>
                </c:pt>
                <c:pt idx="1832">
                  <c:v>66.365992517689122</c:v>
                </c:pt>
                <c:pt idx="1833">
                  <c:v>66.365992517948271</c:v>
                </c:pt>
                <c:pt idx="1834">
                  <c:v>66.365992518024129</c:v>
                </c:pt>
                <c:pt idx="1835">
                  <c:v>66.365992517491321</c:v>
                </c:pt>
                <c:pt idx="1836">
                  <c:v>66.365992517323988</c:v>
                </c:pt>
                <c:pt idx="1837">
                  <c:v>66.365992517202471</c:v>
                </c:pt>
                <c:pt idx="1838">
                  <c:v>66.365992517689122</c:v>
                </c:pt>
                <c:pt idx="1839">
                  <c:v>66.365992517872172</c:v>
                </c:pt>
                <c:pt idx="1840">
                  <c:v>66.365992516760755</c:v>
                </c:pt>
                <c:pt idx="1841">
                  <c:v>66.365992517567605</c:v>
                </c:pt>
                <c:pt idx="1842">
                  <c:v>66.365992517384882</c:v>
                </c:pt>
                <c:pt idx="1843">
                  <c:v>66.365992517460853</c:v>
                </c:pt>
                <c:pt idx="1844">
                  <c:v>66.365992518435107</c:v>
                </c:pt>
                <c:pt idx="1845">
                  <c:v>66.365992516928259</c:v>
                </c:pt>
                <c:pt idx="1846">
                  <c:v>66.365992516882571</c:v>
                </c:pt>
                <c:pt idx="1847">
                  <c:v>66.365992516897904</c:v>
                </c:pt>
                <c:pt idx="1848">
                  <c:v>66.365992517293606</c:v>
                </c:pt>
                <c:pt idx="1849">
                  <c:v>66.365992517674059</c:v>
                </c:pt>
                <c:pt idx="1850">
                  <c:v>66.365992517141407</c:v>
                </c:pt>
                <c:pt idx="1851">
                  <c:v>66.365992516365196</c:v>
                </c:pt>
                <c:pt idx="1852">
                  <c:v>66.365992517004344</c:v>
                </c:pt>
                <c:pt idx="1853">
                  <c:v>66.365992516517395</c:v>
                </c:pt>
                <c:pt idx="1854">
                  <c:v>66.365992517095705</c:v>
                </c:pt>
                <c:pt idx="1855">
                  <c:v>66.365992517323988</c:v>
                </c:pt>
                <c:pt idx="1856">
                  <c:v>66.365992517415407</c:v>
                </c:pt>
                <c:pt idx="1857">
                  <c:v>66.365992518070158</c:v>
                </c:pt>
                <c:pt idx="1858">
                  <c:v>66.365992517384882</c:v>
                </c:pt>
                <c:pt idx="1859">
                  <c:v>66.365992518404624</c:v>
                </c:pt>
                <c:pt idx="1860">
                  <c:v>66.365992517734995</c:v>
                </c:pt>
                <c:pt idx="1861">
                  <c:v>66.365992517613208</c:v>
                </c:pt>
                <c:pt idx="1862">
                  <c:v>66.365992517872172</c:v>
                </c:pt>
                <c:pt idx="1863">
                  <c:v>66.365992516958656</c:v>
                </c:pt>
                <c:pt idx="1864">
                  <c:v>66.365992517339308</c:v>
                </c:pt>
                <c:pt idx="1865">
                  <c:v>66.365992517293606</c:v>
                </c:pt>
                <c:pt idx="1866">
                  <c:v>66.365992517476158</c:v>
                </c:pt>
                <c:pt idx="1867">
                  <c:v>66.365992519272581</c:v>
                </c:pt>
                <c:pt idx="1868">
                  <c:v>66.365992516989053</c:v>
                </c:pt>
                <c:pt idx="1869">
                  <c:v>66.365992516486671</c:v>
                </c:pt>
                <c:pt idx="1870">
                  <c:v>66.365992518130696</c:v>
                </c:pt>
                <c:pt idx="1871">
                  <c:v>66.365992516837025</c:v>
                </c:pt>
                <c:pt idx="1872">
                  <c:v>66.365992517126188</c:v>
                </c:pt>
                <c:pt idx="1873">
                  <c:v>66.365992518024129</c:v>
                </c:pt>
                <c:pt idx="1874">
                  <c:v>66.365992516913096</c:v>
                </c:pt>
                <c:pt idx="1875">
                  <c:v>66.365992517263209</c:v>
                </c:pt>
                <c:pt idx="1876">
                  <c:v>66.365992516608586</c:v>
                </c:pt>
                <c:pt idx="1877">
                  <c:v>66.36599251647155</c:v>
                </c:pt>
                <c:pt idx="1878">
                  <c:v>66.36599251682172</c:v>
                </c:pt>
                <c:pt idx="1879">
                  <c:v>66.365992518359008</c:v>
                </c:pt>
                <c:pt idx="1880">
                  <c:v>66.365992517476158</c:v>
                </c:pt>
                <c:pt idx="1881">
                  <c:v>66.365992516745706</c:v>
                </c:pt>
                <c:pt idx="1882">
                  <c:v>66.365992516837025</c:v>
                </c:pt>
                <c:pt idx="1883">
                  <c:v>66.365992516882571</c:v>
                </c:pt>
                <c:pt idx="1884">
                  <c:v>66.365992517232755</c:v>
                </c:pt>
                <c:pt idx="1885">
                  <c:v>66.365992517582654</c:v>
                </c:pt>
                <c:pt idx="1886">
                  <c:v>66.365992517506626</c:v>
                </c:pt>
                <c:pt idx="1887">
                  <c:v>66.365992517278542</c:v>
                </c:pt>
                <c:pt idx="1888">
                  <c:v>66.365992515848049</c:v>
                </c:pt>
                <c:pt idx="1889">
                  <c:v>66.365992515939098</c:v>
                </c:pt>
                <c:pt idx="1890">
                  <c:v>66.365992517993703</c:v>
                </c:pt>
                <c:pt idx="1891">
                  <c:v>66.365992517567605</c:v>
                </c:pt>
                <c:pt idx="1892">
                  <c:v>66.365992518054455</c:v>
                </c:pt>
                <c:pt idx="1893">
                  <c:v>66.365992517521832</c:v>
                </c:pt>
                <c:pt idx="1894">
                  <c:v>66.365992516943507</c:v>
                </c:pt>
                <c:pt idx="1895">
                  <c:v>66.365992517308854</c:v>
                </c:pt>
                <c:pt idx="1896">
                  <c:v>66.365992517400088</c:v>
                </c:pt>
                <c:pt idx="1897">
                  <c:v>66.365992517019606</c:v>
                </c:pt>
                <c:pt idx="1898">
                  <c:v>66.36599251825254</c:v>
                </c:pt>
                <c:pt idx="1899">
                  <c:v>66.365992517217848</c:v>
                </c:pt>
                <c:pt idx="1900">
                  <c:v>66.365992517628314</c:v>
                </c:pt>
                <c:pt idx="1901">
                  <c:v>66.365992517354414</c:v>
                </c:pt>
                <c:pt idx="1902">
                  <c:v>66.365992518222171</c:v>
                </c:pt>
                <c:pt idx="1903">
                  <c:v>66.365992516319494</c:v>
                </c:pt>
                <c:pt idx="1904">
                  <c:v>66.365992516441153</c:v>
                </c:pt>
                <c:pt idx="1905">
                  <c:v>66.365992515984715</c:v>
                </c:pt>
                <c:pt idx="1906">
                  <c:v>66.365992516837025</c:v>
                </c:pt>
                <c:pt idx="1907">
                  <c:v>66.365992517293606</c:v>
                </c:pt>
                <c:pt idx="1908">
                  <c:v>66.365992516958656</c:v>
                </c:pt>
                <c:pt idx="1909">
                  <c:v>66.365992516913096</c:v>
                </c:pt>
                <c:pt idx="1910">
                  <c:v>66.365992517917988</c:v>
                </c:pt>
                <c:pt idx="1911">
                  <c:v>66.365992517065308</c:v>
                </c:pt>
                <c:pt idx="1912">
                  <c:v>66.365992516989053</c:v>
                </c:pt>
                <c:pt idx="1913">
                  <c:v>66.365992517643704</c:v>
                </c:pt>
                <c:pt idx="1914">
                  <c:v>66.365992518328596</c:v>
                </c:pt>
                <c:pt idx="1915">
                  <c:v>66.365992516106388</c:v>
                </c:pt>
                <c:pt idx="1916">
                  <c:v>66.365992517004344</c:v>
                </c:pt>
                <c:pt idx="1917">
                  <c:v>66.365992517689122</c:v>
                </c:pt>
                <c:pt idx="1918">
                  <c:v>66.365992517384882</c:v>
                </c:pt>
                <c:pt idx="1919">
                  <c:v>66.365992517293606</c:v>
                </c:pt>
                <c:pt idx="1920">
                  <c:v>66.365992516547806</c:v>
                </c:pt>
                <c:pt idx="1921">
                  <c:v>66.365992517034925</c:v>
                </c:pt>
                <c:pt idx="1922">
                  <c:v>66.365992518359008</c:v>
                </c:pt>
                <c:pt idx="1923">
                  <c:v>66.365992517430485</c:v>
                </c:pt>
                <c:pt idx="1924">
                  <c:v>66.365992518998354</c:v>
                </c:pt>
                <c:pt idx="1925">
                  <c:v>66.365992517674059</c:v>
                </c:pt>
                <c:pt idx="1926">
                  <c:v>66.365992518008994</c:v>
                </c:pt>
                <c:pt idx="1927">
                  <c:v>66.365992516334714</c:v>
                </c:pt>
                <c:pt idx="1928">
                  <c:v>66.365992518450156</c:v>
                </c:pt>
                <c:pt idx="1929">
                  <c:v>66.365992518207179</c:v>
                </c:pt>
                <c:pt idx="1930">
                  <c:v>66.365992516730444</c:v>
                </c:pt>
                <c:pt idx="1931">
                  <c:v>66.365992517993703</c:v>
                </c:pt>
                <c:pt idx="1932">
                  <c:v>66.365992517521832</c:v>
                </c:pt>
                <c:pt idx="1933">
                  <c:v>66.365992517567605</c:v>
                </c:pt>
                <c:pt idx="1934">
                  <c:v>66.365992518344058</c:v>
                </c:pt>
                <c:pt idx="1935">
                  <c:v>66.365992516152104</c:v>
                </c:pt>
                <c:pt idx="1936">
                  <c:v>66.365992517491321</c:v>
                </c:pt>
                <c:pt idx="1937">
                  <c:v>66.365992516623692</c:v>
                </c:pt>
                <c:pt idx="1938">
                  <c:v>66.365992516152104</c:v>
                </c:pt>
                <c:pt idx="1939">
                  <c:v>66.365992517978555</c:v>
                </c:pt>
                <c:pt idx="1940">
                  <c:v>66.365992516623692</c:v>
                </c:pt>
                <c:pt idx="1941">
                  <c:v>66.365992517308854</c:v>
                </c:pt>
                <c:pt idx="1942">
                  <c:v>66.365992517963278</c:v>
                </c:pt>
                <c:pt idx="1943">
                  <c:v>66.365992516380388</c:v>
                </c:pt>
                <c:pt idx="1944">
                  <c:v>66.365992517308854</c:v>
                </c:pt>
                <c:pt idx="1945">
                  <c:v>66.365992516486671</c:v>
                </c:pt>
                <c:pt idx="1946">
                  <c:v>66.365992517704385</c:v>
                </c:pt>
                <c:pt idx="1947">
                  <c:v>66.365992517400088</c:v>
                </c:pt>
                <c:pt idx="1948">
                  <c:v>66.365992518024129</c:v>
                </c:pt>
                <c:pt idx="1949">
                  <c:v>66.365992518800439</c:v>
                </c:pt>
                <c:pt idx="1950">
                  <c:v>66.365992517597988</c:v>
                </c:pt>
                <c:pt idx="1951">
                  <c:v>66.365992516760755</c:v>
                </c:pt>
                <c:pt idx="1952">
                  <c:v>66.365992517552229</c:v>
                </c:pt>
                <c:pt idx="1953">
                  <c:v>66.365992518313789</c:v>
                </c:pt>
                <c:pt idx="1954">
                  <c:v>66.365992515573708</c:v>
                </c:pt>
                <c:pt idx="1955">
                  <c:v>66.365992517019606</c:v>
                </c:pt>
                <c:pt idx="1956">
                  <c:v>66.365992517141407</c:v>
                </c:pt>
                <c:pt idx="1957">
                  <c:v>66.365992517065308</c:v>
                </c:pt>
                <c:pt idx="1958">
                  <c:v>66.365992517521832</c:v>
                </c:pt>
                <c:pt idx="1959">
                  <c:v>66.365992516441153</c:v>
                </c:pt>
                <c:pt idx="1960">
                  <c:v>66.365992517719803</c:v>
                </c:pt>
                <c:pt idx="1961">
                  <c:v>66.365992515771609</c:v>
                </c:pt>
                <c:pt idx="1962">
                  <c:v>66.365992516380388</c:v>
                </c:pt>
                <c:pt idx="1963">
                  <c:v>66.365992516943507</c:v>
                </c:pt>
                <c:pt idx="1964">
                  <c:v>66.365992516867394</c:v>
                </c:pt>
                <c:pt idx="1965">
                  <c:v>66.365992517506626</c:v>
                </c:pt>
                <c:pt idx="1966">
                  <c:v>66.365992516608586</c:v>
                </c:pt>
                <c:pt idx="1967">
                  <c:v>66.365992518268058</c:v>
                </c:pt>
                <c:pt idx="1968">
                  <c:v>66.365992517780484</c:v>
                </c:pt>
                <c:pt idx="1969">
                  <c:v>66.365992515497624</c:v>
                </c:pt>
                <c:pt idx="1970">
                  <c:v>66.365992517476158</c:v>
                </c:pt>
                <c:pt idx="1971">
                  <c:v>66.365992517917988</c:v>
                </c:pt>
                <c:pt idx="1972">
                  <c:v>66.365992517932895</c:v>
                </c:pt>
                <c:pt idx="1973">
                  <c:v>66.365992516106388</c:v>
                </c:pt>
                <c:pt idx="1974">
                  <c:v>66.365992518328596</c:v>
                </c:pt>
                <c:pt idx="1975">
                  <c:v>66.365992516167296</c:v>
                </c:pt>
                <c:pt idx="1976">
                  <c:v>66.365992516273806</c:v>
                </c:pt>
                <c:pt idx="1977">
                  <c:v>66.365992516593352</c:v>
                </c:pt>
                <c:pt idx="1978">
                  <c:v>66.365992518207179</c:v>
                </c:pt>
                <c:pt idx="1979">
                  <c:v>66.365992516425891</c:v>
                </c:pt>
                <c:pt idx="1980">
                  <c:v>66.365992518602496</c:v>
                </c:pt>
                <c:pt idx="1981">
                  <c:v>66.365992517628314</c:v>
                </c:pt>
                <c:pt idx="1982">
                  <c:v>66.365992518389504</c:v>
                </c:pt>
                <c:pt idx="1983">
                  <c:v>66.365992518282894</c:v>
                </c:pt>
                <c:pt idx="1984">
                  <c:v>66.365992516441153</c:v>
                </c:pt>
                <c:pt idx="1985">
                  <c:v>66.36599251647155</c:v>
                </c:pt>
                <c:pt idx="1986">
                  <c:v>66.365992517902498</c:v>
                </c:pt>
                <c:pt idx="1987">
                  <c:v>66.365992517293606</c:v>
                </c:pt>
                <c:pt idx="1988">
                  <c:v>66.365992518450156</c:v>
                </c:pt>
                <c:pt idx="1989">
                  <c:v>66.365992516867394</c:v>
                </c:pt>
                <c:pt idx="1990">
                  <c:v>66.365992517323988</c:v>
                </c:pt>
                <c:pt idx="1991">
                  <c:v>66.365992517430485</c:v>
                </c:pt>
                <c:pt idx="1992">
                  <c:v>66.365992516776089</c:v>
                </c:pt>
                <c:pt idx="1993">
                  <c:v>66.365992516608586</c:v>
                </c:pt>
                <c:pt idx="1994">
                  <c:v>66.365992517963278</c:v>
                </c:pt>
                <c:pt idx="1995">
                  <c:v>66.365992515406305</c:v>
                </c:pt>
                <c:pt idx="1996">
                  <c:v>66.365992515421354</c:v>
                </c:pt>
                <c:pt idx="1997">
                  <c:v>66.365992517080429</c:v>
                </c:pt>
                <c:pt idx="1998">
                  <c:v>66.365992517841505</c:v>
                </c:pt>
                <c:pt idx="1999">
                  <c:v>66.365992517263209</c:v>
                </c:pt>
                <c:pt idx="2000">
                  <c:v>66.365992517491321</c:v>
                </c:pt>
                <c:pt idx="2001">
                  <c:v>66.365992519242198</c:v>
                </c:pt>
                <c:pt idx="2002">
                  <c:v>66.365992516136998</c:v>
                </c:pt>
                <c:pt idx="2003">
                  <c:v>66.365992517217848</c:v>
                </c:pt>
                <c:pt idx="2004">
                  <c:v>66.365992516943507</c:v>
                </c:pt>
                <c:pt idx="2005">
                  <c:v>66.365992518115888</c:v>
                </c:pt>
                <c:pt idx="2006">
                  <c:v>66.36599251647155</c:v>
                </c:pt>
                <c:pt idx="2007">
                  <c:v>66.36599251682172</c:v>
                </c:pt>
                <c:pt idx="2008">
                  <c:v>66.365992517856725</c:v>
                </c:pt>
                <c:pt idx="2009">
                  <c:v>66.365992517689122</c:v>
                </c:pt>
                <c:pt idx="2010">
                  <c:v>66.365992515725907</c:v>
                </c:pt>
                <c:pt idx="2011">
                  <c:v>66.365992517567605</c:v>
                </c:pt>
                <c:pt idx="2012">
                  <c:v>66.365992515162972</c:v>
                </c:pt>
                <c:pt idx="2013">
                  <c:v>66.365992517293606</c:v>
                </c:pt>
                <c:pt idx="2014">
                  <c:v>66.365992517172188</c:v>
                </c:pt>
                <c:pt idx="2015">
                  <c:v>66.365992516897904</c:v>
                </c:pt>
                <c:pt idx="2016">
                  <c:v>66.365992517400088</c:v>
                </c:pt>
                <c:pt idx="2017">
                  <c:v>66.365992518313789</c:v>
                </c:pt>
                <c:pt idx="2018">
                  <c:v>66.365992518359008</c:v>
                </c:pt>
                <c:pt idx="2019">
                  <c:v>66.365992518709106</c:v>
                </c:pt>
                <c:pt idx="2020">
                  <c:v>66.365992518207179</c:v>
                </c:pt>
                <c:pt idx="2021">
                  <c:v>66.365992516517395</c:v>
                </c:pt>
                <c:pt idx="2022">
                  <c:v>66.365992517460853</c:v>
                </c:pt>
                <c:pt idx="2023">
                  <c:v>66.365992515954204</c:v>
                </c:pt>
                <c:pt idx="2024">
                  <c:v>66.365992516623692</c:v>
                </c:pt>
                <c:pt idx="2025">
                  <c:v>66.365992517370088</c:v>
                </c:pt>
                <c:pt idx="2026">
                  <c:v>66.365992517521832</c:v>
                </c:pt>
                <c:pt idx="2027">
                  <c:v>66.36599251665416</c:v>
                </c:pt>
                <c:pt idx="2028">
                  <c:v>66.365992516441153</c:v>
                </c:pt>
                <c:pt idx="2029">
                  <c:v>66.365992516152104</c:v>
                </c:pt>
                <c:pt idx="2030">
                  <c:v>66.365992516715195</c:v>
                </c:pt>
                <c:pt idx="2031">
                  <c:v>66.365992517217848</c:v>
                </c:pt>
                <c:pt idx="2032">
                  <c:v>66.365992516334714</c:v>
                </c:pt>
                <c:pt idx="2033">
                  <c:v>66.365992517293606</c:v>
                </c:pt>
                <c:pt idx="2034">
                  <c:v>66.365992515512971</c:v>
                </c:pt>
                <c:pt idx="2035">
                  <c:v>66.365992518617972</c:v>
                </c:pt>
                <c:pt idx="2036">
                  <c:v>66.365992516943507</c:v>
                </c:pt>
                <c:pt idx="2037">
                  <c:v>66.365992517993703</c:v>
                </c:pt>
                <c:pt idx="2038">
                  <c:v>66.365992518024129</c:v>
                </c:pt>
                <c:pt idx="2039">
                  <c:v>66.365992516182459</c:v>
                </c:pt>
                <c:pt idx="2040">
                  <c:v>66.365992517841505</c:v>
                </c:pt>
                <c:pt idx="2041">
                  <c:v>66.365992518024129</c:v>
                </c:pt>
                <c:pt idx="2042">
                  <c:v>66.365992517384882</c:v>
                </c:pt>
                <c:pt idx="2043">
                  <c:v>66.365992518237618</c:v>
                </c:pt>
                <c:pt idx="2044">
                  <c:v>66.365992517963278</c:v>
                </c:pt>
                <c:pt idx="2045">
                  <c:v>66.36599251665416</c:v>
                </c:pt>
                <c:pt idx="2046">
                  <c:v>66.365992518070158</c:v>
                </c:pt>
                <c:pt idx="2047">
                  <c:v>66.365992517948271</c:v>
                </c:pt>
                <c:pt idx="2048">
                  <c:v>66.365992516989053</c:v>
                </c:pt>
                <c:pt idx="2049">
                  <c:v>66.365992516258544</c:v>
                </c:pt>
                <c:pt idx="2050">
                  <c:v>66.365992517156471</c:v>
                </c:pt>
                <c:pt idx="2051">
                  <c:v>66.365992517339308</c:v>
                </c:pt>
                <c:pt idx="2052">
                  <c:v>66.365992517400088</c:v>
                </c:pt>
                <c:pt idx="2053">
                  <c:v>66.365992517841505</c:v>
                </c:pt>
                <c:pt idx="2054">
                  <c:v>66.365992518542058</c:v>
                </c:pt>
                <c:pt idx="2055">
                  <c:v>66.365992518404624</c:v>
                </c:pt>
                <c:pt idx="2056">
                  <c:v>66.365992517567605</c:v>
                </c:pt>
                <c:pt idx="2057">
                  <c:v>66.365992517384882</c:v>
                </c:pt>
                <c:pt idx="2058">
                  <c:v>66.365992518435107</c:v>
                </c:pt>
                <c:pt idx="2059">
                  <c:v>66.365992517019606</c:v>
                </c:pt>
                <c:pt idx="2060">
                  <c:v>66.365992517095705</c:v>
                </c:pt>
                <c:pt idx="2061">
                  <c:v>66.365992518100398</c:v>
                </c:pt>
                <c:pt idx="2062">
                  <c:v>66.365992516608586</c:v>
                </c:pt>
                <c:pt idx="2063">
                  <c:v>66.365992517750144</c:v>
                </c:pt>
                <c:pt idx="2064">
                  <c:v>66.365992517780484</c:v>
                </c:pt>
                <c:pt idx="2065">
                  <c:v>66.365992516228204</c:v>
                </c:pt>
                <c:pt idx="2066">
                  <c:v>66.365992517126188</c:v>
                </c:pt>
                <c:pt idx="2067">
                  <c:v>66.365992517567605</c:v>
                </c:pt>
                <c:pt idx="2068">
                  <c:v>66.365992516958656</c:v>
                </c:pt>
                <c:pt idx="2069">
                  <c:v>66.365992517826186</c:v>
                </c:pt>
                <c:pt idx="2070">
                  <c:v>66.365992517506626</c:v>
                </c:pt>
                <c:pt idx="2071">
                  <c:v>66.365992516837025</c:v>
                </c:pt>
                <c:pt idx="2072">
                  <c:v>66.365992516410671</c:v>
                </c:pt>
                <c:pt idx="2073">
                  <c:v>66.365992518419858</c:v>
                </c:pt>
                <c:pt idx="2074">
                  <c:v>66.365992517095705</c:v>
                </c:pt>
                <c:pt idx="2075">
                  <c:v>66.365992518526255</c:v>
                </c:pt>
                <c:pt idx="2076">
                  <c:v>66.365992518100398</c:v>
                </c:pt>
                <c:pt idx="2077">
                  <c:v>66.365992517339308</c:v>
                </c:pt>
                <c:pt idx="2078">
                  <c:v>66.365992516943507</c:v>
                </c:pt>
                <c:pt idx="2079">
                  <c:v>66.365992517780484</c:v>
                </c:pt>
                <c:pt idx="2080">
                  <c:v>66.365992515406305</c:v>
                </c:pt>
                <c:pt idx="2081">
                  <c:v>66.365992516897904</c:v>
                </c:pt>
                <c:pt idx="2082">
                  <c:v>66.365992516867394</c:v>
                </c:pt>
                <c:pt idx="2083">
                  <c:v>66.365992517445804</c:v>
                </c:pt>
                <c:pt idx="2084">
                  <c:v>66.365992517080429</c:v>
                </c:pt>
                <c:pt idx="2085">
                  <c:v>66.365992516867394</c:v>
                </c:pt>
                <c:pt idx="2086">
                  <c:v>66.365992518526255</c:v>
                </c:pt>
                <c:pt idx="2087">
                  <c:v>66.365992516958656</c:v>
                </c:pt>
                <c:pt idx="2088">
                  <c:v>66.365992518648284</c:v>
                </c:pt>
                <c:pt idx="2089">
                  <c:v>66.365992518480653</c:v>
                </c:pt>
                <c:pt idx="2090">
                  <c:v>66.365992517521832</c:v>
                </c:pt>
                <c:pt idx="2091">
                  <c:v>66.365992518039405</c:v>
                </c:pt>
                <c:pt idx="2092">
                  <c:v>66.365992517750144</c:v>
                </c:pt>
                <c:pt idx="2093">
                  <c:v>66.365992517293606</c:v>
                </c:pt>
                <c:pt idx="2094">
                  <c:v>66.365992518054455</c:v>
                </c:pt>
                <c:pt idx="2095">
                  <c:v>66.365992518419858</c:v>
                </c:pt>
                <c:pt idx="2096">
                  <c:v>66.365992517567605</c:v>
                </c:pt>
                <c:pt idx="2097">
                  <c:v>66.365992517521832</c:v>
                </c:pt>
                <c:pt idx="2098">
                  <c:v>66.365992518268058</c:v>
                </c:pt>
                <c:pt idx="2099">
                  <c:v>66.365992518526255</c:v>
                </c:pt>
                <c:pt idx="2100">
                  <c:v>66.365992516913096</c:v>
                </c:pt>
                <c:pt idx="2101">
                  <c:v>66.365992517734995</c:v>
                </c:pt>
                <c:pt idx="2102">
                  <c:v>66.365992518039405</c:v>
                </c:pt>
                <c:pt idx="2103">
                  <c:v>66.365992517370088</c:v>
                </c:pt>
                <c:pt idx="2104">
                  <c:v>66.365992517537109</c:v>
                </c:pt>
                <c:pt idx="2105">
                  <c:v>66.365992518511206</c:v>
                </c:pt>
                <c:pt idx="2106">
                  <c:v>66.365992516608586</c:v>
                </c:pt>
                <c:pt idx="2107">
                  <c:v>66.365992517278542</c:v>
                </c:pt>
                <c:pt idx="2108">
                  <c:v>66.365992518693844</c:v>
                </c:pt>
                <c:pt idx="2109">
                  <c:v>66.365992519379148</c:v>
                </c:pt>
                <c:pt idx="2110">
                  <c:v>66.365992517308854</c:v>
                </c:pt>
                <c:pt idx="2111">
                  <c:v>66.365992517932895</c:v>
                </c:pt>
                <c:pt idx="2112">
                  <c:v>66.365992518495943</c:v>
                </c:pt>
                <c:pt idx="2113">
                  <c:v>66.36599251665416</c:v>
                </c:pt>
                <c:pt idx="2114">
                  <c:v>66.365992517460853</c:v>
                </c:pt>
                <c:pt idx="2115">
                  <c:v>66.365992518130696</c:v>
                </c:pt>
                <c:pt idx="2116">
                  <c:v>66.365992517826186</c:v>
                </c:pt>
                <c:pt idx="2117">
                  <c:v>66.365992517704385</c:v>
                </c:pt>
                <c:pt idx="2118">
                  <c:v>66.365992518359008</c:v>
                </c:pt>
                <c:pt idx="2119">
                  <c:v>66.365992517248259</c:v>
                </c:pt>
                <c:pt idx="2120">
                  <c:v>66.365992517887179</c:v>
                </c:pt>
                <c:pt idx="2121">
                  <c:v>66.36599251647155</c:v>
                </c:pt>
                <c:pt idx="2122">
                  <c:v>66.365992518268058</c:v>
                </c:pt>
                <c:pt idx="2123">
                  <c:v>66.365992517780484</c:v>
                </c:pt>
                <c:pt idx="2124">
                  <c:v>66.365992518572227</c:v>
                </c:pt>
                <c:pt idx="2125">
                  <c:v>66.365992517172188</c:v>
                </c:pt>
                <c:pt idx="2126">
                  <c:v>66.365992518282894</c:v>
                </c:pt>
                <c:pt idx="2127">
                  <c:v>66.365992518542058</c:v>
                </c:pt>
                <c:pt idx="2128">
                  <c:v>66.365992517019606</c:v>
                </c:pt>
                <c:pt idx="2129">
                  <c:v>66.365992518161207</c:v>
                </c:pt>
                <c:pt idx="2130">
                  <c:v>66.365992517628314</c:v>
                </c:pt>
                <c:pt idx="2131">
                  <c:v>66.365992517780484</c:v>
                </c:pt>
                <c:pt idx="2132">
                  <c:v>66.365992517430485</c:v>
                </c:pt>
                <c:pt idx="2133">
                  <c:v>66.365992515558489</c:v>
                </c:pt>
                <c:pt idx="2134">
                  <c:v>66.365992519150495</c:v>
                </c:pt>
                <c:pt idx="2135">
                  <c:v>66.365992517019606</c:v>
                </c:pt>
                <c:pt idx="2136">
                  <c:v>66.36599251665416</c:v>
                </c:pt>
                <c:pt idx="2137">
                  <c:v>66.365992518937759</c:v>
                </c:pt>
                <c:pt idx="2138">
                  <c:v>66.36599251647155</c:v>
                </c:pt>
                <c:pt idx="2139">
                  <c:v>66.365992518328596</c:v>
                </c:pt>
                <c:pt idx="2140">
                  <c:v>66.365992517887179</c:v>
                </c:pt>
                <c:pt idx="2141">
                  <c:v>66.36599251855688</c:v>
                </c:pt>
                <c:pt idx="2142">
                  <c:v>66.365992516989053</c:v>
                </c:pt>
                <c:pt idx="2143">
                  <c:v>66.365992515649808</c:v>
                </c:pt>
                <c:pt idx="2144">
                  <c:v>66.365992517597988</c:v>
                </c:pt>
                <c:pt idx="2145">
                  <c:v>66.365992517963278</c:v>
                </c:pt>
                <c:pt idx="2146">
                  <c:v>66.365992516837025</c:v>
                </c:pt>
                <c:pt idx="2147">
                  <c:v>66.365992517019606</c:v>
                </c:pt>
                <c:pt idx="2148">
                  <c:v>66.365992517704385</c:v>
                </c:pt>
                <c:pt idx="2149">
                  <c:v>66.365992515999906</c:v>
                </c:pt>
                <c:pt idx="2150">
                  <c:v>66.365992517354414</c:v>
                </c:pt>
                <c:pt idx="2151">
                  <c:v>66.365992517856725</c:v>
                </c:pt>
                <c:pt idx="2152">
                  <c:v>66.365992518161207</c:v>
                </c:pt>
                <c:pt idx="2153">
                  <c:v>66.365992518191618</c:v>
                </c:pt>
                <c:pt idx="2154">
                  <c:v>66.365992518130696</c:v>
                </c:pt>
                <c:pt idx="2155">
                  <c:v>66.365992517734995</c:v>
                </c:pt>
                <c:pt idx="2156">
                  <c:v>66.365992517430485</c:v>
                </c:pt>
                <c:pt idx="2157">
                  <c:v>66.365992518070158</c:v>
                </c:pt>
                <c:pt idx="2158">
                  <c:v>66.365992517156471</c:v>
                </c:pt>
                <c:pt idx="2159">
                  <c:v>66.365992518085108</c:v>
                </c:pt>
                <c:pt idx="2160">
                  <c:v>66.365992517293606</c:v>
                </c:pt>
                <c:pt idx="2161">
                  <c:v>66.365992516532529</c:v>
                </c:pt>
                <c:pt idx="2162">
                  <c:v>66.365992517826186</c:v>
                </c:pt>
                <c:pt idx="2163">
                  <c:v>66.36599251647155</c:v>
                </c:pt>
                <c:pt idx="2164">
                  <c:v>66.365992517339308</c:v>
                </c:pt>
                <c:pt idx="2165">
                  <c:v>66.365992517948271</c:v>
                </c:pt>
                <c:pt idx="2166">
                  <c:v>66.365992516456259</c:v>
                </c:pt>
                <c:pt idx="2167">
                  <c:v>66.36599251855688</c:v>
                </c:pt>
                <c:pt idx="2168">
                  <c:v>66.365992517689122</c:v>
                </c:pt>
                <c:pt idx="2169">
                  <c:v>66.36599251682172</c:v>
                </c:pt>
                <c:pt idx="2170">
                  <c:v>66.365992517339308</c:v>
                </c:pt>
                <c:pt idx="2171">
                  <c:v>66.365992518130696</c:v>
                </c:pt>
                <c:pt idx="2172">
                  <c:v>66.365992517202471</c:v>
                </c:pt>
                <c:pt idx="2173">
                  <c:v>66.365992517978555</c:v>
                </c:pt>
                <c:pt idx="2174">
                  <c:v>66.365992518100398</c:v>
                </c:pt>
                <c:pt idx="2175">
                  <c:v>66.365992518389504</c:v>
                </c:pt>
                <c:pt idx="2176">
                  <c:v>66.365992516350005</c:v>
                </c:pt>
                <c:pt idx="2177">
                  <c:v>66.365992517278542</c:v>
                </c:pt>
                <c:pt idx="2178">
                  <c:v>66.365992517004344</c:v>
                </c:pt>
                <c:pt idx="2179">
                  <c:v>66.365992517811094</c:v>
                </c:pt>
                <c:pt idx="2180">
                  <c:v>66.365992517963278</c:v>
                </c:pt>
                <c:pt idx="2181">
                  <c:v>66.365992517476158</c:v>
                </c:pt>
                <c:pt idx="2182">
                  <c:v>66.365992517293606</c:v>
                </c:pt>
                <c:pt idx="2183">
                  <c:v>66.365992517445804</c:v>
                </c:pt>
                <c:pt idx="2184">
                  <c:v>66.365992519774508</c:v>
                </c:pt>
                <c:pt idx="2185">
                  <c:v>66.365992517613208</c:v>
                </c:pt>
                <c:pt idx="2186">
                  <c:v>66.365992517765378</c:v>
                </c:pt>
                <c:pt idx="2187">
                  <c:v>66.365992515041157</c:v>
                </c:pt>
                <c:pt idx="2188">
                  <c:v>66.365992517278542</c:v>
                </c:pt>
                <c:pt idx="2189">
                  <c:v>66.365992517643704</c:v>
                </c:pt>
                <c:pt idx="2190">
                  <c:v>66.365992517019606</c:v>
                </c:pt>
                <c:pt idx="2191">
                  <c:v>66.365992516076005</c:v>
                </c:pt>
                <c:pt idx="2192">
                  <c:v>66.365992518739489</c:v>
                </c:pt>
                <c:pt idx="2193">
                  <c:v>66.36599251947014</c:v>
                </c:pt>
                <c:pt idx="2194">
                  <c:v>66.365992516152104</c:v>
                </c:pt>
                <c:pt idx="2195">
                  <c:v>66.365992517445804</c:v>
                </c:pt>
                <c:pt idx="2196">
                  <c:v>66.365992516502189</c:v>
                </c:pt>
                <c:pt idx="2197">
                  <c:v>66.365992516182459</c:v>
                </c:pt>
                <c:pt idx="2198">
                  <c:v>66.365992518404624</c:v>
                </c:pt>
                <c:pt idx="2199">
                  <c:v>66.365992517841505</c:v>
                </c:pt>
                <c:pt idx="2200">
                  <c:v>66.365992516562855</c:v>
                </c:pt>
                <c:pt idx="2201">
                  <c:v>66.365992517370088</c:v>
                </c:pt>
                <c:pt idx="2202">
                  <c:v>66.365992519318283</c:v>
                </c:pt>
                <c:pt idx="2203">
                  <c:v>66.365992518495943</c:v>
                </c:pt>
                <c:pt idx="2204">
                  <c:v>66.365992517597988</c:v>
                </c:pt>
                <c:pt idx="2205">
                  <c:v>66.365992516395579</c:v>
                </c:pt>
                <c:pt idx="2206">
                  <c:v>66.365992517537109</c:v>
                </c:pt>
                <c:pt idx="2207">
                  <c:v>66.365992518419858</c:v>
                </c:pt>
                <c:pt idx="2208">
                  <c:v>66.365992518298242</c:v>
                </c:pt>
                <c:pt idx="2209">
                  <c:v>66.365992519272581</c:v>
                </c:pt>
                <c:pt idx="2210">
                  <c:v>66.365992516852188</c:v>
                </c:pt>
                <c:pt idx="2211">
                  <c:v>66.365992517400088</c:v>
                </c:pt>
                <c:pt idx="2212">
                  <c:v>66.365992517445804</c:v>
                </c:pt>
                <c:pt idx="2213">
                  <c:v>66.365992518008994</c:v>
                </c:pt>
                <c:pt idx="2214">
                  <c:v>66.365992517065308</c:v>
                </c:pt>
                <c:pt idx="2215">
                  <c:v>66.365992517050088</c:v>
                </c:pt>
                <c:pt idx="2216">
                  <c:v>66.365992517050088</c:v>
                </c:pt>
                <c:pt idx="2217">
                  <c:v>66.365992518070158</c:v>
                </c:pt>
                <c:pt idx="2218">
                  <c:v>66.365992518511206</c:v>
                </c:pt>
                <c:pt idx="2219">
                  <c:v>66.365992518359008</c:v>
                </c:pt>
                <c:pt idx="2220">
                  <c:v>66.365992517034925</c:v>
                </c:pt>
                <c:pt idx="2221">
                  <c:v>66.365992517065308</c:v>
                </c:pt>
                <c:pt idx="2222">
                  <c:v>66.365992517613208</c:v>
                </c:pt>
                <c:pt idx="2223">
                  <c:v>66.365992517019606</c:v>
                </c:pt>
                <c:pt idx="2224">
                  <c:v>66.365992516547806</c:v>
                </c:pt>
                <c:pt idx="2225">
                  <c:v>66.365992517400088</c:v>
                </c:pt>
                <c:pt idx="2226">
                  <c:v>66.365992516091083</c:v>
                </c:pt>
                <c:pt idx="2227">
                  <c:v>66.365992517004344</c:v>
                </c:pt>
                <c:pt idx="2228">
                  <c:v>66.365992517506626</c:v>
                </c:pt>
                <c:pt idx="2229">
                  <c:v>66.365992517993703</c:v>
                </c:pt>
                <c:pt idx="2230">
                  <c:v>66.365992516273806</c:v>
                </c:pt>
                <c:pt idx="2231">
                  <c:v>66.365992517400088</c:v>
                </c:pt>
                <c:pt idx="2232">
                  <c:v>66.365992517248259</c:v>
                </c:pt>
                <c:pt idx="2233">
                  <c:v>66.365992517902498</c:v>
                </c:pt>
                <c:pt idx="2234">
                  <c:v>66.365992517217848</c:v>
                </c:pt>
                <c:pt idx="2235">
                  <c:v>66.365992517172188</c:v>
                </c:pt>
                <c:pt idx="2236">
                  <c:v>66.365992517400088</c:v>
                </c:pt>
                <c:pt idx="2237">
                  <c:v>66.365992516760755</c:v>
                </c:pt>
                <c:pt idx="2238">
                  <c:v>66.365992516334714</c:v>
                </c:pt>
                <c:pt idx="2239">
                  <c:v>66.365992517795888</c:v>
                </c:pt>
                <c:pt idx="2240">
                  <c:v>66.365992517978555</c:v>
                </c:pt>
                <c:pt idx="2241">
                  <c:v>66.365992515954204</c:v>
                </c:pt>
                <c:pt idx="2242">
                  <c:v>66.365992517750144</c:v>
                </c:pt>
                <c:pt idx="2243">
                  <c:v>66.365992517597988</c:v>
                </c:pt>
                <c:pt idx="2244">
                  <c:v>66.365992517339308</c:v>
                </c:pt>
                <c:pt idx="2245">
                  <c:v>66.365992518328596</c:v>
                </c:pt>
                <c:pt idx="2246">
                  <c:v>66.365992517354414</c:v>
                </c:pt>
                <c:pt idx="2247">
                  <c:v>66.365992516700004</c:v>
                </c:pt>
                <c:pt idx="2248">
                  <c:v>66.365992518039405</c:v>
                </c:pt>
                <c:pt idx="2249">
                  <c:v>66.365992517384882</c:v>
                </c:pt>
                <c:pt idx="2250">
                  <c:v>66.365992517126188</c:v>
                </c:pt>
                <c:pt idx="2251">
                  <c:v>66.365992517019606</c:v>
                </c:pt>
                <c:pt idx="2252">
                  <c:v>66.365992517217848</c:v>
                </c:pt>
                <c:pt idx="2253">
                  <c:v>66.365992517963278</c:v>
                </c:pt>
                <c:pt idx="2254">
                  <c:v>66.365992516319494</c:v>
                </c:pt>
                <c:pt idx="2255">
                  <c:v>66.365992516380388</c:v>
                </c:pt>
                <c:pt idx="2256">
                  <c:v>66.365992516913096</c:v>
                </c:pt>
                <c:pt idx="2257">
                  <c:v>66.365992517917988</c:v>
                </c:pt>
                <c:pt idx="2258">
                  <c:v>66.365992517780484</c:v>
                </c:pt>
                <c:pt idx="2259">
                  <c:v>66.365992517567605</c:v>
                </c:pt>
                <c:pt idx="2260">
                  <c:v>66.365992518115888</c:v>
                </c:pt>
                <c:pt idx="2261">
                  <c:v>66.365992517537109</c:v>
                </c:pt>
                <c:pt idx="2262">
                  <c:v>66.365992518693844</c:v>
                </c:pt>
                <c:pt idx="2263">
                  <c:v>66.365992517597988</c:v>
                </c:pt>
                <c:pt idx="2264">
                  <c:v>66.365992517323988</c:v>
                </c:pt>
                <c:pt idx="2265">
                  <c:v>66.365992517826186</c:v>
                </c:pt>
                <c:pt idx="2266">
                  <c:v>66.365992516410671</c:v>
                </c:pt>
                <c:pt idx="2267">
                  <c:v>66.365992517065308</c:v>
                </c:pt>
                <c:pt idx="2268">
                  <c:v>66.365992517050088</c:v>
                </c:pt>
                <c:pt idx="2269">
                  <c:v>66.365992517004344</c:v>
                </c:pt>
                <c:pt idx="2270">
                  <c:v>66.365992518115888</c:v>
                </c:pt>
                <c:pt idx="2271">
                  <c:v>66.365992518008994</c:v>
                </c:pt>
                <c:pt idx="2272">
                  <c:v>66.365992518450156</c:v>
                </c:pt>
                <c:pt idx="2273">
                  <c:v>66.365992516456259</c:v>
                </c:pt>
                <c:pt idx="2274">
                  <c:v>66.365992517126188</c:v>
                </c:pt>
                <c:pt idx="2275">
                  <c:v>66.365992517841505</c:v>
                </c:pt>
                <c:pt idx="2276">
                  <c:v>66.365992517506626</c:v>
                </c:pt>
                <c:pt idx="2277">
                  <c:v>66.365992517095705</c:v>
                </c:pt>
                <c:pt idx="2278">
                  <c:v>66.365992517126188</c:v>
                </c:pt>
                <c:pt idx="2279">
                  <c:v>66.365992518450156</c:v>
                </c:pt>
                <c:pt idx="2280">
                  <c:v>66.365992517658754</c:v>
                </c:pt>
                <c:pt idx="2281">
                  <c:v>66.365992516258544</c:v>
                </c:pt>
                <c:pt idx="2282">
                  <c:v>66.365992517613208</c:v>
                </c:pt>
                <c:pt idx="2283">
                  <c:v>66.365992518237618</c:v>
                </c:pt>
                <c:pt idx="2284">
                  <c:v>66.365992516273806</c:v>
                </c:pt>
                <c:pt idx="2285">
                  <c:v>66.365992517248259</c:v>
                </c:pt>
                <c:pt idx="2286">
                  <c:v>66.365992517491321</c:v>
                </c:pt>
                <c:pt idx="2287">
                  <c:v>66.365992516684543</c:v>
                </c:pt>
                <c:pt idx="2288">
                  <c:v>66.365992517187124</c:v>
                </c:pt>
                <c:pt idx="2289">
                  <c:v>66.365992516623692</c:v>
                </c:pt>
                <c:pt idx="2290">
                  <c:v>66.365992518967957</c:v>
                </c:pt>
                <c:pt idx="2291">
                  <c:v>66.365992517674059</c:v>
                </c:pt>
                <c:pt idx="2292">
                  <c:v>66.365992517004344</c:v>
                </c:pt>
                <c:pt idx="2293">
                  <c:v>66.365992516167296</c:v>
                </c:pt>
                <c:pt idx="2294">
                  <c:v>66.36599251647155</c:v>
                </c:pt>
                <c:pt idx="2295">
                  <c:v>66.365992518115888</c:v>
                </c:pt>
                <c:pt idx="2296">
                  <c:v>66.36599251825254</c:v>
                </c:pt>
                <c:pt idx="2297">
                  <c:v>66.365992518115888</c:v>
                </c:pt>
                <c:pt idx="2298">
                  <c:v>66.365992517034925</c:v>
                </c:pt>
                <c:pt idx="2299">
                  <c:v>66.365992517750144</c:v>
                </c:pt>
                <c:pt idx="2300">
                  <c:v>66.365992517111025</c:v>
                </c:pt>
                <c:pt idx="2301">
                  <c:v>66.365992517263209</c:v>
                </c:pt>
                <c:pt idx="2302">
                  <c:v>66.365992517948271</c:v>
                </c:pt>
                <c:pt idx="2303">
                  <c:v>66.365992518770142</c:v>
                </c:pt>
                <c:pt idx="2304">
                  <c:v>66.365992516365196</c:v>
                </c:pt>
                <c:pt idx="2305">
                  <c:v>66.365992517537109</c:v>
                </c:pt>
                <c:pt idx="2306">
                  <c:v>66.365992516319494</c:v>
                </c:pt>
                <c:pt idx="2307">
                  <c:v>66.365992517506626</c:v>
                </c:pt>
                <c:pt idx="2308">
                  <c:v>66.365992517993703</c:v>
                </c:pt>
                <c:pt idx="2309">
                  <c:v>66.365992516350005</c:v>
                </c:pt>
                <c:pt idx="2310">
                  <c:v>66.365992517750144</c:v>
                </c:pt>
                <c:pt idx="2311">
                  <c:v>66.365992517415407</c:v>
                </c:pt>
                <c:pt idx="2312">
                  <c:v>66.365992516517395</c:v>
                </c:pt>
                <c:pt idx="2313">
                  <c:v>66.365992517597988</c:v>
                </c:pt>
                <c:pt idx="2314">
                  <c:v>66.365992517902498</c:v>
                </c:pt>
                <c:pt idx="2315">
                  <c:v>66.365992518678624</c:v>
                </c:pt>
                <c:pt idx="2316">
                  <c:v>66.365992517445804</c:v>
                </c:pt>
                <c:pt idx="2317">
                  <c:v>66.365992516334714</c:v>
                </c:pt>
                <c:pt idx="2318">
                  <c:v>66.365992516730444</c:v>
                </c:pt>
                <c:pt idx="2319">
                  <c:v>66.365992517111025</c:v>
                </c:pt>
                <c:pt idx="2320">
                  <c:v>66.365992517308854</c:v>
                </c:pt>
                <c:pt idx="2321">
                  <c:v>66.365992517658754</c:v>
                </c:pt>
                <c:pt idx="2322">
                  <c:v>66.365992516532529</c:v>
                </c:pt>
                <c:pt idx="2323">
                  <c:v>66.365992517658754</c:v>
                </c:pt>
                <c:pt idx="2324">
                  <c:v>66.365992518039405</c:v>
                </c:pt>
                <c:pt idx="2325">
                  <c:v>66.365992516897904</c:v>
                </c:pt>
                <c:pt idx="2326">
                  <c:v>66.365992516152104</c:v>
                </c:pt>
                <c:pt idx="2327">
                  <c:v>66.365992517263209</c:v>
                </c:pt>
                <c:pt idx="2328">
                  <c:v>66.365992516547806</c:v>
                </c:pt>
                <c:pt idx="2329">
                  <c:v>66.365992517415407</c:v>
                </c:pt>
                <c:pt idx="2330">
                  <c:v>66.365992517582654</c:v>
                </c:pt>
                <c:pt idx="2331">
                  <c:v>66.365992517354414</c:v>
                </c:pt>
                <c:pt idx="2332">
                  <c:v>66.365992517172188</c:v>
                </c:pt>
                <c:pt idx="2333">
                  <c:v>66.365992516547806</c:v>
                </c:pt>
                <c:pt idx="2334">
                  <c:v>66.365992518070158</c:v>
                </c:pt>
                <c:pt idx="2335">
                  <c:v>66.365992518374298</c:v>
                </c:pt>
                <c:pt idx="2336">
                  <c:v>66.365992516425891</c:v>
                </c:pt>
                <c:pt idx="2337">
                  <c:v>66.365992517339308</c:v>
                </c:pt>
                <c:pt idx="2338">
                  <c:v>66.365992516882571</c:v>
                </c:pt>
                <c:pt idx="2339">
                  <c:v>66.365992517172188</c:v>
                </c:pt>
                <c:pt idx="2340">
                  <c:v>66.365992516669451</c:v>
                </c:pt>
                <c:pt idx="2341">
                  <c:v>66.365992515223724</c:v>
                </c:pt>
                <c:pt idx="2342">
                  <c:v>66.365992515817609</c:v>
                </c:pt>
                <c:pt idx="2343">
                  <c:v>66.365992516410671</c:v>
                </c:pt>
                <c:pt idx="2344">
                  <c:v>66.365992516213055</c:v>
                </c:pt>
                <c:pt idx="2345">
                  <c:v>66.365992517095705</c:v>
                </c:pt>
                <c:pt idx="2346">
                  <c:v>66.365992516852188</c:v>
                </c:pt>
                <c:pt idx="2347">
                  <c:v>66.365992517080429</c:v>
                </c:pt>
                <c:pt idx="2348">
                  <c:v>66.365992518800439</c:v>
                </c:pt>
                <c:pt idx="2349">
                  <c:v>66.365992518846227</c:v>
                </c:pt>
                <c:pt idx="2350">
                  <c:v>66.365992517095705</c:v>
                </c:pt>
                <c:pt idx="2351">
                  <c:v>66.365992516715195</c:v>
                </c:pt>
                <c:pt idx="2352">
                  <c:v>66.365992519607488</c:v>
                </c:pt>
                <c:pt idx="2353">
                  <c:v>66.365992516228204</c:v>
                </c:pt>
                <c:pt idx="2354">
                  <c:v>66.365992518191618</c:v>
                </c:pt>
                <c:pt idx="2355">
                  <c:v>66.365992517917988</c:v>
                </c:pt>
                <c:pt idx="2356">
                  <c:v>66.365992517811094</c:v>
                </c:pt>
                <c:pt idx="2357">
                  <c:v>66.365992516425891</c:v>
                </c:pt>
                <c:pt idx="2358">
                  <c:v>66.365992516502189</c:v>
                </c:pt>
                <c:pt idx="2359">
                  <c:v>66.365992518100398</c:v>
                </c:pt>
                <c:pt idx="2360">
                  <c:v>66.365992517217848</c:v>
                </c:pt>
                <c:pt idx="2361">
                  <c:v>66.365992516928259</c:v>
                </c:pt>
                <c:pt idx="2362">
                  <c:v>66.365992518937759</c:v>
                </c:pt>
                <c:pt idx="2363">
                  <c:v>66.365992516638954</c:v>
                </c:pt>
                <c:pt idx="2364">
                  <c:v>66.365992517765378</c:v>
                </c:pt>
                <c:pt idx="2365">
                  <c:v>66.365992518724184</c:v>
                </c:pt>
                <c:pt idx="2366">
                  <c:v>66.365992514888788</c:v>
                </c:pt>
                <c:pt idx="2367">
                  <c:v>66.365992515893325</c:v>
                </c:pt>
                <c:pt idx="2368">
                  <c:v>66.365992516806529</c:v>
                </c:pt>
                <c:pt idx="2369">
                  <c:v>66.365992517887179</c:v>
                </c:pt>
                <c:pt idx="2370">
                  <c:v>66.365992517308854</c:v>
                </c:pt>
                <c:pt idx="2371">
                  <c:v>66.365992517856725</c:v>
                </c:pt>
                <c:pt idx="2372">
                  <c:v>66.365992517917988</c:v>
                </c:pt>
                <c:pt idx="2373">
                  <c:v>66.365992517202471</c:v>
                </c:pt>
                <c:pt idx="2374">
                  <c:v>66.365992517172188</c:v>
                </c:pt>
                <c:pt idx="2375">
                  <c:v>66.365992516958656</c:v>
                </c:pt>
                <c:pt idx="2376">
                  <c:v>66.365992518282894</c:v>
                </c:pt>
                <c:pt idx="2377">
                  <c:v>66.365992518542058</c:v>
                </c:pt>
                <c:pt idx="2378">
                  <c:v>66.365992515528106</c:v>
                </c:pt>
                <c:pt idx="2379">
                  <c:v>66.365992515482404</c:v>
                </c:pt>
                <c:pt idx="2380">
                  <c:v>66.365992518176483</c:v>
                </c:pt>
                <c:pt idx="2381">
                  <c:v>66.365992516989053</c:v>
                </c:pt>
                <c:pt idx="2382">
                  <c:v>66.365992515802319</c:v>
                </c:pt>
                <c:pt idx="2383">
                  <c:v>66.365992516486671</c:v>
                </c:pt>
                <c:pt idx="2384">
                  <c:v>66.365992516852188</c:v>
                </c:pt>
                <c:pt idx="2385">
                  <c:v>66.365992517658754</c:v>
                </c:pt>
                <c:pt idx="2386">
                  <c:v>66.365992517202471</c:v>
                </c:pt>
                <c:pt idx="2387">
                  <c:v>66.365992516288955</c:v>
                </c:pt>
                <c:pt idx="2388">
                  <c:v>66.365992517674059</c:v>
                </c:pt>
                <c:pt idx="2389">
                  <c:v>66.365992515665098</c:v>
                </c:pt>
                <c:pt idx="2390">
                  <c:v>66.365992516380388</c:v>
                </c:pt>
                <c:pt idx="2391">
                  <c:v>66.365992517384882</c:v>
                </c:pt>
                <c:pt idx="2392">
                  <c:v>66.365992518450156</c:v>
                </c:pt>
                <c:pt idx="2393">
                  <c:v>66.365992518054455</c:v>
                </c:pt>
                <c:pt idx="2394">
                  <c:v>66.365992518952623</c:v>
                </c:pt>
                <c:pt idx="2395">
                  <c:v>66.365992516791152</c:v>
                </c:pt>
                <c:pt idx="2396">
                  <c:v>66.365992517232755</c:v>
                </c:pt>
                <c:pt idx="2397">
                  <c:v>66.365992517019606</c:v>
                </c:pt>
                <c:pt idx="2398">
                  <c:v>66.365992517156471</c:v>
                </c:pt>
                <c:pt idx="2399">
                  <c:v>66.365992516760755</c:v>
                </c:pt>
                <c:pt idx="2400">
                  <c:v>66.365992517445804</c:v>
                </c:pt>
                <c:pt idx="2401">
                  <c:v>66.365992516684543</c:v>
                </c:pt>
                <c:pt idx="2402">
                  <c:v>66.365992515710872</c:v>
                </c:pt>
                <c:pt idx="2403">
                  <c:v>66.365992517278542</c:v>
                </c:pt>
                <c:pt idx="2404">
                  <c:v>66.365992517765378</c:v>
                </c:pt>
                <c:pt idx="2405">
                  <c:v>66.365992517734995</c:v>
                </c:pt>
                <c:pt idx="2406">
                  <c:v>66.365992518008994</c:v>
                </c:pt>
                <c:pt idx="2407">
                  <c:v>66.365992517172188</c:v>
                </c:pt>
                <c:pt idx="2408">
                  <c:v>66.365992517643704</c:v>
                </c:pt>
                <c:pt idx="2409">
                  <c:v>66.365992516502189</c:v>
                </c:pt>
                <c:pt idx="2410">
                  <c:v>66.365992518815958</c:v>
                </c:pt>
                <c:pt idx="2411">
                  <c:v>66.365992517019606</c:v>
                </c:pt>
                <c:pt idx="2412">
                  <c:v>66.365992517141407</c:v>
                </c:pt>
                <c:pt idx="2413">
                  <c:v>66.365992516365196</c:v>
                </c:pt>
                <c:pt idx="2414">
                  <c:v>66.365992517628314</c:v>
                </c:pt>
                <c:pt idx="2415">
                  <c:v>66.365992517278542</c:v>
                </c:pt>
                <c:pt idx="2416">
                  <c:v>66.365992517795888</c:v>
                </c:pt>
                <c:pt idx="2417">
                  <c:v>66.365992518648284</c:v>
                </c:pt>
                <c:pt idx="2418">
                  <c:v>66.365992516015169</c:v>
                </c:pt>
                <c:pt idx="2419">
                  <c:v>66.365992517080429</c:v>
                </c:pt>
                <c:pt idx="2420">
                  <c:v>66.365992516730444</c:v>
                </c:pt>
                <c:pt idx="2421">
                  <c:v>66.365992517248259</c:v>
                </c:pt>
                <c:pt idx="2422">
                  <c:v>66.365992517141407</c:v>
                </c:pt>
                <c:pt idx="2423">
                  <c:v>66.365992515315398</c:v>
                </c:pt>
                <c:pt idx="2424">
                  <c:v>66.365992518663404</c:v>
                </c:pt>
                <c:pt idx="2425">
                  <c:v>66.365992516913096</c:v>
                </c:pt>
                <c:pt idx="2426">
                  <c:v>66.365992520079288</c:v>
                </c:pt>
                <c:pt idx="2427">
                  <c:v>66.365992518176483</c:v>
                </c:pt>
                <c:pt idx="2428">
                  <c:v>66.365992517384882</c:v>
                </c:pt>
                <c:pt idx="2429">
                  <c:v>66.365992517370088</c:v>
                </c:pt>
                <c:pt idx="2430">
                  <c:v>66.365992517674059</c:v>
                </c:pt>
                <c:pt idx="2431">
                  <c:v>66.365992517628314</c:v>
                </c:pt>
                <c:pt idx="2432">
                  <c:v>66.365992519485289</c:v>
                </c:pt>
                <c:pt idx="2433">
                  <c:v>66.365992516319494</c:v>
                </c:pt>
                <c:pt idx="2434">
                  <c:v>66.365992516167296</c:v>
                </c:pt>
                <c:pt idx="2435">
                  <c:v>66.365992517658754</c:v>
                </c:pt>
                <c:pt idx="2436">
                  <c:v>66.365992519409204</c:v>
                </c:pt>
                <c:pt idx="2437">
                  <c:v>66.365992516760755</c:v>
                </c:pt>
                <c:pt idx="2438">
                  <c:v>66.365992516395579</c:v>
                </c:pt>
                <c:pt idx="2439">
                  <c:v>66.365992516273806</c:v>
                </c:pt>
                <c:pt idx="2440">
                  <c:v>66.365992517795888</c:v>
                </c:pt>
                <c:pt idx="2441">
                  <c:v>66.365992518572227</c:v>
                </c:pt>
                <c:pt idx="2442">
                  <c:v>66.365992515908772</c:v>
                </c:pt>
                <c:pt idx="2443">
                  <c:v>66.365992517887179</c:v>
                </c:pt>
                <c:pt idx="2444">
                  <c:v>66.365992517308854</c:v>
                </c:pt>
                <c:pt idx="2445">
                  <c:v>66.365992517811094</c:v>
                </c:pt>
                <c:pt idx="2446">
                  <c:v>66.365992516882571</c:v>
                </c:pt>
                <c:pt idx="2447">
                  <c:v>66.365992516837025</c:v>
                </c:pt>
                <c:pt idx="2448">
                  <c:v>66.365992516837025</c:v>
                </c:pt>
                <c:pt idx="2449">
                  <c:v>66.365992518374298</c:v>
                </c:pt>
                <c:pt idx="2450">
                  <c:v>66.365992517278542</c:v>
                </c:pt>
                <c:pt idx="2451">
                  <c:v>66.365992516700004</c:v>
                </c:pt>
                <c:pt idx="2452">
                  <c:v>66.365992518298242</c:v>
                </c:pt>
                <c:pt idx="2453">
                  <c:v>66.365992517795888</c:v>
                </c:pt>
                <c:pt idx="2454">
                  <c:v>66.365992516532529</c:v>
                </c:pt>
                <c:pt idx="2455">
                  <c:v>66.365992517658754</c:v>
                </c:pt>
                <c:pt idx="2456">
                  <c:v>66.365992517643704</c:v>
                </c:pt>
                <c:pt idx="2457">
                  <c:v>66.365992516578288</c:v>
                </c:pt>
                <c:pt idx="2458">
                  <c:v>66.365992517248259</c:v>
                </c:pt>
                <c:pt idx="2459">
                  <c:v>66.365992518008994</c:v>
                </c:pt>
                <c:pt idx="2460">
                  <c:v>66.365992516837025</c:v>
                </c:pt>
                <c:pt idx="2461">
                  <c:v>66.365992516243395</c:v>
                </c:pt>
                <c:pt idx="2462">
                  <c:v>66.365992516350005</c:v>
                </c:pt>
                <c:pt idx="2463">
                  <c:v>66.365992518663404</c:v>
                </c:pt>
                <c:pt idx="2464">
                  <c:v>66.365992518495943</c:v>
                </c:pt>
                <c:pt idx="2465">
                  <c:v>66.365992518191618</c:v>
                </c:pt>
                <c:pt idx="2466">
                  <c:v>66.365992517750144</c:v>
                </c:pt>
                <c:pt idx="2467">
                  <c:v>66.365992517354414</c:v>
                </c:pt>
                <c:pt idx="2468">
                  <c:v>66.365992516182459</c:v>
                </c:pt>
                <c:pt idx="2469">
                  <c:v>66.365992517734995</c:v>
                </c:pt>
                <c:pt idx="2470">
                  <c:v>66.365992519500494</c:v>
                </c:pt>
                <c:pt idx="2471">
                  <c:v>66.36599251665416</c:v>
                </c:pt>
                <c:pt idx="2472">
                  <c:v>66.365992515284503</c:v>
                </c:pt>
                <c:pt idx="2473">
                  <c:v>66.365992518115888</c:v>
                </c:pt>
                <c:pt idx="2474">
                  <c:v>66.365992516882571</c:v>
                </c:pt>
                <c:pt idx="2475">
                  <c:v>66.365992517537109</c:v>
                </c:pt>
                <c:pt idx="2476">
                  <c:v>66.365992516441153</c:v>
                </c:pt>
                <c:pt idx="2477">
                  <c:v>66.365992517187124</c:v>
                </c:pt>
                <c:pt idx="2478">
                  <c:v>66.365992517872172</c:v>
                </c:pt>
                <c:pt idx="2479">
                  <c:v>66.365992517217848</c:v>
                </c:pt>
                <c:pt idx="2480">
                  <c:v>66.365992517521832</c:v>
                </c:pt>
                <c:pt idx="2481">
                  <c:v>66.36599251665416</c:v>
                </c:pt>
                <c:pt idx="2482">
                  <c:v>66.365992517521832</c:v>
                </c:pt>
                <c:pt idx="2483">
                  <c:v>66.365992516441153</c:v>
                </c:pt>
                <c:pt idx="2484">
                  <c:v>66.365992517217848</c:v>
                </c:pt>
                <c:pt idx="2485">
                  <c:v>66.365992517872172</c:v>
                </c:pt>
                <c:pt idx="2486">
                  <c:v>66.365992518039405</c:v>
                </c:pt>
                <c:pt idx="2487">
                  <c:v>66.365992516928259</c:v>
                </c:pt>
                <c:pt idx="2488">
                  <c:v>66.365992515969424</c:v>
                </c:pt>
                <c:pt idx="2489">
                  <c:v>66.365992516989053</c:v>
                </c:pt>
                <c:pt idx="2490">
                  <c:v>66.365992516867394</c:v>
                </c:pt>
                <c:pt idx="2491">
                  <c:v>66.365992517765378</c:v>
                </c:pt>
                <c:pt idx="2492">
                  <c:v>66.365992517232755</c:v>
                </c:pt>
                <c:pt idx="2493">
                  <c:v>66.365992516776089</c:v>
                </c:pt>
                <c:pt idx="2494">
                  <c:v>66.365992518298242</c:v>
                </c:pt>
                <c:pt idx="2495">
                  <c:v>66.365992517537109</c:v>
                </c:pt>
                <c:pt idx="2496">
                  <c:v>66.365992519135588</c:v>
                </c:pt>
                <c:pt idx="2497">
                  <c:v>66.365992517445804</c:v>
                </c:pt>
                <c:pt idx="2498">
                  <c:v>66.365992518922269</c:v>
                </c:pt>
                <c:pt idx="2499">
                  <c:v>66.365992515984715</c:v>
                </c:pt>
                <c:pt idx="2500">
                  <c:v>66.365992518344058</c:v>
                </c:pt>
                <c:pt idx="2501">
                  <c:v>66.365992517537109</c:v>
                </c:pt>
                <c:pt idx="2502">
                  <c:v>66.365992517217848</c:v>
                </c:pt>
                <c:pt idx="2503">
                  <c:v>66.365992518328596</c:v>
                </c:pt>
                <c:pt idx="2504">
                  <c:v>66.365992517750144</c:v>
                </c:pt>
                <c:pt idx="2505">
                  <c:v>66.365992517476158</c:v>
                </c:pt>
                <c:pt idx="2506">
                  <c:v>66.365992517034925</c:v>
                </c:pt>
                <c:pt idx="2507">
                  <c:v>66.365992517248259</c:v>
                </c:pt>
                <c:pt idx="2508">
                  <c:v>66.365992515604205</c:v>
                </c:pt>
                <c:pt idx="2509">
                  <c:v>66.365992517643704</c:v>
                </c:pt>
                <c:pt idx="2510">
                  <c:v>66.365992517993703</c:v>
                </c:pt>
                <c:pt idx="2511">
                  <c:v>66.365992518344058</c:v>
                </c:pt>
                <c:pt idx="2512">
                  <c:v>66.365992517963278</c:v>
                </c:pt>
                <c:pt idx="2513">
                  <c:v>66.365992518054455</c:v>
                </c:pt>
                <c:pt idx="2514">
                  <c:v>66.365992517643704</c:v>
                </c:pt>
                <c:pt idx="2515">
                  <c:v>66.365992516791152</c:v>
                </c:pt>
                <c:pt idx="2516">
                  <c:v>66.365992517445804</c:v>
                </c:pt>
                <c:pt idx="2517">
                  <c:v>66.365992518617972</c:v>
                </c:pt>
                <c:pt idx="2518">
                  <c:v>66.365992516060729</c:v>
                </c:pt>
                <c:pt idx="2519">
                  <c:v>66.365992516015169</c:v>
                </c:pt>
                <c:pt idx="2520">
                  <c:v>66.365992517887179</c:v>
                </c:pt>
                <c:pt idx="2521">
                  <c:v>66.365992516517395</c:v>
                </c:pt>
                <c:pt idx="2522">
                  <c:v>66.365992516395579</c:v>
                </c:pt>
                <c:pt idx="2523">
                  <c:v>66.365992516585692</c:v>
                </c:pt>
                <c:pt idx="2524">
                  <c:v>66.365992517514243</c:v>
                </c:pt>
                <c:pt idx="2525">
                  <c:v>66.365992517590314</c:v>
                </c:pt>
                <c:pt idx="2526">
                  <c:v>66.365992517902498</c:v>
                </c:pt>
                <c:pt idx="2527">
                  <c:v>66.365992517187124</c:v>
                </c:pt>
                <c:pt idx="2528">
                  <c:v>66.365992517103408</c:v>
                </c:pt>
                <c:pt idx="2529">
                  <c:v>66.365992517377649</c:v>
                </c:pt>
                <c:pt idx="2530">
                  <c:v>66.365992516235778</c:v>
                </c:pt>
                <c:pt idx="2531">
                  <c:v>66.365992517955704</c:v>
                </c:pt>
                <c:pt idx="2532">
                  <c:v>66.365992518275689</c:v>
                </c:pt>
                <c:pt idx="2533">
                  <c:v>66.365992517255606</c:v>
                </c:pt>
                <c:pt idx="2534">
                  <c:v>66.365992519424253</c:v>
                </c:pt>
                <c:pt idx="2535">
                  <c:v>66.365992518579688</c:v>
                </c:pt>
                <c:pt idx="2536">
                  <c:v>66.365992516517395</c:v>
                </c:pt>
                <c:pt idx="2537">
                  <c:v>66.365992517012359</c:v>
                </c:pt>
                <c:pt idx="2538">
                  <c:v>66.365992516996755</c:v>
                </c:pt>
                <c:pt idx="2539">
                  <c:v>66.365992518610227</c:v>
                </c:pt>
                <c:pt idx="2540">
                  <c:v>66.365992516098714</c:v>
                </c:pt>
                <c:pt idx="2541">
                  <c:v>66.365992517103408</c:v>
                </c:pt>
                <c:pt idx="2542">
                  <c:v>66.365992517172188</c:v>
                </c:pt>
                <c:pt idx="2543">
                  <c:v>66.365992517407804</c:v>
                </c:pt>
                <c:pt idx="2544">
                  <c:v>66.365992517080429</c:v>
                </c:pt>
                <c:pt idx="2545">
                  <c:v>66.365992516258544</c:v>
                </c:pt>
                <c:pt idx="2546">
                  <c:v>66.365992517400088</c:v>
                </c:pt>
                <c:pt idx="2547">
                  <c:v>66.365992517057705</c:v>
                </c:pt>
                <c:pt idx="2548">
                  <c:v>66.365992516304289</c:v>
                </c:pt>
                <c:pt idx="2549">
                  <c:v>66.365992517940555</c:v>
                </c:pt>
                <c:pt idx="2550">
                  <c:v>66.365992517521832</c:v>
                </c:pt>
                <c:pt idx="2551">
                  <c:v>66.365992518412384</c:v>
                </c:pt>
                <c:pt idx="2552">
                  <c:v>66.365992518130696</c:v>
                </c:pt>
                <c:pt idx="2553">
                  <c:v>66.365992518480653</c:v>
                </c:pt>
                <c:pt idx="2554">
                  <c:v>66.365992518625404</c:v>
                </c:pt>
                <c:pt idx="2555">
                  <c:v>66.365992515939098</c:v>
                </c:pt>
                <c:pt idx="2556">
                  <c:v>66.365992516700004</c:v>
                </c:pt>
                <c:pt idx="2557">
                  <c:v>66.365992517537109</c:v>
                </c:pt>
                <c:pt idx="2558">
                  <c:v>66.365992518268058</c:v>
                </c:pt>
                <c:pt idx="2559">
                  <c:v>66.365992517210259</c:v>
                </c:pt>
                <c:pt idx="2560">
                  <c:v>66.365992518321008</c:v>
                </c:pt>
                <c:pt idx="2561">
                  <c:v>66.365992515612149</c:v>
                </c:pt>
                <c:pt idx="2562">
                  <c:v>66.365992518382058</c:v>
                </c:pt>
                <c:pt idx="2563">
                  <c:v>66.365992516159551</c:v>
                </c:pt>
                <c:pt idx="2564">
                  <c:v>66.365992517613208</c:v>
                </c:pt>
                <c:pt idx="2565">
                  <c:v>66.365992517605605</c:v>
                </c:pt>
                <c:pt idx="2566">
                  <c:v>66.365992518907248</c:v>
                </c:pt>
                <c:pt idx="2567">
                  <c:v>66.365992517057705</c:v>
                </c:pt>
                <c:pt idx="2568">
                  <c:v>66.365992518054455</c:v>
                </c:pt>
                <c:pt idx="2569">
                  <c:v>66.365992517704385</c:v>
                </c:pt>
                <c:pt idx="2570">
                  <c:v>66.365992516631351</c:v>
                </c:pt>
                <c:pt idx="2571">
                  <c:v>66.365992517004344</c:v>
                </c:pt>
                <c:pt idx="2572">
                  <c:v>66.365992517347308</c:v>
                </c:pt>
                <c:pt idx="2573">
                  <c:v>66.365992517332089</c:v>
                </c:pt>
                <c:pt idx="2574">
                  <c:v>66.365992517248259</c:v>
                </c:pt>
                <c:pt idx="2575">
                  <c:v>66.365992516365196</c:v>
                </c:pt>
                <c:pt idx="2576">
                  <c:v>66.365992517080429</c:v>
                </c:pt>
                <c:pt idx="2577">
                  <c:v>66.365992517194655</c:v>
                </c:pt>
                <c:pt idx="2578">
                  <c:v>66.365992517917988</c:v>
                </c:pt>
                <c:pt idx="2579">
                  <c:v>66.365992518047378</c:v>
                </c:pt>
                <c:pt idx="2580">
                  <c:v>66.365992517567605</c:v>
                </c:pt>
                <c:pt idx="2581">
                  <c:v>66.365992516638954</c:v>
                </c:pt>
                <c:pt idx="2582">
                  <c:v>66.365992517841505</c:v>
                </c:pt>
                <c:pt idx="2583">
                  <c:v>66.365992517894725</c:v>
                </c:pt>
                <c:pt idx="2584">
                  <c:v>66.365992517826186</c:v>
                </c:pt>
                <c:pt idx="2585">
                  <c:v>66.365992516030289</c:v>
                </c:pt>
                <c:pt idx="2586">
                  <c:v>66.365992518495943</c:v>
                </c:pt>
                <c:pt idx="2587">
                  <c:v>66.365992517582654</c:v>
                </c:pt>
                <c:pt idx="2588">
                  <c:v>66.365992517332089</c:v>
                </c:pt>
                <c:pt idx="2589">
                  <c:v>66.365992517491321</c:v>
                </c:pt>
                <c:pt idx="2590">
                  <c:v>66.365992517970895</c:v>
                </c:pt>
                <c:pt idx="2591">
                  <c:v>66.365992516060729</c:v>
                </c:pt>
                <c:pt idx="2592">
                  <c:v>66.365992517887179</c:v>
                </c:pt>
                <c:pt idx="2593">
                  <c:v>66.365992515695524</c:v>
                </c:pt>
                <c:pt idx="2594">
                  <c:v>66.365992516837025</c:v>
                </c:pt>
                <c:pt idx="2595">
                  <c:v>66.365992516783521</c:v>
                </c:pt>
                <c:pt idx="2596">
                  <c:v>66.365992516365196</c:v>
                </c:pt>
                <c:pt idx="2597">
                  <c:v>66.365992515710872</c:v>
                </c:pt>
                <c:pt idx="2598">
                  <c:v>66.365992518937759</c:v>
                </c:pt>
                <c:pt idx="2599">
                  <c:v>66.365992518191618</c:v>
                </c:pt>
                <c:pt idx="2600">
                  <c:v>66.365992517910172</c:v>
                </c:pt>
                <c:pt idx="2601">
                  <c:v>66.365992516905507</c:v>
                </c:pt>
                <c:pt idx="2602">
                  <c:v>66.365992517864271</c:v>
                </c:pt>
                <c:pt idx="2603">
                  <c:v>66.365992519660296</c:v>
                </c:pt>
                <c:pt idx="2604">
                  <c:v>66.365992516479153</c:v>
                </c:pt>
                <c:pt idx="2605">
                  <c:v>66.365992517202471</c:v>
                </c:pt>
                <c:pt idx="2606">
                  <c:v>66.365992517400088</c:v>
                </c:pt>
                <c:pt idx="2607">
                  <c:v>66.365992517179507</c:v>
                </c:pt>
                <c:pt idx="2608">
                  <c:v>66.365992517080429</c:v>
                </c:pt>
                <c:pt idx="2609">
                  <c:v>66.365992517742654</c:v>
                </c:pt>
                <c:pt idx="2610">
                  <c:v>66.365992516083452</c:v>
                </c:pt>
                <c:pt idx="2611">
                  <c:v>66.365992517719803</c:v>
                </c:pt>
                <c:pt idx="2612">
                  <c:v>66.365992517012359</c:v>
                </c:pt>
                <c:pt idx="2613">
                  <c:v>66.365992518838439</c:v>
                </c:pt>
                <c:pt idx="2614">
                  <c:v>66.365992518724184</c:v>
                </c:pt>
                <c:pt idx="2615">
                  <c:v>66.365992518115888</c:v>
                </c:pt>
                <c:pt idx="2616">
                  <c:v>66.365992516966358</c:v>
                </c:pt>
                <c:pt idx="2617">
                  <c:v>66.365992516053055</c:v>
                </c:pt>
                <c:pt idx="2618">
                  <c:v>66.365992517597988</c:v>
                </c:pt>
                <c:pt idx="2619">
                  <c:v>66.36599251855688</c:v>
                </c:pt>
                <c:pt idx="2620">
                  <c:v>66.365992518998354</c:v>
                </c:pt>
                <c:pt idx="2621">
                  <c:v>66.365992518085108</c:v>
                </c:pt>
                <c:pt idx="2622">
                  <c:v>66.365992517978555</c:v>
                </c:pt>
                <c:pt idx="2623">
                  <c:v>66.365992518465589</c:v>
                </c:pt>
                <c:pt idx="2624">
                  <c:v>66.365992517422882</c:v>
                </c:pt>
                <c:pt idx="2625">
                  <c:v>66.365992518579688</c:v>
                </c:pt>
                <c:pt idx="2626">
                  <c:v>66.365992518062342</c:v>
                </c:pt>
                <c:pt idx="2627">
                  <c:v>66.365992517559988</c:v>
                </c:pt>
                <c:pt idx="2628">
                  <c:v>66.365992517529278</c:v>
                </c:pt>
                <c:pt idx="2629">
                  <c:v>66.365992518298242</c:v>
                </c:pt>
                <c:pt idx="2630">
                  <c:v>66.365992518610227</c:v>
                </c:pt>
                <c:pt idx="2631">
                  <c:v>66.365992518214455</c:v>
                </c:pt>
                <c:pt idx="2632">
                  <c:v>66.365992518366596</c:v>
                </c:pt>
                <c:pt idx="2633">
                  <c:v>66.365992518747419</c:v>
                </c:pt>
                <c:pt idx="2634">
                  <c:v>66.365992517316542</c:v>
                </c:pt>
                <c:pt idx="2635">
                  <c:v>66.365992518336327</c:v>
                </c:pt>
                <c:pt idx="2636">
                  <c:v>66.365992516053055</c:v>
                </c:pt>
                <c:pt idx="2637">
                  <c:v>66.365992517248259</c:v>
                </c:pt>
                <c:pt idx="2638">
                  <c:v>66.365992517407804</c:v>
                </c:pt>
                <c:pt idx="2639">
                  <c:v>66.365992516791152</c:v>
                </c:pt>
                <c:pt idx="2640">
                  <c:v>66.365992516669451</c:v>
                </c:pt>
                <c:pt idx="2641">
                  <c:v>66.365992517552229</c:v>
                </c:pt>
                <c:pt idx="2642">
                  <c:v>66.365992517354414</c:v>
                </c:pt>
                <c:pt idx="2643">
                  <c:v>66.365992517491321</c:v>
                </c:pt>
                <c:pt idx="2644">
                  <c:v>66.365992517430485</c:v>
                </c:pt>
                <c:pt idx="2645">
                  <c:v>66.365992518298242</c:v>
                </c:pt>
                <c:pt idx="2646">
                  <c:v>66.365992515992659</c:v>
                </c:pt>
                <c:pt idx="2647">
                  <c:v>66.365992517400088</c:v>
                </c:pt>
                <c:pt idx="2648">
                  <c:v>66.365992518039405</c:v>
                </c:pt>
                <c:pt idx="2649">
                  <c:v>66.365992517019606</c:v>
                </c:pt>
                <c:pt idx="2650">
                  <c:v>66.365992516129154</c:v>
                </c:pt>
                <c:pt idx="2651">
                  <c:v>66.365992517172188</c:v>
                </c:pt>
                <c:pt idx="2652">
                  <c:v>66.365992517788229</c:v>
                </c:pt>
                <c:pt idx="2653">
                  <c:v>66.365992517734995</c:v>
                </c:pt>
                <c:pt idx="2654">
                  <c:v>66.365992518671007</c:v>
                </c:pt>
                <c:pt idx="2655">
                  <c:v>66.365992518161207</c:v>
                </c:pt>
                <c:pt idx="2656">
                  <c:v>66.365992517057705</c:v>
                </c:pt>
                <c:pt idx="2657">
                  <c:v>66.365992518001278</c:v>
                </c:pt>
                <c:pt idx="2658">
                  <c:v>66.365992519645488</c:v>
                </c:pt>
                <c:pt idx="2659">
                  <c:v>66.365992517727378</c:v>
                </c:pt>
                <c:pt idx="2660">
                  <c:v>66.365992517910172</c:v>
                </c:pt>
                <c:pt idx="2661">
                  <c:v>66.365992517042642</c:v>
                </c:pt>
                <c:pt idx="2662">
                  <c:v>66.365992516783521</c:v>
                </c:pt>
                <c:pt idx="2663">
                  <c:v>66.365992516867394</c:v>
                </c:pt>
                <c:pt idx="2664">
                  <c:v>66.365992515725907</c:v>
                </c:pt>
                <c:pt idx="2665">
                  <c:v>66.365992515786914</c:v>
                </c:pt>
                <c:pt idx="2666">
                  <c:v>66.365992517636059</c:v>
                </c:pt>
                <c:pt idx="2667">
                  <c:v>66.365992516243395</c:v>
                </c:pt>
                <c:pt idx="2668">
                  <c:v>66.365992518336327</c:v>
                </c:pt>
                <c:pt idx="2669">
                  <c:v>66.36599251649433</c:v>
                </c:pt>
                <c:pt idx="2670">
                  <c:v>66.365992516897904</c:v>
                </c:pt>
                <c:pt idx="2671">
                  <c:v>66.365992518435107</c:v>
                </c:pt>
                <c:pt idx="2672">
                  <c:v>66.365992517818725</c:v>
                </c:pt>
                <c:pt idx="2673">
                  <c:v>66.365992517811094</c:v>
                </c:pt>
                <c:pt idx="2674">
                  <c:v>66.365992517392598</c:v>
                </c:pt>
                <c:pt idx="2675">
                  <c:v>66.365992516677196</c:v>
                </c:pt>
                <c:pt idx="2676">
                  <c:v>66.365992518108158</c:v>
                </c:pt>
                <c:pt idx="2677">
                  <c:v>66.365992516875124</c:v>
                </c:pt>
                <c:pt idx="2678">
                  <c:v>66.365992518191618</c:v>
                </c:pt>
                <c:pt idx="2679">
                  <c:v>66.365992516646827</c:v>
                </c:pt>
                <c:pt idx="2680">
                  <c:v>66.365992518123079</c:v>
                </c:pt>
                <c:pt idx="2681">
                  <c:v>66.365992516616288</c:v>
                </c:pt>
                <c:pt idx="2682">
                  <c:v>66.365992516433522</c:v>
                </c:pt>
                <c:pt idx="2683">
                  <c:v>66.365992517780484</c:v>
                </c:pt>
                <c:pt idx="2684">
                  <c:v>66.365992515619425</c:v>
                </c:pt>
                <c:pt idx="2685">
                  <c:v>66.365992517362358</c:v>
                </c:pt>
                <c:pt idx="2686">
                  <c:v>66.365992516600954</c:v>
                </c:pt>
                <c:pt idx="2687">
                  <c:v>66.365992517636059</c:v>
                </c:pt>
                <c:pt idx="2688">
                  <c:v>66.365992517696881</c:v>
                </c:pt>
                <c:pt idx="2689">
                  <c:v>66.365992518321008</c:v>
                </c:pt>
                <c:pt idx="2690">
                  <c:v>66.365992517788229</c:v>
                </c:pt>
                <c:pt idx="2691">
                  <c:v>66.365992515939098</c:v>
                </c:pt>
                <c:pt idx="2692">
                  <c:v>66.365992517567605</c:v>
                </c:pt>
                <c:pt idx="2693">
                  <c:v>66.365992518579688</c:v>
                </c:pt>
                <c:pt idx="2694">
                  <c:v>66.365992517795888</c:v>
                </c:pt>
                <c:pt idx="2695">
                  <c:v>66.365992518306058</c:v>
                </c:pt>
                <c:pt idx="2696">
                  <c:v>66.365992516760755</c:v>
                </c:pt>
                <c:pt idx="2697">
                  <c:v>66.365992517103408</c:v>
                </c:pt>
                <c:pt idx="2698">
                  <c:v>66.365992517476158</c:v>
                </c:pt>
                <c:pt idx="2699">
                  <c:v>66.365992516905507</c:v>
                </c:pt>
                <c:pt idx="2700">
                  <c:v>66.365992516935904</c:v>
                </c:pt>
                <c:pt idx="2701">
                  <c:v>66.365992518777958</c:v>
                </c:pt>
                <c:pt idx="2702">
                  <c:v>66.365992517932895</c:v>
                </c:pt>
                <c:pt idx="2703">
                  <c:v>66.365992518092696</c:v>
                </c:pt>
                <c:pt idx="2704">
                  <c:v>66.365992517970895</c:v>
                </c:pt>
                <c:pt idx="2705">
                  <c:v>66.365992517095705</c:v>
                </c:pt>
                <c:pt idx="2706">
                  <c:v>66.365992517879604</c:v>
                </c:pt>
                <c:pt idx="2707">
                  <c:v>66.365992517750144</c:v>
                </c:pt>
                <c:pt idx="2708">
                  <c:v>66.365992517856725</c:v>
                </c:pt>
                <c:pt idx="2709">
                  <c:v>66.365992517689122</c:v>
                </c:pt>
                <c:pt idx="2710">
                  <c:v>66.365992516806529</c:v>
                </c:pt>
                <c:pt idx="2711">
                  <c:v>66.365992517856725</c:v>
                </c:pt>
                <c:pt idx="2712">
                  <c:v>66.365992517301208</c:v>
                </c:pt>
                <c:pt idx="2713">
                  <c:v>66.365992516951053</c:v>
                </c:pt>
                <c:pt idx="2714">
                  <c:v>66.365992518945319</c:v>
                </c:pt>
                <c:pt idx="2715">
                  <c:v>66.365992517925179</c:v>
                </c:pt>
                <c:pt idx="2716">
                  <c:v>66.365992517521832</c:v>
                </c:pt>
                <c:pt idx="2717">
                  <c:v>66.365992517050088</c:v>
                </c:pt>
                <c:pt idx="2718">
                  <c:v>66.365992518929957</c:v>
                </c:pt>
                <c:pt idx="2719">
                  <c:v>66.365992517080429</c:v>
                </c:pt>
                <c:pt idx="2720">
                  <c:v>66.365992518488255</c:v>
                </c:pt>
                <c:pt idx="2721">
                  <c:v>66.365992519424253</c:v>
                </c:pt>
                <c:pt idx="2722">
                  <c:v>66.365992516053055</c:v>
                </c:pt>
                <c:pt idx="2723">
                  <c:v>66.36599251825254</c:v>
                </c:pt>
                <c:pt idx="2724">
                  <c:v>66.365992516814188</c:v>
                </c:pt>
                <c:pt idx="2725">
                  <c:v>66.365992517278542</c:v>
                </c:pt>
                <c:pt idx="2726">
                  <c:v>66.36599251647155</c:v>
                </c:pt>
                <c:pt idx="2727">
                  <c:v>66.365992518732057</c:v>
                </c:pt>
                <c:pt idx="2728">
                  <c:v>66.365992517179507</c:v>
                </c:pt>
                <c:pt idx="2729">
                  <c:v>66.365992517902498</c:v>
                </c:pt>
                <c:pt idx="2730">
                  <c:v>66.365992516555252</c:v>
                </c:pt>
                <c:pt idx="2731">
                  <c:v>66.365992518564383</c:v>
                </c:pt>
                <c:pt idx="2732">
                  <c:v>66.365992517118698</c:v>
                </c:pt>
                <c:pt idx="2733">
                  <c:v>66.365992515687907</c:v>
                </c:pt>
                <c:pt idx="2734">
                  <c:v>66.365992516715195</c:v>
                </c:pt>
                <c:pt idx="2735">
                  <c:v>66.365992515999906</c:v>
                </c:pt>
                <c:pt idx="2736">
                  <c:v>66.365992516996755</c:v>
                </c:pt>
                <c:pt idx="2737">
                  <c:v>66.365992516638954</c:v>
                </c:pt>
                <c:pt idx="2738">
                  <c:v>66.365992518085108</c:v>
                </c:pt>
                <c:pt idx="2739">
                  <c:v>66.365992517415407</c:v>
                </c:pt>
                <c:pt idx="2740">
                  <c:v>66.365992518298242</c:v>
                </c:pt>
                <c:pt idx="2741">
                  <c:v>66.365992518161207</c:v>
                </c:pt>
                <c:pt idx="2742">
                  <c:v>66.365992517506626</c:v>
                </c:pt>
                <c:pt idx="2743">
                  <c:v>66.365992517027308</c:v>
                </c:pt>
                <c:pt idx="2744">
                  <c:v>66.365992518732057</c:v>
                </c:pt>
                <c:pt idx="2745">
                  <c:v>66.365992517156471</c:v>
                </c:pt>
                <c:pt idx="2746">
                  <c:v>66.365992516837025</c:v>
                </c:pt>
                <c:pt idx="2747">
                  <c:v>66.365992517080429</c:v>
                </c:pt>
                <c:pt idx="2748">
                  <c:v>66.365992517407804</c:v>
                </c:pt>
                <c:pt idx="2749">
                  <c:v>66.365992517788229</c:v>
                </c:pt>
                <c:pt idx="2750">
                  <c:v>66.365992515436758</c:v>
                </c:pt>
                <c:pt idx="2751">
                  <c:v>66.365992517811094</c:v>
                </c:pt>
                <c:pt idx="2752">
                  <c:v>66.365992516578288</c:v>
                </c:pt>
                <c:pt idx="2753">
                  <c:v>66.365992516342658</c:v>
                </c:pt>
                <c:pt idx="2754">
                  <c:v>66.365992516410671</c:v>
                </c:pt>
                <c:pt idx="2755">
                  <c:v>66.365992517034925</c:v>
                </c:pt>
                <c:pt idx="2756">
                  <c:v>66.365992517537109</c:v>
                </c:pt>
                <c:pt idx="2757">
                  <c:v>66.365992517514243</c:v>
                </c:pt>
                <c:pt idx="2758">
                  <c:v>66.365992516334714</c:v>
                </c:pt>
                <c:pt idx="2759">
                  <c:v>66.365992517666356</c:v>
                </c:pt>
                <c:pt idx="2760">
                  <c:v>66.365992517666356</c:v>
                </c:pt>
                <c:pt idx="2761">
                  <c:v>66.365992517103408</c:v>
                </c:pt>
                <c:pt idx="2762">
                  <c:v>66.365992518138398</c:v>
                </c:pt>
                <c:pt idx="2763">
                  <c:v>66.365992517521832</c:v>
                </c:pt>
                <c:pt idx="2764">
                  <c:v>66.365992515802319</c:v>
                </c:pt>
                <c:pt idx="2765">
                  <c:v>66.365992518929957</c:v>
                </c:pt>
                <c:pt idx="2766">
                  <c:v>66.365992516844486</c:v>
                </c:pt>
                <c:pt idx="2767">
                  <c:v>66.365992517902498</c:v>
                </c:pt>
                <c:pt idx="2768">
                  <c:v>66.365992516806529</c:v>
                </c:pt>
                <c:pt idx="2769">
                  <c:v>66.365992517118698</c:v>
                </c:pt>
                <c:pt idx="2770">
                  <c:v>66.365992517027308</c:v>
                </c:pt>
                <c:pt idx="2771">
                  <c:v>66.365992517970895</c:v>
                </c:pt>
                <c:pt idx="2772">
                  <c:v>66.365992517202471</c:v>
                </c:pt>
                <c:pt idx="2773">
                  <c:v>66.365992517065308</c:v>
                </c:pt>
                <c:pt idx="2774">
                  <c:v>66.365992517065308</c:v>
                </c:pt>
                <c:pt idx="2775">
                  <c:v>66.365992517993703</c:v>
                </c:pt>
                <c:pt idx="2776">
                  <c:v>66.365992516875124</c:v>
                </c:pt>
                <c:pt idx="2777">
                  <c:v>66.365992517347308</c:v>
                </c:pt>
                <c:pt idx="2778">
                  <c:v>66.365992517544626</c:v>
                </c:pt>
                <c:pt idx="2779">
                  <c:v>66.365992517696881</c:v>
                </c:pt>
                <c:pt idx="2780">
                  <c:v>66.365992517407804</c:v>
                </c:pt>
                <c:pt idx="2781">
                  <c:v>66.365992518100398</c:v>
                </c:pt>
                <c:pt idx="2782">
                  <c:v>66.365992518229618</c:v>
                </c:pt>
                <c:pt idx="2783">
                  <c:v>66.365992518268058</c:v>
                </c:pt>
                <c:pt idx="2784">
                  <c:v>66.365992517948271</c:v>
                </c:pt>
                <c:pt idx="2785">
                  <c:v>66.365992517156471</c:v>
                </c:pt>
                <c:pt idx="2786">
                  <c:v>66.365992515885708</c:v>
                </c:pt>
                <c:pt idx="2787">
                  <c:v>66.365992515262079</c:v>
                </c:pt>
                <c:pt idx="2788">
                  <c:v>66.365992517597988</c:v>
                </c:pt>
                <c:pt idx="2789">
                  <c:v>66.365992517384882</c:v>
                </c:pt>
                <c:pt idx="2790">
                  <c:v>66.365992516951053</c:v>
                </c:pt>
                <c:pt idx="2791">
                  <c:v>66.365992514980078</c:v>
                </c:pt>
                <c:pt idx="2792">
                  <c:v>66.365992516068388</c:v>
                </c:pt>
                <c:pt idx="2793">
                  <c:v>66.365992518351405</c:v>
                </c:pt>
                <c:pt idx="2794">
                  <c:v>66.365992516814188</c:v>
                </c:pt>
                <c:pt idx="2795">
                  <c:v>66.365992517248259</c:v>
                </c:pt>
                <c:pt idx="2796">
                  <c:v>66.365992518092696</c:v>
                </c:pt>
                <c:pt idx="2797">
                  <c:v>66.365992517811094</c:v>
                </c:pt>
                <c:pt idx="2798">
                  <c:v>66.365992518450156</c:v>
                </c:pt>
                <c:pt idx="2799">
                  <c:v>66.365992518183958</c:v>
                </c:pt>
                <c:pt idx="2800">
                  <c:v>66.365992516890259</c:v>
                </c:pt>
                <c:pt idx="2801">
                  <c:v>66.365992517050088</c:v>
                </c:pt>
                <c:pt idx="2802">
                  <c:v>66.365992518229618</c:v>
                </c:pt>
                <c:pt idx="2803">
                  <c:v>66.365992517910172</c:v>
                </c:pt>
                <c:pt idx="2804">
                  <c:v>66.365992517004344</c:v>
                </c:pt>
                <c:pt idx="2805">
                  <c:v>66.365992518587305</c:v>
                </c:pt>
                <c:pt idx="2806">
                  <c:v>66.365992516312289</c:v>
                </c:pt>
                <c:pt idx="2807">
                  <c:v>66.365992516532529</c:v>
                </c:pt>
                <c:pt idx="2808">
                  <c:v>66.365992519135588</c:v>
                </c:pt>
                <c:pt idx="2809">
                  <c:v>66.365992515908772</c:v>
                </c:pt>
                <c:pt idx="2810">
                  <c:v>66.365992517407804</c:v>
                </c:pt>
                <c:pt idx="2811">
                  <c:v>66.365992517544626</c:v>
                </c:pt>
                <c:pt idx="2812">
                  <c:v>66.365992515619425</c:v>
                </c:pt>
                <c:pt idx="2813">
                  <c:v>66.365992518062342</c:v>
                </c:pt>
                <c:pt idx="2814">
                  <c:v>66.365992515520489</c:v>
                </c:pt>
                <c:pt idx="2815">
                  <c:v>66.365992516380388</c:v>
                </c:pt>
                <c:pt idx="2816">
                  <c:v>66.365992516989053</c:v>
                </c:pt>
                <c:pt idx="2817">
                  <c:v>66.365992518533929</c:v>
                </c:pt>
                <c:pt idx="2818">
                  <c:v>66.365992517422882</c:v>
                </c:pt>
                <c:pt idx="2819">
                  <c:v>66.365992516486671</c:v>
                </c:pt>
                <c:pt idx="2820">
                  <c:v>66.365992518823205</c:v>
                </c:pt>
                <c:pt idx="2821">
                  <c:v>66.365992517453222</c:v>
                </c:pt>
                <c:pt idx="2822">
                  <c:v>66.365992517270854</c:v>
                </c:pt>
                <c:pt idx="2823">
                  <c:v>66.365992517323988</c:v>
                </c:pt>
                <c:pt idx="2824">
                  <c:v>66.365992516288955</c:v>
                </c:pt>
                <c:pt idx="2825">
                  <c:v>66.365992517476158</c:v>
                </c:pt>
                <c:pt idx="2826">
                  <c:v>66.365992516882571</c:v>
                </c:pt>
                <c:pt idx="2827">
                  <c:v>66.365992516205395</c:v>
                </c:pt>
                <c:pt idx="2828">
                  <c:v>66.365992518564383</c:v>
                </c:pt>
                <c:pt idx="2829">
                  <c:v>66.365992516578288</c:v>
                </c:pt>
                <c:pt idx="2830">
                  <c:v>66.365992517354414</c:v>
                </c:pt>
                <c:pt idx="2831">
                  <c:v>66.365992518207179</c:v>
                </c:pt>
                <c:pt idx="2832">
                  <c:v>66.365992518382058</c:v>
                </c:pt>
                <c:pt idx="2833">
                  <c:v>66.365992516844486</c:v>
                </c:pt>
                <c:pt idx="2834">
                  <c:v>66.365992516829252</c:v>
                </c:pt>
                <c:pt idx="2835">
                  <c:v>66.365992516403054</c:v>
                </c:pt>
                <c:pt idx="2836">
                  <c:v>66.365992518633007</c:v>
                </c:pt>
                <c:pt idx="2837">
                  <c:v>66.365992517172188</c:v>
                </c:pt>
                <c:pt idx="2838">
                  <c:v>66.365992518183958</c:v>
                </c:pt>
                <c:pt idx="2839">
                  <c:v>66.365992518032158</c:v>
                </c:pt>
                <c:pt idx="2840">
                  <c:v>66.365992516646827</c:v>
                </c:pt>
                <c:pt idx="2841">
                  <c:v>66.365992517765378</c:v>
                </c:pt>
                <c:pt idx="2842">
                  <c:v>66.365992516745706</c:v>
                </c:pt>
                <c:pt idx="2843">
                  <c:v>66.365992517521832</c:v>
                </c:pt>
                <c:pt idx="2844">
                  <c:v>66.365992517034925</c:v>
                </c:pt>
                <c:pt idx="2845">
                  <c:v>66.365992517118698</c:v>
                </c:pt>
                <c:pt idx="2846">
                  <c:v>66.365992517476158</c:v>
                </c:pt>
                <c:pt idx="2847">
                  <c:v>66.365992517605605</c:v>
                </c:pt>
                <c:pt idx="2848">
                  <c:v>66.365992516677196</c:v>
                </c:pt>
                <c:pt idx="2849">
                  <c:v>66.365992515223724</c:v>
                </c:pt>
                <c:pt idx="2850">
                  <c:v>66.365992518070158</c:v>
                </c:pt>
                <c:pt idx="2851">
                  <c:v>66.365992516700004</c:v>
                </c:pt>
                <c:pt idx="2852">
                  <c:v>66.365992517658754</c:v>
                </c:pt>
                <c:pt idx="2853">
                  <c:v>66.365992515703184</c:v>
                </c:pt>
                <c:pt idx="2854">
                  <c:v>66.365992517613208</c:v>
                </c:pt>
                <c:pt idx="2855">
                  <c:v>66.365992517133805</c:v>
                </c:pt>
                <c:pt idx="2856">
                  <c:v>66.365992516532529</c:v>
                </c:pt>
                <c:pt idx="2857">
                  <c:v>66.365992519028708</c:v>
                </c:pt>
                <c:pt idx="2858">
                  <c:v>66.365992519150495</c:v>
                </c:pt>
                <c:pt idx="2859">
                  <c:v>66.365992517689122</c:v>
                </c:pt>
                <c:pt idx="2860">
                  <c:v>66.365992517362358</c:v>
                </c:pt>
                <c:pt idx="2861">
                  <c:v>66.365992516646827</c:v>
                </c:pt>
                <c:pt idx="2862">
                  <c:v>66.365992518100398</c:v>
                </c:pt>
                <c:pt idx="2863">
                  <c:v>66.36599251748369</c:v>
                </c:pt>
                <c:pt idx="2864">
                  <c:v>66.365992518648284</c:v>
                </c:pt>
                <c:pt idx="2865">
                  <c:v>66.365992517727378</c:v>
                </c:pt>
                <c:pt idx="2866">
                  <c:v>66.365992517719803</c:v>
                </c:pt>
                <c:pt idx="2867">
                  <c:v>66.365992516730444</c:v>
                </c:pt>
                <c:pt idx="2868">
                  <c:v>66.365992517415407</c:v>
                </c:pt>
                <c:pt idx="2869">
                  <c:v>66.365992516540189</c:v>
                </c:pt>
                <c:pt idx="2870">
                  <c:v>66.365992515467283</c:v>
                </c:pt>
                <c:pt idx="2871">
                  <c:v>66.365992519013858</c:v>
                </c:pt>
                <c:pt idx="2872">
                  <c:v>66.365992517316542</c:v>
                </c:pt>
                <c:pt idx="2873">
                  <c:v>66.365992516662004</c:v>
                </c:pt>
                <c:pt idx="2874">
                  <c:v>66.365992519477857</c:v>
                </c:pt>
                <c:pt idx="2875">
                  <c:v>66.365992516852188</c:v>
                </c:pt>
                <c:pt idx="2876">
                  <c:v>66.365992515848049</c:v>
                </c:pt>
                <c:pt idx="2877">
                  <c:v>66.365992515079242</c:v>
                </c:pt>
                <c:pt idx="2878">
                  <c:v>66.365992517050088</c:v>
                </c:pt>
                <c:pt idx="2879">
                  <c:v>66.365992519028708</c:v>
                </c:pt>
                <c:pt idx="2880">
                  <c:v>66.365992516144459</c:v>
                </c:pt>
                <c:pt idx="2881">
                  <c:v>66.365992517628314</c:v>
                </c:pt>
                <c:pt idx="2882">
                  <c:v>66.365992516677196</c:v>
                </c:pt>
                <c:pt idx="2883">
                  <c:v>66.365992519082099</c:v>
                </c:pt>
                <c:pt idx="2884">
                  <c:v>66.365992517529278</c:v>
                </c:pt>
                <c:pt idx="2885">
                  <c:v>66.365992518709106</c:v>
                </c:pt>
                <c:pt idx="2886">
                  <c:v>66.365992519074396</c:v>
                </c:pt>
                <c:pt idx="2887">
                  <c:v>66.36599251682172</c:v>
                </c:pt>
                <c:pt idx="2888">
                  <c:v>66.365992518374298</c:v>
                </c:pt>
                <c:pt idx="2889">
                  <c:v>66.365992518853659</c:v>
                </c:pt>
                <c:pt idx="2890">
                  <c:v>66.365992518313789</c:v>
                </c:pt>
                <c:pt idx="2891">
                  <c:v>66.365992517658754</c:v>
                </c:pt>
                <c:pt idx="2892">
                  <c:v>66.365992515825042</c:v>
                </c:pt>
                <c:pt idx="2893">
                  <c:v>66.365992517559988</c:v>
                </c:pt>
                <c:pt idx="2894">
                  <c:v>66.365992516425891</c:v>
                </c:pt>
                <c:pt idx="2895">
                  <c:v>66.365992518457858</c:v>
                </c:pt>
                <c:pt idx="2896">
                  <c:v>66.365992516121452</c:v>
                </c:pt>
                <c:pt idx="2897">
                  <c:v>66.365992517027308</c:v>
                </c:pt>
                <c:pt idx="2898">
                  <c:v>66.365992517347308</c:v>
                </c:pt>
                <c:pt idx="2899">
                  <c:v>66.365992517202471</c:v>
                </c:pt>
                <c:pt idx="2900">
                  <c:v>66.365992517316542</c:v>
                </c:pt>
                <c:pt idx="2901">
                  <c:v>66.365992515627127</c:v>
                </c:pt>
                <c:pt idx="2902">
                  <c:v>66.36599251903634</c:v>
                </c:pt>
                <c:pt idx="2903">
                  <c:v>66.365992517925179</c:v>
                </c:pt>
                <c:pt idx="2904">
                  <c:v>66.365992519150495</c:v>
                </c:pt>
                <c:pt idx="2905">
                  <c:v>66.365992516760755</c:v>
                </c:pt>
                <c:pt idx="2906">
                  <c:v>66.365992516456259</c:v>
                </c:pt>
                <c:pt idx="2907">
                  <c:v>66.365992515741183</c:v>
                </c:pt>
                <c:pt idx="2908">
                  <c:v>66.365992518077789</c:v>
                </c:pt>
                <c:pt idx="2909">
                  <c:v>66.365992516037906</c:v>
                </c:pt>
                <c:pt idx="2910">
                  <c:v>66.365992517339308</c:v>
                </c:pt>
                <c:pt idx="2911">
                  <c:v>66.365992513633188</c:v>
                </c:pt>
                <c:pt idx="2912">
                  <c:v>66.365992516585692</c:v>
                </c:pt>
                <c:pt idx="2913">
                  <c:v>66.365992517742654</c:v>
                </c:pt>
                <c:pt idx="2914">
                  <c:v>66.365992516380388</c:v>
                </c:pt>
                <c:pt idx="2915">
                  <c:v>66.365992518191618</c:v>
                </c:pt>
                <c:pt idx="2916">
                  <c:v>66.365992517415407</c:v>
                </c:pt>
                <c:pt idx="2917">
                  <c:v>66.365992518282894</c:v>
                </c:pt>
                <c:pt idx="2918">
                  <c:v>66.365992516463891</c:v>
                </c:pt>
                <c:pt idx="2919">
                  <c:v>66.365992516974003</c:v>
                </c:pt>
                <c:pt idx="2920">
                  <c:v>66.365992515581155</c:v>
                </c:pt>
                <c:pt idx="2921">
                  <c:v>66.365992517415407</c:v>
                </c:pt>
                <c:pt idx="2922">
                  <c:v>66.365992518344058</c:v>
                </c:pt>
                <c:pt idx="2923">
                  <c:v>66.365992517460853</c:v>
                </c:pt>
                <c:pt idx="2924">
                  <c:v>66.365992517232755</c:v>
                </c:pt>
                <c:pt idx="2925">
                  <c:v>66.365992518457858</c:v>
                </c:pt>
                <c:pt idx="2926">
                  <c:v>66.365992517255606</c:v>
                </c:pt>
                <c:pt idx="2927">
                  <c:v>66.365992517194655</c:v>
                </c:pt>
                <c:pt idx="2928">
                  <c:v>66.365992517004344</c:v>
                </c:pt>
                <c:pt idx="2929">
                  <c:v>66.365992518853659</c:v>
                </c:pt>
                <c:pt idx="2930">
                  <c:v>66.365992515421354</c:v>
                </c:pt>
                <c:pt idx="2931">
                  <c:v>66.365992516190104</c:v>
                </c:pt>
                <c:pt idx="2932">
                  <c:v>66.365992517240471</c:v>
                </c:pt>
                <c:pt idx="2933">
                  <c:v>66.365992518359008</c:v>
                </c:pt>
                <c:pt idx="2934">
                  <c:v>66.365992517879604</c:v>
                </c:pt>
                <c:pt idx="2935">
                  <c:v>66.365992518229618</c:v>
                </c:pt>
                <c:pt idx="2936">
                  <c:v>66.365992516380388</c:v>
                </c:pt>
                <c:pt idx="2937">
                  <c:v>66.365992516882571</c:v>
                </c:pt>
                <c:pt idx="2938">
                  <c:v>66.365992518153504</c:v>
                </c:pt>
                <c:pt idx="2939">
                  <c:v>66.365992516235778</c:v>
                </c:pt>
                <c:pt idx="2940">
                  <c:v>66.365992517681519</c:v>
                </c:pt>
                <c:pt idx="2941">
                  <c:v>66.365992517970895</c:v>
                </c:pt>
                <c:pt idx="2942">
                  <c:v>66.365992516509692</c:v>
                </c:pt>
                <c:pt idx="2943">
                  <c:v>66.365992517027308</c:v>
                </c:pt>
                <c:pt idx="2944">
                  <c:v>66.365992515406305</c:v>
                </c:pt>
                <c:pt idx="2945">
                  <c:v>66.365992515870758</c:v>
                </c:pt>
                <c:pt idx="2946">
                  <c:v>66.365992516388005</c:v>
                </c:pt>
                <c:pt idx="2947">
                  <c:v>66.365992515140348</c:v>
                </c:pt>
                <c:pt idx="2948">
                  <c:v>66.365992515436758</c:v>
                </c:pt>
                <c:pt idx="2949">
                  <c:v>66.365992517088088</c:v>
                </c:pt>
                <c:pt idx="2950">
                  <c:v>66.365992517955704</c:v>
                </c:pt>
                <c:pt idx="2951">
                  <c:v>66.365992517347308</c:v>
                </c:pt>
                <c:pt idx="2952">
                  <c:v>66.365992518967957</c:v>
                </c:pt>
                <c:pt idx="2953">
                  <c:v>66.365992517293606</c:v>
                </c:pt>
                <c:pt idx="2954">
                  <c:v>66.365992517156471</c:v>
                </c:pt>
                <c:pt idx="2955">
                  <c:v>66.365992518191618</c:v>
                </c:pt>
                <c:pt idx="2956">
                  <c:v>66.365992515612149</c:v>
                </c:pt>
                <c:pt idx="2957">
                  <c:v>66.365992518001278</c:v>
                </c:pt>
                <c:pt idx="2958">
                  <c:v>66.365992516327125</c:v>
                </c:pt>
                <c:pt idx="2959">
                  <c:v>66.365992518465589</c:v>
                </c:pt>
                <c:pt idx="2960">
                  <c:v>66.365992519660296</c:v>
                </c:pt>
                <c:pt idx="2961">
                  <c:v>66.365992517567605</c:v>
                </c:pt>
                <c:pt idx="2962">
                  <c:v>66.365992518868907</c:v>
                </c:pt>
                <c:pt idx="2963">
                  <c:v>66.365992516281352</c:v>
                </c:pt>
                <c:pt idx="2964">
                  <c:v>66.365992517301208</c:v>
                </c:pt>
                <c:pt idx="2965">
                  <c:v>66.365992516844486</c:v>
                </c:pt>
                <c:pt idx="2966">
                  <c:v>66.365992516806529</c:v>
                </c:pt>
                <c:pt idx="2967">
                  <c:v>66.365992519454849</c:v>
                </c:pt>
                <c:pt idx="2968">
                  <c:v>66.365992518382058</c:v>
                </c:pt>
                <c:pt idx="2969">
                  <c:v>66.365992515376249</c:v>
                </c:pt>
                <c:pt idx="2970">
                  <c:v>66.365992517141407</c:v>
                </c:pt>
                <c:pt idx="2971">
                  <c:v>66.365992515855339</c:v>
                </c:pt>
                <c:pt idx="2972">
                  <c:v>66.365992517719803</c:v>
                </c:pt>
                <c:pt idx="2973">
                  <c:v>66.365992518450156</c:v>
                </c:pt>
                <c:pt idx="2974">
                  <c:v>66.365992516350005</c:v>
                </c:pt>
                <c:pt idx="2975">
                  <c:v>66.365992518100398</c:v>
                </c:pt>
                <c:pt idx="2976">
                  <c:v>66.365992518214455</c:v>
                </c:pt>
                <c:pt idx="2977">
                  <c:v>66.365992517498952</c:v>
                </c:pt>
                <c:pt idx="2978">
                  <c:v>66.365992516844486</c:v>
                </c:pt>
                <c:pt idx="2979">
                  <c:v>66.365992516144459</c:v>
                </c:pt>
                <c:pt idx="2980">
                  <c:v>66.36599251685972</c:v>
                </c:pt>
                <c:pt idx="2981">
                  <c:v>66.365992516814188</c:v>
                </c:pt>
                <c:pt idx="2982">
                  <c:v>66.365992517582654</c:v>
                </c:pt>
                <c:pt idx="2983">
                  <c:v>66.365992517666356</c:v>
                </c:pt>
                <c:pt idx="2984">
                  <c:v>66.365992517111025</c:v>
                </c:pt>
                <c:pt idx="2985">
                  <c:v>66.365992518268058</c:v>
                </c:pt>
                <c:pt idx="2986">
                  <c:v>66.365992518039405</c:v>
                </c:pt>
                <c:pt idx="2987">
                  <c:v>66.365992517582654</c:v>
                </c:pt>
                <c:pt idx="2988">
                  <c:v>66.365992517050088</c:v>
                </c:pt>
                <c:pt idx="2989">
                  <c:v>66.365992517354414</c:v>
                </c:pt>
                <c:pt idx="2990">
                  <c:v>66.365992517696881</c:v>
                </c:pt>
                <c:pt idx="2991">
                  <c:v>66.365992519021106</c:v>
                </c:pt>
                <c:pt idx="2992">
                  <c:v>66.365992517696881</c:v>
                </c:pt>
                <c:pt idx="2993">
                  <c:v>66.365992515855339</c:v>
                </c:pt>
                <c:pt idx="2994">
                  <c:v>66.365992516114005</c:v>
                </c:pt>
                <c:pt idx="2995">
                  <c:v>66.365992518153504</c:v>
                </c:pt>
                <c:pt idx="2996">
                  <c:v>66.365992517917988</c:v>
                </c:pt>
                <c:pt idx="2997">
                  <c:v>66.365992518838439</c:v>
                </c:pt>
                <c:pt idx="2998">
                  <c:v>66.365992516266289</c:v>
                </c:pt>
                <c:pt idx="2999">
                  <c:v>66.365992518344058</c:v>
                </c:pt>
                <c:pt idx="3000">
                  <c:v>66.365992515277298</c:v>
                </c:pt>
                <c:pt idx="3001">
                  <c:v>66.365992517149024</c:v>
                </c:pt>
                <c:pt idx="3002">
                  <c:v>66.365992519957459</c:v>
                </c:pt>
                <c:pt idx="3003">
                  <c:v>66.365992517788229</c:v>
                </c:pt>
                <c:pt idx="3004">
                  <c:v>66.365992516738103</c:v>
                </c:pt>
                <c:pt idx="3005">
                  <c:v>66.365992516266289</c:v>
                </c:pt>
                <c:pt idx="3006">
                  <c:v>66.365992517506626</c:v>
                </c:pt>
                <c:pt idx="3007">
                  <c:v>66.365992518435107</c:v>
                </c:pt>
                <c:pt idx="3008">
                  <c:v>66.365992519576594</c:v>
                </c:pt>
                <c:pt idx="3009">
                  <c:v>66.365992516106388</c:v>
                </c:pt>
                <c:pt idx="3010">
                  <c:v>66.365992517415407</c:v>
                </c:pt>
                <c:pt idx="3011">
                  <c:v>66.365992517034925</c:v>
                </c:pt>
                <c:pt idx="3012">
                  <c:v>66.365992518457858</c:v>
                </c:pt>
                <c:pt idx="3013">
                  <c:v>66.36599251748369</c:v>
                </c:pt>
                <c:pt idx="3014">
                  <c:v>66.365992515969424</c:v>
                </c:pt>
                <c:pt idx="3015">
                  <c:v>66.365992517856725</c:v>
                </c:pt>
                <c:pt idx="3016">
                  <c:v>66.365992515223724</c:v>
                </c:pt>
                <c:pt idx="3017">
                  <c:v>66.365992518222171</c:v>
                </c:pt>
                <c:pt idx="3018">
                  <c:v>66.365992516692359</c:v>
                </c:pt>
                <c:pt idx="3019">
                  <c:v>66.365992517521832</c:v>
                </c:pt>
                <c:pt idx="3020">
                  <c:v>66.365992516213055</c:v>
                </c:pt>
                <c:pt idx="3021">
                  <c:v>66.365992516623692</c:v>
                </c:pt>
                <c:pt idx="3022">
                  <c:v>66.365992517095705</c:v>
                </c:pt>
                <c:pt idx="3023">
                  <c:v>66.365992516517395</c:v>
                </c:pt>
                <c:pt idx="3024">
                  <c:v>66.365992516829252</c:v>
                </c:pt>
                <c:pt idx="3025">
                  <c:v>66.365992516890259</c:v>
                </c:pt>
                <c:pt idx="3026">
                  <c:v>66.365992518435107</c:v>
                </c:pt>
                <c:pt idx="3027">
                  <c:v>66.365992517963278</c:v>
                </c:pt>
                <c:pt idx="3028">
                  <c:v>66.365992520056125</c:v>
                </c:pt>
                <c:pt idx="3029">
                  <c:v>66.365992517811094</c:v>
                </c:pt>
                <c:pt idx="3030">
                  <c:v>66.365992515969424</c:v>
                </c:pt>
                <c:pt idx="3031">
                  <c:v>66.365992516425891</c:v>
                </c:pt>
                <c:pt idx="3032">
                  <c:v>66.365992519706055</c:v>
                </c:pt>
                <c:pt idx="3033">
                  <c:v>66.365992518594879</c:v>
                </c:pt>
                <c:pt idx="3034">
                  <c:v>66.365992517050088</c:v>
                </c:pt>
                <c:pt idx="3035">
                  <c:v>66.365992517955704</c:v>
                </c:pt>
                <c:pt idx="3036">
                  <c:v>66.365992516083452</c:v>
                </c:pt>
                <c:pt idx="3037">
                  <c:v>66.365992517795888</c:v>
                </c:pt>
                <c:pt idx="3038">
                  <c:v>66.36599251665416</c:v>
                </c:pt>
                <c:pt idx="3039">
                  <c:v>66.365992517240471</c:v>
                </c:pt>
                <c:pt idx="3040">
                  <c:v>66.365992519607488</c:v>
                </c:pt>
                <c:pt idx="3041">
                  <c:v>66.365992516159551</c:v>
                </c:pt>
                <c:pt idx="3042">
                  <c:v>66.365992516463891</c:v>
                </c:pt>
                <c:pt idx="3043">
                  <c:v>66.365992516562855</c:v>
                </c:pt>
                <c:pt idx="3044">
                  <c:v>66.365992517407804</c:v>
                </c:pt>
                <c:pt idx="3045">
                  <c:v>66.365992518777958</c:v>
                </c:pt>
                <c:pt idx="3046">
                  <c:v>66.36599251685972</c:v>
                </c:pt>
                <c:pt idx="3047">
                  <c:v>66.365992517636059</c:v>
                </c:pt>
                <c:pt idx="3048">
                  <c:v>66.365992518237618</c:v>
                </c:pt>
                <c:pt idx="3049">
                  <c:v>66.365992517910172</c:v>
                </c:pt>
                <c:pt idx="3050">
                  <c:v>66.365992517773009</c:v>
                </c:pt>
                <c:pt idx="3051">
                  <c:v>66.365992518937759</c:v>
                </c:pt>
                <c:pt idx="3052">
                  <c:v>66.365992515840489</c:v>
                </c:pt>
                <c:pt idx="3053">
                  <c:v>66.365992517377649</c:v>
                </c:pt>
                <c:pt idx="3054">
                  <c:v>66.365992518207179</c:v>
                </c:pt>
                <c:pt idx="3055">
                  <c:v>66.365992516388005</c:v>
                </c:pt>
                <c:pt idx="3056">
                  <c:v>66.365992519432083</c:v>
                </c:pt>
                <c:pt idx="3057">
                  <c:v>66.365992517240471</c:v>
                </c:pt>
                <c:pt idx="3058">
                  <c:v>66.365992516235778</c:v>
                </c:pt>
                <c:pt idx="3059">
                  <c:v>66.365992516791152</c:v>
                </c:pt>
                <c:pt idx="3060">
                  <c:v>66.365992518983006</c:v>
                </c:pt>
                <c:pt idx="3061">
                  <c:v>66.365992519531005</c:v>
                </c:pt>
                <c:pt idx="3062">
                  <c:v>66.365992517126188</c:v>
                </c:pt>
                <c:pt idx="3063">
                  <c:v>66.365992516159551</c:v>
                </c:pt>
                <c:pt idx="3064">
                  <c:v>66.365992517080429</c:v>
                </c:pt>
                <c:pt idx="3065">
                  <c:v>66.365992516007509</c:v>
                </c:pt>
                <c:pt idx="3066">
                  <c:v>66.365992516167296</c:v>
                </c:pt>
                <c:pt idx="3067">
                  <c:v>66.365992516806529</c:v>
                </c:pt>
                <c:pt idx="3068">
                  <c:v>66.365992515292589</c:v>
                </c:pt>
                <c:pt idx="3069">
                  <c:v>66.365992516890259</c:v>
                </c:pt>
                <c:pt idx="3070">
                  <c:v>66.365992516981422</c:v>
                </c:pt>
                <c:pt idx="3071">
                  <c:v>66.365992519158183</c:v>
                </c:pt>
                <c:pt idx="3072">
                  <c:v>66.365992516395579</c:v>
                </c:pt>
                <c:pt idx="3073">
                  <c:v>66.365992518039405</c:v>
                </c:pt>
                <c:pt idx="3074">
                  <c:v>66.365992516098714</c:v>
                </c:pt>
                <c:pt idx="3075">
                  <c:v>66.365992516547806</c:v>
                </c:pt>
                <c:pt idx="3076">
                  <c:v>66.365992516928259</c:v>
                </c:pt>
                <c:pt idx="3077">
                  <c:v>66.365992518952623</c:v>
                </c:pt>
                <c:pt idx="3078">
                  <c:v>66.365992516722756</c:v>
                </c:pt>
                <c:pt idx="3079">
                  <c:v>66.365992516060729</c:v>
                </c:pt>
                <c:pt idx="3080">
                  <c:v>66.365992517225123</c:v>
                </c:pt>
                <c:pt idx="3081">
                  <c:v>66.365992517681519</c:v>
                </c:pt>
                <c:pt idx="3082">
                  <c:v>66.365992516638954</c:v>
                </c:pt>
                <c:pt idx="3083">
                  <c:v>66.365992518183958</c:v>
                </c:pt>
                <c:pt idx="3084">
                  <c:v>66.365992517841505</c:v>
                </c:pt>
                <c:pt idx="3085">
                  <c:v>66.365992518975759</c:v>
                </c:pt>
                <c:pt idx="3086">
                  <c:v>66.365992518785205</c:v>
                </c:pt>
                <c:pt idx="3087">
                  <c:v>66.365992517689122</c:v>
                </c:pt>
                <c:pt idx="3088">
                  <c:v>66.36599251685972</c:v>
                </c:pt>
                <c:pt idx="3089">
                  <c:v>66.365992515254106</c:v>
                </c:pt>
                <c:pt idx="3090">
                  <c:v>66.365992518328596</c:v>
                </c:pt>
                <c:pt idx="3091">
                  <c:v>66.365992515284503</c:v>
                </c:pt>
                <c:pt idx="3092">
                  <c:v>66.365992516989053</c:v>
                </c:pt>
                <c:pt idx="3093">
                  <c:v>66.365992518024129</c:v>
                </c:pt>
                <c:pt idx="3094">
                  <c:v>66.365992516913096</c:v>
                </c:pt>
                <c:pt idx="3095">
                  <c:v>66.365992520619372</c:v>
                </c:pt>
                <c:pt idx="3096">
                  <c:v>66.365992516273806</c:v>
                </c:pt>
                <c:pt idx="3097">
                  <c:v>66.365992514813058</c:v>
                </c:pt>
                <c:pt idx="3098">
                  <c:v>66.365992518138398</c:v>
                </c:pt>
                <c:pt idx="3099">
                  <c:v>66.365992516441153</c:v>
                </c:pt>
                <c:pt idx="3100">
                  <c:v>66.365992516129154</c:v>
                </c:pt>
                <c:pt idx="3101">
                  <c:v>66.365992516966358</c:v>
                </c:pt>
                <c:pt idx="3102">
                  <c:v>66.365992516258544</c:v>
                </c:pt>
                <c:pt idx="3103">
                  <c:v>66.365992518754624</c:v>
                </c:pt>
                <c:pt idx="3104">
                  <c:v>66.365992517202471</c:v>
                </c:pt>
                <c:pt idx="3105">
                  <c:v>66.365992516768443</c:v>
                </c:pt>
                <c:pt idx="3106">
                  <c:v>66.365992517415407</c:v>
                </c:pt>
                <c:pt idx="3107">
                  <c:v>66.365992517719803</c:v>
                </c:pt>
                <c:pt idx="3108">
                  <c:v>66.365992516266289</c:v>
                </c:pt>
                <c:pt idx="3109">
                  <c:v>66.365992517521832</c:v>
                </c:pt>
                <c:pt idx="3110">
                  <c:v>66.365992518929957</c:v>
                </c:pt>
                <c:pt idx="3111">
                  <c:v>66.365992519767289</c:v>
                </c:pt>
                <c:pt idx="3112">
                  <c:v>66.365992517285989</c:v>
                </c:pt>
                <c:pt idx="3113">
                  <c:v>66.365992518549305</c:v>
                </c:pt>
                <c:pt idx="3114">
                  <c:v>66.365992517460853</c:v>
                </c:pt>
                <c:pt idx="3115">
                  <c:v>66.365992518153504</c:v>
                </c:pt>
                <c:pt idx="3116">
                  <c:v>66.365992516715195</c:v>
                </c:pt>
                <c:pt idx="3117">
                  <c:v>66.365992516882571</c:v>
                </c:pt>
                <c:pt idx="3118">
                  <c:v>66.365992517498952</c:v>
                </c:pt>
                <c:pt idx="3119">
                  <c:v>66.365992520269458</c:v>
                </c:pt>
                <c:pt idx="3120">
                  <c:v>66.365992516570586</c:v>
                </c:pt>
                <c:pt idx="3121">
                  <c:v>66.365992518008994</c:v>
                </c:pt>
                <c:pt idx="3122">
                  <c:v>66.365992518123079</c:v>
                </c:pt>
                <c:pt idx="3123">
                  <c:v>66.365992515672872</c:v>
                </c:pt>
                <c:pt idx="3124">
                  <c:v>66.365992518008994</c:v>
                </c:pt>
                <c:pt idx="3125">
                  <c:v>66.365992515315398</c:v>
                </c:pt>
                <c:pt idx="3126">
                  <c:v>66.365992517362358</c:v>
                </c:pt>
                <c:pt idx="3127">
                  <c:v>66.365992516205395</c:v>
                </c:pt>
                <c:pt idx="3128">
                  <c:v>66.365992517605605</c:v>
                </c:pt>
                <c:pt idx="3129">
                  <c:v>66.365992519158183</c:v>
                </c:pt>
                <c:pt idx="3130">
                  <c:v>66.365992517255606</c:v>
                </c:pt>
                <c:pt idx="3131">
                  <c:v>66.365992517080429</c:v>
                </c:pt>
                <c:pt idx="3132">
                  <c:v>66.365992516121452</c:v>
                </c:pt>
                <c:pt idx="3133">
                  <c:v>66.365992518032158</c:v>
                </c:pt>
                <c:pt idx="3134">
                  <c:v>66.365992516989053</c:v>
                </c:pt>
                <c:pt idx="3135">
                  <c:v>66.365992515048958</c:v>
                </c:pt>
                <c:pt idx="3136">
                  <c:v>66.365992519477857</c:v>
                </c:pt>
                <c:pt idx="3137">
                  <c:v>66.365992517833888</c:v>
                </c:pt>
                <c:pt idx="3138">
                  <c:v>66.365992518351405</c:v>
                </c:pt>
                <c:pt idx="3139">
                  <c:v>66.365992516395579</c:v>
                </c:pt>
                <c:pt idx="3140">
                  <c:v>66.365992517833888</c:v>
                </c:pt>
                <c:pt idx="3141">
                  <c:v>66.365992516585692</c:v>
                </c:pt>
                <c:pt idx="3142">
                  <c:v>66.365992519318283</c:v>
                </c:pt>
                <c:pt idx="3143">
                  <c:v>66.365992516540189</c:v>
                </c:pt>
                <c:pt idx="3144">
                  <c:v>66.365992519006056</c:v>
                </c:pt>
                <c:pt idx="3145">
                  <c:v>66.365992517476158</c:v>
                </c:pt>
                <c:pt idx="3146">
                  <c:v>66.365992517757789</c:v>
                </c:pt>
                <c:pt idx="3147">
                  <c:v>66.365992517057705</c:v>
                </c:pt>
                <c:pt idx="3148">
                  <c:v>66.365992518237618</c:v>
                </c:pt>
                <c:pt idx="3149">
                  <c:v>66.365992516076005</c:v>
                </c:pt>
                <c:pt idx="3150">
                  <c:v>66.365992517575194</c:v>
                </c:pt>
                <c:pt idx="3151">
                  <c:v>66.365992516981422</c:v>
                </c:pt>
                <c:pt idx="3152">
                  <c:v>66.365992518070158</c:v>
                </c:pt>
                <c:pt idx="3153">
                  <c:v>66.365992519318283</c:v>
                </c:pt>
                <c:pt idx="3154">
                  <c:v>66.365992517948271</c:v>
                </c:pt>
                <c:pt idx="3155">
                  <c:v>66.365992516053055</c:v>
                </c:pt>
                <c:pt idx="3156">
                  <c:v>66.365992518495943</c:v>
                </c:pt>
                <c:pt idx="3157">
                  <c:v>66.365992517370088</c:v>
                </c:pt>
                <c:pt idx="3158">
                  <c:v>66.365992518830808</c:v>
                </c:pt>
                <c:pt idx="3159">
                  <c:v>66.365992518549305</c:v>
                </c:pt>
                <c:pt idx="3160">
                  <c:v>66.365992518617972</c:v>
                </c:pt>
                <c:pt idx="3161">
                  <c:v>66.365992516730444</c:v>
                </c:pt>
                <c:pt idx="3162">
                  <c:v>66.365992514698604</c:v>
                </c:pt>
                <c:pt idx="3163">
                  <c:v>66.365992517240471</c:v>
                </c:pt>
                <c:pt idx="3164">
                  <c:v>66.365992516380388</c:v>
                </c:pt>
                <c:pt idx="3165">
                  <c:v>66.365992520063827</c:v>
                </c:pt>
                <c:pt idx="3166">
                  <c:v>66.365992517803505</c:v>
                </c:pt>
                <c:pt idx="3167">
                  <c:v>66.365992517795888</c:v>
                </c:pt>
                <c:pt idx="3168">
                  <c:v>66.365992516593352</c:v>
                </c:pt>
                <c:pt idx="3169">
                  <c:v>66.365992518168795</c:v>
                </c:pt>
                <c:pt idx="3170">
                  <c:v>66.365992515710872</c:v>
                </c:pt>
                <c:pt idx="3171">
                  <c:v>66.365992518929957</c:v>
                </c:pt>
                <c:pt idx="3172">
                  <c:v>66.365992516989053</c:v>
                </c:pt>
                <c:pt idx="3173">
                  <c:v>66.365992517849094</c:v>
                </c:pt>
                <c:pt idx="3174">
                  <c:v>66.365992516616288</c:v>
                </c:pt>
                <c:pt idx="3175">
                  <c:v>66.36599251685972</c:v>
                </c:pt>
                <c:pt idx="3176">
                  <c:v>66.365992514751724</c:v>
                </c:pt>
                <c:pt idx="3177">
                  <c:v>66.365992516897904</c:v>
                </c:pt>
                <c:pt idx="3178">
                  <c:v>66.365992516981422</c:v>
                </c:pt>
                <c:pt idx="3179">
                  <c:v>66.365992515786914</c:v>
                </c:pt>
                <c:pt idx="3180">
                  <c:v>66.365992516715195</c:v>
                </c:pt>
                <c:pt idx="3181">
                  <c:v>66.365992517377649</c:v>
                </c:pt>
                <c:pt idx="3182">
                  <c:v>66.365992516913096</c:v>
                </c:pt>
                <c:pt idx="3183">
                  <c:v>66.365992517757789</c:v>
                </c:pt>
                <c:pt idx="3184">
                  <c:v>66.365992517362358</c:v>
                </c:pt>
                <c:pt idx="3185">
                  <c:v>66.365992515102278</c:v>
                </c:pt>
                <c:pt idx="3186">
                  <c:v>66.365992516692359</c:v>
                </c:pt>
                <c:pt idx="3187">
                  <c:v>66.365992515786914</c:v>
                </c:pt>
                <c:pt idx="3188">
                  <c:v>66.365992517072925</c:v>
                </c:pt>
                <c:pt idx="3189">
                  <c:v>66.365992515665098</c:v>
                </c:pt>
                <c:pt idx="3190">
                  <c:v>66.365992516578288</c:v>
                </c:pt>
                <c:pt idx="3191">
                  <c:v>66.365992516867394</c:v>
                </c:pt>
                <c:pt idx="3192">
                  <c:v>66.365992519318283</c:v>
                </c:pt>
                <c:pt idx="3193">
                  <c:v>66.365992518191618</c:v>
                </c:pt>
                <c:pt idx="3194">
                  <c:v>66.365992517240471</c:v>
                </c:pt>
                <c:pt idx="3195">
                  <c:v>66.365992518625404</c:v>
                </c:pt>
                <c:pt idx="3196">
                  <c:v>66.365992516867394</c:v>
                </c:pt>
                <c:pt idx="3197">
                  <c:v>66.365992516905507</c:v>
                </c:pt>
                <c:pt idx="3198">
                  <c:v>66.365992516296714</c:v>
                </c:pt>
                <c:pt idx="3199">
                  <c:v>66.365992519325758</c:v>
                </c:pt>
                <c:pt idx="3200">
                  <c:v>66.365992518146072</c:v>
                </c:pt>
                <c:pt idx="3201">
                  <c:v>66.365992516205395</c:v>
                </c:pt>
                <c:pt idx="3202">
                  <c:v>66.365992518146072</c:v>
                </c:pt>
                <c:pt idx="3203">
                  <c:v>66.365992517826186</c:v>
                </c:pt>
                <c:pt idx="3204">
                  <c:v>66.365992516350005</c:v>
                </c:pt>
                <c:pt idx="3205">
                  <c:v>66.365992516646827</c:v>
                </c:pt>
                <c:pt idx="3206">
                  <c:v>66.365992516593352</c:v>
                </c:pt>
                <c:pt idx="3207">
                  <c:v>66.365992516197707</c:v>
                </c:pt>
                <c:pt idx="3208">
                  <c:v>66.365992516715195</c:v>
                </c:pt>
                <c:pt idx="3209">
                  <c:v>66.365992516600954</c:v>
                </c:pt>
                <c:pt idx="3210">
                  <c:v>66.365992516844486</c:v>
                </c:pt>
                <c:pt idx="3211">
                  <c:v>66.365992516928259</c:v>
                </c:pt>
                <c:pt idx="3212">
                  <c:v>66.365992519279956</c:v>
                </c:pt>
                <c:pt idx="3213">
                  <c:v>66.365992517255606</c:v>
                </c:pt>
                <c:pt idx="3214">
                  <c:v>66.365992517666356</c:v>
                </c:pt>
                <c:pt idx="3215">
                  <c:v>66.365992517704385</c:v>
                </c:pt>
                <c:pt idx="3216">
                  <c:v>66.365992518199207</c:v>
                </c:pt>
                <c:pt idx="3217">
                  <c:v>66.365992516555252</c:v>
                </c:pt>
                <c:pt idx="3218">
                  <c:v>66.365992518975759</c:v>
                </c:pt>
                <c:pt idx="3219">
                  <c:v>66.365992516837025</c:v>
                </c:pt>
                <c:pt idx="3220">
                  <c:v>66.365992519591856</c:v>
                </c:pt>
                <c:pt idx="3221">
                  <c:v>66.365992516258544</c:v>
                </c:pt>
                <c:pt idx="3222">
                  <c:v>66.365992517894725</c:v>
                </c:pt>
                <c:pt idx="3223">
                  <c:v>66.365992516608586</c:v>
                </c:pt>
                <c:pt idx="3224">
                  <c:v>66.365992516388005</c:v>
                </c:pt>
                <c:pt idx="3225">
                  <c:v>66.365992516403054</c:v>
                </c:pt>
                <c:pt idx="3226">
                  <c:v>66.365992516966358</c:v>
                </c:pt>
                <c:pt idx="3227">
                  <c:v>66.365992517323988</c:v>
                </c:pt>
                <c:pt idx="3228">
                  <c:v>66.365992519074396</c:v>
                </c:pt>
                <c:pt idx="3229">
                  <c:v>66.365992517407804</c:v>
                </c:pt>
                <c:pt idx="3230">
                  <c:v>66.365992518245278</c:v>
                </c:pt>
                <c:pt idx="3231">
                  <c:v>66.365992516380388</c:v>
                </c:pt>
                <c:pt idx="3232">
                  <c:v>66.365992517179507</c:v>
                </c:pt>
                <c:pt idx="3233">
                  <c:v>66.365992518625404</c:v>
                </c:pt>
                <c:pt idx="3234">
                  <c:v>66.365992516243395</c:v>
                </c:pt>
                <c:pt idx="3235">
                  <c:v>66.365992518872872</c:v>
                </c:pt>
                <c:pt idx="3236">
                  <c:v>66.365992516924322</c:v>
                </c:pt>
                <c:pt idx="3237">
                  <c:v>66.365992518899304</c:v>
                </c:pt>
                <c:pt idx="3238">
                  <c:v>66.365992515428971</c:v>
                </c:pt>
                <c:pt idx="3239">
                  <c:v>66.36599251682172</c:v>
                </c:pt>
                <c:pt idx="3240">
                  <c:v>66.365992518073625</c:v>
                </c:pt>
                <c:pt idx="3241">
                  <c:v>66.365992518830808</c:v>
                </c:pt>
                <c:pt idx="3242">
                  <c:v>66.365992517034925</c:v>
                </c:pt>
                <c:pt idx="3243">
                  <c:v>66.365992518743354</c:v>
                </c:pt>
                <c:pt idx="3244">
                  <c:v>66.36599251974404</c:v>
                </c:pt>
                <c:pt idx="3245">
                  <c:v>66.365992518511206</c:v>
                </c:pt>
                <c:pt idx="3246">
                  <c:v>66.365992518815958</c:v>
                </c:pt>
                <c:pt idx="3247">
                  <c:v>66.365992516905507</c:v>
                </c:pt>
                <c:pt idx="3248">
                  <c:v>66.365992517932895</c:v>
                </c:pt>
                <c:pt idx="3249">
                  <c:v>66.365992518952623</c:v>
                </c:pt>
                <c:pt idx="3250">
                  <c:v>66.365992516239558</c:v>
                </c:pt>
                <c:pt idx="3251">
                  <c:v>66.365992517860604</c:v>
                </c:pt>
                <c:pt idx="3252">
                  <c:v>66.365992518522589</c:v>
                </c:pt>
                <c:pt idx="3253">
                  <c:v>66.365992518374298</c:v>
                </c:pt>
                <c:pt idx="3254">
                  <c:v>66.365992516612494</c:v>
                </c:pt>
                <c:pt idx="3255">
                  <c:v>66.365992516745706</c:v>
                </c:pt>
                <c:pt idx="3256">
                  <c:v>66.365992517095705</c:v>
                </c:pt>
                <c:pt idx="3257">
                  <c:v>66.365992517537109</c:v>
                </c:pt>
                <c:pt idx="3258">
                  <c:v>66.365992519002489</c:v>
                </c:pt>
                <c:pt idx="3259">
                  <c:v>66.365992517350705</c:v>
                </c:pt>
                <c:pt idx="3260">
                  <c:v>66.365992517959356</c:v>
                </c:pt>
                <c:pt idx="3261">
                  <c:v>66.365992515870758</c:v>
                </c:pt>
                <c:pt idx="3262">
                  <c:v>66.365992516079729</c:v>
                </c:pt>
                <c:pt idx="3263">
                  <c:v>66.365992517898604</c:v>
                </c:pt>
                <c:pt idx="3264">
                  <c:v>66.365992516304289</c:v>
                </c:pt>
                <c:pt idx="3265">
                  <c:v>66.365992517012359</c:v>
                </c:pt>
                <c:pt idx="3266">
                  <c:v>66.365992517381088</c:v>
                </c:pt>
                <c:pt idx="3267">
                  <c:v>66.365992517746378</c:v>
                </c:pt>
                <c:pt idx="3268">
                  <c:v>66.365992517518109</c:v>
                </c:pt>
                <c:pt idx="3269">
                  <c:v>66.36599251921551</c:v>
                </c:pt>
                <c:pt idx="3270">
                  <c:v>66.365992515573708</c:v>
                </c:pt>
                <c:pt idx="3271">
                  <c:v>66.365992516460153</c:v>
                </c:pt>
                <c:pt idx="3272">
                  <c:v>66.365992518260242</c:v>
                </c:pt>
                <c:pt idx="3273">
                  <c:v>66.365992517605605</c:v>
                </c:pt>
                <c:pt idx="3274">
                  <c:v>66.365992517940555</c:v>
                </c:pt>
                <c:pt idx="3275">
                  <c:v>66.365992518393384</c:v>
                </c:pt>
                <c:pt idx="3276">
                  <c:v>66.365992518503589</c:v>
                </c:pt>
                <c:pt idx="3277">
                  <c:v>66.365992517457158</c:v>
                </c:pt>
                <c:pt idx="3278">
                  <c:v>66.365992517624392</c:v>
                </c:pt>
                <c:pt idx="3279">
                  <c:v>66.365992519089588</c:v>
                </c:pt>
                <c:pt idx="3280">
                  <c:v>66.365992517072925</c:v>
                </c:pt>
                <c:pt idx="3281">
                  <c:v>66.365992517088088</c:v>
                </c:pt>
                <c:pt idx="3282">
                  <c:v>66.365992518412384</c:v>
                </c:pt>
                <c:pt idx="3283">
                  <c:v>66.365992518477157</c:v>
                </c:pt>
                <c:pt idx="3284">
                  <c:v>66.365992514633888</c:v>
                </c:pt>
                <c:pt idx="3285">
                  <c:v>66.365992519165871</c:v>
                </c:pt>
                <c:pt idx="3286">
                  <c:v>66.365992518690007</c:v>
                </c:pt>
                <c:pt idx="3287">
                  <c:v>66.365992517609314</c:v>
                </c:pt>
                <c:pt idx="3288">
                  <c:v>66.365992517232755</c:v>
                </c:pt>
                <c:pt idx="3289">
                  <c:v>66.365992515935588</c:v>
                </c:pt>
                <c:pt idx="3290">
                  <c:v>66.365992515022157</c:v>
                </c:pt>
                <c:pt idx="3291">
                  <c:v>66.365992518374298</c:v>
                </c:pt>
                <c:pt idx="3292">
                  <c:v>66.365992517872172</c:v>
                </c:pt>
                <c:pt idx="3293">
                  <c:v>66.365992516513543</c:v>
                </c:pt>
                <c:pt idx="3294">
                  <c:v>66.365992517434222</c:v>
                </c:pt>
                <c:pt idx="3295">
                  <c:v>66.365992517449484</c:v>
                </c:pt>
                <c:pt idx="3296">
                  <c:v>66.365992516730444</c:v>
                </c:pt>
                <c:pt idx="3297">
                  <c:v>66.36599251630814</c:v>
                </c:pt>
                <c:pt idx="3298">
                  <c:v>66.365992518168795</c:v>
                </c:pt>
                <c:pt idx="3299">
                  <c:v>66.365992514782278</c:v>
                </c:pt>
                <c:pt idx="3300">
                  <c:v>66.365992519085793</c:v>
                </c:pt>
                <c:pt idx="3301">
                  <c:v>66.365992518728106</c:v>
                </c:pt>
                <c:pt idx="3302">
                  <c:v>66.365992518260242</c:v>
                </c:pt>
                <c:pt idx="3303">
                  <c:v>66.365992520737578</c:v>
                </c:pt>
                <c:pt idx="3304">
                  <c:v>66.365992517259329</c:v>
                </c:pt>
                <c:pt idx="3305">
                  <c:v>66.365992519059105</c:v>
                </c:pt>
                <c:pt idx="3306">
                  <c:v>66.365992518488255</c:v>
                </c:pt>
                <c:pt idx="3307">
                  <c:v>66.365992517373599</c:v>
                </c:pt>
                <c:pt idx="3308">
                  <c:v>66.365992517126188</c:v>
                </c:pt>
                <c:pt idx="3309">
                  <c:v>66.365992516270069</c:v>
                </c:pt>
                <c:pt idx="3310">
                  <c:v>66.365992518268058</c:v>
                </c:pt>
                <c:pt idx="3311">
                  <c:v>66.365992516540189</c:v>
                </c:pt>
                <c:pt idx="3312">
                  <c:v>66.365992520079288</c:v>
                </c:pt>
                <c:pt idx="3313">
                  <c:v>66.365992519710119</c:v>
                </c:pt>
                <c:pt idx="3314">
                  <c:v>66.365992516848408</c:v>
                </c:pt>
                <c:pt idx="3315">
                  <c:v>66.365992516939627</c:v>
                </c:pt>
                <c:pt idx="3316">
                  <c:v>66.365992518515156</c:v>
                </c:pt>
                <c:pt idx="3317">
                  <c:v>66.365992516932096</c:v>
                </c:pt>
                <c:pt idx="3318">
                  <c:v>66.365992519565225</c:v>
                </c:pt>
                <c:pt idx="3319">
                  <c:v>66.365992515882027</c:v>
                </c:pt>
                <c:pt idx="3320">
                  <c:v>66.365992515657425</c:v>
                </c:pt>
                <c:pt idx="3321">
                  <c:v>66.365992514870058</c:v>
                </c:pt>
                <c:pt idx="3322">
                  <c:v>66.365992517510506</c:v>
                </c:pt>
                <c:pt idx="3323">
                  <c:v>66.365992516125488</c:v>
                </c:pt>
                <c:pt idx="3324">
                  <c:v>66.365992516791152</c:v>
                </c:pt>
                <c:pt idx="3325">
                  <c:v>66.365992518176483</c:v>
                </c:pt>
                <c:pt idx="3326">
                  <c:v>66.365992515033454</c:v>
                </c:pt>
                <c:pt idx="3327">
                  <c:v>66.365992519010078</c:v>
                </c:pt>
                <c:pt idx="3328">
                  <c:v>66.365992519812878</c:v>
                </c:pt>
                <c:pt idx="3329">
                  <c:v>66.365992516456259</c:v>
                </c:pt>
                <c:pt idx="3330">
                  <c:v>66.365992518754624</c:v>
                </c:pt>
                <c:pt idx="3331">
                  <c:v>66.365992515117483</c:v>
                </c:pt>
                <c:pt idx="3332">
                  <c:v>66.365992517468484</c:v>
                </c:pt>
                <c:pt idx="3333">
                  <c:v>66.365992519048078</c:v>
                </c:pt>
                <c:pt idx="3334">
                  <c:v>66.365992517183258</c:v>
                </c:pt>
                <c:pt idx="3335">
                  <c:v>66.365992518127072</c:v>
                </c:pt>
                <c:pt idx="3336">
                  <c:v>66.365992517403782</c:v>
                </c:pt>
                <c:pt idx="3337">
                  <c:v>66.365992517799583</c:v>
                </c:pt>
                <c:pt idx="3338">
                  <c:v>66.36599251685972</c:v>
                </c:pt>
                <c:pt idx="3339">
                  <c:v>66.365992516327125</c:v>
                </c:pt>
                <c:pt idx="3340">
                  <c:v>66.365992516288955</c:v>
                </c:pt>
                <c:pt idx="3341">
                  <c:v>66.365992517236506</c:v>
                </c:pt>
                <c:pt idx="3342">
                  <c:v>66.365992516482891</c:v>
                </c:pt>
                <c:pt idx="3343">
                  <c:v>66.365992518050788</c:v>
                </c:pt>
                <c:pt idx="3344">
                  <c:v>66.365992516239558</c:v>
                </c:pt>
                <c:pt idx="3345">
                  <c:v>66.365992517145372</c:v>
                </c:pt>
                <c:pt idx="3346">
                  <c:v>66.365992517012359</c:v>
                </c:pt>
                <c:pt idx="3347">
                  <c:v>66.365992516117942</c:v>
                </c:pt>
                <c:pt idx="3348">
                  <c:v>66.365992517647584</c:v>
                </c:pt>
                <c:pt idx="3349">
                  <c:v>66.365992517872172</c:v>
                </c:pt>
                <c:pt idx="3350">
                  <c:v>66.365992517624392</c:v>
                </c:pt>
                <c:pt idx="3351">
                  <c:v>66.365992518073625</c:v>
                </c:pt>
                <c:pt idx="3352">
                  <c:v>66.365992516901628</c:v>
                </c:pt>
                <c:pt idx="3353">
                  <c:v>66.365992515783006</c:v>
                </c:pt>
                <c:pt idx="3354">
                  <c:v>66.365992518868907</c:v>
                </c:pt>
                <c:pt idx="3355">
                  <c:v>66.365992515307781</c:v>
                </c:pt>
                <c:pt idx="3356">
                  <c:v>66.365992516445104</c:v>
                </c:pt>
                <c:pt idx="3357">
                  <c:v>66.365992517601754</c:v>
                </c:pt>
                <c:pt idx="3358">
                  <c:v>66.365992516612494</c:v>
                </c:pt>
                <c:pt idx="3359">
                  <c:v>66.365992517784179</c:v>
                </c:pt>
                <c:pt idx="3360">
                  <c:v>66.365992518610227</c:v>
                </c:pt>
                <c:pt idx="3361">
                  <c:v>66.365992518027994</c:v>
                </c:pt>
                <c:pt idx="3362">
                  <c:v>66.365992518222171</c:v>
                </c:pt>
                <c:pt idx="3363">
                  <c:v>66.365992517643704</c:v>
                </c:pt>
                <c:pt idx="3364">
                  <c:v>66.365992515467283</c:v>
                </c:pt>
                <c:pt idx="3365">
                  <c:v>66.365992515338178</c:v>
                </c:pt>
                <c:pt idx="3366">
                  <c:v>66.365992516897904</c:v>
                </c:pt>
                <c:pt idx="3367">
                  <c:v>66.365992516920571</c:v>
                </c:pt>
                <c:pt idx="3368">
                  <c:v>66.365992518743354</c:v>
                </c:pt>
                <c:pt idx="3369">
                  <c:v>66.36599251658194</c:v>
                </c:pt>
                <c:pt idx="3370">
                  <c:v>66.365992518983006</c:v>
                </c:pt>
                <c:pt idx="3371">
                  <c:v>66.365992518092696</c:v>
                </c:pt>
                <c:pt idx="3372">
                  <c:v>66.365992518176483</c:v>
                </c:pt>
                <c:pt idx="3373">
                  <c:v>66.36599251923424</c:v>
                </c:pt>
                <c:pt idx="3374">
                  <c:v>66.365992518895524</c:v>
                </c:pt>
                <c:pt idx="3375">
                  <c:v>66.365992518777958</c:v>
                </c:pt>
                <c:pt idx="3376">
                  <c:v>66.365992517975059</c:v>
                </c:pt>
                <c:pt idx="3377">
                  <c:v>66.365992517837725</c:v>
                </c:pt>
                <c:pt idx="3378">
                  <c:v>66.365992516247559</c:v>
                </c:pt>
                <c:pt idx="3379">
                  <c:v>66.365992517126188</c:v>
                </c:pt>
                <c:pt idx="3380">
                  <c:v>66.365992517544626</c:v>
                </c:pt>
                <c:pt idx="3381">
                  <c:v>66.365992517738789</c:v>
                </c:pt>
                <c:pt idx="3382">
                  <c:v>66.365992517084152</c:v>
                </c:pt>
                <c:pt idx="3383">
                  <c:v>66.365992518743354</c:v>
                </c:pt>
                <c:pt idx="3384">
                  <c:v>66.365992515170788</c:v>
                </c:pt>
                <c:pt idx="3385">
                  <c:v>66.365992516486671</c:v>
                </c:pt>
                <c:pt idx="3386">
                  <c:v>66.365992519584054</c:v>
                </c:pt>
                <c:pt idx="3387">
                  <c:v>66.365992516867394</c:v>
                </c:pt>
                <c:pt idx="3388">
                  <c:v>66.365992516627585</c:v>
                </c:pt>
                <c:pt idx="3389">
                  <c:v>66.365992517179507</c:v>
                </c:pt>
                <c:pt idx="3390">
                  <c:v>66.365992516878904</c:v>
                </c:pt>
                <c:pt idx="3391">
                  <c:v>66.365992517460853</c:v>
                </c:pt>
                <c:pt idx="3392">
                  <c:v>66.365992520558308</c:v>
                </c:pt>
                <c:pt idx="3393">
                  <c:v>66.365992517757789</c:v>
                </c:pt>
                <c:pt idx="3394">
                  <c:v>66.365992516753153</c:v>
                </c:pt>
                <c:pt idx="3395">
                  <c:v>66.365992516513543</c:v>
                </c:pt>
                <c:pt idx="3396">
                  <c:v>66.365992516220558</c:v>
                </c:pt>
                <c:pt idx="3397">
                  <c:v>66.365992519180878</c:v>
                </c:pt>
                <c:pt idx="3398">
                  <c:v>66.365992516330905</c:v>
                </c:pt>
                <c:pt idx="3399">
                  <c:v>66.365992517103408</c:v>
                </c:pt>
                <c:pt idx="3400">
                  <c:v>66.365992516167296</c:v>
                </c:pt>
                <c:pt idx="3401">
                  <c:v>66.365992515939098</c:v>
                </c:pt>
                <c:pt idx="3402">
                  <c:v>66.365992516524813</c:v>
                </c:pt>
                <c:pt idx="3403">
                  <c:v>66.365992518249058</c:v>
                </c:pt>
                <c:pt idx="3404">
                  <c:v>66.365992518610227</c:v>
                </c:pt>
                <c:pt idx="3405">
                  <c:v>66.365992518709106</c:v>
                </c:pt>
                <c:pt idx="3406">
                  <c:v>66.365992520288458</c:v>
                </c:pt>
                <c:pt idx="3407">
                  <c:v>66.365992516338494</c:v>
                </c:pt>
                <c:pt idx="3408">
                  <c:v>66.365992516658054</c:v>
                </c:pt>
                <c:pt idx="3409">
                  <c:v>66.365992518499752</c:v>
                </c:pt>
                <c:pt idx="3410">
                  <c:v>66.365992517305358</c:v>
                </c:pt>
                <c:pt idx="3411">
                  <c:v>66.365992517297542</c:v>
                </c:pt>
                <c:pt idx="3412">
                  <c:v>66.365992517115188</c:v>
                </c:pt>
                <c:pt idx="3413">
                  <c:v>66.365992520505358</c:v>
                </c:pt>
                <c:pt idx="3414">
                  <c:v>66.365992518287058</c:v>
                </c:pt>
                <c:pt idx="3415">
                  <c:v>66.365992518130696</c:v>
                </c:pt>
                <c:pt idx="3416">
                  <c:v>66.365992519051488</c:v>
                </c:pt>
                <c:pt idx="3417">
                  <c:v>66.365992513975684</c:v>
                </c:pt>
                <c:pt idx="3418">
                  <c:v>66.365992516985344</c:v>
                </c:pt>
                <c:pt idx="3419">
                  <c:v>66.365992517445804</c:v>
                </c:pt>
                <c:pt idx="3420">
                  <c:v>66.365992518518809</c:v>
                </c:pt>
                <c:pt idx="3421">
                  <c:v>66.365992517012359</c:v>
                </c:pt>
                <c:pt idx="3422">
                  <c:v>66.365992516547806</c:v>
                </c:pt>
                <c:pt idx="3423">
                  <c:v>66.365992518363058</c:v>
                </c:pt>
                <c:pt idx="3424">
                  <c:v>66.365992517514243</c:v>
                </c:pt>
                <c:pt idx="3425">
                  <c:v>66.365992517746378</c:v>
                </c:pt>
                <c:pt idx="3426">
                  <c:v>66.365992518640624</c:v>
                </c:pt>
                <c:pt idx="3427">
                  <c:v>66.36599251825254</c:v>
                </c:pt>
                <c:pt idx="3428">
                  <c:v>66.365992517126188</c:v>
                </c:pt>
                <c:pt idx="3429">
                  <c:v>66.365992518937759</c:v>
                </c:pt>
                <c:pt idx="3430">
                  <c:v>66.365992516680791</c:v>
                </c:pt>
                <c:pt idx="3431">
                  <c:v>66.365992516133105</c:v>
                </c:pt>
                <c:pt idx="3432">
                  <c:v>66.365992516384054</c:v>
                </c:pt>
                <c:pt idx="3433">
                  <c:v>66.365992517910172</c:v>
                </c:pt>
                <c:pt idx="3434">
                  <c:v>66.365992518058405</c:v>
                </c:pt>
                <c:pt idx="3435">
                  <c:v>66.365992517765378</c:v>
                </c:pt>
                <c:pt idx="3436">
                  <c:v>66.365992518735709</c:v>
                </c:pt>
                <c:pt idx="3437">
                  <c:v>66.365992518477157</c:v>
                </c:pt>
                <c:pt idx="3438">
                  <c:v>66.365992518998354</c:v>
                </c:pt>
                <c:pt idx="3439">
                  <c:v>66.365992518477157</c:v>
                </c:pt>
                <c:pt idx="3440">
                  <c:v>66.365992517289754</c:v>
                </c:pt>
                <c:pt idx="3441">
                  <c:v>66.365992517053783</c:v>
                </c:pt>
                <c:pt idx="3442">
                  <c:v>66.365992515980878</c:v>
                </c:pt>
                <c:pt idx="3443">
                  <c:v>66.36599251682172</c:v>
                </c:pt>
                <c:pt idx="3444">
                  <c:v>66.365992518298242</c:v>
                </c:pt>
                <c:pt idx="3445">
                  <c:v>66.365992515600439</c:v>
                </c:pt>
                <c:pt idx="3446">
                  <c:v>66.365992517270854</c:v>
                </c:pt>
                <c:pt idx="3447">
                  <c:v>66.365992517913796</c:v>
                </c:pt>
                <c:pt idx="3448">
                  <c:v>66.365992514428299</c:v>
                </c:pt>
                <c:pt idx="3449">
                  <c:v>66.365992519211659</c:v>
                </c:pt>
                <c:pt idx="3450">
                  <c:v>66.365992518598688</c:v>
                </c:pt>
                <c:pt idx="3451">
                  <c:v>66.365992518659482</c:v>
                </c:pt>
                <c:pt idx="3452">
                  <c:v>66.365992516623692</c:v>
                </c:pt>
                <c:pt idx="3453">
                  <c:v>66.365992518268058</c:v>
                </c:pt>
                <c:pt idx="3454">
                  <c:v>66.365992517849094</c:v>
                </c:pt>
                <c:pt idx="3455">
                  <c:v>66.365992513690188</c:v>
                </c:pt>
                <c:pt idx="3456">
                  <c:v>66.365992517457158</c:v>
                </c:pt>
                <c:pt idx="3457">
                  <c:v>66.365992517133805</c:v>
                </c:pt>
                <c:pt idx="3458">
                  <c:v>66.365992518967957</c:v>
                </c:pt>
                <c:pt idx="3459">
                  <c:v>66.365992518678624</c:v>
                </c:pt>
                <c:pt idx="3460">
                  <c:v>66.365992519158183</c:v>
                </c:pt>
                <c:pt idx="3461">
                  <c:v>66.365992517270854</c:v>
                </c:pt>
                <c:pt idx="3462">
                  <c:v>66.365992515638425</c:v>
                </c:pt>
                <c:pt idx="3463">
                  <c:v>66.365992516745706</c:v>
                </c:pt>
                <c:pt idx="3464">
                  <c:v>66.365992517305358</c:v>
                </c:pt>
                <c:pt idx="3465">
                  <c:v>66.365992517590314</c:v>
                </c:pt>
                <c:pt idx="3466">
                  <c:v>66.365992516635288</c:v>
                </c:pt>
                <c:pt idx="3467">
                  <c:v>66.365992516570586</c:v>
                </c:pt>
                <c:pt idx="3468">
                  <c:v>66.365992518001278</c:v>
                </c:pt>
                <c:pt idx="3469">
                  <c:v>66.365992516388005</c:v>
                </c:pt>
                <c:pt idx="3470">
                  <c:v>66.365992519143148</c:v>
                </c:pt>
                <c:pt idx="3471">
                  <c:v>66.365992515235448</c:v>
                </c:pt>
                <c:pt idx="3472">
                  <c:v>66.365992515962148</c:v>
                </c:pt>
                <c:pt idx="3473">
                  <c:v>66.365992516917288</c:v>
                </c:pt>
                <c:pt idx="3474">
                  <c:v>66.365992516463891</c:v>
                </c:pt>
                <c:pt idx="3475">
                  <c:v>66.365992514999206</c:v>
                </c:pt>
                <c:pt idx="3476">
                  <c:v>66.365992517951852</c:v>
                </c:pt>
                <c:pt idx="3477">
                  <c:v>66.365992517210259</c:v>
                </c:pt>
                <c:pt idx="3478">
                  <c:v>66.365992518880304</c:v>
                </c:pt>
                <c:pt idx="3479">
                  <c:v>66.365992518465589</c:v>
                </c:pt>
                <c:pt idx="3480">
                  <c:v>66.365992518819439</c:v>
                </c:pt>
                <c:pt idx="3481">
                  <c:v>66.365992515893325</c:v>
                </c:pt>
                <c:pt idx="3482">
                  <c:v>66.365992517343358</c:v>
                </c:pt>
                <c:pt idx="3483">
                  <c:v>66.365992519032858</c:v>
                </c:pt>
                <c:pt idx="3484">
                  <c:v>66.365992517951852</c:v>
                </c:pt>
                <c:pt idx="3485">
                  <c:v>66.365992520025742</c:v>
                </c:pt>
                <c:pt idx="3486">
                  <c:v>66.365992518149696</c:v>
                </c:pt>
                <c:pt idx="3487">
                  <c:v>66.365992515923807</c:v>
                </c:pt>
                <c:pt idx="3488">
                  <c:v>66.365992517537109</c:v>
                </c:pt>
                <c:pt idx="3489">
                  <c:v>66.365992518667284</c:v>
                </c:pt>
                <c:pt idx="3490">
                  <c:v>66.365992518130696</c:v>
                </c:pt>
                <c:pt idx="3491">
                  <c:v>66.365992516719004</c:v>
                </c:pt>
                <c:pt idx="3492">
                  <c:v>66.365992515809609</c:v>
                </c:pt>
                <c:pt idx="3493">
                  <c:v>66.365992517643704</c:v>
                </c:pt>
                <c:pt idx="3494">
                  <c:v>66.365992514345109</c:v>
                </c:pt>
                <c:pt idx="3495">
                  <c:v>66.365992517198507</c:v>
                </c:pt>
                <c:pt idx="3496">
                  <c:v>66.365992517617258</c:v>
                </c:pt>
                <c:pt idx="3497">
                  <c:v>66.365992516935904</c:v>
                </c:pt>
                <c:pt idx="3498">
                  <c:v>66.365992518883999</c:v>
                </c:pt>
                <c:pt idx="3499">
                  <c:v>66.365992516193799</c:v>
                </c:pt>
                <c:pt idx="3500">
                  <c:v>66.365992516509692</c:v>
                </c:pt>
                <c:pt idx="3501">
                  <c:v>66.365992517993703</c:v>
                </c:pt>
                <c:pt idx="3502">
                  <c:v>66.365992516566692</c:v>
                </c:pt>
                <c:pt idx="3503">
                  <c:v>66.365992517510506</c:v>
                </c:pt>
                <c:pt idx="3504">
                  <c:v>66.365992518918688</c:v>
                </c:pt>
                <c:pt idx="3505">
                  <c:v>66.365992516673359</c:v>
                </c:pt>
                <c:pt idx="3506">
                  <c:v>66.365992515832858</c:v>
                </c:pt>
                <c:pt idx="3507">
                  <c:v>66.365992516966358</c:v>
                </c:pt>
                <c:pt idx="3508">
                  <c:v>66.365992517887179</c:v>
                </c:pt>
                <c:pt idx="3509">
                  <c:v>66.365992517632208</c:v>
                </c:pt>
                <c:pt idx="3510">
                  <c:v>66.365992517031088</c:v>
                </c:pt>
                <c:pt idx="3511">
                  <c:v>66.365992517438158</c:v>
                </c:pt>
                <c:pt idx="3512">
                  <c:v>66.365992516011303</c:v>
                </c:pt>
                <c:pt idx="3513">
                  <c:v>66.365992517777158</c:v>
                </c:pt>
                <c:pt idx="3514">
                  <c:v>66.365992516627585</c:v>
                </c:pt>
                <c:pt idx="3515">
                  <c:v>66.365992518545539</c:v>
                </c:pt>
                <c:pt idx="3516">
                  <c:v>66.365992516901628</c:v>
                </c:pt>
                <c:pt idx="3517">
                  <c:v>66.365992519417148</c:v>
                </c:pt>
                <c:pt idx="3518">
                  <c:v>66.365992516855854</c:v>
                </c:pt>
                <c:pt idx="3519">
                  <c:v>66.365992518777958</c:v>
                </c:pt>
                <c:pt idx="3520">
                  <c:v>66.365992518032158</c:v>
                </c:pt>
                <c:pt idx="3521">
                  <c:v>66.365992517213755</c:v>
                </c:pt>
                <c:pt idx="3522">
                  <c:v>66.365992518298242</c:v>
                </c:pt>
                <c:pt idx="3523">
                  <c:v>66.365992517822505</c:v>
                </c:pt>
                <c:pt idx="3524">
                  <c:v>66.365992519694544</c:v>
                </c:pt>
                <c:pt idx="3525">
                  <c:v>66.365992515927772</c:v>
                </c:pt>
                <c:pt idx="3526">
                  <c:v>66.365992516376593</c:v>
                </c:pt>
                <c:pt idx="3527">
                  <c:v>66.365992517411485</c:v>
                </c:pt>
                <c:pt idx="3528">
                  <c:v>66.365992514751724</c:v>
                </c:pt>
                <c:pt idx="3529">
                  <c:v>66.365992518378349</c:v>
                </c:pt>
                <c:pt idx="3530">
                  <c:v>66.365992518123079</c:v>
                </c:pt>
                <c:pt idx="3531">
                  <c:v>66.365992519048078</c:v>
                </c:pt>
                <c:pt idx="3532">
                  <c:v>66.365992518142448</c:v>
                </c:pt>
                <c:pt idx="3533">
                  <c:v>66.365992517986044</c:v>
                </c:pt>
                <c:pt idx="3534">
                  <c:v>66.365992517932895</c:v>
                </c:pt>
                <c:pt idx="3535">
                  <c:v>66.365992517190904</c:v>
                </c:pt>
                <c:pt idx="3536">
                  <c:v>66.36599251652099</c:v>
                </c:pt>
                <c:pt idx="3537">
                  <c:v>66.365992516540189</c:v>
                </c:pt>
                <c:pt idx="3538">
                  <c:v>66.365992517777158</c:v>
                </c:pt>
                <c:pt idx="3539">
                  <c:v>66.365992515258071</c:v>
                </c:pt>
                <c:pt idx="3540">
                  <c:v>66.365992518648284</c:v>
                </c:pt>
                <c:pt idx="3541">
                  <c:v>66.365992516749444</c:v>
                </c:pt>
                <c:pt idx="3542">
                  <c:v>66.365992517502889</c:v>
                </c:pt>
                <c:pt idx="3543">
                  <c:v>66.365992517152804</c:v>
                </c:pt>
                <c:pt idx="3544">
                  <c:v>66.365992517658754</c:v>
                </c:pt>
                <c:pt idx="3545">
                  <c:v>66.365992517700704</c:v>
                </c:pt>
                <c:pt idx="3546">
                  <c:v>66.365992516932096</c:v>
                </c:pt>
                <c:pt idx="3547">
                  <c:v>66.365992518941269</c:v>
                </c:pt>
                <c:pt idx="3548">
                  <c:v>66.365992516600954</c:v>
                </c:pt>
                <c:pt idx="3549">
                  <c:v>66.365992516395579</c:v>
                </c:pt>
                <c:pt idx="3550">
                  <c:v>66.365992516855854</c:v>
                </c:pt>
                <c:pt idx="3551">
                  <c:v>66.365992516795089</c:v>
                </c:pt>
                <c:pt idx="3552">
                  <c:v>66.365992516175027</c:v>
                </c:pt>
                <c:pt idx="3553">
                  <c:v>66.365992518203171</c:v>
                </c:pt>
                <c:pt idx="3554">
                  <c:v>66.365992516608586</c:v>
                </c:pt>
                <c:pt idx="3555">
                  <c:v>66.365992518823205</c:v>
                </c:pt>
                <c:pt idx="3556">
                  <c:v>66.365992517921256</c:v>
                </c:pt>
                <c:pt idx="3557">
                  <c:v>66.365992519272581</c:v>
                </c:pt>
                <c:pt idx="3558">
                  <c:v>66.365992519919459</c:v>
                </c:pt>
                <c:pt idx="3559">
                  <c:v>66.365992517370088</c:v>
                </c:pt>
                <c:pt idx="3560">
                  <c:v>66.365992517993703</c:v>
                </c:pt>
                <c:pt idx="3561">
                  <c:v>66.365992517689122</c:v>
                </c:pt>
                <c:pt idx="3562">
                  <c:v>66.365992516776089</c:v>
                </c:pt>
                <c:pt idx="3563">
                  <c:v>66.365992517289754</c:v>
                </c:pt>
                <c:pt idx="3564">
                  <c:v>66.365992515474957</c:v>
                </c:pt>
                <c:pt idx="3565">
                  <c:v>66.365992516083452</c:v>
                </c:pt>
                <c:pt idx="3566">
                  <c:v>66.365992518518809</c:v>
                </c:pt>
                <c:pt idx="3567">
                  <c:v>66.365992518804205</c:v>
                </c:pt>
                <c:pt idx="3568">
                  <c:v>66.365992517613208</c:v>
                </c:pt>
                <c:pt idx="3569">
                  <c:v>66.365992516228204</c:v>
                </c:pt>
                <c:pt idx="3570">
                  <c:v>66.365992515600439</c:v>
                </c:pt>
                <c:pt idx="3571">
                  <c:v>66.365992517053783</c:v>
                </c:pt>
                <c:pt idx="3572">
                  <c:v>66.365992517533229</c:v>
                </c:pt>
                <c:pt idx="3573">
                  <c:v>66.365992518127072</c:v>
                </c:pt>
                <c:pt idx="3574">
                  <c:v>66.365992517449484</c:v>
                </c:pt>
                <c:pt idx="3575">
                  <c:v>66.365992516955004</c:v>
                </c:pt>
                <c:pt idx="3576">
                  <c:v>66.365992516509692</c:v>
                </c:pt>
                <c:pt idx="3577">
                  <c:v>66.365992517632208</c:v>
                </c:pt>
                <c:pt idx="3578">
                  <c:v>66.365992517868179</c:v>
                </c:pt>
                <c:pt idx="3579">
                  <c:v>66.365992516749444</c:v>
                </c:pt>
                <c:pt idx="3580">
                  <c:v>66.365992517103408</c:v>
                </c:pt>
                <c:pt idx="3581">
                  <c:v>66.365992517384882</c:v>
                </c:pt>
                <c:pt idx="3582">
                  <c:v>66.365992515908772</c:v>
                </c:pt>
                <c:pt idx="3583">
                  <c:v>66.365992518610227</c:v>
                </c:pt>
                <c:pt idx="3584">
                  <c:v>66.365992516779755</c:v>
                </c:pt>
                <c:pt idx="3585">
                  <c:v>66.365992518572227</c:v>
                </c:pt>
                <c:pt idx="3586">
                  <c:v>66.365992516795089</c:v>
                </c:pt>
                <c:pt idx="3587">
                  <c:v>66.365992517830094</c:v>
                </c:pt>
                <c:pt idx="3588">
                  <c:v>66.365992519203871</c:v>
                </c:pt>
                <c:pt idx="3589">
                  <c:v>66.365992516768443</c:v>
                </c:pt>
                <c:pt idx="3590">
                  <c:v>66.36599251630814</c:v>
                </c:pt>
                <c:pt idx="3591">
                  <c:v>66.365992518652007</c:v>
                </c:pt>
                <c:pt idx="3592">
                  <c:v>66.365992515813758</c:v>
                </c:pt>
                <c:pt idx="3593">
                  <c:v>66.365992517457158</c:v>
                </c:pt>
                <c:pt idx="3594">
                  <c:v>66.365992516490522</c:v>
                </c:pt>
                <c:pt idx="3595">
                  <c:v>66.365992516943507</c:v>
                </c:pt>
                <c:pt idx="3596">
                  <c:v>66.365992517115188</c:v>
                </c:pt>
                <c:pt idx="3597">
                  <c:v>66.365992516418459</c:v>
                </c:pt>
                <c:pt idx="3598">
                  <c:v>66.365992520056125</c:v>
                </c:pt>
                <c:pt idx="3599">
                  <c:v>66.365992517434222</c:v>
                </c:pt>
                <c:pt idx="3600">
                  <c:v>66.365992519816658</c:v>
                </c:pt>
                <c:pt idx="3601">
                  <c:v>66.365992519158183</c:v>
                </c:pt>
                <c:pt idx="3602">
                  <c:v>66.365992517937059</c:v>
                </c:pt>
                <c:pt idx="3603">
                  <c:v>66.365992517704385</c:v>
                </c:pt>
                <c:pt idx="3604">
                  <c:v>66.365992517225123</c:v>
                </c:pt>
                <c:pt idx="3605">
                  <c:v>66.365992516357593</c:v>
                </c:pt>
                <c:pt idx="3606">
                  <c:v>66.365992518735709</c:v>
                </c:pt>
                <c:pt idx="3607">
                  <c:v>66.365992518610227</c:v>
                </c:pt>
                <c:pt idx="3608">
                  <c:v>66.365992517103408</c:v>
                </c:pt>
                <c:pt idx="3609">
                  <c:v>66.365992514968696</c:v>
                </c:pt>
                <c:pt idx="3610">
                  <c:v>66.365992516985344</c:v>
                </c:pt>
                <c:pt idx="3611">
                  <c:v>66.365992516463891</c:v>
                </c:pt>
                <c:pt idx="3612">
                  <c:v>66.365992517712357</c:v>
                </c:pt>
                <c:pt idx="3613">
                  <c:v>66.365992517172188</c:v>
                </c:pt>
                <c:pt idx="3614">
                  <c:v>66.365992519687055</c:v>
                </c:pt>
                <c:pt idx="3615">
                  <c:v>66.365992518195469</c:v>
                </c:pt>
                <c:pt idx="3616">
                  <c:v>66.365992518298242</c:v>
                </c:pt>
                <c:pt idx="3617">
                  <c:v>66.365992517373599</c:v>
                </c:pt>
                <c:pt idx="3618">
                  <c:v>66.365992518572227</c:v>
                </c:pt>
                <c:pt idx="3619">
                  <c:v>66.365992518613908</c:v>
                </c:pt>
                <c:pt idx="3620">
                  <c:v>66.365992516886323</c:v>
                </c:pt>
                <c:pt idx="3621">
                  <c:v>66.365992515939098</c:v>
                </c:pt>
                <c:pt idx="3622">
                  <c:v>66.365992516711358</c:v>
                </c:pt>
                <c:pt idx="3623">
                  <c:v>66.365992516217148</c:v>
                </c:pt>
                <c:pt idx="3624">
                  <c:v>66.365992516627585</c:v>
                </c:pt>
                <c:pt idx="3625">
                  <c:v>66.365992517362358</c:v>
                </c:pt>
                <c:pt idx="3626">
                  <c:v>66.365992518537809</c:v>
                </c:pt>
                <c:pt idx="3627">
                  <c:v>66.365992516722756</c:v>
                </c:pt>
                <c:pt idx="3628">
                  <c:v>66.365992517997555</c:v>
                </c:pt>
                <c:pt idx="3629">
                  <c:v>66.365992517206124</c:v>
                </c:pt>
                <c:pt idx="3630">
                  <c:v>66.365992517122407</c:v>
                </c:pt>
                <c:pt idx="3631">
                  <c:v>66.365992515996169</c:v>
                </c:pt>
                <c:pt idx="3632">
                  <c:v>66.365992517666356</c:v>
                </c:pt>
                <c:pt idx="3633">
                  <c:v>66.365992517472407</c:v>
                </c:pt>
                <c:pt idx="3634">
                  <c:v>66.365992516167296</c:v>
                </c:pt>
                <c:pt idx="3635">
                  <c:v>66.365992518629071</c:v>
                </c:pt>
                <c:pt idx="3636">
                  <c:v>66.365992516935904</c:v>
                </c:pt>
                <c:pt idx="3637">
                  <c:v>66.365992517784179</c:v>
                </c:pt>
                <c:pt idx="3638">
                  <c:v>66.365992518758489</c:v>
                </c:pt>
                <c:pt idx="3639">
                  <c:v>66.365992517103408</c:v>
                </c:pt>
                <c:pt idx="3640">
                  <c:v>66.365992516623692</c:v>
                </c:pt>
                <c:pt idx="3641">
                  <c:v>66.365992516935904</c:v>
                </c:pt>
                <c:pt idx="3642">
                  <c:v>66.365992516505855</c:v>
                </c:pt>
                <c:pt idx="3643">
                  <c:v>66.365992515413907</c:v>
                </c:pt>
                <c:pt idx="3644">
                  <c:v>66.365992517872172</c:v>
                </c:pt>
                <c:pt idx="3645">
                  <c:v>66.365992517826186</c:v>
                </c:pt>
                <c:pt idx="3646">
                  <c:v>66.365992516597288</c:v>
                </c:pt>
                <c:pt idx="3647">
                  <c:v>66.365992518328596</c:v>
                </c:pt>
                <c:pt idx="3648">
                  <c:v>66.365992517685385</c:v>
                </c:pt>
                <c:pt idx="3649">
                  <c:v>66.365992517586392</c:v>
                </c:pt>
                <c:pt idx="3650">
                  <c:v>66.365992517115188</c:v>
                </c:pt>
                <c:pt idx="3651">
                  <c:v>66.365992517228904</c:v>
                </c:pt>
                <c:pt idx="3652">
                  <c:v>66.365992518598688</c:v>
                </c:pt>
                <c:pt idx="3653">
                  <c:v>66.365992515315398</c:v>
                </c:pt>
                <c:pt idx="3654">
                  <c:v>66.365992516688422</c:v>
                </c:pt>
                <c:pt idx="3655">
                  <c:v>66.365992517658754</c:v>
                </c:pt>
                <c:pt idx="3656">
                  <c:v>66.365992516376593</c:v>
                </c:pt>
                <c:pt idx="3657">
                  <c:v>66.365992517986044</c:v>
                </c:pt>
                <c:pt idx="3658">
                  <c:v>66.365992517312989</c:v>
                </c:pt>
                <c:pt idx="3659">
                  <c:v>66.365992517841505</c:v>
                </c:pt>
                <c:pt idx="3660">
                  <c:v>66.365992515905148</c:v>
                </c:pt>
                <c:pt idx="3661">
                  <c:v>66.365992516703656</c:v>
                </c:pt>
                <c:pt idx="3662">
                  <c:v>66.365992517126188</c:v>
                </c:pt>
                <c:pt idx="3663">
                  <c:v>66.365992519710119</c:v>
                </c:pt>
                <c:pt idx="3664">
                  <c:v>66.365992518054455</c:v>
                </c:pt>
                <c:pt idx="3665">
                  <c:v>66.365992517723456</c:v>
                </c:pt>
                <c:pt idx="3666">
                  <c:v>66.365992518142448</c:v>
                </c:pt>
                <c:pt idx="3667">
                  <c:v>66.365992516217148</c:v>
                </c:pt>
                <c:pt idx="3668">
                  <c:v>66.365992518340349</c:v>
                </c:pt>
                <c:pt idx="3669">
                  <c:v>66.365992518926006</c:v>
                </c:pt>
                <c:pt idx="3670">
                  <c:v>66.365992517053783</c:v>
                </c:pt>
                <c:pt idx="3671">
                  <c:v>66.365992517084152</c:v>
                </c:pt>
                <c:pt idx="3672">
                  <c:v>66.365992517156471</c:v>
                </c:pt>
                <c:pt idx="3673">
                  <c:v>66.365992516273806</c:v>
                </c:pt>
                <c:pt idx="3674">
                  <c:v>66.365992518237618</c:v>
                </c:pt>
                <c:pt idx="3675">
                  <c:v>66.365992516913096</c:v>
                </c:pt>
                <c:pt idx="3676">
                  <c:v>66.365992516323288</c:v>
                </c:pt>
                <c:pt idx="3677">
                  <c:v>66.36599251630814</c:v>
                </c:pt>
                <c:pt idx="3678">
                  <c:v>66.365992518199207</c:v>
                </c:pt>
                <c:pt idx="3679">
                  <c:v>66.365992519242198</c:v>
                </c:pt>
                <c:pt idx="3680">
                  <c:v>66.365992517175698</c:v>
                </c:pt>
                <c:pt idx="3681">
                  <c:v>66.365992518062342</c:v>
                </c:pt>
                <c:pt idx="3682">
                  <c:v>66.365992515764006</c:v>
                </c:pt>
                <c:pt idx="3683">
                  <c:v>66.365992517111025</c:v>
                </c:pt>
                <c:pt idx="3684">
                  <c:v>66.365992517571286</c:v>
                </c:pt>
                <c:pt idx="3685">
                  <c:v>66.365992515330589</c:v>
                </c:pt>
                <c:pt idx="3686">
                  <c:v>66.365992517065308</c:v>
                </c:pt>
                <c:pt idx="3687">
                  <c:v>66.365992517225123</c:v>
                </c:pt>
                <c:pt idx="3688">
                  <c:v>66.365992517746378</c:v>
                </c:pt>
                <c:pt idx="3689">
                  <c:v>66.36599251876234</c:v>
                </c:pt>
                <c:pt idx="3690">
                  <c:v>66.365992519063042</c:v>
                </c:pt>
                <c:pt idx="3691">
                  <c:v>66.365992517332089</c:v>
                </c:pt>
                <c:pt idx="3692">
                  <c:v>66.365992518937759</c:v>
                </c:pt>
                <c:pt idx="3693">
                  <c:v>66.365992517986044</c:v>
                </c:pt>
                <c:pt idx="3694">
                  <c:v>66.365992517932895</c:v>
                </c:pt>
                <c:pt idx="3695">
                  <c:v>66.365992517422882</c:v>
                </c:pt>
                <c:pt idx="3696">
                  <c:v>66.365992519839196</c:v>
                </c:pt>
                <c:pt idx="3697">
                  <c:v>66.365992517491321</c:v>
                </c:pt>
                <c:pt idx="3698">
                  <c:v>66.365992517400088</c:v>
                </c:pt>
                <c:pt idx="3699">
                  <c:v>66.365992518735709</c:v>
                </c:pt>
                <c:pt idx="3700">
                  <c:v>66.365992517457158</c:v>
                </c:pt>
                <c:pt idx="3701">
                  <c:v>66.365992518153504</c:v>
                </c:pt>
                <c:pt idx="3702">
                  <c:v>66.36599251923424</c:v>
                </c:pt>
                <c:pt idx="3703">
                  <c:v>66.365992517232755</c:v>
                </c:pt>
                <c:pt idx="3704">
                  <c:v>66.365992516060729</c:v>
                </c:pt>
                <c:pt idx="3705">
                  <c:v>66.365992516296714</c:v>
                </c:pt>
                <c:pt idx="3706">
                  <c:v>66.365992517263209</c:v>
                </c:pt>
                <c:pt idx="3707">
                  <c:v>66.365992516593352</c:v>
                </c:pt>
                <c:pt idx="3708">
                  <c:v>66.365992517206124</c:v>
                </c:pt>
                <c:pt idx="3709">
                  <c:v>66.365992519637672</c:v>
                </c:pt>
                <c:pt idx="3710">
                  <c:v>66.365992517894725</c:v>
                </c:pt>
                <c:pt idx="3711">
                  <c:v>66.365992519044042</c:v>
                </c:pt>
                <c:pt idx="3712">
                  <c:v>66.365992518119398</c:v>
                </c:pt>
                <c:pt idx="3713">
                  <c:v>66.365992517350705</c:v>
                </c:pt>
                <c:pt idx="3714">
                  <c:v>66.365992516955004</c:v>
                </c:pt>
                <c:pt idx="3715">
                  <c:v>66.365992517944306</c:v>
                </c:pt>
                <c:pt idx="3716">
                  <c:v>66.365992518027994</c:v>
                </c:pt>
                <c:pt idx="3717">
                  <c:v>66.365992518457858</c:v>
                </c:pt>
                <c:pt idx="3718">
                  <c:v>66.365992516700004</c:v>
                </c:pt>
                <c:pt idx="3719">
                  <c:v>66.365992517890959</c:v>
                </c:pt>
                <c:pt idx="3720">
                  <c:v>66.365992516627585</c:v>
                </c:pt>
                <c:pt idx="3721">
                  <c:v>66.365992518865227</c:v>
                </c:pt>
                <c:pt idx="3722">
                  <c:v>66.365992517761455</c:v>
                </c:pt>
                <c:pt idx="3723">
                  <c:v>66.365992518986914</c:v>
                </c:pt>
                <c:pt idx="3724">
                  <c:v>66.365992517445804</c:v>
                </c:pt>
                <c:pt idx="3725">
                  <c:v>66.365992516570586</c:v>
                </c:pt>
                <c:pt idx="3726">
                  <c:v>66.365992517636059</c:v>
                </c:pt>
                <c:pt idx="3727">
                  <c:v>66.365992516369005</c:v>
                </c:pt>
                <c:pt idx="3728">
                  <c:v>66.365992516410671</c:v>
                </c:pt>
                <c:pt idx="3729">
                  <c:v>66.365992515939098</c:v>
                </c:pt>
                <c:pt idx="3730">
                  <c:v>66.365992516966358</c:v>
                </c:pt>
                <c:pt idx="3731">
                  <c:v>66.365992516917288</c:v>
                </c:pt>
                <c:pt idx="3732">
                  <c:v>66.365992515897588</c:v>
                </c:pt>
                <c:pt idx="3733">
                  <c:v>66.365992516810408</c:v>
                </c:pt>
                <c:pt idx="3734">
                  <c:v>66.365992518172988</c:v>
                </c:pt>
                <c:pt idx="3735">
                  <c:v>66.365992516913096</c:v>
                </c:pt>
                <c:pt idx="3736">
                  <c:v>66.365992516783521</c:v>
                </c:pt>
                <c:pt idx="3737">
                  <c:v>66.365992516680791</c:v>
                </c:pt>
                <c:pt idx="3738">
                  <c:v>66.365992516049388</c:v>
                </c:pt>
                <c:pt idx="3739">
                  <c:v>66.365992516669451</c:v>
                </c:pt>
                <c:pt idx="3740">
                  <c:v>66.365992519355999</c:v>
                </c:pt>
                <c:pt idx="3741">
                  <c:v>66.365992517434222</c:v>
                </c:pt>
                <c:pt idx="3742">
                  <c:v>66.365992515406305</c:v>
                </c:pt>
                <c:pt idx="3743">
                  <c:v>66.365992518172988</c:v>
                </c:pt>
                <c:pt idx="3744">
                  <c:v>66.365992518115888</c:v>
                </c:pt>
                <c:pt idx="3745">
                  <c:v>66.365992517864271</c:v>
                </c:pt>
                <c:pt idx="3746">
                  <c:v>66.365992518617972</c:v>
                </c:pt>
                <c:pt idx="3747">
                  <c:v>66.365992518788929</c:v>
                </c:pt>
                <c:pt idx="3748">
                  <c:v>66.365992518153504</c:v>
                </c:pt>
                <c:pt idx="3749">
                  <c:v>66.365992516502189</c:v>
                </c:pt>
                <c:pt idx="3750">
                  <c:v>66.365992515634588</c:v>
                </c:pt>
                <c:pt idx="3751">
                  <c:v>66.365992517746378</c:v>
                </c:pt>
                <c:pt idx="3752">
                  <c:v>66.36599251672655</c:v>
                </c:pt>
                <c:pt idx="3753">
                  <c:v>66.365992517274634</c:v>
                </c:pt>
                <c:pt idx="3754">
                  <c:v>66.365992516254678</c:v>
                </c:pt>
                <c:pt idx="3755">
                  <c:v>66.365992518127072</c:v>
                </c:pt>
                <c:pt idx="3756">
                  <c:v>66.365992518758489</c:v>
                </c:pt>
                <c:pt idx="3757">
                  <c:v>66.36599251811208</c:v>
                </c:pt>
                <c:pt idx="3758">
                  <c:v>66.365992517130024</c:v>
                </c:pt>
                <c:pt idx="3759">
                  <c:v>66.365992519751714</c:v>
                </c:pt>
                <c:pt idx="3760">
                  <c:v>66.365992515912808</c:v>
                </c:pt>
                <c:pt idx="3761">
                  <c:v>66.365992518453922</c:v>
                </c:pt>
                <c:pt idx="3762">
                  <c:v>66.365992516840805</c:v>
                </c:pt>
                <c:pt idx="3763">
                  <c:v>66.365992517323988</c:v>
                </c:pt>
                <c:pt idx="3764">
                  <c:v>66.365992517069088</c:v>
                </c:pt>
                <c:pt idx="3765">
                  <c:v>66.365992515125058</c:v>
                </c:pt>
                <c:pt idx="3766">
                  <c:v>66.36599251850744</c:v>
                </c:pt>
                <c:pt idx="3767">
                  <c:v>66.365992518020406</c:v>
                </c:pt>
                <c:pt idx="3768">
                  <c:v>66.365992517788229</c:v>
                </c:pt>
                <c:pt idx="3769">
                  <c:v>66.365992517027308</c:v>
                </c:pt>
                <c:pt idx="3770">
                  <c:v>66.365992515166596</c:v>
                </c:pt>
                <c:pt idx="3771">
                  <c:v>66.365992516955004</c:v>
                </c:pt>
                <c:pt idx="3772">
                  <c:v>66.365992519063042</c:v>
                </c:pt>
                <c:pt idx="3773">
                  <c:v>66.365992517959356</c:v>
                </c:pt>
                <c:pt idx="3774">
                  <c:v>66.365992516996755</c:v>
                </c:pt>
                <c:pt idx="3775">
                  <c:v>66.365992516452522</c:v>
                </c:pt>
                <c:pt idx="3776">
                  <c:v>66.365992516719004</c:v>
                </c:pt>
                <c:pt idx="3777">
                  <c:v>66.365992517426704</c:v>
                </c:pt>
                <c:pt idx="3778">
                  <c:v>66.365992516662004</c:v>
                </c:pt>
                <c:pt idx="3779">
                  <c:v>66.365992517708307</c:v>
                </c:pt>
                <c:pt idx="3780">
                  <c:v>66.365992517152804</c:v>
                </c:pt>
                <c:pt idx="3781">
                  <c:v>66.365992515950424</c:v>
                </c:pt>
                <c:pt idx="3782">
                  <c:v>66.365992516901628</c:v>
                </c:pt>
                <c:pt idx="3783">
                  <c:v>66.365992517449484</c:v>
                </c:pt>
                <c:pt idx="3784">
                  <c:v>66.365992517274634</c:v>
                </c:pt>
                <c:pt idx="3785">
                  <c:v>66.365992518268058</c:v>
                </c:pt>
                <c:pt idx="3786">
                  <c:v>66.36599251811208</c:v>
                </c:pt>
                <c:pt idx="3787">
                  <c:v>66.365992516985344</c:v>
                </c:pt>
                <c:pt idx="3788">
                  <c:v>66.365992519082099</c:v>
                </c:pt>
                <c:pt idx="3789">
                  <c:v>66.365992517799583</c:v>
                </c:pt>
                <c:pt idx="3790">
                  <c:v>66.365992518887907</c:v>
                </c:pt>
                <c:pt idx="3791">
                  <c:v>66.365992516285289</c:v>
                </c:pt>
                <c:pt idx="3792">
                  <c:v>66.365992518229618</c:v>
                </c:pt>
                <c:pt idx="3793">
                  <c:v>66.365992516490522</c:v>
                </c:pt>
                <c:pt idx="3794">
                  <c:v>66.365992516498252</c:v>
                </c:pt>
                <c:pt idx="3795">
                  <c:v>66.365992518088888</c:v>
                </c:pt>
                <c:pt idx="3796">
                  <c:v>66.365992518412384</c:v>
                </c:pt>
                <c:pt idx="3797">
                  <c:v>66.365992517270854</c:v>
                </c:pt>
                <c:pt idx="3798">
                  <c:v>66.365992518804205</c:v>
                </c:pt>
                <c:pt idx="3799">
                  <c:v>66.365992517293606</c:v>
                </c:pt>
                <c:pt idx="3800">
                  <c:v>66.365992515998258</c:v>
                </c:pt>
                <c:pt idx="3801">
                  <c:v>66.36599251876234</c:v>
                </c:pt>
                <c:pt idx="3802">
                  <c:v>66.365992517348957</c:v>
                </c:pt>
                <c:pt idx="3803">
                  <c:v>66.365992517942658</c:v>
                </c:pt>
                <c:pt idx="3804">
                  <c:v>66.365992517959356</c:v>
                </c:pt>
                <c:pt idx="3805">
                  <c:v>66.365992518338459</c:v>
                </c:pt>
                <c:pt idx="3806">
                  <c:v>66.365992518440805</c:v>
                </c:pt>
                <c:pt idx="3807">
                  <c:v>66.365992518539784</c:v>
                </c:pt>
                <c:pt idx="3808">
                  <c:v>66.365992518227827</c:v>
                </c:pt>
                <c:pt idx="3809">
                  <c:v>66.365992517228904</c:v>
                </c:pt>
                <c:pt idx="3810">
                  <c:v>66.365992517777158</c:v>
                </c:pt>
                <c:pt idx="3811">
                  <c:v>66.365992517497205</c:v>
                </c:pt>
                <c:pt idx="3812">
                  <c:v>66.365992515929506</c:v>
                </c:pt>
                <c:pt idx="3813">
                  <c:v>66.365992518838439</c:v>
                </c:pt>
                <c:pt idx="3814">
                  <c:v>66.365992517752105</c:v>
                </c:pt>
                <c:pt idx="3815">
                  <c:v>66.365992515678542</c:v>
                </c:pt>
                <c:pt idx="3816">
                  <c:v>66.365992516606724</c:v>
                </c:pt>
                <c:pt idx="3817">
                  <c:v>66.365992516757089</c:v>
                </c:pt>
                <c:pt idx="3818">
                  <c:v>66.365992518360954</c:v>
                </c:pt>
                <c:pt idx="3819">
                  <c:v>66.365992517972927</c:v>
                </c:pt>
                <c:pt idx="3820">
                  <c:v>66.365992518048984</c:v>
                </c:pt>
                <c:pt idx="3821">
                  <c:v>66.365992517658754</c:v>
                </c:pt>
                <c:pt idx="3822">
                  <c:v>66.365992518741407</c:v>
                </c:pt>
                <c:pt idx="3823">
                  <c:v>66.365992517753853</c:v>
                </c:pt>
                <c:pt idx="3824">
                  <c:v>66.365992517185205</c:v>
                </c:pt>
                <c:pt idx="3825">
                  <c:v>66.365992519158183</c:v>
                </c:pt>
                <c:pt idx="3826">
                  <c:v>66.365992516606724</c:v>
                </c:pt>
                <c:pt idx="3827">
                  <c:v>66.365992516648689</c:v>
                </c:pt>
                <c:pt idx="3828">
                  <c:v>66.365992517633984</c:v>
                </c:pt>
                <c:pt idx="3829">
                  <c:v>66.365992516526788</c:v>
                </c:pt>
                <c:pt idx="3830">
                  <c:v>66.365992517548506</c:v>
                </c:pt>
                <c:pt idx="3831">
                  <c:v>66.365992517531282</c:v>
                </c:pt>
                <c:pt idx="3832">
                  <c:v>66.365992515712989</c:v>
                </c:pt>
                <c:pt idx="3833">
                  <c:v>66.365992517396307</c:v>
                </c:pt>
                <c:pt idx="3834">
                  <c:v>66.365992517120489</c:v>
                </c:pt>
                <c:pt idx="3835">
                  <c:v>66.365992517173709</c:v>
                </c:pt>
                <c:pt idx="3836">
                  <c:v>66.365992517470488</c:v>
                </c:pt>
                <c:pt idx="3837">
                  <c:v>66.365992517379269</c:v>
                </c:pt>
                <c:pt idx="3838">
                  <c:v>66.365992516958656</c:v>
                </c:pt>
                <c:pt idx="3839">
                  <c:v>66.365992518018672</c:v>
                </c:pt>
                <c:pt idx="3840">
                  <c:v>66.365992516452522</c:v>
                </c:pt>
                <c:pt idx="3841">
                  <c:v>66.36599251792714</c:v>
                </c:pt>
                <c:pt idx="3842">
                  <c:v>66.365992516612494</c:v>
                </c:pt>
                <c:pt idx="3843">
                  <c:v>66.365992519991408</c:v>
                </c:pt>
                <c:pt idx="3844">
                  <c:v>66.365992515868669</c:v>
                </c:pt>
                <c:pt idx="3845">
                  <c:v>66.365992517710239</c:v>
                </c:pt>
                <c:pt idx="3846">
                  <c:v>66.365992516861581</c:v>
                </c:pt>
                <c:pt idx="3847">
                  <c:v>66.365992517894725</c:v>
                </c:pt>
                <c:pt idx="3848">
                  <c:v>66.365992519401559</c:v>
                </c:pt>
                <c:pt idx="3849">
                  <c:v>66.36599251672655</c:v>
                </c:pt>
                <c:pt idx="3850">
                  <c:v>66.365992517928959</c:v>
                </c:pt>
                <c:pt idx="3851">
                  <c:v>66.365992517670279</c:v>
                </c:pt>
                <c:pt idx="3852">
                  <c:v>66.365992517310872</c:v>
                </c:pt>
                <c:pt idx="3853">
                  <c:v>66.365992518570224</c:v>
                </c:pt>
                <c:pt idx="3854">
                  <c:v>66.365992517531282</c:v>
                </c:pt>
                <c:pt idx="3855">
                  <c:v>66.365992517657006</c:v>
                </c:pt>
                <c:pt idx="3856">
                  <c:v>66.365992515756389</c:v>
                </c:pt>
                <c:pt idx="3857">
                  <c:v>66.365992515986633</c:v>
                </c:pt>
                <c:pt idx="3858">
                  <c:v>66.365992516816107</c:v>
                </c:pt>
                <c:pt idx="3859">
                  <c:v>66.365992516287179</c:v>
                </c:pt>
                <c:pt idx="3860">
                  <c:v>66.36599251903634</c:v>
                </c:pt>
                <c:pt idx="3861">
                  <c:v>66.365992519519594</c:v>
                </c:pt>
                <c:pt idx="3862">
                  <c:v>66.365992518905358</c:v>
                </c:pt>
                <c:pt idx="3863">
                  <c:v>66.365992517615169</c:v>
                </c:pt>
                <c:pt idx="3864">
                  <c:v>66.365992516264214</c:v>
                </c:pt>
                <c:pt idx="3865">
                  <c:v>66.365992519283608</c:v>
                </c:pt>
                <c:pt idx="3866">
                  <c:v>66.365992519687055</c:v>
                </c:pt>
                <c:pt idx="3867">
                  <c:v>66.365992517078624</c:v>
                </c:pt>
                <c:pt idx="3868">
                  <c:v>66.365992517538899</c:v>
                </c:pt>
                <c:pt idx="3869">
                  <c:v>66.365992517997555</c:v>
                </c:pt>
                <c:pt idx="3870">
                  <c:v>66.365992517750144</c:v>
                </c:pt>
                <c:pt idx="3871">
                  <c:v>66.365992517969005</c:v>
                </c:pt>
                <c:pt idx="3872">
                  <c:v>66.365992518275689</c:v>
                </c:pt>
                <c:pt idx="3873">
                  <c:v>66.365992518535904</c:v>
                </c:pt>
                <c:pt idx="3874">
                  <c:v>66.365992516926255</c:v>
                </c:pt>
                <c:pt idx="3875">
                  <c:v>66.365992516846504</c:v>
                </c:pt>
                <c:pt idx="3876">
                  <c:v>66.365992518170827</c:v>
                </c:pt>
                <c:pt idx="3877">
                  <c:v>66.365992518041296</c:v>
                </c:pt>
                <c:pt idx="3878">
                  <c:v>66.365992516796979</c:v>
                </c:pt>
                <c:pt idx="3879">
                  <c:v>66.365992517615169</c:v>
                </c:pt>
                <c:pt idx="3880">
                  <c:v>66.36599251850744</c:v>
                </c:pt>
                <c:pt idx="3881">
                  <c:v>66.365992516233888</c:v>
                </c:pt>
                <c:pt idx="3882">
                  <c:v>66.365992516233888</c:v>
                </c:pt>
                <c:pt idx="3883">
                  <c:v>66.365992518140558</c:v>
                </c:pt>
                <c:pt idx="3884">
                  <c:v>66.365992519358159</c:v>
                </c:pt>
                <c:pt idx="3885">
                  <c:v>66.365992516719004</c:v>
                </c:pt>
                <c:pt idx="3886">
                  <c:v>66.365992515986633</c:v>
                </c:pt>
                <c:pt idx="3887">
                  <c:v>66.365992519632158</c:v>
                </c:pt>
                <c:pt idx="3888">
                  <c:v>66.365992517312989</c:v>
                </c:pt>
                <c:pt idx="3889">
                  <c:v>66.365992516650422</c:v>
                </c:pt>
                <c:pt idx="3890">
                  <c:v>66.36599251855688</c:v>
                </c:pt>
                <c:pt idx="3891">
                  <c:v>66.365992517434222</c:v>
                </c:pt>
                <c:pt idx="3892">
                  <c:v>66.365992516095005</c:v>
                </c:pt>
                <c:pt idx="3893">
                  <c:v>66.365992517117078</c:v>
                </c:pt>
                <c:pt idx="3894">
                  <c:v>66.365992516441153</c:v>
                </c:pt>
                <c:pt idx="3895">
                  <c:v>66.365992519038372</c:v>
                </c:pt>
                <c:pt idx="3896">
                  <c:v>66.365992519257389</c:v>
                </c:pt>
                <c:pt idx="3897">
                  <c:v>66.365992518482571</c:v>
                </c:pt>
                <c:pt idx="3898">
                  <c:v>66.365992516367257</c:v>
                </c:pt>
                <c:pt idx="3899">
                  <c:v>66.365992516513543</c:v>
                </c:pt>
                <c:pt idx="3900">
                  <c:v>66.365992518379954</c:v>
                </c:pt>
                <c:pt idx="3901">
                  <c:v>66.365992515979258</c:v>
                </c:pt>
                <c:pt idx="3902">
                  <c:v>66.365992515246859</c:v>
                </c:pt>
                <c:pt idx="3903">
                  <c:v>66.365992518265898</c:v>
                </c:pt>
                <c:pt idx="3904">
                  <c:v>66.365992516420178</c:v>
                </c:pt>
                <c:pt idx="3905">
                  <c:v>66.365992516287179</c:v>
                </c:pt>
                <c:pt idx="3906">
                  <c:v>66.365992517815258</c:v>
                </c:pt>
                <c:pt idx="3907">
                  <c:v>66.365992516650422</c:v>
                </c:pt>
                <c:pt idx="3908">
                  <c:v>66.365992516165377</c:v>
                </c:pt>
                <c:pt idx="3909">
                  <c:v>66.365992516755071</c:v>
                </c:pt>
                <c:pt idx="3910">
                  <c:v>66.365992518665308</c:v>
                </c:pt>
                <c:pt idx="3911">
                  <c:v>66.365992517693059</c:v>
                </c:pt>
                <c:pt idx="3912">
                  <c:v>66.365992518863209</c:v>
                </c:pt>
                <c:pt idx="3913">
                  <c:v>66.365992517479853</c:v>
                </c:pt>
                <c:pt idx="3914">
                  <c:v>66.365992518138398</c:v>
                </c:pt>
                <c:pt idx="3915">
                  <c:v>66.365992516890259</c:v>
                </c:pt>
                <c:pt idx="3916">
                  <c:v>66.365992517398254</c:v>
                </c:pt>
                <c:pt idx="3917">
                  <c:v>66.365992517280304</c:v>
                </c:pt>
                <c:pt idx="3918">
                  <c:v>66.365992516131143</c:v>
                </c:pt>
                <c:pt idx="3919">
                  <c:v>66.365992517965196</c:v>
                </c:pt>
                <c:pt idx="3920">
                  <c:v>66.36599251748369</c:v>
                </c:pt>
                <c:pt idx="3921">
                  <c:v>66.365992518058405</c:v>
                </c:pt>
                <c:pt idx="3922">
                  <c:v>66.36599251732784</c:v>
                </c:pt>
                <c:pt idx="3923">
                  <c:v>66.365992515764006</c:v>
                </c:pt>
                <c:pt idx="3924">
                  <c:v>66.365992516369005</c:v>
                </c:pt>
                <c:pt idx="3925">
                  <c:v>66.365992518901209</c:v>
                </c:pt>
                <c:pt idx="3926">
                  <c:v>66.365992516287179</c:v>
                </c:pt>
                <c:pt idx="3927">
                  <c:v>66.365992516962606</c:v>
                </c:pt>
                <c:pt idx="3928">
                  <c:v>66.365992517303184</c:v>
                </c:pt>
                <c:pt idx="3929">
                  <c:v>66.365992517403782</c:v>
                </c:pt>
                <c:pt idx="3930">
                  <c:v>66.365992517434222</c:v>
                </c:pt>
                <c:pt idx="3931">
                  <c:v>66.365992516355703</c:v>
                </c:pt>
                <c:pt idx="3932">
                  <c:v>66.365992516589429</c:v>
                </c:pt>
                <c:pt idx="3933">
                  <c:v>66.365992516796979</c:v>
                </c:pt>
                <c:pt idx="3934">
                  <c:v>66.365992515120894</c:v>
                </c:pt>
                <c:pt idx="3935">
                  <c:v>66.365992517961388</c:v>
                </c:pt>
                <c:pt idx="3936">
                  <c:v>66.365992517460853</c:v>
                </c:pt>
                <c:pt idx="3937">
                  <c:v>66.365992516549554</c:v>
                </c:pt>
                <c:pt idx="3938">
                  <c:v>66.365992518039405</c:v>
                </c:pt>
                <c:pt idx="3939">
                  <c:v>66.365992516258544</c:v>
                </c:pt>
                <c:pt idx="3940">
                  <c:v>66.365992518142448</c:v>
                </c:pt>
                <c:pt idx="3941">
                  <c:v>66.365992515788705</c:v>
                </c:pt>
                <c:pt idx="3942">
                  <c:v>66.365992517251584</c:v>
                </c:pt>
                <c:pt idx="3943">
                  <c:v>66.365992515853407</c:v>
                </c:pt>
                <c:pt idx="3944">
                  <c:v>66.365992516351852</c:v>
                </c:pt>
                <c:pt idx="3945">
                  <c:v>66.365992517725488</c:v>
                </c:pt>
                <c:pt idx="3946">
                  <c:v>66.365992517738789</c:v>
                </c:pt>
                <c:pt idx="3947">
                  <c:v>66.365992518060295</c:v>
                </c:pt>
                <c:pt idx="3948">
                  <c:v>66.365992518806124</c:v>
                </c:pt>
                <c:pt idx="3949">
                  <c:v>66.365992516804624</c:v>
                </c:pt>
                <c:pt idx="3950">
                  <c:v>66.365992518465589</c:v>
                </c:pt>
                <c:pt idx="3951">
                  <c:v>66.365992518400859</c:v>
                </c:pt>
                <c:pt idx="3952">
                  <c:v>66.365992518363058</c:v>
                </c:pt>
                <c:pt idx="3953">
                  <c:v>66.36599251685972</c:v>
                </c:pt>
                <c:pt idx="3954">
                  <c:v>66.365992516294725</c:v>
                </c:pt>
                <c:pt idx="3955">
                  <c:v>66.365992517172188</c:v>
                </c:pt>
                <c:pt idx="3956">
                  <c:v>66.365992518733805</c:v>
                </c:pt>
                <c:pt idx="3957">
                  <c:v>66.365992517101404</c:v>
                </c:pt>
                <c:pt idx="3958">
                  <c:v>66.365992515827188</c:v>
                </c:pt>
                <c:pt idx="3959">
                  <c:v>66.365992516757089</c:v>
                </c:pt>
                <c:pt idx="3960">
                  <c:v>66.365992518735709</c:v>
                </c:pt>
                <c:pt idx="3961">
                  <c:v>66.365992516519171</c:v>
                </c:pt>
                <c:pt idx="3962">
                  <c:v>66.365992517676005</c:v>
                </c:pt>
                <c:pt idx="3963">
                  <c:v>66.365992517460853</c:v>
                </c:pt>
                <c:pt idx="3964">
                  <c:v>66.365992519622296</c:v>
                </c:pt>
                <c:pt idx="3965">
                  <c:v>66.365992517733105</c:v>
                </c:pt>
                <c:pt idx="3966">
                  <c:v>66.365992516770405</c:v>
                </c:pt>
                <c:pt idx="3967">
                  <c:v>66.365992516410671</c:v>
                </c:pt>
                <c:pt idx="3968">
                  <c:v>66.365992517177858</c:v>
                </c:pt>
                <c:pt idx="3969">
                  <c:v>66.365992516209204</c:v>
                </c:pt>
                <c:pt idx="3970">
                  <c:v>66.365992518207179</c:v>
                </c:pt>
                <c:pt idx="3971">
                  <c:v>66.365992516677196</c:v>
                </c:pt>
                <c:pt idx="3972">
                  <c:v>66.365992516974003</c:v>
                </c:pt>
                <c:pt idx="3973">
                  <c:v>66.365992517236506</c:v>
                </c:pt>
                <c:pt idx="3974">
                  <c:v>66.36599251767224</c:v>
                </c:pt>
                <c:pt idx="3975">
                  <c:v>66.365992517691083</c:v>
                </c:pt>
                <c:pt idx="3976">
                  <c:v>66.365992519610998</c:v>
                </c:pt>
                <c:pt idx="3977">
                  <c:v>66.365992516736071</c:v>
                </c:pt>
                <c:pt idx="3978">
                  <c:v>66.365992518153504</c:v>
                </c:pt>
                <c:pt idx="3979">
                  <c:v>66.365992516195789</c:v>
                </c:pt>
                <c:pt idx="3980">
                  <c:v>66.365992518469255</c:v>
                </c:pt>
                <c:pt idx="3981">
                  <c:v>66.365992516443129</c:v>
                </c:pt>
                <c:pt idx="3982">
                  <c:v>66.365992515054288</c:v>
                </c:pt>
                <c:pt idx="3983">
                  <c:v>66.365992519767289</c:v>
                </c:pt>
                <c:pt idx="3984">
                  <c:v>66.365992517594051</c:v>
                </c:pt>
                <c:pt idx="3985">
                  <c:v>66.365992516589429</c:v>
                </c:pt>
                <c:pt idx="3986">
                  <c:v>66.365992516060729</c:v>
                </c:pt>
                <c:pt idx="3987">
                  <c:v>66.365992517158489</c:v>
                </c:pt>
                <c:pt idx="3988">
                  <c:v>66.365992515908772</c:v>
                </c:pt>
                <c:pt idx="3989">
                  <c:v>66.365992519458644</c:v>
                </c:pt>
                <c:pt idx="3990">
                  <c:v>66.365992517630303</c:v>
                </c:pt>
                <c:pt idx="3991">
                  <c:v>66.365992520037381</c:v>
                </c:pt>
                <c:pt idx="3992">
                  <c:v>66.365992515925754</c:v>
                </c:pt>
                <c:pt idx="3993">
                  <c:v>66.365992516589429</c:v>
                </c:pt>
                <c:pt idx="3994">
                  <c:v>66.365992517341269</c:v>
                </c:pt>
                <c:pt idx="3995">
                  <c:v>66.365992516410671</c:v>
                </c:pt>
                <c:pt idx="3996">
                  <c:v>66.365992517078624</c:v>
                </c:pt>
                <c:pt idx="3997">
                  <c:v>66.36599251845972</c:v>
                </c:pt>
                <c:pt idx="3998">
                  <c:v>66.365992517525584</c:v>
                </c:pt>
                <c:pt idx="3999">
                  <c:v>66.365992514782278</c:v>
                </c:pt>
                <c:pt idx="4000">
                  <c:v>66.365992516656078</c:v>
                </c:pt>
                <c:pt idx="4001">
                  <c:v>66.365992518119398</c:v>
                </c:pt>
                <c:pt idx="4002">
                  <c:v>66.365992517887179</c:v>
                </c:pt>
                <c:pt idx="4003">
                  <c:v>66.365992516629404</c:v>
                </c:pt>
                <c:pt idx="4004">
                  <c:v>66.365992516848408</c:v>
                </c:pt>
                <c:pt idx="4005">
                  <c:v>66.365992517113057</c:v>
                </c:pt>
                <c:pt idx="4006">
                  <c:v>66.365992517307248</c:v>
                </c:pt>
                <c:pt idx="4007">
                  <c:v>66.365992516458192</c:v>
                </c:pt>
                <c:pt idx="4008">
                  <c:v>66.365992518663404</c:v>
                </c:pt>
                <c:pt idx="4009">
                  <c:v>66.365992519146772</c:v>
                </c:pt>
                <c:pt idx="4010">
                  <c:v>66.365992518149696</c:v>
                </c:pt>
                <c:pt idx="4011">
                  <c:v>66.365992518418025</c:v>
                </c:pt>
                <c:pt idx="4012">
                  <c:v>66.365992517312989</c:v>
                </c:pt>
                <c:pt idx="4013">
                  <c:v>66.365992516217148</c:v>
                </c:pt>
                <c:pt idx="4014">
                  <c:v>66.365992518994403</c:v>
                </c:pt>
                <c:pt idx="4015">
                  <c:v>66.365992517552229</c:v>
                </c:pt>
                <c:pt idx="4016">
                  <c:v>66.365992518383706</c:v>
                </c:pt>
                <c:pt idx="4017">
                  <c:v>66.365992515956108</c:v>
                </c:pt>
                <c:pt idx="4018">
                  <c:v>66.365992517230808</c:v>
                </c:pt>
                <c:pt idx="4019">
                  <c:v>66.365992515821105</c:v>
                </c:pt>
                <c:pt idx="4020">
                  <c:v>66.365992517557885</c:v>
                </c:pt>
                <c:pt idx="4021">
                  <c:v>66.365992515901127</c:v>
                </c:pt>
                <c:pt idx="4022">
                  <c:v>66.365992517892906</c:v>
                </c:pt>
                <c:pt idx="4023">
                  <c:v>66.365992516943507</c:v>
                </c:pt>
                <c:pt idx="4024">
                  <c:v>66.365992518383706</c:v>
                </c:pt>
                <c:pt idx="4025">
                  <c:v>66.365992517137698</c:v>
                </c:pt>
                <c:pt idx="4026">
                  <c:v>66.365992516359356</c:v>
                </c:pt>
                <c:pt idx="4027">
                  <c:v>66.365992517555952</c:v>
                </c:pt>
                <c:pt idx="4028">
                  <c:v>66.365992518594879</c:v>
                </c:pt>
                <c:pt idx="4029">
                  <c:v>66.365992517942658</c:v>
                </c:pt>
                <c:pt idx="4030">
                  <c:v>66.365992517818725</c:v>
                </c:pt>
                <c:pt idx="4031">
                  <c:v>66.365992516193799</c:v>
                </c:pt>
                <c:pt idx="4032">
                  <c:v>66.365992519304655</c:v>
                </c:pt>
                <c:pt idx="4033">
                  <c:v>66.365992518480653</c:v>
                </c:pt>
                <c:pt idx="4034">
                  <c:v>66.365992517307248</c:v>
                </c:pt>
                <c:pt idx="4035">
                  <c:v>66.365992516264214</c:v>
                </c:pt>
                <c:pt idx="4036">
                  <c:v>66.365992518073625</c:v>
                </c:pt>
                <c:pt idx="4037">
                  <c:v>66.365992517458892</c:v>
                </c:pt>
                <c:pt idx="4038">
                  <c:v>66.365992517666356</c:v>
                </c:pt>
                <c:pt idx="4039">
                  <c:v>66.365992517969005</c:v>
                </c:pt>
                <c:pt idx="4040">
                  <c:v>66.365992517318688</c:v>
                </c:pt>
                <c:pt idx="4041">
                  <c:v>66.365992517033007</c:v>
                </c:pt>
                <c:pt idx="4042">
                  <c:v>66.365992517487555</c:v>
                </c:pt>
                <c:pt idx="4043">
                  <c:v>66.365992519264594</c:v>
                </c:pt>
                <c:pt idx="4044">
                  <c:v>66.365992519685108</c:v>
                </c:pt>
                <c:pt idx="4045">
                  <c:v>66.365992519120127</c:v>
                </c:pt>
                <c:pt idx="4046">
                  <c:v>66.365992517597988</c:v>
                </c:pt>
                <c:pt idx="4047">
                  <c:v>66.365992516182459</c:v>
                </c:pt>
                <c:pt idx="4048">
                  <c:v>66.365992515183706</c:v>
                </c:pt>
                <c:pt idx="4049">
                  <c:v>66.365992517982278</c:v>
                </c:pt>
                <c:pt idx="4050">
                  <c:v>66.365992517782459</c:v>
                </c:pt>
                <c:pt idx="4051">
                  <c:v>66.365992515084784</c:v>
                </c:pt>
                <c:pt idx="4052">
                  <c:v>66.365992517025305</c:v>
                </c:pt>
                <c:pt idx="4053">
                  <c:v>66.365992515808088</c:v>
                </c:pt>
                <c:pt idx="4054">
                  <c:v>66.365992515302082</c:v>
                </c:pt>
                <c:pt idx="4055">
                  <c:v>66.365992516738103</c:v>
                </c:pt>
                <c:pt idx="4056">
                  <c:v>66.365992516011303</c:v>
                </c:pt>
                <c:pt idx="4057">
                  <c:v>66.365992518047378</c:v>
                </c:pt>
                <c:pt idx="4058">
                  <c:v>66.365992518686056</c:v>
                </c:pt>
                <c:pt idx="4059">
                  <c:v>66.365992518127072</c:v>
                </c:pt>
                <c:pt idx="4060">
                  <c:v>66.365992517815258</c:v>
                </c:pt>
                <c:pt idx="4061">
                  <c:v>66.36599251825254</c:v>
                </c:pt>
                <c:pt idx="4062">
                  <c:v>66.365992517553977</c:v>
                </c:pt>
                <c:pt idx="4063">
                  <c:v>66.365992518669088</c:v>
                </c:pt>
                <c:pt idx="4064">
                  <c:v>66.365992518321008</c:v>
                </c:pt>
                <c:pt idx="4065">
                  <c:v>66.365992517883271</c:v>
                </c:pt>
                <c:pt idx="4066">
                  <c:v>66.365992517917988</c:v>
                </c:pt>
                <c:pt idx="4067">
                  <c:v>66.365992518047378</c:v>
                </c:pt>
                <c:pt idx="4068">
                  <c:v>66.365992515733524</c:v>
                </c:pt>
                <c:pt idx="4069">
                  <c:v>66.365992515756389</c:v>
                </c:pt>
                <c:pt idx="4070">
                  <c:v>66.365992516290959</c:v>
                </c:pt>
                <c:pt idx="4071">
                  <c:v>66.365992517655059</c:v>
                </c:pt>
                <c:pt idx="4072">
                  <c:v>66.365992517033007</c:v>
                </c:pt>
                <c:pt idx="4073">
                  <c:v>66.365992518717078</c:v>
                </c:pt>
                <c:pt idx="4074">
                  <c:v>66.365992515455758</c:v>
                </c:pt>
                <c:pt idx="4075">
                  <c:v>66.365992517912289</c:v>
                </c:pt>
                <c:pt idx="4076">
                  <c:v>66.365992518319459</c:v>
                </c:pt>
                <c:pt idx="4077">
                  <c:v>66.365992517173709</c:v>
                </c:pt>
                <c:pt idx="4078">
                  <c:v>66.365992515899109</c:v>
                </c:pt>
                <c:pt idx="4079">
                  <c:v>66.365992519078588</c:v>
                </c:pt>
                <c:pt idx="4080">
                  <c:v>66.365992516972227</c:v>
                </c:pt>
                <c:pt idx="4081">
                  <c:v>66.365992519163825</c:v>
                </c:pt>
                <c:pt idx="4082">
                  <c:v>66.365992518633007</c:v>
                </c:pt>
                <c:pt idx="4083">
                  <c:v>66.365992517525584</c:v>
                </c:pt>
                <c:pt idx="4084">
                  <c:v>66.365992516619954</c:v>
                </c:pt>
                <c:pt idx="4085">
                  <c:v>66.365992519228598</c:v>
                </c:pt>
                <c:pt idx="4086">
                  <c:v>66.365992517149024</c:v>
                </c:pt>
                <c:pt idx="4087">
                  <c:v>66.365992516570586</c:v>
                </c:pt>
                <c:pt idx="4088">
                  <c:v>66.365992517888955</c:v>
                </c:pt>
                <c:pt idx="4089">
                  <c:v>66.365992518635778</c:v>
                </c:pt>
                <c:pt idx="4090">
                  <c:v>66.365992519953295</c:v>
                </c:pt>
                <c:pt idx="4091">
                  <c:v>66.365992518136395</c:v>
                </c:pt>
                <c:pt idx="4092">
                  <c:v>66.365992517042642</c:v>
                </c:pt>
                <c:pt idx="4093">
                  <c:v>66.365992516208209</c:v>
                </c:pt>
                <c:pt idx="4094">
                  <c:v>66.365992518318478</c:v>
                </c:pt>
                <c:pt idx="4095">
                  <c:v>66.365992517275672</c:v>
                </c:pt>
                <c:pt idx="4096">
                  <c:v>66.365992517492359</c:v>
                </c:pt>
                <c:pt idx="4097">
                  <c:v>66.365992519173659</c:v>
                </c:pt>
                <c:pt idx="4098">
                  <c:v>66.365992516516329</c:v>
                </c:pt>
                <c:pt idx="4099">
                  <c:v>66.365992516558151</c:v>
                </c:pt>
                <c:pt idx="4100">
                  <c:v>66.365992517425653</c:v>
                </c:pt>
                <c:pt idx="4101">
                  <c:v>66.365992518457858</c:v>
                </c:pt>
                <c:pt idx="4102">
                  <c:v>66.365992516077057</c:v>
                </c:pt>
                <c:pt idx="4103">
                  <c:v>66.365992518378349</c:v>
                </c:pt>
                <c:pt idx="4104">
                  <c:v>66.365992517996617</c:v>
                </c:pt>
                <c:pt idx="4105">
                  <c:v>66.365992516953852</c:v>
                </c:pt>
                <c:pt idx="4106">
                  <c:v>66.365992518277579</c:v>
                </c:pt>
                <c:pt idx="4107">
                  <c:v>66.365992519003171</c:v>
                </c:pt>
                <c:pt idx="4108">
                  <c:v>66.365992515266583</c:v>
                </c:pt>
                <c:pt idx="4109">
                  <c:v>66.365992518627309</c:v>
                </c:pt>
                <c:pt idx="4110">
                  <c:v>66.365992515759189</c:v>
                </c:pt>
                <c:pt idx="4111">
                  <c:v>66.365992518401754</c:v>
                </c:pt>
                <c:pt idx="4112">
                  <c:v>66.365992516442205</c:v>
                </c:pt>
                <c:pt idx="4113">
                  <c:v>66.365992519532895</c:v>
                </c:pt>
                <c:pt idx="4114">
                  <c:v>66.365992518959288</c:v>
                </c:pt>
                <c:pt idx="4115">
                  <c:v>66.365992518605395</c:v>
                </c:pt>
                <c:pt idx="4116">
                  <c:v>66.365992516782654</c:v>
                </c:pt>
                <c:pt idx="4117">
                  <c:v>66.365992518540693</c:v>
                </c:pt>
                <c:pt idx="4118">
                  <c:v>66.365992518499752</c:v>
                </c:pt>
                <c:pt idx="4119">
                  <c:v>66.365992515504288</c:v>
                </c:pt>
                <c:pt idx="4120">
                  <c:v>66.365992519208888</c:v>
                </c:pt>
                <c:pt idx="4121">
                  <c:v>66.365992518407523</c:v>
                </c:pt>
                <c:pt idx="4122">
                  <c:v>66.365992517220405</c:v>
                </c:pt>
                <c:pt idx="4123">
                  <c:v>66.365992515673625</c:v>
                </c:pt>
                <c:pt idx="4124">
                  <c:v>66.365992515694458</c:v>
                </c:pt>
                <c:pt idx="4125">
                  <c:v>66.36599251527258</c:v>
                </c:pt>
                <c:pt idx="4126">
                  <c:v>66.365992516486671</c:v>
                </c:pt>
                <c:pt idx="4127">
                  <c:v>66.365992518406529</c:v>
                </c:pt>
                <c:pt idx="4128">
                  <c:v>66.365992516920571</c:v>
                </c:pt>
                <c:pt idx="4129">
                  <c:v>66.365992518706179</c:v>
                </c:pt>
                <c:pt idx="4130">
                  <c:v>66.365992517600858</c:v>
                </c:pt>
                <c:pt idx="4131">
                  <c:v>66.365992518357459</c:v>
                </c:pt>
                <c:pt idx="4132">
                  <c:v>66.365992517747571</c:v>
                </c:pt>
                <c:pt idx="4133">
                  <c:v>66.365992519091506</c:v>
                </c:pt>
                <c:pt idx="4134">
                  <c:v>66.365992517210259</c:v>
                </c:pt>
                <c:pt idx="4135">
                  <c:v>66.365992517861429</c:v>
                </c:pt>
                <c:pt idx="4136">
                  <c:v>66.365992516948296</c:v>
                </c:pt>
                <c:pt idx="4137">
                  <c:v>66.365992516924322</c:v>
                </c:pt>
                <c:pt idx="4138">
                  <c:v>66.365992515822157</c:v>
                </c:pt>
                <c:pt idx="4139">
                  <c:v>66.365992517872172</c:v>
                </c:pt>
                <c:pt idx="4140">
                  <c:v>66.365992516615407</c:v>
                </c:pt>
                <c:pt idx="4141">
                  <c:v>66.365992516560922</c:v>
                </c:pt>
                <c:pt idx="4142">
                  <c:v>66.3659925168283</c:v>
                </c:pt>
                <c:pt idx="4143">
                  <c:v>66.365992516466989</c:v>
                </c:pt>
                <c:pt idx="4144">
                  <c:v>66.365992518532096</c:v>
                </c:pt>
                <c:pt idx="4145">
                  <c:v>66.365992518638706</c:v>
                </c:pt>
                <c:pt idx="4146">
                  <c:v>66.365992515078489</c:v>
                </c:pt>
                <c:pt idx="4147">
                  <c:v>66.365992517236506</c:v>
                </c:pt>
                <c:pt idx="4148">
                  <c:v>66.365992518310819</c:v>
                </c:pt>
                <c:pt idx="4149">
                  <c:v>66.365992517321189</c:v>
                </c:pt>
                <c:pt idx="4150">
                  <c:v>66.365992517732096</c:v>
                </c:pt>
                <c:pt idx="4151">
                  <c:v>66.365992518105358</c:v>
                </c:pt>
                <c:pt idx="4152">
                  <c:v>66.365992516798855</c:v>
                </c:pt>
                <c:pt idx="4153">
                  <c:v>66.36599251648579</c:v>
                </c:pt>
                <c:pt idx="4154">
                  <c:v>66.365992515452007</c:v>
                </c:pt>
                <c:pt idx="4155">
                  <c:v>66.365992517096714</c:v>
                </c:pt>
                <c:pt idx="4156">
                  <c:v>66.365992519182072</c:v>
                </c:pt>
                <c:pt idx="4157">
                  <c:v>66.365992518220125</c:v>
                </c:pt>
                <c:pt idx="4158">
                  <c:v>66.365992518867358</c:v>
                </c:pt>
                <c:pt idx="4159">
                  <c:v>66.365992517663486</c:v>
                </c:pt>
                <c:pt idx="4160">
                  <c:v>66.365992515398958</c:v>
                </c:pt>
                <c:pt idx="4161">
                  <c:v>66.365992515725907</c:v>
                </c:pt>
                <c:pt idx="4162">
                  <c:v>66.365992518175759</c:v>
                </c:pt>
                <c:pt idx="4163">
                  <c:v>66.365992519384505</c:v>
                </c:pt>
                <c:pt idx="4164">
                  <c:v>66.365992517745539</c:v>
                </c:pt>
                <c:pt idx="4165">
                  <c:v>66.365992515136298</c:v>
                </c:pt>
                <c:pt idx="4166">
                  <c:v>66.365992519117583</c:v>
                </c:pt>
                <c:pt idx="4167">
                  <c:v>66.365992518834616</c:v>
                </c:pt>
                <c:pt idx="4168">
                  <c:v>66.365992519643342</c:v>
                </c:pt>
                <c:pt idx="4169">
                  <c:v>66.365992514815858</c:v>
                </c:pt>
                <c:pt idx="4170">
                  <c:v>66.365992517028204</c:v>
                </c:pt>
                <c:pt idx="4171">
                  <c:v>66.365992517735904</c:v>
                </c:pt>
                <c:pt idx="4172">
                  <c:v>66.365992515195458</c:v>
                </c:pt>
                <c:pt idx="4173">
                  <c:v>66.365992514019425</c:v>
                </c:pt>
                <c:pt idx="4174">
                  <c:v>66.365992517419159</c:v>
                </c:pt>
                <c:pt idx="4175">
                  <c:v>66.365992518435107</c:v>
                </c:pt>
                <c:pt idx="4176">
                  <c:v>66.365992518267078</c:v>
                </c:pt>
                <c:pt idx="4177">
                  <c:v>66.365992518057524</c:v>
                </c:pt>
                <c:pt idx="4178">
                  <c:v>66.365992516791152</c:v>
                </c:pt>
                <c:pt idx="4179">
                  <c:v>66.365992520158159</c:v>
                </c:pt>
                <c:pt idx="4180">
                  <c:v>66.365992516357593</c:v>
                </c:pt>
                <c:pt idx="4181">
                  <c:v>66.365992519037619</c:v>
                </c:pt>
                <c:pt idx="4182">
                  <c:v>66.365992519439558</c:v>
                </c:pt>
                <c:pt idx="4183">
                  <c:v>66.365992518458754</c:v>
                </c:pt>
                <c:pt idx="4184">
                  <c:v>66.365992518136395</c:v>
                </c:pt>
                <c:pt idx="4185">
                  <c:v>66.365992518698604</c:v>
                </c:pt>
                <c:pt idx="4186">
                  <c:v>66.365992517388705</c:v>
                </c:pt>
                <c:pt idx="4187">
                  <c:v>66.365992518075672</c:v>
                </c:pt>
                <c:pt idx="4188">
                  <c:v>66.365992518222171</c:v>
                </c:pt>
                <c:pt idx="4189">
                  <c:v>66.365992516313796</c:v>
                </c:pt>
                <c:pt idx="4190">
                  <c:v>66.365992518444486</c:v>
                </c:pt>
                <c:pt idx="4191">
                  <c:v>66.365992517230808</c:v>
                </c:pt>
                <c:pt idx="4192">
                  <c:v>66.365992516557171</c:v>
                </c:pt>
                <c:pt idx="4193">
                  <c:v>66.365992517495243</c:v>
                </c:pt>
                <c:pt idx="4194">
                  <c:v>66.365992519985724</c:v>
                </c:pt>
                <c:pt idx="4195">
                  <c:v>66.365992518010259</c:v>
                </c:pt>
                <c:pt idx="4196">
                  <c:v>66.365992518067983</c:v>
                </c:pt>
                <c:pt idx="4197">
                  <c:v>66.365992516975027</c:v>
                </c:pt>
                <c:pt idx="4198">
                  <c:v>66.365992516966358</c:v>
                </c:pt>
                <c:pt idx="4199">
                  <c:v>66.365992518972988</c:v>
                </c:pt>
                <c:pt idx="4200">
                  <c:v>66.365992518958308</c:v>
                </c:pt>
                <c:pt idx="4201">
                  <c:v>66.365992518756471</c:v>
                </c:pt>
                <c:pt idx="4202">
                  <c:v>66.365992518981088</c:v>
                </c:pt>
                <c:pt idx="4203">
                  <c:v>66.365992518518027</c:v>
                </c:pt>
                <c:pt idx="4204">
                  <c:v>66.365992518777958</c:v>
                </c:pt>
                <c:pt idx="4205">
                  <c:v>66.365992516864452</c:v>
                </c:pt>
                <c:pt idx="4206">
                  <c:v>66.365992517998507</c:v>
                </c:pt>
                <c:pt idx="4207">
                  <c:v>66.365992518733805</c:v>
                </c:pt>
                <c:pt idx="4208">
                  <c:v>66.365992516583759</c:v>
                </c:pt>
                <c:pt idx="4209">
                  <c:v>66.365992518972988</c:v>
                </c:pt>
                <c:pt idx="4210">
                  <c:v>66.365992517577155</c:v>
                </c:pt>
                <c:pt idx="4211">
                  <c:v>66.365992514028903</c:v>
                </c:pt>
                <c:pt idx="4212">
                  <c:v>66.365992517604624</c:v>
                </c:pt>
                <c:pt idx="4213">
                  <c:v>66.365992519998358</c:v>
                </c:pt>
                <c:pt idx="4214">
                  <c:v>66.365992517421944</c:v>
                </c:pt>
                <c:pt idx="4215">
                  <c:v>66.365992518808127</c:v>
                </c:pt>
                <c:pt idx="4216">
                  <c:v>66.365992516547806</c:v>
                </c:pt>
                <c:pt idx="4217">
                  <c:v>66.365992517924184</c:v>
                </c:pt>
                <c:pt idx="4218">
                  <c:v>66.365992519567271</c:v>
                </c:pt>
                <c:pt idx="4219">
                  <c:v>66.365992516311024</c:v>
                </c:pt>
                <c:pt idx="4220">
                  <c:v>66.365992520097379</c:v>
                </c:pt>
                <c:pt idx="4221">
                  <c:v>66.365992517532405</c:v>
                </c:pt>
                <c:pt idx="4222">
                  <c:v>66.365992516831156</c:v>
                </c:pt>
                <c:pt idx="4223">
                  <c:v>66.365992516984178</c:v>
                </c:pt>
                <c:pt idx="4224">
                  <c:v>66.365992517585951</c:v>
                </c:pt>
                <c:pt idx="4225">
                  <c:v>66.365992517064271</c:v>
                </c:pt>
                <c:pt idx="4226">
                  <c:v>66.365992520738772</c:v>
                </c:pt>
                <c:pt idx="4227">
                  <c:v>66.365992517615595</c:v>
                </c:pt>
                <c:pt idx="4228">
                  <c:v>66.365992517082404</c:v>
                </c:pt>
                <c:pt idx="4229">
                  <c:v>66.365992516605743</c:v>
                </c:pt>
                <c:pt idx="4230">
                  <c:v>66.365992518133154</c:v>
                </c:pt>
                <c:pt idx="4231">
                  <c:v>66.365992519197889</c:v>
                </c:pt>
                <c:pt idx="4232">
                  <c:v>66.365992517381088</c:v>
                </c:pt>
                <c:pt idx="4233">
                  <c:v>66.365992516580874</c:v>
                </c:pt>
                <c:pt idx="4234">
                  <c:v>66.365992516038403</c:v>
                </c:pt>
                <c:pt idx="4235">
                  <c:v>66.365992515926195</c:v>
                </c:pt>
                <c:pt idx="4236">
                  <c:v>66.365992517367289</c:v>
                </c:pt>
                <c:pt idx="4237">
                  <c:v>66.365992517653055</c:v>
                </c:pt>
                <c:pt idx="4238">
                  <c:v>66.365992517054679</c:v>
                </c:pt>
                <c:pt idx="4239">
                  <c:v>66.365992515222189</c:v>
                </c:pt>
                <c:pt idx="4240">
                  <c:v>66.365992515982398</c:v>
                </c:pt>
                <c:pt idx="4241">
                  <c:v>66.365992517536455</c:v>
                </c:pt>
                <c:pt idx="4242">
                  <c:v>66.365992513218288</c:v>
                </c:pt>
                <c:pt idx="4243">
                  <c:v>66.365992515214757</c:v>
                </c:pt>
                <c:pt idx="4244">
                  <c:v>66.365992519341589</c:v>
                </c:pt>
                <c:pt idx="4245">
                  <c:v>66.365992517645978</c:v>
                </c:pt>
                <c:pt idx="4246">
                  <c:v>66.365992517842358</c:v>
                </c:pt>
                <c:pt idx="4247">
                  <c:v>66.365992514576305</c:v>
                </c:pt>
                <c:pt idx="4248">
                  <c:v>66.365992517957594</c:v>
                </c:pt>
                <c:pt idx="4249">
                  <c:v>66.365992518228225</c:v>
                </c:pt>
                <c:pt idx="4250">
                  <c:v>66.365992516700004</c:v>
                </c:pt>
                <c:pt idx="4251">
                  <c:v>66.365992519301159</c:v>
                </c:pt>
                <c:pt idx="4252">
                  <c:v>66.365992515413907</c:v>
                </c:pt>
                <c:pt idx="4253">
                  <c:v>66.365992518416107</c:v>
                </c:pt>
                <c:pt idx="4254">
                  <c:v>66.365992516063159</c:v>
                </c:pt>
                <c:pt idx="4255">
                  <c:v>66.365992518828904</c:v>
                </c:pt>
                <c:pt idx="4256">
                  <c:v>66.365992516748506</c:v>
                </c:pt>
                <c:pt idx="4257">
                  <c:v>66.365992520563125</c:v>
                </c:pt>
                <c:pt idx="4258">
                  <c:v>66.365992516315188</c:v>
                </c:pt>
                <c:pt idx="4259">
                  <c:v>66.365992517132057</c:v>
                </c:pt>
                <c:pt idx="4260">
                  <c:v>66.365992518090806</c:v>
                </c:pt>
                <c:pt idx="4261">
                  <c:v>66.365992519266598</c:v>
                </c:pt>
                <c:pt idx="4262">
                  <c:v>66.365992516115924</c:v>
                </c:pt>
                <c:pt idx="4263">
                  <c:v>66.365992516587156</c:v>
                </c:pt>
                <c:pt idx="4264">
                  <c:v>66.365992519192659</c:v>
                </c:pt>
                <c:pt idx="4265">
                  <c:v>66.365992516883452</c:v>
                </c:pt>
                <c:pt idx="4266">
                  <c:v>66.365992518230698</c:v>
                </c:pt>
                <c:pt idx="4267">
                  <c:v>66.365992518957796</c:v>
                </c:pt>
                <c:pt idx="4268">
                  <c:v>66.365992520654999</c:v>
                </c:pt>
                <c:pt idx="4269">
                  <c:v>66.365992517356403</c:v>
                </c:pt>
                <c:pt idx="4270">
                  <c:v>66.365992517753853</c:v>
                </c:pt>
                <c:pt idx="4271">
                  <c:v>66.365992519342981</c:v>
                </c:pt>
                <c:pt idx="4272">
                  <c:v>66.365992517650156</c:v>
                </c:pt>
                <c:pt idx="4273">
                  <c:v>66.365992516538682</c:v>
                </c:pt>
                <c:pt idx="4274">
                  <c:v>66.365992516221354</c:v>
                </c:pt>
                <c:pt idx="4275">
                  <c:v>66.365992518677089</c:v>
                </c:pt>
                <c:pt idx="4276">
                  <c:v>66.365992516667689</c:v>
                </c:pt>
                <c:pt idx="4277">
                  <c:v>66.365992515103471</c:v>
                </c:pt>
                <c:pt idx="4278">
                  <c:v>66.365992516612494</c:v>
                </c:pt>
                <c:pt idx="4279">
                  <c:v>66.365992515735954</c:v>
                </c:pt>
                <c:pt idx="4280">
                  <c:v>66.36599251648957</c:v>
                </c:pt>
                <c:pt idx="4281">
                  <c:v>66.365992515424253</c:v>
                </c:pt>
                <c:pt idx="4282">
                  <c:v>66.365992515678258</c:v>
                </c:pt>
                <c:pt idx="4283">
                  <c:v>66.365992516809854</c:v>
                </c:pt>
                <c:pt idx="4284">
                  <c:v>66.365992516809854</c:v>
                </c:pt>
                <c:pt idx="4285">
                  <c:v>66.365992518796105</c:v>
                </c:pt>
                <c:pt idx="4286">
                  <c:v>66.365992518430758</c:v>
                </c:pt>
                <c:pt idx="4287">
                  <c:v>66.365992519021304</c:v>
                </c:pt>
                <c:pt idx="4288">
                  <c:v>66.365992518152396</c:v>
                </c:pt>
                <c:pt idx="4289">
                  <c:v>66.365992516840109</c:v>
                </c:pt>
                <c:pt idx="4290">
                  <c:v>66.365992514695009</c:v>
                </c:pt>
                <c:pt idx="4291">
                  <c:v>66.365992517986044</c:v>
                </c:pt>
                <c:pt idx="4292">
                  <c:v>66.36599251637594</c:v>
                </c:pt>
                <c:pt idx="4293">
                  <c:v>66.365992517872357</c:v>
                </c:pt>
                <c:pt idx="4294">
                  <c:v>66.365992517298125</c:v>
                </c:pt>
                <c:pt idx="4295">
                  <c:v>66.365992516142796</c:v>
                </c:pt>
                <c:pt idx="4296">
                  <c:v>66.365992519126024</c:v>
                </c:pt>
                <c:pt idx="4297">
                  <c:v>66.365992517388307</c:v>
                </c:pt>
                <c:pt idx="4298">
                  <c:v>66.365992519970078</c:v>
                </c:pt>
                <c:pt idx="4299">
                  <c:v>66.365992516967296</c:v>
                </c:pt>
                <c:pt idx="4300">
                  <c:v>66.365992517225806</c:v>
                </c:pt>
                <c:pt idx="4301">
                  <c:v>66.365992516057204</c:v>
                </c:pt>
                <c:pt idx="4302">
                  <c:v>66.365992517334305</c:v>
                </c:pt>
                <c:pt idx="4303">
                  <c:v>66.365992514029358</c:v>
                </c:pt>
                <c:pt idx="4304">
                  <c:v>66.365992515229578</c:v>
                </c:pt>
                <c:pt idx="4305">
                  <c:v>66.365992515528106</c:v>
                </c:pt>
                <c:pt idx="4306">
                  <c:v>66.365992520609225</c:v>
                </c:pt>
                <c:pt idx="4307">
                  <c:v>66.36599251666442</c:v>
                </c:pt>
                <c:pt idx="4308">
                  <c:v>66.365992519169055</c:v>
                </c:pt>
                <c:pt idx="4309">
                  <c:v>66.365992520234371</c:v>
                </c:pt>
                <c:pt idx="4310">
                  <c:v>66.365992517735705</c:v>
                </c:pt>
                <c:pt idx="4311">
                  <c:v>66.365992517539624</c:v>
                </c:pt>
                <c:pt idx="4312">
                  <c:v>66.365992515846472</c:v>
                </c:pt>
                <c:pt idx="4313">
                  <c:v>66.365992517472193</c:v>
                </c:pt>
                <c:pt idx="4314">
                  <c:v>66.365992518053659</c:v>
                </c:pt>
                <c:pt idx="4315">
                  <c:v>66.365992516599178</c:v>
                </c:pt>
                <c:pt idx="4316">
                  <c:v>66.365992517804955</c:v>
                </c:pt>
                <c:pt idx="4317">
                  <c:v>66.365992520041488</c:v>
                </c:pt>
                <c:pt idx="4318">
                  <c:v>66.365992517580054</c:v>
                </c:pt>
                <c:pt idx="4319">
                  <c:v>66.365992516063756</c:v>
                </c:pt>
                <c:pt idx="4320">
                  <c:v>66.365992516735659</c:v>
                </c:pt>
                <c:pt idx="4321">
                  <c:v>66.365992514373872</c:v>
                </c:pt>
                <c:pt idx="4322">
                  <c:v>66.365992514481022</c:v>
                </c:pt>
                <c:pt idx="4323">
                  <c:v>66.365992515949898</c:v>
                </c:pt>
                <c:pt idx="4324">
                  <c:v>66.365992517379794</c:v>
                </c:pt>
                <c:pt idx="4325">
                  <c:v>66.365992517013254</c:v>
                </c:pt>
                <c:pt idx="4326">
                  <c:v>66.365992517428722</c:v>
                </c:pt>
                <c:pt idx="4327">
                  <c:v>66.365992517772142</c:v>
                </c:pt>
                <c:pt idx="4328">
                  <c:v>66.365992516550591</c:v>
                </c:pt>
                <c:pt idx="4329">
                  <c:v>66.365992519621088</c:v>
                </c:pt>
                <c:pt idx="4330">
                  <c:v>66.365992518480553</c:v>
                </c:pt>
                <c:pt idx="4331">
                  <c:v>66.365992517399803</c:v>
                </c:pt>
                <c:pt idx="4332">
                  <c:v>66.365992519849357</c:v>
                </c:pt>
                <c:pt idx="4333">
                  <c:v>66.365992516046404</c:v>
                </c:pt>
                <c:pt idx="4334">
                  <c:v>66.365992518676606</c:v>
                </c:pt>
                <c:pt idx="4335">
                  <c:v>66.365992518179496</c:v>
                </c:pt>
                <c:pt idx="4336">
                  <c:v>66.365992515031195</c:v>
                </c:pt>
                <c:pt idx="4337">
                  <c:v>66.365992517378857</c:v>
                </c:pt>
                <c:pt idx="4338">
                  <c:v>66.365992518331595</c:v>
                </c:pt>
                <c:pt idx="4339">
                  <c:v>66.365992516571723</c:v>
                </c:pt>
                <c:pt idx="4340">
                  <c:v>66.365992516606482</c:v>
                </c:pt>
                <c:pt idx="4341">
                  <c:v>66.365992516807907</c:v>
                </c:pt>
                <c:pt idx="4342">
                  <c:v>66.365992522408888</c:v>
                </c:pt>
                <c:pt idx="4343">
                  <c:v>66.365992517010298</c:v>
                </c:pt>
                <c:pt idx="4344">
                  <c:v>66.365992517235625</c:v>
                </c:pt>
                <c:pt idx="4345">
                  <c:v>66.365992516852458</c:v>
                </c:pt>
                <c:pt idx="4346">
                  <c:v>66.365992516503923</c:v>
                </c:pt>
                <c:pt idx="4347">
                  <c:v>66.365992516252689</c:v>
                </c:pt>
                <c:pt idx="4348">
                  <c:v>66.365992515294394</c:v>
                </c:pt>
                <c:pt idx="4349">
                  <c:v>66.365992518710172</c:v>
                </c:pt>
                <c:pt idx="4350">
                  <c:v>66.365992517384726</c:v>
                </c:pt>
                <c:pt idx="4351">
                  <c:v>66.365992518423553</c:v>
                </c:pt>
                <c:pt idx="4352">
                  <c:v>66.365992516116506</c:v>
                </c:pt>
                <c:pt idx="4353">
                  <c:v>66.365992518622988</c:v>
                </c:pt>
                <c:pt idx="4354">
                  <c:v>66.365992517013154</c:v>
                </c:pt>
                <c:pt idx="4355">
                  <c:v>66.746098881791383</c:v>
                </c:pt>
                <c:pt idx="4356">
                  <c:v>66.776623323133094</c:v>
                </c:pt>
                <c:pt idx="4357">
                  <c:v>66.807035577767849</c:v>
                </c:pt>
                <c:pt idx="4358">
                  <c:v>66.837348097552507</c:v>
                </c:pt>
                <c:pt idx="4359">
                  <c:v>66.867566392872604</c:v>
                </c:pt>
                <c:pt idx="4360">
                  <c:v>66.897693068392996</c:v>
                </c:pt>
                <c:pt idx="4361">
                  <c:v>66.927729499388178</c:v>
                </c:pt>
                <c:pt idx="4362">
                  <c:v>66.957676562537401</c:v>
                </c:pt>
                <c:pt idx="4363">
                  <c:v>66.987534891531283</c:v>
                </c:pt>
                <c:pt idx="4364">
                  <c:v>67.017305051675123</c:v>
                </c:pt>
                <c:pt idx="4365">
                  <c:v>67.339096937352281</c:v>
                </c:pt>
                <c:pt idx="4366">
                  <c:v>67.367846545020882</c:v>
                </c:pt>
                <c:pt idx="4367">
                  <c:v>67.396514091599002</c:v>
                </c:pt>
                <c:pt idx="4368">
                  <c:v>67.42510001801341</c:v>
                </c:pt>
                <c:pt idx="4369">
                  <c:v>67.453604760792842</c:v>
                </c:pt>
                <c:pt idx="4370">
                  <c:v>67.482028762294078</c:v>
                </c:pt>
                <c:pt idx="4371">
                  <c:v>67.510372451055858</c:v>
                </c:pt>
                <c:pt idx="4372">
                  <c:v>67.538636258476757</c:v>
                </c:pt>
                <c:pt idx="4373">
                  <c:v>67.566820615682701</c:v>
                </c:pt>
                <c:pt idx="4374">
                  <c:v>67.59492593997868</c:v>
                </c:pt>
                <c:pt idx="4375">
                  <c:v>67.898986800780378</c:v>
                </c:pt>
                <c:pt idx="4376">
                  <c:v>67.926175752487708</c:v>
                </c:pt>
                <c:pt idx="4377">
                  <c:v>67.953290909792997</c:v>
                </c:pt>
                <c:pt idx="4378">
                  <c:v>67.9803326647354</c:v>
                </c:pt>
                <c:pt idx="4379">
                  <c:v>68.007301396402596</c:v>
                </c:pt>
                <c:pt idx="4380">
                  <c:v>68.034197481782996</c:v>
                </c:pt>
                <c:pt idx="4381">
                  <c:v>68.061021292839882</c:v>
                </c:pt>
                <c:pt idx="4382">
                  <c:v>68.087773209361501</c:v>
                </c:pt>
                <c:pt idx="4383">
                  <c:v>68.114453590710227</c:v>
                </c:pt>
                <c:pt idx="4384">
                  <c:v>68.141062811696472</c:v>
                </c:pt>
                <c:pt idx="4385">
                  <c:v>68.42917000669614</c:v>
                </c:pt>
                <c:pt idx="4386">
                  <c:v>68.454953000019174</c:v>
                </c:pt>
                <c:pt idx="4387">
                  <c:v>68.480669374298827</c:v>
                </c:pt>
                <c:pt idx="4388">
                  <c:v>68.506319460299295</c:v>
                </c:pt>
                <c:pt idx="4389">
                  <c:v>68.531903597992994</c:v>
                </c:pt>
                <c:pt idx="4390">
                  <c:v>68.557422105099548</c:v>
                </c:pt>
                <c:pt idx="4391">
                  <c:v>68.582875313569531</c:v>
                </c:pt>
                <c:pt idx="4392">
                  <c:v>68.608263544244622</c:v>
                </c:pt>
                <c:pt idx="4393">
                  <c:v>68.633587124279572</c:v>
                </c:pt>
                <c:pt idx="4394">
                  <c:v>68.658846363282905</c:v>
                </c:pt>
                <c:pt idx="4395">
                  <c:v>68.957052261924602</c:v>
                </c:pt>
                <c:pt idx="4396">
                  <c:v>68.981503204623991</c:v>
                </c:pt>
                <c:pt idx="4397">
                  <c:v>69.005894053999484</c:v>
                </c:pt>
                <c:pt idx="4398">
                  <c:v>69.03022510652454</c:v>
                </c:pt>
                <c:pt idx="4399">
                  <c:v>69.054496642690879</c:v>
                </c:pt>
                <c:pt idx="4400">
                  <c:v>69.078708946276606</c:v>
                </c:pt>
                <c:pt idx="4401">
                  <c:v>69.102862303634154</c:v>
                </c:pt>
                <c:pt idx="4402">
                  <c:v>69.126956987584109</c:v>
                </c:pt>
                <c:pt idx="4403">
                  <c:v>69.150993287384978</c:v>
                </c:pt>
                <c:pt idx="4404">
                  <c:v>69.434973490528222</c:v>
                </c:pt>
                <c:pt idx="4405">
                  <c:v>69.458275271943506</c:v>
                </c:pt>
                <c:pt idx="4406">
                  <c:v>69.481522379647487</c:v>
                </c:pt>
                <c:pt idx="4407">
                  <c:v>69.504715064923602</c:v>
                </c:pt>
                <c:pt idx="4408">
                  <c:v>69.5278535815834</c:v>
                </c:pt>
                <c:pt idx="4409">
                  <c:v>69.550938171793504</c:v>
                </c:pt>
                <c:pt idx="4410">
                  <c:v>69.573969093384179</c:v>
                </c:pt>
                <c:pt idx="4411">
                  <c:v>69.596946583940294</c:v>
                </c:pt>
                <c:pt idx="4412">
                  <c:v>69.619870895918382</c:v>
                </c:pt>
                <c:pt idx="4413">
                  <c:v>69.890901276482793</c:v>
                </c:pt>
                <c:pt idx="4414">
                  <c:v>69.913155776512525</c:v>
                </c:pt>
                <c:pt idx="4415">
                  <c:v>69.935360356272483</c:v>
                </c:pt>
                <c:pt idx="4416">
                  <c:v>69.957515243547988</c:v>
                </c:pt>
                <c:pt idx="4417">
                  <c:v>69.979620658055723</c:v>
                </c:pt>
                <c:pt idx="4418">
                  <c:v>70.001676821386312</c:v>
                </c:pt>
                <c:pt idx="4419">
                  <c:v>70.023683948432392</c:v>
                </c:pt>
                <c:pt idx="4420">
                  <c:v>70.045642258515983</c:v>
                </c:pt>
                <c:pt idx="4421">
                  <c:v>70.067551969741757</c:v>
                </c:pt>
                <c:pt idx="4422">
                  <c:v>70.089413290502804</c:v>
                </c:pt>
                <c:pt idx="4423">
                  <c:v>70.326754379103448</c:v>
                </c:pt>
                <c:pt idx="4424">
                  <c:v>70.348051329003212</c:v>
                </c:pt>
                <c:pt idx="4425">
                  <c:v>70.369302566708342</c:v>
                </c:pt>
                <c:pt idx="4426">
                  <c:v>70.390508284997694</c:v>
                </c:pt>
                <c:pt idx="4427">
                  <c:v>70.411668682143599</c:v>
                </c:pt>
                <c:pt idx="4428">
                  <c:v>70.432783960831202</c:v>
                </c:pt>
                <c:pt idx="4429">
                  <c:v>70.453854304723208</c:v>
                </c:pt>
                <c:pt idx="4430">
                  <c:v>70.474879909260707</c:v>
                </c:pt>
                <c:pt idx="4431">
                  <c:v>70.495860966643505</c:v>
                </c:pt>
                <c:pt idx="4432">
                  <c:v>70.516797670684198</c:v>
                </c:pt>
                <c:pt idx="4433">
                  <c:v>70.744227205415129</c:v>
                </c:pt>
                <c:pt idx="4434">
                  <c:v>70.764646082309497</c:v>
                </c:pt>
                <c:pt idx="4435">
                  <c:v>70.785022979821278</c:v>
                </c:pt>
                <c:pt idx="4436">
                  <c:v>70.805358072798256</c:v>
                </c:pt>
                <c:pt idx="4437">
                  <c:v>70.825651538921406</c:v>
                </c:pt>
                <c:pt idx="4438">
                  <c:v>70.845903549751583</c:v>
                </c:pt>
                <c:pt idx="4439">
                  <c:v>70.866114279147908</c:v>
                </c:pt>
                <c:pt idx="4440">
                  <c:v>70.886283897696572</c:v>
                </c:pt>
                <c:pt idx="4441">
                  <c:v>70.90641257499729</c:v>
                </c:pt>
                <c:pt idx="4442">
                  <c:v>70.926500482275557</c:v>
                </c:pt>
                <c:pt idx="4443">
                  <c:v>71.144824343259998</c:v>
                </c:pt>
                <c:pt idx="4444">
                  <c:v>71.164435933644555</c:v>
                </c:pt>
                <c:pt idx="4445">
                  <c:v>71.184008879314888</c:v>
                </c:pt>
                <c:pt idx="4446">
                  <c:v>71.203543340537891</c:v>
                </c:pt>
                <c:pt idx="4447">
                  <c:v>71.223039470200206</c:v>
                </c:pt>
                <c:pt idx="4448">
                  <c:v>71.242497426620972</c:v>
                </c:pt>
                <c:pt idx="4449">
                  <c:v>71.261917363844105</c:v>
                </c:pt>
                <c:pt idx="4450">
                  <c:v>71.281299435074757</c:v>
                </c:pt>
                <c:pt idx="4451">
                  <c:v>71.300643793061482</c:v>
                </c:pt>
                <c:pt idx="4452">
                  <c:v>71.319950594496348</c:v>
                </c:pt>
                <c:pt idx="4453">
                  <c:v>71.548756986477102</c:v>
                </c:pt>
                <c:pt idx="4454">
                  <c:v>71.567589028707488</c:v>
                </c:pt>
                <c:pt idx="4455">
                  <c:v>71.586385570334372</c:v>
                </c:pt>
                <c:pt idx="4456">
                  <c:v>71.605146742571634</c:v>
                </c:pt>
                <c:pt idx="4457">
                  <c:v>71.623872691730142</c:v>
                </c:pt>
                <c:pt idx="4458">
                  <c:v>71.642563554973606</c:v>
                </c:pt>
                <c:pt idx="4459">
                  <c:v>71.661219470530725</c:v>
                </c:pt>
                <c:pt idx="4460">
                  <c:v>71.679840580512078</c:v>
                </c:pt>
                <c:pt idx="4461">
                  <c:v>71.698427016236607</c:v>
                </c:pt>
                <c:pt idx="4462">
                  <c:v>71.918809088038557</c:v>
                </c:pt>
                <c:pt idx="4463">
                  <c:v>71.936957012468696</c:v>
                </c:pt>
                <c:pt idx="4464">
                  <c:v>71.955072124185804</c:v>
                </c:pt>
                <c:pt idx="4465">
                  <c:v>71.973154545041922</c:v>
                </c:pt>
                <c:pt idx="4466">
                  <c:v>71.991204409339119</c:v>
                </c:pt>
                <c:pt idx="4467">
                  <c:v>72.009221840252707</c:v>
                </c:pt>
                <c:pt idx="4468">
                  <c:v>72.027206959941026</c:v>
                </c:pt>
                <c:pt idx="4469">
                  <c:v>72.04515989763749</c:v>
                </c:pt>
                <c:pt idx="4470">
                  <c:v>72.063080778588372</c:v>
                </c:pt>
                <c:pt idx="4471">
                  <c:v>72.275675373515142</c:v>
                </c:pt>
                <c:pt idx="4472">
                  <c:v>72.293190579066405</c:v>
                </c:pt>
                <c:pt idx="4473">
                  <c:v>72.310675406560208</c:v>
                </c:pt>
                <c:pt idx="4474">
                  <c:v>72.328129979934403</c:v>
                </c:pt>
                <c:pt idx="4475">
                  <c:v>72.345554413537698</c:v>
                </c:pt>
                <c:pt idx="4476">
                  <c:v>72.362948819968196</c:v>
                </c:pt>
                <c:pt idx="4477">
                  <c:v>72.380313311734056</c:v>
                </c:pt>
                <c:pt idx="4478">
                  <c:v>72.397648009621548</c:v>
                </c:pt>
                <c:pt idx="4479">
                  <c:v>72.41495302137433</c:v>
                </c:pt>
                <c:pt idx="4480">
                  <c:v>72.620338452209353</c:v>
                </c:pt>
                <c:pt idx="4481">
                  <c:v>72.63726767421808</c:v>
                </c:pt>
                <c:pt idx="4482">
                  <c:v>72.654168751462649</c:v>
                </c:pt>
                <c:pt idx="4483">
                  <c:v>72.671041787091355</c:v>
                </c:pt>
                <c:pt idx="4484">
                  <c:v>72.687886885819211</c:v>
                </c:pt>
                <c:pt idx="4485">
                  <c:v>72.704704156955742</c:v>
                </c:pt>
                <c:pt idx="4486">
                  <c:v>72.721493701396497</c:v>
                </c:pt>
                <c:pt idx="4487">
                  <c:v>72.738255626883699</c:v>
                </c:pt>
                <c:pt idx="4488">
                  <c:v>72.754990034890412</c:v>
                </c:pt>
                <c:pt idx="4489">
                  <c:v>72.771697030085178</c:v>
                </c:pt>
                <c:pt idx="4490">
                  <c:v>72.953693817485927</c:v>
                </c:pt>
                <c:pt idx="4491">
                  <c:v>72.970079758259189</c:v>
                </c:pt>
                <c:pt idx="4492">
                  <c:v>72.986439586414619</c:v>
                </c:pt>
                <c:pt idx="4493">
                  <c:v>73.002773408858658</c:v>
                </c:pt>
                <c:pt idx="4494">
                  <c:v>73.019081313989389</c:v>
                </c:pt>
                <c:pt idx="4495">
                  <c:v>73.035363401241227</c:v>
                </c:pt>
                <c:pt idx="4496">
                  <c:v>73.051619765525288</c:v>
                </c:pt>
                <c:pt idx="4497">
                  <c:v>73.067850505620399</c:v>
                </c:pt>
                <c:pt idx="4498">
                  <c:v>73.084055715983382</c:v>
                </c:pt>
                <c:pt idx="4499">
                  <c:v>73.100235489121701</c:v>
                </c:pt>
                <c:pt idx="4500">
                  <c:v>73.276561039833112</c:v>
                </c:pt>
                <c:pt idx="4501">
                  <c:v>73.292442856060305</c:v>
                </c:pt>
                <c:pt idx="4502">
                  <c:v>73.308300436478959</c:v>
                </c:pt>
                <c:pt idx="4503">
                  <c:v>73.32413387105538</c:v>
                </c:pt>
                <c:pt idx="4504">
                  <c:v>73.339943247867296</c:v>
                </c:pt>
                <c:pt idx="4505">
                  <c:v>73.355728658936158</c:v>
                </c:pt>
                <c:pt idx="4506">
                  <c:v>73.371490188627178</c:v>
                </c:pt>
                <c:pt idx="4507">
                  <c:v>73.38722793040688</c:v>
                </c:pt>
                <c:pt idx="4508">
                  <c:v>73.402941966707701</c:v>
                </c:pt>
                <c:pt idx="4509">
                  <c:v>73.418632385791</c:v>
                </c:pt>
                <c:pt idx="4510">
                  <c:v>73.605106826612754</c:v>
                </c:pt>
                <c:pt idx="4511">
                  <c:v>73.620498056472783</c:v>
                </c:pt>
                <c:pt idx="4512">
                  <c:v>73.635866864687088</c:v>
                </c:pt>
                <c:pt idx="4513">
                  <c:v>73.651213324661299</c:v>
                </c:pt>
                <c:pt idx="4514">
                  <c:v>73.666537523987458</c:v>
                </c:pt>
                <c:pt idx="4515">
                  <c:v>73.681839545402383</c:v>
                </c:pt>
                <c:pt idx="4516">
                  <c:v>73.697119470059704</c:v>
                </c:pt>
                <c:pt idx="4517">
                  <c:v>73.712377380223927</c:v>
                </c:pt>
                <c:pt idx="4518">
                  <c:v>73.727613351250724</c:v>
                </c:pt>
                <c:pt idx="4519">
                  <c:v>73.908763117574424</c:v>
                </c:pt>
                <c:pt idx="4520">
                  <c:v>73.923721159592048</c:v>
                </c:pt>
                <c:pt idx="4521">
                  <c:v>73.938658367193582</c:v>
                </c:pt>
                <c:pt idx="4522">
                  <c:v>73.953574815475378</c:v>
                </c:pt>
                <c:pt idx="4523">
                  <c:v>73.968470583962599</c:v>
                </c:pt>
                <c:pt idx="4524">
                  <c:v>73.983345747553358</c:v>
                </c:pt>
                <c:pt idx="4525">
                  <c:v>73.998200381679027</c:v>
                </c:pt>
                <c:pt idx="4526">
                  <c:v>74.013034557980049</c:v>
                </c:pt>
                <c:pt idx="4527">
                  <c:v>74.027848360669509</c:v>
                </c:pt>
                <c:pt idx="4528">
                  <c:v>74.204051307169848</c:v>
                </c:pt>
                <c:pt idx="4529">
                  <c:v>74.218606882676099</c:v>
                </c:pt>
                <c:pt idx="4530">
                  <c:v>74.233143097303028</c:v>
                </c:pt>
                <c:pt idx="4531">
                  <c:v>74.247660029996979</c:v>
                </c:pt>
                <c:pt idx="4532">
                  <c:v>74.262157742551025</c:v>
                </c:pt>
                <c:pt idx="4533">
                  <c:v>74.276636313715727</c:v>
                </c:pt>
                <c:pt idx="4534">
                  <c:v>74.291095808267443</c:v>
                </c:pt>
                <c:pt idx="4535">
                  <c:v>74.305536301422578</c:v>
                </c:pt>
                <c:pt idx="4536">
                  <c:v>74.319957855661627</c:v>
                </c:pt>
                <c:pt idx="4537">
                  <c:v>74.491564686397325</c:v>
                </c:pt>
                <c:pt idx="4538">
                  <c:v>74.505746329972482</c:v>
                </c:pt>
                <c:pt idx="4539">
                  <c:v>74.519909988141791</c:v>
                </c:pt>
                <c:pt idx="4540">
                  <c:v>74.534055730079501</c:v>
                </c:pt>
                <c:pt idx="4541">
                  <c:v>74.548183622009091</c:v>
                </c:pt>
                <c:pt idx="4542">
                  <c:v>74.562293726348287</c:v>
                </c:pt>
                <c:pt idx="4543">
                  <c:v>74.576386111494983</c:v>
                </c:pt>
                <c:pt idx="4544">
                  <c:v>74.590460840873902</c:v>
                </c:pt>
                <c:pt idx="4545">
                  <c:v>74.60451798167999</c:v>
                </c:pt>
                <c:pt idx="4546">
                  <c:v>74.618557597305482</c:v>
                </c:pt>
                <c:pt idx="4547">
                  <c:v>74.771855009487098</c:v>
                </c:pt>
                <c:pt idx="4548">
                  <c:v>74.785689296167604</c:v>
                </c:pt>
                <c:pt idx="4549">
                  <c:v>74.799506881913658</c:v>
                </c:pt>
                <c:pt idx="4550">
                  <c:v>74.813307824423504</c:v>
                </c:pt>
                <c:pt idx="4551">
                  <c:v>74.827092188628058</c:v>
                </c:pt>
                <c:pt idx="4552">
                  <c:v>74.840860033793419</c:v>
                </c:pt>
                <c:pt idx="4553">
                  <c:v>74.854611421957287</c:v>
                </c:pt>
                <c:pt idx="4554">
                  <c:v>74.868346414790295</c:v>
                </c:pt>
                <c:pt idx="4555">
                  <c:v>74.882065072216079</c:v>
                </c:pt>
                <c:pt idx="4556">
                  <c:v>74.895767453500127</c:v>
                </c:pt>
                <c:pt idx="4557">
                  <c:v>75.04543663297278</c:v>
                </c:pt>
                <c:pt idx="4558">
                  <c:v>75.058948362609229</c:v>
                </c:pt>
                <c:pt idx="4559">
                  <c:v>75.072444589728988</c:v>
                </c:pt>
                <c:pt idx="4560">
                  <c:v>75.085925367844879</c:v>
                </c:pt>
                <c:pt idx="4561">
                  <c:v>75.099390755585148</c:v>
                </c:pt>
                <c:pt idx="4562">
                  <c:v>75.112840808487789</c:v>
                </c:pt>
                <c:pt idx="4563">
                  <c:v>75.126275585288298</c:v>
                </c:pt>
                <c:pt idx="4564">
                  <c:v>75.139695145115724</c:v>
                </c:pt>
                <c:pt idx="4565">
                  <c:v>75.153099542960689</c:v>
                </c:pt>
                <c:pt idx="4566">
                  <c:v>75.16648883253437</c:v>
                </c:pt>
                <c:pt idx="4567">
                  <c:v>75.326002448528172</c:v>
                </c:pt>
                <c:pt idx="4568">
                  <c:v>75.339200435429788</c:v>
                </c:pt>
                <c:pt idx="4569">
                  <c:v>75.352384093878541</c:v>
                </c:pt>
                <c:pt idx="4570">
                  <c:v>75.365553472899478</c:v>
                </c:pt>
                <c:pt idx="4571">
                  <c:v>75.378708629065088</c:v>
                </c:pt>
                <c:pt idx="4572">
                  <c:v>75.391849614032594</c:v>
                </c:pt>
                <c:pt idx="4573">
                  <c:v>75.404976482518393</c:v>
                </c:pt>
                <c:pt idx="4574">
                  <c:v>75.418089291719795</c:v>
                </c:pt>
                <c:pt idx="4575">
                  <c:v>75.431188088377979</c:v>
                </c:pt>
                <c:pt idx="4576">
                  <c:v>75.58729994169326</c:v>
                </c:pt>
                <c:pt idx="4577">
                  <c:v>75.600221361040397</c:v>
                </c:pt>
                <c:pt idx="4578">
                  <c:v>75.613129498425494</c:v>
                </c:pt>
                <c:pt idx="4579">
                  <c:v>75.62602440485098</c:v>
                </c:pt>
                <c:pt idx="4580">
                  <c:v>75.638906124409004</c:v>
                </c:pt>
                <c:pt idx="4581">
                  <c:v>75.651774714982508</c:v>
                </c:pt>
                <c:pt idx="4582">
                  <c:v>75.664630219492281</c:v>
                </c:pt>
                <c:pt idx="4583">
                  <c:v>75.677472696519459</c:v>
                </c:pt>
                <c:pt idx="4584">
                  <c:v>75.690302189290648</c:v>
                </c:pt>
                <c:pt idx="4585">
                  <c:v>75.843261481000582</c:v>
                </c:pt>
                <c:pt idx="4586">
                  <c:v>75.855926680987494</c:v>
                </c:pt>
                <c:pt idx="4587">
                  <c:v>75.868579585291599</c:v>
                </c:pt>
                <c:pt idx="4588">
                  <c:v>75.881220238461978</c:v>
                </c:pt>
                <c:pt idx="4589">
                  <c:v>75.89384868483468</c:v>
                </c:pt>
                <c:pt idx="4590">
                  <c:v>75.906464978852227</c:v>
                </c:pt>
                <c:pt idx="4591">
                  <c:v>75.9190691594019</c:v>
                </c:pt>
                <c:pt idx="4592">
                  <c:v>75.931661281535241</c:v>
                </c:pt>
                <c:pt idx="4593">
                  <c:v>75.944241387806827</c:v>
                </c:pt>
                <c:pt idx="4594">
                  <c:v>76.09428242820789</c:v>
                </c:pt>
                <c:pt idx="4595">
                  <c:v>76.106710556510407</c:v>
                </c:pt>
                <c:pt idx="4596">
                  <c:v>76.119127311592081</c:v>
                </c:pt>
                <c:pt idx="4597">
                  <c:v>76.131532744180149</c:v>
                </c:pt>
                <c:pt idx="4598">
                  <c:v>76.143926892051098</c:v>
                </c:pt>
                <c:pt idx="4599">
                  <c:v>76.156309805888426</c:v>
                </c:pt>
                <c:pt idx="4600">
                  <c:v>76.168681525142702</c:v>
                </c:pt>
                <c:pt idx="4601">
                  <c:v>76.181042096615258</c:v>
                </c:pt>
                <c:pt idx="4602">
                  <c:v>76.193391566742989</c:v>
                </c:pt>
                <c:pt idx="4603">
                  <c:v>76.340735091152183</c:v>
                </c:pt>
                <c:pt idx="4604">
                  <c:v>76.352944191196627</c:v>
                </c:pt>
                <c:pt idx="4605">
                  <c:v>76.365142797316778</c:v>
                </c:pt>
                <c:pt idx="4606">
                  <c:v>76.377330950195088</c:v>
                </c:pt>
                <c:pt idx="4607">
                  <c:v>76.389508691413198</c:v>
                </c:pt>
                <c:pt idx="4608">
                  <c:v>76.401676060726203</c:v>
                </c:pt>
                <c:pt idx="4609">
                  <c:v>76.41383310679268</c:v>
                </c:pt>
                <c:pt idx="4610">
                  <c:v>76.425979869930799</c:v>
                </c:pt>
                <c:pt idx="4611">
                  <c:v>76.438116385329423</c:v>
                </c:pt>
                <c:pt idx="4612">
                  <c:v>76.450242703458372</c:v>
                </c:pt>
                <c:pt idx="4613">
                  <c:v>76.582970744327781</c:v>
                </c:pt>
                <c:pt idx="4614">
                  <c:v>76.594977864098098</c:v>
                </c:pt>
                <c:pt idx="4615">
                  <c:v>76.606975314721453</c:v>
                </c:pt>
                <c:pt idx="4616">
                  <c:v>76.618963138298398</c:v>
                </c:pt>
                <c:pt idx="4617">
                  <c:v>76.630941376271124</c:v>
                </c:pt>
                <c:pt idx="4618">
                  <c:v>76.642910062095183</c:v>
                </c:pt>
                <c:pt idx="4619">
                  <c:v>76.654869239953698</c:v>
                </c:pt>
                <c:pt idx="4620">
                  <c:v>76.666818952675769</c:v>
                </c:pt>
                <c:pt idx="4621">
                  <c:v>76.678759232011458</c:v>
                </c:pt>
                <c:pt idx="4622">
                  <c:v>76.690690126193488</c:v>
                </c:pt>
                <c:pt idx="4623">
                  <c:v>76.833142731049278</c:v>
                </c:pt>
                <c:pt idx="4624">
                  <c:v>76.844955115887103</c:v>
                </c:pt>
                <c:pt idx="4625">
                  <c:v>76.856758653434085</c:v>
                </c:pt>
                <c:pt idx="4626">
                  <c:v>76.868553384771005</c:v>
                </c:pt>
                <c:pt idx="4627">
                  <c:v>76.880339345374381</c:v>
                </c:pt>
                <c:pt idx="4628">
                  <c:v>76.892116571544719</c:v>
                </c:pt>
                <c:pt idx="4629">
                  <c:v>76.903885104726257</c:v>
                </c:pt>
                <c:pt idx="4630">
                  <c:v>76.915644981235332</c:v>
                </c:pt>
                <c:pt idx="4631">
                  <c:v>76.927396236288857</c:v>
                </c:pt>
                <c:pt idx="4632">
                  <c:v>77.067752514786406</c:v>
                </c:pt>
                <c:pt idx="4633">
                  <c:v>77.079395090642208</c:v>
                </c:pt>
                <c:pt idx="4634">
                  <c:v>77.091029561645314</c:v>
                </c:pt>
                <c:pt idx="4635">
                  <c:v>77.102655963455788</c:v>
                </c:pt>
                <c:pt idx="4636">
                  <c:v>77.114274332177004</c:v>
                </c:pt>
                <c:pt idx="4637">
                  <c:v>77.125884709191524</c:v>
                </c:pt>
                <c:pt idx="4638">
                  <c:v>77.137487125762689</c:v>
                </c:pt>
                <c:pt idx="4639">
                  <c:v>77.149081615967305</c:v>
                </c:pt>
                <c:pt idx="4640">
                  <c:v>77.160668218297403</c:v>
                </c:pt>
                <c:pt idx="4641">
                  <c:v>77.299105035392458</c:v>
                </c:pt>
                <c:pt idx="4642">
                  <c:v>77.3105922996305</c:v>
                </c:pt>
                <c:pt idx="4643">
                  <c:v>77.322072165503329</c:v>
                </c:pt>
                <c:pt idx="4644">
                  <c:v>77.333544668125228</c:v>
                </c:pt>
                <c:pt idx="4645">
                  <c:v>77.345009841937326</c:v>
                </c:pt>
                <c:pt idx="4646">
                  <c:v>77.356467721003213</c:v>
                </c:pt>
                <c:pt idx="4647">
                  <c:v>77.367918339430958</c:v>
                </c:pt>
                <c:pt idx="4648">
                  <c:v>77.379361731328942</c:v>
                </c:pt>
                <c:pt idx="4649">
                  <c:v>77.390797933621158</c:v>
                </c:pt>
                <c:pt idx="4650">
                  <c:v>77.527483624227258</c:v>
                </c:pt>
                <c:pt idx="4651">
                  <c:v>77.538829386583458</c:v>
                </c:pt>
                <c:pt idx="4652">
                  <c:v>77.550168425237757</c:v>
                </c:pt>
                <c:pt idx="4653">
                  <c:v>77.561500772714382</c:v>
                </c:pt>
                <c:pt idx="4654">
                  <c:v>77.572826461219805</c:v>
                </c:pt>
                <c:pt idx="4655">
                  <c:v>77.584145523964281</c:v>
                </c:pt>
                <c:pt idx="4656">
                  <c:v>77.595457995664788</c:v>
                </c:pt>
                <c:pt idx="4657">
                  <c:v>77.606763905315987</c:v>
                </c:pt>
                <c:pt idx="4658">
                  <c:v>77.618063287223094</c:v>
                </c:pt>
                <c:pt idx="4659">
                  <c:v>77.753158434385199</c:v>
                </c:pt>
                <c:pt idx="4660">
                  <c:v>77.764375880707192</c:v>
                </c:pt>
                <c:pt idx="4661">
                  <c:v>77.775587245661256</c:v>
                </c:pt>
                <c:pt idx="4662">
                  <c:v>77.786792563402088</c:v>
                </c:pt>
                <c:pt idx="4663">
                  <c:v>77.79799186121889</c:v>
                </c:pt>
                <c:pt idx="4664">
                  <c:v>77.809185175000209</c:v>
                </c:pt>
                <c:pt idx="4665">
                  <c:v>77.820372533360171</c:v>
                </c:pt>
                <c:pt idx="4666">
                  <c:v>77.831553970575627</c:v>
                </c:pt>
                <c:pt idx="4667">
                  <c:v>77.842729511103911</c:v>
                </c:pt>
                <c:pt idx="4668">
                  <c:v>77.853899194776588</c:v>
                </c:pt>
                <c:pt idx="4669">
                  <c:v>77.976387658560995</c:v>
                </c:pt>
                <c:pt idx="4670">
                  <c:v>77.987489403865396</c:v>
                </c:pt>
                <c:pt idx="4671">
                  <c:v>77.998585685586505</c:v>
                </c:pt>
                <c:pt idx="4672">
                  <c:v>78.009676533571124</c:v>
                </c:pt>
                <c:pt idx="4673">
                  <c:v>78.020761978519189</c:v>
                </c:pt>
                <c:pt idx="4674">
                  <c:v>78.031842051828789</c:v>
                </c:pt>
                <c:pt idx="4675">
                  <c:v>78.04291678208368</c:v>
                </c:pt>
                <c:pt idx="4676">
                  <c:v>78.053986198095458</c:v>
                </c:pt>
                <c:pt idx="4677">
                  <c:v>78.065050331902683</c:v>
                </c:pt>
                <c:pt idx="4678">
                  <c:v>78.076109212393078</c:v>
                </c:pt>
                <c:pt idx="4679">
                  <c:v>78.208416798254888</c:v>
                </c:pt>
                <c:pt idx="4680">
                  <c:v>78.219410073347788</c:v>
                </c:pt>
                <c:pt idx="4681">
                  <c:v>78.23039850889748</c:v>
                </c:pt>
                <c:pt idx="4682">
                  <c:v>78.241382129911599</c:v>
                </c:pt>
                <c:pt idx="4683">
                  <c:v>78.252360968443313</c:v>
                </c:pt>
                <c:pt idx="4684">
                  <c:v>78.263335049012426</c:v>
                </c:pt>
                <c:pt idx="4685">
                  <c:v>78.274304405635604</c:v>
                </c:pt>
                <c:pt idx="4686">
                  <c:v>78.285269065876989</c:v>
                </c:pt>
                <c:pt idx="4687">
                  <c:v>78.29622905720845</c:v>
                </c:pt>
                <c:pt idx="4688">
                  <c:v>78.427395168024148</c:v>
                </c:pt>
                <c:pt idx="4689">
                  <c:v>78.438297053658289</c:v>
                </c:pt>
                <c:pt idx="4690">
                  <c:v>78.449194669302798</c:v>
                </c:pt>
                <c:pt idx="4691">
                  <c:v>78.460088041742893</c:v>
                </c:pt>
                <c:pt idx="4692">
                  <c:v>78.470977195439104</c:v>
                </c:pt>
                <c:pt idx="4693">
                  <c:v>78.481862162475949</c:v>
                </c:pt>
                <c:pt idx="4694">
                  <c:v>78.492742967219598</c:v>
                </c:pt>
                <c:pt idx="4695">
                  <c:v>78.503619639213241</c:v>
                </c:pt>
                <c:pt idx="4696">
                  <c:v>78.514492207328004</c:v>
                </c:pt>
                <c:pt idx="4697">
                  <c:v>78.644652844747327</c:v>
                </c:pt>
                <c:pt idx="4698">
                  <c:v>78.655474543070284</c:v>
                </c:pt>
                <c:pt idx="4699">
                  <c:v>78.666292523437448</c:v>
                </c:pt>
                <c:pt idx="4700">
                  <c:v>78.677106808053608</c:v>
                </c:pt>
                <c:pt idx="4701">
                  <c:v>78.687917425047289</c:v>
                </c:pt>
                <c:pt idx="4702">
                  <c:v>78.698724402588525</c:v>
                </c:pt>
                <c:pt idx="4703">
                  <c:v>78.709527762140127</c:v>
                </c:pt>
                <c:pt idx="4704">
                  <c:v>78.720327536073398</c:v>
                </c:pt>
                <c:pt idx="4705">
                  <c:v>78.731123751466527</c:v>
                </c:pt>
                <c:pt idx="4706">
                  <c:v>78.860410296612699</c:v>
                </c:pt>
                <c:pt idx="4707">
                  <c:v>78.871162645509798</c:v>
                </c:pt>
                <c:pt idx="4708">
                  <c:v>78.881911805121248</c:v>
                </c:pt>
                <c:pt idx="4709">
                  <c:v>78.892657798977694</c:v>
                </c:pt>
                <c:pt idx="4710">
                  <c:v>78.903400658493183</c:v>
                </c:pt>
                <c:pt idx="4711">
                  <c:v>78.914140407518076</c:v>
                </c:pt>
                <c:pt idx="4712">
                  <c:v>78.924877071940898</c:v>
                </c:pt>
                <c:pt idx="4713">
                  <c:v>78.935610673679406</c:v>
                </c:pt>
                <c:pt idx="4714">
                  <c:v>78.946341245213489</c:v>
                </c:pt>
                <c:pt idx="4715">
                  <c:v>79.074880971131478</c:v>
                </c:pt>
                <c:pt idx="4716">
                  <c:v>79.085574467236412</c:v>
                </c:pt>
                <c:pt idx="4717">
                  <c:v>79.096265293442627</c:v>
                </c:pt>
                <c:pt idx="4718">
                  <c:v>79.10695347038839</c:v>
                </c:pt>
                <c:pt idx="4719">
                  <c:v>79.1176390286968</c:v>
                </c:pt>
                <c:pt idx="4720">
                  <c:v>79.128321988640849</c:v>
                </c:pt>
                <c:pt idx="4721">
                  <c:v>79.139002378347598</c:v>
                </c:pt>
                <c:pt idx="4722">
                  <c:v>79.149680222869179</c:v>
                </c:pt>
                <c:pt idx="4723">
                  <c:v>79.160355548277806</c:v>
                </c:pt>
                <c:pt idx="4724">
                  <c:v>79.288272061531288</c:v>
                </c:pt>
                <c:pt idx="4725">
                  <c:v>79.298916918612207</c:v>
                </c:pt>
                <c:pt idx="4726">
                  <c:v>79.309559603903196</c:v>
                </c:pt>
                <c:pt idx="4727">
                  <c:v>79.3202001452877</c:v>
                </c:pt>
                <c:pt idx="4728">
                  <c:v>79.330838568807309</c:v>
                </c:pt>
                <c:pt idx="4729">
                  <c:v>79.341474894948206</c:v>
                </c:pt>
                <c:pt idx="4730">
                  <c:v>79.352109153252542</c:v>
                </c:pt>
                <c:pt idx="4731">
                  <c:v>79.362741365470171</c:v>
                </c:pt>
                <c:pt idx="4732">
                  <c:v>79.373371559103688</c:v>
                </c:pt>
                <c:pt idx="4733">
                  <c:v>79.383999757059598</c:v>
                </c:pt>
                <c:pt idx="4734">
                  <c:v>79.511391402125</c:v>
                </c:pt>
                <c:pt idx="4735">
                  <c:v>79.521995888468183</c:v>
                </c:pt>
                <c:pt idx="4736">
                  <c:v>79.532598718724529</c:v>
                </c:pt>
                <c:pt idx="4737">
                  <c:v>79.543199923214061</c:v>
                </c:pt>
                <c:pt idx="4738">
                  <c:v>79.553799520899048</c:v>
                </c:pt>
                <c:pt idx="4739">
                  <c:v>79.564397537563124</c:v>
                </c:pt>
                <c:pt idx="4740">
                  <c:v>79.574993998350905</c:v>
                </c:pt>
                <c:pt idx="4741">
                  <c:v>79.585588927111019</c:v>
                </c:pt>
                <c:pt idx="4742">
                  <c:v>79.596182348105103</c:v>
                </c:pt>
                <c:pt idx="4743">
                  <c:v>79.723194502957199</c:v>
                </c:pt>
                <c:pt idx="4744">
                  <c:v>79.733770499269099</c:v>
                </c:pt>
                <c:pt idx="4745">
                  <c:v>79.744345325244822</c:v>
                </c:pt>
                <c:pt idx="4746">
                  <c:v>79.754919000077408</c:v>
                </c:pt>
                <c:pt idx="4747">
                  <c:v>79.765491550720157</c:v>
                </c:pt>
                <c:pt idx="4748">
                  <c:v>79.776062999457281</c:v>
                </c:pt>
                <c:pt idx="4749">
                  <c:v>79.786633369285326</c:v>
                </c:pt>
                <c:pt idx="4750">
                  <c:v>79.797202684709177</c:v>
                </c:pt>
                <c:pt idx="4751">
                  <c:v>79.807770970749758</c:v>
                </c:pt>
                <c:pt idx="4752">
                  <c:v>79.934518568049526</c:v>
                </c:pt>
                <c:pt idx="4753">
                  <c:v>79.945075596221642</c:v>
                </c:pt>
                <c:pt idx="4754">
                  <c:v>79.955631922152989</c:v>
                </c:pt>
                <c:pt idx="4755">
                  <c:v>79.966187567851108</c:v>
                </c:pt>
                <c:pt idx="4756">
                  <c:v>79.976742559936042</c:v>
                </c:pt>
                <c:pt idx="4757">
                  <c:v>79.987296918955693</c:v>
                </c:pt>
                <c:pt idx="4758">
                  <c:v>79.99785066996192</c:v>
                </c:pt>
                <c:pt idx="4759">
                  <c:v>80.008403835936349</c:v>
                </c:pt>
                <c:pt idx="4760">
                  <c:v>80.018956439527599</c:v>
                </c:pt>
                <c:pt idx="4761">
                  <c:v>80.145552270844249</c:v>
                </c:pt>
                <c:pt idx="4762">
                  <c:v>80.156099673247596</c:v>
                </c:pt>
                <c:pt idx="4763">
                  <c:v>80.166646838490607</c:v>
                </c:pt>
                <c:pt idx="4764">
                  <c:v>80.177193785797527</c:v>
                </c:pt>
                <c:pt idx="4765">
                  <c:v>80.187740540797478</c:v>
                </c:pt>
                <c:pt idx="4766">
                  <c:v>80.198287127234309</c:v>
                </c:pt>
                <c:pt idx="4767">
                  <c:v>80.208833564332096</c:v>
                </c:pt>
                <c:pt idx="4768">
                  <c:v>80.219379879424594</c:v>
                </c:pt>
                <c:pt idx="4769">
                  <c:v>80.229926094612992</c:v>
                </c:pt>
                <c:pt idx="4770">
                  <c:v>80.356481086747081</c:v>
                </c:pt>
                <c:pt idx="4771">
                  <c:v>80.367028062378097</c:v>
                </c:pt>
                <c:pt idx="4772">
                  <c:v>80.37757525719384</c:v>
                </c:pt>
                <c:pt idx="4773">
                  <c:v>80.388122690083378</c:v>
                </c:pt>
                <c:pt idx="4774">
                  <c:v>80.398670385488998</c:v>
                </c:pt>
                <c:pt idx="4775">
                  <c:v>80.409218370321</c:v>
                </c:pt>
                <c:pt idx="4776">
                  <c:v>80.419766659205479</c:v>
                </c:pt>
                <c:pt idx="4777">
                  <c:v>80.430315281775592</c:v>
                </c:pt>
                <c:pt idx="4778">
                  <c:v>80.440864256736901</c:v>
                </c:pt>
                <c:pt idx="4779">
                  <c:v>80.578043344760019</c:v>
                </c:pt>
                <c:pt idx="4780">
                  <c:v>80.588599631742895</c:v>
                </c:pt>
                <c:pt idx="4781">
                  <c:v>80.599156609125927</c:v>
                </c:pt>
                <c:pt idx="4782">
                  <c:v>80.609714297668788</c:v>
                </c:pt>
                <c:pt idx="4783">
                  <c:v>80.620272724281008</c:v>
                </c:pt>
                <c:pt idx="4784">
                  <c:v>80.630831905857619</c:v>
                </c:pt>
                <c:pt idx="4785">
                  <c:v>80.641391869124249</c:v>
                </c:pt>
                <c:pt idx="4786">
                  <c:v>80.651952633760672</c:v>
                </c:pt>
                <c:pt idx="4787">
                  <c:v>80.789325709713026</c:v>
                </c:pt>
                <c:pt idx="4788">
                  <c:v>80.799900042663282</c:v>
                </c:pt>
                <c:pt idx="4789">
                  <c:v>80.810475509527919</c:v>
                </c:pt>
                <c:pt idx="4790">
                  <c:v>80.821052134734998</c:v>
                </c:pt>
                <c:pt idx="4791">
                  <c:v>80.831629937447858</c:v>
                </c:pt>
                <c:pt idx="4792">
                  <c:v>80.842208943736708</c:v>
                </c:pt>
                <c:pt idx="4793">
                  <c:v>80.852789176112907</c:v>
                </c:pt>
                <c:pt idx="4794">
                  <c:v>80.863370652369355</c:v>
                </c:pt>
                <c:pt idx="4795">
                  <c:v>80.873953395351279</c:v>
                </c:pt>
                <c:pt idx="4796">
                  <c:v>81.00105324137013</c:v>
                </c:pt>
                <c:pt idx="4797">
                  <c:v>81.011654469876518</c:v>
                </c:pt>
                <c:pt idx="4798">
                  <c:v>81.022257277074289</c:v>
                </c:pt>
                <c:pt idx="4799">
                  <c:v>81.032861677804249</c:v>
                </c:pt>
                <c:pt idx="4800">
                  <c:v>81.0434677020191</c:v>
                </c:pt>
                <c:pt idx="4801">
                  <c:v>81.054075365258598</c:v>
                </c:pt>
                <c:pt idx="4802">
                  <c:v>81.064684692133696</c:v>
                </c:pt>
                <c:pt idx="4803">
                  <c:v>81.075295705733311</c:v>
                </c:pt>
                <c:pt idx="4804">
                  <c:v>81.085908422616498</c:v>
                </c:pt>
                <c:pt idx="4805">
                  <c:v>81.213402115244719</c:v>
                </c:pt>
                <c:pt idx="4806">
                  <c:v>81.22403900550438</c:v>
                </c:pt>
                <c:pt idx="4807">
                  <c:v>81.234677903724389</c:v>
                </c:pt>
                <c:pt idx="4808">
                  <c:v>81.245318839447009</c:v>
                </c:pt>
                <c:pt idx="4809">
                  <c:v>81.255961827177202</c:v>
                </c:pt>
                <c:pt idx="4810">
                  <c:v>81.266606893915295</c:v>
                </c:pt>
                <c:pt idx="4811">
                  <c:v>81.277254056418698</c:v>
                </c:pt>
                <c:pt idx="4812">
                  <c:v>81.287903338522099</c:v>
                </c:pt>
                <c:pt idx="4813">
                  <c:v>81.298554766008493</c:v>
                </c:pt>
                <c:pt idx="4814">
                  <c:v>81.426546730024398</c:v>
                </c:pt>
                <c:pt idx="4815">
                  <c:v>81.437227952530904</c:v>
                </c:pt>
                <c:pt idx="4816">
                  <c:v>81.447911617653801</c:v>
                </c:pt>
                <c:pt idx="4817">
                  <c:v>81.458597748771481</c:v>
                </c:pt>
                <c:pt idx="4818">
                  <c:v>81.469286363752502</c:v>
                </c:pt>
                <c:pt idx="4819">
                  <c:v>81.479977487983788</c:v>
                </c:pt>
                <c:pt idx="4820">
                  <c:v>81.490671137477179</c:v>
                </c:pt>
                <c:pt idx="4821">
                  <c:v>81.501367339933083</c:v>
                </c:pt>
                <c:pt idx="4822">
                  <c:v>81.512066110602149</c:v>
                </c:pt>
                <c:pt idx="4823">
                  <c:v>81.640659717507205</c:v>
                </c:pt>
                <c:pt idx="4824">
                  <c:v>81.651393857018249</c:v>
                </c:pt>
                <c:pt idx="4825">
                  <c:v>81.662130867820593</c:v>
                </c:pt>
                <c:pt idx="4826">
                  <c:v>81.672870767128629</c:v>
                </c:pt>
                <c:pt idx="4827">
                  <c:v>81.683613580482003</c:v>
                </c:pt>
                <c:pt idx="4828">
                  <c:v>81.694359328746401</c:v>
                </c:pt>
                <c:pt idx="4829">
                  <c:v>81.705108028679788</c:v>
                </c:pt>
                <c:pt idx="4830">
                  <c:v>81.715859703949505</c:v>
                </c:pt>
                <c:pt idx="4831">
                  <c:v>81.726614377233403</c:v>
                </c:pt>
                <c:pt idx="4832">
                  <c:v>81.866707404415109</c:v>
                </c:pt>
                <c:pt idx="4833">
                  <c:v>81.877506241413201</c:v>
                </c:pt>
                <c:pt idx="4834">
                  <c:v>81.888308391862225</c:v>
                </c:pt>
                <c:pt idx="4835">
                  <c:v>81.899113873707805</c:v>
                </c:pt>
                <c:pt idx="4836">
                  <c:v>81.909922710235492</c:v>
                </c:pt>
                <c:pt idx="4837">
                  <c:v>81.920734921353798</c:v>
                </c:pt>
                <c:pt idx="4838">
                  <c:v>81.931550528842877</c:v>
                </c:pt>
                <c:pt idx="4839">
                  <c:v>81.942369551620502</c:v>
                </c:pt>
                <c:pt idx="4840">
                  <c:v>82.083337215650829</c:v>
                </c:pt>
                <c:pt idx="4841">
                  <c:v>82.094206250079992</c:v>
                </c:pt>
                <c:pt idx="4842">
                  <c:v>82.105079012251252</c:v>
                </c:pt>
                <c:pt idx="4843">
                  <c:v>82.115955523383448</c:v>
                </c:pt>
                <c:pt idx="4844">
                  <c:v>82.126835801510524</c:v>
                </c:pt>
                <c:pt idx="4845">
                  <c:v>82.137719869266306</c:v>
                </c:pt>
                <c:pt idx="4846">
                  <c:v>82.148607745918525</c:v>
                </c:pt>
                <c:pt idx="4847">
                  <c:v>82.159499454678098</c:v>
                </c:pt>
                <c:pt idx="4848">
                  <c:v>82.170395013595652</c:v>
                </c:pt>
                <c:pt idx="4849">
                  <c:v>82.30144948984622</c:v>
                </c:pt>
                <c:pt idx="4850">
                  <c:v>82.312396961956182</c:v>
                </c:pt>
                <c:pt idx="4851">
                  <c:v>82.323348569434359</c:v>
                </c:pt>
                <c:pt idx="4852">
                  <c:v>82.334304332813758</c:v>
                </c:pt>
                <c:pt idx="4853">
                  <c:v>82.345264271924904</c:v>
                </c:pt>
                <c:pt idx="4854">
                  <c:v>82.3562284055497</c:v>
                </c:pt>
                <c:pt idx="4855">
                  <c:v>82.367196756427148</c:v>
                </c:pt>
                <c:pt idx="4856">
                  <c:v>82.378169342303948</c:v>
                </c:pt>
                <c:pt idx="4857">
                  <c:v>82.389146184579559</c:v>
                </c:pt>
                <c:pt idx="4858">
                  <c:v>82.521207541189611</c:v>
                </c:pt>
                <c:pt idx="4859">
                  <c:v>82.532241529214005</c:v>
                </c:pt>
                <c:pt idx="4860">
                  <c:v>82.543280052043698</c:v>
                </c:pt>
                <c:pt idx="4861">
                  <c:v>82.554323125568501</c:v>
                </c:pt>
                <c:pt idx="4862">
                  <c:v>82.565370773318648</c:v>
                </c:pt>
                <c:pt idx="4863">
                  <c:v>82.576423016784616</c:v>
                </c:pt>
                <c:pt idx="4864">
                  <c:v>82.5874798733186</c:v>
                </c:pt>
                <c:pt idx="4865">
                  <c:v>82.598541361853208</c:v>
                </c:pt>
                <c:pt idx="4866">
                  <c:v>82.609607503635772</c:v>
                </c:pt>
                <c:pt idx="4867">
                  <c:v>82.742771131891388</c:v>
                </c:pt>
                <c:pt idx="4868">
                  <c:v>82.753899514542383</c:v>
                </c:pt>
                <c:pt idx="4869">
                  <c:v>82.765032819197842</c:v>
                </c:pt>
                <c:pt idx="4870">
                  <c:v>82.776171068597989</c:v>
                </c:pt>
                <c:pt idx="4871">
                  <c:v>82.787314277627203</c:v>
                </c:pt>
                <c:pt idx="4872">
                  <c:v>82.798462465554479</c:v>
                </c:pt>
                <c:pt idx="4873">
                  <c:v>82.809615651800726</c:v>
                </c:pt>
                <c:pt idx="4874">
                  <c:v>82.820773858130224</c:v>
                </c:pt>
                <c:pt idx="4875">
                  <c:v>82.831937098820688</c:v>
                </c:pt>
                <c:pt idx="4876">
                  <c:v>82.966295680658689</c:v>
                </c:pt>
                <c:pt idx="4877">
                  <c:v>82.977526101572295</c:v>
                </c:pt>
                <c:pt idx="4878">
                  <c:v>82.988761819271758</c:v>
                </c:pt>
                <c:pt idx="4879">
                  <c:v>83.000002852629223</c:v>
                </c:pt>
                <c:pt idx="4880">
                  <c:v>83.01124921933247</c:v>
                </c:pt>
                <c:pt idx="4881">
                  <c:v>83.022500940808499</c:v>
                </c:pt>
                <c:pt idx="4882">
                  <c:v>83.033758032735506</c:v>
                </c:pt>
                <c:pt idx="4883">
                  <c:v>83.045020509512426</c:v>
                </c:pt>
                <c:pt idx="4884">
                  <c:v>83.056288397407798</c:v>
                </c:pt>
                <c:pt idx="4885">
                  <c:v>83.203271103985983</c:v>
                </c:pt>
                <c:pt idx="4886">
                  <c:v>83.214616564466922</c:v>
                </c:pt>
                <c:pt idx="4887">
                  <c:v>83.225967697396101</c:v>
                </c:pt>
                <c:pt idx="4888">
                  <c:v>83.23732452134297</c:v>
                </c:pt>
                <c:pt idx="4889">
                  <c:v>83.248687053535178</c:v>
                </c:pt>
                <c:pt idx="4890">
                  <c:v>83.260055311994819</c:v>
                </c:pt>
                <c:pt idx="4891">
                  <c:v>83.271429311728582</c:v>
                </c:pt>
                <c:pt idx="4892">
                  <c:v>83.282809072613858</c:v>
                </c:pt>
                <c:pt idx="4893">
                  <c:v>83.431277834799758</c:v>
                </c:pt>
                <c:pt idx="4894">
                  <c:v>83.442740008329949</c:v>
                </c:pt>
                <c:pt idx="4895">
                  <c:v>83.454208193656498</c:v>
                </c:pt>
                <c:pt idx="4896">
                  <c:v>83.465682408374406</c:v>
                </c:pt>
                <c:pt idx="4897">
                  <c:v>83.477162668586004</c:v>
                </c:pt>
                <c:pt idx="4898">
                  <c:v>83.488648984732322</c:v>
                </c:pt>
                <c:pt idx="4899">
                  <c:v>83.500141379034858</c:v>
                </c:pt>
                <c:pt idx="4900">
                  <c:v>83.511639865283428</c:v>
                </c:pt>
                <c:pt idx="4901">
                  <c:v>83.661681820809108</c:v>
                </c:pt>
                <c:pt idx="4902">
                  <c:v>83.673267255238201</c:v>
                </c:pt>
                <c:pt idx="4903">
                  <c:v>83.684859018528996</c:v>
                </c:pt>
                <c:pt idx="4904">
                  <c:v>83.696457122615158</c:v>
                </c:pt>
                <c:pt idx="4905">
                  <c:v>83.7080615831117</c:v>
                </c:pt>
                <c:pt idx="4906">
                  <c:v>83.719672414447302</c:v>
                </c:pt>
                <c:pt idx="4907">
                  <c:v>83.731289632390443</c:v>
                </c:pt>
                <c:pt idx="4908">
                  <c:v>83.742913250334027</c:v>
                </c:pt>
                <c:pt idx="4909">
                  <c:v>83.754543287304188</c:v>
                </c:pt>
                <c:pt idx="4910">
                  <c:v>83.894609392781419</c:v>
                </c:pt>
                <c:pt idx="4911">
                  <c:v>83.906324137682319</c:v>
                </c:pt>
                <c:pt idx="4912">
                  <c:v>83.918045498953404</c:v>
                </c:pt>
                <c:pt idx="4913">
                  <c:v>83.9297734888317</c:v>
                </c:pt>
                <c:pt idx="4914">
                  <c:v>83.941508117605878</c:v>
                </c:pt>
                <c:pt idx="4915">
                  <c:v>83.953249405001728</c:v>
                </c:pt>
                <c:pt idx="4916">
                  <c:v>83.964997357684339</c:v>
                </c:pt>
                <c:pt idx="4917">
                  <c:v>83.976751993432572</c:v>
                </c:pt>
                <c:pt idx="4918">
                  <c:v>83.988513322503948</c:v>
                </c:pt>
                <c:pt idx="4919">
                  <c:v>84.130176203593408</c:v>
                </c:pt>
                <c:pt idx="4920">
                  <c:v>84.142025734831748</c:v>
                </c:pt>
                <c:pt idx="4921">
                  <c:v>84.153882140999158</c:v>
                </c:pt>
                <c:pt idx="4922">
                  <c:v>84.165745427363078</c:v>
                </c:pt>
                <c:pt idx="4923">
                  <c:v>84.177615609568804</c:v>
                </c:pt>
                <c:pt idx="4924">
                  <c:v>84.189492702562404</c:v>
                </c:pt>
                <c:pt idx="4925">
                  <c:v>84.201376710484482</c:v>
                </c:pt>
                <c:pt idx="4926">
                  <c:v>84.213267651356176</c:v>
                </c:pt>
                <c:pt idx="4927">
                  <c:v>84.225165534246898</c:v>
                </c:pt>
                <c:pt idx="4928">
                  <c:v>84.368485720678748</c:v>
                </c:pt>
                <c:pt idx="4929">
                  <c:v>84.380474865072699</c:v>
                </c:pt>
                <c:pt idx="4930">
                  <c:v>84.392471105818458</c:v>
                </c:pt>
                <c:pt idx="4931">
                  <c:v>84.404474449644027</c:v>
                </c:pt>
                <c:pt idx="4932">
                  <c:v>84.416484908724399</c:v>
                </c:pt>
                <c:pt idx="4933">
                  <c:v>84.428502493745</c:v>
                </c:pt>
                <c:pt idx="4934">
                  <c:v>84.440527215755296</c:v>
                </c:pt>
                <c:pt idx="4935">
                  <c:v>84.452559078438682</c:v>
                </c:pt>
                <c:pt idx="4936">
                  <c:v>84.464598096193399</c:v>
                </c:pt>
                <c:pt idx="4937">
                  <c:v>84.621760646609772</c:v>
                </c:pt>
                <c:pt idx="4938">
                  <c:v>84.633900792860388</c:v>
                </c:pt>
                <c:pt idx="4939">
                  <c:v>84.646048229458458</c:v>
                </c:pt>
                <c:pt idx="4940">
                  <c:v>84.658202962400694</c:v>
                </c:pt>
                <c:pt idx="4941">
                  <c:v>84.670364998750259</c:v>
                </c:pt>
                <c:pt idx="4942">
                  <c:v>84.682534351260458</c:v>
                </c:pt>
                <c:pt idx="4943">
                  <c:v>84.69471101999271</c:v>
                </c:pt>
                <c:pt idx="4944">
                  <c:v>84.706895019405849</c:v>
                </c:pt>
                <c:pt idx="4945">
                  <c:v>84.865957207471084</c:v>
                </c:pt>
                <c:pt idx="4946">
                  <c:v>84.878244555174348</c:v>
                </c:pt>
                <c:pt idx="4947">
                  <c:v>84.890539336628805</c:v>
                </c:pt>
                <c:pt idx="4948">
                  <c:v>84.902841559050088</c:v>
                </c:pt>
                <c:pt idx="4949">
                  <c:v>84.915151221493304</c:v>
                </c:pt>
                <c:pt idx="4950">
                  <c:v>84.927468334339082</c:v>
                </c:pt>
                <c:pt idx="4951">
                  <c:v>84.939792902488009</c:v>
                </c:pt>
                <c:pt idx="4952">
                  <c:v>84.952124933246694</c:v>
                </c:pt>
                <c:pt idx="4953">
                  <c:v>85.113122707370223</c:v>
                </c:pt>
                <c:pt idx="4954">
                  <c:v>85.125559733266059</c:v>
                </c:pt>
                <c:pt idx="4955">
                  <c:v>85.138004295832204</c:v>
                </c:pt>
                <c:pt idx="4956">
                  <c:v>85.150456394672759</c:v>
                </c:pt>
                <c:pt idx="4957">
                  <c:v>85.162916034779784</c:v>
                </c:pt>
                <c:pt idx="4958">
                  <c:v>85.17538322111578</c:v>
                </c:pt>
                <c:pt idx="4959">
                  <c:v>85.187857956267379</c:v>
                </c:pt>
                <c:pt idx="4960">
                  <c:v>85.200340244800898</c:v>
                </c:pt>
                <c:pt idx="4961">
                  <c:v>85.212830089973423</c:v>
                </c:pt>
                <c:pt idx="4962">
                  <c:v>85.363298746008198</c:v>
                </c:pt>
                <c:pt idx="4963">
                  <c:v>85.375887093291382</c:v>
                </c:pt>
                <c:pt idx="4964">
                  <c:v>85.388483033773127</c:v>
                </c:pt>
                <c:pt idx="4965">
                  <c:v>85.401086571318842</c:v>
                </c:pt>
                <c:pt idx="4966">
                  <c:v>85.413697704131394</c:v>
                </c:pt>
                <c:pt idx="4967">
                  <c:v>85.426316440369902</c:v>
                </c:pt>
                <c:pt idx="4968">
                  <c:v>85.438942777568258</c:v>
                </c:pt>
                <c:pt idx="4969">
                  <c:v>85.451576717735819</c:v>
                </c:pt>
                <c:pt idx="4970">
                  <c:v>85.464218260507579</c:v>
                </c:pt>
                <c:pt idx="4971">
                  <c:v>85.616510336562158</c:v>
                </c:pt>
                <c:pt idx="4972">
                  <c:v>85.629250826968189</c:v>
                </c:pt>
                <c:pt idx="4973">
                  <c:v>85.641998933371681</c:v>
                </c:pt>
                <c:pt idx="4974">
                  <c:v>85.654754653946299</c:v>
                </c:pt>
                <c:pt idx="4975">
                  <c:v>85.667517988266027</c:v>
                </c:pt>
                <c:pt idx="4976">
                  <c:v>85.680288938765358</c:v>
                </c:pt>
                <c:pt idx="4977">
                  <c:v>85.693067502127079</c:v>
                </c:pt>
                <c:pt idx="4978">
                  <c:v>85.705853678959798</c:v>
                </c:pt>
                <c:pt idx="4979">
                  <c:v>85.718647471790007</c:v>
                </c:pt>
                <c:pt idx="4980">
                  <c:v>85.872766575003595</c:v>
                </c:pt>
                <c:pt idx="4981">
                  <c:v>85.885659266642705</c:v>
                </c:pt>
                <c:pt idx="4982">
                  <c:v>85.898559561128707</c:v>
                </c:pt>
                <c:pt idx="4983">
                  <c:v>85.911467450974087</c:v>
                </c:pt>
                <c:pt idx="4984">
                  <c:v>85.924382936329579</c:v>
                </c:pt>
                <c:pt idx="4985">
                  <c:v>85.937306016710409</c:v>
                </c:pt>
                <c:pt idx="4986">
                  <c:v>85.950236689649557</c:v>
                </c:pt>
                <c:pt idx="4987">
                  <c:v>85.963174952863582</c:v>
                </c:pt>
                <c:pt idx="4988">
                  <c:v>85.976120804557482</c:v>
                </c:pt>
                <c:pt idx="4989">
                  <c:v>86.145106368587108</c:v>
                </c:pt>
                <c:pt idx="4990">
                  <c:v>86.158158207313988</c:v>
                </c:pt>
                <c:pt idx="4991">
                  <c:v>86.171217598905301</c:v>
                </c:pt>
                <c:pt idx="4992">
                  <c:v>86.184284535690082</c:v>
                </c:pt>
                <c:pt idx="4993">
                  <c:v>86.197359016968278</c:v>
                </c:pt>
                <c:pt idx="4994">
                  <c:v>86.210441040365396</c:v>
                </c:pt>
                <c:pt idx="4995">
                  <c:v>86.223530601011106</c:v>
                </c:pt>
                <c:pt idx="4996">
                  <c:v>86.236627697961723</c:v>
                </c:pt>
                <c:pt idx="4997">
                  <c:v>86.407574086392827</c:v>
                </c:pt>
                <c:pt idx="4998">
                  <c:v>86.420776310621392</c:v>
                </c:pt>
                <c:pt idx="4999">
                  <c:v>86.433986016728696</c:v>
                </c:pt>
                <c:pt idx="5000">
                  <c:v>86.447203199569728</c:v>
                </c:pt>
                <c:pt idx="5001">
                  <c:v>86.460427857651396</c:v>
                </c:pt>
                <c:pt idx="5002">
                  <c:v>86.473659986835926</c:v>
                </c:pt>
                <c:pt idx="5003">
                  <c:v>86.486899581551398</c:v>
                </c:pt>
                <c:pt idx="5004">
                  <c:v>86.500146639454258</c:v>
                </c:pt>
                <c:pt idx="5005">
                  <c:v>86.673035658546524</c:v>
                </c:pt>
                <c:pt idx="5006">
                  <c:v>86.686386770770454</c:v>
                </c:pt>
                <c:pt idx="5007">
                  <c:v>86.699745285940793</c:v>
                </c:pt>
                <c:pt idx="5008">
                  <c:v>86.713111197695099</c:v>
                </c:pt>
                <c:pt idx="5009">
                  <c:v>86.726484506063727</c:v>
                </c:pt>
                <c:pt idx="5010">
                  <c:v>86.739865202828582</c:v>
                </c:pt>
                <c:pt idx="5011">
                  <c:v>86.753253285645584</c:v>
                </c:pt>
                <c:pt idx="5012">
                  <c:v>86.766648751134582</c:v>
                </c:pt>
                <c:pt idx="5013">
                  <c:v>86.941459752843528</c:v>
                </c:pt>
                <c:pt idx="5014">
                  <c:v>86.954958151356749</c:v>
                </c:pt>
                <c:pt idx="5015">
                  <c:v>86.968463873397923</c:v>
                </c:pt>
                <c:pt idx="5016">
                  <c:v>86.981976918722978</c:v>
                </c:pt>
                <c:pt idx="5017">
                  <c:v>86.995497278048006</c:v>
                </c:pt>
                <c:pt idx="5018">
                  <c:v>87.009024952590309</c:v>
                </c:pt>
                <c:pt idx="5019">
                  <c:v>87.022559937205699</c:v>
                </c:pt>
                <c:pt idx="5020">
                  <c:v>87.036102225988699</c:v>
                </c:pt>
                <c:pt idx="5021">
                  <c:v>87.049651817812887</c:v>
                </c:pt>
                <c:pt idx="5022">
                  <c:v>87.212815381841395</c:v>
                </c:pt>
                <c:pt idx="5023">
                  <c:v>87.226459625755496</c:v>
                </c:pt>
                <c:pt idx="5024">
                  <c:v>87.240111130703312</c:v>
                </c:pt>
                <c:pt idx="5025">
                  <c:v>87.253769894523558</c:v>
                </c:pt>
                <c:pt idx="5026">
                  <c:v>87.267435914842096</c:v>
                </c:pt>
                <c:pt idx="5027">
                  <c:v>87.281109189071557</c:v>
                </c:pt>
                <c:pt idx="5028">
                  <c:v>87.294789714958682</c:v>
                </c:pt>
                <c:pt idx="5029">
                  <c:v>87.308477491256042</c:v>
                </c:pt>
                <c:pt idx="5030">
                  <c:v>87.322172512605832</c:v>
                </c:pt>
                <c:pt idx="5031">
                  <c:v>87.487077471271007</c:v>
                </c:pt>
                <c:pt idx="5032">
                  <c:v>87.500866566102701</c:v>
                </c:pt>
                <c:pt idx="5033">
                  <c:v>87.514662889671342</c:v>
                </c:pt>
                <c:pt idx="5034">
                  <c:v>87.528466441945696</c:v>
                </c:pt>
                <c:pt idx="5035">
                  <c:v>87.542277223109181</c:v>
                </c:pt>
                <c:pt idx="5036">
                  <c:v>87.556095231487348</c:v>
                </c:pt>
                <c:pt idx="5037">
                  <c:v>87.569920465680127</c:v>
                </c:pt>
                <c:pt idx="5038">
                  <c:v>87.583752928913512</c:v>
                </c:pt>
                <c:pt idx="5039">
                  <c:v>87.597592618722601</c:v>
                </c:pt>
                <c:pt idx="5040">
                  <c:v>87.778166536552789</c:v>
                </c:pt>
                <c:pt idx="5041">
                  <c:v>87.792107489495194</c:v>
                </c:pt>
                <c:pt idx="5042">
                  <c:v>87.806055688129106</c:v>
                </c:pt>
                <c:pt idx="5043">
                  <c:v>87.820011132819658</c:v>
                </c:pt>
                <c:pt idx="5044">
                  <c:v>87.833973826551059</c:v>
                </c:pt>
                <c:pt idx="5045">
                  <c:v>87.847943773036803</c:v>
                </c:pt>
                <c:pt idx="5046">
                  <c:v>87.861920974437496</c:v>
                </c:pt>
                <c:pt idx="5047">
                  <c:v>87.875905435045482</c:v>
                </c:pt>
                <c:pt idx="5048">
                  <c:v>88.058365525525389</c:v>
                </c:pt>
                <c:pt idx="5049">
                  <c:v>88.072452002418459</c:v>
                </c:pt>
                <c:pt idx="5050">
                  <c:v>88.086545803327098</c:v>
                </c:pt>
                <c:pt idx="5051">
                  <c:v>88.100646934307505</c:v>
                </c:pt>
                <c:pt idx="5052">
                  <c:v>88.114755397338783</c:v>
                </c:pt>
                <c:pt idx="5053">
                  <c:v>88.128871203957388</c:v>
                </c:pt>
                <c:pt idx="5054">
                  <c:v>88.142994358395683</c:v>
                </c:pt>
                <c:pt idx="5055">
                  <c:v>88.157124868201706</c:v>
                </c:pt>
                <c:pt idx="5056">
                  <c:v>88.341494163030305</c:v>
                </c:pt>
                <c:pt idx="5057">
                  <c:v>88.355728453225154</c:v>
                </c:pt>
                <c:pt idx="5058">
                  <c:v>88.369970222923683</c:v>
                </c:pt>
                <c:pt idx="5059">
                  <c:v>88.384219482019375</c:v>
                </c:pt>
                <c:pt idx="5060">
                  <c:v>88.39847623973364</c:v>
                </c:pt>
                <c:pt idx="5061">
                  <c:v>88.41274051122808</c:v>
                </c:pt>
                <c:pt idx="5062">
                  <c:v>88.427012301858781</c:v>
                </c:pt>
                <c:pt idx="5063">
                  <c:v>88.441291626968479</c:v>
                </c:pt>
                <c:pt idx="5064">
                  <c:v>88.627613794322727</c:v>
                </c:pt>
                <c:pt idx="5065">
                  <c:v>88.641999873680959</c:v>
                </c:pt>
                <c:pt idx="5066">
                  <c:v>88.656393683096283</c:v>
                </c:pt>
                <c:pt idx="5067">
                  <c:v>88.670795233800689</c:v>
                </c:pt>
                <c:pt idx="5068">
                  <c:v>88.685204544242296</c:v>
                </c:pt>
                <c:pt idx="5069">
                  <c:v>88.699621627874393</c:v>
                </c:pt>
                <c:pt idx="5070">
                  <c:v>88.714046503448699</c:v>
                </c:pt>
                <c:pt idx="5071">
                  <c:v>88.728479182166595</c:v>
                </c:pt>
                <c:pt idx="5072">
                  <c:v>88.742919687164289</c:v>
                </c:pt>
                <c:pt idx="5073">
                  <c:v>88.916822248023422</c:v>
                </c:pt>
                <c:pt idx="5074">
                  <c:v>88.931366066577993</c:v>
                </c:pt>
                <c:pt idx="5075">
                  <c:v>88.945917968174697</c:v>
                </c:pt>
                <c:pt idx="5076">
                  <c:v>88.960477971047396</c:v>
                </c:pt>
                <c:pt idx="5077">
                  <c:v>88.975046097873758</c:v>
                </c:pt>
                <c:pt idx="5078">
                  <c:v>88.989622369749426</c:v>
                </c:pt>
                <c:pt idx="5079">
                  <c:v>89.004206808956113</c:v>
                </c:pt>
                <c:pt idx="5080">
                  <c:v>89.018799436436495</c:v>
                </c:pt>
                <c:pt idx="5081">
                  <c:v>89.033400273438971</c:v>
                </c:pt>
                <c:pt idx="5082">
                  <c:v>89.209259263280657</c:v>
                </c:pt>
                <c:pt idx="5083">
                  <c:v>89.223969001117396</c:v>
                </c:pt>
                <c:pt idx="5084">
                  <c:v>89.238687293088958</c:v>
                </c:pt>
                <c:pt idx="5085">
                  <c:v>89.253414165466381</c:v>
                </c:pt>
                <c:pt idx="5086">
                  <c:v>89.268149646284598</c:v>
                </c:pt>
                <c:pt idx="5087">
                  <c:v>89.282893762696389</c:v>
                </c:pt>
                <c:pt idx="5088">
                  <c:v>89.297646543132927</c:v>
                </c:pt>
                <c:pt idx="5089">
                  <c:v>89.312408014594055</c:v>
                </c:pt>
                <c:pt idx="5090">
                  <c:v>89.327178207825924</c:v>
                </c:pt>
                <c:pt idx="5091">
                  <c:v>89.519997904768005</c:v>
                </c:pt>
                <c:pt idx="5092">
                  <c:v>89.534893376112791</c:v>
                </c:pt>
                <c:pt idx="5093">
                  <c:v>89.549798036789056</c:v>
                </c:pt>
                <c:pt idx="5094">
                  <c:v>89.564711923022401</c:v>
                </c:pt>
                <c:pt idx="5095">
                  <c:v>89.579635066712498</c:v>
                </c:pt>
                <c:pt idx="5096">
                  <c:v>89.594567504631783</c:v>
                </c:pt>
                <c:pt idx="5097">
                  <c:v>89.609509271116806</c:v>
                </c:pt>
                <c:pt idx="5098">
                  <c:v>89.624460401082601</c:v>
                </c:pt>
                <c:pt idx="5099">
                  <c:v>89.819694092798699</c:v>
                </c:pt>
                <c:pt idx="5100">
                  <c:v>89.834780260812096</c:v>
                </c:pt>
                <c:pt idx="5101">
                  <c:v>89.849876372618724</c:v>
                </c:pt>
                <c:pt idx="5102">
                  <c:v>89.864982465508902</c:v>
                </c:pt>
                <c:pt idx="5103">
                  <c:v>89.880098586633096</c:v>
                </c:pt>
                <c:pt idx="5104">
                  <c:v>89.895224774317697</c:v>
                </c:pt>
                <c:pt idx="5105">
                  <c:v>89.910361073155002</c:v>
                </c:pt>
                <c:pt idx="5106">
                  <c:v>89.925507524849948</c:v>
                </c:pt>
                <c:pt idx="5107">
                  <c:v>90.123355716525822</c:v>
                </c:pt>
                <c:pt idx="5108">
                  <c:v>90.138649070568079</c:v>
                </c:pt>
                <c:pt idx="5109">
                  <c:v>90.153953270956748</c:v>
                </c:pt>
                <c:pt idx="5110">
                  <c:v>90.169268371054088</c:v>
                </c:pt>
                <c:pt idx="5111">
                  <c:v>90.184594419625299</c:v>
                </c:pt>
                <c:pt idx="5112">
                  <c:v>90.199931465831398</c:v>
                </c:pt>
                <c:pt idx="5113">
                  <c:v>90.215279561633906</c:v>
                </c:pt>
                <c:pt idx="5114">
                  <c:v>90.230638759998911</c:v>
                </c:pt>
                <c:pt idx="5115">
                  <c:v>90.431342649860227</c:v>
                </c:pt>
                <c:pt idx="5116">
                  <c:v>90.446862892683924</c:v>
                </c:pt>
                <c:pt idx="5117">
                  <c:v>90.4623950590139</c:v>
                </c:pt>
                <c:pt idx="5118">
                  <c:v>90.477939206320201</c:v>
                </c:pt>
                <c:pt idx="5119">
                  <c:v>90.493495393170093</c:v>
                </c:pt>
                <c:pt idx="5120">
                  <c:v>90.509063680901079</c:v>
                </c:pt>
                <c:pt idx="5121">
                  <c:v>90.524644127409488</c:v>
                </c:pt>
                <c:pt idx="5122">
                  <c:v>90.540236794307788</c:v>
                </c:pt>
                <c:pt idx="5123">
                  <c:v>90.744081738448202</c:v>
                </c:pt>
                <c:pt idx="5124">
                  <c:v>90.759852074167583</c:v>
                </c:pt>
                <c:pt idx="5125">
                  <c:v>90.775635590605049</c:v>
                </c:pt>
                <c:pt idx="5126">
                  <c:v>90.791432354668359</c:v>
                </c:pt>
                <c:pt idx="5127">
                  <c:v>90.807242435852402</c:v>
                </c:pt>
                <c:pt idx="5128">
                  <c:v>90.823065905235225</c:v>
                </c:pt>
                <c:pt idx="5129">
                  <c:v>90.838902830484983</c:v>
                </c:pt>
                <c:pt idx="5130">
                  <c:v>90.854753278998004</c:v>
                </c:pt>
                <c:pt idx="5131">
                  <c:v>90.870617324072782</c:v>
                </c:pt>
                <c:pt idx="5132">
                  <c:v>91.062072761764227</c:v>
                </c:pt>
                <c:pt idx="5133">
                  <c:v>91.078120213494529</c:v>
                </c:pt>
                <c:pt idx="5134">
                  <c:v>91.094182304457519</c:v>
                </c:pt>
                <c:pt idx="5135">
                  <c:v>91.110259112639596</c:v>
                </c:pt>
                <c:pt idx="5136">
                  <c:v>91.126350716973604</c:v>
                </c:pt>
                <c:pt idx="5137">
                  <c:v>91.142457196573389</c:v>
                </c:pt>
                <c:pt idx="5138">
                  <c:v>91.158578634479653</c:v>
                </c:pt>
                <c:pt idx="5139">
                  <c:v>91.174715107463129</c:v>
                </c:pt>
                <c:pt idx="5140">
                  <c:v>91.190866699143527</c:v>
                </c:pt>
                <c:pt idx="5141">
                  <c:v>91.402251220772527</c:v>
                </c:pt>
                <c:pt idx="5142">
                  <c:v>91.418623335265991</c:v>
                </c:pt>
                <c:pt idx="5143">
                  <c:v>91.435011856199324</c:v>
                </c:pt>
                <c:pt idx="5144">
                  <c:v>91.451416878547903</c:v>
                </c:pt>
                <c:pt idx="5145">
                  <c:v>91.467838491834883</c:v>
                </c:pt>
                <c:pt idx="5146">
                  <c:v>91.484276787898992</c:v>
                </c:pt>
                <c:pt idx="5147">
                  <c:v>91.500731860495804</c:v>
                </c:pt>
                <c:pt idx="5148">
                  <c:v>91.517203802895395</c:v>
                </c:pt>
                <c:pt idx="5149">
                  <c:v>91.732917815889408</c:v>
                </c:pt>
                <c:pt idx="5150">
                  <c:v>91.749636098510706</c:v>
                </c:pt>
                <c:pt idx="5151">
                  <c:v>91.766372729964289</c:v>
                </c:pt>
                <c:pt idx="5152">
                  <c:v>91.783127813199258</c:v>
                </c:pt>
                <c:pt idx="5153">
                  <c:v>91.799901456187783</c:v>
                </c:pt>
                <c:pt idx="5154">
                  <c:v>91.816693761604327</c:v>
                </c:pt>
                <c:pt idx="5155">
                  <c:v>91.83350483711591</c:v>
                </c:pt>
                <c:pt idx="5156">
                  <c:v>91.850334788563558</c:v>
                </c:pt>
                <c:pt idx="5157">
                  <c:v>92.070891951597659</c:v>
                </c:pt>
                <c:pt idx="5158">
                  <c:v>92.087997822784885</c:v>
                </c:pt>
                <c:pt idx="5159">
                  <c:v>92.105124264852094</c:v>
                </c:pt>
                <c:pt idx="5160">
                  <c:v>92.122271397337158</c:v>
                </c:pt>
                <c:pt idx="5161">
                  <c:v>92.139439337952595</c:v>
                </c:pt>
                <c:pt idx="5162">
                  <c:v>92.156628211747901</c:v>
                </c:pt>
                <c:pt idx="5163">
                  <c:v>92.173838135764072</c:v>
                </c:pt>
                <c:pt idx="5164">
                  <c:v>92.191069235295828</c:v>
                </c:pt>
                <c:pt idx="5165">
                  <c:v>92.417057663429901</c:v>
                </c:pt>
                <c:pt idx="5166">
                  <c:v>92.434598537977507</c:v>
                </c:pt>
                <c:pt idx="5167">
                  <c:v>92.452162527143599</c:v>
                </c:pt>
                <c:pt idx="5168">
                  <c:v>92.469749765169794</c:v>
                </c:pt>
                <c:pt idx="5169">
                  <c:v>92.487360394455578</c:v>
                </c:pt>
                <c:pt idx="5170">
                  <c:v>92.50499454741589</c:v>
                </c:pt>
                <c:pt idx="5171">
                  <c:v>92.522652366115508</c:v>
                </c:pt>
                <c:pt idx="5172">
                  <c:v>92.540333989727387</c:v>
                </c:pt>
                <c:pt idx="5173">
                  <c:v>92.772427000454329</c:v>
                </c:pt>
                <c:pt idx="5174">
                  <c:v>92.790457177400071</c:v>
                </c:pt>
                <c:pt idx="5175">
                  <c:v>92.808513384835592</c:v>
                </c:pt>
                <c:pt idx="5176">
                  <c:v>92.826595775814098</c:v>
                </c:pt>
                <c:pt idx="5177">
                  <c:v>92.8447045096908</c:v>
                </c:pt>
                <c:pt idx="5178">
                  <c:v>92.862839745880919</c:v>
                </c:pt>
                <c:pt idx="5179">
                  <c:v>92.881001642034889</c:v>
                </c:pt>
                <c:pt idx="5180">
                  <c:v>92.899190360429358</c:v>
                </c:pt>
                <c:pt idx="5181">
                  <c:v>92.91740606255</c:v>
                </c:pt>
                <c:pt idx="5182">
                  <c:v>93.138159811375004</c:v>
                </c:pt>
                <c:pt idx="5183">
                  <c:v>93.156741581598908</c:v>
                </c:pt>
                <c:pt idx="5184">
                  <c:v>93.175352728457071</c:v>
                </c:pt>
                <c:pt idx="5185">
                  <c:v>93.193993432186488</c:v>
                </c:pt>
                <c:pt idx="5186">
                  <c:v>93.212663871287788</c:v>
                </c:pt>
                <c:pt idx="5187">
                  <c:v>93.231364232480942</c:v>
                </c:pt>
                <c:pt idx="5188">
                  <c:v>93.250094697039302</c:v>
                </c:pt>
                <c:pt idx="5189">
                  <c:v>93.268855450403578</c:v>
                </c:pt>
                <c:pt idx="5190">
                  <c:v>93.287646680208397</c:v>
                </c:pt>
                <c:pt idx="5191">
                  <c:v>93.430224944928511</c:v>
                </c:pt>
                <c:pt idx="5192">
                  <c:v>93.442414860190226</c:v>
                </c:pt>
                <c:pt idx="5193">
                  <c:v>93.454618377037107</c:v>
                </c:pt>
                <c:pt idx="5194">
                  <c:v>93.466835501465681</c:v>
                </c:pt>
                <c:pt idx="5195">
                  <c:v>93.479066264677527</c:v>
                </c:pt>
                <c:pt idx="5196">
                  <c:v>93.491310700308489</c:v>
                </c:pt>
                <c:pt idx="5197">
                  <c:v>93.5035688457086</c:v>
                </c:pt>
                <c:pt idx="5198">
                  <c:v>93.515840736493288</c:v>
                </c:pt>
                <c:pt idx="5199">
                  <c:v>93.676643473686539</c:v>
                </c:pt>
                <c:pt idx="5200">
                  <c:v>93.689111811577149</c:v>
                </c:pt>
                <c:pt idx="5201">
                  <c:v>93.701594473855991</c:v>
                </c:pt>
                <c:pt idx="5202">
                  <c:v>93.7140915005523</c:v>
                </c:pt>
                <c:pt idx="5203">
                  <c:v>93.726602926946398</c:v>
                </c:pt>
                <c:pt idx="5204">
                  <c:v>93.739128798789878</c:v>
                </c:pt>
                <c:pt idx="5205">
                  <c:v>93.751669151119827</c:v>
                </c:pt>
                <c:pt idx="5206">
                  <c:v>93.764224030052688</c:v>
                </c:pt>
                <c:pt idx="5207">
                  <c:v>93.928777623069209</c:v>
                </c:pt>
                <c:pt idx="5208">
                  <c:v>93.941540134863104</c:v>
                </c:pt>
                <c:pt idx="5209">
                  <c:v>93.954317791318857</c:v>
                </c:pt>
                <c:pt idx="5210">
                  <c:v>93.967110636087327</c:v>
                </c:pt>
                <c:pt idx="5211">
                  <c:v>93.979918711633388</c:v>
                </c:pt>
                <c:pt idx="5212">
                  <c:v>93.992742061668949</c:v>
                </c:pt>
                <c:pt idx="5213">
                  <c:v>94.005580728445182</c:v>
                </c:pt>
                <c:pt idx="5214">
                  <c:v>94.018434755948206</c:v>
                </c:pt>
                <c:pt idx="5215">
                  <c:v>94.1869549674485</c:v>
                </c:pt>
                <c:pt idx="5216">
                  <c:v>94.20002869389981</c:v>
                </c:pt>
                <c:pt idx="5217">
                  <c:v>94.213118451646096</c:v>
                </c:pt>
                <c:pt idx="5218">
                  <c:v>94.226224285921887</c:v>
                </c:pt>
                <c:pt idx="5219">
                  <c:v>94.2393462457959</c:v>
                </c:pt>
                <c:pt idx="5220">
                  <c:v>94.252484377081188</c:v>
                </c:pt>
                <c:pt idx="5221">
                  <c:v>94.265638724647701</c:v>
                </c:pt>
                <c:pt idx="5222">
                  <c:v>94.278809337441558</c:v>
                </c:pt>
                <c:pt idx="5223">
                  <c:v>94.451529031628127</c:v>
                </c:pt>
                <c:pt idx="5224">
                  <c:v>94.464932374596572</c:v>
                </c:pt>
                <c:pt idx="5225">
                  <c:v>94.478352705719189</c:v>
                </c:pt>
                <c:pt idx="5226">
                  <c:v>94.491790077565483</c:v>
                </c:pt>
                <c:pt idx="5227">
                  <c:v>94.505244539083748</c:v>
                </c:pt>
                <c:pt idx="5228">
                  <c:v>94.518716141870101</c:v>
                </c:pt>
                <c:pt idx="5229">
                  <c:v>94.532204935450778</c:v>
                </c:pt>
                <c:pt idx="5230">
                  <c:v>94.545710971300394</c:v>
                </c:pt>
                <c:pt idx="5231">
                  <c:v>94.736634762750199</c:v>
                </c:pt>
                <c:pt idx="5232">
                  <c:v>94.750405653157799</c:v>
                </c:pt>
                <c:pt idx="5233">
                  <c:v>94.764194627172699</c:v>
                </c:pt>
                <c:pt idx="5234">
                  <c:v>94.778001736237258</c:v>
                </c:pt>
                <c:pt idx="5235">
                  <c:v>94.791827037276803</c:v>
                </c:pt>
                <c:pt idx="5236">
                  <c:v>94.805670582860458</c:v>
                </c:pt>
                <c:pt idx="5237">
                  <c:v>94.819532429272726</c:v>
                </c:pt>
                <c:pt idx="5238">
                  <c:v>94.833412631305706</c:v>
                </c:pt>
                <c:pt idx="5239">
                  <c:v>95.015551181948524</c:v>
                </c:pt>
                <c:pt idx="5240">
                  <c:v>95.029694293894778</c:v>
                </c:pt>
                <c:pt idx="5241">
                  <c:v>95.043856615554319</c:v>
                </c:pt>
                <c:pt idx="5242">
                  <c:v>95.058038208720589</c:v>
                </c:pt>
                <c:pt idx="5243">
                  <c:v>95.072239132813607</c:v>
                </c:pt>
                <c:pt idx="5244">
                  <c:v>95.086459446887403</c:v>
                </c:pt>
                <c:pt idx="5245">
                  <c:v>95.100699209203896</c:v>
                </c:pt>
                <c:pt idx="5246">
                  <c:v>95.114958483048824</c:v>
                </c:pt>
                <c:pt idx="5247">
                  <c:v>95.302132136242207</c:v>
                </c:pt>
                <c:pt idx="5248">
                  <c:v>95.316670981348281</c:v>
                </c:pt>
                <c:pt idx="5249">
                  <c:v>95.331230267413602</c:v>
                </c:pt>
                <c:pt idx="5250">
                  <c:v>95.345810057724634</c:v>
                </c:pt>
                <c:pt idx="5251">
                  <c:v>95.360410415689088</c:v>
                </c:pt>
                <c:pt idx="5252">
                  <c:v>95.375031408335289</c:v>
                </c:pt>
                <c:pt idx="5253">
                  <c:v>95.389673099923002</c:v>
                </c:pt>
                <c:pt idx="5254">
                  <c:v>95.404335553524007</c:v>
                </c:pt>
                <c:pt idx="5255">
                  <c:v>95.596867176240281</c:v>
                </c:pt>
                <c:pt idx="5256">
                  <c:v>95.611827335696319</c:v>
                </c:pt>
                <c:pt idx="5257">
                  <c:v>95.626809272439289</c:v>
                </c:pt>
                <c:pt idx="5258">
                  <c:v>95.641813056361002</c:v>
                </c:pt>
                <c:pt idx="5259">
                  <c:v>95.65683875911634</c:v>
                </c:pt>
                <c:pt idx="5260">
                  <c:v>95.671886449714748</c:v>
                </c:pt>
                <c:pt idx="5261">
                  <c:v>95.686956197406388</c:v>
                </c:pt>
                <c:pt idx="5262">
                  <c:v>95.702048076923305</c:v>
                </c:pt>
                <c:pt idx="5263">
                  <c:v>95.900289302104881</c:v>
                </c:pt>
                <c:pt idx="5264">
                  <c:v>95.915698653820101</c:v>
                </c:pt>
                <c:pt idx="5265">
                  <c:v>95.9311312414886</c:v>
                </c:pt>
                <c:pt idx="5266">
                  <c:v>95.946587140784771</c:v>
                </c:pt>
                <c:pt idx="5267">
                  <c:v>95.962066428479602</c:v>
                </c:pt>
                <c:pt idx="5268">
                  <c:v>95.977569186182606</c:v>
                </c:pt>
                <c:pt idx="5269">
                  <c:v>95.993095485033308</c:v>
                </c:pt>
                <c:pt idx="5270">
                  <c:v>96.008645404723083</c:v>
                </c:pt>
                <c:pt idx="5271">
                  <c:v>96.212979950397994</c:v>
                </c:pt>
                <c:pt idx="5272">
                  <c:v>96.228868934892759</c:v>
                </c:pt>
                <c:pt idx="5273">
                  <c:v>96.244782749557601</c:v>
                </c:pt>
                <c:pt idx="5274">
                  <c:v>96.260721480111997</c:v>
                </c:pt>
                <c:pt idx="5275">
                  <c:v>96.276685207466258</c:v>
                </c:pt>
                <c:pt idx="5276">
                  <c:v>96.292674019684057</c:v>
                </c:pt>
                <c:pt idx="5277">
                  <c:v>96.308687996914657</c:v>
                </c:pt>
                <c:pt idx="5278">
                  <c:v>96.324727228287301</c:v>
                </c:pt>
                <c:pt idx="5279">
                  <c:v>96.551976591033778</c:v>
                </c:pt>
                <c:pt idx="5280">
                  <c:v>96.568405095414178</c:v>
                </c:pt>
                <c:pt idx="5281">
                  <c:v>96.584860269590607</c:v>
                </c:pt>
                <c:pt idx="5282">
                  <c:v>96.601342205796442</c:v>
                </c:pt>
                <c:pt idx="5283">
                  <c:v>96.617850994592303</c:v>
                </c:pt>
                <c:pt idx="5284">
                  <c:v>96.634386729946513</c:v>
                </c:pt>
                <c:pt idx="5285">
                  <c:v>96.650949507167681</c:v>
                </c:pt>
                <c:pt idx="5286">
                  <c:v>96.885720940912123</c:v>
                </c:pt>
                <c:pt idx="5287">
                  <c:v>96.902700829933949</c:v>
                </c:pt>
                <c:pt idx="5288">
                  <c:v>96.9197093129102</c:v>
                </c:pt>
                <c:pt idx="5289">
                  <c:v>96.936746496077106</c:v>
                </c:pt>
                <c:pt idx="5290">
                  <c:v>96.953812475291102</c:v>
                </c:pt>
                <c:pt idx="5291">
                  <c:v>96.970907355114349</c:v>
                </c:pt>
                <c:pt idx="5292">
                  <c:v>96.988031239622288</c:v>
                </c:pt>
                <c:pt idx="5293">
                  <c:v>97.005184228293302</c:v>
                </c:pt>
                <c:pt idx="5294">
                  <c:v>97.230869641276811</c:v>
                </c:pt>
                <c:pt idx="5295">
                  <c:v>97.248441236333719</c:v>
                </c:pt>
                <c:pt idx="5296">
                  <c:v>97.266043547426449</c:v>
                </c:pt>
                <c:pt idx="5297">
                  <c:v>97.28367668331768</c:v>
                </c:pt>
                <c:pt idx="5298">
                  <c:v>97.301340759496298</c:v>
                </c:pt>
                <c:pt idx="5299">
                  <c:v>97.319035884788278</c:v>
                </c:pt>
                <c:pt idx="5300">
                  <c:v>97.336762176843507</c:v>
                </c:pt>
                <c:pt idx="5301">
                  <c:v>97.354519743178543</c:v>
                </c:pt>
                <c:pt idx="5302">
                  <c:v>97.588267150773959</c:v>
                </c:pt>
                <c:pt idx="5303">
                  <c:v>97.606474861538388</c:v>
                </c:pt>
                <c:pt idx="5304">
                  <c:v>97.624715623470209</c:v>
                </c:pt>
                <c:pt idx="5305">
                  <c:v>97.642989559365304</c:v>
                </c:pt>
                <c:pt idx="5306">
                  <c:v>97.661296795124599</c:v>
                </c:pt>
                <c:pt idx="5307">
                  <c:v>97.67963745256948</c:v>
                </c:pt>
                <c:pt idx="5308">
                  <c:v>97.698011656171559</c:v>
                </c:pt>
                <c:pt idx="5309">
                  <c:v>97.716419533565301</c:v>
                </c:pt>
                <c:pt idx="5310">
                  <c:v>97.958844451500298</c:v>
                </c:pt>
                <c:pt idx="5311">
                  <c:v>97.977737287650996</c:v>
                </c:pt>
                <c:pt idx="5312">
                  <c:v>97.996665759377748</c:v>
                </c:pt>
                <c:pt idx="5313">
                  <c:v>98.015629999367249</c:v>
                </c:pt>
                <c:pt idx="5314">
                  <c:v>98.034630147462678</c:v>
                </c:pt>
                <c:pt idx="5315">
                  <c:v>98.053666336719189</c:v>
                </c:pt>
                <c:pt idx="5316">
                  <c:v>98.072738711544105</c:v>
                </c:pt>
                <c:pt idx="5317">
                  <c:v>98.091847405176395</c:v>
                </c:pt>
                <c:pt idx="5318">
                  <c:v>98.343630146508389</c:v>
                </c:pt>
                <c:pt idx="5319">
                  <c:v>98.363262325291004</c:v>
                </c:pt>
                <c:pt idx="5320">
                  <c:v>98.382932997165298</c:v>
                </c:pt>
                <c:pt idx="5321">
                  <c:v>98.402642313146288</c:v>
                </c:pt>
                <c:pt idx="5322">
                  <c:v>98.422390422663796</c:v>
                </c:pt>
                <c:pt idx="5323">
                  <c:v>98.442177482547606</c:v>
                </c:pt>
                <c:pt idx="5324">
                  <c:v>98.462003640644497</c:v>
                </c:pt>
                <c:pt idx="5325">
                  <c:v>98.481869054422603</c:v>
                </c:pt>
                <c:pt idx="5326">
                  <c:v>98.764194841413925</c:v>
                </c:pt>
                <c:pt idx="5327">
                  <c:v>98.784668128255504</c:v>
                </c:pt>
                <c:pt idx="5328">
                  <c:v>98.805183247605882</c:v>
                </c:pt>
                <c:pt idx="5329">
                  <c:v>98.825740368195127</c:v>
                </c:pt>
                <c:pt idx="5330">
                  <c:v>98.846339660550299</c:v>
                </c:pt>
                <c:pt idx="5331">
                  <c:v>98.866981296292579</c:v>
                </c:pt>
                <c:pt idx="5332">
                  <c:v>98.887665443787526</c:v>
                </c:pt>
                <c:pt idx="5333">
                  <c:v>99.181805467981548</c:v>
                </c:pt>
                <c:pt idx="5334">
                  <c:v>99.203148495952206</c:v>
                </c:pt>
                <c:pt idx="5335">
                  <c:v>99.224536904242427</c:v>
                </c:pt>
                <c:pt idx="5336">
                  <c:v>99.245970881916406</c:v>
                </c:pt>
                <c:pt idx="5337">
                  <c:v>99.267450615116758</c:v>
                </c:pt>
                <c:pt idx="5338">
                  <c:v>99.288976298964272</c:v>
                </c:pt>
                <c:pt idx="5339">
                  <c:v>99.310548120150372</c:v>
                </c:pt>
                <c:pt idx="5340">
                  <c:v>99.332166270539688</c:v>
                </c:pt>
                <c:pt idx="5341">
                  <c:v>99.617507470453788</c:v>
                </c:pt>
                <c:pt idx="5342">
                  <c:v>99.639794978181527</c:v>
                </c:pt>
                <c:pt idx="5343">
                  <c:v>99.662131823521705</c:v>
                </c:pt>
                <c:pt idx="5344">
                  <c:v>99.684518215964758</c:v>
                </c:pt>
                <c:pt idx="5345">
                  <c:v>99.706954361955596</c:v>
                </c:pt>
                <c:pt idx="5346">
                  <c:v>99.729440478807206</c:v>
                </c:pt>
                <c:pt idx="5347">
                  <c:v>99.751976776374789</c:v>
                </c:pt>
                <c:pt idx="5348">
                  <c:v>99.774563466218481</c:v>
                </c:pt>
                <c:pt idx="5349">
                  <c:v>100.07287602203353</c:v>
                </c:pt>
                <c:pt idx="5350">
                  <c:v>100.096191403771</c:v>
                </c:pt>
                <c:pt idx="5351">
                  <c:v>100.11956054027526</c:v>
                </c:pt>
                <c:pt idx="5352">
                  <c:v>100.14298366505102</c:v>
                </c:pt>
                <c:pt idx="5353">
                  <c:v>100.16646101118201</c:v>
                </c:pt>
                <c:pt idx="5354">
                  <c:v>100.18999281905354</c:v>
                </c:pt>
                <c:pt idx="5355">
                  <c:v>100.21357932372598</c:v>
                </c:pt>
                <c:pt idx="5356">
                  <c:v>100.23722076473341</c:v>
                </c:pt>
                <c:pt idx="5357">
                  <c:v>100.54967023909299</c:v>
                </c:pt>
                <c:pt idx="5358">
                  <c:v>100.57410671517198</c:v>
                </c:pt>
                <c:pt idx="5359">
                  <c:v>100.598601886073</c:v>
                </c:pt>
                <c:pt idx="5360">
                  <c:v>100.62315601626062</c:v>
                </c:pt>
                <c:pt idx="5361">
                  <c:v>100.64776936868</c:v>
                </c:pt>
                <c:pt idx="5362">
                  <c:v>100.67244220739764</c:v>
                </c:pt>
                <c:pt idx="5363">
                  <c:v>100.697174797611</c:v>
                </c:pt>
                <c:pt idx="5364">
                  <c:v>100.72196741179</c:v>
                </c:pt>
                <c:pt idx="5365">
                  <c:v>101.049858208099</c:v>
                </c:pt>
                <c:pt idx="5366">
                  <c:v>101.07552016086395</c:v>
                </c:pt>
                <c:pt idx="5367">
                  <c:v>101.10124634696398</c:v>
                </c:pt>
                <c:pt idx="5368">
                  <c:v>101.12703706264161</c:v>
                </c:pt>
                <c:pt idx="5369">
                  <c:v>101.15289260271275</c:v>
                </c:pt>
                <c:pt idx="5370">
                  <c:v>101.17881326274978</c:v>
                </c:pt>
                <c:pt idx="5371">
                  <c:v>101.20479934335202</c:v>
                </c:pt>
                <c:pt idx="5372">
                  <c:v>101.23085114389798</c:v>
                </c:pt>
                <c:pt idx="5373">
                  <c:v>101.60264975026698</c:v>
                </c:pt>
                <c:pt idx="5374">
                  <c:v>101.6297246731</c:v>
                </c:pt>
                <c:pt idx="5375">
                  <c:v>101.65687037949056</c:v>
                </c:pt>
                <c:pt idx="5376">
                  <c:v>101.68408719542354</c:v>
                </c:pt>
                <c:pt idx="5377">
                  <c:v>101.71137545288001</c:v>
                </c:pt>
                <c:pt idx="5378">
                  <c:v>101.738735491512</c:v>
                </c:pt>
                <c:pt idx="5379">
                  <c:v>101.76616764856735</c:v>
                </c:pt>
                <c:pt idx="5380">
                  <c:v>102.157984074749</c:v>
                </c:pt>
                <c:pt idx="5381">
                  <c:v>102.1865398904316</c:v>
                </c:pt>
                <c:pt idx="5382">
                  <c:v>102.21517350048885</c:v>
                </c:pt>
                <c:pt idx="5383">
                  <c:v>102.243885281524</c:v>
                </c:pt>
                <c:pt idx="5384">
                  <c:v>102.27267560777101</c:v>
                </c:pt>
                <c:pt idx="5385">
                  <c:v>102.30154485516698</c:v>
                </c:pt>
                <c:pt idx="5386">
                  <c:v>102.33049340372698</c:v>
                </c:pt>
                <c:pt idx="5387">
                  <c:v>102.74431744724123</c:v>
                </c:pt>
                <c:pt idx="5388">
                  <c:v>102.774502560774</c:v>
                </c:pt>
                <c:pt idx="5389">
                  <c:v>102.80477335498659</c:v>
                </c:pt>
                <c:pt idx="5390">
                  <c:v>102.83513024660577</c:v>
                </c:pt>
                <c:pt idx="5391">
                  <c:v>102.865573657168</c:v>
                </c:pt>
                <c:pt idx="5392">
                  <c:v>102.89610400954902</c:v>
                </c:pt>
                <c:pt idx="5393">
                  <c:v>102.926721729425</c:v>
                </c:pt>
                <c:pt idx="5394">
                  <c:v>102.95742724725223</c:v>
                </c:pt>
                <c:pt idx="5395">
                  <c:v>103.36478788009801</c:v>
                </c:pt>
                <c:pt idx="5396">
                  <c:v>103.39676893085795</c:v>
                </c:pt>
                <c:pt idx="5397">
                  <c:v>103.428844505797</c:v>
                </c:pt>
                <c:pt idx="5398">
                  <c:v>103.4610150732703</c:v>
                </c:pt>
                <c:pt idx="5399">
                  <c:v>103.493281110366</c:v>
                </c:pt>
                <c:pt idx="5400">
                  <c:v>103.525643086201</c:v>
                </c:pt>
                <c:pt idx="5401">
                  <c:v>103.55810148392101</c:v>
                </c:pt>
                <c:pt idx="5402">
                  <c:v>103.59065678095224</c:v>
                </c:pt>
                <c:pt idx="5403">
                  <c:v>104.022916964836</c:v>
                </c:pt>
                <c:pt idx="5404">
                  <c:v>104.05688081861572</c:v>
                </c:pt>
                <c:pt idx="5405">
                  <c:v>104.09094910904602</c:v>
                </c:pt>
                <c:pt idx="5406">
                  <c:v>104.12512235939501</c:v>
                </c:pt>
                <c:pt idx="5407">
                  <c:v>104.15940109591195</c:v>
                </c:pt>
                <c:pt idx="5408">
                  <c:v>104.19378585589961</c:v>
                </c:pt>
                <c:pt idx="5409">
                  <c:v>104.2282771682567</c:v>
                </c:pt>
                <c:pt idx="5410">
                  <c:v>104.26287557241456</c:v>
                </c:pt>
                <c:pt idx="5411">
                  <c:v>104.722649730193</c:v>
                </c:pt>
                <c:pt idx="5412">
                  <c:v>104.75880543986101</c:v>
                </c:pt>
                <c:pt idx="5413">
                  <c:v>104.795076650205</c:v>
                </c:pt>
                <c:pt idx="5414">
                  <c:v>104.83146394847699</c:v>
                </c:pt>
                <c:pt idx="5415">
                  <c:v>104.867967922753</c:v>
                </c:pt>
                <c:pt idx="5416">
                  <c:v>104.90458916326899</c:v>
                </c:pt>
                <c:pt idx="5417">
                  <c:v>104.94132826440199</c:v>
                </c:pt>
                <c:pt idx="5418">
                  <c:v>104.978185825276</c:v>
                </c:pt>
                <c:pt idx="5419">
                  <c:v>105.50697186802877</c:v>
                </c:pt>
                <c:pt idx="5420">
                  <c:v>105.545680132212</c:v>
                </c:pt>
                <c:pt idx="5421">
                  <c:v>105.58451684403802</c:v>
                </c:pt>
                <c:pt idx="5422">
                  <c:v>105.62348265355755</c:v>
                </c:pt>
                <c:pt idx="5423">
                  <c:v>105.66257820914977</c:v>
                </c:pt>
                <c:pt idx="5424">
                  <c:v>105.701804174502</c:v>
                </c:pt>
                <c:pt idx="5425">
                  <c:v>105.74116120733746</c:v>
                </c:pt>
                <c:pt idx="5426">
                  <c:v>106.30629913804502</c:v>
                </c:pt>
                <c:pt idx="5427">
                  <c:v>106.34770358630735</c:v>
                </c:pt>
                <c:pt idx="5428">
                  <c:v>106.38925009786</c:v>
                </c:pt>
                <c:pt idx="5429">
                  <c:v>106.43093938598012</c:v>
                </c:pt>
                <c:pt idx="5430">
                  <c:v>106.47277216996956</c:v>
                </c:pt>
                <c:pt idx="5431">
                  <c:v>106.51474916557223</c:v>
                </c:pt>
                <c:pt idx="5432">
                  <c:v>106.55687109863278</c:v>
                </c:pt>
                <c:pt idx="5433">
                  <c:v>107.16220852966595</c:v>
                </c:pt>
                <c:pt idx="5434">
                  <c:v>107.20659330021699</c:v>
                </c:pt>
                <c:pt idx="5435">
                  <c:v>107.25113497915802</c:v>
                </c:pt>
                <c:pt idx="5436">
                  <c:v>107.29583433635456</c:v>
                </c:pt>
                <c:pt idx="5437">
                  <c:v>107.34069214900722</c:v>
                </c:pt>
                <c:pt idx="5438">
                  <c:v>107.38570919312768</c:v>
                </c:pt>
                <c:pt idx="5439">
                  <c:v>107.430886251274</c:v>
                </c:pt>
                <c:pt idx="5440">
                  <c:v>107.47622410524538</c:v>
                </c:pt>
                <c:pt idx="5441">
                  <c:v>108.080609612419</c:v>
                </c:pt>
                <c:pt idx="5442">
                  <c:v>108.12828225232354</c:v>
                </c:pt>
                <c:pt idx="5443">
                  <c:v>108.17612772939198</c:v>
                </c:pt>
                <c:pt idx="5444">
                  <c:v>108.22414686757898</c:v>
                </c:pt>
                <c:pt idx="5445">
                  <c:v>108.272340488042</c:v>
                </c:pt>
                <c:pt idx="5446">
                  <c:v>108.32070941659354</c:v>
                </c:pt>
                <c:pt idx="5447">
                  <c:v>108.36925447871423</c:v>
                </c:pt>
                <c:pt idx="5448">
                  <c:v>108.417976505724</c:v>
                </c:pt>
                <c:pt idx="5449">
                  <c:v>109.06784670364702</c:v>
                </c:pt>
                <c:pt idx="5450">
                  <c:v>109.119134161427</c:v>
                </c:pt>
                <c:pt idx="5451">
                  <c:v>109.170611204138</c:v>
                </c:pt>
                <c:pt idx="5452">
                  <c:v>109.22227867920401</c:v>
                </c:pt>
                <c:pt idx="5453">
                  <c:v>109.27413744175301</c:v>
                </c:pt>
                <c:pt idx="5454">
                  <c:v>109.3261883421636</c:v>
                </c:pt>
                <c:pt idx="5455">
                  <c:v>109.37843223666032</c:v>
                </c:pt>
                <c:pt idx="5456">
                  <c:v>109.43086997805699</c:v>
                </c:pt>
                <c:pt idx="5457">
                  <c:v>110.1305900225566</c:v>
                </c:pt>
                <c:pt idx="5458">
                  <c:v>110.18583148225061</c:v>
                </c:pt>
                <c:pt idx="5459">
                  <c:v>110.24127962522346</c:v>
                </c:pt>
                <c:pt idx="5460">
                  <c:v>110.296935306173</c:v>
                </c:pt>
                <c:pt idx="5461">
                  <c:v>110.35279937131</c:v>
                </c:pt>
                <c:pt idx="5462">
                  <c:v>110.40887268191022</c:v>
                </c:pt>
                <c:pt idx="5463">
                  <c:v>110.465156078733</c:v>
                </c:pt>
                <c:pt idx="5464">
                  <c:v>110.52165041672377</c:v>
                </c:pt>
                <c:pt idx="5465">
                  <c:v>111.33519202606277</c:v>
                </c:pt>
                <c:pt idx="5466">
                  <c:v>111.3949513228</c:v>
                </c:pt>
                <c:pt idx="5467">
                  <c:v>111.45493491289298</c:v>
                </c:pt>
                <c:pt idx="5468">
                  <c:v>111.51514361064802</c:v>
                </c:pt>
                <c:pt idx="5469">
                  <c:v>111.57557822550156</c:v>
                </c:pt>
                <c:pt idx="5470">
                  <c:v>111.63623956488401</c:v>
                </c:pt>
                <c:pt idx="5471">
                  <c:v>111.697128436919</c:v>
                </c:pt>
                <c:pt idx="5472">
                  <c:v>112.573904535447</c:v>
                </c:pt>
                <c:pt idx="5473">
                  <c:v>112.63830018917898</c:v>
                </c:pt>
                <c:pt idx="5474">
                  <c:v>112.70293567637702</c:v>
                </c:pt>
                <c:pt idx="5475">
                  <c:v>112.76781173117023</c:v>
                </c:pt>
                <c:pt idx="5476">
                  <c:v>112.83292907365085</c:v>
                </c:pt>
                <c:pt idx="5477">
                  <c:v>112.89828841764501</c:v>
                </c:pt>
                <c:pt idx="5478">
                  <c:v>112.96389047557523</c:v>
                </c:pt>
                <c:pt idx="5479">
                  <c:v>113.90818677881202</c:v>
                </c:pt>
                <c:pt idx="5480">
                  <c:v>113.97751035839599</c:v>
                </c:pt>
                <c:pt idx="5481">
                  <c:v>114.04708710424498</c:v>
                </c:pt>
                <c:pt idx="5482">
                  <c:v>114.11691760857202</c:v>
                </c:pt>
                <c:pt idx="5483">
                  <c:v>114.18700245677577</c:v>
                </c:pt>
                <c:pt idx="5484">
                  <c:v>114.25734221787377</c:v>
                </c:pt>
                <c:pt idx="5485">
                  <c:v>114.3279374577827</c:v>
                </c:pt>
                <c:pt idx="5486">
                  <c:v>115.34339187858956</c:v>
                </c:pt>
                <c:pt idx="5487">
                  <c:v>115.4178811134316</c:v>
                </c:pt>
                <c:pt idx="5488">
                  <c:v>115.49263364493245</c:v>
                </c:pt>
                <c:pt idx="5489">
                  <c:v>115.567649878521</c:v>
                </c:pt>
                <c:pt idx="5490">
                  <c:v>115.6429302110807</c:v>
                </c:pt>
                <c:pt idx="5491">
                  <c:v>115.718475027072</c:v>
                </c:pt>
                <c:pt idx="5492">
                  <c:v>115.79428470370823</c:v>
                </c:pt>
                <c:pt idx="5493">
                  <c:v>115.870359610292</c:v>
                </c:pt>
                <c:pt idx="5494">
                  <c:v>116.88361614588</c:v>
                </c:pt>
                <c:pt idx="5495">
                  <c:v>116.96343667834923</c:v>
                </c:pt>
                <c:pt idx="5496">
                  <c:v>117.0435266420974</c:v>
                </c:pt>
                <c:pt idx="5497">
                  <c:v>117.12388622685855</c:v>
                </c:pt>
                <c:pt idx="5498">
                  <c:v>117.20451562105924</c:v>
                </c:pt>
                <c:pt idx="5499">
                  <c:v>117.28541498919824</c:v>
                </c:pt>
                <c:pt idx="5500">
                  <c:v>117.36658449464599</c:v>
                </c:pt>
                <c:pt idx="5501">
                  <c:v>117.44802428476746</c:v>
                </c:pt>
                <c:pt idx="5502">
                  <c:v>118.53138519418077</c:v>
                </c:pt>
                <c:pt idx="5503">
                  <c:v>118.61661844374724</c:v>
                </c:pt>
                <c:pt idx="5504">
                  <c:v>118.70212289487498</c:v>
                </c:pt>
                <c:pt idx="5505">
                  <c:v>118.78789852169101</c:v>
                </c:pt>
                <c:pt idx="5506">
                  <c:v>118.87394528937199</c:v>
                </c:pt>
                <c:pt idx="5507">
                  <c:v>118.96026315064402</c:v>
                </c:pt>
                <c:pt idx="5508">
                  <c:v>119.04685204916198</c:v>
                </c:pt>
                <c:pt idx="5509">
                  <c:v>119.13371191728777</c:v>
                </c:pt>
                <c:pt idx="5510">
                  <c:v>120.37814073396655</c:v>
                </c:pt>
                <c:pt idx="5511">
                  <c:v>120.46905039346598</c:v>
                </c:pt>
                <c:pt idx="5512">
                  <c:v>120.56022862592123</c:v>
                </c:pt>
                <c:pt idx="5513">
                  <c:v>120.65167520385201</c:v>
                </c:pt>
                <c:pt idx="5514">
                  <c:v>120.74338988900324</c:v>
                </c:pt>
                <c:pt idx="5515">
                  <c:v>120.83537243827779</c:v>
                </c:pt>
                <c:pt idx="5516">
                  <c:v>120.92762260273699</c:v>
                </c:pt>
                <c:pt idx="5517">
                  <c:v>122.24706467476243</c:v>
                </c:pt>
                <c:pt idx="5518">
                  <c:v>122.34329363532544</c:v>
                </c:pt>
                <c:pt idx="5519">
                  <c:v>122.439785179208</c:v>
                </c:pt>
                <c:pt idx="5520">
                  <c:v>122.53653894070098</c:v>
                </c:pt>
                <c:pt idx="5521">
                  <c:v>122.63355454310799</c:v>
                </c:pt>
                <c:pt idx="5522">
                  <c:v>122.73083160988101</c:v>
                </c:pt>
                <c:pt idx="5523">
                  <c:v>122.82836975540377</c:v>
                </c:pt>
                <c:pt idx="5524">
                  <c:v>124.221091472258</c:v>
                </c:pt>
                <c:pt idx="5525">
                  <c:v>124.32249679841877</c:v>
                </c:pt>
                <c:pt idx="5526">
                  <c:v>124.42415650866799</c:v>
                </c:pt>
                <c:pt idx="5527">
                  <c:v>124.52607015918562</c:v>
                </c:pt>
                <c:pt idx="5528">
                  <c:v>124.62823730237777</c:v>
                </c:pt>
                <c:pt idx="5529">
                  <c:v>124.73065749022602</c:v>
                </c:pt>
                <c:pt idx="5530">
                  <c:v>124.83333027318777</c:v>
                </c:pt>
                <c:pt idx="5531">
                  <c:v>126.297017019283</c:v>
                </c:pt>
                <c:pt idx="5532">
                  <c:v>126.40342405446702</c:v>
                </c:pt>
                <c:pt idx="5533">
                  <c:v>126.51007637892295</c:v>
                </c:pt>
                <c:pt idx="5534">
                  <c:v>126.616973541223</c:v>
                </c:pt>
                <c:pt idx="5535">
                  <c:v>126.724115086984</c:v>
                </c:pt>
                <c:pt idx="5536">
                  <c:v>126.83150056100312</c:v>
                </c:pt>
                <c:pt idx="5537">
                  <c:v>126.93912951282601</c:v>
                </c:pt>
                <c:pt idx="5538">
                  <c:v>127.04700149120625</c:v>
                </c:pt>
                <c:pt idx="5539">
                  <c:v>128.47125113051499</c:v>
                </c:pt>
                <c:pt idx="5540">
                  <c:v>128.58247928966463</c:v>
                </c:pt>
                <c:pt idx="5541">
                  <c:v>128.69394397585847</c:v>
                </c:pt>
                <c:pt idx="5542">
                  <c:v>128.80564477465754</c:v>
                </c:pt>
                <c:pt idx="5543">
                  <c:v>128.91758127928554</c:v>
                </c:pt>
                <c:pt idx="5544">
                  <c:v>129.02975308355047</c:v>
                </c:pt>
                <c:pt idx="5545">
                  <c:v>129.14215978786154</c:v>
                </c:pt>
                <c:pt idx="5546">
                  <c:v>129.25480099466836</c:v>
                </c:pt>
                <c:pt idx="5547">
                  <c:v>130.740302551036</c:v>
                </c:pt>
                <c:pt idx="5548">
                  <c:v>130.8561872547246</c:v>
                </c:pt>
                <c:pt idx="5549">
                  <c:v>130.97230098516604</c:v>
                </c:pt>
                <c:pt idx="5550">
                  <c:v>131.08864341208491</c:v>
                </c:pt>
                <c:pt idx="5551">
                  <c:v>131.205214211624</c:v>
                </c:pt>
                <c:pt idx="5552">
                  <c:v>131.322013061516</c:v>
                </c:pt>
                <c:pt idx="5553">
                  <c:v>131.43903964789101</c:v>
                </c:pt>
                <c:pt idx="5554">
                  <c:v>131.55629366150598</c:v>
                </c:pt>
                <c:pt idx="5555">
                  <c:v>133.221568188009</c:v>
                </c:pt>
                <c:pt idx="5556">
                  <c:v>133.3421998884877</c:v>
                </c:pt>
                <c:pt idx="5557">
                  <c:v>133.46305475612135</c:v>
                </c:pt>
                <c:pt idx="5558">
                  <c:v>133.58413257536799</c:v>
                </c:pt>
                <c:pt idx="5559">
                  <c:v>133.70543312875841</c:v>
                </c:pt>
                <c:pt idx="5560">
                  <c:v>133.826956205101</c:v>
                </c:pt>
                <c:pt idx="5561">
                  <c:v>133.94870160403602</c:v>
                </c:pt>
                <c:pt idx="5562">
                  <c:v>135.67637968985235</c:v>
                </c:pt>
                <c:pt idx="5563">
                  <c:v>135.80143916521664</c:v>
                </c:pt>
                <c:pt idx="5564">
                  <c:v>135.92671845172967</c:v>
                </c:pt>
                <c:pt idx="5565">
                  <c:v>136.05221743439145</c:v>
                </c:pt>
                <c:pt idx="5566">
                  <c:v>136.17793601329657</c:v>
                </c:pt>
                <c:pt idx="5567">
                  <c:v>136.30387408960399</c:v>
                </c:pt>
                <c:pt idx="5568">
                  <c:v>136.43003156581599</c:v>
                </c:pt>
                <c:pt idx="5569">
                  <c:v>138.21923427007354</c:v>
                </c:pt>
                <c:pt idx="5570">
                  <c:v>138.34867529610693</c:v>
                </c:pt>
                <c:pt idx="5571">
                  <c:v>138.47833497300201</c:v>
                </c:pt>
                <c:pt idx="5572">
                  <c:v>138.60821329545999</c:v>
                </c:pt>
                <c:pt idx="5573">
                  <c:v>138.73831026618998</c:v>
                </c:pt>
                <c:pt idx="5574">
                  <c:v>138.86862589359501</c:v>
                </c:pt>
                <c:pt idx="5575">
                  <c:v>138.99916019456708</c:v>
                </c:pt>
                <c:pt idx="5576">
                  <c:v>140.84962067331747</c:v>
                </c:pt>
                <c:pt idx="5577">
                  <c:v>140.983440125849</c:v>
                </c:pt>
                <c:pt idx="5578">
                  <c:v>141.11747915091001</c:v>
                </c:pt>
                <c:pt idx="5579">
                  <c:v>141.25173784657957</c:v>
                </c:pt>
                <c:pt idx="5580">
                  <c:v>141.38621631486248</c:v>
                </c:pt>
                <c:pt idx="5581">
                  <c:v>141.520914662726</c:v>
                </c:pt>
                <c:pt idx="5582">
                  <c:v>141.65583300042547</c:v>
                </c:pt>
                <c:pt idx="5583">
                  <c:v>143.56786210937236</c:v>
                </c:pt>
                <c:pt idx="5584">
                  <c:v>143.70609677927499</c:v>
                </c:pt>
                <c:pt idx="5585">
                  <c:v>143.84455383645454</c:v>
                </c:pt>
                <c:pt idx="5586">
                  <c:v>143.983233463159</c:v>
                </c:pt>
                <c:pt idx="5587">
                  <c:v>144.12213585308064</c:v>
                </c:pt>
                <c:pt idx="5588">
                  <c:v>144.26126119981535</c:v>
                </c:pt>
                <c:pt idx="5589">
                  <c:v>144.40060970323802</c:v>
                </c:pt>
                <c:pt idx="5590">
                  <c:v>144.540181563613</c:v>
                </c:pt>
                <c:pt idx="5591">
                  <c:v>146.37504075816699</c:v>
                </c:pt>
                <c:pt idx="5592">
                  <c:v>146.51776311788154</c:v>
                </c:pt>
                <c:pt idx="5593">
                  <c:v>146.660712340809</c:v>
                </c:pt>
                <c:pt idx="5594">
                  <c:v>146.80388869387957</c:v>
                </c:pt>
                <c:pt idx="5595">
                  <c:v>146.94729244405499</c:v>
                </c:pt>
                <c:pt idx="5596">
                  <c:v>147.09092386322601</c:v>
                </c:pt>
                <c:pt idx="5597">
                  <c:v>147.23478322477672</c:v>
                </c:pt>
                <c:pt idx="5598">
                  <c:v>147.378870806538</c:v>
                </c:pt>
                <c:pt idx="5599">
                  <c:v>149.42022401980199</c:v>
                </c:pt>
                <c:pt idx="5600">
                  <c:v>149.56777060315054</c:v>
                </c:pt>
                <c:pt idx="5601">
                  <c:v>149.7155503149535</c:v>
                </c:pt>
                <c:pt idx="5602">
                  <c:v>149.86356348929399</c:v>
                </c:pt>
                <c:pt idx="5603">
                  <c:v>149.99100724299387</c:v>
                </c:pt>
              </c:numCache>
            </c:numRef>
          </c:yVal>
          <c:smooth val="0"/>
        </c:ser>
        <c:ser>
          <c:idx val="5"/>
          <c:order val="5"/>
          <c:spPr>
            <a:ln w="12700">
              <a:solidFill>
                <a:prstClr val="black"/>
              </a:solidFill>
            </a:ln>
          </c:spPr>
          <c:marker>
            <c:symbol val="none"/>
          </c:marker>
          <c:xVal>
            <c:numRef>
              <c:f>Sheet2!$U$1:$U$2624</c:f>
              <c:numCache>
                <c:formatCode>0.00E+00</c:formatCode>
                <c:ptCount val="2624"/>
                <c:pt idx="0" formatCode="General">
                  <c:v>9.6519027485309813E-2</c:v>
                </c:pt>
                <c:pt idx="1">
                  <c:v>9.6780869818445026E-2</c:v>
                </c:pt>
                <c:pt idx="2">
                  <c:v>9.7070426900900883E-2</c:v>
                </c:pt>
                <c:pt idx="3">
                  <c:v>9.7428926145846681E-2</c:v>
                </c:pt>
                <c:pt idx="4">
                  <c:v>9.7746060093298268E-2</c:v>
                </c:pt>
                <c:pt idx="5">
                  <c:v>9.806319404074984E-2</c:v>
                </c:pt>
                <c:pt idx="6">
                  <c:v>9.839411642069977E-2</c:v>
                </c:pt>
                <c:pt idx="7">
                  <c:v>9.8628519773164128E-2</c:v>
                </c:pt>
                <c:pt idx="8">
                  <c:v>9.8959442153114072E-2</c:v>
                </c:pt>
                <c:pt idx="9">
                  <c:v>9.92765761005652E-2</c:v>
                </c:pt>
                <c:pt idx="10">
                  <c:v>9.9676440643004668E-2</c:v>
                </c:pt>
                <c:pt idx="11">
                  <c:v>0.1001452473479333</c:v>
                </c:pt>
                <c:pt idx="12">
                  <c:v>0.100338285402904</c:v>
                </c:pt>
                <c:pt idx="13">
                  <c:v>0.100572688755368</c:v>
                </c:pt>
                <c:pt idx="14">
                  <c:v>0.10086224583782399</c:v>
                </c:pt>
                <c:pt idx="15">
                  <c:v>0.101165591352778</c:v>
                </c:pt>
                <c:pt idx="16">
                  <c:v>0.101496513732727</c:v>
                </c:pt>
                <c:pt idx="17">
                  <c:v>0.10179985924768127</c:v>
                </c:pt>
                <c:pt idx="18">
                  <c:v>0.10213078162763128</c:v>
                </c:pt>
                <c:pt idx="19">
                  <c:v>0.10253064617007022</c:v>
                </c:pt>
                <c:pt idx="20">
                  <c:v>0.10299945287499902</c:v>
                </c:pt>
                <c:pt idx="21">
                  <c:v>0.10359235547240812</c:v>
                </c:pt>
                <c:pt idx="22">
                  <c:v>0.10379918195987722</c:v>
                </c:pt>
                <c:pt idx="23">
                  <c:v>0.104033585312341</c:v>
                </c:pt>
                <c:pt idx="24">
                  <c:v>0.10426798866480498</c:v>
                </c:pt>
                <c:pt idx="25">
                  <c:v>0.10450239201727</c:v>
                </c:pt>
                <c:pt idx="26">
                  <c:v>0.10476437223473027</c:v>
                </c:pt>
                <c:pt idx="27">
                  <c:v>0.10502635245219036</c:v>
                </c:pt>
                <c:pt idx="28">
                  <c:v>0.10528833266965</c:v>
                </c:pt>
                <c:pt idx="29">
                  <c:v>0.10561925504960012</c:v>
                </c:pt>
                <c:pt idx="30">
                  <c:v>0.105936388997051</c:v>
                </c:pt>
                <c:pt idx="31">
                  <c:v>0.106267311377001</c:v>
                </c:pt>
                <c:pt idx="32">
                  <c:v>0.106556868459457</c:v>
                </c:pt>
                <c:pt idx="33">
                  <c:v>0.10688779083940685</c:v>
                </c:pt>
                <c:pt idx="34">
                  <c:v>0.107218713219356</c:v>
                </c:pt>
                <c:pt idx="35">
                  <c:v>0.10760478932929812</c:v>
                </c:pt>
                <c:pt idx="36">
                  <c:v>0.10800465387173729</c:v>
                </c:pt>
                <c:pt idx="37">
                  <c:v>0.108418306846674</c:v>
                </c:pt>
                <c:pt idx="38">
                  <c:v>0.108873325119105</c:v>
                </c:pt>
                <c:pt idx="39">
                  <c:v>0.109342131824033</c:v>
                </c:pt>
                <c:pt idx="40">
                  <c:v>0.109810938528962</c:v>
                </c:pt>
                <c:pt idx="41">
                  <c:v>0.11034868739637985</c:v>
                </c:pt>
                <c:pt idx="42">
                  <c:v>0.11074855193881936</c:v>
                </c:pt>
                <c:pt idx="43">
                  <c:v>0.11099674372378149</c:v>
                </c:pt>
                <c:pt idx="44">
                  <c:v>0.11120357021125055</c:v>
                </c:pt>
                <c:pt idx="45">
                  <c:v>0.11142418513121627</c:v>
                </c:pt>
                <c:pt idx="46">
                  <c:v>0.11167237691617812</c:v>
                </c:pt>
                <c:pt idx="47">
                  <c:v>0.11189299183614501</c:v>
                </c:pt>
                <c:pt idx="48">
                  <c:v>0.11214118362110702</c:v>
                </c:pt>
                <c:pt idx="49">
                  <c:v>0.11240316383856698</c:v>
                </c:pt>
                <c:pt idx="50">
                  <c:v>0.11262377875853455</c:v>
                </c:pt>
                <c:pt idx="51">
                  <c:v>0.11292712427348812</c:v>
                </c:pt>
                <c:pt idx="52">
                  <c:v>0.11314773919345388</c:v>
                </c:pt>
                <c:pt idx="53">
                  <c:v>0.11346487314090602</c:v>
                </c:pt>
                <c:pt idx="54">
                  <c:v>0.11375443022336201</c:v>
                </c:pt>
                <c:pt idx="55">
                  <c:v>0.11398883357582579</c:v>
                </c:pt>
                <c:pt idx="56">
                  <c:v>0.11423702536078802</c:v>
                </c:pt>
                <c:pt idx="57">
                  <c:v>0.11458173617323612</c:v>
                </c:pt>
                <c:pt idx="58">
                  <c:v>0.11485750482319385</c:v>
                </c:pt>
                <c:pt idx="59">
                  <c:v>0.11514706190565002</c:v>
                </c:pt>
                <c:pt idx="60">
                  <c:v>0.11549177271809725</c:v>
                </c:pt>
                <c:pt idx="61">
                  <c:v>0.11576754136805525</c:v>
                </c:pt>
                <c:pt idx="62">
                  <c:v>0.11611225218050319</c:v>
                </c:pt>
                <c:pt idx="63">
                  <c:v>0.11645696299295001</c:v>
                </c:pt>
                <c:pt idx="64">
                  <c:v>0.11674652007540628</c:v>
                </c:pt>
                <c:pt idx="65">
                  <c:v>0.11709123088785424</c:v>
                </c:pt>
                <c:pt idx="66">
                  <c:v>0.11743594170030112</c:v>
                </c:pt>
                <c:pt idx="67">
                  <c:v>0.11778065251274906</c:v>
                </c:pt>
                <c:pt idx="68">
                  <c:v>0.11812536332519603</c:v>
                </c:pt>
                <c:pt idx="69">
                  <c:v>0.11851143943513803</c:v>
                </c:pt>
                <c:pt idx="70">
                  <c:v>0.11885615024758522</c:v>
                </c:pt>
                <c:pt idx="71">
                  <c:v>0.11928359165502002</c:v>
                </c:pt>
                <c:pt idx="72">
                  <c:v>0.11962830246746801</c:v>
                </c:pt>
                <c:pt idx="73">
                  <c:v>0.12004195544240499</c:v>
                </c:pt>
                <c:pt idx="74">
                  <c:v>0.120455608417342</c:v>
                </c:pt>
                <c:pt idx="75">
                  <c:v>0.120910626689772</c:v>
                </c:pt>
                <c:pt idx="76">
                  <c:v>0.12132427966470923</c:v>
                </c:pt>
                <c:pt idx="77">
                  <c:v>0.12184824009963002</c:v>
                </c:pt>
                <c:pt idx="78">
                  <c:v>0.122261893074567</c:v>
                </c:pt>
                <c:pt idx="79">
                  <c:v>0.122854795671977</c:v>
                </c:pt>
                <c:pt idx="80">
                  <c:v>0.12324087178191849</c:v>
                </c:pt>
                <c:pt idx="81">
                  <c:v>0.123861351244323</c:v>
                </c:pt>
                <c:pt idx="82">
                  <c:v>0.12445425384173324</c:v>
                </c:pt>
                <c:pt idx="83">
                  <c:v>0.124854118384172</c:v>
                </c:pt>
                <c:pt idx="84">
                  <c:v>0.12508852173663687</c:v>
                </c:pt>
                <c:pt idx="85">
                  <c:v>0.12532292508910087</c:v>
                </c:pt>
                <c:pt idx="86">
                  <c:v>0.12554354000906701</c:v>
                </c:pt>
                <c:pt idx="87">
                  <c:v>0.12575036649653601</c:v>
                </c:pt>
                <c:pt idx="88">
                  <c:v>0.12598476984900001</c:v>
                </c:pt>
                <c:pt idx="89">
                  <c:v>0.12620538476896753</c:v>
                </c:pt>
                <c:pt idx="90">
                  <c:v>0.12643978812143192</c:v>
                </c:pt>
                <c:pt idx="91">
                  <c:v>0.12668797990639297</c:v>
                </c:pt>
                <c:pt idx="92">
                  <c:v>0.12692238325885688</c:v>
                </c:pt>
                <c:pt idx="93">
                  <c:v>0.12714299817882399</c:v>
                </c:pt>
                <c:pt idx="94">
                  <c:v>0.127418766828782</c:v>
                </c:pt>
                <c:pt idx="95">
                  <c:v>0.127653170181246</c:v>
                </c:pt>
                <c:pt idx="96">
                  <c:v>0.127873785101213</c:v>
                </c:pt>
                <c:pt idx="97">
                  <c:v>0.128108188453677</c:v>
                </c:pt>
                <c:pt idx="98">
                  <c:v>0.12839774553613353</c:v>
                </c:pt>
                <c:pt idx="99">
                  <c:v>0.128632148888597</c:v>
                </c:pt>
                <c:pt idx="100">
                  <c:v>0.128866552241062</c:v>
                </c:pt>
                <c:pt idx="101">
                  <c:v>0.12918368618851267</c:v>
                </c:pt>
                <c:pt idx="102">
                  <c:v>0.129431877973475</c:v>
                </c:pt>
                <c:pt idx="103">
                  <c:v>0.12966628132593999</c:v>
                </c:pt>
                <c:pt idx="104">
                  <c:v>0.12998341527339199</c:v>
                </c:pt>
                <c:pt idx="105">
                  <c:v>0.13027297235584687</c:v>
                </c:pt>
                <c:pt idx="106">
                  <c:v>0.130507375708312</c:v>
                </c:pt>
                <c:pt idx="107">
                  <c:v>0.13082450965576387</c:v>
                </c:pt>
                <c:pt idx="108">
                  <c:v>0.13112785517071687</c:v>
                </c:pt>
                <c:pt idx="109">
                  <c:v>0.13134847009068401</c:v>
                </c:pt>
                <c:pt idx="110">
                  <c:v>0.131596661875646</c:v>
                </c:pt>
                <c:pt idx="111">
                  <c:v>0.13183106522810967</c:v>
                </c:pt>
                <c:pt idx="112">
                  <c:v>0.13217577604055705</c:v>
                </c:pt>
                <c:pt idx="113">
                  <c:v>0.13252048685300499</c:v>
                </c:pt>
                <c:pt idx="114">
                  <c:v>0.13286519766545299</c:v>
                </c:pt>
                <c:pt idx="115">
                  <c:v>0.13308581258541899</c:v>
                </c:pt>
                <c:pt idx="116">
                  <c:v>0.13333400437038201</c:v>
                </c:pt>
                <c:pt idx="117">
                  <c:v>0.13362356145283788</c:v>
                </c:pt>
                <c:pt idx="118">
                  <c:v>0.13396827226528499</c:v>
                </c:pt>
                <c:pt idx="119">
                  <c:v>0.13431298307773362</c:v>
                </c:pt>
                <c:pt idx="120">
                  <c:v>0.13465769389018001</c:v>
                </c:pt>
                <c:pt idx="121">
                  <c:v>0.134892097242644</c:v>
                </c:pt>
                <c:pt idx="122">
                  <c:v>0.13516786589260199</c:v>
                </c:pt>
                <c:pt idx="123">
                  <c:v>0.13551257670504988</c:v>
                </c:pt>
                <c:pt idx="124">
                  <c:v>0.13585728751749901</c:v>
                </c:pt>
                <c:pt idx="125">
                  <c:v>0.13620199832994501</c:v>
                </c:pt>
                <c:pt idx="126">
                  <c:v>0.13654670914239392</c:v>
                </c:pt>
                <c:pt idx="127">
                  <c:v>0.13682247779235099</c:v>
                </c:pt>
                <c:pt idx="128">
                  <c:v>0.13716718860479801</c:v>
                </c:pt>
                <c:pt idx="129">
                  <c:v>0.13751189941724654</c:v>
                </c:pt>
                <c:pt idx="130">
                  <c:v>0.13785661022969287</c:v>
                </c:pt>
                <c:pt idx="131">
                  <c:v>0.13820132104214147</c:v>
                </c:pt>
                <c:pt idx="132">
                  <c:v>0.13855982028708597</c:v>
                </c:pt>
                <c:pt idx="133">
                  <c:v>0.13890453109953399</c:v>
                </c:pt>
                <c:pt idx="134">
                  <c:v>0.13924924191198157</c:v>
                </c:pt>
                <c:pt idx="135">
                  <c:v>0.13959395272442962</c:v>
                </c:pt>
                <c:pt idx="136">
                  <c:v>0.13993866353687653</c:v>
                </c:pt>
                <c:pt idx="137">
                  <c:v>0.14036610494431101</c:v>
                </c:pt>
                <c:pt idx="138">
                  <c:v>0.14071081575675901</c:v>
                </c:pt>
                <c:pt idx="139">
                  <c:v>0.141055526569206</c:v>
                </c:pt>
                <c:pt idx="140">
                  <c:v>0.14140023738165441</c:v>
                </c:pt>
                <c:pt idx="141">
                  <c:v>0.14182767878908867</c:v>
                </c:pt>
                <c:pt idx="142">
                  <c:v>0.14224133176402701</c:v>
                </c:pt>
                <c:pt idx="143">
                  <c:v>0.14258604257647398</c:v>
                </c:pt>
                <c:pt idx="144">
                  <c:v>0.14293075338892144</c:v>
                </c:pt>
                <c:pt idx="145">
                  <c:v>0.14328925263386599</c:v>
                </c:pt>
                <c:pt idx="146">
                  <c:v>0.14390973209627292</c:v>
                </c:pt>
                <c:pt idx="147">
                  <c:v>0.144254442908719</c:v>
                </c:pt>
                <c:pt idx="148">
                  <c:v>0.14459915372116783</c:v>
                </c:pt>
                <c:pt idx="149">
                  <c:v>0.14495765296611199</c:v>
                </c:pt>
                <c:pt idx="150">
                  <c:v>0.14564707459100854</c:v>
                </c:pt>
                <c:pt idx="151">
                  <c:v>0.14599178540345553</c:v>
                </c:pt>
                <c:pt idx="152">
                  <c:v>0.14633649621590344</c:v>
                </c:pt>
                <c:pt idx="153">
                  <c:v>0.14683287978582699</c:v>
                </c:pt>
                <c:pt idx="154">
                  <c:v>0.14746714768073174</c:v>
                </c:pt>
                <c:pt idx="155">
                  <c:v>0.14781185849317799</c:v>
                </c:pt>
                <c:pt idx="156">
                  <c:v>0.14815656930562587</c:v>
                </c:pt>
                <c:pt idx="157">
                  <c:v>0.14884599093052153</c:v>
                </c:pt>
                <c:pt idx="158">
                  <c:v>0.149397528230437</c:v>
                </c:pt>
                <c:pt idx="159">
                  <c:v>0.14974223904288492</c:v>
                </c:pt>
                <c:pt idx="160">
                  <c:v>0.15030756477529841</c:v>
                </c:pt>
                <c:pt idx="161">
                  <c:v>0.1509969864001941</c:v>
                </c:pt>
                <c:pt idx="162">
                  <c:v>0.15141063937513086</c:v>
                </c:pt>
                <c:pt idx="163">
                  <c:v>0.15204490727003447</c:v>
                </c:pt>
                <c:pt idx="164">
                  <c:v>0.15273432889492977</c:v>
                </c:pt>
                <c:pt idx="165">
                  <c:v>0.15309282813987399</c:v>
                </c:pt>
                <c:pt idx="166">
                  <c:v>0.15331344305984157</c:v>
                </c:pt>
                <c:pt idx="167">
                  <c:v>0.15353405797980699</c:v>
                </c:pt>
                <c:pt idx="168">
                  <c:v>0.15378224976476954</c:v>
                </c:pt>
                <c:pt idx="169">
                  <c:v>0.15400286468473601</c:v>
                </c:pt>
                <c:pt idx="170">
                  <c:v>0.15422347960470201</c:v>
                </c:pt>
                <c:pt idx="171">
                  <c:v>0.154471671389664</c:v>
                </c:pt>
                <c:pt idx="172">
                  <c:v>0.15467849787713392</c:v>
                </c:pt>
                <c:pt idx="173">
                  <c:v>0.15489911279709992</c:v>
                </c:pt>
                <c:pt idx="174">
                  <c:v>0.15511972771706647</c:v>
                </c:pt>
                <c:pt idx="175">
                  <c:v>0.15534034263703292</c:v>
                </c:pt>
                <c:pt idx="176">
                  <c:v>0.15558853442199486</c:v>
                </c:pt>
                <c:pt idx="177">
                  <c:v>0.15580914934196183</c:v>
                </c:pt>
                <c:pt idx="178">
                  <c:v>0.15602976426192741</c:v>
                </c:pt>
                <c:pt idx="179">
                  <c:v>0.15627795604688999</c:v>
                </c:pt>
                <c:pt idx="180">
                  <c:v>0.15652614783185254</c:v>
                </c:pt>
                <c:pt idx="181">
                  <c:v>0.15677433961681447</c:v>
                </c:pt>
                <c:pt idx="182">
                  <c:v>0.15699495453678092</c:v>
                </c:pt>
                <c:pt idx="183">
                  <c:v>0.15721556945674744</c:v>
                </c:pt>
                <c:pt idx="184">
                  <c:v>0.15746376124170899</c:v>
                </c:pt>
                <c:pt idx="185">
                  <c:v>0.15768437616167499</c:v>
                </c:pt>
                <c:pt idx="186">
                  <c:v>0.15790499108164277</c:v>
                </c:pt>
                <c:pt idx="187">
                  <c:v>0.15818075973160001</c:v>
                </c:pt>
                <c:pt idx="188">
                  <c:v>0.15845652838155797</c:v>
                </c:pt>
                <c:pt idx="189">
                  <c:v>0.15867714330152399</c:v>
                </c:pt>
                <c:pt idx="190">
                  <c:v>0.15892533508648807</c:v>
                </c:pt>
                <c:pt idx="191">
                  <c:v>0.15914595000645362</c:v>
                </c:pt>
                <c:pt idx="192">
                  <c:v>0.15936656492641901</c:v>
                </c:pt>
                <c:pt idx="193">
                  <c:v>0.15961475671138253</c:v>
                </c:pt>
                <c:pt idx="194">
                  <c:v>0.15991810222633607</c:v>
                </c:pt>
                <c:pt idx="195">
                  <c:v>0.16020765930879102</c:v>
                </c:pt>
                <c:pt idx="196">
                  <c:v>0.16045585109375388</c:v>
                </c:pt>
                <c:pt idx="197">
                  <c:v>0.16067646601371938</c:v>
                </c:pt>
                <c:pt idx="198">
                  <c:v>0.16089708093368588</c:v>
                </c:pt>
                <c:pt idx="199">
                  <c:v>0.16114527271864887</c:v>
                </c:pt>
                <c:pt idx="200">
                  <c:v>0.16137967607111287</c:v>
                </c:pt>
                <c:pt idx="201">
                  <c:v>0.16172438688356144</c:v>
                </c:pt>
                <c:pt idx="202">
                  <c:v>0.16201394396601704</c:v>
                </c:pt>
                <c:pt idx="203">
                  <c:v>0.16226213575097947</c:v>
                </c:pt>
                <c:pt idx="204">
                  <c:v>0.16248275067094503</c:v>
                </c:pt>
                <c:pt idx="205">
                  <c:v>0.16270336559091247</c:v>
                </c:pt>
                <c:pt idx="206">
                  <c:v>0.16296534580837274</c:v>
                </c:pt>
                <c:pt idx="207">
                  <c:v>0.16331005662081888</c:v>
                </c:pt>
                <c:pt idx="208">
                  <c:v>0.16365476743326687</c:v>
                </c:pt>
                <c:pt idx="209">
                  <c:v>0.16393053608322541</c:v>
                </c:pt>
                <c:pt idx="210">
                  <c:v>0.16415115100319103</c:v>
                </c:pt>
                <c:pt idx="211">
                  <c:v>0.16437176592315708</c:v>
                </c:pt>
                <c:pt idx="212">
                  <c:v>0.16463374614061788</c:v>
                </c:pt>
                <c:pt idx="213">
                  <c:v>0.16497845695306504</c:v>
                </c:pt>
                <c:pt idx="214">
                  <c:v>0.16532316776551287</c:v>
                </c:pt>
                <c:pt idx="215">
                  <c:v>0.16562651328046687</c:v>
                </c:pt>
                <c:pt idx="216">
                  <c:v>0.16590228193042592</c:v>
                </c:pt>
                <c:pt idx="217">
                  <c:v>0.16617805058038304</c:v>
                </c:pt>
                <c:pt idx="218">
                  <c:v>0.16645381923034103</c:v>
                </c:pt>
                <c:pt idx="219">
                  <c:v>0.16672958788029968</c:v>
                </c:pt>
                <c:pt idx="220">
                  <c:v>0.16700535653025744</c:v>
                </c:pt>
                <c:pt idx="221">
                  <c:v>0.16739143264019868</c:v>
                </c:pt>
                <c:pt idx="222">
                  <c:v>0.16766720129015603</c:v>
                </c:pt>
                <c:pt idx="223">
                  <c:v>0.16794296994011404</c:v>
                </c:pt>
                <c:pt idx="224">
                  <c:v>0.16821873859007286</c:v>
                </c:pt>
                <c:pt idx="225">
                  <c:v>0.16849450724003004</c:v>
                </c:pt>
                <c:pt idx="226">
                  <c:v>0.16878406432248624</c:v>
                </c:pt>
                <c:pt idx="227">
                  <c:v>0.16908740983744092</c:v>
                </c:pt>
                <c:pt idx="228">
                  <c:v>0.16937696691989587</c:v>
                </c:pt>
                <c:pt idx="229">
                  <c:v>0.16965273556985402</c:v>
                </c:pt>
                <c:pt idx="230">
                  <c:v>0.16992850421981187</c:v>
                </c:pt>
                <c:pt idx="231">
                  <c:v>0.17020427286977041</c:v>
                </c:pt>
                <c:pt idx="232">
                  <c:v>0.17057656054721301</c:v>
                </c:pt>
                <c:pt idx="233">
                  <c:v>0.17087990606216699</c:v>
                </c:pt>
                <c:pt idx="234">
                  <c:v>0.17116946314462347</c:v>
                </c:pt>
                <c:pt idx="235">
                  <c:v>0.17144523179458174</c:v>
                </c:pt>
                <c:pt idx="236">
                  <c:v>0.171721000444539</c:v>
                </c:pt>
                <c:pt idx="237">
                  <c:v>0.17199676909449763</c:v>
                </c:pt>
                <c:pt idx="238">
                  <c:v>0.172382845204438</c:v>
                </c:pt>
                <c:pt idx="239">
                  <c:v>0.17268619071939253</c:v>
                </c:pt>
                <c:pt idx="240">
                  <c:v>0.17298953623434599</c:v>
                </c:pt>
                <c:pt idx="241">
                  <c:v>0.17326530488430492</c:v>
                </c:pt>
                <c:pt idx="242">
                  <c:v>0.17354107353426262</c:v>
                </c:pt>
                <c:pt idx="243">
                  <c:v>0.17392714964420344</c:v>
                </c:pt>
                <c:pt idx="244">
                  <c:v>0.17423049515915753</c:v>
                </c:pt>
                <c:pt idx="245">
                  <c:v>0.17461657126909788</c:v>
                </c:pt>
                <c:pt idx="246">
                  <c:v>0.174906128351554</c:v>
                </c:pt>
                <c:pt idx="247">
                  <c:v>0.17518189700151188</c:v>
                </c:pt>
                <c:pt idx="248">
                  <c:v>0.1754852425164673</c:v>
                </c:pt>
                <c:pt idx="249">
                  <c:v>0.17587131862640701</c:v>
                </c:pt>
                <c:pt idx="250">
                  <c:v>0.17617466414136099</c:v>
                </c:pt>
                <c:pt idx="251">
                  <c:v>0.17656074025130244</c:v>
                </c:pt>
                <c:pt idx="252">
                  <c:v>0.17683650890126101</c:v>
                </c:pt>
                <c:pt idx="253">
                  <c:v>0.17713985441621399</c:v>
                </c:pt>
                <c:pt idx="254">
                  <c:v>0.17752593052615653</c:v>
                </c:pt>
                <c:pt idx="255">
                  <c:v>0.17782927604110901</c:v>
                </c:pt>
                <c:pt idx="256">
                  <c:v>0.17821535215105186</c:v>
                </c:pt>
                <c:pt idx="257">
                  <c:v>0.17850490923350687</c:v>
                </c:pt>
                <c:pt idx="258">
                  <c:v>0.17880825474845999</c:v>
                </c:pt>
                <c:pt idx="259">
                  <c:v>0.17919433085840292</c:v>
                </c:pt>
                <c:pt idx="260">
                  <c:v>0.17949767637335501</c:v>
                </c:pt>
                <c:pt idx="261">
                  <c:v>0.17988375248329699</c:v>
                </c:pt>
                <c:pt idx="262">
                  <c:v>0.18020088643074841</c:v>
                </c:pt>
                <c:pt idx="263">
                  <c:v>0.18058696254069062</c:v>
                </c:pt>
                <c:pt idx="264">
                  <c:v>0.18089030805564399</c:v>
                </c:pt>
                <c:pt idx="265">
                  <c:v>0.18127638416558547</c:v>
                </c:pt>
                <c:pt idx="266">
                  <c:v>0.18157972968053887</c:v>
                </c:pt>
                <c:pt idx="267">
                  <c:v>0.1819933826554771</c:v>
                </c:pt>
                <c:pt idx="268">
                  <c:v>0.18229672817042983</c:v>
                </c:pt>
                <c:pt idx="269">
                  <c:v>0.18268280428037101</c:v>
                </c:pt>
                <c:pt idx="270">
                  <c:v>0.18298614979532604</c:v>
                </c:pt>
                <c:pt idx="271">
                  <c:v>0.183372225905266</c:v>
                </c:pt>
                <c:pt idx="272">
                  <c:v>0.18379966731270148</c:v>
                </c:pt>
                <c:pt idx="273">
                  <c:v>0.18410301282765501</c:v>
                </c:pt>
                <c:pt idx="274">
                  <c:v>0.18448908893759686</c:v>
                </c:pt>
                <c:pt idx="275">
                  <c:v>0.18479243445255092</c:v>
                </c:pt>
                <c:pt idx="276">
                  <c:v>0.18519229899498901</c:v>
                </c:pt>
                <c:pt idx="277">
                  <c:v>0.1856197404024251</c:v>
                </c:pt>
                <c:pt idx="278">
                  <c:v>0.18600581651236592</c:v>
                </c:pt>
                <c:pt idx="279">
                  <c:v>0.18630916202731954</c:v>
                </c:pt>
                <c:pt idx="280">
                  <c:v>0.18669523813726122</c:v>
                </c:pt>
                <c:pt idx="281">
                  <c:v>0.187122679544695</c:v>
                </c:pt>
                <c:pt idx="282">
                  <c:v>0.18753633251963292</c:v>
                </c:pt>
                <c:pt idx="283">
                  <c:v>0.18783967803458587</c:v>
                </c:pt>
                <c:pt idx="284">
                  <c:v>0.18822575414452741</c:v>
                </c:pt>
                <c:pt idx="285">
                  <c:v>0.18865319555196292</c:v>
                </c:pt>
                <c:pt idx="286">
                  <c:v>0.18908063695939747</c:v>
                </c:pt>
                <c:pt idx="287">
                  <c:v>0.18949428993433501</c:v>
                </c:pt>
                <c:pt idx="288">
                  <c:v>0.18979763544928874</c:v>
                </c:pt>
                <c:pt idx="289">
                  <c:v>0.19021128842422577</c:v>
                </c:pt>
                <c:pt idx="290">
                  <c:v>0.19073524885914547</c:v>
                </c:pt>
                <c:pt idx="291">
                  <c:v>0.19116269026657987</c:v>
                </c:pt>
                <c:pt idx="292">
                  <c:v>0.19146603578153468</c:v>
                </c:pt>
                <c:pt idx="293">
                  <c:v>0.19187968875647121</c:v>
                </c:pt>
                <c:pt idx="294">
                  <c:v>0.19240364919139186</c:v>
                </c:pt>
                <c:pt idx="295">
                  <c:v>0.19283109059882644</c:v>
                </c:pt>
                <c:pt idx="296">
                  <c:v>0.19323095514126559</c:v>
                </c:pt>
                <c:pt idx="297">
                  <c:v>0.19365839654870004</c:v>
                </c:pt>
                <c:pt idx="298">
                  <c:v>0.19408583795613504</c:v>
                </c:pt>
                <c:pt idx="299">
                  <c:v>0.19451327936356988</c:v>
                </c:pt>
                <c:pt idx="300">
                  <c:v>0.19492693233850703</c:v>
                </c:pt>
                <c:pt idx="301">
                  <c:v>0.19535437374594203</c:v>
                </c:pt>
                <c:pt idx="302">
                  <c:v>0.19587833418086256</c:v>
                </c:pt>
                <c:pt idx="303">
                  <c:v>0.19630577558829704</c:v>
                </c:pt>
                <c:pt idx="304">
                  <c:v>0.19674700542823059</c:v>
                </c:pt>
                <c:pt idx="305">
                  <c:v>0.19727096586314988</c:v>
                </c:pt>
                <c:pt idx="306">
                  <c:v>0.19769840727058488</c:v>
                </c:pt>
                <c:pt idx="307">
                  <c:v>0.19812584867801949</c:v>
                </c:pt>
                <c:pt idx="308">
                  <c:v>0.19867738597793624</c:v>
                </c:pt>
                <c:pt idx="309">
                  <c:v>0.19910482738537102</c:v>
                </c:pt>
                <c:pt idx="310">
                  <c:v>0.19962878782029247</c:v>
                </c:pt>
                <c:pt idx="311">
                  <c:v>0.20019411355270644</c:v>
                </c:pt>
                <c:pt idx="312">
                  <c:v>0.20062155496013967</c:v>
                </c:pt>
                <c:pt idx="313">
                  <c:v>0.20104899636757553</c:v>
                </c:pt>
                <c:pt idx="314">
                  <c:v>0.20158674523499401</c:v>
                </c:pt>
                <c:pt idx="315">
                  <c:v>0.202152070967407</c:v>
                </c:pt>
                <c:pt idx="316">
                  <c:v>0.20257951237484187</c:v>
                </c:pt>
                <c:pt idx="317">
                  <c:v>0.20310347280976301</c:v>
                </c:pt>
                <c:pt idx="318">
                  <c:v>0.20368258697467487</c:v>
                </c:pt>
                <c:pt idx="319">
                  <c:v>0.20422033584209401</c:v>
                </c:pt>
                <c:pt idx="320">
                  <c:v>0.20464777724952787</c:v>
                </c:pt>
                <c:pt idx="321">
                  <c:v>0.205337198874424</c:v>
                </c:pt>
                <c:pt idx="322">
                  <c:v>0.205902524606837</c:v>
                </c:pt>
                <c:pt idx="323">
                  <c:v>0.206329966014272</c:v>
                </c:pt>
                <c:pt idx="324">
                  <c:v>0.20701938763916786</c:v>
                </c:pt>
                <c:pt idx="325">
                  <c:v>0.20769502083156399</c:v>
                </c:pt>
                <c:pt idx="326">
                  <c:v>0.20813625067149774</c:v>
                </c:pt>
                <c:pt idx="327">
                  <c:v>0.20882567229639201</c:v>
                </c:pt>
                <c:pt idx="328">
                  <c:v>0.20950130548878901</c:v>
                </c:pt>
                <c:pt idx="329">
                  <c:v>0.20968055511126199</c:v>
                </c:pt>
                <c:pt idx="330">
                  <c:v>0.20992874689622501</c:v>
                </c:pt>
                <c:pt idx="331">
                  <c:v>0.21012178495119499</c:v>
                </c:pt>
                <c:pt idx="332">
                  <c:v>0.21036997673615701</c:v>
                </c:pt>
                <c:pt idx="333">
                  <c:v>0.21061816852111948</c:v>
                </c:pt>
                <c:pt idx="334">
                  <c:v>0.21081120657609101</c:v>
                </c:pt>
                <c:pt idx="335">
                  <c:v>0.21104560992855387</c:v>
                </c:pt>
                <c:pt idx="336">
                  <c:v>0.21122485955102774</c:v>
                </c:pt>
                <c:pt idx="337">
                  <c:v>0.21145926290349162</c:v>
                </c:pt>
                <c:pt idx="338">
                  <c:v>0.21165230095846199</c:v>
                </c:pt>
                <c:pt idx="339">
                  <c:v>0.21190049274342507</c:v>
                </c:pt>
                <c:pt idx="340">
                  <c:v>0.21214868452838653</c:v>
                </c:pt>
                <c:pt idx="341">
                  <c:v>0.21234172258335701</c:v>
                </c:pt>
                <c:pt idx="342">
                  <c:v>0.21258991436831901</c:v>
                </c:pt>
                <c:pt idx="343">
                  <c:v>0.21278295242328901</c:v>
                </c:pt>
                <c:pt idx="344">
                  <c:v>0.21301735577575454</c:v>
                </c:pt>
                <c:pt idx="345">
                  <c:v>0.21326554756071647</c:v>
                </c:pt>
                <c:pt idx="346">
                  <c:v>0.21345858561568701</c:v>
                </c:pt>
                <c:pt idx="347">
                  <c:v>0.213706777400649</c:v>
                </c:pt>
                <c:pt idx="348">
                  <c:v>0.21395496918561099</c:v>
                </c:pt>
                <c:pt idx="349">
                  <c:v>0.214148007240582</c:v>
                </c:pt>
                <c:pt idx="350">
                  <c:v>0.21439619902554399</c:v>
                </c:pt>
                <c:pt idx="351">
                  <c:v>0.21465817924300387</c:v>
                </c:pt>
                <c:pt idx="352">
                  <c:v>0.21485121729797499</c:v>
                </c:pt>
                <c:pt idx="353">
                  <c:v>0.21509940908293801</c:v>
                </c:pt>
                <c:pt idx="354">
                  <c:v>0.21534760086789992</c:v>
                </c:pt>
                <c:pt idx="355">
                  <c:v>0.21554063892287054</c:v>
                </c:pt>
                <c:pt idx="356">
                  <c:v>0.21578883070783292</c:v>
                </c:pt>
                <c:pt idx="357">
                  <c:v>0.21603702249279483</c:v>
                </c:pt>
                <c:pt idx="358">
                  <c:v>0.21623006054776592</c:v>
                </c:pt>
                <c:pt idx="359">
                  <c:v>0.21650582919772368</c:v>
                </c:pt>
                <c:pt idx="360">
                  <c:v>0.21675402098268501</c:v>
                </c:pt>
                <c:pt idx="361">
                  <c:v>0.21694705903765657</c:v>
                </c:pt>
                <c:pt idx="362">
                  <c:v>0.21719525082261854</c:v>
                </c:pt>
                <c:pt idx="363">
                  <c:v>0.21744344260758092</c:v>
                </c:pt>
                <c:pt idx="364">
                  <c:v>0.21763648066255153</c:v>
                </c:pt>
                <c:pt idx="365">
                  <c:v>0.217884672447513</c:v>
                </c:pt>
                <c:pt idx="366">
                  <c:v>0.21816044109747204</c:v>
                </c:pt>
                <c:pt idx="367">
                  <c:v>0.21842242131493148</c:v>
                </c:pt>
                <c:pt idx="368">
                  <c:v>0.21861545936990262</c:v>
                </c:pt>
                <c:pt idx="369">
                  <c:v>0.21886365115486447</c:v>
                </c:pt>
                <c:pt idx="370">
                  <c:v>0.21911184293982641</c:v>
                </c:pt>
                <c:pt idx="371">
                  <c:v>0.21930488099479747</c:v>
                </c:pt>
                <c:pt idx="372">
                  <c:v>0.219553072779759</c:v>
                </c:pt>
                <c:pt idx="373">
                  <c:v>0.21982884142971701</c:v>
                </c:pt>
                <c:pt idx="374">
                  <c:v>0.22010461007967452</c:v>
                </c:pt>
                <c:pt idx="375">
                  <c:v>0.22035280186463688</c:v>
                </c:pt>
                <c:pt idx="376">
                  <c:v>0.22054583991960797</c:v>
                </c:pt>
                <c:pt idx="377">
                  <c:v>0.22079403170457004</c:v>
                </c:pt>
                <c:pt idx="378">
                  <c:v>0.22104222348953204</c:v>
                </c:pt>
                <c:pt idx="379">
                  <c:v>0.22124904997700168</c:v>
                </c:pt>
                <c:pt idx="380">
                  <c:v>0.22152481862695855</c:v>
                </c:pt>
                <c:pt idx="381">
                  <c:v>0.22180058727691687</c:v>
                </c:pt>
                <c:pt idx="382">
                  <c:v>0.22206256749437703</c:v>
                </c:pt>
                <c:pt idx="383">
                  <c:v>0.22231075927933897</c:v>
                </c:pt>
                <c:pt idx="384">
                  <c:v>0.22250379733431003</c:v>
                </c:pt>
                <c:pt idx="385">
                  <c:v>0.22275198911927221</c:v>
                </c:pt>
                <c:pt idx="386">
                  <c:v>0.22302775776923003</c:v>
                </c:pt>
                <c:pt idx="387">
                  <c:v>0.22330352641918749</c:v>
                </c:pt>
                <c:pt idx="388">
                  <c:v>0.22357929506914603</c:v>
                </c:pt>
                <c:pt idx="389">
                  <c:v>0.22384127528660602</c:v>
                </c:pt>
                <c:pt idx="390">
                  <c:v>0.22403431334157703</c:v>
                </c:pt>
                <c:pt idx="391">
                  <c:v>0.22428250512653897</c:v>
                </c:pt>
                <c:pt idx="392">
                  <c:v>0.22454448534399968</c:v>
                </c:pt>
                <c:pt idx="393">
                  <c:v>0.22482025399395655</c:v>
                </c:pt>
                <c:pt idx="394">
                  <c:v>0.22509602264391487</c:v>
                </c:pt>
                <c:pt idx="395">
                  <c:v>0.22537179129387255</c:v>
                </c:pt>
                <c:pt idx="396">
                  <c:v>0.22563377151133404</c:v>
                </c:pt>
                <c:pt idx="397">
                  <c:v>0.22582680956630424</c:v>
                </c:pt>
                <c:pt idx="398">
                  <c:v>0.22607500135126601</c:v>
                </c:pt>
                <c:pt idx="399">
                  <c:v>0.22635077000122403</c:v>
                </c:pt>
                <c:pt idx="400">
                  <c:v>0.22662653865118187</c:v>
                </c:pt>
                <c:pt idx="401">
                  <c:v>0.22690230730114141</c:v>
                </c:pt>
                <c:pt idx="402">
                  <c:v>0.22717807595109887</c:v>
                </c:pt>
                <c:pt idx="403">
                  <c:v>0.22744005616855903</c:v>
                </c:pt>
                <c:pt idx="404">
                  <c:v>0.22763309422352887</c:v>
                </c:pt>
                <c:pt idx="405">
                  <c:v>0.22789507444098903</c:v>
                </c:pt>
                <c:pt idx="406">
                  <c:v>0.22817084309094687</c:v>
                </c:pt>
                <c:pt idx="407">
                  <c:v>0.22844661174090541</c:v>
                </c:pt>
                <c:pt idx="408">
                  <c:v>0.22872238039086368</c:v>
                </c:pt>
                <c:pt idx="409">
                  <c:v>0.22899814904082186</c:v>
                </c:pt>
                <c:pt idx="410">
                  <c:v>0.22926012925828188</c:v>
                </c:pt>
                <c:pt idx="411">
                  <c:v>0.22953589790824003</c:v>
                </c:pt>
                <c:pt idx="412">
                  <c:v>0.22981166655819804</c:v>
                </c:pt>
                <c:pt idx="413">
                  <c:v>0.230087435208156</c:v>
                </c:pt>
                <c:pt idx="414">
                  <c:v>0.23036320385811401</c:v>
                </c:pt>
                <c:pt idx="415">
                  <c:v>0.230638972508072</c:v>
                </c:pt>
                <c:pt idx="416">
                  <c:v>0.23091474115803062</c:v>
                </c:pt>
                <c:pt idx="417">
                  <c:v>0.23120429824048599</c:v>
                </c:pt>
                <c:pt idx="418">
                  <c:v>0.23148006689044454</c:v>
                </c:pt>
                <c:pt idx="419">
                  <c:v>0.23175583554040277</c:v>
                </c:pt>
                <c:pt idx="420">
                  <c:v>0.23203160419036054</c:v>
                </c:pt>
                <c:pt idx="421">
                  <c:v>0.23230737284031799</c:v>
                </c:pt>
                <c:pt idx="422">
                  <c:v>0.23258314149027653</c:v>
                </c:pt>
                <c:pt idx="423">
                  <c:v>0.23288648700523057</c:v>
                </c:pt>
                <c:pt idx="424">
                  <c:v>0.233162255655188</c:v>
                </c:pt>
                <c:pt idx="425">
                  <c:v>0.23343802430514601</c:v>
                </c:pt>
                <c:pt idx="426">
                  <c:v>0.23371379295510444</c:v>
                </c:pt>
                <c:pt idx="427">
                  <c:v>0.23398956160506201</c:v>
                </c:pt>
                <c:pt idx="428">
                  <c:v>0.23426533025502091</c:v>
                </c:pt>
                <c:pt idx="429">
                  <c:v>0.23463761793246299</c:v>
                </c:pt>
                <c:pt idx="430">
                  <c:v>0.23491338658242281</c:v>
                </c:pt>
                <c:pt idx="431">
                  <c:v>0.23518915523237899</c:v>
                </c:pt>
                <c:pt idx="432">
                  <c:v>0.23546492388233792</c:v>
                </c:pt>
                <c:pt idx="433">
                  <c:v>0.23574069253229607</c:v>
                </c:pt>
                <c:pt idx="434">
                  <c:v>0.236030249614751</c:v>
                </c:pt>
                <c:pt idx="435">
                  <c:v>0.23631980669720754</c:v>
                </c:pt>
                <c:pt idx="436">
                  <c:v>0.23660936377966299</c:v>
                </c:pt>
                <c:pt idx="437">
                  <c:v>0.23688513242962148</c:v>
                </c:pt>
                <c:pt idx="438">
                  <c:v>0.23716090107957888</c:v>
                </c:pt>
                <c:pt idx="439">
                  <c:v>0.237436669729537</c:v>
                </c:pt>
                <c:pt idx="440">
                  <c:v>0.23772622681199362</c:v>
                </c:pt>
                <c:pt idx="441">
                  <c:v>0.23801578389444986</c:v>
                </c:pt>
                <c:pt idx="442">
                  <c:v>0.23830534097690553</c:v>
                </c:pt>
                <c:pt idx="443">
                  <c:v>0.23858110962686299</c:v>
                </c:pt>
                <c:pt idx="444">
                  <c:v>0.23885687827682101</c:v>
                </c:pt>
                <c:pt idx="445">
                  <c:v>0.23913264692677888</c:v>
                </c:pt>
                <c:pt idx="446">
                  <c:v>0.23942220400923547</c:v>
                </c:pt>
                <c:pt idx="447">
                  <c:v>0.23971176109169162</c:v>
                </c:pt>
                <c:pt idx="448">
                  <c:v>0.24000131817414699</c:v>
                </c:pt>
                <c:pt idx="449">
                  <c:v>0.240290875256603</c:v>
                </c:pt>
                <c:pt idx="450">
                  <c:v>0.24056664390656099</c:v>
                </c:pt>
                <c:pt idx="451">
                  <c:v>0.24084241255651948</c:v>
                </c:pt>
                <c:pt idx="452">
                  <c:v>0.24128364239645247</c:v>
                </c:pt>
                <c:pt idx="453">
                  <c:v>0.24157319947890801</c:v>
                </c:pt>
                <c:pt idx="454">
                  <c:v>0.24186275656136386</c:v>
                </c:pt>
                <c:pt idx="455">
                  <c:v>0.24213852521132201</c:v>
                </c:pt>
                <c:pt idx="456">
                  <c:v>0.2424142938612813</c:v>
                </c:pt>
                <c:pt idx="457">
                  <c:v>0.24270385094373501</c:v>
                </c:pt>
                <c:pt idx="458">
                  <c:v>0.2429934080261921</c:v>
                </c:pt>
                <c:pt idx="459">
                  <c:v>0.243282965108647</c:v>
                </c:pt>
                <c:pt idx="460">
                  <c:v>0.24357252219110301</c:v>
                </c:pt>
                <c:pt idx="461">
                  <c:v>0.24386207927355844</c:v>
                </c:pt>
                <c:pt idx="462">
                  <c:v>0.24413784792351687</c:v>
                </c:pt>
                <c:pt idx="463">
                  <c:v>0.24442740500597357</c:v>
                </c:pt>
                <c:pt idx="464">
                  <c:v>0.24471696208842986</c:v>
                </c:pt>
                <c:pt idx="465">
                  <c:v>0.24500651917088501</c:v>
                </c:pt>
                <c:pt idx="466">
                  <c:v>0.24544774901081853</c:v>
                </c:pt>
                <c:pt idx="467">
                  <c:v>0.24572351766077588</c:v>
                </c:pt>
                <c:pt idx="468">
                  <c:v>0.24601307474323247</c:v>
                </c:pt>
                <c:pt idx="469">
                  <c:v>0.24630263182568801</c:v>
                </c:pt>
                <c:pt idx="470">
                  <c:v>0.24659218890814399</c:v>
                </c:pt>
                <c:pt idx="471">
                  <c:v>0.2468817459906</c:v>
                </c:pt>
                <c:pt idx="472">
                  <c:v>0.24717130307305588</c:v>
                </c:pt>
                <c:pt idx="473">
                  <c:v>0.24746086015551141</c:v>
                </c:pt>
                <c:pt idx="474">
                  <c:v>0.24775041723796754</c:v>
                </c:pt>
                <c:pt idx="475">
                  <c:v>0.24803997432042374</c:v>
                </c:pt>
                <c:pt idx="476">
                  <c:v>0.24832953140287944</c:v>
                </c:pt>
                <c:pt idx="477">
                  <c:v>0.24861908848533601</c:v>
                </c:pt>
                <c:pt idx="478">
                  <c:v>0.24907410675776653</c:v>
                </c:pt>
                <c:pt idx="479">
                  <c:v>0.24937745227272062</c:v>
                </c:pt>
                <c:pt idx="480">
                  <c:v>0.24966700935517624</c:v>
                </c:pt>
                <c:pt idx="481">
                  <c:v>0.24995656643763253</c:v>
                </c:pt>
                <c:pt idx="482">
                  <c:v>0.25024612352008779</c:v>
                </c:pt>
                <c:pt idx="483">
                  <c:v>0.250535680602544</c:v>
                </c:pt>
                <c:pt idx="484">
                  <c:v>0.25083902611749676</c:v>
                </c:pt>
                <c:pt idx="485">
                  <c:v>0.25129404438992775</c:v>
                </c:pt>
                <c:pt idx="486">
                  <c:v>0.25158360147238401</c:v>
                </c:pt>
                <c:pt idx="487">
                  <c:v>0.25187315855483999</c:v>
                </c:pt>
                <c:pt idx="488">
                  <c:v>0.25216271563729598</c:v>
                </c:pt>
                <c:pt idx="489">
                  <c:v>0.25246606115225201</c:v>
                </c:pt>
                <c:pt idx="490">
                  <c:v>0.25276940666720399</c:v>
                </c:pt>
                <c:pt idx="491">
                  <c:v>0.25307275218215702</c:v>
                </c:pt>
                <c:pt idx="492">
                  <c:v>0.25351398202209002</c:v>
                </c:pt>
                <c:pt idx="493">
                  <c:v>0.253803539104547</c:v>
                </c:pt>
                <c:pt idx="494">
                  <c:v>0.25410688461949998</c:v>
                </c:pt>
                <c:pt idx="495">
                  <c:v>0.25441023013445513</c:v>
                </c:pt>
                <c:pt idx="496">
                  <c:v>0.25471357564940889</c:v>
                </c:pt>
                <c:pt idx="497">
                  <c:v>0.25500313273186376</c:v>
                </c:pt>
                <c:pt idx="498">
                  <c:v>0.25529268981431902</c:v>
                </c:pt>
                <c:pt idx="499">
                  <c:v>0.25574770808674979</c:v>
                </c:pt>
                <c:pt idx="500">
                  <c:v>0.25605105360170299</c:v>
                </c:pt>
                <c:pt idx="501">
                  <c:v>0.25635439911665941</c:v>
                </c:pt>
                <c:pt idx="502">
                  <c:v>0.25665774463161173</c:v>
                </c:pt>
                <c:pt idx="503">
                  <c:v>0.25694730171406832</c:v>
                </c:pt>
                <c:pt idx="504">
                  <c:v>0.25723685879652269</c:v>
                </c:pt>
                <c:pt idx="505">
                  <c:v>0.25770566550145202</c:v>
                </c:pt>
                <c:pt idx="506">
                  <c:v>0.258009011016406</c:v>
                </c:pt>
                <c:pt idx="507">
                  <c:v>0.25831235653135975</c:v>
                </c:pt>
                <c:pt idx="508">
                  <c:v>0.25860191361381601</c:v>
                </c:pt>
                <c:pt idx="509">
                  <c:v>0.258891470696272</c:v>
                </c:pt>
                <c:pt idx="510">
                  <c:v>0.25936027740119999</c:v>
                </c:pt>
                <c:pt idx="511">
                  <c:v>0.25966362291615375</c:v>
                </c:pt>
                <c:pt idx="512">
                  <c:v>0.259966968431108</c:v>
                </c:pt>
                <c:pt idx="513">
                  <c:v>0.26027031394606198</c:v>
                </c:pt>
                <c:pt idx="514">
                  <c:v>0.26055987102851802</c:v>
                </c:pt>
                <c:pt idx="515">
                  <c:v>0.26102867773344801</c:v>
                </c:pt>
                <c:pt idx="516">
                  <c:v>0.26133202324839999</c:v>
                </c:pt>
                <c:pt idx="517">
                  <c:v>0.26163536876335403</c:v>
                </c:pt>
                <c:pt idx="518">
                  <c:v>0.261938714278308</c:v>
                </c:pt>
                <c:pt idx="519">
                  <c:v>0.26222827136076554</c:v>
                </c:pt>
                <c:pt idx="520">
                  <c:v>0.26269707806569276</c:v>
                </c:pt>
                <c:pt idx="521">
                  <c:v>0.26300042358064712</c:v>
                </c:pt>
                <c:pt idx="522">
                  <c:v>0.26330376909560155</c:v>
                </c:pt>
                <c:pt idx="523">
                  <c:v>0.26360711461055403</c:v>
                </c:pt>
                <c:pt idx="524">
                  <c:v>0.26408970974798213</c:v>
                </c:pt>
                <c:pt idx="525">
                  <c:v>0.264393055262934</c:v>
                </c:pt>
                <c:pt idx="526">
                  <c:v>0.26469640077788797</c:v>
                </c:pt>
                <c:pt idx="527">
                  <c:v>0.26499974629284301</c:v>
                </c:pt>
                <c:pt idx="528">
                  <c:v>0.26548234143026989</c:v>
                </c:pt>
                <c:pt idx="529">
                  <c:v>0.26579947537771997</c:v>
                </c:pt>
                <c:pt idx="530">
                  <c:v>0.26610282089267501</c:v>
                </c:pt>
                <c:pt idx="531">
                  <c:v>0.26640616640762832</c:v>
                </c:pt>
                <c:pt idx="532">
                  <c:v>0.26687497311255926</c:v>
                </c:pt>
                <c:pt idx="533">
                  <c:v>0.26719210706000801</c:v>
                </c:pt>
                <c:pt idx="534">
                  <c:v>0.26750924100746032</c:v>
                </c:pt>
                <c:pt idx="535">
                  <c:v>0.26797804771238898</c:v>
                </c:pt>
                <c:pt idx="536">
                  <c:v>0.26828139322734401</c:v>
                </c:pt>
                <c:pt idx="537">
                  <c:v>0.26858473874229638</c:v>
                </c:pt>
                <c:pt idx="538">
                  <c:v>0.26890187268974913</c:v>
                </c:pt>
                <c:pt idx="539">
                  <c:v>0.26939825625967401</c:v>
                </c:pt>
                <c:pt idx="540">
                  <c:v>0.26970160177462632</c:v>
                </c:pt>
                <c:pt idx="541">
                  <c:v>0.27000494728958113</c:v>
                </c:pt>
                <c:pt idx="542">
                  <c:v>0.27048754242700701</c:v>
                </c:pt>
                <c:pt idx="543">
                  <c:v>0.27080467637446159</c:v>
                </c:pt>
                <c:pt idx="544">
                  <c:v>0.27112181032191002</c:v>
                </c:pt>
                <c:pt idx="545">
                  <c:v>0.27159061702683901</c:v>
                </c:pt>
                <c:pt idx="546">
                  <c:v>0.27189396254179299</c:v>
                </c:pt>
                <c:pt idx="547">
                  <c:v>0.27221109648924502</c:v>
                </c:pt>
                <c:pt idx="548">
                  <c:v>0.27270748005916901</c:v>
                </c:pt>
                <c:pt idx="549">
                  <c:v>0.27302461400662098</c:v>
                </c:pt>
                <c:pt idx="550">
                  <c:v>0.27332795952157501</c:v>
                </c:pt>
                <c:pt idx="551">
                  <c:v>0.27363130503652699</c:v>
                </c:pt>
                <c:pt idx="552">
                  <c:v>0.27412768860645298</c:v>
                </c:pt>
                <c:pt idx="553">
                  <c:v>0.27444482255390501</c:v>
                </c:pt>
                <c:pt idx="554">
                  <c:v>0.274927417691331</c:v>
                </c:pt>
                <c:pt idx="555">
                  <c:v>0.27523076320628498</c:v>
                </c:pt>
                <c:pt idx="556">
                  <c:v>0.27554789715373701</c:v>
                </c:pt>
                <c:pt idx="557">
                  <c:v>0.27604428072366138</c:v>
                </c:pt>
                <c:pt idx="558">
                  <c:v>0.27636141467111303</c:v>
                </c:pt>
                <c:pt idx="559">
                  <c:v>0.276678548618565</c:v>
                </c:pt>
                <c:pt idx="560">
                  <c:v>0.27716114375599099</c:v>
                </c:pt>
                <c:pt idx="561">
                  <c:v>0.27747827770344502</c:v>
                </c:pt>
                <c:pt idx="562">
                  <c:v>0.277795411650895</c:v>
                </c:pt>
                <c:pt idx="563">
                  <c:v>0.27829179522081898</c:v>
                </c:pt>
                <c:pt idx="564">
                  <c:v>0.27859514073577279</c:v>
                </c:pt>
                <c:pt idx="565">
                  <c:v>0.27891227468322538</c:v>
                </c:pt>
                <c:pt idx="566">
                  <c:v>0.27940865825314898</c:v>
                </c:pt>
                <c:pt idx="567">
                  <c:v>0.27972579220060201</c:v>
                </c:pt>
                <c:pt idx="568">
                  <c:v>0.28023596420302299</c:v>
                </c:pt>
                <c:pt idx="569">
                  <c:v>0.28055309815047502</c:v>
                </c:pt>
                <c:pt idx="570">
                  <c:v>0.28104948172039901</c:v>
                </c:pt>
                <c:pt idx="571">
                  <c:v>0.28136661566785359</c:v>
                </c:pt>
                <c:pt idx="572">
                  <c:v>0.28168374961530301</c:v>
                </c:pt>
                <c:pt idx="573">
                  <c:v>0.28220771005022299</c:v>
                </c:pt>
                <c:pt idx="574">
                  <c:v>0.28252484399767702</c:v>
                </c:pt>
                <c:pt idx="575">
                  <c:v>0.28302122756759901</c:v>
                </c:pt>
                <c:pt idx="576">
                  <c:v>0.28333836151505254</c:v>
                </c:pt>
                <c:pt idx="577">
                  <c:v>0.28386232194997302</c:v>
                </c:pt>
                <c:pt idx="578">
                  <c:v>0.28417945589742338</c:v>
                </c:pt>
                <c:pt idx="579">
                  <c:v>0.28467583946734698</c:v>
                </c:pt>
                <c:pt idx="580">
                  <c:v>0.28499297341480001</c:v>
                </c:pt>
                <c:pt idx="581">
                  <c:v>0.28551693384972054</c:v>
                </c:pt>
                <c:pt idx="582">
                  <c:v>0.28584785622967013</c:v>
                </c:pt>
                <c:pt idx="583">
                  <c:v>0.28634423979959395</c:v>
                </c:pt>
                <c:pt idx="584">
                  <c:v>0.28666137374704637</c:v>
                </c:pt>
                <c:pt idx="585">
                  <c:v>0.28718533418196501</c:v>
                </c:pt>
                <c:pt idx="586">
                  <c:v>0.28751625656191493</c:v>
                </c:pt>
                <c:pt idx="587">
                  <c:v>0.28801264013184125</c:v>
                </c:pt>
                <c:pt idx="588">
                  <c:v>0.28832977407929278</c:v>
                </c:pt>
                <c:pt idx="589">
                  <c:v>0.28885373451421198</c:v>
                </c:pt>
                <c:pt idx="590">
                  <c:v>0.28918465689416201</c:v>
                </c:pt>
                <c:pt idx="591">
                  <c:v>0.28969482889658299</c:v>
                </c:pt>
                <c:pt idx="592">
                  <c:v>0.29001196284403613</c:v>
                </c:pt>
                <c:pt idx="593">
                  <c:v>0.29053592327895589</c:v>
                </c:pt>
                <c:pt idx="594">
                  <c:v>0.29105988371387737</c:v>
                </c:pt>
                <c:pt idx="595">
                  <c:v>0.29137701766132701</c:v>
                </c:pt>
                <c:pt idx="596">
                  <c:v>0.29169415160877893</c:v>
                </c:pt>
                <c:pt idx="597">
                  <c:v>0.29221811204369902</c:v>
                </c:pt>
                <c:pt idx="598">
                  <c:v>0.29274207247862</c:v>
                </c:pt>
                <c:pt idx="599">
                  <c:v>0.29307299485857013</c:v>
                </c:pt>
                <c:pt idx="600">
                  <c:v>0.29358316686099301</c:v>
                </c:pt>
                <c:pt idx="601">
                  <c:v>0.29391408924094325</c:v>
                </c:pt>
                <c:pt idx="602">
                  <c:v>0.29443804967586301</c:v>
                </c:pt>
                <c:pt idx="603">
                  <c:v>0.29494822167828438</c:v>
                </c:pt>
                <c:pt idx="604">
                  <c:v>0.29527914405823374</c:v>
                </c:pt>
                <c:pt idx="605">
                  <c:v>0.295803104493154</c:v>
                </c:pt>
                <c:pt idx="606">
                  <c:v>0.29613402687310275</c:v>
                </c:pt>
                <c:pt idx="607">
                  <c:v>0.296671775740523</c:v>
                </c:pt>
                <c:pt idx="608">
                  <c:v>0.29719573617544198</c:v>
                </c:pt>
                <c:pt idx="609">
                  <c:v>0.29752665855539101</c:v>
                </c:pt>
                <c:pt idx="610">
                  <c:v>0.29805061899031232</c:v>
                </c:pt>
                <c:pt idx="611">
                  <c:v>0.29860215629022802</c:v>
                </c:pt>
                <c:pt idx="612">
                  <c:v>0.29912611672514838</c:v>
                </c:pt>
                <c:pt idx="613">
                  <c:v>0.29945703910509802</c:v>
                </c:pt>
                <c:pt idx="614">
                  <c:v>0.29999478797251777</c:v>
                </c:pt>
                <c:pt idx="615">
                  <c:v>0.30053253683993397</c:v>
                </c:pt>
                <c:pt idx="616">
                  <c:v>0.30086345921988578</c:v>
                </c:pt>
                <c:pt idx="617">
                  <c:v>0.30138741965480625</c:v>
                </c:pt>
                <c:pt idx="618">
                  <c:v>0.30193895695472101</c:v>
                </c:pt>
                <c:pt idx="619">
                  <c:v>0.30247670582213942</c:v>
                </c:pt>
                <c:pt idx="620">
                  <c:v>0.30280762820208901</c:v>
                </c:pt>
                <c:pt idx="621">
                  <c:v>0.30334537706950754</c:v>
                </c:pt>
                <c:pt idx="622">
                  <c:v>0.30389691436942401</c:v>
                </c:pt>
                <c:pt idx="623">
                  <c:v>0.3044208748043446</c:v>
                </c:pt>
                <c:pt idx="624">
                  <c:v>0.30475179718429313</c:v>
                </c:pt>
                <c:pt idx="625">
                  <c:v>0.30530333448420832</c:v>
                </c:pt>
                <c:pt idx="626">
                  <c:v>0.30585487178412607</c:v>
                </c:pt>
                <c:pt idx="627">
                  <c:v>0.30637883221904666</c:v>
                </c:pt>
                <c:pt idx="628">
                  <c:v>0.30693036951896113</c:v>
                </c:pt>
                <c:pt idx="629">
                  <c:v>0.30748190681887766</c:v>
                </c:pt>
                <c:pt idx="630">
                  <c:v>0.30781282919882802</c:v>
                </c:pt>
                <c:pt idx="631">
                  <c:v>0.30835057806624566</c:v>
                </c:pt>
                <c:pt idx="632">
                  <c:v>0.30890211536616113</c:v>
                </c:pt>
                <c:pt idx="633">
                  <c:v>0.309453652666076</c:v>
                </c:pt>
                <c:pt idx="634">
                  <c:v>0.30999140153349408</c:v>
                </c:pt>
                <c:pt idx="635">
                  <c:v>0.31054293883341089</c:v>
                </c:pt>
                <c:pt idx="636">
                  <c:v>0.31109447613332608</c:v>
                </c:pt>
                <c:pt idx="637">
                  <c:v>0.31142539851327689</c:v>
                </c:pt>
                <c:pt idx="638">
                  <c:v>0.31197693581319313</c:v>
                </c:pt>
                <c:pt idx="639">
                  <c:v>0.31252847311310966</c:v>
                </c:pt>
                <c:pt idx="640">
                  <c:v>0.31309379884552202</c:v>
                </c:pt>
                <c:pt idx="641">
                  <c:v>0.31364533614543799</c:v>
                </c:pt>
                <c:pt idx="642">
                  <c:v>0.31419687344535513</c:v>
                </c:pt>
                <c:pt idx="643">
                  <c:v>0.31498281409773654</c:v>
                </c:pt>
                <c:pt idx="644">
                  <c:v>0.31553435139765301</c:v>
                </c:pt>
                <c:pt idx="645">
                  <c:v>0.31608588869756854</c:v>
                </c:pt>
                <c:pt idx="646">
                  <c:v>0.31666500286248001</c:v>
                </c:pt>
                <c:pt idx="647">
                  <c:v>0.31721654016239498</c:v>
                </c:pt>
                <c:pt idx="648">
                  <c:v>0.317768077462312</c:v>
                </c:pt>
                <c:pt idx="649">
                  <c:v>0.31834719162722425</c:v>
                </c:pt>
                <c:pt idx="650">
                  <c:v>0.3189125173596396</c:v>
                </c:pt>
                <c:pt idx="651">
                  <c:v>0.31946405465955413</c:v>
                </c:pt>
                <c:pt idx="652">
                  <c:v>0.32026378374443254</c:v>
                </c:pt>
                <c:pt idx="653">
                  <c:v>0.32081532104434901</c:v>
                </c:pt>
                <c:pt idx="654">
                  <c:v>0.32138064677676237</c:v>
                </c:pt>
                <c:pt idx="655">
                  <c:v>0.32195976094167478</c:v>
                </c:pt>
                <c:pt idx="656">
                  <c:v>0.32252508667408814</c:v>
                </c:pt>
                <c:pt idx="657">
                  <c:v>0.32275949002655102</c:v>
                </c:pt>
                <c:pt idx="658">
                  <c:v>0.32289737435153032</c:v>
                </c:pt>
                <c:pt idx="659">
                  <c:v>0.32314556613649198</c:v>
                </c:pt>
                <c:pt idx="660">
                  <c:v>0.32339375792145536</c:v>
                </c:pt>
                <c:pt idx="661">
                  <c:v>0.32364194970641702</c:v>
                </c:pt>
                <c:pt idx="662">
                  <c:v>0.32387635305888307</c:v>
                </c:pt>
                <c:pt idx="663">
                  <c:v>0.32401423738386248</c:v>
                </c:pt>
                <c:pt idx="664">
                  <c:v>0.32424864073632376</c:v>
                </c:pt>
                <c:pt idx="665">
                  <c:v>0.32448304408878897</c:v>
                </c:pt>
                <c:pt idx="666">
                  <c:v>0.32473123587375102</c:v>
                </c:pt>
                <c:pt idx="667">
                  <c:v>0.32486912019873032</c:v>
                </c:pt>
                <c:pt idx="668">
                  <c:v>0.32511731198369342</c:v>
                </c:pt>
                <c:pt idx="669">
                  <c:v>0.32536550376865608</c:v>
                </c:pt>
                <c:pt idx="670">
                  <c:v>0.32559990712111908</c:v>
                </c:pt>
                <c:pt idx="671">
                  <c:v>0.32583431047358302</c:v>
                </c:pt>
                <c:pt idx="672">
                  <c:v>0.32597219479856354</c:v>
                </c:pt>
                <c:pt idx="673">
                  <c:v>0.32620659815102598</c:v>
                </c:pt>
                <c:pt idx="674">
                  <c:v>0.32645478993599125</c:v>
                </c:pt>
                <c:pt idx="675">
                  <c:v>0.32670298172095302</c:v>
                </c:pt>
                <c:pt idx="676">
                  <c:v>0.32695117350591413</c:v>
                </c:pt>
                <c:pt idx="677">
                  <c:v>0.32708905783089354</c:v>
                </c:pt>
                <c:pt idx="678">
                  <c:v>0.32733724961585536</c:v>
                </c:pt>
                <c:pt idx="679">
                  <c:v>0.32757165296831908</c:v>
                </c:pt>
                <c:pt idx="680">
                  <c:v>0.32781984475328213</c:v>
                </c:pt>
                <c:pt idx="681">
                  <c:v>0.32806803653824401</c:v>
                </c:pt>
                <c:pt idx="682">
                  <c:v>0.32820592086322198</c:v>
                </c:pt>
                <c:pt idx="683">
                  <c:v>0.32845411264818408</c:v>
                </c:pt>
                <c:pt idx="684">
                  <c:v>0.32870230443314702</c:v>
                </c:pt>
                <c:pt idx="685">
                  <c:v>0.32895049621811001</c:v>
                </c:pt>
                <c:pt idx="686">
                  <c:v>0.32918489957057501</c:v>
                </c:pt>
                <c:pt idx="687">
                  <c:v>0.32932278389555514</c:v>
                </c:pt>
                <c:pt idx="688">
                  <c:v>0.32957097568051602</c:v>
                </c:pt>
                <c:pt idx="689">
                  <c:v>0.32981916746547907</c:v>
                </c:pt>
                <c:pt idx="690">
                  <c:v>0.33006735925044001</c:v>
                </c:pt>
                <c:pt idx="691">
                  <c:v>0.33031555103540278</c:v>
                </c:pt>
                <c:pt idx="692">
                  <c:v>0.33056374282036338</c:v>
                </c:pt>
                <c:pt idx="693">
                  <c:v>0.33070162714534307</c:v>
                </c:pt>
                <c:pt idx="694">
                  <c:v>0.33094981893030601</c:v>
                </c:pt>
                <c:pt idx="695">
                  <c:v>0.33119801071526789</c:v>
                </c:pt>
                <c:pt idx="696">
                  <c:v>0.33144620250022938</c:v>
                </c:pt>
                <c:pt idx="697">
                  <c:v>0.33169439428519132</c:v>
                </c:pt>
                <c:pt idx="698">
                  <c:v>0.33194258607015437</c:v>
                </c:pt>
                <c:pt idx="699">
                  <c:v>0.33208047039513378</c:v>
                </c:pt>
                <c:pt idx="700">
                  <c:v>0.3323286621800976</c:v>
                </c:pt>
                <c:pt idx="701">
                  <c:v>0.33257685396505959</c:v>
                </c:pt>
                <c:pt idx="702">
                  <c:v>0.33283883418251836</c:v>
                </c:pt>
                <c:pt idx="703">
                  <c:v>0.33308702596748102</c:v>
                </c:pt>
                <c:pt idx="704">
                  <c:v>0.33333521775244307</c:v>
                </c:pt>
                <c:pt idx="705">
                  <c:v>0.33347310207742237</c:v>
                </c:pt>
                <c:pt idx="706">
                  <c:v>0.33372129386238436</c:v>
                </c:pt>
                <c:pt idx="707">
                  <c:v>0.33396948564734702</c:v>
                </c:pt>
                <c:pt idx="708">
                  <c:v>0.33421767743230807</c:v>
                </c:pt>
                <c:pt idx="709">
                  <c:v>0.33447965764976895</c:v>
                </c:pt>
                <c:pt idx="710">
                  <c:v>0.33472784943472988</c:v>
                </c:pt>
                <c:pt idx="711">
                  <c:v>0.33486573375971007</c:v>
                </c:pt>
                <c:pt idx="712">
                  <c:v>0.33511392554467301</c:v>
                </c:pt>
                <c:pt idx="713">
                  <c:v>0.33536211732963567</c:v>
                </c:pt>
                <c:pt idx="714">
                  <c:v>0.33561030911459666</c:v>
                </c:pt>
                <c:pt idx="715">
                  <c:v>0.3358585008995596</c:v>
                </c:pt>
                <c:pt idx="716">
                  <c:v>0.33612048111702025</c:v>
                </c:pt>
                <c:pt idx="717">
                  <c:v>0.33625836544199789</c:v>
                </c:pt>
                <c:pt idx="718">
                  <c:v>0.3365203456594596</c:v>
                </c:pt>
                <c:pt idx="719">
                  <c:v>0.33676853744442037</c:v>
                </c:pt>
                <c:pt idx="720">
                  <c:v>0.33701672922938297</c:v>
                </c:pt>
                <c:pt idx="721">
                  <c:v>0.33726492101434502</c:v>
                </c:pt>
                <c:pt idx="722">
                  <c:v>0.33751311279930707</c:v>
                </c:pt>
                <c:pt idx="723">
                  <c:v>0.33765099712428726</c:v>
                </c:pt>
                <c:pt idx="724">
                  <c:v>0.33791297734174802</c:v>
                </c:pt>
                <c:pt idx="725">
                  <c:v>0.33817495755920701</c:v>
                </c:pt>
                <c:pt idx="726">
                  <c:v>0.33842314934416901</c:v>
                </c:pt>
                <c:pt idx="727">
                  <c:v>0.33867134112912989</c:v>
                </c:pt>
                <c:pt idx="728">
                  <c:v>0.33891953291409366</c:v>
                </c:pt>
                <c:pt idx="729">
                  <c:v>0.33916772469905554</c:v>
                </c:pt>
                <c:pt idx="730">
                  <c:v>0.339305609024035</c:v>
                </c:pt>
                <c:pt idx="731">
                  <c:v>0.33956758924149466</c:v>
                </c:pt>
                <c:pt idx="732">
                  <c:v>0.33982956945895559</c:v>
                </c:pt>
                <c:pt idx="733">
                  <c:v>0.34009154967641275</c:v>
                </c:pt>
                <c:pt idx="734">
                  <c:v>0.34033974146137475</c:v>
                </c:pt>
                <c:pt idx="735">
                  <c:v>0.34058793324633807</c:v>
                </c:pt>
                <c:pt idx="736">
                  <c:v>0.34083612503130006</c:v>
                </c:pt>
                <c:pt idx="737">
                  <c:v>0.34097400935628042</c:v>
                </c:pt>
                <c:pt idx="738">
                  <c:v>0.34123598957373874</c:v>
                </c:pt>
                <c:pt idx="739">
                  <c:v>0.34149796979119906</c:v>
                </c:pt>
                <c:pt idx="740">
                  <c:v>0.34175995000865905</c:v>
                </c:pt>
                <c:pt idx="741">
                  <c:v>0.34200814179362138</c:v>
                </c:pt>
                <c:pt idx="742">
                  <c:v>0.34225633357858393</c:v>
                </c:pt>
                <c:pt idx="743">
                  <c:v>0.34250452536354742</c:v>
                </c:pt>
                <c:pt idx="744">
                  <c:v>0.34264240968852505</c:v>
                </c:pt>
                <c:pt idx="745">
                  <c:v>0.34290438990598654</c:v>
                </c:pt>
                <c:pt idx="746">
                  <c:v>0.34316637012344642</c:v>
                </c:pt>
                <c:pt idx="747">
                  <c:v>0.34342835034090624</c:v>
                </c:pt>
                <c:pt idx="748">
                  <c:v>0.34369033055836479</c:v>
                </c:pt>
                <c:pt idx="749">
                  <c:v>0.34393852234332806</c:v>
                </c:pt>
                <c:pt idx="750">
                  <c:v>0.34420050256078805</c:v>
                </c:pt>
                <c:pt idx="751">
                  <c:v>0.34446248277824942</c:v>
                </c:pt>
                <c:pt idx="752">
                  <c:v>0.34460036710322794</c:v>
                </c:pt>
                <c:pt idx="753">
                  <c:v>0.34486234732068854</c:v>
                </c:pt>
                <c:pt idx="754">
                  <c:v>0.34512432753814731</c:v>
                </c:pt>
                <c:pt idx="755">
                  <c:v>0.34538630775560908</c:v>
                </c:pt>
                <c:pt idx="756">
                  <c:v>0.34563449954056907</c:v>
                </c:pt>
                <c:pt idx="757">
                  <c:v>0.34589647975803106</c:v>
                </c:pt>
                <c:pt idx="758">
                  <c:v>0.34615845997549038</c:v>
                </c:pt>
                <c:pt idx="759">
                  <c:v>0.34642044019295154</c:v>
                </c:pt>
                <c:pt idx="760">
                  <c:v>0.34668242041041031</c:v>
                </c:pt>
                <c:pt idx="761">
                  <c:v>0.34682030473538938</c:v>
                </c:pt>
                <c:pt idx="762">
                  <c:v>0.34708228495285159</c:v>
                </c:pt>
                <c:pt idx="763">
                  <c:v>0.34734426517031042</c:v>
                </c:pt>
                <c:pt idx="764">
                  <c:v>0.34760624538777024</c:v>
                </c:pt>
                <c:pt idx="765">
                  <c:v>0.34786822560523106</c:v>
                </c:pt>
                <c:pt idx="766">
                  <c:v>0.34813020582269094</c:v>
                </c:pt>
                <c:pt idx="767">
                  <c:v>0.34839218604015038</c:v>
                </c:pt>
                <c:pt idx="768">
                  <c:v>0.34865416625761142</c:v>
                </c:pt>
                <c:pt idx="769">
                  <c:v>0.34891614647507008</c:v>
                </c:pt>
                <c:pt idx="770">
                  <c:v>0.34919191512502806</c:v>
                </c:pt>
                <c:pt idx="771">
                  <c:v>0.34932979945000842</c:v>
                </c:pt>
                <c:pt idx="772">
                  <c:v>0.34959177966746824</c:v>
                </c:pt>
                <c:pt idx="773">
                  <c:v>0.34985375988492806</c:v>
                </c:pt>
                <c:pt idx="774">
                  <c:v>0.350115740102387</c:v>
                </c:pt>
                <c:pt idx="775">
                  <c:v>0.35037772031985059</c:v>
                </c:pt>
                <c:pt idx="776">
                  <c:v>0.35063970053730775</c:v>
                </c:pt>
                <c:pt idx="777">
                  <c:v>0.35091546918726807</c:v>
                </c:pt>
                <c:pt idx="778">
                  <c:v>0.35117744940472601</c:v>
                </c:pt>
                <c:pt idx="779">
                  <c:v>0.35143942962218599</c:v>
                </c:pt>
                <c:pt idx="780">
                  <c:v>0.35170140983964754</c:v>
                </c:pt>
                <c:pt idx="781">
                  <c:v>0.35196339005710597</c:v>
                </c:pt>
                <c:pt idx="782">
                  <c:v>0.35210127438208538</c:v>
                </c:pt>
                <c:pt idx="783">
                  <c:v>0.35236325459954498</c:v>
                </c:pt>
                <c:pt idx="784">
                  <c:v>0.35263902324950308</c:v>
                </c:pt>
                <c:pt idx="785">
                  <c:v>0.35291479189946368</c:v>
                </c:pt>
                <c:pt idx="786">
                  <c:v>0.35317677211692289</c:v>
                </c:pt>
                <c:pt idx="787">
                  <c:v>0.35343875233438232</c:v>
                </c:pt>
                <c:pt idx="788">
                  <c:v>0.35370073255184198</c:v>
                </c:pt>
                <c:pt idx="789">
                  <c:v>0.35396271276930313</c:v>
                </c:pt>
                <c:pt idx="790">
                  <c:v>0.35423848141926101</c:v>
                </c:pt>
                <c:pt idx="791">
                  <c:v>0.35451425006921838</c:v>
                </c:pt>
                <c:pt idx="792">
                  <c:v>0.35477623028667798</c:v>
                </c:pt>
                <c:pt idx="793">
                  <c:v>0.35503821050413775</c:v>
                </c:pt>
                <c:pt idx="794">
                  <c:v>0.35530019072159802</c:v>
                </c:pt>
                <c:pt idx="795">
                  <c:v>0.35543807504657698</c:v>
                </c:pt>
                <c:pt idx="796">
                  <c:v>0.35570005526403797</c:v>
                </c:pt>
                <c:pt idx="797">
                  <c:v>0.35597582391399712</c:v>
                </c:pt>
                <c:pt idx="798">
                  <c:v>0.356251592563954</c:v>
                </c:pt>
                <c:pt idx="799">
                  <c:v>0.35652736121391354</c:v>
                </c:pt>
                <c:pt idx="800">
                  <c:v>0.35678934143137175</c:v>
                </c:pt>
                <c:pt idx="801">
                  <c:v>0.35705132164883202</c:v>
                </c:pt>
                <c:pt idx="802">
                  <c:v>0.35731330186629301</c:v>
                </c:pt>
                <c:pt idx="803">
                  <c:v>0.35758907051625038</c:v>
                </c:pt>
                <c:pt idx="804">
                  <c:v>0.35786483916620954</c:v>
                </c:pt>
                <c:pt idx="805">
                  <c:v>0.35814060781616602</c:v>
                </c:pt>
                <c:pt idx="806">
                  <c:v>0.35840258803362701</c:v>
                </c:pt>
                <c:pt idx="807">
                  <c:v>0.35866456825108689</c:v>
                </c:pt>
                <c:pt idx="808">
                  <c:v>0.35892654846854632</c:v>
                </c:pt>
                <c:pt idx="809">
                  <c:v>0.35920231711850498</c:v>
                </c:pt>
                <c:pt idx="810">
                  <c:v>0.35947808576846402</c:v>
                </c:pt>
                <c:pt idx="811">
                  <c:v>0.35975385441842073</c:v>
                </c:pt>
                <c:pt idx="812">
                  <c:v>0.36002962306837932</c:v>
                </c:pt>
                <c:pt idx="813">
                  <c:v>0.36016750739335901</c:v>
                </c:pt>
                <c:pt idx="814">
                  <c:v>0.36042948761081978</c:v>
                </c:pt>
                <c:pt idx="815">
                  <c:v>0.36070525626077599</c:v>
                </c:pt>
                <c:pt idx="816">
                  <c:v>0.36098102491073408</c:v>
                </c:pt>
                <c:pt idx="817">
                  <c:v>0.36125679356069301</c:v>
                </c:pt>
                <c:pt idx="818">
                  <c:v>0.36153256221065178</c:v>
                </c:pt>
                <c:pt idx="819">
                  <c:v>0.36180833086060954</c:v>
                </c:pt>
                <c:pt idx="820">
                  <c:v>0.36207031107806936</c:v>
                </c:pt>
                <c:pt idx="821">
                  <c:v>0.36234607972802713</c:v>
                </c:pt>
                <c:pt idx="822">
                  <c:v>0.36262184837798489</c:v>
                </c:pt>
                <c:pt idx="823">
                  <c:v>0.36289761702794354</c:v>
                </c:pt>
                <c:pt idx="824">
                  <c:v>0.36317338567790136</c:v>
                </c:pt>
                <c:pt idx="825">
                  <c:v>0.36344915432785913</c:v>
                </c:pt>
                <c:pt idx="826">
                  <c:v>0.36372492297781778</c:v>
                </c:pt>
                <c:pt idx="827">
                  <c:v>0.36400069162777554</c:v>
                </c:pt>
                <c:pt idx="828">
                  <c:v>0.36427646027773336</c:v>
                </c:pt>
                <c:pt idx="829">
                  <c:v>0.36455222892769107</c:v>
                </c:pt>
                <c:pt idx="830">
                  <c:v>0.36482799757765066</c:v>
                </c:pt>
                <c:pt idx="831">
                  <c:v>0.36510376622760754</c:v>
                </c:pt>
                <c:pt idx="832">
                  <c:v>0.36537953487756542</c:v>
                </c:pt>
                <c:pt idx="833">
                  <c:v>0.36566909196002101</c:v>
                </c:pt>
                <c:pt idx="834">
                  <c:v>0.36594486060997966</c:v>
                </c:pt>
                <c:pt idx="835">
                  <c:v>0.36622062925993748</c:v>
                </c:pt>
                <c:pt idx="836">
                  <c:v>0.36649639790989602</c:v>
                </c:pt>
                <c:pt idx="837">
                  <c:v>0.36677216655985401</c:v>
                </c:pt>
                <c:pt idx="838">
                  <c:v>0.36704793520981166</c:v>
                </c:pt>
                <c:pt idx="839">
                  <c:v>0.36733749229226736</c:v>
                </c:pt>
                <c:pt idx="840">
                  <c:v>0.36761326094222513</c:v>
                </c:pt>
                <c:pt idx="841">
                  <c:v>0.367889029592183</c:v>
                </c:pt>
                <c:pt idx="842">
                  <c:v>0.36816479824214154</c:v>
                </c:pt>
                <c:pt idx="843">
                  <c:v>0.36844056689209936</c:v>
                </c:pt>
                <c:pt idx="844">
                  <c:v>0.36871633554205713</c:v>
                </c:pt>
                <c:pt idx="845">
                  <c:v>0.36900589262451289</c:v>
                </c:pt>
                <c:pt idx="846">
                  <c:v>0.36929544970696793</c:v>
                </c:pt>
                <c:pt idx="847">
                  <c:v>0.36957121835692602</c:v>
                </c:pt>
                <c:pt idx="848">
                  <c:v>0.36984698700688601</c:v>
                </c:pt>
                <c:pt idx="849">
                  <c:v>0.37012275565684366</c:v>
                </c:pt>
                <c:pt idx="850">
                  <c:v>0.37039852430679998</c:v>
                </c:pt>
                <c:pt idx="851">
                  <c:v>0.37068808138925885</c:v>
                </c:pt>
                <c:pt idx="852">
                  <c:v>0.370977638471712</c:v>
                </c:pt>
                <c:pt idx="853">
                  <c:v>0.37125340712167032</c:v>
                </c:pt>
                <c:pt idx="854">
                  <c:v>0.37152917577162936</c:v>
                </c:pt>
                <c:pt idx="855">
                  <c:v>0.37180494442158601</c:v>
                </c:pt>
                <c:pt idx="856">
                  <c:v>0.37208071307154578</c:v>
                </c:pt>
                <c:pt idx="857">
                  <c:v>0.37246678918148801</c:v>
                </c:pt>
                <c:pt idx="858">
                  <c:v>0.37275634626394238</c:v>
                </c:pt>
                <c:pt idx="859">
                  <c:v>0.37301832648140232</c:v>
                </c:pt>
                <c:pt idx="860">
                  <c:v>0.37330788356386002</c:v>
                </c:pt>
                <c:pt idx="861">
                  <c:v>0.37356986378131901</c:v>
                </c:pt>
                <c:pt idx="862">
                  <c:v>0.37385942086377438</c:v>
                </c:pt>
                <c:pt idx="863">
                  <c:v>0.37414897794623136</c:v>
                </c:pt>
                <c:pt idx="864">
                  <c:v>0.37443853502868713</c:v>
                </c:pt>
                <c:pt idx="865">
                  <c:v>0.37472809211114189</c:v>
                </c:pt>
                <c:pt idx="866">
                  <c:v>0.37499007232860354</c:v>
                </c:pt>
                <c:pt idx="867">
                  <c:v>0.37527962941105708</c:v>
                </c:pt>
                <c:pt idx="868">
                  <c:v>0.37556918649351301</c:v>
                </c:pt>
                <c:pt idx="869">
                  <c:v>0.37585874357597054</c:v>
                </c:pt>
                <c:pt idx="870">
                  <c:v>0.37614830065842508</c:v>
                </c:pt>
                <c:pt idx="871">
                  <c:v>0.37643785774088201</c:v>
                </c:pt>
                <c:pt idx="872">
                  <c:v>0.37672741482333699</c:v>
                </c:pt>
                <c:pt idx="873">
                  <c:v>0.37698939504079854</c:v>
                </c:pt>
                <c:pt idx="874">
                  <c:v>0.37727895212325413</c:v>
                </c:pt>
                <c:pt idx="875">
                  <c:v>0.37756850920571078</c:v>
                </c:pt>
                <c:pt idx="876">
                  <c:v>0.37785806628816654</c:v>
                </c:pt>
                <c:pt idx="877">
                  <c:v>0.37814762337062213</c:v>
                </c:pt>
                <c:pt idx="878">
                  <c:v>0.37840960358808201</c:v>
                </c:pt>
                <c:pt idx="879">
                  <c:v>0.37869916067053699</c:v>
                </c:pt>
                <c:pt idx="880">
                  <c:v>0.37898871775299525</c:v>
                </c:pt>
                <c:pt idx="881">
                  <c:v>0.37927827483545107</c:v>
                </c:pt>
                <c:pt idx="882">
                  <c:v>0.37956783191790666</c:v>
                </c:pt>
                <c:pt idx="883">
                  <c:v>0.37985738900036237</c:v>
                </c:pt>
                <c:pt idx="884">
                  <c:v>0.38014694608281813</c:v>
                </c:pt>
                <c:pt idx="885">
                  <c:v>0.380408926300279</c:v>
                </c:pt>
                <c:pt idx="886">
                  <c:v>0.38069848338273454</c:v>
                </c:pt>
                <c:pt idx="887">
                  <c:v>0.38098804046518908</c:v>
                </c:pt>
                <c:pt idx="888">
                  <c:v>0.38127759754764701</c:v>
                </c:pt>
                <c:pt idx="889">
                  <c:v>0.38158094306259954</c:v>
                </c:pt>
                <c:pt idx="890">
                  <c:v>0.38187050014505608</c:v>
                </c:pt>
                <c:pt idx="891">
                  <c:v>0.38216005722751101</c:v>
                </c:pt>
                <c:pt idx="892">
                  <c:v>0.38244961430996754</c:v>
                </c:pt>
                <c:pt idx="893">
                  <c:v>0.38273917139242336</c:v>
                </c:pt>
                <c:pt idx="894">
                  <c:v>0.38302872847488001</c:v>
                </c:pt>
                <c:pt idx="895">
                  <c:v>0.38331828555733566</c:v>
                </c:pt>
                <c:pt idx="896">
                  <c:v>0.38363541950478602</c:v>
                </c:pt>
                <c:pt idx="897">
                  <c:v>0.38392497658724467</c:v>
                </c:pt>
                <c:pt idx="898">
                  <c:v>0.38421453366969954</c:v>
                </c:pt>
                <c:pt idx="899">
                  <c:v>0.38450409075215541</c:v>
                </c:pt>
                <c:pt idx="900">
                  <c:v>0.38479364783461001</c:v>
                </c:pt>
                <c:pt idx="901">
                  <c:v>0.38508320491706655</c:v>
                </c:pt>
                <c:pt idx="902">
                  <c:v>0.38537276199952414</c:v>
                </c:pt>
                <c:pt idx="903">
                  <c:v>0.385689895946975</c:v>
                </c:pt>
                <c:pt idx="904">
                  <c:v>0.38597945302943054</c:v>
                </c:pt>
                <c:pt idx="905">
                  <c:v>0.38626901011188502</c:v>
                </c:pt>
                <c:pt idx="906">
                  <c:v>0.38655856719434367</c:v>
                </c:pt>
                <c:pt idx="907">
                  <c:v>0.38688948957429325</c:v>
                </c:pt>
                <c:pt idx="908">
                  <c:v>0.38717904665674602</c:v>
                </c:pt>
                <c:pt idx="909">
                  <c:v>0.38746860373920466</c:v>
                </c:pt>
                <c:pt idx="910">
                  <c:v>0.38775816082165954</c:v>
                </c:pt>
                <c:pt idx="911">
                  <c:v>0.38804771790411513</c:v>
                </c:pt>
                <c:pt idx="912">
                  <c:v>0.38833727498657089</c:v>
                </c:pt>
                <c:pt idx="913">
                  <c:v>0.38862683206902754</c:v>
                </c:pt>
                <c:pt idx="914">
                  <c:v>0.38894396601647913</c:v>
                </c:pt>
                <c:pt idx="915">
                  <c:v>0.389233523098934</c:v>
                </c:pt>
                <c:pt idx="916">
                  <c:v>0.38952308018138998</c:v>
                </c:pt>
                <c:pt idx="917">
                  <c:v>0.38981263726384868</c:v>
                </c:pt>
                <c:pt idx="918">
                  <c:v>0.39010219434630189</c:v>
                </c:pt>
                <c:pt idx="919">
                  <c:v>0.39041932829375436</c:v>
                </c:pt>
                <c:pt idx="920">
                  <c:v>0.39070888537621107</c:v>
                </c:pt>
                <c:pt idx="921">
                  <c:v>0.39103980775615932</c:v>
                </c:pt>
                <c:pt idx="922">
                  <c:v>0.39132936483861702</c:v>
                </c:pt>
                <c:pt idx="923">
                  <c:v>0.391618921921073</c:v>
                </c:pt>
                <c:pt idx="924">
                  <c:v>0.39190847900352854</c:v>
                </c:pt>
                <c:pt idx="925">
                  <c:v>0.39222561295097913</c:v>
                </c:pt>
                <c:pt idx="926">
                  <c:v>0.39251517003343489</c:v>
                </c:pt>
                <c:pt idx="927">
                  <c:v>0.39283230398088825</c:v>
                </c:pt>
                <c:pt idx="928">
                  <c:v>0.39312186106334407</c:v>
                </c:pt>
                <c:pt idx="929">
                  <c:v>0.39341141814579889</c:v>
                </c:pt>
                <c:pt idx="930">
                  <c:v>0.39372855209325136</c:v>
                </c:pt>
                <c:pt idx="931">
                  <c:v>0.39401810917570801</c:v>
                </c:pt>
                <c:pt idx="932">
                  <c:v>0.39433524312315732</c:v>
                </c:pt>
                <c:pt idx="933">
                  <c:v>0.39462480020561502</c:v>
                </c:pt>
                <c:pt idx="934">
                  <c:v>0.39492814572056884</c:v>
                </c:pt>
                <c:pt idx="935">
                  <c:v>0.39521770280302332</c:v>
                </c:pt>
                <c:pt idx="936">
                  <c:v>0.39553483675047613</c:v>
                </c:pt>
                <c:pt idx="937">
                  <c:v>0.39582439383293366</c:v>
                </c:pt>
                <c:pt idx="938">
                  <c:v>0.39614152778038197</c:v>
                </c:pt>
                <c:pt idx="939">
                  <c:v>0.39643108486283901</c:v>
                </c:pt>
                <c:pt idx="940">
                  <c:v>0.39672064194529566</c:v>
                </c:pt>
                <c:pt idx="941">
                  <c:v>0.39703777589274808</c:v>
                </c:pt>
                <c:pt idx="942">
                  <c:v>0.39732733297520401</c:v>
                </c:pt>
                <c:pt idx="943">
                  <c:v>0.39764446692265659</c:v>
                </c:pt>
                <c:pt idx="944">
                  <c:v>0.39793402400510902</c:v>
                </c:pt>
                <c:pt idx="945">
                  <c:v>0.39826494638506066</c:v>
                </c:pt>
                <c:pt idx="946">
                  <c:v>0.39855450346751636</c:v>
                </c:pt>
                <c:pt idx="947">
                  <c:v>0.398871637414969</c:v>
                </c:pt>
                <c:pt idx="948">
                  <c:v>0.39916119449742332</c:v>
                </c:pt>
                <c:pt idx="949">
                  <c:v>0.39947832844487602</c:v>
                </c:pt>
                <c:pt idx="950">
                  <c:v>0.39976788552733089</c:v>
                </c:pt>
                <c:pt idx="951">
                  <c:v>0.40008501947478198</c:v>
                </c:pt>
                <c:pt idx="952">
                  <c:v>0.40040215342223401</c:v>
                </c:pt>
                <c:pt idx="953">
                  <c:v>0.40069171050468999</c:v>
                </c:pt>
                <c:pt idx="954">
                  <c:v>0.40100884445214102</c:v>
                </c:pt>
                <c:pt idx="955">
                  <c:v>0.40133976683209138</c:v>
                </c:pt>
                <c:pt idx="956">
                  <c:v>0.40165690077954413</c:v>
                </c:pt>
                <c:pt idx="957">
                  <c:v>0.401974034726995</c:v>
                </c:pt>
                <c:pt idx="958">
                  <c:v>0.40229116867444598</c:v>
                </c:pt>
                <c:pt idx="959">
                  <c:v>0.40258072575690301</c:v>
                </c:pt>
                <c:pt idx="960">
                  <c:v>0.40289785970435432</c:v>
                </c:pt>
                <c:pt idx="961">
                  <c:v>0.40318741678681008</c:v>
                </c:pt>
                <c:pt idx="962">
                  <c:v>0.40350455073426289</c:v>
                </c:pt>
                <c:pt idx="963">
                  <c:v>0.40383547311421236</c:v>
                </c:pt>
                <c:pt idx="964">
                  <c:v>0.404152607061664</c:v>
                </c:pt>
                <c:pt idx="965">
                  <c:v>0.40444216414411932</c:v>
                </c:pt>
                <c:pt idx="966">
                  <c:v>0.40475929809157074</c:v>
                </c:pt>
                <c:pt idx="967">
                  <c:v>0.40507643203902238</c:v>
                </c:pt>
                <c:pt idx="968">
                  <c:v>0.40539356598647514</c:v>
                </c:pt>
                <c:pt idx="969">
                  <c:v>0.40571069993392689</c:v>
                </c:pt>
                <c:pt idx="970">
                  <c:v>0.40600025701638193</c:v>
                </c:pt>
                <c:pt idx="971">
                  <c:v>0.40633117939633101</c:v>
                </c:pt>
                <c:pt idx="972">
                  <c:v>0.40664831334378332</c:v>
                </c:pt>
                <c:pt idx="973">
                  <c:v>0.40696544729123502</c:v>
                </c:pt>
                <c:pt idx="974">
                  <c:v>0.40728258123868855</c:v>
                </c:pt>
                <c:pt idx="975">
                  <c:v>0.40759971518613775</c:v>
                </c:pt>
                <c:pt idx="976">
                  <c:v>0.407889272268595</c:v>
                </c:pt>
                <c:pt idx="977">
                  <c:v>0.40820640621604598</c:v>
                </c:pt>
                <c:pt idx="978">
                  <c:v>0.40856490546099189</c:v>
                </c:pt>
                <c:pt idx="979">
                  <c:v>0.40888203940844436</c:v>
                </c:pt>
                <c:pt idx="980">
                  <c:v>0.40919917335589601</c:v>
                </c:pt>
                <c:pt idx="981">
                  <c:v>0.40951630730334854</c:v>
                </c:pt>
                <c:pt idx="982">
                  <c:v>0.40980586438580502</c:v>
                </c:pt>
                <c:pt idx="983">
                  <c:v>0.41012299833325566</c:v>
                </c:pt>
                <c:pt idx="984">
                  <c:v>0.41044013228070608</c:v>
                </c:pt>
                <c:pt idx="985">
                  <c:v>0.41079863152565232</c:v>
                </c:pt>
                <c:pt idx="986">
                  <c:v>0.41108818860810697</c:v>
                </c:pt>
                <c:pt idx="987">
                  <c:v>0.41140532255555901</c:v>
                </c:pt>
                <c:pt idx="988">
                  <c:v>0.41172245650301093</c:v>
                </c:pt>
                <c:pt idx="989">
                  <c:v>0.41203959045046301</c:v>
                </c:pt>
                <c:pt idx="990">
                  <c:v>0.41235672439791554</c:v>
                </c:pt>
                <c:pt idx="991">
                  <c:v>0.41267385834536602</c:v>
                </c:pt>
                <c:pt idx="992">
                  <c:v>0.41300478072531632</c:v>
                </c:pt>
                <c:pt idx="993">
                  <c:v>0.41332191467276813</c:v>
                </c:pt>
                <c:pt idx="994">
                  <c:v>0.41363904862021811</c:v>
                </c:pt>
                <c:pt idx="995">
                  <c:v>0.41395618256767241</c:v>
                </c:pt>
                <c:pt idx="996">
                  <c:v>0.41427331651512223</c:v>
                </c:pt>
                <c:pt idx="997">
                  <c:v>0.41459045046257376</c:v>
                </c:pt>
                <c:pt idx="998">
                  <c:v>0.41490758441002601</c:v>
                </c:pt>
                <c:pt idx="999">
                  <c:v>0.41526608365497336</c:v>
                </c:pt>
                <c:pt idx="1000">
                  <c:v>0.415583217602424</c:v>
                </c:pt>
                <c:pt idx="1001">
                  <c:v>0.41590035154987637</c:v>
                </c:pt>
                <c:pt idx="1002">
                  <c:v>0.41621748549732701</c:v>
                </c:pt>
                <c:pt idx="1003">
                  <c:v>0.41656219630977537</c:v>
                </c:pt>
                <c:pt idx="1004">
                  <c:v>0.41692069555472178</c:v>
                </c:pt>
                <c:pt idx="1005">
                  <c:v>0.41723782950217075</c:v>
                </c:pt>
                <c:pt idx="1006">
                  <c:v>0.41755496344962501</c:v>
                </c:pt>
                <c:pt idx="1007">
                  <c:v>0.41787209739707748</c:v>
                </c:pt>
                <c:pt idx="1008">
                  <c:v>0.41818923134452801</c:v>
                </c:pt>
                <c:pt idx="1009">
                  <c:v>0.41857530745446941</c:v>
                </c:pt>
                <c:pt idx="1010">
                  <c:v>0.41889244140192</c:v>
                </c:pt>
                <c:pt idx="1011">
                  <c:v>0.41920957534937237</c:v>
                </c:pt>
                <c:pt idx="1012">
                  <c:v>0.41952670929682501</c:v>
                </c:pt>
                <c:pt idx="1013">
                  <c:v>0.41987142010927236</c:v>
                </c:pt>
                <c:pt idx="1014">
                  <c:v>0.42018855405672201</c:v>
                </c:pt>
                <c:pt idx="1015">
                  <c:v>0.42054705330166797</c:v>
                </c:pt>
                <c:pt idx="1016">
                  <c:v>0.42086418724912183</c:v>
                </c:pt>
                <c:pt idx="1017">
                  <c:v>0.42118132119657098</c:v>
                </c:pt>
                <c:pt idx="1018">
                  <c:v>0.42149845514402401</c:v>
                </c:pt>
                <c:pt idx="1019">
                  <c:v>0.42184316595647237</c:v>
                </c:pt>
                <c:pt idx="1020">
                  <c:v>0.42220166520141689</c:v>
                </c:pt>
                <c:pt idx="1021">
                  <c:v>0.42251879914886997</c:v>
                </c:pt>
                <c:pt idx="1022">
                  <c:v>0.42283593309631901</c:v>
                </c:pt>
                <c:pt idx="1023">
                  <c:v>0.42318064390876836</c:v>
                </c:pt>
                <c:pt idx="1024">
                  <c:v>0.42349777785622</c:v>
                </c:pt>
                <c:pt idx="1025">
                  <c:v>0.42388385396616113</c:v>
                </c:pt>
                <c:pt idx="1026">
                  <c:v>0.42420098791361366</c:v>
                </c:pt>
                <c:pt idx="1027">
                  <c:v>0.42451812186106413</c:v>
                </c:pt>
                <c:pt idx="1028">
                  <c:v>0.424835255808515</c:v>
                </c:pt>
                <c:pt idx="1029">
                  <c:v>0.42517996662096413</c:v>
                </c:pt>
                <c:pt idx="1030">
                  <c:v>0.42556604273090398</c:v>
                </c:pt>
                <c:pt idx="1031">
                  <c:v>0.42588317667835701</c:v>
                </c:pt>
                <c:pt idx="1032">
                  <c:v>0.42620031062580732</c:v>
                </c:pt>
                <c:pt idx="1033">
                  <c:v>0.42654502143825501</c:v>
                </c:pt>
                <c:pt idx="1034">
                  <c:v>0.42693109754819603</c:v>
                </c:pt>
                <c:pt idx="1035">
                  <c:v>0.42724823149564889</c:v>
                </c:pt>
                <c:pt idx="1036">
                  <c:v>0.42756536544309998</c:v>
                </c:pt>
                <c:pt idx="1037">
                  <c:v>0.42788249939055367</c:v>
                </c:pt>
                <c:pt idx="1038">
                  <c:v>0.42819963333800298</c:v>
                </c:pt>
                <c:pt idx="1039">
                  <c:v>0.42858570944794566</c:v>
                </c:pt>
                <c:pt idx="1040">
                  <c:v>0.42893042026039202</c:v>
                </c:pt>
                <c:pt idx="1041">
                  <c:v>0.42924755420784438</c:v>
                </c:pt>
                <c:pt idx="1042">
                  <c:v>0.42956468815529641</c:v>
                </c:pt>
                <c:pt idx="1043">
                  <c:v>0.42990939896774466</c:v>
                </c:pt>
                <c:pt idx="1044">
                  <c:v>0.43029547507768501</c:v>
                </c:pt>
                <c:pt idx="1045">
                  <c:v>0.43061260902513598</c:v>
                </c:pt>
                <c:pt idx="1046">
                  <c:v>0.43095731983758401</c:v>
                </c:pt>
                <c:pt idx="1047">
                  <c:v>0.43130203065003098</c:v>
                </c:pt>
                <c:pt idx="1048">
                  <c:v>0.43168810675997354</c:v>
                </c:pt>
                <c:pt idx="1049">
                  <c:v>0.43200524070742402</c:v>
                </c:pt>
                <c:pt idx="1050">
                  <c:v>0.43234995151987254</c:v>
                </c:pt>
                <c:pt idx="1051">
                  <c:v>0.43266708546732302</c:v>
                </c:pt>
                <c:pt idx="1052">
                  <c:v>0.43308073844226141</c:v>
                </c:pt>
                <c:pt idx="1053">
                  <c:v>0.43339787238971378</c:v>
                </c:pt>
                <c:pt idx="1054">
                  <c:v>0.43374258320216041</c:v>
                </c:pt>
                <c:pt idx="1055">
                  <c:v>0.43405971714961278</c:v>
                </c:pt>
                <c:pt idx="1056">
                  <c:v>0.43447337012455001</c:v>
                </c:pt>
                <c:pt idx="1057">
                  <c:v>0.43481808093699736</c:v>
                </c:pt>
                <c:pt idx="1058">
                  <c:v>0.43516279174944567</c:v>
                </c:pt>
                <c:pt idx="1059">
                  <c:v>0.43554886785938607</c:v>
                </c:pt>
                <c:pt idx="1060">
                  <c:v>0.43586600180683754</c:v>
                </c:pt>
                <c:pt idx="1061">
                  <c:v>0.43621071261928501</c:v>
                </c:pt>
                <c:pt idx="1062">
                  <c:v>0.43655542343173093</c:v>
                </c:pt>
                <c:pt idx="1063">
                  <c:v>0.43694149954167338</c:v>
                </c:pt>
                <c:pt idx="1064">
                  <c:v>0.43725863348912408</c:v>
                </c:pt>
                <c:pt idx="1065">
                  <c:v>0.43760334430157199</c:v>
                </c:pt>
                <c:pt idx="1066">
                  <c:v>0.43794805511402013</c:v>
                </c:pt>
                <c:pt idx="1067">
                  <c:v>0.43836170808895736</c:v>
                </c:pt>
                <c:pt idx="1068">
                  <c:v>0.43867884203640889</c:v>
                </c:pt>
                <c:pt idx="1069">
                  <c:v>0.43902355284885713</c:v>
                </c:pt>
                <c:pt idx="1070">
                  <c:v>0.43934068679630789</c:v>
                </c:pt>
                <c:pt idx="1071">
                  <c:v>0.43975433977124501</c:v>
                </c:pt>
                <c:pt idx="1072">
                  <c:v>0.44009905058369087</c:v>
                </c:pt>
                <c:pt idx="1073">
                  <c:v>0.44044376139614094</c:v>
                </c:pt>
                <c:pt idx="1074">
                  <c:v>0.44082983750608107</c:v>
                </c:pt>
                <c:pt idx="1075">
                  <c:v>0.44117454831852793</c:v>
                </c:pt>
                <c:pt idx="1076">
                  <c:v>0.44151925913097606</c:v>
                </c:pt>
                <c:pt idx="1077">
                  <c:v>0.44193291210591307</c:v>
                </c:pt>
                <c:pt idx="1078">
                  <c:v>0.44227762291835993</c:v>
                </c:pt>
                <c:pt idx="1079">
                  <c:v>0.44259475686581207</c:v>
                </c:pt>
                <c:pt idx="1080">
                  <c:v>0.44293946767826031</c:v>
                </c:pt>
                <c:pt idx="1081">
                  <c:v>0.44335312065319604</c:v>
                </c:pt>
                <c:pt idx="1082">
                  <c:v>0.44369783146564407</c:v>
                </c:pt>
                <c:pt idx="1083">
                  <c:v>0.44401496541309637</c:v>
                </c:pt>
                <c:pt idx="1084">
                  <c:v>0.44435967622554406</c:v>
                </c:pt>
                <c:pt idx="1085">
                  <c:v>0.44477332920048107</c:v>
                </c:pt>
                <c:pt idx="1086">
                  <c:v>0.44511804001292793</c:v>
                </c:pt>
                <c:pt idx="1087">
                  <c:v>0.44546275082537606</c:v>
                </c:pt>
                <c:pt idx="1088">
                  <c:v>0.44584882693531708</c:v>
                </c:pt>
                <c:pt idx="1089">
                  <c:v>0.44619353774776405</c:v>
                </c:pt>
                <c:pt idx="1090">
                  <c:v>0.44653824856021179</c:v>
                </c:pt>
                <c:pt idx="1091">
                  <c:v>0.44695190153514908</c:v>
                </c:pt>
                <c:pt idx="1092">
                  <c:v>0.44729661234759704</c:v>
                </c:pt>
                <c:pt idx="1093">
                  <c:v>0.44764132316004407</c:v>
                </c:pt>
                <c:pt idx="1094">
                  <c:v>0.44805497613498224</c:v>
                </c:pt>
                <c:pt idx="1095">
                  <c:v>0.44839968694742938</c:v>
                </c:pt>
                <c:pt idx="1096">
                  <c:v>0.44874439775987707</c:v>
                </c:pt>
                <c:pt idx="1097">
                  <c:v>0.44918562759981007</c:v>
                </c:pt>
                <c:pt idx="1098">
                  <c:v>0.44953033841225676</c:v>
                </c:pt>
                <c:pt idx="1099">
                  <c:v>0.44987504922470506</c:v>
                </c:pt>
                <c:pt idx="1100">
                  <c:v>0.45028870219964301</c:v>
                </c:pt>
                <c:pt idx="1101">
                  <c:v>0.45063341301208876</c:v>
                </c:pt>
                <c:pt idx="1102">
                  <c:v>0.450978123824537</c:v>
                </c:pt>
                <c:pt idx="1103">
                  <c:v>0.45141935366446995</c:v>
                </c:pt>
                <c:pt idx="1104">
                  <c:v>0.45176406447691703</c:v>
                </c:pt>
                <c:pt idx="1105">
                  <c:v>0.45210877528936566</c:v>
                </c:pt>
                <c:pt idx="1106">
                  <c:v>0.45255000512929738</c:v>
                </c:pt>
                <c:pt idx="1107">
                  <c:v>0.45289471594174513</c:v>
                </c:pt>
                <c:pt idx="1108">
                  <c:v>0.45323942675419099</c:v>
                </c:pt>
                <c:pt idx="1109">
                  <c:v>0.45365307972912899</c:v>
                </c:pt>
                <c:pt idx="1110">
                  <c:v>0.45399779054157674</c:v>
                </c:pt>
                <c:pt idx="1111">
                  <c:v>0.45434250135402554</c:v>
                </c:pt>
                <c:pt idx="1112">
                  <c:v>0.45478373119395732</c:v>
                </c:pt>
                <c:pt idx="1113">
                  <c:v>0.45512844200640401</c:v>
                </c:pt>
                <c:pt idx="1114">
                  <c:v>0.45547315281885198</c:v>
                </c:pt>
                <c:pt idx="1115">
                  <c:v>0.45591438265878498</c:v>
                </c:pt>
                <c:pt idx="1116">
                  <c:v>0.45625909347123123</c:v>
                </c:pt>
                <c:pt idx="1117">
                  <c:v>0.456700323311165</c:v>
                </c:pt>
                <c:pt idx="1118">
                  <c:v>0.45704503412361303</c:v>
                </c:pt>
                <c:pt idx="1119">
                  <c:v>0.45738974493606038</c:v>
                </c:pt>
                <c:pt idx="1120">
                  <c:v>0.45783097477599338</c:v>
                </c:pt>
                <c:pt idx="1121">
                  <c:v>0.45817568558844213</c:v>
                </c:pt>
                <c:pt idx="1122">
                  <c:v>0.45861691542837402</c:v>
                </c:pt>
                <c:pt idx="1123">
                  <c:v>0.45896162624082132</c:v>
                </c:pt>
                <c:pt idx="1124">
                  <c:v>0.45933391391826495</c:v>
                </c:pt>
                <c:pt idx="1125">
                  <c:v>0.45977514375819623</c:v>
                </c:pt>
                <c:pt idx="1126">
                  <c:v>0.46011985457064508</c:v>
                </c:pt>
                <c:pt idx="1127">
                  <c:v>0.46046456538309366</c:v>
                </c:pt>
                <c:pt idx="1128">
                  <c:v>0.46087821835802989</c:v>
                </c:pt>
                <c:pt idx="1129">
                  <c:v>0.46125050603547302</c:v>
                </c:pt>
                <c:pt idx="1130">
                  <c:v>0.46169173587540602</c:v>
                </c:pt>
                <c:pt idx="1131">
                  <c:v>0.46203644668785332</c:v>
                </c:pt>
                <c:pt idx="1132">
                  <c:v>0.46238115750030101</c:v>
                </c:pt>
                <c:pt idx="1133">
                  <c:v>0.46282238734023501</c:v>
                </c:pt>
                <c:pt idx="1134">
                  <c:v>0.46319467501767841</c:v>
                </c:pt>
                <c:pt idx="1135">
                  <c:v>0.46363590485761008</c:v>
                </c:pt>
                <c:pt idx="1136">
                  <c:v>0.46400819253505332</c:v>
                </c:pt>
                <c:pt idx="1137">
                  <c:v>0.46435290334750301</c:v>
                </c:pt>
                <c:pt idx="1138">
                  <c:v>0.46479413318743301</c:v>
                </c:pt>
                <c:pt idx="1139">
                  <c:v>0.46516642086487836</c:v>
                </c:pt>
                <c:pt idx="1140">
                  <c:v>0.46560765070481008</c:v>
                </c:pt>
                <c:pt idx="1141">
                  <c:v>0.46597993838225454</c:v>
                </c:pt>
                <c:pt idx="1142">
                  <c:v>0.46642116822218632</c:v>
                </c:pt>
                <c:pt idx="1143">
                  <c:v>0.46676587903463401</c:v>
                </c:pt>
                <c:pt idx="1144">
                  <c:v>0.46713816671207697</c:v>
                </c:pt>
                <c:pt idx="1145">
                  <c:v>0.46760697341700613</c:v>
                </c:pt>
                <c:pt idx="1146">
                  <c:v>0.46797926109445159</c:v>
                </c:pt>
                <c:pt idx="1147">
                  <c:v>0.46842049093438254</c:v>
                </c:pt>
                <c:pt idx="1148">
                  <c:v>0.46876520174682901</c:v>
                </c:pt>
                <c:pt idx="1149">
                  <c:v>0.46923400845175711</c:v>
                </c:pt>
                <c:pt idx="1150">
                  <c:v>0.46957871926420702</c:v>
                </c:pt>
                <c:pt idx="1151">
                  <c:v>0.47001994910413802</c:v>
                </c:pt>
                <c:pt idx="1152">
                  <c:v>0.47039223678158099</c:v>
                </c:pt>
                <c:pt idx="1153">
                  <c:v>0.47086104348650976</c:v>
                </c:pt>
                <c:pt idx="1154">
                  <c:v>0.471233331163953</c:v>
                </c:pt>
                <c:pt idx="1155">
                  <c:v>0.47157804197640213</c:v>
                </c:pt>
                <c:pt idx="1156">
                  <c:v>0.47201927181633402</c:v>
                </c:pt>
                <c:pt idx="1157">
                  <c:v>0.47239155949377676</c:v>
                </c:pt>
                <c:pt idx="1158">
                  <c:v>0.47286036619870736</c:v>
                </c:pt>
                <c:pt idx="1159">
                  <c:v>0.47323265387614899</c:v>
                </c:pt>
                <c:pt idx="1160">
                  <c:v>0.47367388371608232</c:v>
                </c:pt>
                <c:pt idx="1161">
                  <c:v>0.47404617139352601</c:v>
                </c:pt>
                <c:pt idx="1162">
                  <c:v>0.47451497809845578</c:v>
                </c:pt>
                <c:pt idx="1163">
                  <c:v>0.47488726577589907</c:v>
                </c:pt>
                <c:pt idx="1164">
                  <c:v>0.47532849561583207</c:v>
                </c:pt>
                <c:pt idx="1165">
                  <c:v>0.47570078329327437</c:v>
                </c:pt>
                <c:pt idx="1166">
                  <c:v>0.47616958999820325</c:v>
                </c:pt>
                <c:pt idx="1167">
                  <c:v>0.47654187767564654</c:v>
                </c:pt>
                <c:pt idx="1168">
                  <c:v>0.47698310751557832</c:v>
                </c:pt>
                <c:pt idx="1169">
                  <c:v>0.477355395193022</c:v>
                </c:pt>
                <c:pt idx="1170">
                  <c:v>0.47782420189795266</c:v>
                </c:pt>
                <c:pt idx="1171">
                  <c:v>0.47819648957539301</c:v>
                </c:pt>
                <c:pt idx="1172">
                  <c:v>0.47863771941532579</c:v>
                </c:pt>
                <c:pt idx="1173">
                  <c:v>0.47901000709277136</c:v>
                </c:pt>
                <c:pt idx="1174">
                  <c:v>0.47947881379770002</c:v>
                </c:pt>
                <c:pt idx="1175">
                  <c:v>0.47985110147514198</c:v>
                </c:pt>
                <c:pt idx="1176">
                  <c:v>0.48031990818007136</c:v>
                </c:pt>
                <c:pt idx="1177">
                  <c:v>0.48069219585751438</c:v>
                </c:pt>
                <c:pt idx="1178">
                  <c:v>0.48116100256244232</c:v>
                </c:pt>
                <c:pt idx="1179">
                  <c:v>0.48153329023988689</c:v>
                </c:pt>
                <c:pt idx="1180">
                  <c:v>0.4820296738098126</c:v>
                </c:pt>
                <c:pt idx="1181">
                  <c:v>0.482401961487255</c:v>
                </c:pt>
                <c:pt idx="1182">
                  <c:v>0.48287076819218377</c:v>
                </c:pt>
                <c:pt idx="1183">
                  <c:v>0.48324305586962502</c:v>
                </c:pt>
                <c:pt idx="1184">
                  <c:v>0.48371186257455501</c:v>
                </c:pt>
                <c:pt idx="1185">
                  <c:v>0.48420824614447938</c:v>
                </c:pt>
                <c:pt idx="1186">
                  <c:v>0.48458053382192301</c:v>
                </c:pt>
                <c:pt idx="1187">
                  <c:v>0.485049340526851</c:v>
                </c:pt>
                <c:pt idx="1188">
                  <c:v>0.48544920506929101</c:v>
                </c:pt>
                <c:pt idx="1189">
                  <c:v>0.48591801177422</c:v>
                </c:pt>
                <c:pt idx="1190">
                  <c:v>0.48629029945166202</c:v>
                </c:pt>
                <c:pt idx="1191">
                  <c:v>0.48675910615658979</c:v>
                </c:pt>
                <c:pt idx="1192">
                  <c:v>0.48713139383403398</c:v>
                </c:pt>
                <c:pt idx="1193">
                  <c:v>0.48762777740395913</c:v>
                </c:pt>
                <c:pt idx="1194">
                  <c:v>0.48809658410888801</c:v>
                </c:pt>
                <c:pt idx="1195">
                  <c:v>0.48846887178633136</c:v>
                </c:pt>
                <c:pt idx="1196">
                  <c:v>0.48896525535625501</c:v>
                </c:pt>
                <c:pt idx="1197">
                  <c:v>0.48936511989869513</c:v>
                </c:pt>
                <c:pt idx="1198">
                  <c:v>0.48983392660362202</c:v>
                </c:pt>
                <c:pt idx="1199">
                  <c:v>0.49020621428106598</c:v>
                </c:pt>
                <c:pt idx="1200">
                  <c:v>0.49070259785099113</c:v>
                </c:pt>
                <c:pt idx="1201">
                  <c:v>0.491198981420916</c:v>
                </c:pt>
                <c:pt idx="1202">
                  <c:v>0.49157126909835913</c:v>
                </c:pt>
                <c:pt idx="1203">
                  <c:v>0.49206765266828201</c:v>
                </c:pt>
                <c:pt idx="1204">
                  <c:v>0.49256403623820738</c:v>
                </c:pt>
                <c:pt idx="1205">
                  <c:v>0.49293632391565201</c:v>
                </c:pt>
                <c:pt idx="1206">
                  <c:v>0.493405130620579</c:v>
                </c:pt>
                <c:pt idx="1207">
                  <c:v>0.49377741829802202</c:v>
                </c:pt>
                <c:pt idx="1208">
                  <c:v>0.494273801867949</c:v>
                </c:pt>
                <c:pt idx="1209">
                  <c:v>0.49477018543787255</c:v>
                </c:pt>
                <c:pt idx="1210">
                  <c:v>0.49514247311531501</c:v>
                </c:pt>
                <c:pt idx="1211">
                  <c:v>0.49563885668523899</c:v>
                </c:pt>
                <c:pt idx="1212">
                  <c:v>0.49603872122767984</c:v>
                </c:pt>
                <c:pt idx="1213">
                  <c:v>0.49653510479760232</c:v>
                </c:pt>
                <c:pt idx="1214">
                  <c:v>0.49703148836752697</c:v>
                </c:pt>
                <c:pt idx="1215">
                  <c:v>0.49743135290996598</c:v>
                </c:pt>
                <c:pt idx="1216">
                  <c:v>0.49792773647989141</c:v>
                </c:pt>
                <c:pt idx="1217">
                  <c:v>0.49842412004981701</c:v>
                </c:pt>
                <c:pt idx="1218">
                  <c:v>0.49882398459225602</c:v>
                </c:pt>
                <c:pt idx="1219">
                  <c:v>0.49932036816218001</c:v>
                </c:pt>
                <c:pt idx="1220">
                  <c:v>0.49981675173210466</c:v>
                </c:pt>
                <c:pt idx="1221">
                  <c:v>0.50034071216702303</c:v>
                </c:pt>
                <c:pt idx="1222">
                  <c:v>0.50074057670946204</c:v>
                </c:pt>
                <c:pt idx="1223">
                  <c:v>0.50123696027938658</c:v>
                </c:pt>
                <c:pt idx="1224">
                  <c:v>0.50173334384931056</c:v>
                </c:pt>
                <c:pt idx="1225">
                  <c:v>0.50213320839174957</c:v>
                </c:pt>
                <c:pt idx="1226">
                  <c:v>0.502629591961675</c:v>
                </c:pt>
                <c:pt idx="1227">
                  <c:v>0.5031259755316001</c:v>
                </c:pt>
                <c:pt idx="1228">
                  <c:v>0.503525840074038</c:v>
                </c:pt>
                <c:pt idx="1229">
                  <c:v>0.50404980050895964</c:v>
                </c:pt>
                <c:pt idx="1230">
                  <c:v>0.50454618407888296</c:v>
                </c:pt>
                <c:pt idx="1231">
                  <c:v>0.50491847175632398</c:v>
                </c:pt>
                <c:pt idx="1232">
                  <c:v>0.50544243219124696</c:v>
                </c:pt>
                <c:pt idx="1233">
                  <c:v>0.50596639262616649</c:v>
                </c:pt>
                <c:pt idx="1234">
                  <c:v>0.50646277619609059</c:v>
                </c:pt>
                <c:pt idx="1235">
                  <c:v>0.50686264073853049</c:v>
                </c:pt>
                <c:pt idx="1236">
                  <c:v>0.50738660117345058</c:v>
                </c:pt>
                <c:pt idx="1237">
                  <c:v>0.507910561608371</c:v>
                </c:pt>
                <c:pt idx="1238">
                  <c:v>0.50840694517829321</c:v>
                </c:pt>
                <c:pt idx="1239">
                  <c:v>0.50880680972073322</c:v>
                </c:pt>
                <c:pt idx="1240">
                  <c:v>0.50933077015565298</c:v>
                </c:pt>
                <c:pt idx="1241">
                  <c:v>0.50982715372557963</c:v>
                </c:pt>
                <c:pt idx="1242">
                  <c:v>0.51035111416050005</c:v>
                </c:pt>
                <c:pt idx="1243">
                  <c:v>0.51075097870293651</c:v>
                </c:pt>
                <c:pt idx="1244">
                  <c:v>0.51127493913785849</c:v>
                </c:pt>
                <c:pt idx="1245">
                  <c:v>0.51179889957278102</c:v>
                </c:pt>
                <c:pt idx="1246">
                  <c:v>0.51232286000769856</c:v>
                </c:pt>
                <c:pt idx="1247">
                  <c:v>0.51284682044261998</c:v>
                </c:pt>
                <c:pt idx="1248">
                  <c:v>0.5132466849850571</c:v>
                </c:pt>
                <c:pt idx="1249">
                  <c:v>0.51377064541997963</c:v>
                </c:pt>
                <c:pt idx="1250">
                  <c:v>0.51429460585489895</c:v>
                </c:pt>
                <c:pt idx="1251">
                  <c:v>0.51484614315481603</c:v>
                </c:pt>
                <c:pt idx="1252">
                  <c:v>0.51537010358973601</c:v>
                </c:pt>
                <c:pt idx="1253">
                  <c:v>0.51576996813217502</c:v>
                </c:pt>
                <c:pt idx="1254">
                  <c:v>0.516293928567095</c:v>
                </c:pt>
                <c:pt idx="1255">
                  <c:v>0.51684546586701097</c:v>
                </c:pt>
                <c:pt idx="1256">
                  <c:v>0.5173694263019315</c:v>
                </c:pt>
                <c:pt idx="1257">
                  <c:v>0.51789338673685159</c:v>
                </c:pt>
                <c:pt idx="1258">
                  <c:v>0.51844492403676756</c:v>
                </c:pt>
                <c:pt idx="1259">
                  <c:v>0.51896888447168799</c:v>
                </c:pt>
                <c:pt idx="1260">
                  <c:v>0.51936874901412522</c:v>
                </c:pt>
                <c:pt idx="1261">
                  <c:v>0.51989270944904697</c:v>
                </c:pt>
                <c:pt idx="1262">
                  <c:v>0.5204442467489625</c:v>
                </c:pt>
                <c:pt idx="1263">
                  <c:v>0.52096820718388626</c:v>
                </c:pt>
                <c:pt idx="1264">
                  <c:v>0.52151974448380001</c:v>
                </c:pt>
                <c:pt idx="1265">
                  <c:v>0.52207128178371598</c:v>
                </c:pt>
                <c:pt idx="1266">
                  <c:v>0.52259524221863662</c:v>
                </c:pt>
                <c:pt idx="1267">
                  <c:v>0.52299510676107563</c:v>
                </c:pt>
                <c:pt idx="1268">
                  <c:v>0.5235466440609905</c:v>
                </c:pt>
                <c:pt idx="1269">
                  <c:v>0.52409818136090658</c:v>
                </c:pt>
                <c:pt idx="1270">
                  <c:v>0.52462214179582756</c:v>
                </c:pt>
                <c:pt idx="1271">
                  <c:v>0.52517367909574397</c:v>
                </c:pt>
                <c:pt idx="1272">
                  <c:v>0.52572521639566261</c:v>
                </c:pt>
                <c:pt idx="1273">
                  <c:v>0.52624917683058225</c:v>
                </c:pt>
                <c:pt idx="1274">
                  <c:v>0.526800714130498</c:v>
                </c:pt>
                <c:pt idx="1275">
                  <c:v>0.52735225143041198</c:v>
                </c:pt>
                <c:pt idx="1276">
                  <c:v>0.52787621186533196</c:v>
                </c:pt>
                <c:pt idx="1277">
                  <c:v>0.52842774916524526</c:v>
                </c:pt>
                <c:pt idx="1278">
                  <c:v>0.52897928646516701</c:v>
                </c:pt>
                <c:pt idx="1279">
                  <c:v>0.52955840063007664</c:v>
                </c:pt>
                <c:pt idx="1280">
                  <c:v>0.53010993792999195</c:v>
                </c:pt>
                <c:pt idx="1281">
                  <c:v>0.53066147522990803</c:v>
                </c:pt>
                <c:pt idx="1282">
                  <c:v>0.531213012529826</c:v>
                </c:pt>
                <c:pt idx="1283">
                  <c:v>0.53176454982973898</c:v>
                </c:pt>
                <c:pt idx="1284">
                  <c:v>0.5323160871296545</c:v>
                </c:pt>
                <c:pt idx="1285">
                  <c:v>0.53289520129457002</c:v>
                </c:pt>
                <c:pt idx="1286">
                  <c:v>0.53347431545948065</c:v>
                </c:pt>
                <c:pt idx="1287">
                  <c:v>0.53402585275939873</c:v>
                </c:pt>
                <c:pt idx="1288">
                  <c:v>0.53457739005931149</c:v>
                </c:pt>
                <c:pt idx="1289">
                  <c:v>0.53512892735922901</c:v>
                </c:pt>
                <c:pt idx="1290">
                  <c:v>0.53568046465914465</c:v>
                </c:pt>
                <c:pt idx="1291">
                  <c:v>0.53625957882405551</c:v>
                </c:pt>
                <c:pt idx="1292">
                  <c:v>0.53683869298896802</c:v>
                </c:pt>
                <c:pt idx="1293">
                  <c:v>0.53739023028888755</c:v>
                </c:pt>
                <c:pt idx="1294">
                  <c:v>0.53794176758880297</c:v>
                </c:pt>
                <c:pt idx="1295">
                  <c:v>0.53852088175371149</c:v>
                </c:pt>
                <c:pt idx="1296">
                  <c:v>0.53907241905362802</c:v>
                </c:pt>
                <c:pt idx="1297">
                  <c:v>0.5396515332185432</c:v>
                </c:pt>
                <c:pt idx="1298">
                  <c:v>0.54038232014092591</c:v>
                </c:pt>
                <c:pt idx="1299">
                  <c:v>0.54093385744084665</c:v>
                </c:pt>
                <c:pt idx="1300">
                  <c:v>0.54151297160575462</c:v>
                </c:pt>
                <c:pt idx="1301">
                  <c:v>0.54209208577066637</c:v>
                </c:pt>
                <c:pt idx="1302">
                  <c:v>0.54264362307058878</c:v>
                </c:pt>
                <c:pt idx="1303">
                  <c:v>0.54322273723549763</c:v>
                </c:pt>
                <c:pt idx="1304">
                  <c:v>0.54380185140041026</c:v>
                </c:pt>
                <c:pt idx="1305">
                  <c:v>0.54438096556531956</c:v>
                </c:pt>
                <c:pt idx="1306">
                  <c:v>0.54511175248770904</c:v>
                </c:pt>
                <c:pt idx="1307">
                  <c:v>0.54569086665262301</c:v>
                </c:pt>
                <c:pt idx="1308">
                  <c:v>0.54626998081753098</c:v>
                </c:pt>
                <c:pt idx="1309">
                  <c:v>0.54684909498244505</c:v>
                </c:pt>
                <c:pt idx="1310">
                  <c:v>0.54742820914735657</c:v>
                </c:pt>
                <c:pt idx="1311">
                  <c:v>0.54818657293474049</c:v>
                </c:pt>
                <c:pt idx="1312">
                  <c:v>0.54847613001719697</c:v>
                </c:pt>
                <c:pt idx="1313">
                  <c:v>0.54872432180215858</c:v>
                </c:pt>
                <c:pt idx="1314">
                  <c:v>0.54893114828962797</c:v>
                </c:pt>
                <c:pt idx="1315">
                  <c:v>0.54911039791209959</c:v>
                </c:pt>
                <c:pt idx="1316">
                  <c:v>0.54933101283206698</c:v>
                </c:pt>
                <c:pt idx="1317">
                  <c:v>0.54957920461702903</c:v>
                </c:pt>
                <c:pt idx="1318">
                  <c:v>0.54979981953699908</c:v>
                </c:pt>
                <c:pt idx="1319">
                  <c:v>0.55000664602446403</c:v>
                </c:pt>
                <c:pt idx="1320">
                  <c:v>0.55021347251193298</c:v>
                </c:pt>
                <c:pt idx="1321">
                  <c:v>0.55043408743189903</c:v>
                </c:pt>
                <c:pt idx="1322">
                  <c:v>0.55068227921686097</c:v>
                </c:pt>
                <c:pt idx="1323">
                  <c:v>0.55090289413682803</c:v>
                </c:pt>
                <c:pt idx="1324">
                  <c:v>0.55110972062429664</c:v>
                </c:pt>
                <c:pt idx="1325">
                  <c:v>0.55131654711176237</c:v>
                </c:pt>
                <c:pt idx="1326">
                  <c:v>0.55155095046422897</c:v>
                </c:pt>
                <c:pt idx="1327">
                  <c:v>0.55178535381669302</c:v>
                </c:pt>
                <c:pt idx="1328">
                  <c:v>0.55200596873665797</c:v>
                </c:pt>
                <c:pt idx="1329">
                  <c:v>0.55221279522412758</c:v>
                </c:pt>
                <c:pt idx="1330">
                  <c:v>0.55240583327910209</c:v>
                </c:pt>
                <c:pt idx="1331">
                  <c:v>0.55264023663156703</c:v>
                </c:pt>
                <c:pt idx="1332">
                  <c:v>0.55287463998402764</c:v>
                </c:pt>
                <c:pt idx="1333">
                  <c:v>0.55308146647149825</c:v>
                </c:pt>
                <c:pt idx="1334">
                  <c:v>0.55328829295896498</c:v>
                </c:pt>
                <c:pt idx="1335">
                  <c:v>0.55350890787893059</c:v>
                </c:pt>
                <c:pt idx="1336">
                  <c:v>0.55374331123139564</c:v>
                </c:pt>
                <c:pt idx="1337">
                  <c:v>0.55397771458386225</c:v>
                </c:pt>
                <c:pt idx="1338">
                  <c:v>0.55418454107132598</c:v>
                </c:pt>
                <c:pt idx="1339">
                  <c:v>0.55439136755879925</c:v>
                </c:pt>
                <c:pt idx="1340">
                  <c:v>0.55461198247876364</c:v>
                </c:pt>
                <c:pt idx="1341">
                  <c:v>0.55486017426372503</c:v>
                </c:pt>
                <c:pt idx="1342">
                  <c:v>0.55508078918369197</c:v>
                </c:pt>
                <c:pt idx="1343">
                  <c:v>0.55528761567116003</c:v>
                </c:pt>
                <c:pt idx="1344">
                  <c:v>0.55549444215862964</c:v>
                </c:pt>
                <c:pt idx="1345">
                  <c:v>0.55571505707859903</c:v>
                </c:pt>
                <c:pt idx="1346">
                  <c:v>0.55596324886355697</c:v>
                </c:pt>
                <c:pt idx="1347">
                  <c:v>0.55618386378352402</c:v>
                </c:pt>
                <c:pt idx="1348">
                  <c:v>0.55639069027099264</c:v>
                </c:pt>
                <c:pt idx="1349">
                  <c:v>0.55659751675846103</c:v>
                </c:pt>
                <c:pt idx="1350">
                  <c:v>0.55683192011092497</c:v>
                </c:pt>
                <c:pt idx="1351">
                  <c:v>0.55706632346339002</c:v>
                </c:pt>
                <c:pt idx="1352">
                  <c:v>0.55728693838335597</c:v>
                </c:pt>
                <c:pt idx="1353">
                  <c:v>0.55749376487082458</c:v>
                </c:pt>
                <c:pt idx="1354">
                  <c:v>0.55772816822328963</c:v>
                </c:pt>
                <c:pt idx="1355">
                  <c:v>0.55794878314325502</c:v>
                </c:pt>
                <c:pt idx="1356">
                  <c:v>0.55819697492821696</c:v>
                </c:pt>
                <c:pt idx="1357">
                  <c:v>0.55841758984818357</c:v>
                </c:pt>
                <c:pt idx="1358">
                  <c:v>0.55862441633565474</c:v>
                </c:pt>
                <c:pt idx="1359">
                  <c:v>0.55883124282312302</c:v>
                </c:pt>
                <c:pt idx="1360">
                  <c:v>0.55906564617558774</c:v>
                </c:pt>
                <c:pt idx="1361">
                  <c:v>0.55931383796054801</c:v>
                </c:pt>
                <c:pt idx="1362">
                  <c:v>0.55954824131301195</c:v>
                </c:pt>
                <c:pt idx="1363">
                  <c:v>0.559782644665478</c:v>
                </c:pt>
                <c:pt idx="1364">
                  <c:v>0.55998947115294451</c:v>
                </c:pt>
                <c:pt idx="1365">
                  <c:v>0.56019629764041501</c:v>
                </c:pt>
                <c:pt idx="1366">
                  <c:v>0.56043070099287751</c:v>
                </c:pt>
                <c:pt idx="1367">
                  <c:v>0.56067889277784178</c:v>
                </c:pt>
                <c:pt idx="1368">
                  <c:v>0.56088571926530795</c:v>
                </c:pt>
                <c:pt idx="1369">
                  <c:v>0.56112012261777477</c:v>
                </c:pt>
                <c:pt idx="1370">
                  <c:v>0.5613269491052385</c:v>
                </c:pt>
                <c:pt idx="1371">
                  <c:v>0.561561352457705</c:v>
                </c:pt>
                <c:pt idx="1372">
                  <c:v>0.56179575581017238</c:v>
                </c:pt>
                <c:pt idx="1373">
                  <c:v>0.56201637073013422</c:v>
                </c:pt>
                <c:pt idx="1374">
                  <c:v>0.5622231972176045</c:v>
                </c:pt>
                <c:pt idx="1375">
                  <c:v>0.56245760057006899</c:v>
                </c:pt>
                <c:pt idx="1376">
                  <c:v>0.56267821549003838</c:v>
                </c:pt>
                <c:pt idx="1377">
                  <c:v>0.56292640727499865</c:v>
                </c:pt>
                <c:pt idx="1378">
                  <c:v>0.56317459905995959</c:v>
                </c:pt>
                <c:pt idx="1379">
                  <c:v>0.56338142554742798</c:v>
                </c:pt>
                <c:pt idx="1380">
                  <c:v>0.56358825203489926</c:v>
                </c:pt>
                <c:pt idx="1381">
                  <c:v>0.56379507852236665</c:v>
                </c:pt>
                <c:pt idx="1382">
                  <c:v>0.56404327030732804</c:v>
                </c:pt>
                <c:pt idx="1383">
                  <c:v>0.56427767365979509</c:v>
                </c:pt>
                <c:pt idx="1384">
                  <c:v>0.56451207701225337</c:v>
                </c:pt>
                <c:pt idx="1385">
                  <c:v>0.56471890349972564</c:v>
                </c:pt>
                <c:pt idx="1386">
                  <c:v>0.56495330685218903</c:v>
                </c:pt>
                <c:pt idx="1387">
                  <c:v>0.56517392177215398</c:v>
                </c:pt>
                <c:pt idx="1388">
                  <c:v>0.56542211355711802</c:v>
                </c:pt>
                <c:pt idx="1389">
                  <c:v>0.56564272847708463</c:v>
                </c:pt>
                <c:pt idx="1390">
                  <c:v>0.56587713182954902</c:v>
                </c:pt>
                <c:pt idx="1391">
                  <c:v>0.56608395831701697</c:v>
                </c:pt>
                <c:pt idx="1392">
                  <c:v>0.56631836166948102</c:v>
                </c:pt>
                <c:pt idx="1393">
                  <c:v>0.56655276502194196</c:v>
                </c:pt>
                <c:pt idx="1394">
                  <c:v>0.56680095680690801</c:v>
                </c:pt>
                <c:pt idx="1395">
                  <c:v>0.56703536015937195</c:v>
                </c:pt>
                <c:pt idx="1396">
                  <c:v>0.56724218664684101</c:v>
                </c:pt>
                <c:pt idx="1397">
                  <c:v>0.56744901313431173</c:v>
                </c:pt>
                <c:pt idx="1398">
                  <c:v>0.56768341648677789</c:v>
                </c:pt>
                <c:pt idx="1399">
                  <c:v>0.56793160827173605</c:v>
                </c:pt>
                <c:pt idx="1400">
                  <c:v>0.5681660116242</c:v>
                </c:pt>
                <c:pt idx="1401">
                  <c:v>0.56840041497666449</c:v>
                </c:pt>
                <c:pt idx="1402">
                  <c:v>0.56860724146413477</c:v>
                </c:pt>
                <c:pt idx="1403">
                  <c:v>0.56884164481659938</c:v>
                </c:pt>
                <c:pt idx="1404">
                  <c:v>0.56907604816906199</c:v>
                </c:pt>
                <c:pt idx="1405">
                  <c:v>0.56932423995402404</c:v>
                </c:pt>
                <c:pt idx="1406">
                  <c:v>0.56955864330648864</c:v>
                </c:pt>
                <c:pt idx="1407">
                  <c:v>0.56979304665895525</c:v>
                </c:pt>
                <c:pt idx="1408">
                  <c:v>0.56999987314642409</c:v>
                </c:pt>
                <c:pt idx="1409">
                  <c:v>0.57023427649888903</c:v>
                </c:pt>
                <c:pt idx="1410">
                  <c:v>0.57045489141885264</c:v>
                </c:pt>
                <c:pt idx="1411">
                  <c:v>0.57070308320381602</c:v>
                </c:pt>
                <c:pt idx="1412">
                  <c:v>0.57092369812378374</c:v>
                </c:pt>
                <c:pt idx="1413">
                  <c:v>0.57115810147624457</c:v>
                </c:pt>
                <c:pt idx="1414">
                  <c:v>0.57136492796371297</c:v>
                </c:pt>
                <c:pt idx="1415">
                  <c:v>0.57159933131618001</c:v>
                </c:pt>
                <c:pt idx="1416">
                  <c:v>0.57183373466864262</c:v>
                </c:pt>
                <c:pt idx="1417">
                  <c:v>0.572081926453606</c:v>
                </c:pt>
                <c:pt idx="1418">
                  <c:v>0.57231632980606384</c:v>
                </c:pt>
                <c:pt idx="1419">
                  <c:v>0.57255073315853477</c:v>
                </c:pt>
                <c:pt idx="1420">
                  <c:v>0.57275755964600095</c:v>
                </c:pt>
                <c:pt idx="1421">
                  <c:v>0.57299196299846777</c:v>
                </c:pt>
                <c:pt idx="1422">
                  <c:v>0.57322636635092949</c:v>
                </c:pt>
                <c:pt idx="1423">
                  <c:v>0.57347455813589265</c:v>
                </c:pt>
                <c:pt idx="1424">
                  <c:v>0.57370896148835704</c:v>
                </c:pt>
                <c:pt idx="1425">
                  <c:v>0.57391578797582499</c:v>
                </c:pt>
                <c:pt idx="1426">
                  <c:v>0.57415019132829004</c:v>
                </c:pt>
                <c:pt idx="1427">
                  <c:v>0.57438459468075398</c:v>
                </c:pt>
                <c:pt idx="1428">
                  <c:v>0.57461899803321803</c:v>
                </c:pt>
                <c:pt idx="1429">
                  <c:v>0.57486718981817997</c:v>
                </c:pt>
                <c:pt idx="1430">
                  <c:v>0.57510159317064502</c:v>
                </c:pt>
                <c:pt idx="1431">
                  <c:v>0.57530841965811597</c:v>
                </c:pt>
                <c:pt idx="1432">
                  <c:v>0.57554282301057902</c:v>
                </c:pt>
                <c:pt idx="1433">
                  <c:v>0.57577722636304474</c:v>
                </c:pt>
                <c:pt idx="1434">
                  <c:v>0.57601162971550601</c:v>
                </c:pt>
                <c:pt idx="1435">
                  <c:v>0.5762736099329635</c:v>
                </c:pt>
                <c:pt idx="1436">
                  <c:v>0.57652180171792622</c:v>
                </c:pt>
                <c:pt idx="1437">
                  <c:v>0.57672862820539939</c:v>
                </c:pt>
                <c:pt idx="1438">
                  <c:v>0.57696303155786099</c:v>
                </c:pt>
                <c:pt idx="1439">
                  <c:v>0.57719743491032605</c:v>
                </c:pt>
                <c:pt idx="1440">
                  <c:v>0.57743183826279065</c:v>
                </c:pt>
                <c:pt idx="1441">
                  <c:v>0.57768003004775204</c:v>
                </c:pt>
                <c:pt idx="1442">
                  <c:v>0.57792822183271397</c:v>
                </c:pt>
                <c:pt idx="1443">
                  <c:v>0.57814883675268325</c:v>
                </c:pt>
                <c:pt idx="1444">
                  <c:v>0.57838324010514497</c:v>
                </c:pt>
                <c:pt idx="1445">
                  <c:v>0.57859006659261403</c:v>
                </c:pt>
                <c:pt idx="1446">
                  <c:v>0.57882446994507863</c:v>
                </c:pt>
                <c:pt idx="1447">
                  <c:v>0.57907266173003957</c:v>
                </c:pt>
                <c:pt idx="1448">
                  <c:v>0.57932085351500473</c:v>
                </c:pt>
                <c:pt idx="1449">
                  <c:v>0.57956904529996456</c:v>
                </c:pt>
                <c:pt idx="1450">
                  <c:v>0.57980344865242905</c:v>
                </c:pt>
                <c:pt idx="1451">
                  <c:v>0.58001027513989811</c:v>
                </c:pt>
                <c:pt idx="1452">
                  <c:v>0.5802446784923615</c:v>
                </c:pt>
                <c:pt idx="1453">
                  <c:v>0.58047908184482433</c:v>
                </c:pt>
                <c:pt idx="1454">
                  <c:v>0.58072727362979049</c:v>
                </c:pt>
                <c:pt idx="1455">
                  <c:v>0.58098925384724609</c:v>
                </c:pt>
                <c:pt idx="1456">
                  <c:v>0.58122365719971314</c:v>
                </c:pt>
                <c:pt idx="1457">
                  <c:v>0.58145806055217708</c:v>
                </c:pt>
                <c:pt idx="1458">
                  <c:v>0.58169246390464058</c:v>
                </c:pt>
                <c:pt idx="1459">
                  <c:v>0.58189929039211075</c:v>
                </c:pt>
                <c:pt idx="1460">
                  <c:v>0.58213369374457413</c:v>
                </c:pt>
                <c:pt idx="1461">
                  <c:v>0.58239567396203451</c:v>
                </c:pt>
                <c:pt idx="1462">
                  <c:v>0.58264386574699656</c:v>
                </c:pt>
                <c:pt idx="1463">
                  <c:v>0.5828782690994605</c:v>
                </c:pt>
                <c:pt idx="1464">
                  <c:v>0.58311267245192333</c:v>
                </c:pt>
                <c:pt idx="1465">
                  <c:v>0.58334707580438949</c:v>
                </c:pt>
                <c:pt idx="1466">
                  <c:v>0.58358147915685232</c:v>
                </c:pt>
                <c:pt idx="1467">
                  <c:v>0.58381588250931815</c:v>
                </c:pt>
                <c:pt idx="1468">
                  <c:v>0.58406407429428009</c:v>
                </c:pt>
                <c:pt idx="1469">
                  <c:v>0.58432605451174058</c:v>
                </c:pt>
                <c:pt idx="1470">
                  <c:v>0.58456045786420285</c:v>
                </c:pt>
                <c:pt idx="1471">
                  <c:v>0.58479486121666857</c:v>
                </c:pt>
                <c:pt idx="1472">
                  <c:v>0.58502926456913473</c:v>
                </c:pt>
                <c:pt idx="1473">
                  <c:v>0.58526366792159756</c:v>
                </c:pt>
                <c:pt idx="1474">
                  <c:v>0.5854980712740615</c:v>
                </c:pt>
                <c:pt idx="1475">
                  <c:v>0.58574626305902411</c:v>
                </c:pt>
                <c:pt idx="1476">
                  <c:v>0.5859944548439876</c:v>
                </c:pt>
                <c:pt idx="1477">
                  <c:v>0.58624264662894909</c:v>
                </c:pt>
                <c:pt idx="1478">
                  <c:v>0.58647704998141048</c:v>
                </c:pt>
                <c:pt idx="1479">
                  <c:v>0.58671145333388108</c:v>
                </c:pt>
                <c:pt idx="1480">
                  <c:v>0.58694585668634436</c:v>
                </c:pt>
                <c:pt idx="1481">
                  <c:v>0.58718026003880608</c:v>
                </c:pt>
                <c:pt idx="1482">
                  <c:v>0.58741466339127058</c:v>
                </c:pt>
                <c:pt idx="1483">
                  <c:v>0.58767664360873162</c:v>
                </c:pt>
                <c:pt idx="1484">
                  <c:v>0.58792483539369511</c:v>
                </c:pt>
                <c:pt idx="1485">
                  <c:v>0.5881592387461565</c:v>
                </c:pt>
                <c:pt idx="1486">
                  <c:v>0.58839364209862111</c:v>
                </c:pt>
                <c:pt idx="1487">
                  <c:v>0.5886280454510866</c:v>
                </c:pt>
                <c:pt idx="1488">
                  <c:v>0.5888624488035481</c:v>
                </c:pt>
                <c:pt idx="1489">
                  <c:v>0.58909685215601515</c:v>
                </c:pt>
                <c:pt idx="1490">
                  <c:v>0.58934504394097709</c:v>
                </c:pt>
                <c:pt idx="1491">
                  <c:v>0.58960702415843713</c:v>
                </c:pt>
                <c:pt idx="1492">
                  <c:v>0.58984142751090174</c:v>
                </c:pt>
                <c:pt idx="1493">
                  <c:v>0.59007583086336612</c:v>
                </c:pt>
                <c:pt idx="1494">
                  <c:v>0.59031023421582951</c:v>
                </c:pt>
                <c:pt idx="1495">
                  <c:v>0.59057221443329011</c:v>
                </c:pt>
                <c:pt idx="1496">
                  <c:v>0.5908066177857535</c:v>
                </c:pt>
                <c:pt idx="1497">
                  <c:v>0.5910410211382191</c:v>
                </c:pt>
                <c:pt idx="1498">
                  <c:v>0.59128921292318348</c:v>
                </c:pt>
                <c:pt idx="1499">
                  <c:v>0.59155119314063909</c:v>
                </c:pt>
                <c:pt idx="1500">
                  <c:v>0.59178559649310736</c:v>
                </c:pt>
                <c:pt idx="1501">
                  <c:v>0.59204757671056507</c:v>
                </c:pt>
                <c:pt idx="1502">
                  <c:v>0.59228198006302957</c:v>
                </c:pt>
                <c:pt idx="1503">
                  <c:v>0.5925439602804895</c:v>
                </c:pt>
                <c:pt idx="1504">
                  <c:v>0.59277836363295233</c:v>
                </c:pt>
                <c:pt idx="1505">
                  <c:v>0.59301276698541638</c:v>
                </c:pt>
                <c:pt idx="1506">
                  <c:v>0.5932471703378831</c:v>
                </c:pt>
                <c:pt idx="1507">
                  <c:v>0.59350915055534259</c:v>
                </c:pt>
                <c:pt idx="1508">
                  <c:v>0.59375734234030508</c:v>
                </c:pt>
                <c:pt idx="1509">
                  <c:v>0.59401932255776457</c:v>
                </c:pt>
                <c:pt idx="1510">
                  <c:v>0.59425372591022607</c:v>
                </c:pt>
                <c:pt idx="1511">
                  <c:v>0.5944881292626909</c:v>
                </c:pt>
                <c:pt idx="1512">
                  <c:v>0.59472253261515862</c:v>
                </c:pt>
                <c:pt idx="1513">
                  <c:v>0.59495693596761978</c:v>
                </c:pt>
                <c:pt idx="1514">
                  <c:v>0.5952189161850836</c:v>
                </c:pt>
                <c:pt idx="1515">
                  <c:v>0.59546710797004132</c:v>
                </c:pt>
                <c:pt idx="1516">
                  <c:v>0.59572908818750514</c:v>
                </c:pt>
                <c:pt idx="1517">
                  <c:v>0.59599106840496507</c:v>
                </c:pt>
                <c:pt idx="1518">
                  <c:v>0.59622547175742957</c:v>
                </c:pt>
                <c:pt idx="1519">
                  <c:v>0.59645987510989473</c:v>
                </c:pt>
                <c:pt idx="1520">
                  <c:v>0.59669427846235812</c:v>
                </c:pt>
                <c:pt idx="1521">
                  <c:v>0.5969286818148225</c:v>
                </c:pt>
                <c:pt idx="1522">
                  <c:v>0.5971906620322831</c:v>
                </c:pt>
                <c:pt idx="1523">
                  <c:v>0.59742506538474649</c:v>
                </c:pt>
                <c:pt idx="1524">
                  <c:v>0.59768704560220509</c:v>
                </c:pt>
                <c:pt idx="1525">
                  <c:v>0.59794902581966658</c:v>
                </c:pt>
                <c:pt idx="1526">
                  <c:v>0.59819721760462974</c:v>
                </c:pt>
                <c:pt idx="1527">
                  <c:v>0.59843162095709357</c:v>
                </c:pt>
                <c:pt idx="1528">
                  <c:v>0.59869360117455461</c:v>
                </c:pt>
                <c:pt idx="1529">
                  <c:v>0.59892800452701811</c:v>
                </c:pt>
                <c:pt idx="1530">
                  <c:v>0.59918998474447749</c:v>
                </c:pt>
                <c:pt idx="1531">
                  <c:v>0.59942438809693932</c:v>
                </c:pt>
                <c:pt idx="1532">
                  <c:v>0.59968636831440258</c:v>
                </c:pt>
                <c:pt idx="1533">
                  <c:v>0.59992077166686708</c:v>
                </c:pt>
                <c:pt idx="1534">
                  <c:v>0.60018275188432657</c:v>
                </c:pt>
                <c:pt idx="1535">
                  <c:v>0.60043094366928895</c:v>
                </c:pt>
                <c:pt idx="1536">
                  <c:v>0.60069292388675</c:v>
                </c:pt>
                <c:pt idx="1537">
                  <c:v>0.60092732723921405</c:v>
                </c:pt>
                <c:pt idx="1538">
                  <c:v>0.60118930745667465</c:v>
                </c:pt>
                <c:pt idx="1539">
                  <c:v>0.60142371080913803</c:v>
                </c:pt>
                <c:pt idx="1540">
                  <c:v>0.60168569102660063</c:v>
                </c:pt>
                <c:pt idx="1541">
                  <c:v>0.60194767124406101</c:v>
                </c:pt>
                <c:pt idx="1542">
                  <c:v>0.60218207459652295</c:v>
                </c:pt>
                <c:pt idx="1543">
                  <c:v>0.60244405481398478</c:v>
                </c:pt>
                <c:pt idx="1544">
                  <c:v>0.60269224659894738</c:v>
                </c:pt>
                <c:pt idx="1545">
                  <c:v>0.60295422681640565</c:v>
                </c:pt>
                <c:pt idx="1546">
                  <c:v>0.60321620703386603</c:v>
                </c:pt>
                <c:pt idx="1547">
                  <c:v>0.60345061038633063</c:v>
                </c:pt>
                <c:pt idx="1548">
                  <c:v>0.60368501373879802</c:v>
                </c:pt>
                <c:pt idx="1549">
                  <c:v>0.60394699395625351</c:v>
                </c:pt>
                <c:pt idx="1550">
                  <c:v>0.604181397308721</c:v>
                </c:pt>
                <c:pt idx="1551">
                  <c:v>0.60444337752618138</c:v>
                </c:pt>
                <c:pt idx="1552">
                  <c:v>0.60467778087864299</c:v>
                </c:pt>
                <c:pt idx="1553">
                  <c:v>0.60493976109610303</c:v>
                </c:pt>
                <c:pt idx="1554">
                  <c:v>0.60520174131356363</c:v>
                </c:pt>
                <c:pt idx="1555">
                  <c:v>0.60546372153102357</c:v>
                </c:pt>
                <c:pt idx="1556">
                  <c:v>0.60571191331598873</c:v>
                </c:pt>
                <c:pt idx="1557">
                  <c:v>0.60597389353344955</c:v>
                </c:pt>
                <c:pt idx="1558">
                  <c:v>0.60620829688591005</c:v>
                </c:pt>
                <c:pt idx="1559">
                  <c:v>0.6064702771033732</c:v>
                </c:pt>
                <c:pt idx="1560">
                  <c:v>0.60673225732083225</c:v>
                </c:pt>
                <c:pt idx="1561">
                  <c:v>0.60699423753829462</c:v>
                </c:pt>
                <c:pt idx="1562">
                  <c:v>0.607256217755751</c:v>
                </c:pt>
                <c:pt idx="1563">
                  <c:v>0.60749062110821495</c:v>
                </c:pt>
                <c:pt idx="1564">
                  <c:v>0.60775260132567677</c:v>
                </c:pt>
                <c:pt idx="1565">
                  <c:v>0.60798700467814226</c:v>
                </c:pt>
                <c:pt idx="1566">
                  <c:v>0.60824898489560009</c:v>
                </c:pt>
                <c:pt idx="1567">
                  <c:v>0.60852475354556002</c:v>
                </c:pt>
                <c:pt idx="1568">
                  <c:v>0.60878673376301795</c:v>
                </c:pt>
                <c:pt idx="1569">
                  <c:v>0.60904871398048155</c:v>
                </c:pt>
                <c:pt idx="1570">
                  <c:v>0.60931069419793749</c:v>
                </c:pt>
                <c:pt idx="1571">
                  <c:v>0.6095450975504052</c:v>
                </c:pt>
                <c:pt idx="1572">
                  <c:v>0.60980707776786303</c:v>
                </c:pt>
                <c:pt idx="1573">
                  <c:v>0.61006905798532363</c:v>
                </c:pt>
                <c:pt idx="1574">
                  <c:v>0.610331038202785</c:v>
                </c:pt>
                <c:pt idx="1575">
                  <c:v>0.61059301842024305</c:v>
                </c:pt>
                <c:pt idx="1576">
                  <c:v>0.61082742177270699</c:v>
                </c:pt>
                <c:pt idx="1577">
                  <c:v>0.61108940199016704</c:v>
                </c:pt>
                <c:pt idx="1578">
                  <c:v>0.61132380534263198</c:v>
                </c:pt>
                <c:pt idx="1579">
                  <c:v>0.61158578556009202</c:v>
                </c:pt>
                <c:pt idx="1580">
                  <c:v>0.61186155421004995</c:v>
                </c:pt>
                <c:pt idx="1581">
                  <c:v>0.61212353442751177</c:v>
                </c:pt>
                <c:pt idx="1582">
                  <c:v>0.61238551464497226</c:v>
                </c:pt>
                <c:pt idx="1583">
                  <c:v>0.61264749486243064</c:v>
                </c:pt>
                <c:pt idx="1584">
                  <c:v>0.61288189821489802</c:v>
                </c:pt>
                <c:pt idx="1585">
                  <c:v>0.61314387843235563</c:v>
                </c:pt>
                <c:pt idx="1586">
                  <c:v>0.61340585864981889</c:v>
                </c:pt>
                <c:pt idx="1587">
                  <c:v>0.61366783886727505</c:v>
                </c:pt>
                <c:pt idx="1588">
                  <c:v>0.6139298190847382</c:v>
                </c:pt>
                <c:pt idx="1589">
                  <c:v>0.61419179930219725</c:v>
                </c:pt>
                <c:pt idx="1590">
                  <c:v>0.61445377951965496</c:v>
                </c:pt>
                <c:pt idx="1591">
                  <c:v>0.61468818287212001</c:v>
                </c:pt>
                <c:pt idx="1592">
                  <c:v>0.61495016308958272</c:v>
                </c:pt>
                <c:pt idx="1593">
                  <c:v>0.61521214330703822</c:v>
                </c:pt>
                <c:pt idx="1594">
                  <c:v>0.61547412352450226</c:v>
                </c:pt>
                <c:pt idx="1595">
                  <c:v>0.61574989217446296</c:v>
                </c:pt>
                <c:pt idx="1596">
                  <c:v>0.61601187239192001</c:v>
                </c:pt>
                <c:pt idx="1597">
                  <c:v>0.6162738526093825</c:v>
                </c:pt>
                <c:pt idx="1598">
                  <c:v>0.61653583282683977</c:v>
                </c:pt>
                <c:pt idx="1599">
                  <c:v>0.61679781304430314</c:v>
                </c:pt>
                <c:pt idx="1600">
                  <c:v>0.61705979326175964</c:v>
                </c:pt>
                <c:pt idx="1601">
                  <c:v>0.61732177347922101</c:v>
                </c:pt>
                <c:pt idx="1602">
                  <c:v>0.61758375369667895</c:v>
                </c:pt>
                <c:pt idx="1603">
                  <c:v>0.61784573391414255</c:v>
                </c:pt>
                <c:pt idx="1604">
                  <c:v>0.61810771413160004</c:v>
                </c:pt>
                <c:pt idx="1605">
                  <c:v>0.61836969434905964</c:v>
                </c:pt>
                <c:pt idx="1606">
                  <c:v>0.61863167456652302</c:v>
                </c:pt>
                <c:pt idx="1607">
                  <c:v>0.61889365478398273</c:v>
                </c:pt>
                <c:pt idx="1608">
                  <c:v>0.61915563500144177</c:v>
                </c:pt>
                <c:pt idx="1609">
                  <c:v>0.61941761521890004</c:v>
                </c:pt>
                <c:pt idx="1610">
                  <c:v>0.61967959543636064</c:v>
                </c:pt>
                <c:pt idx="1611">
                  <c:v>0.61994157565382402</c:v>
                </c:pt>
                <c:pt idx="1612">
                  <c:v>0.62020355587127951</c:v>
                </c:pt>
                <c:pt idx="1613">
                  <c:v>0.620479324521238</c:v>
                </c:pt>
                <c:pt idx="1614">
                  <c:v>0.62074130473870026</c:v>
                </c:pt>
                <c:pt idx="1615">
                  <c:v>0.62100328495615797</c:v>
                </c:pt>
                <c:pt idx="1616">
                  <c:v>0.62126526517361902</c:v>
                </c:pt>
                <c:pt idx="1617">
                  <c:v>0.62152724539107895</c:v>
                </c:pt>
                <c:pt idx="1618">
                  <c:v>0.62178922560854255</c:v>
                </c:pt>
                <c:pt idx="1619">
                  <c:v>0.62205120582599904</c:v>
                </c:pt>
                <c:pt idx="1620">
                  <c:v>0.62231318604345898</c:v>
                </c:pt>
                <c:pt idx="1621">
                  <c:v>0.62257516626091902</c:v>
                </c:pt>
                <c:pt idx="1622">
                  <c:v>0.62283714647838173</c:v>
                </c:pt>
                <c:pt idx="1623">
                  <c:v>0.62309912669584266</c:v>
                </c:pt>
                <c:pt idx="1624">
                  <c:v>0.62338868377829504</c:v>
                </c:pt>
                <c:pt idx="1625">
                  <c:v>0.62365066399575564</c:v>
                </c:pt>
                <c:pt idx="1626">
                  <c:v>0.62391264421321602</c:v>
                </c:pt>
                <c:pt idx="1627">
                  <c:v>0.62417462443067873</c:v>
                </c:pt>
                <c:pt idx="1628">
                  <c:v>0.62443660464813777</c:v>
                </c:pt>
                <c:pt idx="1629">
                  <c:v>0.62472616173059203</c:v>
                </c:pt>
                <c:pt idx="1630">
                  <c:v>0.62498814194805197</c:v>
                </c:pt>
                <c:pt idx="1631">
                  <c:v>0.62527769903051</c:v>
                </c:pt>
                <c:pt idx="1632">
                  <c:v>0.6255396792479675</c:v>
                </c:pt>
                <c:pt idx="1633">
                  <c:v>0.6258016594654312</c:v>
                </c:pt>
                <c:pt idx="1634">
                  <c:v>0.62606363968289025</c:v>
                </c:pt>
                <c:pt idx="1635">
                  <c:v>0.62632561990034863</c:v>
                </c:pt>
                <c:pt idx="1636">
                  <c:v>0.626615176982806</c:v>
                </c:pt>
                <c:pt idx="1637">
                  <c:v>0.62687715720026405</c:v>
                </c:pt>
                <c:pt idx="1638">
                  <c:v>0.62715292585021998</c:v>
                </c:pt>
                <c:pt idx="1639">
                  <c:v>0.62741490606768302</c:v>
                </c:pt>
                <c:pt idx="1640">
                  <c:v>0.62767688628514573</c:v>
                </c:pt>
                <c:pt idx="1641">
                  <c:v>0.62793886650260478</c:v>
                </c:pt>
                <c:pt idx="1642">
                  <c:v>0.62822842358506126</c:v>
                </c:pt>
                <c:pt idx="1643">
                  <c:v>0.62849040380251964</c:v>
                </c:pt>
                <c:pt idx="1644">
                  <c:v>0.62877996088497701</c:v>
                </c:pt>
                <c:pt idx="1645">
                  <c:v>0.62904194110243505</c:v>
                </c:pt>
                <c:pt idx="1646">
                  <c:v>0.62930392131989565</c:v>
                </c:pt>
                <c:pt idx="1647">
                  <c:v>0.62956590153735459</c:v>
                </c:pt>
                <c:pt idx="1648">
                  <c:v>0.62982788175481563</c:v>
                </c:pt>
                <c:pt idx="1649">
                  <c:v>0.630117438837271</c:v>
                </c:pt>
                <c:pt idx="1650">
                  <c:v>0.63037941905473338</c:v>
                </c:pt>
                <c:pt idx="1651">
                  <c:v>0.63066897613719008</c:v>
                </c:pt>
                <c:pt idx="1652">
                  <c:v>0.63093095635464902</c:v>
                </c:pt>
                <c:pt idx="1653">
                  <c:v>0.63119293657211073</c:v>
                </c:pt>
                <c:pt idx="1654">
                  <c:v>0.63148249365456477</c:v>
                </c:pt>
                <c:pt idx="1655">
                  <c:v>0.63174447387202626</c:v>
                </c:pt>
                <c:pt idx="1656">
                  <c:v>0.63203403095448274</c:v>
                </c:pt>
                <c:pt idx="1657">
                  <c:v>0.63229601117194001</c:v>
                </c:pt>
                <c:pt idx="1658">
                  <c:v>0.63258556825439605</c:v>
                </c:pt>
                <c:pt idx="1659">
                  <c:v>0.63284754847185665</c:v>
                </c:pt>
                <c:pt idx="1660">
                  <c:v>0.63310952868931825</c:v>
                </c:pt>
                <c:pt idx="1661">
                  <c:v>0.63339908577177195</c:v>
                </c:pt>
                <c:pt idx="1662">
                  <c:v>0.633661065989232</c:v>
                </c:pt>
                <c:pt idx="1663">
                  <c:v>0.63395062307169026</c:v>
                </c:pt>
                <c:pt idx="1664">
                  <c:v>0.63421260328914864</c:v>
                </c:pt>
                <c:pt idx="1665">
                  <c:v>0.63450216037160356</c:v>
                </c:pt>
                <c:pt idx="1666">
                  <c:v>0.63479171745406404</c:v>
                </c:pt>
                <c:pt idx="1667">
                  <c:v>0.63505369767152309</c:v>
                </c:pt>
                <c:pt idx="1668">
                  <c:v>0.63534325475397802</c:v>
                </c:pt>
                <c:pt idx="1669">
                  <c:v>0.63560523497143873</c:v>
                </c:pt>
                <c:pt idx="1670">
                  <c:v>0.63589479205389721</c:v>
                </c:pt>
                <c:pt idx="1671">
                  <c:v>0.63615677227135203</c:v>
                </c:pt>
                <c:pt idx="1672">
                  <c:v>0.63641875248881485</c:v>
                </c:pt>
                <c:pt idx="1673">
                  <c:v>0.63670830957126801</c:v>
                </c:pt>
                <c:pt idx="1674">
                  <c:v>0.63697028978872805</c:v>
                </c:pt>
                <c:pt idx="1675">
                  <c:v>0.63725984687118709</c:v>
                </c:pt>
                <c:pt idx="1676">
                  <c:v>0.63752182708864613</c:v>
                </c:pt>
                <c:pt idx="1677">
                  <c:v>0.63781138417109995</c:v>
                </c:pt>
                <c:pt idx="1678">
                  <c:v>0.63810094125355665</c:v>
                </c:pt>
                <c:pt idx="1679">
                  <c:v>0.63836292147101559</c:v>
                </c:pt>
                <c:pt idx="1680">
                  <c:v>0.63865247855347662</c:v>
                </c:pt>
                <c:pt idx="1681">
                  <c:v>0.638914458770932</c:v>
                </c:pt>
                <c:pt idx="1682">
                  <c:v>0.63920401585339026</c:v>
                </c:pt>
                <c:pt idx="1683">
                  <c:v>0.63949357293584463</c:v>
                </c:pt>
                <c:pt idx="1684">
                  <c:v>0.639783130018302</c:v>
                </c:pt>
                <c:pt idx="1685">
                  <c:v>0.64007268710075604</c:v>
                </c:pt>
                <c:pt idx="1686">
                  <c:v>0.64033466731821664</c:v>
                </c:pt>
                <c:pt idx="1687">
                  <c:v>0.64062422440067601</c:v>
                </c:pt>
                <c:pt idx="1688">
                  <c:v>0.64088620461813472</c:v>
                </c:pt>
                <c:pt idx="1689">
                  <c:v>0.64117576170058865</c:v>
                </c:pt>
                <c:pt idx="1690">
                  <c:v>0.64146531878304403</c:v>
                </c:pt>
                <c:pt idx="1691">
                  <c:v>0.64175487586550273</c:v>
                </c:pt>
                <c:pt idx="1692">
                  <c:v>0.64204443294795777</c:v>
                </c:pt>
                <c:pt idx="1693">
                  <c:v>0.64230641316541826</c:v>
                </c:pt>
                <c:pt idx="1694">
                  <c:v>0.64259597024787474</c:v>
                </c:pt>
                <c:pt idx="1695">
                  <c:v>0.64288552733032978</c:v>
                </c:pt>
                <c:pt idx="1696">
                  <c:v>0.64317508441278626</c:v>
                </c:pt>
                <c:pt idx="1697">
                  <c:v>0.64346464149523996</c:v>
                </c:pt>
                <c:pt idx="1698">
                  <c:v>0.64372662171270001</c:v>
                </c:pt>
                <c:pt idx="1699">
                  <c:v>0.64401617879515549</c:v>
                </c:pt>
                <c:pt idx="1700">
                  <c:v>0.64427815901261598</c:v>
                </c:pt>
                <c:pt idx="1701">
                  <c:v>0.64456771609507402</c:v>
                </c:pt>
                <c:pt idx="1702">
                  <c:v>0.64485727317753061</c:v>
                </c:pt>
                <c:pt idx="1703">
                  <c:v>0.6451468302599872</c:v>
                </c:pt>
                <c:pt idx="1704">
                  <c:v>0.64543638734243958</c:v>
                </c:pt>
                <c:pt idx="1705">
                  <c:v>0.64569836755990284</c:v>
                </c:pt>
                <c:pt idx="1706">
                  <c:v>0.64598792464235599</c:v>
                </c:pt>
                <c:pt idx="1707">
                  <c:v>0.64627748172481203</c:v>
                </c:pt>
                <c:pt idx="1708">
                  <c:v>0.64656703880726563</c:v>
                </c:pt>
                <c:pt idx="1709">
                  <c:v>0.646856595889723</c:v>
                </c:pt>
                <c:pt idx="1710">
                  <c:v>0.64714615297218125</c:v>
                </c:pt>
                <c:pt idx="1711">
                  <c:v>0.64743571005463563</c:v>
                </c:pt>
                <c:pt idx="1712">
                  <c:v>0.64769769027209889</c:v>
                </c:pt>
                <c:pt idx="1713">
                  <c:v>0.64798724735455326</c:v>
                </c:pt>
                <c:pt idx="1714">
                  <c:v>0.64830438130200296</c:v>
                </c:pt>
                <c:pt idx="1715">
                  <c:v>0.64856636151946256</c:v>
                </c:pt>
                <c:pt idx="1716">
                  <c:v>0.64884213016942338</c:v>
                </c:pt>
                <c:pt idx="1717">
                  <c:v>0.64914547568438019</c:v>
                </c:pt>
                <c:pt idx="1718">
                  <c:v>0.64940745590183502</c:v>
                </c:pt>
                <c:pt idx="1719">
                  <c:v>0.64968322455179572</c:v>
                </c:pt>
                <c:pt idx="1720">
                  <c:v>0.64998657006674698</c:v>
                </c:pt>
                <c:pt idx="1721">
                  <c:v>0.65026233871670458</c:v>
                </c:pt>
                <c:pt idx="1722">
                  <c:v>0.65052431893416562</c:v>
                </c:pt>
                <c:pt idx="1723">
                  <c:v>0.65082766444912254</c:v>
                </c:pt>
                <c:pt idx="1724">
                  <c:v>0.65110343309908114</c:v>
                </c:pt>
                <c:pt idx="1725">
                  <c:v>0.65136541331653985</c:v>
                </c:pt>
                <c:pt idx="1726">
                  <c:v>0.651668758831493</c:v>
                </c:pt>
                <c:pt idx="1727">
                  <c:v>0.65194452748145126</c:v>
                </c:pt>
                <c:pt idx="1728">
                  <c:v>0.65224787299640574</c:v>
                </c:pt>
                <c:pt idx="1729">
                  <c:v>0.6525098532138669</c:v>
                </c:pt>
                <c:pt idx="1730">
                  <c:v>0.65278562186382338</c:v>
                </c:pt>
                <c:pt idx="1731">
                  <c:v>0.65308896737877808</c:v>
                </c:pt>
                <c:pt idx="1732">
                  <c:v>0.65335094759623502</c:v>
                </c:pt>
                <c:pt idx="1733">
                  <c:v>0.6536267162461975</c:v>
                </c:pt>
                <c:pt idx="1734">
                  <c:v>0.65393006176114699</c:v>
                </c:pt>
                <c:pt idx="1735">
                  <c:v>0.65420583041110902</c:v>
                </c:pt>
                <c:pt idx="1736">
                  <c:v>0.65450917592605851</c:v>
                </c:pt>
                <c:pt idx="1737">
                  <c:v>0.65478494457601877</c:v>
                </c:pt>
                <c:pt idx="1738">
                  <c:v>0.65508829009097325</c:v>
                </c:pt>
                <c:pt idx="1739">
                  <c:v>0.65535027030843374</c:v>
                </c:pt>
                <c:pt idx="1740">
                  <c:v>0.65562603895839267</c:v>
                </c:pt>
                <c:pt idx="1741">
                  <c:v>0.65592938447334526</c:v>
                </c:pt>
                <c:pt idx="1742">
                  <c:v>0.65620515312330374</c:v>
                </c:pt>
                <c:pt idx="1743">
                  <c:v>0.65650849863825689</c:v>
                </c:pt>
                <c:pt idx="1744">
                  <c:v>0.65678426728821526</c:v>
                </c:pt>
                <c:pt idx="1745">
                  <c:v>0.65708761280316874</c:v>
                </c:pt>
                <c:pt idx="1746">
                  <c:v>0.65734959302062801</c:v>
                </c:pt>
                <c:pt idx="1747">
                  <c:v>0.65762536167058805</c:v>
                </c:pt>
                <c:pt idx="1748">
                  <c:v>0.65792870718554108</c:v>
                </c:pt>
                <c:pt idx="1749">
                  <c:v>0.65820447583549802</c:v>
                </c:pt>
                <c:pt idx="1750">
                  <c:v>0.65850782135045005</c:v>
                </c:pt>
                <c:pt idx="1751">
                  <c:v>0.65878359000040865</c:v>
                </c:pt>
                <c:pt idx="1752">
                  <c:v>0.65908693551536202</c:v>
                </c:pt>
                <c:pt idx="1753">
                  <c:v>0.6593627041653195</c:v>
                </c:pt>
                <c:pt idx="1754">
                  <c:v>0.65966604968027465</c:v>
                </c:pt>
                <c:pt idx="1755">
                  <c:v>0.65994181833023602</c:v>
                </c:pt>
                <c:pt idx="1756">
                  <c:v>0.66020379854769262</c:v>
                </c:pt>
                <c:pt idx="1757">
                  <c:v>0.66050714406264421</c:v>
                </c:pt>
                <c:pt idx="1758">
                  <c:v>0.66081048957760002</c:v>
                </c:pt>
                <c:pt idx="1759">
                  <c:v>0.66108625822755795</c:v>
                </c:pt>
                <c:pt idx="1760">
                  <c:v>0.66138960374251365</c:v>
                </c:pt>
                <c:pt idx="1761">
                  <c:v>0.66166537239247403</c:v>
                </c:pt>
                <c:pt idx="1762">
                  <c:v>0.66192735260993274</c:v>
                </c:pt>
                <c:pt idx="1763">
                  <c:v>0.66223069812488755</c:v>
                </c:pt>
                <c:pt idx="1764">
                  <c:v>0.66250646677484204</c:v>
                </c:pt>
                <c:pt idx="1765">
                  <c:v>0.6628098122898014</c:v>
                </c:pt>
                <c:pt idx="1766">
                  <c:v>0.66308558093975301</c:v>
                </c:pt>
                <c:pt idx="1767">
                  <c:v>0.66338892645470926</c:v>
                </c:pt>
                <c:pt idx="1768">
                  <c:v>0.66366469510466564</c:v>
                </c:pt>
                <c:pt idx="1769">
                  <c:v>0.66392667532212801</c:v>
                </c:pt>
                <c:pt idx="1770">
                  <c:v>0.66423002083707905</c:v>
                </c:pt>
                <c:pt idx="1771">
                  <c:v>0.66450578948703698</c:v>
                </c:pt>
                <c:pt idx="1772">
                  <c:v>0.66480913500199301</c:v>
                </c:pt>
                <c:pt idx="1773">
                  <c:v>0.66508490365194961</c:v>
                </c:pt>
                <c:pt idx="1774">
                  <c:v>0.66538824916690298</c:v>
                </c:pt>
                <c:pt idx="1775">
                  <c:v>0.66566401781686302</c:v>
                </c:pt>
                <c:pt idx="1776">
                  <c:v>0.66596736333181505</c:v>
                </c:pt>
                <c:pt idx="1777">
                  <c:v>0.66624313198177365</c:v>
                </c:pt>
                <c:pt idx="1778">
                  <c:v>0.66654647749672902</c:v>
                </c:pt>
                <c:pt idx="1779">
                  <c:v>0.66682224614668772</c:v>
                </c:pt>
                <c:pt idx="1780">
                  <c:v>0.66712559166163965</c:v>
                </c:pt>
                <c:pt idx="1781">
                  <c:v>0.66740136031159925</c:v>
                </c:pt>
                <c:pt idx="1782">
                  <c:v>0.66770470582654995</c:v>
                </c:pt>
                <c:pt idx="1783">
                  <c:v>0.66798047447651154</c:v>
                </c:pt>
                <c:pt idx="1784">
                  <c:v>0.66828381999146202</c:v>
                </c:pt>
                <c:pt idx="1785">
                  <c:v>0.6685871655064155</c:v>
                </c:pt>
                <c:pt idx="1786">
                  <c:v>0.66886293415637565</c:v>
                </c:pt>
                <c:pt idx="1787">
                  <c:v>0.66916627967132802</c:v>
                </c:pt>
                <c:pt idx="1788">
                  <c:v>0.66944204832128595</c:v>
                </c:pt>
                <c:pt idx="1789">
                  <c:v>0.66974539383624065</c:v>
                </c:pt>
                <c:pt idx="1790">
                  <c:v>0.67002116248620114</c:v>
                </c:pt>
                <c:pt idx="1791">
                  <c:v>0.67032450800115195</c:v>
                </c:pt>
                <c:pt idx="1792">
                  <c:v>0.6706416419486062</c:v>
                </c:pt>
                <c:pt idx="1793">
                  <c:v>0.67091741059856602</c:v>
                </c:pt>
                <c:pt idx="1794">
                  <c:v>0.6712207561135195</c:v>
                </c:pt>
                <c:pt idx="1795">
                  <c:v>0.67149652476347477</c:v>
                </c:pt>
                <c:pt idx="1796">
                  <c:v>0.67179987027843302</c:v>
                </c:pt>
                <c:pt idx="1797">
                  <c:v>0.67207563892838951</c:v>
                </c:pt>
                <c:pt idx="1798">
                  <c:v>0.67237898444334065</c:v>
                </c:pt>
                <c:pt idx="1799">
                  <c:v>0.67269611839079502</c:v>
                </c:pt>
                <c:pt idx="1800">
                  <c:v>0.67297188704075173</c:v>
                </c:pt>
                <c:pt idx="1801">
                  <c:v>0.6732752325557082</c:v>
                </c:pt>
                <c:pt idx="1802">
                  <c:v>0.67355100120566103</c:v>
                </c:pt>
                <c:pt idx="1803">
                  <c:v>0.67385434672061495</c:v>
                </c:pt>
                <c:pt idx="1804">
                  <c:v>0.67415769223557187</c:v>
                </c:pt>
                <c:pt idx="1805">
                  <c:v>0.67447482618302401</c:v>
                </c:pt>
                <c:pt idx="1806">
                  <c:v>0.67475059483297795</c:v>
                </c:pt>
                <c:pt idx="1807">
                  <c:v>0.67505394034793198</c:v>
                </c:pt>
                <c:pt idx="1808">
                  <c:v>0.67532970899789202</c:v>
                </c:pt>
                <c:pt idx="1809">
                  <c:v>0.67563305451284639</c:v>
                </c:pt>
                <c:pt idx="1810">
                  <c:v>0.67590882316280521</c:v>
                </c:pt>
                <c:pt idx="1811">
                  <c:v>0.67621216867775558</c:v>
                </c:pt>
                <c:pt idx="1812">
                  <c:v>0.67648793732771395</c:v>
                </c:pt>
                <c:pt idx="1813">
                  <c:v>0.67679128284266765</c:v>
                </c:pt>
                <c:pt idx="1814">
                  <c:v>0.67706705149262603</c:v>
                </c:pt>
                <c:pt idx="1815">
                  <c:v>0.67738418544007695</c:v>
                </c:pt>
                <c:pt idx="1816">
                  <c:v>0.67768753095503165</c:v>
                </c:pt>
                <c:pt idx="1817">
                  <c:v>0.67796329960499113</c:v>
                </c:pt>
                <c:pt idx="1818">
                  <c:v>0.6782666451199425</c:v>
                </c:pt>
                <c:pt idx="1819">
                  <c:v>0.67854241376990165</c:v>
                </c:pt>
                <c:pt idx="1820">
                  <c:v>0.67884575928485902</c:v>
                </c:pt>
                <c:pt idx="1821">
                  <c:v>0.67916289323230705</c:v>
                </c:pt>
                <c:pt idx="1822">
                  <c:v>0.67946623874725798</c:v>
                </c:pt>
                <c:pt idx="1823">
                  <c:v>0.67974200739722002</c:v>
                </c:pt>
                <c:pt idx="1824">
                  <c:v>0.68004535291217461</c:v>
                </c:pt>
                <c:pt idx="1825">
                  <c:v>0.68032112156213009</c:v>
                </c:pt>
                <c:pt idx="1826">
                  <c:v>0.68062446707708613</c:v>
                </c:pt>
                <c:pt idx="1827">
                  <c:v>0.6809002357270415</c:v>
                </c:pt>
                <c:pt idx="1828">
                  <c:v>0.68121736967449409</c:v>
                </c:pt>
                <c:pt idx="1829">
                  <c:v>0.68152071518944812</c:v>
                </c:pt>
                <c:pt idx="1830">
                  <c:v>0.68179648383940661</c:v>
                </c:pt>
                <c:pt idx="1831">
                  <c:v>0.68209982935436075</c:v>
                </c:pt>
                <c:pt idx="1832">
                  <c:v>0.68237559800431813</c:v>
                </c:pt>
                <c:pt idx="1833">
                  <c:v>0.68267894351927361</c:v>
                </c:pt>
                <c:pt idx="1834">
                  <c:v>0.68295471216923065</c:v>
                </c:pt>
                <c:pt idx="1835">
                  <c:v>0.68327184611668312</c:v>
                </c:pt>
                <c:pt idx="1836">
                  <c:v>0.68357519163163449</c:v>
                </c:pt>
                <c:pt idx="1837">
                  <c:v>0.68389232557908775</c:v>
                </c:pt>
                <c:pt idx="1838">
                  <c:v>0.68419567109404311</c:v>
                </c:pt>
                <c:pt idx="1839">
                  <c:v>0.68447143974399915</c:v>
                </c:pt>
                <c:pt idx="1840">
                  <c:v>0.68477478525895208</c:v>
                </c:pt>
                <c:pt idx="1841">
                  <c:v>0.68509191920640589</c:v>
                </c:pt>
                <c:pt idx="1842">
                  <c:v>0.68536768785635926</c:v>
                </c:pt>
                <c:pt idx="1843">
                  <c:v>0.68567103337131885</c:v>
                </c:pt>
                <c:pt idx="1844">
                  <c:v>0.68598816731876811</c:v>
                </c:pt>
                <c:pt idx="1845">
                  <c:v>0.68626393596872559</c:v>
                </c:pt>
                <c:pt idx="1846">
                  <c:v>0.68656728148368007</c:v>
                </c:pt>
                <c:pt idx="1847">
                  <c:v>0.68684305013364</c:v>
                </c:pt>
                <c:pt idx="1848">
                  <c:v>0.68716018408108859</c:v>
                </c:pt>
                <c:pt idx="1849">
                  <c:v>0.68746352959604085</c:v>
                </c:pt>
                <c:pt idx="1850">
                  <c:v>0.68778066354349843</c:v>
                </c:pt>
                <c:pt idx="1851">
                  <c:v>0.68808400905844913</c:v>
                </c:pt>
                <c:pt idx="1852">
                  <c:v>0.68835977770840762</c:v>
                </c:pt>
                <c:pt idx="1853">
                  <c:v>0.68867691165585965</c:v>
                </c:pt>
                <c:pt idx="1854">
                  <c:v>0.68899404560331212</c:v>
                </c:pt>
                <c:pt idx="1855">
                  <c:v>0.68929739111826349</c:v>
                </c:pt>
                <c:pt idx="1856">
                  <c:v>0.68957315976822009</c:v>
                </c:pt>
                <c:pt idx="1857">
                  <c:v>0.68989029371567612</c:v>
                </c:pt>
                <c:pt idx="1858">
                  <c:v>0.69019363923062815</c:v>
                </c:pt>
                <c:pt idx="1859">
                  <c:v>0.69046940788058675</c:v>
                </c:pt>
                <c:pt idx="1860">
                  <c:v>0.69082790712553288</c:v>
                </c:pt>
                <c:pt idx="1861">
                  <c:v>0.69113125264048914</c:v>
                </c:pt>
                <c:pt idx="1862">
                  <c:v>0.69140702129044307</c:v>
                </c:pt>
                <c:pt idx="1863">
                  <c:v>0.69172415523789665</c:v>
                </c:pt>
                <c:pt idx="1864">
                  <c:v>0.69202750075284858</c:v>
                </c:pt>
                <c:pt idx="1865">
                  <c:v>0.69230326940280551</c:v>
                </c:pt>
                <c:pt idx="1866">
                  <c:v>0.69262040335025965</c:v>
                </c:pt>
                <c:pt idx="1867">
                  <c:v>0.69292374886521158</c:v>
                </c:pt>
                <c:pt idx="1868">
                  <c:v>0.69319951751517439</c:v>
                </c:pt>
                <c:pt idx="1869">
                  <c:v>0.69350286303012409</c:v>
                </c:pt>
                <c:pt idx="1870">
                  <c:v>0.69381999697757812</c:v>
                </c:pt>
                <c:pt idx="1871">
                  <c:v>0.69409576562753461</c:v>
                </c:pt>
                <c:pt idx="1872">
                  <c:v>0.69439911114248964</c:v>
                </c:pt>
                <c:pt idx="1873">
                  <c:v>0.69471624508993857</c:v>
                </c:pt>
                <c:pt idx="1874">
                  <c:v>0.69501959060489549</c:v>
                </c:pt>
                <c:pt idx="1875">
                  <c:v>0.69533672455234286</c:v>
                </c:pt>
                <c:pt idx="1876">
                  <c:v>0.69565385849980066</c:v>
                </c:pt>
                <c:pt idx="1877">
                  <c:v>0.69592962714975748</c:v>
                </c:pt>
                <c:pt idx="1878">
                  <c:v>0.69623297266470874</c:v>
                </c:pt>
                <c:pt idx="1879">
                  <c:v>0.6965501066121601</c:v>
                </c:pt>
                <c:pt idx="1880">
                  <c:v>0.69682587526212036</c:v>
                </c:pt>
                <c:pt idx="1881">
                  <c:v>0.69712922077707273</c:v>
                </c:pt>
                <c:pt idx="1882">
                  <c:v>0.6974463547245241</c:v>
                </c:pt>
                <c:pt idx="1883">
                  <c:v>0.69776348867197613</c:v>
                </c:pt>
                <c:pt idx="1884">
                  <c:v>0.6980668341869285</c:v>
                </c:pt>
                <c:pt idx="1885">
                  <c:v>0.69838396813438108</c:v>
                </c:pt>
                <c:pt idx="1886">
                  <c:v>0.69865973678434112</c:v>
                </c:pt>
                <c:pt idx="1887">
                  <c:v>0.6989630822992936</c:v>
                </c:pt>
                <c:pt idx="1888">
                  <c:v>0.69928021624674574</c:v>
                </c:pt>
                <c:pt idx="1889">
                  <c:v>0.69959735019419789</c:v>
                </c:pt>
                <c:pt idx="1890">
                  <c:v>0.69987311884415415</c:v>
                </c:pt>
                <c:pt idx="1891">
                  <c:v>0.70017646435910863</c:v>
                </c:pt>
                <c:pt idx="1892">
                  <c:v>0.70049359830655999</c:v>
                </c:pt>
                <c:pt idx="1893">
                  <c:v>0.70076936695651804</c:v>
                </c:pt>
                <c:pt idx="1894">
                  <c:v>0.70107271247147473</c:v>
                </c:pt>
                <c:pt idx="1895">
                  <c:v>0.70143121171641698</c:v>
                </c:pt>
                <c:pt idx="1896">
                  <c:v>0.70170698036637502</c:v>
                </c:pt>
                <c:pt idx="1897">
                  <c:v>0.70202411431382938</c:v>
                </c:pt>
                <c:pt idx="1898">
                  <c:v>0.70234124826127964</c:v>
                </c:pt>
                <c:pt idx="1899">
                  <c:v>0.70264459377623301</c:v>
                </c:pt>
                <c:pt idx="1900">
                  <c:v>0.70292036242619338</c:v>
                </c:pt>
                <c:pt idx="1901">
                  <c:v>0.70323749637364263</c:v>
                </c:pt>
                <c:pt idx="1902">
                  <c:v>0.70355463032109578</c:v>
                </c:pt>
                <c:pt idx="1903">
                  <c:v>0.70385797583604759</c:v>
                </c:pt>
                <c:pt idx="1904">
                  <c:v>0.7042164750809925</c:v>
                </c:pt>
                <c:pt idx="1905">
                  <c:v>0.70449224373094899</c:v>
                </c:pt>
                <c:pt idx="1906">
                  <c:v>0.70479558924590502</c:v>
                </c:pt>
                <c:pt idx="1907">
                  <c:v>0.70511272319335649</c:v>
                </c:pt>
                <c:pt idx="1908">
                  <c:v>0.70542985714081208</c:v>
                </c:pt>
                <c:pt idx="1909">
                  <c:v>0.70570562579076701</c:v>
                </c:pt>
                <c:pt idx="1910">
                  <c:v>0.70602275973821749</c:v>
                </c:pt>
                <c:pt idx="1911">
                  <c:v>0.70633989368567274</c:v>
                </c:pt>
                <c:pt idx="1912">
                  <c:v>0.70664323920062577</c:v>
                </c:pt>
                <c:pt idx="1913">
                  <c:v>0.70700173844557201</c:v>
                </c:pt>
                <c:pt idx="1914">
                  <c:v>0.70731887239302338</c:v>
                </c:pt>
                <c:pt idx="1915">
                  <c:v>0.70759464104297898</c:v>
                </c:pt>
                <c:pt idx="1916">
                  <c:v>0.70791177499043101</c:v>
                </c:pt>
                <c:pt idx="1917">
                  <c:v>0.70822890893788304</c:v>
                </c:pt>
                <c:pt idx="1918">
                  <c:v>0.70853225445283696</c:v>
                </c:pt>
                <c:pt idx="1919">
                  <c:v>0.70884938840028977</c:v>
                </c:pt>
                <c:pt idx="1920">
                  <c:v>0.70916652234773958</c:v>
                </c:pt>
                <c:pt idx="1921">
                  <c:v>0.7094698678626935</c:v>
                </c:pt>
                <c:pt idx="1922">
                  <c:v>0.70978700181014598</c:v>
                </c:pt>
                <c:pt idx="1923">
                  <c:v>0.71010413575759701</c:v>
                </c:pt>
                <c:pt idx="1924">
                  <c:v>0.71037990440755505</c:v>
                </c:pt>
                <c:pt idx="1925">
                  <c:v>0.71069703835501008</c:v>
                </c:pt>
                <c:pt idx="1926">
                  <c:v>0.711014172302459</c:v>
                </c:pt>
                <c:pt idx="1927">
                  <c:v>0.71131751781741259</c:v>
                </c:pt>
                <c:pt idx="1928">
                  <c:v>0.71159328646737163</c:v>
                </c:pt>
                <c:pt idx="1929">
                  <c:v>0.7119517857123141</c:v>
                </c:pt>
                <c:pt idx="1930">
                  <c:v>0.71225513122727002</c:v>
                </c:pt>
                <c:pt idx="1931">
                  <c:v>0.7125722651747215</c:v>
                </c:pt>
                <c:pt idx="1932">
                  <c:v>0.71288939912217364</c:v>
                </c:pt>
                <c:pt idx="1933">
                  <c:v>0.71316516777213057</c:v>
                </c:pt>
                <c:pt idx="1934">
                  <c:v>0.71348230171958249</c:v>
                </c:pt>
                <c:pt idx="1935">
                  <c:v>0.71379943566703774</c:v>
                </c:pt>
                <c:pt idx="1936">
                  <c:v>0.714116569614487</c:v>
                </c:pt>
                <c:pt idx="1937">
                  <c:v>0.71441991512944003</c:v>
                </c:pt>
                <c:pt idx="1938">
                  <c:v>0.71477841437439005</c:v>
                </c:pt>
                <c:pt idx="1939">
                  <c:v>0.71505418302434398</c:v>
                </c:pt>
                <c:pt idx="1940">
                  <c:v>0.71537131697179801</c:v>
                </c:pt>
                <c:pt idx="1941">
                  <c:v>0.71568845091924704</c:v>
                </c:pt>
                <c:pt idx="1942">
                  <c:v>0.71600558486669896</c:v>
                </c:pt>
                <c:pt idx="1943">
                  <c:v>0.716308930381653</c:v>
                </c:pt>
                <c:pt idx="1944">
                  <c:v>0.71662606432910725</c:v>
                </c:pt>
                <c:pt idx="1945">
                  <c:v>0.71694319827655595</c:v>
                </c:pt>
                <c:pt idx="1946">
                  <c:v>0.71726033222400865</c:v>
                </c:pt>
                <c:pt idx="1947">
                  <c:v>0.71757746617146001</c:v>
                </c:pt>
                <c:pt idx="1948">
                  <c:v>0.71789460011891426</c:v>
                </c:pt>
                <c:pt idx="1949">
                  <c:v>0.71821173406636296</c:v>
                </c:pt>
                <c:pt idx="1950">
                  <c:v>0.71852886801381677</c:v>
                </c:pt>
                <c:pt idx="1951">
                  <c:v>0.71884600196126658</c:v>
                </c:pt>
                <c:pt idx="1952">
                  <c:v>0.71914934747622095</c:v>
                </c:pt>
                <c:pt idx="1953">
                  <c:v>0.71950784672116597</c:v>
                </c:pt>
                <c:pt idx="1954">
                  <c:v>0.71982498066861977</c:v>
                </c:pt>
                <c:pt idx="1955">
                  <c:v>0.72014211461607225</c:v>
                </c:pt>
                <c:pt idx="1956">
                  <c:v>0.72045924856352372</c:v>
                </c:pt>
                <c:pt idx="1957">
                  <c:v>0.72077638251097365</c:v>
                </c:pt>
                <c:pt idx="1958">
                  <c:v>0.72105215116093058</c:v>
                </c:pt>
                <c:pt idx="1959">
                  <c:v>0.72141065040587826</c:v>
                </c:pt>
                <c:pt idx="1960">
                  <c:v>0.72172778435332863</c:v>
                </c:pt>
                <c:pt idx="1961">
                  <c:v>0.72204491830078354</c:v>
                </c:pt>
                <c:pt idx="1962">
                  <c:v>0.72236205224823202</c:v>
                </c:pt>
                <c:pt idx="1963">
                  <c:v>0.72267918619568539</c:v>
                </c:pt>
                <c:pt idx="1964">
                  <c:v>0.72298253171063498</c:v>
                </c:pt>
                <c:pt idx="1965">
                  <c:v>0.72329966565809289</c:v>
                </c:pt>
                <c:pt idx="1966">
                  <c:v>0.72365816490303403</c:v>
                </c:pt>
                <c:pt idx="1967">
                  <c:v>0.72397529885048872</c:v>
                </c:pt>
                <c:pt idx="1968">
                  <c:v>0.72429243279793798</c:v>
                </c:pt>
                <c:pt idx="1969">
                  <c:v>0.72460956674539201</c:v>
                </c:pt>
                <c:pt idx="1970">
                  <c:v>0.72492670069284104</c:v>
                </c:pt>
                <c:pt idx="1971">
                  <c:v>0.72524383464029574</c:v>
                </c:pt>
                <c:pt idx="1972">
                  <c:v>0.72556096858774322</c:v>
                </c:pt>
                <c:pt idx="1973">
                  <c:v>0.72587810253520002</c:v>
                </c:pt>
                <c:pt idx="1974">
                  <c:v>0.72619523648265039</c:v>
                </c:pt>
                <c:pt idx="1975">
                  <c:v>0.72651237043009997</c:v>
                </c:pt>
                <c:pt idx="1976">
                  <c:v>0.726829504377554</c:v>
                </c:pt>
                <c:pt idx="1977">
                  <c:v>0.72714663832500526</c:v>
                </c:pt>
                <c:pt idx="1978">
                  <c:v>0.72746377227245496</c:v>
                </c:pt>
                <c:pt idx="1979">
                  <c:v>0.72776711778740899</c:v>
                </c:pt>
                <c:pt idx="1980">
                  <c:v>0.72812561703235601</c:v>
                </c:pt>
                <c:pt idx="1981">
                  <c:v>0.72844275097980604</c:v>
                </c:pt>
                <c:pt idx="1982">
                  <c:v>0.72875988492725796</c:v>
                </c:pt>
                <c:pt idx="1983">
                  <c:v>0.72907701887471177</c:v>
                </c:pt>
                <c:pt idx="1984">
                  <c:v>0.72939415282216102</c:v>
                </c:pt>
                <c:pt idx="1985">
                  <c:v>0.72966992147211895</c:v>
                </c:pt>
                <c:pt idx="1986">
                  <c:v>0.73002842071706497</c:v>
                </c:pt>
                <c:pt idx="1987">
                  <c:v>0.73034555466451989</c:v>
                </c:pt>
                <c:pt idx="1988">
                  <c:v>0.73066268861196759</c:v>
                </c:pt>
                <c:pt idx="1989">
                  <c:v>0.73097982255942451</c:v>
                </c:pt>
                <c:pt idx="1990">
                  <c:v>0.73129695650687521</c:v>
                </c:pt>
                <c:pt idx="1991">
                  <c:v>0.73161409045432502</c:v>
                </c:pt>
                <c:pt idx="1992">
                  <c:v>0.73197258969926859</c:v>
                </c:pt>
                <c:pt idx="1993">
                  <c:v>0.73228972364672162</c:v>
                </c:pt>
                <c:pt idx="1994">
                  <c:v>0.73260685759417721</c:v>
                </c:pt>
                <c:pt idx="1995">
                  <c:v>0.73292399154162402</c:v>
                </c:pt>
                <c:pt idx="1996">
                  <c:v>0.73324112548907838</c:v>
                </c:pt>
                <c:pt idx="1997">
                  <c:v>0.73355825943652864</c:v>
                </c:pt>
                <c:pt idx="1998">
                  <c:v>0.73391675868147477</c:v>
                </c:pt>
                <c:pt idx="1999">
                  <c:v>0.73423389262892713</c:v>
                </c:pt>
                <c:pt idx="2000">
                  <c:v>0.73455102657637839</c:v>
                </c:pt>
                <c:pt idx="2001">
                  <c:v>0.73486816052382864</c:v>
                </c:pt>
                <c:pt idx="2002">
                  <c:v>0.735185294471282</c:v>
                </c:pt>
                <c:pt idx="2003">
                  <c:v>0.73550242841873203</c:v>
                </c:pt>
                <c:pt idx="2004">
                  <c:v>0.73586092766367939</c:v>
                </c:pt>
                <c:pt idx="2005">
                  <c:v>0.73621942690862363</c:v>
                </c:pt>
                <c:pt idx="2006">
                  <c:v>0.73653656085607222</c:v>
                </c:pt>
                <c:pt idx="2007">
                  <c:v>0.73685369480352825</c:v>
                </c:pt>
                <c:pt idx="2008">
                  <c:v>0.73717082875097795</c:v>
                </c:pt>
                <c:pt idx="2009">
                  <c:v>0.73748796269842964</c:v>
                </c:pt>
                <c:pt idx="2010">
                  <c:v>0.73784646194337677</c:v>
                </c:pt>
                <c:pt idx="2011">
                  <c:v>0.73817738432332403</c:v>
                </c:pt>
                <c:pt idx="2012">
                  <c:v>0.73849451827077872</c:v>
                </c:pt>
                <c:pt idx="2013">
                  <c:v>0.73881165221823109</c:v>
                </c:pt>
                <c:pt idx="2014">
                  <c:v>0.73912878616568201</c:v>
                </c:pt>
                <c:pt idx="2015">
                  <c:v>0.73948728541062458</c:v>
                </c:pt>
                <c:pt idx="2016">
                  <c:v>0.7398044193580815</c:v>
                </c:pt>
                <c:pt idx="2017">
                  <c:v>0.74016291860302263</c:v>
                </c:pt>
                <c:pt idx="2018">
                  <c:v>0.74048005255047755</c:v>
                </c:pt>
                <c:pt idx="2019">
                  <c:v>0.74079718649792603</c:v>
                </c:pt>
                <c:pt idx="2020">
                  <c:v>0.74111432044537695</c:v>
                </c:pt>
                <c:pt idx="2021">
                  <c:v>0.74147281969032364</c:v>
                </c:pt>
                <c:pt idx="2022">
                  <c:v>0.74178995363777867</c:v>
                </c:pt>
                <c:pt idx="2023">
                  <c:v>0.74210708758522703</c:v>
                </c:pt>
                <c:pt idx="2024">
                  <c:v>0.74242422153267795</c:v>
                </c:pt>
                <c:pt idx="2025">
                  <c:v>0.7427413554801332</c:v>
                </c:pt>
                <c:pt idx="2026">
                  <c:v>0.74311364315757489</c:v>
                </c:pt>
                <c:pt idx="2027">
                  <c:v>0.74343077710502503</c:v>
                </c:pt>
                <c:pt idx="2028">
                  <c:v>0.74374791105247973</c:v>
                </c:pt>
                <c:pt idx="2029">
                  <c:v>0.74406504499992798</c:v>
                </c:pt>
                <c:pt idx="2030">
                  <c:v>0.74438217894737957</c:v>
                </c:pt>
                <c:pt idx="2031">
                  <c:v>0.74474067819232825</c:v>
                </c:pt>
                <c:pt idx="2032">
                  <c:v>0.74509917743727339</c:v>
                </c:pt>
                <c:pt idx="2033">
                  <c:v>0.74541631138472297</c:v>
                </c:pt>
                <c:pt idx="2034">
                  <c:v>0.745733445332176</c:v>
                </c:pt>
                <c:pt idx="2035">
                  <c:v>0.74605057927962604</c:v>
                </c:pt>
                <c:pt idx="2036">
                  <c:v>0.74636771322707862</c:v>
                </c:pt>
                <c:pt idx="2037">
                  <c:v>0.74674000090452408</c:v>
                </c:pt>
                <c:pt idx="2038">
                  <c:v>0.747057134851973</c:v>
                </c:pt>
                <c:pt idx="2039">
                  <c:v>0.74737426879942503</c:v>
                </c:pt>
                <c:pt idx="2040">
                  <c:v>0.74769140274688151</c:v>
                </c:pt>
                <c:pt idx="2041">
                  <c:v>0.74800853669433121</c:v>
                </c:pt>
                <c:pt idx="2042">
                  <c:v>0.74836703593927401</c:v>
                </c:pt>
                <c:pt idx="2043">
                  <c:v>0.74872553518422125</c:v>
                </c:pt>
                <c:pt idx="2044">
                  <c:v>0.74904266913167095</c:v>
                </c:pt>
                <c:pt idx="2045">
                  <c:v>0.74935980307912509</c:v>
                </c:pt>
                <c:pt idx="2046">
                  <c:v>0.74969072545907589</c:v>
                </c:pt>
                <c:pt idx="2047">
                  <c:v>0.75004922470402025</c:v>
                </c:pt>
                <c:pt idx="2048">
                  <c:v>0.7503663586514685</c:v>
                </c:pt>
                <c:pt idx="2049">
                  <c:v>0.75072485789641774</c:v>
                </c:pt>
                <c:pt idx="2050">
                  <c:v>0.75104199184386777</c:v>
                </c:pt>
                <c:pt idx="2051">
                  <c:v>0.75135912579131758</c:v>
                </c:pt>
                <c:pt idx="2052">
                  <c:v>0.75173141346876604</c:v>
                </c:pt>
                <c:pt idx="2053">
                  <c:v>0.75204854741621363</c:v>
                </c:pt>
                <c:pt idx="2054">
                  <c:v>0.752365681363665</c:v>
                </c:pt>
                <c:pt idx="2055">
                  <c:v>0.75272418060861301</c:v>
                </c:pt>
                <c:pt idx="2056">
                  <c:v>0.75304131455606438</c:v>
                </c:pt>
                <c:pt idx="2057">
                  <c:v>0.75341360223350873</c:v>
                </c:pt>
                <c:pt idx="2058">
                  <c:v>0.75373073618095765</c:v>
                </c:pt>
                <c:pt idx="2059">
                  <c:v>0.75404787012841301</c:v>
                </c:pt>
                <c:pt idx="2060">
                  <c:v>0.75440636937335359</c:v>
                </c:pt>
                <c:pt idx="2061">
                  <c:v>0.75477865705080205</c:v>
                </c:pt>
                <c:pt idx="2062">
                  <c:v>0.75509579099824964</c:v>
                </c:pt>
                <c:pt idx="2063">
                  <c:v>0.75545429024319855</c:v>
                </c:pt>
                <c:pt idx="2064">
                  <c:v>0.75577142419064924</c:v>
                </c:pt>
                <c:pt idx="2065">
                  <c:v>0.75608855813810039</c:v>
                </c:pt>
                <c:pt idx="2066">
                  <c:v>0.75650221111303595</c:v>
                </c:pt>
                <c:pt idx="2067">
                  <c:v>0.75681934506048765</c:v>
                </c:pt>
                <c:pt idx="2068">
                  <c:v>0.75713647900793857</c:v>
                </c:pt>
                <c:pt idx="2069">
                  <c:v>0.75746740138788904</c:v>
                </c:pt>
                <c:pt idx="2070">
                  <c:v>0.75782590063283672</c:v>
                </c:pt>
                <c:pt idx="2071">
                  <c:v>0.75818439987777897</c:v>
                </c:pt>
                <c:pt idx="2072">
                  <c:v>0.758501533825231</c:v>
                </c:pt>
                <c:pt idx="2073">
                  <c:v>0.75881866777268303</c:v>
                </c:pt>
                <c:pt idx="2074">
                  <c:v>0.75913580172013495</c:v>
                </c:pt>
                <c:pt idx="2075">
                  <c:v>0.75950808939757863</c:v>
                </c:pt>
                <c:pt idx="2076">
                  <c:v>0.75982522334503355</c:v>
                </c:pt>
                <c:pt idx="2077">
                  <c:v>0.76018372258997702</c:v>
                </c:pt>
                <c:pt idx="2078">
                  <c:v>0.76050085653742938</c:v>
                </c:pt>
                <c:pt idx="2079">
                  <c:v>0.76081799048488208</c:v>
                </c:pt>
                <c:pt idx="2080">
                  <c:v>0.76123164345981909</c:v>
                </c:pt>
                <c:pt idx="2081">
                  <c:v>0.76154877740726701</c:v>
                </c:pt>
                <c:pt idx="2082">
                  <c:v>0.76186591135472126</c:v>
                </c:pt>
                <c:pt idx="2083">
                  <c:v>0.76219683373466895</c:v>
                </c:pt>
                <c:pt idx="2084">
                  <c:v>0.76255533297961464</c:v>
                </c:pt>
                <c:pt idx="2085">
                  <c:v>0.76291383222456355</c:v>
                </c:pt>
                <c:pt idx="2086">
                  <c:v>0.76324475460451302</c:v>
                </c:pt>
                <c:pt idx="2087">
                  <c:v>0.7635618885519605</c:v>
                </c:pt>
                <c:pt idx="2088">
                  <c:v>0.76392038779690596</c:v>
                </c:pt>
                <c:pt idx="2089">
                  <c:v>0.76427888704185265</c:v>
                </c:pt>
                <c:pt idx="2090">
                  <c:v>0.76459602098930401</c:v>
                </c:pt>
                <c:pt idx="2091">
                  <c:v>0.76492694336925304</c:v>
                </c:pt>
                <c:pt idx="2092">
                  <c:v>0.76528544261420206</c:v>
                </c:pt>
                <c:pt idx="2093">
                  <c:v>0.76565773029164264</c:v>
                </c:pt>
                <c:pt idx="2094">
                  <c:v>0.76601622953658877</c:v>
                </c:pt>
                <c:pt idx="2095">
                  <c:v>0.76633336348403902</c:v>
                </c:pt>
                <c:pt idx="2096">
                  <c:v>0.76665049743149505</c:v>
                </c:pt>
                <c:pt idx="2097">
                  <c:v>0.76706415040642795</c:v>
                </c:pt>
                <c:pt idx="2098">
                  <c:v>0.76738128435388309</c:v>
                </c:pt>
                <c:pt idx="2099">
                  <c:v>0.767712206733831</c:v>
                </c:pt>
                <c:pt idx="2100">
                  <c:v>0.76807070597877725</c:v>
                </c:pt>
                <c:pt idx="2101">
                  <c:v>0.76842920522372238</c:v>
                </c:pt>
                <c:pt idx="2102">
                  <c:v>0.76876012760367274</c:v>
                </c:pt>
                <c:pt idx="2103">
                  <c:v>0.76911862684861565</c:v>
                </c:pt>
                <c:pt idx="2104">
                  <c:v>0.76943576079606657</c:v>
                </c:pt>
                <c:pt idx="2105">
                  <c:v>0.76984941377100802</c:v>
                </c:pt>
                <c:pt idx="2106">
                  <c:v>0.77016654771845539</c:v>
                </c:pt>
                <c:pt idx="2107">
                  <c:v>0.77048368166590686</c:v>
                </c:pt>
                <c:pt idx="2108">
                  <c:v>0.77085596934335165</c:v>
                </c:pt>
                <c:pt idx="2109">
                  <c:v>0.7712144685882979</c:v>
                </c:pt>
                <c:pt idx="2110">
                  <c:v>0.77154539096824593</c:v>
                </c:pt>
                <c:pt idx="2111">
                  <c:v>0.77190389021319528</c:v>
                </c:pt>
                <c:pt idx="2112">
                  <c:v>0.77222102416064364</c:v>
                </c:pt>
                <c:pt idx="2113">
                  <c:v>0.77263467713558509</c:v>
                </c:pt>
                <c:pt idx="2114">
                  <c:v>0.7729655995155319</c:v>
                </c:pt>
                <c:pt idx="2115">
                  <c:v>0.77328273346298193</c:v>
                </c:pt>
                <c:pt idx="2116">
                  <c:v>0.77369638643791794</c:v>
                </c:pt>
                <c:pt idx="2117">
                  <c:v>0.77401352038536986</c:v>
                </c:pt>
                <c:pt idx="2118">
                  <c:v>0.77437201963031665</c:v>
                </c:pt>
                <c:pt idx="2119">
                  <c:v>0.77470294201026491</c:v>
                </c:pt>
                <c:pt idx="2120">
                  <c:v>0.77506144125521093</c:v>
                </c:pt>
                <c:pt idx="2121">
                  <c:v>0.77541994050015584</c:v>
                </c:pt>
                <c:pt idx="2122">
                  <c:v>0.77575086288010886</c:v>
                </c:pt>
                <c:pt idx="2123">
                  <c:v>0.77606799682755689</c:v>
                </c:pt>
                <c:pt idx="2124">
                  <c:v>0.7764816498024949</c:v>
                </c:pt>
                <c:pt idx="2125">
                  <c:v>0.77679878374994593</c:v>
                </c:pt>
                <c:pt idx="2126">
                  <c:v>0.77711591769740063</c:v>
                </c:pt>
                <c:pt idx="2127">
                  <c:v>0.77747441694234365</c:v>
                </c:pt>
                <c:pt idx="2128">
                  <c:v>0.77784670461979044</c:v>
                </c:pt>
                <c:pt idx="2129">
                  <c:v>0.77820520386473391</c:v>
                </c:pt>
                <c:pt idx="2130">
                  <c:v>0.77853612624468194</c:v>
                </c:pt>
                <c:pt idx="2131">
                  <c:v>0.77885326019213463</c:v>
                </c:pt>
                <c:pt idx="2132">
                  <c:v>0.77926691316707164</c:v>
                </c:pt>
                <c:pt idx="2133">
                  <c:v>0.77962541241202121</c:v>
                </c:pt>
                <c:pt idx="2134">
                  <c:v>0.77994254635947025</c:v>
                </c:pt>
                <c:pt idx="2135">
                  <c:v>0.78031483403691049</c:v>
                </c:pt>
                <c:pt idx="2136">
                  <c:v>0.78067333328185695</c:v>
                </c:pt>
                <c:pt idx="2137">
                  <c:v>0.78100425566180665</c:v>
                </c:pt>
                <c:pt idx="2138">
                  <c:v>0.78136275490674878</c:v>
                </c:pt>
                <c:pt idx="2139">
                  <c:v>0.78173504258419901</c:v>
                </c:pt>
                <c:pt idx="2140">
                  <c:v>0.78209354182914059</c:v>
                </c:pt>
                <c:pt idx="2141">
                  <c:v>0.78242446420908995</c:v>
                </c:pt>
                <c:pt idx="2142">
                  <c:v>0.78274159815654265</c:v>
                </c:pt>
                <c:pt idx="2143">
                  <c:v>0.78315525113148077</c:v>
                </c:pt>
                <c:pt idx="2144">
                  <c:v>0.78351375037642357</c:v>
                </c:pt>
                <c:pt idx="2145">
                  <c:v>0.78384467275637626</c:v>
                </c:pt>
                <c:pt idx="2146">
                  <c:v>0.78425832573130827</c:v>
                </c:pt>
                <c:pt idx="2147">
                  <c:v>0.78457545967876363</c:v>
                </c:pt>
                <c:pt idx="2148">
                  <c:v>0.78493395892370799</c:v>
                </c:pt>
                <c:pt idx="2149">
                  <c:v>0.785306246601151</c:v>
                </c:pt>
                <c:pt idx="2150">
                  <c:v>0.78567853427859902</c:v>
                </c:pt>
                <c:pt idx="2151">
                  <c:v>0.78603703352354226</c:v>
                </c:pt>
                <c:pt idx="2152">
                  <c:v>0.78636795590348996</c:v>
                </c:pt>
                <c:pt idx="2153">
                  <c:v>0.78672645514843564</c:v>
                </c:pt>
                <c:pt idx="2154">
                  <c:v>0.78709874282588077</c:v>
                </c:pt>
                <c:pt idx="2155">
                  <c:v>0.78745724207082402</c:v>
                </c:pt>
                <c:pt idx="2156">
                  <c:v>0.78782952974826659</c:v>
                </c:pt>
                <c:pt idx="2157">
                  <c:v>0.78820181742571338</c:v>
                </c:pt>
                <c:pt idx="2158">
                  <c:v>0.78851895137316297</c:v>
                </c:pt>
                <c:pt idx="2159">
                  <c:v>0.78887745061811143</c:v>
                </c:pt>
                <c:pt idx="2160">
                  <c:v>0.78929110359304677</c:v>
                </c:pt>
                <c:pt idx="2161">
                  <c:v>0.78962202597299458</c:v>
                </c:pt>
                <c:pt idx="2162">
                  <c:v>0.78998052521793727</c:v>
                </c:pt>
                <c:pt idx="2163">
                  <c:v>0.79035281289538295</c:v>
                </c:pt>
                <c:pt idx="2164">
                  <c:v>0.79072510057282763</c:v>
                </c:pt>
                <c:pt idx="2165">
                  <c:v>0.7910835998177701</c:v>
                </c:pt>
                <c:pt idx="2166">
                  <c:v>0.79140073376522357</c:v>
                </c:pt>
                <c:pt idx="2167">
                  <c:v>0.79181438674016058</c:v>
                </c:pt>
                <c:pt idx="2168">
                  <c:v>0.79214530912011105</c:v>
                </c:pt>
                <c:pt idx="2169">
                  <c:v>0.79250380836505596</c:v>
                </c:pt>
                <c:pt idx="2170">
                  <c:v>0.79291746133999297</c:v>
                </c:pt>
                <c:pt idx="2171">
                  <c:v>0.79323459528744356</c:v>
                </c:pt>
                <c:pt idx="2172">
                  <c:v>0.79356551766739403</c:v>
                </c:pt>
                <c:pt idx="2173">
                  <c:v>0.79397917064233103</c:v>
                </c:pt>
                <c:pt idx="2174">
                  <c:v>0.79433766988727439</c:v>
                </c:pt>
                <c:pt idx="2175">
                  <c:v>0.79466859226722697</c:v>
                </c:pt>
                <c:pt idx="2176">
                  <c:v>0.79502709151217377</c:v>
                </c:pt>
                <c:pt idx="2177">
                  <c:v>0.79539937918961501</c:v>
                </c:pt>
                <c:pt idx="2178">
                  <c:v>0.79575787843456325</c:v>
                </c:pt>
                <c:pt idx="2179">
                  <c:v>0.79608880081450994</c:v>
                </c:pt>
                <c:pt idx="2180">
                  <c:v>0.79650245378944651</c:v>
                </c:pt>
                <c:pt idx="2181">
                  <c:v>0.79686095303439364</c:v>
                </c:pt>
                <c:pt idx="2182">
                  <c:v>0.79719187541434378</c:v>
                </c:pt>
                <c:pt idx="2183">
                  <c:v>0.797605528389282</c:v>
                </c:pt>
                <c:pt idx="2184">
                  <c:v>0.79796402763422503</c:v>
                </c:pt>
                <c:pt idx="2185">
                  <c:v>0.79829495001417738</c:v>
                </c:pt>
                <c:pt idx="2186">
                  <c:v>0.79870860298911472</c:v>
                </c:pt>
                <c:pt idx="2187">
                  <c:v>0.79906710223405697</c:v>
                </c:pt>
                <c:pt idx="2188">
                  <c:v>0.79939802461400877</c:v>
                </c:pt>
                <c:pt idx="2189">
                  <c:v>0.799811677588946</c:v>
                </c:pt>
                <c:pt idx="2190">
                  <c:v>0.80017017683389124</c:v>
                </c:pt>
                <c:pt idx="2191">
                  <c:v>0.80050109921383905</c:v>
                </c:pt>
                <c:pt idx="2192">
                  <c:v>0.80085959845878674</c:v>
                </c:pt>
                <c:pt idx="2193">
                  <c:v>0.80127325143372163</c:v>
                </c:pt>
                <c:pt idx="2194">
                  <c:v>0.80160417381367277</c:v>
                </c:pt>
                <c:pt idx="2195">
                  <c:v>0.802017826788608</c:v>
                </c:pt>
                <c:pt idx="2196">
                  <c:v>0.80239011446605102</c:v>
                </c:pt>
                <c:pt idx="2197">
                  <c:v>0.80274861371099926</c:v>
                </c:pt>
                <c:pt idx="2198">
                  <c:v>0.80312090138843995</c:v>
                </c:pt>
                <c:pt idx="2199">
                  <c:v>0.80349318906588296</c:v>
                </c:pt>
                <c:pt idx="2200">
                  <c:v>0.80386547674332764</c:v>
                </c:pt>
                <c:pt idx="2201">
                  <c:v>0.80427912971826199</c:v>
                </c:pt>
                <c:pt idx="2202">
                  <c:v>0.80463762896320901</c:v>
                </c:pt>
                <c:pt idx="2203">
                  <c:v>0.80496855134315903</c:v>
                </c:pt>
                <c:pt idx="2204">
                  <c:v>0.80538220431809604</c:v>
                </c:pt>
                <c:pt idx="2205">
                  <c:v>0.80575449199553895</c:v>
                </c:pt>
                <c:pt idx="2206">
                  <c:v>0.80611299124048497</c:v>
                </c:pt>
                <c:pt idx="2207">
                  <c:v>0.80652664421542197</c:v>
                </c:pt>
                <c:pt idx="2208">
                  <c:v>0.806857566595373</c:v>
                </c:pt>
                <c:pt idx="2209">
                  <c:v>0.80721606584031425</c:v>
                </c:pt>
                <c:pt idx="2210">
                  <c:v>0.80758835351775959</c:v>
                </c:pt>
                <c:pt idx="2211">
                  <c:v>0.8079606411952035</c:v>
                </c:pt>
                <c:pt idx="2212">
                  <c:v>0.80831914044014896</c:v>
                </c:pt>
                <c:pt idx="2213">
                  <c:v>0.80874658184758397</c:v>
                </c:pt>
                <c:pt idx="2214">
                  <c:v>0.80910508109252899</c:v>
                </c:pt>
                <c:pt idx="2215">
                  <c:v>0.80943600347247902</c:v>
                </c:pt>
                <c:pt idx="2216">
                  <c:v>0.80984965644742002</c:v>
                </c:pt>
                <c:pt idx="2217">
                  <c:v>0.81020815569236049</c:v>
                </c:pt>
                <c:pt idx="2218">
                  <c:v>0.81058044336980495</c:v>
                </c:pt>
                <c:pt idx="2219">
                  <c:v>0.81099409634474473</c:v>
                </c:pt>
                <c:pt idx="2220">
                  <c:v>0.81132501872469165</c:v>
                </c:pt>
                <c:pt idx="2221">
                  <c:v>0.811683517969637</c:v>
                </c:pt>
                <c:pt idx="2222">
                  <c:v>0.81209717094457601</c:v>
                </c:pt>
                <c:pt idx="2223">
                  <c:v>0.81246945862201703</c:v>
                </c:pt>
                <c:pt idx="2224">
                  <c:v>0.81284174629946326</c:v>
                </c:pt>
                <c:pt idx="2225">
                  <c:v>0.81325539927439805</c:v>
                </c:pt>
                <c:pt idx="2226">
                  <c:v>0.81358632165434497</c:v>
                </c:pt>
                <c:pt idx="2227">
                  <c:v>0.81399997462928708</c:v>
                </c:pt>
                <c:pt idx="2228">
                  <c:v>0.81437226230672799</c:v>
                </c:pt>
                <c:pt idx="2229">
                  <c:v>0.81473076155167301</c:v>
                </c:pt>
                <c:pt idx="2230">
                  <c:v>0.81515820295911001</c:v>
                </c:pt>
                <c:pt idx="2231">
                  <c:v>0.81551670220405259</c:v>
                </c:pt>
                <c:pt idx="2232">
                  <c:v>0.8158889898814965</c:v>
                </c:pt>
                <c:pt idx="2233">
                  <c:v>0.8163026428564335</c:v>
                </c:pt>
                <c:pt idx="2234">
                  <c:v>0.81663356523638297</c:v>
                </c:pt>
                <c:pt idx="2235">
                  <c:v>0.81704721821132165</c:v>
                </c:pt>
                <c:pt idx="2236">
                  <c:v>0.81741950588876222</c:v>
                </c:pt>
                <c:pt idx="2237">
                  <c:v>0.81777800513371102</c:v>
                </c:pt>
                <c:pt idx="2238">
                  <c:v>0.81820544654114602</c:v>
                </c:pt>
                <c:pt idx="2239">
                  <c:v>0.81856394578608727</c:v>
                </c:pt>
                <c:pt idx="2240">
                  <c:v>0.81893623346353572</c:v>
                </c:pt>
                <c:pt idx="2241">
                  <c:v>0.8193498864384744</c:v>
                </c:pt>
                <c:pt idx="2242">
                  <c:v>0.81968080881842065</c:v>
                </c:pt>
                <c:pt idx="2243">
                  <c:v>0.82014961552335108</c:v>
                </c:pt>
                <c:pt idx="2244">
                  <c:v>0.82050811476829399</c:v>
                </c:pt>
                <c:pt idx="2245">
                  <c:v>0.82088040244573901</c:v>
                </c:pt>
                <c:pt idx="2246">
                  <c:v>0.82129405542067602</c:v>
                </c:pt>
                <c:pt idx="2247">
                  <c:v>0.82162497780062405</c:v>
                </c:pt>
                <c:pt idx="2248">
                  <c:v>0.82209378450555204</c:v>
                </c:pt>
                <c:pt idx="2249">
                  <c:v>0.8224522837504975</c:v>
                </c:pt>
                <c:pt idx="2250">
                  <c:v>0.82282457142794097</c:v>
                </c:pt>
                <c:pt idx="2251">
                  <c:v>0.82323822440287864</c:v>
                </c:pt>
                <c:pt idx="2252">
                  <c:v>0.82356914678282656</c:v>
                </c:pt>
                <c:pt idx="2253">
                  <c:v>0.82398279975776179</c:v>
                </c:pt>
                <c:pt idx="2254">
                  <c:v>0.82435508743520802</c:v>
                </c:pt>
                <c:pt idx="2255">
                  <c:v>0.82471358668015404</c:v>
                </c:pt>
                <c:pt idx="2256">
                  <c:v>0.82514102808759138</c:v>
                </c:pt>
                <c:pt idx="2257">
                  <c:v>0.82549952733253462</c:v>
                </c:pt>
                <c:pt idx="2258">
                  <c:v>0.82587181500998008</c:v>
                </c:pt>
                <c:pt idx="2259">
                  <c:v>0.82628546798491398</c:v>
                </c:pt>
                <c:pt idx="2260">
                  <c:v>0.826657755662358</c:v>
                </c:pt>
                <c:pt idx="2261">
                  <c:v>0.82708519706979478</c:v>
                </c:pt>
                <c:pt idx="2262">
                  <c:v>0.82744369631474002</c:v>
                </c:pt>
                <c:pt idx="2263">
                  <c:v>0.82781598399218204</c:v>
                </c:pt>
                <c:pt idx="2264">
                  <c:v>0.82822963696712126</c:v>
                </c:pt>
                <c:pt idx="2265">
                  <c:v>0.82860192464456472</c:v>
                </c:pt>
                <c:pt idx="2266">
                  <c:v>0.82902936605199695</c:v>
                </c:pt>
                <c:pt idx="2267">
                  <c:v>0.82938786529693997</c:v>
                </c:pt>
                <c:pt idx="2268">
                  <c:v>0.82976015297438765</c:v>
                </c:pt>
                <c:pt idx="2269">
                  <c:v>0.830173805949323</c:v>
                </c:pt>
                <c:pt idx="2270">
                  <c:v>0.83054609362676601</c:v>
                </c:pt>
                <c:pt idx="2271">
                  <c:v>0.83097353503420102</c:v>
                </c:pt>
                <c:pt idx="2272">
                  <c:v>0.83134582271164403</c:v>
                </c:pt>
                <c:pt idx="2273">
                  <c:v>0.83175947568658515</c:v>
                </c:pt>
                <c:pt idx="2274">
                  <c:v>0.83213176336402495</c:v>
                </c:pt>
                <c:pt idx="2275">
                  <c:v>0.83254541633896473</c:v>
                </c:pt>
                <c:pt idx="2276">
                  <c:v>0.83295906931390062</c:v>
                </c:pt>
                <c:pt idx="2277">
                  <c:v>0.83333135699134198</c:v>
                </c:pt>
                <c:pt idx="2278">
                  <c:v>0.83375879839878009</c:v>
                </c:pt>
                <c:pt idx="2279">
                  <c:v>0.83411729764372389</c:v>
                </c:pt>
                <c:pt idx="2280">
                  <c:v>0.834544739051157</c:v>
                </c:pt>
                <c:pt idx="2281">
                  <c:v>0.83491702672860102</c:v>
                </c:pt>
                <c:pt idx="2282">
                  <c:v>0.83533067970353803</c:v>
                </c:pt>
                <c:pt idx="2283">
                  <c:v>0.83574433267848103</c:v>
                </c:pt>
                <c:pt idx="2284">
                  <c:v>0.83607525505842673</c:v>
                </c:pt>
                <c:pt idx="2285">
                  <c:v>0.8365440617633525</c:v>
                </c:pt>
                <c:pt idx="2286">
                  <c:v>0.83690256100829896</c:v>
                </c:pt>
                <c:pt idx="2287">
                  <c:v>0.83733000241573363</c:v>
                </c:pt>
                <c:pt idx="2288">
                  <c:v>0.8377022900931802</c:v>
                </c:pt>
                <c:pt idx="2289">
                  <c:v>0.83811594306811465</c:v>
                </c:pt>
                <c:pt idx="2290">
                  <c:v>0.83854338447554899</c:v>
                </c:pt>
                <c:pt idx="2291">
                  <c:v>0.83890188372049601</c:v>
                </c:pt>
                <c:pt idx="2292">
                  <c:v>0.839370690425425</c:v>
                </c:pt>
                <c:pt idx="2293">
                  <c:v>0.83970161280537614</c:v>
                </c:pt>
                <c:pt idx="2294">
                  <c:v>0.84017041951030325</c:v>
                </c:pt>
                <c:pt idx="2295">
                  <c:v>0.84052891875524649</c:v>
                </c:pt>
                <c:pt idx="2296">
                  <c:v>0.84090120643269273</c:v>
                </c:pt>
                <c:pt idx="2297">
                  <c:v>0.84132864784012495</c:v>
                </c:pt>
                <c:pt idx="2298">
                  <c:v>0.84168714708506998</c:v>
                </c:pt>
                <c:pt idx="2299">
                  <c:v>0.84215595378999963</c:v>
                </c:pt>
                <c:pt idx="2300">
                  <c:v>0.842486876169948</c:v>
                </c:pt>
                <c:pt idx="2301">
                  <c:v>0.842900529144888</c:v>
                </c:pt>
                <c:pt idx="2302">
                  <c:v>0.84331418211982301</c:v>
                </c:pt>
                <c:pt idx="2303">
                  <c:v>0.84368646979726336</c:v>
                </c:pt>
                <c:pt idx="2304">
                  <c:v>0.84411391120470103</c:v>
                </c:pt>
                <c:pt idx="2305">
                  <c:v>0.84447241044964605</c:v>
                </c:pt>
                <c:pt idx="2306">
                  <c:v>0.84494121715458104</c:v>
                </c:pt>
                <c:pt idx="2307">
                  <c:v>0.84531350483201551</c:v>
                </c:pt>
                <c:pt idx="2308">
                  <c:v>0.84574094623945573</c:v>
                </c:pt>
                <c:pt idx="2309">
                  <c:v>0.84611323391689763</c:v>
                </c:pt>
                <c:pt idx="2310">
                  <c:v>0.84652688689183397</c:v>
                </c:pt>
                <c:pt idx="2311">
                  <c:v>0.84694053986677165</c:v>
                </c:pt>
                <c:pt idx="2312">
                  <c:v>0.84736798127420399</c:v>
                </c:pt>
                <c:pt idx="2313">
                  <c:v>0.847740268951649</c:v>
                </c:pt>
                <c:pt idx="2314">
                  <c:v>0.84815392192658601</c:v>
                </c:pt>
                <c:pt idx="2315">
                  <c:v>0.84856757490152257</c:v>
                </c:pt>
                <c:pt idx="2316">
                  <c:v>0.84899501630896201</c:v>
                </c:pt>
                <c:pt idx="2317">
                  <c:v>0.84940866928389724</c:v>
                </c:pt>
                <c:pt idx="2318">
                  <c:v>0.84983611069133003</c:v>
                </c:pt>
                <c:pt idx="2319">
                  <c:v>0.85020839836877526</c:v>
                </c:pt>
                <c:pt idx="2320">
                  <c:v>0.85062205134371238</c:v>
                </c:pt>
                <c:pt idx="2321">
                  <c:v>0.85104949275114739</c:v>
                </c:pt>
                <c:pt idx="2322">
                  <c:v>0.85146314572607951</c:v>
                </c:pt>
                <c:pt idx="2323">
                  <c:v>0.85189058713351973</c:v>
                </c:pt>
                <c:pt idx="2324">
                  <c:v>0.85224908637846608</c:v>
                </c:pt>
                <c:pt idx="2325">
                  <c:v>0.85271789308339374</c:v>
                </c:pt>
                <c:pt idx="2326">
                  <c:v>0.85309018076083498</c:v>
                </c:pt>
                <c:pt idx="2327">
                  <c:v>0.85355898746576297</c:v>
                </c:pt>
                <c:pt idx="2328">
                  <c:v>0.85393127514320877</c:v>
                </c:pt>
                <c:pt idx="2329">
                  <c:v>0.85435871655064377</c:v>
                </c:pt>
                <c:pt idx="2330">
                  <c:v>0.854772369525581</c:v>
                </c:pt>
                <c:pt idx="2331">
                  <c:v>0.85519981093301789</c:v>
                </c:pt>
                <c:pt idx="2332">
                  <c:v>0.85561346390795057</c:v>
                </c:pt>
                <c:pt idx="2333">
                  <c:v>0.85604090531538801</c:v>
                </c:pt>
                <c:pt idx="2334">
                  <c:v>0.85645455829032302</c:v>
                </c:pt>
                <c:pt idx="2335">
                  <c:v>0.85686821126526003</c:v>
                </c:pt>
                <c:pt idx="2336">
                  <c:v>0.85724049894270304</c:v>
                </c:pt>
                <c:pt idx="2337">
                  <c:v>0.85770930564763204</c:v>
                </c:pt>
                <c:pt idx="2338">
                  <c:v>0.85808159332507739</c:v>
                </c:pt>
                <c:pt idx="2339">
                  <c:v>0.85855040003000405</c:v>
                </c:pt>
                <c:pt idx="2340">
                  <c:v>0.85888132240995363</c:v>
                </c:pt>
                <c:pt idx="2341">
                  <c:v>0.85935012911488262</c:v>
                </c:pt>
                <c:pt idx="2342">
                  <c:v>0.85972241679232564</c:v>
                </c:pt>
                <c:pt idx="2343">
                  <c:v>0.86019122349725463</c:v>
                </c:pt>
                <c:pt idx="2344">
                  <c:v>0.86056351117469698</c:v>
                </c:pt>
                <c:pt idx="2345">
                  <c:v>0.86097716414963399</c:v>
                </c:pt>
                <c:pt idx="2346">
                  <c:v>0.86139081712457632</c:v>
                </c:pt>
                <c:pt idx="2347">
                  <c:v>0.86181825853200777</c:v>
                </c:pt>
                <c:pt idx="2348">
                  <c:v>0.86223191150694301</c:v>
                </c:pt>
                <c:pt idx="2349">
                  <c:v>0.86265935291438189</c:v>
                </c:pt>
                <c:pt idx="2350">
                  <c:v>0.86307300588931501</c:v>
                </c:pt>
                <c:pt idx="2351">
                  <c:v>0.86354181259424789</c:v>
                </c:pt>
                <c:pt idx="2352">
                  <c:v>0.86391410027168702</c:v>
                </c:pt>
                <c:pt idx="2353">
                  <c:v>0.86438290697661557</c:v>
                </c:pt>
                <c:pt idx="2354">
                  <c:v>0.86475519465406125</c:v>
                </c:pt>
                <c:pt idx="2355">
                  <c:v>0.86522400135899025</c:v>
                </c:pt>
                <c:pt idx="2356">
                  <c:v>0.86559628903643049</c:v>
                </c:pt>
                <c:pt idx="2357">
                  <c:v>0.86606509574135959</c:v>
                </c:pt>
                <c:pt idx="2358">
                  <c:v>0.86643738341880305</c:v>
                </c:pt>
                <c:pt idx="2359">
                  <c:v>0.86690619012373205</c:v>
                </c:pt>
                <c:pt idx="2360">
                  <c:v>0.86733363153116705</c:v>
                </c:pt>
                <c:pt idx="2361">
                  <c:v>0.86776107293860438</c:v>
                </c:pt>
                <c:pt idx="2362">
                  <c:v>0.86822987964353504</c:v>
                </c:pt>
                <c:pt idx="2363">
                  <c:v>0.86860216732097395</c:v>
                </c:pt>
                <c:pt idx="2364">
                  <c:v>0.86907097402590205</c:v>
                </c:pt>
                <c:pt idx="2365">
                  <c:v>0.86948462700083995</c:v>
                </c:pt>
                <c:pt idx="2366">
                  <c:v>0.86995343370576805</c:v>
                </c:pt>
                <c:pt idx="2367">
                  <c:v>0.87032572138321262</c:v>
                </c:pt>
                <c:pt idx="2368">
                  <c:v>0.87079452808814273</c:v>
                </c:pt>
                <c:pt idx="2369">
                  <c:v>0.87122196949557773</c:v>
                </c:pt>
                <c:pt idx="2370">
                  <c:v>0.87164941090301451</c:v>
                </c:pt>
                <c:pt idx="2371">
                  <c:v>0.87211821760793895</c:v>
                </c:pt>
                <c:pt idx="2372">
                  <c:v>0.87249050528538263</c:v>
                </c:pt>
                <c:pt idx="2373">
                  <c:v>0.87295931199031163</c:v>
                </c:pt>
                <c:pt idx="2374">
                  <c:v>0.87333159966775398</c:v>
                </c:pt>
                <c:pt idx="2375">
                  <c:v>0.87380040637268608</c:v>
                </c:pt>
                <c:pt idx="2376">
                  <c:v>0.87421405934761998</c:v>
                </c:pt>
                <c:pt idx="2377">
                  <c:v>0.87468286605254864</c:v>
                </c:pt>
                <c:pt idx="2378">
                  <c:v>0.87505515372999265</c:v>
                </c:pt>
                <c:pt idx="2379">
                  <c:v>0.87552396043491998</c:v>
                </c:pt>
                <c:pt idx="2380">
                  <c:v>0.87595140184235498</c:v>
                </c:pt>
                <c:pt idx="2381">
                  <c:v>0.8763788432497932</c:v>
                </c:pt>
                <c:pt idx="2382">
                  <c:v>0.87684764995471964</c:v>
                </c:pt>
                <c:pt idx="2383">
                  <c:v>0.87721993763216377</c:v>
                </c:pt>
                <c:pt idx="2384">
                  <c:v>0.87768874433709165</c:v>
                </c:pt>
                <c:pt idx="2385">
                  <c:v>0.87810239731202799</c:v>
                </c:pt>
                <c:pt idx="2386">
                  <c:v>0.87857120401695699</c:v>
                </c:pt>
                <c:pt idx="2387">
                  <c:v>0.87899864542439443</c:v>
                </c:pt>
                <c:pt idx="2388">
                  <c:v>0.87942608683182599</c:v>
                </c:pt>
                <c:pt idx="2389">
                  <c:v>0.8798948935367582</c:v>
                </c:pt>
                <c:pt idx="2390">
                  <c:v>0.8803085465116921</c:v>
                </c:pt>
                <c:pt idx="2391">
                  <c:v>0.88079114164912065</c:v>
                </c:pt>
                <c:pt idx="2392">
                  <c:v>0.8812047946240561</c:v>
                </c:pt>
                <c:pt idx="2393">
                  <c:v>0.88163223603149288</c:v>
                </c:pt>
                <c:pt idx="2394">
                  <c:v>0.88210104273641909</c:v>
                </c:pt>
                <c:pt idx="2395">
                  <c:v>0.88251469571135255</c:v>
                </c:pt>
                <c:pt idx="2396">
                  <c:v>0.88299729084878464</c:v>
                </c:pt>
                <c:pt idx="2397">
                  <c:v>0.8834109438237181</c:v>
                </c:pt>
                <c:pt idx="2398">
                  <c:v>0.88387975052864975</c:v>
                </c:pt>
                <c:pt idx="2399">
                  <c:v>0.88430719193608109</c:v>
                </c:pt>
                <c:pt idx="2400">
                  <c:v>0.88473463334352143</c:v>
                </c:pt>
                <c:pt idx="2401">
                  <c:v>0.88520344004844709</c:v>
                </c:pt>
                <c:pt idx="2402">
                  <c:v>0.88567224675337675</c:v>
                </c:pt>
                <c:pt idx="2403">
                  <c:v>0.88609968816081175</c:v>
                </c:pt>
                <c:pt idx="2404">
                  <c:v>0.88656849486573697</c:v>
                </c:pt>
                <c:pt idx="2405">
                  <c:v>0.88698214784067408</c:v>
                </c:pt>
                <c:pt idx="2406">
                  <c:v>0.88746474297810307</c:v>
                </c:pt>
                <c:pt idx="2407">
                  <c:v>0.88793354968303151</c:v>
                </c:pt>
                <c:pt idx="2408">
                  <c:v>0.88834720265796907</c:v>
                </c:pt>
                <c:pt idx="2409">
                  <c:v>0.88882979779539562</c:v>
                </c:pt>
                <c:pt idx="2410">
                  <c:v>0.88924345077033207</c:v>
                </c:pt>
                <c:pt idx="2411">
                  <c:v>0.8897122574752605</c:v>
                </c:pt>
                <c:pt idx="2412">
                  <c:v>0.89013969888269551</c:v>
                </c:pt>
                <c:pt idx="2413">
                  <c:v>0.89056714029012884</c:v>
                </c:pt>
                <c:pt idx="2414">
                  <c:v>0.8910359469950585</c:v>
                </c:pt>
                <c:pt idx="2415">
                  <c:v>0.89144959996999551</c:v>
                </c:pt>
                <c:pt idx="2416">
                  <c:v>0.89191840667492561</c:v>
                </c:pt>
                <c:pt idx="2417">
                  <c:v>0.89240100181234938</c:v>
                </c:pt>
                <c:pt idx="2418">
                  <c:v>0.8928146547872885</c:v>
                </c:pt>
                <c:pt idx="2419">
                  <c:v>0.89329724992471449</c:v>
                </c:pt>
                <c:pt idx="2420">
                  <c:v>0.89371090289965149</c:v>
                </c:pt>
                <c:pt idx="2421">
                  <c:v>0.89417970960458348</c:v>
                </c:pt>
                <c:pt idx="2422">
                  <c:v>0.89466230474200437</c:v>
                </c:pt>
                <c:pt idx="2423">
                  <c:v>0.89507595771694459</c:v>
                </c:pt>
                <c:pt idx="2424">
                  <c:v>0.89554476442187314</c:v>
                </c:pt>
                <c:pt idx="2425">
                  <c:v>0.89597220582930759</c:v>
                </c:pt>
                <c:pt idx="2426">
                  <c:v>0.89644101253423936</c:v>
                </c:pt>
                <c:pt idx="2427">
                  <c:v>0.89692360767166313</c:v>
                </c:pt>
                <c:pt idx="2428">
                  <c:v>0.89739241437659412</c:v>
                </c:pt>
                <c:pt idx="2429">
                  <c:v>0.89780606735152912</c:v>
                </c:pt>
                <c:pt idx="2430">
                  <c:v>0.89833002778644733</c:v>
                </c:pt>
                <c:pt idx="2431">
                  <c:v>0.89875746919388588</c:v>
                </c:pt>
                <c:pt idx="2432">
                  <c:v>0.8992262758988131</c:v>
                </c:pt>
                <c:pt idx="2433">
                  <c:v>0.89969508260374542</c:v>
                </c:pt>
                <c:pt idx="2434">
                  <c:v>0.90017767774116797</c:v>
                </c:pt>
                <c:pt idx="2435">
                  <c:v>0.90059133071610498</c:v>
                </c:pt>
                <c:pt idx="2436">
                  <c:v>0.90111529115102496</c:v>
                </c:pt>
                <c:pt idx="2437">
                  <c:v>0.90154273255846062</c:v>
                </c:pt>
                <c:pt idx="2438">
                  <c:v>0.90201153926338895</c:v>
                </c:pt>
                <c:pt idx="2439">
                  <c:v>0.90248034596831539</c:v>
                </c:pt>
                <c:pt idx="2440">
                  <c:v>0.90296294110574127</c:v>
                </c:pt>
                <c:pt idx="2441">
                  <c:v>0.9033765940806805</c:v>
                </c:pt>
                <c:pt idx="2442">
                  <c:v>0.90390055451560203</c:v>
                </c:pt>
                <c:pt idx="2443">
                  <c:v>0.90438314965302757</c:v>
                </c:pt>
                <c:pt idx="2444">
                  <c:v>0.90485195635795701</c:v>
                </c:pt>
                <c:pt idx="2445">
                  <c:v>0.90527939776539201</c:v>
                </c:pt>
                <c:pt idx="2446">
                  <c:v>0.90580335820031199</c:v>
                </c:pt>
                <c:pt idx="2447">
                  <c:v>0.90621701117524756</c:v>
                </c:pt>
                <c:pt idx="2448">
                  <c:v>0.90668581788018054</c:v>
                </c:pt>
                <c:pt idx="2449">
                  <c:v>0.90716841301760398</c:v>
                </c:pt>
                <c:pt idx="2450">
                  <c:v>0.90763721972253297</c:v>
                </c:pt>
                <c:pt idx="2451">
                  <c:v>0.90806466112996598</c:v>
                </c:pt>
                <c:pt idx="2452">
                  <c:v>0.90853346783489597</c:v>
                </c:pt>
                <c:pt idx="2453">
                  <c:v>0.90900227453982563</c:v>
                </c:pt>
                <c:pt idx="2454">
                  <c:v>0.90947108124475351</c:v>
                </c:pt>
                <c:pt idx="2455">
                  <c:v>0.90995367638218239</c:v>
                </c:pt>
                <c:pt idx="2456">
                  <c:v>0.91042248308710849</c:v>
                </c:pt>
                <c:pt idx="2457">
                  <c:v>0.91089128979203648</c:v>
                </c:pt>
                <c:pt idx="2458">
                  <c:v>0.91137388492946358</c:v>
                </c:pt>
                <c:pt idx="2459">
                  <c:v>0.91184269163439502</c:v>
                </c:pt>
                <c:pt idx="2460">
                  <c:v>0.91231149833932101</c:v>
                </c:pt>
                <c:pt idx="2461">
                  <c:v>0.91279409347675</c:v>
                </c:pt>
                <c:pt idx="2462">
                  <c:v>0.91326290018167422</c:v>
                </c:pt>
                <c:pt idx="2463">
                  <c:v>0.91373170688660499</c:v>
                </c:pt>
                <c:pt idx="2464">
                  <c:v>0.91420051359153465</c:v>
                </c:pt>
                <c:pt idx="2465">
                  <c:v>0.91472447402645463</c:v>
                </c:pt>
                <c:pt idx="2466">
                  <c:v>0.91520706916388095</c:v>
                </c:pt>
                <c:pt idx="2467">
                  <c:v>0.91567587586881138</c:v>
                </c:pt>
                <c:pt idx="2468">
                  <c:v>0.91614468257374027</c:v>
                </c:pt>
                <c:pt idx="2469">
                  <c:v>0.91666864300865802</c:v>
                </c:pt>
                <c:pt idx="2470">
                  <c:v>0.91715123814608701</c:v>
                </c:pt>
                <c:pt idx="2471">
                  <c:v>0.91762004485101301</c:v>
                </c:pt>
                <c:pt idx="2472">
                  <c:v>0.918088851555942</c:v>
                </c:pt>
                <c:pt idx="2473">
                  <c:v>0.91861281199086198</c:v>
                </c:pt>
                <c:pt idx="2474">
                  <c:v>0.91909540712829174</c:v>
                </c:pt>
                <c:pt idx="2475">
                  <c:v>0.91956421383321696</c:v>
                </c:pt>
                <c:pt idx="2476">
                  <c:v>0.92003302053814595</c:v>
                </c:pt>
                <c:pt idx="2477">
                  <c:v>0.92055698097306327</c:v>
                </c:pt>
                <c:pt idx="2478">
                  <c:v>0.92103957611049525</c:v>
                </c:pt>
                <c:pt idx="2479">
                  <c:v>0.92150838281542158</c:v>
                </c:pt>
                <c:pt idx="2480">
                  <c:v>0.92203234325034156</c:v>
                </c:pt>
                <c:pt idx="2481">
                  <c:v>0.92250114995526644</c:v>
                </c:pt>
                <c:pt idx="2482">
                  <c:v>0.92298374509269498</c:v>
                </c:pt>
                <c:pt idx="2483">
                  <c:v>0.92345255179762209</c:v>
                </c:pt>
                <c:pt idx="2484">
                  <c:v>0.92397651223254595</c:v>
                </c:pt>
                <c:pt idx="2485">
                  <c:v>0.92444531893747495</c:v>
                </c:pt>
                <c:pt idx="2486">
                  <c:v>0.92492791407490105</c:v>
                </c:pt>
                <c:pt idx="2487">
                  <c:v>0.92539672077982948</c:v>
                </c:pt>
                <c:pt idx="2488">
                  <c:v>0.92592068121475002</c:v>
                </c:pt>
                <c:pt idx="2489">
                  <c:v>0.92640327635217901</c:v>
                </c:pt>
                <c:pt idx="2490">
                  <c:v>0.92692723678709765</c:v>
                </c:pt>
                <c:pt idx="2491">
                  <c:v>0.92739604349202498</c:v>
                </c:pt>
                <c:pt idx="2492">
                  <c:v>0.92792000392694596</c:v>
                </c:pt>
                <c:pt idx="2493">
                  <c:v>0.92838881063187673</c:v>
                </c:pt>
                <c:pt idx="2494">
                  <c:v>0.92891277106679448</c:v>
                </c:pt>
                <c:pt idx="2495">
                  <c:v>0.92939536620422103</c:v>
                </c:pt>
                <c:pt idx="2496">
                  <c:v>0.92991932663914301</c:v>
                </c:pt>
                <c:pt idx="2497">
                  <c:v>0.930388133344072</c:v>
                </c:pt>
                <c:pt idx="2498">
                  <c:v>0.93091209377898998</c:v>
                </c:pt>
                <c:pt idx="2499">
                  <c:v>0.93139468891641697</c:v>
                </c:pt>
                <c:pt idx="2500">
                  <c:v>0.9319186493513365</c:v>
                </c:pt>
                <c:pt idx="2501">
                  <c:v>0.9323874560562655</c:v>
                </c:pt>
                <c:pt idx="2502">
                  <c:v>0.93291141649119003</c:v>
                </c:pt>
                <c:pt idx="2503">
                  <c:v>0.93343537692610601</c:v>
                </c:pt>
                <c:pt idx="2504">
                  <c:v>0.93391797206353477</c:v>
                </c:pt>
                <c:pt idx="2505">
                  <c:v>0.93444193249845608</c:v>
                </c:pt>
                <c:pt idx="2506">
                  <c:v>0.93496589293337573</c:v>
                </c:pt>
                <c:pt idx="2507">
                  <c:v>0.93548985336829626</c:v>
                </c:pt>
                <c:pt idx="2508">
                  <c:v>0.93595866007322204</c:v>
                </c:pt>
                <c:pt idx="2509">
                  <c:v>0.93648262050814202</c:v>
                </c:pt>
                <c:pt idx="2510">
                  <c:v>0.93700658094306122</c:v>
                </c:pt>
                <c:pt idx="2511">
                  <c:v>0.93753054137798097</c:v>
                </c:pt>
                <c:pt idx="2512">
                  <c:v>0.93801313651541063</c:v>
                </c:pt>
                <c:pt idx="2513">
                  <c:v>0.9385370969503295</c:v>
                </c:pt>
                <c:pt idx="2514">
                  <c:v>0.93900590365525805</c:v>
                </c:pt>
                <c:pt idx="2515">
                  <c:v>0.93952986409018124</c:v>
                </c:pt>
                <c:pt idx="2516">
                  <c:v>0.940053824525101</c:v>
                </c:pt>
                <c:pt idx="2517">
                  <c:v>0.94057778496001698</c:v>
                </c:pt>
                <c:pt idx="2518">
                  <c:v>0.94106038009744397</c:v>
                </c:pt>
                <c:pt idx="2519">
                  <c:v>0.94158434053236351</c:v>
                </c:pt>
                <c:pt idx="2520">
                  <c:v>0.94210830096728559</c:v>
                </c:pt>
                <c:pt idx="2521">
                  <c:v>0.94257710767221459</c:v>
                </c:pt>
                <c:pt idx="2522">
                  <c:v>0.94310106810713501</c:v>
                </c:pt>
                <c:pt idx="2523">
                  <c:v>0.9436388169745562</c:v>
                </c:pt>
                <c:pt idx="2524">
                  <c:v>0.94416277740947463</c:v>
                </c:pt>
                <c:pt idx="2525">
                  <c:v>0.94468673784439405</c:v>
                </c:pt>
                <c:pt idx="2526">
                  <c:v>0.94521069827931403</c:v>
                </c:pt>
                <c:pt idx="2527">
                  <c:v>0.94573465871423401</c:v>
                </c:pt>
                <c:pt idx="2528">
                  <c:v>0.94625861914915665</c:v>
                </c:pt>
                <c:pt idx="2529">
                  <c:v>0.94678257958407563</c:v>
                </c:pt>
                <c:pt idx="2530">
                  <c:v>0.9473065400189945</c:v>
                </c:pt>
                <c:pt idx="2531">
                  <c:v>0.94783050045391504</c:v>
                </c:pt>
                <c:pt idx="2532">
                  <c:v>0.94836824932133357</c:v>
                </c:pt>
                <c:pt idx="2533">
                  <c:v>0.94889220975625221</c:v>
                </c:pt>
                <c:pt idx="2534">
                  <c:v>0.94941617019117397</c:v>
                </c:pt>
                <c:pt idx="2535">
                  <c:v>0.94994013062609672</c:v>
                </c:pt>
                <c:pt idx="2536">
                  <c:v>0.95046409106101359</c:v>
                </c:pt>
                <c:pt idx="2537">
                  <c:v>0.95098805149593502</c:v>
                </c:pt>
                <c:pt idx="2538">
                  <c:v>0.95156716566084498</c:v>
                </c:pt>
                <c:pt idx="2539">
                  <c:v>0.95209112609576763</c:v>
                </c:pt>
                <c:pt idx="2540">
                  <c:v>0.95261508653068938</c:v>
                </c:pt>
                <c:pt idx="2541">
                  <c:v>0.95319420069560146</c:v>
                </c:pt>
                <c:pt idx="2542">
                  <c:v>0.95371816113051899</c:v>
                </c:pt>
                <c:pt idx="2543">
                  <c:v>0.95424212156543897</c:v>
                </c:pt>
                <c:pt idx="2544">
                  <c:v>0.95476608200035951</c:v>
                </c:pt>
                <c:pt idx="2545">
                  <c:v>0.95530383086777804</c:v>
                </c:pt>
                <c:pt idx="2546">
                  <c:v>0.95582779130269802</c:v>
                </c:pt>
                <c:pt idx="2547">
                  <c:v>0.95635175173761622</c:v>
                </c:pt>
                <c:pt idx="2548">
                  <c:v>0.95687571217254208</c:v>
                </c:pt>
                <c:pt idx="2549">
                  <c:v>0.95739967260746173</c:v>
                </c:pt>
                <c:pt idx="2550">
                  <c:v>0.95797878677237103</c:v>
                </c:pt>
                <c:pt idx="2551">
                  <c:v>0.95850274720729056</c:v>
                </c:pt>
                <c:pt idx="2552">
                  <c:v>0.95902670764221098</c:v>
                </c:pt>
                <c:pt idx="2553">
                  <c:v>0.95955066807713096</c:v>
                </c:pt>
                <c:pt idx="2554">
                  <c:v>0.96012978224204304</c:v>
                </c:pt>
                <c:pt idx="2555">
                  <c:v>0.96065374267696402</c:v>
                </c:pt>
                <c:pt idx="2556">
                  <c:v>0.96117770311188577</c:v>
                </c:pt>
                <c:pt idx="2557">
                  <c:v>0.96175681727679874</c:v>
                </c:pt>
                <c:pt idx="2558">
                  <c:v>0.9622807777117155</c:v>
                </c:pt>
                <c:pt idx="2559">
                  <c:v>0.96285989187662802</c:v>
                </c:pt>
                <c:pt idx="2560">
                  <c:v>0.96338385231154977</c:v>
                </c:pt>
                <c:pt idx="2561">
                  <c:v>0.96396296647645996</c:v>
                </c:pt>
                <c:pt idx="2562">
                  <c:v>0.96454208064137203</c:v>
                </c:pt>
                <c:pt idx="2563">
                  <c:v>0.96506604107629157</c:v>
                </c:pt>
                <c:pt idx="2564">
                  <c:v>0.96564515524120464</c:v>
                </c:pt>
                <c:pt idx="2565">
                  <c:v>0.96616911567612462</c:v>
                </c:pt>
                <c:pt idx="2566">
                  <c:v>0.96674822984103603</c:v>
                </c:pt>
                <c:pt idx="2567">
                  <c:v>0.96727219027595557</c:v>
                </c:pt>
                <c:pt idx="2568">
                  <c:v>0.96785130444086864</c:v>
                </c:pt>
                <c:pt idx="2569">
                  <c:v>0.96843041860578238</c:v>
                </c:pt>
                <c:pt idx="2570">
                  <c:v>0.96895437904070003</c:v>
                </c:pt>
                <c:pt idx="2571">
                  <c:v>0.96958864693560398</c:v>
                </c:pt>
                <c:pt idx="2572">
                  <c:v>0.97011260737052463</c:v>
                </c:pt>
                <c:pt idx="2573">
                  <c:v>0.97069172153543815</c:v>
                </c:pt>
                <c:pt idx="2574">
                  <c:v>0.97127083570034789</c:v>
                </c:pt>
                <c:pt idx="2575">
                  <c:v>0.97179479613526865</c:v>
                </c:pt>
                <c:pt idx="2576">
                  <c:v>0.97237391030018239</c:v>
                </c:pt>
                <c:pt idx="2577">
                  <c:v>0.97289787073510214</c:v>
                </c:pt>
                <c:pt idx="2578">
                  <c:v>0.97347698490001056</c:v>
                </c:pt>
                <c:pt idx="2579">
                  <c:v>0.97405609906492352</c:v>
                </c:pt>
                <c:pt idx="2580">
                  <c:v>0.97463521322984015</c:v>
                </c:pt>
                <c:pt idx="2581">
                  <c:v>0.97521432739474689</c:v>
                </c:pt>
                <c:pt idx="2582">
                  <c:v>0.97573828782966787</c:v>
                </c:pt>
                <c:pt idx="2583">
                  <c:v>0.97637255572457093</c:v>
                </c:pt>
                <c:pt idx="2584">
                  <c:v>0.97689651615949591</c:v>
                </c:pt>
                <c:pt idx="2585">
                  <c:v>0.97747563032440621</c:v>
                </c:pt>
                <c:pt idx="2586">
                  <c:v>0.97805474448931484</c:v>
                </c:pt>
                <c:pt idx="2587">
                  <c:v>0.97863385865422914</c:v>
                </c:pt>
                <c:pt idx="2588">
                  <c:v>0.97921297281913888</c:v>
                </c:pt>
                <c:pt idx="2589">
                  <c:v>0.97973693325405964</c:v>
                </c:pt>
                <c:pt idx="2590">
                  <c:v>0.98035741271646459</c:v>
                </c:pt>
                <c:pt idx="2591">
                  <c:v>0.98099168061136799</c:v>
                </c:pt>
                <c:pt idx="2592">
                  <c:v>0.98151564104628597</c:v>
                </c:pt>
                <c:pt idx="2593">
                  <c:v>0.98214990894119203</c:v>
                </c:pt>
                <c:pt idx="2594">
                  <c:v>0.98272902310610577</c:v>
                </c:pt>
                <c:pt idx="2595">
                  <c:v>0.98330813727101596</c:v>
                </c:pt>
                <c:pt idx="2596">
                  <c:v>0.98388725143592759</c:v>
                </c:pt>
                <c:pt idx="2597">
                  <c:v>0.98446636560083578</c:v>
                </c:pt>
                <c:pt idx="2598">
                  <c:v>0.98508684506324262</c:v>
                </c:pt>
                <c:pt idx="2599">
                  <c:v>0.98566595922815703</c:v>
                </c:pt>
                <c:pt idx="2600">
                  <c:v>0.98624507339307144</c:v>
                </c:pt>
                <c:pt idx="2601">
                  <c:v>0.9868793412879715</c:v>
                </c:pt>
                <c:pt idx="2602">
                  <c:v>0.98745845545288402</c:v>
                </c:pt>
                <c:pt idx="2603">
                  <c:v>0.98803756961779399</c:v>
                </c:pt>
                <c:pt idx="2604">
                  <c:v>0.98861668378270551</c:v>
                </c:pt>
                <c:pt idx="2605">
                  <c:v>0.98919579794761958</c:v>
                </c:pt>
                <c:pt idx="2606">
                  <c:v>0.98981627741002498</c:v>
                </c:pt>
                <c:pt idx="2607">
                  <c:v>0.9903953915749365</c:v>
                </c:pt>
                <c:pt idx="2608">
                  <c:v>0.99097450573984858</c:v>
                </c:pt>
                <c:pt idx="2609">
                  <c:v>0.99160877363475264</c:v>
                </c:pt>
                <c:pt idx="2610">
                  <c:v>0.99218788779966127</c:v>
                </c:pt>
                <c:pt idx="2611">
                  <c:v>0.992822155694567</c:v>
                </c:pt>
                <c:pt idx="2612">
                  <c:v>0.99344263515697251</c:v>
                </c:pt>
                <c:pt idx="2613">
                  <c:v>0.99402174932188503</c:v>
                </c:pt>
                <c:pt idx="2614">
                  <c:v>0.99465601721678865</c:v>
                </c:pt>
                <c:pt idx="2615">
                  <c:v>0.9952351313816995</c:v>
                </c:pt>
                <c:pt idx="2616">
                  <c:v>0.99581424554661158</c:v>
                </c:pt>
                <c:pt idx="2617">
                  <c:v>0.99648987873900896</c:v>
                </c:pt>
                <c:pt idx="2618">
                  <c:v>0.99706899290392059</c:v>
                </c:pt>
                <c:pt idx="2619">
                  <c:v>0.997648107068835</c:v>
                </c:pt>
                <c:pt idx="2620">
                  <c:v>0.99828237496373451</c:v>
                </c:pt>
                <c:pt idx="2621">
                  <c:v>0.99891664285863957</c:v>
                </c:pt>
                <c:pt idx="2622">
                  <c:v>0.99953712232104397</c:v>
                </c:pt>
                <c:pt idx="2623">
                  <c:v>0.99982860978405097</c:v>
                </c:pt>
              </c:numCache>
            </c:numRef>
          </c:xVal>
          <c:yVal>
            <c:numRef>
              <c:f>Sheet2!$W$1:$W$2624</c:f>
              <c:numCache>
                <c:formatCode>General</c:formatCode>
                <c:ptCount val="2624"/>
                <c:pt idx="0">
                  <c:v>0</c:v>
                </c:pt>
                <c:pt idx="1">
                  <c:v>51.915133592401403</c:v>
                </c:pt>
                <c:pt idx="2">
                  <c:v>51.915139784373814</c:v>
                </c:pt>
                <c:pt idx="3">
                  <c:v>51.9151405505851</c:v>
                </c:pt>
                <c:pt idx="4">
                  <c:v>51.915141721530098</c:v>
                </c:pt>
                <c:pt idx="5">
                  <c:v>51.915139832560612</c:v>
                </c:pt>
                <c:pt idx="6">
                  <c:v>51.915140997021929</c:v>
                </c:pt>
                <c:pt idx="7">
                  <c:v>51.915139932891613</c:v>
                </c:pt>
                <c:pt idx="8">
                  <c:v>51.915140436556001</c:v>
                </c:pt>
                <c:pt idx="9">
                  <c:v>51.915140644736802</c:v>
                </c:pt>
                <c:pt idx="10">
                  <c:v>51.915140769145999</c:v>
                </c:pt>
                <c:pt idx="11">
                  <c:v>51.915140710457301</c:v>
                </c:pt>
                <c:pt idx="12">
                  <c:v>51.915140571253986</c:v>
                </c:pt>
                <c:pt idx="13">
                  <c:v>51.915140489613087</c:v>
                </c:pt>
                <c:pt idx="14">
                  <c:v>51.915140368674201</c:v>
                </c:pt>
                <c:pt idx="15">
                  <c:v>51.915140396922929</c:v>
                </c:pt>
                <c:pt idx="16">
                  <c:v>51.915140683122004</c:v>
                </c:pt>
                <c:pt idx="17">
                  <c:v>51.91514061021747</c:v>
                </c:pt>
                <c:pt idx="18">
                  <c:v>51.915140443343994</c:v>
                </c:pt>
                <c:pt idx="19">
                  <c:v>51.9151404505889</c:v>
                </c:pt>
                <c:pt idx="20">
                  <c:v>51.915140559747364</c:v>
                </c:pt>
                <c:pt idx="21">
                  <c:v>51.915140457011795</c:v>
                </c:pt>
                <c:pt idx="22">
                  <c:v>51.915140534969311</c:v>
                </c:pt>
                <c:pt idx="23">
                  <c:v>51.91514049064817</c:v>
                </c:pt>
                <c:pt idx="24">
                  <c:v>51.915140533082003</c:v>
                </c:pt>
                <c:pt idx="25">
                  <c:v>51.915140483555696</c:v>
                </c:pt>
                <c:pt idx="26">
                  <c:v>51.915140440361</c:v>
                </c:pt>
                <c:pt idx="27">
                  <c:v>51.915140469705285</c:v>
                </c:pt>
                <c:pt idx="28">
                  <c:v>51.915140498167005</c:v>
                </c:pt>
                <c:pt idx="29">
                  <c:v>51.915140474697402</c:v>
                </c:pt>
                <c:pt idx="30">
                  <c:v>51.915140475032203</c:v>
                </c:pt>
                <c:pt idx="31">
                  <c:v>51.915140460238341</c:v>
                </c:pt>
                <c:pt idx="32">
                  <c:v>51.915140514148199</c:v>
                </c:pt>
                <c:pt idx="33">
                  <c:v>51.915140512200004</c:v>
                </c:pt>
                <c:pt idx="34">
                  <c:v>51.915140457315978</c:v>
                </c:pt>
                <c:pt idx="35">
                  <c:v>51.915140492900903</c:v>
                </c:pt>
                <c:pt idx="36">
                  <c:v>51.91514045570274</c:v>
                </c:pt>
                <c:pt idx="37">
                  <c:v>51.915140470740248</c:v>
                </c:pt>
                <c:pt idx="38">
                  <c:v>51.915140479872278</c:v>
                </c:pt>
                <c:pt idx="39">
                  <c:v>51.915140502245997</c:v>
                </c:pt>
                <c:pt idx="40">
                  <c:v>51.915140490495993</c:v>
                </c:pt>
                <c:pt idx="41">
                  <c:v>51.915140488030396</c:v>
                </c:pt>
                <c:pt idx="42">
                  <c:v>51.915140479141904</c:v>
                </c:pt>
                <c:pt idx="43">
                  <c:v>51.91514048748234</c:v>
                </c:pt>
                <c:pt idx="44">
                  <c:v>51.915140520114399</c:v>
                </c:pt>
                <c:pt idx="45">
                  <c:v>51.915140471775295</c:v>
                </c:pt>
                <c:pt idx="46">
                  <c:v>51.915140508942898</c:v>
                </c:pt>
                <c:pt idx="47">
                  <c:v>51.915140464621899</c:v>
                </c:pt>
                <c:pt idx="48">
                  <c:v>51.915140494361999</c:v>
                </c:pt>
                <c:pt idx="49">
                  <c:v>51.915140491865905</c:v>
                </c:pt>
                <c:pt idx="50">
                  <c:v>51.915140492961697</c:v>
                </c:pt>
                <c:pt idx="51">
                  <c:v>51.915140481242027</c:v>
                </c:pt>
                <c:pt idx="52">
                  <c:v>51.915140493174803</c:v>
                </c:pt>
                <c:pt idx="53">
                  <c:v>51.915140484681999</c:v>
                </c:pt>
                <c:pt idx="54">
                  <c:v>51.915140484042517</c:v>
                </c:pt>
                <c:pt idx="55">
                  <c:v>51.915140496310194</c:v>
                </c:pt>
                <c:pt idx="56">
                  <c:v>51.915140507877496</c:v>
                </c:pt>
                <c:pt idx="57">
                  <c:v>51.915140508486296</c:v>
                </c:pt>
                <c:pt idx="58">
                  <c:v>51.9151404989585</c:v>
                </c:pt>
                <c:pt idx="59">
                  <c:v>51.915140507755702</c:v>
                </c:pt>
                <c:pt idx="60">
                  <c:v>51.915140501089304</c:v>
                </c:pt>
                <c:pt idx="61">
                  <c:v>51.915140491774594</c:v>
                </c:pt>
                <c:pt idx="62">
                  <c:v>51.915140483707894</c:v>
                </c:pt>
                <c:pt idx="63">
                  <c:v>51.915140490282994</c:v>
                </c:pt>
                <c:pt idx="64">
                  <c:v>51.915140492383394</c:v>
                </c:pt>
                <c:pt idx="65">
                  <c:v>51.915140494544595</c:v>
                </c:pt>
                <c:pt idx="66">
                  <c:v>51.915140498319197</c:v>
                </c:pt>
                <c:pt idx="67">
                  <c:v>51.915140484986395</c:v>
                </c:pt>
                <c:pt idx="68">
                  <c:v>51.915140484438496</c:v>
                </c:pt>
                <c:pt idx="69">
                  <c:v>51.9151404883957</c:v>
                </c:pt>
                <c:pt idx="70">
                  <c:v>51.915140503707086</c:v>
                </c:pt>
                <c:pt idx="71">
                  <c:v>51.915140497192894</c:v>
                </c:pt>
                <c:pt idx="72">
                  <c:v>51.915140486417094</c:v>
                </c:pt>
                <c:pt idx="73">
                  <c:v>51.915140487543241</c:v>
                </c:pt>
                <c:pt idx="74">
                  <c:v>51.915140494605495</c:v>
                </c:pt>
                <c:pt idx="75">
                  <c:v>51.915140487908701</c:v>
                </c:pt>
                <c:pt idx="76">
                  <c:v>51.915140480785595</c:v>
                </c:pt>
                <c:pt idx="77">
                  <c:v>51.9151404961884</c:v>
                </c:pt>
                <c:pt idx="78">
                  <c:v>51.915140486995504</c:v>
                </c:pt>
                <c:pt idx="79">
                  <c:v>51.915140490678695</c:v>
                </c:pt>
                <c:pt idx="80">
                  <c:v>51.915140495914294</c:v>
                </c:pt>
                <c:pt idx="81">
                  <c:v>51.915140490739596</c:v>
                </c:pt>
                <c:pt idx="82">
                  <c:v>51.915140495944897</c:v>
                </c:pt>
                <c:pt idx="83">
                  <c:v>51.915140489430705</c:v>
                </c:pt>
                <c:pt idx="84">
                  <c:v>51.915140492291997</c:v>
                </c:pt>
                <c:pt idx="85">
                  <c:v>51.915140496949398</c:v>
                </c:pt>
                <c:pt idx="86">
                  <c:v>51.915140494361999</c:v>
                </c:pt>
                <c:pt idx="87">
                  <c:v>51.915140491317878</c:v>
                </c:pt>
                <c:pt idx="88">
                  <c:v>51.915140490526497</c:v>
                </c:pt>
                <c:pt idx="89">
                  <c:v>51.915140489461095</c:v>
                </c:pt>
                <c:pt idx="90">
                  <c:v>51.915140495275196</c:v>
                </c:pt>
                <c:pt idx="91">
                  <c:v>51.915140490739596</c:v>
                </c:pt>
                <c:pt idx="92">
                  <c:v>51.915140493692064</c:v>
                </c:pt>
                <c:pt idx="93">
                  <c:v>51.915140495305494</c:v>
                </c:pt>
                <c:pt idx="94">
                  <c:v>51.915140494757701</c:v>
                </c:pt>
                <c:pt idx="95">
                  <c:v>51.915140492200578</c:v>
                </c:pt>
                <c:pt idx="96">
                  <c:v>51.915140495214104</c:v>
                </c:pt>
                <c:pt idx="97">
                  <c:v>51.915140487391071</c:v>
                </c:pt>
                <c:pt idx="98">
                  <c:v>51.915140492261486</c:v>
                </c:pt>
                <c:pt idx="99">
                  <c:v>51.915140491317878</c:v>
                </c:pt>
                <c:pt idx="100">
                  <c:v>51.915140496705902</c:v>
                </c:pt>
                <c:pt idx="101">
                  <c:v>51.915140490191703</c:v>
                </c:pt>
                <c:pt idx="102">
                  <c:v>51.915140493296342</c:v>
                </c:pt>
                <c:pt idx="103">
                  <c:v>51.915140491439701</c:v>
                </c:pt>
                <c:pt idx="104">
                  <c:v>51.915140488273899</c:v>
                </c:pt>
                <c:pt idx="105">
                  <c:v>51.915140496888498</c:v>
                </c:pt>
                <c:pt idx="106">
                  <c:v>51.915140493113896</c:v>
                </c:pt>
                <c:pt idx="107">
                  <c:v>51.915140491409296</c:v>
                </c:pt>
                <c:pt idx="108">
                  <c:v>51.915140496279697</c:v>
                </c:pt>
                <c:pt idx="109">
                  <c:v>51.915140488365296</c:v>
                </c:pt>
                <c:pt idx="110">
                  <c:v>51.915140491835494</c:v>
                </c:pt>
                <c:pt idx="111">
                  <c:v>51.915140494970863</c:v>
                </c:pt>
                <c:pt idx="112">
                  <c:v>51.915140492444294</c:v>
                </c:pt>
                <c:pt idx="113">
                  <c:v>51.915140490557</c:v>
                </c:pt>
                <c:pt idx="114">
                  <c:v>51.915140491713487</c:v>
                </c:pt>
                <c:pt idx="115">
                  <c:v>51.915140489582896</c:v>
                </c:pt>
                <c:pt idx="116">
                  <c:v>51.915140489735094</c:v>
                </c:pt>
                <c:pt idx="117">
                  <c:v>51.915140492261486</c:v>
                </c:pt>
                <c:pt idx="118">
                  <c:v>51.915140491135304</c:v>
                </c:pt>
                <c:pt idx="119">
                  <c:v>51.915140490039498</c:v>
                </c:pt>
                <c:pt idx="120">
                  <c:v>51.915140488243303</c:v>
                </c:pt>
                <c:pt idx="121">
                  <c:v>51.915140495883996</c:v>
                </c:pt>
                <c:pt idx="122">
                  <c:v>51.915140494331595</c:v>
                </c:pt>
                <c:pt idx="123">
                  <c:v>51.915140490495993</c:v>
                </c:pt>
                <c:pt idx="124">
                  <c:v>51.915140493053094</c:v>
                </c:pt>
                <c:pt idx="125">
                  <c:v>51.915140492657294</c:v>
                </c:pt>
                <c:pt idx="126">
                  <c:v>51.91514049064817</c:v>
                </c:pt>
                <c:pt idx="127">
                  <c:v>51.915140492839996</c:v>
                </c:pt>
                <c:pt idx="128">
                  <c:v>51.915140491865905</c:v>
                </c:pt>
                <c:pt idx="129">
                  <c:v>51.91514049302247</c:v>
                </c:pt>
                <c:pt idx="130">
                  <c:v>51.915140489065394</c:v>
                </c:pt>
                <c:pt idx="131">
                  <c:v>51.915140491591899</c:v>
                </c:pt>
                <c:pt idx="132">
                  <c:v>51.915140495183898</c:v>
                </c:pt>
                <c:pt idx="133">
                  <c:v>51.915140490282994</c:v>
                </c:pt>
                <c:pt idx="134">
                  <c:v>51.915140493753086</c:v>
                </c:pt>
                <c:pt idx="135">
                  <c:v>51.915140492566003</c:v>
                </c:pt>
                <c:pt idx="136">
                  <c:v>51.915140492505103</c:v>
                </c:pt>
                <c:pt idx="137">
                  <c:v>51.915140487604148</c:v>
                </c:pt>
                <c:pt idx="138">
                  <c:v>51.915140496036194</c:v>
                </c:pt>
                <c:pt idx="139">
                  <c:v>51.915140489826285</c:v>
                </c:pt>
                <c:pt idx="140">
                  <c:v>51.915140488882798</c:v>
                </c:pt>
                <c:pt idx="141">
                  <c:v>51.915140493174803</c:v>
                </c:pt>
                <c:pt idx="142">
                  <c:v>51.915140493235704</c:v>
                </c:pt>
                <c:pt idx="143">
                  <c:v>51.915140494879502</c:v>
                </c:pt>
                <c:pt idx="144">
                  <c:v>51.915140493996518</c:v>
                </c:pt>
                <c:pt idx="145">
                  <c:v>51.9151404934792</c:v>
                </c:pt>
                <c:pt idx="146">
                  <c:v>51.9151404934792</c:v>
                </c:pt>
                <c:pt idx="147">
                  <c:v>51.915140494757701</c:v>
                </c:pt>
                <c:pt idx="148">
                  <c:v>51.915140490617794</c:v>
                </c:pt>
                <c:pt idx="149">
                  <c:v>51.915140489826285</c:v>
                </c:pt>
                <c:pt idx="150">
                  <c:v>51.915140495823096</c:v>
                </c:pt>
                <c:pt idx="151">
                  <c:v>51.915140492079011</c:v>
                </c:pt>
                <c:pt idx="152">
                  <c:v>51.915140494361999</c:v>
                </c:pt>
                <c:pt idx="153">
                  <c:v>51.915140492626904</c:v>
                </c:pt>
                <c:pt idx="154">
                  <c:v>51.915140494148901</c:v>
                </c:pt>
                <c:pt idx="155">
                  <c:v>51.915140490343894</c:v>
                </c:pt>
                <c:pt idx="156">
                  <c:v>51.915140493996518</c:v>
                </c:pt>
                <c:pt idx="157">
                  <c:v>51.915140491652679</c:v>
                </c:pt>
                <c:pt idx="158">
                  <c:v>51.915140492779102</c:v>
                </c:pt>
                <c:pt idx="159">
                  <c:v>51.915140490557</c:v>
                </c:pt>
                <c:pt idx="160">
                  <c:v>51.915140489735094</c:v>
                </c:pt>
                <c:pt idx="161">
                  <c:v>51.915140492018097</c:v>
                </c:pt>
                <c:pt idx="162">
                  <c:v>51.915140492626904</c:v>
                </c:pt>
                <c:pt idx="163">
                  <c:v>51.915140494270695</c:v>
                </c:pt>
                <c:pt idx="164">
                  <c:v>51.915140490709199</c:v>
                </c:pt>
                <c:pt idx="165">
                  <c:v>51.915140490861404</c:v>
                </c:pt>
                <c:pt idx="166">
                  <c:v>51.915140491074396</c:v>
                </c:pt>
                <c:pt idx="167">
                  <c:v>51.915140493418185</c:v>
                </c:pt>
                <c:pt idx="168">
                  <c:v>51.915140492139912</c:v>
                </c:pt>
                <c:pt idx="169">
                  <c:v>51.9151404928704</c:v>
                </c:pt>
                <c:pt idx="170">
                  <c:v>51.915140491957196</c:v>
                </c:pt>
                <c:pt idx="171">
                  <c:v>51.915140491926799</c:v>
                </c:pt>
                <c:pt idx="172">
                  <c:v>51.915140492109401</c:v>
                </c:pt>
                <c:pt idx="173">
                  <c:v>51.91514049302247</c:v>
                </c:pt>
                <c:pt idx="174">
                  <c:v>51.915140490952702</c:v>
                </c:pt>
                <c:pt idx="175">
                  <c:v>51.915140491348218</c:v>
                </c:pt>
                <c:pt idx="176">
                  <c:v>51.915140491531105</c:v>
                </c:pt>
                <c:pt idx="177">
                  <c:v>51.915140492839996</c:v>
                </c:pt>
                <c:pt idx="178">
                  <c:v>51.915140491500594</c:v>
                </c:pt>
                <c:pt idx="179">
                  <c:v>51.915140491713487</c:v>
                </c:pt>
                <c:pt idx="180">
                  <c:v>51.915140492200578</c:v>
                </c:pt>
                <c:pt idx="181">
                  <c:v>51.915140491896103</c:v>
                </c:pt>
                <c:pt idx="182">
                  <c:v>51.915140491896103</c:v>
                </c:pt>
                <c:pt idx="183">
                  <c:v>51.915140490404802</c:v>
                </c:pt>
                <c:pt idx="184">
                  <c:v>51.915140493540044</c:v>
                </c:pt>
                <c:pt idx="185">
                  <c:v>51.915140490526497</c:v>
                </c:pt>
                <c:pt idx="186">
                  <c:v>51.915140494088</c:v>
                </c:pt>
                <c:pt idx="187">
                  <c:v>51.915140491013403</c:v>
                </c:pt>
                <c:pt idx="188">
                  <c:v>51.915140490952702</c:v>
                </c:pt>
                <c:pt idx="189">
                  <c:v>51.915140492261486</c:v>
                </c:pt>
                <c:pt idx="190">
                  <c:v>51.915140491896103</c:v>
                </c:pt>
                <c:pt idx="191">
                  <c:v>51.915140492961697</c:v>
                </c:pt>
                <c:pt idx="192">
                  <c:v>51.915140490526497</c:v>
                </c:pt>
                <c:pt idx="193">
                  <c:v>51.915140491409296</c:v>
                </c:pt>
                <c:pt idx="194">
                  <c:v>51.915140493570597</c:v>
                </c:pt>
                <c:pt idx="195">
                  <c:v>51.915140493813986</c:v>
                </c:pt>
                <c:pt idx="196">
                  <c:v>51.91514049274857</c:v>
                </c:pt>
                <c:pt idx="197">
                  <c:v>51.915140492839996</c:v>
                </c:pt>
                <c:pt idx="198">
                  <c:v>51.9151404928704</c:v>
                </c:pt>
                <c:pt idx="199">
                  <c:v>51.915140492139912</c:v>
                </c:pt>
                <c:pt idx="200">
                  <c:v>51.915140491774594</c:v>
                </c:pt>
                <c:pt idx="201">
                  <c:v>51.915140492626904</c:v>
                </c:pt>
                <c:pt idx="202">
                  <c:v>51.915140490435199</c:v>
                </c:pt>
                <c:pt idx="203">
                  <c:v>51.915140491561495</c:v>
                </c:pt>
                <c:pt idx="204">
                  <c:v>51.915140493296342</c:v>
                </c:pt>
                <c:pt idx="205">
                  <c:v>51.915140495092395</c:v>
                </c:pt>
                <c:pt idx="206">
                  <c:v>51.915140492839996</c:v>
                </c:pt>
                <c:pt idx="207">
                  <c:v>51.915140491683132</c:v>
                </c:pt>
                <c:pt idx="208">
                  <c:v>51.915140490861404</c:v>
                </c:pt>
                <c:pt idx="209">
                  <c:v>51.915140492444294</c:v>
                </c:pt>
                <c:pt idx="210">
                  <c:v>51.915140493174803</c:v>
                </c:pt>
                <c:pt idx="211">
                  <c:v>51.915140491865905</c:v>
                </c:pt>
                <c:pt idx="212">
                  <c:v>51.915140490922198</c:v>
                </c:pt>
                <c:pt idx="213">
                  <c:v>51.915140494635999</c:v>
                </c:pt>
                <c:pt idx="214">
                  <c:v>51.915140491926799</c:v>
                </c:pt>
                <c:pt idx="215">
                  <c:v>51.915140491561495</c:v>
                </c:pt>
                <c:pt idx="216">
                  <c:v>51.915140492961697</c:v>
                </c:pt>
                <c:pt idx="217">
                  <c:v>51.91514049025244</c:v>
                </c:pt>
                <c:pt idx="218">
                  <c:v>51.915140493326994</c:v>
                </c:pt>
                <c:pt idx="219">
                  <c:v>51.915140490739596</c:v>
                </c:pt>
                <c:pt idx="220">
                  <c:v>51.915140489491471</c:v>
                </c:pt>
                <c:pt idx="221">
                  <c:v>51.915140490952702</c:v>
                </c:pt>
                <c:pt idx="222">
                  <c:v>51.91514049439224</c:v>
                </c:pt>
                <c:pt idx="223">
                  <c:v>51.9151404929313</c:v>
                </c:pt>
                <c:pt idx="224">
                  <c:v>51.915140489704477</c:v>
                </c:pt>
                <c:pt idx="225">
                  <c:v>51.915140492839996</c:v>
                </c:pt>
                <c:pt idx="226">
                  <c:v>51.915140491135304</c:v>
                </c:pt>
                <c:pt idx="227">
                  <c:v>51.9151404929313</c:v>
                </c:pt>
                <c:pt idx="228">
                  <c:v>51.91514049125697</c:v>
                </c:pt>
                <c:pt idx="229">
                  <c:v>51.9151404919877</c:v>
                </c:pt>
                <c:pt idx="230">
                  <c:v>51.915140490739596</c:v>
                </c:pt>
                <c:pt idx="231">
                  <c:v>51.915140492657294</c:v>
                </c:pt>
                <c:pt idx="232">
                  <c:v>51.915140490983099</c:v>
                </c:pt>
                <c:pt idx="233">
                  <c:v>51.915140494148901</c:v>
                </c:pt>
                <c:pt idx="234">
                  <c:v>51.915140492139912</c:v>
                </c:pt>
                <c:pt idx="235">
                  <c:v>51.915140493174803</c:v>
                </c:pt>
                <c:pt idx="236">
                  <c:v>51.915140492566003</c:v>
                </c:pt>
                <c:pt idx="237">
                  <c:v>51.915140492839996</c:v>
                </c:pt>
                <c:pt idx="238">
                  <c:v>51.915140491439701</c:v>
                </c:pt>
                <c:pt idx="239">
                  <c:v>51.915140491531105</c:v>
                </c:pt>
                <c:pt idx="240">
                  <c:v>51.91514049302247</c:v>
                </c:pt>
                <c:pt idx="241">
                  <c:v>51.915140492231195</c:v>
                </c:pt>
                <c:pt idx="242">
                  <c:v>51.915140491591899</c:v>
                </c:pt>
                <c:pt idx="243">
                  <c:v>51.915140492505103</c:v>
                </c:pt>
                <c:pt idx="244">
                  <c:v>51.915140492626904</c:v>
                </c:pt>
                <c:pt idx="245">
                  <c:v>51.915140491409296</c:v>
                </c:pt>
                <c:pt idx="246">
                  <c:v>51.915140491591899</c:v>
                </c:pt>
                <c:pt idx="247">
                  <c:v>51.915140492322394</c:v>
                </c:pt>
                <c:pt idx="248">
                  <c:v>51.915140492352897</c:v>
                </c:pt>
                <c:pt idx="249">
                  <c:v>51.915140491622203</c:v>
                </c:pt>
                <c:pt idx="250">
                  <c:v>51.915140492961697</c:v>
                </c:pt>
                <c:pt idx="251">
                  <c:v>51.915140492505103</c:v>
                </c:pt>
                <c:pt idx="252">
                  <c:v>51.915140492839996</c:v>
                </c:pt>
                <c:pt idx="253">
                  <c:v>51.915140490952702</c:v>
                </c:pt>
                <c:pt idx="254">
                  <c:v>51.915140492474698</c:v>
                </c:pt>
                <c:pt idx="255">
                  <c:v>51.915140492352897</c:v>
                </c:pt>
                <c:pt idx="256">
                  <c:v>51.91514049064817</c:v>
                </c:pt>
                <c:pt idx="257">
                  <c:v>51.915140492079011</c:v>
                </c:pt>
                <c:pt idx="258">
                  <c:v>51.915140492596386</c:v>
                </c:pt>
                <c:pt idx="259">
                  <c:v>51.915140492809506</c:v>
                </c:pt>
                <c:pt idx="260">
                  <c:v>51.915140491074396</c:v>
                </c:pt>
                <c:pt idx="261">
                  <c:v>51.915140493235704</c:v>
                </c:pt>
                <c:pt idx="262">
                  <c:v>51.915140493053094</c:v>
                </c:pt>
                <c:pt idx="263">
                  <c:v>51.915140492992194</c:v>
                </c:pt>
                <c:pt idx="264">
                  <c:v>51.915140492839996</c:v>
                </c:pt>
                <c:pt idx="265">
                  <c:v>51.915140491896103</c:v>
                </c:pt>
                <c:pt idx="266">
                  <c:v>51.915140491561495</c:v>
                </c:pt>
                <c:pt idx="267">
                  <c:v>51.915140492687797</c:v>
                </c:pt>
                <c:pt idx="268">
                  <c:v>51.915140491743941</c:v>
                </c:pt>
                <c:pt idx="269">
                  <c:v>51.915140492961697</c:v>
                </c:pt>
                <c:pt idx="270">
                  <c:v>51.915140492079011</c:v>
                </c:pt>
                <c:pt idx="271">
                  <c:v>51.915140491743941</c:v>
                </c:pt>
                <c:pt idx="272">
                  <c:v>51.915140492231195</c:v>
                </c:pt>
                <c:pt idx="273">
                  <c:v>51.915140492718194</c:v>
                </c:pt>
                <c:pt idx="274">
                  <c:v>51.915140492566003</c:v>
                </c:pt>
                <c:pt idx="275">
                  <c:v>51.915140491713487</c:v>
                </c:pt>
                <c:pt idx="276">
                  <c:v>51.915140493509696</c:v>
                </c:pt>
                <c:pt idx="277">
                  <c:v>51.915140493722795</c:v>
                </c:pt>
                <c:pt idx="278">
                  <c:v>51.915140492809506</c:v>
                </c:pt>
                <c:pt idx="279">
                  <c:v>51.915140491409296</c:v>
                </c:pt>
                <c:pt idx="280">
                  <c:v>51.9151404908309</c:v>
                </c:pt>
                <c:pt idx="281">
                  <c:v>51.915140491409296</c:v>
                </c:pt>
                <c:pt idx="282">
                  <c:v>51.915140493753086</c:v>
                </c:pt>
                <c:pt idx="283">
                  <c:v>51.915140491865905</c:v>
                </c:pt>
                <c:pt idx="284">
                  <c:v>51.915140492505103</c:v>
                </c:pt>
                <c:pt idx="285">
                  <c:v>51.915140491135304</c:v>
                </c:pt>
                <c:pt idx="286">
                  <c:v>51.915140491226516</c:v>
                </c:pt>
                <c:pt idx="287">
                  <c:v>51.915140491561495</c:v>
                </c:pt>
                <c:pt idx="288">
                  <c:v>51.915140492048494</c:v>
                </c:pt>
                <c:pt idx="289">
                  <c:v>51.915140493722795</c:v>
                </c:pt>
                <c:pt idx="290">
                  <c:v>51.915140492505103</c:v>
                </c:pt>
                <c:pt idx="291">
                  <c:v>51.915140492322394</c:v>
                </c:pt>
                <c:pt idx="292">
                  <c:v>51.915140492626904</c:v>
                </c:pt>
                <c:pt idx="293">
                  <c:v>51.915140490891801</c:v>
                </c:pt>
                <c:pt idx="294">
                  <c:v>51.915140492322394</c:v>
                </c:pt>
                <c:pt idx="295">
                  <c:v>51.915140491805005</c:v>
                </c:pt>
                <c:pt idx="296">
                  <c:v>51.915140492018097</c:v>
                </c:pt>
                <c:pt idx="297">
                  <c:v>51.915140491713487</c:v>
                </c:pt>
                <c:pt idx="298">
                  <c:v>51.915140492505103</c:v>
                </c:pt>
                <c:pt idx="299">
                  <c:v>51.915140493144285</c:v>
                </c:pt>
                <c:pt idx="300">
                  <c:v>51.915140491348218</c:v>
                </c:pt>
                <c:pt idx="301">
                  <c:v>51.91514049125697</c:v>
                </c:pt>
                <c:pt idx="302">
                  <c:v>51.915140491531105</c:v>
                </c:pt>
                <c:pt idx="303">
                  <c:v>51.915140491531105</c:v>
                </c:pt>
                <c:pt idx="304">
                  <c:v>51.915140492505103</c:v>
                </c:pt>
                <c:pt idx="305">
                  <c:v>51.915140493387895</c:v>
                </c:pt>
                <c:pt idx="306">
                  <c:v>51.915140491911544</c:v>
                </c:pt>
                <c:pt idx="307">
                  <c:v>51.915140492276798</c:v>
                </c:pt>
                <c:pt idx="308">
                  <c:v>51.915140492596386</c:v>
                </c:pt>
                <c:pt idx="309">
                  <c:v>51.915140492261486</c:v>
                </c:pt>
                <c:pt idx="310">
                  <c:v>51.915140492048494</c:v>
                </c:pt>
                <c:pt idx="311">
                  <c:v>51.915140491957196</c:v>
                </c:pt>
                <c:pt idx="312">
                  <c:v>51.915140491378899</c:v>
                </c:pt>
                <c:pt idx="313">
                  <c:v>51.915140491652679</c:v>
                </c:pt>
                <c:pt idx="314">
                  <c:v>51.915140492520401</c:v>
                </c:pt>
                <c:pt idx="315">
                  <c:v>51.915140492626904</c:v>
                </c:pt>
                <c:pt idx="316">
                  <c:v>51.915140491805005</c:v>
                </c:pt>
                <c:pt idx="317">
                  <c:v>51.915140491972394</c:v>
                </c:pt>
                <c:pt idx="318">
                  <c:v>51.915140492033295</c:v>
                </c:pt>
                <c:pt idx="319">
                  <c:v>51.915140492626904</c:v>
                </c:pt>
                <c:pt idx="320">
                  <c:v>51.915140492687797</c:v>
                </c:pt>
                <c:pt idx="321">
                  <c:v>51.915140491561495</c:v>
                </c:pt>
                <c:pt idx="322">
                  <c:v>51.915140492429003</c:v>
                </c:pt>
                <c:pt idx="323">
                  <c:v>51.915140491941997</c:v>
                </c:pt>
                <c:pt idx="324">
                  <c:v>51.915140491439701</c:v>
                </c:pt>
                <c:pt idx="325">
                  <c:v>51.915140491561495</c:v>
                </c:pt>
                <c:pt idx="326">
                  <c:v>51.915140492352897</c:v>
                </c:pt>
                <c:pt idx="327">
                  <c:v>51.915140492246195</c:v>
                </c:pt>
                <c:pt idx="328">
                  <c:v>51.9151404929313</c:v>
                </c:pt>
                <c:pt idx="329">
                  <c:v>51.915140491135304</c:v>
                </c:pt>
                <c:pt idx="330">
                  <c:v>51.915140490998297</c:v>
                </c:pt>
                <c:pt idx="331">
                  <c:v>51.915140493113896</c:v>
                </c:pt>
                <c:pt idx="332">
                  <c:v>51.915140491698303</c:v>
                </c:pt>
                <c:pt idx="333">
                  <c:v>51.9151404928704</c:v>
                </c:pt>
                <c:pt idx="334">
                  <c:v>51.915140492048494</c:v>
                </c:pt>
                <c:pt idx="335">
                  <c:v>51.915140493570597</c:v>
                </c:pt>
                <c:pt idx="336">
                  <c:v>51.915140491485396</c:v>
                </c:pt>
                <c:pt idx="337">
                  <c:v>51.915140493509696</c:v>
                </c:pt>
                <c:pt idx="338">
                  <c:v>51.9151404929313</c:v>
                </c:pt>
                <c:pt idx="339">
                  <c:v>51.915140492018097</c:v>
                </c:pt>
                <c:pt idx="340">
                  <c:v>51.915140491865905</c:v>
                </c:pt>
                <c:pt idx="341">
                  <c:v>51.915140492139912</c:v>
                </c:pt>
                <c:pt idx="342">
                  <c:v>51.915140492413798</c:v>
                </c:pt>
                <c:pt idx="343">
                  <c:v>51.915140491743941</c:v>
                </c:pt>
                <c:pt idx="344">
                  <c:v>51.915140491698303</c:v>
                </c:pt>
                <c:pt idx="345">
                  <c:v>51.915140492352897</c:v>
                </c:pt>
                <c:pt idx="346">
                  <c:v>51.915140492718194</c:v>
                </c:pt>
                <c:pt idx="347">
                  <c:v>51.915140491485396</c:v>
                </c:pt>
                <c:pt idx="348">
                  <c:v>51.915140491683132</c:v>
                </c:pt>
                <c:pt idx="349">
                  <c:v>51.915140491622203</c:v>
                </c:pt>
                <c:pt idx="350">
                  <c:v>51.915140492611705</c:v>
                </c:pt>
                <c:pt idx="351">
                  <c:v>51.915140491241786</c:v>
                </c:pt>
                <c:pt idx="352">
                  <c:v>51.915140491713487</c:v>
                </c:pt>
                <c:pt idx="353">
                  <c:v>51.915140492977002</c:v>
                </c:pt>
                <c:pt idx="354">
                  <c:v>51.915140493281285</c:v>
                </c:pt>
                <c:pt idx="355">
                  <c:v>51.915140492413798</c:v>
                </c:pt>
                <c:pt idx="356">
                  <c:v>51.91514049154614</c:v>
                </c:pt>
                <c:pt idx="357">
                  <c:v>51.915140492276798</c:v>
                </c:pt>
                <c:pt idx="358">
                  <c:v>51.91514049125697</c:v>
                </c:pt>
                <c:pt idx="359">
                  <c:v>51.915140490632986</c:v>
                </c:pt>
                <c:pt idx="360">
                  <c:v>51.915140492079011</c:v>
                </c:pt>
                <c:pt idx="361">
                  <c:v>51.915140492246195</c:v>
                </c:pt>
                <c:pt idx="362">
                  <c:v>51.915140493098541</c:v>
                </c:pt>
                <c:pt idx="363">
                  <c:v>51.915140492155103</c:v>
                </c:pt>
                <c:pt idx="364">
                  <c:v>51.915140491333048</c:v>
                </c:pt>
                <c:pt idx="365">
                  <c:v>51.91514049335737</c:v>
                </c:pt>
                <c:pt idx="366">
                  <c:v>51.91514049274857</c:v>
                </c:pt>
                <c:pt idx="367">
                  <c:v>51.9151404918507</c:v>
                </c:pt>
                <c:pt idx="368">
                  <c:v>51.915140491302687</c:v>
                </c:pt>
                <c:pt idx="369">
                  <c:v>51.915140492566003</c:v>
                </c:pt>
                <c:pt idx="370">
                  <c:v>51.915140491896103</c:v>
                </c:pt>
                <c:pt idx="371">
                  <c:v>51.915140491820196</c:v>
                </c:pt>
                <c:pt idx="372">
                  <c:v>51.915140492170302</c:v>
                </c:pt>
                <c:pt idx="373">
                  <c:v>51.9151404921246</c:v>
                </c:pt>
                <c:pt idx="374">
                  <c:v>51.915140492322394</c:v>
                </c:pt>
                <c:pt idx="375">
                  <c:v>51.91514049139397</c:v>
                </c:pt>
                <c:pt idx="376">
                  <c:v>51.915140492352897</c:v>
                </c:pt>
                <c:pt idx="377">
                  <c:v>51.915140492170302</c:v>
                </c:pt>
                <c:pt idx="378">
                  <c:v>51.915140492337571</c:v>
                </c:pt>
                <c:pt idx="379">
                  <c:v>51.915140491865905</c:v>
                </c:pt>
                <c:pt idx="380">
                  <c:v>51.915140491759395</c:v>
                </c:pt>
                <c:pt idx="381">
                  <c:v>51.915140491805005</c:v>
                </c:pt>
                <c:pt idx="382">
                  <c:v>51.915140492839996</c:v>
                </c:pt>
                <c:pt idx="383">
                  <c:v>51.915140492992194</c:v>
                </c:pt>
                <c:pt idx="384">
                  <c:v>51.915140492702996</c:v>
                </c:pt>
                <c:pt idx="385">
                  <c:v>51.915140491500594</c:v>
                </c:pt>
                <c:pt idx="386">
                  <c:v>51.915140492276798</c:v>
                </c:pt>
                <c:pt idx="387">
                  <c:v>51.915140492474698</c:v>
                </c:pt>
                <c:pt idx="388">
                  <c:v>51.915140492368195</c:v>
                </c:pt>
                <c:pt idx="389">
                  <c:v>51.91514049127214</c:v>
                </c:pt>
                <c:pt idx="390">
                  <c:v>51.915140492505103</c:v>
                </c:pt>
                <c:pt idx="391">
                  <c:v>51.915140491211233</c:v>
                </c:pt>
                <c:pt idx="392">
                  <c:v>51.915140491713487</c:v>
                </c:pt>
                <c:pt idx="393">
                  <c:v>51.915140491926799</c:v>
                </c:pt>
                <c:pt idx="394">
                  <c:v>51.915140491043886</c:v>
                </c:pt>
                <c:pt idx="395">
                  <c:v>51.9151404921246</c:v>
                </c:pt>
                <c:pt idx="396">
                  <c:v>51.915140491607048</c:v>
                </c:pt>
                <c:pt idx="397">
                  <c:v>51.9151404918507</c:v>
                </c:pt>
                <c:pt idx="398">
                  <c:v>51.915140492094196</c:v>
                </c:pt>
                <c:pt idx="399">
                  <c:v>51.915140492855201</c:v>
                </c:pt>
                <c:pt idx="400">
                  <c:v>51.915140491774594</c:v>
                </c:pt>
                <c:pt idx="401">
                  <c:v>51.9151404915767</c:v>
                </c:pt>
                <c:pt idx="402">
                  <c:v>51.915140492291997</c:v>
                </c:pt>
                <c:pt idx="403">
                  <c:v>51.915140492139912</c:v>
                </c:pt>
                <c:pt idx="404">
                  <c:v>51.915140492718194</c:v>
                </c:pt>
                <c:pt idx="405">
                  <c:v>51.915140492033295</c:v>
                </c:pt>
                <c:pt idx="406">
                  <c:v>51.915140493037796</c:v>
                </c:pt>
                <c:pt idx="407">
                  <c:v>51.915140491591899</c:v>
                </c:pt>
                <c:pt idx="408">
                  <c:v>51.915140491470197</c:v>
                </c:pt>
                <c:pt idx="409">
                  <c:v>51.915140491941997</c:v>
                </c:pt>
                <c:pt idx="410">
                  <c:v>51.915140492170302</c:v>
                </c:pt>
                <c:pt idx="411">
                  <c:v>51.915140492322394</c:v>
                </c:pt>
                <c:pt idx="412">
                  <c:v>51.915140491409296</c:v>
                </c:pt>
                <c:pt idx="413">
                  <c:v>51.915140492307295</c:v>
                </c:pt>
                <c:pt idx="414">
                  <c:v>51.915140492048494</c:v>
                </c:pt>
                <c:pt idx="415">
                  <c:v>51.915140492779102</c:v>
                </c:pt>
                <c:pt idx="416">
                  <c:v>51.915140491211233</c:v>
                </c:pt>
                <c:pt idx="417">
                  <c:v>51.915140492246195</c:v>
                </c:pt>
                <c:pt idx="418">
                  <c:v>51.9151404915767</c:v>
                </c:pt>
                <c:pt idx="419">
                  <c:v>51.915140491409296</c:v>
                </c:pt>
                <c:pt idx="420">
                  <c:v>51.915140490800496</c:v>
                </c:pt>
                <c:pt idx="421">
                  <c:v>51.9151404928704</c:v>
                </c:pt>
                <c:pt idx="422">
                  <c:v>51.915140492079011</c:v>
                </c:pt>
                <c:pt idx="423">
                  <c:v>51.915140492215997</c:v>
                </c:pt>
                <c:pt idx="424">
                  <c:v>51.9151404918507</c:v>
                </c:pt>
                <c:pt idx="425">
                  <c:v>51.915140492033295</c:v>
                </c:pt>
                <c:pt idx="426">
                  <c:v>51.915140491865905</c:v>
                </c:pt>
                <c:pt idx="427">
                  <c:v>51.915140491424495</c:v>
                </c:pt>
                <c:pt idx="428">
                  <c:v>51.915140490785298</c:v>
                </c:pt>
                <c:pt idx="429">
                  <c:v>51.91514049077</c:v>
                </c:pt>
                <c:pt idx="430">
                  <c:v>51.915140492002898</c:v>
                </c:pt>
                <c:pt idx="431">
                  <c:v>51.915140492885598</c:v>
                </c:pt>
                <c:pt idx="432">
                  <c:v>51.915140492094196</c:v>
                </c:pt>
                <c:pt idx="433">
                  <c:v>51.91514049154614</c:v>
                </c:pt>
                <c:pt idx="434">
                  <c:v>51.915140491180999</c:v>
                </c:pt>
                <c:pt idx="435">
                  <c:v>51.915140492566003</c:v>
                </c:pt>
                <c:pt idx="436">
                  <c:v>51.915140491972394</c:v>
                </c:pt>
                <c:pt idx="437">
                  <c:v>51.915140493053094</c:v>
                </c:pt>
                <c:pt idx="438">
                  <c:v>51.915140491896103</c:v>
                </c:pt>
                <c:pt idx="439">
                  <c:v>51.91514049064817</c:v>
                </c:pt>
                <c:pt idx="440">
                  <c:v>51.915140492626904</c:v>
                </c:pt>
                <c:pt idx="441">
                  <c:v>51.915140492033295</c:v>
                </c:pt>
                <c:pt idx="442">
                  <c:v>51.915140491591899</c:v>
                </c:pt>
                <c:pt idx="443">
                  <c:v>51.915140491591899</c:v>
                </c:pt>
                <c:pt idx="444">
                  <c:v>51.915140490754801</c:v>
                </c:pt>
                <c:pt idx="445">
                  <c:v>51.91514049274857</c:v>
                </c:pt>
                <c:pt idx="446">
                  <c:v>51.915140491881104</c:v>
                </c:pt>
                <c:pt idx="447">
                  <c:v>51.915140491531105</c:v>
                </c:pt>
                <c:pt idx="448">
                  <c:v>51.915140492109401</c:v>
                </c:pt>
                <c:pt idx="449">
                  <c:v>51.915140492291997</c:v>
                </c:pt>
                <c:pt idx="450">
                  <c:v>51.915140493707341</c:v>
                </c:pt>
                <c:pt idx="451">
                  <c:v>51.915140491865905</c:v>
                </c:pt>
                <c:pt idx="452">
                  <c:v>51.915140491409296</c:v>
                </c:pt>
                <c:pt idx="453">
                  <c:v>51.915140492916095</c:v>
                </c:pt>
                <c:pt idx="454">
                  <c:v>51.915140493053094</c:v>
                </c:pt>
                <c:pt idx="455">
                  <c:v>51.915140491820196</c:v>
                </c:pt>
                <c:pt idx="456">
                  <c:v>51.915140492474698</c:v>
                </c:pt>
                <c:pt idx="457">
                  <c:v>51.915140490724397</c:v>
                </c:pt>
                <c:pt idx="458">
                  <c:v>51.915140491028801</c:v>
                </c:pt>
                <c:pt idx="459">
                  <c:v>51.915140492550812</c:v>
                </c:pt>
                <c:pt idx="460">
                  <c:v>51.915140491941997</c:v>
                </c:pt>
                <c:pt idx="461">
                  <c:v>51.915140491728899</c:v>
                </c:pt>
                <c:pt idx="462">
                  <c:v>51.915140491135304</c:v>
                </c:pt>
                <c:pt idx="463">
                  <c:v>51.915140493083371</c:v>
                </c:pt>
                <c:pt idx="464">
                  <c:v>51.915140492109401</c:v>
                </c:pt>
                <c:pt idx="465">
                  <c:v>51.915140491591899</c:v>
                </c:pt>
                <c:pt idx="466">
                  <c:v>51.915140491759395</c:v>
                </c:pt>
                <c:pt idx="467">
                  <c:v>51.915140491728899</c:v>
                </c:pt>
                <c:pt idx="468">
                  <c:v>51.915140492352897</c:v>
                </c:pt>
                <c:pt idx="469">
                  <c:v>51.915140492429003</c:v>
                </c:pt>
                <c:pt idx="470">
                  <c:v>51.915140492383394</c:v>
                </c:pt>
                <c:pt idx="471">
                  <c:v>51.915140493296342</c:v>
                </c:pt>
                <c:pt idx="472">
                  <c:v>51.915140492170302</c:v>
                </c:pt>
                <c:pt idx="473">
                  <c:v>51.915140492291997</c:v>
                </c:pt>
                <c:pt idx="474">
                  <c:v>51.915140492291997</c:v>
                </c:pt>
                <c:pt idx="475">
                  <c:v>51.915140493372704</c:v>
                </c:pt>
                <c:pt idx="476">
                  <c:v>51.915140492413798</c:v>
                </c:pt>
                <c:pt idx="477">
                  <c:v>51.915140493448796</c:v>
                </c:pt>
                <c:pt idx="478">
                  <c:v>51.915140492276798</c:v>
                </c:pt>
                <c:pt idx="479">
                  <c:v>51.915140491150495</c:v>
                </c:pt>
                <c:pt idx="480">
                  <c:v>51.915140491652679</c:v>
                </c:pt>
                <c:pt idx="481">
                  <c:v>51.915140492839996</c:v>
                </c:pt>
                <c:pt idx="482">
                  <c:v>51.915140492824811</c:v>
                </c:pt>
                <c:pt idx="483">
                  <c:v>51.915140493159598</c:v>
                </c:pt>
                <c:pt idx="484">
                  <c:v>51.9151404918507</c:v>
                </c:pt>
                <c:pt idx="485">
                  <c:v>51.915140492489911</c:v>
                </c:pt>
                <c:pt idx="486">
                  <c:v>51.915140492733286</c:v>
                </c:pt>
                <c:pt idx="487">
                  <c:v>51.915140491743941</c:v>
                </c:pt>
                <c:pt idx="488">
                  <c:v>51.915140491743941</c:v>
                </c:pt>
                <c:pt idx="489">
                  <c:v>51.915140492018097</c:v>
                </c:pt>
                <c:pt idx="490">
                  <c:v>51.915140491972394</c:v>
                </c:pt>
                <c:pt idx="491">
                  <c:v>51.915140492383394</c:v>
                </c:pt>
                <c:pt idx="492">
                  <c:v>51.9151404921855</c:v>
                </c:pt>
                <c:pt idx="493">
                  <c:v>51.915140492626904</c:v>
                </c:pt>
                <c:pt idx="494">
                  <c:v>51.915140491333048</c:v>
                </c:pt>
                <c:pt idx="495">
                  <c:v>51.915140491607048</c:v>
                </c:pt>
                <c:pt idx="496">
                  <c:v>51.915140491652679</c:v>
                </c:pt>
                <c:pt idx="497">
                  <c:v>51.915140491865905</c:v>
                </c:pt>
                <c:pt idx="498">
                  <c:v>51.915140492155103</c:v>
                </c:pt>
                <c:pt idx="499">
                  <c:v>51.9151404934792</c:v>
                </c:pt>
                <c:pt idx="500">
                  <c:v>51.915140492809506</c:v>
                </c:pt>
                <c:pt idx="501">
                  <c:v>51.915140491881104</c:v>
                </c:pt>
                <c:pt idx="502">
                  <c:v>51.915140492002898</c:v>
                </c:pt>
                <c:pt idx="503">
                  <c:v>51.915140491226516</c:v>
                </c:pt>
                <c:pt idx="504">
                  <c:v>51.915140492702996</c:v>
                </c:pt>
                <c:pt idx="505">
                  <c:v>51.915140492718194</c:v>
                </c:pt>
                <c:pt idx="506">
                  <c:v>51.915140491028801</c:v>
                </c:pt>
                <c:pt idx="507">
                  <c:v>51.915140491789799</c:v>
                </c:pt>
                <c:pt idx="508">
                  <c:v>51.91514049119607</c:v>
                </c:pt>
                <c:pt idx="509">
                  <c:v>51.915140492109401</c:v>
                </c:pt>
                <c:pt idx="510">
                  <c:v>51.9151404915767</c:v>
                </c:pt>
                <c:pt idx="511">
                  <c:v>51.915140492413798</c:v>
                </c:pt>
                <c:pt idx="512">
                  <c:v>51.915140492276798</c:v>
                </c:pt>
                <c:pt idx="513">
                  <c:v>51.9151404921855</c:v>
                </c:pt>
                <c:pt idx="514">
                  <c:v>51.915140492961697</c:v>
                </c:pt>
                <c:pt idx="515">
                  <c:v>51.915140492672478</c:v>
                </c:pt>
                <c:pt idx="516">
                  <c:v>51.915140492109401</c:v>
                </c:pt>
                <c:pt idx="517">
                  <c:v>51.915140492155103</c:v>
                </c:pt>
                <c:pt idx="518">
                  <c:v>51.915140491531105</c:v>
                </c:pt>
                <c:pt idx="519">
                  <c:v>51.915140492033295</c:v>
                </c:pt>
                <c:pt idx="520">
                  <c:v>51.915140493159598</c:v>
                </c:pt>
                <c:pt idx="521">
                  <c:v>51.915140490815702</c:v>
                </c:pt>
                <c:pt idx="522">
                  <c:v>51.915140492413798</c:v>
                </c:pt>
                <c:pt idx="523">
                  <c:v>51.91514049274857</c:v>
                </c:pt>
                <c:pt idx="524">
                  <c:v>51.915140492809506</c:v>
                </c:pt>
                <c:pt idx="525">
                  <c:v>51.915140492824811</c:v>
                </c:pt>
                <c:pt idx="526">
                  <c:v>51.915140492444294</c:v>
                </c:pt>
                <c:pt idx="527">
                  <c:v>51.915140491317878</c:v>
                </c:pt>
                <c:pt idx="528">
                  <c:v>51.915140491317878</c:v>
                </c:pt>
                <c:pt idx="529">
                  <c:v>51.915140492337571</c:v>
                </c:pt>
                <c:pt idx="530">
                  <c:v>51.915140491333048</c:v>
                </c:pt>
                <c:pt idx="531">
                  <c:v>51.915140492763896</c:v>
                </c:pt>
                <c:pt idx="532">
                  <c:v>51.915140492657294</c:v>
                </c:pt>
                <c:pt idx="533">
                  <c:v>51.915140492505103</c:v>
                </c:pt>
                <c:pt idx="534">
                  <c:v>51.915140492018097</c:v>
                </c:pt>
                <c:pt idx="535">
                  <c:v>51.915140491713487</c:v>
                </c:pt>
                <c:pt idx="536">
                  <c:v>51.915140492839996</c:v>
                </c:pt>
                <c:pt idx="537">
                  <c:v>51.915140491941997</c:v>
                </c:pt>
                <c:pt idx="538">
                  <c:v>51.915140491424495</c:v>
                </c:pt>
                <c:pt idx="539">
                  <c:v>51.915140491926799</c:v>
                </c:pt>
                <c:pt idx="540">
                  <c:v>51.915140492824811</c:v>
                </c:pt>
                <c:pt idx="541">
                  <c:v>51.915140491728899</c:v>
                </c:pt>
                <c:pt idx="542">
                  <c:v>51.915140492672478</c:v>
                </c:pt>
                <c:pt idx="543">
                  <c:v>51.915140492048494</c:v>
                </c:pt>
                <c:pt idx="544">
                  <c:v>51.915140492337571</c:v>
                </c:pt>
                <c:pt idx="545">
                  <c:v>51.915140491424495</c:v>
                </c:pt>
                <c:pt idx="546">
                  <c:v>51.915140492018097</c:v>
                </c:pt>
                <c:pt idx="547">
                  <c:v>51.915140492611705</c:v>
                </c:pt>
                <c:pt idx="548">
                  <c:v>51.915140492231195</c:v>
                </c:pt>
                <c:pt idx="549">
                  <c:v>51.915140491135304</c:v>
                </c:pt>
                <c:pt idx="550">
                  <c:v>51.915140492672478</c:v>
                </c:pt>
                <c:pt idx="551">
                  <c:v>51.9151404915767</c:v>
                </c:pt>
                <c:pt idx="552">
                  <c:v>51.91514049125697</c:v>
                </c:pt>
                <c:pt idx="553">
                  <c:v>51.915140492063799</c:v>
                </c:pt>
                <c:pt idx="554">
                  <c:v>51.915140491302687</c:v>
                </c:pt>
                <c:pt idx="555">
                  <c:v>51.915140491622203</c:v>
                </c:pt>
                <c:pt idx="556">
                  <c:v>51.915140491820196</c:v>
                </c:pt>
                <c:pt idx="557">
                  <c:v>51.915140492733286</c:v>
                </c:pt>
                <c:pt idx="558">
                  <c:v>51.915140492215997</c:v>
                </c:pt>
                <c:pt idx="559">
                  <c:v>51.915140492505103</c:v>
                </c:pt>
                <c:pt idx="560">
                  <c:v>51.915140493083371</c:v>
                </c:pt>
                <c:pt idx="561">
                  <c:v>51.91514049166787</c:v>
                </c:pt>
                <c:pt idx="562">
                  <c:v>51.915140491820196</c:v>
                </c:pt>
                <c:pt idx="563">
                  <c:v>51.915140490587397</c:v>
                </c:pt>
                <c:pt idx="564">
                  <c:v>51.915140492231195</c:v>
                </c:pt>
                <c:pt idx="565">
                  <c:v>51.915140492337571</c:v>
                </c:pt>
                <c:pt idx="566">
                  <c:v>51.915140492718194</c:v>
                </c:pt>
                <c:pt idx="567">
                  <c:v>51.915140491652679</c:v>
                </c:pt>
                <c:pt idx="568">
                  <c:v>51.915140492307295</c:v>
                </c:pt>
                <c:pt idx="569">
                  <c:v>51.915140490907</c:v>
                </c:pt>
                <c:pt idx="570">
                  <c:v>51.915140493113896</c:v>
                </c:pt>
                <c:pt idx="571">
                  <c:v>51.915140490983099</c:v>
                </c:pt>
                <c:pt idx="572">
                  <c:v>51.915140491820196</c:v>
                </c:pt>
                <c:pt idx="573">
                  <c:v>51.915140492276798</c:v>
                </c:pt>
                <c:pt idx="574">
                  <c:v>51.915140492687797</c:v>
                </c:pt>
                <c:pt idx="575">
                  <c:v>51.915140491698303</c:v>
                </c:pt>
                <c:pt idx="576">
                  <c:v>51.915140492352897</c:v>
                </c:pt>
                <c:pt idx="577">
                  <c:v>51.915140492398486</c:v>
                </c:pt>
                <c:pt idx="578">
                  <c:v>51.915140492033295</c:v>
                </c:pt>
                <c:pt idx="579">
                  <c:v>51.915140491378899</c:v>
                </c:pt>
                <c:pt idx="580">
                  <c:v>51.915140492079011</c:v>
                </c:pt>
                <c:pt idx="581">
                  <c:v>51.915140492170302</c:v>
                </c:pt>
                <c:pt idx="582">
                  <c:v>51.915140491150495</c:v>
                </c:pt>
                <c:pt idx="583">
                  <c:v>51.915140492611705</c:v>
                </c:pt>
                <c:pt idx="584">
                  <c:v>51.915140492550812</c:v>
                </c:pt>
                <c:pt idx="585">
                  <c:v>51.915140492474698</c:v>
                </c:pt>
                <c:pt idx="586">
                  <c:v>51.915140491835494</c:v>
                </c:pt>
                <c:pt idx="587">
                  <c:v>51.915140492109401</c:v>
                </c:pt>
                <c:pt idx="588">
                  <c:v>51.915140491028801</c:v>
                </c:pt>
                <c:pt idx="589">
                  <c:v>51.915140490785298</c:v>
                </c:pt>
                <c:pt idx="590">
                  <c:v>51.915140492520401</c:v>
                </c:pt>
                <c:pt idx="591">
                  <c:v>51.915140492566003</c:v>
                </c:pt>
                <c:pt idx="592">
                  <c:v>51.915140491287303</c:v>
                </c:pt>
                <c:pt idx="593">
                  <c:v>51.915140492063799</c:v>
                </c:pt>
                <c:pt idx="594">
                  <c:v>51.915140491728899</c:v>
                </c:pt>
                <c:pt idx="595">
                  <c:v>51.915140491180999</c:v>
                </c:pt>
                <c:pt idx="596">
                  <c:v>51.915140492109401</c:v>
                </c:pt>
                <c:pt idx="597">
                  <c:v>51.915140492535599</c:v>
                </c:pt>
                <c:pt idx="598">
                  <c:v>51.915140492033295</c:v>
                </c:pt>
                <c:pt idx="599">
                  <c:v>51.915140491607048</c:v>
                </c:pt>
                <c:pt idx="600">
                  <c:v>51.915140492581202</c:v>
                </c:pt>
                <c:pt idx="601">
                  <c:v>51.915140491363402</c:v>
                </c:pt>
                <c:pt idx="602">
                  <c:v>51.915140492916095</c:v>
                </c:pt>
                <c:pt idx="603">
                  <c:v>51.915140491820196</c:v>
                </c:pt>
                <c:pt idx="604">
                  <c:v>51.9151404921855</c:v>
                </c:pt>
                <c:pt idx="605">
                  <c:v>51.915140491957196</c:v>
                </c:pt>
                <c:pt idx="606">
                  <c:v>51.915140491500594</c:v>
                </c:pt>
                <c:pt idx="607">
                  <c:v>51.91514049127214</c:v>
                </c:pt>
                <c:pt idx="608">
                  <c:v>51.915140490557</c:v>
                </c:pt>
                <c:pt idx="609">
                  <c:v>51.915140492611705</c:v>
                </c:pt>
                <c:pt idx="610">
                  <c:v>51.915140492596386</c:v>
                </c:pt>
                <c:pt idx="611">
                  <c:v>51.91514049077</c:v>
                </c:pt>
                <c:pt idx="612">
                  <c:v>51.915140492429003</c:v>
                </c:pt>
                <c:pt idx="613">
                  <c:v>51.915140491941997</c:v>
                </c:pt>
                <c:pt idx="614">
                  <c:v>51.915140492596386</c:v>
                </c:pt>
                <c:pt idx="615">
                  <c:v>51.915140492276798</c:v>
                </c:pt>
                <c:pt idx="616">
                  <c:v>51.915140491500594</c:v>
                </c:pt>
                <c:pt idx="617">
                  <c:v>51.915140491743941</c:v>
                </c:pt>
                <c:pt idx="618">
                  <c:v>51.915140492444294</c:v>
                </c:pt>
                <c:pt idx="619">
                  <c:v>51.915140491348218</c:v>
                </c:pt>
                <c:pt idx="620">
                  <c:v>51.915140492596386</c:v>
                </c:pt>
                <c:pt idx="621">
                  <c:v>51.915140492094196</c:v>
                </c:pt>
                <c:pt idx="622">
                  <c:v>51.915140492550812</c:v>
                </c:pt>
                <c:pt idx="623">
                  <c:v>51.915140491957196</c:v>
                </c:pt>
                <c:pt idx="624">
                  <c:v>51.915140492200578</c:v>
                </c:pt>
                <c:pt idx="625">
                  <c:v>51.915140491820196</c:v>
                </c:pt>
                <c:pt idx="626">
                  <c:v>51.915140492033295</c:v>
                </c:pt>
                <c:pt idx="627">
                  <c:v>51.915140491470197</c:v>
                </c:pt>
                <c:pt idx="628">
                  <c:v>51.915140492048494</c:v>
                </c:pt>
                <c:pt idx="629">
                  <c:v>51.915140492155103</c:v>
                </c:pt>
                <c:pt idx="630">
                  <c:v>51.915140492215997</c:v>
                </c:pt>
                <c:pt idx="631">
                  <c:v>51.915140491789799</c:v>
                </c:pt>
                <c:pt idx="632">
                  <c:v>51.915140493083371</c:v>
                </c:pt>
                <c:pt idx="633">
                  <c:v>51.915140492992194</c:v>
                </c:pt>
                <c:pt idx="634">
                  <c:v>51.915140491683132</c:v>
                </c:pt>
                <c:pt idx="635">
                  <c:v>51.9151404918507</c:v>
                </c:pt>
                <c:pt idx="636">
                  <c:v>51.915140491637395</c:v>
                </c:pt>
                <c:pt idx="637">
                  <c:v>51.915140492276798</c:v>
                </c:pt>
                <c:pt idx="638">
                  <c:v>51.915140491789799</c:v>
                </c:pt>
                <c:pt idx="639">
                  <c:v>51.915140491759395</c:v>
                </c:pt>
                <c:pt idx="640">
                  <c:v>51.915140492429003</c:v>
                </c:pt>
                <c:pt idx="641">
                  <c:v>51.915140492550812</c:v>
                </c:pt>
                <c:pt idx="642">
                  <c:v>51.915140491165801</c:v>
                </c:pt>
                <c:pt idx="643">
                  <c:v>51.915140492626904</c:v>
                </c:pt>
                <c:pt idx="644">
                  <c:v>51.915140491789799</c:v>
                </c:pt>
                <c:pt idx="645">
                  <c:v>51.915140491881104</c:v>
                </c:pt>
                <c:pt idx="646">
                  <c:v>51.915140491454999</c:v>
                </c:pt>
                <c:pt idx="647">
                  <c:v>51.915140491120106</c:v>
                </c:pt>
                <c:pt idx="648">
                  <c:v>51.915140491652679</c:v>
                </c:pt>
                <c:pt idx="649">
                  <c:v>51.915140491165801</c:v>
                </c:pt>
                <c:pt idx="650">
                  <c:v>51.915140491439701</c:v>
                </c:pt>
                <c:pt idx="651">
                  <c:v>51.915140492079011</c:v>
                </c:pt>
                <c:pt idx="652">
                  <c:v>51.915140490891801</c:v>
                </c:pt>
                <c:pt idx="653">
                  <c:v>51.915140490998297</c:v>
                </c:pt>
                <c:pt idx="654">
                  <c:v>51.9151404921246</c:v>
                </c:pt>
                <c:pt idx="655">
                  <c:v>51.915140491165801</c:v>
                </c:pt>
                <c:pt idx="656">
                  <c:v>51.915140492079011</c:v>
                </c:pt>
                <c:pt idx="657">
                  <c:v>51.915140491896103</c:v>
                </c:pt>
                <c:pt idx="658">
                  <c:v>51.91514049166787</c:v>
                </c:pt>
                <c:pt idx="659">
                  <c:v>51.915140491805005</c:v>
                </c:pt>
                <c:pt idx="660">
                  <c:v>51.915140491774594</c:v>
                </c:pt>
                <c:pt idx="661">
                  <c:v>51.915140491972394</c:v>
                </c:pt>
                <c:pt idx="662">
                  <c:v>51.915140490937496</c:v>
                </c:pt>
                <c:pt idx="663">
                  <c:v>51.915140491333048</c:v>
                </c:pt>
                <c:pt idx="664">
                  <c:v>51.915140491941997</c:v>
                </c:pt>
                <c:pt idx="665">
                  <c:v>51.915140491622203</c:v>
                </c:pt>
                <c:pt idx="666">
                  <c:v>51.915140491074396</c:v>
                </c:pt>
                <c:pt idx="667">
                  <c:v>51.9151404919877</c:v>
                </c:pt>
                <c:pt idx="668">
                  <c:v>51.915140491165801</c:v>
                </c:pt>
                <c:pt idx="669">
                  <c:v>51.915140491911544</c:v>
                </c:pt>
                <c:pt idx="670">
                  <c:v>51.915140490891801</c:v>
                </c:pt>
                <c:pt idx="671">
                  <c:v>51.915140491941997</c:v>
                </c:pt>
                <c:pt idx="672">
                  <c:v>51.915140491470197</c:v>
                </c:pt>
                <c:pt idx="673">
                  <c:v>51.915140491728899</c:v>
                </c:pt>
                <c:pt idx="674">
                  <c:v>51.915140492200578</c:v>
                </c:pt>
                <c:pt idx="675">
                  <c:v>51.915140492733286</c:v>
                </c:pt>
                <c:pt idx="676">
                  <c:v>51.915140491759395</c:v>
                </c:pt>
                <c:pt idx="677">
                  <c:v>51.91514049125697</c:v>
                </c:pt>
                <c:pt idx="678">
                  <c:v>51.915140492489911</c:v>
                </c:pt>
                <c:pt idx="679">
                  <c:v>51.915140490785298</c:v>
                </c:pt>
                <c:pt idx="680">
                  <c:v>51.915140492018097</c:v>
                </c:pt>
                <c:pt idx="681">
                  <c:v>51.915140491439701</c:v>
                </c:pt>
                <c:pt idx="682">
                  <c:v>51.915140491865905</c:v>
                </c:pt>
                <c:pt idx="683">
                  <c:v>51.915140490983099</c:v>
                </c:pt>
                <c:pt idx="684">
                  <c:v>51.915140492231195</c:v>
                </c:pt>
                <c:pt idx="685">
                  <c:v>51.915140493098541</c:v>
                </c:pt>
                <c:pt idx="686">
                  <c:v>51.915140489704477</c:v>
                </c:pt>
                <c:pt idx="687">
                  <c:v>51.915140491941997</c:v>
                </c:pt>
                <c:pt idx="688">
                  <c:v>51.915140492474698</c:v>
                </c:pt>
                <c:pt idx="689">
                  <c:v>51.915140489826285</c:v>
                </c:pt>
                <c:pt idx="690">
                  <c:v>51.915140492611705</c:v>
                </c:pt>
                <c:pt idx="691">
                  <c:v>51.915140491561495</c:v>
                </c:pt>
                <c:pt idx="692">
                  <c:v>51.915140491317878</c:v>
                </c:pt>
                <c:pt idx="693">
                  <c:v>51.915140491561495</c:v>
                </c:pt>
                <c:pt idx="694">
                  <c:v>51.915140490480901</c:v>
                </c:pt>
                <c:pt idx="695">
                  <c:v>51.915140492520401</c:v>
                </c:pt>
                <c:pt idx="696">
                  <c:v>51.915140491591899</c:v>
                </c:pt>
                <c:pt idx="697">
                  <c:v>51.91514049077</c:v>
                </c:pt>
                <c:pt idx="698">
                  <c:v>51.915140493433441</c:v>
                </c:pt>
                <c:pt idx="699">
                  <c:v>51.915140491683132</c:v>
                </c:pt>
                <c:pt idx="700">
                  <c:v>51.915140490724397</c:v>
                </c:pt>
                <c:pt idx="701">
                  <c:v>51.915140490907</c:v>
                </c:pt>
                <c:pt idx="702">
                  <c:v>51.915140491439701</c:v>
                </c:pt>
                <c:pt idx="703">
                  <c:v>51.915140491713487</c:v>
                </c:pt>
                <c:pt idx="704">
                  <c:v>51.915140492368195</c:v>
                </c:pt>
                <c:pt idx="705">
                  <c:v>51.915140491454999</c:v>
                </c:pt>
                <c:pt idx="706">
                  <c:v>51.915140492246195</c:v>
                </c:pt>
                <c:pt idx="707">
                  <c:v>51.9151404915158</c:v>
                </c:pt>
                <c:pt idx="708">
                  <c:v>51.915140491439701</c:v>
                </c:pt>
                <c:pt idx="709">
                  <c:v>51.915140491180999</c:v>
                </c:pt>
                <c:pt idx="710">
                  <c:v>51.915140491409296</c:v>
                </c:pt>
                <c:pt idx="711">
                  <c:v>51.915140491713487</c:v>
                </c:pt>
                <c:pt idx="712">
                  <c:v>51.915140491911544</c:v>
                </c:pt>
                <c:pt idx="713">
                  <c:v>51.915140492581202</c:v>
                </c:pt>
                <c:pt idx="714">
                  <c:v>51.9151404915158</c:v>
                </c:pt>
                <c:pt idx="715">
                  <c:v>51.915140490952702</c:v>
                </c:pt>
                <c:pt idx="716">
                  <c:v>51.915140492368195</c:v>
                </c:pt>
                <c:pt idx="717">
                  <c:v>51.915140490785298</c:v>
                </c:pt>
                <c:pt idx="718">
                  <c:v>51.915140491378899</c:v>
                </c:pt>
                <c:pt idx="719">
                  <c:v>51.915140491637395</c:v>
                </c:pt>
                <c:pt idx="720">
                  <c:v>51.915140490907</c:v>
                </c:pt>
                <c:pt idx="721">
                  <c:v>51.915140491789799</c:v>
                </c:pt>
                <c:pt idx="722">
                  <c:v>51.915140491317878</c:v>
                </c:pt>
                <c:pt idx="723">
                  <c:v>51.915140492550812</c:v>
                </c:pt>
                <c:pt idx="724">
                  <c:v>51.9151404918507</c:v>
                </c:pt>
                <c:pt idx="725">
                  <c:v>51.915140492733286</c:v>
                </c:pt>
                <c:pt idx="726">
                  <c:v>51.91514049119607</c:v>
                </c:pt>
                <c:pt idx="727">
                  <c:v>51.915140492109401</c:v>
                </c:pt>
                <c:pt idx="728">
                  <c:v>51.9151404928704</c:v>
                </c:pt>
                <c:pt idx="729">
                  <c:v>51.915140491698303</c:v>
                </c:pt>
                <c:pt idx="730">
                  <c:v>51.915140491941997</c:v>
                </c:pt>
                <c:pt idx="731">
                  <c:v>51.915140492413798</c:v>
                </c:pt>
                <c:pt idx="732">
                  <c:v>51.915140491941997</c:v>
                </c:pt>
                <c:pt idx="733">
                  <c:v>51.915140490709199</c:v>
                </c:pt>
                <c:pt idx="734">
                  <c:v>51.915140491591899</c:v>
                </c:pt>
                <c:pt idx="735">
                  <c:v>51.915140491043886</c:v>
                </c:pt>
                <c:pt idx="736">
                  <c:v>51.9151404918507</c:v>
                </c:pt>
                <c:pt idx="737">
                  <c:v>51.915140491241786</c:v>
                </c:pt>
                <c:pt idx="738">
                  <c:v>51.91514049154614</c:v>
                </c:pt>
                <c:pt idx="739">
                  <c:v>51.915140492200578</c:v>
                </c:pt>
                <c:pt idx="740">
                  <c:v>51.915140492033295</c:v>
                </c:pt>
                <c:pt idx="741">
                  <c:v>51.915140491378899</c:v>
                </c:pt>
                <c:pt idx="742">
                  <c:v>51.915140492337571</c:v>
                </c:pt>
                <c:pt idx="743">
                  <c:v>51.915140491698303</c:v>
                </c:pt>
                <c:pt idx="744">
                  <c:v>51.915140492398486</c:v>
                </c:pt>
                <c:pt idx="745">
                  <c:v>51.915140492063799</c:v>
                </c:pt>
                <c:pt idx="746">
                  <c:v>51.915140492200578</c:v>
                </c:pt>
                <c:pt idx="747">
                  <c:v>51.915140492246195</c:v>
                </c:pt>
                <c:pt idx="748">
                  <c:v>51.915140491972394</c:v>
                </c:pt>
                <c:pt idx="749">
                  <c:v>51.9151404921855</c:v>
                </c:pt>
                <c:pt idx="750">
                  <c:v>51.915140491637395</c:v>
                </c:pt>
                <c:pt idx="751">
                  <c:v>51.915140491881104</c:v>
                </c:pt>
                <c:pt idx="752">
                  <c:v>51.915140489887186</c:v>
                </c:pt>
                <c:pt idx="753">
                  <c:v>51.915140493190002</c:v>
                </c:pt>
                <c:pt idx="754">
                  <c:v>51.91514049154614</c:v>
                </c:pt>
                <c:pt idx="755">
                  <c:v>51.9151404911049</c:v>
                </c:pt>
                <c:pt idx="756">
                  <c:v>51.915140492718194</c:v>
                </c:pt>
                <c:pt idx="757">
                  <c:v>51.915140492794244</c:v>
                </c:pt>
                <c:pt idx="758">
                  <c:v>51.915140491454999</c:v>
                </c:pt>
                <c:pt idx="759">
                  <c:v>51.915140491348218</c:v>
                </c:pt>
                <c:pt idx="760">
                  <c:v>51.915140492626904</c:v>
                </c:pt>
                <c:pt idx="761">
                  <c:v>51.915140491607048</c:v>
                </c:pt>
                <c:pt idx="762">
                  <c:v>51.91514049139397</c:v>
                </c:pt>
                <c:pt idx="763">
                  <c:v>51.915140492916095</c:v>
                </c:pt>
                <c:pt idx="764">
                  <c:v>51.915140493250895</c:v>
                </c:pt>
                <c:pt idx="765">
                  <c:v>51.915140491896103</c:v>
                </c:pt>
                <c:pt idx="766">
                  <c:v>51.9151404921246</c:v>
                </c:pt>
                <c:pt idx="767">
                  <c:v>51.9151404915767</c:v>
                </c:pt>
                <c:pt idx="768">
                  <c:v>51.915140493053094</c:v>
                </c:pt>
                <c:pt idx="769">
                  <c:v>51.915140490328696</c:v>
                </c:pt>
                <c:pt idx="770">
                  <c:v>51.915140491637395</c:v>
                </c:pt>
                <c:pt idx="771">
                  <c:v>51.9151404909679</c:v>
                </c:pt>
                <c:pt idx="772">
                  <c:v>51.915140490998297</c:v>
                </c:pt>
                <c:pt idx="773">
                  <c:v>51.915140491531105</c:v>
                </c:pt>
                <c:pt idx="774">
                  <c:v>51.915140490298086</c:v>
                </c:pt>
                <c:pt idx="775">
                  <c:v>51.915140491454999</c:v>
                </c:pt>
                <c:pt idx="776">
                  <c:v>51.915140491059205</c:v>
                </c:pt>
                <c:pt idx="777">
                  <c:v>51.915140493844341</c:v>
                </c:pt>
                <c:pt idx="778">
                  <c:v>51.9151404918507</c:v>
                </c:pt>
                <c:pt idx="779">
                  <c:v>51.915140491409296</c:v>
                </c:pt>
                <c:pt idx="780">
                  <c:v>51.915140491652679</c:v>
                </c:pt>
                <c:pt idx="781">
                  <c:v>51.915140490937496</c:v>
                </c:pt>
                <c:pt idx="782">
                  <c:v>51.915140491972394</c:v>
                </c:pt>
                <c:pt idx="783">
                  <c:v>51.91514049064817</c:v>
                </c:pt>
                <c:pt idx="784">
                  <c:v>51.915140490465596</c:v>
                </c:pt>
                <c:pt idx="785">
                  <c:v>51.915140492611705</c:v>
                </c:pt>
                <c:pt idx="786">
                  <c:v>51.915140491485396</c:v>
                </c:pt>
                <c:pt idx="787">
                  <c:v>51.915140491454999</c:v>
                </c:pt>
                <c:pt idx="788">
                  <c:v>51.915140491424495</c:v>
                </c:pt>
                <c:pt idx="789">
                  <c:v>51.915140492641974</c:v>
                </c:pt>
                <c:pt idx="790">
                  <c:v>51.9151404919877</c:v>
                </c:pt>
                <c:pt idx="791">
                  <c:v>51.915140492261486</c:v>
                </c:pt>
                <c:pt idx="792">
                  <c:v>51.915140491485396</c:v>
                </c:pt>
                <c:pt idx="793">
                  <c:v>51.915140490983099</c:v>
                </c:pt>
                <c:pt idx="794">
                  <c:v>51.915140490845999</c:v>
                </c:pt>
                <c:pt idx="795">
                  <c:v>51.915140492977002</c:v>
                </c:pt>
                <c:pt idx="796">
                  <c:v>51.915140492276798</c:v>
                </c:pt>
                <c:pt idx="797">
                  <c:v>51.915140491713487</c:v>
                </c:pt>
                <c:pt idx="798">
                  <c:v>51.915140490891801</c:v>
                </c:pt>
                <c:pt idx="799">
                  <c:v>51.9151404921855</c:v>
                </c:pt>
                <c:pt idx="800">
                  <c:v>51.915140491378899</c:v>
                </c:pt>
                <c:pt idx="801">
                  <c:v>51.915140491424495</c:v>
                </c:pt>
                <c:pt idx="802">
                  <c:v>51.915140493646412</c:v>
                </c:pt>
                <c:pt idx="803">
                  <c:v>51.915140492246195</c:v>
                </c:pt>
                <c:pt idx="804">
                  <c:v>51.915140492139912</c:v>
                </c:pt>
                <c:pt idx="805">
                  <c:v>51.915140492291997</c:v>
                </c:pt>
                <c:pt idx="806">
                  <c:v>51.915140491135304</c:v>
                </c:pt>
                <c:pt idx="807">
                  <c:v>51.915140492505103</c:v>
                </c:pt>
                <c:pt idx="808">
                  <c:v>51.915140491652679</c:v>
                </c:pt>
                <c:pt idx="809">
                  <c:v>51.915140492718194</c:v>
                </c:pt>
                <c:pt idx="810">
                  <c:v>51.915140492672478</c:v>
                </c:pt>
                <c:pt idx="811">
                  <c:v>51.915140490176505</c:v>
                </c:pt>
                <c:pt idx="812">
                  <c:v>51.915140491789799</c:v>
                </c:pt>
                <c:pt idx="813">
                  <c:v>51.915140492626904</c:v>
                </c:pt>
                <c:pt idx="814">
                  <c:v>51.915140491470197</c:v>
                </c:pt>
                <c:pt idx="815">
                  <c:v>51.915140491485396</c:v>
                </c:pt>
                <c:pt idx="816">
                  <c:v>51.915140489948094</c:v>
                </c:pt>
                <c:pt idx="817">
                  <c:v>51.915140491165801</c:v>
                </c:pt>
                <c:pt idx="818">
                  <c:v>51.915140490983099</c:v>
                </c:pt>
                <c:pt idx="819">
                  <c:v>51.915140491363402</c:v>
                </c:pt>
                <c:pt idx="820">
                  <c:v>51.915140491789799</c:v>
                </c:pt>
                <c:pt idx="821">
                  <c:v>51.915140492733286</c:v>
                </c:pt>
                <c:pt idx="822">
                  <c:v>51.9151404919877</c:v>
                </c:pt>
                <c:pt idx="823">
                  <c:v>51.91514049274857</c:v>
                </c:pt>
                <c:pt idx="824">
                  <c:v>51.915140491059205</c:v>
                </c:pt>
                <c:pt idx="825">
                  <c:v>51.915140492566003</c:v>
                </c:pt>
                <c:pt idx="826">
                  <c:v>51.915140491378899</c:v>
                </c:pt>
                <c:pt idx="827">
                  <c:v>51.91514049119607</c:v>
                </c:pt>
                <c:pt idx="828">
                  <c:v>51.915140491317878</c:v>
                </c:pt>
                <c:pt idx="829">
                  <c:v>51.915140492535599</c:v>
                </c:pt>
                <c:pt idx="830">
                  <c:v>51.91514049125697</c:v>
                </c:pt>
                <c:pt idx="831">
                  <c:v>51.915140491743941</c:v>
                </c:pt>
                <c:pt idx="832">
                  <c:v>51.91514049139397</c:v>
                </c:pt>
                <c:pt idx="833">
                  <c:v>51.915140490800496</c:v>
                </c:pt>
                <c:pt idx="834">
                  <c:v>51.915140491926799</c:v>
                </c:pt>
                <c:pt idx="835">
                  <c:v>51.915140492170302</c:v>
                </c:pt>
                <c:pt idx="836">
                  <c:v>51.915140492535599</c:v>
                </c:pt>
                <c:pt idx="837">
                  <c:v>51.9151404908309</c:v>
                </c:pt>
                <c:pt idx="838">
                  <c:v>51.915140490724397</c:v>
                </c:pt>
                <c:pt idx="839">
                  <c:v>51.915140492155103</c:v>
                </c:pt>
                <c:pt idx="840">
                  <c:v>51.915140491287303</c:v>
                </c:pt>
                <c:pt idx="841">
                  <c:v>51.915140491165801</c:v>
                </c:pt>
                <c:pt idx="842">
                  <c:v>51.915140491728899</c:v>
                </c:pt>
                <c:pt idx="843">
                  <c:v>51.915140490754801</c:v>
                </c:pt>
                <c:pt idx="844">
                  <c:v>51.915140491485396</c:v>
                </c:pt>
                <c:pt idx="845">
                  <c:v>51.915140491363402</c:v>
                </c:pt>
                <c:pt idx="846">
                  <c:v>51.915140491531105</c:v>
                </c:pt>
                <c:pt idx="847">
                  <c:v>51.915140491059205</c:v>
                </c:pt>
                <c:pt idx="848">
                  <c:v>51.915140492779102</c:v>
                </c:pt>
                <c:pt idx="849">
                  <c:v>51.9151404915158</c:v>
                </c:pt>
                <c:pt idx="850">
                  <c:v>51.915140490526497</c:v>
                </c:pt>
                <c:pt idx="851">
                  <c:v>51.915140491500594</c:v>
                </c:pt>
                <c:pt idx="852">
                  <c:v>51.915140491941997</c:v>
                </c:pt>
                <c:pt idx="853">
                  <c:v>51.9151404915158</c:v>
                </c:pt>
                <c:pt idx="854">
                  <c:v>51.915140492641974</c:v>
                </c:pt>
                <c:pt idx="855">
                  <c:v>51.915140491531105</c:v>
                </c:pt>
                <c:pt idx="856">
                  <c:v>51.915140491637395</c:v>
                </c:pt>
                <c:pt idx="857">
                  <c:v>51.915140491896103</c:v>
                </c:pt>
                <c:pt idx="858">
                  <c:v>51.91514049139397</c:v>
                </c:pt>
                <c:pt idx="859">
                  <c:v>51.915140491333048</c:v>
                </c:pt>
                <c:pt idx="860">
                  <c:v>51.9151404924595</c:v>
                </c:pt>
                <c:pt idx="861">
                  <c:v>51.915140492139912</c:v>
                </c:pt>
                <c:pt idx="862">
                  <c:v>51.915140492033295</c:v>
                </c:pt>
                <c:pt idx="863">
                  <c:v>51.915140490952702</c:v>
                </c:pt>
                <c:pt idx="864">
                  <c:v>51.915140490754801</c:v>
                </c:pt>
                <c:pt idx="865">
                  <c:v>51.91514049125697</c:v>
                </c:pt>
                <c:pt idx="866">
                  <c:v>51.915140491317878</c:v>
                </c:pt>
                <c:pt idx="867">
                  <c:v>51.915140491013403</c:v>
                </c:pt>
                <c:pt idx="868">
                  <c:v>51.915140491226516</c:v>
                </c:pt>
                <c:pt idx="869">
                  <c:v>51.915140491789799</c:v>
                </c:pt>
                <c:pt idx="870">
                  <c:v>51.915140491896103</c:v>
                </c:pt>
                <c:pt idx="871">
                  <c:v>51.915140492018097</c:v>
                </c:pt>
                <c:pt idx="872">
                  <c:v>51.915140491165801</c:v>
                </c:pt>
                <c:pt idx="873">
                  <c:v>51.915140491317878</c:v>
                </c:pt>
                <c:pt idx="874">
                  <c:v>51.9151404919877</c:v>
                </c:pt>
                <c:pt idx="875">
                  <c:v>51.915140491333048</c:v>
                </c:pt>
                <c:pt idx="876">
                  <c:v>51.915140491302687</c:v>
                </c:pt>
                <c:pt idx="877">
                  <c:v>51.915140491150495</c:v>
                </c:pt>
                <c:pt idx="878">
                  <c:v>51.915140491820196</c:v>
                </c:pt>
                <c:pt idx="879">
                  <c:v>51.915140491074396</c:v>
                </c:pt>
                <c:pt idx="880">
                  <c:v>51.915140492048494</c:v>
                </c:pt>
                <c:pt idx="881">
                  <c:v>51.915140492368195</c:v>
                </c:pt>
                <c:pt idx="882">
                  <c:v>51.915140492002898</c:v>
                </c:pt>
                <c:pt idx="883">
                  <c:v>51.915140493129201</c:v>
                </c:pt>
                <c:pt idx="884">
                  <c:v>51.915140492337571</c:v>
                </c:pt>
                <c:pt idx="885">
                  <c:v>51.915140491500594</c:v>
                </c:pt>
                <c:pt idx="886">
                  <c:v>51.915140491743941</c:v>
                </c:pt>
                <c:pt idx="887">
                  <c:v>51.915140491713487</c:v>
                </c:pt>
                <c:pt idx="888">
                  <c:v>51.915140491561495</c:v>
                </c:pt>
                <c:pt idx="889">
                  <c:v>51.915140490130803</c:v>
                </c:pt>
                <c:pt idx="890">
                  <c:v>51.915140491926799</c:v>
                </c:pt>
                <c:pt idx="891">
                  <c:v>51.915140491089694</c:v>
                </c:pt>
                <c:pt idx="892">
                  <c:v>51.915140492885598</c:v>
                </c:pt>
                <c:pt idx="893">
                  <c:v>51.915140492246195</c:v>
                </c:pt>
                <c:pt idx="894">
                  <c:v>51.915140491561495</c:v>
                </c:pt>
                <c:pt idx="895">
                  <c:v>51.9151404915767</c:v>
                </c:pt>
                <c:pt idx="896">
                  <c:v>51.915140491500594</c:v>
                </c:pt>
                <c:pt idx="897">
                  <c:v>51.915140492977002</c:v>
                </c:pt>
                <c:pt idx="898">
                  <c:v>51.915140491424495</c:v>
                </c:pt>
                <c:pt idx="899">
                  <c:v>51.915140492246195</c:v>
                </c:pt>
                <c:pt idx="900">
                  <c:v>51.91514049125697</c:v>
                </c:pt>
                <c:pt idx="901">
                  <c:v>51.915140492489911</c:v>
                </c:pt>
                <c:pt idx="902">
                  <c:v>51.915140491972394</c:v>
                </c:pt>
                <c:pt idx="903">
                  <c:v>51.915140491743941</c:v>
                </c:pt>
                <c:pt idx="904">
                  <c:v>51.915140491378899</c:v>
                </c:pt>
                <c:pt idx="905">
                  <c:v>51.91514049077</c:v>
                </c:pt>
                <c:pt idx="906">
                  <c:v>51.915140491500594</c:v>
                </c:pt>
                <c:pt idx="907">
                  <c:v>51.915140491059205</c:v>
                </c:pt>
                <c:pt idx="908">
                  <c:v>51.915140491470197</c:v>
                </c:pt>
                <c:pt idx="909">
                  <c:v>51.915140492018097</c:v>
                </c:pt>
                <c:pt idx="910">
                  <c:v>51.9151404918507</c:v>
                </c:pt>
                <c:pt idx="911">
                  <c:v>51.915140491180999</c:v>
                </c:pt>
                <c:pt idx="912">
                  <c:v>51.915140491683132</c:v>
                </c:pt>
                <c:pt idx="913">
                  <c:v>51.915140490907</c:v>
                </c:pt>
                <c:pt idx="914">
                  <c:v>51.915140491957196</c:v>
                </c:pt>
                <c:pt idx="915">
                  <c:v>51.915140492002898</c:v>
                </c:pt>
                <c:pt idx="916">
                  <c:v>51.915140492307295</c:v>
                </c:pt>
                <c:pt idx="917">
                  <c:v>51.915140491728899</c:v>
                </c:pt>
                <c:pt idx="918">
                  <c:v>51.915140490739596</c:v>
                </c:pt>
                <c:pt idx="919">
                  <c:v>51.915140491622203</c:v>
                </c:pt>
                <c:pt idx="920">
                  <c:v>51.915140492155103</c:v>
                </c:pt>
                <c:pt idx="921">
                  <c:v>51.915140490495993</c:v>
                </c:pt>
                <c:pt idx="922">
                  <c:v>51.915140491333048</c:v>
                </c:pt>
                <c:pt idx="923">
                  <c:v>51.915140490739596</c:v>
                </c:pt>
                <c:pt idx="924">
                  <c:v>51.915140491135304</c:v>
                </c:pt>
                <c:pt idx="925">
                  <c:v>51.915140491150495</c:v>
                </c:pt>
                <c:pt idx="926">
                  <c:v>51.915140491485396</c:v>
                </c:pt>
                <c:pt idx="927">
                  <c:v>51.915140492657294</c:v>
                </c:pt>
                <c:pt idx="928">
                  <c:v>51.915140491713487</c:v>
                </c:pt>
                <c:pt idx="929">
                  <c:v>51.915140491439701</c:v>
                </c:pt>
                <c:pt idx="930">
                  <c:v>51.915140491500594</c:v>
                </c:pt>
                <c:pt idx="931">
                  <c:v>51.915140489872094</c:v>
                </c:pt>
                <c:pt idx="932">
                  <c:v>51.915140493433441</c:v>
                </c:pt>
                <c:pt idx="933">
                  <c:v>51.9151404915767</c:v>
                </c:pt>
                <c:pt idx="934">
                  <c:v>51.915140491911544</c:v>
                </c:pt>
                <c:pt idx="935">
                  <c:v>51.91514049166787</c:v>
                </c:pt>
                <c:pt idx="936">
                  <c:v>51.915140491835494</c:v>
                </c:pt>
                <c:pt idx="937">
                  <c:v>51.9151404921246</c:v>
                </c:pt>
                <c:pt idx="938">
                  <c:v>51.915140491089694</c:v>
                </c:pt>
                <c:pt idx="939">
                  <c:v>51.91514049166787</c:v>
                </c:pt>
                <c:pt idx="940">
                  <c:v>51.915140491074396</c:v>
                </c:pt>
                <c:pt idx="941">
                  <c:v>51.91514049066334</c:v>
                </c:pt>
                <c:pt idx="942">
                  <c:v>51.915140492033295</c:v>
                </c:pt>
                <c:pt idx="943">
                  <c:v>51.915140491500594</c:v>
                </c:pt>
                <c:pt idx="944">
                  <c:v>51.9151404919877</c:v>
                </c:pt>
                <c:pt idx="945">
                  <c:v>51.91514049031327</c:v>
                </c:pt>
                <c:pt idx="946">
                  <c:v>51.9151404919877</c:v>
                </c:pt>
                <c:pt idx="947">
                  <c:v>51.915140492170302</c:v>
                </c:pt>
                <c:pt idx="948">
                  <c:v>51.91514049119607</c:v>
                </c:pt>
                <c:pt idx="949">
                  <c:v>51.915140491424495</c:v>
                </c:pt>
                <c:pt idx="950">
                  <c:v>51.915140491926799</c:v>
                </c:pt>
                <c:pt idx="951">
                  <c:v>51.915140490785298</c:v>
                </c:pt>
                <c:pt idx="952">
                  <c:v>51.915140491896103</c:v>
                </c:pt>
                <c:pt idx="953">
                  <c:v>51.9151404915767</c:v>
                </c:pt>
                <c:pt idx="954">
                  <c:v>51.91514049127214</c:v>
                </c:pt>
                <c:pt idx="955">
                  <c:v>51.915140491789799</c:v>
                </c:pt>
                <c:pt idx="956">
                  <c:v>51.915140490480901</c:v>
                </c:pt>
                <c:pt idx="957">
                  <c:v>51.915140490891801</c:v>
                </c:pt>
                <c:pt idx="958">
                  <c:v>51.915140491424495</c:v>
                </c:pt>
                <c:pt idx="959">
                  <c:v>51.9151404918507</c:v>
                </c:pt>
                <c:pt idx="960">
                  <c:v>51.915140491135304</c:v>
                </c:pt>
                <c:pt idx="961">
                  <c:v>51.915140491561495</c:v>
                </c:pt>
                <c:pt idx="962">
                  <c:v>51.91514049154614</c:v>
                </c:pt>
                <c:pt idx="963">
                  <c:v>51.915140492170302</c:v>
                </c:pt>
                <c:pt idx="964">
                  <c:v>51.915140492215997</c:v>
                </c:pt>
                <c:pt idx="965">
                  <c:v>51.915140491698303</c:v>
                </c:pt>
                <c:pt idx="966">
                  <c:v>51.915140492855201</c:v>
                </c:pt>
                <c:pt idx="967">
                  <c:v>51.915140492368195</c:v>
                </c:pt>
                <c:pt idx="968">
                  <c:v>51.915140493083371</c:v>
                </c:pt>
                <c:pt idx="969">
                  <c:v>51.915140491287303</c:v>
                </c:pt>
                <c:pt idx="970">
                  <c:v>51.915140490069902</c:v>
                </c:pt>
                <c:pt idx="971">
                  <c:v>51.915140492474698</c:v>
                </c:pt>
                <c:pt idx="972">
                  <c:v>51.915140492246195</c:v>
                </c:pt>
                <c:pt idx="973">
                  <c:v>51.915140490191703</c:v>
                </c:pt>
                <c:pt idx="974">
                  <c:v>51.915140492626904</c:v>
                </c:pt>
                <c:pt idx="975">
                  <c:v>51.915140492489911</c:v>
                </c:pt>
                <c:pt idx="976">
                  <c:v>51.915140490206895</c:v>
                </c:pt>
                <c:pt idx="977">
                  <c:v>51.9151404918507</c:v>
                </c:pt>
                <c:pt idx="978">
                  <c:v>51.915140491302687</c:v>
                </c:pt>
                <c:pt idx="979">
                  <c:v>51.915140491774594</c:v>
                </c:pt>
                <c:pt idx="980">
                  <c:v>51.915140491743941</c:v>
                </c:pt>
                <c:pt idx="981">
                  <c:v>51.915140492048494</c:v>
                </c:pt>
                <c:pt idx="982">
                  <c:v>51.915140491926799</c:v>
                </c:pt>
                <c:pt idx="983">
                  <c:v>51.915140491226516</c:v>
                </c:pt>
                <c:pt idx="984">
                  <c:v>51.915140491926799</c:v>
                </c:pt>
                <c:pt idx="985">
                  <c:v>51.915140491317878</c:v>
                </c:pt>
                <c:pt idx="986">
                  <c:v>51.915140491531105</c:v>
                </c:pt>
                <c:pt idx="987">
                  <c:v>51.915140491926799</c:v>
                </c:pt>
                <c:pt idx="988">
                  <c:v>51.915140489080486</c:v>
                </c:pt>
                <c:pt idx="989">
                  <c:v>51.915140490709199</c:v>
                </c:pt>
                <c:pt idx="990">
                  <c:v>51.915140492322394</c:v>
                </c:pt>
                <c:pt idx="991">
                  <c:v>51.915140491743941</c:v>
                </c:pt>
                <c:pt idx="992">
                  <c:v>51.915140491683132</c:v>
                </c:pt>
                <c:pt idx="993">
                  <c:v>51.915140491911544</c:v>
                </c:pt>
                <c:pt idx="994">
                  <c:v>51.915140491805005</c:v>
                </c:pt>
                <c:pt idx="995">
                  <c:v>51.915140490922198</c:v>
                </c:pt>
                <c:pt idx="996">
                  <c:v>51.915140491454999</c:v>
                </c:pt>
                <c:pt idx="997">
                  <c:v>51.915140492246195</c:v>
                </c:pt>
                <c:pt idx="998">
                  <c:v>51.915140492946378</c:v>
                </c:pt>
                <c:pt idx="999">
                  <c:v>51.915140490983099</c:v>
                </c:pt>
                <c:pt idx="1000">
                  <c:v>51.915140490800496</c:v>
                </c:pt>
                <c:pt idx="1001">
                  <c:v>51.915140489948094</c:v>
                </c:pt>
                <c:pt idx="1002">
                  <c:v>51.915140491043886</c:v>
                </c:pt>
                <c:pt idx="1003">
                  <c:v>51.915140490754801</c:v>
                </c:pt>
                <c:pt idx="1004">
                  <c:v>51.915140491591899</c:v>
                </c:pt>
                <c:pt idx="1005">
                  <c:v>51.915140491926799</c:v>
                </c:pt>
                <c:pt idx="1006">
                  <c:v>51.915140492444294</c:v>
                </c:pt>
                <c:pt idx="1007">
                  <c:v>51.915140491805005</c:v>
                </c:pt>
                <c:pt idx="1008">
                  <c:v>51.91514049127214</c:v>
                </c:pt>
                <c:pt idx="1009">
                  <c:v>51.915140490998297</c:v>
                </c:pt>
                <c:pt idx="1010">
                  <c:v>51.915140492657294</c:v>
                </c:pt>
                <c:pt idx="1011">
                  <c:v>51.915140490785298</c:v>
                </c:pt>
                <c:pt idx="1012">
                  <c:v>51.91514049077</c:v>
                </c:pt>
                <c:pt idx="1013">
                  <c:v>51.9151404924595</c:v>
                </c:pt>
                <c:pt idx="1014">
                  <c:v>51.915140492794244</c:v>
                </c:pt>
                <c:pt idx="1015">
                  <c:v>51.9151404924595</c:v>
                </c:pt>
                <c:pt idx="1016">
                  <c:v>51.915140491348218</c:v>
                </c:pt>
                <c:pt idx="1017">
                  <c:v>51.915140491226516</c:v>
                </c:pt>
                <c:pt idx="1018">
                  <c:v>51.915140493585803</c:v>
                </c:pt>
                <c:pt idx="1019">
                  <c:v>51.915140491926799</c:v>
                </c:pt>
                <c:pt idx="1020">
                  <c:v>51.915140491728899</c:v>
                </c:pt>
                <c:pt idx="1021">
                  <c:v>51.915140492337571</c:v>
                </c:pt>
                <c:pt idx="1022">
                  <c:v>51.91514049125697</c:v>
                </c:pt>
                <c:pt idx="1023">
                  <c:v>51.915140491881104</c:v>
                </c:pt>
                <c:pt idx="1024">
                  <c:v>51.915140491637395</c:v>
                </c:pt>
                <c:pt idx="1025">
                  <c:v>51.915140492657294</c:v>
                </c:pt>
                <c:pt idx="1026">
                  <c:v>51.91514049302247</c:v>
                </c:pt>
                <c:pt idx="1027">
                  <c:v>51.9151404915767</c:v>
                </c:pt>
                <c:pt idx="1028">
                  <c:v>51.915140492641974</c:v>
                </c:pt>
                <c:pt idx="1029">
                  <c:v>51.915140491059205</c:v>
                </c:pt>
                <c:pt idx="1030">
                  <c:v>51.915140490937496</c:v>
                </c:pt>
                <c:pt idx="1031">
                  <c:v>51.915140493585803</c:v>
                </c:pt>
                <c:pt idx="1032">
                  <c:v>51.915140492094196</c:v>
                </c:pt>
                <c:pt idx="1033">
                  <c:v>51.915140492733286</c:v>
                </c:pt>
                <c:pt idx="1034">
                  <c:v>51.915140492550812</c:v>
                </c:pt>
                <c:pt idx="1035">
                  <c:v>51.915140491485396</c:v>
                </c:pt>
                <c:pt idx="1036">
                  <c:v>51.915140493068186</c:v>
                </c:pt>
                <c:pt idx="1037">
                  <c:v>51.915140492337571</c:v>
                </c:pt>
                <c:pt idx="1038">
                  <c:v>51.915140492215997</c:v>
                </c:pt>
                <c:pt idx="1039">
                  <c:v>51.915140491302687</c:v>
                </c:pt>
                <c:pt idx="1040">
                  <c:v>51.915140493281285</c:v>
                </c:pt>
                <c:pt idx="1041">
                  <c:v>51.915140491820196</c:v>
                </c:pt>
                <c:pt idx="1042">
                  <c:v>51.915140492672478</c:v>
                </c:pt>
                <c:pt idx="1043">
                  <c:v>51.9151404919877</c:v>
                </c:pt>
                <c:pt idx="1044">
                  <c:v>51.915140491820196</c:v>
                </c:pt>
                <c:pt idx="1045">
                  <c:v>51.915140492139912</c:v>
                </c:pt>
                <c:pt idx="1046">
                  <c:v>51.915140492626904</c:v>
                </c:pt>
                <c:pt idx="1047">
                  <c:v>51.915140492063799</c:v>
                </c:pt>
                <c:pt idx="1048">
                  <c:v>51.915140490815702</c:v>
                </c:pt>
                <c:pt idx="1049">
                  <c:v>51.915140491485396</c:v>
                </c:pt>
                <c:pt idx="1050">
                  <c:v>51.91514049166787</c:v>
                </c:pt>
                <c:pt idx="1051">
                  <c:v>51.915140492535599</c:v>
                </c:pt>
                <c:pt idx="1052">
                  <c:v>51.915140491622203</c:v>
                </c:pt>
                <c:pt idx="1053">
                  <c:v>51.915140492596386</c:v>
                </c:pt>
                <c:pt idx="1054">
                  <c:v>51.915140490724397</c:v>
                </c:pt>
                <c:pt idx="1055">
                  <c:v>51.915140491439701</c:v>
                </c:pt>
                <c:pt idx="1056">
                  <c:v>51.915140491789799</c:v>
                </c:pt>
                <c:pt idx="1057">
                  <c:v>51.915140492687797</c:v>
                </c:pt>
                <c:pt idx="1058">
                  <c:v>51.915140491881104</c:v>
                </c:pt>
                <c:pt idx="1059">
                  <c:v>51.915140490815702</c:v>
                </c:pt>
                <c:pt idx="1060">
                  <c:v>51.915140492474698</c:v>
                </c:pt>
                <c:pt idx="1061">
                  <c:v>51.915140493053094</c:v>
                </c:pt>
                <c:pt idx="1062">
                  <c:v>51.915140491241786</c:v>
                </c:pt>
                <c:pt idx="1063">
                  <c:v>51.9151404921246</c:v>
                </c:pt>
                <c:pt idx="1064">
                  <c:v>51.91514049125697</c:v>
                </c:pt>
                <c:pt idx="1065">
                  <c:v>51.9151404919877</c:v>
                </c:pt>
                <c:pt idx="1066">
                  <c:v>51.915140491500594</c:v>
                </c:pt>
                <c:pt idx="1067">
                  <c:v>51.915140492855201</c:v>
                </c:pt>
                <c:pt idx="1068">
                  <c:v>51.9151404915767</c:v>
                </c:pt>
                <c:pt idx="1069">
                  <c:v>51.915140491622203</c:v>
                </c:pt>
                <c:pt idx="1070">
                  <c:v>51.915140491637395</c:v>
                </c:pt>
                <c:pt idx="1071">
                  <c:v>51.915140493296342</c:v>
                </c:pt>
                <c:pt idx="1072">
                  <c:v>51.915140491805005</c:v>
                </c:pt>
                <c:pt idx="1073">
                  <c:v>51.915140490617794</c:v>
                </c:pt>
                <c:pt idx="1074">
                  <c:v>51.915140492048494</c:v>
                </c:pt>
                <c:pt idx="1075">
                  <c:v>51.915140491789799</c:v>
                </c:pt>
                <c:pt idx="1076">
                  <c:v>51.915140490922198</c:v>
                </c:pt>
                <c:pt idx="1077">
                  <c:v>51.915140491561495</c:v>
                </c:pt>
                <c:pt idx="1078">
                  <c:v>51.915140491591899</c:v>
                </c:pt>
                <c:pt idx="1079">
                  <c:v>51.915140492231195</c:v>
                </c:pt>
                <c:pt idx="1080">
                  <c:v>51.91514049166787</c:v>
                </c:pt>
                <c:pt idx="1081">
                  <c:v>51.915140492520401</c:v>
                </c:pt>
                <c:pt idx="1082">
                  <c:v>51.915140491150495</c:v>
                </c:pt>
                <c:pt idx="1083">
                  <c:v>51.9151404909679</c:v>
                </c:pt>
                <c:pt idx="1084">
                  <c:v>51.91514049125697</c:v>
                </c:pt>
                <c:pt idx="1085">
                  <c:v>51.915140493037796</c:v>
                </c:pt>
                <c:pt idx="1086">
                  <c:v>51.915140491424495</c:v>
                </c:pt>
                <c:pt idx="1087">
                  <c:v>51.915140491470197</c:v>
                </c:pt>
                <c:pt idx="1088">
                  <c:v>51.915140492535599</c:v>
                </c:pt>
                <c:pt idx="1089">
                  <c:v>51.915140490511298</c:v>
                </c:pt>
                <c:pt idx="1090">
                  <c:v>51.9151404909679</c:v>
                </c:pt>
                <c:pt idx="1091">
                  <c:v>51.915140491333048</c:v>
                </c:pt>
                <c:pt idx="1092">
                  <c:v>51.915140490952702</c:v>
                </c:pt>
                <c:pt idx="1093">
                  <c:v>51.915140492489911</c:v>
                </c:pt>
                <c:pt idx="1094">
                  <c:v>51.915140491637395</c:v>
                </c:pt>
                <c:pt idx="1095">
                  <c:v>51.9151404918507</c:v>
                </c:pt>
                <c:pt idx="1096">
                  <c:v>51.915140491698303</c:v>
                </c:pt>
                <c:pt idx="1097">
                  <c:v>51.915140491211233</c:v>
                </c:pt>
                <c:pt idx="1098">
                  <c:v>51.915140492276798</c:v>
                </c:pt>
                <c:pt idx="1099">
                  <c:v>51.915140492809506</c:v>
                </c:pt>
                <c:pt idx="1100">
                  <c:v>51.915140491165801</c:v>
                </c:pt>
                <c:pt idx="1101">
                  <c:v>51.915140492337571</c:v>
                </c:pt>
                <c:pt idx="1102">
                  <c:v>51.915140492596386</c:v>
                </c:pt>
                <c:pt idx="1103">
                  <c:v>51.915140492581202</c:v>
                </c:pt>
                <c:pt idx="1104">
                  <c:v>51.915140492398486</c:v>
                </c:pt>
                <c:pt idx="1105">
                  <c:v>51.915140492429003</c:v>
                </c:pt>
                <c:pt idx="1106">
                  <c:v>51.915140491013403</c:v>
                </c:pt>
                <c:pt idx="1107">
                  <c:v>51.915140493159598</c:v>
                </c:pt>
                <c:pt idx="1108">
                  <c:v>51.915140490024299</c:v>
                </c:pt>
                <c:pt idx="1109">
                  <c:v>51.915140491165801</c:v>
                </c:pt>
                <c:pt idx="1110">
                  <c:v>51.915140492977002</c:v>
                </c:pt>
                <c:pt idx="1111">
                  <c:v>51.915140491485396</c:v>
                </c:pt>
                <c:pt idx="1112">
                  <c:v>51.915140490998297</c:v>
                </c:pt>
                <c:pt idx="1113">
                  <c:v>51.915140492322394</c:v>
                </c:pt>
                <c:pt idx="1114">
                  <c:v>51.91514049349437</c:v>
                </c:pt>
                <c:pt idx="1115">
                  <c:v>51.915140492641974</c:v>
                </c:pt>
                <c:pt idx="1116">
                  <c:v>51.915140492596386</c:v>
                </c:pt>
                <c:pt idx="1117">
                  <c:v>51.915140492215997</c:v>
                </c:pt>
                <c:pt idx="1118">
                  <c:v>51.915140492718194</c:v>
                </c:pt>
                <c:pt idx="1119">
                  <c:v>51.915140491470197</c:v>
                </c:pt>
                <c:pt idx="1120">
                  <c:v>51.915140491302687</c:v>
                </c:pt>
                <c:pt idx="1121">
                  <c:v>51.915140492885598</c:v>
                </c:pt>
                <c:pt idx="1122">
                  <c:v>51.915140490952702</c:v>
                </c:pt>
                <c:pt idx="1123">
                  <c:v>51.915140490724397</c:v>
                </c:pt>
                <c:pt idx="1124">
                  <c:v>51.915140490450405</c:v>
                </c:pt>
                <c:pt idx="1125">
                  <c:v>51.915140492033295</c:v>
                </c:pt>
                <c:pt idx="1126">
                  <c:v>51.915140491059205</c:v>
                </c:pt>
                <c:pt idx="1127">
                  <c:v>51.915140491652679</c:v>
                </c:pt>
                <c:pt idx="1128">
                  <c:v>51.915140492368195</c:v>
                </c:pt>
                <c:pt idx="1129">
                  <c:v>51.915140491028801</c:v>
                </c:pt>
                <c:pt idx="1130">
                  <c:v>51.915140491743941</c:v>
                </c:pt>
                <c:pt idx="1131">
                  <c:v>51.915140490952702</c:v>
                </c:pt>
                <c:pt idx="1132">
                  <c:v>51.91514049119607</c:v>
                </c:pt>
                <c:pt idx="1133">
                  <c:v>51.915140491743941</c:v>
                </c:pt>
                <c:pt idx="1134">
                  <c:v>51.915140489613087</c:v>
                </c:pt>
                <c:pt idx="1135">
                  <c:v>51.915140490420001</c:v>
                </c:pt>
                <c:pt idx="1136">
                  <c:v>51.915140492687797</c:v>
                </c:pt>
                <c:pt idx="1137">
                  <c:v>51.915140492398486</c:v>
                </c:pt>
                <c:pt idx="1138">
                  <c:v>51.915140490891801</c:v>
                </c:pt>
                <c:pt idx="1139">
                  <c:v>51.915140492337571</c:v>
                </c:pt>
                <c:pt idx="1140">
                  <c:v>51.915140493326994</c:v>
                </c:pt>
                <c:pt idx="1141">
                  <c:v>51.915140492794244</c:v>
                </c:pt>
                <c:pt idx="1142">
                  <c:v>51.915140490465596</c:v>
                </c:pt>
                <c:pt idx="1143">
                  <c:v>51.915140492002898</c:v>
                </c:pt>
                <c:pt idx="1144">
                  <c:v>51.915140491926799</c:v>
                </c:pt>
                <c:pt idx="1145">
                  <c:v>51.915140492276798</c:v>
                </c:pt>
                <c:pt idx="1146">
                  <c:v>51.915140491759395</c:v>
                </c:pt>
                <c:pt idx="1147">
                  <c:v>51.915140492429003</c:v>
                </c:pt>
                <c:pt idx="1148">
                  <c:v>51.915140492733286</c:v>
                </c:pt>
                <c:pt idx="1149">
                  <c:v>51.915140492687797</c:v>
                </c:pt>
                <c:pt idx="1150">
                  <c:v>51.9151404928704</c:v>
                </c:pt>
                <c:pt idx="1151">
                  <c:v>51.915140490420001</c:v>
                </c:pt>
                <c:pt idx="1152">
                  <c:v>51.9151404919877</c:v>
                </c:pt>
                <c:pt idx="1153">
                  <c:v>51.915140490298086</c:v>
                </c:pt>
                <c:pt idx="1154">
                  <c:v>51.91514049125697</c:v>
                </c:pt>
                <c:pt idx="1155">
                  <c:v>51.915140489232627</c:v>
                </c:pt>
                <c:pt idx="1156">
                  <c:v>51.915140491607048</c:v>
                </c:pt>
                <c:pt idx="1157">
                  <c:v>51.915140491241786</c:v>
                </c:pt>
                <c:pt idx="1158">
                  <c:v>51.915140490907</c:v>
                </c:pt>
                <c:pt idx="1159">
                  <c:v>51.915140490617794</c:v>
                </c:pt>
                <c:pt idx="1160">
                  <c:v>51.9151404911049</c:v>
                </c:pt>
                <c:pt idx="1161">
                  <c:v>51.9151404921246</c:v>
                </c:pt>
                <c:pt idx="1162">
                  <c:v>51.915140492383394</c:v>
                </c:pt>
                <c:pt idx="1163">
                  <c:v>51.915140490785298</c:v>
                </c:pt>
                <c:pt idx="1164">
                  <c:v>51.915140492489911</c:v>
                </c:pt>
                <c:pt idx="1165">
                  <c:v>51.915140491120106</c:v>
                </c:pt>
                <c:pt idx="1166">
                  <c:v>51.91514049322037</c:v>
                </c:pt>
                <c:pt idx="1167">
                  <c:v>51.915140492474698</c:v>
                </c:pt>
                <c:pt idx="1168">
                  <c:v>51.915140490785298</c:v>
                </c:pt>
                <c:pt idx="1169">
                  <c:v>51.915140492702996</c:v>
                </c:pt>
                <c:pt idx="1170">
                  <c:v>51.915140491531105</c:v>
                </c:pt>
                <c:pt idx="1171">
                  <c:v>51.915140491135304</c:v>
                </c:pt>
                <c:pt idx="1172">
                  <c:v>51.915140491789799</c:v>
                </c:pt>
                <c:pt idx="1173">
                  <c:v>51.915140490617794</c:v>
                </c:pt>
                <c:pt idx="1174">
                  <c:v>51.91514049154614</c:v>
                </c:pt>
                <c:pt idx="1175">
                  <c:v>51.9151404911049</c:v>
                </c:pt>
                <c:pt idx="1176">
                  <c:v>51.915140492048494</c:v>
                </c:pt>
                <c:pt idx="1177">
                  <c:v>51.915140492094196</c:v>
                </c:pt>
                <c:pt idx="1178">
                  <c:v>51.915140492596386</c:v>
                </c:pt>
                <c:pt idx="1179">
                  <c:v>51.915140492535599</c:v>
                </c:pt>
                <c:pt idx="1180">
                  <c:v>51.915140492200578</c:v>
                </c:pt>
                <c:pt idx="1181">
                  <c:v>51.91514049125697</c:v>
                </c:pt>
                <c:pt idx="1182">
                  <c:v>51.91514049335737</c:v>
                </c:pt>
                <c:pt idx="1183">
                  <c:v>51.915140492687797</c:v>
                </c:pt>
                <c:pt idx="1184">
                  <c:v>51.915140492885598</c:v>
                </c:pt>
                <c:pt idx="1185">
                  <c:v>51.915140492139912</c:v>
                </c:pt>
                <c:pt idx="1186">
                  <c:v>51.915140493068186</c:v>
                </c:pt>
                <c:pt idx="1187">
                  <c:v>51.915140492018097</c:v>
                </c:pt>
                <c:pt idx="1188">
                  <c:v>51.915140490891801</c:v>
                </c:pt>
                <c:pt idx="1189">
                  <c:v>51.915140492626904</c:v>
                </c:pt>
                <c:pt idx="1190">
                  <c:v>51.915140491439701</c:v>
                </c:pt>
                <c:pt idx="1191">
                  <c:v>51.915140493753086</c:v>
                </c:pt>
                <c:pt idx="1192">
                  <c:v>51.915140492200578</c:v>
                </c:pt>
                <c:pt idx="1193">
                  <c:v>51.915140493555306</c:v>
                </c:pt>
                <c:pt idx="1194">
                  <c:v>51.915140491112318</c:v>
                </c:pt>
                <c:pt idx="1195">
                  <c:v>51.915140492741095</c:v>
                </c:pt>
                <c:pt idx="1196">
                  <c:v>51.915140490374306</c:v>
                </c:pt>
                <c:pt idx="1197">
                  <c:v>51.91514049041227</c:v>
                </c:pt>
                <c:pt idx="1198">
                  <c:v>51.915140492086486</c:v>
                </c:pt>
                <c:pt idx="1199">
                  <c:v>51.915140491325594</c:v>
                </c:pt>
                <c:pt idx="1200">
                  <c:v>51.915140490572199</c:v>
                </c:pt>
                <c:pt idx="1201">
                  <c:v>51.915140491721296</c:v>
                </c:pt>
                <c:pt idx="1202">
                  <c:v>51.915140492071401</c:v>
                </c:pt>
                <c:pt idx="1203">
                  <c:v>51.915140492520401</c:v>
                </c:pt>
                <c:pt idx="1204">
                  <c:v>51.915140491500594</c:v>
                </c:pt>
                <c:pt idx="1205">
                  <c:v>51.915140491203744</c:v>
                </c:pt>
                <c:pt idx="1206">
                  <c:v>51.915140492588812</c:v>
                </c:pt>
                <c:pt idx="1207">
                  <c:v>51.915140490808099</c:v>
                </c:pt>
                <c:pt idx="1208">
                  <c:v>51.915140492368195</c:v>
                </c:pt>
                <c:pt idx="1209">
                  <c:v>51.915140491531105</c:v>
                </c:pt>
                <c:pt idx="1210">
                  <c:v>51.915140491652679</c:v>
                </c:pt>
                <c:pt idx="1211">
                  <c:v>51.915140492566003</c:v>
                </c:pt>
                <c:pt idx="1212">
                  <c:v>51.915140492596386</c:v>
                </c:pt>
                <c:pt idx="1213">
                  <c:v>51.91514049154614</c:v>
                </c:pt>
                <c:pt idx="1214">
                  <c:v>51.915140492641974</c:v>
                </c:pt>
                <c:pt idx="1215">
                  <c:v>51.915140492451911</c:v>
                </c:pt>
                <c:pt idx="1216">
                  <c:v>51.915140491226516</c:v>
                </c:pt>
                <c:pt idx="1217">
                  <c:v>51.915140493060548</c:v>
                </c:pt>
                <c:pt idx="1218">
                  <c:v>51.915140492817194</c:v>
                </c:pt>
                <c:pt idx="1219">
                  <c:v>51.915140491858295</c:v>
                </c:pt>
                <c:pt idx="1220">
                  <c:v>51.915140491949494</c:v>
                </c:pt>
                <c:pt idx="1221">
                  <c:v>51.915140492573599</c:v>
                </c:pt>
                <c:pt idx="1222">
                  <c:v>51.915140491081999</c:v>
                </c:pt>
                <c:pt idx="1223">
                  <c:v>51.9151404925584</c:v>
                </c:pt>
                <c:pt idx="1224">
                  <c:v>51.91514049154614</c:v>
                </c:pt>
                <c:pt idx="1225">
                  <c:v>51.915140489910094</c:v>
                </c:pt>
                <c:pt idx="1226">
                  <c:v>51.915140493349895</c:v>
                </c:pt>
                <c:pt idx="1227">
                  <c:v>51.915140493167144</c:v>
                </c:pt>
                <c:pt idx="1228">
                  <c:v>51.915140492474698</c:v>
                </c:pt>
                <c:pt idx="1229">
                  <c:v>51.915140491066794</c:v>
                </c:pt>
                <c:pt idx="1230">
                  <c:v>51.915140492429003</c:v>
                </c:pt>
                <c:pt idx="1231">
                  <c:v>51.915140492641974</c:v>
                </c:pt>
                <c:pt idx="1232">
                  <c:v>51.915140492086486</c:v>
                </c:pt>
                <c:pt idx="1233">
                  <c:v>51.915140492375812</c:v>
                </c:pt>
                <c:pt idx="1234">
                  <c:v>51.915140493395377</c:v>
                </c:pt>
                <c:pt idx="1235">
                  <c:v>51.915140492520401</c:v>
                </c:pt>
                <c:pt idx="1236">
                  <c:v>51.915140491629998</c:v>
                </c:pt>
                <c:pt idx="1237">
                  <c:v>51.915140491645047</c:v>
                </c:pt>
                <c:pt idx="1238">
                  <c:v>51.915140492276798</c:v>
                </c:pt>
                <c:pt idx="1239">
                  <c:v>51.915140491622203</c:v>
                </c:pt>
                <c:pt idx="1240">
                  <c:v>51.915140491500594</c:v>
                </c:pt>
                <c:pt idx="1241">
                  <c:v>51.915140491637395</c:v>
                </c:pt>
                <c:pt idx="1242">
                  <c:v>51.915140491234141</c:v>
                </c:pt>
                <c:pt idx="1243">
                  <c:v>51.9151404919877</c:v>
                </c:pt>
                <c:pt idx="1244">
                  <c:v>51.915140492687797</c:v>
                </c:pt>
                <c:pt idx="1245">
                  <c:v>51.915140491614679</c:v>
                </c:pt>
                <c:pt idx="1246">
                  <c:v>51.915140492200578</c:v>
                </c:pt>
                <c:pt idx="1247">
                  <c:v>51.915140490077498</c:v>
                </c:pt>
                <c:pt idx="1248">
                  <c:v>51.915140492345294</c:v>
                </c:pt>
                <c:pt idx="1249">
                  <c:v>51.915140492497386</c:v>
                </c:pt>
                <c:pt idx="1250">
                  <c:v>51.915140492489911</c:v>
                </c:pt>
                <c:pt idx="1251">
                  <c:v>51.915140493030194</c:v>
                </c:pt>
                <c:pt idx="1252">
                  <c:v>51.915140492444294</c:v>
                </c:pt>
                <c:pt idx="1253">
                  <c:v>51.915140492345294</c:v>
                </c:pt>
                <c:pt idx="1254">
                  <c:v>51.915140491789799</c:v>
                </c:pt>
                <c:pt idx="1255">
                  <c:v>51.915140490960304</c:v>
                </c:pt>
                <c:pt idx="1256">
                  <c:v>51.915140490587397</c:v>
                </c:pt>
                <c:pt idx="1257">
                  <c:v>51.915140492718194</c:v>
                </c:pt>
                <c:pt idx="1258">
                  <c:v>51.915140491835494</c:v>
                </c:pt>
                <c:pt idx="1259">
                  <c:v>51.915140492086486</c:v>
                </c:pt>
                <c:pt idx="1260">
                  <c:v>51.9151404919877</c:v>
                </c:pt>
                <c:pt idx="1261">
                  <c:v>51.915140491774594</c:v>
                </c:pt>
                <c:pt idx="1262">
                  <c:v>51.91514049278657</c:v>
                </c:pt>
                <c:pt idx="1263">
                  <c:v>51.915140491614679</c:v>
                </c:pt>
                <c:pt idx="1264">
                  <c:v>51.915140491416786</c:v>
                </c:pt>
                <c:pt idx="1265">
                  <c:v>51.915140491218878</c:v>
                </c:pt>
                <c:pt idx="1266">
                  <c:v>51.915140493517185</c:v>
                </c:pt>
                <c:pt idx="1267">
                  <c:v>51.915140492862797</c:v>
                </c:pt>
                <c:pt idx="1268">
                  <c:v>51.915140491409296</c:v>
                </c:pt>
                <c:pt idx="1269">
                  <c:v>51.915140492436485</c:v>
                </c:pt>
                <c:pt idx="1270">
                  <c:v>51.91514049144714</c:v>
                </c:pt>
                <c:pt idx="1271">
                  <c:v>51.915140492855201</c:v>
                </c:pt>
                <c:pt idx="1272">
                  <c:v>51.915140492116997</c:v>
                </c:pt>
                <c:pt idx="1273">
                  <c:v>51.915140492383394</c:v>
                </c:pt>
                <c:pt idx="1274">
                  <c:v>51.915140490777702</c:v>
                </c:pt>
                <c:pt idx="1275">
                  <c:v>51.915140491416786</c:v>
                </c:pt>
                <c:pt idx="1276">
                  <c:v>51.915140491363402</c:v>
                </c:pt>
                <c:pt idx="1277">
                  <c:v>51.915140490602433</c:v>
                </c:pt>
                <c:pt idx="1278">
                  <c:v>51.915140490237178</c:v>
                </c:pt>
                <c:pt idx="1279">
                  <c:v>51.915140492801903</c:v>
                </c:pt>
                <c:pt idx="1280">
                  <c:v>51.915140491835494</c:v>
                </c:pt>
                <c:pt idx="1281">
                  <c:v>51.915140491812394</c:v>
                </c:pt>
                <c:pt idx="1282">
                  <c:v>51.915140492231195</c:v>
                </c:pt>
                <c:pt idx="1283">
                  <c:v>51.915140491066794</c:v>
                </c:pt>
                <c:pt idx="1284">
                  <c:v>51.915140492641974</c:v>
                </c:pt>
                <c:pt idx="1285">
                  <c:v>51.915140490845999</c:v>
                </c:pt>
                <c:pt idx="1286">
                  <c:v>51.915140490998297</c:v>
                </c:pt>
                <c:pt idx="1287">
                  <c:v>51.915140493403094</c:v>
                </c:pt>
                <c:pt idx="1288">
                  <c:v>51.915140491531105</c:v>
                </c:pt>
                <c:pt idx="1289">
                  <c:v>51.9151404914778</c:v>
                </c:pt>
                <c:pt idx="1290">
                  <c:v>51.915140490632986</c:v>
                </c:pt>
                <c:pt idx="1291">
                  <c:v>51.91514049127214</c:v>
                </c:pt>
                <c:pt idx="1292">
                  <c:v>51.915140491652679</c:v>
                </c:pt>
                <c:pt idx="1293">
                  <c:v>51.915140491234141</c:v>
                </c:pt>
                <c:pt idx="1294">
                  <c:v>51.915140491264509</c:v>
                </c:pt>
                <c:pt idx="1295">
                  <c:v>51.915140491919196</c:v>
                </c:pt>
                <c:pt idx="1296">
                  <c:v>51.915140490602433</c:v>
                </c:pt>
                <c:pt idx="1297">
                  <c:v>51.915140491409296</c:v>
                </c:pt>
                <c:pt idx="1298">
                  <c:v>51.915140490168803</c:v>
                </c:pt>
                <c:pt idx="1299">
                  <c:v>51.91514049057993</c:v>
                </c:pt>
                <c:pt idx="1300">
                  <c:v>51.915140489986094</c:v>
                </c:pt>
                <c:pt idx="1301">
                  <c:v>51.915140491013403</c:v>
                </c:pt>
                <c:pt idx="1302">
                  <c:v>51.915140489506804</c:v>
                </c:pt>
                <c:pt idx="1303">
                  <c:v>51.915140488821912</c:v>
                </c:pt>
                <c:pt idx="1304">
                  <c:v>51.915140489453385</c:v>
                </c:pt>
                <c:pt idx="1305">
                  <c:v>51.915140490054711</c:v>
                </c:pt>
                <c:pt idx="1306">
                  <c:v>51.915140489605704</c:v>
                </c:pt>
                <c:pt idx="1307">
                  <c:v>51.91514049041227</c:v>
                </c:pt>
                <c:pt idx="1308">
                  <c:v>51.915140490290447</c:v>
                </c:pt>
                <c:pt idx="1309">
                  <c:v>51.915140489514286</c:v>
                </c:pt>
                <c:pt idx="1310">
                  <c:v>51.915140489483896</c:v>
                </c:pt>
                <c:pt idx="1311">
                  <c:v>51.915140490199299</c:v>
                </c:pt>
                <c:pt idx="1312">
                  <c:v>51.915140491325594</c:v>
                </c:pt>
                <c:pt idx="1313">
                  <c:v>51.915140490199299</c:v>
                </c:pt>
                <c:pt idx="1314">
                  <c:v>51.915140491203744</c:v>
                </c:pt>
                <c:pt idx="1315">
                  <c:v>51.915140490922198</c:v>
                </c:pt>
                <c:pt idx="1316">
                  <c:v>51.915140489856796</c:v>
                </c:pt>
                <c:pt idx="1317">
                  <c:v>51.915140489057798</c:v>
                </c:pt>
                <c:pt idx="1318">
                  <c:v>51.915140490625497</c:v>
                </c:pt>
                <c:pt idx="1319">
                  <c:v>51.91514049066334</c:v>
                </c:pt>
                <c:pt idx="1320">
                  <c:v>51.9151404911049</c:v>
                </c:pt>
                <c:pt idx="1321">
                  <c:v>51.915140490640518</c:v>
                </c:pt>
                <c:pt idx="1322">
                  <c:v>51.915140491485396</c:v>
                </c:pt>
                <c:pt idx="1323">
                  <c:v>51.915140490458</c:v>
                </c:pt>
                <c:pt idx="1324">
                  <c:v>51.915140490199299</c:v>
                </c:pt>
                <c:pt idx="1325">
                  <c:v>51.915140490891801</c:v>
                </c:pt>
                <c:pt idx="1326">
                  <c:v>51.915140491264509</c:v>
                </c:pt>
                <c:pt idx="1327">
                  <c:v>51.915140490739596</c:v>
                </c:pt>
                <c:pt idx="1328">
                  <c:v>51.915140488844706</c:v>
                </c:pt>
                <c:pt idx="1329">
                  <c:v>51.9151404901612</c:v>
                </c:pt>
                <c:pt idx="1330">
                  <c:v>51.915140490823298</c:v>
                </c:pt>
                <c:pt idx="1331">
                  <c:v>51.915140490716794</c:v>
                </c:pt>
                <c:pt idx="1332">
                  <c:v>51.915140491074396</c:v>
                </c:pt>
                <c:pt idx="1333">
                  <c:v>51.9151404915158</c:v>
                </c:pt>
                <c:pt idx="1334">
                  <c:v>51.915140488631494</c:v>
                </c:pt>
                <c:pt idx="1335">
                  <c:v>51.915140490754801</c:v>
                </c:pt>
                <c:pt idx="1336">
                  <c:v>51.915140489255478</c:v>
                </c:pt>
                <c:pt idx="1337">
                  <c:v>51.915140490488497</c:v>
                </c:pt>
                <c:pt idx="1338">
                  <c:v>51.915140491059205</c:v>
                </c:pt>
                <c:pt idx="1339">
                  <c:v>51.915140491569097</c:v>
                </c:pt>
                <c:pt idx="1340">
                  <c:v>51.915140488715295</c:v>
                </c:pt>
                <c:pt idx="1341">
                  <c:v>51.915140490716794</c:v>
                </c:pt>
                <c:pt idx="1342">
                  <c:v>51.915140490876595</c:v>
                </c:pt>
                <c:pt idx="1343">
                  <c:v>51.915140491302687</c:v>
                </c:pt>
                <c:pt idx="1344">
                  <c:v>51.915140488913195</c:v>
                </c:pt>
                <c:pt idx="1345">
                  <c:v>51.915140491439701</c:v>
                </c:pt>
                <c:pt idx="1346">
                  <c:v>51.915140490054711</c:v>
                </c:pt>
                <c:pt idx="1347">
                  <c:v>51.915140490420001</c:v>
                </c:pt>
                <c:pt idx="1348">
                  <c:v>51.915140489635995</c:v>
                </c:pt>
                <c:pt idx="1349">
                  <c:v>51.915140490168803</c:v>
                </c:pt>
                <c:pt idx="1350">
                  <c:v>51.915140490396986</c:v>
                </c:pt>
                <c:pt idx="1351">
                  <c:v>51.915140491203744</c:v>
                </c:pt>
                <c:pt idx="1352">
                  <c:v>51.915140489552286</c:v>
                </c:pt>
                <c:pt idx="1353">
                  <c:v>51.915140491051595</c:v>
                </c:pt>
                <c:pt idx="1354">
                  <c:v>51.915140490115604</c:v>
                </c:pt>
                <c:pt idx="1355">
                  <c:v>51.915140489887186</c:v>
                </c:pt>
                <c:pt idx="1356">
                  <c:v>51.915140489872094</c:v>
                </c:pt>
                <c:pt idx="1357">
                  <c:v>51.915140491500594</c:v>
                </c:pt>
                <c:pt idx="1358">
                  <c:v>51.915140490693894</c:v>
                </c:pt>
                <c:pt idx="1359">
                  <c:v>51.915140490899404</c:v>
                </c:pt>
                <c:pt idx="1360">
                  <c:v>51.915140491896103</c:v>
                </c:pt>
                <c:pt idx="1361">
                  <c:v>51.915140489316272</c:v>
                </c:pt>
                <c:pt idx="1362">
                  <c:v>51.915140489711995</c:v>
                </c:pt>
                <c:pt idx="1363">
                  <c:v>51.915140492528003</c:v>
                </c:pt>
                <c:pt idx="1364">
                  <c:v>51.915140489727371</c:v>
                </c:pt>
                <c:pt idx="1365">
                  <c:v>51.915140490557</c:v>
                </c:pt>
                <c:pt idx="1366">
                  <c:v>51.915140491607048</c:v>
                </c:pt>
                <c:pt idx="1367">
                  <c:v>51.915140491766877</c:v>
                </c:pt>
                <c:pt idx="1368">
                  <c:v>51.915140490237178</c:v>
                </c:pt>
                <c:pt idx="1369">
                  <c:v>51.915140491591899</c:v>
                </c:pt>
                <c:pt idx="1370">
                  <c:v>51.915140488928401</c:v>
                </c:pt>
                <c:pt idx="1371">
                  <c:v>51.915140490290447</c:v>
                </c:pt>
                <c:pt idx="1372">
                  <c:v>51.915140489605704</c:v>
                </c:pt>
                <c:pt idx="1373">
                  <c:v>51.915140490785298</c:v>
                </c:pt>
                <c:pt idx="1374">
                  <c:v>51.91514049139397</c:v>
                </c:pt>
                <c:pt idx="1375">
                  <c:v>51.915140490024299</c:v>
                </c:pt>
                <c:pt idx="1376">
                  <c:v>51.91514049057993</c:v>
                </c:pt>
                <c:pt idx="1377">
                  <c:v>51.915140489491471</c:v>
                </c:pt>
                <c:pt idx="1378">
                  <c:v>51.915140490884198</c:v>
                </c:pt>
                <c:pt idx="1379">
                  <c:v>51.9151404901841</c:v>
                </c:pt>
                <c:pt idx="1380">
                  <c:v>51.915140490731993</c:v>
                </c:pt>
                <c:pt idx="1381">
                  <c:v>51.915140488684905</c:v>
                </c:pt>
                <c:pt idx="1382">
                  <c:v>51.915140491698303</c:v>
                </c:pt>
                <c:pt idx="1383">
                  <c:v>51.915140493106186</c:v>
                </c:pt>
                <c:pt idx="1384">
                  <c:v>51.915140490960304</c:v>
                </c:pt>
                <c:pt idx="1385">
                  <c:v>51.915140488639196</c:v>
                </c:pt>
                <c:pt idx="1386">
                  <c:v>51.915140490267795</c:v>
                </c:pt>
                <c:pt idx="1387">
                  <c:v>51.915140492291997</c:v>
                </c:pt>
                <c:pt idx="1388">
                  <c:v>51.915140490640518</c:v>
                </c:pt>
                <c:pt idx="1389">
                  <c:v>51.915140491523395</c:v>
                </c:pt>
                <c:pt idx="1390">
                  <c:v>51.915140491021205</c:v>
                </c:pt>
                <c:pt idx="1391">
                  <c:v>51.915140489674194</c:v>
                </c:pt>
                <c:pt idx="1392">
                  <c:v>51.915140491698303</c:v>
                </c:pt>
                <c:pt idx="1393">
                  <c:v>51.915140489034997</c:v>
                </c:pt>
                <c:pt idx="1394">
                  <c:v>51.915140488586005</c:v>
                </c:pt>
                <c:pt idx="1395">
                  <c:v>51.915140491378899</c:v>
                </c:pt>
                <c:pt idx="1396">
                  <c:v>51.915140488996897</c:v>
                </c:pt>
                <c:pt idx="1397">
                  <c:v>51.915140490282994</c:v>
                </c:pt>
                <c:pt idx="1398">
                  <c:v>51.915140489499194</c:v>
                </c:pt>
                <c:pt idx="1399">
                  <c:v>51.915140490001399</c:v>
                </c:pt>
                <c:pt idx="1400">
                  <c:v>51.915140489894895</c:v>
                </c:pt>
                <c:pt idx="1401">
                  <c:v>51.915140490891801</c:v>
                </c:pt>
                <c:pt idx="1402">
                  <c:v>51.915140491858295</c:v>
                </c:pt>
                <c:pt idx="1403">
                  <c:v>51.915140490298086</c:v>
                </c:pt>
                <c:pt idx="1404">
                  <c:v>51.915140488053297</c:v>
                </c:pt>
                <c:pt idx="1405">
                  <c:v>51.915140490595</c:v>
                </c:pt>
                <c:pt idx="1406">
                  <c:v>51.915140489735094</c:v>
                </c:pt>
                <c:pt idx="1407">
                  <c:v>51.9151404905341</c:v>
                </c:pt>
                <c:pt idx="1408">
                  <c:v>51.915140489316272</c:v>
                </c:pt>
                <c:pt idx="1409">
                  <c:v>51.915140491903898</c:v>
                </c:pt>
                <c:pt idx="1410">
                  <c:v>51.915140491721296</c:v>
                </c:pt>
                <c:pt idx="1411">
                  <c:v>51.915140492231195</c:v>
                </c:pt>
                <c:pt idx="1412">
                  <c:v>51.915140489696803</c:v>
                </c:pt>
                <c:pt idx="1413">
                  <c:v>51.915140490298086</c:v>
                </c:pt>
                <c:pt idx="1414">
                  <c:v>51.91514049031327</c:v>
                </c:pt>
                <c:pt idx="1415">
                  <c:v>51.915140491728899</c:v>
                </c:pt>
                <c:pt idx="1416">
                  <c:v>51.915140491614679</c:v>
                </c:pt>
                <c:pt idx="1417">
                  <c:v>51.915140489696803</c:v>
                </c:pt>
                <c:pt idx="1418">
                  <c:v>51.915140492626904</c:v>
                </c:pt>
                <c:pt idx="1419">
                  <c:v>51.915140489499194</c:v>
                </c:pt>
                <c:pt idx="1420">
                  <c:v>51.915140489187195</c:v>
                </c:pt>
                <c:pt idx="1421">
                  <c:v>51.915140490016441</c:v>
                </c:pt>
                <c:pt idx="1422">
                  <c:v>51.915140491705998</c:v>
                </c:pt>
                <c:pt idx="1423">
                  <c:v>51.915140489948094</c:v>
                </c:pt>
                <c:pt idx="1424">
                  <c:v>51.915140490199299</c:v>
                </c:pt>
                <c:pt idx="1425">
                  <c:v>51.915140491934395</c:v>
                </c:pt>
                <c:pt idx="1426">
                  <c:v>51.915140491218878</c:v>
                </c:pt>
                <c:pt idx="1427">
                  <c:v>51.915140491454999</c:v>
                </c:pt>
                <c:pt idx="1428">
                  <c:v>51.915140490435199</c:v>
                </c:pt>
                <c:pt idx="1429">
                  <c:v>51.915140490731993</c:v>
                </c:pt>
                <c:pt idx="1430">
                  <c:v>51.915140490420001</c:v>
                </c:pt>
                <c:pt idx="1431">
                  <c:v>51.915140489765371</c:v>
                </c:pt>
                <c:pt idx="1432">
                  <c:v>51.915140490792894</c:v>
                </c:pt>
                <c:pt idx="1433">
                  <c:v>51.915140490396986</c:v>
                </c:pt>
                <c:pt idx="1434">
                  <c:v>51.915140490275405</c:v>
                </c:pt>
                <c:pt idx="1435">
                  <c:v>51.915140490260086</c:v>
                </c:pt>
                <c:pt idx="1436">
                  <c:v>51.915140490275405</c:v>
                </c:pt>
                <c:pt idx="1437">
                  <c:v>51.915140490343894</c:v>
                </c:pt>
                <c:pt idx="1438">
                  <c:v>51.915140489202194</c:v>
                </c:pt>
                <c:pt idx="1439">
                  <c:v>51.915140490351504</c:v>
                </c:pt>
                <c:pt idx="1440">
                  <c:v>51.915140491439701</c:v>
                </c:pt>
                <c:pt idx="1441">
                  <c:v>51.915140493341994</c:v>
                </c:pt>
                <c:pt idx="1442">
                  <c:v>51.915140491363402</c:v>
                </c:pt>
                <c:pt idx="1443">
                  <c:v>51.915140492056096</c:v>
                </c:pt>
                <c:pt idx="1444">
                  <c:v>51.915140490861404</c:v>
                </c:pt>
                <c:pt idx="1445">
                  <c:v>51.915140491743941</c:v>
                </c:pt>
                <c:pt idx="1446">
                  <c:v>51.915140490891801</c:v>
                </c:pt>
                <c:pt idx="1447">
                  <c:v>51.915140488426097</c:v>
                </c:pt>
                <c:pt idx="1448">
                  <c:v>51.915140492002898</c:v>
                </c:pt>
                <c:pt idx="1449">
                  <c:v>51.915140492421401</c:v>
                </c:pt>
                <c:pt idx="1450">
                  <c:v>51.91514049009254</c:v>
                </c:pt>
                <c:pt idx="1451">
                  <c:v>51.915140490396986</c:v>
                </c:pt>
                <c:pt idx="1452">
                  <c:v>51.915140491089694</c:v>
                </c:pt>
                <c:pt idx="1453">
                  <c:v>51.915140491462402</c:v>
                </c:pt>
                <c:pt idx="1454">
                  <c:v>51.9151404903591</c:v>
                </c:pt>
                <c:pt idx="1455">
                  <c:v>51.915140488228296</c:v>
                </c:pt>
                <c:pt idx="1456">
                  <c:v>51.915140491302687</c:v>
                </c:pt>
                <c:pt idx="1457">
                  <c:v>51.915140490336171</c:v>
                </c:pt>
                <c:pt idx="1458">
                  <c:v>51.915140490572199</c:v>
                </c:pt>
                <c:pt idx="1459">
                  <c:v>51.91514049064817</c:v>
                </c:pt>
                <c:pt idx="1460">
                  <c:v>51.915140492094196</c:v>
                </c:pt>
                <c:pt idx="1461">
                  <c:v>51.915140490168803</c:v>
                </c:pt>
                <c:pt idx="1462">
                  <c:v>51.915140490762241</c:v>
                </c:pt>
                <c:pt idx="1463">
                  <c:v>51.915140490724397</c:v>
                </c:pt>
                <c:pt idx="1464">
                  <c:v>51.915140490381901</c:v>
                </c:pt>
                <c:pt idx="1465">
                  <c:v>51.915140491713487</c:v>
                </c:pt>
                <c:pt idx="1466">
                  <c:v>51.915140489948094</c:v>
                </c:pt>
                <c:pt idx="1467">
                  <c:v>51.91514049119607</c:v>
                </c:pt>
                <c:pt idx="1468">
                  <c:v>51.915140491561495</c:v>
                </c:pt>
                <c:pt idx="1469">
                  <c:v>51.915140492276798</c:v>
                </c:pt>
                <c:pt idx="1470">
                  <c:v>51.915140491424495</c:v>
                </c:pt>
                <c:pt idx="1471">
                  <c:v>51.915140489247833</c:v>
                </c:pt>
                <c:pt idx="1472">
                  <c:v>51.915140491188595</c:v>
                </c:pt>
                <c:pt idx="1473">
                  <c:v>51.915140492079011</c:v>
                </c:pt>
                <c:pt idx="1474">
                  <c:v>51.915140492109401</c:v>
                </c:pt>
                <c:pt idx="1475">
                  <c:v>51.915140491462402</c:v>
                </c:pt>
                <c:pt idx="1476">
                  <c:v>51.915140488700104</c:v>
                </c:pt>
                <c:pt idx="1477">
                  <c:v>51.915140489400194</c:v>
                </c:pt>
                <c:pt idx="1478">
                  <c:v>51.91514049066334</c:v>
                </c:pt>
                <c:pt idx="1479">
                  <c:v>51.915140492604095</c:v>
                </c:pt>
                <c:pt idx="1480">
                  <c:v>51.915140491896103</c:v>
                </c:pt>
                <c:pt idx="1481">
                  <c:v>51.915140491302687</c:v>
                </c:pt>
                <c:pt idx="1482">
                  <c:v>51.915140490336171</c:v>
                </c:pt>
                <c:pt idx="1483">
                  <c:v>51.915140491028801</c:v>
                </c:pt>
                <c:pt idx="1484">
                  <c:v>51.915140489689286</c:v>
                </c:pt>
                <c:pt idx="1485">
                  <c:v>51.915140491858295</c:v>
                </c:pt>
                <c:pt idx="1486">
                  <c:v>51.915140490541702</c:v>
                </c:pt>
                <c:pt idx="1487">
                  <c:v>51.915140490731993</c:v>
                </c:pt>
                <c:pt idx="1488">
                  <c:v>51.9151404929313</c:v>
                </c:pt>
                <c:pt idx="1489">
                  <c:v>51.91514049144714</c:v>
                </c:pt>
                <c:pt idx="1490">
                  <c:v>51.91514049144714</c:v>
                </c:pt>
                <c:pt idx="1491">
                  <c:v>51.9151404921855</c:v>
                </c:pt>
                <c:pt idx="1492">
                  <c:v>51.9151404929694</c:v>
                </c:pt>
                <c:pt idx="1493">
                  <c:v>51.9151404908309</c:v>
                </c:pt>
                <c:pt idx="1494">
                  <c:v>51.9151404925584</c:v>
                </c:pt>
                <c:pt idx="1495">
                  <c:v>51.9151404914778</c:v>
                </c:pt>
                <c:pt idx="1496">
                  <c:v>51.91514048933157</c:v>
                </c:pt>
                <c:pt idx="1497">
                  <c:v>51.915140493106186</c:v>
                </c:pt>
                <c:pt idx="1498">
                  <c:v>51.915140491470197</c:v>
                </c:pt>
                <c:pt idx="1499">
                  <c:v>51.915140489765371</c:v>
                </c:pt>
                <c:pt idx="1500">
                  <c:v>51.915140490945099</c:v>
                </c:pt>
                <c:pt idx="1501">
                  <c:v>51.915140491690778</c:v>
                </c:pt>
                <c:pt idx="1502">
                  <c:v>51.915140492208295</c:v>
                </c:pt>
                <c:pt idx="1503">
                  <c:v>51.915140489567563</c:v>
                </c:pt>
                <c:pt idx="1504">
                  <c:v>51.915140491302687</c:v>
                </c:pt>
                <c:pt idx="1505">
                  <c:v>51.915140489742427</c:v>
                </c:pt>
                <c:pt idx="1506">
                  <c:v>51.915140491569097</c:v>
                </c:pt>
                <c:pt idx="1507">
                  <c:v>51.915140490990701</c:v>
                </c:pt>
                <c:pt idx="1508">
                  <c:v>51.915140490191703</c:v>
                </c:pt>
                <c:pt idx="1509">
                  <c:v>51.915140492193096</c:v>
                </c:pt>
                <c:pt idx="1510">
                  <c:v>51.915140490511298</c:v>
                </c:pt>
                <c:pt idx="1511">
                  <c:v>51.915140491333048</c:v>
                </c:pt>
                <c:pt idx="1512">
                  <c:v>51.915140490869</c:v>
                </c:pt>
                <c:pt idx="1513">
                  <c:v>51.915140489833995</c:v>
                </c:pt>
                <c:pt idx="1514">
                  <c:v>51.91514049009254</c:v>
                </c:pt>
                <c:pt idx="1515">
                  <c:v>51.915140491508197</c:v>
                </c:pt>
                <c:pt idx="1516">
                  <c:v>51.915140490328696</c:v>
                </c:pt>
                <c:pt idx="1517">
                  <c:v>51.915140492246195</c:v>
                </c:pt>
                <c:pt idx="1518">
                  <c:v>51.915140490671099</c:v>
                </c:pt>
                <c:pt idx="1519">
                  <c:v>51.915140491728899</c:v>
                </c:pt>
                <c:pt idx="1520">
                  <c:v>51.915140492238798</c:v>
                </c:pt>
                <c:pt idx="1521">
                  <c:v>51.915140492710478</c:v>
                </c:pt>
                <c:pt idx="1522">
                  <c:v>51.915140491127701</c:v>
                </c:pt>
                <c:pt idx="1523">
                  <c:v>51.915140491569097</c:v>
                </c:pt>
                <c:pt idx="1524">
                  <c:v>51.915140490610071</c:v>
                </c:pt>
                <c:pt idx="1525">
                  <c:v>51.915140490191703</c:v>
                </c:pt>
                <c:pt idx="1526">
                  <c:v>51.915140489141386</c:v>
                </c:pt>
                <c:pt idx="1527">
                  <c:v>51.9151404901841</c:v>
                </c:pt>
                <c:pt idx="1528">
                  <c:v>51.915140489232627</c:v>
                </c:pt>
                <c:pt idx="1529">
                  <c:v>51.915140490366525</c:v>
                </c:pt>
                <c:pt idx="1530">
                  <c:v>51.915140489377286</c:v>
                </c:pt>
                <c:pt idx="1531">
                  <c:v>51.915140490009001</c:v>
                </c:pt>
                <c:pt idx="1532">
                  <c:v>51.915140488677295</c:v>
                </c:pt>
                <c:pt idx="1533">
                  <c:v>51.915140488281594</c:v>
                </c:pt>
                <c:pt idx="1534">
                  <c:v>51.915140492505103</c:v>
                </c:pt>
                <c:pt idx="1535">
                  <c:v>51.91514049009254</c:v>
                </c:pt>
                <c:pt idx="1536">
                  <c:v>51.915140492345294</c:v>
                </c:pt>
                <c:pt idx="1537">
                  <c:v>51.915140491812394</c:v>
                </c:pt>
                <c:pt idx="1538">
                  <c:v>51.915140490876595</c:v>
                </c:pt>
                <c:pt idx="1539">
                  <c:v>51.915140489833995</c:v>
                </c:pt>
                <c:pt idx="1540">
                  <c:v>51.915140490237178</c:v>
                </c:pt>
                <c:pt idx="1541">
                  <c:v>51.915140490206895</c:v>
                </c:pt>
                <c:pt idx="1542">
                  <c:v>51.91514049125697</c:v>
                </c:pt>
                <c:pt idx="1543">
                  <c:v>51.915140489384996</c:v>
                </c:pt>
                <c:pt idx="1544">
                  <c:v>51.9151404895753</c:v>
                </c:pt>
                <c:pt idx="1545">
                  <c:v>51.915140491439701</c:v>
                </c:pt>
                <c:pt idx="1546">
                  <c:v>51.91514049077</c:v>
                </c:pt>
                <c:pt idx="1547">
                  <c:v>51.91514049139397</c:v>
                </c:pt>
                <c:pt idx="1548">
                  <c:v>51.915140491743941</c:v>
                </c:pt>
                <c:pt idx="1549">
                  <c:v>51.915140492322394</c:v>
                </c:pt>
                <c:pt idx="1550">
                  <c:v>51.915140491995295</c:v>
                </c:pt>
                <c:pt idx="1551">
                  <c:v>51.915140491188595</c:v>
                </c:pt>
                <c:pt idx="1552">
                  <c:v>51.915140492695294</c:v>
                </c:pt>
                <c:pt idx="1553">
                  <c:v>51.915140491736302</c:v>
                </c:pt>
                <c:pt idx="1554">
                  <c:v>51.915140490130803</c:v>
                </c:pt>
                <c:pt idx="1555">
                  <c:v>51.915140493045371</c:v>
                </c:pt>
                <c:pt idx="1556">
                  <c:v>51.915140490077498</c:v>
                </c:pt>
                <c:pt idx="1557">
                  <c:v>51.91514049125697</c:v>
                </c:pt>
                <c:pt idx="1558">
                  <c:v>51.915140490838496</c:v>
                </c:pt>
                <c:pt idx="1559">
                  <c:v>51.9151404908309</c:v>
                </c:pt>
                <c:pt idx="1560">
                  <c:v>51.915140491013403</c:v>
                </c:pt>
                <c:pt idx="1561">
                  <c:v>51.9151404911049</c:v>
                </c:pt>
                <c:pt idx="1562">
                  <c:v>51.915140490800496</c:v>
                </c:pt>
                <c:pt idx="1563">
                  <c:v>51.915140488616203</c:v>
                </c:pt>
                <c:pt idx="1564">
                  <c:v>51.915140489514286</c:v>
                </c:pt>
                <c:pt idx="1565">
                  <c:v>51.915140487215929</c:v>
                </c:pt>
                <c:pt idx="1566">
                  <c:v>51.915140489362003</c:v>
                </c:pt>
                <c:pt idx="1567">
                  <c:v>51.915140490237178</c:v>
                </c:pt>
                <c:pt idx="1568">
                  <c:v>51.915140491652679</c:v>
                </c:pt>
                <c:pt idx="1569">
                  <c:v>51.915140493928199</c:v>
                </c:pt>
                <c:pt idx="1570">
                  <c:v>51.915140490450405</c:v>
                </c:pt>
                <c:pt idx="1571">
                  <c:v>51.915140489711995</c:v>
                </c:pt>
                <c:pt idx="1572">
                  <c:v>51.915140491957196</c:v>
                </c:pt>
                <c:pt idx="1573">
                  <c:v>51.915140491842941</c:v>
                </c:pt>
                <c:pt idx="1574">
                  <c:v>51.915140490800496</c:v>
                </c:pt>
                <c:pt idx="1575">
                  <c:v>51.915140489613087</c:v>
                </c:pt>
                <c:pt idx="1576">
                  <c:v>51.915140491842941</c:v>
                </c:pt>
                <c:pt idx="1577">
                  <c:v>51.915140490876595</c:v>
                </c:pt>
                <c:pt idx="1578">
                  <c:v>51.91514049139397</c:v>
                </c:pt>
                <c:pt idx="1579">
                  <c:v>51.9151404915767</c:v>
                </c:pt>
                <c:pt idx="1580">
                  <c:v>51.915140490031902</c:v>
                </c:pt>
                <c:pt idx="1581">
                  <c:v>51.915140490168803</c:v>
                </c:pt>
                <c:pt idx="1582">
                  <c:v>51.915140490480901</c:v>
                </c:pt>
                <c:pt idx="1583">
                  <c:v>51.915140489887186</c:v>
                </c:pt>
                <c:pt idx="1584">
                  <c:v>51.9151404919877</c:v>
                </c:pt>
                <c:pt idx="1585">
                  <c:v>51.915140489354471</c:v>
                </c:pt>
                <c:pt idx="1586">
                  <c:v>51.915140490458</c:v>
                </c:pt>
                <c:pt idx="1587">
                  <c:v>51.915140490701596</c:v>
                </c:pt>
                <c:pt idx="1588">
                  <c:v>51.9151404915767</c:v>
                </c:pt>
                <c:pt idx="1589">
                  <c:v>51.915140489133897</c:v>
                </c:pt>
                <c:pt idx="1590">
                  <c:v>51.915140490526497</c:v>
                </c:pt>
                <c:pt idx="1591">
                  <c:v>51.915140490222001</c:v>
                </c:pt>
                <c:pt idx="1592">
                  <c:v>51.915140489887186</c:v>
                </c:pt>
                <c:pt idx="1593">
                  <c:v>51.915140488928401</c:v>
                </c:pt>
                <c:pt idx="1594">
                  <c:v>51.915140491165801</c:v>
                </c:pt>
                <c:pt idx="1595">
                  <c:v>51.915140490754801</c:v>
                </c:pt>
                <c:pt idx="1596">
                  <c:v>51.915140491561495</c:v>
                </c:pt>
                <c:pt idx="1597">
                  <c:v>51.915140491409296</c:v>
                </c:pt>
                <c:pt idx="1598">
                  <c:v>51.915140490815702</c:v>
                </c:pt>
                <c:pt idx="1599">
                  <c:v>51.915140488319594</c:v>
                </c:pt>
                <c:pt idx="1600">
                  <c:v>51.915140491371197</c:v>
                </c:pt>
                <c:pt idx="1601">
                  <c:v>51.91514049066334</c:v>
                </c:pt>
                <c:pt idx="1602">
                  <c:v>51.915140490595</c:v>
                </c:pt>
                <c:pt idx="1603">
                  <c:v>51.915140491713487</c:v>
                </c:pt>
                <c:pt idx="1604">
                  <c:v>51.915140490869</c:v>
                </c:pt>
                <c:pt idx="1605">
                  <c:v>51.915140491896103</c:v>
                </c:pt>
                <c:pt idx="1606">
                  <c:v>51.915140490047094</c:v>
                </c:pt>
                <c:pt idx="1607">
                  <c:v>51.915140491013403</c:v>
                </c:pt>
                <c:pt idx="1608">
                  <c:v>51.915140490922198</c:v>
                </c:pt>
                <c:pt idx="1609">
                  <c:v>51.915140490336171</c:v>
                </c:pt>
                <c:pt idx="1610">
                  <c:v>51.915140489765371</c:v>
                </c:pt>
                <c:pt idx="1611">
                  <c:v>51.915140488547898</c:v>
                </c:pt>
                <c:pt idx="1612">
                  <c:v>51.915140490998297</c:v>
                </c:pt>
                <c:pt idx="1613">
                  <c:v>51.915140491652679</c:v>
                </c:pt>
                <c:pt idx="1614">
                  <c:v>51.9151404905341</c:v>
                </c:pt>
                <c:pt idx="1615">
                  <c:v>51.915140491561495</c:v>
                </c:pt>
                <c:pt idx="1616">
                  <c:v>51.915140489141386</c:v>
                </c:pt>
                <c:pt idx="1617">
                  <c:v>51.91514049125697</c:v>
                </c:pt>
                <c:pt idx="1618">
                  <c:v>51.915140490808099</c:v>
                </c:pt>
                <c:pt idx="1619">
                  <c:v>51.915140489643591</c:v>
                </c:pt>
                <c:pt idx="1620">
                  <c:v>51.915140490495993</c:v>
                </c:pt>
                <c:pt idx="1621">
                  <c:v>51.915140489453385</c:v>
                </c:pt>
                <c:pt idx="1622">
                  <c:v>51.915140490792894</c:v>
                </c:pt>
                <c:pt idx="1623">
                  <c:v>51.915140492992194</c:v>
                </c:pt>
                <c:pt idx="1624">
                  <c:v>51.915140490785298</c:v>
                </c:pt>
                <c:pt idx="1625">
                  <c:v>51.915140489384996</c:v>
                </c:pt>
                <c:pt idx="1626">
                  <c:v>51.915140491249304</c:v>
                </c:pt>
                <c:pt idx="1627">
                  <c:v>51.915140490602433</c:v>
                </c:pt>
                <c:pt idx="1628">
                  <c:v>51.915140490442795</c:v>
                </c:pt>
                <c:pt idx="1629">
                  <c:v>51.915140490640518</c:v>
                </c:pt>
                <c:pt idx="1630">
                  <c:v>51.915140488882798</c:v>
                </c:pt>
                <c:pt idx="1631">
                  <c:v>51.915140491721296</c:v>
                </c:pt>
                <c:pt idx="1632">
                  <c:v>51.915140491957196</c:v>
                </c:pt>
                <c:pt idx="1633">
                  <c:v>51.915140488342203</c:v>
                </c:pt>
                <c:pt idx="1634">
                  <c:v>51.915140490222001</c:v>
                </c:pt>
                <c:pt idx="1635">
                  <c:v>51.915140491112318</c:v>
                </c:pt>
                <c:pt idx="1636">
                  <c:v>51.915140491941997</c:v>
                </c:pt>
                <c:pt idx="1637">
                  <c:v>51.915140491036247</c:v>
                </c:pt>
                <c:pt idx="1638">
                  <c:v>51.915140492535599</c:v>
                </c:pt>
                <c:pt idx="1639">
                  <c:v>51.915140489719896</c:v>
                </c:pt>
                <c:pt idx="1640">
                  <c:v>51.915140492352897</c:v>
                </c:pt>
                <c:pt idx="1641">
                  <c:v>51.915140490206895</c:v>
                </c:pt>
                <c:pt idx="1642">
                  <c:v>51.915140491759395</c:v>
                </c:pt>
                <c:pt idx="1643">
                  <c:v>51.915140492337571</c:v>
                </c:pt>
                <c:pt idx="1644">
                  <c:v>51.915140488722898</c:v>
                </c:pt>
                <c:pt idx="1645">
                  <c:v>51.915140489567563</c:v>
                </c:pt>
                <c:pt idx="1646">
                  <c:v>51.915140488875103</c:v>
                </c:pt>
                <c:pt idx="1647">
                  <c:v>51.915140492284394</c:v>
                </c:pt>
                <c:pt idx="1648">
                  <c:v>51.915140490206895</c:v>
                </c:pt>
                <c:pt idx="1649">
                  <c:v>51.915140490785298</c:v>
                </c:pt>
                <c:pt idx="1650">
                  <c:v>51.915140489696803</c:v>
                </c:pt>
                <c:pt idx="1651">
                  <c:v>51.915140489910094</c:v>
                </c:pt>
                <c:pt idx="1652">
                  <c:v>51.915140490922198</c:v>
                </c:pt>
                <c:pt idx="1653">
                  <c:v>51.915140490480901</c:v>
                </c:pt>
                <c:pt idx="1654">
                  <c:v>51.915140489316272</c:v>
                </c:pt>
                <c:pt idx="1655">
                  <c:v>51.915140491218878</c:v>
                </c:pt>
                <c:pt idx="1656">
                  <c:v>51.915140490518901</c:v>
                </c:pt>
                <c:pt idx="1657">
                  <c:v>51.915140492573599</c:v>
                </c:pt>
                <c:pt idx="1658">
                  <c:v>51.915140491127701</c:v>
                </c:pt>
                <c:pt idx="1659">
                  <c:v>51.9151404885137</c:v>
                </c:pt>
                <c:pt idx="1660">
                  <c:v>51.915140489362003</c:v>
                </c:pt>
                <c:pt idx="1661">
                  <c:v>51.915140490693894</c:v>
                </c:pt>
                <c:pt idx="1662">
                  <c:v>51.915140488936004</c:v>
                </c:pt>
                <c:pt idx="1663">
                  <c:v>51.915140492177912</c:v>
                </c:pt>
                <c:pt idx="1664">
                  <c:v>51.915140491348218</c:v>
                </c:pt>
                <c:pt idx="1665">
                  <c:v>51.915140492029501</c:v>
                </c:pt>
                <c:pt idx="1666">
                  <c:v>51.915140489711995</c:v>
                </c:pt>
                <c:pt idx="1667">
                  <c:v>51.915140489384996</c:v>
                </c:pt>
                <c:pt idx="1668">
                  <c:v>51.915140490705397</c:v>
                </c:pt>
                <c:pt idx="1669">
                  <c:v>51.915140492611705</c:v>
                </c:pt>
                <c:pt idx="1670">
                  <c:v>51.91514049077</c:v>
                </c:pt>
                <c:pt idx="1671">
                  <c:v>51.915140491142786</c:v>
                </c:pt>
                <c:pt idx="1672">
                  <c:v>51.915140487471099</c:v>
                </c:pt>
                <c:pt idx="1673">
                  <c:v>51.915140489784378</c:v>
                </c:pt>
                <c:pt idx="1674">
                  <c:v>51.915140492314897</c:v>
                </c:pt>
                <c:pt idx="1675">
                  <c:v>51.915140489761541</c:v>
                </c:pt>
                <c:pt idx="1676">
                  <c:v>51.915140488570763</c:v>
                </c:pt>
                <c:pt idx="1677">
                  <c:v>51.915140489522003</c:v>
                </c:pt>
                <c:pt idx="1678">
                  <c:v>51.915140489369804</c:v>
                </c:pt>
                <c:pt idx="1679">
                  <c:v>51.915140491481594</c:v>
                </c:pt>
                <c:pt idx="1680">
                  <c:v>51.915140491005999</c:v>
                </c:pt>
                <c:pt idx="1681">
                  <c:v>51.915140491310233</c:v>
                </c:pt>
                <c:pt idx="1682">
                  <c:v>51.915140491382509</c:v>
                </c:pt>
                <c:pt idx="1683">
                  <c:v>51.915140489491471</c:v>
                </c:pt>
                <c:pt idx="1684">
                  <c:v>51.915140490286795</c:v>
                </c:pt>
                <c:pt idx="1685">
                  <c:v>51.915140491036247</c:v>
                </c:pt>
                <c:pt idx="1686">
                  <c:v>51.915140489107195</c:v>
                </c:pt>
                <c:pt idx="1687">
                  <c:v>51.915140491550098</c:v>
                </c:pt>
                <c:pt idx="1688">
                  <c:v>51.915140490747071</c:v>
                </c:pt>
                <c:pt idx="1689">
                  <c:v>51.915140490495993</c:v>
                </c:pt>
                <c:pt idx="1690">
                  <c:v>51.915140491637395</c:v>
                </c:pt>
                <c:pt idx="1691">
                  <c:v>51.915140493334448</c:v>
                </c:pt>
                <c:pt idx="1692">
                  <c:v>51.915140493380186</c:v>
                </c:pt>
                <c:pt idx="1693">
                  <c:v>51.915140489856796</c:v>
                </c:pt>
                <c:pt idx="1694">
                  <c:v>51.915140489278386</c:v>
                </c:pt>
                <c:pt idx="1695">
                  <c:v>51.915140489746264</c:v>
                </c:pt>
                <c:pt idx="1696">
                  <c:v>51.91514049139397</c:v>
                </c:pt>
                <c:pt idx="1697">
                  <c:v>51.915140491211233</c:v>
                </c:pt>
                <c:pt idx="1698">
                  <c:v>51.915140489445896</c:v>
                </c:pt>
                <c:pt idx="1699">
                  <c:v>51.9151404882017</c:v>
                </c:pt>
                <c:pt idx="1700">
                  <c:v>51.9151404881978</c:v>
                </c:pt>
                <c:pt idx="1701">
                  <c:v>51.9151404913218</c:v>
                </c:pt>
                <c:pt idx="1702">
                  <c:v>51.915140489971002</c:v>
                </c:pt>
                <c:pt idx="1703">
                  <c:v>51.915140490054711</c:v>
                </c:pt>
                <c:pt idx="1704">
                  <c:v>51.915140491120106</c:v>
                </c:pt>
                <c:pt idx="1705">
                  <c:v>51.9151404919877</c:v>
                </c:pt>
                <c:pt idx="1706">
                  <c:v>51.915140490766071</c:v>
                </c:pt>
                <c:pt idx="1707">
                  <c:v>51.9151404919077</c:v>
                </c:pt>
                <c:pt idx="1708">
                  <c:v>51.915140491428296</c:v>
                </c:pt>
                <c:pt idx="1709">
                  <c:v>51.915140490591199</c:v>
                </c:pt>
                <c:pt idx="1710">
                  <c:v>51.91514049025244</c:v>
                </c:pt>
                <c:pt idx="1711">
                  <c:v>51.915140491968494</c:v>
                </c:pt>
                <c:pt idx="1712">
                  <c:v>51.9151404883577</c:v>
                </c:pt>
                <c:pt idx="1713">
                  <c:v>51.915140491736302</c:v>
                </c:pt>
                <c:pt idx="1714">
                  <c:v>51.91514049300347</c:v>
                </c:pt>
                <c:pt idx="1715">
                  <c:v>51.915140491120106</c:v>
                </c:pt>
                <c:pt idx="1716">
                  <c:v>51.915140490302001</c:v>
                </c:pt>
                <c:pt idx="1717">
                  <c:v>51.915140491926799</c:v>
                </c:pt>
                <c:pt idx="1718">
                  <c:v>51.915140489198485</c:v>
                </c:pt>
                <c:pt idx="1719">
                  <c:v>51.915140490522695</c:v>
                </c:pt>
                <c:pt idx="1720">
                  <c:v>51.915140490401001</c:v>
                </c:pt>
                <c:pt idx="1721">
                  <c:v>51.9151404911239</c:v>
                </c:pt>
                <c:pt idx="1722">
                  <c:v>51.915140491112318</c:v>
                </c:pt>
                <c:pt idx="1723">
                  <c:v>51.9151404918697</c:v>
                </c:pt>
                <c:pt idx="1724">
                  <c:v>51.915140489567563</c:v>
                </c:pt>
                <c:pt idx="1725">
                  <c:v>51.9151404911239</c:v>
                </c:pt>
                <c:pt idx="1726">
                  <c:v>51.915140491344403</c:v>
                </c:pt>
                <c:pt idx="1727">
                  <c:v>51.915140489978597</c:v>
                </c:pt>
                <c:pt idx="1728">
                  <c:v>51.915140490423802</c:v>
                </c:pt>
                <c:pt idx="1729">
                  <c:v>51.91514049119607</c:v>
                </c:pt>
                <c:pt idx="1730">
                  <c:v>51.9151404904771</c:v>
                </c:pt>
                <c:pt idx="1731">
                  <c:v>51.915140491671799</c:v>
                </c:pt>
                <c:pt idx="1732">
                  <c:v>51.915140491915395</c:v>
                </c:pt>
                <c:pt idx="1733">
                  <c:v>51.915140488353899</c:v>
                </c:pt>
                <c:pt idx="1734">
                  <c:v>51.915140491610877</c:v>
                </c:pt>
                <c:pt idx="1735">
                  <c:v>51.915140491919196</c:v>
                </c:pt>
                <c:pt idx="1736">
                  <c:v>51.91514049077</c:v>
                </c:pt>
                <c:pt idx="1737">
                  <c:v>51.915140493117541</c:v>
                </c:pt>
                <c:pt idx="1738">
                  <c:v>51.915140491938196</c:v>
                </c:pt>
                <c:pt idx="1739">
                  <c:v>51.915140489502996</c:v>
                </c:pt>
                <c:pt idx="1740">
                  <c:v>51.9151404910859</c:v>
                </c:pt>
                <c:pt idx="1741">
                  <c:v>51.915140489457244</c:v>
                </c:pt>
                <c:pt idx="1742">
                  <c:v>51.915140491150495</c:v>
                </c:pt>
                <c:pt idx="1743">
                  <c:v>51.915140491930494</c:v>
                </c:pt>
                <c:pt idx="1744">
                  <c:v>51.915140488486998</c:v>
                </c:pt>
                <c:pt idx="1745">
                  <c:v>51.915140490146001</c:v>
                </c:pt>
                <c:pt idx="1746">
                  <c:v>51.9151404914778</c:v>
                </c:pt>
                <c:pt idx="1747">
                  <c:v>51.915140489780541</c:v>
                </c:pt>
                <c:pt idx="1748">
                  <c:v>51.915140491679395</c:v>
                </c:pt>
                <c:pt idx="1749">
                  <c:v>51.915140489932895</c:v>
                </c:pt>
                <c:pt idx="1750">
                  <c:v>51.915140490298086</c:v>
                </c:pt>
                <c:pt idx="1751">
                  <c:v>51.915140489019571</c:v>
                </c:pt>
                <c:pt idx="1752">
                  <c:v>51.915140492101813</c:v>
                </c:pt>
                <c:pt idx="1753">
                  <c:v>51.915140488833295</c:v>
                </c:pt>
                <c:pt idx="1754">
                  <c:v>51.915140491454999</c:v>
                </c:pt>
                <c:pt idx="1755">
                  <c:v>51.9151404901841</c:v>
                </c:pt>
                <c:pt idx="1756">
                  <c:v>51.915140489130096</c:v>
                </c:pt>
                <c:pt idx="1757">
                  <c:v>51.915140493855901</c:v>
                </c:pt>
                <c:pt idx="1758">
                  <c:v>51.915140489807285</c:v>
                </c:pt>
                <c:pt idx="1759">
                  <c:v>51.915140489514286</c:v>
                </c:pt>
                <c:pt idx="1760">
                  <c:v>51.9151404911848</c:v>
                </c:pt>
                <c:pt idx="1761">
                  <c:v>51.915140491523395</c:v>
                </c:pt>
                <c:pt idx="1762">
                  <c:v>51.915140490374306</c:v>
                </c:pt>
                <c:pt idx="1763">
                  <c:v>51.91514048915657</c:v>
                </c:pt>
                <c:pt idx="1764">
                  <c:v>51.915140491713487</c:v>
                </c:pt>
                <c:pt idx="1765">
                  <c:v>51.915140491508197</c:v>
                </c:pt>
                <c:pt idx="1766">
                  <c:v>51.915140492683996</c:v>
                </c:pt>
                <c:pt idx="1767">
                  <c:v>51.915140493045371</c:v>
                </c:pt>
                <c:pt idx="1768">
                  <c:v>51.915140492333897</c:v>
                </c:pt>
                <c:pt idx="1769">
                  <c:v>51.915140491112318</c:v>
                </c:pt>
                <c:pt idx="1770">
                  <c:v>51.915140491721296</c:v>
                </c:pt>
                <c:pt idx="1771">
                  <c:v>51.91514049066717</c:v>
                </c:pt>
                <c:pt idx="1772">
                  <c:v>51.915140489540995</c:v>
                </c:pt>
                <c:pt idx="1773">
                  <c:v>51.915140492954102</c:v>
                </c:pt>
                <c:pt idx="1774">
                  <c:v>51.915140491805005</c:v>
                </c:pt>
                <c:pt idx="1775">
                  <c:v>51.915140492862797</c:v>
                </c:pt>
                <c:pt idx="1776">
                  <c:v>51.915140491139098</c:v>
                </c:pt>
                <c:pt idx="1777">
                  <c:v>51.915140489860462</c:v>
                </c:pt>
                <c:pt idx="1778">
                  <c:v>51.915140489837796</c:v>
                </c:pt>
                <c:pt idx="1779">
                  <c:v>51.915140489381194</c:v>
                </c:pt>
                <c:pt idx="1780">
                  <c:v>51.915140491135304</c:v>
                </c:pt>
                <c:pt idx="1781">
                  <c:v>51.915140489301294</c:v>
                </c:pt>
                <c:pt idx="1782">
                  <c:v>51.915140489852995</c:v>
                </c:pt>
                <c:pt idx="1783">
                  <c:v>51.9151404914588</c:v>
                </c:pt>
                <c:pt idx="1784">
                  <c:v>51.915140492139912</c:v>
                </c:pt>
                <c:pt idx="1785">
                  <c:v>51.915140489582896</c:v>
                </c:pt>
                <c:pt idx="1786">
                  <c:v>51.9151404911848</c:v>
                </c:pt>
                <c:pt idx="1787">
                  <c:v>51.915140489894895</c:v>
                </c:pt>
                <c:pt idx="1788">
                  <c:v>51.915140491717302</c:v>
                </c:pt>
                <c:pt idx="1789">
                  <c:v>51.915140488441395</c:v>
                </c:pt>
                <c:pt idx="1790">
                  <c:v>51.915140492345294</c:v>
                </c:pt>
                <c:pt idx="1791">
                  <c:v>51.915140490396986</c:v>
                </c:pt>
                <c:pt idx="1792">
                  <c:v>51.915140490876595</c:v>
                </c:pt>
                <c:pt idx="1793">
                  <c:v>51.915140492166444</c:v>
                </c:pt>
                <c:pt idx="1794">
                  <c:v>51.915140491637395</c:v>
                </c:pt>
                <c:pt idx="1795">
                  <c:v>51.915140491915395</c:v>
                </c:pt>
                <c:pt idx="1796">
                  <c:v>51.915140489894895</c:v>
                </c:pt>
                <c:pt idx="1797">
                  <c:v>51.915140488958912</c:v>
                </c:pt>
                <c:pt idx="1798">
                  <c:v>51.915140490583596</c:v>
                </c:pt>
                <c:pt idx="1799">
                  <c:v>51.915140489103344</c:v>
                </c:pt>
                <c:pt idx="1800">
                  <c:v>51.915140491009801</c:v>
                </c:pt>
                <c:pt idx="1801">
                  <c:v>51.915140490146001</c:v>
                </c:pt>
                <c:pt idx="1802">
                  <c:v>51.915140490907</c:v>
                </c:pt>
                <c:pt idx="1803">
                  <c:v>51.9151404915577</c:v>
                </c:pt>
                <c:pt idx="1804">
                  <c:v>51.915140490115604</c:v>
                </c:pt>
                <c:pt idx="1805">
                  <c:v>51.915140490248795</c:v>
                </c:pt>
                <c:pt idx="1806">
                  <c:v>51.91514048994037</c:v>
                </c:pt>
                <c:pt idx="1807">
                  <c:v>51.91514049127214</c:v>
                </c:pt>
                <c:pt idx="1808">
                  <c:v>51.915140491371197</c:v>
                </c:pt>
                <c:pt idx="1809">
                  <c:v>51.915140491941997</c:v>
                </c:pt>
                <c:pt idx="1810">
                  <c:v>51.915140491778395</c:v>
                </c:pt>
                <c:pt idx="1811">
                  <c:v>51.915140489080486</c:v>
                </c:pt>
                <c:pt idx="1812">
                  <c:v>51.915140490945099</c:v>
                </c:pt>
                <c:pt idx="1813">
                  <c:v>51.915140490381901</c:v>
                </c:pt>
                <c:pt idx="1814">
                  <c:v>51.915140491112318</c:v>
                </c:pt>
                <c:pt idx="1815">
                  <c:v>51.915140491043886</c:v>
                </c:pt>
                <c:pt idx="1816">
                  <c:v>51.915140490119398</c:v>
                </c:pt>
                <c:pt idx="1817">
                  <c:v>51.915140489255478</c:v>
                </c:pt>
                <c:pt idx="1818">
                  <c:v>51.915140488875103</c:v>
                </c:pt>
                <c:pt idx="1819">
                  <c:v>51.91514049154614</c:v>
                </c:pt>
                <c:pt idx="1820">
                  <c:v>51.915140492090394</c:v>
                </c:pt>
                <c:pt idx="1821">
                  <c:v>51.915140489765371</c:v>
                </c:pt>
                <c:pt idx="1822">
                  <c:v>51.915140493049194</c:v>
                </c:pt>
                <c:pt idx="1823">
                  <c:v>51.915140491397786</c:v>
                </c:pt>
                <c:pt idx="1824">
                  <c:v>51.915140492147444</c:v>
                </c:pt>
                <c:pt idx="1825">
                  <c:v>51.915140490340001</c:v>
                </c:pt>
                <c:pt idx="1826">
                  <c:v>51.915140489495286</c:v>
                </c:pt>
                <c:pt idx="1827">
                  <c:v>51.915140489723548</c:v>
                </c:pt>
                <c:pt idx="1828">
                  <c:v>51.915140489620896</c:v>
                </c:pt>
                <c:pt idx="1829">
                  <c:v>51.915140492360386</c:v>
                </c:pt>
                <c:pt idx="1830">
                  <c:v>51.915140491093318</c:v>
                </c:pt>
                <c:pt idx="1831">
                  <c:v>51.915140492044706</c:v>
                </c:pt>
                <c:pt idx="1832">
                  <c:v>51.915140490766071</c:v>
                </c:pt>
                <c:pt idx="1833">
                  <c:v>51.915140490503696</c:v>
                </c:pt>
                <c:pt idx="1834">
                  <c:v>51.915140489750186</c:v>
                </c:pt>
                <c:pt idx="1835">
                  <c:v>51.915140491660203</c:v>
                </c:pt>
                <c:pt idx="1836">
                  <c:v>51.915140491500594</c:v>
                </c:pt>
                <c:pt idx="1837">
                  <c:v>51.915140490903198</c:v>
                </c:pt>
                <c:pt idx="1838">
                  <c:v>51.915140488989302</c:v>
                </c:pt>
                <c:pt idx="1839">
                  <c:v>51.915140491089694</c:v>
                </c:pt>
                <c:pt idx="1840">
                  <c:v>51.915140491892295</c:v>
                </c:pt>
                <c:pt idx="1841">
                  <c:v>51.915140492406195</c:v>
                </c:pt>
                <c:pt idx="1842">
                  <c:v>51.915140489715995</c:v>
                </c:pt>
                <c:pt idx="1843">
                  <c:v>51.915140491508197</c:v>
                </c:pt>
                <c:pt idx="1844">
                  <c:v>51.915140491260786</c:v>
                </c:pt>
                <c:pt idx="1845">
                  <c:v>51.915140490206895</c:v>
                </c:pt>
                <c:pt idx="1846">
                  <c:v>51.915140490747071</c:v>
                </c:pt>
                <c:pt idx="1847">
                  <c:v>51.915140489822463</c:v>
                </c:pt>
                <c:pt idx="1848">
                  <c:v>51.915140490838496</c:v>
                </c:pt>
                <c:pt idx="1849">
                  <c:v>51.915140490671099</c:v>
                </c:pt>
                <c:pt idx="1850">
                  <c:v>51.915140490484696</c:v>
                </c:pt>
                <c:pt idx="1851">
                  <c:v>51.915140489453385</c:v>
                </c:pt>
                <c:pt idx="1852">
                  <c:v>51.9151404904771</c:v>
                </c:pt>
                <c:pt idx="1853">
                  <c:v>51.915140488528912</c:v>
                </c:pt>
                <c:pt idx="1854">
                  <c:v>51.915140491713487</c:v>
                </c:pt>
                <c:pt idx="1855">
                  <c:v>51.915140490480901</c:v>
                </c:pt>
                <c:pt idx="1856">
                  <c:v>51.915140489369804</c:v>
                </c:pt>
                <c:pt idx="1857">
                  <c:v>51.915140491736302</c:v>
                </c:pt>
                <c:pt idx="1858">
                  <c:v>51.915140490396986</c:v>
                </c:pt>
                <c:pt idx="1859">
                  <c:v>51.915140489540995</c:v>
                </c:pt>
                <c:pt idx="1860">
                  <c:v>51.915140491222687</c:v>
                </c:pt>
                <c:pt idx="1861">
                  <c:v>51.915140492033295</c:v>
                </c:pt>
                <c:pt idx="1862">
                  <c:v>51.915140489658995</c:v>
                </c:pt>
                <c:pt idx="1863">
                  <c:v>51.915140492002898</c:v>
                </c:pt>
                <c:pt idx="1864">
                  <c:v>51.915140489088195</c:v>
                </c:pt>
                <c:pt idx="1865">
                  <c:v>51.915140489118571</c:v>
                </c:pt>
                <c:pt idx="1866">
                  <c:v>51.915140489449705</c:v>
                </c:pt>
                <c:pt idx="1867">
                  <c:v>51.915140492029501</c:v>
                </c:pt>
                <c:pt idx="1868">
                  <c:v>51.915140490606248</c:v>
                </c:pt>
                <c:pt idx="1869">
                  <c:v>51.915140490655901</c:v>
                </c:pt>
                <c:pt idx="1870">
                  <c:v>51.915140490689993</c:v>
                </c:pt>
                <c:pt idx="1871">
                  <c:v>51.915140491842941</c:v>
                </c:pt>
                <c:pt idx="1872">
                  <c:v>51.915140490671099</c:v>
                </c:pt>
                <c:pt idx="1873">
                  <c:v>51.915140488875103</c:v>
                </c:pt>
                <c:pt idx="1874">
                  <c:v>51.915140489270904</c:v>
                </c:pt>
                <c:pt idx="1875">
                  <c:v>51.915140491451098</c:v>
                </c:pt>
                <c:pt idx="1876">
                  <c:v>51.915140491938196</c:v>
                </c:pt>
                <c:pt idx="1877">
                  <c:v>51.915140488981699</c:v>
                </c:pt>
                <c:pt idx="1878">
                  <c:v>51.915140491024999</c:v>
                </c:pt>
                <c:pt idx="1879">
                  <c:v>51.915140489396187</c:v>
                </c:pt>
                <c:pt idx="1880">
                  <c:v>51.915140489750186</c:v>
                </c:pt>
                <c:pt idx="1881">
                  <c:v>51.915140490572199</c:v>
                </c:pt>
                <c:pt idx="1882">
                  <c:v>51.915140488909401</c:v>
                </c:pt>
                <c:pt idx="1883">
                  <c:v>51.915140490396986</c:v>
                </c:pt>
                <c:pt idx="1884">
                  <c:v>51.915140488897997</c:v>
                </c:pt>
                <c:pt idx="1885">
                  <c:v>51.915140490511298</c:v>
                </c:pt>
                <c:pt idx="1886">
                  <c:v>51.915140489415393</c:v>
                </c:pt>
                <c:pt idx="1887">
                  <c:v>51.9151404905151</c:v>
                </c:pt>
                <c:pt idx="1888">
                  <c:v>51.915140490298086</c:v>
                </c:pt>
                <c:pt idx="1889">
                  <c:v>51.915140491142786</c:v>
                </c:pt>
                <c:pt idx="1890">
                  <c:v>51.915140492508911</c:v>
                </c:pt>
                <c:pt idx="1891">
                  <c:v>51.915140491801196</c:v>
                </c:pt>
                <c:pt idx="1892">
                  <c:v>51.91514049068234</c:v>
                </c:pt>
                <c:pt idx="1893">
                  <c:v>51.915140490758596</c:v>
                </c:pt>
                <c:pt idx="1894">
                  <c:v>51.915140490127001</c:v>
                </c:pt>
                <c:pt idx="1895">
                  <c:v>51.915140490499901</c:v>
                </c:pt>
                <c:pt idx="1896">
                  <c:v>51.915140490404802</c:v>
                </c:pt>
                <c:pt idx="1897">
                  <c:v>51.915140491005999</c:v>
                </c:pt>
                <c:pt idx="1898">
                  <c:v>51.915140490066094</c:v>
                </c:pt>
                <c:pt idx="1899">
                  <c:v>51.915140488920812</c:v>
                </c:pt>
                <c:pt idx="1900">
                  <c:v>51.915140489453385</c:v>
                </c:pt>
                <c:pt idx="1901">
                  <c:v>51.915140492436485</c:v>
                </c:pt>
                <c:pt idx="1902">
                  <c:v>51.915140490172703</c:v>
                </c:pt>
                <c:pt idx="1903">
                  <c:v>51.915140491789799</c:v>
                </c:pt>
                <c:pt idx="1904">
                  <c:v>51.915140490568398</c:v>
                </c:pt>
                <c:pt idx="1905">
                  <c:v>51.915140490743241</c:v>
                </c:pt>
                <c:pt idx="1906">
                  <c:v>51.9151404915387</c:v>
                </c:pt>
                <c:pt idx="1907">
                  <c:v>51.915140489232627</c:v>
                </c:pt>
                <c:pt idx="1908">
                  <c:v>51.915140490142086</c:v>
                </c:pt>
                <c:pt idx="1909">
                  <c:v>51.915140489816785</c:v>
                </c:pt>
                <c:pt idx="1910">
                  <c:v>51.915140490547444</c:v>
                </c:pt>
                <c:pt idx="1911">
                  <c:v>51.915140490962195</c:v>
                </c:pt>
                <c:pt idx="1912">
                  <c:v>51.915140490867095</c:v>
                </c:pt>
                <c:pt idx="1913">
                  <c:v>51.915140491378899</c:v>
                </c:pt>
                <c:pt idx="1914">
                  <c:v>51.915140489963278</c:v>
                </c:pt>
                <c:pt idx="1915">
                  <c:v>51.915140492516493</c:v>
                </c:pt>
                <c:pt idx="1916">
                  <c:v>51.915140489365974</c:v>
                </c:pt>
                <c:pt idx="1917">
                  <c:v>51.915140489837796</c:v>
                </c:pt>
                <c:pt idx="1918">
                  <c:v>51.915140490361004</c:v>
                </c:pt>
                <c:pt idx="1919">
                  <c:v>51.915140489851098</c:v>
                </c:pt>
                <c:pt idx="1920">
                  <c:v>51.915140492398486</c:v>
                </c:pt>
                <c:pt idx="1921">
                  <c:v>51.915140490330494</c:v>
                </c:pt>
                <c:pt idx="1922">
                  <c:v>51.915140490598802</c:v>
                </c:pt>
                <c:pt idx="1923">
                  <c:v>51.915140491688994</c:v>
                </c:pt>
                <c:pt idx="1924">
                  <c:v>51.915140488688586</c:v>
                </c:pt>
                <c:pt idx="1925">
                  <c:v>51.915140490292295</c:v>
                </c:pt>
                <c:pt idx="1926">
                  <c:v>51.915140491289293</c:v>
                </c:pt>
                <c:pt idx="1927">
                  <c:v>51.915140488806486</c:v>
                </c:pt>
                <c:pt idx="1928">
                  <c:v>51.915140491588097</c:v>
                </c:pt>
                <c:pt idx="1929">
                  <c:v>51.915140489131993</c:v>
                </c:pt>
                <c:pt idx="1930">
                  <c:v>51.915140490012796</c:v>
                </c:pt>
                <c:pt idx="1931">
                  <c:v>51.915140491511998</c:v>
                </c:pt>
                <c:pt idx="1932">
                  <c:v>51.915140490292295</c:v>
                </c:pt>
                <c:pt idx="1933">
                  <c:v>51.915140492301596</c:v>
                </c:pt>
                <c:pt idx="1934">
                  <c:v>51.91514049100207</c:v>
                </c:pt>
                <c:pt idx="1935">
                  <c:v>51.915140490300104</c:v>
                </c:pt>
                <c:pt idx="1936">
                  <c:v>51.915140490808099</c:v>
                </c:pt>
                <c:pt idx="1937">
                  <c:v>51.915140489691147</c:v>
                </c:pt>
                <c:pt idx="1938">
                  <c:v>51.9151404895239</c:v>
                </c:pt>
                <c:pt idx="1939">
                  <c:v>51.915140489535304</c:v>
                </c:pt>
                <c:pt idx="1940">
                  <c:v>51.915140490749096</c:v>
                </c:pt>
                <c:pt idx="1941">
                  <c:v>51.915140489061486</c:v>
                </c:pt>
                <c:pt idx="1942">
                  <c:v>51.915140491900104</c:v>
                </c:pt>
                <c:pt idx="1943">
                  <c:v>51.915140492394798</c:v>
                </c:pt>
                <c:pt idx="1944">
                  <c:v>51.915140492075203</c:v>
                </c:pt>
                <c:pt idx="1945">
                  <c:v>51.91514049167737</c:v>
                </c:pt>
                <c:pt idx="1946">
                  <c:v>51.915140489554304</c:v>
                </c:pt>
                <c:pt idx="1947">
                  <c:v>51.915140489814995</c:v>
                </c:pt>
                <c:pt idx="1948">
                  <c:v>51.915140491005999</c:v>
                </c:pt>
                <c:pt idx="1949">
                  <c:v>51.915140490420001</c:v>
                </c:pt>
                <c:pt idx="1950">
                  <c:v>51.915140490758596</c:v>
                </c:pt>
                <c:pt idx="1951">
                  <c:v>51.915140489885395</c:v>
                </c:pt>
                <c:pt idx="1952">
                  <c:v>51.915140490952702</c:v>
                </c:pt>
                <c:pt idx="1953">
                  <c:v>51.9151404899577</c:v>
                </c:pt>
                <c:pt idx="1954">
                  <c:v>51.915140490992471</c:v>
                </c:pt>
                <c:pt idx="1955">
                  <c:v>51.915140491955306</c:v>
                </c:pt>
                <c:pt idx="1956">
                  <c:v>51.915140491135304</c:v>
                </c:pt>
                <c:pt idx="1957">
                  <c:v>51.915140490661486</c:v>
                </c:pt>
                <c:pt idx="1958">
                  <c:v>51.915140490361004</c:v>
                </c:pt>
                <c:pt idx="1959">
                  <c:v>51.915140490739596</c:v>
                </c:pt>
                <c:pt idx="1960">
                  <c:v>51.915140491715455</c:v>
                </c:pt>
                <c:pt idx="1961">
                  <c:v>51.915140491865905</c:v>
                </c:pt>
                <c:pt idx="1962">
                  <c:v>51.915140490691996</c:v>
                </c:pt>
                <c:pt idx="1963">
                  <c:v>51.915140488899901</c:v>
                </c:pt>
                <c:pt idx="1964">
                  <c:v>51.915140490572199</c:v>
                </c:pt>
                <c:pt idx="1965">
                  <c:v>51.915140489213627</c:v>
                </c:pt>
                <c:pt idx="1966">
                  <c:v>51.915140489392364</c:v>
                </c:pt>
                <c:pt idx="1967">
                  <c:v>51.915140491934395</c:v>
                </c:pt>
                <c:pt idx="1968">
                  <c:v>51.915140489872094</c:v>
                </c:pt>
                <c:pt idx="1969">
                  <c:v>51.915140490343894</c:v>
                </c:pt>
                <c:pt idx="1970">
                  <c:v>51.915140492229298</c:v>
                </c:pt>
                <c:pt idx="1971">
                  <c:v>51.915140491315995</c:v>
                </c:pt>
                <c:pt idx="1972">
                  <c:v>51.915140489072996</c:v>
                </c:pt>
                <c:pt idx="1973">
                  <c:v>51.915140491057294</c:v>
                </c:pt>
                <c:pt idx="1974">
                  <c:v>51.915140490442795</c:v>
                </c:pt>
                <c:pt idx="1975">
                  <c:v>51.915140489295403</c:v>
                </c:pt>
                <c:pt idx="1976">
                  <c:v>51.915140490988811</c:v>
                </c:pt>
                <c:pt idx="1977">
                  <c:v>51.91514049123797</c:v>
                </c:pt>
                <c:pt idx="1978">
                  <c:v>51.915140490994496</c:v>
                </c:pt>
                <c:pt idx="1979">
                  <c:v>51.915140491728899</c:v>
                </c:pt>
                <c:pt idx="1980">
                  <c:v>51.915140489929101</c:v>
                </c:pt>
                <c:pt idx="1981">
                  <c:v>51.91514049127214</c:v>
                </c:pt>
                <c:pt idx="1982">
                  <c:v>51.915140490960304</c:v>
                </c:pt>
                <c:pt idx="1983">
                  <c:v>51.915140489963278</c:v>
                </c:pt>
                <c:pt idx="1984">
                  <c:v>51.9151404915158</c:v>
                </c:pt>
                <c:pt idx="1985">
                  <c:v>51.915140491391995</c:v>
                </c:pt>
                <c:pt idx="1986">
                  <c:v>51.9151404900947</c:v>
                </c:pt>
                <c:pt idx="1987">
                  <c:v>51.9151404913598</c:v>
                </c:pt>
                <c:pt idx="1988">
                  <c:v>51.915140489382971</c:v>
                </c:pt>
                <c:pt idx="1989">
                  <c:v>51.915140489887186</c:v>
                </c:pt>
                <c:pt idx="1990">
                  <c:v>51.915140489577198</c:v>
                </c:pt>
                <c:pt idx="1991">
                  <c:v>51.915140489944278</c:v>
                </c:pt>
                <c:pt idx="1992">
                  <c:v>51.915140490086998</c:v>
                </c:pt>
                <c:pt idx="1993">
                  <c:v>51.915140488863706</c:v>
                </c:pt>
                <c:pt idx="1994">
                  <c:v>51.915140490319104</c:v>
                </c:pt>
                <c:pt idx="1995">
                  <c:v>51.915140490653997</c:v>
                </c:pt>
                <c:pt idx="1996">
                  <c:v>51.915140489103344</c:v>
                </c:pt>
                <c:pt idx="1997">
                  <c:v>51.915140492305397</c:v>
                </c:pt>
                <c:pt idx="1998">
                  <c:v>51.915140490952702</c:v>
                </c:pt>
                <c:pt idx="1999">
                  <c:v>51.915140491654704</c:v>
                </c:pt>
                <c:pt idx="2000">
                  <c:v>51.915140492099901</c:v>
                </c:pt>
                <c:pt idx="2001">
                  <c:v>51.915140490244895</c:v>
                </c:pt>
                <c:pt idx="2002">
                  <c:v>51.915140492255901</c:v>
                </c:pt>
                <c:pt idx="2003">
                  <c:v>51.915140490707294</c:v>
                </c:pt>
                <c:pt idx="2004">
                  <c:v>51.915140491757271</c:v>
                </c:pt>
                <c:pt idx="2005">
                  <c:v>51.915140490480901</c:v>
                </c:pt>
                <c:pt idx="2006">
                  <c:v>51.915140489864278</c:v>
                </c:pt>
                <c:pt idx="2007">
                  <c:v>51.915140491582278</c:v>
                </c:pt>
                <c:pt idx="2008">
                  <c:v>51.915140490244895</c:v>
                </c:pt>
                <c:pt idx="2009">
                  <c:v>51.915140490966003</c:v>
                </c:pt>
                <c:pt idx="2010">
                  <c:v>51.915140489324095</c:v>
                </c:pt>
                <c:pt idx="2011">
                  <c:v>51.915140490383799</c:v>
                </c:pt>
                <c:pt idx="2012">
                  <c:v>51.915140490731993</c:v>
                </c:pt>
                <c:pt idx="2013">
                  <c:v>51.915140488595505</c:v>
                </c:pt>
                <c:pt idx="2014">
                  <c:v>51.915140490992471</c:v>
                </c:pt>
                <c:pt idx="2015">
                  <c:v>51.915140489797786</c:v>
                </c:pt>
                <c:pt idx="2016">
                  <c:v>51.915140491182896</c:v>
                </c:pt>
                <c:pt idx="2017">
                  <c:v>51.915140489588595</c:v>
                </c:pt>
                <c:pt idx="2018">
                  <c:v>51.915140490176505</c:v>
                </c:pt>
                <c:pt idx="2019">
                  <c:v>51.915140492963594</c:v>
                </c:pt>
                <c:pt idx="2020">
                  <c:v>51.915140489696803</c:v>
                </c:pt>
                <c:pt idx="2021">
                  <c:v>51.915140492993096</c:v>
                </c:pt>
                <c:pt idx="2022">
                  <c:v>51.915140492430005</c:v>
                </c:pt>
                <c:pt idx="2023">
                  <c:v>51.915140490166003</c:v>
                </c:pt>
                <c:pt idx="2024">
                  <c:v>51.915140491945799</c:v>
                </c:pt>
                <c:pt idx="2025">
                  <c:v>51.915140493796763</c:v>
                </c:pt>
                <c:pt idx="2026">
                  <c:v>51.9151404900595</c:v>
                </c:pt>
                <c:pt idx="2027">
                  <c:v>51.915140490954599</c:v>
                </c:pt>
                <c:pt idx="2028">
                  <c:v>51.915140490101301</c:v>
                </c:pt>
                <c:pt idx="2029">
                  <c:v>51.915140491379802</c:v>
                </c:pt>
                <c:pt idx="2030">
                  <c:v>51.915140490708197</c:v>
                </c:pt>
                <c:pt idx="2031">
                  <c:v>51.915140491530096</c:v>
                </c:pt>
                <c:pt idx="2032">
                  <c:v>51.915140491465394</c:v>
                </c:pt>
                <c:pt idx="2033">
                  <c:v>51.91514048971014</c:v>
                </c:pt>
                <c:pt idx="2034">
                  <c:v>51.915140492633441</c:v>
                </c:pt>
                <c:pt idx="2035">
                  <c:v>51.915140491286387</c:v>
                </c:pt>
                <c:pt idx="2036">
                  <c:v>51.915140491291147</c:v>
                </c:pt>
                <c:pt idx="2037">
                  <c:v>51.915140491497795</c:v>
                </c:pt>
                <c:pt idx="2038">
                  <c:v>51.915140490281999</c:v>
                </c:pt>
                <c:pt idx="2039">
                  <c:v>51.915140488880901</c:v>
                </c:pt>
                <c:pt idx="2040">
                  <c:v>51.915140490207897</c:v>
                </c:pt>
                <c:pt idx="2041">
                  <c:v>51.915140491559598</c:v>
                </c:pt>
                <c:pt idx="2042">
                  <c:v>51.915140488324397</c:v>
                </c:pt>
                <c:pt idx="2043">
                  <c:v>51.915140490555103</c:v>
                </c:pt>
                <c:pt idx="2044">
                  <c:v>51.9151404905341</c:v>
                </c:pt>
                <c:pt idx="2045">
                  <c:v>51.915140492953199</c:v>
                </c:pt>
                <c:pt idx="2046">
                  <c:v>51.915140489211844</c:v>
                </c:pt>
                <c:pt idx="2047">
                  <c:v>51.915140490745294</c:v>
                </c:pt>
                <c:pt idx="2048">
                  <c:v>51.915140489307994</c:v>
                </c:pt>
                <c:pt idx="2049">
                  <c:v>51.915140491329396</c:v>
                </c:pt>
                <c:pt idx="2050">
                  <c:v>51.915140490952702</c:v>
                </c:pt>
                <c:pt idx="2051">
                  <c:v>51.915140490435199</c:v>
                </c:pt>
                <c:pt idx="2052">
                  <c:v>51.915140493205186</c:v>
                </c:pt>
                <c:pt idx="2053">
                  <c:v>51.915140489953899</c:v>
                </c:pt>
                <c:pt idx="2054">
                  <c:v>51.915140492176</c:v>
                </c:pt>
                <c:pt idx="2055">
                  <c:v>51.915140492087495</c:v>
                </c:pt>
                <c:pt idx="2056">
                  <c:v>51.9151404877517</c:v>
                </c:pt>
                <c:pt idx="2057">
                  <c:v>51.915140491204795</c:v>
                </c:pt>
                <c:pt idx="2058">
                  <c:v>51.915140492640077</c:v>
                </c:pt>
                <c:pt idx="2059">
                  <c:v>51.915140489313487</c:v>
                </c:pt>
                <c:pt idx="2060">
                  <c:v>51.915140491350186</c:v>
                </c:pt>
                <c:pt idx="2061">
                  <c:v>51.915140490338196</c:v>
                </c:pt>
                <c:pt idx="2062">
                  <c:v>51.915140490361004</c:v>
                </c:pt>
                <c:pt idx="2063">
                  <c:v>51.915140491336871</c:v>
                </c:pt>
                <c:pt idx="2064">
                  <c:v>51.9151404928419</c:v>
                </c:pt>
                <c:pt idx="2065">
                  <c:v>51.91514049371024</c:v>
                </c:pt>
                <c:pt idx="2066">
                  <c:v>51.915140490920301</c:v>
                </c:pt>
                <c:pt idx="2067">
                  <c:v>51.915140489224186</c:v>
                </c:pt>
                <c:pt idx="2068">
                  <c:v>51.91514048989854</c:v>
                </c:pt>
                <c:pt idx="2069">
                  <c:v>51.915140488587902</c:v>
                </c:pt>
                <c:pt idx="2070">
                  <c:v>51.915140491417894</c:v>
                </c:pt>
                <c:pt idx="2071">
                  <c:v>51.915140492013244</c:v>
                </c:pt>
                <c:pt idx="2072">
                  <c:v>51.915140490669195</c:v>
                </c:pt>
                <c:pt idx="2073">
                  <c:v>51.915140492226286</c:v>
                </c:pt>
                <c:pt idx="2074">
                  <c:v>51.915140494176505</c:v>
                </c:pt>
                <c:pt idx="2075">
                  <c:v>51.915140493622204</c:v>
                </c:pt>
                <c:pt idx="2076">
                  <c:v>51.915140491781578</c:v>
                </c:pt>
                <c:pt idx="2077">
                  <c:v>51.915140492899901</c:v>
                </c:pt>
                <c:pt idx="2078">
                  <c:v>51.915140488783805</c:v>
                </c:pt>
                <c:pt idx="2079">
                  <c:v>51.915140492206895</c:v>
                </c:pt>
                <c:pt idx="2080">
                  <c:v>51.9151404924038</c:v>
                </c:pt>
                <c:pt idx="2081">
                  <c:v>51.915140491932362</c:v>
                </c:pt>
                <c:pt idx="2082">
                  <c:v>51.915140489991394</c:v>
                </c:pt>
                <c:pt idx="2083">
                  <c:v>51.915140492745799</c:v>
                </c:pt>
                <c:pt idx="2084">
                  <c:v>51.915140489861997</c:v>
                </c:pt>
                <c:pt idx="2085">
                  <c:v>51.915140490943195</c:v>
                </c:pt>
                <c:pt idx="2086">
                  <c:v>51.915140491093894</c:v>
                </c:pt>
                <c:pt idx="2087">
                  <c:v>51.915140491001196</c:v>
                </c:pt>
                <c:pt idx="2088">
                  <c:v>51.915140488919903</c:v>
                </c:pt>
                <c:pt idx="2089">
                  <c:v>51.915140489812963</c:v>
                </c:pt>
                <c:pt idx="2090">
                  <c:v>51.915140491863994</c:v>
                </c:pt>
                <c:pt idx="2091">
                  <c:v>51.915140491134395</c:v>
                </c:pt>
                <c:pt idx="2092">
                  <c:v>51.915140490541305</c:v>
                </c:pt>
                <c:pt idx="2093">
                  <c:v>51.9151404921584</c:v>
                </c:pt>
                <c:pt idx="2094">
                  <c:v>51.9151404887795</c:v>
                </c:pt>
                <c:pt idx="2095">
                  <c:v>51.91514049126507</c:v>
                </c:pt>
                <c:pt idx="2096">
                  <c:v>51.91514049057993</c:v>
                </c:pt>
                <c:pt idx="2097">
                  <c:v>51.915140491773478</c:v>
                </c:pt>
                <c:pt idx="2098">
                  <c:v>51.915140489931495</c:v>
                </c:pt>
                <c:pt idx="2099">
                  <c:v>51.915140489097503</c:v>
                </c:pt>
                <c:pt idx="2100">
                  <c:v>51.915140491136796</c:v>
                </c:pt>
                <c:pt idx="2101">
                  <c:v>51.915140491371197</c:v>
                </c:pt>
                <c:pt idx="2102">
                  <c:v>51.915140488212202</c:v>
                </c:pt>
                <c:pt idx="2103">
                  <c:v>51.915140490939812</c:v>
                </c:pt>
                <c:pt idx="2104">
                  <c:v>51.915140488823297</c:v>
                </c:pt>
                <c:pt idx="2105">
                  <c:v>51.915140490596571</c:v>
                </c:pt>
                <c:pt idx="2106">
                  <c:v>51.915140489650895</c:v>
                </c:pt>
                <c:pt idx="2107">
                  <c:v>51.915140491043118</c:v>
                </c:pt>
                <c:pt idx="2108">
                  <c:v>51.915140492962394</c:v>
                </c:pt>
                <c:pt idx="2109">
                  <c:v>51.915140488543898</c:v>
                </c:pt>
                <c:pt idx="2110">
                  <c:v>51.915140491963278</c:v>
                </c:pt>
                <c:pt idx="2111">
                  <c:v>51.915140489217372</c:v>
                </c:pt>
                <c:pt idx="2112">
                  <c:v>51.9151404886397</c:v>
                </c:pt>
                <c:pt idx="2113">
                  <c:v>51.915140489612142</c:v>
                </c:pt>
                <c:pt idx="2114">
                  <c:v>51.915140490180399</c:v>
                </c:pt>
                <c:pt idx="2115">
                  <c:v>51.915140488999299</c:v>
                </c:pt>
                <c:pt idx="2116">
                  <c:v>51.9151404923809</c:v>
                </c:pt>
                <c:pt idx="2117">
                  <c:v>51.915140492219486</c:v>
                </c:pt>
                <c:pt idx="2118">
                  <c:v>51.915140492888497</c:v>
                </c:pt>
                <c:pt idx="2119">
                  <c:v>51.915140491081296</c:v>
                </c:pt>
                <c:pt idx="2120">
                  <c:v>51.915140488386044</c:v>
                </c:pt>
                <c:pt idx="2121">
                  <c:v>51.915140489628797</c:v>
                </c:pt>
                <c:pt idx="2122">
                  <c:v>51.915140491332977</c:v>
                </c:pt>
                <c:pt idx="2123">
                  <c:v>51.9151404903753</c:v>
                </c:pt>
                <c:pt idx="2124">
                  <c:v>51.915140492391096</c:v>
                </c:pt>
                <c:pt idx="2125">
                  <c:v>51.915140488367044</c:v>
                </c:pt>
                <c:pt idx="2126">
                  <c:v>51.915140491891997</c:v>
                </c:pt>
                <c:pt idx="2127">
                  <c:v>51.97667776162384</c:v>
                </c:pt>
                <c:pt idx="2128">
                  <c:v>52.409585619833898</c:v>
                </c:pt>
                <c:pt idx="2129">
                  <c:v>52.822256914497814</c:v>
                </c:pt>
                <c:pt idx="2130">
                  <c:v>53.199648607641294</c:v>
                </c:pt>
                <c:pt idx="2131">
                  <c:v>53.557832438279199</c:v>
                </c:pt>
                <c:pt idx="2132">
                  <c:v>54.019471647543547</c:v>
                </c:pt>
                <c:pt idx="2133">
                  <c:v>54.414093320945703</c:v>
                </c:pt>
                <c:pt idx="2134">
                  <c:v>54.7586851051582</c:v>
                </c:pt>
                <c:pt idx="2135">
                  <c:v>55.157545902772497</c:v>
                </c:pt>
                <c:pt idx="2136">
                  <c:v>55.535611151467386</c:v>
                </c:pt>
                <c:pt idx="2137">
                  <c:v>55.879162684575512</c:v>
                </c:pt>
                <c:pt idx="2138">
                  <c:v>56.245292247748402</c:v>
                </c:pt>
                <c:pt idx="2139">
                  <c:v>56.6186928388165</c:v>
                </c:pt>
                <c:pt idx="2140">
                  <c:v>56.971591845591995</c:v>
                </c:pt>
                <c:pt idx="2141">
                  <c:v>57.291466739590099</c:v>
                </c:pt>
                <c:pt idx="2142">
                  <c:v>57.592682483130801</c:v>
                </c:pt>
                <c:pt idx="2143">
                  <c:v>57.977708543838098</c:v>
                </c:pt>
                <c:pt idx="2144">
                  <c:v>58.304203433192328</c:v>
                </c:pt>
                <c:pt idx="2145">
                  <c:v>58.599681171189296</c:v>
                </c:pt>
                <c:pt idx="2146">
                  <c:v>58.961124891008694</c:v>
                </c:pt>
                <c:pt idx="2147">
                  <c:v>59.232347781247995</c:v>
                </c:pt>
                <c:pt idx="2148">
                  <c:v>59.532881222034803</c:v>
                </c:pt>
                <c:pt idx="2149">
                  <c:v>59.838264115894795</c:v>
                </c:pt>
                <c:pt idx="2150">
                  <c:v>60.136935613387912</c:v>
                </c:pt>
                <c:pt idx="2151">
                  <c:v>60.418330200012001</c:v>
                </c:pt>
                <c:pt idx="2152">
                  <c:v>60.672781014144199</c:v>
                </c:pt>
                <c:pt idx="2153">
                  <c:v>60.942824181609218</c:v>
                </c:pt>
                <c:pt idx="2154">
                  <c:v>61.217223236608604</c:v>
                </c:pt>
                <c:pt idx="2155">
                  <c:v>61.475800742274011</c:v>
                </c:pt>
                <c:pt idx="2156">
                  <c:v>61.7386054800605</c:v>
                </c:pt>
                <c:pt idx="2157">
                  <c:v>61.995746437480605</c:v>
                </c:pt>
                <c:pt idx="2158">
                  <c:v>62.210448169558404</c:v>
                </c:pt>
                <c:pt idx="2159">
                  <c:v>62.448475602936398</c:v>
                </c:pt>
                <c:pt idx="2160">
                  <c:v>62.717134228571943</c:v>
                </c:pt>
                <c:pt idx="2161">
                  <c:v>62.927581325853097</c:v>
                </c:pt>
                <c:pt idx="2162">
                  <c:v>63.151209848669595</c:v>
                </c:pt>
                <c:pt idx="2163">
                  <c:v>63.378787643518571</c:v>
                </c:pt>
                <c:pt idx="2164">
                  <c:v>63.601773708951029</c:v>
                </c:pt>
                <c:pt idx="2165">
                  <c:v>63.812297439385333</c:v>
                </c:pt>
                <c:pt idx="2166">
                  <c:v>63.995195051379611</c:v>
                </c:pt>
                <c:pt idx="2167">
                  <c:v>64.229198837400588</c:v>
                </c:pt>
                <c:pt idx="2168">
                  <c:v>64.412799466188901</c:v>
                </c:pt>
                <c:pt idx="2169">
                  <c:v>64.608200816085656</c:v>
                </c:pt>
                <c:pt idx="2170">
                  <c:v>64.829284247149005</c:v>
                </c:pt>
                <c:pt idx="2171">
                  <c:v>64.995702460435979</c:v>
                </c:pt>
                <c:pt idx="2172">
                  <c:v>65.166593115819481</c:v>
                </c:pt>
                <c:pt idx="2173">
                  <c:v>65.376357350991853</c:v>
                </c:pt>
                <c:pt idx="2174">
                  <c:v>65.554801061146122</c:v>
                </c:pt>
                <c:pt idx="2175">
                  <c:v>65.716841143799684</c:v>
                </c:pt>
                <c:pt idx="2176">
                  <c:v>65.8895689389729</c:v>
                </c:pt>
                <c:pt idx="2177">
                  <c:v>66.065931793201642</c:v>
                </c:pt>
                <c:pt idx="2178">
                  <c:v>66.232952458357701</c:v>
                </c:pt>
                <c:pt idx="2179">
                  <c:v>66.384749030332003</c:v>
                </c:pt>
                <c:pt idx="2180">
                  <c:v>66.571382313306671</c:v>
                </c:pt>
                <c:pt idx="2181">
                  <c:v>66.730416523133201</c:v>
                </c:pt>
                <c:pt idx="2182">
                  <c:v>66.875045632297471</c:v>
                </c:pt>
                <c:pt idx="2183">
                  <c:v>67.052985370837888</c:v>
                </c:pt>
                <c:pt idx="2184">
                  <c:v>67.204714967268927</c:v>
                </c:pt>
                <c:pt idx="2185">
                  <c:v>67.342783546752642</c:v>
                </c:pt>
                <c:pt idx="2186">
                  <c:v>67.512759246267592</c:v>
                </c:pt>
                <c:pt idx="2187">
                  <c:v>67.657791316124843</c:v>
                </c:pt>
                <c:pt idx="2188">
                  <c:v>67.789839853951406</c:v>
                </c:pt>
                <c:pt idx="2189">
                  <c:v>67.952501376049696</c:v>
                </c:pt>
                <c:pt idx="2190">
                  <c:v>68.091376933014658</c:v>
                </c:pt>
                <c:pt idx="2191">
                  <c:v>68.217887318011549</c:v>
                </c:pt>
                <c:pt idx="2192">
                  <c:v>68.353163683799607</c:v>
                </c:pt>
                <c:pt idx="2193">
                  <c:v>68.507016381464183</c:v>
                </c:pt>
                <c:pt idx="2194">
                  <c:v>68.628419054211378</c:v>
                </c:pt>
                <c:pt idx="2195">
                  <c:v>68.778129878924219</c:v>
                </c:pt>
                <c:pt idx="2196">
                  <c:v>68.910979384778727</c:v>
                </c:pt>
                <c:pt idx="2197">
                  <c:v>69.037260425272393</c:v>
                </c:pt>
                <c:pt idx="2198">
                  <c:v>69.166729754540299</c:v>
                </c:pt>
                <c:pt idx="2199">
                  <c:v>69.294541047489659</c:v>
                </c:pt>
                <c:pt idx="2200">
                  <c:v>69.420735477505872</c:v>
                </c:pt>
                <c:pt idx="2201">
                  <c:v>69.559103516964058</c:v>
                </c:pt>
                <c:pt idx="2202">
                  <c:v>69.677488240385458</c:v>
                </c:pt>
                <c:pt idx="2203">
                  <c:v>69.785532096071208</c:v>
                </c:pt>
                <c:pt idx="2204">
                  <c:v>69.918959856081557</c:v>
                </c:pt>
                <c:pt idx="2205">
                  <c:v>70.037535723399799</c:v>
                </c:pt>
                <c:pt idx="2206">
                  <c:v>70.150401136442653</c:v>
                </c:pt>
                <c:pt idx="2207">
                  <c:v>70.279060965891404</c:v>
                </c:pt>
                <c:pt idx="2208">
                  <c:v>70.380805648673103</c:v>
                </c:pt>
                <c:pt idx="2209">
                  <c:v>70.48986902927858</c:v>
                </c:pt>
                <c:pt idx="2210">
                  <c:v>70.601877757759581</c:v>
                </c:pt>
                <c:pt idx="2211">
                  <c:v>70.712641808882708</c:v>
                </c:pt>
                <c:pt idx="2212">
                  <c:v>70.818153041916474</c:v>
                </c:pt>
                <c:pt idx="2213">
                  <c:v>70.942513548399091</c:v>
                </c:pt>
                <c:pt idx="2214">
                  <c:v>71.045634261384606</c:v>
                </c:pt>
                <c:pt idx="2215">
                  <c:v>71.139886696451356</c:v>
                </c:pt>
                <c:pt idx="2216">
                  <c:v>71.256465804855608</c:v>
                </c:pt>
                <c:pt idx="2217">
                  <c:v>71.356413387410882</c:v>
                </c:pt>
                <c:pt idx="2218">
                  <c:v>71.459159559037474</c:v>
                </c:pt>
                <c:pt idx="2219">
                  <c:v>71.572099771695989</c:v>
                </c:pt>
                <c:pt idx="2220">
                  <c:v>71.661545204927407</c:v>
                </c:pt>
                <c:pt idx="2221">
                  <c:v>71.757553766401003</c:v>
                </c:pt>
                <c:pt idx="2222">
                  <c:v>71.867205596498508</c:v>
                </c:pt>
                <c:pt idx="2223">
                  <c:v>71.964881552657772</c:v>
                </c:pt>
                <c:pt idx="2224">
                  <c:v>72.061620517254298</c:v>
                </c:pt>
                <c:pt idx="2225">
                  <c:v>72.168032739653484</c:v>
                </c:pt>
                <c:pt idx="2226">
                  <c:v>72.252364065946693</c:v>
                </c:pt>
                <c:pt idx="2227">
                  <c:v>72.356801243144758</c:v>
                </c:pt>
                <c:pt idx="2228">
                  <c:v>72.449885389205775</c:v>
                </c:pt>
                <c:pt idx="2229">
                  <c:v>72.538724647954311</c:v>
                </c:pt>
                <c:pt idx="2230">
                  <c:v>72.643647289004704</c:v>
                </c:pt>
                <c:pt idx="2231">
                  <c:v>72.730824561264427</c:v>
                </c:pt>
                <c:pt idx="2232">
                  <c:v>72.820577193429983</c:v>
                </c:pt>
                <c:pt idx="2233">
                  <c:v>72.919392086756289</c:v>
                </c:pt>
                <c:pt idx="2234">
                  <c:v>72.997767833361948</c:v>
                </c:pt>
                <c:pt idx="2235">
                  <c:v>73.094909672627395</c:v>
                </c:pt>
                <c:pt idx="2236">
                  <c:v>73.181566419350105</c:v>
                </c:pt>
                <c:pt idx="2237">
                  <c:v>73.264337355165978</c:v>
                </c:pt>
                <c:pt idx="2238">
                  <c:v>73.362176248163578</c:v>
                </c:pt>
                <c:pt idx="2239">
                  <c:v>73.443536512576657</c:v>
                </c:pt>
                <c:pt idx="2240">
                  <c:v>73.527365595607606</c:v>
                </c:pt>
                <c:pt idx="2241">
                  <c:v>73.619735675232505</c:v>
                </c:pt>
                <c:pt idx="2242">
                  <c:v>73.693057099832899</c:v>
                </c:pt>
                <c:pt idx="2243">
                  <c:v>73.79607329250328</c:v>
                </c:pt>
                <c:pt idx="2244">
                  <c:v>73.874187069905901</c:v>
                </c:pt>
                <c:pt idx="2245">
                  <c:v>73.954709522741098</c:v>
                </c:pt>
                <c:pt idx="2246">
                  <c:v>74.043481297609219</c:v>
                </c:pt>
                <c:pt idx="2247">
                  <c:v>74.113980317480753</c:v>
                </c:pt>
                <c:pt idx="2248">
                  <c:v>74.213081838557798</c:v>
                </c:pt>
                <c:pt idx="2249">
                  <c:v>74.288266931287907</c:v>
                </c:pt>
                <c:pt idx="2250">
                  <c:v>74.365806329730248</c:v>
                </c:pt>
                <c:pt idx="2251">
                  <c:v>74.451331864260283</c:v>
                </c:pt>
                <c:pt idx="2252">
                  <c:v>74.519284636516701</c:v>
                </c:pt>
                <c:pt idx="2253">
                  <c:v>74.603652898365283</c:v>
                </c:pt>
                <c:pt idx="2254">
                  <c:v>74.679050929158208</c:v>
                </c:pt>
                <c:pt idx="2255">
                  <c:v>74.751188441599879</c:v>
                </c:pt>
                <c:pt idx="2256">
                  <c:v>74.836610665981695</c:v>
                </c:pt>
                <c:pt idx="2257">
                  <c:v>74.907771999197806</c:v>
                </c:pt>
                <c:pt idx="2258">
                  <c:v>74.981213359876648</c:v>
                </c:pt>
                <c:pt idx="2259">
                  <c:v>75.062279896868759</c:v>
                </c:pt>
                <c:pt idx="2260">
                  <c:v>75.134768195740889</c:v>
                </c:pt>
                <c:pt idx="2261">
                  <c:v>75.217456440946989</c:v>
                </c:pt>
                <c:pt idx="2262">
                  <c:v>75.286372735252272</c:v>
                </c:pt>
                <c:pt idx="2263">
                  <c:v>75.357528202130879</c:v>
                </c:pt>
                <c:pt idx="2264">
                  <c:v>75.436108259409679</c:v>
                </c:pt>
                <c:pt idx="2265">
                  <c:v>75.506405940915997</c:v>
                </c:pt>
                <c:pt idx="2266">
                  <c:v>75.586633174758049</c:v>
                </c:pt>
                <c:pt idx="2267">
                  <c:v>75.653529245863822</c:v>
                </c:pt>
                <c:pt idx="2268">
                  <c:v>75.722628402492788</c:v>
                </c:pt>
                <c:pt idx="2269">
                  <c:v>75.798972549830282</c:v>
                </c:pt>
                <c:pt idx="2270">
                  <c:v>75.867301161296609</c:v>
                </c:pt>
                <c:pt idx="2271">
                  <c:v>75.945317248398794</c:v>
                </c:pt>
                <c:pt idx="2272">
                  <c:v>76.012895886433725</c:v>
                </c:pt>
                <c:pt idx="2273">
                  <c:v>76.0875874792996</c:v>
                </c:pt>
                <c:pt idx="2274">
                  <c:v>76.154461464514782</c:v>
                </c:pt>
                <c:pt idx="2275">
                  <c:v>76.228387511738404</c:v>
                </c:pt>
                <c:pt idx="2276">
                  <c:v>76.301924348844324</c:v>
                </c:pt>
                <c:pt idx="2277">
                  <c:v>76.367782375549794</c:v>
                </c:pt>
                <c:pt idx="2278">
                  <c:v>76.44302619955468</c:v>
                </c:pt>
                <c:pt idx="2279">
                  <c:v>76.505835053871124</c:v>
                </c:pt>
                <c:pt idx="2280">
                  <c:v>76.580374659377426</c:v>
                </c:pt>
                <c:pt idx="2281">
                  <c:v>76.644994999996428</c:v>
                </c:pt>
                <c:pt idx="2282">
                  <c:v>76.716474373562619</c:v>
                </c:pt>
                <c:pt idx="2283">
                  <c:v>76.787623990648129</c:v>
                </c:pt>
                <c:pt idx="2284">
                  <c:v>76.844311837042198</c:v>
                </c:pt>
                <c:pt idx="2285">
                  <c:v>76.924275599607327</c:v>
                </c:pt>
                <c:pt idx="2286">
                  <c:v>76.985158729303507</c:v>
                </c:pt>
                <c:pt idx="2287">
                  <c:v>77.057457164823958</c:v>
                </c:pt>
                <c:pt idx="2288">
                  <c:v>77.120173458706859</c:v>
                </c:pt>
                <c:pt idx="2289">
                  <c:v>77.189588801129005</c:v>
                </c:pt>
                <c:pt idx="2290">
                  <c:v>77.261027853347727</c:v>
                </c:pt>
                <c:pt idx="2291">
                  <c:v>77.320723064979106</c:v>
                </c:pt>
                <c:pt idx="2292">
                  <c:v>77.398489732843672</c:v>
                </c:pt>
                <c:pt idx="2293">
                  <c:v>77.453186942496671</c:v>
                </c:pt>
                <c:pt idx="2294">
                  <c:v>77.530403758797704</c:v>
                </c:pt>
                <c:pt idx="2295">
                  <c:v>77.589243366633582</c:v>
                </c:pt>
                <c:pt idx="2296">
                  <c:v>77.650160121372025</c:v>
                </c:pt>
                <c:pt idx="2297">
                  <c:v>77.719874454547195</c:v>
                </c:pt>
                <c:pt idx="2298">
                  <c:v>77.778162590530258</c:v>
                </c:pt>
                <c:pt idx="2299">
                  <c:v>77.854142825253149</c:v>
                </c:pt>
                <c:pt idx="2300">
                  <c:v>77.907615141211409</c:v>
                </c:pt>
                <c:pt idx="2301">
                  <c:v>77.974274218955301</c:v>
                </c:pt>
                <c:pt idx="2302">
                  <c:v>78.040737926570358</c:v>
                </c:pt>
                <c:pt idx="2303">
                  <c:v>78.100393551513648</c:v>
                </c:pt>
                <c:pt idx="2304">
                  <c:v>78.168704357002994</c:v>
                </c:pt>
                <c:pt idx="2305">
                  <c:v>78.225851556626182</c:v>
                </c:pt>
                <c:pt idx="2306">
                  <c:v>78.300389058665758</c:v>
                </c:pt>
                <c:pt idx="2307">
                  <c:v>78.3594298831065</c:v>
                </c:pt>
                <c:pt idx="2308">
                  <c:v>78.4270591967705</c:v>
                </c:pt>
                <c:pt idx="2309">
                  <c:v>78.4858292390239</c:v>
                </c:pt>
                <c:pt idx="2310">
                  <c:v>78.550989724071002</c:v>
                </c:pt>
                <c:pt idx="2311">
                  <c:v>78.616009029765905</c:v>
                </c:pt>
                <c:pt idx="2312">
                  <c:v>78.683053565822703</c:v>
                </c:pt>
                <c:pt idx="2313">
                  <c:v>78.741334481364376</c:v>
                </c:pt>
                <c:pt idx="2314">
                  <c:v>78.805973334051089</c:v>
                </c:pt>
                <c:pt idx="2315">
                  <c:v>78.870493787740898</c:v>
                </c:pt>
                <c:pt idx="2316">
                  <c:v>78.937046557581183</c:v>
                </c:pt>
                <c:pt idx="2317">
                  <c:v>79.001343686813428</c:v>
                </c:pt>
                <c:pt idx="2318">
                  <c:v>79.067677628372905</c:v>
                </c:pt>
                <c:pt idx="2319">
                  <c:v>79.125368914435455</c:v>
                </c:pt>
                <c:pt idx="2320">
                  <c:v>79.189384321742779</c:v>
                </c:pt>
                <c:pt idx="2321">
                  <c:v>79.25544403590321</c:v>
                </c:pt>
                <c:pt idx="2322">
                  <c:v>79.319291687133358</c:v>
                </c:pt>
                <c:pt idx="2323">
                  <c:v>79.385189539574242</c:v>
                </c:pt>
                <c:pt idx="2324">
                  <c:v>79.440401770498383</c:v>
                </c:pt>
                <c:pt idx="2325">
                  <c:v>79.512530066561496</c:v>
                </c:pt>
                <c:pt idx="2326">
                  <c:v>79.569754679491481</c:v>
                </c:pt>
                <c:pt idx="2327">
                  <c:v>79.641753980596391</c:v>
                </c:pt>
                <c:pt idx="2328">
                  <c:v>79.698885836553927</c:v>
                </c:pt>
                <c:pt idx="2329">
                  <c:v>79.764438842964296</c:v>
                </c:pt>
                <c:pt idx="2330">
                  <c:v>79.827838736005504</c:v>
                </c:pt>
                <c:pt idx="2331">
                  <c:v>79.893317661129387</c:v>
                </c:pt>
                <c:pt idx="2332">
                  <c:v>79.956656379137797</c:v>
                </c:pt>
                <c:pt idx="2333">
                  <c:v>80.022082894968804</c:v>
                </c:pt>
                <c:pt idx="2334">
                  <c:v>80.085381308096999</c:v>
                </c:pt>
                <c:pt idx="2335">
                  <c:v>80.148667490775694</c:v>
                </c:pt>
                <c:pt idx="2336">
                  <c:v>80.205618712879854</c:v>
                </c:pt>
                <c:pt idx="2337">
                  <c:v>80.277332298421356</c:v>
                </c:pt>
                <c:pt idx="2338">
                  <c:v>80.334283537375327</c:v>
                </c:pt>
                <c:pt idx="2339">
                  <c:v>80.406008682996102</c:v>
                </c:pt>
                <c:pt idx="2340">
                  <c:v>80.456647663011196</c:v>
                </c:pt>
                <c:pt idx="2341">
                  <c:v>80.528405092461156</c:v>
                </c:pt>
                <c:pt idx="2342">
                  <c:v>80.585408900320488</c:v>
                </c:pt>
                <c:pt idx="2343">
                  <c:v>80.657222513988458</c:v>
                </c:pt>
                <c:pt idx="2344">
                  <c:v>80.714279944883657</c:v>
                </c:pt>
                <c:pt idx="2345">
                  <c:v>80.777711798372422</c:v>
                </c:pt>
                <c:pt idx="2346">
                  <c:v>80.841184828991601</c:v>
                </c:pt>
                <c:pt idx="2347">
                  <c:v>80.906821970325325</c:v>
                </c:pt>
                <c:pt idx="2348">
                  <c:v>80.970393477683672</c:v>
                </c:pt>
                <c:pt idx="2349">
                  <c:v>81.036142559782249</c:v>
                </c:pt>
                <c:pt idx="2350">
                  <c:v>81.099832225630379</c:v>
                </c:pt>
                <c:pt idx="2351">
                  <c:v>81.172093032637605</c:v>
                </c:pt>
                <c:pt idx="2352">
                  <c:v>81.229540920362126</c:v>
                </c:pt>
                <c:pt idx="2353">
                  <c:v>81.301969400877809</c:v>
                </c:pt>
                <c:pt idx="2354">
                  <c:v>81.359559179692283</c:v>
                </c:pt>
                <c:pt idx="2355">
                  <c:v>81.432177317995809</c:v>
                </c:pt>
                <c:pt idx="2356">
                  <c:v>81.489926401990942</c:v>
                </c:pt>
                <c:pt idx="2357">
                  <c:v>81.562756054362978</c:v>
                </c:pt>
                <c:pt idx="2358">
                  <c:v>81.620681744875199</c:v>
                </c:pt>
                <c:pt idx="2359">
                  <c:v>81.693744636702249</c:v>
                </c:pt>
                <c:pt idx="2360">
                  <c:v>81.760482102403529</c:v>
                </c:pt>
                <c:pt idx="2361">
                  <c:v>81.827340495303105</c:v>
                </c:pt>
                <c:pt idx="2362">
                  <c:v>81.900814088946035</c:v>
                </c:pt>
                <c:pt idx="2363">
                  <c:v>81.959273105773107</c:v>
                </c:pt>
                <c:pt idx="2364">
                  <c:v>82.033035142150794</c:v>
                </c:pt>
                <c:pt idx="2365">
                  <c:v>82.098260219453181</c:v>
                </c:pt>
                <c:pt idx="2366">
                  <c:v>82.172347601094529</c:v>
                </c:pt>
                <c:pt idx="2367">
                  <c:v>82.231311188295692</c:v>
                </c:pt>
                <c:pt idx="2368">
                  <c:v>82.305730090872572</c:v>
                </c:pt>
                <c:pt idx="2369">
                  <c:v>82.373751333257971</c:v>
                </c:pt>
                <c:pt idx="2370">
                  <c:v>82.441938494697993</c:v>
                </c:pt>
                <c:pt idx="2371">
                  <c:v>82.516920887226291</c:v>
                </c:pt>
                <c:pt idx="2372">
                  <c:v>82.576616187819482</c:v>
                </c:pt>
                <c:pt idx="2373">
                  <c:v>82.651982719729958</c:v>
                </c:pt>
                <c:pt idx="2374">
                  <c:v>82.711991002707222</c:v>
                </c:pt>
                <c:pt idx="2375">
                  <c:v>82.787761555468748</c:v>
                </c:pt>
                <c:pt idx="2376">
                  <c:v>82.854811786850078</c:v>
                </c:pt>
                <c:pt idx="2377">
                  <c:v>82.931027172918903</c:v>
                </c:pt>
                <c:pt idx="2378">
                  <c:v>82.991725312731688</c:v>
                </c:pt>
                <c:pt idx="2379">
                  <c:v>83.068384193558288</c:v>
                </c:pt>
                <c:pt idx="2380">
                  <c:v>83.138501391250898</c:v>
                </c:pt>
                <c:pt idx="2381">
                  <c:v>83.208835102472207</c:v>
                </c:pt>
                <c:pt idx="2382">
                  <c:v>83.286229280148831</c:v>
                </c:pt>
                <c:pt idx="2383">
                  <c:v>83.34788216033418</c:v>
                </c:pt>
                <c:pt idx="2384">
                  <c:v>83.425766401170506</c:v>
                </c:pt>
                <c:pt idx="2385">
                  <c:v>83.494720618833426</c:v>
                </c:pt>
                <c:pt idx="2386">
                  <c:v>83.573137270052754</c:v>
                </c:pt>
                <c:pt idx="2387">
                  <c:v>83.644887566060149</c:v>
                </c:pt>
                <c:pt idx="2388">
                  <c:v>83.716882797623484</c:v>
                </c:pt>
                <c:pt idx="2389">
                  <c:v>83.7961312495231</c:v>
                </c:pt>
                <c:pt idx="2390">
                  <c:v>83.866308354077489</c:v>
                </c:pt>
                <c:pt idx="2391">
                  <c:v>83.948484533303898</c:v>
                </c:pt>
                <c:pt idx="2392">
                  <c:v>84.019184277470501</c:v>
                </c:pt>
                <c:pt idx="2393">
                  <c:v>84.092498959541089</c:v>
                </c:pt>
                <c:pt idx="2394">
                  <c:v>84.173214034299178</c:v>
                </c:pt>
                <c:pt idx="2395">
                  <c:v>84.24470153058644</c:v>
                </c:pt>
                <c:pt idx="2396">
                  <c:v>84.328425036553071</c:v>
                </c:pt>
                <c:pt idx="2397">
                  <c:v>84.400466280924192</c:v>
                </c:pt>
                <c:pt idx="2398">
                  <c:v>84.482426518837599</c:v>
                </c:pt>
                <c:pt idx="2399">
                  <c:v>84.557447779694598</c:v>
                </c:pt>
                <c:pt idx="2400">
                  <c:v>84.632750604157209</c:v>
                </c:pt>
                <c:pt idx="2401">
                  <c:v>84.715666981142931</c:v>
                </c:pt>
                <c:pt idx="2402">
                  <c:v>84.798927003215297</c:v>
                </c:pt>
                <c:pt idx="2403">
                  <c:v>84.875141982876258</c:v>
                </c:pt>
                <c:pt idx="2404">
                  <c:v>84.959065111870601</c:v>
                </c:pt>
                <c:pt idx="2405">
                  <c:v>85.033405230356081</c:v>
                </c:pt>
                <c:pt idx="2406">
                  <c:v>85.12048089739514</c:v>
                </c:pt>
                <c:pt idx="2407">
                  <c:v>85.205426382403758</c:v>
                </c:pt>
                <c:pt idx="2408">
                  <c:v>85.280671984134003</c:v>
                </c:pt>
                <c:pt idx="2409">
                  <c:v>85.368807449147397</c:v>
                </c:pt>
                <c:pt idx="2410">
                  <c:v>85.444651813358007</c:v>
                </c:pt>
                <c:pt idx="2411">
                  <c:v>85.530943681734158</c:v>
                </c:pt>
                <c:pt idx="2412">
                  <c:v>85.609931985228599</c:v>
                </c:pt>
                <c:pt idx="2413">
                  <c:v>85.689216513690255</c:v>
                </c:pt>
                <c:pt idx="2414">
                  <c:v>85.776514320955599</c:v>
                </c:pt>
                <c:pt idx="2415">
                  <c:v>85.853837535445408</c:v>
                </c:pt>
                <c:pt idx="2416">
                  <c:v>85.941805340755991</c:v>
                </c:pt>
                <c:pt idx="2417">
                  <c:v>86.032731495246281</c:v>
                </c:pt>
                <c:pt idx="2418">
                  <c:v>86.1109672557576</c:v>
                </c:pt>
                <c:pt idx="2419">
                  <c:v>86.2025904112879</c:v>
                </c:pt>
                <c:pt idx="2420">
                  <c:v>86.281422181598501</c:v>
                </c:pt>
                <c:pt idx="2421">
                  <c:v>86.371096030281507</c:v>
                </c:pt>
                <c:pt idx="2422">
                  <c:v>86.463773749799003</c:v>
                </c:pt>
                <c:pt idx="2423">
                  <c:v>86.543506669758926</c:v>
                </c:pt>
                <c:pt idx="2424">
                  <c:v>86.634198553858795</c:v>
                </c:pt>
                <c:pt idx="2425">
                  <c:v>86.717190826476198</c:v>
                </c:pt>
                <c:pt idx="2426">
                  <c:v>86.808545321169689</c:v>
                </c:pt>
                <c:pt idx="2427">
                  <c:v>86.902946810328658</c:v>
                </c:pt>
                <c:pt idx="2428">
                  <c:v>86.994999679404643</c:v>
                </c:pt>
                <c:pt idx="2429">
                  <c:v>87.076507138771078</c:v>
                </c:pt>
                <c:pt idx="2430">
                  <c:v>87.180131422077082</c:v>
                </c:pt>
                <c:pt idx="2431">
                  <c:v>87.264981986299702</c:v>
                </c:pt>
                <c:pt idx="2432">
                  <c:v>87.358368560045278</c:v>
                </c:pt>
                <c:pt idx="2433">
                  <c:v>87.452094194577398</c:v>
                </c:pt>
                <c:pt idx="2434">
                  <c:v>87.548930218371581</c:v>
                </c:pt>
                <c:pt idx="2435">
                  <c:v>87.632218028006079</c:v>
                </c:pt>
                <c:pt idx="2436">
                  <c:v>87.738094365009502</c:v>
                </c:pt>
                <c:pt idx="2437">
                  <c:v>87.824780792463571</c:v>
                </c:pt>
                <c:pt idx="2438">
                  <c:v>87.920180954090512</c:v>
                </c:pt>
                <c:pt idx="2439">
                  <c:v>88.015921856135378</c:v>
                </c:pt>
                <c:pt idx="2440">
                  <c:v>88.114836113822406</c:v>
                </c:pt>
                <c:pt idx="2441">
                  <c:v>88.199909889037528</c:v>
                </c:pt>
                <c:pt idx="2442">
                  <c:v>88.308057023502627</c:v>
                </c:pt>
                <c:pt idx="2443">
                  <c:v>88.408051971340527</c:v>
                </c:pt>
                <c:pt idx="2444">
                  <c:v>88.505547556893205</c:v>
                </c:pt>
                <c:pt idx="2445">
                  <c:v>88.594750984838157</c:v>
                </c:pt>
                <c:pt idx="2446">
                  <c:v>88.7045059565055</c:v>
                </c:pt>
                <c:pt idx="2447">
                  <c:v>88.79147687040718</c:v>
                </c:pt>
                <c:pt idx="2448">
                  <c:v>88.890392764562279</c:v>
                </c:pt>
                <c:pt idx="2449">
                  <c:v>88.992611262611902</c:v>
                </c:pt>
                <c:pt idx="2450">
                  <c:v>89.0922981601164</c:v>
                </c:pt>
                <c:pt idx="2451">
                  <c:v>89.183529468216008</c:v>
                </c:pt>
                <c:pt idx="2452">
                  <c:v>89.283970284755</c:v>
                </c:pt>
                <c:pt idx="2453">
                  <c:v>89.384817775530308</c:v>
                </c:pt>
                <c:pt idx="2454">
                  <c:v>89.486081342133389</c:v>
                </c:pt>
                <c:pt idx="2455">
                  <c:v>89.590768563963678</c:v>
                </c:pt>
                <c:pt idx="2456">
                  <c:v>89.69290850961778</c:v>
                </c:pt>
                <c:pt idx="2457">
                  <c:v>89.795497649692223</c:v>
                </c:pt>
                <c:pt idx="2458">
                  <c:v>89.901586556659495</c:v>
                </c:pt>
                <c:pt idx="2459">
                  <c:v>90.00512673085511</c:v>
                </c:pt>
                <c:pt idx="2460">
                  <c:v>90.109156695101007</c:v>
                </c:pt>
                <c:pt idx="2461">
                  <c:v>90.216773964596499</c:v>
                </c:pt>
                <c:pt idx="2462">
                  <c:v>90.321845455149798</c:v>
                </c:pt>
                <c:pt idx="2463">
                  <c:v>90.4274554727496</c:v>
                </c:pt>
                <c:pt idx="2464">
                  <c:v>90.533622013456295</c:v>
                </c:pt>
                <c:pt idx="2465">
                  <c:v>90.652960721845901</c:v>
                </c:pt>
                <c:pt idx="2466">
                  <c:v>90.763538112965406</c:v>
                </c:pt>
                <c:pt idx="2467">
                  <c:v>90.871584867156642</c:v>
                </c:pt>
                <c:pt idx="2468">
                  <c:v>90.980273782183502</c:v>
                </c:pt>
                <c:pt idx="2469">
                  <c:v>91.102538473673178</c:v>
                </c:pt>
                <c:pt idx="2470">
                  <c:v>91.215916028066601</c:v>
                </c:pt>
                <c:pt idx="2471">
                  <c:v>91.326784646778279</c:v>
                </c:pt>
                <c:pt idx="2472">
                  <c:v>91.438400697069099</c:v>
                </c:pt>
                <c:pt idx="2473">
                  <c:v>91.564067857618383</c:v>
                </c:pt>
                <c:pt idx="2474">
                  <c:v>91.680707821112648</c:v>
                </c:pt>
                <c:pt idx="2475">
                  <c:v>91.794869663648626</c:v>
                </c:pt>
                <c:pt idx="2476">
                  <c:v>91.909907090318328</c:v>
                </c:pt>
                <c:pt idx="2477">
                  <c:v>92.039557332105389</c:v>
                </c:pt>
                <c:pt idx="2478">
                  <c:v>92.160022016295159</c:v>
                </c:pt>
                <c:pt idx="2479">
                  <c:v>92.278049765149404</c:v>
                </c:pt>
                <c:pt idx="2480">
                  <c:v>92.411185125253027</c:v>
                </c:pt>
                <c:pt idx="2481">
                  <c:v>92.531446126143081</c:v>
                </c:pt>
                <c:pt idx="2482">
                  <c:v>92.656417380009458</c:v>
                </c:pt>
                <c:pt idx="2483">
                  <c:v>92.779005420431048</c:v>
                </c:pt>
                <c:pt idx="2484">
                  <c:v>92.9174611344353</c:v>
                </c:pt>
                <c:pt idx="2485">
                  <c:v>93.042692530861572</c:v>
                </c:pt>
                <c:pt idx="2486">
                  <c:v>93.17299819922188</c:v>
                </c:pt>
                <c:pt idx="2487">
                  <c:v>93.276829225741992</c:v>
                </c:pt>
                <c:pt idx="2488">
                  <c:v>93.368807612891459</c:v>
                </c:pt>
                <c:pt idx="2489">
                  <c:v>93.454212167014902</c:v>
                </c:pt>
                <c:pt idx="2490">
                  <c:v>93.5476988283216</c:v>
                </c:pt>
                <c:pt idx="2491">
                  <c:v>93.632030240988271</c:v>
                </c:pt>
                <c:pt idx="2492">
                  <c:v>93.727064724755095</c:v>
                </c:pt>
                <c:pt idx="2493">
                  <c:v>93.812808865641472</c:v>
                </c:pt>
                <c:pt idx="2494">
                  <c:v>93.909454256539448</c:v>
                </c:pt>
                <c:pt idx="2495">
                  <c:v>93.999245026788302</c:v>
                </c:pt>
                <c:pt idx="2496">
                  <c:v>94.097591716550824</c:v>
                </c:pt>
                <c:pt idx="2497">
                  <c:v>94.186360280856178</c:v>
                </c:pt>
                <c:pt idx="2498">
                  <c:v>94.286455872306888</c:v>
                </c:pt>
                <c:pt idx="2499">
                  <c:v>94.379491618405709</c:v>
                </c:pt>
                <c:pt idx="2500">
                  <c:v>94.481436474072495</c:v>
                </c:pt>
                <c:pt idx="2501">
                  <c:v>94.573492551032658</c:v>
                </c:pt>
                <c:pt idx="2502">
                  <c:v>94.677340783566507</c:v>
                </c:pt>
                <c:pt idx="2503">
                  <c:v>94.782226974811692</c:v>
                </c:pt>
                <c:pt idx="2504">
                  <c:v>94.879771631381189</c:v>
                </c:pt>
                <c:pt idx="2505">
                  <c:v>94.986719838138882</c:v>
                </c:pt>
                <c:pt idx="2506">
                  <c:v>95.094778316207893</c:v>
                </c:pt>
                <c:pt idx="2507">
                  <c:v>95.203973393998311</c:v>
                </c:pt>
                <c:pt idx="2508">
                  <c:v>95.302659897152381</c:v>
                </c:pt>
                <c:pt idx="2509">
                  <c:v>95.414083796096122</c:v>
                </c:pt>
                <c:pt idx="2510">
                  <c:v>95.526725447757599</c:v>
                </c:pt>
                <c:pt idx="2511">
                  <c:v>95.640614707200328</c:v>
                </c:pt>
                <c:pt idx="2512">
                  <c:v>95.746643039325491</c:v>
                </c:pt>
                <c:pt idx="2513">
                  <c:v>95.863016525552879</c:v>
                </c:pt>
                <c:pt idx="2514">
                  <c:v>95.968275643363143</c:v>
                </c:pt>
                <c:pt idx="2515">
                  <c:v>96.087218309015896</c:v>
                </c:pt>
                <c:pt idx="2516">
                  <c:v>96.207567232935801</c:v>
                </c:pt>
                <c:pt idx="2517">
                  <c:v>96.329358750183388</c:v>
                </c:pt>
                <c:pt idx="2518">
                  <c:v>96.442843785251796</c:v>
                </c:pt>
                <c:pt idx="2519">
                  <c:v>96.567513307632296</c:v>
                </c:pt>
                <c:pt idx="2520">
                  <c:v>96.693739132516129</c:v>
                </c:pt>
                <c:pt idx="2521">
                  <c:v>96.808031307189353</c:v>
                </c:pt>
                <c:pt idx="2522">
                  <c:v>96.937321554554671</c:v>
                </c:pt>
                <c:pt idx="2523">
                  <c:v>97.071762839741595</c:v>
                </c:pt>
                <c:pt idx="2524">
                  <c:v>97.204508110369048</c:v>
                </c:pt>
                <c:pt idx="2525">
                  <c:v>97.339030358727584</c:v>
                </c:pt>
                <c:pt idx="2526">
                  <c:v>97.4753795202774</c:v>
                </c:pt>
                <c:pt idx="2527">
                  <c:v>97.613607440693301</c:v>
                </c:pt>
                <c:pt idx="2528">
                  <c:v>97.753767957204388</c:v>
                </c:pt>
                <c:pt idx="2529">
                  <c:v>97.895917008847292</c:v>
                </c:pt>
                <c:pt idx="2530">
                  <c:v>98.040112724408004</c:v>
                </c:pt>
                <c:pt idx="2531">
                  <c:v>98.186415523818781</c:v>
                </c:pt>
                <c:pt idx="2532">
                  <c:v>98.338825315746888</c:v>
                </c:pt>
                <c:pt idx="2533">
                  <c:v>98.489593047599698</c:v>
                </c:pt>
                <c:pt idx="2534">
                  <c:v>98.642665893361382</c:v>
                </c:pt>
                <c:pt idx="2535">
                  <c:v>98.798114718169501</c:v>
                </c:pt>
                <c:pt idx="2536">
                  <c:v>98.956013296457499</c:v>
                </c:pt>
                <c:pt idx="2537">
                  <c:v>99.116438473988239</c:v>
                </c:pt>
                <c:pt idx="2538">
                  <c:v>99.296786550211678</c:v>
                </c:pt>
                <c:pt idx="2539">
                  <c:v>99.462796616822388</c:v>
                </c:pt>
                <c:pt idx="2540">
                  <c:v>99.631593093681019</c:v>
                </c:pt>
                <c:pt idx="2541">
                  <c:v>99.821509241557507</c:v>
                </c:pt>
                <c:pt idx="2542">
                  <c:v>99.996474305524288</c:v>
                </c:pt>
                <c:pt idx="2543">
                  <c:v>100.17452166977233</c:v>
                </c:pt>
                <c:pt idx="2544">
                  <c:v>100.35575524841377</c:v>
                </c:pt>
                <c:pt idx="2545">
                  <c:v>100.54518502936823</c:v>
                </c:pt>
                <c:pt idx="2546">
                  <c:v>100.73321247930242</c:v>
                </c:pt>
                <c:pt idx="2547">
                  <c:v>100.92476931324202</c:v>
                </c:pt>
                <c:pt idx="2548">
                  <c:v>101.11997921076095</c:v>
                </c:pt>
                <c:pt idx="2549">
                  <c:v>101.31897137852947</c:v>
                </c:pt>
                <c:pt idx="2550">
                  <c:v>101.54347328800023</c:v>
                </c:pt>
                <c:pt idx="2551">
                  <c:v>101.75087673692857</c:v>
                </c:pt>
                <c:pt idx="2552">
                  <c:v>101.96250186834223</c:v>
                </c:pt>
                <c:pt idx="2553">
                  <c:v>102.17850348669201</c:v>
                </c:pt>
                <c:pt idx="2554">
                  <c:v>102.42252894027899</c:v>
                </c:pt>
                <c:pt idx="2555">
                  <c:v>102.64828185718657</c:v>
                </c:pt>
                <c:pt idx="2556">
                  <c:v>102.87893789629138</c:v>
                </c:pt>
                <c:pt idx="2557">
                  <c:v>103.13980162548577</c:v>
                </c:pt>
                <c:pt idx="2558">
                  <c:v>103.38139633190472</c:v>
                </c:pt>
                <c:pt idx="2559">
                  <c:v>103.65483719510877</c:v>
                </c:pt>
                <c:pt idx="2560">
                  <c:v>103.90827202736901</c:v>
                </c:pt>
                <c:pt idx="2561">
                  <c:v>104.19533254991001</c:v>
                </c:pt>
                <c:pt idx="2562">
                  <c:v>104.48999320426402</c:v>
                </c:pt>
                <c:pt idx="2563">
                  <c:v>104.76341375024835</c:v>
                </c:pt>
                <c:pt idx="2564">
                  <c:v>105.0734727414526</c:v>
                </c:pt>
                <c:pt idx="2565">
                  <c:v>105.36139992767502</c:v>
                </c:pt>
                <c:pt idx="2566">
                  <c:v>105.68815501588777</c:v>
                </c:pt>
                <c:pt idx="2567">
                  <c:v>105.99181152017533</c:v>
                </c:pt>
                <c:pt idx="2568">
                  <c:v>106.33666804004602</c:v>
                </c:pt>
                <c:pt idx="2569">
                  <c:v>106.69162659315802</c:v>
                </c:pt>
                <c:pt idx="2570">
                  <c:v>107.02184442735502</c:v>
                </c:pt>
                <c:pt idx="2571">
                  <c:v>107.43359237637702</c:v>
                </c:pt>
                <c:pt idx="2572">
                  <c:v>107.78405631835398</c:v>
                </c:pt>
                <c:pt idx="2573">
                  <c:v>108.1827282205256</c:v>
                </c:pt>
                <c:pt idx="2574">
                  <c:v>108.593750525514</c:v>
                </c:pt>
                <c:pt idx="2575">
                  <c:v>108.97668016694398</c:v>
                </c:pt>
                <c:pt idx="2576">
                  <c:v>109.41259377728602</c:v>
                </c:pt>
                <c:pt idx="2577">
                  <c:v>109.818866151045</c:v>
                </c:pt>
                <c:pt idx="2578">
                  <c:v>110.28149364703739</c:v>
                </c:pt>
                <c:pt idx="2579">
                  <c:v>110.75887717277848</c:v>
                </c:pt>
                <c:pt idx="2580">
                  <c:v>111.25151411572</c:v>
                </c:pt>
                <c:pt idx="2581">
                  <c:v>111.759891918907</c:v>
                </c:pt>
                <c:pt idx="2582">
                  <c:v>112.23381114807</c:v>
                </c:pt>
                <c:pt idx="2583">
                  <c:v>112.825741429247</c:v>
                </c:pt>
                <c:pt idx="2584">
                  <c:v>113.33017014321101</c:v>
                </c:pt>
                <c:pt idx="2585">
                  <c:v>113.904333338931</c:v>
                </c:pt>
                <c:pt idx="2586">
                  <c:v>114.49631861071802</c:v>
                </c:pt>
                <c:pt idx="2587">
                  <c:v>115.10645202761168</c:v>
                </c:pt>
                <c:pt idx="2588">
                  <c:v>115.73501526557322</c:v>
                </c:pt>
                <c:pt idx="2589">
                  <c:v>116.3197917006997</c:v>
                </c:pt>
                <c:pt idx="2590">
                  <c:v>117.03223491592702</c:v>
                </c:pt>
                <c:pt idx="2591">
                  <c:v>117.78302097457599</c:v>
                </c:pt>
                <c:pt idx="2592">
                  <c:v>118.42047150481901</c:v>
                </c:pt>
                <c:pt idx="2593">
                  <c:v>119.21300984807321</c:v>
                </c:pt>
                <c:pt idx="2594">
                  <c:v>119.956577363367</c:v>
                </c:pt>
                <c:pt idx="2595">
                  <c:v>120.71910016663101</c:v>
                </c:pt>
                <c:pt idx="2596">
                  <c:v>121.50045167602595</c:v>
                </c:pt>
                <c:pt idx="2597">
                  <c:v>122.30046609591822</c:v>
                </c:pt>
                <c:pt idx="2598">
                  <c:v>123.17810778346451</c:v>
                </c:pt>
                <c:pt idx="2599">
                  <c:v>124.01611750628301</c:v>
                </c:pt>
                <c:pt idx="2600">
                  <c:v>124.87210116878656</c:v>
                </c:pt>
                <c:pt idx="2601">
                  <c:v>125.82992254386501</c:v>
                </c:pt>
                <c:pt idx="2602">
                  <c:v>126.722716649151</c:v>
                </c:pt>
                <c:pt idx="2603">
                  <c:v>127.63266852502701</c:v>
                </c:pt>
                <c:pt idx="2604">
                  <c:v>128.55951942924554</c:v>
                </c:pt>
                <c:pt idx="2605">
                  <c:v>129.50302212189354</c:v>
                </c:pt>
                <c:pt idx="2606">
                  <c:v>130.53213374207527</c:v>
                </c:pt>
                <c:pt idx="2607">
                  <c:v>131.50941542454942</c:v>
                </c:pt>
                <c:pt idx="2608">
                  <c:v>132.50270311408599</c:v>
                </c:pt>
                <c:pt idx="2609">
                  <c:v>133.608761903893</c:v>
                </c:pt>
                <c:pt idx="2610">
                  <c:v>134.635086396654</c:v>
                </c:pt>
                <c:pt idx="2611">
                  <c:v>135.77703499004235</c:v>
                </c:pt>
                <c:pt idx="2612">
                  <c:v>136.91214815298591</c:v>
                </c:pt>
                <c:pt idx="2613">
                  <c:v>137.987583700903</c:v>
                </c:pt>
                <c:pt idx="2614">
                  <c:v>139.18313600056601</c:v>
                </c:pt>
                <c:pt idx="2615">
                  <c:v>140.29088790467799</c:v>
                </c:pt>
                <c:pt idx="2616">
                  <c:v>141.41409713631157</c:v>
                </c:pt>
                <c:pt idx="2617">
                  <c:v>142.74411869775838</c:v>
                </c:pt>
                <c:pt idx="2618">
                  <c:v>143.9010373927546</c:v>
                </c:pt>
                <c:pt idx="2619">
                  <c:v>145.07366402628935</c:v>
                </c:pt>
                <c:pt idx="2620">
                  <c:v>146.37613913583507</c:v>
                </c:pt>
                <c:pt idx="2621">
                  <c:v>147.69779350699199</c:v>
                </c:pt>
                <c:pt idx="2622">
                  <c:v>149.00948058107798</c:v>
                </c:pt>
                <c:pt idx="2623">
                  <c:v>149.632141319807</c:v>
                </c:pt>
              </c:numCache>
            </c:numRef>
          </c:yVal>
          <c:smooth val="0"/>
        </c:ser>
        <c:ser>
          <c:idx val="6"/>
          <c:order val="6"/>
          <c:spPr>
            <a:ln w="28575">
              <a:noFill/>
            </a:ln>
          </c:spPr>
          <c:marker>
            <c:symbol val="x"/>
            <c:size val="4"/>
            <c:spPr>
              <a:noFill/>
              <a:ln>
                <a:solidFill>
                  <a:prstClr val="black"/>
                </a:solidFill>
              </a:ln>
            </c:spPr>
          </c:marker>
          <c:errBars>
            <c:errDir val="x"/>
            <c:errBarType val="both"/>
            <c:errValType val="cust"/>
            <c:noEndCap val="0"/>
            <c:plus>
              <c:numRef>
                <c:f>Sheet2!$AA$1:$AA$14</c:f>
                <c:numCache>
                  <c:formatCode>General</c:formatCode>
                  <c:ptCount val="14"/>
                  <c:pt idx="0">
                    <c:v>1.4995542631683999E-2</c:v>
                  </c:pt>
                  <c:pt idx="1">
                    <c:v>1.8985362234639667E-2</c:v>
                  </c:pt>
                  <c:pt idx="2">
                    <c:v>1.7637157543701765E-2</c:v>
                  </c:pt>
                  <c:pt idx="3">
                    <c:v>1.6281250591029781E-2</c:v>
                  </c:pt>
                  <c:pt idx="4">
                    <c:v>1.4924734335553424E-2</c:v>
                  </c:pt>
                  <c:pt idx="5">
                    <c:v>1.4835136443238063E-2</c:v>
                  </c:pt>
                  <c:pt idx="6">
                    <c:v>2.5581968990791494E-2</c:v>
                  </c:pt>
                  <c:pt idx="7">
                    <c:v>2.8454346143771642E-2</c:v>
                  </c:pt>
                  <c:pt idx="8">
                    <c:v>1.8237075885855061E-2</c:v>
                  </c:pt>
                  <c:pt idx="9">
                    <c:v>7.7384406973384934E-3</c:v>
                  </c:pt>
                  <c:pt idx="10">
                    <c:v>5.1281913353432903E-3</c:v>
                  </c:pt>
                  <c:pt idx="11">
                    <c:v>3.0548052322196795E-3</c:v>
                  </c:pt>
                  <c:pt idx="12">
                    <c:v>1.3894942629698547E-3</c:v>
                  </c:pt>
                  <c:pt idx="13">
                    <c:v>4.9495725880365919E-5</c:v>
                  </c:pt>
                </c:numCache>
              </c:numRef>
            </c:plus>
            <c:minus>
              <c:numRef>
                <c:f>Sheet2!$AA$1:$AA$14</c:f>
                <c:numCache>
                  <c:formatCode>General</c:formatCode>
                  <c:ptCount val="14"/>
                  <c:pt idx="0">
                    <c:v>1.4995542631683999E-2</c:v>
                  </c:pt>
                  <c:pt idx="1">
                    <c:v>1.8985362234639667E-2</c:v>
                  </c:pt>
                  <c:pt idx="2">
                    <c:v>1.7637157543701765E-2</c:v>
                  </c:pt>
                  <c:pt idx="3">
                    <c:v>1.6281250591029781E-2</c:v>
                  </c:pt>
                  <c:pt idx="4">
                    <c:v>1.4924734335553424E-2</c:v>
                  </c:pt>
                  <c:pt idx="5">
                    <c:v>1.4835136443238063E-2</c:v>
                  </c:pt>
                  <c:pt idx="6">
                    <c:v>2.5581968990791494E-2</c:v>
                  </c:pt>
                  <c:pt idx="7">
                    <c:v>2.8454346143771642E-2</c:v>
                  </c:pt>
                  <c:pt idx="8">
                    <c:v>1.8237075885855061E-2</c:v>
                  </c:pt>
                  <c:pt idx="9">
                    <c:v>7.7384406973384934E-3</c:v>
                  </c:pt>
                  <c:pt idx="10">
                    <c:v>5.1281913353432903E-3</c:v>
                  </c:pt>
                  <c:pt idx="11">
                    <c:v>3.0548052322196795E-3</c:v>
                  </c:pt>
                  <c:pt idx="12">
                    <c:v>1.3894942629698547E-3</c:v>
                  </c:pt>
                  <c:pt idx="13">
                    <c:v>4.9495725880365919E-5</c:v>
                  </c:pt>
                </c:numCache>
              </c:numRef>
            </c:minus>
          </c:errBars>
          <c:xVal>
            <c:numRef>
              <c:f>Sheet2!$Y$1:$Y$14</c:f>
              <c:numCache>
                <c:formatCode>General</c:formatCode>
                <c:ptCount val="14"/>
                <c:pt idx="0">
                  <c:v>0.73691534700000005</c:v>
                </c:pt>
                <c:pt idx="1">
                  <c:v>0.74693655299999995</c:v>
                </c:pt>
                <c:pt idx="2">
                  <c:v>0.75890711000000177</c:v>
                </c:pt>
                <c:pt idx="3">
                  <c:v>0.77342488499999984</c:v>
                </c:pt>
                <c:pt idx="4">
                  <c:v>0.79070957800000063</c:v>
                </c:pt>
                <c:pt idx="5">
                  <c:v>0.81613035300000003</c:v>
                </c:pt>
                <c:pt idx="6">
                  <c:v>0.86250965200000274</c:v>
                </c:pt>
                <c:pt idx="7">
                  <c:v>0.91401364399999996</c:v>
                </c:pt>
                <c:pt idx="8">
                  <c:v>0.95069728800000064</c:v>
                </c:pt>
                <c:pt idx="9">
                  <c:v>0.97019981800000343</c:v>
                </c:pt>
                <c:pt idx="10">
                  <c:v>0.98061965100000004</c:v>
                </c:pt>
                <c:pt idx="11">
                  <c:v>0.98867537999999999</c:v>
                </c:pt>
                <c:pt idx="12">
                  <c:v>0.994757632000002</c:v>
                </c:pt>
                <c:pt idx="13">
                  <c:v>0.99999161400000225</c:v>
                </c:pt>
              </c:numCache>
            </c:numRef>
          </c:xVal>
          <c:yVal>
            <c:numRef>
              <c:f>Sheet2!$AB$1:$AB$14</c:f>
              <c:numCache>
                <c:formatCode>0.00E+00</c:formatCode>
                <c:ptCount val="14"/>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numCache>
            </c:numRef>
          </c:yVal>
          <c:smooth val="0"/>
        </c:ser>
        <c:ser>
          <c:idx val="7"/>
          <c:order val="7"/>
          <c:spPr>
            <a:ln>
              <a:noFill/>
            </a:ln>
          </c:spPr>
          <c:marker>
            <c:symbol val="diamond"/>
            <c:size val="4"/>
            <c:spPr>
              <a:solidFill>
                <a:sysClr val="windowText" lastClr="000000"/>
              </a:solidFill>
              <a:ln>
                <a:solidFill>
                  <a:prstClr val="black"/>
                </a:solidFill>
              </a:ln>
            </c:spPr>
          </c:marker>
          <c:errBars>
            <c:errDir val="y"/>
            <c:errBarType val="both"/>
            <c:errValType val="cust"/>
            <c:noEndCap val="0"/>
            <c:plus>
              <c:numRef>
                <c:f>Sheet2!$AH$2:$AH$7</c:f>
                <c:numCache>
                  <c:formatCode>General</c:formatCode>
                  <c:ptCount val="6"/>
                  <c:pt idx="0">
                    <c:v>4.88</c:v>
                  </c:pt>
                  <c:pt idx="1">
                    <c:v>4.01</c:v>
                  </c:pt>
                  <c:pt idx="2">
                    <c:v>4.5</c:v>
                  </c:pt>
                  <c:pt idx="3">
                    <c:v>4.3</c:v>
                  </c:pt>
                  <c:pt idx="4">
                    <c:v>3.66</c:v>
                  </c:pt>
                  <c:pt idx="5">
                    <c:v>7.1899999999999995</c:v>
                  </c:pt>
                </c:numCache>
              </c:numRef>
            </c:plus>
            <c:minus>
              <c:numRef>
                <c:f>Sheet2!$AH$2:$AH$7</c:f>
                <c:numCache>
                  <c:formatCode>General</c:formatCode>
                  <c:ptCount val="6"/>
                  <c:pt idx="0">
                    <c:v>4.88</c:v>
                  </c:pt>
                  <c:pt idx="1">
                    <c:v>4.01</c:v>
                  </c:pt>
                  <c:pt idx="2">
                    <c:v>4.5</c:v>
                  </c:pt>
                  <c:pt idx="3">
                    <c:v>4.3</c:v>
                  </c:pt>
                  <c:pt idx="4">
                    <c:v>3.66</c:v>
                  </c:pt>
                  <c:pt idx="5">
                    <c:v>7.1899999999999995</c:v>
                  </c:pt>
                </c:numCache>
              </c:numRef>
            </c:minus>
          </c:errBars>
          <c:xVal>
            <c:numRef>
              <c:f>Sheet2!$AM$2:$AM$7</c:f>
              <c:numCache>
                <c:formatCode>0.00E+00</c:formatCode>
                <c:ptCount val="6"/>
                <c:pt idx="0">
                  <c:v>0.36000000000000032</c:v>
                </c:pt>
                <c:pt idx="1">
                  <c:v>0.37500000000000089</c:v>
                </c:pt>
                <c:pt idx="2">
                  <c:v>0.39000000000000101</c:v>
                </c:pt>
                <c:pt idx="3">
                  <c:v>0.40500000000000008</c:v>
                </c:pt>
                <c:pt idx="4">
                  <c:v>0.42000000000000032</c:v>
                </c:pt>
                <c:pt idx="5">
                  <c:v>0.43500000000000089</c:v>
                </c:pt>
              </c:numCache>
            </c:numRef>
          </c:xVal>
          <c:yVal>
            <c:numRef>
              <c:f>Sheet2!$AF$2:$AF$7</c:f>
              <c:numCache>
                <c:formatCode>0.00E+00</c:formatCode>
                <c:ptCount val="6"/>
                <c:pt idx="0">
                  <c:v>55.9</c:v>
                </c:pt>
                <c:pt idx="1">
                  <c:v>69.400000000000006</c:v>
                </c:pt>
                <c:pt idx="2">
                  <c:v>71</c:v>
                </c:pt>
                <c:pt idx="3">
                  <c:v>78.899999999999991</c:v>
                </c:pt>
                <c:pt idx="4">
                  <c:v>87.7</c:v>
                </c:pt>
                <c:pt idx="5">
                  <c:v>93.899999999999991</c:v>
                </c:pt>
              </c:numCache>
            </c:numRef>
          </c:yVal>
          <c:smooth val="0"/>
        </c:ser>
        <c:ser>
          <c:idx val="8"/>
          <c:order val="8"/>
          <c:spPr>
            <a:ln>
              <a:noFill/>
            </a:ln>
          </c:spPr>
          <c:marker>
            <c:symbol val="triangle"/>
            <c:size val="5"/>
            <c:spPr>
              <a:solidFill>
                <a:schemeClr val="bg1">
                  <a:lumMod val="50000"/>
                </a:schemeClr>
              </a:solidFill>
              <a:ln>
                <a:solidFill>
                  <a:schemeClr val="tx1"/>
                </a:solidFill>
              </a:ln>
            </c:spPr>
          </c:marker>
          <c:errBars>
            <c:errDir val="y"/>
            <c:errBarType val="both"/>
            <c:errValType val="cust"/>
            <c:noEndCap val="0"/>
            <c:plus>
              <c:numRef>
                <c:f>Sheet2!$AL$2:$AL$7</c:f>
                <c:numCache>
                  <c:formatCode>General</c:formatCode>
                  <c:ptCount val="6"/>
                  <c:pt idx="0">
                    <c:v>1.9200000000000021</c:v>
                  </c:pt>
                  <c:pt idx="1">
                    <c:v>2.1199999999999997</c:v>
                  </c:pt>
                  <c:pt idx="2">
                    <c:v>2.75</c:v>
                  </c:pt>
                  <c:pt idx="3">
                    <c:v>2.21</c:v>
                  </c:pt>
                  <c:pt idx="4">
                    <c:v>2.13</c:v>
                  </c:pt>
                  <c:pt idx="5">
                    <c:v>1.9300000000000035</c:v>
                  </c:pt>
                </c:numCache>
              </c:numRef>
            </c:plus>
            <c:minus>
              <c:numRef>
                <c:f>Sheet2!$AL$2:$AL$7</c:f>
                <c:numCache>
                  <c:formatCode>General</c:formatCode>
                  <c:ptCount val="6"/>
                  <c:pt idx="0">
                    <c:v>1.9200000000000021</c:v>
                  </c:pt>
                  <c:pt idx="1">
                    <c:v>2.1199999999999997</c:v>
                  </c:pt>
                  <c:pt idx="2">
                    <c:v>2.75</c:v>
                  </c:pt>
                  <c:pt idx="3">
                    <c:v>2.21</c:v>
                  </c:pt>
                  <c:pt idx="4">
                    <c:v>2.13</c:v>
                  </c:pt>
                  <c:pt idx="5">
                    <c:v>1.9300000000000035</c:v>
                  </c:pt>
                </c:numCache>
              </c:numRef>
            </c:minus>
            <c:spPr>
              <a:ln>
                <a:solidFill>
                  <a:schemeClr val="bg1">
                    <a:lumMod val="50000"/>
                  </a:schemeClr>
                </a:solidFill>
              </a:ln>
            </c:spPr>
          </c:errBars>
          <c:xVal>
            <c:numRef>
              <c:f>Sheet2!$AM$2:$AM$7</c:f>
              <c:numCache>
                <c:formatCode>0.00E+00</c:formatCode>
                <c:ptCount val="6"/>
                <c:pt idx="0">
                  <c:v>0.36000000000000032</c:v>
                </c:pt>
                <c:pt idx="1">
                  <c:v>0.37500000000000089</c:v>
                </c:pt>
                <c:pt idx="2">
                  <c:v>0.39000000000000101</c:v>
                </c:pt>
                <c:pt idx="3">
                  <c:v>0.40500000000000008</c:v>
                </c:pt>
                <c:pt idx="4">
                  <c:v>0.42000000000000032</c:v>
                </c:pt>
                <c:pt idx="5">
                  <c:v>0.43500000000000089</c:v>
                </c:pt>
              </c:numCache>
            </c:numRef>
          </c:xVal>
          <c:yVal>
            <c:numRef>
              <c:f>Sheet2!$AJ$2:$AJ$7</c:f>
              <c:numCache>
                <c:formatCode>0.00E+00</c:formatCode>
                <c:ptCount val="6"/>
                <c:pt idx="0">
                  <c:v>30.4</c:v>
                </c:pt>
                <c:pt idx="1">
                  <c:v>23.400000000000002</c:v>
                </c:pt>
                <c:pt idx="2">
                  <c:v>20.2</c:v>
                </c:pt>
                <c:pt idx="3">
                  <c:v>20.5</c:v>
                </c:pt>
                <c:pt idx="4">
                  <c:v>19.3</c:v>
                </c:pt>
                <c:pt idx="5">
                  <c:v>17</c:v>
                </c:pt>
              </c:numCache>
            </c:numRef>
          </c:yVal>
          <c:smooth val="0"/>
        </c:ser>
        <c:dLbls>
          <c:showLegendKey val="0"/>
          <c:showVal val="0"/>
          <c:showCatName val="0"/>
          <c:showSerName val="0"/>
          <c:showPercent val="0"/>
          <c:showBubbleSize val="0"/>
        </c:dLbls>
        <c:axId val="-1237247408"/>
        <c:axId val="-1237250128"/>
      </c:scatterChart>
      <c:valAx>
        <c:axId val="-1237247408"/>
        <c:scaling>
          <c:orientation val="minMax"/>
          <c:max val="1.1000000000000001"/>
          <c:min val="0"/>
        </c:scaling>
        <c:delete val="0"/>
        <c:axPos val="b"/>
        <c:numFmt formatCode="General" sourceLinked="1"/>
        <c:majorTickMark val="out"/>
        <c:minorTickMark val="none"/>
        <c:tickLblPos val="nextTo"/>
        <c:crossAx val="-1237250128"/>
        <c:crossesAt val="0"/>
        <c:crossBetween val="midCat"/>
        <c:majorUnit val="0.5"/>
      </c:valAx>
      <c:valAx>
        <c:axId val="-1237250128"/>
        <c:scaling>
          <c:orientation val="minMax"/>
          <c:max val="150"/>
          <c:min val="0"/>
        </c:scaling>
        <c:delete val="0"/>
        <c:axPos val="l"/>
        <c:numFmt formatCode="General" sourceLinked="1"/>
        <c:majorTickMark val="out"/>
        <c:minorTickMark val="none"/>
        <c:tickLblPos val="nextTo"/>
        <c:crossAx val="-1237247408"/>
        <c:crossesAt val="0"/>
        <c:crossBetween val="midCat"/>
        <c:majorUnit val="50"/>
      </c:valAx>
    </c:plotArea>
    <c:plotVisOnly val="1"/>
    <c:dispBlanksAs val="gap"/>
    <c:showDLblsOverMax val="0"/>
  </c:chart>
  <c:spPr>
    <a:ln>
      <a:noFill/>
    </a:ln>
  </c:spPr>
  <c:txPr>
    <a:bodyPr/>
    <a:lstStyle/>
    <a:p>
      <a:pPr>
        <a:defRPr sz="1600"/>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88114138800421"/>
          <c:y val="6.1680664916885432E-2"/>
          <c:w val="0.61354673502085955"/>
          <c:h val="0.65673097112861178"/>
        </c:manualLayout>
      </c:layout>
      <c:scatterChart>
        <c:scatterStyle val="lineMarker"/>
        <c:varyColors val="0"/>
        <c:ser>
          <c:idx val="0"/>
          <c:order val="0"/>
          <c:spPr>
            <a:ln w="12700">
              <a:solidFill>
                <a:sysClr val="windowText" lastClr="000000"/>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Sheet1!$C$3:$C$436</c:f>
              <c:numCache>
                <c:formatCode>General</c:formatCode>
                <c:ptCount val="434"/>
                <c:pt idx="0">
                  <c:v>0</c:v>
                </c:pt>
                <c:pt idx="1">
                  <c:v>-9.2624999999998597E-2</c:v>
                </c:pt>
                <c:pt idx="2">
                  <c:v>-4.6312499999999347E-2</c:v>
                </c:pt>
                <c:pt idx="3">
                  <c:v>-4.6312499999999347E-2</c:v>
                </c:pt>
                <c:pt idx="4">
                  <c:v>-2.31562499999995E-2</c:v>
                </c:pt>
                <c:pt idx="5">
                  <c:v>-2.31562499999995E-2</c:v>
                </c:pt>
                <c:pt idx="6">
                  <c:v>-6.9468749999998594E-2</c:v>
                </c:pt>
                <c:pt idx="7">
                  <c:v>-6.9468749999998594E-2</c:v>
                </c:pt>
                <c:pt idx="8">
                  <c:v>-0.12350617499999612</c:v>
                </c:pt>
                <c:pt idx="9">
                  <c:v>-0.1003499249999958</c:v>
                </c:pt>
                <c:pt idx="10">
                  <c:v>-7.7193674999996992E-2</c:v>
                </c:pt>
                <c:pt idx="11">
                  <c:v>-0.1003499249999958</c:v>
                </c:pt>
                <c:pt idx="12">
                  <c:v>-6.9468749999998594E-2</c:v>
                </c:pt>
                <c:pt idx="13">
                  <c:v>-9.2624999999998597E-2</c:v>
                </c:pt>
                <c:pt idx="14">
                  <c:v>-6.9468749999998594E-2</c:v>
                </c:pt>
                <c:pt idx="15">
                  <c:v>-4.6312499999999347E-2</c:v>
                </c:pt>
                <c:pt idx="16">
                  <c:v>-2.31562499999995E-2</c:v>
                </c:pt>
                <c:pt idx="17">
                  <c:v>-2.31562499999995E-2</c:v>
                </c:pt>
                <c:pt idx="18">
                  <c:v>-4.6312499999999347E-2</c:v>
                </c:pt>
                <c:pt idx="19">
                  <c:v>-4.6312499999999347E-2</c:v>
                </c:pt>
                <c:pt idx="20">
                  <c:v>-4.6312499999999347E-2</c:v>
                </c:pt>
                <c:pt idx="21">
                  <c:v>-2.31562499999995E-2</c:v>
                </c:pt>
                <c:pt idx="22">
                  <c:v>0</c:v>
                </c:pt>
                <c:pt idx="23">
                  <c:v>-2.31562499999995E-2</c:v>
                </c:pt>
                <c:pt idx="24">
                  <c:v>-4.6312499999999347E-2</c:v>
                </c:pt>
                <c:pt idx="25">
                  <c:v>-6.9468749999998594E-2</c:v>
                </c:pt>
                <c:pt idx="26">
                  <c:v>-9.2624999999998597E-2</c:v>
                </c:pt>
                <c:pt idx="27">
                  <c:v>-6.9468749999998594E-2</c:v>
                </c:pt>
                <c:pt idx="28">
                  <c:v>-6.9468749999998594E-2</c:v>
                </c:pt>
                <c:pt idx="29">
                  <c:v>-2.31562499999995E-2</c:v>
                </c:pt>
                <c:pt idx="30">
                  <c:v>2.31562499999995E-2</c:v>
                </c:pt>
                <c:pt idx="31">
                  <c:v>4.6312499999999347E-2</c:v>
                </c:pt>
                <c:pt idx="32">
                  <c:v>9.2624999999998597E-2</c:v>
                </c:pt>
                <c:pt idx="33">
                  <c:v>9.2624999999998597E-2</c:v>
                </c:pt>
                <c:pt idx="34">
                  <c:v>9.2624999999998597E-2</c:v>
                </c:pt>
                <c:pt idx="35">
                  <c:v>9.2624999999998597E-2</c:v>
                </c:pt>
                <c:pt idx="36">
                  <c:v>9.2624999999998597E-2</c:v>
                </c:pt>
                <c:pt idx="37">
                  <c:v>9.2624999999998597E-2</c:v>
                </c:pt>
                <c:pt idx="38">
                  <c:v>9.2624999999998597E-2</c:v>
                </c:pt>
                <c:pt idx="39">
                  <c:v>9.2624999999998597E-2</c:v>
                </c:pt>
                <c:pt idx="40">
                  <c:v>9.2624999999998597E-2</c:v>
                </c:pt>
                <c:pt idx="41">
                  <c:v>9.2624999999998597E-2</c:v>
                </c:pt>
                <c:pt idx="42">
                  <c:v>9.2624999999998597E-2</c:v>
                </c:pt>
                <c:pt idx="43">
                  <c:v>9.2624999999998597E-2</c:v>
                </c:pt>
                <c:pt idx="44">
                  <c:v>9.2624999999998597E-2</c:v>
                </c:pt>
                <c:pt idx="45">
                  <c:v>9.2624999999998597E-2</c:v>
                </c:pt>
                <c:pt idx="46">
                  <c:v>9.2624999999998597E-2</c:v>
                </c:pt>
                <c:pt idx="47">
                  <c:v>9.2624999999998597E-2</c:v>
                </c:pt>
                <c:pt idx="48">
                  <c:v>9.2624999999998597E-2</c:v>
                </c:pt>
                <c:pt idx="49">
                  <c:v>9.2624999999998597E-2</c:v>
                </c:pt>
                <c:pt idx="50">
                  <c:v>9.2624999999998597E-2</c:v>
                </c:pt>
                <c:pt idx="51">
                  <c:v>9.2624999999998597E-2</c:v>
                </c:pt>
                <c:pt idx="52">
                  <c:v>9.2624999999998597E-2</c:v>
                </c:pt>
                <c:pt idx="53">
                  <c:v>9.2624999999998597E-2</c:v>
                </c:pt>
                <c:pt idx="54">
                  <c:v>9.2624999999998597E-2</c:v>
                </c:pt>
                <c:pt idx="55">
                  <c:v>9.2624999999998597E-2</c:v>
                </c:pt>
                <c:pt idx="56">
                  <c:v>9.2624999999998597E-2</c:v>
                </c:pt>
                <c:pt idx="57">
                  <c:v>9.2624999999998597E-2</c:v>
                </c:pt>
                <c:pt idx="58">
                  <c:v>9.2624999999998597E-2</c:v>
                </c:pt>
                <c:pt idx="59">
                  <c:v>9.2624999999998597E-2</c:v>
                </c:pt>
                <c:pt idx="60">
                  <c:v>9.2624999999998597E-2</c:v>
                </c:pt>
                <c:pt idx="61">
                  <c:v>9.2624999999998597E-2</c:v>
                </c:pt>
                <c:pt idx="62">
                  <c:v>9.2624999999998597E-2</c:v>
                </c:pt>
                <c:pt idx="63">
                  <c:v>9.2624999999998597E-2</c:v>
                </c:pt>
                <c:pt idx="64">
                  <c:v>9.2624999999998597E-2</c:v>
                </c:pt>
                <c:pt idx="65">
                  <c:v>9.2624999999998597E-2</c:v>
                </c:pt>
                <c:pt idx="66">
                  <c:v>9.2624999999998597E-2</c:v>
                </c:pt>
                <c:pt idx="67">
                  <c:v>9.2624999999998597E-2</c:v>
                </c:pt>
                <c:pt idx="68">
                  <c:v>9.2624999999998597E-2</c:v>
                </c:pt>
                <c:pt idx="69">
                  <c:v>9.2624999999998597E-2</c:v>
                </c:pt>
                <c:pt idx="70">
                  <c:v>9.2624999999998597E-2</c:v>
                </c:pt>
                <c:pt idx="71">
                  <c:v>9.2624999999998597E-2</c:v>
                </c:pt>
                <c:pt idx="72">
                  <c:v>9.2624999999998597E-2</c:v>
                </c:pt>
                <c:pt idx="73">
                  <c:v>9.2624999999998597E-2</c:v>
                </c:pt>
                <c:pt idx="74">
                  <c:v>9.2624999999998597E-2</c:v>
                </c:pt>
                <c:pt idx="75">
                  <c:v>9.2624999999998597E-2</c:v>
                </c:pt>
                <c:pt idx="76">
                  <c:v>9.2624999999998597E-2</c:v>
                </c:pt>
                <c:pt idx="77">
                  <c:v>9.2624999999998597E-2</c:v>
                </c:pt>
                <c:pt idx="78">
                  <c:v>9.2624999999998597E-2</c:v>
                </c:pt>
                <c:pt idx="79">
                  <c:v>9.2624999999998597E-2</c:v>
                </c:pt>
                <c:pt idx="80">
                  <c:v>9.2624999999998597E-2</c:v>
                </c:pt>
                <c:pt idx="81">
                  <c:v>9.2624999999998597E-2</c:v>
                </c:pt>
                <c:pt idx="82">
                  <c:v>9.2624999999998597E-2</c:v>
                </c:pt>
                <c:pt idx="83">
                  <c:v>9.2624999999998597E-2</c:v>
                </c:pt>
                <c:pt idx="84">
                  <c:v>9.2624999999998597E-2</c:v>
                </c:pt>
                <c:pt idx="85">
                  <c:v>9.2624999999998597E-2</c:v>
                </c:pt>
                <c:pt idx="86">
                  <c:v>9.2624999999998597E-2</c:v>
                </c:pt>
                <c:pt idx="87">
                  <c:v>9.2624999999998597E-2</c:v>
                </c:pt>
                <c:pt idx="88">
                  <c:v>9.2624999999998597E-2</c:v>
                </c:pt>
                <c:pt idx="89">
                  <c:v>9.9238425000003239E-2</c:v>
                </c:pt>
                <c:pt idx="90">
                  <c:v>0.15583230000000742</c:v>
                </c:pt>
                <c:pt idx="91">
                  <c:v>0.202144800000013</c:v>
                </c:pt>
                <c:pt idx="92">
                  <c:v>0.24845730000002081</c:v>
                </c:pt>
                <c:pt idx="93">
                  <c:v>0.28815637500002184</c:v>
                </c:pt>
                <c:pt idx="94">
                  <c:v>0.28815637500002184</c:v>
                </c:pt>
                <c:pt idx="95">
                  <c:v>0.29843775000001899</c:v>
                </c:pt>
                <c:pt idx="96">
                  <c:v>0.29843775000001899</c:v>
                </c:pt>
                <c:pt idx="97">
                  <c:v>0.25873867500001801</c:v>
                </c:pt>
                <c:pt idx="98">
                  <c:v>0.2881563750000149</c:v>
                </c:pt>
                <c:pt idx="99">
                  <c:v>0.31757407500001161</c:v>
                </c:pt>
                <c:pt idx="100">
                  <c:v>0.35727315000000476</c:v>
                </c:pt>
                <c:pt idx="101">
                  <c:v>0.43667130000000032</c:v>
                </c:pt>
                <c:pt idx="102">
                  <c:v>0.43667130000000032</c:v>
                </c:pt>
                <c:pt idx="103">
                  <c:v>0.43667130000000032</c:v>
                </c:pt>
                <c:pt idx="104">
                  <c:v>0.43667130000000032</c:v>
                </c:pt>
                <c:pt idx="105">
                  <c:v>0.43667130000000032</c:v>
                </c:pt>
                <c:pt idx="106">
                  <c:v>0.43667130000000032</c:v>
                </c:pt>
                <c:pt idx="107">
                  <c:v>0.43667130000000032</c:v>
                </c:pt>
                <c:pt idx="108">
                  <c:v>0.43667130000000032</c:v>
                </c:pt>
                <c:pt idx="109">
                  <c:v>0.43667130000000032</c:v>
                </c:pt>
                <c:pt idx="110">
                  <c:v>0.43667130000000032</c:v>
                </c:pt>
                <c:pt idx="111">
                  <c:v>0.43667130000000032</c:v>
                </c:pt>
                <c:pt idx="112">
                  <c:v>0.43667130000000032</c:v>
                </c:pt>
                <c:pt idx="113">
                  <c:v>0.43667130000000032</c:v>
                </c:pt>
                <c:pt idx="114">
                  <c:v>0.43667130000000032</c:v>
                </c:pt>
                <c:pt idx="115">
                  <c:v>0.43667130000000032</c:v>
                </c:pt>
                <c:pt idx="116">
                  <c:v>0.43667130000000032</c:v>
                </c:pt>
                <c:pt idx="117">
                  <c:v>0.43667130000000032</c:v>
                </c:pt>
                <c:pt idx="118">
                  <c:v>0.41019907500000102</c:v>
                </c:pt>
                <c:pt idx="119">
                  <c:v>0.463125000000005</c:v>
                </c:pt>
                <c:pt idx="120">
                  <c:v>0.51605092500000849</c:v>
                </c:pt>
                <c:pt idx="121">
                  <c:v>0.56897685000001363</c:v>
                </c:pt>
                <c:pt idx="122">
                  <c:v>0.6483750000000178</c:v>
                </c:pt>
                <c:pt idx="123">
                  <c:v>0.6483750000000178</c:v>
                </c:pt>
                <c:pt idx="124">
                  <c:v>0.6483750000000178</c:v>
                </c:pt>
                <c:pt idx="125">
                  <c:v>0.6483750000000178</c:v>
                </c:pt>
                <c:pt idx="126">
                  <c:v>0.6483750000000178</c:v>
                </c:pt>
                <c:pt idx="127">
                  <c:v>0.6483750000000178</c:v>
                </c:pt>
                <c:pt idx="128">
                  <c:v>0.6483750000000178</c:v>
                </c:pt>
                <c:pt idx="129">
                  <c:v>0.6483750000000178</c:v>
                </c:pt>
                <c:pt idx="130">
                  <c:v>0.6483750000000178</c:v>
                </c:pt>
                <c:pt idx="131">
                  <c:v>0.74100000000001465</c:v>
                </c:pt>
                <c:pt idx="132">
                  <c:v>0.79392592500001802</c:v>
                </c:pt>
                <c:pt idx="133">
                  <c:v>0.79392592500001802</c:v>
                </c:pt>
                <c:pt idx="134">
                  <c:v>0.84685185000002416</c:v>
                </c:pt>
                <c:pt idx="135">
                  <c:v>0.80715277500002658</c:v>
                </c:pt>
                <c:pt idx="136">
                  <c:v>0.80715277500002658</c:v>
                </c:pt>
                <c:pt idx="137">
                  <c:v>0.89977777500002498</c:v>
                </c:pt>
                <c:pt idx="138">
                  <c:v>0.93947685000002001</c:v>
                </c:pt>
                <c:pt idx="139">
                  <c:v>0.97917592500001405</c:v>
                </c:pt>
                <c:pt idx="140">
                  <c:v>0.97917592500001405</c:v>
                </c:pt>
                <c:pt idx="141">
                  <c:v>0.93947685000002001</c:v>
                </c:pt>
                <c:pt idx="142">
                  <c:v>0.93947685000002001</c:v>
                </c:pt>
                <c:pt idx="143">
                  <c:v>0.93947685000002001</c:v>
                </c:pt>
                <c:pt idx="144">
                  <c:v>0.97917592500001405</c:v>
                </c:pt>
                <c:pt idx="145">
                  <c:v>1.01887500000001</c:v>
                </c:pt>
                <c:pt idx="146">
                  <c:v>1.01887500000001</c:v>
                </c:pt>
                <c:pt idx="147">
                  <c:v>1.01887500000001</c:v>
                </c:pt>
                <c:pt idx="148">
                  <c:v>1.01887500000001</c:v>
                </c:pt>
                <c:pt idx="149">
                  <c:v>1.01887500000001</c:v>
                </c:pt>
                <c:pt idx="150">
                  <c:v>1.01887500000001</c:v>
                </c:pt>
                <c:pt idx="151">
                  <c:v>1.01887500000001</c:v>
                </c:pt>
                <c:pt idx="152">
                  <c:v>1.01887500000001</c:v>
                </c:pt>
                <c:pt idx="153">
                  <c:v>1.01887500000001</c:v>
                </c:pt>
                <c:pt idx="154">
                  <c:v>1.01887500000001</c:v>
                </c:pt>
                <c:pt idx="155">
                  <c:v>1.01887500000001</c:v>
                </c:pt>
                <c:pt idx="156">
                  <c:v>1.01887500000001</c:v>
                </c:pt>
                <c:pt idx="157">
                  <c:v>1.01887500000001</c:v>
                </c:pt>
                <c:pt idx="158">
                  <c:v>1.01887500000001</c:v>
                </c:pt>
                <c:pt idx="159">
                  <c:v>1.01887500000001</c:v>
                </c:pt>
                <c:pt idx="160">
                  <c:v>1.01887500000001</c:v>
                </c:pt>
                <c:pt idx="161">
                  <c:v>1.01887500000001</c:v>
                </c:pt>
                <c:pt idx="162">
                  <c:v>1.01887500000001</c:v>
                </c:pt>
                <c:pt idx="163">
                  <c:v>1.01887500000001</c:v>
                </c:pt>
                <c:pt idx="164">
                  <c:v>1.01887500000001</c:v>
                </c:pt>
                <c:pt idx="165">
                  <c:v>1.01887500000001</c:v>
                </c:pt>
                <c:pt idx="166">
                  <c:v>1.01887500000001</c:v>
                </c:pt>
                <c:pt idx="167">
                  <c:v>1.01887500000001</c:v>
                </c:pt>
                <c:pt idx="168">
                  <c:v>1.01887500000001</c:v>
                </c:pt>
                <c:pt idx="169">
                  <c:v>1.01887500000001</c:v>
                </c:pt>
                <c:pt idx="170">
                  <c:v>1.01887500000001</c:v>
                </c:pt>
                <c:pt idx="171">
                  <c:v>1.01887500000001</c:v>
                </c:pt>
                <c:pt idx="172">
                  <c:v>1.01887500000001</c:v>
                </c:pt>
                <c:pt idx="173">
                  <c:v>1.01887500000001</c:v>
                </c:pt>
                <c:pt idx="174">
                  <c:v>1.01887500000001</c:v>
                </c:pt>
                <c:pt idx="175">
                  <c:v>1.01887500000001</c:v>
                </c:pt>
                <c:pt idx="176">
                  <c:v>1.01887500000001</c:v>
                </c:pt>
                <c:pt idx="177">
                  <c:v>1.1644259250000131</c:v>
                </c:pt>
                <c:pt idx="178">
                  <c:v>1.2982134750000101</c:v>
                </c:pt>
                <c:pt idx="179">
                  <c:v>1.4834634750000069</c:v>
                </c:pt>
                <c:pt idx="180">
                  <c:v>1.6687134750000201</c:v>
                </c:pt>
                <c:pt idx="181">
                  <c:v>1.70841255000002</c:v>
                </c:pt>
                <c:pt idx="182">
                  <c:v>1.7598750000000198</c:v>
                </c:pt>
                <c:pt idx="183">
                  <c:v>1.7598750000000198</c:v>
                </c:pt>
                <c:pt idx="184">
                  <c:v>1.7598750000000198</c:v>
                </c:pt>
                <c:pt idx="185">
                  <c:v>1.7598750000000198</c:v>
                </c:pt>
                <c:pt idx="186">
                  <c:v>1.7598750000000198</c:v>
                </c:pt>
                <c:pt idx="187">
                  <c:v>1.7598750000000198</c:v>
                </c:pt>
                <c:pt idx="188">
                  <c:v>1.7598750000000198</c:v>
                </c:pt>
                <c:pt idx="189">
                  <c:v>1.7598750000000198</c:v>
                </c:pt>
                <c:pt idx="190">
                  <c:v>1.7598750000000198</c:v>
                </c:pt>
                <c:pt idx="191">
                  <c:v>1.7598750000000198</c:v>
                </c:pt>
                <c:pt idx="192">
                  <c:v>1.7598750000000198</c:v>
                </c:pt>
                <c:pt idx="193">
                  <c:v>1.7598750000000198</c:v>
                </c:pt>
                <c:pt idx="194">
                  <c:v>1.7598750000000198</c:v>
                </c:pt>
                <c:pt idx="195">
                  <c:v>1.7598750000000198</c:v>
                </c:pt>
                <c:pt idx="196">
                  <c:v>1.7598750000000198</c:v>
                </c:pt>
                <c:pt idx="197">
                  <c:v>1.7598750000000198</c:v>
                </c:pt>
                <c:pt idx="198">
                  <c:v>1.7598750000000198</c:v>
                </c:pt>
                <c:pt idx="199">
                  <c:v>1.7598750000000198</c:v>
                </c:pt>
                <c:pt idx="200">
                  <c:v>1.7598750000000198</c:v>
                </c:pt>
                <c:pt idx="201">
                  <c:v>1.7598750000000198</c:v>
                </c:pt>
                <c:pt idx="202">
                  <c:v>1.7598750000000198</c:v>
                </c:pt>
                <c:pt idx="203">
                  <c:v>1.7598750000000198</c:v>
                </c:pt>
                <c:pt idx="204">
                  <c:v>1.7598750000000198</c:v>
                </c:pt>
                <c:pt idx="205">
                  <c:v>1.7598750000000198</c:v>
                </c:pt>
                <c:pt idx="206">
                  <c:v>1.7598750000000198</c:v>
                </c:pt>
                <c:pt idx="207">
                  <c:v>1.7598750000000198</c:v>
                </c:pt>
                <c:pt idx="208">
                  <c:v>1.7598750000000198</c:v>
                </c:pt>
                <c:pt idx="209">
                  <c:v>1.7598750000000198</c:v>
                </c:pt>
                <c:pt idx="210">
                  <c:v>1.7598750000000198</c:v>
                </c:pt>
                <c:pt idx="211">
                  <c:v>1.7598750000000198</c:v>
                </c:pt>
                <c:pt idx="212">
                  <c:v>1.8113374500000199</c:v>
                </c:pt>
                <c:pt idx="213">
                  <c:v>1.8113374500000199</c:v>
                </c:pt>
                <c:pt idx="214">
                  <c:v>1.8627999000000299</c:v>
                </c:pt>
                <c:pt idx="215">
                  <c:v>1.8627999000000299</c:v>
                </c:pt>
                <c:pt idx="216">
                  <c:v>1.9039624500000198</c:v>
                </c:pt>
                <c:pt idx="217">
                  <c:v>2.0377500000000199</c:v>
                </c:pt>
                <c:pt idx="218">
                  <c:v>2.17153755000002</c:v>
                </c:pt>
                <c:pt idx="219">
                  <c:v>2.3567875500000102</c:v>
                </c:pt>
                <c:pt idx="220">
                  <c:v>2.4494125500000101</c:v>
                </c:pt>
                <c:pt idx="221">
                  <c:v>2.50087500000001</c:v>
                </c:pt>
                <c:pt idx="222">
                  <c:v>2.5405740750000012</c:v>
                </c:pt>
                <c:pt idx="223">
                  <c:v>2.58027315</c:v>
                </c:pt>
                <c:pt idx="224">
                  <c:v>2.6199722249999877</c:v>
                </c:pt>
                <c:pt idx="225">
                  <c:v>2.6596712999999901</c:v>
                </c:pt>
                <c:pt idx="226">
                  <c:v>2.6596712999999901</c:v>
                </c:pt>
                <c:pt idx="227">
                  <c:v>2.6431284749999899</c:v>
                </c:pt>
                <c:pt idx="228">
                  <c:v>2.696054399999984</c:v>
                </c:pt>
                <c:pt idx="229">
                  <c:v>2.7489803250000002</c:v>
                </c:pt>
                <c:pt idx="230">
                  <c:v>2.8430687999999997</c:v>
                </c:pt>
                <c:pt idx="231">
                  <c:v>2.95370010000001</c:v>
                </c:pt>
                <c:pt idx="232">
                  <c:v>2.994862650000004</c:v>
                </c:pt>
                <c:pt idx="233">
                  <c:v>3.0360252000000068</c:v>
                </c:pt>
                <c:pt idx="234">
                  <c:v>3.0874876500000177</c:v>
                </c:pt>
                <c:pt idx="235">
                  <c:v>3.0874876500000177</c:v>
                </c:pt>
                <c:pt idx="236">
                  <c:v>3.04632510000001</c:v>
                </c:pt>
                <c:pt idx="237">
                  <c:v>2.9522366249999967</c:v>
                </c:pt>
                <c:pt idx="238">
                  <c:v>2.806685699999993</c:v>
                </c:pt>
                <c:pt idx="239">
                  <c:v>2.7125972249999899</c:v>
                </c:pt>
                <c:pt idx="240">
                  <c:v>2.6596712999999901</c:v>
                </c:pt>
                <c:pt idx="241">
                  <c:v>2.6596712999999901</c:v>
                </c:pt>
                <c:pt idx="242">
                  <c:v>2.6596712999999901</c:v>
                </c:pt>
                <c:pt idx="243">
                  <c:v>2.6199722249999877</c:v>
                </c:pt>
                <c:pt idx="244">
                  <c:v>2.6199722249999877</c:v>
                </c:pt>
                <c:pt idx="245">
                  <c:v>2.6199722249999877</c:v>
                </c:pt>
                <c:pt idx="246">
                  <c:v>2.6199722249999877</c:v>
                </c:pt>
                <c:pt idx="247">
                  <c:v>2.6199722249999877</c:v>
                </c:pt>
                <c:pt idx="248">
                  <c:v>2.58027315</c:v>
                </c:pt>
                <c:pt idx="249">
                  <c:v>2.5405740750000012</c:v>
                </c:pt>
                <c:pt idx="250">
                  <c:v>2.50087500000001</c:v>
                </c:pt>
                <c:pt idx="251">
                  <c:v>2.50087500000001</c:v>
                </c:pt>
                <c:pt idx="252">
                  <c:v>2.50087500000001</c:v>
                </c:pt>
                <c:pt idx="253">
                  <c:v>2.50087500000001</c:v>
                </c:pt>
                <c:pt idx="254">
                  <c:v>2.50087500000001</c:v>
                </c:pt>
                <c:pt idx="255">
                  <c:v>2.50087500000001</c:v>
                </c:pt>
                <c:pt idx="256">
                  <c:v>2.50087500000001</c:v>
                </c:pt>
                <c:pt idx="257">
                  <c:v>2.50087500000001</c:v>
                </c:pt>
                <c:pt idx="258">
                  <c:v>2.50087500000001</c:v>
                </c:pt>
                <c:pt idx="259">
                  <c:v>2.50087500000001</c:v>
                </c:pt>
                <c:pt idx="260">
                  <c:v>2.50087500000001</c:v>
                </c:pt>
                <c:pt idx="261">
                  <c:v>2.50087500000001</c:v>
                </c:pt>
                <c:pt idx="262">
                  <c:v>2.50087500000001</c:v>
                </c:pt>
                <c:pt idx="263">
                  <c:v>2.4494125500000101</c:v>
                </c:pt>
                <c:pt idx="264">
                  <c:v>2.3979500999999988</c:v>
                </c:pt>
                <c:pt idx="265">
                  <c:v>2.3979500999999988</c:v>
                </c:pt>
                <c:pt idx="266">
                  <c:v>2.3979500999999988</c:v>
                </c:pt>
                <c:pt idx="267">
                  <c:v>2.3979500999999988</c:v>
                </c:pt>
                <c:pt idx="268">
                  <c:v>2.4494125500000101</c:v>
                </c:pt>
                <c:pt idx="269">
                  <c:v>2.4494125500000101</c:v>
                </c:pt>
                <c:pt idx="270">
                  <c:v>2.3979500999999988</c:v>
                </c:pt>
                <c:pt idx="271">
                  <c:v>2.3979500999999988</c:v>
                </c:pt>
                <c:pt idx="272">
                  <c:v>2.3464876499999998</c:v>
                </c:pt>
                <c:pt idx="273">
                  <c:v>2.3464876499999998</c:v>
                </c:pt>
                <c:pt idx="274">
                  <c:v>2.3464876499999998</c:v>
                </c:pt>
                <c:pt idx="275">
                  <c:v>2.3464876499999998</c:v>
                </c:pt>
                <c:pt idx="276">
                  <c:v>2.3464876499999998</c:v>
                </c:pt>
                <c:pt idx="277">
                  <c:v>2.2950252</c:v>
                </c:pt>
                <c:pt idx="278">
                  <c:v>2.2950252</c:v>
                </c:pt>
                <c:pt idx="279">
                  <c:v>2.2950252</c:v>
                </c:pt>
                <c:pt idx="280">
                  <c:v>2.2950252</c:v>
                </c:pt>
                <c:pt idx="281">
                  <c:v>2.2950252</c:v>
                </c:pt>
                <c:pt idx="282">
                  <c:v>2.2950252</c:v>
                </c:pt>
                <c:pt idx="283">
                  <c:v>2.2950252</c:v>
                </c:pt>
                <c:pt idx="284">
                  <c:v>2.2950252</c:v>
                </c:pt>
                <c:pt idx="285">
                  <c:v>2.2950252</c:v>
                </c:pt>
                <c:pt idx="286">
                  <c:v>2.3464876499999998</c:v>
                </c:pt>
                <c:pt idx="287">
                  <c:v>2.3464876499999998</c:v>
                </c:pt>
                <c:pt idx="288">
                  <c:v>2.3464876499999998</c:v>
                </c:pt>
                <c:pt idx="289">
                  <c:v>2.3464876499999998</c:v>
                </c:pt>
                <c:pt idx="290">
                  <c:v>2.3464876499999998</c:v>
                </c:pt>
                <c:pt idx="291">
                  <c:v>2.3464876499999998</c:v>
                </c:pt>
                <c:pt idx="292">
                  <c:v>2.3464876499999998</c:v>
                </c:pt>
                <c:pt idx="293">
                  <c:v>2.3464876499999998</c:v>
                </c:pt>
                <c:pt idx="294">
                  <c:v>2.3464876499999998</c:v>
                </c:pt>
                <c:pt idx="295">
                  <c:v>2.3464876499999998</c:v>
                </c:pt>
                <c:pt idx="296">
                  <c:v>2.3979500999999988</c:v>
                </c:pt>
                <c:pt idx="297">
                  <c:v>2.3979500999999988</c:v>
                </c:pt>
                <c:pt idx="298">
                  <c:v>2.3464876499999998</c:v>
                </c:pt>
                <c:pt idx="299">
                  <c:v>2.3464876499999998</c:v>
                </c:pt>
                <c:pt idx="300">
                  <c:v>2.2950252</c:v>
                </c:pt>
                <c:pt idx="301">
                  <c:v>2.3464876499999998</c:v>
                </c:pt>
                <c:pt idx="302">
                  <c:v>2.3464876499999998</c:v>
                </c:pt>
                <c:pt idx="303">
                  <c:v>2.3464876499999998</c:v>
                </c:pt>
                <c:pt idx="304">
                  <c:v>2.3464876499999998</c:v>
                </c:pt>
                <c:pt idx="305">
                  <c:v>2.2950252</c:v>
                </c:pt>
                <c:pt idx="306">
                  <c:v>2.2950252</c:v>
                </c:pt>
                <c:pt idx="307">
                  <c:v>2.2950252</c:v>
                </c:pt>
                <c:pt idx="308">
                  <c:v>2.2950252</c:v>
                </c:pt>
                <c:pt idx="309">
                  <c:v>2.2950252</c:v>
                </c:pt>
                <c:pt idx="310">
                  <c:v>2.2950252</c:v>
                </c:pt>
                <c:pt idx="311">
                  <c:v>2.2950252</c:v>
                </c:pt>
                <c:pt idx="312">
                  <c:v>2.2950252</c:v>
                </c:pt>
                <c:pt idx="313">
                  <c:v>2.3464876499999998</c:v>
                </c:pt>
                <c:pt idx="314">
                  <c:v>2.3464876499999998</c:v>
                </c:pt>
                <c:pt idx="315">
                  <c:v>2.3464876499999998</c:v>
                </c:pt>
                <c:pt idx="316">
                  <c:v>2.3464876499999998</c:v>
                </c:pt>
                <c:pt idx="317">
                  <c:v>2.2950252</c:v>
                </c:pt>
                <c:pt idx="318">
                  <c:v>2.2950252</c:v>
                </c:pt>
                <c:pt idx="319">
                  <c:v>2.2950252</c:v>
                </c:pt>
                <c:pt idx="320">
                  <c:v>2.2950252</c:v>
                </c:pt>
                <c:pt idx="321">
                  <c:v>2.2950252</c:v>
                </c:pt>
                <c:pt idx="322">
                  <c:v>2.2950252</c:v>
                </c:pt>
                <c:pt idx="323">
                  <c:v>2.2950252</c:v>
                </c:pt>
                <c:pt idx="324">
                  <c:v>2.3464876499999998</c:v>
                </c:pt>
                <c:pt idx="325">
                  <c:v>2.3464876499999998</c:v>
                </c:pt>
                <c:pt idx="326">
                  <c:v>2.3979500999999988</c:v>
                </c:pt>
                <c:pt idx="327">
                  <c:v>2.3979500999999988</c:v>
                </c:pt>
                <c:pt idx="328">
                  <c:v>2.3979500999999988</c:v>
                </c:pt>
                <c:pt idx="329">
                  <c:v>2.4494125500000101</c:v>
                </c:pt>
                <c:pt idx="330">
                  <c:v>2.4494125500000101</c:v>
                </c:pt>
                <c:pt idx="331">
                  <c:v>2.50087500000001</c:v>
                </c:pt>
                <c:pt idx="332">
                  <c:v>2.50087500000001</c:v>
                </c:pt>
                <c:pt idx="333">
                  <c:v>2.50087500000001</c:v>
                </c:pt>
                <c:pt idx="334">
                  <c:v>2.4494125500000101</c:v>
                </c:pt>
                <c:pt idx="335">
                  <c:v>2.4494125500000101</c:v>
                </c:pt>
                <c:pt idx="336">
                  <c:v>2.4494125500000101</c:v>
                </c:pt>
                <c:pt idx="337">
                  <c:v>2.3979500999999988</c:v>
                </c:pt>
                <c:pt idx="338">
                  <c:v>2.3979500999999988</c:v>
                </c:pt>
                <c:pt idx="339">
                  <c:v>2.3979500999999988</c:v>
                </c:pt>
                <c:pt idx="340">
                  <c:v>2.3464876499999998</c:v>
                </c:pt>
                <c:pt idx="341">
                  <c:v>2.3464876499999998</c:v>
                </c:pt>
                <c:pt idx="342">
                  <c:v>2.3464876499999998</c:v>
                </c:pt>
                <c:pt idx="343">
                  <c:v>2.3464876499999998</c:v>
                </c:pt>
                <c:pt idx="344">
                  <c:v>2.3979500999999988</c:v>
                </c:pt>
                <c:pt idx="345">
                  <c:v>2.4494125500000101</c:v>
                </c:pt>
                <c:pt idx="346">
                  <c:v>2.50087500000001</c:v>
                </c:pt>
                <c:pt idx="347">
                  <c:v>2.4494125500000101</c:v>
                </c:pt>
                <c:pt idx="348">
                  <c:v>2.3979500999999988</c:v>
                </c:pt>
                <c:pt idx="349">
                  <c:v>2.3464876499999998</c:v>
                </c:pt>
                <c:pt idx="350">
                  <c:v>2.2950252</c:v>
                </c:pt>
                <c:pt idx="351">
                  <c:v>2.2950252</c:v>
                </c:pt>
                <c:pt idx="352">
                  <c:v>2.2950252</c:v>
                </c:pt>
                <c:pt idx="353">
                  <c:v>2.2950252</c:v>
                </c:pt>
                <c:pt idx="354">
                  <c:v>2.2950252</c:v>
                </c:pt>
                <c:pt idx="355">
                  <c:v>2.3464876499999998</c:v>
                </c:pt>
                <c:pt idx="356">
                  <c:v>2.3464876499999998</c:v>
                </c:pt>
                <c:pt idx="357">
                  <c:v>2.3464876499999998</c:v>
                </c:pt>
                <c:pt idx="358">
                  <c:v>2.3464876499999998</c:v>
                </c:pt>
                <c:pt idx="359">
                  <c:v>2.3464876499999998</c:v>
                </c:pt>
                <c:pt idx="360">
                  <c:v>2.3979500999999988</c:v>
                </c:pt>
                <c:pt idx="361">
                  <c:v>2.3979500999999988</c:v>
                </c:pt>
                <c:pt idx="362">
                  <c:v>2.3979500999999988</c:v>
                </c:pt>
                <c:pt idx="363">
                  <c:v>2.3464876499999998</c:v>
                </c:pt>
                <c:pt idx="364">
                  <c:v>2.2950252</c:v>
                </c:pt>
                <c:pt idx="365">
                  <c:v>2.2950252</c:v>
                </c:pt>
                <c:pt idx="366">
                  <c:v>2.2950252</c:v>
                </c:pt>
                <c:pt idx="367">
                  <c:v>2.2950252</c:v>
                </c:pt>
                <c:pt idx="368">
                  <c:v>2.3464876499999998</c:v>
                </c:pt>
                <c:pt idx="369">
                  <c:v>2.3464876499999998</c:v>
                </c:pt>
                <c:pt idx="370">
                  <c:v>2.3464876499999998</c:v>
                </c:pt>
                <c:pt idx="371">
                  <c:v>2.3464876499999998</c:v>
                </c:pt>
                <c:pt idx="372">
                  <c:v>2.2950252</c:v>
                </c:pt>
                <c:pt idx="373">
                  <c:v>2.3464876499999998</c:v>
                </c:pt>
                <c:pt idx="374">
                  <c:v>2.3979500999999988</c:v>
                </c:pt>
                <c:pt idx="375">
                  <c:v>2.4494125500000101</c:v>
                </c:pt>
                <c:pt idx="376">
                  <c:v>2.4494125500000101</c:v>
                </c:pt>
                <c:pt idx="377">
                  <c:v>2.3979500999999988</c:v>
                </c:pt>
                <c:pt idx="378">
                  <c:v>2.3979500999999988</c:v>
                </c:pt>
                <c:pt idx="379">
                  <c:v>2.3464876499999998</c:v>
                </c:pt>
                <c:pt idx="380">
                  <c:v>2.3464876499999998</c:v>
                </c:pt>
                <c:pt idx="381">
                  <c:v>2.3464876499999998</c:v>
                </c:pt>
                <c:pt idx="382">
                  <c:v>2.3464876499999998</c:v>
                </c:pt>
                <c:pt idx="383">
                  <c:v>2.3979500999999988</c:v>
                </c:pt>
                <c:pt idx="384">
                  <c:v>2.3979500999999988</c:v>
                </c:pt>
                <c:pt idx="385">
                  <c:v>2.4494125500000101</c:v>
                </c:pt>
                <c:pt idx="386">
                  <c:v>2.3979500999999988</c:v>
                </c:pt>
                <c:pt idx="387">
                  <c:v>2.3464876499999998</c:v>
                </c:pt>
                <c:pt idx="388">
                  <c:v>2.3464876499999998</c:v>
                </c:pt>
                <c:pt idx="389">
                  <c:v>2.2950252</c:v>
                </c:pt>
                <c:pt idx="390">
                  <c:v>2.3464876499999998</c:v>
                </c:pt>
                <c:pt idx="391">
                  <c:v>2.3979500999999988</c:v>
                </c:pt>
                <c:pt idx="392">
                  <c:v>2.4494125500000101</c:v>
                </c:pt>
                <c:pt idx="393">
                  <c:v>2.50087500000001</c:v>
                </c:pt>
                <c:pt idx="394">
                  <c:v>2.50087500000001</c:v>
                </c:pt>
                <c:pt idx="395">
                  <c:v>2.50087500000001</c:v>
                </c:pt>
                <c:pt idx="396">
                  <c:v>2.4494125500000101</c:v>
                </c:pt>
                <c:pt idx="397">
                  <c:v>2.4494125500000101</c:v>
                </c:pt>
                <c:pt idx="398">
                  <c:v>2.4494125500000101</c:v>
                </c:pt>
                <c:pt idx="399">
                  <c:v>2.4494125500000101</c:v>
                </c:pt>
                <c:pt idx="400">
                  <c:v>2.50087500000001</c:v>
                </c:pt>
                <c:pt idx="401">
                  <c:v>2.50087500000001</c:v>
                </c:pt>
                <c:pt idx="402">
                  <c:v>2.50087500000001</c:v>
                </c:pt>
                <c:pt idx="403">
                  <c:v>2.4494125500000101</c:v>
                </c:pt>
                <c:pt idx="404">
                  <c:v>2.3979500999999988</c:v>
                </c:pt>
                <c:pt idx="405">
                  <c:v>2.3979500999999988</c:v>
                </c:pt>
                <c:pt idx="406">
                  <c:v>2.3464876499999998</c:v>
                </c:pt>
                <c:pt idx="407">
                  <c:v>2.3464876499999998</c:v>
                </c:pt>
                <c:pt idx="408">
                  <c:v>2.3979500999999988</c:v>
                </c:pt>
                <c:pt idx="409">
                  <c:v>2.3979500999999988</c:v>
                </c:pt>
                <c:pt idx="410">
                  <c:v>2.3979500999999988</c:v>
                </c:pt>
                <c:pt idx="411">
                  <c:v>2.4494125500000101</c:v>
                </c:pt>
                <c:pt idx="412">
                  <c:v>2.3979500999999988</c:v>
                </c:pt>
                <c:pt idx="413">
                  <c:v>2.3464876499999998</c:v>
                </c:pt>
                <c:pt idx="414">
                  <c:v>2.3979500999999988</c:v>
                </c:pt>
                <c:pt idx="415">
                  <c:v>2.3464876499999998</c:v>
                </c:pt>
                <c:pt idx="416">
                  <c:v>2.3979500999999988</c:v>
                </c:pt>
                <c:pt idx="417">
                  <c:v>2.4494125500000101</c:v>
                </c:pt>
                <c:pt idx="418">
                  <c:v>2.3979500999999988</c:v>
                </c:pt>
                <c:pt idx="419">
                  <c:v>2.3979500999999988</c:v>
                </c:pt>
                <c:pt idx="420">
                  <c:v>2.3979500999999988</c:v>
                </c:pt>
                <c:pt idx="421">
                  <c:v>2.3464876499999998</c:v>
                </c:pt>
              </c:numCache>
            </c:numRef>
          </c:yVal>
          <c:smooth val="0"/>
        </c:ser>
        <c:ser>
          <c:idx val="1"/>
          <c:order val="1"/>
          <c:spPr>
            <a:ln w="12700">
              <a:solidFill>
                <a:sysClr val="windowText" lastClr="000000"/>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Sheet1!$D$3:$D$436</c:f>
              <c:numCache>
                <c:formatCode>General</c:formatCode>
                <c:ptCount val="43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3.7050000000007806E-2</c:v>
                </c:pt>
                <c:pt idx="140">
                  <c:v>7.4100000000015792E-2</c:v>
                </c:pt>
                <c:pt idx="141">
                  <c:v>7.4100000000015792E-2</c:v>
                </c:pt>
                <c:pt idx="142">
                  <c:v>7.4100000000015792E-2</c:v>
                </c:pt>
                <c:pt idx="143">
                  <c:v>7.4100000000015792E-2</c:v>
                </c:pt>
                <c:pt idx="144">
                  <c:v>7.4100000000015792E-2</c:v>
                </c:pt>
                <c:pt idx="145">
                  <c:v>0.11115000000002298</c:v>
                </c:pt>
                <c:pt idx="146">
                  <c:v>0.172893825000031</c:v>
                </c:pt>
                <c:pt idx="147">
                  <c:v>0.172893825000031</c:v>
                </c:pt>
                <c:pt idx="148">
                  <c:v>0.22846882500002239</c:v>
                </c:pt>
                <c:pt idx="149">
                  <c:v>0.22846882500002239</c:v>
                </c:pt>
                <c:pt idx="150">
                  <c:v>0.25935000000001202</c:v>
                </c:pt>
                <c:pt idx="151">
                  <c:v>0.3149250000000029</c:v>
                </c:pt>
                <c:pt idx="152">
                  <c:v>0.37049999999999456</c:v>
                </c:pt>
                <c:pt idx="153">
                  <c:v>0.42607499999998533</c:v>
                </c:pt>
                <c:pt idx="154">
                  <c:v>0.48164999999997538</c:v>
                </c:pt>
                <c:pt idx="155">
                  <c:v>0.49487684999998527</c:v>
                </c:pt>
                <c:pt idx="156">
                  <c:v>0.50104567500000063</c:v>
                </c:pt>
                <c:pt idx="157">
                  <c:v>0.55662067499999279</c:v>
                </c:pt>
                <c:pt idx="158">
                  <c:v>0.55662067499999279</c:v>
                </c:pt>
                <c:pt idx="159">
                  <c:v>0.59896882499997151</c:v>
                </c:pt>
                <c:pt idx="160">
                  <c:v>0.59279999999995359</c:v>
                </c:pt>
                <c:pt idx="161">
                  <c:v>0.59279999999995359</c:v>
                </c:pt>
                <c:pt idx="162">
                  <c:v>0.59279999999995359</c:v>
                </c:pt>
                <c:pt idx="163">
                  <c:v>0.59279999999995359</c:v>
                </c:pt>
                <c:pt idx="164">
                  <c:v>0.59279999999995359</c:v>
                </c:pt>
                <c:pt idx="165">
                  <c:v>0.59279999999995359</c:v>
                </c:pt>
                <c:pt idx="166">
                  <c:v>0.59896882499997151</c:v>
                </c:pt>
                <c:pt idx="167">
                  <c:v>0.59896882499997151</c:v>
                </c:pt>
                <c:pt idx="168">
                  <c:v>0.59896882499997151</c:v>
                </c:pt>
                <c:pt idx="169">
                  <c:v>0.59896882499997151</c:v>
                </c:pt>
                <c:pt idx="170">
                  <c:v>0.59896882499997151</c:v>
                </c:pt>
                <c:pt idx="171">
                  <c:v>0.59896882499997151</c:v>
                </c:pt>
                <c:pt idx="172">
                  <c:v>0.63601882499997964</c:v>
                </c:pt>
                <c:pt idx="173">
                  <c:v>0.642187649999997</c:v>
                </c:pt>
                <c:pt idx="174">
                  <c:v>0.67306882499998855</c:v>
                </c:pt>
                <c:pt idx="175">
                  <c:v>0.71011882499999501</c:v>
                </c:pt>
                <c:pt idx="176">
                  <c:v>0.71011882499999501</c:v>
                </c:pt>
                <c:pt idx="177">
                  <c:v>0.74099999999998678</c:v>
                </c:pt>
                <c:pt idx="178">
                  <c:v>0.74099999999998678</c:v>
                </c:pt>
                <c:pt idx="179">
                  <c:v>0.78731249999998321</c:v>
                </c:pt>
                <c:pt idx="180">
                  <c:v>0.78731249999998321</c:v>
                </c:pt>
                <c:pt idx="181">
                  <c:v>0.87993749999998305</c:v>
                </c:pt>
                <c:pt idx="182">
                  <c:v>0.97256249999998057</c:v>
                </c:pt>
                <c:pt idx="183">
                  <c:v>1.1114999999999868</c:v>
                </c:pt>
                <c:pt idx="184">
                  <c:v>1.2967500000000001</c:v>
                </c:pt>
                <c:pt idx="185">
                  <c:v>1.38937500000002</c:v>
                </c:pt>
                <c:pt idx="186">
                  <c:v>1.48200000000003</c:v>
                </c:pt>
                <c:pt idx="187">
                  <c:v>1.43568750000003</c:v>
                </c:pt>
                <c:pt idx="188">
                  <c:v>1.43568750000003</c:v>
                </c:pt>
                <c:pt idx="189">
                  <c:v>1.43568750000003</c:v>
                </c:pt>
                <c:pt idx="190">
                  <c:v>1.43568750000003</c:v>
                </c:pt>
                <c:pt idx="191">
                  <c:v>1.48200000000003</c:v>
                </c:pt>
                <c:pt idx="192">
                  <c:v>1.48200000000003</c:v>
                </c:pt>
                <c:pt idx="193">
                  <c:v>1.48200000000003</c:v>
                </c:pt>
                <c:pt idx="194">
                  <c:v>1.48200000000003</c:v>
                </c:pt>
                <c:pt idx="195">
                  <c:v>1.48200000000003</c:v>
                </c:pt>
                <c:pt idx="196">
                  <c:v>1.48200000000003</c:v>
                </c:pt>
                <c:pt idx="197">
                  <c:v>1.48200000000003</c:v>
                </c:pt>
                <c:pt idx="198">
                  <c:v>1.48200000000003</c:v>
                </c:pt>
                <c:pt idx="199">
                  <c:v>1.48200000000003</c:v>
                </c:pt>
                <c:pt idx="200">
                  <c:v>1.48200000000003</c:v>
                </c:pt>
                <c:pt idx="201">
                  <c:v>1.48200000000003</c:v>
                </c:pt>
                <c:pt idx="202">
                  <c:v>1.48200000000003</c:v>
                </c:pt>
                <c:pt idx="203">
                  <c:v>1.48200000000003</c:v>
                </c:pt>
                <c:pt idx="204">
                  <c:v>1.48200000000003</c:v>
                </c:pt>
                <c:pt idx="205">
                  <c:v>1.48200000000003</c:v>
                </c:pt>
                <c:pt idx="206">
                  <c:v>1.48200000000003</c:v>
                </c:pt>
                <c:pt idx="207">
                  <c:v>1.48200000000003</c:v>
                </c:pt>
                <c:pt idx="208">
                  <c:v>1.48200000000003</c:v>
                </c:pt>
                <c:pt idx="209">
                  <c:v>1.48200000000003</c:v>
                </c:pt>
                <c:pt idx="210">
                  <c:v>1.48200000000003</c:v>
                </c:pt>
                <c:pt idx="211">
                  <c:v>1.48200000000003</c:v>
                </c:pt>
                <c:pt idx="212">
                  <c:v>1.48200000000003</c:v>
                </c:pt>
                <c:pt idx="213">
                  <c:v>1.48200000000003</c:v>
                </c:pt>
                <c:pt idx="214">
                  <c:v>1.48200000000003</c:v>
                </c:pt>
                <c:pt idx="215">
                  <c:v>1.48200000000003</c:v>
                </c:pt>
                <c:pt idx="216">
                  <c:v>1.48200000000003</c:v>
                </c:pt>
                <c:pt idx="217">
                  <c:v>1.48200000000003</c:v>
                </c:pt>
                <c:pt idx="218">
                  <c:v>1.48200000000003</c:v>
                </c:pt>
                <c:pt idx="219">
                  <c:v>1.6672500000000201</c:v>
                </c:pt>
                <c:pt idx="220">
                  <c:v>1.7598750000000198</c:v>
                </c:pt>
                <c:pt idx="221">
                  <c:v>1.94512500000002</c:v>
                </c:pt>
                <c:pt idx="222">
                  <c:v>2.1303750000000199</c:v>
                </c:pt>
                <c:pt idx="223">
                  <c:v>2.1303750000000199</c:v>
                </c:pt>
                <c:pt idx="224">
                  <c:v>2.2230000000000172</c:v>
                </c:pt>
                <c:pt idx="225">
                  <c:v>2.2230000000000172</c:v>
                </c:pt>
                <c:pt idx="226">
                  <c:v>2.2230000000000172</c:v>
                </c:pt>
                <c:pt idx="227">
                  <c:v>2.2230000000000172</c:v>
                </c:pt>
                <c:pt idx="228">
                  <c:v>2.2230000000000172</c:v>
                </c:pt>
                <c:pt idx="229">
                  <c:v>2.2230000000000172</c:v>
                </c:pt>
                <c:pt idx="230">
                  <c:v>2.2230000000000172</c:v>
                </c:pt>
                <c:pt idx="231">
                  <c:v>2.2230000000000172</c:v>
                </c:pt>
                <c:pt idx="232">
                  <c:v>2.2230000000000172</c:v>
                </c:pt>
                <c:pt idx="233">
                  <c:v>2.2230000000000172</c:v>
                </c:pt>
                <c:pt idx="234">
                  <c:v>2.2600500000000201</c:v>
                </c:pt>
                <c:pt idx="235">
                  <c:v>2.2600500000000201</c:v>
                </c:pt>
                <c:pt idx="236">
                  <c:v>2.2600500000000201</c:v>
                </c:pt>
                <c:pt idx="237">
                  <c:v>2.2600500000000201</c:v>
                </c:pt>
                <c:pt idx="238">
                  <c:v>2.1859500000000098</c:v>
                </c:pt>
                <c:pt idx="239">
                  <c:v>2.1859500000000098</c:v>
                </c:pt>
                <c:pt idx="240">
                  <c:v>2.1859500000000098</c:v>
                </c:pt>
                <c:pt idx="241">
                  <c:v>2.1859500000000098</c:v>
                </c:pt>
                <c:pt idx="242">
                  <c:v>2.2230000000000172</c:v>
                </c:pt>
                <c:pt idx="243">
                  <c:v>2.2230000000000172</c:v>
                </c:pt>
                <c:pt idx="244">
                  <c:v>2.2230000000000172</c:v>
                </c:pt>
                <c:pt idx="245">
                  <c:v>2.2230000000000172</c:v>
                </c:pt>
                <c:pt idx="246">
                  <c:v>2.1766875000000101</c:v>
                </c:pt>
                <c:pt idx="247">
                  <c:v>2.1766875000000101</c:v>
                </c:pt>
                <c:pt idx="248">
                  <c:v>2.1149436750000077</c:v>
                </c:pt>
                <c:pt idx="249">
                  <c:v>2.1149436750000077</c:v>
                </c:pt>
                <c:pt idx="250">
                  <c:v>2.0686311750000099</c:v>
                </c:pt>
                <c:pt idx="251">
                  <c:v>1.9760061750000131</c:v>
                </c:pt>
                <c:pt idx="252">
                  <c:v>1.85250000000002</c:v>
                </c:pt>
                <c:pt idx="253">
                  <c:v>1.6672500000000201</c:v>
                </c:pt>
                <c:pt idx="254">
                  <c:v>1.6672500000000201</c:v>
                </c:pt>
                <c:pt idx="255">
                  <c:v>1.5746250000000299</c:v>
                </c:pt>
                <c:pt idx="256">
                  <c:v>1.5746250000000299</c:v>
                </c:pt>
                <c:pt idx="257">
                  <c:v>1.6672500000000201</c:v>
                </c:pt>
                <c:pt idx="258">
                  <c:v>1.5746250000000299</c:v>
                </c:pt>
                <c:pt idx="259">
                  <c:v>1.5746250000000299</c:v>
                </c:pt>
                <c:pt idx="260">
                  <c:v>1.5746250000000299</c:v>
                </c:pt>
                <c:pt idx="261">
                  <c:v>1.48200000000003</c:v>
                </c:pt>
                <c:pt idx="262">
                  <c:v>1.5437438250000199</c:v>
                </c:pt>
                <c:pt idx="263">
                  <c:v>1.6054876500000099</c:v>
                </c:pt>
                <c:pt idx="264">
                  <c:v>1.6054876500000099</c:v>
                </c:pt>
                <c:pt idx="265">
                  <c:v>1.6425376500000199</c:v>
                </c:pt>
                <c:pt idx="266">
                  <c:v>1.58079382500003</c:v>
                </c:pt>
                <c:pt idx="267">
                  <c:v>1.51905000000004</c:v>
                </c:pt>
                <c:pt idx="268">
                  <c:v>1.6116750000000299</c:v>
                </c:pt>
                <c:pt idx="269">
                  <c:v>1.6116750000000299</c:v>
                </c:pt>
                <c:pt idx="270">
                  <c:v>1.6116750000000299</c:v>
                </c:pt>
                <c:pt idx="271">
                  <c:v>1.6116750000000299</c:v>
                </c:pt>
                <c:pt idx="272">
                  <c:v>1.55610000000004</c:v>
                </c:pt>
                <c:pt idx="273">
                  <c:v>1.55610000000004</c:v>
                </c:pt>
                <c:pt idx="274">
                  <c:v>1.59315000000005</c:v>
                </c:pt>
                <c:pt idx="275">
                  <c:v>1.63020000000006</c:v>
                </c:pt>
                <c:pt idx="276">
                  <c:v>1.59315000000005</c:v>
                </c:pt>
                <c:pt idx="277">
                  <c:v>1.55610000000004</c:v>
                </c:pt>
                <c:pt idx="278">
                  <c:v>1.55610000000004</c:v>
                </c:pt>
                <c:pt idx="279">
                  <c:v>1.55610000000004</c:v>
                </c:pt>
                <c:pt idx="280">
                  <c:v>1.59315000000005</c:v>
                </c:pt>
                <c:pt idx="281">
                  <c:v>1.63020000000006</c:v>
                </c:pt>
                <c:pt idx="282">
                  <c:v>1.63020000000006</c:v>
                </c:pt>
                <c:pt idx="283">
                  <c:v>1.63020000000006</c:v>
                </c:pt>
                <c:pt idx="284">
                  <c:v>1.63020000000006</c:v>
                </c:pt>
                <c:pt idx="285">
                  <c:v>1.63020000000006</c:v>
                </c:pt>
                <c:pt idx="286">
                  <c:v>1.63020000000006</c:v>
                </c:pt>
                <c:pt idx="287">
                  <c:v>1.63020000000006</c:v>
                </c:pt>
                <c:pt idx="288">
                  <c:v>1.63020000000006</c:v>
                </c:pt>
                <c:pt idx="289">
                  <c:v>1.63020000000006</c:v>
                </c:pt>
                <c:pt idx="290">
                  <c:v>1.63020000000006</c:v>
                </c:pt>
                <c:pt idx="291">
                  <c:v>1.63020000000006</c:v>
                </c:pt>
                <c:pt idx="292">
                  <c:v>1.63020000000006</c:v>
                </c:pt>
                <c:pt idx="293">
                  <c:v>1.63020000000006</c:v>
                </c:pt>
                <c:pt idx="294">
                  <c:v>1.63020000000006</c:v>
                </c:pt>
                <c:pt idx="295">
                  <c:v>1.63020000000006</c:v>
                </c:pt>
                <c:pt idx="296">
                  <c:v>1.63020000000006</c:v>
                </c:pt>
                <c:pt idx="297">
                  <c:v>1.63020000000006</c:v>
                </c:pt>
                <c:pt idx="298">
                  <c:v>1.63020000000006</c:v>
                </c:pt>
                <c:pt idx="299">
                  <c:v>1.63020000000006</c:v>
                </c:pt>
                <c:pt idx="300">
                  <c:v>1.63020000000006</c:v>
                </c:pt>
                <c:pt idx="301">
                  <c:v>1.63020000000006</c:v>
                </c:pt>
                <c:pt idx="302">
                  <c:v>1.63020000000006</c:v>
                </c:pt>
                <c:pt idx="303">
                  <c:v>1.63020000000006</c:v>
                </c:pt>
                <c:pt idx="304">
                  <c:v>1.63020000000006</c:v>
                </c:pt>
                <c:pt idx="305">
                  <c:v>1.63020000000006</c:v>
                </c:pt>
                <c:pt idx="306">
                  <c:v>1.63020000000006</c:v>
                </c:pt>
                <c:pt idx="307">
                  <c:v>1.63020000000006</c:v>
                </c:pt>
                <c:pt idx="308">
                  <c:v>1.63020000000006</c:v>
                </c:pt>
                <c:pt idx="309">
                  <c:v>1.63020000000006</c:v>
                </c:pt>
                <c:pt idx="310">
                  <c:v>1.63020000000006</c:v>
                </c:pt>
                <c:pt idx="311">
                  <c:v>1.63020000000006</c:v>
                </c:pt>
                <c:pt idx="312">
                  <c:v>1.63020000000006</c:v>
                </c:pt>
                <c:pt idx="313">
                  <c:v>1.63020000000006</c:v>
                </c:pt>
                <c:pt idx="314">
                  <c:v>1.63020000000006</c:v>
                </c:pt>
                <c:pt idx="315">
                  <c:v>1.63020000000006</c:v>
                </c:pt>
                <c:pt idx="316">
                  <c:v>1.63020000000006</c:v>
                </c:pt>
                <c:pt idx="317">
                  <c:v>1.63020000000006</c:v>
                </c:pt>
                <c:pt idx="318">
                  <c:v>1.63020000000006</c:v>
                </c:pt>
                <c:pt idx="319">
                  <c:v>1.63020000000006</c:v>
                </c:pt>
                <c:pt idx="320">
                  <c:v>1.63020000000006</c:v>
                </c:pt>
                <c:pt idx="321">
                  <c:v>1.63020000000006</c:v>
                </c:pt>
                <c:pt idx="322">
                  <c:v>1.63020000000006</c:v>
                </c:pt>
                <c:pt idx="323">
                  <c:v>1.63020000000006</c:v>
                </c:pt>
                <c:pt idx="324">
                  <c:v>1.63020000000006</c:v>
                </c:pt>
                <c:pt idx="325">
                  <c:v>1.63020000000006</c:v>
                </c:pt>
                <c:pt idx="326">
                  <c:v>1.63020000000006</c:v>
                </c:pt>
                <c:pt idx="327">
                  <c:v>1.63020000000006</c:v>
                </c:pt>
                <c:pt idx="328">
                  <c:v>1.63020000000006</c:v>
                </c:pt>
                <c:pt idx="329">
                  <c:v>1.63020000000006</c:v>
                </c:pt>
                <c:pt idx="330">
                  <c:v>1.63020000000006</c:v>
                </c:pt>
                <c:pt idx="331">
                  <c:v>1.63020000000006</c:v>
                </c:pt>
                <c:pt idx="332">
                  <c:v>1.63020000000006</c:v>
                </c:pt>
                <c:pt idx="333">
                  <c:v>1.63020000000006</c:v>
                </c:pt>
                <c:pt idx="334">
                  <c:v>1.63020000000006</c:v>
                </c:pt>
                <c:pt idx="335">
                  <c:v>1.63020000000006</c:v>
                </c:pt>
                <c:pt idx="336">
                  <c:v>1.63020000000006</c:v>
                </c:pt>
                <c:pt idx="337">
                  <c:v>1.63020000000006</c:v>
                </c:pt>
                <c:pt idx="338">
                  <c:v>1.63020000000006</c:v>
                </c:pt>
                <c:pt idx="339">
                  <c:v>1.63020000000006</c:v>
                </c:pt>
                <c:pt idx="340">
                  <c:v>1.63020000000006</c:v>
                </c:pt>
                <c:pt idx="341">
                  <c:v>1.63020000000006</c:v>
                </c:pt>
                <c:pt idx="342">
                  <c:v>1.63020000000006</c:v>
                </c:pt>
                <c:pt idx="343">
                  <c:v>1.63020000000006</c:v>
                </c:pt>
                <c:pt idx="344">
                  <c:v>1.63020000000006</c:v>
                </c:pt>
                <c:pt idx="345">
                  <c:v>1.63020000000006</c:v>
                </c:pt>
                <c:pt idx="346">
                  <c:v>1.63020000000006</c:v>
                </c:pt>
                <c:pt idx="347">
                  <c:v>1.63020000000006</c:v>
                </c:pt>
                <c:pt idx="348">
                  <c:v>1.63020000000006</c:v>
                </c:pt>
                <c:pt idx="349">
                  <c:v>1.63020000000006</c:v>
                </c:pt>
                <c:pt idx="350">
                  <c:v>1.63020000000006</c:v>
                </c:pt>
                <c:pt idx="351">
                  <c:v>1.63020000000006</c:v>
                </c:pt>
                <c:pt idx="352">
                  <c:v>1.63020000000006</c:v>
                </c:pt>
                <c:pt idx="353">
                  <c:v>1.63020000000006</c:v>
                </c:pt>
                <c:pt idx="354">
                  <c:v>1.63020000000006</c:v>
                </c:pt>
                <c:pt idx="355">
                  <c:v>1.63020000000006</c:v>
                </c:pt>
                <c:pt idx="356">
                  <c:v>1.63020000000006</c:v>
                </c:pt>
                <c:pt idx="357">
                  <c:v>1.63020000000006</c:v>
                </c:pt>
                <c:pt idx="358">
                  <c:v>1.63020000000006</c:v>
                </c:pt>
                <c:pt idx="359">
                  <c:v>1.63020000000006</c:v>
                </c:pt>
                <c:pt idx="360">
                  <c:v>1.63020000000006</c:v>
                </c:pt>
                <c:pt idx="361">
                  <c:v>1.63020000000006</c:v>
                </c:pt>
                <c:pt idx="362">
                  <c:v>1.63020000000006</c:v>
                </c:pt>
                <c:pt idx="363">
                  <c:v>1.63020000000006</c:v>
                </c:pt>
                <c:pt idx="364">
                  <c:v>1.63020000000006</c:v>
                </c:pt>
                <c:pt idx="365">
                  <c:v>1.63020000000006</c:v>
                </c:pt>
                <c:pt idx="366">
                  <c:v>1.63020000000006</c:v>
                </c:pt>
                <c:pt idx="367">
                  <c:v>1.63020000000006</c:v>
                </c:pt>
                <c:pt idx="368">
                  <c:v>1.63020000000006</c:v>
                </c:pt>
                <c:pt idx="369">
                  <c:v>1.63020000000006</c:v>
                </c:pt>
                <c:pt idx="370">
                  <c:v>1.63020000000006</c:v>
                </c:pt>
                <c:pt idx="371">
                  <c:v>1.59315000000005</c:v>
                </c:pt>
                <c:pt idx="372">
                  <c:v>1.59315000000005</c:v>
                </c:pt>
                <c:pt idx="373">
                  <c:v>1.59315000000005</c:v>
                </c:pt>
                <c:pt idx="374">
                  <c:v>1.55610000000004</c:v>
                </c:pt>
                <c:pt idx="375">
                  <c:v>1.59315000000005</c:v>
                </c:pt>
                <c:pt idx="376">
                  <c:v>1.59315000000005</c:v>
                </c:pt>
                <c:pt idx="377">
                  <c:v>1.55610000000004</c:v>
                </c:pt>
                <c:pt idx="378">
                  <c:v>1.59315000000005</c:v>
                </c:pt>
                <c:pt idx="379">
                  <c:v>1.59315000000005</c:v>
                </c:pt>
                <c:pt idx="380">
                  <c:v>1.59315000000005</c:v>
                </c:pt>
                <c:pt idx="381">
                  <c:v>1.63020000000006</c:v>
                </c:pt>
                <c:pt idx="382">
                  <c:v>1.63020000000006</c:v>
                </c:pt>
                <c:pt idx="383">
                  <c:v>1.63020000000006</c:v>
                </c:pt>
                <c:pt idx="384">
                  <c:v>1.63020000000006</c:v>
                </c:pt>
                <c:pt idx="385">
                  <c:v>1.63020000000006</c:v>
                </c:pt>
                <c:pt idx="386">
                  <c:v>1.63020000000006</c:v>
                </c:pt>
                <c:pt idx="387">
                  <c:v>1.63020000000006</c:v>
                </c:pt>
                <c:pt idx="388">
                  <c:v>1.63020000000006</c:v>
                </c:pt>
                <c:pt idx="389">
                  <c:v>1.59315000000005</c:v>
                </c:pt>
                <c:pt idx="390">
                  <c:v>1.59315000000005</c:v>
                </c:pt>
                <c:pt idx="391">
                  <c:v>1.59315000000005</c:v>
                </c:pt>
                <c:pt idx="392">
                  <c:v>1.59315000000005</c:v>
                </c:pt>
                <c:pt idx="393">
                  <c:v>1.63020000000006</c:v>
                </c:pt>
                <c:pt idx="394">
                  <c:v>1.59315000000005</c:v>
                </c:pt>
                <c:pt idx="395">
                  <c:v>1.55610000000004</c:v>
                </c:pt>
                <c:pt idx="396">
                  <c:v>1.51905000000004</c:v>
                </c:pt>
                <c:pt idx="397">
                  <c:v>1.51905000000004</c:v>
                </c:pt>
                <c:pt idx="398">
                  <c:v>1.55610000000004</c:v>
                </c:pt>
                <c:pt idx="399">
                  <c:v>1.55610000000004</c:v>
                </c:pt>
                <c:pt idx="400">
                  <c:v>1.59315000000005</c:v>
                </c:pt>
                <c:pt idx="401">
                  <c:v>1.59315000000005</c:v>
                </c:pt>
                <c:pt idx="402">
                  <c:v>1.59315000000005</c:v>
                </c:pt>
                <c:pt idx="403">
                  <c:v>1.59315000000005</c:v>
                </c:pt>
                <c:pt idx="404">
                  <c:v>1.55610000000004</c:v>
                </c:pt>
                <c:pt idx="405">
                  <c:v>1.51905000000004</c:v>
                </c:pt>
                <c:pt idx="406">
                  <c:v>1.51905000000004</c:v>
                </c:pt>
                <c:pt idx="407">
                  <c:v>1.51905000000004</c:v>
                </c:pt>
                <c:pt idx="408">
                  <c:v>1.55610000000004</c:v>
                </c:pt>
                <c:pt idx="409">
                  <c:v>1.59315000000005</c:v>
                </c:pt>
                <c:pt idx="410">
                  <c:v>1.55610000000004</c:v>
                </c:pt>
                <c:pt idx="411">
                  <c:v>1.59315000000005</c:v>
                </c:pt>
                <c:pt idx="412">
                  <c:v>1.55610000000004</c:v>
                </c:pt>
                <c:pt idx="413">
                  <c:v>1.55610000000004</c:v>
                </c:pt>
                <c:pt idx="414">
                  <c:v>1.55610000000004</c:v>
                </c:pt>
                <c:pt idx="415">
                  <c:v>1.51905000000004</c:v>
                </c:pt>
                <c:pt idx="416">
                  <c:v>1.55610000000004</c:v>
                </c:pt>
                <c:pt idx="417">
                  <c:v>1.55610000000004</c:v>
                </c:pt>
                <c:pt idx="418">
                  <c:v>1.59315000000005</c:v>
                </c:pt>
                <c:pt idx="419">
                  <c:v>1.63020000000006</c:v>
                </c:pt>
                <c:pt idx="420">
                  <c:v>1.63020000000006</c:v>
                </c:pt>
                <c:pt idx="421">
                  <c:v>1.59315000000005</c:v>
                </c:pt>
              </c:numCache>
            </c:numRef>
          </c:yVal>
          <c:smooth val="0"/>
        </c:ser>
        <c:ser>
          <c:idx val="2"/>
          <c:order val="2"/>
          <c:spPr>
            <a:ln w="12700">
              <a:solidFill>
                <a:sysClr val="windowText" lastClr="000000"/>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Sheet1!$E$3:$E$436</c:f>
              <c:numCache>
                <c:formatCode>General</c:formatCode>
                <c:ptCount val="434"/>
                <c:pt idx="0">
                  <c:v>0</c:v>
                </c:pt>
                <c:pt idx="1">
                  <c:v>0</c:v>
                </c:pt>
                <c:pt idx="2">
                  <c:v>-2.2044750000006299E-2</c:v>
                </c:pt>
                <c:pt idx="3">
                  <c:v>-2.2044750000006299E-2</c:v>
                </c:pt>
                <c:pt idx="4">
                  <c:v>-2.2044750000006299E-2</c:v>
                </c:pt>
                <c:pt idx="5">
                  <c:v>3.9699074999987302E-2</c:v>
                </c:pt>
                <c:pt idx="6">
                  <c:v>3.9699074999987302E-2</c:v>
                </c:pt>
                <c:pt idx="7">
                  <c:v>1.7654324999981E-2</c:v>
                </c:pt>
                <c:pt idx="8">
                  <c:v>1.7654324999981E-2</c:v>
                </c:pt>
                <c:pt idx="9">
                  <c:v>-2.2044750000006299E-2</c:v>
                </c:pt>
                <c:pt idx="10">
                  <c:v>-2.2044750000006299E-2</c:v>
                </c:pt>
                <c:pt idx="11">
                  <c:v>0</c:v>
                </c:pt>
                <c:pt idx="12">
                  <c:v>0</c:v>
                </c:pt>
                <c:pt idx="13">
                  <c:v>0</c:v>
                </c:pt>
                <c:pt idx="14">
                  <c:v>0</c:v>
                </c:pt>
                <c:pt idx="15">
                  <c:v>0</c:v>
                </c:pt>
                <c:pt idx="16">
                  <c:v>0</c:v>
                </c:pt>
                <c:pt idx="17">
                  <c:v>-2.2044750000006299E-2</c:v>
                </c:pt>
                <c:pt idx="18">
                  <c:v>-2.2044750000006299E-2</c:v>
                </c:pt>
                <c:pt idx="19">
                  <c:v>-4.4089500000012598E-2</c:v>
                </c:pt>
                <c:pt idx="20">
                  <c:v>-4.4089500000012598E-2</c:v>
                </c:pt>
                <c:pt idx="21">
                  <c:v>-2.2044750000006299E-2</c:v>
                </c:pt>
                <c:pt idx="22">
                  <c:v>-2.2044750000006299E-2</c:v>
                </c:pt>
                <c:pt idx="23">
                  <c:v>0</c:v>
                </c:pt>
                <c:pt idx="24">
                  <c:v>0</c:v>
                </c:pt>
                <c:pt idx="25">
                  <c:v>0</c:v>
                </c:pt>
                <c:pt idx="26">
                  <c:v>-2.2044750000006299E-2</c:v>
                </c:pt>
                <c:pt idx="27">
                  <c:v>1.7654324999981E-2</c:v>
                </c:pt>
                <c:pt idx="28">
                  <c:v>9.7052474999969704E-2</c:v>
                </c:pt>
                <c:pt idx="29">
                  <c:v>0.15527654999996801</c:v>
                </c:pt>
                <c:pt idx="30">
                  <c:v>0.27876419999997037</c:v>
                </c:pt>
                <c:pt idx="31">
                  <c:v>0.29199104999997932</c:v>
                </c:pt>
                <c:pt idx="32">
                  <c:v>0.31403579999998638</c:v>
                </c:pt>
                <c:pt idx="33">
                  <c:v>0.33520987499997673</c:v>
                </c:pt>
                <c:pt idx="34">
                  <c:v>0.33520987499997673</c:v>
                </c:pt>
                <c:pt idx="35">
                  <c:v>0.38372684999997569</c:v>
                </c:pt>
                <c:pt idx="36">
                  <c:v>0.38372684999997569</c:v>
                </c:pt>
                <c:pt idx="37">
                  <c:v>0.40577159999998125</c:v>
                </c:pt>
                <c:pt idx="38">
                  <c:v>0.40577159999998125</c:v>
                </c:pt>
                <c:pt idx="39">
                  <c:v>0.40577159999998125</c:v>
                </c:pt>
                <c:pt idx="40">
                  <c:v>0.40577159999998125</c:v>
                </c:pt>
                <c:pt idx="41">
                  <c:v>0.40577159999998125</c:v>
                </c:pt>
                <c:pt idx="42">
                  <c:v>0.40577159999998125</c:v>
                </c:pt>
                <c:pt idx="43">
                  <c:v>0.40577159999998125</c:v>
                </c:pt>
                <c:pt idx="44">
                  <c:v>0.39960277499997926</c:v>
                </c:pt>
                <c:pt idx="45">
                  <c:v>0.39960277499997926</c:v>
                </c:pt>
                <c:pt idx="46">
                  <c:v>0.39960277499997926</c:v>
                </c:pt>
                <c:pt idx="47">
                  <c:v>0.39960277499997926</c:v>
                </c:pt>
                <c:pt idx="48">
                  <c:v>0.40577159999998125</c:v>
                </c:pt>
                <c:pt idx="49">
                  <c:v>0.40577159999998125</c:v>
                </c:pt>
                <c:pt idx="50">
                  <c:v>0.39960277499997926</c:v>
                </c:pt>
                <c:pt idx="51">
                  <c:v>0.39960277499997926</c:v>
                </c:pt>
                <c:pt idx="52">
                  <c:v>0.39960277499997926</c:v>
                </c:pt>
                <c:pt idx="53">
                  <c:v>0.39960277499997926</c:v>
                </c:pt>
                <c:pt idx="54">
                  <c:v>0.40577159999998125</c:v>
                </c:pt>
                <c:pt idx="55">
                  <c:v>0.40577159999998125</c:v>
                </c:pt>
                <c:pt idx="56">
                  <c:v>0.40577159999998125</c:v>
                </c:pt>
                <c:pt idx="57">
                  <c:v>0.40577159999998125</c:v>
                </c:pt>
                <c:pt idx="58">
                  <c:v>0.40577159999998125</c:v>
                </c:pt>
                <c:pt idx="59">
                  <c:v>0.40577159999998125</c:v>
                </c:pt>
                <c:pt idx="60">
                  <c:v>0.40577159999998125</c:v>
                </c:pt>
                <c:pt idx="61">
                  <c:v>0.39960277499997926</c:v>
                </c:pt>
                <c:pt idx="62">
                  <c:v>0.39343394999997555</c:v>
                </c:pt>
                <c:pt idx="63">
                  <c:v>0.39343394999997555</c:v>
                </c:pt>
                <c:pt idx="64">
                  <c:v>0.39343394999997555</c:v>
                </c:pt>
                <c:pt idx="65">
                  <c:v>0.39960277499997926</c:v>
                </c:pt>
                <c:pt idx="66">
                  <c:v>0.40577159999998125</c:v>
                </c:pt>
                <c:pt idx="67">
                  <c:v>0.40577159999998125</c:v>
                </c:pt>
                <c:pt idx="68">
                  <c:v>0.39960277499997926</c:v>
                </c:pt>
                <c:pt idx="69">
                  <c:v>0.39343394999997555</c:v>
                </c:pt>
                <c:pt idx="70">
                  <c:v>0.39343394999997555</c:v>
                </c:pt>
                <c:pt idx="71">
                  <c:v>0.39343394999997555</c:v>
                </c:pt>
                <c:pt idx="72">
                  <c:v>0.39960277499997926</c:v>
                </c:pt>
                <c:pt idx="73">
                  <c:v>0.40577159999998125</c:v>
                </c:pt>
                <c:pt idx="74">
                  <c:v>0.40577159999998125</c:v>
                </c:pt>
                <c:pt idx="75">
                  <c:v>0.40577159999998125</c:v>
                </c:pt>
                <c:pt idx="76">
                  <c:v>0.39960277499997926</c:v>
                </c:pt>
                <c:pt idx="77">
                  <c:v>0.39960277499997926</c:v>
                </c:pt>
                <c:pt idx="78">
                  <c:v>0.39960277499997926</c:v>
                </c:pt>
                <c:pt idx="79">
                  <c:v>0.39343394999997555</c:v>
                </c:pt>
                <c:pt idx="80">
                  <c:v>0.39343394999997555</c:v>
                </c:pt>
                <c:pt idx="81">
                  <c:v>0.3872651249999719</c:v>
                </c:pt>
                <c:pt idx="82">
                  <c:v>0.38109629999996886</c:v>
                </c:pt>
                <c:pt idx="83">
                  <c:v>0.38109629999996886</c:v>
                </c:pt>
                <c:pt idx="84">
                  <c:v>0.38109629999996886</c:v>
                </c:pt>
                <c:pt idx="85">
                  <c:v>0.38109629999996886</c:v>
                </c:pt>
                <c:pt idx="86">
                  <c:v>0.38109629999996886</c:v>
                </c:pt>
                <c:pt idx="87">
                  <c:v>0.38109629999996886</c:v>
                </c:pt>
                <c:pt idx="88">
                  <c:v>0.38109629999996886</c:v>
                </c:pt>
                <c:pt idx="89">
                  <c:v>0.38109629999996886</c:v>
                </c:pt>
                <c:pt idx="90">
                  <c:v>0.38109629999996886</c:v>
                </c:pt>
                <c:pt idx="91">
                  <c:v>0.38109629999996886</c:v>
                </c:pt>
                <c:pt idx="92">
                  <c:v>0.38109629999996886</c:v>
                </c:pt>
                <c:pt idx="93">
                  <c:v>0.38109629999996886</c:v>
                </c:pt>
                <c:pt idx="94">
                  <c:v>0.38109629999996886</c:v>
                </c:pt>
                <c:pt idx="95">
                  <c:v>0.38109629999996886</c:v>
                </c:pt>
                <c:pt idx="96">
                  <c:v>0.38109629999996886</c:v>
                </c:pt>
                <c:pt idx="97">
                  <c:v>0.38109629999996886</c:v>
                </c:pt>
                <c:pt idx="98">
                  <c:v>0.38109629999996886</c:v>
                </c:pt>
                <c:pt idx="99">
                  <c:v>0.41814629999997638</c:v>
                </c:pt>
                <c:pt idx="100">
                  <c:v>0.4551962999999839</c:v>
                </c:pt>
                <c:pt idx="101">
                  <c:v>0.4551962999999839</c:v>
                </c:pt>
                <c:pt idx="102">
                  <c:v>0.4551962999999839</c:v>
                </c:pt>
                <c:pt idx="103">
                  <c:v>0.4551962999999839</c:v>
                </c:pt>
                <c:pt idx="104">
                  <c:v>0.41814629999997638</c:v>
                </c:pt>
                <c:pt idx="105">
                  <c:v>0.41814629999997638</c:v>
                </c:pt>
                <c:pt idx="106">
                  <c:v>0.41814629999997638</c:v>
                </c:pt>
                <c:pt idx="107">
                  <c:v>0.41814629999997638</c:v>
                </c:pt>
                <c:pt idx="108">
                  <c:v>0.4551962999999839</c:v>
                </c:pt>
                <c:pt idx="109">
                  <c:v>0.49224629999999214</c:v>
                </c:pt>
                <c:pt idx="110">
                  <c:v>0.5292962999999985</c:v>
                </c:pt>
                <c:pt idx="111">
                  <c:v>0.5292962999999985</c:v>
                </c:pt>
                <c:pt idx="112">
                  <c:v>0.5292962999999985</c:v>
                </c:pt>
                <c:pt idx="113">
                  <c:v>0.5292962999999985</c:v>
                </c:pt>
                <c:pt idx="114">
                  <c:v>0.49224629999999214</c:v>
                </c:pt>
                <c:pt idx="115">
                  <c:v>0.4551962999999839</c:v>
                </c:pt>
                <c:pt idx="116">
                  <c:v>0.4551962999999839</c:v>
                </c:pt>
                <c:pt idx="117">
                  <c:v>0.4551962999999839</c:v>
                </c:pt>
                <c:pt idx="118">
                  <c:v>0.49224629999999214</c:v>
                </c:pt>
                <c:pt idx="119">
                  <c:v>0.5292962999999985</c:v>
                </c:pt>
                <c:pt idx="120">
                  <c:v>0.5292962999999985</c:v>
                </c:pt>
                <c:pt idx="121">
                  <c:v>0.5292962999999985</c:v>
                </c:pt>
                <c:pt idx="122">
                  <c:v>0.5292962999999985</c:v>
                </c:pt>
                <c:pt idx="123">
                  <c:v>0.5292962999999985</c:v>
                </c:pt>
                <c:pt idx="124">
                  <c:v>0.5292962999999985</c:v>
                </c:pt>
                <c:pt idx="125">
                  <c:v>0.5292962999999985</c:v>
                </c:pt>
                <c:pt idx="126">
                  <c:v>0.5292962999999985</c:v>
                </c:pt>
                <c:pt idx="127">
                  <c:v>0.5292962999999985</c:v>
                </c:pt>
                <c:pt idx="128">
                  <c:v>0.5292962999999985</c:v>
                </c:pt>
                <c:pt idx="129">
                  <c:v>0.5292962999999985</c:v>
                </c:pt>
                <c:pt idx="130">
                  <c:v>0.5292962999999985</c:v>
                </c:pt>
                <c:pt idx="131">
                  <c:v>0.5292962999999985</c:v>
                </c:pt>
                <c:pt idx="132">
                  <c:v>0.5292962999999985</c:v>
                </c:pt>
                <c:pt idx="133">
                  <c:v>0.5292962999999985</c:v>
                </c:pt>
                <c:pt idx="134">
                  <c:v>0.5292962999999985</c:v>
                </c:pt>
                <c:pt idx="135">
                  <c:v>0.5292962999999985</c:v>
                </c:pt>
                <c:pt idx="136">
                  <c:v>0.5292962999999985</c:v>
                </c:pt>
                <c:pt idx="137">
                  <c:v>0.5292962999999985</c:v>
                </c:pt>
                <c:pt idx="138">
                  <c:v>0.5292962999999985</c:v>
                </c:pt>
                <c:pt idx="139">
                  <c:v>0.5292962999999985</c:v>
                </c:pt>
                <c:pt idx="140">
                  <c:v>0.5292962999999985</c:v>
                </c:pt>
                <c:pt idx="141">
                  <c:v>0.5292962999999985</c:v>
                </c:pt>
                <c:pt idx="142">
                  <c:v>0.5292962999999985</c:v>
                </c:pt>
                <c:pt idx="143">
                  <c:v>0.5292962999999985</c:v>
                </c:pt>
                <c:pt idx="144">
                  <c:v>0.5292962999999985</c:v>
                </c:pt>
                <c:pt idx="145">
                  <c:v>0.5292962999999985</c:v>
                </c:pt>
                <c:pt idx="146">
                  <c:v>0.5292962999999985</c:v>
                </c:pt>
                <c:pt idx="147">
                  <c:v>0.5292962999999985</c:v>
                </c:pt>
                <c:pt idx="148">
                  <c:v>0.5292962999999985</c:v>
                </c:pt>
                <c:pt idx="149">
                  <c:v>0.5292962999999985</c:v>
                </c:pt>
                <c:pt idx="150">
                  <c:v>0.5292962999999985</c:v>
                </c:pt>
                <c:pt idx="151">
                  <c:v>0.5292962999999985</c:v>
                </c:pt>
                <c:pt idx="152">
                  <c:v>0.5292962999999985</c:v>
                </c:pt>
                <c:pt idx="153">
                  <c:v>0.5292962999999985</c:v>
                </c:pt>
                <c:pt idx="154">
                  <c:v>0.5292962999999985</c:v>
                </c:pt>
                <c:pt idx="155">
                  <c:v>0.58222222499999321</c:v>
                </c:pt>
                <c:pt idx="156">
                  <c:v>0.58222222499999321</c:v>
                </c:pt>
                <c:pt idx="157">
                  <c:v>0.61927222499998902</c:v>
                </c:pt>
                <c:pt idx="158">
                  <c:v>0.65632222499998305</c:v>
                </c:pt>
                <c:pt idx="159">
                  <c:v>0.64044629999997904</c:v>
                </c:pt>
                <c:pt idx="160">
                  <c:v>0.69337222499997597</c:v>
                </c:pt>
                <c:pt idx="161">
                  <c:v>0.69337222499997597</c:v>
                </c:pt>
                <c:pt idx="162">
                  <c:v>0.65632222499998305</c:v>
                </c:pt>
                <c:pt idx="163">
                  <c:v>0.61927222499998902</c:v>
                </c:pt>
                <c:pt idx="164">
                  <c:v>0.56634629999999198</c:v>
                </c:pt>
                <c:pt idx="165">
                  <c:v>0.5292962999999985</c:v>
                </c:pt>
                <c:pt idx="166">
                  <c:v>0.5292962999999985</c:v>
                </c:pt>
                <c:pt idx="167">
                  <c:v>0.5292962999999985</c:v>
                </c:pt>
                <c:pt idx="168">
                  <c:v>0.5292962999999985</c:v>
                </c:pt>
                <c:pt idx="169">
                  <c:v>0.5292962999999985</c:v>
                </c:pt>
                <c:pt idx="170">
                  <c:v>0.5292962999999985</c:v>
                </c:pt>
                <c:pt idx="171">
                  <c:v>0.58222222499999321</c:v>
                </c:pt>
                <c:pt idx="172">
                  <c:v>0.58222222499999321</c:v>
                </c:pt>
                <c:pt idx="173">
                  <c:v>0.61927222499998902</c:v>
                </c:pt>
                <c:pt idx="174">
                  <c:v>0.61927222499998902</c:v>
                </c:pt>
                <c:pt idx="175">
                  <c:v>0.60339629999998601</c:v>
                </c:pt>
                <c:pt idx="176">
                  <c:v>0.751596299999989</c:v>
                </c:pt>
                <c:pt idx="177">
                  <c:v>0.86274629999999863</c:v>
                </c:pt>
                <c:pt idx="178">
                  <c:v>1.0109462999999963</c:v>
                </c:pt>
                <c:pt idx="179">
                  <c:v>1.1220963000000099</c:v>
                </c:pt>
                <c:pt idx="180">
                  <c:v>1.1220963000000099</c:v>
                </c:pt>
                <c:pt idx="181">
                  <c:v>1.1220963000000099</c:v>
                </c:pt>
                <c:pt idx="182">
                  <c:v>1.1220963000000099</c:v>
                </c:pt>
                <c:pt idx="183">
                  <c:v>1.1591463</c:v>
                </c:pt>
                <c:pt idx="184">
                  <c:v>1.1961963</c:v>
                </c:pt>
                <c:pt idx="185">
                  <c:v>1.1961963</c:v>
                </c:pt>
                <c:pt idx="186">
                  <c:v>1.1961963</c:v>
                </c:pt>
                <c:pt idx="187">
                  <c:v>1.1591463</c:v>
                </c:pt>
                <c:pt idx="188">
                  <c:v>1.1220963000000099</c:v>
                </c:pt>
                <c:pt idx="189">
                  <c:v>1.1220963000000099</c:v>
                </c:pt>
                <c:pt idx="190">
                  <c:v>1.1220963000000099</c:v>
                </c:pt>
                <c:pt idx="191">
                  <c:v>1.1220963000000099</c:v>
                </c:pt>
                <c:pt idx="192">
                  <c:v>1.1591463</c:v>
                </c:pt>
                <c:pt idx="193">
                  <c:v>1.1961963</c:v>
                </c:pt>
                <c:pt idx="194">
                  <c:v>1.1961963</c:v>
                </c:pt>
                <c:pt idx="195">
                  <c:v>1.1961963</c:v>
                </c:pt>
                <c:pt idx="196">
                  <c:v>1.1591463</c:v>
                </c:pt>
                <c:pt idx="197">
                  <c:v>1.1591463</c:v>
                </c:pt>
                <c:pt idx="198">
                  <c:v>1.1961963</c:v>
                </c:pt>
                <c:pt idx="199">
                  <c:v>1.1961963</c:v>
                </c:pt>
                <c:pt idx="200">
                  <c:v>1.2332462999999854</c:v>
                </c:pt>
                <c:pt idx="201">
                  <c:v>1.1961963</c:v>
                </c:pt>
                <c:pt idx="202">
                  <c:v>1.1591463</c:v>
                </c:pt>
                <c:pt idx="203">
                  <c:v>1.1591463</c:v>
                </c:pt>
                <c:pt idx="204">
                  <c:v>1.1220963000000099</c:v>
                </c:pt>
                <c:pt idx="205">
                  <c:v>1.1591463</c:v>
                </c:pt>
                <c:pt idx="206">
                  <c:v>1.1961963</c:v>
                </c:pt>
                <c:pt idx="207">
                  <c:v>1.2332462999999854</c:v>
                </c:pt>
                <c:pt idx="208">
                  <c:v>1.2702962999999758</c:v>
                </c:pt>
                <c:pt idx="209">
                  <c:v>1.2702962999999758</c:v>
                </c:pt>
                <c:pt idx="210">
                  <c:v>1.2702962999999758</c:v>
                </c:pt>
                <c:pt idx="211">
                  <c:v>1.2702962999999758</c:v>
                </c:pt>
                <c:pt idx="212">
                  <c:v>1.2702962999999758</c:v>
                </c:pt>
                <c:pt idx="213">
                  <c:v>1.2702962999999758</c:v>
                </c:pt>
                <c:pt idx="214">
                  <c:v>1.2702962999999758</c:v>
                </c:pt>
                <c:pt idx="215">
                  <c:v>1.2702962999999758</c:v>
                </c:pt>
                <c:pt idx="216">
                  <c:v>1.3073462999999761</c:v>
                </c:pt>
                <c:pt idx="217">
                  <c:v>1.3443962999999666</c:v>
                </c:pt>
                <c:pt idx="218">
                  <c:v>1.3814462999999568</c:v>
                </c:pt>
                <c:pt idx="219">
                  <c:v>1.4184962999999537</c:v>
                </c:pt>
                <c:pt idx="220">
                  <c:v>1.4184962999999537</c:v>
                </c:pt>
                <c:pt idx="221">
                  <c:v>1.4740712999999566</c:v>
                </c:pt>
                <c:pt idx="222">
                  <c:v>1.5852212999999638</c:v>
                </c:pt>
                <c:pt idx="223">
                  <c:v>1.6407962999999766</c:v>
                </c:pt>
                <c:pt idx="224">
                  <c:v>1.7519462999999837</c:v>
                </c:pt>
                <c:pt idx="225">
                  <c:v>1.7519462999999837</c:v>
                </c:pt>
                <c:pt idx="226">
                  <c:v>1.7519462999999837</c:v>
                </c:pt>
                <c:pt idx="227">
                  <c:v>1.807521299999983</c:v>
                </c:pt>
                <c:pt idx="228">
                  <c:v>1.807521299999983</c:v>
                </c:pt>
                <c:pt idx="229">
                  <c:v>1.9001462999999899</c:v>
                </c:pt>
                <c:pt idx="230">
                  <c:v>1.9371962999999766</c:v>
                </c:pt>
                <c:pt idx="231">
                  <c:v>1.9742462999999799</c:v>
                </c:pt>
                <c:pt idx="232">
                  <c:v>2.0112962999999677</c:v>
                </c:pt>
                <c:pt idx="233">
                  <c:v>2.0112962999999677</c:v>
                </c:pt>
                <c:pt idx="234">
                  <c:v>2.0112962999999677</c:v>
                </c:pt>
                <c:pt idx="235">
                  <c:v>2.0112962999999677</c:v>
                </c:pt>
                <c:pt idx="236">
                  <c:v>2.0112962999999677</c:v>
                </c:pt>
                <c:pt idx="237">
                  <c:v>2.0112962999999677</c:v>
                </c:pt>
                <c:pt idx="238">
                  <c:v>1.9742462999999799</c:v>
                </c:pt>
                <c:pt idx="239">
                  <c:v>1.9371962999999766</c:v>
                </c:pt>
                <c:pt idx="240">
                  <c:v>1.9001462999999899</c:v>
                </c:pt>
                <c:pt idx="241">
                  <c:v>1.807521299999983</c:v>
                </c:pt>
                <c:pt idx="242">
                  <c:v>1.7519462999999837</c:v>
                </c:pt>
                <c:pt idx="243">
                  <c:v>1.7519462999999837</c:v>
                </c:pt>
                <c:pt idx="244">
                  <c:v>1.6963712999999798</c:v>
                </c:pt>
                <c:pt idx="245">
                  <c:v>1.6963712999999798</c:v>
                </c:pt>
                <c:pt idx="246">
                  <c:v>1.6963712999999798</c:v>
                </c:pt>
                <c:pt idx="247">
                  <c:v>1.6407962999999766</c:v>
                </c:pt>
                <c:pt idx="248">
                  <c:v>1.6407962999999766</c:v>
                </c:pt>
                <c:pt idx="249">
                  <c:v>1.6407962999999766</c:v>
                </c:pt>
                <c:pt idx="250">
                  <c:v>1.6407962999999766</c:v>
                </c:pt>
                <c:pt idx="251">
                  <c:v>1.6407962999999766</c:v>
                </c:pt>
                <c:pt idx="252">
                  <c:v>1.5852212999999638</c:v>
                </c:pt>
                <c:pt idx="253">
                  <c:v>1.5852212999999638</c:v>
                </c:pt>
                <c:pt idx="254">
                  <c:v>1.5852212999999638</c:v>
                </c:pt>
                <c:pt idx="255">
                  <c:v>1.5852212999999638</c:v>
                </c:pt>
                <c:pt idx="256">
                  <c:v>1.6407962999999766</c:v>
                </c:pt>
                <c:pt idx="257">
                  <c:v>1.6407962999999766</c:v>
                </c:pt>
                <c:pt idx="258">
                  <c:v>1.6407962999999766</c:v>
                </c:pt>
                <c:pt idx="259">
                  <c:v>1.6407962999999766</c:v>
                </c:pt>
                <c:pt idx="260">
                  <c:v>1.6407962999999766</c:v>
                </c:pt>
                <c:pt idx="261">
                  <c:v>1.6407962999999766</c:v>
                </c:pt>
                <c:pt idx="262">
                  <c:v>1.6407962999999766</c:v>
                </c:pt>
                <c:pt idx="263">
                  <c:v>1.6407962999999766</c:v>
                </c:pt>
                <c:pt idx="264">
                  <c:v>1.6407962999999766</c:v>
                </c:pt>
                <c:pt idx="265">
                  <c:v>1.6407962999999766</c:v>
                </c:pt>
                <c:pt idx="266">
                  <c:v>1.6963712999999798</c:v>
                </c:pt>
                <c:pt idx="267">
                  <c:v>1.6963712999999798</c:v>
                </c:pt>
                <c:pt idx="268">
                  <c:v>1.6963712999999798</c:v>
                </c:pt>
                <c:pt idx="269">
                  <c:v>1.6963712999999798</c:v>
                </c:pt>
                <c:pt idx="270">
                  <c:v>1.6407962999999766</c:v>
                </c:pt>
                <c:pt idx="271">
                  <c:v>1.6407962999999766</c:v>
                </c:pt>
                <c:pt idx="272">
                  <c:v>1.6407962999999766</c:v>
                </c:pt>
                <c:pt idx="273">
                  <c:v>1.6407962999999766</c:v>
                </c:pt>
                <c:pt idx="274">
                  <c:v>1.6407962999999766</c:v>
                </c:pt>
                <c:pt idx="275">
                  <c:v>1.6407962999999766</c:v>
                </c:pt>
                <c:pt idx="276">
                  <c:v>1.6407962999999766</c:v>
                </c:pt>
                <c:pt idx="277">
                  <c:v>1.6407962999999766</c:v>
                </c:pt>
                <c:pt idx="278">
                  <c:v>1.6407962999999766</c:v>
                </c:pt>
                <c:pt idx="279">
                  <c:v>1.6407962999999766</c:v>
                </c:pt>
                <c:pt idx="280">
                  <c:v>1.6407962999999766</c:v>
                </c:pt>
                <c:pt idx="281">
                  <c:v>1.6407962999999766</c:v>
                </c:pt>
                <c:pt idx="282">
                  <c:v>1.6407962999999766</c:v>
                </c:pt>
                <c:pt idx="283">
                  <c:v>1.6407962999999766</c:v>
                </c:pt>
                <c:pt idx="284">
                  <c:v>1.6407962999999766</c:v>
                </c:pt>
                <c:pt idx="285">
                  <c:v>1.6407962999999766</c:v>
                </c:pt>
                <c:pt idx="286">
                  <c:v>1.6963712999999798</c:v>
                </c:pt>
                <c:pt idx="287">
                  <c:v>1.6963712999999798</c:v>
                </c:pt>
                <c:pt idx="288">
                  <c:v>1.6963712999999798</c:v>
                </c:pt>
                <c:pt idx="289">
                  <c:v>1.6963712999999798</c:v>
                </c:pt>
                <c:pt idx="290">
                  <c:v>1.6407962999999766</c:v>
                </c:pt>
                <c:pt idx="291">
                  <c:v>1.6407962999999766</c:v>
                </c:pt>
                <c:pt idx="292">
                  <c:v>1.6407962999999766</c:v>
                </c:pt>
                <c:pt idx="293">
                  <c:v>1.6407962999999766</c:v>
                </c:pt>
                <c:pt idx="294">
                  <c:v>1.6407962999999766</c:v>
                </c:pt>
                <c:pt idx="295">
                  <c:v>1.6407962999999766</c:v>
                </c:pt>
                <c:pt idx="296">
                  <c:v>1.6407962999999766</c:v>
                </c:pt>
                <c:pt idx="297">
                  <c:v>1.6963712999999798</c:v>
                </c:pt>
                <c:pt idx="298">
                  <c:v>1.6963712999999798</c:v>
                </c:pt>
                <c:pt idx="299">
                  <c:v>1.6963712999999798</c:v>
                </c:pt>
                <c:pt idx="300">
                  <c:v>1.6963712999999798</c:v>
                </c:pt>
                <c:pt idx="301">
                  <c:v>1.6407962999999766</c:v>
                </c:pt>
                <c:pt idx="302">
                  <c:v>1.6407962999999766</c:v>
                </c:pt>
                <c:pt idx="303">
                  <c:v>1.6407962999999766</c:v>
                </c:pt>
                <c:pt idx="304">
                  <c:v>1.6407962999999766</c:v>
                </c:pt>
                <c:pt idx="305">
                  <c:v>1.6963712999999798</c:v>
                </c:pt>
                <c:pt idx="306">
                  <c:v>1.6963712999999798</c:v>
                </c:pt>
                <c:pt idx="307">
                  <c:v>1.6963712999999798</c:v>
                </c:pt>
                <c:pt idx="308">
                  <c:v>1.7519462999999837</c:v>
                </c:pt>
                <c:pt idx="309">
                  <c:v>1.6963712999999798</c:v>
                </c:pt>
                <c:pt idx="310">
                  <c:v>1.6963712999999798</c:v>
                </c:pt>
                <c:pt idx="311">
                  <c:v>1.6963712999999798</c:v>
                </c:pt>
                <c:pt idx="312">
                  <c:v>1.6963712999999798</c:v>
                </c:pt>
                <c:pt idx="313">
                  <c:v>1.6963712999999798</c:v>
                </c:pt>
                <c:pt idx="314">
                  <c:v>1.6963712999999798</c:v>
                </c:pt>
                <c:pt idx="315">
                  <c:v>1.6963712999999798</c:v>
                </c:pt>
                <c:pt idx="316">
                  <c:v>1.6407962999999766</c:v>
                </c:pt>
                <c:pt idx="317">
                  <c:v>1.6407962999999766</c:v>
                </c:pt>
                <c:pt idx="318">
                  <c:v>1.6407962999999766</c:v>
                </c:pt>
                <c:pt idx="319">
                  <c:v>1.6407962999999766</c:v>
                </c:pt>
                <c:pt idx="320">
                  <c:v>1.6407962999999766</c:v>
                </c:pt>
                <c:pt idx="321">
                  <c:v>1.6407962999999766</c:v>
                </c:pt>
                <c:pt idx="322">
                  <c:v>1.6407962999999766</c:v>
                </c:pt>
                <c:pt idx="323">
                  <c:v>1.6407962999999766</c:v>
                </c:pt>
                <c:pt idx="324">
                  <c:v>1.6407962999999766</c:v>
                </c:pt>
                <c:pt idx="325">
                  <c:v>1.6407962999999766</c:v>
                </c:pt>
                <c:pt idx="326">
                  <c:v>1.6407962999999766</c:v>
                </c:pt>
                <c:pt idx="327">
                  <c:v>1.6407962999999766</c:v>
                </c:pt>
                <c:pt idx="328">
                  <c:v>1.6963712999999798</c:v>
                </c:pt>
                <c:pt idx="329">
                  <c:v>1.6963712999999798</c:v>
                </c:pt>
                <c:pt idx="330">
                  <c:v>1.6963712999999798</c:v>
                </c:pt>
                <c:pt idx="331">
                  <c:v>1.7519462999999837</c:v>
                </c:pt>
                <c:pt idx="332">
                  <c:v>1.7519462999999837</c:v>
                </c:pt>
                <c:pt idx="333">
                  <c:v>1.807521299999983</c:v>
                </c:pt>
                <c:pt idx="334">
                  <c:v>1.807521299999983</c:v>
                </c:pt>
                <c:pt idx="335">
                  <c:v>1.7519462999999837</c:v>
                </c:pt>
                <c:pt idx="336">
                  <c:v>1.6963712999999798</c:v>
                </c:pt>
                <c:pt idx="337">
                  <c:v>1.6407962999999766</c:v>
                </c:pt>
                <c:pt idx="338">
                  <c:v>1.6407962999999766</c:v>
                </c:pt>
                <c:pt idx="339">
                  <c:v>1.6407962999999766</c:v>
                </c:pt>
                <c:pt idx="340">
                  <c:v>1.6407962999999766</c:v>
                </c:pt>
                <c:pt idx="341">
                  <c:v>1.6407962999999766</c:v>
                </c:pt>
                <c:pt idx="342">
                  <c:v>1.6407962999999766</c:v>
                </c:pt>
                <c:pt idx="343">
                  <c:v>1.6963712999999798</c:v>
                </c:pt>
                <c:pt idx="344">
                  <c:v>1.7519462999999837</c:v>
                </c:pt>
                <c:pt idx="345">
                  <c:v>1.7519462999999837</c:v>
                </c:pt>
                <c:pt idx="346">
                  <c:v>1.7519462999999837</c:v>
                </c:pt>
                <c:pt idx="347">
                  <c:v>1.6963712999999798</c:v>
                </c:pt>
                <c:pt idx="348">
                  <c:v>1.6407962999999766</c:v>
                </c:pt>
                <c:pt idx="349">
                  <c:v>1.6407962999999766</c:v>
                </c:pt>
                <c:pt idx="350">
                  <c:v>1.6407962999999766</c:v>
                </c:pt>
                <c:pt idx="351">
                  <c:v>1.6407962999999766</c:v>
                </c:pt>
                <c:pt idx="352">
                  <c:v>1.6407962999999766</c:v>
                </c:pt>
                <c:pt idx="353">
                  <c:v>1.6407962999999766</c:v>
                </c:pt>
                <c:pt idx="354">
                  <c:v>1.6407962999999766</c:v>
                </c:pt>
                <c:pt idx="355">
                  <c:v>1.6407962999999766</c:v>
                </c:pt>
                <c:pt idx="356">
                  <c:v>1.6407962999999766</c:v>
                </c:pt>
                <c:pt idx="357">
                  <c:v>1.6407962999999766</c:v>
                </c:pt>
                <c:pt idx="358">
                  <c:v>1.6407962999999766</c:v>
                </c:pt>
                <c:pt idx="359">
                  <c:v>1.6407962999999766</c:v>
                </c:pt>
                <c:pt idx="360">
                  <c:v>1.6407962999999766</c:v>
                </c:pt>
                <c:pt idx="361">
                  <c:v>1.6407962999999766</c:v>
                </c:pt>
                <c:pt idx="362">
                  <c:v>1.6407962999999766</c:v>
                </c:pt>
                <c:pt idx="363">
                  <c:v>1.6407962999999766</c:v>
                </c:pt>
                <c:pt idx="364">
                  <c:v>1.6407962999999766</c:v>
                </c:pt>
                <c:pt idx="365">
                  <c:v>1.6407962999999766</c:v>
                </c:pt>
                <c:pt idx="366">
                  <c:v>1.6407962999999766</c:v>
                </c:pt>
                <c:pt idx="367">
                  <c:v>1.6407962999999766</c:v>
                </c:pt>
                <c:pt idx="368">
                  <c:v>1.6407962999999766</c:v>
                </c:pt>
                <c:pt idx="369">
                  <c:v>1.6407962999999766</c:v>
                </c:pt>
                <c:pt idx="370">
                  <c:v>1.6407962999999766</c:v>
                </c:pt>
                <c:pt idx="371">
                  <c:v>1.6407962999999766</c:v>
                </c:pt>
                <c:pt idx="372">
                  <c:v>1.6407962999999766</c:v>
                </c:pt>
                <c:pt idx="373">
                  <c:v>1.6407962999999766</c:v>
                </c:pt>
                <c:pt idx="374">
                  <c:v>1.6407962999999766</c:v>
                </c:pt>
                <c:pt idx="375">
                  <c:v>1.6407962999999766</c:v>
                </c:pt>
                <c:pt idx="376">
                  <c:v>1.6407962999999766</c:v>
                </c:pt>
                <c:pt idx="377">
                  <c:v>1.6407962999999766</c:v>
                </c:pt>
                <c:pt idx="378">
                  <c:v>1.6407962999999766</c:v>
                </c:pt>
                <c:pt idx="379">
                  <c:v>1.6407962999999766</c:v>
                </c:pt>
                <c:pt idx="380">
                  <c:v>1.6407962999999766</c:v>
                </c:pt>
                <c:pt idx="381">
                  <c:v>1.6407962999999766</c:v>
                </c:pt>
                <c:pt idx="382">
                  <c:v>1.6407962999999766</c:v>
                </c:pt>
                <c:pt idx="383">
                  <c:v>1.6407962999999766</c:v>
                </c:pt>
                <c:pt idx="384">
                  <c:v>1.6407962999999766</c:v>
                </c:pt>
                <c:pt idx="385">
                  <c:v>1.6407962999999766</c:v>
                </c:pt>
                <c:pt idx="386">
                  <c:v>1.6407962999999766</c:v>
                </c:pt>
                <c:pt idx="387">
                  <c:v>1.6407962999999766</c:v>
                </c:pt>
                <c:pt idx="388">
                  <c:v>1.6407962999999766</c:v>
                </c:pt>
                <c:pt idx="389">
                  <c:v>1.6407962999999766</c:v>
                </c:pt>
                <c:pt idx="390">
                  <c:v>1.6407962999999766</c:v>
                </c:pt>
                <c:pt idx="391">
                  <c:v>1.6407962999999766</c:v>
                </c:pt>
                <c:pt idx="392">
                  <c:v>1.6407962999999766</c:v>
                </c:pt>
                <c:pt idx="393">
                  <c:v>1.6407962999999766</c:v>
                </c:pt>
                <c:pt idx="394">
                  <c:v>1.6407962999999766</c:v>
                </c:pt>
                <c:pt idx="395">
                  <c:v>1.6407962999999766</c:v>
                </c:pt>
                <c:pt idx="396">
                  <c:v>1.6407962999999766</c:v>
                </c:pt>
                <c:pt idx="397">
                  <c:v>1.6407962999999766</c:v>
                </c:pt>
                <c:pt idx="398">
                  <c:v>1.6407962999999766</c:v>
                </c:pt>
                <c:pt idx="399">
                  <c:v>1.6407962999999766</c:v>
                </c:pt>
                <c:pt idx="400">
                  <c:v>1.6407962999999766</c:v>
                </c:pt>
                <c:pt idx="401">
                  <c:v>1.6407962999999766</c:v>
                </c:pt>
                <c:pt idx="402">
                  <c:v>1.6407962999999766</c:v>
                </c:pt>
                <c:pt idx="403">
                  <c:v>1.6407962999999766</c:v>
                </c:pt>
                <c:pt idx="404">
                  <c:v>1.6963712999999798</c:v>
                </c:pt>
                <c:pt idx="405">
                  <c:v>1.6963712999999798</c:v>
                </c:pt>
                <c:pt idx="406">
                  <c:v>1.6963712999999798</c:v>
                </c:pt>
                <c:pt idx="407">
                  <c:v>1.6963712999999798</c:v>
                </c:pt>
                <c:pt idx="408">
                  <c:v>1.6407962999999766</c:v>
                </c:pt>
                <c:pt idx="409">
                  <c:v>1.6407962999999766</c:v>
                </c:pt>
                <c:pt idx="410">
                  <c:v>1.6407962999999766</c:v>
                </c:pt>
                <c:pt idx="411">
                  <c:v>1.6407962999999766</c:v>
                </c:pt>
                <c:pt idx="412">
                  <c:v>1.6407962999999766</c:v>
                </c:pt>
                <c:pt idx="413">
                  <c:v>1.6407962999999766</c:v>
                </c:pt>
                <c:pt idx="414">
                  <c:v>1.6407962999999766</c:v>
                </c:pt>
                <c:pt idx="415">
                  <c:v>1.6407962999999766</c:v>
                </c:pt>
                <c:pt idx="416">
                  <c:v>1.6407962999999766</c:v>
                </c:pt>
                <c:pt idx="417">
                  <c:v>1.6407962999999766</c:v>
                </c:pt>
                <c:pt idx="418">
                  <c:v>1.6407962999999766</c:v>
                </c:pt>
                <c:pt idx="419">
                  <c:v>1.6407962999999766</c:v>
                </c:pt>
                <c:pt idx="420">
                  <c:v>1.6407962999999766</c:v>
                </c:pt>
                <c:pt idx="421">
                  <c:v>1.6407962999999766</c:v>
                </c:pt>
              </c:numCache>
            </c:numRef>
          </c:yVal>
          <c:smooth val="0"/>
        </c:ser>
        <c:ser>
          <c:idx val="3"/>
          <c:order val="3"/>
          <c:spPr>
            <a:ln w="12700">
              <a:solidFill>
                <a:sysClr val="windowText" lastClr="000000"/>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Sheet1!$F$3:$F$436</c:f>
              <c:numCache>
                <c:formatCode>General</c:formatCode>
                <c:ptCount val="434"/>
                <c:pt idx="0">
                  <c:v>5.2907399999981133E-2</c:v>
                </c:pt>
                <c:pt idx="1">
                  <c:v>0</c:v>
                </c:pt>
                <c:pt idx="2">
                  <c:v>-1.3226850000009421E-2</c:v>
                </c:pt>
                <c:pt idx="3">
                  <c:v>-3.9680550000007003E-2</c:v>
                </c:pt>
                <c:pt idx="4">
                  <c:v>-2.6453700000011852E-2</c:v>
                </c:pt>
                <c:pt idx="5">
                  <c:v>-3.1751850000013411E-2</c:v>
                </c:pt>
                <c:pt idx="6">
                  <c:v>-3.1751850000013411E-2</c:v>
                </c:pt>
                <c:pt idx="7">
                  <c:v>-3.1751850000013411E-2</c:v>
                </c:pt>
                <c:pt idx="8">
                  <c:v>-5.8205550000010896E-2</c:v>
                </c:pt>
                <c:pt idx="9">
                  <c:v>-5.2907400000009423E-2</c:v>
                </c:pt>
                <c:pt idx="10">
                  <c:v>-0.10142437500001512</c:v>
                </c:pt>
                <c:pt idx="11">
                  <c:v>-4.8498450000018123E-2</c:v>
                </c:pt>
                <c:pt idx="12">
                  <c:v>-9.0846600000020303E-2</c:v>
                </c:pt>
                <c:pt idx="13">
                  <c:v>-0.13319475000002301</c:v>
                </c:pt>
                <c:pt idx="14">
                  <c:v>-0.13319475000002301</c:v>
                </c:pt>
                <c:pt idx="15">
                  <c:v>-0.23463765000002501</c:v>
                </c:pt>
                <c:pt idx="16">
                  <c:v>-0.19228950000002201</c:v>
                </c:pt>
                <c:pt idx="17">
                  <c:v>-0.14994135000002096</c:v>
                </c:pt>
                <c:pt idx="18">
                  <c:v>-0.10142437500001512</c:v>
                </c:pt>
                <c:pt idx="19" formatCode="0.00E+00">
                  <c:v>1.852499998733495E-5</c:v>
                </c:pt>
                <c:pt idx="20">
                  <c:v>3.6401624999989203E-2</c:v>
                </c:pt>
                <c:pt idx="21">
                  <c:v>3.6401624999989203E-2</c:v>
                </c:pt>
                <c:pt idx="22">
                  <c:v>3.6401624999989203E-2</c:v>
                </c:pt>
                <c:pt idx="23">
                  <c:v>-1.6524300000007552E-2</c:v>
                </c:pt>
                <c:pt idx="24">
                  <c:v>-5.2907400000009423E-2</c:v>
                </c:pt>
                <c:pt idx="25">
                  <c:v>-5.2907400000009423E-2</c:v>
                </c:pt>
                <c:pt idx="26">
                  <c:v>-5.2907400000009423E-2</c:v>
                </c:pt>
                <c:pt idx="27">
                  <c:v>-5.2907400000009423E-2</c:v>
                </c:pt>
                <c:pt idx="28">
                  <c:v>-5.2907400000009423E-2</c:v>
                </c:pt>
                <c:pt idx="29">
                  <c:v>-3.9680550000007003E-2</c:v>
                </c:pt>
                <c:pt idx="30">
                  <c:v>-2.6453700000004816E-2</c:v>
                </c:pt>
                <c:pt idx="31">
                  <c:v>-2.6453700000004816E-2</c:v>
                </c:pt>
                <c:pt idx="32">
                  <c:v>-1.3226850000002347E-2</c:v>
                </c:pt>
                <c:pt idx="33">
                  <c:v>-1.3226850000002347E-2</c:v>
                </c:pt>
                <c:pt idx="34">
                  <c:v>-1.3226850000002347E-2</c:v>
                </c:pt>
                <c:pt idx="35">
                  <c:v>1.3226849999995233E-2</c:v>
                </c:pt>
                <c:pt idx="36">
                  <c:v>2.6453699999990501E-2</c:v>
                </c:pt>
                <c:pt idx="37">
                  <c:v>2.6453699999990501E-2</c:v>
                </c:pt>
                <c:pt idx="38">
                  <c:v>2.6453699999990501E-2</c:v>
                </c:pt>
                <c:pt idx="39">
                  <c:v>1.3226849999995233E-2</c:v>
                </c:pt>
                <c:pt idx="40">
                  <c:v>0</c:v>
                </c:pt>
                <c:pt idx="41">
                  <c:v>0</c:v>
                </c:pt>
                <c:pt idx="42">
                  <c:v>-2.31562499999995E-2</c:v>
                </c:pt>
                <c:pt idx="43">
                  <c:v>-2.31562499999995E-2</c:v>
                </c:pt>
                <c:pt idx="44">
                  <c:v>-9.9294000000043504E-3</c:v>
                </c:pt>
                <c:pt idx="45">
                  <c:v>-9.9294000000043504E-3</c:v>
                </c:pt>
                <c:pt idx="46">
                  <c:v>2.6453699999990501E-2</c:v>
                </c:pt>
                <c:pt idx="47">
                  <c:v>3.9680549999985701E-2</c:v>
                </c:pt>
                <c:pt idx="48">
                  <c:v>2.6453699999990501E-2</c:v>
                </c:pt>
                <c:pt idx="49">
                  <c:v>2.6453699999990501E-2</c:v>
                </c:pt>
                <c:pt idx="50">
                  <c:v>2.6453699999990501E-2</c:v>
                </c:pt>
                <c:pt idx="51">
                  <c:v>2.6453699999990501E-2</c:v>
                </c:pt>
                <c:pt idx="52">
                  <c:v>2.6453699999990501E-2</c:v>
                </c:pt>
                <c:pt idx="53">
                  <c:v>2.6453699999990501E-2</c:v>
                </c:pt>
                <c:pt idx="54">
                  <c:v>2.6453699999990501E-2</c:v>
                </c:pt>
                <c:pt idx="55">
                  <c:v>2.6453699999990501E-2</c:v>
                </c:pt>
                <c:pt idx="56">
                  <c:v>3.9680549999985701E-2</c:v>
                </c:pt>
                <c:pt idx="57">
                  <c:v>5.2907399999981133E-2</c:v>
                </c:pt>
                <c:pt idx="58">
                  <c:v>5.2907399999981133E-2</c:v>
                </c:pt>
                <c:pt idx="59">
                  <c:v>3.9680549999985701E-2</c:v>
                </c:pt>
                <c:pt idx="60">
                  <c:v>2.6453699999990501E-2</c:v>
                </c:pt>
                <c:pt idx="61">
                  <c:v>1.3226849999995233E-2</c:v>
                </c:pt>
                <c:pt idx="62">
                  <c:v>0</c:v>
                </c:pt>
                <c:pt idx="63">
                  <c:v>0</c:v>
                </c:pt>
                <c:pt idx="64">
                  <c:v>0</c:v>
                </c:pt>
                <c:pt idx="65">
                  <c:v>0</c:v>
                </c:pt>
                <c:pt idx="66">
                  <c:v>0</c:v>
                </c:pt>
                <c:pt idx="67">
                  <c:v>0</c:v>
                </c:pt>
                <c:pt idx="68">
                  <c:v>0</c:v>
                </c:pt>
                <c:pt idx="69">
                  <c:v>0</c:v>
                </c:pt>
                <c:pt idx="70">
                  <c:v>1.3226849999995233E-2</c:v>
                </c:pt>
                <c:pt idx="71">
                  <c:v>2.6453699999990501E-2</c:v>
                </c:pt>
                <c:pt idx="72">
                  <c:v>3.9680549999985701E-2</c:v>
                </c:pt>
                <c:pt idx="73">
                  <c:v>3.9680549999985701E-2</c:v>
                </c:pt>
                <c:pt idx="74">
                  <c:v>3.9680549999985701E-2</c:v>
                </c:pt>
                <c:pt idx="75">
                  <c:v>3.9680549999985701E-2</c:v>
                </c:pt>
                <c:pt idx="76">
                  <c:v>3.9680549999985701E-2</c:v>
                </c:pt>
                <c:pt idx="77">
                  <c:v>3.9680549999985701E-2</c:v>
                </c:pt>
                <c:pt idx="78">
                  <c:v>2.6453699999990501E-2</c:v>
                </c:pt>
                <c:pt idx="79">
                  <c:v>1.3226849999995233E-2</c:v>
                </c:pt>
                <c:pt idx="80">
                  <c:v>1.3226849999995233E-2</c:v>
                </c:pt>
                <c:pt idx="81">
                  <c:v>1.3226849999995233E-2</c:v>
                </c:pt>
                <c:pt idx="82">
                  <c:v>2.6453699999990501E-2</c:v>
                </c:pt>
                <c:pt idx="83">
                  <c:v>3.9680549999985701E-2</c:v>
                </c:pt>
                <c:pt idx="84">
                  <c:v>2.6453699999990501E-2</c:v>
                </c:pt>
                <c:pt idx="85">
                  <c:v>2.6453699999990501E-2</c:v>
                </c:pt>
                <c:pt idx="86">
                  <c:v>1.3226849999995233E-2</c:v>
                </c:pt>
                <c:pt idx="87">
                  <c:v>0</c:v>
                </c:pt>
                <c:pt idx="88">
                  <c:v>-3.9699075000001499E-2</c:v>
                </c:pt>
                <c:pt idx="89">
                  <c:v>-3.9699075000001499E-2</c:v>
                </c:pt>
                <c:pt idx="90">
                  <c:v>-3.9699075000001499E-2</c:v>
                </c:pt>
                <c:pt idx="91">
                  <c:v>-3.9699075000001499E-2</c:v>
                </c:pt>
                <c:pt idx="92">
                  <c:v>0</c:v>
                </c:pt>
                <c:pt idx="93">
                  <c:v>0</c:v>
                </c:pt>
                <c:pt idx="94">
                  <c:v>-3.9699075000001499E-2</c:v>
                </c:pt>
                <c:pt idx="95">
                  <c:v>-3.9699075000001499E-2</c:v>
                </c:pt>
                <c:pt idx="96">
                  <c:v>-3.9699075000001499E-2</c:v>
                </c:pt>
                <c:pt idx="97">
                  <c:v>-3.9699075000001499E-2</c:v>
                </c:pt>
                <c:pt idx="98">
                  <c:v>0</c:v>
                </c:pt>
                <c:pt idx="99">
                  <c:v>1.3226849999995233E-2</c:v>
                </c:pt>
                <c:pt idx="100">
                  <c:v>-2.6472225000006212E-2</c:v>
                </c:pt>
                <c:pt idx="101">
                  <c:v>-2.6472225000006212E-2</c:v>
                </c:pt>
                <c:pt idx="102">
                  <c:v>-2.6472225000006212E-2</c:v>
                </c:pt>
                <c:pt idx="103">
                  <c:v>-3.9699075000001499E-2</c:v>
                </c:pt>
                <c:pt idx="104">
                  <c:v>0</c:v>
                </c:pt>
                <c:pt idx="105">
                  <c:v>-3.9699075000001499E-2</c:v>
                </c:pt>
                <c:pt idx="106">
                  <c:v>-3.9699075000001499E-2</c:v>
                </c:pt>
                <c:pt idx="107">
                  <c:v>-3.9699075000001499E-2</c:v>
                </c:pt>
                <c:pt idx="108">
                  <c:v>-3.9699075000001499E-2</c:v>
                </c:pt>
                <c:pt idx="109">
                  <c:v>-3.9699075000001499E-2</c:v>
                </c:pt>
                <c:pt idx="110">
                  <c:v>-3.9699075000001499E-2</c:v>
                </c:pt>
                <c:pt idx="111">
                  <c:v>-7.9398150000002901E-2</c:v>
                </c:pt>
                <c:pt idx="112">
                  <c:v>-7.9398150000002901E-2</c:v>
                </c:pt>
                <c:pt idx="113">
                  <c:v>-3.9699075000001499E-2</c:v>
                </c:pt>
                <c:pt idx="114">
                  <c:v>-3.9699075000001499E-2</c:v>
                </c:pt>
                <c:pt idx="115">
                  <c:v>-3.9699075000001499E-2</c:v>
                </c:pt>
                <c:pt idx="116">
                  <c:v>1.5875924999995999E-2</c:v>
                </c:pt>
                <c:pt idx="117">
                  <c:v>7.1450924999993531E-2</c:v>
                </c:pt>
                <c:pt idx="118">
                  <c:v>0.12702592499999088</c:v>
                </c:pt>
                <c:pt idx="119">
                  <c:v>0.22229999999999048</c:v>
                </c:pt>
                <c:pt idx="120">
                  <c:v>0.25934999999999214</c:v>
                </c:pt>
                <c:pt idx="121">
                  <c:v>0.25934999999999214</c:v>
                </c:pt>
                <c:pt idx="122">
                  <c:v>0.29639999999999272</c:v>
                </c:pt>
                <c:pt idx="123">
                  <c:v>0.29639999999999272</c:v>
                </c:pt>
                <c:pt idx="124">
                  <c:v>0.25934999999999214</c:v>
                </c:pt>
                <c:pt idx="125">
                  <c:v>0.25934999999999214</c:v>
                </c:pt>
                <c:pt idx="126">
                  <c:v>0.22229999999999048</c:v>
                </c:pt>
                <c:pt idx="127">
                  <c:v>0.22229999999999048</c:v>
                </c:pt>
                <c:pt idx="128">
                  <c:v>0.22229999999999048</c:v>
                </c:pt>
                <c:pt idx="129">
                  <c:v>0.25934999999999214</c:v>
                </c:pt>
                <c:pt idx="130">
                  <c:v>0.29639999999999272</c:v>
                </c:pt>
                <c:pt idx="131">
                  <c:v>0.33344999999999397</c:v>
                </c:pt>
                <c:pt idx="132">
                  <c:v>0.37049999999999456</c:v>
                </c:pt>
                <c:pt idx="133">
                  <c:v>0.37049999999999456</c:v>
                </c:pt>
                <c:pt idx="134">
                  <c:v>0.37049999999999456</c:v>
                </c:pt>
                <c:pt idx="135">
                  <c:v>0.37049999999999456</c:v>
                </c:pt>
                <c:pt idx="136">
                  <c:v>0.37049999999999456</c:v>
                </c:pt>
                <c:pt idx="137">
                  <c:v>0.37049999999999456</c:v>
                </c:pt>
                <c:pt idx="138">
                  <c:v>0.37049999999999456</c:v>
                </c:pt>
                <c:pt idx="139">
                  <c:v>0.37049999999999456</c:v>
                </c:pt>
                <c:pt idx="140">
                  <c:v>0.37049999999999456</c:v>
                </c:pt>
                <c:pt idx="141">
                  <c:v>0.37049999999999456</c:v>
                </c:pt>
                <c:pt idx="142">
                  <c:v>0.37049999999999456</c:v>
                </c:pt>
                <c:pt idx="143">
                  <c:v>0.37049999999999456</c:v>
                </c:pt>
                <c:pt idx="144">
                  <c:v>0.37049999999999456</c:v>
                </c:pt>
                <c:pt idx="145">
                  <c:v>0.37049999999999456</c:v>
                </c:pt>
                <c:pt idx="146">
                  <c:v>0.37049999999999456</c:v>
                </c:pt>
                <c:pt idx="147">
                  <c:v>0.37049999999999456</c:v>
                </c:pt>
                <c:pt idx="148">
                  <c:v>0.37049999999999456</c:v>
                </c:pt>
                <c:pt idx="149">
                  <c:v>0.37049999999999456</c:v>
                </c:pt>
                <c:pt idx="150">
                  <c:v>0.37049999999999456</c:v>
                </c:pt>
                <c:pt idx="151">
                  <c:v>0.37049999999999456</c:v>
                </c:pt>
                <c:pt idx="152">
                  <c:v>0.37049999999999456</c:v>
                </c:pt>
                <c:pt idx="153">
                  <c:v>0.42342592499999837</c:v>
                </c:pt>
                <c:pt idx="154">
                  <c:v>0.47635185000000002</c:v>
                </c:pt>
                <c:pt idx="155">
                  <c:v>0.47635185000000002</c:v>
                </c:pt>
                <c:pt idx="156">
                  <c:v>0.5292777750000035</c:v>
                </c:pt>
                <c:pt idx="157">
                  <c:v>0.56897684999999898</c:v>
                </c:pt>
                <c:pt idx="158">
                  <c:v>0.60867592499999479</c:v>
                </c:pt>
                <c:pt idx="159">
                  <c:v>0.64572592499998904</c:v>
                </c:pt>
                <c:pt idx="160">
                  <c:v>0.68542499999998097</c:v>
                </c:pt>
                <c:pt idx="161">
                  <c:v>0.68542499999998097</c:v>
                </c:pt>
                <c:pt idx="162">
                  <c:v>0.68542499999998097</c:v>
                </c:pt>
                <c:pt idx="163">
                  <c:v>0.74099999999998678</c:v>
                </c:pt>
                <c:pt idx="164">
                  <c:v>0.74099999999998678</c:v>
                </c:pt>
                <c:pt idx="165">
                  <c:v>0.74099999999998678</c:v>
                </c:pt>
                <c:pt idx="166">
                  <c:v>0.74099999999998678</c:v>
                </c:pt>
                <c:pt idx="167">
                  <c:v>0.74099999999998678</c:v>
                </c:pt>
                <c:pt idx="168">
                  <c:v>0.78069907499998203</c:v>
                </c:pt>
                <c:pt idx="169">
                  <c:v>0.78069907499998203</c:v>
                </c:pt>
                <c:pt idx="170">
                  <c:v>0.78069907499998203</c:v>
                </c:pt>
                <c:pt idx="171">
                  <c:v>0.82039814999997396</c:v>
                </c:pt>
                <c:pt idx="172">
                  <c:v>0.78069907499998203</c:v>
                </c:pt>
                <c:pt idx="173">
                  <c:v>0.78069907499998203</c:v>
                </c:pt>
                <c:pt idx="174">
                  <c:v>0.78069907499998203</c:v>
                </c:pt>
                <c:pt idx="175">
                  <c:v>0.74099999999998678</c:v>
                </c:pt>
                <c:pt idx="176">
                  <c:v>0.78069907499998203</c:v>
                </c:pt>
                <c:pt idx="177">
                  <c:v>0.82039814999997396</c:v>
                </c:pt>
                <c:pt idx="178">
                  <c:v>0.86009722499996899</c:v>
                </c:pt>
                <c:pt idx="179">
                  <c:v>0.89979629999996258</c:v>
                </c:pt>
                <c:pt idx="180">
                  <c:v>0.89979629999996258</c:v>
                </c:pt>
                <c:pt idx="181">
                  <c:v>0.89979629999996258</c:v>
                </c:pt>
                <c:pt idx="182">
                  <c:v>0.89979629999996258</c:v>
                </c:pt>
                <c:pt idx="183">
                  <c:v>0.89979629999996258</c:v>
                </c:pt>
                <c:pt idx="184">
                  <c:v>0.89979629999996258</c:v>
                </c:pt>
                <c:pt idx="185">
                  <c:v>0.89979629999996258</c:v>
                </c:pt>
                <c:pt idx="186">
                  <c:v>0.89979629999996258</c:v>
                </c:pt>
                <c:pt idx="187">
                  <c:v>0.89979629999996258</c:v>
                </c:pt>
                <c:pt idx="188">
                  <c:v>0.89979629999996258</c:v>
                </c:pt>
                <c:pt idx="189">
                  <c:v>0.89979629999996258</c:v>
                </c:pt>
                <c:pt idx="190">
                  <c:v>0.89979629999996258</c:v>
                </c:pt>
                <c:pt idx="191">
                  <c:v>0.89979629999996258</c:v>
                </c:pt>
                <c:pt idx="192">
                  <c:v>0.89979629999996258</c:v>
                </c:pt>
                <c:pt idx="193">
                  <c:v>0.89979629999996258</c:v>
                </c:pt>
                <c:pt idx="194">
                  <c:v>0.89979629999996258</c:v>
                </c:pt>
                <c:pt idx="195">
                  <c:v>0.89979629999996258</c:v>
                </c:pt>
                <c:pt idx="196">
                  <c:v>0.9527222249999665</c:v>
                </c:pt>
                <c:pt idx="197">
                  <c:v>0.9527222249999665</c:v>
                </c:pt>
                <c:pt idx="198">
                  <c:v>0.9527222249999665</c:v>
                </c:pt>
                <c:pt idx="199">
                  <c:v>1.0056481499999699</c:v>
                </c:pt>
                <c:pt idx="200">
                  <c:v>1.0056481499999699</c:v>
                </c:pt>
                <c:pt idx="201">
                  <c:v>1.0585740749999699</c:v>
                </c:pt>
                <c:pt idx="202">
                  <c:v>1.0585740749999699</c:v>
                </c:pt>
                <c:pt idx="203">
                  <c:v>1.0056481499999699</c:v>
                </c:pt>
                <c:pt idx="204">
                  <c:v>1.0056481499999699</c:v>
                </c:pt>
                <c:pt idx="205">
                  <c:v>0.9527222249999665</c:v>
                </c:pt>
                <c:pt idx="206">
                  <c:v>1.0426981499999699</c:v>
                </c:pt>
                <c:pt idx="207">
                  <c:v>1.13267407499998</c:v>
                </c:pt>
                <c:pt idx="208">
                  <c:v>1.1697240749999798</c:v>
                </c:pt>
                <c:pt idx="209">
                  <c:v>1.2689624999999798</c:v>
                </c:pt>
                <c:pt idx="210">
                  <c:v>1.3245374999999799</c:v>
                </c:pt>
                <c:pt idx="211">
                  <c:v>1.3801124999999901</c:v>
                </c:pt>
                <c:pt idx="212">
                  <c:v>1.4356874999999898</c:v>
                </c:pt>
                <c:pt idx="213">
                  <c:v>1.5005249999999968</c:v>
                </c:pt>
                <c:pt idx="214">
                  <c:v>1.5005249999999968</c:v>
                </c:pt>
                <c:pt idx="215">
                  <c:v>1.51905000000001</c:v>
                </c:pt>
                <c:pt idx="216">
                  <c:v>1.51905000000001</c:v>
                </c:pt>
                <c:pt idx="217">
                  <c:v>1.5622688250000001</c:v>
                </c:pt>
                <c:pt idx="218">
                  <c:v>1.6240126500000001</c:v>
                </c:pt>
                <c:pt idx="219">
                  <c:v>1.7351626499999866</c:v>
                </c:pt>
                <c:pt idx="220">
                  <c:v>1.8648376499999799</c:v>
                </c:pt>
                <c:pt idx="221">
                  <c:v>1.9327688249999821</c:v>
                </c:pt>
                <c:pt idx="222">
                  <c:v>1.9636499999999699</c:v>
                </c:pt>
                <c:pt idx="223">
                  <c:v>1.9265999999999799</c:v>
                </c:pt>
                <c:pt idx="224">
                  <c:v>1.8895499999999898</c:v>
                </c:pt>
                <c:pt idx="225">
                  <c:v>1.88338117499999</c:v>
                </c:pt>
                <c:pt idx="226">
                  <c:v>1.88338117499999</c:v>
                </c:pt>
                <c:pt idx="227">
                  <c:v>1.88338117499999</c:v>
                </c:pt>
                <c:pt idx="228">
                  <c:v>1.9204311749999801</c:v>
                </c:pt>
                <c:pt idx="229">
                  <c:v>1.95901874999998</c:v>
                </c:pt>
                <c:pt idx="230">
                  <c:v>2.0284874999999798</c:v>
                </c:pt>
                <c:pt idx="231">
                  <c:v>2.0979562499999802</c:v>
                </c:pt>
                <c:pt idx="232">
                  <c:v>2.1303749999999901</c:v>
                </c:pt>
                <c:pt idx="233">
                  <c:v>2.11383217499999</c:v>
                </c:pt>
                <c:pt idx="234">
                  <c:v>2.11383217499999</c:v>
                </c:pt>
                <c:pt idx="235">
                  <c:v>2.136988424999982</c:v>
                </c:pt>
                <c:pt idx="236">
                  <c:v>2.136988424999982</c:v>
                </c:pt>
                <c:pt idx="237">
                  <c:v>2.0840624999999839</c:v>
                </c:pt>
                <c:pt idx="238">
                  <c:v>2.0145937499999991</c:v>
                </c:pt>
                <c:pt idx="239">
                  <c:v>1.9219687499999898</c:v>
                </c:pt>
                <c:pt idx="240">
                  <c:v>1.8524999999999898</c:v>
                </c:pt>
                <c:pt idx="241">
                  <c:v>1.8524999999999898</c:v>
                </c:pt>
                <c:pt idx="242">
                  <c:v>1.8524999999999898</c:v>
                </c:pt>
                <c:pt idx="243">
                  <c:v>1.8524999999999898</c:v>
                </c:pt>
                <c:pt idx="244">
                  <c:v>1.8524999999999898</c:v>
                </c:pt>
                <c:pt idx="245">
                  <c:v>1.8524999999999898</c:v>
                </c:pt>
                <c:pt idx="246">
                  <c:v>1.8524999999999898</c:v>
                </c:pt>
                <c:pt idx="247">
                  <c:v>1.8524999999999898</c:v>
                </c:pt>
                <c:pt idx="248">
                  <c:v>1.8524999999999898</c:v>
                </c:pt>
                <c:pt idx="249">
                  <c:v>1.8524999999999898</c:v>
                </c:pt>
                <c:pt idx="250">
                  <c:v>1.8524999999999898</c:v>
                </c:pt>
                <c:pt idx="251">
                  <c:v>1.8524999999999898</c:v>
                </c:pt>
                <c:pt idx="252">
                  <c:v>1.8524999999999898</c:v>
                </c:pt>
                <c:pt idx="253">
                  <c:v>1.8524999999999898</c:v>
                </c:pt>
                <c:pt idx="254">
                  <c:v>1.8524999999999898</c:v>
                </c:pt>
                <c:pt idx="255">
                  <c:v>1.8524999999999898</c:v>
                </c:pt>
                <c:pt idx="256">
                  <c:v>1.8524999999999898</c:v>
                </c:pt>
                <c:pt idx="257">
                  <c:v>1.8524999999999898</c:v>
                </c:pt>
                <c:pt idx="258">
                  <c:v>1.8524999999999898</c:v>
                </c:pt>
                <c:pt idx="259">
                  <c:v>1.8524999999999898</c:v>
                </c:pt>
                <c:pt idx="260">
                  <c:v>1.8524999999999898</c:v>
                </c:pt>
                <c:pt idx="261">
                  <c:v>1.8524999999999898</c:v>
                </c:pt>
                <c:pt idx="262">
                  <c:v>1.8524999999999898</c:v>
                </c:pt>
                <c:pt idx="263">
                  <c:v>1.8524999999999898</c:v>
                </c:pt>
                <c:pt idx="264">
                  <c:v>1.8524999999999898</c:v>
                </c:pt>
                <c:pt idx="265">
                  <c:v>1.8524999999999898</c:v>
                </c:pt>
                <c:pt idx="266">
                  <c:v>1.8524999999999898</c:v>
                </c:pt>
                <c:pt idx="267">
                  <c:v>1.8524999999999898</c:v>
                </c:pt>
                <c:pt idx="268">
                  <c:v>1.8524999999999898</c:v>
                </c:pt>
                <c:pt idx="269">
                  <c:v>1.8524999999999898</c:v>
                </c:pt>
                <c:pt idx="270">
                  <c:v>1.8524999999999898</c:v>
                </c:pt>
                <c:pt idx="271">
                  <c:v>1.8524999999999898</c:v>
                </c:pt>
                <c:pt idx="272">
                  <c:v>1.8524999999999898</c:v>
                </c:pt>
                <c:pt idx="273">
                  <c:v>1.8524999999999898</c:v>
                </c:pt>
                <c:pt idx="274">
                  <c:v>1.8524999999999898</c:v>
                </c:pt>
                <c:pt idx="275">
                  <c:v>1.8524999999999898</c:v>
                </c:pt>
                <c:pt idx="276">
                  <c:v>1.8524999999999898</c:v>
                </c:pt>
                <c:pt idx="277">
                  <c:v>1.8524999999999898</c:v>
                </c:pt>
                <c:pt idx="278">
                  <c:v>1.8524999999999898</c:v>
                </c:pt>
                <c:pt idx="279">
                  <c:v>1.8524999999999898</c:v>
                </c:pt>
                <c:pt idx="280">
                  <c:v>1.8524999999999898</c:v>
                </c:pt>
                <c:pt idx="281">
                  <c:v>1.8524999999999898</c:v>
                </c:pt>
                <c:pt idx="282">
                  <c:v>1.8524999999999898</c:v>
                </c:pt>
                <c:pt idx="283">
                  <c:v>1.8524999999999898</c:v>
                </c:pt>
                <c:pt idx="284">
                  <c:v>1.8524999999999898</c:v>
                </c:pt>
                <c:pt idx="285">
                  <c:v>1.8524999999999898</c:v>
                </c:pt>
                <c:pt idx="286">
                  <c:v>1.8524999999999898</c:v>
                </c:pt>
                <c:pt idx="287">
                  <c:v>1.8524999999999898</c:v>
                </c:pt>
                <c:pt idx="288">
                  <c:v>1.8524999999999898</c:v>
                </c:pt>
                <c:pt idx="289">
                  <c:v>1.8524999999999898</c:v>
                </c:pt>
                <c:pt idx="290">
                  <c:v>1.8524999999999898</c:v>
                </c:pt>
                <c:pt idx="291">
                  <c:v>1.8524999999999898</c:v>
                </c:pt>
                <c:pt idx="292">
                  <c:v>1.8524999999999898</c:v>
                </c:pt>
                <c:pt idx="293">
                  <c:v>1.8524999999999898</c:v>
                </c:pt>
                <c:pt idx="294">
                  <c:v>1.8524999999999898</c:v>
                </c:pt>
                <c:pt idx="295">
                  <c:v>1.8524999999999898</c:v>
                </c:pt>
                <c:pt idx="296">
                  <c:v>1.8524999999999898</c:v>
                </c:pt>
                <c:pt idx="297">
                  <c:v>1.8524999999999898</c:v>
                </c:pt>
                <c:pt idx="298">
                  <c:v>1.8524999999999898</c:v>
                </c:pt>
                <c:pt idx="299">
                  <c:v>1.8524999999999898</c:v>
                </c:pt>
                <c:pt idx="300">
                  <c:v>1.8524999999999898</c:v>
                </c:pt>
                <c:pt idx="301">
                  <c:v>1.8524999999999898</c:v>
                </c:pt>
                <c:pt idx="302">
                  <c:v>1.8524999999999898</c:v>
                </c:pt>
                <c:pt idx="303">
                  <c:v>1.8524999999999898</c:v>
                </c:pt>
                <c:pt idx="304">
                  <c:v>1.8524999999999898</c:v>
                </c:pt>
                <c:pt idx="305">
                  <c:v>1.8524999999999898</c:v>
                </c:pt>
                <c:pt idx="306">
                  <c:v>1.8524999999999898</c:v>
                </c:pt>
                <c:pt idx="307">
                  <c:v>1.8524999999999898</c:v>
                </c:pt>
                <c:pt idx="308">
                  <c:v>1.8524999999999898</c:v>
                </c:pt>
                <c:pt idx="309">
                  <c:v>1.8524999999999898</c:v>
                </c:pt>
                <c:pt idx="310">
                  <c:v>1.8524999999999898</c:v>
                </c:pt>
                <c:pt idx="311">
                  <c:v>1.8524999999999898</c:v>
                </c:pt>
                <c:pt idx="312">
                  <c:v>1.8524999999999898</c:v>
                </c:pt>
                <c:pt idx="313">
                  <c:v>1.8524999999999898</c:v>
                </c:pt>
                <c:pt idx="314">
                  <c:v>1.8524999999999898</c:v>
                </c:pt>
                <c:pt idx="315">
                  <c:v>1.8524999999999898</c:v>
                </c:pt>
                <c:pt idx="316">
                  <c:v>1.8524999999999898</c:v>
                </c:pt>
                <c:pt idx="317">
                  <c:v>1.8524999999999898</c:v>
                </c:pt>
                <c:pt idx="318">
                  <c:v>1.8524999999999898</c:v>
                </c:pt>
                <c:pt idx="319">
                  <c:v>1.8524999999999898</c:v>
                </c:pt>
                <c:pt idx="320">
                  <c:v>1.8524999999999898</c:v>
                </c:pt>
                <c:pt idx="321">
                  <c:v>1.8524999999999898</c:v>
                </c:pt>
                <c:pt idx="322">
                  <c:v>1.8524999999999898</c:v>
                </c:pt>
                <c:pt idx="323">
                  <c:v>1.8524999999999898</c:v>
                </c:pt>
                <c:pt idx="324">
                  <c:v>1.8524999999999898</c:v>
                </c:pt>
                <c:pt idx="325">
                  <c:v>1.8524999999999898</c:v>
                </c:pt>
                <c:pt idx="326">
                  <c:v>1.8524999999999898</c:v>
                </c:pt>
                <c:pt idx="327">
                  <c:v>1.8524999999999898</c:v>
                </c:pt>
                <c:pt idx="328">
                  <c:v>1.8524999999999898</c:v>
                </c:pt>
                <c:pt idx="329">
                  <c:v>1.8524999999999898</c:v>
                </c:pt>
                <c:pt idx="330">
                  <c:v>1.8524999999999898</c:v>
                </c:pt>
                <c:pt idx="331">
                  <c:v>1.8524999999999898</c:v>
                </c:pt>
                <c:pt idx="332">
                  <c:v>1.8524999999999898</c:v>
                </c:pt>
                <c:pt idx="333">
                  <c:v>1.8524999999999898</c:v>
                </c:pt>
                <c:pt idx="334">
                  <c:v>1.8524999999999898</c:v>
                </c:pt>
                <c:pt idx="335">
                  <c:v>1.8524999999999898</c:v>
                </c:pt>
                <c:pt idx="336">
                  <c:v>1.8524999999999898</c:v>
                </c:pt>
                <c:pt idx="337">
                  <c:v>1.8524999999999898</c:v>
                </c:pt>
                <c:pt idx="338">
                  <c:v>1.8524999999999898</c:v>
                </c:pt>
                <c:pt idx="339">
                  <c:v>1.8524999999999898</c:v>
                </c:pt>
                <c:pt idx="340">
                  <c:v>1.8524999999999898</c:v>
                </c:pt>
                <c:pt idx="341">
                  <c:v>1.8524999999999898</c:v>
                </c:pt>
                <c:pt idx="342">
                  <c:v>1.8524999999999898</c:v>
                </c:pt>
                <c:pt idx="343">
                  <c:v>1.8524999999999898</c:v>
                </c:pt>
                <c:pt idx="344">
                  <c:v>1.8524999999999898</c:v>
                </c:pt>
                <c:pt idx="345">
                  <c:v>1.8524999999999898</c:v>
                </c:pt>
                <c:pt idx="346">
                  <c:v>1.8524999999999898</c:v>
                </c:pt>
                <c:pt idx="347">
                  <c:v>1.8524999999999898</c:v>
                </c:pt>
                <c:pt idx="348">
                  <c:v>1.8524999999999898</c:v>
                </c:pt>
                <c:pt idx="349">
                  <c:v>1.8524999999999898</c:v>
                </c:pt>
                <c:pt idx="350">
                  <c:v>1.8524999999999898</c:v>
                </c:pt>
                <c:pt idx="351">
                  <c:v>1.8524999999999898</c:v>
                </c:pt>
                <c:pt idx="352">
                  <c:v>1.8524999999999898</c:v>
                </c:pt>
                <c:pt idx="353">
                  <c:v>1.8524999999999898</c:v>
                </c:pt>
                <c:pt idx="354">
                  <c:v>1.8524999999999898</c:v>
                </c:pt>
                <c:pt idx="355">
                  <c:v>1.8524999999999898</c:v>
                </c:pt>
                <c:pt idx="356">
                  <c:v>1.8524999999999898</c:v>
                </c:pt>
                <c:pt idx="357">
                  <c:v>1.8524999999999898</c:v>
                </c:pt>
                <c:pt idx="358">
                  <c:v>1.8524999999999898</c:v>
                </c:pt>
                <c:pt idx="359">
                  <c:v>1.8524999999999898</c:v>
                </c:pt>
                <c:pt idx="360">
                  <c:v>1.8524999999999898</c:v>
                </c:pt>
                <c:pt idx="361">
                  <c:v>1.8524999999999898</c:v>
                </c:pt>
                <c:pt idx="362">
                  <c:v>1.8524999999999898</c:v>
                </c:pt>
                <c:pt idx="363">
                  <c:v>1.8524999999999898</c:v>
                </c:pt>
                <c:pt idx="364">
                  <c:v>1.8524999999999898</c:v>
                </c:pt>
                <c:pt idx="365">
                  <c:v>1.8524999999999898</c:v>
                </c:pt>
                <c:pt idx="366">
                  <c:v>1.8524999999999898</c:v>
                </c:pt>
                <c:pt idx="367">
                  <c:v>1.8524999999999898</c:v>
                </c:pt>
                <c:pt idx="368">
                  <c:v>1.8524999999999898</c:v>
                </c:pt>
                <c:pt idx="369">
                  <c:v>1.8524999999999898</c:v>
                </c:pt>
                <c:pt idx="370">
                  <c:v>1.8524999999999898</c:v>
                </c:pt>
                <c:pt idx="371">
                  <c:v>1.8524999999999898</c:v>
                </c:pt>
                <c:pt idx="372">
                  <c:v>1.8524999999999898</c:v>
                </c:pt>
                <c:pt idx="373">
                  <c:v>1.8524999999999898</c:v>
                </c:pt>
                <c:pt idx="374">
                  <c:v>1.8524999999999898</c:v>
                </c:pt>
                <c:pt idx="375">
                  <c:v>1.8524999999999898</c:v>
                </c:pt>
                <c:pt idx="376">
                  <c:v>1.8524999999999898</c:v>
                </c:pt>
                <c:pt idx="377">
                  <c:v>1.8524999999999898</c:v>
                </c:pt>
                <c:pt idx="378">
                  <c:v>1.8524999999999898</c:v>
                </c:pt>
                <c:pt idx="379">
                  <c:v>1.8524999999999898</c:v>
                </c:pt>
                <c:pt idx="380">
                  <c:v>1.8524999999999898</c:v>
                </c:pt>
                <c:pt idx="381">
                  <c:v>1.8524999999999898</c:v>
                </c:pt>
                <c:pt idx="382">
                  <c:v>1.8524999999999898</c:v>
                </c:pt>
                <c:pt idx="383">
                  <c:v>1.8524999999999898</c:v>
                </c:pt>
                <c:pt idx="384">
                  <c:v>1.8524999999999898</c:v>
                </c:pt>
                <c:pt idx="385">
                  <c:v>1.8524999999999898</c:v>
                </c:pt>
                <c:pt idx="386">
                  <c:v>1.8524999999999898</c:v>
                </c:pt>
                <c:pt idx="387">
                  <c:v>1.8524999999999898</c:v>
                </c:pt>
                <c:pt idx="388">
                  <c:v>1.8524999999999898</c:v>
                </c:pt>
                <c:pt idx="389">
                  <c:v>1.8524999999999898</c:v>
                </c:pt>
                <c:pt idx="390">
                  <c:v>1.8524999999999898</c:v>
                </c:pt>
                <c:pt idx="391">
                  <c:v>1.8524999999999898</c:v>
                </c:pt>
                <c:pt idx="392">
                  <c:v>1.8524999999999898</c:v>
                </c:pt>
                <c:pt idx="393">
                  <c:v>1.8524999999999898</c:v>
                </c:pt>
                <c:pt idx="394">
                  <c:v>1.8524999999999898</c:v>
                </c:pt>
                <c:pt idx="395">
                  <c:v>1.8524999999999898</c:v>
                </c:pt>
                <c:pt idx="396">
                  <c:v>1.8524999999999898</c:v>
                </c:pt>
                <c:pt idx="397">
                  <c:v>1.8524999999999898</c:v>
                </c:pt>
                <c:pt idx="398">
                  <c:v>1.8524999999999898</c:v>
                </c:pt>
                <c:pt idx="399">
                  <c:v>1.8524999999999898</c:v>
                </c:pt>
                <c:pt idx="400">
                  <c:v>1.8524999999999898</c:v>
                </c:pt>
                <c:pt idx="401">
                  <c:v>1.8524999999999898</c:v>
                </c:pt>
                <c:pt idx="402">
                  <c:v>1.8524999999999898</c:v>
                </c:pt>
                <c:pt idx="403">
                  <c:v>1.8524999999999898</c:v>
                </c:pt>
                <c:pt idx="404">
                  <c:v>1.8524999999999898</c:v>
                </c:pt>
                <c:pt idx="405">
                  <c:v>1.8524999999999898</c:v>
                </c:pt>
                <c:pt idx="406">
                  <c:v>1.8524999999999898</c:v>
                </c:pt>
                <c:pt idx="407">
                  <c:v>1.8524999999999898</c:v>
                </c:pt>
                <c:pt idx="408">
                  <c:v>1.8524999999999898</c:v>
                </c:pt>
                <c:pt idx="409">
                  <c:v>1.8524999999999898</c:v>
                </c:pt>
                <c:pt idx="410">
                  <c:v>1.8524999999999898</c:v>
                </c:pt>
                <c:pt idx="411">
                  <c:v>1.8524999999999898</c:v>
                </c:pt>
                <c:pt idx="412">
                  <c:v>1.8524999999999898</c:v>
                </c:pt>
                <c:pt idx="413">
                  <c:v>1.8524999999999898</c:v>
                </c:pt>
                <c:pt idx="414">
                  <c:v>1.8524999999999898</c:v>
                </c:pt>
                <c:pt idx="415">
                  <c:v>1.8524999999999898</c:v>
                </c:pt>
                <c:pt idx="416">
                  <c:v>1.8524999999999898</c:v>
                </c:pt>
                <c:pt idx="417">
                  <c:v>1.8524999999999898</c:v>
                </c:pt>
                <c:pt idx="418">
                  <c:v>1.8524999999999898</c:v>
                </c:pt>
                <c:pt idx="419">
                  <c:v>1.8524999999999898</c:v>
                </c:pt>
                <c:pt idx="420">
                  <c:v>1.8524999999999898</c:v>
                </c:pt>
                <c:pt idx="421">
                  <c:v>1.8524999999999898</c:v>
                </c:pt>
              </c:numCache>
            </c:numRef>
          </c:yVal>
          <c:smooth val="0"/>
        </c:ser>
        <c:ser>
          <c:idx val="4"/>
          <c:order val="4"/>
          <c:spPr>
            <a:ln w="12700">
              <a:solidFill>
                <a:schemeClr val="tx1"/>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Sheet1!$G$3:$G$436</c:f>
              <c:numCache>
                <c:formatCode>General</c:formatCode>
                <c:ptCount val="434"/>
                <c:pt idx="0">
                  <c:v>0</c:v>
                </c:pt>
                <c:pt idx="1">
                  <c:v>4.1125500000020965E-2</c:v>
                </c:pt>
                <c:pt idx="2">
                  <c:v>2.05627500000105E-2</c:v>
                </c:pt>
                <c:pt idx="3">
                  <c:v>3.0844125000015852E-2</c:v>
                </c:pt>
                <c:pt idx="4">
                  <c:v>2.05627500000105E-2</c:v>
                </c:pt>
                <c:pt idx="5">
                  <c:v>1.0281375000005344E-2</c:v>
                </c:pt>
                <c:pt idx="6">
                  <c:v>2.05627500000105E-2</c:v>
                </c:pt>
                <c:pt idx="7">
                  <c:v>2.05627500000105E-2</c:v>
                </c:pt>
                <c:pt idx="8">
                  <c:v>2.05627500000105E-2</c:v>
                </c:pt>
                <c:pt idx="9">
                  <c:v>3.0844125000015852E-2</c:v>
                </c:pt>
                <c:pt idx="10">
                  <c:v>2.05627500000105E-2</c:v>
                </c:pt>
                <c:pt idx="11">
                  <c:v>1.0281375000005344E-2</c:v>
                </c:pt>
                <c:pt idx="12">
                  <c:v>4.7331375000013103E-2</c:v>
                </c:pt>
                <c:pt idx="13">
                  <c:v>4.7331375000013103E-2</c:v>
                </c:pt>
                <c:pt idx="14">
                  <c:v>5.761275000001851E-2</c:v>
                </c:pt>
                <c:pt idx="15">
                  <c:v>5.761275000001851E-2</c:v>
                </c:pt>
                <c:pt idx="16">
                  <c:v>3.0844125000015852E-2</c:v>
                </c:pt>
                <c:pt idx="17">
                  <c:v>2.05627500000105E-2</c:v>
                </c:pt>
                <c:pt idx="18">
                  <c:v>1.0281375000005344E-2</c:v>
                </c:pt>
                <c:pt idx="19">
                  <c:v>2.05627500000105E-2</c:v>
                </c:pt>
                <c:pt idx="20">
                  <c:v>2.05627500000105E-2</c:v>
                </c:pt>
                <c:pt idx="21">
                  <c:v>2.05627500000105E-2</c:v>
                </c:pt>
                <c:pt idx="22">
                  <c:v>3.0844125000015852E-2</c:v>
                </c:pt>
                <c:pt idx="23">
                  <c:v>3.0844125000015852E-2</c:v>
                </c:pt>
                <c:pt idx="24">
                  <c:v>3.0844125000015852E-2</c:v>
                </c:pt>
                <c:pt idx="25">
                  <c:v>4.1125500000020965E-2</c:v>
                </c:pt>
                <c:pt idx="26">
                  <c:v>3.0844125000015852E-2</c:v>
                </c:pt>
                <c:pt idx="27">
                  <c:v>2.05627500000105E-2</c:v>
                </c:pt>
                <c:pt idx="28">
                  <c:v>2.05627500000105E-2</c:v>
                </c:pt>
                <c:pt idx="29">
                  <c:v>1.0281375000005344E-2</c:v>
                </c:pt>
                <c:pt idx="30">
                  <c:v>1.0281375000005344E-2</c:v>
                </c:pt>
                <c:pt idx="31">
                  <c:v>1.0281375000005344E-2</c:v>
                </c:pt>
                <c:pt idx="32">
                  <c:v>0</c:v>
                </c:pt>
                <c:pt idx="33">
                  <c:v>0</c:v>
                </c:pt>
                <c:pt idx="34">
                  <c:v>0</c:v>
                </c:pt>
                <c:pt idx="35">
                  <c:v>3.9699074999987302E-2</c:v>
                </c:pt>
                <c:pt idx="36">
                  <c:v>3.9699074999987302E-2</c:v>
                </c:pt>
                <c:pt idx="37">
                  <c:v>3.9699074999987302E-2</c:v>
                </c:pt>
                <c:pt idx="38">
                  <c:v>7.9398149999974493E-2</c:v>
                </c:pt>
                <c:pt idx="39">
                  <c:v>7.9398149999974493E-2</c:v>
                </c:pt>
                <c:pt idx="40">
                  <c:v>7.9398149999974493E-2</c:v>
                </c:pt>
                <c:pt idx="41">
                  <c:v>7.9398149999974493E-2</c:v>
                </c:pt>
                <c:pt idx="42">
                  <c:v>3.9699074999987302E-2</c:v>
                </c:pt>
                <c:pt idx="43">
                  <c:v>0</c:v>
                </c:pt>
                <c:pt idx="44">
                  <c:v>3.9699074999987302E-2</c:v>
                </c:pt>
                <c:pt idx="45">
                  <c:v>3.9699074999987302E-2</c:v>
                </c:pt>
                <c:pt idx="46">
                  <c:v>7.9398149999974493E-2</c:v>
                </c:pt>
                <c:pt idx="47">
                  <c:v>7.9398149999974493E-2</c:v>
                </c:pt>
                <c:pt idx="48">
                  <c:v>3.9699074999987302E-2</c:v>
                </c:pt>
                <c:pt idx="49">
                  <c:v>7.9398149999974493E-2</c:v>
                </c:pt>
                <c:pt idx="50">
                  <c:v>7.9398149999974493E-2</c:v>
                </c:pt>
                <c:pt idx="51">
                  <c:v>0.119097224999962</c:v>
                </c:pt>
                <c:pt idx="52">
                  <c:v>0.15879629999994951</c:v>
                </c:pt>
                <c:pt idx="53">
                  <c:v>0.15879629999994951</c:v>
                </c:pt>
                <c:pt idx="54">
                  <c:v>0.15879629999994951</c:v>
                </c:pt>
                <c:pt idx="55">
                  <c:v>0.15879629999994951</c:v>
                </c:pt>
                <c:pt idx="56">
                  <c:v>0.15879629999994951</c:v>
                </c:pt>
                <c:pt idx="57">
                  <c:v>0.15879629999994951</c:v>
                </c:pt>
                <c:pt idx="58">
                  <c:v>0.15879629999994951</c:v>
                </c:pt>
                <c:pt idx="59">
                  <c:v>0.15879629999994951</c:v>
                </c:pt>
                <c:pt idx="60">
                  <c:v>0.21172222499995988</c:v>
                </c:pt>
                <c:pt idx="61">
                  <c:v>0.21172222499995988</c:v>
                </c:pt>
                <c:pt idx="62">
                  <c:v>0.21172222499995988</c:v>
                </c:pt>
                <c:pt idx="63">
                  <c:v>0.21172222499995988</c:v>
                </c:pt>
                <c:pt idx="64">
                  <c:v>0.15879629999994951</c:v>
                </c:pt>
                <c:pt idx="65">
                  <c:v>0.15879629999994951</c:v>
                </c:pt>
                <c:pt idx="66">
                  <c:v>0.15879629999994951</c:v>
                </c:pt>
                <c:pt idx="67">
                  <c:v>0.15879629999994951</c:v>
                </c:pt>
                <c:pt idx="68">
                  <c:v>0.15879629999994951</c:v>
                </c:pt>
                <c:pt idx="69">
                  <c:v>0.15879629999994951</c:v>
                </c:pt>
                <c:pt idx="70">
                  <c:v>0.15879629999994951</c:v>
                </c:pt>
                <c:pt idx="71">
                  <c:v>0.15879629999994951</c:v>
                </c:pt>
                <c:pt idx="72">
                  <c:v>0.119097224999962</c:v>
                </c:pt>
                <c:pt idx="73">
                  <c:v>0.119097224999962</c:v>
                </c:pt>
                <c:pt idx="74">
                  <c:v>7.9398149999974493E-2</c:v>
                </c:pt>
                <c:pt idx="75">
                  <c:v>3.9699074999987302E-2</c:v>
                </c:pt>
                <c:pt idx="76">
                  <c:v>3.9699074999987302E-2</c:v>
                </c:pt>
                <c:pt idx="77">
                  <c:v>9.2624999999998597E-2</c:v>
                </c:pt>
                <c:pt idx="78">
                  <c:v>9.2624999999998597E-2</c:v>
                </c:pt>
                <c:pt idx="79">
                  <c:v>9.2624999999998597E-2</c:v>
                </c:pt>
                <c:pt idx="80">
                  <c:v>0.13232407499998458</c:v>
                </c:pt>
                <c:pt idx="81">
                  <c:v>3.9699074999987302E-2</c:v>
                </c:pt>
                <c:pt idx="82">
                  <c:v>7.9398149999974493E-2</c:v>
                </c:pt>
                <c:pt idx="83">
                  <c:v>0.119097224999962</c:v>
                </c:pt>
                <c:pt idx="84">
                  <c:v>0.119097224999962</c:v>
                </c:pt>
                <c:pt idx="85">
                  <c:v>0.15879629999994951</c:v>
                </c:pt>
                <c:pt idx="86">
                  <c:v>0.119097224999962</c:v>
                </c:pt>
                <c:pt idx="87">
                  <c:v>0.119097224999962</c:v>
                </c:pt>
                <c:pt idx="88">
                  <c:v>0.119097224999962</c:v>
                </c:pt>
                <c:pt idx="89">
                  <c:v>0.119097224999962</c:v>
                </c:pt>
                <c:pt idx="90">
                  <c:v>0.15879629999994951</c:v>
                </c:pt>
                <c:pt idx="91">
                  <c:v>0.15879629999994951</c:v>
                </c:pt>
                <c:pt idx="92">
                  <c:v>0.15879629999994951</c:v>
                </c:pt>
                <c:pt idx="93">
                  <c:v>0.15879629999994951</c:v>
                </c:pt>
                <c:pt idx="94">
                  <c:v>0.15879629999994951</c:v>
                </c:pt>
                <c:pt idx="95">
                  <c:v>0.15879629999994951</c:v>
                </c:pt>
                <c:pt idx="96">
                  <c:v>0.15879629999994951</c:v>
                </c:pt>
                <c:pt idx="97">
                  <c:v>0.15879629999994951</c:v>
                </c:pt>
                <c:pt idx="98">
                  <c:v>0.15879629999994951</c:v>
                </c:pt>
                <c:pt idx="99">
                  <c:v>0.15879629999994951</c:v>
                </c:pt>
                <c:pt idx="100">
                  <c:v>0.15879629999994951</c:v>
                </c:pt>
                <c:pt idx="101">
                  <c:v>0.15879629999994951</c:v>
                </c:pt>
                <c:pt idx="102">
                  <c:v>0.15879629999994951</c:v>
                </c:pt>
                <c:pt idx="103">
                  <c:v>0.15879629999994951</c:v>
                </c:pt>
                <c:pt idx="104">
                  <c:v>0.15879629999994951</c:v>
                </c:pt>
                <c:pt idx="105">
                  <c:v>0.15879629999994951</c:v>
                </c:pt>
                <c:pt idx="106">
                  <c:v>0.15879629999994951</c:v>
                </c:pt>
                <c:pt idx="107">
                  <c:v>0.15879629999994951</c:v>
                </c:pt>
                <c:pt idx="108">
                  <c:v>0.15879629999994951</c:v>
                </c:pt>
                <c:pt idx="109">
                  <c:v>0.15879629999994951</c:v>
                </c:pt>
                <c:pt idx="110">
                  <c:v>0.15879629999994951</c:v>
                </c:pt>
                <c:pt idx="111">
                  <c:v>0.15879629999994951</c:v>
                </c:pt>
                <c:pt idx="112">
                  <c:v>0.15879629999994951</c:v>
                </c:pt>
                <c:pt idx="113">
                  <c:v>0.15879629999994951</c:v>
                </c:pt>
                <c:pt idx="114">
                  <c:v>0.15879629999994951</c:v>
                </c:pt>
                <c:pt idx="115">
                  <c:v>0.15879629999994951</c:v>
                </c:pt>
                <c:pt idx="116">
                  <c:v>0.15879629999994951</c:v>
                </c:pt>
                <c:pt idx="117">
                  <c:v>0.15879629999994951</c:v>
                </c:pt>
                <c:pt idx="118">
                  <c:v>0.15879629999994951</c:v>
                </c:pt>
                <c:pt idx="119">
                  <c:v>0.15879629999994951</c:v>
                </c:pt>
                <c:pt idx="120">
                  <c:v>0.15879629999994951</c:v>
                </c:pt>
                <c:pt idx="121">
                  <c:v>0.15879629999994951</c:v>
                </c:pt>
                <c:pt idx="122">
                  <c:v>0.15879629999994951</c:v>
                </c:pt>
                <c:pt idx="123">
                  <c:v>0.15879629999994951</c:v>
                </c:pt>
                <c:pt idx="124">
                  <c:v>0.15879629999994951</c:v>
                </c:pt>
                <c:pt idx="125">
                  <c:v>0.15879629999994951</c:v>
                </c:pt>
                <c:pt idx="126">
                  <c:v>0.15879629999994951</c:v>
                </c:pt>
                <c:pt idx="127">
                  <c:v>0.15879629999994951</c:v>
                </c:pt>
                <c:pt idx="128">
                  <c:v>0.21172222499995988</c:v>
                </c:pt>
                <c:pt idx="129">
                  <c:v>0.26464814999997138</c:v>
                </c:pt>
                <c:pt idx="130">
                  <c:v>0.31757407499998386</c:v>
                </c:pt>
                <c:pt idx="131">
                  <c:v>0.37049999999999456</c:v>
                </c:pt>
                <c:pt idx="132">
                  <c:v>0.37049999999999456</c:v>
                </c:pt>
                <c:pt idx="133">
                  <c:v>0.37049999999999456</c:v>
                </c:pt>
                <c:pt idx="134">
                  <c:v>0.42342592499999038</c:v>
                </c:pt>
                <c:pt idx="135">
                  <c:v>0.47635184999998714</c:v>
                </c:pt>
                <c:pt idx="136">
                  <c:v>0.52927777499998296</c:v>
                </c:pt>
                <c:pt idx="137">
                  <c:v>0.58220369999997956</c:v>
                </c:pt>
                <c:pt idx="138">
                  <c:v>0.58220369999997956</c:v>
                </c:pt>
                <c:pt idx="139">
                  <c:v>0.58220369999997956</c:v>
                </c:pt>
                <c:pt idx="140">
                  <c:v>0.58220369999997956</c:v>
                </c:pt>
                <c:pt idx="141">
                  <c:v>0.58220369999997956</c:v>
                </c:pt>
                <c:pt idx="142">
                  <c:v>0.58220369999997956</c:v>
                </c:pt>
                <c:pt idx="143">
                  <c:v>0.58220369999997956</c:v>
                </c:pt>
                <c:pt idx="144">
                  <c:v>0.58220369999997956</c:v>
                </c:pt>
                <c:pt idx="145">
                  <c:v>0.58220369999997956</c:v>
                </c:pt>
                <c:pt idx="146">
                  <c:v>0.58220369999997956</c:v>
                </c:pt>
                <c:pt idx="147">
                  <c:v>0.58220369999997956</c:v>
                </c:pt>
                <c:pt idx="148">
                  <c:v>0.59874652499998149</c:v>
                </c:pt>
                <c:pt idx="149">
                  <c:v>0.61528934999998297</c:v>
                </c:pt>
                <c:pt idx="150">
                  <c:v>0.63183217499998501</c:v>
                </c:pt>
                <c:pt idx="151">
                  <c:v>0.68475809999999604</c:v>
                </c:pt>
                <c:pt idx="152">
                  <c:v>0.72114120000000703</c:v>
                </c:pt>
                <c:pt idx="153">
                  <c:v>0.75752430000001403</c:v>
                </c:pt>
                <c:pt idx="154">
                  <c:v>0.82699305000001455</c:v>
                </c:pt>
                <c:pt idx="155">
                  <c:v>0.86007870000000364</c:v>
                </c:pt>
                <c:pt idx="156">
                  <c:v>0.89316434999998995</c:v>
                </c:pt>
                <c:pt idx="157">
                  <c:v>0.97256249999998057</c:v>
                </c:pt>
                <c:pt idx="158">
                  <c:v>0.97256249999998057</c:v>
                </c:pt>
                <c:pt idx="159">
                  <c:v>1.0188749999999798</c:v>
                </c:pt>
                <c:pt idx="160">
                  <c:v>1.08834374999998</c:v>
                </c:pt>
                <c:pt idx="161">
                  <c:v>1.08834374999998</c:v>
                </c:pt>
                <c:pt idx="162">
                  <c:v>1.1346562499999799</c:v>
                </c:pt>
                <c:pt idx="163">
                  <c:v>1.1578124999999799</c:v>
                </c:pt>
                <c:pt idx="164">
                  <c:v>1.1578124999999799</c:v>
                </c:pt>
                <c:pt idx="165">
                  <c:v>1.1809687499999799</c:v>
                </c:pt>
                <c:pt idx="166">
                  <c:v>1.2074409749999799</c:v>
                </c:pt>
                <c:pt idx="167">
                  <c:v>1.2074409749999799</c:v>
                </c:pt>
                <c:pt idx="168">
                  <c:v>1.2074409749999799</c:v>
                </c:pt>
                <c:pt idx="169">
                  <c:v>1.2537534749999799</c:v>
                </c:pt>
                <c:pt idx="170">
                  <c:v>1.2967499999999699</c:v>
                </c:pt>
                <c:pt idx="171">
                  <c:v>1.3430624999999698</c:v>
                </c:pt>
                <c:pt idx="172">
                  <c:v>1.3463784749999801</c:v>
                </c:pt>
                <c:pt idx="173">
                  <c:v>1.3033819499999899</c:v>
                </c:pt>
                <c:pt idx="174">
                  <c:v>1.3033819499999899</c:v>
                </c:pt>
                <c:pt idx="175">
                  <c:v>1.3033819499999899</c:v>
                </c:pt>
                <c:pt idx="176">
                  <c:v>1.3298356499999868</c:v>
                </c:pt>
                <c:pt idx="177">
                  <c:v>1.3959884249999801</c:v>
                </c:pt>
                <c:pt idx="178">
                  <c:v>1.4191446749999761</c:v>
                </c:pt>
                <c:pt idx="179">
                  <c:v>1.4423009249999801</c:v>
                </c:pt>
                <c:pt idx="180">
                  <c:v>1.4819999999999645</c:v>
                </c:pt>
                <c:pt idx="181">
                  <c:v>1.5051562499999698</c:v>
                </c:pt>
                <c:pt idx="182">
                  <c:v>1.5448553249999701</c:v>
                </c:pt>
                <c:pt idx="183">
                  <c:v>1.5680115749999701</c:v>
                </c:pt>
                <c:pt idx="184">
                  <c:v>1.6077106499999698</c:v>
                </c:pt>
                <c:pt idx="185">
                  <c:v>1.6242534749999731</c:v>
                </c:pt>
                <c:pt idx="186">
                  <c:v>1.6077106499999698</c:v>
                </c:pt>
                <c:pt idx="187">
                  <c:v>1.6077106499999698</c:v>
                </c:pt>
                <c:pt idx="188">
                  <c:v>1.5911678249999701</c:v>
                </c:pt>
                <c:pt idx="189">
                  <c:v>1.5746249999999669</c:v>
                </c:pt>
                <c:pt idx="190">
                  <c:v>1.5911678249999701</c:v>
                </c:pt>
                <c:pt idx="191">
                  <c:v>1.5911678249999701</c:v>
                </c:pt>
                <c:pt idx="192">
                  <c:v>1.5911678249999701</c:v>
                </c:pt>
                <c:pt idx="193">
                  <c:v>1.5911678249999701</c:v>
                </c:pt>
                <c:pt idx="194">
                  <c:v>1.5746249999999669</c:v>
                </c:pt>
                <c:pt idx="195">
                  <c:v>1.5746249999999669</c:v>
                </c:pt>
                <c:pt idx="196">
                  <c:v>1.6176215249999599</c:v>
                </c:pt>
                <c:pt idx="197">
                  <c:v>1.6606180499999501</c:v>
                </c:pt>
                <c:pt idx="198">
                  <c:v>1.7036145749999498</c:v>
                </c:pt>
                <c:pt idx="199">
                  <c:v>1.77308332499995</c:v>
                </c:pt>
                <c:pt idx="200">
                  <c:v>1.77308332499995</c:v>
                </c:pt>
                <c:pt idx="201">
                  <c:v>1.77308332499995</c:v>
                </c:pt>
                <c:pt idx="202">
                  <c:v>1.77308332499995</c:v>
                </c:pt>
                <c:pt idx="203">
                  <c:v>1.77308332499995</c:v>
                </c:pt>
                <c:pt idx="204">
                  <c:v>1.77308332499995</c:v>
                </c:pt>
                <c:pt idx="205">
                  <c:v>1.7763992999999454</c:v>
                </c:pt>
                <c:pt idx="206">
                  <c:v>1.8234527999999599</c:v>
                </c:pt>
                <c:pt idx="207">
                  <c:v>1.9028509499999631</c:v>
                </c:pt>
                <c:pt idx="208">
                  <c:v>2.0087213249999767</c:v>
                </c:pt>
                <c:pt idx="209">
                  <c:v>2.14765882499997</c:v>
                </c:pt>
                <c:pt idx="210">
                  <c:v>2.2428587999999667</c:v>
                </c:pt>
                <c:pt idx="211">
                  <c:v>2.2792418999999597</c:v>
                </c:pt>
                <c:pt idx="212">
                  <c:v>2.2821873749999582</c:v>
                </c:pt>
                <c:pt idx="213">
                  <c:v>2.2821873749999582</c:v>
                </c:pt>
                <c:pt idx="214">
                  <c:v>2.2821873749999582</c:v>
                </c:pt>
                <c:pt idx="215">
                  <c:v>2.2821873749999582</c:v>
                </c:pt>
                <c:pt idx="216">
                  <c:v>2.315624999999943</c:v>
                </c:pt>
                <c:pt idx="217">
                  <c:v>2.315624999999943</c:v>
                </c:pt>
                <c:pt idx="218">
                  <c:v>2.315624999999943</c:v>
                </c:pt>
                <c:pt idx="219">
                  <c:v>2.3233499249999587</c:v>
                </c:pt>
                <c:pt idx="220">
                  <c:v>2.3233499249999587</c:v>
                </c:pt>
                <c:pt idx="221">
                  <c:v>2.3310748499999598</c:v>
                </c:pt>
                <c:pt idx="222">
                  <c:v>2.3542310999999598</c:v>
                </c:pt>
                <c:pt idx="223">
                  <c:v>2.3542310999999598</c:v>
                </c:pt>
                <c:pt idx="224">
                  <c:v>2.4005435999999798</c:v>
                </c:pt>
                <c:pt idx="225">
                  <c:v>2.4391311749999902</c:v>
                </c:pt>
                <c:pt idx="226">
                  <c:v>2.4854436749999977</c:v>
                </c:pt>
                <c:pt idx="227">
                  <c:v>2.547187500000021</c:v>
                </c:pt>
                <c:pt idx="228">
                  <c:v>2.5703437500000099</c:v>
                </c:pt>
                <c:pt idx="229">
                  <c:v>2.5935000000000099</c:v>
                </c:pt>
                <c:pt idx="230">
                  <c:v>2.6552438249999977</c:v>
                </c:pt>
                <c:pt idx="231">
                  <c:v>2.7169876499999899</c:v>
                </c:pt>
                <c:pt idx="232">
                  <c:v>2.8096126499999867</c:v>
                </c:pt>
                <c:pt idx="233">
                  <c:v>2.9022376499999898</c:v>
                </c:pt>
                <c:pt idx="234">
                  <c:v>3.0489000749999899</c:v>
                </c:pt>
                <c:pt idx="235">
                  <c:v>3.2418749999999901</c:v>
                </c:pt>
                <c:pt idx="236">
                  <c:v>3.3344999999999829</c:v>
                </c:pt>
                <c:pt idx="237">
                  <c:v>3.4271249999999962</c:v>
                </c:pt>
                <c:pt idx="238">
                  <c:v>3.4039687499999967</c:v>
                </c:pt>
                <c:pt idx="239">
                  <c:v>3.2881874999999972</c:v>
                </c:pt>
                <c:pt idx="240">
                  <c:v>3.2418749999999901</c:v>
                </c:pt>
                <c:pt idx="241">
                  <c:v>3.195562499999983</c:v>
                </c:pt>
                <c:pt idx="242">
                  <c:v>3.1492499999999977</c:v>
                </c:pt>
                <c:pt idx="243">
                  <c:v>3.1492499999999977</c:v>
                </c:pt>
                <c:pt idx="244">
                  <c:v>3.1492499999999977</c:v>
                </c:pt>
                <c:pt idx="245">
                  <c:v>3.1492499999999977</c:v>
                </c:pt>
                <c:pt idx="246">
                  <c:v>3.1492499999999977</c:v>
                </c:pt>
                <c:pt idx="247">
                  <c:v>3.1338186749999877</c:v>
                </c:pt>
                <c:pt idx="248">
                  <c:v>3.1183873499999812</c:v>
                </c:pt>
                <c:pt idx="249">
                  <c:v>3.1029560249999677</c:v>
                </c:pt>
                <c:pt idx="250">
                  <c:v>3.0875246999999661</c:v>
                </c:pt>
                <c:pt idx="251">
                  <c:v>3.0875246999999661</c:v>
                </c:pt>
                <c:pt idx="252">
                  <c:v>3.0875246999999661</c:v>
                </c:pt>
                <c:pt idx="253">
                  <c:v>3.0875246999999661</c:v>
                </c:pt>
                <c:pt idx="254">
                  <c:v>3.0875246999999661</c:v>
                </c:pt>
                <c:pt idx="255">
                  <c:v>3.0875246999999661</c:v>
                </c:pt>
                <c:pt idx="256">
                  <c:v>3.0875246999999661</c:v>
                </c:pt>
                <c:pt idx="257">
                  <c:v>3.0875246999999661</c:v>
                </c:pt>
                <c:pt idx="258">
                  <c:v>3.0875246999999661</c:v>
                </c:pt>
                <c:pt idx="259">
                  <c:v>3.0875246999999661</c:v>
                </c:pt>
                <c:pt idx="260">
                  <c:v>3.0875246999999661</c:v>
                </c:pt>
                <c:pt idx="261">
                  <c:v>3.0875246999999661</c:v>
                </c:pt>
                <c:pt idx="262">
                  <c:v>3.0875246999999661</c:v>
                </c:pt>
                <c:pt idx="263">
                  <c:v>3.0875246999999661</c:v>
                </c:pt>
                <c:pt idx="264">
                  <c:v>3.0875246999999661</c:v>
                </c:pt>
                <c:pt idx="265">
                  <c:v>3.0875246999999661</c:v>
                </c:pt>
                <c:pt idx="266">
                  <c:v>3.0797997749999699</c:v>
                </c:pt>
                <c:pt idx="267">
                  <c:v>3.0797997749999699</c:v>
                </c:pt>
                <c:pt idx="268">
                  <c:v>3.0797997749999699</c:v>
                </c:pt>
                <c:pt idx="269">
                  <c:v>3.0797997749999699</c:v>
                </c:pt>
                <c:pt idx="270">
                  <c:v>3.0875246999999661</c:v>
                </c:pt>
                <c:pt idx="271">
                  <c:v>3.0875246999999661</c:v>
                </c:pt>
                <c:pt idx="272">
                  <c:v>3.0875246999999661</c:v>
                </c:pt>
                <c:pt idx="273">
                  <c:v>3.0875246999999661</c:v>
                </c:pt>
                <c:pt idx="274">
                  <c:v>3.0875246999999661</c:v>
                </c:pt>
                <c:pt idx="275">
                  <c:v>3.0875246999999661</c:v>
                </c:pt>
                <c:pt idx="276">
                  <c:v>3.0875246999999661</c:v>
                </c:pt>
                <c:pt idx="277">
                  <c:v>3.0875246999999661</c:v>
                </c:pt>
                <c:pt idx="278">
                  <c:v>3.0875246999999661</c:v>
                </c:pt>
                <c:pt idx="279">
                  <c:v>3.0875246999999661</c:v>
                </c:pt>
                <c:pt idx="280">
                  <c:v>3.0875246999999661</c:v>
                </c:pt>
                <c:pt idx="281">
                  <c:v>3.0875246999999661</c:v>
                </c:pt>
                <c:pt idx="282">
                  <c:v>3.0875246999999661</c:v>
                </c:pt>
                <c:pt idx="283">
                  <c:v>3.0875246999999661</c:v>
                </c:pt>
                <c:pt idx="284">
                  <c:v>3.0875246999999661</c:v>
                </c:pt>
                <c:pt idx="285">
                  <c:v>3.0875246999999661</c:v>
                </c:pt>
                <c:pt idx="286">
                  <c:v>3.0875246999999661</c:v>
                </c:pt>
                <c:pt idx="287">
                  <c:v>3.0875246999999661</c:v>
                </c:pt>
                <c:pt idx="288">
                  <c:v>3.0875246999999661</c:v>
                </c:pt>
                <c:pt idx="289">
                  <c:v>3.0875246999999661</c:v>
                </c:pt>
                <c:pt idx="290">
                  <c:v>3.0875246999999661</c:v>
                </c:pt>
                <c:pt idx="291">
                  <c:v>3.0875246999999661</c:v>
                </c:pt>
                <c:pt idx="292">
                  <c:v>3.0875246999999661</c:v>
                </c:pt>
                <c:pt idx="293">
                  <c:v>3.0875246999999661</c:v>
                </c:pt>
                <c:pt idx="294">
                  <c:v>3.0875246999999661</c:v>
                </c:pt>
                <c:pt idx="295">
                  <c:v>3.0875246999999661</c:v>
                </c:pt>
                <c:pt idx="296">
                  <c:v>3.0875246999999661</c:v>
                </c:pt>
                <c:pt idx="297">
                  <c:v>3.0875246999999661</c:v>
                </c:pt>
                <c:pt idx="298">
                  <c:v>3.0875246999999661</c:v>
                </c:pt>
                <c:pt idx="299">
                  <c:v>3.0875246999999661</c:v>
                </c:pt>
                <c:pt idx="300">
                  <c:v>3.0875246999999661</c:v>
                </c:pt>
                <c:pt idx="301">
                  <c:v>3.0875246999999661</c:v>
                </c:pt>
                <c:pt idx="302">
                  <c:v>3.0875246999999661</c:v>
                </c:pt>
                <c:pt idx="303">
                  <c:v>3.0566435249999602</c:v>
                </c:pt>
                <c:pt idx="304">
                  <c:v>3.0566435249999602</c:v>
                </c:pt>
                <c:pt idx="305">
                  <c:v>3.0566435249999602</c:v>
                </c:pt>
                <c:pt idx="306">
                  <c:v>3.0566435249999602</c:v>
                </c:pt>
                <c:pt idx="307">
                  <c:v>3.0875246999999661</c:v>
                </c:pt>
                <c:pt idx="308">
                  <c:v>3.0875246999999661</c:v>
                </c:pt>
                <c:pt idx="309">
                  <c:v>3.1029560249999677</c:v>
                </c:pt>
                <c:pt idx="310">
                  <c:v>3.1029560249999677</c:v>
                </c:pt>
                <c:pt idx="311">
                  <c:v>3.1029560249999677</c:v>
                </c:pt>
                <c:pt idx="312">
                  <c:v>3.1029560249999677</c:v>
                </c:pt>
                <c:pt idx="313">
                  <c:v>3.0875246999999661</c:v>
                </c:pt>
                <c:pt idx="314">
                  <c:v>3.0875246999999661</c:v>
                </c:pt>
                <c:pt idx="315">
                  <c:v>3.0875246999999661</c:v>
                </c:pt>
                <c:pt idx="316">
                  <c:v>3.0875246999999661</c:v>
                </c:pt>
                <c:pt idx="317">
                  <c:v>3.0875246999999661</c:v>
                </c:pt>
                <c:pt idx="318">
                  <c:v>3.0875246999999661</c:v>
                </c:pt>
                <c:pt idx="319">
                  <c:v>3.0875246999999661</c:v>
                </c:pt>
                <c:pt idx="320">
                  <c:v>3.0875246999999661</c:v>
                </c:pt>
                <c:pt idx="321">
                  <c:v>3.0875246999999661</c:v>
                </c:pt>
                <c:pt idx="322">
                  <c:v>3.1029560249999677</c:v>
                </c:pt>
                <c:pt idx="323">
                  <c:v>3.1029560249999677</c:v>
                </c:pt>
                <c:pt idx="324">
                  <c:v>3.1029560249999677</c:v>
                </c:pt>
                <c:pt idx="325">
                  <c:v>3.1029560249999677</c:v>
                </c:pt>
                <c:pt idx="326">
                  <c:v>3.0875246999999661</c:v>
                </c:pt>
                <c:pt idx="327">
                  <c:v>3.0875246999999661</c:v>
                </c:pt>
                <c:pt idx="328">
                  <c:v>3.0875246999999661</c:v>
                </c:pt>
                <c:pt idx="329">
                  <c:v>3.0875246999999661</c:v>
                </c:pt>
                <c:pt idx="330">
                  <c:v>3.0875246999999661</c:v>
                </c:pt>
                <c:pt idx="331">
                  <c:v>3.0875246999999661</c:v>
                </c:pt>
                <c:pt idx="332">
                  <c:v>3.0875246999999661</c:v>
                </c:pt>
                <c:pt idx="333">
                  <c:v>3.0875246999999661</c:v>
                </c:pt>
                <c:pt idx="334">
                  <c:v>3.0875246999999661</c:v>
                </c:pt>
                <c:pt idx="335">
                  <c:v>3.0875246999999661</c:v>
                </c:pt>
                <c:pt idx="336">
                  <c:v>3.0875246999999661</c:v>
                </c:pt>
                <c:pt idx="337">
                  <c:v>3.0875246999999661</c:v>
                </c:pt>
                <c:pt idx="338">
                  <c:v>3.0875246999999661</c:v>
                </c:pt>
                <c:pt idx="339">
                  <c:v>3.0875246999999661</c:v>
                </c:pt>
                <c:pt idx="340">
                  <c:v>3.0875246999999661</c:v>
                </c:pt>
                <c:pt idx="341">
                  <c:v>3.0875246999999661</c:v>
                </c:pt>
                <c:pt idx="342">
                  <c:v>3.0875246999999661</c:v>
                </c:pt>
                <c:pt idx="343">
                  <c:v>3.0875246999999661</c:v>
                </c:pt>
                <c:pt idx="344">
                  <c:v>3.0875246999999661</c:v>
                </c:pt>
                <c:pt idx="345">
                  <c:v>3.0875246999999661</c:v>
                </c:pt>
                <c:pt idx="346">
                  <c:v>3.0875246999999661</c:v>
                </c:pt>
                <c:pt idx="347">
                  <c:v>3.0875246999999661</c:v>
                </c:pt>
                <c:pt idx="348">
                  <c:v>3.0875246999999661</c:v>
                </c:pt>
                <c:pt idx="349">
                  <c:v>3.0875246999999661</c:v>
                </c:pt>
                <c:pt idx="350">
                  <c:v>3.0875246999999661</c:v>
                </c:pt>
                <c:pt idx="351">
                  <c:v>3.0875246999999661</c:v>
                </c:pt>
                <c:pt idx="352">
                  <c:v>3.0875246999999661</c:v>
                </c:pt>
                <c:pt idx="353">
                  <c:v>3.0875246999999661</c:v>
                </c:pt>
                <c:pt idx="354">
                  <c:v>3.0875246999999661</c:v>
                </c:pt>
                <c:pt idx="355">
                  <c:v>3.0875246999999661</c:v>
                </c:pt>
                <c:pt idx="356">
                  <c:v>3.0875246999999661</c:v>
                </c:pt>
                <c:pt idx="357">
                  <c:v>3.0875246999999661</c:v>
                </c:pt>
                <c:pt idx="358">
                  <c:v>3.0875246999999661</c:v>
                </c:pt>
                <c:pt idx="359">
                  <c:v>3.0875246999999661</c:v>
                </c:pt>
                <c:pt idx="360">
                  <c:v>3.0875246999999661</c:v>
                </c:pt>
                <c:pt idx="361">
                  <c:v>3.0875246999999661</c:v>
                </c:pt>
                <c:pt idx="362">
                  <c:v>3.0875246999999661</c:v>
                </c:pt>
                <c:pt idx="363">
                  <c:v>3.0875246999999661</c:v>
                </c:pt>
                <c:pt idx="364">
                  <c:v>3.0875246999999661</c:v>
                </c:pt>
                <c:pt idx="365">
                  <c:v>3.0875246999999661</c:v>
                </c:pt>
                <c:pt idx="366">
                  <c:v>3.0875246999999661</c:v>
                </c:pt>
                <c:pt idx="367">
                  <c:v>3.0875246999999661</c:v>
                </c:pt>
                <c:pt idx="368">
                  <c:v>3.0875246999999661</c:v>
                </c:pt>
                <c:pt idx="369">
                  <c:v>3.0875246999999661</c:v>
                </c:pt>
                <c:pt idx="370">
                  <c:v>3.0875246999999661</c:v>
                </c:pt>
                <c:pt idx="371">
                  <c:v>3.0875246999999661</c:v>
                </c:pt>
                <c:pt idx="372">
                  <c:v>3.0875246999999661</c:v>
                </c:pt>
                <c:pt idx="373">
                  <c:v>3.0875246999999661</c:v>
                </c:pt>
                <c:pt idx="374">
                  <c:v>3.0875246999999661</c:v>
                </c:pt>
                <c:pt idx="375">
                  <c:v>3.1029560249999677</c:v>
                </c:pt>
                <c:pt idx="376">
                  <c:v>3.1029560249999677</c:v>
                </c:pt>
                <c:pt idx="377">
                  <c:v>3.1029560249999677</c:v>
                </c:pt>
                <c:pt idx="378">
                  <c:v>3.1029560249999677</c:v>
                </c:pt>
                <c:pt idx="379">
                  <c:v>3.1029560249999677</c:v>
                </c:pt>
                <c:pt idx="380">
                  <c:v>3.1183873499999812</c:v>
                </c:pt>
                <c:pt idx="381">
                  <c:v>3.1183873499999812</c:v>
                </c:pt>
                <c:pt idx="382">
                  <c:v>3.1338186749999877</c:v>
                </c:pt>
                <c:pt idx="383">
                  <c:v>3.1338186749999877</c:v>
                </c:pt>
                <c:pt idx="384">
                  <c:v>3.1183873499999812</c:v>
                </c:pt>
                <c:pt idx="385">
                  <c:v>3.1183873499999812</c:v>
                </c:pt>
                <c:pt idx="386">
                  <c:v>3.1029560249999677</c:v>
                </c:pt>
                <c:pt idx="387">
                  <c:v>3.1029560249999677</c:v>
                </c:pt>
                <c:pt idx="388">
                  <c:v>3.1183873499999812</c:v>
                </c:pt>
                <c:pt idx="389">
                  <c:v>3.1338186749999877</c:v>
                </c:pt>
                <c:pt idx="390">
                  <c:v>3.1492499999999977</c:v>
                </c:pt>
                <c:pt idx="391">
                  <c:v>3.1492499999999977</c:v>
                </c:pt>
                <c:pt idx="392">
                  <c:v>3.1338186749999877</c:v>
                </c:pt>
                <c:pt idx="393">
                  <c:v>3.1338186749999877</c:v>
                </c:pt>
                <c:pt idx="394">
                  <c:v>3.1183873499999812</c:v>
                </c:pt>
                <c:pt idx="395">
                  <c:v>3.1029560249999677</c:v>
                </c:pt>
                <c:pt idx="396">
                  <c:v>3.1183873499999812</c:v>
                </c:pt>
                <c:pt idx="397">
                  <c:v>3.1029560249999677</c:v>
                </c:pt>
                <c:pt idx="398">
                  <c:v>3.1183873499999812</c:v>
                </c:pt>
                <c:pt idx="399">
                  <c:v>3.1338186749999877</c:v>
                </c:pt>
                <c:pt idx="400">
                  <c:v>3.1183873499999812</c:v>
                </c:pt>
                <c:pt idx="401">
                  <c:v>3.1338186749999877</c:v>
                </c:pt>
                <c:pt idx="402">
                  <c:v>3.1183873499999812</c:v>
                </c:pt>
                <c:pt idx="403">
                  <c:v>3.1183873499999812</c:v>
                </c:pt>
                <c:pt idx="404">
                  <c:v>3.1183873499999812</c:v>
                </c:pt>
                <c:pt idx="405">
                  <c:v>3.1029560249999677</c:v>
                </c:pt>
                <c:pt idx="406">
                  <c:v>3.1029560249999677</c:v>
                </c:pt>
                <c:pt idx="407">
                  <c:v>3.1029560249999677</c:v>
                </c:pt>
                <c:pt idx="408">
                  <c:v>3.1029560249999677</c:v>
                </c:pt>
                <c:pt idx="409">
                  <c:v>3.1183873499999812</c:v>
                </c:pt>
                <c:pt idx="410">
                  <c:v>3.1183873499999812</c:v>
                </c:pt>
                <c:pt idx="411">
                  <c:v>3.1183873499999812</c:v>
                </c:pt>
                <c:pt idx="412">
                  <c:v>3.1183873499999812</c:v>
                </c:pt>
                <c:pt idx="413">
                  <c:v>3.1029560249999677</c:v>
                </c:pt>
                <c:pt idx="414">
                  <c:v>3.1183873499999812</c:v>
                </c:pt>
                <c:pt idx="415">
                  <c:v>3.1029560249999677</c:v>
                </c:pt>
                <c:pt idx="416">
                  <c:v>3.1183873499999812</c:v>
                </c:pt>
                <c:pt idx="417">
                  <c:v>3.1338186749999877</c:v>
                </c:pt>
                <c:pt idx="418">
                  <c:v>3.1338186749999877</c:v>
                </c:pt>
                <c:pt idx="419">
                  <c:v>3.1338186749999877</c:v>
                </c:pt>
                <c:pt idx="420">
                  <c:v>3.1338186749999877</c:v>
                </c:pt>
                <c:pt idx="421">
                  <c:v>3.1183873499999812</c:v>
                </c:pt>
              </c:numCache>
            </c:numRef>
          </c:yVal>
          <c:smooth val="0"/>
        </c:ser>
        <c:ser>
          <c:idx val="5"/>
          <c:order val="5"/>
          <c:spPr>
            <a:ln w="12700">
              <a:solidFill>
                <a:prstClr val="black"/>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Sheet1!$H$3:$H$436</c:f>
              <c:numCache>
                <c:formatCode>General</c:formatCode>
                <c:ptCount val="434"/>
                <c:pt idx="0">
                  <c:v>0</c:v>
                </c:pt>
                <c:pt idx="1">
                  <c:v>0</c:v>
                </c:pt>
                <c:pt idx="2">
                  <c:v>1.8525000000003903E-2</c:v>
                </c:pt>
                <c:pt idx="3">
                  <c:v>1.8525000000003903E-2</c:v>
                </c:pt>
                <c:pt idx="4">
                  <c:v>1.8525000000003903E-2</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4.6312500000006439E-2</c:v>
                </c:pt>
                <c:pt idx="42">
                  <c:v>4.6312500000006439E-2</c:v>
                </c:pt>
                <c:pt idx="43">
                  <c:v>4.6312500000006439E-2</c:v>
                </c:pt>
                <c:pt idx="44">
                  <c:v>4.6312500000006439E-2</c:v>
                </c:pt>
                <c:pt idx="45">
                  <c:v>0</c:v>
                </c:pt>
                <c:pt idx="46">
                  <c:v>9.2625000000005328E-2</c:v>
                </c:pt>
                <c:pt idx="47">
                  <c:v>9.2625000000005328E-2</c:v>
                </c:pt>
                <c:pt idx="48">
                  <c:v>9.2625000000005328E-2</c:v>
                </c:pt>
                <c:pt idx="49">
                  <c:v>9.2625000000005328E-2</c:v>
                </c:pt>
                <c:pt idx="50">
                  <c:v>0</c:v>
                </c:pt>
                <c:pt idx="51">
                  <c:v>0</c:v>
                </c:pt>
                <c:pt idx="52">
                  <c:v>1.8525000000003903E-2</c:v>
                </c:pt>
                <c:pt idx="53">
                  <c:v>3.7050000000007806E-2</c:v>
                </c:pt>
                <c:pt idx="54">
                  <c:v>3.7050000000007806E-2</c:v>
                </c:pt>
                <c:pt idx="55">
                  <c:v>8.3362500000014023E-2</c:v>
                </c:pt>
                <c:pt idx="56">
                  <c:v>0.15746250000001499</c:v>
                </c:pt>
                <c:pt idx="57">
                  <c:v>0.20068132500001887</c:v>
                </c:pt>
                <c:pt idx="58">
                  <c:v>0.21920632500002363</c:v>
                </c:pt>
                <c:pt idx="59">
                  <c:v>0.21259290000001799</c:v>
                </c:pt>
                <c:pt idx="60">
                  <c:v>0.21259290000001799</c:v>
                </c:pt>
                <c:pt idx="61">
                  <c:v>0.243474075000016</c:v>
                </c:pt>
                <c:pt idx="62">
                  <c:v>0.31757407500001855</c:v>
                </c:pt>
                <c:pt idx="63">
                  <c:v>0.40138117500002002</c:v>
                </c:pt>
                <c:pt idx="64">
                  <c:v>0.37050000000002098</c:v>
                </c:pt>
                <c:pt idx="65">
                  <c:v>0.37050000000002098</c:v>
                </c:pt>
                <c:pt idx="66">
                  <c:v>0.29640000000001998</c:v>
                </c:pt>
                <c:pt idx="67">
                  <c:v>0.21920632500002363</c:v>
                </c:pt>
                <c:pt idx="68">
                  <c:v>0.20377500000002199</c:v>
                </c:pt>
                <c:pt idx="69">
                  <c:v>0.12967500000002</c:v>
                </c:pt>
                <c:pt idx="70">
                  <c:v>0.17289382500002401</c:v>
                </c:pt>
                <c:pt idx="71">
                  <c:v>0.17289382500002401</c:v>
                </c:pt>
                <c:pt idx="72">
                  <c:v>0.16628040000001901</c:v>
                </c:pt>
                <c:pt idx="73">
                  <c:v>0.24038040000002148</c:v>
                </c:pt>
                <c:pt idx="74">
                  <c:v>0.17863657500001287</c:v>
                </c:pt>
                <c:pt idx="75">
                  <c:v>0.15084907500001099</c:v>
                </c:pt>
                <c:pt idx="76">
                  <c:v>0.12967500000001267</c:v>
                </c:pt>
                <c:pt idx="77">
                  <c:v>0.12967500000001267</c:v>
                </c:pt>
                <c:pt idx="78">
                  <c:v>0.16937407500001467</c:v>
                </c:pt>
                <c:pt idx="79">
                  <c:v>0.16937407500001467</c:v>
                </c:pt>
                <c:pt idx="80">
                  <c:v>0.21259290000001799</c:v>
                </c:pt>
                <c:pt idx="81">
                  <c:v>0.21259290000001799</c:v>
                </c:pt>
                <c:pt idx="82">
                  <c:v>0.19141882500002139</c:v>
                </c:pt>
                <c:pt idx="83">
                  <c:v>0.23463765000002501</c:v>
                </c:pt>
                <c:pt idx="84">
                  <c:v>0.21920632500002363</c:v>
                </c:pt>
                <c:pt idx="85">
                  <c:v>0.14510632500002199</c:v>
                </c:pt>
                <c:pt idx="86">
                  <c:v>0.18832515000002642</c:v>
                </c:pt>
                <c:pt idx="87">
                  <c:v>0.17289382500002401</c:v>
                </c:pt>
                <c:pt idx="88">
                  <c:v>0.16628040000001901</c:v>
                </c:pt>
                <c:pt idx="89">
                  <c:v>0.19406790000002239</c:v>
                </c:pt>
                <c:pt idx="90">
                  <c:v>0.25583025000001675</c:v>
                </c:pt>
                <c:pt idx="91">
                  <c:v>0.33302392500001438</c:v>
                </c:pt>
                <c:pt idx="92">
                  <c:v>0.38594985000001708</c:v>
                </c:pt>
                <c:pt idx="93">
                  <c:v>0.40138117500002002</c:v>
                </c:pt>
                <c:pt idx="94">
                  <c:v>0.27787500000001608</c:v>
                </c:pt>
                <c:pt idx="95">
                  <c:v>0.154368825000013</c:v>
                </c:pt>
                <c:pt idx="96">
                  <c:v>8.0268825000011701E-2</c:v>
                </c:pt>
                <c:pt idx="97">
                  <c:v>5.8224075000005385E-2</c:v>
                </c:pt>
                <c:pt idx="98">
                  <c:v>0.18173025000000842</c:v>
                </c:pt>
                <c:pt idx="99">
                  <c:v>0.22142932500001</c:v>
                </c:pt>
                <c:pt idx="100">
                  <c:v>0.26464815000001379</c:v>
                </c:pt>
                <c:pt idx="101">
                  <c:v>0.31757407500001855</c:v>
                </c:pt>
                <c:pt idx="102">
                  <c:v>0.25581172500002208</c:v>
                </c:pt>
                <c:pt idx="103">
                  <c:v>0.25581172500002208</c:v>
                </c:pt>
                <c:pt idx="104">
                  <c:v>0.25581172500002208</c:v>
                </c:pt>
                <c:pt idx="105">
                  <c:v>0.18171172500002142</c:v>
                </c:pt>
                <c:pt idx="106">
                  <c:v>0.159666975000015</c:v>
                </c:pt>
                <c:pt idx="107">
                  <c:v>0.13849290000001699</c:v>
                </c:pt>
                <c:pt idx="108">
                  <c:v>0.13849290000001699</c:v>
                </c:pt>
                <c:pt idx="109">
                  <c:v>0.18171172500002142</c:v>
                </c:pt>
                <c:pt idx="110">
                  <c:v>0.20375647500002741</c:v>
                </c:pt>
                <c:pt idx="111">
                  <c:v>0.18523147500002363</c:v>
                </c:pt>
                <c:pt idx="112">
                  <c:v>0.18523147500002363</c:v>
                </c:pt>
                <c:pt idx="113">
                  <c:v>0.142012650000019</c:v>
                </c:pt>
                <c:pt idx="114">
                  <c:v>0.17289382500001688</c:v>
                </c:pt>
                <c:pt idx="115">
                  <c:v>0.26551882500002238</c:v>
                </c:pt>
                <c:pt idx="116">
                  <c:v>0.29640000000001998</c:v>
                </c:pt>
                <c:pt idx="117">
                  <c:v>0.40138117500002002</c:v>
                </c:pt>
                <c:pt idx="118">
                  <c:v>0.432262350000016</c:v>
                </c:pt>
                <c:pt idx="119">
                  <c:v>0.46314352500001399</c:v>
                </c:pt>
                <c:pt idx="120">
                  <c:v>0.49402470000001214</c:v>
                </c:pt>
                <c:pt idx="121">
                  <c:v>0.49402470000001214</c:v>
                </c:pt>
                <c:pt idx="122">
                  <c:v>0.49402470000001214</c:v>
                </c:pt>
                <c:pt idx="123">
                  <c:v>0.49402470000001214</c:v>
                </c:pt>
                <c:pt idx="124">
                  <c:v>0.49402470000001214</c:v>
                </c:pt>
                <c:pt idx="125">
                  <c:v>0.49402470000001214</c:v>
                </c:pt>
                <c:pt idx="126">
                  <c:v>0.49402470000001214</c:v>
                </c:pt>
                <c:pt idx="127">
                  <c:v>0.49402470000001214</c:v>
                </c:pt>
                <c:pt idx="128">
                  <c:v>0.49402470000001214</c:v>
                </c:pt>
                <c:pt idx="129">
                  <c:v>0.49402470000001214</c:v>
                </c:pt>
                <c:pt idx="130">
                  <c:v>0.49402470000001214</c:v>
                </c:pt>
                <c:pt idx="131">
                  <c:v>0.49402470000001214</c:v>
                </c:pt>
                <c:pt idx="132">
                  <c:v>0.53724352500001449</c:v>
                </c:pt>
                <c:pt idx="133">
                  <c:v>0.58046235000001623</c:v>
                </c:pt>
                <c:pt idx="134">
                  <c:v>0.62368117500002362</c:v>
                </c:pt>
                <c:pt idx="135">
                  <c:v>0.66690000000002903</c:v>
                </c:pt>
                <c:pt idx="136">
                  <c:v>0.66690000000002903</c:v>
                </c:pt>
                <c:pt idx="137">
                  <c:v>0.66690000000002903</c:v>
                </c:pt>
                <c:pt idx="138">
                  <c:v>0.66690000000002903</c:v>
                </c:pt>
                <c:pt idx="139">
                  <c:v>0.66690000000002903</c:v>
                </c:pt>
                <c:pt idx="140">
                  <c:v>0.66690000000002903</c:v>
                </c:pt>
                <c:pt idx="141">
                  <c:v>0.66690000000002903</c:v>
                </c:pt>
                <c:pt idx="142">
                  <c:v>0.66690000000002903</c:v>
                </c:pt>
                <c:pt idx="143">
                  <c:v>0.66690000000002903</c:v>
                </c:pt>
                <c:pt idx="144">
                  <c:v>0.66690000000002903</c:v>
                </c:pt>
                <c:pt idx="145">
                  <c:v>0.68542500000002404</c:v>
                </c:pt>
                <c:pt idx="146">
                  <c:v>0.70395000000001995</c:v>
                </c:pt>
                <c:pt idx="147">
                  <c:v>0.72247500000001763</c:v>
                </c:pt>
                <c:pt idx="148">
                  <c:v>0.74100000000001465</c:v>
                </c:pt>
                <c:pt idx="149">
                  <c:v>0.75952500000001255</c:v>
                </c:pt>
                <c:pt idx="150">
                  <c:v>0.81510000000001503</c:v>
                </c:pt>
                <c:pt idx="151">
                  <c:v>0.87684382500001778</c:v>
                </c:pt>
                <c:pt idx="152">
                  <c:v>0.96946882500001397</c:v>
                </c:pt>
                <c:pt idx="153">
                  <c:v>1.0435688250000199</c:v>
                </c:pt>
                <c:pt idx="154">
                  <c:v>1.0806188250000131</c:v>
                </c:pt>
                <c:pt idx="155">
                  <c:v>1.1423811750000001</c:v>
                </c:pt>
                <c:pt idx="156">
                  <c:v>1.1732623499999999</c:v>
                </c:pt>
                <c:pt idx="157">
                  <c:v>1.2473623499999968</c:v>
                </c:pt>
                <c:pt idx="158">
                  <c:v>1.278243525000003</c:v>
                </c:pt>
                <c:pt idx="159">
                  <c:v>1.3399873499999999</c:v>
                </c:pt>
                <c:pt idx="160">
                  <c:v>1.3399873499999999</c:v>
                </c:pt>
                <c:pt idx="161">
                  <c:v>1.3399873499999999</c:v>
                </c:pt>
                <c:pt idx="162">
                  <c:v>1.3399873499999999</c:v>
                </c:pt>
                <c:pt idx="163">
                  <c:v>1.3214623499999998</c:v>
                </c:pt>
                <c:pt idx="164">
                  <c:v>1.3214623499999998</c:v>
                </c:pt>
                <c:pt idx="165">
                  <c:v>1.3214623499999998</c:v>
                </c:pt>
                <c:pt idx="166">
                  <c:v>1.3646811750000101</c:v>
                </c:pt>
                <c:pt idx="167">
                  <c:v>1.3646811750000101</c:v>
                </c:pt>
                <c:pt idx="168">
                  <c:v>1.4264250000000098</c:v>
                </c:pt>
                <c:pt idx="169">
                  <c:v>1.4264250000000098</c:v>
                </c:pt>
                <c:pt idx="170">
                  <c:v>1.4264250000000098</c:v>
                </c:pt>
                <c:pt idx="171">
                  <c:v>1.4264250000000098</c:v>
                </c:pt>
                <c:pt idx="172">
                  <c:v>1.4079000000000066</c:v>
                </c:pt>
                <c:pt idx="173">
                  <c:v>1.4079000000000066</c:v>
                </c:pt>
                <c:pt idx="174">
                  <c:v>1.4079000000000066</c:v>
                </c:pt>
                <c:pt idx="175">
                  <c:v>1.4079000000000066</c:v>
                </c:pt>
                <c:pt idx="176">
                  <c:v>1.4079000000000066</c:v>
                </c:pt>
                <c:pt idx="177">
                  <c:v>1.4264250000000098</c:v>
                </c:pt>
                <c:pt idx="178">
                  <c:v>1.4449500000000099</c:v>
                </c:pt>
                <c:pt idx="179">
                  <c:v>1.51905000000001</c:v>
                </c:pt>
                <c:pt idx="180">
                  <c:v>1.5993188250000101</c:v>
                </c:pt>
                <c:pt idx="181">
                  <c:v>1.65489382500002</c:v>
                </c:pt>
                <c:pt idx="182">
                  <c:v>1.71046882500002</c:v>
                </c:pt>
                <c:pt idx="183">
                  <c:v>1.71046882500002</c:v>
                </c:pt>
                <c:pt idx="184">
                  <c:v>1.7722311750000199</c:v>
                </c:pt>
                <c:pt idx="185">
                  <c:v>1.8092811750000199</c:v>
                </c:pt>
                <c:pt idx="186">
                  <c:v>1.88338117500001</c:v>
                </c:pt>
                <c:pt idx="187">
                  <c:v>2.0130561750000067</c:v>
                </c:pt>
                <c:pt idx="188">
                  <c:v>2.07480000000001</c:v>
                </c:pt>
                <c:pt idx="189">
                  <c:v>2.1674250000000099</c:v>
                </c:pt>
                <c:pt idx="190">
                  <c:v>2.2230000000000172</c:v>
                </c:pt>
                <c:pt idx="191">
                  <c:v>2.2230000000000172</c:v>
                </c:pt>
                <c:pt idx="192">
                  <c:v>2.2230000000000172</c:v>
                </c:pt>
                <c:pt idx="193">
                  <c:v>2.2230000000000172</c:v>
                </c:pt>
                <c:pt idx="194">
                  <c:v>2.2230000000000172</c:v>
                </c:pt>
                <c:pt idx="195">
                  <c:v>2.2230000000000172</c:v>
                </c:pt>
                <c:pt idx="196">
                  <c:v>2.2230000000000172</c:v>
                </c:pt>
                <c:pt idx="197">
                  <c:v>2.2230000000000172</c:v>
                </c:pt>
                <c:pt idx="198">
                  <c:v>2.2230000000000172</c:v>
                </c:pt>
                <c:pt idx="199">
                  <c:v>2.2230000000000172</c:v>
                </c:pt>
                <c:pt idx="200">
                  <c:v>2.2230000000000172</c:v>
                </c:pt>
                <c:pt idx="201">
                  <c:v>2.2230000000000172</c:v>
                </c:pt>
                <c:pt idx="202">
                  <c:v>2.2230000000000172</c:v>
                </c:pt>
                <c:pt idx="203">
                  <c:v>2.2230000000000172</c:v>
                </c:pt>
                <c:pt idx="204">
                  <c:v>2.2230000000000172</c:v>
                </c:pt>
                <c:pt idx="205">
                  <c:v>2.2230000000000172</c:v>
                </c:pt>
                <c:pt idx="206">
                  <c:v>2.2230000000000172</c:v>
                </c:pt>
                <c:pt idx="207">
                  <c:v>2.2230000000000172</c:v>
                </c:pt>
                <c:pt idx="208">
                  <c:v>2.2230000000000172</c:v>
                </c:pt>
                <c:pt idx="209">
                  <c:v>2.2230000000000172</c:v>
                </c:pt>
                <c:pt idx="210">
                  <c:v>2.2230000000000172</c:v>
                </c:pt>
                <c:pt idx="211">
                  <c:v>2.2230000000000172</c:v>
                </c:pt>
                <c:pt idx="212">
                  <c:v>2.2230000000000172</c:v>
                </c:pt>
                <c:pt idx="213">
                  <c:v>2.2230000000000172</c:v>
                </c:pt>
                <c:pt idx="214">
                  <c:v>2.2230000000000172</c:v>
                </c:pt>
                <c:pt idx="215">
                  <c:v>2.27857500000002</c:v>
                </c:pt>
                <c:pt idx="216">
                  <c:v>2.27857500000002</c:v>
                </c:pt>
                <c:pt idx="217">
                  <c:v>2.27857500000002</c:v>
                </c:pt>
                <c:pt idx="218">
                  <c:v>2.3341500000000197</c:v>
                </c:pt>
                <c:pt idx="219">
                  <c:v>2.3341500000000197</c:v>
                </c:pt>
                <c:pt idx="220">
                  <c:v>2.4267750000000197</c:v>
                </c:pt>
                <c:pt idx="221">
                  <c:v>2.5194000000000187</c:v>
                </c:pt>
                <c:pt idx="222">
                  <c:v>2.5935000000000099</c:v>
                </c:pt>
                <c:pt idx="223">
                  <c:v>2.6676000000000162</c:v>
                </c:pt>
                <c:pt idx="224">
                  <c:v>2.7046500000000102</c:v>
                </c:pt>
                <c:pt idx="225">
                  <c:v>2.7417000000000167</c:v>
                </c:pt>
                <c:pt idx="226">
                  <c:v>2.7417000000000167</c:v>
                </c:pt>
                <c:pt idx="227">
                  <c:v>2.7417000000000167</c:v>
                </c:pt>
                <c:pt idx="228">
                  <c:v>2.7972750000000102</c:v>
                </c:pt>
                <c:pt idx="229">
                  <c:v>2.8528499999999846</c:v>
                </c:pt>
                <c:pt idx="230">
                  <c:v>2.9084249999999998</c:v>
                </c:pt>
                <c:pt idx="231">
                  <c:v>2.964</c:v>
                </c:pt>
                <c:pt idx="232">
                  <c:v>2.964</c:v>
                </c:pt>
                <c:pt idx="233">
                  <c:v>2.964</c:v>
                </c:pt>
                <c:pt idx="234">
                  <c:v>2.964</c:v>
                </c:pt>
                <c:pt idx="235">
                  <c:v>2.964</c:v>
                </c:pt>
                <c:pt idx="236">
                  <c:v>2.964</c:v>
                </c:pt>
                <c:pt idx="237">
                  <c:v>2.83432500000001</c:v>
                </c:pt>
                <c:pt idx="238">
                  <c:v>2.70465000000002</c:v>
                </c:pt>
                <c:pt idx="239">
                  <c:v>2.5194000000000187</c:v>
                </c:pt>
                <c:pt idx="240">
                  <c:v>2.3341500000000197</c:v>
                </c:pt>
                <c:pt idx="241">
                  <c:v>2.27857500000002</c:v>
                </c:pt>
                <c:pt idx="242">
                  <c:v>2.2230000000000172</c:v>
                </c:pt>
                <c:pt idx="243">
                  <c:v>2.2230000000000172</c:v>
                </c:pt>
                <c:pt idx="244">
                  <c:v>2.2230000000000172</c:v>
                </c:pt>
                <c:pt idx="245">
                  <c:v>2.2230000000000172</c:v>
                </c:pt>
                <c:pt idx="246">
                  <c:v>2.2230000000000172</c:v>
                </c:pt>
                <c:pt idx="247">
                  <c:v>2.2230000000000172</c:v>
                </c:pt>
                <c:pt idx="248">
                  <c:v>2.2230000000000172</c:v>
                </c:pt>
                <c:pt idx="249">
                  <c:v>2.2230000000000172</c:v>
                </c:pt>
                <c:pt idx="250">
                  <c:v>2.2230000000000172</c:v>
                </c:pt>
                <c:pt idx="251">
                  <c:v>2.2230000000000172</c:v>
                </c:pt>
                <c:pt idx="252">
                  <c:v>2.2230000000000172</c:v>
                </c:pt>
                <c:pt idx="253">
                  <c:v>2.2230000000000172</c:v>
                </c:pt>
                <c:pt idx="254">
                  <c:v>2.2230000000000172</c:v>
                </c:pt>
                <c:pt idx="255">
                  <c:v>2.2230000000000172</c:v>
                </c:pt>
                <c:pt idx="256">
                  <c:v>2.2230000000000172</c:v>
                </c:pt>
                <c:pt idx="257">
                  <c:v>2.2230000000000172</c:v>
                </c:pt>
                <c:pt idx="258">
                  <c:v>2.2230000000000172</c:v>
                </c:pt>
                <c:pt idx="259">
                  <c:v>2.2230000000000172</c:v>
                </c:pt>
                <c:pt idx="260">
                  <c:v>2.2230000000000172</c:v>
                </c:pt>
                <c:pt idx="261">
                  <c:v>2.2230000000000172</c:v>
                </c:pt>
                <c:pt idx="262">
                  <c:v>2.2230000000000172</c:v>
                </c:pt>
                <c:pt idx="263">
                  <c:v>2.2230000000000172</c:v>
                </c:pt>
                <c:pt idx="264">
                  <c:v>2.2230000000000172</c:v>
                </c:pt>
                <c:pt idx="265">
                  <c:v>2.2230000000000172</c:v>
                </c:pt>
                <c:pt idx="266">
                  <c:v>2.2230000000000172</c:v>
                </c:pt>
                <c:pt idx="267">
                  <c:v>2.2230000000000172</c:v>
                </c:pt>
                <c:pt idx="268">
                  <c:v>2.2230000000000172</c:v>
                </c:pt>
                <c:pt idx="269">
                  <c:v>2.2230000000000172</c:v>
                </c:pt>
                <c:pt idx="270">
                  <c:v>2.2230000000000172</c:v>
                </c:pt>
                <c:pt idx="271">
                  <c:v>2.2230000000000172</c:v>
                </c:pt>
                <c:pt idx="272">
                  <c:v>2.2230000000000172</c:v>
                </c:pt>
                <c:pt idx="273">
                  <c:v>2.2230000000000172</c:v>
                </c:pt>
                <c:pt idx="274">
                  <c:v>2.2230000000000172</c:v>
                </c:pt>
                <c:pt idx="275">
                  <c:v>2.2230000000000172</c:v>
                </c:pt>
                <c:pt idx="276">
                  <c:v>2.2230000000000172</c:v>
                </c:pt>
                <c:pt idx="277">
                  <c:v>2.2230000000000172</c:v>
                </c:pt>
                <c:pt idx="278">
                  <c:v>2.2230000000000172</c:v>
                </c:pt>
                <c:pt idx="279">
                  <c:v>2.2230000000000172</c:v>
                </c:pt>
                <c:pt idx="280">
                  <c:v>2.2230000000000172</c:v>
                </c:pt>
                <c:pt idx="281">
                  <c:v>2.2230000000000172</c:v>
                </c:pt>
                <c:pt idx="282">
                  <c:v>2.2230000000000172</c:v>
                </c:pt>
                <c:pt idx="283">
                  <c:v>2.2230000000000172</c:v>
                </c:pt>
                <c:pt idx="284">
                  <c:v>2.2230000000000172</c:v>
                </c:pt>
                <c:pt idx="285">
                  <c:v>2.2230000000000172</c:v>
                </c:pt>
                <c:pt idx="286">
                  <c:v>2.2230000000000172</c:v>
                </c:pt>
                <c:pt idx="287">
                  <c:v>2.2230000000000172</c:v>
                </c:pt>
                <c:pt idx="288">
                  <c:v>2.2230000000000172</c:v>
                </c:pt>
                <c:pt idx="289">
                  <c:v>2.2230000000000172</c:v>
                </c:pt>
                <c:pt idx="290">
                  <c:v>2.2230000000000172</c:v>
                </c:pt>
                <c:pt idx="291">
                  <c:v>2.2230000000000172</c:v>
                </c:pt>
                <c:pt idx="292">
                  <c:v>2.2230000000000172</c:v>
                </c:pt>
                <c:pt idx="293">
                  <c:v>2.2230000000000172</c:v>
                </c:pt>
                <c:pt idx="294">
                  <c:v>2.2230000000000172</c:v>
                </c:pt>
                <c:pt idx="295">
                  <c:v>2.2230000000000172</c:v>
                </c:pt>
                <c:pt idx="296">
                  <c:v>2.2230000000000172</c:v>
                </c:pt>
                <c:pt idx="297">
                  <c:v>2.2230000000000172</c:v>
                </c:pt>
                <c:pt idx="298">
                  <c:v>2.2230000000000172</c:v>
                </c:pt>
                <c:pt idx="299">
                  <c:v>2.2230000000000172</c:v>
                </c:pt>
                <c:pt idx="300">
                  <c:v>2.2230000000000172</c:v>
                </c:pt>
                <c:pt idx="301">
                  <c:v>2.2230000000000172</c:v>
                </c:pt>
                <c:pt idx="302">
                  <c:v>2.2230000000000172</c:v>
                </c:pt>
                <c:pt idx="303">
                  <c:v>2.2230000000000172</c:v>
                </c:pt>
                <c:pt idx="304">
                  <c:v>2.2230000000000172</c:v>
                </c:pt>
                <c:pt idx="305">
                  <c:v>2.2230000000000172</c:v>
                </c:pt>
                <c:pt idx="306">
                  <c:v>2.2230000000000172</c:v>
                </c:pt>
                <c:pt idx="307">
                  <c:v>2.2230000000000172</c:v>
                </c:pt>
                <c:pt idx="308">
                  <c:v>2.2230000000000172</c:v>
                </c:pt>
                <c:pt idx="309">
                  <c:v>2.2230000000000172</c:v>
                </c:pt>
                <c:pt idx="310">
                  <c:v>2.2230000000000172</c:v>
                </c:pt>
                <c:pt idx="311">
                  <c:v>2.2230000000000172</c:v>
                </c:pt>
                <c:pt idx="312">
                  <c:v>2.2230000000000172</c:v>
                </c:pt>
                <c:pt idx="313">
                  <c:v>2.2230000000000172</c:v>
                </c:pt>
                <c:pt idx="314">
                  <c:v>2.2230000000000172</c:v>
                </c:pt>
                <c:pt idx="315">
                  <c:v>2.2230000000000172</c:v>
                </c:pt>
                <c:pt idx="316">
                  <c:v>2.2230000000000172</c:v>
                </c:pt>
                <c:pt idx="317">
                  <c:v>2.2230000000000172</c:v>
                </c:pt>
                <c:pt idx="318">
                  <c:v>2.2230000000000172</c:v>
                </c:pt>
                <c:pt idx="319">
                  <c:v>2.2230000000000172</c:v>
                </c:pt>
                <c:pt idx="320">
                  <c:v>2.2230000000000172</c:v>
                </c:pt>
                <c:pt idx="321">
                  <c:v>2.2230000000000172</c:v>
                </c:pt>
                <c:pt idx="322">
                  <c:v>2.2230000000000172</c:v>
                </c:pt>
                <c:pt idx="323">
                  <c:v>2.2230000000000172</c:v>
                </c:pt>
                <c:pt idx="324">
                  <c:v>2.2230000000000172</c:v>
                </c:pt>
                <c:pt idx="325">
                  <c:v>2.2415250000000162</c:v>
                </c:pt>
                <c:pt idx="326">
                  <c:v>2.2415250000000162</c:v>
                </c:pt>
                <c:pt idx="327">
                  <c:v>2.2415250000000162</c:v>
                </c:pt>
                <c:pt idx="328">
                  <c:v>2.2415250000000162</c:v>
                </c:pt>
                <c:pt idx="329">
                  <c:v>2.2230000000000172</c:v>
                </c:pt>
                <c:pt idx="330">
                  <c:v>2.2230000000000172</c:v>
                </c:pt>
                <c:pt idx="331">
                  <c:v>2.2230000000000172</c:v>
                </c:pt>
                <c:pt idx="332">
                  <c:v>2.2230000000000172</c:v>
                </c:pt>
                <c:pt idx="333">
                  <c:v>2.2230000000000172</c:v>
                </c:pt>
                <c:pt idx="334">
                  <c:v>2.2230000000000172</c:v>
                </c:pt>
                <c:pt idx="335">
                  <c:v>2.2230000000000172</c:v>
                </c:pt>
                <c:pt idx="336">
                  <c:v>2.2230000000000172</c:v>
                </c:pt>
                <c:pt idx="337">
                  <c:v>2.2230000000000172</c:v>
                </c:pt>
                <c:pt idx="338">
                  <c:v>2.2230000000000172</c:v>
                </c:pt>
                <c:pt idx="339">
                  <c:v>2.2230000000000172</c:v>
                </c:pt>
                <c:pt idx="340">
                  <c:v>2.2230000000000172</c:v>
                </c:pt>
                <c:pt idx="341">
                  <c:v>2.2230000000000172</c:v>
                </c:pt>
                <c:pt idx="342">
                  <c:v>2.2415250000000162</c:v>
                </c:pt>
                <c:pt idx="343">
                  <c:v>2.2600500000000099</c:v>
                </c:pt>
                <c:pt idx="344">
                  <c:v>2.2600500000000099</c:v>
                </c:pt>
                <c:pt idx="345">
                  <c:v>2.2600500000000099</c:v>
                </c:pt>
                <c:pt idx="346">
                  <c:v>2.2415250000000162</c:v>
                </c:pt>
                <c:pt idx="347">
                  <c:v>2.2230000000000172</c:v>
                </c:pt>
                <c:pt idx="348">
                  <c:v>2.2230000000000172</c:v>
                </c:pt>
                <c:pt idx="349">
                  <c:v>2.2230000000000172</c:v>
                </c:pt>
                <c:pt idx="350">
                  <c:v>2.2230000000000172</c:v>
                </c:pt>
                <c:pt idx="351">
                  <c:v>2.2230000000000172</c:v>
                </c:pt>
                <c:pt idx="352">
                  <c:v>2.2230000000000172</c:v>
                </c:pt>
                <c:pt idx="353">
                  <c:v>2.2230000000000172</c:v>
                </c:pt>
                <c:pt idx="354">
                  <c:v>2.2230000000000172</c:v>
                </c:pt>
                <c:pt idx="355">
                  <c:v>2.2230000000000172</c:v>
                </c:pt>
                <c:pt idx="356">
                  <c:v>2.2230000000000172</c:v>
                </c:pt>
                <c:pt idx="357">
                  <c:v>2.2230000000000172</c:v>
                </c:pt>
                <c:pt idx="358">
                  <c:v>2.2230000000000172</c:v>
                </c:pt>
                <c:pt idx="359">
                  <c:v>2.2230000000000172</c:v>
                </c:pt>
                <c:pt idx="360">
                  <c:v>2.2230000000000172</c:v>
                </c:pt>
                <c:pt idx="361">
                  <c:v>2.2230000000000172</c:v>
                </c:pt>
                <c:pt idx="362">
                  <c:v>2.2230000000000172</c:v>
                </c:pt>
                <c:pt idx="363">
                  <c:v>2.2230000000000172</c:v>
                </c:pt>
                <c:pt idx="364">
                  <c:v>2.2230000000000172</c:v>
                </c:pt>
                <c:pt idx="365">
                  <c:v>2.2230000000000172</c:v>
                </c:pt>
                <c:pt idx="366">
                  <c:v>2.2230000000000172</c:v>
                </c:pt>
                <c:pt idx="367">
                  <c:v>2.2230000000000172</c:v>
                </c:pt>
                <c:pt idx="368">
                  <c:v>2.2230000000000172</c:v>
                </c:pt>
                <c:pt idx="369">
                  <c:v>2.2230000000000172</c:v>
                </c:pt>
                <c:pt idx="370">
                  <c:v>2.2415250000000162</c:v>
                </c:pt>
                <c:pt idx="371">
                  <c:v>2.2415250000000162</c:v>
                </c:pt>
                <c:pt idx="372">
                  <c:v>2.2415250000000162</c:v>
                </c:pt>
                <c:pt idx="373">
                  <c:v>2.2415250000000162</c:v>
                </c:pt>
                <c:pt idx="374">
                  <c:v>2.2415250000000162</c:v>
                </c:pt>
                <c:pt idx="375">
                  <c:v>2.2415250000000162</c:v>
                </c:pt>
                <c:pt idx="376">
                  <c:v>2.2415250000000162</c:v>
                </c:pt>
                <c:pt idx="377">
                  <c:v>2.2600500000000099</c:v>
                </c:pt>
                <c:pt idx="378">
                  <c:v>2.2600500000000099</c:v>
                </c:pt>
                <c:pt idx="379">
                  <c:v>2.2600500000000099</c:v>
                </c:pt>
                <c:pt idx="380">
                  <c:v>2.278575</c:v>
                </c:pt>
                <c:pt idx="381">
                  <c:v>2.2600500000000099</c:v>
                </c:pt>
                <c:pt idx="382">
                  <c:v>2.2415250000000162</c:v>
                </c:pt>
                <c:pt idx="383">
                  <c:v>2.2415250000000162</c:v>
                </c:pt>
                <c:pt idx="384">
                  <c:v>2.2230000000000172</c:v>
                </c:pt>
                <c:pt idx="385">
                  <c:v>2.2230000000000172</c:v>
                </c:pt>
                <c:pt idx="386">
                  <c:v>2.2415250000000162</c:v>
                </c:pt>
                <c:pt idx="387">
                  <c:v>2.2415250000000162</c:v>
                </c:pt>
                <c:pt idx="388">
                  <c:v>2.2600500000000099</c:v>
                </c:pt>
                <c:pt idx="389">
                  <c:v>2.278575</c:v>
                </c:pt>
                <c:pt idx="390">
                  <c:v>2.278575</c:v>
                </c:pt>
                <c:pt idx="391">
                  <c:v>2.278575</c:v>
                </c:pt>
                <c:pt idx="392">
                  <c:v>2.2600500000000099</c:v>
                </c:pt>
                <c:pt idx="393">
                  <c:v>2.2415250000000162</c:v>
                </c:pt>
                <c:pt idx="394">
                  <c:v>2.2415250000000162</c:v>
                </c:pt>
                <c:pt idx="395">
                  <c:v>2.2415250000000162</c:v>
                </c:pt>
                <c:pt idx="396">
                  <c:v>2.2600500000000099</c:v>
                </c:pt>
                <c:pt idx="397">
                  <c:v>2.2600500000000099</c:v>
                </c:pt>
                <c:pt idx="398">
                  <c:v>2.2415250000000162</c:v>
                </c:pt>
                <c:pt idx="399">
                  <c:v>2.2415250000000162</c:v>
                </c:pt>
                <c:pt idx="400">
                  <c:v>2.2230000000000172</c:v>
                </c:pt>
                <c:pt idx="401">
                  <c:v>2.2230000000000172</c:v>
                </c:pt>
                <c:pt idx="402">
                  <c:v>2.2415250000000162</c:v>
                </c:pt>
                <c:pt idx="403">
                  <c:v>2.2600500000000099</c:v>
                </c:pt>
                <c:pt idx="404">
                  <c:v>2.278575</c:v>
                </c:pt>
                <c:pt idx="405">
                  <c:v>2.278575</c:v>
                </c:pt>
                <c:pt idx="406">
                  <c:v>2.2600500000000099</c:v>
                </c:pt>
                <c:pt idx="407">
                  <c:v>2.2600500000000099</c:v>
                </c:pt>
                <c:pt idx="408">
                  <c:v>2.2415250000000162</c:v>
                </c:pt>
                <c:pt idx="409">
                  <c:v>2.2415250000000162</c:v>
                </c:pt>
                <c:pt idx="410">
                  <c:v>2.2415250000000162</c:v>
                </c:pt>
                <c:pt idx="411">
                  <c:v>2.2230000000000172</c:v>
                </c:pt>
                <c:pt idx="412">
                  <c:v>2.2415250000000162</c:v>
                </c:pt>
                <c:pt idx="413">
                  <c:v>2.2600500000000099</c:v>
                </c:pt>
                <c:pt idx="414">
                  <c:v>2.278575</c:v>
                </c:pt>
                <c:pt idx="415">
                  <c:v>2.278575</c:v>
                </c:pt>
                <c:pt idx="416">
                  <c:v>2.2600500000000099</c:v>
                </c:pt>
                <c:pt idx="417">
                  <c:v>2.2415250000000162</c:v>
                </c:pt>
                <c:pt idx="418">
                  <c:v>2.2415250000000162</c:v>
                </c:pt>
                <c:pt idx="419">
                  <c:v>2.2415250000000162</c:v>
                </c:pt>
                <c:pt idx="420">
                  <c:v>2.2415250000000162</c:v>
                </c:pt>
                <c:pt idx="421">
                  <c:v>2.2600500000000099</c:v>
                </c:pt>
              </c:numCache>
            </c:numRef>
          </c:yVal>
          <c:smooth val="0"/>
        </c:ser>
        <c:ser>
          <c:idx val="6"/>
          <c:order val="6"/>
          <c:spPr>
            <a:ln w="12700">
              <a:solidFill>
                <a:prstClr val="black"/>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Sheet1!$I$3:$I$436</c:f>
              <c:numCache>
                <c:formatCode>General</c:formatCode>
                <c:ptCount val="434"/>
                <c:pt idx="0">
                  <c:v>8.8179000000025085E-2</c:v>
                </c:pt>
                <c:pt idx="1">
                  <c:v>0</c:v>
                </c:pt>
                <c:pt idx="2">
                  <c:v>6.613425000001881E-2</c:v>
                </c:pt>
                <c:pt idx="3">
                  <c:v>6.613425000001881E-2</c:v>
                </c:pt>
                <c:pt idx="4">
                  <c:v>8.8179000000025085E-2</c:v>
                </c:pt>
                <c:pt idx="5">
                  <c:v>0.11906017500002312</c:v>
                </c:pt>
                <c:pt idx="6">
                  <c:v>0.14994135000002096</c:v>
                </c:pt>
                <c:pt idx="7">
                  <c:v>0.14994135000002096</c:v>
                </c:pt>
                <c:pt idx="8">
                  <c:v>0.14994135000002096</c:v>
                </c:pt>
                <c:pt idx="9">
                  <c:v>0.11906017500002312</c:v>
                </c:pt>
                <c:pt idx="10">
                  <c:v>8.8179000000025085E-2</c:v>
                </c:pt>
                <c:pt idx="11">
                  <c:v>8.8179000000025085E-2</c:v>
                </c:pt>
                <c:pt idx="12">
                  <c:v>0.11906017500002312</c:v>
                </c:pt>
                <c:pt idx="13">
                  <c:v>0.12678510000002099</c:v>
                </c:pt>
                <c:pt idx="14">
                  <c:v>0.15766627500001801</c:v>
                </c:pt>
                <c:pt idx="15">
                  <c:v>0.165391200000016</c:v>
                </c:pt>
                <c:pt idx="16">
                  <c:v>0.14223495000001701</c:v>
                </c:pt>
                <c:pt idx="17">
                  <c:v>0.14223495000001701</c:v>
                </c:pt>
                <c:pt idx="18">
                  <c:v>0.11907870000001702</c:v>
                </c:pt>
                <c:pt idx="19">
                  <c:v>0.14223495000001701</c:v>
                </c:pt>
                <c:pt idx="20">
                  <c:v>0.165391200000016</c:v>
                </c:pt>
                <c:pt idx="21">
                  <c:v>0.18854745000001663</c:v>
                </c:pt>
                <c:pt idx="22">
                  <c:v>0.18082252500001758</c:v>
                </c:pt>
                <c:pt idx="23">
                  <c:v>0.18082252500001758</c:v>
                </c:pt>
                <c:pt idx="24">
                  <c:v>0.18082252500001758</c:v>
                </c:pt>
                <c:pt idx="25">
                  <c:v>0.15766627500001801</c:v>
                </c:pt>
                <c:pt idx="26">
                  <c:v>0.18854745000001663</c:v>
                </c:pt>
                <c:pt idx="27">
                  <c:v>0.18854745000001663</c:v>
                </c:pt>
                <c:pt idx="28">
                  <c:v>0.165391200000016</c:v>
                </c:pt>
                <c:pt idx="29">
                  <c:v>0.165391200000016</c:v>
                </c:pt>
                <c:pt idx="30">
                  <c:v>0.14223495000001701</c:v>
                </c:pt>
                <c:pt idx="31">
                  <c:v>0.11907870000001702</c:v>
                </c:pt>
                <c:pt idx="32">
                  <c:v>0.11907870000001702</c:v>
                </c:pt>
                <c:pt idx="33">
                  <c:v>0.11907870000001702</c:v>
                </c:pt>
                <c:pt idx="34">
                  <c:v>0.14223495000001701</c:v>
                </c:pt>
                <c:pt idx="35">
                  <c:v>0.165391200000016</c:v>
                </c:pt>
                <c:pt idx="36">
                  <c:v>0.165391200000016</c:v>
                </c:pt>
                <c:pt idx="37">
                  <c:v>0.165391200000016</c:v>
                </c:pt>
                <c:pt idx="38">
                  <c:v>0.14223495000001701</c:v>
                </c:pt>
                <c:pt idx="39">
                  <c:v>0.11907870000001702</c:v>
                </c:pt>
                <c:pt idx="40">
                  <c:v>0.11907870000001702</c:v>
                </c:pt>
                <c:pt idx="41">
                  <c:v>0.11907870000001702</c:v>
                </c:pt>
                <c:pt idx="42">
                  <c:v>0.11907870000001702</c:v>
                </c:pt>
                <c:pt idx="43">
                  <c:v>0.14223495000001701</c:v>
                </c:pt>
                <c:pt idx="44">
                  <c:v>0.14223495000001701</c:v>
                </c:pt>
                <c:pt idx="45">
                  <c:v>0.165391200000016</c:v>
                </c:pt>
                <c:pt idx="46">
                  <c:v>0.165391200000016</c:v>
                </c:pt>
                <c:pt idx="47">
                  <c:v>0.14223495000001701</c:v>
                </c:pt>
                <c:pt idx="48">
                  <c:v>0.165391200000016</c:v>
                </c:pt>
                <c:pt idx="49">
                  <c:v>0.14223495000001701</c:v>
                </c:pt>
                <c:pt idx="50">
                  <c:v>0.14223495000001701</c:v>
                </c:pt>
                <c:pt idx="51">
                  <c:v>0.14223495000001701</c:v>
                </c:pt>
                <c:pt idx="52">
                  <c:v>0.11907870000001702</c:v>
                </c:pt>
                <c:pt idx="53">
                  <c:v>0.11907870000001702</c:v>
                </c:pt>
                <c:pt idx="54">
                  <c:v>0.11907870000001702</c:v>
                </c:pt>
                <c:pt idx="55">
                  <c:v>0.11907870000001702</c:v>
                </c:pt>
                <c:pt idx="56">
                  <c:v>0.14223495000001701</c:v>
                </c:pt>
                <c:pt idx="57">
                  <c:v>0.14223495000001701</c:v>
                </c:pt>
                <c:pt idx="58">
                  <c:v>0.165391200000016</c:v>
                </c:pt>
                <c:pt idx="59">
                  <c:v>0.18854745000001663</c:v>
                </c:pt>
                <c:pt idx="60">
                  <c:v>0.18854745000001663</c:v>
                </c:pt>
                <c:pt idx="61">
                  <c:v>0.18854745000001663</c:v>
                </c:pt>
                <c:pt idx="62">
                  <c:v>0.18854745000001663</c:v>
                </c:pt>
                <c:pt idx="63">
                  <c:v>0.18854745000001663</c:v>
                </c:pt>
                <c:pt idx="64">
                  <c:v>0.18854745000001663</c:v>
                </c:pt>
                <c:pt idx="65">
                  <c:v>0.21170370000001501</c:v>
                </c:pt>
                <c:pt idx="66">
                  <c:v>0.21170370000001501</c:v>
                </c:pt>
                <c:pt idx="67">
                  <c:v>0.21170370000001501</c:v>
                </c:pt>
                <c:pt idx="68">
                  <c:v>0.21170370000001501</c:v>
                </c:pt>
                <c:pt idx="69">
                  <c:v>0.21170370000001501</c:v>
                </c:pt>
                <c:pt idx="70">
                  <c:v>0.21170370000001501</c:v>
                </c:pt>
                <c:pt idx="71">
                  <c:v>0.21170370000001501</c:v>
                </c:pt>
                <c:pt idx="72">
                  <c:v>0.21170370000001501</c:v>
                </c:pt>
                <c:pt idx="73">
                  <c:v>0.21170370000001501</c:v>
                </c:pt>
                <c:pt idx="74">
                  <c:v>0.21170370000001501</c:v>
                </c:pt>
                <c:pt idx="75">
                  <c:v>0.21170370000001501</c:v>
                </c:pt>
                <c:pt idx="76">
                  <c:v>0.21170370000001501</c:v>
                </c:pt>
                <c:pt idx="77">
                  <c:v>0.21170370000001501</c:v>
                </c:pt>
                <c:pt idx="78">
                  <c:v>0.21170370000001501</c:v>
                </c:pt>
                <c:pt idx="79">
                  <c:v>0.21170370000001501</c:v>
                </c:pt>
                <c:pt idx="80">
                  <c:v>0.21170370000001501</c:v>
                </c:pt>
                <c:pt idx="81">
                  <c:v>0.21170370000001501</c:v>
                </c:pt>
                <c:pt idx="82">
                  <c:v>0.21170370000001501</c:v>
                </c:pt>
                <c:pt idx="83">
                  <c:v>0.21170370000001501</c:v>
                </c:pt>
                <c:pt idx="84">
                  <c:v>0.18854745000001663</c:v>
                </c:pt>
                <c:pt idx="85">
                  <c:v>0.165391200000016</c:v>
                </c:pt>
                <c:pt idx="86">
                  <c:v>0.14223495000001701</c:v>
                </c:pt>
                <c:pt idx="87">
                  <c:v>0.11907870000001702</c:v>
                </c:pt>
                <c:pt idx="88">
                  <c:v>0.11907870000001702</c:v>
                </c:pt>
                <c:pt idx="89">
                  <c:v>0.14223495000001701</c:v>
                </c:pt>
                <c:pt idx="90">
                  <c:v>0.14223495000001701</c:v>
                </c:pt>
                <c:pt idx="91">
                  <c:v>0.14223495000001701</c:v>
                </c:pt>
                <c:pt idx="92">
                  <c:v>0.14223495000001701</c:v>
                </c:pt>
                <c:pt idx="93">
                  <c:v>0.11907870000001702</c:v>
                </c:pt>
                <c:pt idx="94">
                  <c:v>0.11907870000001702</c:v>
                </c:pt>
                <c:pt idx="95">
                  <c:v>0.11907870000001702</c:v>
                </c:pt>
                <c:pt idx="96">
                  <c:v>0.14223495000001701</c:v>
                </c:pt>
                <c:pt idx="97">
                  <c:v>0.18854745000001663</c:v>
                </c:pt>
                <c:pt idx="98">
                  <c:v>0.234859950000015</c:v>
                </c:pt>
                <c:pt idx="99">
                  <c:v>0.28117245000001401</c:v>
                </c:pt>
                <c:pt idx="100">
                  <c:v>0.30432870000001455</c:v>
                </c:pt>
                <c:pt idx="101">
                  <c:v>0.30432870000001455</c:v>
                </c:pt>
                <c:pt idx="102">
                  <c:v>0.28117245000001401</c:v>
                </c:pt>
                <c:pt idx="103">
                  <c:v>0.25801620000001402</c:v>
                </c:pt>
                <c:pt idx="104">
                  <c:v>0.234859950000015</c:v>
                </c:pt>
                <c:pt idx="105">
                  <c:v>0.21170370000001501</c:v>
                </c:pt>
                <c:pt idx="106">
                  <c:v>0.21170370000001501</c:v>
                </c:pt>
                <c:pt idx="107">
                  <c:v>0.21170370000001501</c:v>
                </c:pt>
                <c:pt idx="108">
                  <c:v>0.21170370000001501</c:v>
                </c:pt>
                <c:pt idx="109">
                  <c:v>0.21170370000001501</c:v>
                </c:pt>
                <c:pt idx="110">
                  <c:v>0.21170370000001501</c:v>
                </c:pt>
                <c:pt idx="111">
                  <c:v>0.21170370000001501</c:v>
                </c:pt>
                <c:pt idx="112">
                  <c:v>0.21170370000001501</c:v>
                </c:pt>
                <c:pt idx="113">
                  <c:v>0.234859950000015</c:v>
                </c:pt>
                <c:pt idx="114">
                  <c:v>0.25801620000001402</c:v>
                </c:pt>
                <c:pt idx="115">
                  <c:v>0.31094212500001878</c:v>
                </c:pt>
                <c:pt idx="116">
                  <c:v>0.44326620000001793</c:v>
                </c:pt>
                <c:pt idx="117">
                  <c:v>0.51273495000001701</c:v>
                </c:pt>
                <c:pt idx="118">
                  <c:v>0.62190277500001701</c:v>
                </c:pt>
                <c:pt idx="119">
                  <c:v>0.70130092500001151</c:v>
                </c:pt>
                <c:pt idx="120">
                  <c:v>0.68475810000001103</c:v>
                </c:pt>
                <c:pt idx="121">
                  <c:v>0.7244571750000115</c:v>
                </c:pt>
                <c:pt idx="122">
                  <c:v>0.70791435000001002</c:v>
                </c:pt>
                <c:pt idx="123">
                  <c:v>0.69137152500000798</c:v>
                </c:pt>
                <c:pt idx="124">
                  <c:v>0.69137152500000798</c:v>
                </c:pt>
                <c:pt idx="125">
                  <c:v>0.68255362500001049</c:v>
                </c:pt>
                <c:pt idx="126">
                  <c:v>0.69027855000001603</c:v>
                </c:pt>
                <c:pt idx="127">
                  <c:v>0.69800347500002202</c:v>
                </c:pt>
                <c:pt idx="128">
                  <c:v>0.70572840000002879</c:v>
                </c:pt>
                <c:pt idx="129">
                  <c:v>0.70572840000002879</c:v>
                </c:pt>
                <c:pt idx="130">
                  <c:v>0.70572840000002879</c:v>
                </c:pt>
                <c:pt idx="131">
                  <c:v>0.70572840000002879</c:v>
                </c:pt>
                <c:pt idx="132">
                  <c:v>0.70572840000002879</c:v>
                </c:pt>
                <c:pt idx="133">
                  <c:v>0.70572840000002879</c:v>
                </c:pt>
                <c:pt idx="134">
                  <c:v>0.70572840000002879</c:v>
                </c:pt>
                <c:pt idx="135">
                  <c:v>0.70572840000002879</c:v>
                </c:pt>
                <c:pt idx="136">
                  <c:v>0.72115972500002801</c:v>
                </c:pt>
                <c:pt idx="137">
                  <c:v>0.73659105000003178</c:v>
                </c:pt>
                <c:pt idx="138">
                  <c:v>0.73659105000003178</c:v>
                </c:pt>
                <c:pt idx="139">
                  <c:v>0.79833487500002998</c:v>
                </c:pt>
                <c:pt idx="140">
                  <c:v>0.84464737500002895</c:v>
                </c:pt>
                <c:pt idx="141">
                  <c:v>0.86780362500002961</c:v>
                </c:pt>
                <c:pt idx="142">
                  <c:v>0.92954745000003003</c:v>
                </c:pt>
                <c:pt idx="143">
                  <c:v>0.92954745000003003</c:v>
                </c:pt>
                <c:pt idx="144">
                  <c:v>0.90639120000003004</c:v>
                </c:pt>
                <c:pt idx="145">
                  <c:v>0.92954745000003003</c:v>
                </c:pt>
                <c:pt idx="146">
                  <c:v>0.92954745000003003</c:v>
                </c:pt>
                <c:pt idx="147">
                  <c:v>0.92954745000003003</c:v>
                </c:pt>
                <c:pt idx="148">
                  <c:v>0.98358487500002656</c:v>
                </c:pt>
                <c:pt idx="149">
                  <c:v>1.0144660500000198</c:v>
                </c:pt>
                <c:pt idx="150">
                  <c:v>1.04534722500002</c:v>
                </c:pt>
                <c:pt idx="151">
                  <c:v>1.07622840000002</c:v>
                </c:pt>
                <c:pt idx="152">
                  <c:v>1.07622840000002</c:v>
                </c:pt>
                <c:pt idx="153">
                  <c:v>1.07622840000002</c:v>
                </c:pt>
                <c:pt idx="154">
                  <c:v>1.07622840000002</c:v>
                </c:pt>
                <c:pt idx="155">
                  <c:v>1.07622840000002</c:v>
                </c:pt>
                <c:pt idx="156">
                  <c:v>1.07622840000002</c:v>
                </c:pt>
                <c:pt idx="157">
                  <c:v>1.07622840000002</c:v>
                </c:pt>
                <c:pt idx="158">
                  <c:v>1.07622840000002</c:v>
                </c:pt>
                <c:pt idx="159">
                  <c:v>1.07622840000002</c:v>
                </c:pt>
                <c:pt idx="160">
                  <c:v>1.07622840000002</c:v>
                </c:pt>
                <c:pt idx="161">
                  <c:v>1.07622840000002</c:v>
                </c:pt>
                <c:pt idx="162">
                  <c:v>1.07622840000002</c:v>
                </c:pt>
                <c:pt idx="163">
                  <c:v>1.07622840000002</c:v>
                </c:pt>
                <c:pt idx="164">
                  <c:v>1.07622840000002</c:v>
                </c:pt>
                <c:pt idx="165">
                  <c:v>1.07622840000002</c:v>
                </c:pt>
                <c:pt idx="166">
                  <c:v>1.07622840000002</c:v>
                </c:pt>
                <c:pt idx="167">
                  <c:v>1.07622840000002</c:v>
                </c:pt>
                <c:pt idx="168">
                  <c:v>1.07622840000002</c:v>
                </c:pt>
                <c:pt idx="169">
                  <c:v>1.07622840000002</c:v>
                </c:pt>
                <c:pt idx="170">
                  <c:v>1.07622840000002</c:v>
                </c:pt>
                <c:pt idx="171">
                  <c:v>1.07622840000002</c:v>
                </c:pt>
                <c:pt idx="172">
                  <c:v>1.07622840000002</c:v>
                </c:pt>
                <c:pt idx="173">
                  <c:v>1.07622840000002</c:v>
                </c:pt>
                <c:pt idx="174">
                  <c:v>1.07622840000002</c:v>
                </c:pt>
                <c:pt idx="175">
                  <c:v>1.07622840000002</c:v>
                </c:pt>
                <c:pt idx="176">
                  <c:v>1.1688534000000201</c:v>
                </c:pt>
                <c:pt idx="177">
                  <c:v>1.1688534000000201</c:v>
                </c:pt>
                <c:pt idx="178">
                  <c:v>1.2305972250000199</c:v>
                </c:pt>
                <c:pt idx="179">
                  <c:v>1.3232222250000198</c:v>
                </c:pt>
                <c:pt idx="180">
                  <c:v>1.3232222250000198</c:v>
                </c:pt>
                <c:pt idx="181">
                  <c:v>1.3717392000000166</c:v>
                </c:pt>
                <c:pt idx="182">
                  <c:v>1.3948954500000199</c:v>
                </c:pt>
                <c:pt idx="183">
                  <c:v>1.3871705250000201</c:v>
                </c:pt>
                <c:pt idx="184">
                  <c:v>1.3794456000000299</c:v>
                </c:pt>
                <c:pt idx="185">
                  <c:v>1.4235536250000198</c:v>
                </c:pt>
                <c:pt idx="186">
                  <c:v>1.4312785500000198</c:v>
                </c:pt>
                <c:pt idx="187">
                  <c:v>1.4390034750000098</c:v>
                </c:pt>
                <c:pt idx="188">
                  <c:v>1.4467284000000098</c:v>
                </c:pt>
                <c:pt idx="189">
                  <c:v>1.4158472250000098</c:v>
                </c:pt>
                <c:pt idx="190">
                  <c:v>1.3849660500000198</c:v>
                </c:pt>
                <c:pt idx="191">
                  <c:v>1.3849660500000198</c:v>
                </c:pt>
                <c:pt idx="192">
                  <c:v>1.340858025000023</c:v>
                </c:pt>
                <c:pt idx="193">
                  <c:v>1.3640142750000199</c:v>
                </c:pt>
                <c:pt idx="194">
                  <c:v>1.3948954500000199</c:v>
                </c:pt>
                <c:pt idx="195">
                  <c:v>1.3948954500000199</c:v>
                </c:pt>
                <c:pt idx="196">
                  <c:v>1.4390034750000098</c:v>
                </c:pt>
                <c:pt idx="197">
                  <c:v>1.4467284000000098</c:v>
                </c:pt>
                <c:pt idx="198">
                  <c:v>1.4467284000000098</c:v>
                </c:pt>
                <c:pt idx="199">
                  <c:v>1.4467284000000098</c:v>
                </c:pt>
                <c:pt idx="200">
                  <c:v>1.4390034750000098</c:v>
                </c:pt>
                <c:pt idx="201">
                  <c:v>1.4390034750000098</c:v>
                </c:pt>
                <c:pt idx="202">
                  <c:v>1.4390034750000098</c:v>
                </c:pt>
                <c:pt idx="203">
                  <c:v>1.4390034750000098</c:v>
                </c:pt>
                <c:pt idx="204">
                  <c:v>1.4467284000000098</c:v>
                </c:pt>
                <c:pt idx="205">
                  <c:v>1.4390034750000098</c:v>
                </c:pt>
                <c:pt idx="206">
                  <c:v>1.50074730000001</c:v>
                </c:pt>
                <c:pt idx="207">
                  <c:v>1.58564737500001</c:v>
                </c:pt>
                <c:pt idx="208">
                  <c:v>1.67386342500001</c:v>
                </c:pt>
                <c:pt idx="209">
                  <c:v>1.7698044000000068</c:v>
                </c:pt>
                <c:pt idx="210">
                  <c:v>1.8315482250000099</c:v>
                </c:pt>
                <c:pt idx="211">
                  <c:v>1.8701358000000101</c:v>
                </c:pt>
                <c:pt idx="212">
                  <c:v>1.9054074000000201</c:v>
                </c:pt>
                <c:pt idx="213">
                  <c:v>1.94067900000002</c:v>
                </c:pt>
                <c:pt idx="214">
                  <c:v>1.94067900000002</c:v>
                </c:pt>
                <c:pt idx="215">
                  <c:v>1.9318611000000199</c:v>
                </c:pt>
                <c:pt idx="216">
                  <c:v>1.9318611000000199</c:v>
                </c:pt>
                <c:pt idx="217">
                  <c:v>1.9627422750000201</c:v>
                </c:pt>
                <c:pt idx="218">
                  <c:v>1.9936234500000198</c:v>
                </c:pt>
                <c:pt idx="219">
                  <c:v>2.0950663500000197</c:v>
                </c:pt>
                <c:pt idx="220">
                  <c:v>2.1259475250000199</c:v>
                </c:pt>
                <c:pt idx="221">
                  <c:v>2.1656466000000187</c:v>
                </c:pt>
                <c:pt idx="222">
                  <c:v>2.2053456750000198</c:v>
                </c:pt>
                <c:pt idx="223">
                  <c:v>2.1899143500000267</c:v>
                </c:pt>
                <c:pt idx="224">
                  <c:v>2.2296134250000197</c:v>
                </c:pt>
                <c:pt idx="225">
                  <c:v>2.2296134250000197</c:v>
                </c:pt>
                <c:pt idx="226">
                  <c:v>2.2516581750000135</c:v>
                </c:pt>
                <c:pt idx="227">
                  <c:v>2.2670895000000391</c:v>
                </c:pt>
                <c:pt idx="228">
                  <c:v>2.27370292500003</c:v>
                </c:pt>
                <c:pt idx="229">
                  <c:v>2.3001566250000387</c:v>
                </c:pt>
                <c:pt idx="230">
                  <c:v>2.33103780000003</c:v>
                </c:pt>
                <c:pt idx="231">
                  <c:v>2.38839120000004</c:v>
                </c:pt>
                <c:pt idx="232">
                  <c:v>2.4655848750000362</c:v>
                </c:pt>
                <c:pt idx="233">
                  <c:v>2.5383696000000198</c:v>
                </c:pt>
                <c:pt idx="234">
                  <c:v>2.56925077500002</c:v>
                </c:pt>
                <c:pt idx="235">
                  <c:v>2.59570447500003</c:v>
                </c:pt>
                <c:pt idx="236">
                  <c:v>2.5383510750000302</c:v>
                </c:pt>
                <c:pt idx="237">
                  <c:v>2.46115740000003</c:v>
                </c:pt>
                <c:pt idx="238">
                  <c:v>2.3993950500000398</c:v>
                </c:pt>
                <c:pt idx="239">
                  <c:v>2.3155879500000398</c:v>
                </c:pt>
                <c:pt idx="240">
                  <c:v>2.3111790000000387</c:v>
                </c:pt>
                <c:pt idx="241">
                  <c:v>2.2679601750000367</c:v>
                </c:pt>
                <c:pt idx="242">
                  <c:v>2.2247413500000381</c:v>
                </c:pt>
                <c:pt idx="243">
                  <c:v>2.1815225250000299</c:v>
                </c:pt>
                <c:pt idx="244">
                  <c:v>2.1383037000000202</c:v>
                </c:pt>
                <c:pt idx="245">
                  <c:v>2.1383037000000202</c:v>
                </c:pt>
                <c:pt idx="246">
                  <c:v>2.1383037000000202</c:v>
                </c:pt>
                <c:pt idx="247">
                  <c:v>2.1383037000000202</c:v>
                </c:pt>
                <c:pt idx="248">
                  <c:v>2.1383037000000202</c:v>
                </c:pt>
                <c:pt idx="249">
                  <c:v>2.1383037000000202</c:v>
                </c:pt>
                <c:pt idx="250">
                  <c:v>2.0888975250000201</c:v>
                </c:pt>
                <c:pt idx="251">
                  <c:v>2.0888975250000201</c:v>
                </c:pt>
                <c:pt idx="252">
                  <c:v>2.03949135000002</c:v>
                </c:pt>
                <c:pt idx="253">
                  <c:v>1.98126727500002</c:v>
                </c:pt>
                <c:pt idx="254">
                  <c:v>1.97244937500003</c:v>
                </c:pt>
                <c:pt idx="255">
                  <c:v>1.91422530000003</c:v>
                </c:pt>
                <c:pt idx="256">
                  <c:v>1.91422530000003</c:v>
                </c:pt>
                <c:pt idx="257">
                  <c:v>1.97244937500003</c:v>
                </c:pt>
                <c:pt idx="258">
                  <c:v>1.97244937500003</c:v>
                </c:pt>
                <c:pt idx="259">
                  <c:v>2.0306734500000188</c:v>
                </c:pt>
                <c:pt idx="260">
                  <c:v>2.0306734500000188</c:v>
                </c:pt>
                <c:pt idx="261">
                  <c:v>2.0121484500000135</c:v>
                </c:pt>
                <c:pt idx="262">
                  <c:v>2.0703725250000198</c:v>
                </c:pt>
                <c:pt idx="263">
                  <c:v>2.051847525000003</c:v>
                </c:pt>
                <c:pt idx="264">
                  <c:v>2.051847525000003</c:v>
                </c:pt>
                <c:pt idx="265">
                  <c:v>2.0703725250000198</c:v>
                </c:pt>
                <c:pt idx="266">
                  <c:v>2.0121484500000135</c:v>
                </c:pt>
                <c:pt idx="267">
                  <c:v>2.0121484500000135</c:v>
                </c:pt>
                <c:pt idx="268">
                  <c:v>2.0430296250000199</c:v>
                </c:pt>
                <c:pt idx="269">
                  <c:v>1.9848055500000201</c:v>
                </c:pt>
                <c:pt idx="270">
                  <c:v>2.0245046250000098</c:v>
                </c:pt>
                <c:pt idx="271">
                  <c:v>1.9936234500000198</c:v>
                </c:pt>
                <c:pt idx="272">
                  <c:v>1.9627422750000201</c:v>
                </c:pt>
                <c:pt idx="273">
                  <c:v>2.0209663500000201</c:v>
                </c:pt>
                <c:pt idx="274">
                  <c:v>1.9900851750000257</c:v>
                </c:pt>
                <c:pt idx="275">
                  <c:v>1.98126727500002</c:v>
                </c:pt>
                <c:pt idx="276">
                  <c:v>1.98126727500002</c:v>
                </c:pt>
                <c:pt idx="277">
                  <c:v>1.9230432000000199</c:v>
                </c:pt>
                <c:pt idx="278">
                  <c:v>1.91422530000003</c:v>
                </c:pt>
                <c:pt idx="279">
                  <c:v>1.9230432000000199</c:v>
                </c:pt>
                <c:pt idx="280">
                  <c:v>1.9230432000000199</c:v>
                </c:pt>
                <c:pt idx="281">
                  <c:v>1.9318611000000199</c:v>
                </c:pt>
                <c:pt idx="282">
                  <c:v>1.94067900000002</c:v>
                </c:pt>
                <c:pt idx="283">
                  <c:v>1.94067900000002</c:v>
                </c:pt>
                <c:pt idx="284">
                  <c:v>1.9318611000000199</c:v>
                </c:pt>
                <c:pt idx="285">
                  <c:v>1.9318611000000199</c:v>
                </c:pt>
                <c:pt idx="286">
                  <c:v>1.98126727500002</c:v>
                </c:pt>
                <c:pt idx="287">
                  <c:v>2.0306734500000188</c:v>
                </c:pt>
                <c:pt idx="288">
                  <c:v>2.0306734500000188</c:v>
                </c:pt>
                <c:pt idx="289">
                  <c:v>2.0218555500000277</c:v>
                </c:pt>
                <c:pt idx="290">
                  <c:v>1.97244937500003</c:v>
                </c:pt>
                <c:pt idx="291">
                  <c:v>1.9539243750000166</c:v>
                </c:pt>
                <c:pt idx="292">
                  <c:v>1.9936234500000198</c:v>
                </c:pt>
                <c:pt idx="293">
                  <c:v>2.00244135000001</c:v>
                </c:pt>
                <c:pt idx="294">
                  <c:v>1.9936234500000198</c:v>
                </c:pt>
                <c:pt idx="295">
                  <c:v>1.9539243750000166</c:v>
                </c:pt>
                <c:pt idx="296">
                  <c:v>1.91422530000003</c:v>
                </c:pt>
                <c:pt idx="297">
                  <c:v>1.9054074000000301</c:v>
                </c:pt>
                <c:pt idx="298">
                  <c:v>1.9054074000000301</c:v>
                </c:pt>
                <c:pt idx="299">
                  <c:v>1.9636314750000299</c:v>
                </c:pt>
                <c:pt idx="300">
                  <c:v>1.97244937500003</c:v>
                </c:pt>
                <c:pt idx="301">
                  <c:v>1.98126727500002</c:v>
                </c:pt>
                <c:pt idx="302">
                  <c:v>1.9900851750000257</c:v>
                </c:pt>
                <c:pt idx="303">
                  <c:v>1.94067900000002</c:v>
                </c:pt>
                <c:pt idx="304">
                  <c:v>1.9900851750000257</c:v>
                </c:pt>
                <c:pt idx="305">
                  <c:v>1.9900851750000257</c:v>
                </c:pt>
                <c:pt idx="306">
                  <c:v>2.03949135000002</c:v>
                </c:pt>
                <c:pt idx="307">
                  <c:v>2.0888975250000201</c:v>
                </c:pt>
                <c:pt idx="308">
                  <c:v>2.03949135000002</c:v>
                </c:pt>
                <c:pt idx="309">
                  <c:v>2.0888975250000201</c:v>
                </c:pt>
                <c:pt idx="310">
                  <c:v>2.03949135000002</c:v>
                </c:pt>
                <c:pt idx="311">
                  <c:v>2.03949135000002</c:v>
                </c:pt>
                <c:pt idx="312">
                  <c:v>2.03949135000002</c:v>
                </c:pt>
                <c:pt idx="313">
                  <c:v>2.03949135000002</c:v>
                </c:pt>
                <c:pt idx="314">
                  <c:v>2.0888975250000201</c:v>
                </c:pt>
                <c:pt idx="315">
                  <c:v>2.03949135000002</c:v>
                </c:pt>
                <c:pt idx="316">
                  <c:v>2.0306734500000188</c:v>
                </c:pt>
                <c:pt idx="317">
                  <c:v>1.98126727500002</c:v>
                </c:pt>
                <c:pt idx="318">
                  <c:v>1.9318611000000199</c:v>
                </c:pt>
                <c:pt idx="319">
                  <c:v>1.9230432000000199</c:v>
                </c:pt>
                <c:pt idx="320">
                  <c:v>1.9318611000000199</c:v>
                </c:pt>
                <c:pt idx="321">
                  <c:v>1.9318611000000199</c:v>
                </c:pt>
                <c:pt idx="322">
                  <c:v>1.9318611000000199</c:v>
                </c:pt>
                <c:pt idx="323">
                  <c:v>1.9318611000000199</c:v>
                </c:pt>
                <c:pt idx="324">
                  <c:v>1.98126727500002</c:v>
                </c:pt>
                <c:pt idx="325">
                  <c:v>2.0738922750000301</c:v>
                </c:pt>
                <c:pt idx="326">
                  <c:v>2.1232984500000298</c:v>
                </c:pt>
                <c:pt idx="327">
                  <c:v>2.1321163500000302</c:v>
                </c:pt>
                <c:pt idx="328">
                  <c:v>2.1321163500000302</c:v>
                </c:pt>
                <c:pt idx="329">
                  <c:v>2.0888975250000201</c:v>
                </c:pt>
                <c:pt idx="330">
                  <c:v>2.0835993750000212</c:v>
                </c:pt>
                <c:pt idx="331">
                  <c:v>2.1762243750000301</c:v>
                </c:pt>
                <c:pt idx="332">
                  <c:v>2.2194432000000277</c:v>
                </c:pt>
                <c:pt idx="333">
                  <c:v>2.2626620250000267</c:v>
                </c:pt>
                <c:pt idx="334">
                  <c:v>2.3111790000000387</c:v>
                </c:pt>
                <c:pt idx="335">
                  <c:v>2.3111790000000387</c:v>
                </c:pt>
                <c:pt idx="336">
                  <c:v>2.3111790000000387</c:v>
                </c:pt>
                <c:pt idx="337">
                  <c:v>2.3111790000000387</c:v>
                </c:pt>
                <c:pt idx="338">
                  <c:v>2.3111790000000387</c:v>
                </c:pt>
                <c:pt idx="339">
                  <c:v>2.3111790000000387</c:v>
                </c:pt>
                <c:pt idx="340">
                  <c:v>2.3111790000000387</c:v>
                </c:pt>
                <c:pt idx="341">
                  <c:v>2.3111790000000387</c:v>
                </c:pt>
                <c:pt idx="342">
                  <c:v>2.2679601750000367</c:v>
                </c:pt>
                <c:pt idx="343">
                  <c:v>2.2194432000000277</c:v>
                </c:pt>
                <c:pt idx="344">
                  <c:v>2.2194432000000277</c:v>
                </c:pt>
                <c:pt idx="345">
                  <c:v>2.2194432000000277</c:v>
                </c:pt>
                <c:pt idx="346">
                  <c:v>2.2141450500000301</c:v>
                </c:pt>
                <c:pt idx="347">
                  <c:v>2.2626620250000267</c:v>
                </c:pt>
                <c:pt idx="348">
                  <c:v>2.2194432000000277</c:v>
                </c:pt>
                <c:pt idx="349">
                  <c:v>2.1973984500000201</c:v>
                </c:pt>
                <c:pt idx="350">
                  <c:v>2.2026966000000199</c:v>
                </c:pt>
                <c:pt idx="351">
                  <c:v>2.2026966000000199</c:v>
                </c:pt>
                <c:pt idx="352">
                  <c:v>2.1532904250000198</c:v>
                </c:pt>
                <c:pt idx="353">
                  <c:v>2.1268182000000198</c:v>
                </c:pt>
                <c:pt idx="354">
                  <c:v>2.1215200500000262</c:v>
                </c:pt>
                <c:pt idx="355">
                  <c:v>2.02889505000002</c:v>
                </c:pt>
                <c:pt idx="356">
                  <c:v>2.02889505000002</c:v>
                </c:pt>
                <c:pt idx="357">
                  <c:v>2.02889505000002</c:v>
                </c:pt>
                <c:pt idx="358">
                  <c:v>2.0341932000000202</c:v>
                </c:pt>
                <c:pt idx="359">
                  <c:v>2.0835993750000212</c:v>
                </c:pt>
                <c:pt idx="360">
                  <c:v>2.13300555000002</c:v>
                </c:pt>
                <c:pt idx="361">
                  <c:v>2.0888975250000201</c:v>
                </c:pt>
                <c:pt idx="362">
                  <c:v>2.0888975250000201</c:v>
                </c:pt>
                <c:pt idx="363">
                  <c:v>2.0835993750000212</c:v>
                </c:pt>
                <c:pt idx="364">
                  <c:v>2.0341932000000202</c:v>
                </c:pt>
                <c:pt idx="365">
                  <c:v>2.0341932000000202</c:v>
                </c:pt>
                <c:pt idx="366">
                  <c:v>2.02889505000002</c:v>
                </c:pt>
                <c:pt idx="367">
                  <c:v>2.0341932000000202</c:v>
                </c:pt>
                <c:pt idx="368">
                  <c:v>2.0341932000000202</c:v>
                </c:pt>
                <c:pt idx="369">
                  <c:v>2.0783012250000201</c:v>
                </c:pt>
                <c:pt idx="370">
                  <c:v>2.0835993750000212</c:v>
                </c:pt>
                <c:pt idx="371">
                  <c:v>2.0783012250000201</c:v>
                </c:pt>
                <c:pt idx="372">
                  <c:v>2.1709262250000201</c:v>
                </c:pt>
                <c:pt idx="373">
                  <c:v>2.2194432000000277</c:v>
                </c:pt>
                <c:pt idx="374">
                  <c:v>2.2626620250000267</c:v>
                </c:pt>
                <c:pt idx="375">
                  <c:v>2.3111790000000387</c:v>
                </c:pt>
                <c:pt idx="376">
                  <c:v>2.3111790000000387</c:v>
                </c:pt>
                <c:pt idx="377">
                  <c:v>2.3111790000000387</c:v>
                </c:pt>
                <c:pt idx="378">
                  <c:v>2.3111790000000387</c:v>
                </c:pt>
                <c:pt idx="379">
                  <c:v>2.3111790000000387</c:v>
                </c:pt>
                <c:pt idx="380">
                  <c:v>2.2626620250000267</c:v>
                </c:pt>
                <c:pt idx="381">
                  <c:v>2.2141450500000301</c:v>
                </c:pt>
                <c:pt idx="382">
                  <c:v>2.2141450500000301</c:v>
                </c:pt>
                <c:pt idx="383">
                  <c:v>2.2141450500000301</c:v>
                </c:pt>
                <c:pt idx="384">
                  <c:v>2.2626620250000267</c:v>
                </c:pt>
                <c:pt idx="385">
                  <c:v>2.3111790000000387</c:v>
                </c:pt>
                <c:pt idx="386">
                  <c:v>2.3111790000000387</c:v>
                </c:pt>
                <c:pt idx="387">
                  <c:v>2.3111790000000387</c:v>
                </c:pt>
                <c:pt idx="388">
                  <c:v>2.3111790000000387</c:v>
                </c:pt>
                <c:pt idx="389">
                  <c:v>2.3111790000000387</c:v>
                </c:pt>
                <c:pt idx="390">
                  <c:v>2.3111790000000387</c:v>
                </c:pt>
                <c:pt idx="391">
                  <c:v>2.3111790000000387</c:v>
                </c:pt>
                <c:pt idx="392">
                  <c:v>2.3111790000000387</c:v>
                </c:pt>
                <c:pt idx="393">
                  <c:v>2.3420601750000367</c:v>
                </c:pt>
                <c:pt idx="394">
                  <c:v>2.3729413500000267</c:v>
                </c:pt>
                <c:pt idx="395">
                  <c:v>2.3729413500000267</c:v>
                </c:pt>
                <c:pt idx="396">
                  <c:v>2.40382252500003</c:v>
                </c:pt>
                <c:pt idx="397">
                  <c:v>2.350896600000024</c:v>
                </c:pt>
                <c:pt idx="398">
                  <c:v>2.320015425000022</c:v>
                </c:pt>
                <c:pt idx="399">
                  <c:v>2.320015425000022</c:v>
                </c:pt>
                <c:pt idx="400">
                  <c:v>2.2891342500000458</c:v>
                </c:pt>
                <c:pt idx="401">
                  <c:v>2.3111790000000387</c:v>
                </c:pt>
                <c:pt idx="402">
                  <c:v>2.3111790000000387</c:v>
                </c:pt>
                <c:pt idx="403">
                  <c:v>2.3111790000000387</c:v>
                </c:pt>
                <c:pt idx="404">
                  <c:v>2.3111790000000387</c:v>
                </c:pt>
                <c:pt idx="405">
                  <c:v>2.3111790000000387</c:v>
                </c:pt>
                <c:pt idx="406">
                  <c:v>2.3111790000000387</c:v>
                </c:pt>
                <c:pt idx="407">
                  <c:v>2.3111790000000387</c:v>
                </c:pt>
                <c:pt idx="408">
                  <c:v>2.3111790000000387</c:v>
                </c:pt>
                <c:pt idx="409">
                  <c:v>2.3111790000000387</c:v>
                </c:pt>
                <c:pt idx="410">
                  <c:v>2.3111790000000387</c:v>
                </c:pt>
                <c:pt idx="411">
                  <c:v>2.3420601750000367</c:v>
                </c:pt>
                <c:pt idx="412">
                  <c:v>2.3729413500000267</c:v>
                </c:pt>
                <c:pt idx="413">
                  <c:v>2.3729413500000267</c:v>
                </c:pt>
                <c:pt idx="414">
                  <c:v>2.40382252500003</c:v>
                </c:pt>
                <c:pt idx="415">
                  <c:v>2.3729413500000267</c:v>
                </c:pt>
                <c:pt idx="416">
                  <c:v>2.3420601750000367</c:v>
                </c:pt>
                <c:pt idx="417">
                  <c:v>2.3420601750000367</c:v>
                </c:pt>
                <c:pt idx="418">
                  <c:v>2.3111790000000387</c:v>
                </c:pt>
                <c:pt idx="419">
                  <c:v>2.3111790000000387</c:v>
                </c:pt>
                <c:pt idx="420">
                  <c:v>2.3111790000000387</c:v>
                </c:pt>
                <c:pt idx="421">
                  <c:v>2.3111790000000387</c:v>
                </c:pt>
              </c:numCache>
            </c:numRef>
          </c:yVal>
          <c:smooth val="0"/>
        </c:ser>
        <c:ser>
          <c:idx val="7"/>
          <c:order val="7"/>
          <c:spPr>
            <a:ln w="12700">
              <a:solidFill>
                <a:prstClr val="black"/>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Sheet1!$J$3:$J$436</c:f>
              <c:numCache>
                <c:formatCode>General</c:formatCode>
                <c:ptCount val="434"/>
                <c:pt idx="0">
                  <c:v>0</c:v>
                </c:pt>
                <c:pt idx="1">
                  <c:v>0</c:v>
                </c:pt>
                <c:pt idx="2">
                  <c:v>0</c:v>
                </c:pt>
                <c:pt idx="3">
                  <c:v>0</c:v>
                </c:pt>
                <c:pt idx="4">
                  <c:v>0</c:v>
                </c:pt>
                <c:pt idx="5">
                  <c:v>0</c:v>
                </c:pt>
                <c:pt idx="6">
                  <c:v>0</c:v>
                </c:pt>
                <c:pt idx="7">
                  <c:v>0</c:v>
                </c:pt>
                <c:pt idx="8">
                  <c:v>1.6542824999998464E-2</c:v>
                </c:pt>
                <c:pt idx="9">
                  <c:v>1.6542824999998464E-2</c:v>
                </c:pt>
                <c:pt idx="10">
                  <c:v>1.6542824999998464E-2</c:v>
                </c:pt>
                <c:pt idx="11">
                  <c:v>1.6542824999998464E-2</c:v>
                </c:pt>
                <c:pt idx="12">
                  <c:v>0</c:v>
                </c:pt>
                <c:pt idx="13">
                  <c:v>0</c:v>
                </c:pt>
                <c:pt idx="14">
                  <c:v>0</c:v>
                </c:pt>
                <c:pt idx="15">
                  <c:v>0</c:v>
                </c:pt>
                <c:pt idx="16">
                  <c:v>0</c:v>
                </c:pt>
                <c:pt idx="17">
                  <c:v>1.6542824999998464E-2</c:v>
                </c:pt>
                <c:pt idx="18">
                  <c:v>1.6542824999998464E-2</c:v>
                </c:pt>
                <c:pt idx="19">
                  <c:v>1.6542824999998464E-2</c:v>
                </c:pt>
                <c:pt idx="20">
                  <c:v>1.6542824999998464E-2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1.6542824999998464E-2</c:v>
                </c:pt>
                <c:pt idx="35">
                  <c:v>3.3085649999996802E-2</c:v>
                </c:pt>
                <c:pt idx="36">
                  <c:v>3.3085649999996802E-2</c:v>
                </c:pt>
                <c:pt idx="37">
                  <c:v>3.3085649999996802E-2</c:v>
                </c:pt>
                <c:pt idx="38">
                  <c:v>3.3085649999996802E-2</c:v>
                </c:pt>
                <c:pt idx="39">
                  <c:v>3.3085649999996802E-2</c:v>
                </c:pt>
                <c:pt idx="40">
                  <c:v>3.3085649999996802E-2</c:v>
                </c:pt>
                <c:pt idx="41">
                  <c:v>4.9628474999995134E-2</c:v>
                </c:pt>
                <c:pt idx="42">
                  <c:v>4.9628474999995134E-2</c:v>
                </c:pt>
                <c:pt idx="43">
                  <c:v>4.9628474999995134E-2</c:v>
                </c:pt>
                <c:pt idx="44">
                  <c:v>6.6171299999993494E-2</c:v>
                </c:pt>
                <c:pt idx="45">
                  <c:v>6.6171299999993494E-2</c:v>
                </c:pt>
                <c:pt idx="46">
                  <c:v>6.6171299999993494E-2</c:v>
                </c:pt>
                <c:pt idx="47">
                  <c:v>6.6171299999993494E-2</c:v>
                </c:pt>
                <c:pt idx="48">
                  <c:v>4.9628474999995134E-2</c:v>
                </c:pt>
                <c:pt idx="49">
                  <c:v>3.3085649999996802E-2</c:v>
                </c:pt>
                <c:pt idx="50">
                  <c:v>3.3085649999996802E-2</c:v>
                </c:pt>
                <c:pt idx="51">
                  <c:v>3.3085649999996802E-2</c:v>
                </c:pt>
                <c:pt idx="52">
                  <c:v>3.3085649999996802E-2</c:v>
                </c:pt>
                <c:pt idx="53">
                  <c:v>4.9628474999995134E-2</c:v>
                </c:pt>
                <c:pt idx="54">
                  <c:v>4.9628474999995134E-2</c:v>
                </c:pt>
                <c:pt idx="55">
                  <c:v>4.9628474999995134E-2</c:v>
                </c:pt>
                <c:pt idx="56">
                  <c:v>6.6171299999993494E-2</c:v>
                </c:pt>
                <c:pt idx="57">
                  <c:v>4.9628474999995134E-2</c:v>
                </c:pt>
                <c:pt idx="58">
                  <c:v>3.3085649999996802E-2</c:v>
                </c:pt>
                <c:pt idx="59">
                  <c:v>3.3085649999996802E-2</c:v>
                </c:pt>
                <c:pt idx="60">
                  <c:v>3.3085649999996802E-2</c:v>
                </c:pt>
                <c:pt idx="61">
                  <c:v>4.9628474999995134E-2</c:v>
                </c:pt>
                <c:pt idx="62">
                  <c:v>6.6171299999993494E-2</c:v>
                </c:pt>
                <c:pt idx="63">
                  <c:v>6.6171299999993494E-2</c:v>
                </c:pt>
                <c:pt idx="64">
                  <c:v>6.6171299999993494E-2</c:v>
                </c:pt>
                <c:pt idx="65">
                  <c:v>6.6171299999993494E-2</c:v>
                </c:pt>
                <c:pt idx="66">
                  <c:v>6.6171299999993494E-2</c:v>
                </c:pt>
                <c:pt idx="67">
                  <c:v>6.6171299999993494E-2</c:v>
                </c:pt>
                <c:pt idx="68">
                  <c:v>6.6171299999993494E-2</c:v>
                </c:pt>
                <c:pt idx="69">
                  <c:v>6.6171299999993494E-2</c:v>
                </c:pt>
                <c:pt idx="70">
                  <c:v>6.6171299999993494E-2</c:v>
                </c:pt>
                <c:pt idx="71">
                  <c:v>6.6171299999993494E-2</c:v>
                </c:pt>
                <c:pt idx="72">
                  <c:v>6.6171299999993494E-2</c:v>
                </c:pt>
                <c:pt idx="73">
                  <c:v>6.6171299999993494E-2</c:v>
                </c:pt>
                <c:pt idx="74">
                  <c:v>6.6171299999993494E-2</c:v>
                </c:pt>
                <c:pt idx="75">
                  <c:v>6.6171299999993494E-2</c:v>
                </c:pt>
                <c:pt idx="76">
                  <c:v>6.6171299999993494E-2</c:v>
                </c:pt>
                <c:pt idx="77">
                  <c:v>6.6171299999993494E-2</c:v>
                </c:pt>
                <c:pt idx="78">
                  <c:v>6.6171299999993494E-2</c:v>
                </c:pt>
                <c:pt idx="79">
                  <c:v>6.6171299999993494E-2</c:v>
                </c:pt>
                <c:pt idx="80">
                  <c:v>6.6171299999993494E-2</c:v>
                </c:pt>
                <c:pt idx="81">
                  <c:v>6.6171299999993494E-2</c:v>
                </c:pt>
                <c:pt idx="82">
                  <c:v>6.6171299999993494E-2</c:v>
                </c:pt>
                <c:pt idx="83">
                  <c:v>6.6171299999993494E-2</c:v>
                </c:pt>
                <c:pt idx="84">
                  <c:v>6.6171299999993494E-2</c:v>
                </c:pt>
                <c:pt idx="85">
                  <c:v>6.6171299999993494E-2</c:v>
                </c:pt>
                <c:pt idx="86">
                  <c:v>6.6171299999993494E-2</c:v>
                </c:pt>
                <c:pt idx="87">
                  <c:v>6.6171299999993494E-2</c:v>
                </c:pt>
                <c:pt idx="88">
                  <c:v>6.6171299999993494E-2</c:v>
                </c:pt>
                <c:pt idx="89">
                  <c:v>6.6171299999993494E-2</c:v>
                </c:pt>
                <c:pt idx="90">
                  <c:v>6.6171299999993494E-2</c:v>
                </c:pt>
                <c:pt idx="91">
                  <c:v>6.6171299999993494E-2</c:v>
                </c:pt>
                <c:pt idx="92">
                  <c:v>6.6171299999993494E-2</c:v>
                </c:pt>
                <c:pt idx="93">
                  <c:v>6.6171299999993494E-2</c:v>
                </c:pt>
                <c:pt idx="94">
                  <c:v>6.6171299999993494E-2</c:v>
                </c:pt>
                <c:pt idx="95">
                  <c:v>6.6171299999993494E-2</c:v>
                </c:pt>
                <c:pt idx="96">
                  <c:v>6.6171299999993494E-2</c:v>
                </c:pt>
                <c:pt idx="97">
                  <c:v>6.6171299999993494E-2</c:v>
                </c:pt>
                <c:pt idx="98">
                  <c:v>6.6171299999993494E-2</c:v>
                </c:pt>
                <c:pt idx="99">
                  <c:v>6.6171299999993494E-2</c:v>
                </c:pt>
                <c:pt idx="100">
                  <c:v>6.6171299999993494E-2</c:v>
                </c:pt>
                <c:pt idx="101">
                  <c:v>6.6171299999993494E-2</c:v>
                </c:pt>
                <c:pt idx="102">
                  <c:v>6.6171299999993494E-2</c:v>
                </c:pt>
                <c:pt idx="103">
                  <c:v>6.6171299999993494E-2</c:v>
                </c:pt>
                <c:pt idx="104">
                  <c:v>6.6171299999993494E-2</c:v>
                </c:pt>
                <c:pt idx="105">
                  <c:v>6.6171299999993494E-2</c:v>
                </c:pt>
                <c:pt idx="106">
                  <c:v>6.6171299999993494E-2</c:v>
                </c:pt>
                <c:pt idx="107">
                  <c:v>6.6171299999993494E-2</c:v>
                </c:pt>
                <c:pt idx="108">
                  <c:v>6.6171299999993494E-2</c:v>
                </c:pt>
                <c:pt idx="109">
                  <c:v>6.6171299999993494E-2</c:v>
                </c:pt>
                <c:pt idx="110">
                  <c:v>6.6171299999993494E-2</c:v>
                </c:pt>
                <c:pt idx="111">
                  <c:v>0.11909722499999402</c:v>
                </c:pt>
                <c:pt idx="112">
                  <c:v>0.11909722499999402</c:v>
                </c:pt>
                <c:pt idx="113">
                  <c:v>0.11909722499999402</c:v>
                </c:pt>
                <c:pt idx="114">
                  <c:v>0.11909722499999402</c:v>
                </c:pt>
                <c:pt idx="115">
                  <c:v>6.6171299999993494E-2</c:v>
                </c:pt>
                <c:pt idx="116">
                  <c:v>6.6171299999993494E-2</c:v>
                </c:pt>
                <c:pt idx="117">
                  <c:v>6.6171299999993494E-2</c:v>
                </c:pt>
                <c:pt idx="118">
                  <c:v>0.11909722499999402</c:v>
                </c:pt>
                <c:pt idx="119">
                  <c:v>0.11909722499999402</c:v>
                </c:pt>
                <c:pt idx="120">
                  <c:v>0.11909722499999402</c:v>
                </c:pt>
                <c:pt idx="121">
                  <c:v>0.17202314999999399</c:v>
                </c:pt>
                <c:pt idx="122">
                  <c:v>0.17202314999999399</c:v>
                </c:pt>
                <c:pt idx="123">
                  <c:v>0.22494907499999442</c:v>
                </c:pt>
                <c:pt idx="124">
                  <c:v>0.27787499999999726</c:v>
                </c:pt>
                <c:pt idx="125">
                  <c:v>0.27787499999999726</c:v>
                </c:pt>
                <c:pt idx="126">
                  <c:v>0.22494907499999442</c:v>
                </c:pt>
                <c:pt idx="127">
                  <c:v>0.22494907499999442</c:v>
                </c:pt>
                <c:pt idx="128">
                  <c:v>0.22494907499999442</c:v>
                </c:pt>
                <c:pt idx="129">
                  <c:v>0.22494907499999442</c:v>
                </c:pt>
                <c:pt idx="130">
                  <c:v>0.27787499999999726</c:v>
                </c:pt>
                <c:pt idx="131">
                  <c:v>0.27787499999999726</c:v>
                </c:pt>
                <c:pt idx="132">
                  <c:v>0.27787499999999726</c:v>
                </c:pt>
                <c:pt idx="133">
                  <c:v>0.27787499999999726</c:v>
                </c:pt>
                <c:pt idx="134">
                  <c:v>0.27787499999999726</c:v>
                </c:pt>
                <c:pt idx="135">
                  <c:v>0.27787499999999726</c:v>
                </c:pt>
                <c:pt idx="136">
                  <c:v>0.27787499999999726</c:v>
                </c:pt>
                <c:pt idx="137">
                  <c:v>0.27787499999999726</c:v>
                </c:pt>
                <c:pt idx="138">
                  <c:v>0.27787499999999726</c:v>
                </c:pt>
                <c:pt idx="139">
                  <c:v>0.27787499999999726</c:v>
                </c:pt>
                <c:pt idx="140">
                  <c:v>0.27787499999999726</c:v>
                </c:pt>
                <c:pt idx="141">
                  <c:v>0.27787499999999726</c:v>
                </c:pt>
                <c:pt idx="142">
                  <c:v>0.27787499999999726</c:v>
                </c:pt>
                <c:pt idx="143">
                  <c:v>0.27787499999999726</c:v>
                </c:pt>
                <c:pt idx="144">
                  <c:v>0.27787499999999726</c:v>
                </c:pt>
                <c:pt idx="145">
                  <c:v>0.27787499999999726</c:v>
                </c:pt>
                <c:pt idx="146">
                  <c:v>0.27787499999999726</c:v>
                </c:pt>
                <c:pt idx="147">
                  <c:v>0.27787499999999726</c:v>
                </c:pt>
                <c:pt idx="148">
                  <c:v>0.31492499999999735</c:v>
                </c:pt>
                <c:pt idx="149">
                  <c:v>0.39432314999999973</c:v>
                </c:pt>
                <c:pt idx="150">
                  <c:v>0.43137315000000021</c:v>
                </c:pt>
                <c:pt idx="151">
                  <c:v>0.46842315000000001</c:v>
                </c:pt>
                <c:pt idx="152">
                  <c:v>0.52399815000000105</c:v>
                </c:pt>
                <c:pt idx="153">
                  <c:v>0.5603812499999985</c:v>
                </c:pt>
                <c:pt idx="154">
                  <c:v>0.63911249999999997</c:v>
                </c:pt>
                <c:pt idx="155">
                  <c:v>0.681460650000002</c:v>
                </c:pt>
                <c:pt idx="156">
                  <c:v>0.66823380000000365</c:v>
                </c:pt>
                <c:pt idx="157">
                  <c:v>0.63185070000000565</c:v>
                </c:pt>
                <c:pt idx="158">
                  <c:v>0.63185070000000565</c:v>
                </c:pt>
                <c:pt idx="159">
                  <c:v>0.66823380000000365</c:v>
                </c:pt>
                <c:pt idx="160">
                  <c:v>0.70461690000000099</c:v>
                </c:pt>
                <c:pt idx="161">
                  <c:v>0.74100000000000155</c:v>
                </c:pt>
                <c:pt idx="162">
                  <c:v>0.70461690000000099</c:v>
                </c:pt>
                <c:pt idx="163">
                  <c:v>0.66823380000000365</c:v>
                </c:pt>
                <c:pt idx="164">
                  <c:v>0.66823380000000365</c:v>
                </c:pt>
                <c:pt idx="165">
                  <c:v>0.66823380000000365</c:v>
                </c:pt>
                <c:pt idx="166">
                  <c:v>0.70461690000000099</c:v>
                </c:pt>
                <c:pt idx="167">
                  <c:v>0.74100000000000155</c:v>
                </c:pt>
                <c:pt idx="168">
                  <c:v>0.74100000000000155</c:v>
                </c:pt>
                <c:pt idx="169">
                  <c:v>0.74100000000000155</c:v>
                </c:pt>
                <c:pt idx="170">
                  <c:v>0.7839965249999985</c:v>
                </c:pt>
                <c:pt idx="171">
                  <c:v>0.79172145000000305</c:v>
                </c:pt>
                <c:pt idx="172">
                  <c:v>0.83803395000000003</c:v>
                </c:pt>
                <c:pt idx="173">
                  <c:v>0.88434644999999856</c:v>
                </c:pt>
                <c:pt idx="174">
                  <c:v>0.88766242499999859</c:v>
                </c:pt>
                <c:pt idx="175">
                  <c:v>0.94940624999999557</c:v>
                </c:pt>
                <c:pt idx="176">
                  <c:v>0.97256249999999456</c:v>
                </c:pt>
                <c:pt idx="177">
                  <c:v>0.99571874999999344</c:v>
                </c:pt>
                <c:pt idx="178">
                  <c:v>1.0188749999999898</c:v>
                </c:pt>
                <c:pt idx="179">
                  <c:v>1.0188749999999898</c:v>
                </c:pt>
                <c:pt idx="180">
                  <c:v>1.0188749999999898</c:v>
                </c:pt>
                <c:pt idx="181">
                  <c:v>1.0188749999999898</c:v>
                </c:pt>
                <c:pt idx="182">
                  <c:v>1.0188749999999898</c:v>
                </c:pt>
                <c:pt idx="183">
                  <c:v>1.0188749999999898</c:v>
                </c:pt>
                <c:pt idx="184">
                  <c:v>1.0188749999999898</c:v>
                </c:pt>
                <c:pt idx="185">
                  <c:v>1.0188749999999898</c:v>
                </c:pt>
                <c:pt idx="186">
                  <c:v>1.0188749999999898</c:v>
                </c:pt>
                <c:pt idx="187">
                  <c:v>1.0188749999999898</c:v>
                </c:pt>
                <c:pt idx="188">
                  <c:v>1.0188749999999898</c:v>
                </c:pt>
                <c:pt idx="189">
                  <c:v>1.0188749999999898</c:v>
                </c:pt>
                <c:pt idx="190">
                  <c:v>1.0420312499999898</c:v>
                </c:pt>
                <c:pt idx="191">
                  <c:v>1.0420312499999898</c:v>
                </c:pt>
                <c:pt idx="192">
                  <c:v>1.0420312499999898</c:v>
                </c:pt>
                <c:pt idx="193">
                  <c:v>1.0420312499999898</c:v>
                </c:pt>
                <c:pt idx="194">
                  <c:v>1.0188749999999898</c:v>
                </c:pt>
                <c:pt idx="195">
                  <c:v>1.049756175</c:v>
                </c:pt>
                <c:pt idx="196">
                  <c:v>1.0806373499999999</c:v>
                </c:pt>
                <c:pt idx="197">
                  <c:v>1.0806373499999999</c:v>
                </c:pt>
                <c:pt idx="198">
                  <c:v>1.0806373499999999</c:v>
                </c:pt>
                <c:pt idx="199">
                  <c:v>1.0806373499999999</c:v>
                </c:pt>
                <c:pt idx="200">
                  <c:v>1.123856175</c:v>
                </c:pt>
                <c:pt idx="201">
                  <c:v>1.15473735</c:v>
                </c:pt>
                <c:pt idx="202">
                  <c:v>1.2288373499999998</c:v>
                </c:pt>
                <c:pt idx="203">
                  <c:v>1.2720561750000001</c:v>
                </c:pt>
                <c:pt idx="204">
                  <c:v>1.2720561750000001</c:v>
                </c:pt>
                <c:pt idx="205">
                  <c:v>1.2720561750000001</c:v>
                </c:pt>
                <c:pt idx="206">
                  <c:v>1.3091061749999999</c:v>
                </c:pt>
                <c:pt idx="207">
                  <c:v>1.3893749999999898</c:v>
                </c:pt>
                <c:pt idx="208">
                  <c:v>1.4696438249999899</c:v>
                </c:pt>
                <c:pt idx="209">
                  <c:v>1.6240126499999901</c:v>
                </c:pt>
                <c:pt idx="210">
                  <c:v>1.6981126499999901</c:v>
                </c:pt>
                <c:pt idx="211">
                  <c:v>1.7289938249999899</c:v>
                </c:pt>
                <c:pt idx="212">
                  <c:v>1.7598749999999861</c:v>
                </c:pt>
                <c:pt idx="213">
                  <c:v>1.7598749999999861</c:v>
                </c:pt>
                <c:pt idx="214">
                  <c:v>1.7598749999999861</c:v>
                </c:pt>
                <c:pt idx="215">
                  <c:v>1.7598749999999861</c:v>
                </c:pt>
                <c:pt idx="216">
                  <c:v>1.7907561750000001</c:v>
                </c:pt>
                <c:pt idx="217">
                  <c:v>1.8370686749999998</c:v>
                </c:pt>
                <c:pt idx="218">
                  <c:v>1.9164668250000001</c:v>
                </c:pt>
                <c:pt idx="219">
                  <c:v>2.0090918250000001</c:v>
                </c:pt>
                <c:pt idx="220">
                  <c:v>2.0708356499999998</c:v>
                </c:pt>
                <c:pt idx="221">
                  <c:v>2.1171481499999998</c:v>
                </c:pt>
                <c:pt idx="222">
                  <c:v>2.1303749999999999</c:v>
                </c:pt>
                <c:pt idx="223">
                  <c:v>2.1303749999999999</c:v>
                </c:pt>
                <c:pt idx="224">
                  <c:v>2.1303749999999999</c:v>
                </c:pt>
                <c:pt idx="225">
                  <c:v>2.1303749999999999</c:v>
                </c:pt>
                <c:pt idx="226">
                  <c:v>2.1488999999999998</c:v>
                </c:pt>
                <c:pt idx="227">
                  <c:v>2.1488999999999998</c:v>
                </c:pt>
                <c:pt idx="228">
                  <c:v>2.1488999999999998</c:v>
                </c:pt>
                <c:pt idx="229">
                  <c:v>2.2106438249999867</c:v>
                </c:pt>
                <c:pt idx="230">
                  <c:v>2.2318178999999998</c:v>
                </c:pt>
                <c:pt idx="231">
                  <c:v>2.2715169749999902</c:v>
                </c:pt>
                <c:pt idx="232">
                  <c:v>2.3332607999999877</c:v>
                </c:pt>
                <c:pt idx="233">
                  <c:v>2.3332607999999877</c:v>
                </c:pt>
                <c:pt idx="234">
                  <c:v>2.3332607999999877</c:v>
                </c:pt>
                <c:pt idx="235">
                  <c:v>2.35530554999999</c:v>
                </c:pt>
                <c:pt idx="236">
                  <c:v>2.312086724999983</c:v>
                </c:pt>
                <c:pt idx="237">
                  <c:v>2.2503428999999877</c:v>
                </c:pt>
                <c:pt idx="238">
                  <c:v>2.2106438249999867</c:v>
                </c:pt>
                <c:pt idx="239">
                  <c:v>2.1488999999999998</c:v>
                </c:pt>
                <c:pt idx="240">
                  <c:v>2.1303749999999999</c:v>
                </c:pt>
                <c:pt idx="241">
                  <c:v>2.1303749999999999</c:v>
                </c:pt>
                <c:pt idx="242">
                  <c:v>2.1171481499999998</c:v>
                </c:pt>
                <c:pt idx="243">
                  <c:v>2.1039213000000077</c:v>
                </c:pt>
                <c:pt idx="244">
                  <c:v>2.09069445</c:v>
                </c:pt>
                <c:pt idx="245">
                  <c:v>2.09069445</c:v>
                </c:pt>
                <c:pt idx="246">
                  <c:v>2.09069445</c:v>
                </c:pt>
                <c:pt idx="247">
                  <c:v>2.1039213000000077</c:v>
                </c:pt>
                <c:pt idx="248">
                  <c:v>2.1171481499999998</c:v>
                </c:pt>
                <c:pt idx="249">
                  <c:v>2.1171481499999998</c:v>
                </c:pt>
                <c:pt idx="250">
                  <c:v>2.1303749999999999</c:v>
                </c:pt>
                <c:pt idx="251">
                  <c:v>2.1303749999999999</c:v>
                </c:pt>
                <c:pt idx="252">
                  <c:v>2.1303749999999999</c:v>
                </c:pt>
                <c:pt idx="253">
                  <c:v>2.1171481499999998</c:v>
                </c:pt>
                <c:pt idx="254">
                  <c:v>2.0708356499999998</c:v>
                </c:pt>
                <c:pt idx="255">
                  <c:v>2.0311365750000099</c:v>
                </c:pt>
                <c:pt idx="256">
                  <c:v>1.9848240750000099</c:v>
                </c:pt>
                <c:pt idx="257">
                  <c:v>1.95173842500001</c:v>
                </c:pt>
                <c:pt idx="258">
                  <c:v>1.95173842500001</c:v>
                </c:pt>
                <c:pt idx="259">
                  <c:v>1.8988125000000033</c:v>
                </c:pt>
                <c:pt idx="260">
                  <c:v>1.883381175</c:v>
                </c:pt>
                <c:pt idx="261">
                  <c:v>1.8370686749999998</c:v>
                </c:pt>
                <c:pt idx="262">
                  <c:v>1.8216373499999998</c:v>
                </c:pt>
                <c:pt idx="263">
                  <c:v>1.8216373499999998</c:v>
                </c:pt>
                <c:pt idx="264">
                  <c:v>1.7907561750000001</c:v>
                </c:pt>
                <c:pt idx="265">
                  <c:v>1.8216373499999998</c:v>
                </c:pt>
                <c:pt idx="266">
                  <c:v>1.7907561750000001</c:v>
                </c:pt>
                <c:pt idx="267">
                  <c:v>1.7907561750000001</c:v>
                </c:pt>
                <c:pt idx="268">
                  <c:v>1.7907561750000001</c:v>
                </c:pt>
                <c:pt idx="269">
                  <c:v>1.7598749999999861</c:v>
                </c:pt>
                <c:pt idx="270">
                  <c:v>1.7907561750000001</c:v>
                </c:pt>
                <c:pt idx="271">
                  <c:v>1.7907561750000001</c:v>
                </c:pt>
                <c:pt idx="272">
                  <c:v>1.7907561750000001</c:v>
                </c:pt>
                <c:pt idx="273">
                  <c:v>1.7907561750000001</c:v>
                </c:pt>
                <c:pt idx="274">
                  <c:v>1.7598749999999861</c:v>
                </c:pt>
                <c:pt idx="275">
                  <c:v>1.7598749999999861</c:v>
                </c:pt>
                <c:pt idx="276">
                  <c:v>1.7598749999999861</c:v>
                </c:pt>
                <c:pt idx="277">
                  <c:v>1.7598749999999861</c:v>
                </c:pt>
                <c:pt idx="278">
                  <c:v>1.7598749999999861</c:v>
                </c:pt>
                <c:pt idx="279">
                  <c:v>1.7598749999999861</c:v>
                </c:pt>
                <c:pt idx="280">
                  <c:v>1.7598749999999861</c:v>
                </c:pt>
                <c:pt idx="281">
                  <c:v>1.7598749999999861</c:v>
                </c:pt>
                <c:pt idx="282">
                  <c:v>1.7598749999999861</c:v>
                </c:pt>
                <c:pt idx="283">
                  <c:v>1.7598749999999861</c:v>
                </c:pt>
                <c:pt idx="284">
                  <c:v>1.7598749999999861</c:v>
                </c:pt>
                <c:pt idx="285">
                  <c:v>1.7598749999999861</c:v>
                </c:pt>
                <c:pt idx="286">
                  <c:v>1.7598749999999861</c:v>
                </c:pt>
                <c:pt idx="287">
                  <c:v>1.7598749999999861</c:v>
                </c:pt>
                <c:pt idx="288">
                  <c:v>1.7598749999999861</c:v>
                </c:pt>
                <c:pt idx="289">
                  <c:v>1.7598749999999861</c:v>
                </c:pt>
                <c:pt idx="290">
                  <c:v>1.7598749999999861</c:v>
                </c:pt>
                <c:pt idx="291">
                  <c:v>1.7598749999999861</c:v>
                </c:pt>
                <c:pt idx="292">
                  <c:v>1.7598749999999861</c:v>
                </c:pt>
                <c:pt idx="293">
                  <c:v>1.7598749999999861</c:v>
                </c:pt>
                <c:pt idx="294">
                  <c:v>1.7598749999999861</c:v>
                </c:pt>
                <c:pt idx="295">
                  <c:v>1.7598749999999861</c:v>
                </c:pt>
                <c:pt idx="296">
                  <c:v>1.7598749999999861</c:v>
                </c:pt>
                <c:pt idx="297">
                  <c:v>1.7598749999999861</c:v>
                </c:pt>
                <c:pt idx="298">
                  <c:v>1.7598749999999861</c:v>
                </c:pt>
                <c:pt idx="299">
                  <c:v>1.7598749999999861</c:v>
                </c:pt>
                <c:pt idx="300">
                  <c:v>1.7598749999999861</c:v>
                </c:pt>
                <c:pt idx="301">
                  <c:v>1.7598749999999861</c:v>
                </c:pt>
                <c:pt idx="302">
                  <c:v>1.7598749999999861</c:v>
                </c:pt>
                <c:pt idx="303">
                  <c:v>1.7598749999999861</c:v>
                </c:pt>
                <c:pt idx="304">
                  <c:v>1.7598749999999861</c:v>
                </c:pt>
                <c:pt idx="305">
                  <c:v>1.7598749999999861</c:v>
                </c:pt>
                <c:pt idx="306">
                  <c:v>1.7598749999999861</c:v>
                </c:pt>
                <c:pt idx="307">
                  <c:v>1.7598749999999861</c:v>
                </c:pt>
                <c:pt idx="308">
                  <c:v>1.7598749999999861</c:v>
                </c:pt>
                <c:pt idx="309">
                  <c:v>1.7598749999999861</c:v>
                </c:pt>
                <c:pt idx="310">
                  <c:v>1.7598749999999861</c:v>
                </c:pt>
                <c:pt idx="311">
                  <c:v>1.7598749999999861</c:v>
                </c:pt>
                <c:pt idx="312">
                  <c:v>1.7598749999999861</c:v>
                </c:pt>
                <c:pt idx="313">
                  <c:v>1.7598749999999861</c:v>
                </c:pt>
                <c:pt idx="314">
                  <c:v>1.7598749999999861</c:v>
                </c:pt>
                <c:pt idx="315">
                  <c:v>1.7598749999999861</c:v>
                </c:pt>
                <c:pt idx="316">
                  <c:v>1.7598749999999861</c:v>
                </c:pt>
                <c:pt idx="317">
                  <c:v>1.7598749999999861</c:v>
                </c:pt>
                <c:pt idx="318">
                  <c:v>1.7598749999999861</c:v>
                </c:pt>
                <c:pt idx="319">
                  <c:v>1.7598749999999861</c:v>
                </c:pt>
                <c:pt idx="320">
                  <c:v>1.7598749999999861</c:v>
                </c:pt>
                <c:pt idx="321">
                  <c:v>1.7598749999999861</c:v>
                </c:pt>
                <c:pt idx="322">
                  <c:v>1.7598749999999861</c:v>
                </c:pt>
                <c:pt idx="323">
                  <c:v>1.7598749999999861</c:v>
                </c:pt>
                <c:pt idx="324">
                  <c:v>1.7598749999999861</c:v>
                </c:pt>
                <c:pt idx="325">
                  <c:v>1.7598749999999861</c:v>
                </c:pt>
                <c:pt idx="326">
                  <c:v>1.7598749999999861</c:v>
                </c:pt>
                <c:pt idx="327">
                  <c:v>1.7598749999999861</c:v>
                </c:pt>
                <c:pt idx="328">
                  <c:v>1.7598749999999861</c:v>
                </c:pt>
                <c:pt idx="329">
                  <c:v>1.7598749999999861</c:v>
                </c:pt>
                <c:pt idx="330">
                  <c:v>1.7598749999999861</c:v>
                </c:pt>
                <c:pt idx="331">
                  <c:v>1.7598749999999861</c:v>
                </c:pt>
                <c:pt idx="332">
                  <c:v>1.7598749999999861</c:v>
                </c:pt>
                <c:pt idx="333">
                  <c:v>1.7598749999999861</c:v>
                </c:pt>
                <c:pt idx="334">
                  <c:v>1.7598749999999861</c:v>
                </c:pt>
                <c:pt idx="335">
                  <c:v>1.7598749999999861</c:v>
                </c:pt>
                <c:pt idx="336">
                  <c:v>1.7598749999999861</c:v>
                </c:pt>
                <c:pt idx="337">
                  <c:v>1.7598749999999861</c:v>
                </c:pt>
                <c:pt idx="338">
                  <c:v>1.7598749999999861</c:v>
                </c:pt>
                <c:pt idx="339">
                  <c:v>1.7598749999999861</c:v>
                </c:pt>
                <c:pt idx="340">
                  <c:v>1.7598749999999861</c:v>
                </c:pt>
                <c:pt idx="341">
                  <c:v>1.7598749999999861</c:v>
                </c:pt>
                <c:pt idx="342">
                  <c:v>1.7598749999999861</c:v>
                </c:pt>
                <c:pt idx="343">
                  <c:v>1.7598749999999861</c:v>
                </c:pt>
                <c:pt idx="344">
                  <c:v>1.7598749999999861</c:v>
                </c:pt>
                <c:pt idx="345">
                  <c:v>1.7598749999999861</c:v>
                </c:pt>
                <c:pt idx="346">
                  <c:v>1.7598749999999861</c:v>
                </c:pt>
                <c:pt idx="347">
                  <c:v>1.7598749999999861</c:v>
                </c:pt>
                <c:pt idx="348">
                  <c:v>1.7598749999999861</c:v>
                </c:pt>
                <c:pt idx="349">
                  <c:v>1.7598749999999861</c:v>
                </c:pt>
                <c:pt idx="350">
                  <c:v>1.7598749999999861</c:v>
                </c:pt>
                <c:pt idx="351">
                  <c:v>1.7598749999999861</c:v>
                </c:pt>
                <c:pt idx="352">
                  <c:v>1.7598749999999861</c:v>
                </c:pt>
                <c:pt idx="353">
                  <c:v>1.7598749999999861</c:v>
                </c:pt>
                <c:pt idx="354">
                  <c:v>1.7598749999999861</c:v>
                </c:pt>
                <c:pt idx="355">
                  <c:v>1.7598749999999861</c:v>
                </c:pt>
                <c:pt idx="356">
                  <c:v>1.7598749999999861</c:v>
                </c:pt>
                <c:pt idx="357">
                  <c:v>1.7598749999999861</c:v>
                </c:pt>
                <c:pt idx="358">
                  <c:v>1.7598749999999861</c:v>
                </c:pt>
                <c:pt idx="359">
                  <c:v>1.7598749999999861</c:v>
                </c:pt>
                <c:pt idx="360">
                  <c:v>1.7598749999999861</c:v>
                </c:pt>
                <c:pt idx="361">
                  <c:v>1.7598749999999861</c:v>
                </c:pt>
                <c:pt idx="362">
                  <c:v>1.7598749999999861</c:v>
                </c:pt>
                <c:pt idx="363">
                  <c:v>1.7598749999999861</c:v>
                </c:pt>
                <c:pt idx="364">
                  <c:v>1.7598749999999861</c:v>
                </c:pt>
                <c:pt idx="365">
                  <c:v>1.7830312499999859</c:v>
                </c:pt>
                <c:pt idx="366">
                  <c:v>1.7830312499999859</c:v>
                </c:pt>
                <c:pt idx="367">
                  <c:v>1.7830312499999859</c:v>
                </c:pt>
                <c:pt idx="368">
                  <c:v>1.7830312499999859</c:v>
                </c:pt>
                <c:pt idx="369">
                  <c:v>1.7598749999999861</c:v>
                </c:pt>
                <c:pt idx="370">
                  <c:v>1.7598749999999861</c:v>
                </c:pt>
                <c:pt idx="371">
                  <c:v>1.7598749999999861</c:v>
                </c:pt>
                <c:pt idx="372">
                  <c:v>1.7598749999999861</c:v>
                </c:pt>
                <c:pt idx="373">
                  <c:v>1.7598749999999861</c:v>
                </c:pt>
                <c:pt idx="374">
                  <c:v>1.7598749999999861</c:v>
                </c:pt>
                <c:pt idx="375">
                  <c:v>1.7598749999999861</c:v>
                </c:pt>
                <c:pt idx="376">
                  <c:v>1.7598749999999861</c:v>
                </c:pt>
                <c:pt idx="377">
                  <c:v>1.7598749999999861</c:v>
                </c:pt>
                <c:pt idx="378">
                  <c:v>1.7598749999999861</c:v>
                </c:pt>
                <c:pt idx="379">
                  <c:v>1.7830312499999859</c:v>
                </c:pt>
                <c:pt idx="380">
                  <c:v>1.7830312499999859</c:v>
                </c:pt>
                <c:pt idx="381">
                  <c:v>1.7830312499999859</c:v>
                </c:pt>
                <c:pt idx="382">
                  <c:v>1.7830312499999859</c:v>
                </c:pt>
                <c:pt idx="383">
                  <c:v>1.7598749999999861</c:v>
                </c:pt>
                <c:pt idx="384">
                  <c:v>1.7598749999999861</c:v>
                </c:pt>
                <c:pt idx="385">
                  <c:v>1.7598749999999861</c:v>
                </c:pt>
                <c:pt idx="386">
                  <c:v>1.7598749999999861</c:v>
                </c:pt>
                <c:pt idx="387">
                  <c:v>1.7598749999999861</c:v>
                </c:pt>
                <c:pt idx="388">
                  <c:v>1.7598749999999861</c:v>
                </c:pt>
                <c:pt idx="389">
                  <c:v>1.7598749999999861</c:v>
                </c:pt>
                <c:pt idx="390">
                  <c:v>1.7598749999999861</c:v>
                </c:pt>
                <c:pt idx="391">
                  <c:v>1.7598749999999861</c:v>
                </c:pt>
                <c:pt idx="392">
                  <c:v>1.7598749999999861</c:v>
                </c:pt>
                <c:pt idx="393">
                  <c:v>1.7598749999999861</c:v>
                </c:pt>
                <c:pt idx="394">
                  <c:v>1.7598749999999861</c:v>
                </c:pt>
                <c:pt idx="395">
                  <c:v>1.7598749999999861</c:v>
                </c:pt>
                <c:pt idx="396">
                  <c:v>1.7598749999999861</c:v>
                </c:pt>
                <c:pt idx="397">
                  <c:v>1.7598749999999861</c:v>
                </c:pt>
                <c:pt idx="398">
                  <c:v>1.7598749999999861</c:v>
                </c:pt>
                <c:pt idx="399">
                  <c:v>1.7598749999999861</c:v>
                </c:pt>
                <c:pt idx="400">
                  <c:v>1.7598749999999861</c:v>
                </c:pt>
                <c:pt idx="401">
                  <c:v>1.7598749999999861</c:v>
                </c:pt>
                <c:pt idx="402">
                  <c:v>1.7598749999999861</c:v>
                </c:pt>
                <c:pt idx="403">
                  <c:v>1.7598749999999861</c:v>
                </c:pt>
                <c:pt idx="404">
                  <c:v>1.7598749999999861</c:v>
                </c:pt>
                <c:pt idx="405">
                  <c:v>1.7598749999999861</c:v>
                </c:pt>
                <c:pt idx="406">
                  <c:v>1.7598749999999861</c:v>
                </c:pt>
                <c:pt idx="407">
                  <c:v>1.7598749999999861</c:v>
                </c:pt>
                <c:pt idx="408">
                  <c:v>1.7598749999999861</c:v>
                </c:pt>
                <c:pt idx="409">
                  <c:v>1.7598749999999861</c:v>
                </c:pt>
                <c:pt idx="410">
                  <c:v>1.7598749999999861</c:v>
                </c:pt>
                <c:pt idx="411">
                  <c:v>1.7598749999999861</c:v>
                </c:pt>
                <c:pt idx="412">
                  <c:v>1.7598749999999861</c:v>
                </c:pt>
                <c:pt idx="413">
                  <c:v>1.7598749999999861</c:v>
                </c:pt>
                <c:pt idx="414">
                  <c:v>1.7598749999999861</c:v>
                </c:pt>
                <c:pt idx="415">
                  <c:v>1.7598749999999861</c:v>
                </c:pt>
                <c:pt idx="416">
                  <c:v>1.7598749999999861</c:v>
                </c:pt>
                <c:pt idx="417">
                  <c:v>1.7598749999999861</c:v>
                </c:pt>
                <c:pt idx="418">
                  <c:v>1.7598749999999861</c:v>
                </c:pt>
                <c:pt idx="419">
                  <c:v>1.7598749999999861</c:v>
                </c:pt>
                <c:pt idx="420">
                  <c:v>1.7598749999999861</c:v>
                </c:pt>
                <c:pt idx="421">
                  <c:v>1.7598749999999861</c:v>
                </c:pt>
              </c:numCache>
            </c:numRef>
          </c:yVal>
          <c:smooth val="0"/>
        </c:ser>
        <c:ser>
          <c:idx val="8"/>
          <c:order val="8"/>
          <c:spPr>
            <a:ln w="12700">
              <a:solidFill>
                <a:prstClr val="black"/>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Sheet1!$K$3:$K$436</c:f>
              <c:numCache>
                <c:formatCode>General</c:formatCode>
                <c:ptCount val="434"/>
                <c:pt idx="0">
                  <c:v>0</c:v>
                </c:pt>
                <c:pt idx="1">
                  <c:v>0</c:v>
                </c:pt>
                <c:pt idx="2">
                  <c:v>2.6464814999997088E-2</c:v>
                </c:pt>
                <c:pt idx="3">
                  <c:v>2.6464814999997088E-2</c:v>
                </c:pt>
                <c:pt idx="4">
                  <c:v>5.2929629999994197E-2</c:v>
                </c:pt>
                <c:pt idx="5">
                  <c:v>5.2929629999994197E-2</c:v>
                </c:pt>
                <c:pt idx="6">
                  <c:v>5.2929629999994197E-2</c:v>
                </c:pt>
                <c:pt idx="7">
                  <c:v>5.2929629999994197E-2</c:v>
                </c:pt>
                <c:pt idx="8">
                  <c:v>2.6464814999997088E-2</c:v>
                </c:pt>
                <c:pt idx="9">
                  <c:v>-1.0585185000003603E-2</c:v>
                </c:pt>
                <c:pt idx="10">
                  <c:v>-3.7050000000000798E-2</c:v>
                </c:pt>
                <c:pt idx="11">
                  <c:v>-3.7050000000000798E-2</c:v>
                </c:pt>
                <c:pt idx="12">
                  <c:v>-3.7050000000000798E-2</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2.6464814999997088E-2</c:v>
                </c:pt>
                <c:pt idx="34">
                  <c:v>5.2929629999994197E-2</c:v>
                </c:pt>
                <c:pt idx="35">
                  <c:v>5.2929629999994197E-2</c:v>
                </c:pt>
                <c:pt idx="36">
                  <c:v>5.2929629999994197E-2</c:v>
                </c:pt>
                <c:pt idx="37">
                  <c:v>2.6464814999997088E-2</c:v>
                </c:pt>
                <c:pt idx="38">
                  <c:v>0</c:v>
                </c:pt>
                <c:pt idx="39">
                  <c:v>0</c:v>
                </c:pt>
                <c:pt idx="40">
                  <c:v>0</c:v>
                </c:pt>
                <c:pt idx="41">
                  <c:v>0</c:v>
                </c:pt>
                <c:pt idx="42">
                  <c:v>0</c:v>
                </c:pt>
                <c:pt idx="43">
                  <c:v>2.6464814999997088E-2</c:v>
                </c:pt>
                <c:pt idx="44">
                  <c:v>2.6464814999997088E-2</c:v>
                </c:pt>
                <c:pt idx="45">
                  <c:v>5.2929629999994197E-2</c:v>
                </c:pt>
                <c:pt idx="46">
                  <c:v>5.2929629999994197E-2</c:v>
                </c:pt>
                <c:pt idx="47">
                  <c:v>5.2929629999994197E-2</c:v>
                </c:pt>
                <c:pt idx="48">
                  <c:v>7.9394444999991653E-2</c:v>
                </c:pt>
                <c:pt idx="49">
                  <c:v>7.9394444999991653E-2</c:v>
                </c:pt>
                <c:pt idx="50">
                  <c:v>7.9394444999991653E-2</c:v>
                </c:pt>
                <c:pt idx="51">
                  <c:v>5.2929629999994197E-2</c:v>
                </c:pt>
                <c:pt idx="52">
                  <c:v>2.6464814999997088E-2</c:v>
                </c:pt>
                <c:pt idx="53">
                  <c:v>0</c:v>
                </c:pt>
                <c:pt idx="54">
                  <c:v>0</c:v>
                </c:pt>
                <c:pt idx="55">
                  <c:v>0</c:v>
                </c:pt>
                <c:pt idx="56">
                  <c:v>0</c:v>
                </c:pt>
                <c:pt idx="57">
                  <c:v>0</c:v>
                </c:pt>
                <c:pt idx="58">
                  <c:v>2.6464814999997088E-2</c:v>
                </c:pt>
                <c:pt idx="59">
                  <c:v>5.2929629999994197E-2</c:v>
                </c:pt>
                <c:pt idx="60">
                  <c:v>5.2929629999994197E-2</c:v>
                </c:pt>
                <c:pt idx="61">
                  <c:v>5.2929629999994197E-2</c:v>
                </c:pt>
                <c:pt idx="62">
                  <c:v>2.6464814999997088E-2</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2.6464814999997088E-2</c:v>
                </c:pt>
                <c:pt idx="84">
                  <c:v>2.6464814999997088E-2</c:v>
                </c:pt>
                <c:pt idx="85">
                  <c:v>2.6464814999997088E-2</c:v>
                </c:pt>
                <c:pt idx="86">
                  <c:v>2.6464814999997088E-2</c:v>
                </c:pt>
                <c:pt idx="87">
                  <c:v>0</c:v>
                </c:pt>
                <c:pt idx="88">
                  <c:v>0</c:v>
                </c:pt>
                <c:pt idx="89">
                  <c:v>0</c:v>
                </c:pt>
                <c:pt idx="90">
                  <c:v>0</c:v>
                </c:pt>
                <c:pt idx="91">
                  <c:v>0</c:v>
                </c:pt>
                <c:pt idx="92">
                  <c:v>2.6464814999997088E-2</c:v>
                </c:pt>
                <c:pt idx="93">
                  <c:v>5.2929629999994197E-2</c:v>
                </c:pt>
                <c:pt idx="94">
                  <c:v>5.2929629999994197E-2</c:v>
                </c:pt>
                <c:pt idx="95">
                  <c:v>5.2929629999994197E-2</c:v>
                </c:pt>
                <c:pt idx="96">
                  <c:v>2.6464814999997088E-2</c:v>
                </c:pt>
                <c:pt idx="97">
                  <c:v>0</c:v>
                </c:pt>
                <c:pt idx="98">
                  <c:v>0</c:v>
                </c:pt>
                <c:pt idx="99">
                  <c:v>0</c:v>
                </c:pt>
                <c:pt idx="100">
                  <c:v>2.6464814999997088E-2</c:v>
                </c:pt>
                <c:pt idx="101">
                  <c:v>5.2929629999994197E-2</c:v>
                </c:pt>
                <c:pt idx="102">
                  <c:v>7.9394444999991653E-2</c:v>
                </c:pt>
                <c:pt idx="103">
                  <c:v>0.10585925999998801</c:v>
                </c:pt>
                <c:pt idx="104">
                  <c:v>0.10585925999998801</c:v>
                </c:pt>
                <c:pt idx="105">
                  <c:v>7.9394444999991653E-2</c:v>
                </c:pt>
                <c:pt idx="106">
                  <c:v>1.58796299999935E-2</c:v>
                </c:pt>
                <c:pt idx="107">
                  <c:v>-1.0585185000003603E-2</c:v>
                </c:pt>
                <c:pt idx="108">
                  <c:v>-1.0585185000003603E-2</c:v>
                </c:pt>
                <c:pt idx="109">
                  <c:v>1.58796299999935E-2</c:v>
                </c:pt>
                <c:pt idx="110">
                  <c:v>5.2929629999994197E-2</c:v>
                </c:pt>
                <c:pt idx="111">
                  <c:v>7.6085879999993694E-2</c:v>
                </c:pt>
                <c:pt idx="112">
                  <c:v>7.6085879999993694E-2</c:v>
                </c:pt>
                <c:pt idx="113">
                  <c:v>7.6085879999993694E-2</c:v>
                </c:pt>
                <c:pt idx="114">
                  <c:v>0.10255069499999098</c:v>
                </c:pt>
                <c:pt idx="115">
                  <c:v>0.10585925999998801</c:v>
                </c:pt>
                <c:pt idx="116">
                  <c:v>0.23377067999999188</c:v>
                </c:pt>
                <c:pt idx="117">
                  <c:v>0.39255586499999673</c:v>
                </c:pt>
                <c:pt idx="118">
                  <c:v>0.62544104999999595</c:v>
                </c:pt>
                <c:pt idx="119">
                  <c:v>0.87685123499999928</c:v>
                </c:pt>
                <c:pt idx="120">
                  <c:v>1.0003499999999899</c:v>
                </c:pt>
                <c:pt idx="121">
                  <c:v>1.0797425924999868</c:v>
                </c:pt>
                <c:pt idx="122">
                  <c:v>1.0982675924999898</c:v>
                </c:pt>
                <c:pt idx="123">
                  <c:v>1.0982675924999898</c:v>
                </c:pt>
                <c:pt idx="124">
                  <c:v>1.0982675924999898</c:v>
                </c:pt>
                <c:pt idx="125">
                  <c:v>1.1247324074999898</c:v>
                </c:pt>
                <c:pt idx="126">
                  <c:v>1.1247324074999898</c:v>
                </c:pt>
                <c:pt idx="127">
                  <c:v>1.1379648149999966</c:v>
                </c:pt>
                <c:pt idx="128">
                  <c:v>1.1511972225</c:v>
                </c:pt>
                <c:pt idx="129">
                  <c:v>1.1379648149999966</c:v>
                </c:pt>
                <c:pt idx="130">
                  <c:v>1.1511972225</c:v>
                </c:pt>
                <c:pt idx="131">
                  <c:v>1.1511972225</c:v>
                </c:pt>
                <c:pt idx="132">
                  <c:v>1.1511972225</c:v>
                </c:pt>
                <c:pt idx="133">
                  <c:v>1.1644296299999999</c:v>
                </c:pt>
                <c:pt idx="134">
                  <c:v>1.1644296299999999</c:v>
                </c:pt>
                <c:pt idx="135">
                  <c:v>1.1644296299999999</c:v>
                </c:pt>
                <c:pt idx="136">
                  <c:v>1.1644296299999999</c:v>
                </c:pt>
                <c:pt idx="137">
                  <c:v>1.1644296299999999</c:v>
                </c:pt>
                <c:pt idx="138">
                  <c:v>1.1644296299999999</c:v>
                </c:pt>
                <c:pt idx="139">
                  <c:v>1.1644296299999999</c:v>
                </c:pt>
                <c:pt idx="140">
                  <c:v>1.1644296299999999</c:v>
                </c:pt>
                <c:pt idx="141">
                  <c:v>1.1644296299999999</c:v>
                </c:pt>
                <c:pt idx="142">
                  <c:v>1.1644296299999999</c:v>
                </c:pt>
                <c:pt idx="143">
                  <c:v>1.1644296299999999</c:v>
                </c:pt>
                <c:pt idx="144">
                  <c:v>1.1644296299999999</c:v>
                </c:pt>
                <c:pt idx="145">
                  <c:v>1.1644296299999999</c:v>
                </c:pt>
                <c:pt idx="146">
                  <c:v>1.1975097225</c:v>
                </c:pt>
                <c:pt idx="147">
                  <c:v>1.2769023149999998</c:v>
                </c:pt>
                <c:pt idx="148">
                  <c:v>1.3298300924999937</c:v>
                </c:pt>
                <c:pt idx="149">
                  <c:v>1.3629101849999901</c:v>
                </c:pt>
                <c:pt idx="150">
                  <c:v>1.3886395574999966</c:v>
                </c:pt>
                <c:pt idx="151">
                  <c:v>1.3680564300000033</c:v>
                </c:pt>
                <c:pt idx="152">
                  <c:v>1.4209860599999868</c:v>
                </c:pt>
                <c:pt idx="153">
                  <c:v>1.4467154325</c:v>
                </c:pt>
                <c:pt idx="154">
                  <c:v>1.4467154325</c:v>
                </c:pt>
                <c:pt idx="155">
                  <c:v>1.4937633749999866</c:v>
                </c:pt>
                <c:pt idx="156">
                  <c:v>1.4937633749999866</c:v>
                </c:pt>
                <c:pt idx="157">
                  <c:v>1.5408113174999845</c:v>
                </c:pt>
                <c:pt idx="158">
                  <c:v>1.5878592599999866</c:v>
                </c:pt>
                <c:pt idx="159">
                  <c:v>1.5878592599999866</c:v>
                </c:pt>
                <c:pt idx="160">
                  <c:v>1.5878592599999866</c:v>
                </c:pt>
                <c:pt idx="161">
                  <c:v>1.5878592599999866</c:v>
                </c:pt>
                <c:pt idx="162">
                  <c:v>1.5613944449999866</c:v>
                </c:pt>
                <c:pt idx="163">
                  <c:v>1.5349296299999868</c:v>
                </c:pt>
                <c:pt idx="164">
                  <c:v>1.5084648149999969</c:v>
                </c:pt>
                <c:pt idx="165">
                  <c:v>1.482</c:v>
                </c:pt>
                <c:pt idx="166">
                  <c:v>1.482</c:v>
                </c:pt>
                <c:pt idx="167">
                  <c:v>1.482</c:v>
                </c:pt>
                <c:pt idx="168">
                  <c:v>1.482</c:v>
                </c:pt>
                <c:pt idx="169">
                  <c:v>1.482</c:v>
                </c:pt>
                <c:pt idx="170">
                  <c:v>1.5084648149999969</c:v>
                </c:pt>
                <c:pt idx="171">
                  <c:v>1.5349296299999868</c:v>
                </c:pt>
                <c:pt idx="172">
                  <c:v>1.5613944449999866</c:v>
                </c:pt>
                <c:pt idx="173">
                  <c:v>1.5878592599999866</c:v>
                </c:pt>
                <c:pt idx="174">
                  <c:v>1.5613944449999866</c:v>
                </c:pt>
                <c:pt idx="175">
                  <c:v>1.5613944449999866</c:v>
                </c:pt>
                <c:pt idx="176">
                  <c:v>1.6937148149999899</c:v>
                </c:pt>
                <c:pt idx="177">
                  <c:v>1.8525</c:v>
                </c:pt>
                <c:pt idx="178">
                  <c:v>2.0112851849999935</c:v>
                </c:pt>
                <c:pt idx="179">
                  <c:v>2.1965351849999997</c:v>
                </c:pt>
                <c:pt idx="180">
                  <c:v>2.2494648149999898</c:v>
                </c:pt>
                <c:pt idx="181">
                  <c:v>2.27592962999999</c:v>
                </c:pt>
                <c:pt idx="182">
                  <c:v>2.32885925999999</c:v>
                </c:pt>
                <c:pt idx="183">
                  <c:v>2.32885925999999</c:v>
                </c:pt>
                <c:pt idx="184">
                  <c:v>2.32885925999999</c:v>
                </c:pt>
                <c:pt idx="185">
                  <c:v>2.32885925999999</c:v>
                </c:pt>
                <c:pt idx="186">
                  <c:v>2.32885925999999</c:v>
                </c:pt>
                <c:pt idx="187">
                  <c:v>2.3487069449999902</c:v>
                </c:pt>
                <c:pt idx="188">
                  <c:v>2.3487069449999902</c:v>
                </c:pt>
                <c:pt idx="189">
                  <c:v>2.3487069449999902</c:v>
                </c:pt>
                <c:pt idx="190">
                  <c:v>2.36855462999999</c:v>
                </c:pt>
                <c:pt idx="191">
                  <c:v>2.36855462999999</c:v>
                </c:pt>
                <c:pt idx="192">
                  <c:v>2.3884023149999867</c:v>
                </c:pt>
                <c:pt idx="193">
                  <c:v>2.4082499999999967</c:v>
                </c:pt>
                <c:pt idx="194">
                  <c:v>2.4082499999999967</c:v>
                </c:pt>
                <c:pt idx="195">
                  <c:v>2.4148652774999997</c:v>
                </c:pt>
                <c:pt idx="196">
                  <c:v>2.421480555</c:v>
                </c:pt>
                <c:pt idx="197">
                  <c:v>2.421480555</c:v>
                </c:pt>
                <c:pt idx="198">
                  <c:v>2.4545606474999899</c:v>
                </c:pt>
                <c:pt idx="199">
                  <c:v>2.49425786999999</c:v>
                </c:pt>
                <c:pt idx="200">
                  <c:v>2.5207226849999902</c:v>
                </c:pt>
                <c:pt idx="201">
                  <c:v>2.5538027774999899</c:v>
                </c:pt>
                <c:pt idx="202">
                  <c:v>2.5670351849999902</c:v>
                </c:pt>
                <c:pt idx="203">
                  <c:v>2.5538027774999899</c:v>
                </c:pt>
                <c:pt idx="204">
                  <c:v>2.5670351849999902</c:v>
                </c:pt>
                <c:pt idx="205">
                  <c:v>2.5802675924999972</c:v>
                </c:pt>
                <c:pt idx="206">
                  <c:v>2.5802675924999972</c:v>
                </c:pt>
                <c:pt idx="207">
                  <c:v>2.6067324074999898</c:v>
                </c:pt>
                <c:pt idx="208">
                  <c:v>2.6199648149999999</c:v>
                </c:pt>
                <c:pt idx="209">
                  <c:v>2.6199648149999999</c:v>
                </c:pt>
                <c:pt idx="210">
                  <c:v>2.63319722250001</c:v>
                </c:pt>
                <c:pt idx="211">
                  <c:v>2.6199648149999999</c:v>
                </c:pt>
                <c:pt idx="212">
                  <c:v>2.6067324074999898</c:v>
                </c:pt>
                <c:pt idx="213">
                  <c:v>2.6067324074999898</c:v>
                </c:pt>
                <c:pt idx="214">
                  <c:v>2.5934999999999877</c:v>
                </c:pt>
                <c:pt idx="215">
                  <c:v>2.6331972225000029</c:v>
                </c:pt>
                <c:pt idx="216">
                  <c:v>2.7566959874999997</c:v>
                </c:pt>
                <c:pt idx="217">
                  <c:v>2.8801947525000147</c:v>
                </c:pt>
                <c:pt idx="218">
                  <c:v>3.0036935175000012</c:v>
                </c:pt>
                <c:pt idx="219">
                  <c:v>3.1095490725000001</c:v>
                </c:pt>
                <c:pt idx="220">
                  <c:v>3.1095490725000001</c:v>
                </c:pt>
                <c:pt idx="221">
                  <c:v>3.1095490725000001</c:v>
                </c:pt>
                <c:pt idx="222">
                  <c:v>3.1713003074999899</c:v>
                </c:pt>
                <c:pt idx="223">
                  <c:v>3.1924725299999968</c:v>
                </c:pt>
                <c:pt idx="224">
                  <c:v>3.2542237650000012</c:v>
                </c:pt>
                <c:pt idx="225">
                  <c:v>3.29745</c:v>
                </c:pt>
                <c:pt idx="226">
                  <c:v>3.2789250000000001</c:v>
                </c:pt>
                <c:pt idx="227">
                  <c:v>3.2789250000000001</c:v>
                </c:pt>
                <c:pt idx="228">
                  <c:v>3.2921574075</c:v>
                </c:pt>
                <c:pt idx="229">
                  <c:v>3.4959324074999998</c:v>
                </c:pt>
                <c:pt idx="230">
                  <c:v>3.7923324075</c:v>
                </c:pt>
                <c:pt idx="231">
                  <c:v>4.0887324075000002</c:v>
                </c:pt>
                <c:pt idx="232">
                  <c:v>4.3533749999999873</c:v>
                </c:pt>
                <c:pt idx="233">
                  <c:v>4.4459999999999997</c:v>
                </c:pt>
                <c:pt idx="234">
                  <c:v>4.4459999999999997</c:v>
                </c:pt>
                <c:pt idx="235">
                  <c:v>4.4459999999999997</c:v>
                </c:pt>
                <c:pt idx="236">
                  <c:v>4.3348499999999985</c:v>
                </c:pt>
                <c:pt idx="237">
                  <c:v>4.2237</c:v>
                </c:pt>
                <c:pt idx="238">
                  <c:v>4.1125499999999873</c:v>
                </c:pt>
                <c:pt idx="239">
                  <c:v>4.0014000000000003</c:v>
                </c:pt>
                <c:pt idx="240">
                  <c:v>4.0014000000000003</c:v>
                </c:pt>
                <c:pt idx="241">
                  <c:v>4.0014000000000003</c:v>
                </c:pt>
                <c:pt idx="242">
                  <c:v>4.0014000000000003</c:v>
                </c:pt>
                <c:pt idx="243">
                  <c:v>4.0014000000000003</c:v>
                </c:pt>
                <c:pt idx="244">
                  <c:v>4.0014000000000003</c:v>
                </c:pt>
                <c:pt idx="245">
                  <c:v>4.0014000000000003</c:v>
                </c:pt>
                <c:pt idx="246">
                  <c:v>4.0014000000000003</c:v>
                </c:pt>
                <c:pt idx="247">
                  <c:v>4.0014000000000003</c:v>
                </c:pt>
                <c:pt idx="248">
                  <c:v>4.0014000000000003</c:v>
                </c:pt>
                <c:pt idx="249">
                  <c:v>4.0014000000000003</c:v>
                </c:pt>
                <c:pt idx="250">
                  <c:v>4.0014000000000003</c:v>
                </c:pt>
                <c:pt idx="251">
                  <c:v>4.0014000000000003</c:v>
                </c:pt>
                <c:pt idx="252">
                  <c:v>3.9581737650000002</c:v>
                </c:pt>
                <c:pt idx="253">
                  <c:v>3.9581737650000002</c:v>
                </c:pt>
                <c:pt idx="254">
                  <c:v>3.9581737650000002</c:v>
                </c:pt>
                <c:pt idx="255">
                  <c:v>3.9581737650000002</c:v>
                </c:pt>
                <c:pt idx="256">
                  <c:v>3.9581737650000002</c:v>
                </c:pt>
                <c:pt idx="257">
                  <c:v>3.9581737650000002</c:v>
                </c:pt>
                <c:pt idx="258">
                  <c:v>3.9149475299999987</c:v>
                </c:pt>
                <c:pt idx="259">
                  <c:v>3.871721295</c:v>
                </c:pt>
                <c:pt idx="260">
                  <c:v>3.871721295</c:v>
                </c:pt>
                <c:pt idx="261">
                  <c:v>3.871721295</c:v>
                </c:pt>
                <c:pt idx="262">
                  <c:v>3.9149475299999987</c:v>
                </c:pt>
                <c:pt idx="263">
                  <c:v>3.9149475299999987</c:v>
                </c:pt>
                <c:pt idx="264">
                  <c:v>3.9149475299999987</c:v>
                </c:pt>
                <c:pt idx="265">
                  <c:v>3.9149475299999987</c:v>
                </c:pt>
                <c:pt idx="266">
                  <c:v>3.871721295</c:v>
                </c:pt>
                <c:pt idx="267">
                  <c:v>3.871721295</c:v>
                </c:pt>
                <c:pt idx="268">
                  <c:v>3.871721295</c:v>
                </c:pt>
                <c:pt idx="269">
                  <c:v>3.8284950599999901</c:v>
                </c:pt>
                <c:pt idx="270">
                  <c:v>3.8284950599999901</c:v>
                </c:pt>
                <c:pt idx="271">
                  <c:v>3.8284950599999901</c:v>
                </c:pt>
                <c:pt idx="272">
                  <c:v>3.8284950599999901</c:v>
                </c:pt>
                <c:pt idx="273">
                  <c:v>3.8284950599999901</c:v>
                </c:pt>
                <c:pt idx="274">
                  <c:v>3.8284950599999901</c:v>
                </c:pt>
                <c:pt idx="275">
                  <c:v>3.8284950599999901</c:v>
                </c:pt>
                <c:pt idx="276">
                  <c:v>3.8240861099999877</c:v>
                </c:pt>
                <c:pt idx="277">
                  <c:v>3.8240861099999877</c:v>
                </c:pt>
                <c:pt idx="278">
                  <c:v>3.819677159999983</c:v>
                </c:pt>
                <c:pt idx="279">
                  <c:v>3.819677159999983</c:v>
                </c:pt>
                <c:pt idx="280">
                  <c:v>3.8240861099999877</c:v>
                </c:pt>
                <c:pt idx="281">
                  <c:v>3.819677159999983</c:v>
                </c:pt>
                <c:pt idx="282">
                  <c:v>3.8240861099999877</c:v>
                </c:pt>
                <c:pt idx="283">
                  <c:v>3.819677159999983</c:v>
                </c:pt>
                <c:pt idx="284">
                  <c:v>3.819677159999983</c:v>
                </c:pt>
                <c:pt idx="285">
                  <c:v>3.8240861099999877</c:v>
                </c:pt>
                <c:pt idx="286">
                  <c:v>3.8240861099999877</c:v>
                </c:pt>
                <c:pt idx="287">
                  <c:v>3.8240861099999877</c:v>
                </c:pt>
                <c:pt idx="288">
                  <c:v>3.8240861099999877</c:v>
                </c:pt>
                <c:pt idx="289">
                  <c:v>3.8240861099999877</c:v>
                </c:pt>
                <c:pt idx="290">
                  <c:v>3.8240861099999877</c:v>
                </c:pt>
                <c:pt idx="291">
                  <c:v>3.8284950599999901</c:v>
                </c:pt>
                <c:pt idx="292">
                  <c:v>3.8284950599999901</c:v>
                </c:pt>
                <c:pt idx="293">
                  <c:v>3.8284950599999901</c:v>
                </c:pt>
                <c:pt idx="294">
                  <c:v>3.8240861099999877</c:v>
                </c:pt>
                <c:pt idx="295">
                  <c:v>3.8240861099999877</c:v>
                </c:pt>
                <c:pt idx="296">
                  <c:v>3.8240861099999877</c:v>
                </c:pt>
                <c:pt idx="297">
                  <c:v>3.8240861099999877</c:v>
                </c:pt>
                <c:pt idx="298">
                  <c:v>3.8284950599999901</c:v>
                </c:pt>
                <c:pt idx="299">
                  <c:v>3.8240861099999877</c:v>
                </c:pt>
                <c:pt idx="300">
                  <c:v>3.819677159999983</c:v>
                </c:pt>
                <c:pt idx="301">
                  <c:v>3.8152682099999806</c:v>
                </c:pt>
                <c:pt idx="302">
                  <c:v>3.8152682099999806</c:v>
                </c:pt>
                <c:pt idx="303">
                  <c:v>3.8152682099999806</c:v>
                </c:pt>
                <c:pt idx="304">
                  <c:v>3.819677159999983</c:v>
                </c:pt>
                <c:pt idx="305">
                  <c:v>3.8240861099999877</c:v>
                </c:pt>
                <c:pt idx="306">
                  <c:v>3.8240861099999877</c:v>
                </c:pt>
                <c:pt idx="307">
                  <c:v>3.8284950599999901</c:v>
                </c:pt>
                <c:pt idx="308">
                  <c:v>3.8240861099999877</c:v>
                </c:pt>
                <c:pt idx="309">
                  <c:v>3.819677159999983</c:v>
                </c:pt>
                <c:pt idx="310">
                  <c:v>3.8152682099999806</c:v>
                </c:pt>
                <c:pt idx="311">
                  <c:v>3.8152682099999806</c:v>
                </c:pt>
                <c:pt idx="312">
                  <c:v>3.819677159999983</c:v>
                </c:pt>
                <c:pt idx="313">
                  <c:v>3.8240861099999877</c:v>
                </c:pt>
                <c:pt idx="314">
                  <c:v>3.7976212950000012</c:v>
                </c:pt>
                <c:pt idx="315">
                  <c:v>3.7976212950000012</c:v>
                </c:pt>
                <c:pt idx="316">
                  <c:v>3.7976212950000012</c:v>
                </c:pt>
                <c:pt idx="317">
                  <c:v>3.7932123449999899</c:v>
                </c:pt>
                <c:pt idx="318">
                  <c:v>3.819677159999983</c:v>
                </c:pt>
                <c:pt idx="319">
                  <c:v>3.8152682099999806</c:v>
                </c:pt>
                <c:pt idx="320">
                  <c:v>3.8152682099999806</c:v>
                </c:pt>
                <c:pt idx="321">
                  <c:v>3.819677159999983</c:v>
                </c:pt>
                <c:pt idx="322">
                  <c:v>3.819677159999983</c:v>
                </c:pt>
                <c:pt idx="323">
                  <c:v>3.819677159999983</c:v>
                </c:pt>
                <c:pt idx="324">
                  <c:v>3.819677159999983</c:v>
                </c:pt>
                <c:pt idx="325">
                  <c:v>3.8152682099999806</c:v>
                </c:pt>
                <c:pt idx="326">
                  <c:v>3.819677159999983</c:v>
                </c:pt>
                <c:pt idx="327">
                  <c:v>3.8240861099999877</c:v>
                </c:pt>
                <c:pt idx="328">
                  <c:v>3.8240861099999877</c:v>
                </c:pt>
                <c:pt idx="329">
                  <c:v>3.8240861099999877</c:v>
                </c:pt>
                <c:pt idx="330">
                  <c:v>3.8240861099999877</c:v>
                </c:pt>
                <c:pt idx="331">
                  <c:v>3.8240861099999877</c:v>
                </c:pt>
                <c:pt idx="332">
                  <c:v>3.8240861099999877</c:v>
                </c:pt>
                <c:pt idx="333">
                  <c:v>3.8284950599999901</c:v>
                </c:pt>
                <c:pt idx="334">
                  <c:v>3.8284950599999901</c:v>
                </c:pt>
                <c:pt idx="335">
                  <c:v>3.871721295</c:v>
                </c:pt>
                <c:pt idx="336">
                  <c:v>3.871721295</c:v>
                </c:pt>
                <c:pt idx="337">
                  <c:v>3.871721295</c:v>
                </c:pt>
                <c:pt idx="338">
                  <c:v>3.8673123450000002</c:v>
                </c:pt>
                <c:pt idx="339">
                  <c:v>3.8240861099999877</c:v>
                </c:pt>
                <c:pt idx="340">
                  <c:v>3.8240861099999877</c:v>
                </c:pt>
                <c:pt idx="341">
                  <c:v>3.819677159999983</c:v>
                </c:pt>
                <c:pt idx="342">
                  <c:v>3.8240861099999877</c:v>
                </c:pt>
                <c:pt idx="343">
                  <c:v>3.8240861099999877</c:v>
                </c:pt>
                <c:pt idx="344">
                  <c:v>3.819677159999983</c:v>
                </c:pt>
                <c:pt idx="345">
                  <c:v>3.8240861099999877</c:v>
                </c:pt>
                <c:pt idx="346">
                  <c:v>3.819677159999983</c:v>
                </c:pt>
                <c:pt idx="347">
                  <c:v>3.819677159999983</c:v>
                </c:pt>
                <c:pt idx="348">
                  <c:v>3.8240861099999877</c:v>
                </c:pt>
                <c:pt idx="349">
                  <c:v>3.8240861099999877</c:v>
                </c:pt>
                <c:pt idx="350">
                  <c:v>3.8240861099999877</c:v>
                </c:pt>
                <c:pt idx="351">
                  <c:v>3.8240861099999877</c:v>
                </c:pt>
                <c:pt idx="352">
                  <c:v>3.819677159999983</c:v>
                </c:pt>
                <c:pt idx="353">
                  <c:v>3.8152682099999806</c:v>
                </c:pt>
                <c:pt idx="354">
                  <c:v>3.8152682099999806</c:v>
                </c:pt>
                <c:pt idx="355">
                  <c:v>3.810859259999984</c:v>
                </c:pt>
                <c:pt idx="356">
                  <c:v>3.810859259999984</c:v>
                </c:pt>
                <c:pt idx="357">
                  <c:v>3.810859259999984</c:v>
                </c:pt>
                <c:pt idx="358">
                  <c:v>3.810859259999984</c:v>
                </c:pt>
                <c:pt idx="359">
                  <c:v>3.8152682099999806</c:v>
                </c:pt>
                <c:pt idx="360">
                  <c:v>3.819677159999983</c:v>
                </c:pt>
                <c:pt idx="361">
                  <c:v>3.819677159999983</c:v>
                </c:pt>
                <c:pt idx="362">
                  <c:v>3.819677159999983</c:v>
                </c:pt>
                <c:pt idx="363">
                  <c:v>3.8152682099999806</c:v>
                </c:pt>
                <c:pt idx="364">
                  <c:v>3.8152682099999806</c:v>
                </c:pt>
                <c:pt idx="365">
                  <c:v>3.819677159999983</c:v>
                </c:pt>
                <c:pt idx="366">
                  <c:v>3.8240861099999877</c:v>
                </c:pt>
                <c:pt idx="367">
                  <c:v>3.8284950599999901</c:v>
                </c:pt>
                <c:pt idx="368">
                  <c:v>3.8284950599999901</c:v>
                </c:pt>
                <c:pt idx="369">
                  <c:v>3.8240861099999877</c:v>
                </c:pt>
                <c:pt idx="370">
                  <c:v>3.8240861099999877</c:v>
                </c:pt>
                <c:pt idx="371">
                  <c:v>3.819677159999983</c:v>
                </c:pt>
                <c:pt idx="372">
                  <c:v>3.819677159999983</c:v>
                </c:pt>
                <c:pt idx="373">
                  <c:v>3.819677159999983</c:v>
                </c:pt>
                <c:pt idx="374">
                  <c:v>3.8152682099999806</c:v>
                </c:pt>
                <c:pt idx="375">
                  <c:v>3.8152682099999806</c:v>
                </c:pt>
                <c:pt idx="376">
                  <c:v>3.810859259999984</c:v>
                </c:pt>
                <c:pt idx="377">
                  <c:v>3.8152682099999806</c:v>
                </c:pt>
                <c:pt idx="378">
                  <c:v>3.8152682099999806</c:v>
                </c:pt>
                <c:pt idx="379">
                  <c:v>3.8152682099999806</c:v>
                </c:pt>
                <c:pt idx="380">
                  <c:v>3.8152682099999806</c:v>
                </c:pt>
                <c:pt idx="381">
                  <c:v>3.810859259999984</c:v>
                </c:pt>
                <c:pt idx="382">
                  <c:v>3.8152682099999806</c:v>
                </c:pt>
                <c:pt idx="383">
                  <c:v>3.819677159999983</c:v>
                </c:pt>
                <c:pt idx="384">
                  <c:v>3.819677159999983</c:v>
                </c:pt>
                <c:pt idx="385">
                  <c:v>3.819677159999983</c:v>
                </c:pt>
                <c:pt idx="386">
                  <c:v>3.8152682099999806</c:v>
                </c:pt>
                <c:pt idx="387">
                  <c:v>3.810859259999984</c:v>
                </c:pt>
                <c:pt idx="388">
                  <c:v>3.810859259999984</c:v>
                </c:pt>
                <c:pt idx="389">
                  <c:v>3.810859259999984</c:v>
                </c:pt>
                <c:pt idx="390">
                  <c:v>3.810859259999984</c:v>
                </c:pt>
                <c:pt idx="391">
                  <c:v>3.810859259999984</c:v>
                </c:pt>
                <c:pt idx="392">
                  <c:v>3.8152682099999806</c:v>
                </c:pt>
                <c:pt idx="393">
                  <c:v>3.819677159999983</c:v>
                </c:pt>
                <c:pt idx="394">
                  <c:v>3.819677159999983</c:v>
                </c:pt>
                <c:pt idx="395">
                  <c:v>3.819677159999983</c:v>
                </c:pt>
                <c:pt idx="396">
                  <c:v>3.8152682099999806</c:v>
                </c:pt>
                <c:pt idx="397">
                  <c:v>3.810859259999984</c:v>
                </c:pt>
                <c:pt idx="398">
                  <c:v>3.810859259999984</c:v>
                </c:pt>
                <c:pt idx="399">
                  <c:v>3.810859259999984</c:v>
                </c:pt>
                <c:pt idx="400">
                  <c:v>3.810859259999984</c:v>
                </c:pt>
                <c:pt idx="401">
                  <c:v>3.810859259999984</c:v>
                </c:pt>
                <c:pt idx="402">
                  <c:v>3.810859259999984</c:v>
                </c:pt>
                <c:pt idx="403">
                  <c:v>3.810859259999984</c:v>
                </c:pt>
                <c:pt idx="404">
                  <c:v>3.810859259999984</c:v>
                </c:pt>
                <c:pt idx="405">
                  <c:v>3.810859259999984</c:v>
                </c:pt>
                <c:pt idx="406">
                  <c:v>3.810859259999984</c:v>
                </c:pt>
                <c:pt idx="407">
                  <c:v>3.810859259999984</c:v>
                </c:pt>
                <c:pt idx="408">
                  <c:v>3.810859259999984</c:v>
                </c:pt>
                <c:pt idx="409">
                  <c:v>3.810859259999984</c:v>
                </c:pt>
                <c:pt idx="410">
                  <c:v>3.810859259999984</c:v>
                </c:pt>
                <c:pt idx="411">
                  <c:v>3.810859259999984</c:v>
                </c:pt>
                <c:pt idx="412">
                  <c:v>3.810859259999984</c:v>
                </c:pt>
                <c:pt idx="413">
                  <c:v>3.810859259999984</c:v>
                </c:pt>
                <c:pt idx="414">
                  <c:v>3.810859259999984</c:v>
                </c:pt>
                <c:pt idx="415">
                  <c:v>3.810859259999984</c:v>
                </c:pt>
                <c:pt idx="416">
                  <c:v>3.810859259999984</c:v>
                </c:pt>
                <c:pt idx="417">
                  <c:v>3.8152682099999806</c:v>
                </c:pt>
                <c:pt idx="418">
                  <c:v>3.8152682099999806</c:v>
                </c:pt>
                <c:pt idx="419">
                  <c:v>3.8152682099999806</c:v>
                </c:pt>
                <c:pt idx="420">
                  <c:v>3.819677159999983</c:v>
                </c:pt>
                <c:pt idx="421">
                  <c:v>3.8152682099999806</c:v>
                </c:pt>
              </c:numCache>
            </c:numRef>
          </c:yVal>
          <c:smooth val="0"/>
        </c:ser>
        <c:ser>
          <c:idx val="9"/>
          <c:order val="9"/>
          <c:spPr>
            <a:ln w="12700">
              <a:solidFill>
                <a:prstClr val="black"/>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Sheet1!$L$3:$L$436</c:f>
              <c:numCache>
                <c:formatCode>General</c:formatCode>
                <c:ptCount val="434"/>
                <c:pt idx="0">
                  <c:v>0</c:v>
                </c:pt>
                <c:pt idx="1">
                  <c:v>0</c:v>
                </c:pt>
                <c:pt idx="2">
                  <c:v>7.07284500000043E-2</c:v>
                </c:pt>
                <c:pt idx="3">
                  <c:v>8.7567675000002745E-2</c:v>
                </c:pt>
                <c:pt idx="4">
                  <c:v>0.10440690000000102</c:v>
                </c:pt>
                <c:pt idx="5">
                  <c:v>8.5881899999997027E-2</c:v>
                </c:pt>
                <c:pt idx="6">
                  <c:v>5.0517674999994919E-2</c:v>
                </c:pt>
                <c:pt idx="7">
                  <c:v>3.3678449999996501E-2</c:v>
                </c:pt>
                <c:pt idx="8">
                  <c:v>3.3678449999996501E-2</c:v>
                </c:pt>
                <c:pt idx="9">
                  <c:v>3.3678449999996501E-2</c:v>
                </c:pt>
                <c:pt idx="10">
                  <c:v>5.0517674999994919E-2</c:v>
                </c:pt>
                <c:pt idx="11">
                  <c:v>6.7356899999993225E-2</c:v>
                </c:pt>
                <c:pt idx="12">
                  <c:v>8.5881899999997027E-2</c:v>
                </c:pt>
                <c:pt idx="13">
                  <c:v>6.9042674999998943E-2</c:v>
                </c:pt>
                <c:pt idx="14">
                  <c:v>5.2203450000000422E-2</c:v>
                </c:pt>
                <c:pt idx="15">
                  <c:v>7.07284500000043E-2</c:v>
                </c:pt>
                <c:pt idx="16">
                  <c:v>5.2203450000000422E-2</c:v>
                </c:pt>
                <c:pt idx="17">
                  <c:v>6.9042674999998943E-2</c:v>
                </c:pt>
                <c:pt idx="18">
                  <c:v>8.5881899999997027E-2</c:v>
                </c:pt>
                <c:pt idx="19">
                  <c:v>6.7356899999993225E-2</c:v>
                </c:pt>
                <c:pt idx="20">
                  <c:v>6.7356899999993225E-2</c:v>
                </c:pt>
                <c:pt idx="21">
                  <c:v>6.7356899999993225E-2</c:v>
                </c:pt>
                <c:pt idx="22">
                  <c:v>0.101035349999997</c:v>
                </c:pt>
                <c:pt idx="23">
                  <c:v>0.101035349999997</c:v>
                </c:pt>
                <c:pt idx="24">
                  <c:v>6.7356899999993225E-2</c:v>
                </c:pt>
                <c:pt idx="25">
                  <c:v>6.7356899999993225E-2</c:v>
                </c:pt>
                <c:pt idx="26">
                  <c:v>3.3678449999989403E-2</c:v>
                </c:pt>
                <c:pt idx="27">
                  <c:v>3.3678449999989403E-2</c:v>
                </c:pt>
                <c:pt idx="28">
                  <c:v>6.7356899999993225E-2</c:v>
                </c:pt>
                <c:pt idx="29">
                  <c:v>3.3678449999989403E-2</c:v>
                </c:pt>
                <c:pt idx="30" formatCode="0.00E+00">
                  <c:v>-1.4210854715202177E-14</c:v>
                </c:pt>
                <c:pt idx="31" formatCode="0.00E+00">
                  <c:v>-1.4210854715202177E-14</c:v>
                </c:pt>
                <c:pt idx="32">
                  <c:v>-5.5575000000011712E-2</c:v>
                </c:pt>
                <c:pt idx="33">
                  <c:v>-7.7471550000005621E-2</c:v>
                </c:pt>
                <c:pt idx="34">
                  <c:v>-6.0632325000000313E-2</c:v>
                </c:pt>
                <c:pt idx="35">
                  <c:v>-7.7471549999998501E-2</c:v>
                </c:pt>
                <c:pt idx="36">
                  <c:v>-7.7471549999998501E-2</c:v>
                </c:pt>
                <c:pt idx="37">
                  <c:v>-7.7471549999998501E-2</c:v>
                </c:pt>
                <c:pt idx="38">
                  <c:v>-7.7471549999998501E-2</c:v>
                </c:pt>
                <c:pt idx="39">
                  <c:v>-0.11620732499999795</c:v>
                </c:pt>
                <c:pt idx="40">
                  <c:v>-0.11620732499999795</c:v>
                </c:pt>
                <c:pt idx="41">
                  <c:v>-7.7471549999998501E-2</c:v>
                </c:pt>
                <c:pt idx="42">
                  <c:v>-7.7471549999998501E-2</c:v>
                </c:pt>
                <c:pt idx="43">
                  <c:v>-2.1896550000001E-2</c:v>
                </c:pt>
                <c:pt idx="44">
                  <c:v>1.6839224999998202E-2</c:v>
                </c:pt>
                <c:pt idx="45">
                  <c:v>1.6839224999998202E-2</c:v>
                </c:pt>
                <c:pt idx="46">
                  <c:v>1.6839224999998202E-2</c:v>
                </c:pt>
                <c:pt idx="47">
                  <c:v>0</c:v>
                </c:pt>
                <c:pt idx="48">
                  <c:v>3.5364225000002102E-2</c:v>
                </c:pt>
                <c:pt idx="49">
                  <c:v>3.5364225000002102E-2</c:v>
                </c:pt>
                <c:pt idx="50">
                  <c:v>5.2203450000000422E-2</c:v>
                </c:pt>
                <c:pt idx="51">
                  <c:v>5.2203450000000422E-2</c:v>
                </c:pt>
                <c:pt idx="52">
                  <c:v>3.3678449999996501E-2</c:v>
                </c:pt>
                <c:pt idx="53">
                  <c:v>3.3678449999996501E-2</c:v>
                </c:pt>
                <c:pt idx="54">
                  <c:v>3.3678449999996501E-2</c:v>
                </c:pt>
                <c:pt idx="55">
                  <c:v>9.1680224999990428E-2</c:v>
                </c:pt>
                <c:pt idx="56">
                  <c:v>9.1680224999990428E-2</c:v>
                </c:pt>
                <c:pt idx="57">
                  <c:v>0.12704444999999348</c:v>
                </c:pt>
                <c:pt idx="58">
                  <c:v>0.14556944999999663</c:v>
                </c:pt>
                <c:pt idx="59">
                  <c:v>8.7567675000002745E-2</c:v>
                </c:pt>
                <c:pt idx="60">
                  <c:v>0.12873022499999801</c:v>
                </c:pt>
                <c:pt idx="61">
                  <c:v>9.3365999999996604E-2</c:v>
                </c:pt>
                <c:pt idx="62">
                  <c:v>7.4840999999992427E-2</c:v>
                </c:pt>
                <c:pt idx="63">
                  <c:v>7.4840999999992427E-2</c:v>
                </c:pt>
                <c:pt idx="64">
                  <c:v>3.3678449999996501E-2</c:v>
                </c:pt>
                <c:pt idx="65">
                  <c:v>5.0517674999994919E-2</c:v>
                </c:pt>
                <c:pt idx="66">
                  <c:v>9.1680224999990428E-2</c:v>
                </c:pt>
                <c:pt idx="67">
                  <c:v>0.14968199999998397</c:v>
                </c:pt>
                <c:pt idx="68">
                  <c:v>0.19084454999997988</c:v>
                </c:pt>
                <c:pt idx="69">
                  <c:v>0.209369549999984</c:v>
                </c:pt>
                <c:pt idx="70">
                  <c:v>0.15136777499998988</c:v>
                </c:pt>
                <c:pt idx="71">
                  <c:v>0.15136777499998988</c:v>
                </c:pt>
                <c:pt idx="72">
                  <c:v>0.12873022499999801</c:v>
                </c:pt>
                <c:pt idx="73">
                  <c:v>0.12873022499999801</c:v>
                </c:pt>
                <c:pt idx="74">
                  <c:v>0.18673199999999263</c:v>
                </c:pt>
                <c:pt idx="75">
                  <c:v>0.18673199999999263</c:v>
                </c:pt>
                <c:pt idx="76">
                  <c:v>0.209369549999984</c:v>
                </c:pt>
                <c:pt idx="77">
                  <c:v>0.24641954999998542</c:v>
                </c:pt>
                <c:pt idx="78">
                  <c:v>0.24641954999998542</c:v>
                </c:pt>
                <c:pt idx="79">
                  <c:v>0.24641954999998542</c:v>
                </c:pt>
                <c:pt idx="80">
                  <c:v>0.24230699999999042</c:v>
                </c:pt>
                <c:pt idx="81">
                  <c:v>0.22378199999998588</c:v>
                </c:pt>
                <c:pt idx="82">
                  <c:v>0.21966944999999174</c:v>
                </c:pt>
                <c:pt idx="83">
                  <c:v>0.21555689999999642</c:v>
                </c:pt>
                <c:pt idx="84">
                  <c:v>0.21555689999999642</c:v>
                </c:pt>
                <c:pt idx="85">
                  <c:v>0.21555689999999642</c:v>
                </c:pt>
                <c:pt idx="86">
                  <c:v>0.21966944999999174</c:v>
                </c:pt>
                <c:pt idx="87">
                  <c:v>0.22378199999998588</c:v>
                </c:pt>
                <c:pt idx="88">
                  <c:v>0.22789454999998088</c:v>
                </c:pt>
                <c:pt idx="89">
                  <c:v>0.23200709999997601</c:v>
                </c:pt>
                <c:pt idx="90">
                  <c:v>0.23200709999997601</c:v>
                </c:pt>
                <c:pt idx="91">
                  <c:v>0.22789454999998088</c:v>
                </c:pt>
                <c:pt idx="92">
                  <c:v>0.22789454999998088</c:v>
                </c:pt>
                <c:pt idx="93">
                  <c:v>0.22789454999998088</c:v>
                </c:pt>
                <c:pt idx="94">
                  <c:v>0.22789454999998088</c:v>
                </c:pt>
                <c:pt idx="95">
                  <c:v>0.22789454999998088</c:v>
                </c:pt>
                <c:pt idx="96">
                  <c:v>0.22789454999998088</c:v>
                </c:pt>
                <c:pt idx="97">
                  <c:v>0.22789454999998088</c:v>
                </c:pt>
                <c:pt idx="98">
                  <c:v>0.22789454999998088</c:v>
                </c:pt>
                <c:pt idx="99">
                  <c:v>0.23200709999997601</c:v>
                </c:pt>
                <c:pt idx="100">
                  <c:v>0.22789454999998088</c:v>
                </c:pt>
                <c:pt idx="101">
                  <c:v>0.22789454999998088</c:v>
                </c:pt>
                <c:pt idx="102">
                  <c:v>0.22789454999998088</c:v>
                </c:pt>
                <c:pt idx="103">
                  <c:v>0.22789454999998088</c:v>
                </c:pt>
                <c:pt idx="104">
                  <c:v>0.23200709999997601</c:v>
                </c:pt>
                <c:pt idx="105">
                  <c:v>0.22789454999998088</c:v>
                </c:pt>
                <c:pt idx="106">
                  <c:v>0.22378199999998588</c:v>
                </c:pt>
                <c:pt idx="107">
                  <c:v>0.22378199999998588</c:v>
                </c:pt>
                <c:pt idx="108">
                  <c:v>0.21966944999999174</c:v>
                </c:pt>
                <c:pt idx="109">
                  <c:v>0.22378199999998588</c:v>
                </c:pt>
                <c:pt idx="110">
                  <c:v>0.22378199999998588</c:v>
                </c:pt>
                <c:pt idx="111">
                  <c:v>0.21966944999999174</c:v>
                </c:pt>
                <c:pt idx="112">
                  <c:v>0.22378199999998588</c:v>
                </c:pt>
                <c:pt idx="113">
                  <c:v>0.21966944999999174</c:v>
                </c:pt>
                <c:pt idx="114">
                  <c:v>0.21966944999999174</c:v>
                </c:pt>
                <c:pt idx="115">
                  <c:v>0.22378199999998588</c:v>
                </c:pt>
                <c:pt idx="116">
                  <c:v>0.22378199999998588</c:v>
                </c:pt>
                <c:pt idx="117">
                  <c:v>0.22789454999998088</c:v>
                </c:pt>
                <c:pt idx="118">
                  <c:v>0.23200709999997601</c:v>
                </c:pt>
                <c:pt idx="119">
                  <c:v>0.23200709999997601</c:v>
                </c:pt>
                <c:pt idx="120">
                  <c:v>0.22452299999998387</c:v>
                </c:pt>
                <c:pt idx="121">
                  <c:v>0.22452299999998387</c:v>
                </c:pt>
                <c:pt idx="122">
                  <c:v>0.20188544999999242</c:v>
                </c:pt>
                <c:pt idx="123">
                  <c:v>0.17924790000000063</c:v>
                </c:pt>
                <c:pt idx="124">
                  <c:v>0.16409445000000042</c:v>
                </c:pt>
                <c:pt idx="125">
                  <c:v>0.15661035000000842</c:v>
                </c:pt>
                <c:pt idx="126">
                  <c:v>0.17176380000000799</c:v>
                </c:pt>
                <c:pt idx="127">
                  <c:v>0.227338800000005</c:v>
                </c:pt>
                <c:pt idx="128">
                  <c:v>0.28291380000000332</c:v>
                </c:pt>
                <c:pt idx="129">
                  <c:v>0.32333535000000102</c:v>
                </c:pt>
                <c:pt idx="130">
                  <c:v>0.36375690000000027</c:v>
                </c:pt>
                <c:pt idx="131">
                  <c:v>0.36375690000000027</c:v>
                </c:pt>
                <c:pt idx="132">
                  <c:v>0.36375690000000027</c:v>
                </c:pt>
                <c:pt idx="133">
                  <c:v>0.36375690000000027</c:v>
                </c:pt>
                <c:pt idx="134">
                  <c:v>0.36375690000000027</c:v>
                </c:pt>
                <c:pt idx="135">
                  <c:v>0.36375690000000027</c:v>
                </c:pt>
                <c:pt idx="136">
                  <c:v>0.36375690000000027</c:v>
                </c:pt>
                <c:pt idx="137">
                  <c:v>0.36375690000000027</c:v>
                </c:pt>
                <c:pt idx="138">
                  <c:v>0.36375690000000027</c:v>
                </c:pt>
                <c:pt idx="139">
                  <c:v>0.36375690000000027</c:v>
                </c:pt>
                <c:pt idx="140">
                  <c:v>0.36375690000000027</c:v>
                </c:pt>
                <c:pt idx="141">
                  <c:v>0.39258179999999726</c:v>
                </c:pt>
                <c:pt idx="142">
                  <c:v>0.42140669999999369</c:v>
                </c:pt>
                <c:pt idx="143">
                  <c:v>0.49550669999999486</c:v>
                </c:pt>
                <c:pt idx="144">
                  <c:v>0.60665669999999505</c:v>
                </c:pt>
                <c:pt idx="145">
                  <c:v>0.67214257499999563</c:v>
                </c:pt>
                <c:pt idx="146">
                  <c:v>0.754467675000001</c:v>
                </c:pt>
                <c:pt idx="147">
                  <c:v>0.79151767500000159</c:v>
                </c:pt>
                <c:pt idx="148">
                  <c:v>0.79151767500000159</c:v>
                </c:pt>
                <c:pt idx="149">
                  <c:v>0.7671943500000058</c:v>
                </c:pt>
                <c:pt idx="150">
                  <c:v>0.78403357500000159</c:v>
                </c:pt>
                <c:pt idx="151">
                  <c:v>0.74287102500000179</c:v>
                </c:pt>
                <c:pt idx="152">
                  <c:v>0.72603179999999401</c:v>
                </c:pt>
                <c:pt idx="153">
                  <c:v>0.76719434999999703</c:v>
                </c:pt>
                <c:pt idx="154">
                  <c:v>0.75035512499999901</c:v>
                </c:pt>
                <c:pt idx="155">
                  <c:v>0.8251961249999975</c:v>
                </c:pt>
                <c:pt idx="156">
                  <c:v>0.84203535000000362</c:v>
                </c:pt>
                <c:pt idx="157">
                  <c:v>0.87571379999999999</c:v>
                </c:pt>
                <c:pt idx="158">
                  <c:v>0.93128879999999659</c:v>
                </c:pt>
                <c:pt idx="159">
                  <c:v>0.95318534999999749</c:v>
                </c:pt>
                <c:pt idx="160">
                  <c:v>1.0087603499999998</c:v>
                </c:pt>
                <c:pt idx="161">
                  <c:v>1.0162444499999999</c:v>
                </c:pt>
                <c:pt idx="162">
                  <c:v>0.905094449999993</c:v>
                </c:pt>
                <c:pt idx="163">
                  <c:v>0.79394444999999103</c:v>
                </c:pt>
                <c:pt idx="164">
                  <c:v>0.69720689999999097</c:v>
                </c:pt>
                <c:pt idx="165">
                  <c:v>0.63920512499999005</c:v>
                </c:pt>
                <c:pt idx="166">
                  <c:v>0.65361757499999162</c:v>
                </c:pt>
                <c:pt idx="167">
                  <c:v>0.70919257499999599</c:v>
                </c:pt>
                <c:pt idx="168">
                  <c:v>0.70919257499999599</c:v>
                </c:pt>
                <c:pt idx="169">
                  <c:v>0.72603180000000278</c:v>
                </c:pt>
                <c:pt idx="170">
                  <c:v>0.80087280000000105</c:v>
                </c:pt>
                <c:pt idx="171">
                  <c:v>0.81939779999999696</c:v>
                </c:pt>
                <c:pt idx="172">
                  <c:v>0.83997907500000379</c:v>
                </c:pt>
                <c:pt idx="173">
                  <c:v>0.88114162499999804</c:v>
                </c:pt>
                <c:pt idx="174">
                  <c:v>0.82688190000000461</c:v>
                </c:pt>
                <c:pt idx="175">
                  <c:v>0.80835690000000648</c:v>
                </c:pt>
                <c:pt idx="176">
                  <c:v>0.78777562500000264</c:v>
                </c:pt>
                <c:pt idx="177">
                  <c:v>0.78777562500000264</c:v>
                </c:pt>
                <c:pt idx="178">
                  <c:v>0.900981899999998</c:v>
                </c:pt>
                <c:pt idx="179">
                  <c:v>0.99360689999999596</c:v>
                </c:pt>
                <c:pt idx="180">
                  <c:v>1.1273944499999968</c:v>
                </c:pt>
                <c:pt idx="181">
                  <c:v>1.1788569000000033</c:v>
                </c:pt>
                <c:pt idx="182">
                  <c:v>1.1788569000000033</c:v>
                </c:pt>
                <c:pt idx="183">
                  <c:v>1.1788569000000033</c:v>
                </c:pt>
                <c:pt idx="184">
                  <c:v>1.2159068999999949</c:v>
                </c:pt>
                <c:pt idx="185">
                  <c:v>1.2529569</c:v>
                </c:pt>
                <c:pt idx="186">
                  <c:v>1.2900069000000001</c:v>
                </c:pt>
                <c:pt idx="187">
                  <c:v>1.3270569000000001</c:v>
                </c:pt>
                <c:pt idx="188">
                  <c:v>1.3270569000000001</c:v>
                </c:pt>
                <c:pt idx="189">
                  <c:v>1.3270569000000001</c:v>
                </c:pt>
                <c:pt idx="190">
                  <c:v>1.3414693499999966</c:v>
                </c:pt>
                <c:pt idx="191">
                  <c:v>1.3414693499999966</c:v>
                </c:pt>
                <c:pt idx="192">
                  <c:v>1.3414693499999966</c:v>
                </c:pt>
                <c:pt idx="193">
                  <c:v>1.3558818000000099</c:v>
                </c:pt>
                <c:pt idx="194">
                  <c:v>1.3414693499999966</c:v>
                </c:pt>
                <c:pt idx="195">
                  <c:v>1.3558818000000099</c:v>
                </c:pt>
                <c:pt idx="196">
                  <c:v>1.3702942500000068</c:v>
                </c:pt>
                <c:pt idx="197">
                  <c:v>1.3702942500000068</c:v>
                </c:pt>
                <c:pt idx="198">
                  <c:v>1.3847067000000099</c:v>
                </c:pt>
                <c:pt idx="199">
                  <c:v>1.3847067000000099</c:v>
                </c:pt>
                <c:pt idx="200">
                  <c:v>1.3847067000000099</c:v>
                </c:pt>
                <c:pt idx="201">
                  <c:v>1.3847067000000099</c:v>
                </c:pt>
                <c:pt idx="202">
                  <c:v>1.425869250000003</c:v>
                </c:pt>
                <c:pt idx="203">
                  <c:v>1.4670317999999949</c:v>
                </c:pt>
                <c:pt idx="204">
                  <c:v>1.5081943499999966</c:v>
                </c:pt>
                <c:pt idx="205">
                  <c:v>1.5081943499999966</c:v>
                </c:pt>
                <c:pt idx="206">
                  <c:v>1.5081943499999966</c:v>
                </c:pt>
                <c:pt idx="207">
                  <c:v>1.5081943499999966</c:v>
                </c:pt>
                <c:pt idx="208">
                  <c:v>1.5081943499999966</c:v>
                </c:pt>
                <c:pt idx="209">
                  <c:v>1.5493568999999898</c:v>
                </c:pt>
                <c:pt idx="210">
                  <c:v>1.5493568999999898</c:v>
                </c:pt>
                <c:pt idx="211">
                  <c:v>1.5493568999999898</c:v>
                </c:pt>
                <c:pt idx="212">
                  <c:v>1.5493568999999898</c:v>
                </c:pt>
                <c:pt idx="213">
                  <c:v>1.5493568999999898</c:v>
                </c:pt>
                <c:pt idx="214">
                  <c:v>1.5493568999999898</c:v>
                </c:pt>
                <c:pt idx="215">
                  <c:v>1.5493568999999898</c:v>
                </c:pt>
                <c:pt idx="216">
                  <c:v>1.5493568999999898</c:v>
                </c:pt>
                <c:pt idx="217">
                  <c:v>1.5864068999999899</c:v>
                </c:pt>
                <c:pt idx="218">
                  <c:v>1.6275694499999898</c:v>
                </c:pt>
                <c:pt idx="219">
                  <c:v>1.6687319999999799</c:v>
                </c:pt>
                <c:pt idx="220">
                  <c:v>1.7098945499999754</c:v>
                </c:pt>
                <c:pt idx="221">
                  <c:v>1.7654695499999769</c:v>
                </c:pt>
                <c:pt idx="222">
                  <c:v>1.8169319999999798</c:v>
                </c:pt>
                <c:pt idx="223">
                  <c:v>1.8313444499999898</c:v>
                </c:pt>
                <c:pt idx="224">
                  <c:v>1.891235775</c:v>
                </c:pt>
                <c:pt idx="225">
                  <c:v>1.891235775</c:v>
                </c:pt>
                <c:pt idx="226">
                  <c:v>1.891235775</c:v>
                </c:pt>
                <c:pt idx="227">
                  <c:v>1.9282857749999933</c:v>
                </c:pt>
                <c:pt idx="228">
                  <c:v>1.9939568999999899</c:v>
                </c:pt>
                <c:pt idx="229">
                  <c:v>2.06805689999999</c:v>
                </c:pt>
                <c:pt idx="230">
                  <c:v>2.14215689999999</c:v>
                </c:pt>
                <c:pt idx="231">
                  <c:v>2.2347818999999967</c:v>
                </c:pt>
                <c:pt idx="232">
                  <c:v>2.2738881749999997</c:v>
                </c:pt>
                <c:pt idx="233">
                  <c:v>2.2924131749999987</c:v>
                </c:pt>
                <c:pt idx="234">
                  <c:v>2.3521007249999997</c:v>
                </c:pt>
                <c:pt idx="235">
                  <c:v>2.4076757249999998</c:v>
                </c:pt>
                <c:pt idx="236">
                  <c:v>2.4076757249999998</c:v>
                </c:pt>
                <c:pt idx="237">
                  <c:v>2.3891507249999901</c:v>
                </c:pt>
                <c:pt idx="238">
                  <c:v>2.329463174999983</c:v>
                </c:pt>
                <c:pt idx="239">
                  <c:v>2.2553631749999901</c:v>
                </c:pt>
                <c:pt idx="240">
                  <c:v>2.216256899999983</c:v>
                </c:pt>
                <c:pt idx="241">
                  <c:v>2.216256899999983</c:v>
                </c:pt>
                <c:pt idx="242">
                  <c:v>2.216256899999983</c:v>
                </c:pt>
                <c:pt idx="243">
                  <c:v>2.216256899999983</c:v>
                </c:pt>
                <c:pt idx="244">
                  <c:v>2.216256899999983</c:v>
                </c:pt>
                <c:pt idx="245">
                  <c:v>2.216256899999983</c:v>
                </c:pt>
                <c:pt idx="246">
                  <c:v>2.216256899999983</c:v>
                </c:pt>
                <c:pt idx="247">
                  <c:v>2.216256899999983</c:v>
                </c:pt>
                <c:pt idx="248">
                  <c:v>2.216256899999983</c:v>
                </c:pt>
                <c:pt idx="249">
                  <c:v>2.216256899999983</c:v>
                </c:pt>
                <c:pt idx="250">
                  <c:v>2.216256899999983</c:v>
                </c:pt>
                <c:pt idx="251">
                  <c:v>2.216256899999983</c:v>
                </c:pt>
                <c:pt idx="252">
                  <c:v>2.216256899999983</c:v>
                </c:pt>
                <c:pt idx="253">
                  <c:v>2.216256899999983</c:v>
                </c:pt>
                <c:pt idx="254">
                  <c:v>2.216256899999983</c:v>
                </c:pt>
                <c:pt idx="255">
                  <c:v>2.216256899999983</c:v>
                </c:pt>
                <c:pt idx="256">
                  <c:v>2.216256899999983</c:v>
                </c:pt>
                <c:pt idx="257">
                  <c:v>2.216256899999983</c:v>
                </c:pt>
                <c:pt idx="258">
                  <c:v>2.216256899999983</c:v>
                </c:pt>
                <c:pt idx="259">
                  <c:v>2.216256899999983</c:v>
                </c:pt>
                <c:pt idx="260">
                  <c:v>2.216256899999983</c:v>
                </c:pt>
                <c:pt idx="261">
                  <c:v>2.216256899999983</c:v>
                </c:pt>
                <c:pt idx="262">
                  <c:v>2.216256899999983</c:v>
                </c:pt>
                <c:pt idx="263">
                  <c:v>2.216256899999983</c:v>
                </c:pt>
                <c:pt idx="264">
                  <c:v>2.21794267499999</c:v>
                </c:pt>
                <c:pt idx="265">
                  <c:v>2.21794267499999</c:v>
                </c:pt>
                <c:pt idx="266">
                  <c:v>2.21794267499999</c:v>
                </c:pt>
                <c:pt idx="267">
                  <c:v>2.21794267499999</c:v>
                </c:pt>
                <c:pt idx="268">
                  <c:v>2.216256899999983</c:v>
                </c:pt>
                <c:pt idx="269">
                  <c:v>2.216256899999983</c:v>
                </c:pt>
                <c:pt idx="270">
                  <c:v>2.216256899999983</c:v>
                </c:pt>
                <c:pt idx="271">
                  <c:v>2.216256899999983</c:v>
                </c:pt>
                <c:pt idx="272">
                  <c:v>2.21794267499999</c:v>
                </c:pt>
                <c:pt idx="273">
                  <c:v>2.21794267499999</c:v>
                </c:pt>
                <c:pt idx="274">
                  <c:v>2.2196284499999877</c:v>
                </c:pt>
                <c:pt idx="275">
                  <c:v>2.1969908999999901</c:v>
                </c:pt>
                <c:pt idx="276">
                  <c:v>2.1969908999999901</c:v>
                </c:pt>
                <c:pt idx="277">
                  <c:v>2.19867667499999</c:v>
                </c:pt>
                <c:pt idx="278">
                  <c:v>2.19867667499999</c:v>
                </c:pt>
                <c:pt idx="279">
                  <c:v>2.2229999999999799</c:v>
                </c:pt>
                <c:pt idx="280">
                  <c:v>2.2229999999999799</c:v>
                </c:pt>
                <c:pt idx="281">
                  <c:v>2.2229999999999799</c:v>
                </c:pt>
                <c:pt idx="282">
                  <c:v>2.2229999999999799</c:v>
                </c:pt>
                <c:pt idx="283">
                  <c:v>2.2229999999999799</c:v>
                </c:pt>
                <c:pt idx="284">
                  <c:v>2.2229999999999799</c:v>
                </c:pt>
                <c:pt idx="285">
                  <c:v>2.2229999999999799</c:v>
                </c:pt>
                <c:pt idx="286">
                  <c:v>2.2213142249999991</c:v>
                </c:pt>
                <c:pt idx="287">
                  <c:v>2.2213142249999991</c:v>
                </c:pt>
                <c:pt idx="288">
                  <c:v>2.2196284499999877</c:v>
                </c:pt>
                <c:pt idx="289">
                  <c:v>2.2196284499999877</c:v>
                </c:pt>
                <c:pt idx="290">
                  <c:v>2.2213142249999991</c:v>
                </c:pt>
                <c:pt idx="291">
                  <c:v>2.2213142249999991</c:v>
                </c:pt>
                <c:pt idx="292">
                  <c:v>2.2213142249999991</c:v>
                </c:pt>
                <c:pt idx="293">
                  <c:v>2.176409624999982</c:v>
                </c:pt>
                <c:pt idx="294">
                  <c:v>2.176409624999982</c:v>
                </c:pt>
                <c:pt idx="295">
                  <c:v>2.176409624999982</c:v>
                </c:pt>
                <c:pt idx="296">
                  <c:v>2.1780953999999877</c:v>
                </c:pt>
                <c:pt idx="297">
                  <c:v>2.2229999999999799</c:v>
                </c:pt>
                <c:pt idx="298">
                  <c:v>2.2229999999999799</c:v>
                </c:pt>
                <c:pt idx="299">
                  <c:v>2.2229999999999799</c:v>
                </c:pt>
                <c:pt idx="300">
                  <c:v>2.2229999999999799</c:v>
                </c:pt>
                <c:pt idx="301">
                  <c:v>2.2027892249999899</c:v>
                </c:pt>
                <c:pt idx="302">
                  <c:v>2.2027892249999899</c:v>
                </c:pt>
                <c:pt idx="303">
                  <c:v>2.2027892249999899</c:v>
                </c:pt>
                <c:pt idx="304">
                  <c:v>2.2027892249999899</c:v>
                </c:pt>
                <c:pt idx="305">
                  <c:v>2.2229999999999799</c:v>
                </c:pt>
                <c:pt idx="306">
                  <c:v>2.2229999999999799</c:v>
                </c:pt>
                <c:pt idx="307">
                  <c:v>2.2027892249999899</c:v>
                </c:pt>
                <c:pt idx="308">
                  <c:v>2.2027892249999899</c:v>
                </c:pt>
                <c:pt idx="309">
                  <c:v>2.1825784499999901</c:v>
                </c:pt>
                <c:pt idx="310">
                  <c:v>2.214848999999993</c:v>
                </c:pt>
                <c:pt idx="311">
                  <c:v>2.2350597749999999</c:v>
                </c:pt>
                <c:pt idx="312">
                  <c:v>2.2350597749999999</c:v>
                </c:pt>
                <c:pt idx="313">
                  <c:v>2.2552705499999899</c:v>
                </c:pt>
                <c:pt idx="314">
                  <c:v>2.2027892249999899</c:v>
                </c:pt>
                <c:pt idx="315">
                  <c:v>2.2027892249999899</c:v>
                </c:pt>
                <c:pt idx="316">
                  <c:v>2.2027892249999899</c:v>
                </c:pt>
                <c:pt idx="317">
                  <c:v>2.1825784499999901</c:v>
                </c:pt>
                <c:pt idx="318">
                  <c:v>2.1825784499999901</c:v>
                </c:pt>
                <c:pt idx="319">
                  <c:v>2.1438426749999997</c:v>
                </c:pt>
                <c:pt idx="320">
                  <c:v>2.0764857749999988</c:v>
                </c:pt>
                <c:pt idx="321">
                  <c:v>2.0764857749999988</c:v>
                </c:pt>
                <c:pt idx="322">
                  <c:v>2.0312106749999987</c:v>
                </c:pt>
                <c:pt idx="323">
                  <c:v>2.0699464499999998</c:v>
                </c:pt>
                <c:pt idx="324">
                  <c:v>2.1170925749999898</c:v>
                </c:pt>
                <c:pt idx="325">
                  <c:v>2.1170925749999898</c:v>
                </c:pt>
                <c:pt idx="326">
                  <c:v>2.1582551249999935</c:v>
                </c:pt>
                <c:pt idx="327">
                  <c:v>2.1582551249999935</c:v>
                </c:pt>
                <c:pt idx="328">
                  <c:v>2.178465899999984</c:v>
                </c:pt>
                <c:pt idx="329">
                  <c:v>2.178465899999984</c:v>
                </c:pt>
                <c:pt idx="330">
                  <c:v>2.1640534499999902</c:v>
                </c:pt>
                <c:pt idx="331">
                  <c:v>2.1438426749999997</c:v>
                </c:pt>
                <c:pt idx="332">
                  <c:v>2.1438426749999997</c:v>
                </c:pt>
                <c:pt idx="333">
                  <c:v>2.1438426749999997</c:v>
                </c:pt>
                <c:pt idx="334">
                  <c:v>2.1825784499999901</c:v>
                </c:pt>
                <c:pt idx="335">
                  <c:v>2.2027892249999899</c:v>
                </c:pt>
                <c:pt idx="336">
                  <c:v>2.2027892249999899</c:v>
                </c:pt>
                <c:pt idx="337">
                  <c:v>2.2229999999999799</c:v>
                </c:pt>
                <c:pt idx="338">
                  <c:v>2.2229999999999799</c:v>
                </c:pt>
                <c:pt idx="339">
                  <c:v>2.2229999999999799</c:v>
                </c:pt>
                <c:pt idx="340">
                  <c:v>2.2027892249999899</c:v>
                </c:pt>
                <c:pt idx="341">
                  <c:v>2.2027892249999899</c:v>
                </c:pt>
                <c:pt idx="342">
                  <c:v>2.2027892249999899</c:v>
                </c:pt>
                <c:pt idx="343">
                  <c:v>2.2027892249999899</c:v>
                </c:pt>
                <c:pt idx="344">
                  <c:v>2.2229999999999799</c:v>
                </c:pt>
                <c:pt idx="345">
                  <c:v>2.2027892249999899</c:v>
                </c:pt>
                <c:pt idx="346">
                  <c:v>2.2027892249999899</c:v>
                </c:pt>
                <c:pt idx="347">
                  <c:v>2.1825784499999901</c:v>
                </c:pt>
                <c:pt idx="348">
                  <c:v>2.1825784499999901</c:v>
                </c:pt>
                <c:pt idx="349">
                  <c:v>2.1825784499999901</c:v>
                </c:pt>
                <c:pt idx="350">
                  <c:v>2.1994176749999998</c:v>
                </c:pt>
                <c:pt idx="351">
                  <c:v>2.2196284499999877</c:v>
                </c:pt>
                <c:pt idx="352">
                  <c:v>2.2196284499999877</c:v>
                </c:pt>
                <c:pt idx="353">
                  <c:v>2.2398392249999901</c:v>
                </c:pt>
                <c:pt idx="354">
                  <c:v>2.2229999999999799</c:v>
                </c:pt>
                <c:pt idx="355">
                  <c:v>2.2027892249999899</c:v>
                </c:pt>
                <c:pt idx="356">
                  <c:v>2.2027892249999899</c:v>
                </c:pt>
                <c:pt idx="357">
                  <c:v>2.2027892249999899</c:v>
                </c:pt>
                <c:pt idx="358">
                  <c:v>2.1373033499999972</c:v>
                </c:pt>
                <c:pt idx="359">
                  <c:v>2.1575141249999801</c:v>
                </c:pt>
                <c:pt idx="360">
                  <c:v>2.1373033499999972</c:v>
                </c:pt>
                <c:pt idx="361">
                  <c:v>2.1170925749999898</c:v>
                </c:pt>
                <c:pt idx="362">
                  <c:v>2.162367675</c:v>
                </c:pt>
                <c:pt idx="363">
                  <c:v>2.1421568999999998</c:v>
                </c:pt>
                <c:pt idx="364">
                  <c:v>2.162367675</c:v>
                </c:pt>
                <c:pt idx="365">
                  <c:v>2.162367675</c:v>
                </c:pt>
                <c:pt idx="366">
                  <c:v>2.162367675</c:v>
                </c:pt>
                <c:pt idx="367">
                  <c:v>2.1825784499999901</c:v>
                </c:pt>
                <c:pt idx="368">
                  <c:v>2.1825784499999901</c:v>
                </c:pt>
                <c:pt idx="369">
                  <c:v>2.1373033499999972</c:v>
                </c:pt>
                <c:pt idx="370">
                  <c:v>2.1373033499999972</c:v>
                </c:pt>
                <c:pt idx="371">
                  <c:v>2.1373033499999972</c:v>
                </c:pt>
                <c:pt idx="372">
                  <c:v>2.1170925749999898</c:v>
                </c:pt>
                <c:pt idx="373">
                  <c:v>2.1825784499999901</c:v>
                </c:pt>
                <c:pt idx="374">
                  <c:v>2.2027892249999899</c:v>
                </c:pt>
                <c:pt idx="375">
                  <c:v>2.2027892249999899</c:v>
                </c:pt>
                <c:pt idx="376">
                  <c:v>2.2027892249999899</c:v>
                </c:pt>
                <c:pt idx="377">
                  <c:v>2.1825784499999901</c:v>
                </c:pt>
                <c:pt idx="378">
                  <c:v>2.162367675</c:v>
                </c:pt>
                <c:pt idx="379">
                  <c:v>2.1792068999999987</c:v>
                </c:pt>
                <c:pt idx="380">
                  <c:v>2.2316882250000067</c:v>
                </c:pt>
                <c:pt idx="381">
                  <c:v>2.2316882250000067</c:v>
                </c:pt>
                <c:pt idx="382">
                  <c:v>2.2316882250000067</c:v>
                </c:pt>
                <c:pt idx="383">
                  <c:v>2.19463822500001</c:v>
                </c:pt>
                <c:pt idx="384">
                  <c:v>2.1421568999999998</c:v>
                </c:pt>
                <c:pt idx="385">
                  <c:v>2.1421568999999998</c:v>
                </c:pt>
                <c:pt idx="386">
                  <c:v>2.162367675</c:v>
                </c:pt>
                <c:pt idx="387">
                  <c:v>2.162367675</c:v>
                </c:pt>
                <c:pt idx="388">
                  <c:v>2.214848999999993</c:v>
                </c:pt>
                <c:pt idx="389">
                  <c:v>2.2518989999999977</c:v>
                </c:pt>
                <c:pt idx="390">
                  <c:v>2.2518989999999977</c:v>
                </c:pt>
                <c:pt idx="391">
                  <c:v>2.2889490000000001</c:v>
                </c:pt>
                <c:pt idx="392">
                  <c:v>2.2566784499999977</c:v>
                </c:pt>
                <c:pt idx="393">
                  <c:v>2.2196284499999877</c:v>
                </c:pt>
                <c:pt idx="394">
                  <c:v>2.2364676749999997</c:v>
                </c:pt>
                <c:pt idx="395">
                  <c:v>2.2364676749999997</c:v>
                </c:pt>
                <c:pt idx="396">
                  <c:v>2.2162568999999968</c:v>
                </c:pt>
                <c:pt idx="397">
                  <c:v>2.2364676749999997</c:v>
                </c:pt>
                <c:pt idx="398">
                  <c:v>2.2196284499999877</c:v>
                </c:pt>
                <c:pt idx="399">
                  <c:v>2.1825784499999901</c:v>
                </c:pt>
                <c:pt idx="400">
                  <c:v>2.1825784499999901</c:v>
                </c:pt>
                <c:pt idx="401">
                  <c:v>2.1994176749999998</c:v>
                </c:pt>
                <c:pt idx="402">
                  <c:v>2.1339318000000072</c:v>
                </c:pt>
                <c:pt idx="403">
                  <c:v>2.1339318000000072</c:v>
                </c:pt>
                <c:pt idx="404">
                  <c:v>2.1709818000000012</c:v>
                </c:pt>
                <c:pt idx="405">
                  <c:v>2.1339318000000072</c:v>
                </c:pt>
                <c:pt idx="406">
                  <c:v>2.1994176749999998</c:v>
                </c:pt>
                <c:pt idx="407">
                  <c:v>2.2518989999999977</c:v>
                </c:pt>
                <c:pt idx="408">
                  <c:v>2.214848999999993</c:v>
                </c:pt>
                <c:pt idx="409">
                  <c:v>2.2350597749999999</c:v>
                </c:pt>
                <c:pt idx="410">
                  <c:v>2.2350597749999999</c:v>
                </c:pt>
                <c:pt idx="411">
                  <c:v>2.1825784499999901</c:v>
                </c:pt>
                <c:pt idx="412">
                  <c:v>2.2027892249999899</c:v>
                </c:pt>
                <c:pt idx="413">
                  <c:v>2.1825784499999901</c:v>
                </c:pt>
                <c:pt idx="414">
                  <c:v>2.162367675</c:v>
                </c:pt>
                <c:pt idx="415">
                  <c:v>2.1994176749999998</c:v>
                </c:pt>
                <c:pt idx="416">
                  <c:v>2.1994176749999998</c:v>
                </c:pt>
                <c:pt idx="417">
                  <c:v>2.2364676749999997</c:v>
                </c:pt>
                <c:pt idx="418">
                  <c:v>2.2364676749999997</c:v>
                </c:pt>
                <c:pt idx="419">
                  <c:v>2.2196284499999877</c:v>
                </c:pt>
                <c:pt idx="420">
                  <c:v>2.1994176749999998</c:v>
                </c:pt>
                <c:pt idx="421">
                  <c:v>2.1170925749999898</c:v>
                </c:pt>
              </c:numCache>
            </c:numRef>
          </c:yVal>
          <c:smooth val="0"/>
        </c:ser>
        <c:ser>
          <c:idx val="10"/>
          <c:order val="10"/>
          <c:spPr>
            <a:ln w="12700">
              <a:solidFill>
                <a:prstClr val="black"/>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Sheet1!$M$3:$M$436</c:f>
              <c:numCache>
                <c:formatCode>General</c:formatCode>
                <c:ptCount val="434"/>
                <c:pt idx="0">
                  <c:v>0</c:v>
                </c:pt>
                <c:pt idx="1">
                  <c:v>0</c:v>
                </c:pt>
                <c:pt idx="2">
                  <c:v>0</c:v>
                </c:pt>
                <c:pt idx="3">
                  <c:v>0</c:v>
                </c:pt>
                <c:pt idx="4">
                  <c:v>0</c:v>
                </c:pt>
                <c:pt idx="5">
                  <c:v>-1.6542824999994803E-2</c:v>
                </c:pt>
                <c:pt idx="6">
                  <c:v>-3.30856499999896E-2</c:v>
                </c:pt>
                <c:pt idx="7">
                  <c:v>-3.30856499999896E-2</c:v>
                </c:pt>
                <c:pt idx="8">
                  <c:v>-3.30856499999896E-2</c:v>
                </c:pt>
                <c:pt idx="9">
                  <c:v>-3.30856499999896E-2</c:v>
                </c:pt>
                <c:pt idx="10">
                  <c:v>-1.6542824999994803E-2</c:v>
                </c:pt>
                <c:pt idx="11">
                  <c:v>-3.30856499999896E-2</c:v>
                </c:pt>
                <c:pt idx="12">
                  <c:v>-3.30856499999896E-2</c:v>
                </c:pt>
                <c:pt idx="13">
                  <c:v>-3.30856499999896E-2</c:v>
                </c:pt>
                <c:pt idx="14">
                  <c:v>-3.30856499999896E-2</c:v>
                </c:pt>
                <c:pt idx="15">
                  <c:v>-1.6542824999994803E-2</c:v>
                </c:pt>
                <c:pt idx="16">
                  <c:v>-1.6542824999994803E-2</c:v>
                </c:pt>
                <c:pt idx="17">
                  <c:v>0</c:v>
                </c:pt>
                <c:pt idx="18">
                  <c:v>0</c:v>
                </c:pt>
                <c:pt idx="19">
                  <c:v>-1.6542824999994803E-2</c:v>
                </c:pt>
                <c:pt idx="20">
                  <c:v>-1.6542824999994803E-2</c:v>
                </c:pt>
                <c:pt idx="21">
                  <c:v>-3.30856499999896E-2</c:v>
                </c:pt>
                <c:pt idx="22">
                  <c:v>-3.30856499999896E-2</c:v>
                </c:pt>
                <c:pt idx="23">
                  <c:v>-1.6542824999994803E-2</c:v>
                </c:pt>
                <c:pt idx="24">
                  <c:v>-3.30856499999896E-2</c:v>
                </c:pt>
                <c:pt idx="25">
                  <c:v>-3.30856499999896E-2</c:v>
                </c:pt>
                <c:pt idx="26">
                  <c:v>-3.30856499999896E-2</c:v>
                </c:pt>
                <c:pt idx="27">
                  <c:v>-3.30856499999896E-2</c:v>
                </c:pt>
                <c:pt idx="28">
                  <c:v>-3.30856499999896E-2</c:v>
                </c:pt>
                <c:pt idx="29">
                  <c:v>-1.6542824999994803E-2</c:v>
                </c:pt>
                <c:pt idx="30">
                  <c:v>-1.6542824999994803E-2</c:v>
                </c:pt>
                <c:pt idx="31">
                  <c:v>-1.6542824999994803E-2</c:v>
                </c:pt>
                <c:pt idx="32">
                  <c:v>-1.6542824999994803E-2</c:v>
                </c:pt>
                <c:pt idx="33">
                  <c:v>-1.6542824999994803E-2</c:v>
                </c:pt>
                <c:pt idx="34">
                  <c:v>-1.6542824999994803E-2</c:v>
                </c:pt>
                <c:pt idx="35">
                  <c:v>-1.6542824999994803E-2</c:v>
                </c:pt>
                <c:pt idx="36">
                  <c:v>-1.6542824999994803E-2</c:v>
                </c:pt>
                <c:pt idx="37">
                  <c:v>-3.30856499999896E-2</c:v>
                </c:pt>
                <c:pt idx="38">
                  <c:v>-3.30856499999896E-2</c:v>
                </c:pt>
                <c:pt idx="39">
                  <c:v>-4.9628474999984504E-2</c:v>
                </c:pt>
                <c:pt idx="40">
                  <c:v>-3.30856499999896E-2</c:v>
                </c:pt>
                <c:pt idx="41">
                  <c:v>-1.6542824999994803E-2</c:v>
                </c:pt>
                <c:pt idx="42">
                  <c:v>-1.6542824999994803E-2</c:v>
                </c:pt>
                <c:pt idx="43">
                  <c:v>0</c:v>
                </c:pt>
                <c:pt idx="44">
                  <c:v>0</c:v>
                </c:pt>
                <c:pt idx="45">
                  <c:v>2.2044750000006299E-2</c:v>
                </c:pt>
                <c:pt idx="46">
                  <c:v>2.2044750000006299E-2</c:v>
                </c:pt>
                <c:pt idx="47">
                  <c:v>2.2044750000006299E-2</c:v>
                </c:pt>
                <c:pt idx="48">
                  <c:v>2.2044750000006299E-2</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-1.6542824999994803E-2</c:v>
                </c:pt>
                <c:pt idx="75">
                  <c:v>-3.30856499999896E-2</c:v>
                </c:pt>
                <c:pt idx="76">
                  <c:v>-3.30856499999896E-2</c:v>
                </c:pt>
                <c:pt idx="77">
                  <c:v>-3.30856499999896E-2</c:v>
                </c:pt>
                <c:pt idx="78">
                  <c:v>-1.6542824999994803E-2</c:v>
                </c:pt>
                <c:pt idx="79">
                  <c:v>0</c:v>
                </c:pt>
                <c:pt idx="80">
                  <c:v>0</c:v>
                </c:pt>
                <c:pt idx="81">
                  <c:v>0</c:v>
                </c:pt>
                <c:pt idx="82">
                  <c:v>0</c:v>
                </c:pt>
                <c:pt idx="83">
                  <c:v>0</c:v>
                </c:pt>
                <c:pt idx="84">
                  <c:v>0</c:v>
                </c:pt>
                <c:pt idx="85">
                  <c:v>0</c:v>
                </c:pt>
                <c:pt idx="86">
                  <c:v>0</c:v>
                </c:pt>
                <c:pt idx="87">
                  <c:v>0</c:v>
                </c:pt>
                <c:pt idx="88">
                  <c:v>-3.9699074999994401E-2</c:v>
                </c:pt>
                <c:pt idx="89">
                  <c:v>-3.9699074999994401E-2</c:v>
                </c:pt>
                <c:pt idx="90">
                  <c:v>-7.9398149999988912E-2</c:v>
                </c:pt>
                <c:pt idx="91">
                  <c:v>-7.9398149999988912E-2</c:v>
                </c:pt>
                <c:pt idx="92">
                  <c:v>-3.9699074999994401E-2</c:v>
                </c:pt>
                <c:pt idx="93">
                  <c:v>-3.9699074999994401E-2</c:v>
                </c:pt>
                <c:pt idx="94">
                  <c:v>0</c:v>
                </c:pt>
                <c:pt idx="95">
                  <c:v>0</c:v>
                </c:pt>
                <c:pt idx="96">
                  <c:v>0</c:v>
                </c:pt>
                <c:pt idx="97">
                  <c:v>0</c:v>
                </c:pt>
                <c:pt idx="98">
                  <c:v>0</c:v>
                </c:pt>
                <c:pt idx="99">
                  <c:v>0</c:v>
                </c:pt>
                <c:pt idx="100">
                  <c:v>0</c:v>
                </c:pt>
                <c:pt idx="101">
                  <c:v>-3.9699074999994401E-2</c:v>
                </c:pt>
                <c:pt idx="102">
                  <c:v>-3.9699074999994401E-2</c:v>
                </c:pt>
                <c:pt idx="103">
                  <c:v>-3.9699074999994401E-2</c:v>
                </c:pt>
                <c:pt idx="104">
                  <c:v>-3.9699074999994401E-2</c:v>
                </c:pt>
                <c:pt idx="105">
                  <c:v>0</c:v>
                </c:pt>
                <c:pt idx="106">
                  <c:v>0</c:v>
                </c:pt>
                <c:pt idx="107">
                  <c:v>0</c:v>
                </c:pt>
                <c:pt idx="108">
                  <c:v>0</c:v>
                </c:pt>
                <c:pt idx="109">
                  <c:v>0</c:v>
                </c:pt>
                <c:pt idx="110">
                  <c:v>-3.9699074999994401E-2</c:v>
                </c:pt>
                <c:pt idx="111">
                  <c:v>-3.9699074999994401E-2</c:v>
                </c:pt>
                <c:pt idx="112">
                  <c:v>-2.3823149999991199E-2</c:v>
                </c:pt>
                <c:pt idx="113">
                  <c:v>2.9102775000012602E-2</c:v>
                </c:pt>
                <c:pt idx="114">
                  <c:v>2.9102775000012602E-2</c:v>
                </c:pt>
                <c:pt idx="115">
                  <c:v>-1.0596299999981799E-2</c:v>
                </c:pt>
                <c:pt idx="116">
                  <c:v>-2.6472224999984906E-2</c:v>
                </c:pt>
                <c:pt idx="117">
                  <c:v>-2.6472224999984906E-2</c:v>
                </c:pt>
                <c:pt idx="118">
                  <c:v>6.615277500001332E-2</c:v>
                </c:pt>
                <c:pt idx="119">
                  <c:v>0.158777775000011</c:v>
                </c:pt>
                <c:pt idx="120">
                  <c:v>0.21170370000001501</c:v>
                </c:pt>
                <c:pt idx="121">
                  <c:v>0.21170370000001501</c:v>
                </c:pt>
                <c:pt idx="122">
                  <c:v>0.21170370000001501</c:v>
                </c:pt>
                <c:pt idx="123">
                  <c:v>0.21170370000001501</c:v>
                </c:pt>
                <c:pt idx="124">
                  <c:v>0.21170370000001501</c:v>
                </c:pt>
                <c:pt idx="125">
                  <c:v>0.21170370000001501</c:v>
                </c:pt>
                <c:pt idx="126">
                  <c:v>0.21170370000001501</c:v>
                </c:pt>
                <c:pt idx="127">
                  <c:v>0.21170370000001501</c:v>
                </c:pt>
                <c:pt idx="128">
                  <c:v>0.21170370000001501</c:v>
                </c:pt>
                <c:pt idx="129">
                  <c:v>0.21170370000001501</c:v>
                </c:pt>
                <c:pt idx="130">
                  <c:v>0.21170370000001501</c:v>
                </c:pt>
                <c:pt idx="131">
                  <c:v>0.21170370000001501</c:v>
                </c:pt>
                <c:pt idx="132">
                  <c:v>0.21170370000001501</c:v>
                </c:pt>
                <c:pt idx="133">
                  <c:v>0.21170370000001501</c:v>
                </c:pt>
                <c:pt idx="134">
                  <c:v>0.21170370000001501</c:v>
                </c:pt>
                <c:pt idx="135">
                  <c:v>0.21170370000001501</c:v>
                </c:pt>
                <c:pt idx="136">
                  <c:v>0.21170370000001501</c:v>
                </c:pt>
                <c:pt idx="137">
                  <c:v>0.21170370000001501</c:v>
                </c:pt>
                <c:pt idx="138">
                  <c:v>0.21170370000001501</c:v>
                </c:pt>
                <c:pt idx="139">
                  <c:v>0.21170370000001501</c:v>
                </c:pt>
                <c:pt idx="140">
                  <c:v>0.21170370000001501</c:v>
                </c:pt>
                <c:pt idx="141">
                  <c:v>0.21170370000001501</c:v>
                </c:pt>
                <c:pt idx="142">
                  <c:v>0.21170370000001501</c:v>
                </c:pt>
                <c:pt idx="143">
                  <c:v>0.21170370000001501</c:v>
                </c:pt>
                <c:pt idx="144">
                  <c:v>0.21170370000001501</c:v>
                </c:pt>
                <c:pt idx="145">
                  <c:v>0.21170370000001501</c:v>
                </c:pt>
                <c:pt idx="146">
                  <c:v>0.21170370000001501</c:v>
                </c:pt>
                <c:pt idx="147">
                  <c:v>0.21170370000001501</c:v>
                </c:pt>
                <c:pt idx="148">
                  <c:v>0.21170370000001501</c:v>
                </c:pt>
                <c:pt idx="149">
                  <c:v>0.21170370000001501</c:v>
                </c:pt>
                <c:pt idx="150">
                  <c:v>0.21170370000001501</c:v>
                </c:pt>
                <c:pt idx="151">
                  <c:v>0.21170370000001501</c:v>
                </c:pt>
                <c:pt idx="152">
                  <c:v>0.21170370000001501</c:v>
                </c:pt>
                <c:pt idx="153">
                  <c:v>0.21170370000001501</c:v>
                </c:pt>
                <c:pt idx="154">
                  <c:v>0.21170370000001501</c:v>
                </c:pt>
                <c:pt idx="155">
                  <c:v>0.21170370000001501</c:v>
                </c:pt>
                <c:pt idx="156">
                  <c:v>0.21170370000001501</c:v>
                </c:pt>
                <c:pt idx="157">
                  <c:v>0.21170370000001501</c:v>
                </c:pt>
                <c:pt idx="158">
                  <c:v>0.21170370000001501</c:v>
                </c:pt>
                <c:pt idx="159">
                  <c:v>0.21170370000001501</c:v>
                </c:pt>
                <c:pt idx="160">
                  <c:v>0.21170370000001501</c:v>
                </c:pt>
                <c:pt idx="161">
                  <c:v>0.21170370000001501</c:v>
                </c:pt>
                <c:pt idx="162">
                  <c:v>0.21170370000001501</c:v>
                </c:pt>
                <c:pt idx="163">
                  <c:v>0.21170370000001501</c:v>
                </c:pt>
                <c:pt idx="164">
                  <c:v>0.21170370000001501</c:v>
                </c:pt>
                <c:pt idx="165">
                  <c:v>0.21170370000001501</c:v>
                </c:pt>
                <c:pt idx="166">
                  <c:v>0.21170370000001501</c:v>
                </c:pt>
                <c:pt idx="167">
                  <c:v>0.21170370000001501</c:v>
                </c:pt>
                <c:pt idx="168">
                  <c:v>0.21170370000001501</c:v>
                </c:pt>
                <c:pt idx="169">
                  <c:v>0.21170370000001501</c:v>
                </c:pt>
                <c:pt idx="170">
                  <c:v>0.21170370000001501</c:v>
                </c:pt>
                <c:pt idx="171">
                  <c:v>0.21170370000001501</c:v>
                </c:pt>
                <c:pt idx="172">
                  <c:v>0.21170370000001501</c:v>
                </c:pt>
                <c:pt idx="173">
                  <c:v>0.21170370000001501</c:v>
                </c:pt>
                <c:pt idx="174">
                  <c:v>0.21170370000001501</c:v>
                </c:pt>
                <c:pt idx="175">
                  <c:v>0.21170370000001501</c:v>
                </c:pt>
                <c:pt idx="176">
                  <c:v>0.30432870000001455</c:v>
                </c:pt>
                <c:pt idx="177">
                  <c:v>0.52662870000001105</c:v>
                </c:pt>
                <c:pt idx="178">
                  <c:v>0.71187870000001463</c:v>
                </c:pt>
                <c:pt idx="179">
                  <c:v>0.89712870000001699</c:v>
                </c:pt>
                <c:pt idx="180">
                  <c:v>0.9897537000000225</c:v>
                </c:pt>
                <c:pt idx="181">
                  <c:v>0.95270370000002902</c:v>
                </c:pt>
                <c:pt idx="182">
                  <c:v>0.95270370000002902</c:v>
                </c:pt>
                <c:pt idx="183">
                  <c:v>0.97585995000003078</c:v>
                </c:pt>
                <c:pt idx="184">
                  <c:v>1.00233217500003</c:v>
                </c:pt>
                <c:pt idx="185">
                  <c:v>1.06407600000003</c:v>
                </c:pt>
                <c:pt idx="186">
                  <c:v>1.1752260000000299</c:v>
                </c:pt>
                <c:pt idx="187">
                  <c:v>1.2632197500000268</c:v>
                </c:pt>
                <c:pt idx="188">
                  <c:v>1.34789752500004</c:v>
                </c:pt>
                <c:pt idx="189">
                  <c:v>1.3973037000000399</c:v>
                </c:pt>
                <c:pt idx="190">
                  <c:v>1.3973037000000399</c:v>
                </c:pt>
                <c:pt idx="191">
                  <c:v>1.3973037000000399</c:v>
                </c:pt>
                <c:pt idx="192">
                  <c:v>1.3973037000000399</c:v>
                </c:pt>
                <c:pt idx="193">
                  <c:v>1.3973037000000399</c:v>
                </c:pt>
                <c:pt idx="194">
                  <c:v>1.3973037000000399</c:v>
                </c:pt>
                <c:pt idx="195">
                  <c:v>1.3973037000000399</c:v>
                </c:pt>
                <c:pt idx="196">
                  <c:v>1.3973037000000399</c:v>
                </c:pt>
                <c:pt idx="197">
                  <c:v>1.44052252500003</c:v>
                </c:pt>
                <c:pt idx="198">
                  <c:v>1.4837413500000254</c:v>
                </c:pt>
                <c:pt idx="199">
                  <c:v>1.5269601750000299</c:v>
                </c:pt>
                <c:pt idx="200">
                  <c:v>1.60106017500002</c:v>
                </c:pt>
                <c:pt idx="201">
                  <c:v>1.6782538500000201</c:v>
                </c:pt>
                <c:pt idx="202">
                  <c:v>1.7091350250000199</c:v>
                </c:pt>
                <c:pt idx="203">
                  <c:v>1.7091350250000199</c:v>
                </c:pt>
                <c:pt idx="204">
                  <c:v>1.7554475250000201</c:v>
                </c:pt>
                <c:pt idx="205">
                  <c:v>1.78323502500001</c:v>
                </c:pt>
                <c:pt idx="206">
                  <c:v>1.8758600250000099</c:v>
                </c:pt>
                <c:pt idx="207">
                  <c:v>1.9993661999999999</c:v>
                </c:pt>
                <c:pt idx="208">
                  <c:v>2.0642037000000162</c:v>
                </c:pt>
                <c:pt idx="209">
                  <c:v>2.10125370000002</c:v>
                </c:pt>
                <c:pt idx="210">
                  <c:v>2.1197787000000199</c:v>
                </c:pt>
                <c:pt idx="211">
                  <c:v>2.1383037000000202</c:v>
                </c:pt>
                <c:pt idx="212">
                  <c:v>2.1383037000000202</c:v>
                </c:pt>
                <c:pt idx="213">
                  <c:v>2.1383037000000202</c:v>
                </c:pt>
                <c:pt idx="214">
                  <c:v>2.1383037000000202</c:v>
                </c:pt>
                <c:pt idx="215">
                  <c:v>2.1383037000000202</c:v>
                </c:pt>
                <c:pt idx="216">
                  <c:v>2.1383037000000202</c:v>
                </c:pt>
                <c:pt idx="217">
                  <c:v>2.1383037000000202</c:v>
                </c:pt>
                <c:pt idx="218">
                  <c:v>2.1383037000000202</c:v>
                </c:pt>
                <c:pt idx="219">
                  <c:v>2.17535370000002</c:v>
                </c:pt>
                <c:pt idx="220">
                  <c:v>2.2957662000000201</c:v>
                </c:pt>
                <c:pt idx="221">
                  <c:v>2.4439662000000202</c:v>
                </c:pt>
                <c:pt idx="222">
                  <c:v>2.5921662000000198</c:v>
                </c:pt>
                <c:pt idx="223">
                  <c:v>2.703316200000021</c:v>
                </c:pt>
                <c:pt idx="224">
                  <c:v>2.7311037000000167</c:v>
                </c:pt>
                <c:pt idx="225">
                  <c:v>2.7311037000000167</c:v>
                </c:pt>
                <c:pt idx="226">
                  <c:v>2.7311037000000167</c:v>
                </c:pt>
                <c:pt idx="227">
                  <c:v>2.7311037000000167</c:v>
                </c:pt>
                <c:pt idx="228">
                  <c:v>2.7496287000000099</c:v>
                </c:pt>
                <c:pt idx="229">
                  <c:v>2.76815370000002</c:v>
                </c:pt>
                <c:pt idx="230">
                  <c:v>2.8175598750000197</c:v>
                </c:pt>
                <c:pt idx="231">
                  <c:v>2.8669660500000198</c:v>
                </c:pt>
                <c:pt idx="232">
                  <c:v>2.9132785500000198</c:v>
                </c:pt>
                <c:pt idx="233">
                  <c:v>2.9441597250000102</c:v>
                </c:pt>
                <c:pt idx="234">
                  <c:v>3.0059035500000162</c:v>
                </c:pt>
                <c:pt idx="235">
                  <c:v>3.0676473750000102</c:v>
                </c:pt>
                <c:pt idx="236">
                  <c:v>3.0398598750000168</c:v>
                </c:pt>
                <c:pt idx="237">
                  <c:v>3.0275037000000404</c:v>
                </c:pt>
                <c:pt idx="238">
                  <c:v>2.9348787000000267</c:v>
                </c:pt>
                <c:pt idx="239">
                  <c:v>2.811372525000023</c:v>
                </c:pt>
                <c:pt idx="240">
                  <c:v>2.7743225250000201</c:v>
                </c:pt>
                <c:pt idx="241">
                  <c:v>2.7372725250000198</c:v>
                </c:pt>
                <c:pt idx="242">
                  <c:v>2.7187475250000102</c:v>
                </c:pt>
                <c:pt idx="243">
                  <c:v>2.7311037000000167</c:v>
                </c:pt>
                <c:pt idx="244">
                  <c:v>2.7311037000000167</c:v>
                </c:pt>
                <c:pt idx="245">
                  <c:v>2.7496287000000099</c:v>
                </c:pt>
                <c:pt idx="246">
                  <c:v>2.7496287000000099</c:v>
                </c:pt>
                <c:pt idx="247">
                  <c:v>2.7496287000000099</c:v>
                </c:pt>
                <c:pt idx="248">
                  <c:v>2.7496287000000099</c:v>
                </c:pt>
                <c:pt idx="249">
                  <c:v>2.7311037000000167</c:v>
                </c:pt>
                <c:pt idx="250">
                  <c:v>2.7311037000000167</c:v>
                </c:pt>
                <c:pt idx="251">
                  <c:v>2.7311037000000167</c:v>
                </c:pt>
                <c:pt idx="252">
                  <c:v>2.7311037000000167</c:v>
                </c:pt>
                <c:pt idx="253">
                  <c:v>2.7311037000000167</c:v>
                </c:pt>
                <c:pt idx="254">
                  <c:v>2.7311037000000167</c:v>
                </c:pt>
                <c:pt idx="255">
                  <c:v>2.7311037000000167</c:v>
                </c:pt>
                <c:pt idx="256">
                  <c:v>2.7311037000000167</c:v>
                </c:pt>
                <c:pt idx="257">
                  <c:v>2.7311037000000167</c:v>
                </c:pt>
                <c:pt idx="258">
                  <c:v>2.7187475250000102</c:v>
                </c:pt>
                <c:pt idx="259">
                  <c:v>2.7063913500000272</c:v>
                </c:pt>
                <c:pt idx="260">
                  <c:v>2.7063913500000272</c:v>
                </c:pt>
                <c:pt idx="261">
                  <c:v>2.7063913500000272</c:v>
                </c:pt>
                <c:pt idx="262">
                  <c:v>2.7187475250000102</c:v>
                </c:pt>
                <c:pt idx="263">
                  <c:v>2.7187475250000102</c:v>
                </c:pt>
                <c:pt idx="264">
                  <c:v>2.7063913500000272</c:v>
                </c:pt>
                <c:pt idx="265">
                  <c:v>2.7063913500000272</c:v>
                </c:pt>
                <c:pt idx="266">
                  <c:v>2.7063913500000272</c:v>
                </c:pt>
                <c:pt idx="267">
                  <c:v>2.7063913500000272</c:v>
                </c:pt>
                <c:pt idx="268">
                  <c:v>2.7063913500000272</c:v>
                </c:pt>
                <c:pt idx="269">
                  <c:v>2.6940351750000198</c:v>
                </c:pt>
                <c:pt idx="270">
                  <c:v>2.6940351750000198</c:v>
                </c:pt>
                <c:pt idx="271">
                  <c:v>2.6940351750000198</c:v>
                </c:pt>
                <c:pt idx="272">
                  <c:v>2.6940351750000198</c:v>
                </c:pt>
                <c:pt idx="273">
                  <c:v>2.6940351750000198</c:v>
                </c:pt>
                <c:pt idx="274">
                  <c:v>2.6816790000000301</c:v>
                </c:pt>
                <c:pt idx="275">
                  <c:v>2.6816790000000301</c:v>
                </c:pt>
                <c:pt idx="276">
                  <c:v>2.6508163500000301</c:v>
                </c:pt>
                <c:pt idx="277">
                  <c:v>2.6155447500000299</c:v>
                </c:pt>
                <c:pt idx="278">
                  <c:v>2.5802731500000302</c:v>
                </c:pt>
                <c:pt idx="279">
                  <c:v>2.5555793250000187</c:v>
                </c:pt>
                <c:pt idx="280">
                  <c:v>2.5864419750000187</c:v>
                </c:pt>
                <c:pt idx="281">
                  <c:v>2.6217135750000202</c:v>
                </c:pt>
                <c:pt idx="282">
                  <c:v>2.63229135000002</c:v>
                </c:pt>
                <c:pt idx="283">
                  <c:v>2.6217135750000202</c:v>
                </c:pt>
                <c:pt idx="284">
                  <c:v>2.6217135750000202</c:v>
                </c:pt>
                <c:pt idx="285">
                  <c:v>2.5864419750000187</c:v>
                </c:pt>
                <c:pt idx="286">
                  <c:v>2.57586420000003</c:v>
                </c:pt>
                <c:pt idx="287">
                  <c:v>2.6111358000000302</c:v>
                </c:pt>
                <c:pt idx="288">
                  <c:v>2.57586420000003</c:v>
                </c:pt>
                <c:pt idx="289">
                  <c:v>2.57586420000003</c:v>
                </c:pt>
                <c:pt idx="290">
                  <c:v>2.6111358000000302</c:v>
                </c:pt>
                <c:pt idx="291">
                  <c:v>2.5493919750000367</c:v>
                </c:pt>
                <c:pt idx="292">
                  <c:v>2.5846635750000302</c:v>
                </c:pt>
                <c:pt idx="293">
                  <c:v>2.5581913500000382</c:v>
                </c:pt>
                <c:pt idx="294">
                  <c:v>2.5581913500000382</c:v>
                </c:pt>
                <c:pt idx="295">
                  <c:v>2.6199351750000277</c:v>
                </c:pt>
                <c:pt idx="296">
                  <c:v>2.6199351750000277</c:v>
                </c:pt>
                <c:pt idx="297">
                  <c:v>2.6464074000000277</c:v>
                </c:pt>
                <c:pt idx="298">
                  <c:v>2.6464074000000277</c:v>
                </c:pt>
                <c:pt idx="299">
                  <c:v>2.6464074000000277</c:v>
                </c:pt>
                <c:pt idx="300">
                  <c:v>2.6111358000000302</c:v>
                </c:pt>
                <c:pt idx="301">
                  <c:v>2.6464074000000277</c:v>
                </c:pt>
                <c:pt idx="302">
                  <c:v>2.6464074000000277</c:v>
                </c:pt>
                <c:pt idx="303">
                  <c:v>2.6111358000000302</c:v>
                </c:pt>
                <c:pt idx="304">
                  <c:v>2.6464074000000277</c:v>
                </c:pt>
                <c:pt idx="305">
                  <c:v>2.6464074000000277</c:v>
                </c:pt>
                <c:pt idx="306">
                  <c:v>2.6464074000000277</c:v>
                </c:pt>
                <c:pt idx="307">
                  <c:v>2.6816790000000301</c:v>
                </c:pt>
                <c:pt idx="308">
                  <c:v>2.6816790000000301</c:v>
                </c:pt>
                <c:pt idx="309">
                  <c:v>2.6464074000000277</c:v>
                </c:pt>
                <c:pt idx="310">
                  <c:v>2.6464074000000277</c:v>
                </c:pt>
                <c:pt idx="311">
                  <c:v>2.6464074000000277</c:v>
                </c:pt>
                <c:pt idx="312">
                  <c:v>2.5846635750000302</c:v>
                </c:pt>
                <c:pt idx="313">
                  <c:v>2.5581913500000382</c:v>
                </c:pt>
                <c:pt idx="314">
                  <c:v>2.46997530000003</c:v>
                </c:pt>
                <c:pt idx="315">
                  <c:v>2.4347037000000298</c:v>
                </c:pt>
                <c:pt idx="316">
                  <c:v>2.496447525000022</c:v>
                </c:pt>
                <c:pt idx="317">
                  <c:v>2.496447525000022</c:v>
                </c:pt>
                <c:pt idx="318">
                  <c:v>2.496447525000022</c:v>
                </c:pt>
                <c:pt idx="319">
                  <c:v>2.46997530000003</c:v>
                </c:pt>
                <c:pt idx="320">
                  <c:v>2.46997530000003</c:v>
                </c:pt>
                <c:pt idx="321">
                  <c:v>2.4435030750000299</c:v>
                </c:pt>
                <c:pt idx="322">
                  <c:v>2.46997530000003</c:v>
                </c:pt>
                <c:pt idx="323">
                  <c:v>2.46997530000003</c:v>
                </c:pt>
                <c:pt idx="324">
                  <c:v>2.4347037000000298</c:v>
                </c:pt>
                <c:pt idx="325">
                  <c:v>2.4876481500000267</c:v>
                </c:pt>
                <c:pt idx="326">
                  <c:v>2.5493919750000367</c:v>
                </c:pt>
                <c:pt idx="327">
                  <c:v>2.6111358000000302</c:v>
                </c:pt>
                <c:pt idx="328">
                  <c:v>2.6111358000000302</c:v>
                </c:pt>
                <c:pt idx="329">
                  <c:v>2.5846635750000302</c:v>
                </c:pt>
                <c:pt idx="330">
                  <c:v>2.496447525000022</c:v>
                </c:pt>
                <c:pt idx="331">
                  <c:v>2.4347037000000298</c:v>
                </c:pt>
                <c:pt idx="332">
                  <c:v>2.4082314750000302</c:v>
                </c:pt>
                <c:pt idx="333">
                  <c:v>2.4452814750000198</c:v>
                </c:pt>
                <c:pt idx="334">
                  <c:v>2.53349752500002</c:v>
                </c:pt>
                <c:pt idx="335">
                  <c:v>2.55996975000002</c:v>
                </c:pt>
                <c:pt idx="336">
                  <c:v>2.6217135750000202</c:v>
                </c:pt>
                <c:pt idx="337">
                  <c:v>2.6111358000000302</c:v>
                </c:pt>
                <c:pt idx="338">
                  <c:v>2.5493919750000367</c:v>
                </c:pt>
                <c:pt idx="339">
                  <c:v>2.5229197500000367</c:v>
                </c:pt>
                <c:pt idx="340">
                  <c:v>2.4611759250000267</c:v>
                </c:pt>
                <c:pt idx="341">
                  <c:v>2.4082314750000302</c:v>
                </c:pt>
                <c:pt idx="342">
                  <c:v>2.4082314750000302</c:v>
                </c:pt>
                <c:pt idx="343">
                  <c:v>2.4082314750000302</c:v>
                </c:pt>
                <c:pt idx="344">
                  <c:v>2.4082314750000302</c:v>
                </c:pt>
                <c:pt idx="345">
                  <c:v>2.4082314750000302</c:v>
                </c:pt>
                <c:pt idx="346">
                  <c:v>2.4082314750000302</c:v>
                </c:pt>
                <c:pt idx="347">
                  <c:v>2.4082314750000302</c:v>
                </c:pt>
                <c:pt idx="348">
                  <c:v>2.4082314750000302</c:v>
                </c:pt>
                <c:pt idx="349">
                  <c:v>2.4611759250000267</c:v>
                </c:pt>
                <c:pt idx="350">
                  <c:v>2.4611759250000267</c:v>
                </c:pt>
                <c:pt idx="351">
                  <c:v>2.5229197500000367</c:v>
                </c:pt>
                <c:pt idx="352">
                  <c:v>2.5493919750000367</c:v>
                </c:pt>
                <c:pt idx="353">
                  <c:v>2.5493919750000367</c:v>
                </c:pt>
                <c:pt idx="354">
                  <c:v>2.6111358000000302</c:v>
                </c:pt>
                <c:pt idx="355">
                  <c:v>2.6111358000000302</c:v>
                </c:pt>
                <c:pt idx="356">
                  <c:v>2.6464074000000277</c:v>
                </c:pt>
                <c:pt idx="357">
                  <c:v>2.6199351750000277</c:v>
                </c:pt>
                <c:pt idx="358">
                  <c:v>2.6199351750000277</c:v>
                </c:pt>
                <c:pt idx="359">
                  <c:v>2.6199351750000277</c:v>
                </c:pt>
                <c:pt idx="360">
                  <c:v>2.6199351750000277</c:v>
                </c:pt>
                <c:pt idx="361">
                  <c:v>2.6816790000000301</c:v>
                </c:pt>
                <c:pt idx="362">
                  <c:v>2.6816790000000301</c:v>
                </c:pt>
                <c:pt idx="363">
                  <c:v>2.6993333250000302</c:v>
                </c:pt>
                <c:pt idx="364">
                  <c:v>2.6993333250000302</c:v>
                </c:pt>
                <c:pt idx="365">
                  <c:v>2.6993333250000302</c:v>
                </c:pt>
                <c:pt idx="366">
                  <c:v>2.7169876500000401</c:v>
                </c:pt>
                <c:pt idx="367">
                  <c:v>2.7169876500000401</c:v>
                </c:pt>
                <c:pt idx="368">
                  <c:v>2.7169876500000401</c:v>
                </c:pt>
                <c:pt idx="369">
                  <c:v>2.7169876500000401</c:v>
                </c:pt>
                <c:pt idx="370">
                  <c:v>2.7116895000000301</c:v>
                </c:pt>
                <c:pt idx="371">
                  <c:v>2.6940351750000198</c:v>
                </c:pt>
                <c:pt idx="372">
                  <c:v>2.6940351750000198</c:v>
                </c:pt>
                <c:pt idx="373">
                  <c:v>2.6940351750000198</c:v>
                </c:pt>
                <c:pt idx="374">
                  <c:v>2.6816790000000301</c:v>
                </c:pt>
                <c:pt idx="375">
                  <c:v>2.6816790000000301</c:v>
                </c:pt>
                <c:pt idx="376">
                  <c:v>2.6816790000000301</c:v>
                </c:pt>
                <c:pt idx="377">
                  <c:v>2.6816790000000301</c:v>
                </c:pt>
                <c:pt idx="378">
                  <c:v>2.6993333250000302</c:v>
                </c:pt>
                <c:pt idx="379">
                  <c:v>2.6993333250000302</c:v>
                </c:pt>
                <c:pt idx="380">
                  <c:v>2.7169876500000401</c:v>
                </c:pt>
                <c:pt idx="381">
                  <c:v>2.7346419750000397</c:v>
                </c:pt>
                <c:pt idx="382">
                  <c:v>2.7169876500000401</c:v>
                </c:pt>
                <c:pt idx="383">
                  <c:v>2.7169876500000401</c:v>
                </c:pt>
                <c:pt idx="384">
                  <c:v>2.7169876500000401</c:v>
                </c:pt>
                <c:pt idx="385">
                  <c:v>2.6993333250000302</c:v>
                </c:pt>
                <c:pt idx="386">
                  <c:v>2.7169876500000401</c:v>
                </c:pt>
                <c:pt idx="387">
                  <c:v>2.74786882500003</c:v>
                </c:pt>
                <c:pt idx="388">
                  <c:v>2.74786882500003</c:v>
                </c:pt>
                <c:pt idx="389">
                  <c:v>2.7655231500000412</c:v>
                </c:pt>
                <c:pt idx="390">
                  <c:v>2.7655231500000412</c:v>
                </c:pt>
                <c:pt idx="391">
                  <c:v>2.7522963000000398</c:v>
                </c:pt>
                <c:pt idx="392">
                  <c:v>2.7346419750000397</c:v>
                </c:pt>
                <c:pt idx="393">
                  <c:v>2.7346419750000397</c:v>
                </c:pt>
                <c:pt idx="394">
                  <c:v>2.7346419750000397</c:v>
                </c:pt>
                <c:pt idx="395">
                  <c:v>2.7346419750000397</c:v>
                </c:pt>
                <c:pt idx="396">
                  <c:v>2.7346419750000397</c:v>
                </c:pt>
                <c:pt idx="397">
                  <c:v>2.7169876500000401</c:v>
                </c:pt>
                <c:pt idx="398">
                  <c:v>2.7116895000000301</c:v>
                </c:pt>
                <c:pt idx="399">
                  <c:v>2.6940351750000198</c:v>
                </c:pt>
                <c:pt idx="400">
                  <c:v>2.6940351750000198</c:v>
                </c:pt>
                <c:pt idx="401">
                  <c:v>2.7116895000000301</c:v>
                </c:pt>
                <c:pt idx="402">
                  <c:v>2.7169876500000401</c:v>
                </c:pt>
                <c:pt idx="403">
                  <c:v>2.7169876500000401</c:v>
                </c:pt>
                <c:pt idx="404">
                  <c:v>2.7346419750000397</c:v>
                </c:pt>
                <c:pt idx="405">
                  <c:v>2.7346419750000397</c:v>
                </c:pt>
                <c:pt idx="406">
                  <c:v>2.7169876500000401</c:v>
                </c:pt>
                <c:pt idx="407">
                  <c:v>2.7346419750000397</c:v>
                </c:pt>
                <c:pt idx="408">
                  <c:v>2.7169876500000401</c:v>
                </c:pt>
                <c:pt idx="409">
                  <c:v>2.7169876500000401</c:v>
                </c:pt>
                <c:pt idx="410">
                  <c:v>2.7169876500000401</c:v>
                </c:pt>
                <c:pt idx="411">
                  <c:v>2.7169876500000401</c:v>
                </c:pt>
                <c:pt idx="412">
                  <c:v>2.7346419750000397</c:v>
                </c:pt>
                <c:pt idx="413">
                  <c:v>2.74786882500003</c:v>
                </c:pt>
                <c:pt idx="414">
                  <c:v>2.7655231500000412</c:v>
                </c:pt>
                <c:pt idx="415">
                  <c:v>2.74786882500003</c:v>
                </c:pt>
                <c:pt idx="416">
                  <c:v>2.7302145000000362</c:v>
                </c:pt>
                <c:pt idx="417">
                  <c:v>2.6993333250000302</c:v>
                </c:pt>
                <c:pt idx="418">
                  <c:v>2.6993333250000302</c:v>
                </c:pt>
                <c:pt idx="419">
                  <c:v>2.6993333250000302</c:v>
                </c:pt>
                <c:pt idx="420">
                  <c:v>2.7116895000000301</c:v>
                </c:pt>
                <c:pt idx="421">
                  <c:v>2.7293438250000301</c:v>
                </c:pt>
              </c:numCache>
            </c:numRef>
          </c:yVal>
          <c:smooth val="0"/>
        </c:ser>
        <c:ser>
          <c:idx val="11"/>
          <c:order val="11"/>
          <c:spPr>
            <a:ln w="12700">
              <a:solidFill>
                <a:prstClr val="black"/>
              </a:solidFill>
            </a:ln>
          </c:spPr>
          <c:marker>
            <c:symbol val="none"/>
          </c:marker>
          <c:xVal>
            <c:numRef>
              <c:f>Sheet1!$B$3:$B$436</c:f>
              <c:numCache>
                <c:formatCode>General</c:formatCode>
                <c:ptCount val="434"/>
                <c:pt idx="0">
                  <c:v>-82</c:v>
                </c:pt>
                <c:pt idx="1">
                  <c:v>-81</c:v>
                </c:pt>
                <c:pt idx="2">
                  <c:v>-80</c:v>
                </c:pt>
                <c:pt idx="3">
                  <c:v>-79</c:v>
                </c:pt>
                <c:pt idx="4">
                  <c:v>-78</c:v>
                </c:pt>
                <c:pt idx="5">
                  <c:v>-77</c:v>
                </c:pt>
                <c:pt idx="6">
                  <c:v>-76</c:v>
                </c:pt>
                <c:pt idx="7">
                  <c:v>-75</c:v>
                </c:pt>
                <c:pt idx="8">
                  <c:v>-74</c:v>
                </c:pt>
                <c:pt idx="9">
                  <c:v>-73</c:v>
                </c:pt>
                <c:pt idx="10">
                  <c:v>-72</c:v>
                </c:pt>
                <c:pt idx="11">
                  <c:v>-71</c:v>
                </c:pt>
                <c:pt idx="12">
                  <c:v>-70</c:v>
                </c:pt>
                <c:pt idx="13">
                  <c:v>-69</c:v>
                </c:pt>
                <c:pt idx="14">
                  <c:v>-68</c:v>
                </c:pt>
                <c:pt idx="15">
                  <c:v>-67</c:v>
                </c:pt>
                <c:pt idx="16">
                  <c:v>-66</c:v>
                </c:pt>
                <c:pt idx="17">
                  <c:v>-65</c:v>
                </c:pt>
                <c:pt idx="18">
                  <c:v>-64</c:v>
                </c:pt>
                <c:pt idx="19">
                  <c:v>-63</c:v>
                </c:pt>
                <c:pt idx="20">
                  <c:v>-62</c:v>
                </c:pt>
                <c:pt idx="21">
                  <c:v>-61</c:v>
                </c:pt>
                <c:pt idx="22">
                  <c:v>-60</c:v>
                </c:pt>
                <c:pt idx="23">
                  <c:v>-59</c:v>
                </c:pt>
                <c:pt idx="24">
                  <c:v>-58</c:v>
                </c:pt>
                <c:pt idx="25">
                  <c:v>-57</c:v>
                </c:pt>
                <c:pt idx="26">
                  <c:v>-56</c:v>
                </c:pt>
                <c:pt idx="27">
                  <c:v>-55</c:v>
                </c:pt>
                <c:pt idx="28">
                  <c:v>-54</c:v>
                </c:pt>
                <c:pt idx="29">
                  <c:v>-53</c:v>
                </c:pt>
                <c:pt idx="30">
                  <c:v>-52</c:v>
                </c:pt>
                <c:pt idx="31">
                  <c:v>-51</c:v>
                </c:pt>
                <c:pt idx="32">
                  <c:v>-50</c:v>
                </c:pt>
                <c:pt idx="33">
                  <c:v>-49</c:v>
                </c:pt>
                <c:pt idx="34">
                  <c:v>-48</c:v>
                </c:pt>
                <c:pt idx="35">
                  <c:v>-47</c:v>
                </c:pt>
                <c:pt idx="36">
                  <c:v>-46</c:v>
                </c:pt>
                <c:pt idx="37">
                  <c:v>-45</c:v>
                </c:pt>
                <c:pt idx="38">
                  <c:v>-44</c:v>
                </c:pt>
                <c:pt idx="39">
                  <c:v>-43</c:v>
                </c:pt>
                <c:pt idx="40">
                  <c:v>-42</c:v>
                </c:pt>
                <c:pt idx="41">
                  <c:v>-41</c:v>
                </c:pt>
                <c:pt idx="42">
                  <c:v>-40</c:v>
                </c:pt>
                <c:pt idx="43">
                  <c:v>-39</c:v>
                </c:pt>
                <c:pt idx="44">
                  <c:v>-38</c:v>
                </c:pt>
                <c:pt idx="45">
                  <c:v>-37</c:v>
                </c:pt>
                <c:pt idx="46">
                  <c:v>-36</c:v>
                </c:pt>
                <c:pt idx="47">
                  <c:v>-35</c:v>
                </c:pt>
                <c:pt idx="48">
                  <c:v>-34</c:v>
                </c:pt>
                <c:pt idx="49">
                  <c:v>-33</c:v>
                </c:pt>
                <c:pt idx="50">
                  <c:v>-32</c:v>
                </c:pt>
                <c:pt idx="51">
                  <c:v>-31</c:v>
                </c:pt>
                <c:pt idx="52">
                  <c:v>-30</c:v>
                </c:pt>
                <c:pt idx="53">
                  <c:v>-29</c:v>
                </c:pt>
                <c:pt idx="54">
                  <c:v>-28</c:v>
                </c:pt>
                <c:pt idx="55">
                  <c:v>-27</c:v>
                </c:pt>
                <c:pt idx="56">
                  <c:v>-26</c:v>
                </c:pt>
                <c:pt idx="57">
                  <c:v>-25</c:v>
                </c:pt>
                <c:pt idx="58">
                  <c:v>-24</c:v>
                </c:pt>
                <c:pt idx="59">
                  <c:v>-23</c:v>
                </c:pt>
                <c:pt idx="60">
                  <c:v>-22</c:v>
                </c:pt>
                <c:pt idx="61">
                  <c:v>-21</c:v>
                </c:pt>
                <c:pt idx="62">
                  <c:v>-20</c:v>
                </c:pt>
                <c:pt idx="63">
                  <c:v>-19</c:v>
                </c:pt>
                <c:pt idx="64">
                  <c:v>-18</c:v>
                </c:pt>
                <c:pt idx="65">
                  <c:v>-17</c:v>
                </c:pt>
                <c:pt idx="66">
                  <c:v>-16</c:v>
                </c:pt>
                <c:pt idx="67">
                  <c:v>-15</c:v>
                </c:pt>
                <c:pt idx="68">
                  <c:v>-14</c:v>
                </c:pt>
                <c:pt idx="69">
                  <c:v>-13</c:v>
                </c:pt>
                <c:pt idx="70">
                  <c:v>-12</c:v>
                </c:pt>
                <c:pt idx="71">
                  <c:v>-11</c:v>
                </c:pt>
                <c:pt idx="72">
                  <c:v>-10</c:v>
                </c:pt>
                <c:pt idx="73">
                  <c:v>-9</c:v>
                </c:pt>
                <c:pt idx="74">
                  <c:v>-8</c:v>
                </c:pt>
                <c:pt idx="75">
                  <c:v>-7</c:v>
                </c:pt>
                <c:pt idx="76">
                  <c:v>-6</c:v>
                </c:pt>
                <c:pt idx="77">
                  <c:v>-5</c:v>
                </c:pt>
                <c:pt idx="78">
                  <c:v>-4</c:v>
                </c:pt>
                <c:pt idx="79">
                  <c:v>-3</c:v>
                </c:pt>
                <c:pt idx="80">
                  <c:v>-2</c:v>
                </c:pt>
                <c:pt idx="81">
                  <c:v>-1</c:v>
                </c:pt>
                <c:pt idx="82">
                  <c:v>0</c:v>
                </c:pt>
                <c:pt idx="83">
                  <c:v>1</c:v>
                </c:pt>
                <c:pt idx="84">
                  <c:v>2</c:v>
                </c:pt>
                <c:pt idx="85">
                  <c:v>3</c:v>
                </c:pt>
                <c:pt idx="86">
                  <c:v>4</c:v>
                </c:pt>
                <c:pt idx="87">
                  <c:v>5</c:v>
                </c:pt>
                <c:pt idx="88">
                  <c:v>6</c:v>
                </c:pt>
                <c:pt idx="89">
                  <c:v>7</c:v>
                </c:pt>
                <c:pt idx="90">
                  <c:v>8</c:v>
                </c:pt>
                <c:pt idx="91">
                  <c:v>9</c:v>
                </c:pt>
                <c:pt idx="92">
                  <c:v>10</c:v>
                </c:pt>
                <c:pt idx="93">
                  <c:v>11</c:v>
                </c:pt>
                <c:pt idx="94">
                  <c:v>12</c:v>
                </c:pt>
                <c:pt idx="95">
                  <c:v>13</c:v>
                </c:pt>
                <c:pt idx="96">
                  <c:v>14</c:v>
                </c:pt>
                <c:pt idx="97">
                  <c:v>15</c:v>
                </c:pt>
                <c:pt idx="98">
                  <c:v>16</c:v>
                </c:pt>
                <c:pt idx="99">
                  <c:v>17</c:v>
                </c:pt>
                <c:pt idx="100">
                  <c:v>18</c:v>
                </c:pt>
                <c:pt idx="101">
                  <c:v>19</c:v>
                </c:pt>
                <c:pt idx="102">
                  <c:v>20</c:v>
                </c:pt>
                <c:pt idx="103">
                  <c:v>21</c:v>
                </c:pt>
                <c:pt idx="104">
                  <c:v>22</c:v>
                </c:pt>
                <c:pt idx="105">
                  <c:v>23</c:v>
                </c:pt>
                <c:pt idx="106">
                  <c:v>24</c:v>
                </c:pt>
                <c:pt idx="107">
                  <c:v>25</c:v>
                </c:pt>
                <c:pt idx="108">
                  <c:v>26</c:v>
                </c:pt>
                <c:pt idx="109">
                  <c:v>27</c:v>
                </c:pt>
                <c:pt idx="110">
                  <c:v>28</c:v>
                </c:pt>
                <c:pt idx="111">
                  <c:v>29</c:v>
                </c:pt>
                <c:pt idx="112">
                  <c:v>30</c:v>
                </c:pt>
                <c:pt idx="113">
                  <c:v>31</c:v>
                </c:pt>
                <c:pt idx="114">
                  <c:v>32</c:v>
                </c:pt>
                <c:pt idx="115">
                  <c:v>33</c:v>
                </c:pt>
                <c:pt idx="116">
                  <c:v>34</c:v>
                </c:pt>
                <c:pt idx="117">
                  <c:v>35</c:v>
                </c:pt>
                <c:pt idx="118">
                  <c:v>36</c:v>
                </c:pt>
                <c:pt idx="119">
                  <c:v>37</c:v>
                </c:pt>
                <c:pt idx="120">
                  <c:v>38</c:v>
                </c:pt>
                <c:pt idx="121">
                  <c:v>39</c:v>
                </c:pt>
                <c:pt idx="122">
                  <c:v>40</c:v>
                </c:pt>
                <c:pt idx="123">
                  <c:v>41</c:v>
                </c:pt>
                <c:pt idx="124">
                  <c:v>42</c:v>
                </c:pt>
                <c:pt idx="125">
                  <c:v>43</c:v>
                </c:pt>
                <c:pt idx="126">
                  <c:v>44</c:v>
                </c:pt>
                <c:pt idx="127">
                  <c:v>45</c:v>
                </c:pt>
                <c:pt idx="128">
                  <c:v>46</c:v>
                </c:pt>
                <c:pt idx="129">
                  <c:v>47</c:v>
                </c:pt>
                <c:pt idx="130">
                  <c:v>48</c:v>
                </c:pt>
                <c:pt idx="131">
                  <c:v>49</c:v>
                </c:pt>
                <c:pt idx="132">
                  <c:v>50</c:v>
                </c:pt>
                <c:pt idx="133">
                  <c:v>51</c:v>
                </c:pt>
                <c:pt idx="134">
                  <c:v>52</c:v>
                </c:pt>
                <c:pt idx="135">
                  <c:v>53</c:v>
                </c:pt>
                <c:pt idx="136">
                  <c:v>54</c:v>
                </c:pt>
                <c:pt idx="137">
                  <c:v>55</c:v>
                </c:pt>
                <c:pt idx="138">
                  <c:v>56</c:v>
                </c:pt>
                <c:pt idx="139">
                  <c:v>57</c:v>
                </c:pt>
                <c:pt idx="140">
                  <c:v>58</c:v>
                </c:pt>
                <c:pt idx="141">
                  <c:v>59</c:v>
                </c:pt>
                <c:pt idx="142">
                  <c:v>60</c:v>
                </c:pt>
                <c:pt idx="143">
                  <c:v>61</c:v>
                </c:pt>
                <c:pt idx="144">
                  <c:v>62</c:v>
                </c:pt>
                <c:pt idx="145">
                  <c:v>63</c:v>
                </c:pt>
                <c:pt idx="146">
                  <c:v>64</c:v>
                </c:pt>
                <c:pt idx="147">
                  <c:v>65</c:v>
                </c:pt>
                <c:pt idx="148">
                  <c:v>66</c:v>
                </c:pt>
                <c:pt idx="149">
                  <c:v>67</c:v>
                </c:pt>
                <c:pt idx="150">
                  <c:v>68</c:v>
                </c:pt>
                <c:pt idx="151">
                  <c:v>69</c:v>
                </c:pt>
                <c:pt idx="152">
                  <c:v>70</c:v>
                </c:pt>
                <c:pt idx="153">
                  <c:v>71</c:v>
                </c:pt>
                <c:pt idx="154">
                  <c:v>72</c:v>
                </c:pt>
                <c:pt idx="155">
                  <c:v>73</c:v>
                </c:pt>
                <c:pt idx="156">
                  <c:v>74</c:v>
                </c:pt>
                <c:pt idx="157">
                  <c:v>75</c:v>
                </c:pt>
                <c:pt idx="158">
                  <c:v>76</c:v>
                </c:pt>
                <c:pt idx="159">
                  <c:v>77</c:v>
                </c:pt>
                <c:pt idx="160">
                  <c:v>78</c:v>
                </c:pt>
                <c:pt idx="161">
                  <c:v>79</c:v>
                </c:pt>
                <c:pt idx="162">
                  <c:v>80</c:v>
                </c:pt>
                <c:pt idx="163">
                  <c:v>81</c:v>
                </c:pt>
                <c:pt idx="164">
                  <c:v>82</c:v>
                </c:pt>
                <c:pt idx="165">
                  <c:v>83</c:v>
                </c:pt>
                <c:pt idx="166">
                  <c:v>84</c:v>
                </c:pt>
                <c:pt idx="167">
                  <c:v>85</c:v>
                </c:pt>
                <c:pt idx="168">
                  <c:v>86</c:v>
                </c:pt>
                <c:pt idx="169">
                  <c:v>87</c:v>
                </c:pt>
                <c:pt idx="170">
                  <c:v>88</c:v>
                </c:pt>
                <c:pt idx="171">
                  <c:v>89</c:v>
                </c:pt>
                <c:pt idx="172">
                  <c:v>90</c:v>
                </c:pt>
                <c:pt idx="173">
                  <c:v>91</c:v>
                </c:pt>
                <c:pt idx="174">
                  <c:v>92</c:v>
                </c:pt>
                <c:pt idx="175">
                  <c:v>93</c:v>
                </c:pt>
                <c:pt idx="176">
                  <c:v>94</c:v>
                </c:pt>
                <c:pt idx="177">
                  <c:v>95</c:v>
                </c:pt>
                <c:pt idx="178">
                  <c:v>96</c:v>
                </c:pt>
                <c:pt idx="179">
                  <c:v>97</c:v>
                </c:pt>
                <c:pt idx="180">
                  <c:v>98</c:v>
                </c:pt>
                <c:pt idx="181">
                  <c:v>99</c:v>
                </c:pt>
                <c:pt idx="182">
                  <c:v>100</c:v>
                </c:pt>
                <c:pt idx="183">
                  <c:v>101</c:v>
                </c:pt>
                <c:pt idx="184">
                  <c:v>102</c:v>
                </c:pt>
                <c:pt idx="185">
                  <c:v>103</c:v>
                </c:pt>
                <c:pt idx="186">
                  <c:v>104</c:v>
                </c:pt>
                <c:pt idx="187">
                  <c:v>105</c:v>
                </c:pt>
                <c:pt idx="188">
                  <c:v>106</c:v>
                </c:pt>
                <c:pt idx="189">
                  <c:v>107</c:v>
                </c:pt>
                <c:pt idx="190">
                  <c:v>108</c:v>
                </c:pt>
                <c:pt idx="191">
                  <c:v>109</c:v>
                </c:pt>
                <c:pt idx="192">
                  <c:v>110</c:v>
                </c:pt>
                <c:pt idx="193">
                  <c:v>111</c:v>
                </c:pt>
                <c:pt idx="194">
                  <c:v>112</c:v>
                </c:pt>
                <c:pt idx="195">
                  <c:v>113</c:v>
                </c:pt>
                <c:pt idx="196">
                  <c:v>114</c:v>
                </c:pt>
                <c:pt idx="197">
                  <c:v>115</c:v>
                </c:pt>
                <c:pt idx="198">
                  <c:v>116</c:v>
                </c:pt>
                <c:pt idx="199">
                  <c:v>117</c:v>
                </c:pt>
                <c:pt idx="200">
                  <c:v>118</c:v>
                </c:pt>
                <c:pt idx="201">
                  <c:v>119</c:v>
                </c:pt>
                <c:pt idx="202">
                  <c:v>120</c:v>
                </c:pt>
                <c:pt idx="203">
                  <c:v>121</c:v>
                </c:pt>
                <c:pt idx="204">
                  <c:v>122</c:v>
                </c:pt>
                <c:pt idx="205">
                  <c:v>123</c:v>
                </c:pt>
                <c:pt idx="206">
                  <c:v>124</c:v>
                </c:pt>
                <c:pt idx="207">
                  <c:v>125</c:v>
                </c:pt>
                <c:pt idx="208">
                  <c:v>126</c:v>
                </c:pt>
                <c:pt idx="209">
                  <c:v>127</c:v>
                </c:pt>
                <c:pt idx="210">
                  <c:v>128</c:v>
                </c:pt>
                <c:pt idx="211">
                  <c:v>129</c:v>
                </c:pt>
                <c:pt idx="212">
                  <c:v>130</c:v>
                </c:pt>
                <c:pt idx="213">
                  <c:v>131</c:v>
                </c:pt>
                <c:pt idx="214">
                  <c:v>132</c:v>
                </c:pt>
                <c:pt idx="215">
                  <c:v>133</c:v>
                </c:pt>
                <c:pt idx="216">
                  <c:v>134</c:v>
                </c:pt>
                <c:pt idx="217">
                  <c:v>135</c:v>
                </c:pt>
                <c:pt idx="218">
                  <c:v>136</c:v>
                </c:pt>
                <c:pt idx="219">
                  <c:v>137</c:v>
                </c:pt>
                <c:pt idx="220">
                  <c:v>138</c:v>
                </c:pt>
                <c:pt idx="221">
                  <c:v>139</c:v>
                </c:pt>
                <c:pt idx="222">
                  <c:v>140</c:v>
                </c:pt>
                <c:pt idx="223">
                  <c:v>141</c:v>
                </c:pt>
                <c:pt idx="224">
                  <c:v>142</c:v>
                </c:pt>
                <c:pt idx="225">
                  <c:v>143</c:v>
                </c:pt>
                <c:pt idx="226">
                  <c:v>144</c:v>
                </c:pt>
                <c:pt idx="227">
                  <c:v>145</c:v>
                </c:pt>
                <c:pt idx="228">
                  <c:v>146</c:v>
                </c:pt>
                <c:pt idx="229">
                  <c:v>147</c:v>
                </c:pt>
                <c:pt idx="230">
                  <c:v>148</c:v>
                </c:pt>
                <c:pt idx="231">
                  <c:v>149</c:v>
                </c:pt>
                <c:pt idx="232">
                  <c:v>150</c:v>
                </c:pt>
                <c:pt idx="233">
                  <c:v>151</c:v>
                </c:pt>
                <c:pt idx="234">
                  <c:v>152</c:v>
                </c:pt>
                <c:pt idx="235">
                  <c:v>153</c:v>
                </c:pt>
                <c:pt idx="236">
                  <c:v>154</c:v>
                </c:pt>
                <c:pt idx="237">
                  <c:v>155</c:v>
                </c:pt>
                <c:pt idx="238">
                  <c:v>156</c:v>
                </c:pt>
                <c:pt idx="239">
                  <c:v>157</c:v>
                </c:pt>
                <c:pt idx="240">
                  <c:v>158</c:v>
                </c:pt>
                <c:pt idx="241">
                  <c:v>159</c:v>
                </c:pt>
                <c:pt idx="242">
                  <c:v>160</c:v>
                </c:pt>
                <c:pt idx="243">
                  <c:v>161</c:v>
                </c:pt>
                <c:pt idx="244">
                  <c:v>162</c:v>
                </c:pt>
                <c:pt idx="245">
                  <c:v>163</c:v>
                </c:pt>
                <c:pt idx="246">
                  <c:v>164</c:v>
                </c:pt>
                <c:pt idx="247">
                  <c:v>165</c:v>
                </c:pt>
                <c:pt idx="248">
                  <c:v>166</c:v>
                </c:pt>
                <c:pt idx="249">
                  <c:v>167</c:v>
                </c:pt>
                <c:pt idx="250">
                  <c:v>168</c:v>
                </c:pt>
                <c:pt idx="251">
                  <c:v>169</c:v>
                </c:pt>
                <c:pt idx="252">
                  <c:v>170</c:v>
                </c:pt>
                <c:pt idx="253">
                  <c:v>171</c:v>
                </c:pt>
                <c:pt idx="254">
                  <c:v>172</c:v>
                </c:pt>
                <c:pt idx="255">
                  <c:v>173</c:v>
                </c:pt>
                <c:pt idx="256">
                  <c:v>174</c:v>
                </c:pt>
                <c:pt idx="257">
                  <c:v>175</c:v>
                </c:pt>
                <c:pt idx="258">
                  <c:v>176</c:v>
                </c:pt>
                <c:pt idx="259">
                  <c:v>177</c:v>
                </c:pt>
                <c:pt idx="260">
                  <c:v>178</c:v>
                </c:pt>
                <c:pt idx="261">
                  <c:v>179</c:v>
                </c:pt>
                <c:pt idx="262">
                  <c:v>180</c:v>
                </c:pt>
                <c:pt idx="263">
                  <c:v>181</c:v>
                </c:pt>
                <c:pt idx="264">
                  <c:v>182</c:v>
                </c:pt>
                <c:pt idx="265">
                  <c:v>183</c:v>
                </c:pt>
                <c:pt idx="266">
                  <c:v>184</c:v>
                </c:pt>
                <c:pt idx="267">
                  <c:v>185</c:v>
                </c:pt>
                <c:pt idx="268">
                  <c:v>186</c:v>
                </c:pt>
                <c:pt idx="269">
                  <c:v>187</c:v>
                </c:pt>
                <c:pt idx="270">
                  <c:v>188</c:v>
                </c:pt>
                <c:pt idx="271">
                  <c:v>189</c:v>
                </c:pt>
                <c:pt idx="272">
                  <c:v>190</c:v>
                </c:pt>
                <c:pt idx="273">
                  <c:v>191</c:v>
                </c:pt>
                <c:pt idx="274">
                  <c:v>192</c:v>
                </c:pt>
                <c:pt idx="275">
                  <c:v>193</c:v>
                </c:pt>
                <c:pt idx="276">
                  <c:v>194</c:v>
                </c:pt>
                <c:pt idx="277">
                  <c:v>195</c:v>
                </c:pt>
                <c:pt idx="278">
                  <c:v>196</c:v>
                </c:pt>
                <c:pt idx="279">
                  <c:v>197</c:v>
                </c:pt>
                <c:pt idx="280">
                  <c:v>198</c:v>
                </c:pt>
                <c:pt idx="281">
                  <c:v>199</c:v>
                </c:pt>
                <c:pt idx="282">
                  <c:v>200</c:v>
                </c:pt>
                <c:pt idx="283">
                  <c:v>201</c:v>
                </c:pt>
                <c:pt idx="284">
                  <c:v>202</c:v>
                </c:pt>
                <c:pt idx="285">
                  <c:v>203</c:v>
                </c:pt>
                <c:pt idx="286">
                  <c:v>204</c:v>
                </c:pt>
                <c:pt idx="287">
                  <c:v>205</c:v>
                </c:pt>
                <c:pt idx="288">
                  <c:v>206</c:v>
                </c:pt>
                <c:pt idx="289">
                  <c:v>207</c:v>
                </c:pt>
                <c:pt idx="290">
                  <c:v>208</c:v>
                </c:pt>
                <c:pt idx="291">
                  <c:v>209</c:v>
                </c:pt>
                <c:pt idx="292">
                  <c:v>210</c:v>
                </c:pt>
                <c:pt idx="293">
                  <c:v>211</c:v>
                </c:pt>
                <c:pt idx="294">
                  <c:v>212</c:v>
                </c:pt>
                <c:pt idx="295">
                  <c:v>213</c:v>
                </c:pt>
                <c:pt idx="296">
                  <c:v>214</c:v>
                </c:pt>
                <c:pt idx="297">
                  <c:v>215</c:v>
                </c:pt>
                <c:pt idx="298">
                  <c:v>216</c:v>
                </c:pt>
                <c:pt idx="299">
                  <c:v>217</c:v>
                </c:pt>
                <c:pt idx="300">
                  <c:v>218</c:v>
                </c:pt>
                <c:pt idx="301">
                  <c:v>219</c:v>
                </c:pt>
                <c:pt idx="302">
                  <c:v>220</c:v>
                </c:pt>
                <c:pt idx="303">
                  <c:v>221</c:v>
                </c:pt>
                <c:pt idx="304">
                  <c:v>222</c:v>
                </c:pt>
                <c:pt idx="305">
                  <c:v>223</c:v>
                </c:pt>
                <c:pt idx="306">
                  <c:v>224</c:v>
                </c:pt>
                <c:pt idx="307">
                  <c:v>225</c:v>
                </c:pt>
                <c:pt idx="308">
                  <c:v>226</c:v>
                </c:pt>
                <c:pt idx="309">
                  <c:v>227</c:v>
                </c:pt>
                <c:pt idx="310">
                  <c:v>228</c:v>
                </c:pt>
                <c:pt idx="311">
                  <c:v>229</c:v>
                </c:pt>
                <c:pt idx="312">
                  <c:v>230</c:v>
                </c:pt>
                <c:pt idx="313">
                  <c:v>231</c:v>
                </c:pt>
                <c:pt idx="314">
                  <c:v>232</c:v>
                </c:pt>
                <c:pt idx="315">
                  <c:v>233</c:v>
                </c:pt>
                <c:pt idx="316">
                  <c:v>234</c:v>
                </c:pt>
                <c:pt idx="317">
                  <c:v>235</c:v>
                </c:pt>
                <c:pt idx="318">
                  <c:v>236</c:v>
                </c:pt>
                <c:pt idx="319">
                  <c:v>237</c:v>
                </c:pt>
                <c:pt idx="320">
                  <c:v>238</c:v>
                </c:pt>
                <c:pt idx="321">
                  <c:v>239</c:v>
                </c:pt>
                <c:pt idx="322">
                  <c:v>240</c:v>
                </c:pt>
                <c:pt idx="323">
                  <c:v>241</c:v>
                </c:pt>
                <c:pt idx="324">
                  <c:v>242</c:v>
                </c:pt>
                <c:pt idx="325">
                  <c:v>243</c:v>
                </c:pt>
                <c:pt idx="326">
                  <c:v>244</c:v>
                </c:pt>
                <c:pt idx="327">
                  <c:v>245</c:v>
                </c:pt>
                <c:pt idx="328">
                  <c:v>246</c:v>
                </c:pt>
                <c:pt idx="329">
                  <c:v>247</c:v>
                </c:pt>
                <c:pt idx="330">
                  <c:v>248</c:v>
                </c:pt>
                <c:pt idx="331">
                  <c:v>249</c:v>
                </c:pt>
                <c:pt idx="332">
                  <c:v>250</c:v>
                </c:pt>
                <c:pt idx="333">
                  <c:v>251</c:v>
                </c:pt>
                <c:pt idx="334">
                  <c:v>252</c:v>
                </c:pt>
                <c:pt idx="335">
                  <c:v>253</c:v>
                </c:pt>
                <c:pt idx="336">
                  <c:v>254</c:v>
                </c:pt>
                <c:pt idx="337">
                  <c:v>255</c:v>
                </c:pt>
                <c:pt idx="338">
                  <c:v>256</c:v>
                </c:pt>
                <c:pt idx="339">
                  <c:v>257</c:v>
                </c:pt>
                <c:pt idx="340">
                  <c:v>258</c:v>
                </c:pt>
                <c:pt idx="341">
                  <c:v>259</c:v>
                </c:pt>
                <c:pt idx="342">
                  <c:v>260</c:v>
                </c:pt>
                <c:pt idx="343">
                  <c:v>261</c:v>
                </c:pt>
                <c:pt idx="344">
                  <c:v>262</c:v>
                </c:pt>
                <c:pt idx="345">
                  <c:v>263</c:v>
                </c:pt>
                <c:pt idx="346">
                  <c:v>264</c:v>
                </c:pt>
                <c:pt idx="347">
                  <c:v>265</c:v>
                </c:pt>
                <c:pt idx="348">
                  <c:v>266</c:v>
                </c:pt>
                <c:pt idx="349">
                  <c:v>267</c:v>
                </c:pt>
                <c:pt idx="350">
                  <c:v>268</c:v>
                </c:pt>
                <c:pt idx="351">
                  <c:v>269</c:v>
                </c:pt>
                <c:pt idx="352">
                  <c:v>270</c:v>
                </c:pt>
                <c:pt idx="353">
                  <c:v>271</c:v>
                </c:pt>
                <c:pt idx="354">
                  <c:v>272</c:v>
                </c:pt>
                <c:pt idx="355">
                  <c:v>273</c:v>
                </c:pt>
                <c:pt idx="356">
                  <c:v>274</c:v>
                </c:pt>
                <c:pt idx="357">
                  <c:v>275</c:v>
                </c:pt>
                <c:pt idx="358">
                  <c:v>276</c:v>
                </c:pt>
                <c:pt idx="359">
                  <c:v>277</c:v>
                </c:pt>
                <c:pt idx="360">
                  <c:v>278</c:v>
                </c:pt>
                <c:pt idx="361">
                  <c:v>279</c:v>
                </c:pt>
                <c:pt idx="362">
                  <c:v>280</c:v>
                </c:pt>
                <c:pt idx="363">
                  <c:v>281</c:v>
                </c:pt>
                <c:pt idx="364">
                  <c:v>282</c:v>
                </c:pt>
                <c:pt idx="365">
                  <c:v>283</c:v>
                </c:pt>
                <c:pt idx="366">
                  <c:v>284</c:v>
                </c:pt>
                <c:pt idx="367">
                  <c:v>285</c:v>
                </c:pt>
                <c:pt idx="368">
                  <c:v>286</c:v>
                </c:pt>
                <c:pt idx="369">
                  <c:v>287</c:v>
                </c:pt>
                <c:pt idx="370">
                  <c:v>288</c:v>
                </c:pt>
                <c:pt idx="371">
                  <c:v>289</c:v>
                </c:pt>
                <c:pt idx="372">
                  <c:v>290</c:v>
                </c:pt>
                <c:pt idx="373">
                  <c:v>291</c:v>
                </c:pt>
                <c:pt idx="374">
                  <c:v>292</c:v>
                </c:pt>
                <c:pt idx="375">
                  <c:v>293</c:v>
                </c:pt>
                <c:pt idx="376">
                  <c:v>294</c:v>
                </c:pt>
                <c:pt idx="377">
                  <c:v>295</c:v>
                </c:pt>
                <c:pt idx="378">
                  <c:v>296</c:v>
                </c:pt>
                <c:pt idx="379">
                  <c:v>297</c:v>
                </c:pt>
                <c:pt idx="380">
                  <c:v>298</c:v>
                </c:pt>
                <c:pt idx="381">
                  <c:v>299</c:v>
                </c:pt>
                <c:pt idx="382">
                  <c:v>300</c:v>
                </c:pt>
                <c:pt idx="383">
                  <c:v>301</c:v>
                </c:pt>
                <c:pt idx="384">
                  <c:v>302</c:v>
                </c:pt>
                <c:pt idx="385">
                  <c:v>303</c:v>
                </c:pt>
                <c:pt idx="386">
                  <c:v>304</c:v>
                </c:pt>
                <c:pt idx="387">
                  <c:v>305</c:v>
                </c:pt>
                <c:pt idx="388">
                  <c:v>306</c:v>
                </c:pt>
                <c:pt idx="389">
                  <c:v>307</c:v>
                </c:pt>
                <c:pt idx="390">
                  <c:v>308</c:v>
                </c:pt>
                <c:pt idx="391">
                  <c:v>309</c:v>
                </c:pt>
                <c:pt idx="392">
                  <c:v>310</c:v>
                </c:pt>
                <c:pt idx="393">
                  <c:v>311</c:v>
                </c:pt>
                <c:pt idx="394">
                  <c:v>312</c:v>
                </c:pt>
                <c:pt idx="395">
                  <c:v>313</c:v>
                </c:pt>
                <c:pt idx="396">
                  <c:v>314</c:v>
                </c:pt>
                <c:pt idx="397">
                  <c:v>315</c:v>
                </c:pt>
                <c:pt idx="398">
                  <c:v>316</c:v>
                </c:pt>
                <c:pt idx="399">
                  <c:v>317</c:v>
                </c:pt>
                <c:pt idx="400">
                  <c:v>318</c:v>
                </c:pt>
                <c:pt idx="401">
                  <c:v>319</c:v>
                </c:pt>
                <c:pt idx="402">
                  <c:v>320</c:v>
                </c:pt>
                <c:pt idx="403">
                  <c:v>321</c:v>
                </c:pt>
                <c:pt idx="404">
                  <c:v>322</c:v>
                </c:pt>
                <c:pt idx="405">
                  <c:v>323</c:v>
                </c:pt>
                <c:pt idx="406">
                  <c:v>324</c:v>
                </c:pt>
                <c:pt idx="407">
                  <c:v>325</c:v>
                </c:pt>
                <c:pt idx="408">
                  <c:v>326</c:v>
                </c:pt>
                <c:pt idx="409">
                  <c:v>327</c:v>
                </c:pt>
                <c:pt idx="410">
                  <c:v>328</c:v>
                </c:pt>
                <c:pt idx="411">
                  <c:v>329</c:v>
                </c:pt>
                <c:pt idx="412">
                  <c:v>330</c:v>
                </c:pt>
                <c:pt idx="413">
                  <c:v>331</c:v>
                </c:pt>
                <c:pt idx="414">
                  <c:v>332</c:v>
                </c:pt>
                <c:pt idx="415">
                  <c:v>333</c:v>
                </c:pt>
                <c:pt idx="416">
                  <c:v>334</c:v>
                </c:pt>
                <c:pt idx="417">
                  <c:v>335</c:v>
                </c:pt>
                <c:pt idx="418">
                  <c:v>336</c:v>
                </c:pt>
                <c:pt idx="419">
                  <c:v>337</c:v>
                </c:pt>
                <c:pt idx="420">
                  <c:v>338</c:v>
                </c:pt>
                <c:pt idx="421">
                  <c:v>339</c:v>
                </c:pt>
              </c:numCache>
            </c:numRef>
          </c:xVal>
          <c:yVal>
            <c:numRef>
              <c:f>Sheet1!$N$3:$N$436</c:f>
              <c:numCache>
                <c:formatCode>General</c:formatCode>
                <c:ptCount val="434"/>
                <c:pt idx="1">
                  <c:v>0.25408889999998679</c:v>
                </c:pt>
                <c:pt idx="2">
                  <c:v>0.11646667499999502</c:v>
                </c:pt>
                <c:pt idx="3">
                  <c:v>0.11646667499999502</c:v>
                </c:pt>
                <c:pt idx="4">
                  <c:v>7.9416674999997799E-2</c:v>
                </c:pt>
                <c:pt idx="5">
                  <c:v>7.9416674999997799E-2</c:v>
                </c:pt>
                <c:pt idx="6">
                  <c:v>7.9416674999997799E-2</c:v>
                </c:pt>
                <c:pt idx="7">
                  <c:v>7.9416674999997799E-2</c:v>
                </c:pt>
                <c:pt idx="8">
                  <c:v>7.9416674999997799E-2</c:v>
                </c:pt>
                <c:pt idx="9">
                  <c:v>0.10588889999999655</c:v>
                </c:pt>
                <c:pt idx="10">
                  <c:v>0.10588889999999655</c:v>
                </c:pt>
                <c:pt idx="11">
                  <c:v>0.10588889999999655</c:v>
                </c:pt>
                <c:pt idx="12">
                  <c:v>7.9416674999997799E-2</c:v>
                </c:pt>
                <c:pt idx="13">
                  <c:v>5.2944449999998304E-2</c:v>
                </c:pt>
                <c:pt idx="14">
                  <c:v>5.2944449999998304E-2</c:v>
                </c:pt>
                <c:pt idx="15">
                  <c:v>5.2944449999998304E-2</c:v>
                </c:pt>
                <c:pt idx="16">
                  <c:v>5.2944449999998304E-2</c:v>
                </c:pt>
                <c:pt idx="17">
                  <c:v>5.6260424999997824E-2</c:v>
                </c:pt>
                <c:pt idx="18">
                  <c:v>5.6260424999997824E-2</c:v>
                </c:pt>
                <c:pt idx="19">
                  <c:v>5.6260424999997824E-2</c:v>
                </c:pt>
                <c:pt idx="20">
                  <c:v>8.2732649999997007E-2</c:v>
                </c:pt>
                <c:pt idx="21">
                  <c:v>0.10588889999999655</c:v>
                </c:pt>
                <c:pt idx="22">
                  <c:v>7.9416674999997799E-2</c:v>
                </c:pt>
                <c:pt idx="23">
                  <c:v>7.9416674999997799E-2</c:v>
                </c:pt>
                <c:pt idx="24">
                  <c:v>5.2944449999998304E-2</c:v>
                </c:pt>
                <c:pt idx="25">
                  <c:v>2.6472224999999152E-2</c:v>
                </c:pt>
                <c:pt idx="26">
                  <c:v>2.9788199999998616E-2</c:v>
                </c:pt>
                <c:pt idx="27">
                  <c:v>6.6319499999991987E-3</c:v>
                </c:pt>
                <c:pt idx="28">
                  <c:v>3.31041749999983E-2</c:v>
                </c:pt>
                <c:pt idx="29">
                  <c:v>5.9576399999997434E-2</c:v>
                </c:pt>
                <c:pt idx="30">
                  <c:v>8.2732649999997007E-2</c:v>
                </c:pt>
                <c:pt idx="31">
                  <c:v>7.9416674999997799E-2</c:v>
                </c:pt>
                <c:pt idx="32">
                  <c:v>5.2944449999998304E-2</c:v>
                </c:pt>
                <c:pt idx="33">
                  <c:v>8.9994449999995854E-2</c:v>
                </c:pt>
                <c:pt idx="34">
                  <c:v>8.9994449999995854E-2</c:v>
                </c:pt>
                <c:pt idx="35">
                  <c:v>0.11646667499999502</c:v>
                </c:pt>
                <c:pt idx="36">
                  <c:v>0.14293889999999454</c:v>
                </c:pt>
                <c:pt idx="37">
                  <c:v>7.9416674999997799E-2</c:v>
                </c:pt>
                <c:pt idx="38">
                  <c:v>0.11646667499999502</c:v>
                </c:pt>
                <c:pt idx="39">
                  <c:v>0.15351667499999239</c:v>
                </c:pt>
                <c:pt idx="40">
                  <c:v>0.19056667499998867</c:v>
                </c:pt>
                <c:pt idx="41">
                  <c:v>0.21703889999998799</c:v>
                </c:pt>
                <c:pt idx="42">
                  <c:v>0.17998889999999151</c:v>
                </c:pt>
                <c:pt idx="43">
                  <c:v>0.14293889999999454</c:v>
                </c:pt>
                <c:pt idx="44">
                  <c:v>0.10588889999999655</c:v>
                </c:pt>
                <c:pt idx="45">
                  <c:v>0.14293889999999454</c:v>
                </c:pt>
                <c:pt idx="46">
                  <c:v>0.14293889999999454</c:v>
                </c:pt>
                <c:pt idx="47">
                  <c:v>0.17998889999999151</c:v>
                </c:pt>
                <c:pt idx="48">
                  <c:v>0.17998889999999151</c:v>
                </c:pt>
                <c:pt idx="49">
                  <c:v>0.14293889999999454</c:v>
                </c:pt>
                <c:pt idx="50">
                  <c:v>0.14293889999999454</c:v>
                </c:pt>
                <c:pt idx="51">
                  <c:v>0.136770074999994</c:v>
                </c:pt>
                <c:pt idx="52">
                  <c:v>0.136770074999994</c:v>
                </c:pt>
                <c:pt idx="53">
                  <c:v>0.173820074999991</c:v>
                </c:pt>
                <c:pt idx="54">
                  <c:v>0.21087007499998767</c:v>
                </c:pt>
                <c:pt idx="55">
                  <c:v>0.21703889999998799</c:v>
                </c:pt>
                <c:pt idx="56">
                  <c:v>0.26996482499998914</c:v>
                </c:pt>
                <c:pt idx="57">
                  <c:v>0.28584074999999237</c:v>
                </c:pt>
                <c:pt idx="58">
                  <c:v>0.27967192499999238</c:v>
                </c:pt>
                <c:pt idx="59">
                  <c:v>0.27967192499999238</c:v>
                </c:pt>
                <c:pt idx="60">
                  <c:v>0.25762717499998938</c:v>
                </c:pt>
                <c:pt idx="61">
                  <c:v>0.24175124999998601</c:v>
                </c:pt>
                <c:pt idx="62">
                  <c:v>0.21087007499998767</c:v>
                </c:pt>
                <c:pt idx="63">
                  <c:v>0.26644507499999298</c:v>
                </c:pt>
                <c:pt idx="64">
                  <c:v>0.23556389999999539</c:v>
                </c:pt>
                <c:pt idx="65">
                  <c:v>0.23556389999999539</c:v>
                </c:pt>
                <c:pt idx="66">
                  <c:v>0.23556389999999539</c:v>
                </c:pt>
                <c:pt idx="67">
                  <c:v>0.14293889999999454</c:v>
                </c:pt>
                <c:pt idx="68">
                  <c:v>0.17998889999999151</c:v>
                </c:pt>
                <c:pt idx="69">
                  <c:v>0.17998889999999151</c:v>
                </c:pt>
                <c:pt idx="70">
                  <c:v>0.21087007499998767</c:v>
                </c:pt>
                <c:pt idx="71">
                  <c:v>0.247920074999985</c:v>
                </c:pt>
                <c:pt idx="72">
                  <c:v>0.247920074999985</c:v>
                </c:pt>
                <c:pt idx="73">
                  <c:v>0.247920074999985</c:v>
                </c:pt>
                <c:pt idx="74">
                  <c:v>0.25408889999998679</c:v>
                </c:pt>
                <c:pt idx="75">
                  <c:v>0.25408889999998679</c:v>
                </c:pt>
                <c:pt idx="76">
                  <c:v>0.21703889999998799</c:v>
                </c:pt>
                <c:pt idx="77">
                  <c:v>0.21703889999998799</c:v>
                </c:pt>
                <c:pt idx="78">
                  <c:v>0.21703889999998799</c:v>
                </c:pt>
                <c:pt idx="79">
                  <c:v>0.17998889999999151</c:v>
                </c:pt>
                <c:pt idx="80">
                  <c:v>0.17998889999999151</c:v>
                </c:pt>
                <c:pt idx="81">
                  <c:v>0.14293889999999454</c:v>
                </c:pt>
                <c:pt idx="82">
                  <c:v>0.14293889999999454</c:v>
                </c:pt>
                <c:pt idx="83">
                  <c:v>0.17998889999999151</c:v>
                </c:pt>
                <c:pt idx="84">
                  <c:v>0.17998889999999151</c:v>
                </c:pt>
                <c:pt idx="85">
                  <c:v>0.17998889999999151</c:v>
                </c:pt>
                <c:pt idx="86">
                  <c:v>0.14293889999999454</c:v>
                </c:pt>
                <c:pt idx="87">
                  <c:v>0.10588889999999655</c:v>
                </c:pt>
                <c:pt idx="88">
                  <c:v>0.10588889999999655</c:v>
                </c:pt>
                <c:pt idx="89">
                  <c:v>0.10588889999999655</c:v>
                </c:pt>
                <c:pt idx="90">
                  <c:v>0.10588889999999655</c:v>
                </c:pt>
                <c:pt idx="91">
                  <c:v>0.10588889999999655</c:v>
                </c:pt>
                <c:pt idx="92">
                  <c:v>0.15881482499999738</c:v>
                </c:pt>
                <c:pt idx="93">
                  <c:v>0.25143982499999901</c:v>
                </c:pt>
                <c:pt idx="94">
                  <c:v>0.25143982499999901</c:v>
                </c:pt>
                <c:pt idx="95">
                  <c:v>0.25143982499999901</c:v>
                </c:pt>
                <c:pt idx="96">
                  <c:v>0.19851389999999799</c:v>
                </c:pt>
                <c:pt idx="97">
                  <c:v>0.10588889999999655</c:v>
                </c:pt>
                <c:pt idx="98">
                  <c:v>0.10588889999999655</c:v>
                </c:pt>
                <c:pt idx="99">
                  <c:v>0.10588889999999655</c:v>
                </c:pt>
                <c:pt idx="100">
                  <c:v>0.10588889999999655</c:v>
                </c:pt>
                <c:pt idx="101">
                  <c:v>0.10588889999999655</c:v>
                </c:pt>
                <c:pt idx="102">
                  <c:v>0.10588889999999655</c:v>
                </c:pt>
                <c:pt idx="103">
                  <c:v>0.10588889999999655</c:v>
                </c:pt>
                <c:pt idx="104">
                  <c:v>0.10588889999999655</c:v>
                </c:pt>
                <c:pt idx="105">
                  <c:v>0.10588889999999655</c:v>
                </c:pt>
                <c:pt idx="106">
                  <c:v>0.10588889999999655</c:v>
                </c:pt>
                <c:pt idx="107">
                  <c:v>0.10588889999999655</c:v>
                </c:pt>
                <c:pt idx="108">
                  <c:v>0.10588889999999655</c:v>
                </c:pt>
                <c:pt idx="109">
                  <c:v>0.10588889999999655</c:v>
                </c:pt>
                <c:pt idx="110">
                  <c:v>0.10588889999999655</c:v>
                </c:pt>
                <c:pt idx="111">
                  <c:v>0.15881482499999738</c:v>
                </c:pt>
                <c:pt idx="112">
                  <c:v>0.15881482499999738</c:v>
                </c:pt>
                <c:pt idx="113">
                  <c:v>0.15881482499999738</c:v>
                </c:pt>
                <c:pt idx="114">
                  <c:v>0.21174074999999748</c:v>
                </c:pt>
                <c:pt idx="115">
                  <c:v>0.15881482499999738</c:v>
                </c:pt>
                <c:pt idx="116">
                  <c:v>0.21174074999999748</c:v>
                </c:pt>
                <c:pt idx="117">
                  <c:v>0.26466667499999802</c:v>
                </c:pt>
                <c:pt idx="118">
                  <c:v>0.26466667499999802</c:v>
                </c:pt>
                <c:pt idx="119">
                  <c:v>0.35729167499999898</c:v>
                </c:pt>
                <c:pt idx="120">
                  <c:v>0.39699075000000178</c:v>
                </c:pt>
                <c:pt idx="121">
                  <c:v>0.43668982500000314</c:v>
                </c:pt>
                <c:pt idx="122">
                  <c:v>0.47638890000000456</c:v>
                </c:pt>
                <c:pt idx="123">
                  <c:v>0.47638890000000456</c:v>
                </c:pt>
                <c:pt idx="124">
                  <c:v>0.47638890000000456</c:v>
                </c:pt>
                <c:pt idx="125">
                  <c:v>0.47638890000000456</c:v>
                </c:pt>
                <c:pt idx="126">
                  <c:v>0.47638890000000456</c:v>
                </c:pt>
                <c:pt idx="127">
                  <c:v>0.46316205000000099</c:v>
                </c:pt>
                <c:pt idx="128">
                  <c:v>0.44993519999999898</c:v>
                </c:pt>
                <c:pt idx="129">
                  <c:v>0.44993519999999898</c:v>
                </c:pt>
                <c:pt idx="130">
                  <c:v>0.43670834999999725</c:v>
                </c:pt>
                <c:pt idx="131">
                  <c:v>0.4896342750000009</c:v>
                </c:pt>
                <c:pt idx="132">
                  <c:v>0.50286112500000257</c:v>
                </c:pt>
                <c:pt idx="133">
                  <c:v>0.50286112500000257</c:v>
                </c:pt>
                <c:pt idx="134">
                  <c:v>0.50286112500000257</c:v>
                </c:pt>
                <c:pt idx="135">
                  <c:v>0.50286112500000257</c:v>
                </c:pt>
                <c:pt idx="136">
                  <c:v>0.55843612500000195</c:v>
                </c:pt>
                <c:pt idx="137">
                  <c:v>0.59813520000000497</c:v>
                </c:pt>
                <c:pt idx="138">
                  <c:v>0.70398705000000605</c:v>
                </c:pt>
                <c:pt idx="139">
                  <c:v>0.70398705000000605</c:v>
                </c:pt>
                <c:pt idx="140">
                  <c:v>0.68811112500000549</c:v>
                </c:pt>
                <c:pt idx="141">
                  <c:v>0.68811112500000549</c:v>
                </c:pt>
                <c:pt idx="142">
                  <c:v>0.63518520000001055</c:v>
                </c:pt>
                <c:pt idx="143">
                  <c:v>0.63518520000001055</c:v>
                </c:pt>
                <c:pt idx="144">
                  <c:v>0.63518520000001055</c:v>
                </c:pt>
                <c:pt idx="145">
                  <c:v>0.63518520000001055</c:v>
                </c:pt>
                <c:pt idx="146">
                  <c:v>0.68811112500000549</c:v>
                </c:pt>
                <c:pt idx="147">
                  <c:v>0.74103705000000364</c:v>
                </c:pt>
                <c:pt idx="148">
                  <c:v>0.79396297499999957</c:v>
                </c:pt>
                <c:pt idx="149">
                  <c:v>0.79396297499999957</c:v>
                </c:pt>
                <c:pt idx="150">
                  <c:v>0.79396297499999957</c:v>
                </c:pt>
                <c:pt idx="151">
                  <c:v>0.79396297499999957</c:v>
                </c:pt>
                <c:pt idx="152">
                  <c:v>0.79396297499999957</c:v>
                </c:pt>
                <c:pt idx="153">
                  <c:v>0.84688889999999595</c:v>
                </c:pt>
                <c:pt idx="154">
                  <c:v>0.84688889999999595</c:v>
                </c:pt>
                <c:pt idx="155">
                  <c:v>0.84688889999999595</c:v>
                </c:pt>
                <c:pt idx="156">
                  <c:v>0.84688889999999595</c:v>
                </c:pt>
                <c:pt idx="157">
                  <c:v>0.84688889999999595</c:v>
                </c:pt>
                <c:pt idx="158">
                  <c:v>0.84688889999999595</c:v>
                </c:pt>
                <c:pt idx="159">
                  <c:v>0.84688889999999595</c:v>
                </c:pt>
                <c:pt idx="160">
                  <c:v>0.84688889999999595</c:v>
                </c:pt>
                <c:pt idx="161">
                  <c:v>0.84688889999999595</c:v>
                </c:pt>
                <c:pt idx="162">
                  <c:v>0.84688889999999595</c:v>
                </c:pt>
                <c:pt idx="163">
                  <c:v>0.84688889999999595</c:v>
                </c:pt>
                <c:pt idx="164">
                  <c:v>0.84688889999999595</c:v>
                </c:pt>
                <c:pt idx="165">
                  <c:v>0.84688889999999595</c:v>
                </c:pt>
                <c:pt idx="166">
                  <c:v>0.84688889999999595</c:v>
                </c:pt>
                <c:pt idx="167">
                  <c:v>0.84688889999999595</c:v>
                </c:pt>
                <c:pt idx="168">
                  <c:v>0.84688889999999595</c:v>
                </c:pt>
                <c:pt idx="169">
                  <c:v>0.84688889999999595</c:v>
                </c:pt>
                <c:pt idx="170">
                  <c:v>0.84688889999999595</c:v>
                </c:pt>
                <c:pt idx="171">
                  <c:v>0.84688889999999595</c:v>
                </c:pt>
                <c:pt idx="172">
                  <c:v>0.84688889999999595</c:v>
                </c:pt>
                <c:pt idx="173">
                  <c:v>0.84688889999999595</c:v>
                </c:pt>
                <c:pt idx="174">
                  <c:v>0.84688889999999595</c:v>
                </c:pt>
                <c:pt idx="175">
                  <c:v>0.84688889999999595</c:v>
                </c:pt>
                <c:pt idx="176">
                  <c:v>0.88393889999999298</c:v>
                </c:pt>
                <c:pt idx="177">
                  <c:v>0.92098889999999101</c:v>
                </c:pt>
                <c:pt idx="178">
                  <c:v>0.95803889999998804</c:v>
                </c:pt>
                <c:pt idx="179">
                  <c:v>0.99508889999998451</c:v>
                </c:pt>
                <c:pt idx="180">
                  <c:v>0.99508889999998451</c:v>
                </c:pt>
                <c:pt idx="181">
                  <c:v>0.98892007499998502</c:v>
                </c:pt>
                <c:pt idx="182">
                  <c:v>0.98892007499998502</c:v>
                </c:pt>
                <c:pt idx="183">
                  <c:v>0.98892007499998502</c:v>
                </c:pt>
                <c:pt idx="184">
                  <c:v>0.98892007499998502</c:v>
                </c:pt>
                <c:pt idx="185">
                  <c:v>1.0374370499999899</c:v>
                </c:pt>
                <c:pt idx="186">
                  <c:v>1.0374370499999899</c:v>
                </c:pt>
                <c:pt idx="187">
                  <c:v>1.1161682999999898</c:v>
                </c:pt>
                <c:pt idx="188">
                  <c:v>1.1161682999999898</c:v>
                </c:pt>
                <c:pt idx="189">
                  <c:v>1.1161682999999898</c:v>
                </c:pt>
                <c:pt idx="190">
                  <c:v>1.15851644999999</c:v>
                </c:pt>
                <c:pt idx="191">
                  <c:v>1.175059275</c:v>
                </c:pt>
                <c:pt idx="192">
                  <c:v>1.2306342749999966</c:v>
                </c:pt>
                <c:pt idx="193">
                  <c:v>1.2438611249999998</c:v>
                </c:pt>
                <c:pt idx="194">
                  <c:v>1.201512975</c:v>
                </c:pt>
                <c:pt idx="195">
                  <c:v>1.1485870500000031</c:v>
                </c:pt>
                <c:pt idx="196">
                  <c:v>1.1882861250000045</c:v>
                </c:pt>
                <c:pt idx="197">
                  <c:v>1.2279851999999998</c:v>
                </c:pt>
                <c:pt idx="198">
                  <c:v>1.3067164499999999</c:v>
                </c:pt>
                <c:pt idx="199">
                  <c:v>1.35964237500001</c:v>
                </c:pt>
                <c:pt idx="200">
                  <c:v>1.35964237500001</c:v>
                </c:pt>
                <c:pt idx="201">
                  <c:v>1.35964237500001</c:v>
                </c:pt>
                <c:pt idx="202">
                  <c:v>1.35964237500001</c:v>
                </c:pt>
                <c:pt idx="203">
                  <c:v>1.35964237500001</c:v>
                </c:pt>
                <c:pt idx="204">
                  <c:v>1.35964237500001</c:v>
                </c:pt>
                <c:pt idx="205">
                  <c:v>1.35964237500001</c:v>
                </c:pt>
                <c:pt idx="206">
                  <c:v>1.3364861250000131</c:v>
                </c:pt>
                <c:pt idx="207">
                  <c:v>1.3364861250000131</c:v>
                </c:pt>
                <c:pt idx="208">
                  <c:v>1.3364861250000131</c:v>
                </c:pt>
                <c:pt idx="209">
                  <c:v>1.3199433000000098</c:v>
                </c:pt>
                <c:pt idx="210">
                  <c:v>1.386096075</c:v>
                </c:pt>
                <c:pt idx="211">
                  <c:v>1.3695532499999998</c:v>
                </c:pt>
                <c:pt idx="212">
                  <c:v>1.3960069500000001</c:v>
                </c:pt>
                <c:pt idx="213">
                  <c:v>1.4654756999999956</c:v>
                </c:pt>
                <c:pt idx="214">
                  <c:v>1.4654756999999956</c:v>
                </c:pt>
                <c:pt idx="215">
                  <c:v>1.5349444499999998</c:v>
                </c:pt>
                <c:pt idx="216">
                  <c:v>1.5614166749999998</c:v>
                </c:pt>
                <c:pt idx="217">
                  <c:v>1.5614166749999998</c:v>
                </c:pt>
                <c:pt idx="218">
                  <c:v>1.61877007499999</c:v>
                </c:pt>
                <c:pt idx="219">
                  <c:v>1.7246219249999999</c:v>
                </c:pt>
                <c:pt idx="220">
                  <c:v>1.7775478499999999</c:v>
                </c:pt>
                <c:pt idx="221">
                  <c:v>1.8701728500000001</c:v>
                </c:pt>
                <c:pt idx="222">
                  <c:v>1.9319166749999999</c:v>
                </c:pt>
                <c:pt idx="223">
                  <c:v>1.9742648250000001</c:v>
                </c:pt>
                <c:pt idx="224">
                  <c:v>2.0695389000000102</c:v>
                </c:pt>
                <c:pt idx="225">
                  <c:v>2.1251139000000099</c:v>
                </c:pt>
                <c:pt idx="226">
                  <c:v>2.2177389000000001</c:v>
                </c:pt>
                <c:pt idx="227">
                  <c:v>2.2177389000000001</c:v>
                </c:pt>
                <c:pt idx="228">
                  <c:v>2.2547888999999999</c:v>
                </c:pt>
                <c:pt idx="229">
                  <c:v>2.4770888999999987</c:v>
                </c:pt>
                <c:pt idx="230">
                  <c:v>2.6623389</c:v>
                </c:pt>
                <c:pt idx="231">
                  <c:v>2.9875638000000002</c:v>
                </c:pt>
                <c:pt idx="232">
                  <c:v>3.2654388000000001</c:v>
                </c:pt>
                <c:pt idx="233">
                  <c:v>3.3683637000000002</c:v>
                </c:pt>
                <c:pt idx="234">
                  <c:v>3.4712885999999967</c:v>
                </c:pt>
                <c:pt idx="235">
                  <c:v>3.5073012000000077</c:v>
                </c:pt>
                <c:pt idx="236">
                  <c:v>3.4455573749999999</c:v>
                </c:pt>
                <c:pt idx="237">
                  <c:v>3.3735136499999898</c:v>
                </c:pt>
                <c:pt idx="238">
                  <c:v>3.3014699249999802</c:v>
                </c:pt>
                <c:pt idx="239">
                  <c:v>3.1934135999999902</c:v>
                </c:pt>
                <c:pt idx="240">
                  <c:v>3.1934135999999902</c:v>
                </c:pt>
                <c:pt idx="241">
                  <c:v>3.1934135999999902</c:v>
                </c:pt>
                <c:pt idx="242">
                  <c:v>3.16253242499999</c:v>
                </c:pt>
                <c:pt idx="243">
                  <c:v>3.1316512499999898</c:v>
                </c:pt>
                <c:pt idx="244">
                  <c:v>3.1007700749999967</c:v>
                </c:pt>
                <c:pt idx="245">
                  <c:v>3.1007700749999967</c:v>
                </c:pt>
                <c:pt idx="246">
                  <c:v>3.1316512499999898</c:v>
                </c:pt>
                <c:pt idx="247">
                  <c:v>3.16253242499999</c:v>
                </c:pt>
                <c:pt idx="248">
                  <c:v>3.16253242499999</c:v>
                </c:pt>
                <c:pt idx="249">
                  <c:v>3.16253242499999</c:v>
                </c:pt>
                <c:pt idx="250">
                  <c:v>3.1316512499999898</c:v>
                </c:pt>
                <c:pt idx="251">
                  <c:v>3.1316512499999898</c:v>
                </c:pt>
                <c:pt idx="252">
                  <c:v>3.1316512499999898</c:v>
                </c:pt>
                <c:pt idx="253">
                  <c:v>3.1007700749999967</c:v>
                </c:pt>
                <c:pt idx="254">
                  <c:v>3.1378200749999898</c:v>
                </c:pt>
                <c:pt idx="255">
                  <c:v>3.1069388999999901</c:v>
                </c:pt>
                <c:pt idx="256">
                  <c:v>3.1069388999999901</c:v>
                </c:pt>
                <c:pt idx="257">
                  <c:v>3.1069388999999901</c:v>
                </c:pt>
                <c:pt idx="258">
                  <c:v>3.0698888999999987</c:v>
                </c:pt>
                <c:pt idx="259">
                  <c:v>3.1069388999999901</c:v>
                </c:pt>
                <c:pt idx="260">
                  <c:v>3.1378200749999898</c:v>
                </c:pt>
                <c:pt idx="261">
                  <c:v>3.1687012500000029</c:v>
                </c:pt>
                <c:pt idx="262">
                  <c:v>3.2057512499999872</c:v>
                </c:pt>
                <c:pt idx="263">
                  <c:v>3.1995824249999867</c:v>
                </c:pt>
                <c:pt idx="264">
                  <c:v>3.1687012500000029</c:v>
                </c:pt>
                <c:pt idx="265">
                  <c:v>3.1687012500000029</c:v>
                </c:pt>
                <c:pt idx="266">
                  <c:v>3.1316512499999898</c:v>
                </c:pt>
                <c:pt idx="267">
                  <c:v>3.1007700749999967</c:v>
                </c:pt>
                <c:pt idx="268">
                  <c:v>3.1007700749999967</c:v>
                </c:pt>
                <c:pt idx="269">
                  <c:v>3.0698888999999987</c:v>
                </c:pt>
                <c:pt idx="270">
                  <c:v>3.0698888999999987</c:v>
                </c:pt>
                <c:pt idx="271">
                  <c:v>3.1007700749999967</c:v>
                </c:pt>
                <c:pt idx="272">
                  <c:v>3.1007700749999967</c:v>
                </c:pt>
                <c:pt idx="273">
                  <c:v>3.1378200749999898</c:v>
                </c:pt>
                <c:pt idx="274">
                  <c:v>3.1748700749999901</c:v>
                </c:pt>
                <c:pt idx="275">
                  <c:v>3.1748700749999901</c:v>
                </c:pt>
                <c:pt idx="276">
                  <c:v>3.1748700749999901</c:v>
                </c:pt>
                <c:pt idx="277">
                  <c:v>3.1748700749999901</c:v>
                </c:pt>
                <c:pt idx="278">
                  <c:v>3.1687012500000029</c:v>
                </c:pt>
                <c:pt idx="279">
                  <c:v>3.1748700749999901</c:v>
                </c:pt>
                <c:pt idx="280">
                  <c:v>3.1748700749999901</c:v>
                </c:pt>
                <c:pt idx="281">
                  <c:v>3.1748700749999901</c:v>
                </c:pt>
                <c:pt idx="282">
                  <c:v>3.1439888999999899</c:v>
                </c:pt>
                <c:pt idx="283">
                  <c:v>3.1069388999999901</c:v>
                </c:pt>
                <c:pt idx="284">
                  <c:v>3.1069388999999901</c:v>
                </c:pt>
                <c:pt idx="285">
                  <c:v>3.1069388999999901</c:v>
                </c:pt>
                <c:pt idx="286">
                  <c:v>3.1069388999999901</c:v>
                </c:pt>
                <c:pt idx="287">
                  <c:v>3.1069388999999901</c:v>
                </c:pt>
                <c:pt idx="288">
                  <c:v>3.1069388999999901</c:v>
                </c:pt>
                <c:pt idx="289">
                  <c:v>3.0698888999999987</c:v>
                </c:pt>
                <c:pt idx="290">
                  <c:v>3.0698888999999987</c:v>
                </c:pt>
                <c:pt idx="291">
                  <c:v>3.0698888999999987</c:v>
                </c:pt>
                <c:pt idx="292">
                  <c:v>3.1069388999999901</c:v>
                </c:pt>
                <c:pt idx="293">
                  <c:v>3.1069388999999901</c:v>
                </c:pt>
                <c:pt idx="294">
                  <c:v>3.1378200749999898</c:v>
                </c:pt>
                <c:pt idx="295">
                  <c:v>3.1378200749999898</c:v>
                </c:pt>
                <c:pt idx="296">
                  <c:v>3.1316512499999898</c:v>
                </c:pt>
                <c:pt idx="297">
                  <c:v>3.16253242499999</c:v>
                </c:pt>
                <c:pt idx="298">
                  <c:v>3.1316512499999898</c:v>
                </c:pt>
                <c:pt idx="299">
                  <c:v>3.1316512499999898</c:v>
                </c:pt>
                <c:pt idx="300">
                  <c:v>3.1007700749999967</c:v>
                </c:pt>
                <c:pt idx="301">
                  <c:v>3.0698888999999987</c:v>
                </c:pt>
                <c:pt idx="302">
                  <c:v>3.0698888999999987</c:v>
                </c:pt>
                <c:pt idx="303">
                  <c:v>3.0698888999999987</c:v>
                </c:pt>
                <c:pt idx="304">
                  <c:v>3.0698888999999987</c:v>
                </c:pt>
                <c:pt idx="305">
                  <c:v>3.0698888999999987</c:v>
                </c:pt>
                <c:pt idx="306">
                  <c:v>3.0698888999999987</c:v>
                </c:pt>
                <c:pt idx="307">
                  <c:v>3.0698888999999987</c:v>
                </c:pt>
                <c:pt idx="308">
                  <c:v>3.0698888999999987</c:v>
                </c:pt>
                <c:pt idx="309">
                  <c:v>3.0698888999999987</c:v>
                </c:pt>
                <c:pt idx="310">
                  <c:v>3.0698888999999987</c:v>
                </c:pt>
                <c:pt idx="311">
                  <c:v>3.0698888999999987</c:v>
                </c:pt>
                <c:pt idx="312">
                  <c:v>3.0698888999999987</c:v>
                </c:pt>
                <c:pt idx="313">
                  <c:v>3.1007700749999967</c:v>
                </c:pt>
                <c:pt idx="314">
                  <c:v>3.1007700749999967</c:v>
                </c:pt>
                <c:pt idx="315">
                  <c:v>3.1007700749999967</c:v>
                </c:pt>
                <c:pt idx="316">
                  <c:v>3.1007700749999967</c:v>
                </c:pt>
                <c:pt idx="317">
                  <c:v>3.0698888999999987</c:v>
                </c:pt>
                <c:pt idx="318">
                  <c:v>3.0698888999999987</c:v>
                </c:pt>
                <c:pt idx="319">
                  <c:v>3.0698888999999987</c:v>
                </c:pt>
                <c:pt idx="320">
                  <c:v>3.0698888999999987</c:v>
                </c:pt>
                <c:pt idx="321">
                  <c:v>3.0698888999999987</c:v>
                </c:pt>
                <c:pt idx="322">
                  <c:v>3.1007700749999967</c:v>
                </c:pt>
                <c:pt idx="323">
                  <c:v>3.1007700749999967</c:v>
                </c:pt>
                <c:pt idx="324">
                  <c:v>3.1316512499999898</c:v>
                </c:pt>
                <c:pt idx="325">
                  <c:v>3.16253242499999</c:v>
                </c:pt>
                <c:pt idx="326">
                  <c:v>3.16253242499999</c:v>
                </c:pt>
                <c:pt idx="327">
                  <c:v>3.16253242499999</c:v>
                </c:pt>
                <c:pt idx="328">
                  <c:v>3.16253242499999</c:v>
                </c:pt>
                <c:pt idx="329">
                  <c:v>3.1316512499999898</c:v>
                </c:pt>
                <c:pt idx="330">
                  <c:v>3.1007700749999967</c:v>
                </c:pt>
                <c:pt idx="331">
                  <c:v>3.1316512499999898</c:v>
                </c:pt>
                <c:pt idx="332">
                  <c:v>3.1316512499999898</c:v>
                </c:pt>
                <c:pt idx="333">
                  <c:v>3.16253242499999</c:v>
                </c:pt>
                <c:pt idx="334">
                  <c:v>3.1934135999999902</c:v>
                </c:pt>
                <c:pt idx="335">
                  <c:v>3.1934135999999902</c:v>
                </c:pt>
                <c:pt idx="336">
                  <c:v>3.1934135999999902</c:v>
                </c:pt>
                <c:pt idx="337">
                  <c:v>3.1934135999999902</c:v>
                </c:pt>
                <c:pt idx="338">
                  <c:v>3.1934135999999902</c:v>
                </c:pt>
                <c:pt idx="339">
                  <c:v>3.16253242499999</c:v>
                </c:pt>
                <c:pt idx="340">
                  <c:v>3.16253242499999</c:v>
                </c:pt>
                <c:pt idx="341">
                  <c:v>3.1316512499999898</c:v>
                </c:pt>
                <c:pt idx="342">
                  <c:v>3.1316512499999898</c:v>
                </c:pt>
                <c:pt idx="343">
                  <c:v>3.16253242499999</c:v>
                </c:pt>
                <c:pt idx="344">
                  <c:v>3.16253242499999</c:v>
                </c:pt>
                <c:pt idx="345">
                  <c:v>3.1934135999999902</c:v>
                </c:pt>
                <c:pt idx="346">
                  <c:v>3.16253242499999</c:v>
                </c:pt>
                <c:pt idx="347">
                  <c:v>3.1316512499999898</c:v>
                </c:pt>
                <c:pt idx="348">
                  <c:v>3.1007700749999967</c:v>
                </c:pt>
                <c:pt idx="349">
                  <c:v>3.1007700749999967</c:v>
                </c:pt>
                <c:pt idx="350">
                  <c:v>3.1316512499999898</c:v>
                </c:pt>
                <c:pt idx="351">
                  <c:v>3.16253242499999</c:v>
                </c:pt>
                <c:pt idx="352">
                  <c:v>3.1934135999999902</c:v>
                </c:pt>
                <c:pt idx="353">
                  <c:v>3.1934135999999902</c:v>
                </c:pt>
                <c:pt idx="354">
                  <c:v>3.16253242499999</c:v>
                </c:pt>
                <c:pt idx="355">
                  <c:v>3.16253242499999</c:v>
                </c:pt>
                <c:pt idx="356">
                  <c:v>3.1316512499999898</c:v>
                </c:pt>
                <c:pt idx="357">
                  <c:v>3.1316512499999898</c:v>
                </c:pt>
                <c:pt idx="358">
                  <c:v>3.16253242499999</c:v>
                </c:pt>
                <c:pt idx="359">
                  <c:v>3.16253242499999</c:v>
                </c:pt>
                <c:pt idx="360">
                  <c:v>3.1934135999999902</c:v>
                </c:pt>
                <c:pt idx="361">
                  <c:v>3.16253242499999</c:v>
                </c:pt>
                <c:pt idx="362">
                  <c:v>3.1316512499999898</c:v>
                </c:pt>
                <c:pt idx="363">
                  <c:v>3.1007700749999967</c:v>
                </c:pt>
                <c:pt idx="364">
                  <c:v>3.1007700749999967</c:v>
                </c:pt>
                <c:pt idx="365">
                  <c:v>3.1007700749999967</c:v>
                </c:pt>
                <c:pt idx="366">
                  <c:v>3.1007700749999967</c:v>
                </c:pt>
                <c:pt idx="367">
                  <c:v>3.1007700749999967</c:v>
                </c:pt>
                <c:pt idx="368">
                  <c:v>3.1007700749999967</c:v>
                </c:pt>
                <c:pt idx="369">
                  <c:v>3.1316512499999898</c:v>
                </c:pt>
                <c:pt idx="370">
                  <c:v>3.1316512499999898</c:v>
                </c:pt>
                <c:pt idx="371">
                  <c:v>3.1316512499999898</c:v>
                </c:pt>
                <c:pt idx="372">
                  <c:v>3.1007700749999967</c:v>
                </c:pt>
                <c:pt idx="373">
                  <c:v>3.1007700749999967</c:v>
                </c:pt>
                <c:pt idx="374">
                  <c:v>3.1007700749999967</c:v>
                </c:pt>
                <c:pt idx="375">
                  <c:v>3.1316512499999898</c:v>
                </c:pt>
                <c:pt idx="376">
                  <c:v>3.16253242499999</c:v>
                </c:pt>
                <c:pt idx="377">
                  <c:v>3.211049399999983</c:v>
                </c:pt>
                <c:pt idx="378">
                  <c:v>3.241930575</c:v>
                </c:pt>
                <c:pt idx="379">
                  <c:v>3.241930575</c:v>
                </c:pt>
                <c:pt idx="380">
                  <c:v>3.241930575</c:v>
                </c:pt>
                <c:pt idx="381">
                  <c:v>3.1934135999999902</c:v>
                </c:pt>
                <c:pt idx="382">
                  <c:v>3.1934135999999902</c:v>
                </c:pt>
                <c:pt idx="383">
                  <c:v>3.241930575</c:v>
                </c:pt>
                <c:pt idx="384">
                  <c:v>3.2904475499999899</c:v>
                </c:pt>
                <c:pt idx="385">
                  <c:v>3.2904475499999899</c:v>
                </c:pt>
                <c:pt idx="386">
                  <c:v>3.2904475499999899</c:v>
                </c:pt>
                <c:pt idx="387">
                  <c:v>3.2904475499999899</c:v>
                </c:pt>
                <c:pt idx="388">
                  <c:v>3.2904475499999899</c:v>
                </c:pt>
                <c:pt idx="389">
                  <c:v>3.33896452499999</c:v>
                </c:pt>
                <c:pt idx="390">
                  <c:v>3.38748149999999</c:v>
                </c:pt>
                <c:pt idx="391">
                  <c:v>3.38748149999999</c:v>
                </c:pt>
                <c:pt idx="392">
                  <c:v>3.38748149999999</c:v>
                </c:pt>
                <c:pt idx="393">
                  <c:v>3.38748149999999</c:v>
                </c:pt>
                <c:pt idx="394">
                  <c:v>3.38748149999999</c:v>
                </c:pt>
                <c:pt idx="395">
                  <c:v>3.38748149999999</c:v>
                </c:pt>
                <c:pt idx="396">
                  <c:v>3.38748149999999</c:v>
                </c:pt>
                <c:pt idx="397">
                  <c:v>3.38748149999999</c:v>
                </c:pt>
                <c:pt idx="398">
                  <c:v>3.33896452499999</c:v>
                </c:pt>
                <c:pt idx="399">
                  <c:v>3.33896452499999</c:v>
                </c:pt>
                <c:pt idx="400">
                  <c:v>3.33896452499999</c:v>
                </c:pt>
                <c:pt idx="401">
                  <c:v>3.33896452499999</c:v>
                </c:pt>
                <c:pt idx="402">
                  <c:v>3.33896452499999</c:v>
                </c:pt>
                <c:pt idx="403">
                  <c:v>3.33896452499999</c:v>
                </c:pt>
                <c:pt idx="404">
                  <c:v>3.33896452499999</c:v>
                </c:pt>
                <c:pt idx="405">
                  <c:v>3.33896452499999</c:v>
                </c:pt>
                <c:pt idx="406">
                  <c:v>3.38748149999999</c:v>
                </c:pt>
                <c:pt idx="407">
                  <c:v>3.38748149999999</c:v>
                </c:pt>
                <c:pt idx="408">
                  <c:v>3.38748149999999</c:v>
                </c:pt>
                <c:pt idx="409">
                  <c:v>3.38748149999999</c:v>
                </c:pt>
                <c:pt idx="410">
                  <c:v>3.38748149999999</c:v>
                </c:pt>
                <c:pt idx="411">
                  <c:v>3.38748149999999</c:v>
                </c:pt>
                <c:pt idx="412">
                  <c:v>3.38748149999999</c:v>
                </c:pt>
                <c:pt idx="413">
                  <c:v>3.38748149999999</c:v>
                </c:pt>
                <c:pt idx="414">
                  <c:v>3.38748149999999</c:v>
                </c:pt>
                <c:pt idx="415">
                  <c:v>3.38748149999999</c:v>
                </c:pt>
                <c:pt idx="416">
                  <c:v>3.38748149999999</c:v>
                </c:pt>
                <c:pt idx="417">
                  <c:v>3.38748149999999</c:v>
                </c:pt>
                <c:pt idx="418">
                  <c:v>3.33896452499999</c:v>
                </c:pt>
                <c:pt idx="419">
                  <c:v>3.33896452499999</c:v>
                </c:pt>
                <c:pt idx="420">
                  <c:v>3.33896452499999</c:v>
                </c:pt>
                <c:pt idx="421">
                  <c:v>3.305878874999983</c:v>
                </c:pt>
              </c:numCache>
            </c:numRef>
          </c:yVal>
          <c:smooth val="0"/>
        </c:ser>
        <c:dLbls>
          <c:showLegendKey val="0"/>
          <c:showVal val="0"/>
          <c:showCatName val="0"/>
          <c:showSerName val="0"/>
          <c:showPercent val="0"/>
          <c:showBubbleSize val="0"/>
        </c:dLbls>
        <c:axId val="-1237246320"/>
        <c:axId val="-1237250672"/>
      </c:scatterChart>
      <c:scatterChart>
        <c:scatterStyle val="lineMarker"/>
        <c:varyColors val="0"/>
        <c:ser>
          <c:idx val="12"/>
          <c:order val="12"/>
          <c:spPr>
            <a:ln w="63500">
              <a:solidFill>
                <a:srgbClr val="0070C0">
                  <a:alpha val="50000"/>
                </a:srgbClr>
              </a:solidFill>
            </a:ln>
          </c:spPr>
          <c:marker>
            <c:symbol val="none"/>
          </c:marker>
          <c:xVal>
            <c:numRef>
              <c:f>Sheet1!$X$6:$X$21</c:f>
              <c:numCache>
                <c:formatCode>General</c:formatCode>
                <c:ptCount val="16"/>
                <c:pt idx="0">
                  <c:v>0</c:v>
                </c:pt>
                <c:pt idx="1">
                  <c:v>30</c:v>
                </c:pt>
                <c:pt idx="2">
                  <c:v>30</c:v>
                </c:pt>
                <c:pt idx="3">
                  <c:v>60</c:v>
                </c:pt>
                <c:pt idx="4">
                  <c:v>60</c:v>
                </c:pt>
                <c:pt idx="5">
                  <c:v>90</c:v>
                </c:pt>
                <c:pt idx="6">
                  <c:v>90</c:v>
                </c:pt>
                <c:pt idx="7">
                  <c:v>120</c:v>
                </c:pt>
                <c:pt idx="8">
                  <c:v>120</c:v>
                </c:pt>
                <c:pt idx="9">
                  <c:v>130</c:v>
                </c:pt>
                <c:pt idx="10">
                  <c:v>130</c:v>
                </c:pt>
                <c:pt idx="11">
                  <c:v>140</c:v>
                </c:pt>
                <c:pt idx="12">
                  <c:v>140</c:v>
                </c:pt>
                <c:pt idx="13">
                  <c:v>150</c:v>
                </c:pt>
                <c:pt idx="14">
                  <c:v>150</c:v>
                </c:pt>
                <c:pt idx="15">
                  <c:v>340</c:v>
                </c:pt>
              </c:numCache>
            </c:numRef>
          </c:xVal>
          <c:yVal>
            <c:numRef>
              <c:f>Sheet1!$Y$6:$Y$21</c:f>
              <c:numCache>
                <c:formatCode>General</c:formatCode>
                <c:ptCount val="16"/>
                <c:pt idx="0">
                  <c:v>1</c:v>
                </c:pt>
                <c:pt idx="1">
                  <c:v>1</c:v>
                </c:pt>
                <c:pt idx="2">
                  <c:v>2</c:v>
                </c:pt>
                <c:pt idx="3">
                  <c:v>2</c:v>
                </c:pt>
                <c:pt idx="4">
                  <c:v>5</c:v>
                </c:pt>
                <c:pt idx="5">
                  <c:v>5</c:v>
                </c:pt>
                <c:pt idx="6">
                  <c:v>10</c:v>
                </c:pt>
                <c:pt idx="7">
                  <c:v>10</c:v>
                </c:pt>
                <c:pt idx="8">
                  <c:v>15</c:v>
                </c:pt>
                <c:pt idx="9">
                  <c:v>15</c:v>
                </c:pt>
                <c:pt idx="10">
                  <c:v>20</c:v>
                </c:pt>
                <c:pt idx="11">
                  <c:v>20</c:v>
                </c:pt>
                <c:pt idx="12">
                  <c:v>25</c:v>
                </c:pt>
                <c:pt idx="13">
                  <c:v>25</c:v>
                </c:pt>
                <c:pt idx="14">
                  <c:v>1.0000000000000005E-2</c:v>
                </c:pt>
                <c:pt idx="15">
                  <c:v>1.0000000000000005E-2</c:v>
                </c:pt>
              </c:numCache>
            </c:numRef>
          </c:yVal>
          <c:smooth val="0"/>
        </c:ser>
        <c:dLbls>
          <c:showLegendKey val="0"/>
          <c:showVal val="0"/>
          <c:showCatName val="0"/>
          <c:showSerName val="0"/>
          <c:showPercent val="0"/>
          <c:showBubbleSize val="0"/>
        </c:dLbls>
        <c:axId val="-1237248496"/>
        <c:axId val="-1237249584"/>
      </c:scatterChart>
      <c:valAx>
        <c:axId val="-1237246320"/>
        <c:scaling>
          <c:orientation val="minMax"/>
          <c:max val="150"/>
          <c:min val="0"/>
        </c:scaling>
        <c:delete val="0"/>
        <c:axPos val="b"/>
        <c:title>
          <c:tx>
            <c:rich>
              <a:bodyPr/>
              <a:lstStyle/>
              <a:p>
                <a:pPr>
                  <a:defRPr b="0"/>
                </a:pPr>
                <a:r>
                  <a:rPr lang="en-US" b="0"/>
                  <a:t>Time (s)</a:t>
                </a:r>
              </a:p>
            </c:rich>
          </c:tx>
          <c:layout/>
          <c:overlay val="0"/>
        </c:title>
        <c:numFmt formatCode="General" sourceLinked="1"/>
        <c:majorTickMark val="out"/>
        <c:minorTickMark val="out"/>
        <c:tickLblPos val="nextTo"/>
        <c:spPr>
          <a:ln>
            <a:solidFill>
              <a:schemeClr val="tx1"/>
            </a:solidFill>
          </a:ln>
        </c:spPr>
        <c:crossAx val="-1237250672"/>
        <c:crosses val="autoZero"/>
        <c:crossBetween val="midCat"/>
        <c:majorUnit val="50"/>
        <c:minorUnit val="10"/>
      </c:valAx>
      <c:valAx>
        <c:axId val="-1237250672"/>
        <c:scaling>
          <c:orientation val="minMax"/>
          <c:max val="8"/>
          <c:min val="0"/>
        </c:scaling>
        <c:delete val="0"/>
        <c:axPos val="l"/>
        <c:title>
          <c:tx>
            <c:rich>
              <a:bodyPr rot="-5400000" vert="horz"/>
              <a:lstStyle/>
              <a:p>
                <a:pPr>
                  <a:defRPr b="0"/>
                </a:pPr>
                <a:r>
                  <a:rPr lang="en-US" b="0"/>
                  <a:t>Distance (um)</a:t>
                </a:r>
              </a:p>
            </c:rich>
          </c:tx>
          <c:layout>
            <c:manualLayout>
              <c:xMode val="edge"/>
              <c:yMode val="edge"/>
              <c:x val="0"/>
              <c:y val="0.1226761268620206"/>
            </c:manualLayout>
          </c:layout>
          <c:overlay val="0"/>
        </c:title>
        <c:numFmt formatCode="General" sourceLinked="1"/>
        <c:majorTickMark val="out"/>
        <c:minorTickMark val="none"/>
        <c:tickLblPos val="nextTo"/>
        <c:spPr>
          <a:ln>
            <a:solidFill>
              <a:schemeClr val="tx1"/>
            </a:solidFill>
          </a:ln>
        </c:spPr>
        <c:crossAx val="-1237246320"/>
        <c:crosses val="autoZero"/>
        <c:crossBetween val="midCat"/>
      </c:valAx>
      <c:valAx>
        <c:axId val="-1237249584"/>
        <c:scaling>
          <c:orientation val="minMax"/>
          <c:max val="30"/>
          <c:min val="0"/>
        </c:scaling>
        <c:delete val="0"/>
        <c:axPos val="r"/>
        <c:title>
          <c:tx>
            <c:rich>
              <a:bodyPr rot="5400000" vert="horz"/>
              <a:lstStyle/>
              <a:p>
                <a:pPr>
                  <a:defRPr b="1">
                    <a:solidFill>
                      <a:srgbClr val="0070C0"/>
                    </a:solidFill>
                  </a:defRPr>
                </a:pPr>
                <a:r>
                  <a:rPr lang="en-US" b="1">
                    <a:solidFill>
                      <a:srgbClr val="0070C0"/>
                    </a:solidFill>
                  </a:rPr>
                  <a:t>Shear Stress (Pa)</a:t>
                </a:r>
              </a:p>
            </c:rich>
          </c:tx>
          <c:layout/>
          <c:overlay val="0"/>
        </c:title>
        <c:numFmt formatCode="General" sourceLinked="1"/>
        <c:majorTickMark val="out"/>
        <c:minorTickMark val="none"/>
        <c:tickLblPos val="nextTo"/>
        <c:spPr>
          <a:ln>
            <a:solidFill>
              <a:srgbClr val="0070C0"/>
            </a:solidFill>
          </a:ln>
        </c:spPr>
        <c:txPr>
          <a:bodyPr/>
          <a:lstStyle/>
          <a:p>
            <a:pPr>
              <a:defRPr>
                <a:solidFill>
                  <a:srgbClr val="0070C0"/>
                </a:solidFill>
              </a:defRPr>
            </a:pPr>
            <a:endParaRPr lang="en-US"/>
          </a:p>
        </c:txPr>
        <c:crossAx val="-1237248496"/>
        <c:crosses val="max"/>
        <c:crossBetween val="midCat"/>
      </c:valAx>
      <c:valAx>
        <c:axId val="-1237248496"/>
        <c:scaling>
          <c:orientation val="minMax"/>
        </c:scaling>
        <c:delete val="1"/>
        <c:axPos val="b"/>
        <c:numFmt formatCode="General" sourceLinked="1"/>
        <c:majorTickMark val="out"/>
        <c:minorTickMark val="none"/>
        <c:tickLblPos val="none"/>
        <c:crossAx val="-1237249584"/>
        <c:crosses val="autoZero"/>
        <c:crossBetween val="midCat"/>
      </c:valAx>
    </c:plotArea>
    <c:plotVisOnly val="1"/>
    <c:dispBlanksAs val="gap"/>
    <c:showDLblsOverMax val="0"/>
  </c:chart>
  <c:spPr>
    <a:ln>
      <a:noFill/>
    </a:ln>
  </c:spPr>
  <c:txPr>
    <a:bodyPr/>
    <a:lstStyle/>
    <a:p>
      <a:pPr>
        <a:defRPr sz="16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drawing1.xml><?xml version="1.0" encoding="utf-8"?>
<c:userShapes xmlns:c="http://schemas.openxmlformats.org/drawingml/2006/chart">
  <cdr:relSizeAnchor xmlns:cdr="http://schemas.openxmlformats.org/drawingml/2006/chartDrawing">
    <cdr:from>
      <cdr:x>0.56024</cdr:x>
      <cdr:y>0.65907</cdr:y>
    </cdr:from>
    <cdr:to>
      <cdr:x>0.56059</cdr:x>
      <cdr:y>0.75907</cdr:y>
    </cdr:to>
    <cdr:sp macro="" textlink="">
      <cdr:nvSpPr>
        <cdr:cNvPr id="3" name="Straight Arrow Connector 2"/>
        <cdr:cNvSpPr/>
      </cdr:nvSpPr>
      <cdr:spPr>
        <a:xfrm xmlns:a="http://schemas.openxmlformats.org/drawingml/2006/main" rot="5400000" flipH="1" flipV="1">
          <a:off x="2379349" y="2592705"/>
          <a:ext cx="365760" cy="1589"/>
        </a:xfrm>
        <a:prstGeom xmlns:a="http://schemas.openxmlformats.org/drawingml/2006/main" prst="straightConnector1">
          <a:avLst/>
        </a:prstGeom>
        <a:ln xmlns:a="http://schemas.openxmlformats.org/drawingml/2006/main" w="15875">
          <a:solidFill>
            <a:schemeClr val="bg1">
              <a:lumMod val="50000"/>
            </a:schemeClr>
          </a:solidFill>
          <a:prstDash val="lgDash"/>
          <a:headEnd type="arrow"/>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0.54451</cdr:x>
      <cdr:y>0.34854</cdr:y>
    </cdr:from>
    <cdr:to>
      <cdr:x>0.61254</cdr:x>
      <cdr:y>0.34854</cdr:y>
    </cdr:to>
    <cdr:sp macro="" textlink="">
      <cdr:nvSpPr>
        <cdr:cNvPr id="10" name="Straight Arrow Connector 9"/>
        <cdr:cNvSpPr/>
      </cdr:nvSpPr>
      <cdr:spPr>
        <a:xfrm xmlns:a="http://schemas.openxmlformats.org/drawingml/2006/main">
          <a:off x="3020400" y="908688"/>
          <a:ext cx="377371" cy="0"/>
        </a:xfrm>
        <a:prstGeom xmlns:a="http://schemas.openxmlformats.org/drawingml/2006/main" prst="straightConnector1">
          <a:avLst/>
        </a:prstGeom>
        <a:ln xmlns:a="http://schemas.openxmlformats.org/drawingml/2006/main" w="28575">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0.28023</cdr:x>
      <cdr:y>0.34854</cdr:y>
    </cdr:from>
    <cdr:to>
      <cdr:x>0.34827</cdr:x>
      <cdr:y>0.34854</cdr:y>
    </cdr:to>
    <cdr:sp macro="" textlink="">
      <cdr:nvSpPr>
        <cdr:cNvPr id="13" name="Straight Arrow Connector 12"/>
        <cdr:cNvSpPr/>
      </cdr:nvSpPr>
      <cdr:spPr>
        <a:xfrm xmlns:a="http://schemas.openxmlformats.org/drawingml/2006/main">
          <a:off x="1554457" y="908688"/>
          <a:ext cx="377371" cy="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0.54713</cdr:x>
      <cdr:y>0.64917</cdr:y>
    </cdr:from>
    <cdr:to>
      <cdr:x>0.61516</cdr:x>
      <cdr:y>0.64917</cdr:y>
    </cdr:to>
    <cdr:sp macro="" textlink="">
      <cdr:nvSpPr>
        <cdr:cNvPr id="14" name="Straight Arrow Connector 13"/>
        <cdr:cNvSpPr/>
      </cdr:nvSpPr>
      <cdr:spPr>
        <a:xfrm xmlns:a="http://schemas.openxmlformats.org/drawingml/2006/main" flipH="1">
          <a:off x="3034914" y="1692460"/>
          <a:ext cx="377371" cy="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0.28547</cdr:x>
      <cdr:y>0.64917</cdr:y>
    </cdr:from>
    <cdr:to>
      <cdr:x>0.3535</cdr:x>
      <cdr:y>0.64917</cdr:y>
    </cdr:to>
    <cdr:sp macro="" textlink="">
      <cdr:nvSpPr>
        <cdr:cNvPr id="15" name="Straight Arrow Connector 14"/>
        <cdr:cNvSpPr/>
      </cdr:nvSpPr>
      <cdr:spPr>
        <a:xfrm xmlns:a="http://schemas.openxmlformats.org/drawingml/2006/main" flipH="1">
          <a:off x="1583485" y="1692460"/>
          <a:ext cx="377371" cy="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0.23052</cdr:x>
      <cdr:y>0.41535</cdr:y>
    </cdr:from>
    <cdr:to>
      <cdr:x>0.23876</cdr:x>
      <cdr:y>0.57123</cdr:y>
    </cdr:to>
    <cdr:sp macro="" textlink="">
      <cdr:nvSpPr>
        <cdr:cNvPr id="16" name="Straight Arrow Connector 15"/>
        <cdr:cNvSpPr/>
      </cdr:nvSpPr>
      <cdr:spPr>
        <a:xfrm xmlns:a="http://schemas.openxmlformats.org/drawingml/2006/main" flipV="1">
          <a:off x="1278685" y="1082860"/>
          <a:ext cx="45719" cy="40640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0.71197</cdr:x>
      <cdr:y>0.41754</cdr:y>
    </cdr:from>
    <cdr:to>
      <cdr:x>0.74835</cdr:x>
      <cdr:y>0.54339</cdr:y>
    </cdr:to>
    <cdr:sp macro="" textlink="">
      <cdr:nvSpPr>
        <cdr:cNvPr id="17" name="Straight Arrow Connector 16"/>
        <cdr:cNvSpPr/>
      </cdr:nvSpPr>
      <cdr:spPr>
        <a:xfrm xmlns:a="http://schemas.openxmlformats.org/drawingml/2006/main" flipH="1">
          <a:off x="3949315" y="1088571"/>
          <a:ext cx="201772" cy="328117"/>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0.86086</cdr:x>
      <cdr:y>0.15926</cdr:y>
    </cdr:from>
    <cdr:to>
      <cdr:x>0.8742</cdr:x>
      <cdr:y>0.30957</cdr:y>
    </cdr:to>
    <cdr:sp macro="" textlink="">
      <cdr:nvSpPr>
        <cdr:cNvPr id="18" name="Straight Arrow Connector 17"/>
        <cdr:cNvSpPr/>
      </cdr:nvSpPr>
      <cdr:spPr>
        <a:xfrm xmlns:a="http://schemas.openxmlformats.org/drawingml/2006/main" flipH="1">
          <a:off x="4775200" y="415204"/>
          <a:ext cx="74000" cy="391886"/>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headEnd type="arrow" w="med" len="med"/>
          <a:tailEnd type="arrow" w="med" len="med"/>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0.56024</cdr:x>
      <cdr:y>0.65907</cdr:y>
    </cdr:from>
    <cdr:to>
      <cdr:x>0.56059</cdr:x>
      <cdr:y>0.75907</cdr:y>
    </cdr:to>
    <cdr:sp macro="" textlink="">
      <cdr:nvSpPr>
        <cdr:cNvPr id="3" name="Straight Arrow Connector 2"/>
        <cdr:cNvSpPr/>
      </cdr:nvSpPr>
      <cdr:spPr>
        <a:xfrm xmlns:a="http://schemas.openxmlformats.org/drawingml/2006/main" rot="5400000" flipH="1" flipV="1">
          <a:off x="2379349" y="2592705"/>
          <a:ext cx="365760" cy="1589"/>
        </a:xfrm>
        <a:prstGeom xmlns:a="http://schemas.openxmlformats.org/drawingml/2006/main" prst="straightConnector1">
          <a:avLst/>
        </a:prstGeom>
        <a:ln xmlns:a="http://schemas.openxmlformats.org/drawingml/2006/main" w="15875">
          <a:solidFill>
            <a:schemeClr val="bg1">
              <a:lumMod val="50000"/>
            </a:schemeClr>
          </a:solidFill>
          <a:prstDash val="lgDash"/>
          <a:headEnd type="arrow"/>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0.37774</cdr:x>
      <cdr:y>0.23163</cdr:y>
    </cdr:from>
    <cdr:to>
      <cdr:x>0.38599</cdr:x>
      <cdr:y>0.58579</cdr:y>
    </cdr:to>
    <cdr:sp macro="" textlink="">
      <cdr:nvSpPr>
        <cdr:cNvPr id="4" name="Straight Arrow Connector 3"/>
        <cdr:cNvSpPr/>
      </cdr:nvSpPr>
      <cdr:spPr>
        <a:xfrm xmlns:a="http://schemas.openxmlformats.org/drawingml/2006/main" rot="5400000" flipH="1" flipV="1">
          <a:off x="1656542" y="1042697"/>
          <a:ext cx="923338" cy="45719"/>
        </a:xfrm>
        <a:prstGeom xmlns:a="http://schemas.openxmlformats.org/drawingml/2006/main" prst="straightConnector1">
          <a:avLst/>
        </a:prstGeom>
        <a:ln xmlns:a="http://schemas.openxmlformats.org/drawingml/2006/main" w="15875">
          <a:solidFill>
            <a:schemeClr val="tx1"/>
          </a:solidFill>
          <a:prstDash val="lgDash"/>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0.54451</cdr:x>
      <cdr:y>0.34854</cdr:y>
    </cdr:from>
    <cdr:to>
      <cdr:x>0.61254</cdr:x>
      <cdr:y>0.34854</cdr:y>
    </cdr:to>
    <cdr:sp macro="" textlink="">
      <cdr:nvSpPr>
        <cdr:cNvPr id="10" name="Straight Arrow Connector 9"/>
        <cdr:cNvSpPr/>
      </cdr:nvSpPr>
      <cdr:spPr>
        <a:xfrm xmlns:a="http://schemas.openxmlformats.org/drawingml/2006/main">
          <a:off x="3020400" y="908688"/>
          <a:ext cx="377371" cy="0"/>
        </a:xfrm>
        <a:prstGeom xmlns:a="http://schemas.openxmlformats.org/drawingml/2006/main" prst="straightConnector1">
          <a:avLst/>
        </a:prstGeom>
        <a:ln xmlns:a="http://schemas.openxmlformats.org/drawingml/2006/main" w="28575">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0.28023</cdr:x>
      <cdr:y>0.34854</cdr:y>
    </cdr:from>
    <cdr:to>
      <cdr:x>0.34827</cdr:x>
      <cdr:y>0.34854</cdr:y>
    </cdr:to>
    <cdr:sp macro="" textlink="">
      <cdr:nvSpPr>
        <cdr:cNvPr id="13" name="Straight Arrow Connector 12"/>
        <cdr:cNvSpPr/>
      </cdr:nvSpPr>
      <cdr:spPr>
        <a:xfrm xmlns:a="http://schemas.openxmlformats.org/drawingml/2006/main">
          <a:off x="1554457" y="908688"/>
          <a:ext cx="377371" cy="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0.54713</cdr:x>
      <cdr:y>0.64917</cdr:y>
    </cdr:from>
    <cdr:to>
      <cdr:x>0.61516</cdr:x>
      <cdr:y>0.64917</cdr:y>
    </cdr:to>
    <cdr:sp macro="" textlink="">
      <cdr:nvSpPr>
        <cdr:cNvPr id="14" name="Straight Arrow Connector 13"/>
        <cdr:cNvSpPr/>
      </cdr:nvSpPr>
      <cdr:spPr>
        <a:xfrm xmlns:a="http://schemas.openxmlformats.org/drawingml/2006/main" flipH="1">
          <a:off x="3034914" y="1692460"/>
          <a:ext cx="377371" cy="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0.28547</cdr:x>
      <cdr:y>0.64917</cdr:y>
    </cdr:from>
    <cdr:to>
      <cdr:x>0.3535</cdr:x>
      <cdr:y>0.64917</cdr:y>
    </cdr:to>
    <cdr:sp macro="" textlink="">
      <cdr:nvSpPr>
        <cdr:cNvPr id="15" name="Straight Arrow Connector 14"/>
        <cdr:cNvSpPr/>
      </cdr:nvSpPr>
      <cdr:spPr>
        <a:xfrm xmlns:a="http://schemas.openxmlformats.org/drawingml/2006/main" flipH="1">
          <a:off x="1583485" y="1692460"/>
          <a:ext cx="377371" cy="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0.23052</cdr:x>
      <cdr:y>0.41535</cdr:y>
    </cdr:from>
    <cdr:to>
      <cdr:x>0.23876</cdr:x>
      <cdr:y>0.57123</cdr:y>
    </cdr:to>
    <cdr:sp macro="" textlink="">
      <cdr:nvSpPr>
        <cdr:cNvPr id="16" name="Straight Arrow Connector 15"/>
        <cdr:cNvSpPr/>
      </cdr:nvSpPr>
      <cdr:spPr>
        <a:xfrm xmlns:a="http://schemas.openxmlformats.org/drawingml/2006/main" flipV="1">
          <a:off x="1278685" y="1082860"/>
          <a:ext cx="45719" cy="40640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0.71197</cdr:x>
      <cdr:y>0.41754</cdr:y>
    </cdr:from>
    <cdr:to>
      <cdr:x>0.74835</cdr:x>
      <cdr:y>0.54339</cdr:y>
    </cdr:to>
    <cdr:sp macro="" textlink="">
      <cdr:nvSpPr>
        <cdr:cNvPr id="17" name="Straight Arrow Connector 16"/>
        <cdr:cNvSpPr/>
      </cdr:nvSpPr>
      <cdr:spPr>
        <a:xfrm xmlns:a="http://schemas.openxmlformats.org/drawingml/2006/main" flipH="1">
          <a:off x="3949315" y="1088571"/>
          <a:ext cx="201772" cy="328117"/>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0.86086</cdr:x>
      <cdr:y>0.15926</cdr:y>
    </cdr:from>
    <cdr:to>
      <cdr:x>0.8742</cdr:x>
      <cdr:y>0.30957</cdr:y>
    </cdr:to>
    <cdr:sp macro="" textlink="">
      <cdr:nvSpPr>
        <cdr:cNvPr id="18" name="Straight Arrow Connector 17"/>
        <cdr:cNvSpPr/>
      </cdr:nvSpPr>
      <cdr:spPr>
        <a:xfrm xmlns:a="http://schemas.openxmlformats.org/drawingml/2006/main" flipH="1">
          <a:off x="4775200" y="415204"/>
          <a:ext cx="74000" cy="391886"/>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headEnd type="arrow" w="med" len="med"/>
          <a:tailEnd type="arrow" w="med" len="med"/>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0.31445</cdr:x>
      <cdr:y>0.12585</cdr:y>
    </cdr:from>
    <cdr:to>
      <cdr:x>0.53948</cdr:x>
      <cdr:y>0.34297</cdr:y>
    </cdr:to>
    <cdr:sp macro="" textlink="">
      <cdr:nvSpPr>
        <cdr:cNvPr id="19" name="TextBox 18"/>
        <cdr:cNvSpPr txBox="1"/>
      </cdr:nvSpPr>
      <cdr:spPr>
        <a:xfrm xmlns:a="http://schemas.openxmlformats.org/drawingml/2006/main">
          <a:off x="1744259" y="328116"/>
          <a:ext cx="1248228" cy="56605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600" dirty="0" smtClean="0"/>
            <a:t>faster</a:t>
          </a:r>
          <a:endParaRPr lang="en-US" sz="1600" dirty="0"/>
        </a:p>
      </cdr:txBody>
    </cdr:sp>
  </cdr:relSizeAnchor>
</c:userShapes>
</file>

<file path=ppt/drawings/drawing3.xml><?xml version="1.0" encoding="utf-8"?>
<c:userShapes xmlns:c="http://schemas.openxmlformats.org/drawingml/2006/chart">
  <cdr:relSizeAnchor xmlns:cdr="http://schemas.openxmlformats.org/drawingml/2006/chartDrawing">
    <cdr:from>
      <cdr:x>0.56024</cdr:x>
      <cdr:y>0.65907</cdr:y>
    </cdr:from>
    <cdr:to>
      <cdr:x>0.56059</cdr:x>
      <cdr:y>0.75907</cdr:y>
    </cdr:to>
    <cdr:sp macro="" textlink="">
      <cdr:nvSpPr>
        <cdr:cNvPr id="3" name="Straight Arrow Connector 2"/>
        <cdr:cNvSpPr/>
      </cdr:nvSpPr>
      <cdr:spPr>
        <a:xfrm xmlns:a="http://schemas.openxmlformats.org/drawingml/2006/main" rot="5400000" flipH="1" flipV="1">
          <a:off x="2379349" y="2592705"/>
          <a:ext cx="365760" cy="1589"/>
        </a:xfrm>
        <a:prstGeom xmlns:a="http://schemas.openxmlformats.org/drawingml/2006/main" prst="straightConnector1">
          <a:avLst/>
        </a:prstGeom>
        <a:ln xmlns:a="http://schemas.openxmlformats.org/drawingml/2006/main" w="15875">
          <a:solidFill>
            <a:schemeClr val="bg1">
              <a:lumMod val="50000"/>
            </a:schemeClr>
          </a:solidFill>
          <a:prstDash val="lgDash"/>
          <a:headEnd type="arrow"/>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0.54451</cdr:x>
      <cdr:y>0.34854</cdr:y>
    </cdr:from>
    <cdr:to>
      <cdr:x>0.61254</cdr:x>
      <cdr:y>0.34854</cdr:y>
    </cdr:to>
    <cdr:sp macro="" textlink="">
      <cdr:nvSpPr>
        <cdr:cNvPr id="10" name="Straight Arrow Connector 9"/>
        <cdr:cNvSpPr/>
      </cdr:nvSpPr>
      <cdr:spPr>
        <a:xfrm xmlns:a="http://schemas.openxmlformats.org/drawingml/2006/main">
          <a:off x="3020400" y="908688"/>
          <a:ext cx="377371" cy="0"/>
        </a:xfrm>
        <a:prstGeom xmlns:a="http://schemas.openxmlformats.org/drawingml/2006/main" prst="straightConnector1">
          <a:avLst/>
        </a:prstGeom>
        <a:ln xmlns:a="http://schemas.openxmlformats.org/drawingml/2006/main" w="28575">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0.28023</cdr:x>
      <cdr:y>0.34854</cdr:y>
    </cdr:from>
    <cdr:to>
      <cdr:x>0.34827</cdr:x>
      <cdr:y>0.34854</cdr:y>
    </cdr:to>
    <cdr:sp macro="" textlink="">
      <cdr:nvSpPr>
        <cdr:cNvPr id="13" name="Straight Arrow Connector 12"/>
        <cdr:cNvSpPr/>
      </cdr:nvSpPr>
      <cdr:spPr>
        <a:xfrm xmlns:a="http://schemas.openxmlformats.org/drawingml/2006/main">
          <a:off x="1554457" y="908688"/>
          <a:ext cx="377371" cy="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0.54713</cdr:x>
      <cdr:y>0.64917</cdr:y>
    </cdr:from>
    <cdr:to>
      <cdr:x>0.61516</cdr:x>
      <cdr:y>0.64917</cdr:y>
    </cdr:to>
    <cdr:sp macro="" textlink="">
      <cdr:nvSpPr>
        <cdr:cNvPr id="14" name="Straight Arrow Connector 13"/>
        <cdr:cNvSpPr/>
      </cdr:nvSpPr>
      <cdr:spPr>
        <a:xfrm xmlns:a="http://schemas.openxmlformats.org/drawingml/2006/main" flipH="1">
          <a:off x="3034914" y="1692460"/>
          <a:ext cx="377371" cy="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0.28547</cdr:x>
      <cdr:y>0.64917</cdr:y>
    </cdr:from>
    <cdr:to>
      <cdr:x>0.3535</cdr:x>
      <cdr:y>0.64917</cdr:y>
    </cdr:to>
    <cdr:sp macro="" textlink="">
      <cdr:nvSpPr>
        <cdr:cNvPr id="15" name="Straight Arrow Connector 14"/>
        <cdr:cNvSpPr/>
      </cdr:nvSpPr>
      <cdr:spPr>
        <a:xfrm xmlns:a="http://schemas.openxmlformats.org/drawingml/2006/main" flipH="1">
          <a:off x="1583485" y="1692460"/>
          <a:ext cx="377371" cy="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0.23052</cdr:x>
      <cdr:y>0.41535</cdr:y>
    </cdr:from>
    <cdr:to>
      <cdr:x>0.23876</cdr:x>
      <cdr:y>0.57123</cdr:y>
    </cdr:to>
    <cdr:sp macro="" textlink="">
      <cdr:nvSpPr>
        <cdr:cNvPr id="16" name="Straight Arrow Connector 15"/>
        <cdr:cNvSpPr/>
      </cdr:nvSpPr>
      <cdr:spPr>
        <a:xfrm xmlns:a="http://schemas.openxmlformats.org/drawingml/2006/main" flipV="1">
          <a:off x="1278685" y="1082860"/>
          <a:ext cx="45719" cy="406400"/>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0.71197</cdr:x>
      <cdr:y>0.41754</cdr:y>
    </cdr:from>
    <cdr:to>
      <cdr:x>0.74835</cdr:x>
      <cdr:y>0.54339</cdr:y>
    </cdr:to>
    <cdr:sp macro="" textlink="">
      <cdr:nvSpPr>
        <cdr:cNvPr id="17" name="Straight Arrow Connector 16"/>
        <cdr:cNvSpPr/>
      </cdr:nvSpPr>
      <cdr:spPr>
        <a:xfrm xmlns:a="http://schemas.openxmlformats.org/drawingml/2006/main" flipH="1">
          <a:off x="3949315" y="1088571"/>
          <a:ext cx="201772" cy="328117"/>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dr:relSizeAnchor xmlns:cdr="http://schemas.openxmlformats.org/drawingml/2006/chartDrawing">
    <cdr:from>
      <cdr:x>0.86086</cdr:x>
      <cdr:y>0.15926</cdr:y>
    </cdr:from>
    <cdr:to>
      <cdr:x>0.8742</cdr:x>
      <cdr:y>0.30957</cdr:y>
    </cdr:to>
    <cdr:sp macro="" textlink="">
      <cdr:nvSpPr>
        <cdr:cNvPr id="18" name="Straight Arrow Connector 17"/>
        <cdr:cNvSpPr/>
      </cdr:nvSpPr>
      <cdr:spPr>
        <a:xfrm xmlns:a="http://schemas.openxmlformats.org/drawingml/2006/main" flipH="1">
          <a:off x="4775200" y="415204"/>
          <a:ext cx="74000" cy="391886"/>
        </a:xfrm>
        <a:prstGeom xmlns:a="http://schemas.openxmlformats.org/drawingml/2006/main" prst="straightConnector1">
          <a:avLst/>
        </a:prstGeom>
        <a:noFill xmlns:a="http://schemas.openxmlformats.org/drawingml/2006/main"/>
        <a:ln xmlns:a="http://schemas.openxmlformats.org/drawingml/2006/main" w="28575" cap="flat" cmpd="sng" algn="ctr">
          <a:solidFill>
            <a:srgbClr val="F07F09">
              <a:shade val="95000"/>
              <a:satMod val="105000"/>
            </a:srgbClr>
          </a:solidFill>
          <a:prstDash val="solid"/>
          <a:headEnd type="arrow" w="med" len="med"/>
          <a:tailEnd type="arrow" w="med" len="med"/>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Arial"/>
            </a:defRPr>
          </a:lvl1pPr>
          <a:lvl2pPr marL="457200" indent="0">
            <a:defRPr sz="1100">
              <a:solidFill>
                <a:sysClr val="windowText" lastClr="000000"/>
              </a:solidFill>
              <a:latin typeface="Arial"/>
            </a:defRPr>
          </a:lvl2pPr>
          <a:lvl3pPr marL="914400" indent="0">
            <a:defRPr sz="1100">
              <a:solidFill>
                <a:sysClr val="windowText" lastClr="000000"/>
              </a:solidFill>
              <a:latin typeface="Arial"/>
            </a:defRPr>
          </a:lvl3pPr>
          <a:lvl4pPr marL="1371600" indent="0">
            <a:defRPr sz="1100">
              <a:solidFill>
                <a:sysClr val="windowText" lastClr="000000"/>
              </a:solidFill>
              <a:latin typeface="Arial"/>
            </a:defRPr>
          </a:lvl4pPr>
          <a:lvl5pPr marL="1828800" indent="0">
            <a:defRPr sz="1100">
              <a:solidFill>
                <a:sysClr val="windowText" lastClr="000000"/>
              </a:solidFill>
              <a:latin typeface="Arial"/>
            </a:defRPr>
          </a:lvl5pPr>
          <a:lvl6pPr marL="2286000" indent="0">
            <a:defRPr sz="1100">
              <a:solidFill>
                <a:sysClr val="windowText" lastClr="000000"/>
              </a:solidFill>
              <a:latin typeface="Arial"/>
            </a:defRPr>
          </a:lvl6pPr>
          <a:lvl7pPr marL="2743200" indent="0">
            <a:defRPr sz="1100">
              <a:solidFill>
                <a:sysClr val="windowText" lastClr="000000"/>
              </a:solidFill>
              <a:latin typeface="Arial"/>
            </a:defRPr>
          </a:lvl7pPr>
          <a:lvl8pPr marL="3200400" indent="0">
            <a:defRPr sz="1100">
              <a:solidFill>
                <a:sysClr val="windowText" lastClr="000000"/>
              </a:solidFill>
              <a:latin typeface="Arial"/>
            </a:defRPr>
          </a:lvl8pPr>
          <a:lvl9pPr marL="3657600" indent="0">
            <a:defRPr sz="1100">
              <a:solidFill>
                <a:sysClr val="windowText" lastClr="000000"/>
              </a:solidFill>
              <a:latin typeface="Arial"/>
            </a:defRPr>
          </a:lvl9pPr>
        </a:lstStyle>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0.36565</cdr:x>
      <cdr:y>0.61431</cdr:y>
    </cdr:from>
    <cdr:to>
      <cdr:x>0.60039</cdr:x>
      <cdr:y>0.82801</cdr:y>
    </cdr:to>
    <cdr:sp macro="" textlink="">
      <cdr:nvSpPr>
        <cdr:cNvPr id="2" name="TextBox 1"/>
        <cdr:cNvSpPr txBox="1"/>
      </cdr:nvSpPr>
      <cdr:spPr>
        <a:xfrm xmlns:a="http://schemas.openxmlformats.org/drawingml/2006/main">
          <a:off x="1465950" y="1765722"/>
          <a:ext cx="941122" cy="61424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r"/>
          <a:r>
            <a:rPr lang="en-US" sz="1600" dirty="0" smtClean="0">
              <a:solidFill>
                <a:srgbClr val="4E8542">
                  <a:lumMod val="75000"/>
                </a:srgbClr>
              </a:solidFill>
            </a:rPr>
            <a:t>1.0</a:t>
          </a:r>
          <a:r>
            <a:rPr lang="en-US" sz="1600" dirty="0" smtClean="0">
              <a:solidFill>
                <a:srgbClr val="4E8542">
                  <a:lumMod val="75000"/>
                </a:srgbClr>
              </a:solidFill>
              <a:sym typeface="Wingdings" pitchFamily="2" charset="2"/>
            </a:rPr>
            <a:t> 0.01 Pa</a:t>
          </a:r>
          <a:endParaRPr lang="en-US" sz="1600" dirty="0">
            <a:solidFill>
              <a:srgbClr val="4E8542">
                <a:lumMod val="75000"/>
              </a:srgbClr>
            </a:solidFill>
          </a:endParaRPr>
        </a:p>
      </cdr:txBody>
    </cdr:sp>
  </cdr:relSizeAnchor>
  <cdr:relSizeAnchor xmlns:cdr="http://schemas.openxmlformats.org/drawingml/2006/chartDrawing">
    <cdr:from>
      <cdr:x>0.63853</cdr:x>
      <cdr:y>0.12355</cdr:y>
    </cdr:from>
    <cdr:to>
      <cdr:x>0.88154</cdr:x>
      <cdr:y>0.30266</cdr:y>
    </cdr:to>
    <cdr:sp macro="" textlink="">
      <cdr:nvSpPr>
        <cdr:cNvPr id="3" name="TextBox 1"/>
        <cdr:cNvSpPr txBox="1"/>
      </cdr:nvSpPr>
      <cdr:spPr>
        <a:xfrm xmlns:a="http://schemas.openxmlformats.org/drawingml/2006/main">
          <a:off x="2559998" y="355134"/>
          <a:ext cx="974278" cy="51482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r"/>
          <a:r>
            <a:rPr lang="en-US" sz="1600" dirty="0" smtClean="0">
              <a:solidFill>
                <a:srgbClr val="9F2936">
                  <a:lumMod val="75000"/>
                </a:srgbClr>
              </a:solidFill>
            </a:rPr>
            <a:t>10</a:t>
          </a:r>
          <a:r>
            <a:rPr lang="en-US" sz="1600" dirty="0" smtClean="0">
              <a:solidFill>
                <a:srgbClr val="9F2936">
                  <a:lumMod val="75000"/>
                </a:srgbClr>
              </a:solidFill>
              <a:sym typeface="Wingdings" pitchFamily="2" charset="2"/>
            </a:rPr>
            <a:t> 0.01 </a:t>
          </a:r>
          <a:r>
            <a:rPr lang="en-US" sz="1600" dirty="0" smtClean="0">
              <a:solidFill>
                <a:srgbClr val="9F2936">
                  <a:lumMod val="75000"/>
                </a:srgbClr>
              </a:solidFill>
            </a:rPr>
            <a:t> Pa</a:t>
          </a:r>
          <a:endParaRPr lang="en-US" sz="1600" dirty="0">
            <a:solidFill>
              <a:srgbClr val="9F2936">
                <a:lumMod val="75000"/>
              </a:srgbClr>
            </a:solidFill>
          </a:endParaRPr>
        </a:p>
      </cdr:txBody>
    </cdr:sp>
  </cdr:relSizeAnchor>
  <cdr:relSizeAnchor xmlns:cdr="http://schemas.openxmlformats.org/drawingml/2006/chartDrawing">
    <cdr:from>
      <cdr:x>0.6062</cdr:x>
      <cdr:y>0.45163</cdr:y>
    </cdr:from>
    <cdr:to>
      <cdr:x>0.82681</cdr:x>
      <cdr:y>0.63097</cdr:y>
    </cdr:to>
    <cdr:sp macro="" textlink="">
      <cdr:nvSpPr>
        <cdr:cNvPr id="4" name="TextBox 1"/>
        <cdr:cNvSpPr txBox="1"/>
      </cdr:nvSpPr>
      <cdr:spPr>
        <a:xfrm xmlns:a="http://schemas.openxmlformats.org/drawingml/2006/main">
          <a:off x="1801504" y="1001770"/>
          <a:ext cx="655601" cy="39782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r"/>
          <a:r>
            <a:rPr lang="en-US" sz="1600" dirty="0" smtClean="0">
              <a:solidFill>
                <a:srgbClr val="F07F09">
                  <a:lumMod val="75000"/>
                </a:srgbClr>
              </a:solidFill>
            </a:rPr>
            <a:t>5.0 </a:t>
          </a:r>
          <a:r>
            <a:rPr lang="en-US" sz="1600" dirty="0" smtClean="0">
              <a:solidFill>
                <a:srgbClr val="F07F09">
                  <a:lumMod val="75000"/>
                </a:srgbClr>
              </a:solidFill>
              <a:sym typeface="Wingdings" pitchFamily="2" charset="2"/>
            </a:rPr>
            <a:t> 0.01 </a:t>
          </a:r>
          <a:r>
            <a:rPr lang="en-US" sz="1600" dirty="0" smtClean="0">
              <a:solidFill>
                <a:srgbClr val="F07F09">
                  <a:lumMod val="75000"/>
                </a:srgbClr>
              </a:solidFill>
            </a:rPr>
            <a:t>Pa</a:t>
          </a:r>
          <a:endParaRPr lang="en-US" sz="1600" dirty="0">
            <a:solidFill>
              <a:srgbClr val="F07F09">
                <a:lumMod val="75000"/>
              </a:srgbClr>
            </a:solidFill>
          </a:endParaRPr>
        </a:p>
      </cdr:txBody>
    </cdr:sp>
  </cdr:relSizeAnchor>
  <cdr:relSizeAnchor xmlns:cdr="http://schemas.openxmlformats.org/drawingml/2006/chartDrawing">
    <cdr:from>
      <cdr:x>0.69465</cdr:x>
      <cdr:y>0.59102</cdr:y>
    </cdr:from>
    <cdr:to>
      <cdr:x>0.96763</cdr:x>
      <cdr:y>0.75038</cdr:y>
    </cdr:to>
    <cdr:sp macro="" textlink="">
      <cdr:nvSpPr>
        <cdr:cNvPr id="5" name="TextBox 1"/>
        <cdr:cNvSpPr txBox="1"/>
      </cdr:nvSpPr>
      <cdr:spPr>
        <a:xfrm xmlns:a="http://schemas.openxmlformats.org/drawingml/2006/main">
          <a:off x="2064352" y="1310974"/>
          <a:ext cx="811246" cy="35347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r"/>
          <a:r>
            <a:rPr lang="en-US" sz="1600" dirty="0" smtClean="0">
              <a:solidFill>
                <a:srgbClr val="1B587C">
                  <a:lumMod val="75000"/>
                </a:srgbClr>
              </a:solidFill>
            </a:rPr>
            <a:t>2.5 </a:t>
          </a:r>
          <a:r>
            <a:rPr lang="en-US" sz="1600" dirty="0" smtClean="0">
              <a:solidFill>
                <a:srgbClr val="1B587C">
                  <a:lumMod val="75000"/>
                </a:srgbClr>
              </a:solidFill>
              <a:sym typeface="Wingdings" pitchFamily="2" charset="2"/>
            </a:rPr>
            <a:t> 0.01</a:t>
          </a:r>
          <a:r>
            <a:rPr lang="en-US" sz="1600" dirty="0" smtClean="0">
              <a:solidFill>
                <a:srgbClr val="1B587C">
                  <a:lumMod val="75000"/>
                </a:srgbClr>
              </a:solidFill>
            </a:rPr>
            <a:t> Pa</a:t>
          </a:r>
          <a:endParaRPr lang="en-US" sz="1600" dirty="0">
            <a:solidFill>
              <a:srgbClr val="1B587C">
                <a:lumMod val="75000"/>
              </a:srgbClr>
            </a:solidFill>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0.68537</cdr:x>
      <cdr:y>0.46154</cdr:y>
    </cdr:from>
    <cdr:to>
      <cdr:x>0.90449</cdr:x>
      <cdr:y>0.64064</cdr:y>
    </cdr:to>
    <cdr:sp macro="" textlink="">
      <cdr:nvSpPr>
        <cdr:cNvPr id="2" name="TextBox 1"/>
        <cdr:cNvSpPr txBox="1"/>
      </cdr:nvSpPr>
      <cdr:spPr>
        <a:xfrm xmlns:a="http://schemas.openxmlformats.org/drawingml/2006/main">
          <a:off x="2350339" y="1055082"/>
          <a:ext cx="751406" cy="40943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r"/>
          <a:r>
            <a:rPr lang="en-US" sz="1600" dirty="0" smtClean="0">
              <a:solidFill>
                <a:schemeClr val="accent4">
                  <a:lumMod val="75000"/>
                </a:schemeClr>
              </a:solidFill>
            </a:rPr>
            <a:t>1.0 </a:t>
          </a:r>
          <a:r>
            <a:rPr lang="en-US" sz="1600" dirty="0" smtClean="0">
              <a:solidFill>
                <a:schemeClr val="accent4">
                  <a:lumMod val="75000"/>
                </a:schemeClr>
              </a:solidFill>
              <a:sym typeface="Wingdings" pitchFamily="2" charset="2"/>
            </a:rPr>
            <a:t> 0.01 Pa</a:t>
          </a:r>
          <a:endParaRPr lang="en-US" sz="1600" dirty="0">
            <a:solidFill>
              <a:schemeClr val="accent4">
                <a:lumMod val="75000"/>
              </a:schemeClr>
            </a:solidFill>
          </a:endParaRPr>
        </a:p>
      </cdr:txBody>
    </cdr:sp>
  </cdr:relSizeAnchor>
  <cdr:relSizeAnchor xmlns:cdr="http://schemas.openxmlformats.org/drawingml/2006/chartDrawing">
    <cdr:from>
      <cdr:x>0.72439</cdr:x>
      <cdr:y>0.02542</cdr:y>
    </cdr:from>
    <cdr:to>
      <cdr:x>0.95124</cdr:x>
      <cdr:y>0.20452</cdr:y>
    </cdr:to>
    <cdr:sp macro="" textlink="">
      <cdr:nvSpPr>
        <cdr:cNvPr id="4" name="TextBox 1"/>
        <cdr:cNvSpPr txBox="1"/>
      </cdr:nvSpPr>
      <cdr:spPr>
        <a:xfrm xmlns:a="http://schemas.openxmlformats.org/drawingml/2006/main">
          <a:off x="2639324" y="84406"/>
          <a:ext cx="826535" cy="59460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r"/>
          <a:r>
            <a:rPr lang="en-US" sz="1600" dirty="0" smtClean="0">
              <a:solidFill>
                <a:schemeClr val="accent2">
                  <a:lumMod val="75000"/>
                </a:schemeClr>
              </a:solidFill>
            </a:rPr>
            <a:t>10 </a:t>
          </a:r>
          <a:r>
            <a:rPr lang="en-US" sz="1600" dirty="0" smtClean="0">
              <a:solidFill>
                <a:schemeClr val="accent2">
                  <a:lumMod val="75000"/>
                </a:schemeClr>
              </a:solidFill>
              <a:sym typeface="Wingdings" pitchFamily="2" charset="2"/>
            </a:rPr>
            <a:t> 0.01 </a:t>
          </a:r>
          <a:r>
            <a:rPr lang="en-US" sz="1600" dirty="0" smtClean="0">
              <a:solidFill>
                <a:schemeClr val="accent2">
                  <a:lumMod val="75000"/>
                </a:schemeClr>
              </a:solidFill>
            </a:rPr>
            <a:t>Pa</a:t>
          </a:r>
          <a:endParaRPr lang="en-US" sz="1600" dirty="0">
            <a:solidFill>
              <a:schemeClr val="accent2">
                <a:lumMod val="75000"/>
              </a:schemeClr>
            </a:solidFill>
          </a:endParaRPr>
        </a:p>
      </cdr:txBody>
    </cdr:sp>
  </cdr:relSizeAnchor>
  <cdr:relSizeAnchor xmlns:cdr="http://schemas.openxmlformats.org/drawingml/2006/chartDrawing">
    <cdr:from>
      <cdr:x>0.52285</cdr:x>
      <cdr:y>0.12537</cdr:y>
    </cdr:from>
    <cdr:to>
      <cdr:x>0.7358</cdr:x>
      <cdr:y>0.30448</cdr:y>
    </cdr:to>
    <cdr:sp macro="" textlink="">
      <cdr:nvSpPr>
        <cdr:cNvPr id="5" name="TextBox 1"/>
        <cdr:cNvSpPr txBox="1"/>
      </cdr:nvSpPr>
      <cdr:spPr>
        <a:xfrm xmlns:a="http://schemas.openxmlformats.org/drawingml/2006/main">
          <a:off x="1905019" y="416225"/>
          <a:ext cx="775881" cy="59464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r"/>
          <a:r>
            <a:rPr lang="en-US" sz="1600" dirty="0" smtClean="0">
              <a:solidFill>
                <a:schemeClr val="accent1">
                  <a:lumMod val="75000"/>
                </a:schemeClr>
              </a:solidFill>
            </a:rPr>
            <a:t>5.0 </a:t>
          </a:r>
          <a:r>
            <a:rPr lang="en-US" sz="1600" dirty="0" smtClean="0">
              <a:solidFill>
                <a:schemeClr val="accent1">
                  <a:lumMod val="75000"/>
                </a:schemeClr>
              </a:solidFill>
              <a:sym typeface="Wingdings" pitchFamily="2" charset="2"/>
            </a:rPr>
            <a:t> 0.01 </a:t>
          </a:r>
          <a:r>
            <a:rPr lang="en-US" sz="1600" dirty="0" smtClean="0">
              <a:solidFill>
                <a:schemeClr val="accent1">
                  <a:lumMod val="75000"/>
                </a:schemeClr>
              </a:solidFill>
            </a:rPr>
            <a:t>Pa</a:t>
          </a:r>
          <a:endParaRPr lang="en-US" sz="1600" dirty="0">
            <a:solidFill>
              <a:schemeClr val="accent1">
                <a:lumMod val="75000"/>
              </a:schemeClr>
            </a:solidFill>
          </a:endParaRPr>
        </a:p>
      </cdr:txBody>
    </cdr:sp>
  </cdr:relSizeAnchor>
  <cdr:relSizeAnchor xmlns:cdr="http://schemas.openxmlformats.org/drawingml/2006/chartDrawing">
    <cdr:from>
      <cdr:x>0.61385</cdr:x>
      <cdr:y>0.3302</cdr:y>
    </cdr:from>
    <cdr:to>
      <cdr:x>0.86867</cdr:x>
      <cdr:y>0.48955</cdr:y>
    </cdr:to>
    <cdr:sp macro="" textlink="">
      <cdr:nvSpPr>
        <cdr:cNvPr id="6" name="TextBox 1"/>
        <cdr:cNvSpPr txBox="1"/>
      </cdr:nvSpPr>
      <cdr:spPr>
        <a:xfrm xmlns:a="http://schemas.openxmlformats.org/drawingml/2006/main">
          <a:off x="2105072" y="754829"/>
          <a:ext cx="873844" cy="36428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r"/>
          <a:r>
            <a:rPr lang="en-US" sz="1600" dirty="0" smtClean="0">
              <a:solidFill>
                <a:schemeClr val="accent3">
                  <a:lumMod val="75000"/>
                </a:schemeClr>
              </a:solidFill>
            </a:rPr>
            <a:t>2.5 </a:t>
          </a:r>
          <a:r>
            <a:rPr lang="en-US" sz="1600" dirty="0" smtClean="0">
              <a:solidFill>
                <a:schemeClr val="accent3">
                  <a:lumMod val="75000"/>
                </a:schemeClr>
              </a:solidFill>
              <a:sym typeface="Wingdings" pitchFamily="2" charset="2"/>
            </a:rPr>
            <a:t>0.01 </a:t>
          </a:r>
          <a:r>
            <a:rPr lang="en-US" sz="1600" dirty="0" smtClean="0">
              <a:solidFill>
                <a:schemeClr val="accent3">
                  <a:lumMod val="75000"/>
                </a:schemeClr>
              </a:solidFill>
            </a:rPr>
            <a:t>Pa</a:t>
          </a:r>
          <a:endParaRPr lang="en-US" sz="1600" dirty="0">
            <a:solidFill>
              <a:schemeClr val="accent3">
                <a:lumMod val="75000"/>
              </a:scheme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cs typeface="+mn-cs"/>
              </a:defRPr>
            </a:lvl1pPr>
          </a:lstStyle>
          <a:p>
            <a:pPr>
              <a:defRPr/>
            </a:pPr>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cs typeface="+mn-cs"/>
              </a:defRPr>
            </a:lvl1pPr>
          </a:lstStyle>
          <a:p>
            <a:pPr>
              <a:defRPr/>
            </a:pPr>
            <a:endParaRPr lang="en-US"/>
          </a:p>
        </p:txBody>
      </p:sp>
      <p:sp>
        <p:nvSpPr>
          <p:cNvPr id="5734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atin typeface="Arial" charset="0"/>
                <a:cs typeface="+mn-cs"/>
              </a:defRPr>
            </a:lvl1pPr>
          </a:lstStyle>
          <a:p>
            <a:pPr>
              <a:defRPr/>
            </a:pPr>
            <a:fld id="{B27B77E0-B6B3-45B1-8AD4-3C90FF543755}" type="slidenum">
              <a:rPr lang="en-US"/>
              <a:pPr>
                <a:defRPr/>
              </a:pPr>
              <a:t>‹#›</a:t>
            </a:fld>
            <a:endParaRPr lang="en-US"/>
          </a:p>
        </p:txBody>
      </p:sp>
    </p:spTree>
    <p:extLst>
      <p:ext uri="{BB962C8B-B14F-4D97-AF65-F5344CB8AC3E}">
        <p14:creationId xmlns:p14="http://schemas.microsoft.com/office/powerpoint/2010/main" val="13655027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pPr>
              <a:defRPr/>
            </a:pPr>
            <a:fld id="{27EDE0A4-E583-42D9-A47E-37F8739C27B3}" type="slidenum">
              <a:rPr lang="en-US" smtClean="0">
                <a:latin typeface="Arial" pitchFamily="34" charset="0"/>
              </a:rPr>
              <a:pPr>
                <a:defRPr/>
              </a:pPr>
              <a:t>1</a:t>
            </a:fld>
            <a:endParaRPr lang="en-US" smtClean="0">
              <a:latin typeface="Arial" pitchFamily="34" charset="0"/>
            </a:endParaRPr>
          </a:p>
        </p:txBody>
      </p:sp>
      <p:sp>
        <p:nvSpPr>
          <p:cNvPr id="58371"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xfrm>
            <a:off x="975360" y="4560570"/>
            <a:ext cx="5364480" cy="4320540"/>
          </a:xfrm>
          <a:ln/>
        </p:spPr>
        <p:txBody>
          <a:bodyPr/>
          <a:lstStyle/>
          <a:p>
            <a:pPr>
              <a:defRPr/>
            </a:pPr>
            <a:endParaRPr lang="en-US" sz="1100" dirty="0" smtClean="0"/>
          </a:p>
          <a:p>
            <a:pPr lvl="1">
              <a:defRPr/>
            </a:pPr>
            <a:endParaRPr lang="en-US" sz="1100" dirty="0" smtClean="0"/>
          </a:p>
          <a:p>
            <a:pPr marL="241653" indent="-241653" eaLnBrk="1" hangingPunct="1">
              <a:defRPr/>
            </a:pPr>
            <a:endParaRPr lang="en-US" dirty="0" smtClean="0">
              <a:latin typeface="Arial" pitchFamily="34" charset="0"/>
            </a:endParaRPr>
          </a:p>
        </p:txBody>
      </p:sp>
    </p:spTree>
    <p:extLst>
      <p:ext uri="{BB962C8B-B14F-4D97-AF65-F5344CB8AC3E}">
        <p14:creationId xmlns:p14="http://schemas.microsoft.com/office/powerpoint/2010/main" val="1520315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do we want rolling without </a:t>
            </a:r>
            <a:r>
              <a:rPr lang="en-US" baseline="0" dirty="0" err="1" smtClean="0"/>
              <a:t>cbs</a:t>
            </a:r>
            <a:r>
              <a:rPr lang="en-US" baseline="0" dirty="0" smtClean="0"/>
              <a:t>?</a:t>
            </a:r>
          </a:p>
          <a:p>
            <a:endParaRPr lang="en-US" baseline="0" dirty="0" smtClean="0"/>
          </a:p>
          <a:p>
            <a:r>
              <a:rPr lang="en-US" baseline="0" dirty="0" smtClean="0"/>
              <a:t>Although the transition to the high-affinity state is force-enhanced, we do not believe it is involved in the shear-enhanced rolling. So we asked…</a:t>
            </a:r>
            <a:endParaRPr lang="en-US" dirty="0"/>
          </a:p>
        </p:txBody>
      </p:sp>
      <p:sp>
        <p:nvSpPr>
          <p:cNvPr id="4" name="Slide Number Placeholder 3"/>
          <p:cNvSpPr>
            <a:spLocks noGrp="1"/>
          </p:cNvSpPr>
          <p:nvPr>
            <p:ph type="sldNum" sz="quarter" idx="10"/>
          </p:nvPr>
        </p:nvSpPr>
        <p:spPr/>
        <p:txBody>
          <a:bodyPr/>
          <a:lstStyle/>
          <a:p>
            <a:fld id="{9DCDC8E3-6547-4EDB-91D7-578DC84E49B5}" type="slidenum">
              <a:rPr lang="en-US" smtClean="0"/>
              <a:pPr/>
              <a:t>29</a:t>
            </a:fld>
            <a:endParaRPr lang="en-US"/>
          </a:p>
        </p:txBody>
      </p:sp>
    </p:spTree>
    <p:extLst>
      <p:ext uri="{BB962C8B-B14F-4D97-AF65-F5344CB8AC3E}">
        <p14:creationId xmlns:p14="http://schemas.microsoft.com/office/powerpoint/2010/main" val="106815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7B77E0-B6B3-45B1-8AD4-3C90FF543755}" type="slidenum">
              <a:rPr lang="en-US" smtClean="0"/>
              <a:pPr>
                <a:defRPr/>
              </a:pPr>
              <a:t>34</a:t>
            </a:fld>
            <a:endParaRPr lang="en-US"/>
          </a:p>
        </p:txBody>
      </p:sp>
    </p:spTree>
    <p:extLst>
      <p:ext uri="{BB962C8B-B14F-4D97-AF65-F5344CB8AC3E}">
        <p14:creationId xmlns:p14="http://schemas.microsoft.com/office/powerpoint/2010/main" val="4171069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p:txBody>
          <a:bodyPr/>
          <a:lstStyle/>
          <a:p>
            <a:pPr>
              <a:defRPr/>
            </a:pPr>
            <a:fld id="{EFA075AE-7C24-4118-90CA-0B3535261ED8}" type="slidenum">
              <a:rPr lang="en-US" smtClean="0">
                <a:latin typeface="Arial" pitchFamily="34" charset="0"/>
              </a:rPr>
              <a:pPr>
                <a:defRPr/>
              </a:pPr>
              <a:t>40</a:t>
            </a:fld>
            <a:endParaRPr lang="en-US" smtClean="0">
              <a:latin typeface="Arial"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78747" y="4800600"/>
            <a:ext cx="5364480" cy="4320540"/>
          </a:xfrm>
          <a:noFill/>
          <a:ln/>
        </p:spPr>
        <p:txBody>
          <a:bodyPr/>
          <a:lstStyle/>
          <a:p>
            <a:pPr eaLnBrk="1" hangingPunct="1"/>
            <a:r>
              <a:rPr lang="en-US" smtClean="0"/>
              <a:t>This work was done in the laboratory of my thesis advisor, Dr Viola Vogel in the department of bioengineering at the univeristy of washington and in collaboration with Dr. Sokurenko in the microbiology department.</a:t>
            </a:r>
          </a:p>
          <a:p>
            <a:pPr eaLnBrk="1" hangingPunct="1"/>
            <a:r>
              <a:rPr lang="en-US" smtClean="0"/>
              <a:t>I want to acknowledge Elena Trintchina, who did the mutagenesis in the sokurenko lab</a:t>
            </a:r>
          </a:p>
          <a:p>
            <a:pPr eaLnBrk="1" hangingPunct="1"/>
            <a:r>
              <a:rPr lang="en-US" smtClean="0"/>
              <a:t>Manu Forero who helped with the initial red blood cells assays and did the cell free bead assays in the vogel lab. </a:t>
            </a:r>
          </a:p>
          <a:p>
            <a:pPr eaLnBrk="1" hangingPunct="1"/>
            <a:r>
              <a:rPr lang="en-US" smtClean="0"/>
              <a:t>Lina Foreor who helped with the bacteria flow chamber assays and did some great inhibitor experiments.</a:t>
            </a:r>
          </a:p>
          <a:p>
            <a:pPr eaLnBrk="1" hangingPunct="1"/>
            <a:r>
              <a:rPr lang="en-US" smtClean="0"/>
              <a:t>Andre Krammer and David Craig who led the fibronectin SMD research in collaboration with KlausSchulten and UIUC</a:t>
            </a:r>
          </a:p>
        </p:txBody>
      </p:sp>
    </p:spTree>
    <p:extLst>
      <p:ext uri="{BB962C8B-B14F-4D97-AF65-F5344CB8AC3E}">
        <p14:creationId xmlns:p14="http://schemas.microsoft.com/office/powerpoint/2010/main" val="3965304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Many promising aspects</a:t>
            </a:r>
          </a:p>
          <a:p>
            <a:r>
              <a:rPr lang="en-US" dirty="0" smtClean="0"/>
              <a:t>Also increased lifetime</a:t>
            </a:r>
            <a:endParaRPr lang="en-US" dirty="0"/>
          </a:p>
        </p:txBody>
      </p:sp>
      <p:sp>
        <p:nvSpPr>
          <p:cNvPr id="4" name="Slide Number Placeholder 3"/>
          <p:cNvSpPr>
            <a:spLocks noGrp="1"/>
          </p:cNvSpPr>
          <p:nvPr>
            <p:ph type="sldNum" sz="quarter" idx="10"/>
          </p:nvPr>
        </p:nvSpPr>
        <p:spPr/>
        <p:txBody>
          <a:bodyPr/>
          <a:lstStyle/>
          <a:p>
            <a:fld id="{9DCDC8E3-6547-4EDB-91D7-578DC84E49B5}" type="slidenum">
              <a:rPr lang="en-US" smtClean="0"/>
              <a:pPr/>
              <a:t>52</a:t>
            </a:fld>
            <a:endParaRPr lang="en-US"/>
          </a:p>
        </p:txBody>
      </p:sp>
    </p:spTree>
    <p:extLst>
      <p:ext uri="{BB962C8B-B14F-4D97-AF65-F5344CB8AC3E}">
        <p14:creationId xmlns:p14="http://schemas.microsoft.com/office/powerpoint/2010/main" val="319744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legend</a:t>
            </a:r>
            <a:endParaRPr lang="en-US" dirty="0"/>
          </a:p>
        </p:txBody>
      </p:sp>
      <p:sp>
        <p:nvSpPr>
          <p:cNvPr id="4" name="Slide Number Placeholder 3"/>
          <p:cNvSpPr>
            <a:spLocks noGrp="1"/>
          </p:cNvSpPr>
          <p:nvPr>
            <p:ph type="sldNum" sz="quarter" idx="10"/>
          </p:nvPr>
        </p:nvSpPr>
        <p:spPr/>
        <p:txBody>
          <a:bodyPr/>
          <a:lstStyle/>
          <a:p>
            <a:fld id="{9DCDC8E3-6547-4EDB-91D7-578DC84E49B5}" type="slidenum">
              <a:rPr lang="en-US" smtClean="0"/>
              <a:pPr/>
              <a:t>53</a:t>
            </a:fld>
            <a:endParaRPr lang="en-US"/>
          </a:p>
        </p:txBody>
      </p:sp>
    </p:spTree>
    <p:extLst>
      <p:ext uri="{BB962C8B-B14F-4D97-AF65-F5344CB8AC3E}">
        <p14:creationId xmlns:p14="http://schemas.microsoft.com/office/powerpoint/2010/main" val="832581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p>
            <a:pPr>
              <a:defRPr/>
            </a:pPr>
            <a:fld id="{1D4DD032-AC3F-4BF2-B09C-55EC85BB092C}" type="slidenum">
              <a:rPr lang="en-US" smtClean="0">
                <a:latin typeface="Arial" pitchFamily="34" charset="0"/>
              </a:rPr>
              <a:pPr>
                <a:defRPr/>
              </a:pPr>
              <a:t>56</a:t>
            </a:fld>
            <a:endParaRPr lang="en-US" smtClean="0">
              <a:latin typeface="Arial" pitchFamily="3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975360" y="4560570"/>
            <a:ext cx="5364480" cy="4320540"/>
          </a:xfrm>
          <a:noFill/>
          <a:ln/>
        </p:spPr>
        <p:txBody>
          <a:bodyPr/>
          <a:lstStyle/>
          <a:p>
            <a:pPr marL="241653" indent="-241653" eaLnBrk="1" hangingPunct="1"/>
            <a:endParaRPr lang="en-US" dirty="0" smtClean="0"/>
          </a:p>
        </p:txBody>
      </p:sp>
    </p:spTree>
    <p:extLst>
      <p:ext uri="{BB962C8B-B14F-4D97-AF65-F5344CB8AC3E}">
        <p14:creationId xmlns:p14="http://schemas.microsoft.com/office/powerpoint/2010/main" val="2385082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p>
            <a:pPr>
              <a:defRPr/>
            </a:pPr>
            <a:fld id="{E71FC41B-4CD2-4AC7-B8AD-C4FD6B1A0D08}" type="slidenum">
              <a:rPr lang="en-US" altLang="en-US" smtClean="0">
                <a:latin typeface="Times"/>
              </a:rPr>
              <a:pPr>
                <a:defRPr/>
              </a:pPr>
              <a:t>57</a:t>
            </a:fld>
            <a:endParaRPr lang="en-US" altLang="en-US" smtClean="0">
              <a:latin typeface="Time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marL="241653" indent="-241653"/>
            <a:r>
              <a:rPr lang="en-US" dirty="0" smtClean="0">
                <a:latin typeface="Times" pitchFamily="18" charset="0"/>
              </a:rPr>
              <a:t>Our objective is to understand mechanism of shear enhanced adhesion</a:t>
            </a:r>
          </a:p>
        </p:txBody>
      </p:sp>
    </p:spTree>
    <p:extLst>
      <p:ext uri="{BB962C8B-B14F-4D97-AF65-F5344CB8AC3E}">
        <p14:creationId xmlns:p14="http://schemas.microsoft.com/office/powerpoint/2010/main" val="402912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0732C1B2-A128-4A26-9BA1-E95F160311FE}" type="slidenum">
              <a:rPr lang="en-US" smtClean="0"/>
              <a:pPr>
                <a:defRPr/>
              </a:pPr>
              <a:t>2</a:t>
            </a:fld>
            <a:endParaRPr lang="en-US"/>
          </a:p>
        </p:txBody>
      </p:sp>
    </p:spTree>
    <p:extLst>
      <p:ext uri="{BB962C8B-B14F-4D97-AF65-F5344CB8AC3E}">
        <p14:creationId xmlns:p14="http://schemas.microsoft.com/office/powerpoint/2010/main" val="30833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0732C1B2-A128-4A26-9BA1-E95F160311FE}" type="slidenum">
              <a:rPr lang="en-US" smtClean="0"/>
              <a:pPr>
                <a:defRPr/>
              </a:pPr>
              <a:t>3</a:t>
            </a:fld>
            <a:endParaRPr lang="en-US"/>
          </a:p>
        </p:txBody>
      </p:sp>
    </p:spTree>
    <p:extLst>
      <p:ext uri="{BB962C8B-B14F-4D97-AF65-F5344CB8AC3E}">
        <p14:creationId xmlns:p14="http://schemas.microsoft.com/office/powerpoint/2010/main" val="1640794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 basic set up,</a:t>
            </a:r>
            <a:r>
              <a:rPr lang="en-US" baseline="0" dirty="0" smtClean="0"/>
              <a:t> 3D sphere resting on surface, end of fimbriae can form bonds with the surface, driven by laminar fluid flow.</a:t>
            </a:r>
            <a:endParaRPr lang="en-US" dirty="0" smtClean="0"/>
          </a:p>
          <a:p>
            <a:r>
              <a:rPr lang="en-US" dirty="0" smtClean="0"/>
              <a:t>Insert </a:t>
            </a:r>
            <a:r>
              <a:rPr lang="en-US" dirty="0" err="1" smtClean="0"/>
              <a:t>hookean</a:t>
            </a:r>
            <a:r>
              <a:rPr lang="en-US" baseline="0" dirty="0" smtClean="0"/>
              <a:t> spring and </a:t>
            </a:r>
            <a:r>
              <a:rPr lang="en-US" baseline="0" dirty="0" err="1" smtClean="0"/>
              <a:t>torsional</a:t>
            </a:r>
            <a:r>
              <a:rPr lang="en-US" baseline="0" dirty="0" smtClean="0"/>
              <a:t> symbols</a:t>
            </a:r>
          </a:p>
          <a:p>
            <a:r>
              <a:rPr lang="en-US" baseline="0" dirty="0" smtClean="0"/>
              <a:t>Bell model rates depend exponentially on force</a:t>
            </a:r>
          </a:p>
          <a:p>
            <a:r>
              <a:rPr lang="en-US" baseline="0" dirty="0" smtClean="0"/>
              <a:t>Gillespie to speed up </a:t>
            </a:r>
            <a:r>
              <a:rPr lang="en-US" baseline="0" dirty="0" err="1" smtClean="0"/>
              <a:t>sims</a:t>
            </a:r>
            <a:endParaRPr lang="en-US" dirty="0"/>
          </a:p>
        </p:txBody>
      </p:sp>
      <p:sp>
        <p:nvSpPr>
          <p:cNvPr id="4" name="Slide Number Placeholder 3"/>
          <p:cNvSpPr>
            <a:spLocks noGrp="1"/>
          </p:cNvSpPr>
          <p:nvPr>
            <p:ph type="sldNum" sz="quarter" idx="10"/>
          </p:nvPr>
        </p:nvSpPr>
        <p:spPr/>
        <p:txBody>
          <a:bodyPr/>
          <a:lstStyle/>
          <a:p>
            <a:fld id="{9DCDC8E3-6547-4EDB-91D7-578DC84E49B5}" type="slidenum">
              <a:rPr lang="en-US" smtClean="0"/>
              <a:pPr/>
              <a:t>4</a:t>
            </a:fld>
            <a:endParaRPr lang="en-US"/>
          </a:p>
        </p:txBody>
      </p:sp>
    </p:spTree>
    <p:extLst>
      <p:ext uri="{BB962C8B-B14F-4D97-AF65-F5344CB8AC3E}">
        <p14:creationId xmlns:p14="http://schemas.microsoft.com/office/powerpoint/2010/main" val="28690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p:txBody>
          <a:bodyPr/>
          <a:lstStyle/>
          <a:p>
            <a:pPr>
              <a:defRPr/>
            </a:pPr>
            <a:fld id="{1A961499-AC3E-44EC-A4E7-F56CA4B61599}" type="slidenum">
              <a:rPr lang="en-US" smtClean="0">
                <a:latin typeface="Arial" pitchFamily="34" charset="0"/>
              </a:rPr>
              <a:pPr>
                <a:defRPr/>
              </a:pPr>
              <a:t>5</a:t>
            </a:fld>
            <a:endParaRPr lang="en-US" smtClean="0">
              <a:latin typeface="Arial"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extLst>
      <p:ext uri="{BB962C8B-B14F-4D97-AF65-F5344CB8AC3E}">
        <p14:creationId xmlns:p14="http://schemas.microsoft.com/office/powerpoint/2010/main" val="1508092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p>
            <a:pPr>
              <a:defRPr/>
            </a:pPr>
            <a:fld id="{926EE75B-6015-4DD4-942A-6CAD5833B63C}" type="slidenum">
              <a:rPr lang="en-US" altLang="en-US" smtClean="0">
                <a:latin typeface="Arial" pitchFamily="34" charset="0"/>
              </a:rPr>
              <a:pPr>
                <a:defRPr/>
              </a:pPr>
              <a:t>6</a:t>
            </a:fld>
            <a:endParaRPr lang="en-US" altLang="en-US" smtClean="0">
              <a:latin typeface="Arial" pitchFamily="34"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smtClean="0"/>
              <a:t>These E. Coli, like most, are decorated with many long fimbriae.</a:t>
            </a:r>
          </a:p>
          <a:p>
            <a:r>
              <a:rPr lang="en-US" smtClean="0"/>
              <a:t>At the tip of each is the adhesive protein, FimH</a:t>
            </a:r>
          </a:p>
          <a:p>
            <a:r>
              <a:rPr lang="en-US" smtClean="0"/>
              <a:t>One domain of FimH integrates it into the fimbria, while the other is a lectin, or carbohydrate binding protein.</a:t>
            </a:r>
          </a:p>
          <a:p>
            <a:r>
              <a:rPr lang="en-US" smtClean="0"/>
              <a:t>It binds specifically to mannose, a sugar that is on the tips of many glycoproteins expressed on many host cells.</a:t>
            </a:r>
          </a:p>
          <a:p>
            <a:endParaRPr lang="en-US" smtClean="0"/>
          </a:p>
        </p:txBody>
      </p:sp>
    </p:spTree>
    <p:extLst>
      <p:ext uri="{BB962C8B-B14F-4D97-AF65-F5344CB8AC3E}">
        <p14:creationId xmlns:p14="http://schemas.microsoft.com/office/powerpoint/2010/main" val="366273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862D9E-83BB-41EA-8A7C-1D5491C3EBD6}" type="slidenum">
              <a:rPr lang="en-US" altLang="en-US"/>
              <a:pPr/>
              <a:t>15</a:t>
            </a:fld>
            <a:endParaRPr lang="en-US" altLang="en-US"/>
          </a:p>
        </p:txBody>
      </p:sp>
      <p:sp>
        <p:nvSpPr>
          <p:cNvPr id="1470466" name="Rectangle 2"/>
          <p:cNvSpPr>
            <a:spLocks noGrp="1" noRot="1" noChangeAspect="1" noChangeArrowheads="1" noTextEdit="1"/>
          </p:cNvSpPr>
          <p:nvPr>
            <p:ph type="sldImg"/>
          </p:nvPr>
        </p:nvSpPr>
        <p:spPr>
          <a:ln/>
        </p:spPr>
      </p:sp>
      <p:sp>
        <p:nvSpPr>
          <p:cNvPr id="1470467" name="Rectangle 3"/>
          <p:cNvSpPr>
            <a:spLocks noGrp="1" noChangeArrowheads="1"/>
          </p:cNvSpPr>
          <p:nvPr>
            <p:ph type="body" idx="1"/>
          </p:nvPr>
        </p:nvSpPr>
        <p:spPr/>
        <p:txBody>
          <a:bodyPr/>
          <a:lstStyle/>
          <a:p>
            <a:pPr marL="241653" indent="-241653"/>
            <a:endParaRPr lang="en-US" dirty="0"/>
          </a:p>
        </p:txBody>
      </p:sp>
    </p:spTree>
    <p:extLst>
      <p:ext uri="{BB962C8B-B14F-4D97-AF65-F5344CB8AC3E}">
        <p14:creationId xmlns:p14="http://schemas.microsoft.com/office/powerpoint/2010/main" val="426345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 basic set up,</a:t>
            </a:r>
            <a:r>
              <a:rPr lang="en-US" baseline="0" dirty="0" smtClean="0"/>
              <a:t> 3D sphere resting on surface, end of fimbriae can form bonds with the surface, driven by laminar fluid flow.</a:t>
            </a:r>
            <a:endParaRPr lang="en-US" dirty="0" smtClean="0"/>
          </a:p>
          <a:p>
            <a:r>
              <a:rPr lang="en-US" dirty="0" smtClean="0"/>
              <a:t>Insert </a:t>
            </a:r>
            <a:r>
              <a:rPr lang="en-US" dirty="0" err="1" smtClean="0"/>
              <a:t>hookean</a:t>
            </a:r>
            <a:r>
              <a:rPr lang="en-US" baseline="0" dirty="0" smtClean="0"/>
              <a:t> spring and </a:t>
            </a:r>
            <a:r>
              <a:rPr lang="en-US" baseline="0" dirty="0" err="1" smtClean="0"/>
              <a:t>torsional</a:t>
            </a:r>
            <a:r>
              <a:rPr lang="en-US" baseline="0" dirty="0" smtClean="0"/>
              <a:t> symbols</a:t>
            </a:r>
          </a:p>
          <a:p>
            <a:r>
              <a:rPr lang="en-US" baseline="0" dirty="0" smtClean="0"/>
              <a:t>Bell model rates depend exponentially on force</a:t>
            </a:r>
          </a:p>
          <a:p>
            <a:r>
              <a:rPr lang="en-US" baseline="0" dirty="0" smtClean="0"/>
              <a:t>Gillespie to speed up </a:t>
            </a:r>
            <a:r>
              <a:rPr lang="en-US" baseline="0" dirty="0" err="1" smtClean="0"/>
              <a:t>sims</a:t>
            </a:r>
            <a:endParaRPr lang="en-US" dirty="0"/>
          </a:p>
        </p:txBody>
      </p:sp>
      <p:sp>
        <p:nvSpPr>
          <p:cNvPr id="4" name="Slide Number Placeholder 3"/>
          <p:cNvSpPr>
            <a:spLocks noGrp="1"/>
          </p:cNvSpPr>
          <p:nvPr>
            <p:ph type="sldNum" sz="quarter" idx="10"/>
          </p:nvPr>
        </p:nvSpPr>
        <p:spPr/>
        <p:txBody>
          <a:bodyPr/>
          <a:lstStyle/>
          <a:p>
            <a:fld id="{9DCDC8E3-6547-4EDB-91D7-578DC84E49B5}" type="slidenum">
              <a:rPr lang="en-US" smtClean="0"/>
              <a:pPr/>
              <a:t>22</a:t>
            </a:fld>
            <a:endParaRPr lang="en-US"/>
          </a:p>
        </p:txBody>
      </p:sp>
    </p:spTree>
    <p:extLst>
      <p:ext uri="{BB962C8B-B14F-4D97-AF65-F5344CB8AC3E}">
        <p14:creationId xmlns:p14="http://schemas.microsoft.com/office/powerpoint/2010/main" val="113532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do we want rolling without </a:t>
            </a:r>
            <a:r>
              <a:rPr lang="en-US" baseline="0" dirty="0" err="1" smtClean="0"/>
              <a:t>cbs</a:t>
            </a:r>
            <a:r>
              <a:rPr lang="en-US" baseline="0" dirty="0" smtClean="0"/>
              <a:t>?</a:t>
            </a:r>
          </a:p>
          <a:p>
            <a:endParaRPr lang="en-US" baseline="0" dirty="0" smtClean="0"/>
          </a:p>
          <a:p>
            <a:r>
              <a:rPr lang="en-US" baseline="0" dirty="0" smtClean="0"/>
              <a:t>Although the transition to the high-affinity state is force-enhanced, we do not believe it is involved in the shear-enhanced rolling. So we asked…</a:t>
            </a:r>
            <a:endParaRPr lang="en-US" dirty="0"/>
          </a:p>
        </p:txBody>
      </p:sp>
      <p:sp>
        <p:nvSpPr>
          <p:cNvPr id="4" name="Slide Number Placeholder 3"/>
          <p:cNvSpPr>
            <a:spLocks noGrp="1"/>
          </p:cNvSpPr>
          <p:nvPr>
            <p:ph type="sldNum" sz="quarter" idx="10"/>
          </p:nvPr>
        </p:nvSpPr>
        <p:spPr/>
        <p:txBody>
          <a:bodyPr/>
          <a:lstStyle/>
          <a:p>
            <a:fld id="{9DCDC8E3-6547-4EDB-91D7-578DC84E49B5}" type="slidenum">
              <a:rPr lang="en-US" smtClean="0"/>
              <a:pPr/>
              <a:t>28</a:t>
            </a:fld>
            <a:endParaRPr lang="en-US"/>
          </a:p>
        </p:txBody>
      </p:sp>
    </p:spTree>
    <p:extLst>
      <p:ext uri="{BB962C8B-B14F-4D97-AF65-F5344CB8AC3E}">
        <p14:creationId xmlns:p14="http://schemas.microsoft.com/office/powerpoint/2010/main" val="424244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A6B2CD1-41EE-426E-A9E4-3E951F1F938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90E1478-19BC-42C1-9FA1-EE2B50867C6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FBC13B-B9DA-46D9-B582-B198B4B2D630}"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FFA99CA-2135-46BC-B2EC-06D11A86D36E}"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3638"/>
            <a:ext cx="2133600" cy="457200"/>
          </a:xfrm>
        </p:spPr>
        <p:txBody>
          <a:bodyPr/>
          <a:lstStyle>
            <a:lvl1pPr>
              <a:defRPr/>
            </a:lvl1pPr>
          </a:lstStyle>
          <a:p>
            <a:pPr>
              <a:defRPr/>
            </a:pPr>
            <a:endParaRPr lang="en-US" alt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pPr>
              <a:defRPr/>
            </a:pPr>
            <a:endParaRPr lang="en-US" altLang="en-US"/>
          </a:p>
        </p:txBody>
      </p:sp>
      <p:sp>
        <p:nvSpPr>
          <p:cNvPr id="8" name="Slide Number Placeholder 7"/>
          <p:cNvSpPr>
            <a:spLocks noGrp="1"/>
          </p:cNvSpPr>
          <p:nvPr>
            <p:ph type="sldNum" sz="quarter" idx="12"/>
          </p:nvPr>
        </p:nvSpPr>
        <p:spPr>
          <a:xfrm>
            <a:off x="6553200" y="6243638"/>
            <a:ext cx="2133600" cy="457200"/>
          </a:xfrm>
        </p:spPr>
        <p:txBody>
          <a:bodyPr/>
          <a:lstStyle>
            <a:lvl1pPr>
              <a:defRPr/>
            </a:lvl1pPr>
          </a:lstStyle>
          <a:p>
            <a:pPr>
              <a:defRPr/>
            </a:pPr>
            <a:fld id="{5F68A350-6950-4C74-9711-0B797595714F}"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52F114-F73F-4A9B-9566-EFC4F3D27CD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8225193-5E62-4711-A0DF-E1C7E3600B4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FBBCCD-8A48-4189-B29F-67BB92ECE40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105B025-8C3C-4DD5-93FE-8AF6B776668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94850D6-0A65-4ED8-8907-338AF2341F0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07FAEF3-583D-477F-A74C-F7D691ED97C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020B18D-1491-4E39-884D-C8A5053EB96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5B8195-AD5B-4899-8527-400069A9ACD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cs typeface="+mn-cs"/>
              </a:defRPr>
            </a:lvl1pPr>
          </a:lstStyle>
          <a:p>
            <a:pPr>
              <a:defRPr/>
            </a:pPr>
            <a:fld id="{1453A0A2-C277-42F3-B799-A3C26B61C37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tiff"/><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ideo" Target="file:///C:\WendyData\Communications\09%20Xray%20Struct\morphmovie1.mpg" TargetMode="External"/><Relationship Id="rId6" Type="http://schemas.openxmlformats.org/officeDocument/2006/relationships/image" Target="../media/image25.png"/><Relationship Id="rId5" Type="http://schemas.openxmlformats.org/officeDocument/2006/relationships/image" Target="../media/image6.emf"/><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6.emf"/><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notesSlide" Target="../notesSlides/notesSlide7.xml"/><Relationship Id="rId7" Type="http://schemas.openxmlformats.org/officeDocument/2006/relationships/oleObject" Target="../embeddings/oleObject3.bin"/><Relationship Id="rId12" Type="http://schemas.openxmlformats.org/officeDocument/2006/relationships/image" Target="../media/image34.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31.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3.wmf"/><Relationship Id="rId4" Type="http://schemas.openxmlformats.org/officeDocument/2006/relationships/image" Target="../media/image35.png"/><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43.png"/><Relationship Id="rId2" Type="http://schemas.openxmlformats.org/officeDocument/2006/relationships/chart" Target="../charts/chart5.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notesSlide" Target="../notesSlides/notesSlide8.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wmf"/><Relationship Id="rId5" Type="http://schemas.openxmlformats.org/officeDocument/2006/relationships/oleObject" Target="../embeddings/oleObject6.bin"/><Relationship Id="rId4" Type="http://schemas.openxmlformats.org/officeDocument/2006/relationships/image" Target="../media/image6.emf"/><Relationship Id="rId9" Type="http://schemas.openxmlformats.org/officeDocument/2006/relationships/image" Target="../media/image30.jpe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47.jpeg"/><Relationship Id="rId2" Type="http://schemas.openxmlformats.org/officeDocument/2006/relationships/video" Target="file:///C:\WendyData\Communications\!Presentations\highshear%20simulation.mpg" TargetMode="External"/><Relationship Id="rId1" Type="http://schemas.microsoft.com/office/2007/relationships/media" Target="file:///C:\WendyData\Communications\!Presentations\highshear%20simulation.mpg" TargetMode="External"/><Relationship Id="rId6" Type="http://schemas.openxmlformats.org/officeDocument/2006/relationships/image" Target="../media/image51.jpeg"/><Relationship Id="rId5" Type="http://schemas.openxmlformats.org/officeDocument/2006/relationships/image" Target="../media/image6.emf"/><Relationship Id="rId4"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10.mp4"/><Relationship Id="rId7"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11" Type="http://schemas.openxmlformats.org/officeDocument/2006/relationships/image" Target="../media/image58.png"/><Relationship Id="rId5" Type="http://schemas.microsoft.com/office/2007/relationships/media" Target="../media/media11.mp4"/><Relationship Id="rId10" Type="http://schemas.openxmlformats.org/officeDocument/2006/relationships/image" Target="../media/image57.png"/><Relationship Id="rId4" Type="http://schemas.openxmlformats.org/officeDocument/2006/relationships/video" Target="../media/media10.mp4"/><Relationship Id="rId9"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4.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5.wmf"/></Relationships>
</file>

<file path=ppt/slides/_rels/slide49.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7.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12.bin"/><Relationship Id="rId14" Type="http://schemas.openxmlformats.org/officeDocument/2006/relationships/image" Target="../media/image71.wmf"/></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1.png"/><Relationship Id="rId3" Type="http://schemas.microsoft.com/office/2007/relationships/media" Target="../media/media2.mp4"/><Relationship Id="rId7" Type="http://schemas.openxmlformats.org/officeDocument/2006/relationships/slideLayout" Target="../slideLayouts/slideLayout7.xml"/><Relationship Id="rId12"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9.png"/><Relationship Id="rId5" Type="http://schemas.microsoft.com/office/2007/relationships/media" Target="../media/media3.mp4"/><Relationship Id="rId10" Type="http://schemas.openxmlformats.org/officeDocument/2006/relationships/image" Target="../media/image8.jpeg"/><Relationship Id="rId4" Type="http://schemas.openxmlformats.org/officeDocument/2006/relationships/video" Target="../media/media2.mp4"/><Relationship Id="rId9"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1.jpe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descr="C:\WendyData\Communications\!Old papers\09 Xray Allostery\Cell resubmission\final to EES\cover art\cellwithtraps small.jpg"/>
          <p:cNvPicPr>
            <a:picLocks noChangeAspect="1" noChangeArrowheads="1"/>
          </p:cNvPicPr>
          <p:nvPr/>
        </p:nvPicPr>
        <p:blipFill>
          <a:blip r:embed="rId3" cstate="print"/>
          <a:srcRect/>
          <a:stretch>
            <a:fillRect/>
          </a:stretch>
        </p:blipFill>
        <p:spPr bwMode="auto">
          <a:xfrm>
            <a:off x="0" y="-8373"/>
            <a:ext cx="5355771" cy="6866373"/>
          </a:xfrm>
          <a:prstGeom prst="rect">
            <a:avLst/>
          </a:prstGeom>
          <a:noFill/>
        </p:spPr>
      </p:pic>
      <p:sp>
        <p:nvSpPr>
          <p:cNvPr id="6147" name="Rectangle 3"/>
          <p:cNvSpPr>
            <a:spLocks noGrp="1" noChangeArrowheads="1"/>
          </p:cNvSpPr>
          <p:nvPr>
            <p:ph type="title" idx="4294967295"/>
          </p:nvPr>
        </p:nvSpPr>
        <p:spPr>
          <a:xfrm>
            <a:off x="5342966" y="1"/>
            <a:ext cx="3801034" cy="6858000"/>
          </a:xfrm>
          <a:solidFill>
            <a:schemeClr val="bg1">
              <a:alpha val="50195"/>
            </a:schemeClr>
          </a:solidFill>
        </p:spPr>
        <p:txBody>
          <a:bodyPr/>
          <a:lstStyle/>
          <a:p>
            <a:pPr lvl="0" eaLnBrk="1" hangingPunct="1">
              <a:defRPr/>
            </a:pPr>
            <a:r>
              <a:rPr lang="en-US" sz="3600" dirty="0" smtClean="0">
                <a:solidFill>
                  <a:srgbClr val="800080"/>
                </a:solidFill>
              </a:rPr>
              <a:t>How the Thomas Lab Uses Mathematical Modeling:</a:t>
            </a:r>
            <a:br>
              <a:rPr lang="en-US" sz="3600" dirty="0" smtClean="0">
                <a:solidFill>
                  <a:srgbClr val="800080"/>
                </a:solidFill>
              </a:rPr>
            </a:br>
            <a:r>
              <a:rPr lang="en-US" sz="3600" dirty="0" smtClean="0">
                <a:solidFill>
                  <a:srgbClr val="0000FF"/>
                </a:solidFill>
              </a:rPr>
              <a:t>Validation vs Value</a:t>
            </a:r>
            <a:r>
              <a:rPr lang="en-US" sz="4800" b="1" dirty="0" smtClean="0">
                <a:solidFill>
                  <a:schemeClr val="tx1"/>
                </a:solidFill>
              </a:rPr>
              <a:t/>
            </a:r>
            <a:br>
              <a:rPr lang="en-US" sz="4800" b="1" dirty="0" smtClean="0">
                <a:solidFill>
                  <a:schemeClr val="tx1"/>
                </a:solidFill>
              </a:rPr>
            </a:br>
            <a:r>
              <a:rPr lang="en-US" altLang="en-US" sz="2400" dirty="0" smtClean="0">
                <a:solidFill>
                  <a:schemeClr val="tx1"/>
                </a:solidFill>
              </a:rPr>
              <a:t/>
            </a:r>
            <a:br>
              <a:rPr lang="en-US" altLang="en-US" sz="2400" dirty="0" smtClean="0">
                <a:solidFill>
                  <a:schemeClr val="tx1"/>
                </a:solidFill>
              </a:rPr>
            </a:br>
            <a:r>
              <a:rPr lang="en-US" altLang="en-US" sz="2400" dirty="0" smtClean="0">
                <a:solidFill>
                  <a:schemeClr val="tx1"/>
                </a:solidFill>
              </a:rPr>
              <a:t>Wendy Thomas</a:t>
            </a:r>
            <a:br>
              <a:rPr lang="en-US" altLang="en-US" sz="2400" dirty="0" smtClean="0">
                <a:solidFill>
                  <a:schemeClr val="tx1"/>
                </a:solidFill>
              </a:rPr>
            </a:br>
            <a:r>
              <a:rPr lang="en-US" altLang="en-US" sz="2400" dirty="0" smtClean="0">
                <a:solidFill>
                  <a:schemeClr val="tx1"/>
                </a:solidFill>
              </a:rPr>
              <a:t>Bioengineering, University of Washington</a:t>
            </a:r>
            <a:br>
              <a:rPr lang="en-US" altLang="en-US" sz="2400" dirty="0" smtClean="0">
                <a:solidFill>
                  <a:schemeClr val="tx1"/>
                </a:solidFill>
              </a:rPr>
            </a:br>
            <a:r>
              <a:rPr lang="en-US" altLang="en-US" sz="2400" b="1" dirty="0" smtClean="0">
                <a:solidFill>
                  <a:schemeClr val="tx1"/>
                </a:solidFill>
              </a:rPr>
              <a:t/>
            </a:r>
            <a:br>
              <a:rPr lang="en-US" altLang="en-US" sz="2400" b="1" dirty="0" smtClean="0">
                <a:solidFill>
                  <a:schemeClr val="tx1"/>
                </a:solidFill>
              </a:rPr>
            </a:br>
            <a:r>
              <a:rPr lang="en-US" altLang="en-US" sz="2400" dirty="0" err="1" smtClean="0">
                <a:solidFill>
                  <a:schemeClr val="tx1"/>
                </a:solidFill>
              </a:rPr>
              <a:t>Bioen</a:t>
            </a:r>
            <a:r>
              <a:rPr lang="en-US" altLang="en-US" sz="2400" dirty="0" smtClean="0">
                <a:solidFill>
                  <a:schemeClr val="tx1"/>
                </a:solidFill>
              </a:rPr>
              <a:t> 485 </a:t>
            </a:r>
            <a:br>
              <a:rPr lang="en-US" altLang="en-US" sz="2400" dirty="0" smtClean="0">
                <a:solidFill>
                  <a:schemeClr val="tx1"/>
                </a:solidFill>
              </a:rPr>
            </a:br>
            <a:r>
              <a:rPr lang="en-US" altLang="en-US" sz="2400" dirty="0" smtClean="0">
                <a:solidFill>
                  <a:schemeClr val="tx1"/>
                </a:solidFill>
              </a:rPr>
              <a:t>June 1, 2015</a:t>
            </a:r>
          </a:p>
        </p:txBody>
      </p:sp>
      <p:sp>
        <p:nvSpPr>
          <p:cNvPr id="10244" name="Slide Number Placeholder 3"/>
          <p:cNvSpPr>
            <a:spLocks noGrp="1"/>
          </p:cNvSpPr>
          <p:nvPr>
            <p:ph type="sldNum" sz="quarter" idx="12"/>
          </p:nvPr>
        </p:nvSpPr>
        <p:spPr/>
        <p:txBody>
          <a:bodyPr/>
          <a:lstStyle/>
          <a:p>
            <a:pPr>
              <a:defRPr/>
            </a:pPr>
            <a:fld id="{7F51962B-5984-4A28-BAB9-CD4D73480F07}" type="slidenum">
              <a:rPr lang="en-US" smtClean="0">
                <a:latin typeface="Arial" pitchFamily="34" charset="0"/>
              </a:rPr>
              <a:pPr>
                <a:defRPr/>
              </a:pPr>
              <a:t>1</a:t>
            </a:fld>
            <a:endParaRPr lang="en-US" dirty="0" smtClean="0">
              <a:latin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9"/>
          <p:cNvGrpSpPr>
            <a:grpSpLocks/>
          </p:cNvGrpSpPr>
          <p:nvPr/>
        </p:nvGrpSpPr>
        <p:grpSpPr bwMode="auto">
          <a:xfrm>
            <a:off x="6550025" y="5670550"/>
            <a:ext cx="1300163" cy="430213"/>
            <a:chOff x="4914630" y="5678684"/>
            <a:chExt cx="1300818" cy="430435"/>
          </a:xfrm>
        </p:grpSpPr>
        <p:sp>
          <p:nvSpPr>
            <p:cNvPr id="207" name="Freeform 206"/>
            <p:cNvSpPr/>
            <p:nvPr/>
          </p:nvSpPr>
          <p:spPr>
            <a:xfrm rot="19484923">
              <a:off x="4914630" y="5678684"/>
              <a:ext cx="486020" cy="333547"/>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98" name="Oval 46"/>
            <p:cNvSpPr>
              <a:spLocks noChangeArrowheads="1"/>
            </p:cNvSpPr>
            <p:nvPr/>
          </p:nvSpPr>
          <p:spPr bwMode="auto">
            <a:xfrm rot="10800000">
              <a:off x="5172063" y="5903581"/>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24" name="Straight Arrow Connector 223"/>
            <p:cNvCxnSpPr/>
            <p:nvPr/>
          </p:nvCxnSpPr>
          <p:spPr>
            <a:xfrm flipV="1">
              <a:off x="5353001" y="5980465"/>
              <a:ext cx="862447" cy="25413"/>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56"/>
          <p:cNvGrpSpPr>
            <a:grpSpLocks/>
          </p:cNvGrpSpPr>
          <p:nvPr/>
        </p:nvGrpSpPr>
        <p:grpSpPr bwMode="auto">
          <a:xfrm>
            <a:off x="6586538" y="5653088"/>
            <a:ext cx="1408112" cy="430212"/>
            <a:chOff x="4724656" y="5151462"/>
            <a:chExt cx="1408413" cy="430435"/>
          </a:xfrm>
        </p:grpSpPr>
        <p:cxnSp>
          <p:nvCxnSpPr>
            <p:cNvPr id="258" name="Straight Connector 257"/>
            <p:cNvCxnSpPr>
              <a:stCxn id="260" idx="0"/>
              <a:endCxn id="8281" idx="6"/>
            </p:cNvCxnSpPr>
            <p:nvPr/>
          </p:nvCxnSpPr>
          <p:spPr>
            <a:xfrm flipV="1">
              <a:off x="4724656" y="5184816"/>
              <a:ext cx="276284" cy="1763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 name="Group 250"/>
            <p:cNvGrpSpPr>
              <a:grpSpLocks/>
            </p:cNvGrpSpPr>
            <p:nvPr/>
          </p:nvGrpSpPr>
          <p:grpSpPr bwMode="auto">
            <a:xfrm>
              <a:off x="4770467" y="5151462"/>
              <a:ext cx="1362602" cy="430435"/>
              <a:chOff x="3987873" y="5468619"/>
              <a:chExt cx="1362602" cy="430435"/>
            </a:xfrm>
          </p:grpSpPr>
          <p:sp>
            <p:nvSpPr>
              <p:cNvPr id="260" name="Freeform 259"/>
              <p:cNvSpPr/>
              <p:nvPr/>
            </p:nvSpPr>
            <p:spPr>
              <a:xfrm rot="19059715">
                <a:off x="3988109" y="5468619"/>
                <a:ext cx="485879" cy="333548"/>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95" name="Oval 46"/>
              <p:cNvSpPr>
                <a:spLocks noChangeArrowheads="1"/>
              </p:cNvSpPr>
              <p:nvPr/>
            </p:nvSpPr>
            <p:spPr bwMode="auto">
              <a:xfrm rot="10800000">
                <a:off x="4270019" y="5693516"/>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62" name="Straight Arrow Connector 261"/>
              <p:cNvCxnSpPr/>
              <p:nvPr/>
            </p:nvCxnSpPr>
            <p:spPr>
              <a:xfrm flipV="1">
                <a:off x="4488279" y="5733868"/>
                <a:ext cx="862196" cy="25413"/>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5" name="Group 271"/>
          <p:cNvGrpSpPr>
            <a:grpSpLocks/>
          </p:cNvGrpSpPr>
          <p:nvPr/>
        </p:nvGrpSpPr>
        <p:grpSpPr bwMode="auto">
          <a:xfrm>
            <a:off x="6677025" y="5561013"/>
            <a:ext cx="1422400" cy="485775"/>
            <a:chOff x="4710993" y="5112778"/>
            <a:chExt cx="1422076" cy="486567"/>
          </a:xfrm>
        </p:grpSpPr>
        <p:cxnSp>
          <p:nvCxnSpPr>
            <p:cNvPr id="273" name="Straight Connector 272"/>
            <p:cNvCxnSpPr>
              <a:stCxn id="275" idx="0"/>
            </p:cNvCxnSpPr>
            <p:nvPr/>
          </p:nvCxnSpPr>
          <p:spPr>
            <a:xfrm rot="5400000" flipH="1" flipV="1">
              <a:off x="4746518" y="5191739"/>
              <a:ext cx="200351" cy="27140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 name="Group 250"/>
            <p:cNvGrpSpPr>
              <a:grpSpLocks/>
            </p:cNvGrpSpPr>
            <p:nvPr/>
          </p:nvGrpSpPr>
          <p:grpSpPr bwMode="auto">
            <a:xfrm>
              <a:off x="4828200" y="5112778"/>
              <a:ext cx="1304869" cy="486567"/>
              <a:chOff x="4045606" y="5429935"/>
              <a:chExt cx="1304869" cy="486567"/>
            </a:xfrm>
          </p:grpSpPr>
          <p:sp>
            <p:nvSpPr>
              <p:cNvPr id="275" name="Freeform 274"/>
              <p:cNvSpPr/>
              <p:nvPr/>
            </p:nvSpPr>
            <p:spPr>
              <a:xfrm rot="18737147">
                <a:off x="3969213" y="5506569"/>
                <a:ext cx="486567" cy="333299"/>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90" name="Oval 46"/>
              <p:cNvSpPr>
                <a:spLocks noChangeArrowheads="1"/>
              </p:cNvSpPr>
              <p:nvPr/>
            </p:nvSpPr>
            <p:spPr bwMode="auto">
              <a:xfrm rot="10800000">
                <a:off x="4270019" y="5693516"/>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77" name="Straight Arrow Connector 276"/>
              <p:cNvCxnSpPr/>
              <p:nvPr/>
            </p:nvCxnSpPr>
            <p:spPr>
              <a:xfrm flipV="1">
                <a:off x="4488659" y="5733641"/>
                <a:ext cx="861816"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7" name="Group 235"/>
          <p:cNvGrpSpPr>
            <a:grpSpLocks/>
          </p:cNvGrpSpPr>
          <p:nvPr/>
        </p:nvGrpSpPr>
        <p:grpSpPr bwMode="auto">
          <a:xfrm>
            <a:off x="4181475" y="5330825"/>
            <a:ext cx="2681288" cy="711200"/>
            <a:chOff x="2508422" y="5283277"/>
            <a:chExt cx="2682222" cy="709894"/>
          </a:xfrm>
        </p:grpSpPr>
        <p:cxnSp>
          <p:nvCxnSpPr>
            <p:cNvPr id="8278" name="AutoShape 18"/>
            <p:cNvCxnSpPr>
              <a:cxnSpLocks noChangeAspect="1" noChangeShapeType="1"/>
              <a:stCxn id="8281" idx="6"/>
            </p:cNvCxnSpPr>
            <p:nvPr/>
          </p:nvCxnSpPr>
          <p:spPr bwMode="auto">
            <a:xfrm flipH="1">
              <a:off x="5045727" y="5638793"/>
              <a:ext cx="144917" cy="56131"/>
            </a:xfrm>
            <a:prstGeom prst="straightConnector1">
              <a:avLst/>
            </a:prstGeom>
            <a:noFill/>
            <a:ln w="38100">
              <a:solidFill>
                <a:srgbClr val="666633"/>
              </a:solidFill>
              <a:round/>
              <a:headEnd/>
              <a:tailEnd/>
            </a:ln>
          </p:spPr>
        </p:cxnSp>
        <p:sp>
          <p:nvSpPr>
            <p:cNvPr id="8279" name="Oval 27"/>
            <p:cNvSpPr>
              <a:spLocks noChangeArrowheads="1"/>
            </p:cNvSpPr>
            <p:nvPr/>
          </p:nvSpPr>
          <p:spPr bwMode="auto">
            <a:xfrm>
              <a:off x="3320610" y="5283277"/>
              <a:ext cx="864042" cy="709894"/>
            </a:xfrm>
            <a:prstGeom prst="ellipse">
              <a:avLst/>
            </a:prstGeom>
            <a:solidFill>
              <a:schemeClr val="tx1"/>
            </a:solidFill>
            <a:ln w="9525">
              <a:solidFill>
                <a:schemeClr val="tx1"/>
              </a:solidFill>
              <a:round/>
              <a:headEnd/>
              <a:tailEnd/>
            </a:ln>
          </p:spPr>
          <p:txBody>
            <a:bodyPr/>
            <a:lstStyle/>
            <a:p>
              <a:endParaRPr lang="en-US"/>
            </a:p>
          </p:txBody>
        </p:sp>
        <p:sp>
          <p:nvSpPr>
            <p:cNvPr id="8280" name="Oval 28"/>
            <p:cNvSpPr>
              <a:spLocks noChangeArrowheads="1"/>
            </p:cNvSpPr>
            <p:nvPr/>
          </p:nvSpPr>
          <p:spPr bwMode="auto">
            <a:xfrm>
              <a:off x="4121738" y="5496359"/>
              <a:ext cx="544537" cy="291706"/>
            </a:xfrm>
            <a:prstGeom prst="ellipse">
              <a:avLst/>
            </a:prstGeom>
            <a:solidFill>
              <a:srgbClr val="806F30"/>
            </a:solidFill>
            <a:ln w="9525">
              <a:solidFill>
                <a:schemeClr val="tx1"/>
              </a:solidFill>
              <a:round/>
              <a:headEnd/>
              <a:tailEnd/>
            </a:ln>
          </p:spPr>
          <p:txBody>
            <a:bodyPr/>
            <a:lstStyle/>
            <a:p>
              <a:endParaRPr lang="en-US"/>
            </a:p>
          </p:txBody>
        </p:sp>
        <p:sp>
          <p:nvSpPr>
            <p:cNvPr id="8281" name="Oval 31"/>
            <p:cNvSpPr>
              <a:spLocks noChangeArrowheads="1"/>
            </p:cNvSpPr>
            <p:nvPr/>
          </p:nvSpPr>
          <p:spPr bwMode="auto">
            <a:xfrm>
              <a:off x="4646107" y="5492940"/>
              <a:ext cx="544537" cy="291706"/>
            </a:xfrm>
            <a:prstGeom prst="ellipse">
              <a:avLst/>
            </a:prstGeom>
            <a:solidFill>
              <a:srgbClr val="0000FF"/>
            </a:solidFill>
            <a:ln w="9525">
              <a:solidFill>
                <a:srgbClr val="000000"/>
              </a:solidFill>
              <a:round/>
              <a:headEnd/>
              <a:tailEnd/>
            </a:ln>
          </p:spPr>
          <p:txBody>
            <a:bodyPr/>
            <a:lstStyle/>
            <a:p>
              <a:endParaRPr lang="en-US"/>
            </a:p>
          </p:txBody>
        </p:sp>
        <p:sp>
          <p:nvSpPr>
            <p:cNvPr id="8282" name="Line 33"/>
            <p:cNvSpPr>
              <a:spLocks noChangeShapeType="1"/>
            </p:cNvSpPr>
            <p:nvPr/>
          </p:nvSpPr>
          <p:spPr bwMode="auto">
            <a:xfrm>
              <a:off x="4134831" y="5644834"/>
              <a:ext cx="388500" cy="14813"/>
            </a:xfrm>
            <a:prstGeom prst="line">
              <a:avLst/>
            </a:prstGeom>
            <a:noFill/>
            <a:ln w="38100">
              <a:solidFill>
                <a:srgbClr val="660033"/>
              </a:solidFill>
              <a:round/>
              <a:headEnd/>
              <a:tailEnd/>
            </a:ln>
          </p:spPr>
          <p:txBody>
            <a:bodyPr/>
            <a:lstStyle/>
            <a:p>
              <a:endParaRPr lang="en-US"/>
            </a:p>
          </p:txBody>
        </p:sp>
        <p:sp>
          <p:nvSpPr>
            <p:cNvPr id="8283" name="Line 34"/>
            <p:cNvSpPr>
              <a:spLocks noChangeShapeType="1"/>
            </p:cNvSpPr>
            <p:nvPr/>
          </p:nvSpPr>
          <p:spPr bwMode="auto">
            <a:xfrm>
              <a:off x="4610016" y="5667281"/>
              <a:ext cx="386378" cy="14813"/>
            </a:xfrm>
            <a:prstGeom prst="line">
              <a:avLst/>
            </a:prstGeom>
            <a:noFill/>
            <a:ln w="38100">
              <a:solidFill>
                <a:srgbClr val="806F30"/>
              </a:solidFill>
              <a:round/>
              <a:headEnd/>
              <a:tailEnd/>
            </a:ln>
          </p:spPr>
          <p:txBody>
            <a:bodyPr/>
            <a:lstStyle/>
            <a:p>
              <a:endParaRPr lang="en-US"/>
            </a:p>
          </p:txBody>
        </p:sp>
        <p:sp>
          <p:nvSpPr>
            <p:cNvPr id="8284" name="Oval 28"/>
            <p:cNvSpPr>
              <a:spLocks noChangeArrowheads="1"/>
            </p:cNvSpPr>
            <p:nvPr/>
          </p:nvSpPr>
          <p:spPr bwMode="auto">
            <a:xfrm>
              <a:off x="3621434" y="5496359"/>
              <a:ext cx="544537" cy="291706"/>
            </a:xfrm>
            <a:prstGeom prst="ellipse">
              <a:avLst/>
            </a:prstGeom>
            <a:solidFill>
              <a:srgbClr val="660033"/>
            </a:solidFill>
            <a:ln w="9525">
              <a:solidFill>
                <a:schemeClr val="tx1"/>
              </a:solidFill>
              <a:round/>
              <a:headEnd/>
              <a:tailEnd/>
            </a:ln>
          </p:spPr>
          <p:txBody>
            <a:bodyPr/>
            <a:lstStyle/>
            <a:p>
              <a:endParaRPr lang="en-US"/>
            </a:p>
          </p:txBody>
        </p:sp>
        <p:sp>
          <p:nvSpPr>
            <p:cNvPr id="8285" name="Line 32"/>
            <p:cNvSpPr>
              <a:spLocks noChangeShapeType="1"/>
            </p:cNvSpPr>
            <p:nvPr/>
          </p:nvSpPr>
          <p:spPr bwMode="auto">
            <a:xfrm>
              <a:off x="3655966" y="5631956"/>
              <a:ext cx="386378" cy="13674"/>
            </a:xfrm>
            <a:prstGeom prst="line">
              <a:avLst/>
            </a:prstGeom>
            <a:noFill/>
            <a:ln w="38100">
              <a:solidFill>
                <a:schemeClr val="tx1"/>
              </a:solidFill>
              <a:round/>
              <a:headEnd/>
              <a:tailEnd/>
            </a:ln>
          </p:spPr>
          <p:txBody>
            <a:bodyPr/>
            <a:lstStyle/>
            <a:p>
              <a:endParaRPr lang="en-US"/>
            </a:p>
          </p:txBody>
        </p:sp>
        <p:cxnSp>
          <p:nvCxnSpPr>
            <p:cNvPr id="227" name="Straight Arrow Connector 226"/>
            <p:cNvCxnSpPr/>
            <p:nvPr/>
          </p:nvCxnSpPr>
          <p:spPr>
            <a:xfrm rot="10800000">
              <a:off x="2508422" y="5635055"/>
              <a:ext cx="811496" cy="3169"/>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335"/>
          <p:cNvGrpSpPr>
            <a:grpSpLocks/>
          </p:cNvGrpSpPr>
          <p:nvPr/>
        </p:nvGrpSpPr>
        <p:grpSpPr bwMode="auto">
          <a:xfrm>
            <a:off x="6797675" y="5516563"/>
            <a:ext cx="1409700" cy="485775"/>
            <a:chOff x="5125310" y="5463401"/>
            <a:chExt cx="1409867" cy="486567"/>
          </a:xfrm>
        </p:grpSpPr>
        <p:grpSp>
          <p:nvGrpSpPr>
            <p:cNvPr id="9" name="Group 277"/>
            <p:cNvGrpSpPr>
              <a:grpSpLocks/>
            </p:cNvGrpSpPr>
            <p:nvPr/>
          </p:nvGrpSpPr>
          <p:grpSpPr bwMode="auto">
            <a:xfrm>
              <a:off x="5125310" y="5463401"/>
              <a:ext cx="1409867" cy="486567"/>
              <a:chOff x="4723202" y="5127066"/>
              <a:chExt cx="1409867" cy="486567"/>
            </a:xfrm>
          </p:grpSpPr>
          <p:cxnSp>
            <p:nvCxnSpPr>
              <p:cNvPr id="279" name="Straight Connector 278"/>
              <p:cNvCxnSpPr>
                <a:stCxn id="281" idx="0"/>
              </p:cNvCxnSpPr>
              <p:nvPr/>
            </p:nvCxnSpPr>
            <p:spPr>
              <a:xfrm rot="5400000" flipH="1" flipV="1">
                <a:off x="4734138" y="5230617"/>
                <a:ext cx="236923" cy="25879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0" name="Group 250"/>
              <p:cNvGrpSpPr>
                <a:grpSpLocks/>
              </p:cNvGrpSpPr>
              <p:nvPr/>
            </p:nvGrpSpPr>
            <p:grpSpPr bwMode="auto">
              <a:xfrm>
                <a:off x="4828201" y="5127066"/>
                <a:ext cx="1304868" cy="486567"/>
                <a:chOff x="4045607" y="5444223"/>
                <a:chExt cx="1304868" cy="486567"/>
              </a:xfrm>
            </p:grpSpPr>
            <p:sp>
              <p:nvSpPr>
                <p:cNvPr id="281" name="Freeform 280"/>
                <p:cNvSpPr/>
                <p:nvPr/>
              </p:nvSpPr>
              <p:spPr>
                <a:xfrm rot="18270077">
                  <a:off x="3968819" y="5520799"/>
                  <a:ext cx="486567" cy="333415"/>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76" name="Oval 46"/>
                <p:cNvSpPr>
                  <a:spLocks noChangeArrowheads="1"/>
                </p:cNvSpPr>
                <p:nvPr/>
              </p:nvSpPr>
              <p:spPr bwMode="auto">
                <a:xfrm rot="10800000">
                  <a:off x="4270019" y="5693516"/>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83" name="Straight Arrow Connector 282"/>
                <p:cNvCxnSpPr/>
                <p:nvPr/>
              </p:nvCxnSpPr>
              <p:spPr>
                <a:xfrm flipV="1">
                  <a:off x="4488361" y="5733619"/>
                  <a:ext cx="862114"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326" name="Straight Connector 325"/>
            <p:cNvCxnSpPr>
              <a:stCxn id="281" idx="0"/>
              <a:endCxn id="8281" idx="6"/>
            </p:cNvCxnSpPr>
            <p:nvPr/>
          </p:nvCxnSpPr>
          <p:spPr>
            <a:xfrm rot="5400000" flipH="1" flipV="1">
              <a:off x="5067222" y="5691628"/>
              <a:ext cx="181270" cy="6509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11" name="Group 338"/>
          <p:cNvGrpSpPr>
            <a:grpSpLocks/>
          </p:cNvGrpSpPr>
          <p:nvPr/>
        </p:nvGrpSpPr>
        <p:grpSpPr bwMode="auto">
          <a:xfrm>
            <a:off x="6862763" y="5503863"/>
            <a:ext cx="1377950" cy="485775"/>
            <a:chOff x="5190644" y="5450399"/>
            <a:chExt cx="1378000" cy="486567"/>
          </a:xfrm>
        </p:grpSpPr>
        <p:cxnSp>
          <p:nvCxnSpPr>
            <p:cNvPr id="328" name="Straight Connector 327"/>
            <p:cNvCxnSpPr>
              <a:stCxn id="287" idx="3"/>
              <a:endCxn id="8281" idx="6"/>
            </p:cNvCxnSpPr>
            <p:nvPr/>
          </p:nvCxnSpPr>
          <p:spPr>
            <a:xfrm rot="16200000" flipV="1">
              <a:off x="5242868" y="5581034"/>
              <a:ext cx="206711" cy="31116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2" name="Group 283"/>
            <p:cNvGrpSpPr>
              <a:grpSpLocks/>
            </p:cNvGrpSpPr>
            <p:nvPr/>
          </p:nvGrpSpPr>
          <p:grpSpPr bwMode="auto">
            <a:xfrm>
              <a:off x="5229746" y="5450399"/>
              <a:ext cx="1338898" cy="486567"/>
              <a:chOff x="4741784" y="5146115"/>
              <a:chExt cx="1338898" cy="486567"/>
            </a:xfrm>
          </p:grpSpPr>
          <p:cxnSp>
            <p:nvCxnSpPr>
              <p:cNvPr id="285" name="Straight Connector 284"/>
              <p:cNvCxnSpPr>
                <a:stCxn id="287" idx="0"/>
              </p:cNvCxnSpPr>
              <p:nvPr/>
            </p:nvCxnSpPr>
            <p:spPr>
              <a:xfrm rot="5400000" flipH="1" flipV="1">
                <a:off x="4724689" y="5278283"/>
                <a:ext cx="275085" cy="239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3" name="Group 250"/>
              <p:cNvGrpSpPr>
                <a:grpSpLocks/>
              </p:cNvGrpSpPr>
              <p:nvPr/>
            </p:nvGrpSpPr>
            <p:grpSpPr bwMode="auto">
              <a:xfrm>
                <a:off x="4828202" y="5146115"/>
                <a:ext cx="1252480" cy="486567"/>
                <a:chOff x="4045608" y="5463272"/>
                <a:chExt cx="1252480" cy="486567"/>
              </a:xfrm>
            </p:grpSpPr>
            <p:sp>
              <p:nvSpPr>
                <p:cNvPr id="287" name="Freeform 286"/>
                <p:cNvSpPr/>
                <p:nvPr/>
              </p:nvSpPr>
              <p:spPr>
                <a:xfrm rot="17770701">
                  <a:off x="3968914" y="5539862"/>
                  <a:ext cx="486567" cy="333387"/>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69" name="Oval 46"/>
                <p:cNvSpPr>
                  <a:spLocks noChangeArrowheads="1"/>
                </p:cNvSpPr>
                <p:nvPr/>
              </p:nvSpPr>
              <p:spPr bwMode="auto">
                <a:xfrm rot="10800000">
                  <a:off x="4270019" y="5693516"/>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89" name="Straight Arrow Connector 288"/>
                <p:cNvCxnSpPr/>
                <p:nvPr/>
              </p:nvCxnSpPr>
              <p:spPr>
                <a:xfrm flipV="1">
                  <a:off x="4436043" y="5752668"/>
                  <a:ext cx="862045"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14" name="Group 341"/>
          <p:cNvGrpSpPr>
            <a:grpSpLocks/>
          </p:cNvGrpSpPr>
          <p:nvPr/>
        </p:nvGrpSpPr>
        <p:grpSpPr bwMode="auto">
          <a:xfrm>
            <a:off x="6862763" y="5464175"/>
            <a:ext cx="1466850" cy="485775"/>
            <a:chOff x="5190644" y="5410756"/>
            <a:chExt cx="1466684" cy="486567"/>
          </a:xfrm>
        </p:grpSpPr>
        <p:cxnSp>
          <p:nvCxnSpPr>
            <p:cNvPr id="327" name="Straight Connector 326"/>
            <p:cNvCxnSpPr>
              <a:stCxn id="293" idx="3"/>
              <a:endCxn id="8281" idx="6"/>
            </p:cNvCxnSpPr>
            <p:nvPr/>
          </p:nvCxnSpPr>
          <p:spPr>
            <a:xfrm rot="16200000" flipV="1">
              <a:off x="5307168" y="5516844"/>
              <a:ext cx="165369" cy="39841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5" name="Group 289"/>
            <p:cNvGrpSpPr>
              <a:grpSpLocks/>
            </p:cNvGrpSpPr>
            <p:nvPr/>
          </p:nvGrpSpPr>
          <p:grpSpPr bwMode="auto">
            <a:xfrm>
              <a:off x="5317952" y="5410756"/>
              <a:ext cx="1339376" cy="486567"/>
              <a:chOff x="4741305" y="5155641"/>
              <a:chExt cx="1339376" cy="486567"/>
            </a:xfrm>
          </p:grpSpPr>
          <p:cxnSp>
            <p:nvCxnSpPr>
              <p:cNvPr id="291" name="Straight Connector 290"/>
              <p:cNvCxnSpPr>
                <a:stCxn id="293" idx="0"/>
              </p:cNvCxnSpPr>
              <p:nvPr/>
            </p:nvCxnSpPr>
            <p:spPr>
              <a:xfrm rot="5400000" flipH="1" flipV="1">
                <a:off x="4712159" y="5298951"/>
                <a:ext cx="289396" cy="23174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6" name="Group 250"/>
              <p:cNvGrpSpPr>
                <a:grpSpLocks/>
              </p:cNvGrpSpPr>
              <p:nvPr/>
            </p:nvGrpSpPr>
            <p:grpSpPr bwMode="auto">
              <a:xfrm>
                <a:off x="4818677" y="5155641"/>
                <a:ext cx="1262004" cy="486567"/>
                <a:chOff x="4036083" y="5472798"/>
                <a:chExt cx="1262004" cy="486567"/>
              </a:xfrm>
            </p:grpSpPr>
            <p:sp>
              <p:nvSpPr>
                <p:cNvPr id="293" name="Freeform 292"/>
                <p:cNvSpPr/>
                <p:nvPr/>
              </p:nvSpPr>
              <p:spPr>
                <a:xfrm rot="17568885">
                  <a:off x="3959552" y="5549413"/>
                  <a:ext cx="486567" cy="333337"/>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62" name="Oval 46"/>
                <p:cNvSpPr>
                  <a:spLocks noChangeArrowheads="1"/>
                </p:cNvSpPr>
                <p:nvPr/>
              </p:nvSpPr>
              <p:spPr bwMode="auto">
                <a:xfrm rot="10800000">
                  <a:off x="4270019" y="5693516"/>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95" name="Straight Arrow Connector 294"/>
                <p:cNvCxnSpPr/>
                <p:nvPr/>
              </p:nvCxnSpPr>
              <p:spPr>
                <a:xfrm flipV="1">
                  <a:off x="4436172" y="5762194"/>
                  <a:ext cx="861915"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17" name="Group 344"/>
          <p:cNvGrpSpPr>
            <a:grpSpLocks/>
          </p:cNvGrpSpPr>
          <p:nvPr/>
        </p:nvGrpSpPr>
        <p:grpSpPr bwMode="auto">
          <a:xfrm>
            <a:off x="6783388" y="5445125"/>
            <a:ext cx="1651000" cy="485775"/>
            <a:chOff x="5110898" y="5391705"/>
            <a:chExt cx="1651208" cy="486567"/>
          </a:xfrm>
        </p:grpSpPr>
        <p:cxnSp>
          <p:nvCxnSpPr>
            <p:cNvPr id="329" name="Straight Connector 328"/>
            <p:cNvCxnSpPr>
              <a:stCxn id="304" idx="3"/>
              <a:endCxn id="8281" idx="5"/>
            </p:cNvCxnSpPr>
            <p:nvPr/>
          </p:nvCxnSpPr>
          <p:spPr>
            <a:xfrm rot="16200000" flipV="1">
              <a:off x="5391895" y="5455757"/>
              <a:ext cx="33391" cy="5953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8" name="Group 300"/>
            <p:cNvGrpSpPr>
              <a:grpSpLocks/>
            </p:cNvGrpSpPr>
            <p:nvPr/>
          </p:nvGrpSpPr>
          <p:grpSpPr bwMode="auto">
            <a:xfrm>
              <a:off x="5445411" y="5391705"/>
              <a:ext cx="1316695" cy="486567"/>
              <a:chOff x="4802090" y="5146115"/>
              <a:chExt cx="1316695" cy="486567"/>
            </a:xfrm>
          </p:grpSpPr>
          <p:cxnSp>
            <p:nvCxnSpPr>
              <p:cNvPr id="302" name="Straight Connector 301"/>
              <p:cNvCxnSpPr>
                <a:stCxn id="304" idx="0"/>
              </p:cNvCxnSpPr>
              <p:nvPr/>
            </p:nvCxnSpPr>
            <p:spPr>
              <a:xfrm rot="5400000" flipH="1" flipV="1">
                <a:off x="4726910" y="5336272"/>
                <a:ext cx="340279" cy="18893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9" name="Group 250"/>
              <p:cNvGrpSpPr>
                <a:grpSpLocks/>
              </p:cNvGrpSpPr>
              <p:nvPr/>
            </p:nvGrpSpPr>
            <p:grpSpPr bwMode="auto">
              <a:xfrm>
                <a:off x="4837726" y="5146115"/>
                <a:ext cx="1281059" cy="486567"/>
                <a:chOff x="4055132" y="5463272"/>
                <a:chExt cx="1281059" cy="486567"/>
              </a:xfrm>
            </p:grpSpPr>
            <p:sp>
              <p:nvSpPr>
                <p:cNvPr id="304" name="Freeform 303"/>
                <p:cNvSpPr/>
                <p:nvPr/>
              </p:nvSpPr>
              <p:spPr>
                <a:xfrm rot="16802012">
                  <a:off x="3978341" y="5539847"/>
                  <a:ext cx="486567" cy="333417"/>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55" name="Oval 46"/>
                <p:cNvSpPr>
                  <a:spLocks noChangeArrowheads="1"/>
                </p:cNvSpPr>
                <p:nvPr/>
              </p:nvSpPr>
              <p:spPr bwMode="auto">
                <a:xfrm rot="10800000">
                  <a:off x="4303360" y="5636360"/>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306" name="Straight Arrow Connector 305"/>
                <p:cNvCxnSpPr/>
                <p:nvPr/>
              </p:nvCxnSpPr>
              <p:spPr>
                <a:xfrm flipV="1">
                  <a:off x="4474069" y="5719277"/>
                  <a:ext cx="862122"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20" name="Group 323"/>
          <p:cNvGrpSpPr>
            <a:grpSpLocks/>
          </p:cNvGrpSpPr>
          <p:nvPr/>
        </p:nvGrpSpPr>
        <p:grpSpPr bwMode="auto">
          <a:xfrm>
            <a:off x="6862763" y="5440363"/>
            <a:ext cx="1624012" cy="485775"/>
            <a:chOff x="5181119" y="5405992"/>
            <a:chExt cx="1623850" cy="486567"/>
          </a:xfrm>
        </p:grpSpPr>
        <p:grpSp>
          <p:nvGrpSpPr>
            <p:cNvPr id="21" name="Group 313"/>
            <p:cNvGrpSpPr>
              <a:grpSpLocks/>
            </p:cNvGrpSpPr>
            <p:nvPr/>
          </p:nvGrpSpPr>
          <p:grpSpPr bwMode="auto">
            <a:xfrm>
              <a:off x="5523910" y="5405992"/>
              <a:ext cx="1281059" cy="486567"/>
              <a:chOff x="4837726" y="5184215"/>
              <a:chExt cx="1281059" cy="486567"/>
            </a:xfrm>
          </p:grpSpPr>
          <p:cxnSp>
            <p:nvCxnSpPr>
              <p:cNvPr id="315" name="Straight Connector 314"/>
              <p:cNvCxnSpPr>
                <a:stCxn id="317" idx="0"/>
              </p:cNvCxnSpPr>
              <p:nvPr/>
            </p:nvCxnSpPr>
            <p:spPr>
              <a:xfrm rot="5400000" flipH="1" flipV="1">
                <a:off x="4730337" y="5406165"/>
                <a:ext cx="368900" cy="15397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2" name="Group 250"/>
              <p:cNvGrpSpPr>
                <a:grpSpLocks/>
              </p:cNvGrpSpPr>
              <p:nvPr/>
            </p:nvGrpSpPr>
            <p:grpSpPr bwMode="auto">
              <a:xfrm>
                <a:off x="4837726" y="5184215"/>
                <a:ext cx="1281059" cy="486567"/>
                <a:chOff x="4055132" y="5501372"/>
                <a:chExt cx="1281059" cy="486567"/>
              </a:xfrm>
            </p:grpSpPr>
            <p:sp>
              <p:nvSpPr>
                <p:cNvPr id="317" name="Freeform 316"/>
                <p:cNvSpPr/>
                <p:nvPr/>
              </p:nvSpPr>
              <p:spPr>
                <a:xfrm rot="16256752">
                  <a:off x="3978594" y="5577985"/>
                  <a:ext cx="486567" cy="33334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48" name="Oval 46"/>
                <p:cNvSpPr>
                  <a:spLocks noChangeArrowheads="1"/>
                </p:cNvSpPr>
                <p:nvPr/>
              </p:nvSpPr>
              <p:spPr bwMode="auto">
                <a:xfrm rot="10800000">
                  <a:off x="4303360" y="5636360"/>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319" name="Straight Arrow Connector 318"/>
                <p:cNvCxnSpPr/>
                <p:nvPr/>
              </p:nvCxnSpPr>
              <p:spPr>
                <a:xfrm flipV="1">
                  <a:off x="4474265" y="5719214"/>
                  <a:ext cx="861926"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322" name="Straight Connector 321"/>
            <p:cNvCxnSpPr>
              <a:stCxn id="317" idx="3"/>
              <a:endCxn id="8281" idx="6"/>
            </p:cNvCxnSpPr>
            <p:nvPr/>
          </p:nvCxnSpPr>
          <p:spPr>
            <a:xfrm rot="16200000" flipV="1">
              <a:off x="5415147" y="5418427"/>
              <a:ext cx="120847" cy="58890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188" name="AutoShape 44"/>
          <p:cNvSpPr>
            <a:spLocks noChangeArrowheads="1"/>
          </p:cNvSpPr>
          <p:nvPr/>
        </p:nvSpPr>
        <p:spPr bwMode="auto">
          <a:xfrm>
            <a:off x="7085013" y="5503863"/>
            <a:ext cx="588962" cy="349250"/>
          </a:xfrm>
          <a:prstGeom prst="moon">
            <a:avLst>
              <a:gd name="adj" fmla="val 64981"/>
            </a:avLst>
          </a:prstGeom>
          <a:solidFill>
            <a:srgbClr val="0000FF"/>
          </a:solidFill>
          <a:ln w="9525">
            <a:solidFill>
              <a:srgbClr val="000000"/>
            </a:solidFill>
            <a:miter lim="800000"/>
            <a:headEnd/>
            <a:tailEnd/>
          </a:ln>
        </p:spPr>
        <p:txBody>
          <a:bodyPr/>
          <a:lstStyle/>
          <a:p>
            <a:endParaRPr lang="en-US"/>
          </a:p>
        </p:txBody>
      </p:sp>
      <p:cxnSp>
        <p:nvCxnSpPr>
          <p:cNvPr id="347" name="Straight Connector 346"/>
          <p:cNvCxnSpPr>
            <a:stCxn id="188" idx="1"/>
          </p:cNvCxnSpPr>
          <p:nvPr/>
        </p:nvCxnSpPr>
        <p:spPr>
          <a:xfrm rot="10800000" flipV="1">
            <a:off x="6862763" y="5678488"/>
            <a:ext cx="222250" cy="793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51" name="Oval 46"/>
          <p:cNvSpPr>
            <a:spLocks noChangeArrowheads="1"/>
          </p:cNvSpPr>
          <p:nvPr/>
        </p:nvSpPr>
        <p:spPr bwMode="auto">
          <a:xfrm rot="10800000">
            <a:off x="7505700" y="5575300"/>
            <a:ext cx="182563" cy="204788"/>
          </a:xfrm>
          <a:prstGeom prst="ellipse">
            <a:avLst/>
          </a:prstGeom>
          <a:solidFill>
            <a:srgbClr val="CCCC00"/>
          </a:solidFill>
          <a:ln w="9525">
            <a:solidFill>
              <a:srgbClr val="000000"/>
            </a:solidFill>
            <a:round/>
            <a:headEnd/>
            <a:tailEnd/>
          </a:ln>
        </p:spPr>
        <p:txBody>
          <a:bodyPr/>
          <a:lstStyle/>
          <a:p>
            <a:endParaRPr lang="en-US"/>
          </a:p>
        </p:txBody>
      </p:sp>
      <p:cxnSp>
        <p:nvCxnSpPr>
          <p:cNvPr id="352" name="Straight Arrow Connector 351"/>
          <p:cNvCxnSpPr/>
          <p:nvPr/>
        </p:nvCxnSpPr>
        <p:spPr>
          <a:xfrm flipV="1">
            <a:off x="7677150" y="5657850"/>
            <a:ext cx="862013" cy="25400"/>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sp>
        <p:nvSpPr>
          <p:cNvPr id="358" name="Freeform 357"/>
          <p:cNvSpPr/>
          <p:nvPr/>
        </p:nvSpPr>
        <p:spPr>
          <a:xfrm rot="19484923">
            <a:off x="2638508" y="5845361"/>
            <a:ext cx="485775" cy="333375"/>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229" name="AutoShape 18"/>
          <p:cNvCxnSpPr>
            <a:cxnSpLocks noChangeAspect="1" noChangeShapeType="1"/>
            <a:stCxn id="8232" idx="6"/>
          </p:cNvCxnSpPr>
          <p:nvPr/>
        </p:nvCxnSpPr>
        <p:spPr bwMode="auto">
          <a:xfrm flipH="1">
            <a:off x="2794083" y="5818373"/>
            <a:ext cx="144463" cy="55563"/>
          </a:xfrm>
          <a:prstGeom prst="straightConnector1">
            <a:avLst/>
          </a:prstGeom>
          <a:noFill/>
          <a:ln w="38100">
            <a:solidFill>
              <a:srgbClr val="666633"/>
            </a:solidFill>
            <a:round/>
            <a:headEnd/>
            <a:tailEnd/>
          </a:ln>
        </p:spPr>
      </p:cxnSp>
      <p:sp>
        <p:nvSpPr>
          <p:cNvPr id="8230" name="Oval 27"/>
          <p:cNvSpPr>
            <a:spLocks noChangeArrowheads="1"/>
          </p:cNvSpPr>
          <p:nvPr/>
        </p:nvSpPr>
        <p:spPr bwMode="auto">
          <a:xfrm>
            <a:off x="1068471" y="5462773"/>
            <a:ext cx="863600" cy="709613"/>
          </a:xfrm>
          <a:prstGeom prst="ellipse">
            <a:avLst/>
          </a:prstGeom>
          <a:solidFill>
            <a:schemeClr val="tx1"/>
          </a:solidFill>
          <a:ln w="9525">
            <a:solidFill>
              <a:schemeClr val="tx1"/>
            </a:solidFill>
            <a:round/>
            <a:headEnd/>
            <a:tailEnd/>
          </a:ln>
        </p:spPr>
        <p:txBody>
          <a:bodyPr/>
          <a:lstStyle/>
          <a:p>
            <a:endParaRPr lang="en-US"/>
          </a:p>
        </p:txBody>
      </p:sp>
      <p:sp>
        <p:nvSpPr>
          <p:cNvPr id="8231" name="Oval 28"/>
          <p:cNvSpPr>
            <a:spLocks noChangeArrowheads="1"/>
          </p:cNvSpPr>
          <p:nvPr/>
        </p:nvSpPr>
        <p:spPr bwMode="auto">
          <a:xfrm>
            <a:off x="1870158" y="5675498"/>
            <a:ext cx="544513" cy="292100"/>
          </a:xfrm>
          <a:prstGeom prst="ellipse">
            <a:avLst/>
          </a:prstGeom>
          <a:solidFill>
            <a:srgbClr val="806F30"/>
          </a:solidFill>
          <a:ln w="9525">
            <a:solidFill>
              <a:schemeClr val="tx1"/>
            </a:solidFill>
            <a:round/>
            <a:headEnd/>
            <a:tailEnd/>
          </a:ln>
        </p:spPr>
        <p:txBody>
          <a:bodyPr/>
          <a:lstStyle/>
          <a:p>
            <a:endParaRPr lang="en-US"/>
          </a:p>
        </p:txBody>
      </p:sp>
      <p:sp>
        <p:nvSpPr>
          <p:cNvPr id="8232" name="Oval 31"/>
          <p:cNvSpPr>
            <a:spLocks noChangeArrowheads="1"/>
          </p:cNvSpPr>
          <p:nvPr/>
        </p:nvSpPr>
        <p:spPr bwMode="auto">
          <a:xfrm>
            <a:off x="2394033" y="5672323"/>
            <a:ext cx="544513" cy="292100"/>
          </a:xfrm>
          <a:prstGeom prst="ellipse">
            <a:avLst/>
          </a:prstGeom>
          <a:solidFill>
            <a:srgbClr val="0000FF"/>
          </a:solidFill>
          <a:ln w="9525">
            <a:solidFill>
              <a:srgbClr val="000000"/>
            </a:solidFill>
            <a:round/>
            <a:headEnd/>
            <a:tailEnd/>
          </a:ln>
        </p:spPr>
        <p:txBody>
          <a:bodyPr/>
          <a:lstStyle/>
          <a:p>
            <a:endParaRPr lang="en-US"/>
          </a:p>
        </p:txBody>
      </p:sp>
      <p:sp>
        <p:nvSpPr>
          <p:cNvPr id="8233" name="Line 33"/>
          <p:cNvSpPr>
            <a:spLocks noChangeShapeType="1"/>
          </p:cNvSpPr>
          <p:nvPr/>
        </p:nvSpPr>
        <p:spPr bwMode="auto">
          <a:xfrm>
            <a:off x="1882858" y="5824723"/>
            <a:ext cx="388938" cy="14288"/>
          </a:xfrm>
          <a:prstGeom prst="line">
            <a:avLst/>
          </a:prstGeom>
          <a:noFill/>
          <a:ln w="38100">
            <a:solidFill>
              <a:srgbClr val="660033"/>
            </a:solidFill>
            <a:round/>
            <a:headEnd/>
            <a:tailEnd/>
          </a:ln>
        </p:spPr>
        <p:txBody>
          <a:bodyPr/>
          <a:lstStyle/>
          <a:p>
            <a:endParaRPr lang="en-US"/>
          </a:p>
        </p:txBody>
      </p:sp>
      <p:sp>
        <p:nvSpPr>
          <p:cNvPr id="8234" name="Line 34"/>
          <p:cNvSpPr>
            <a:spLocks noChangeShapeType="1"/>
          </p:cNvSpPr>
          <p:nvPr/>
        </p:nvSpPr>
        <p:spPr bwMode="auto">
          <a:xfrm>
            <a:off x="2357521" y="5846948"/>
            <a:ext cx="387350" cy="14288"/>
          </a:xfrm>
          <a:prstGeom prst="line">
            <a:avLst/>
          </a:prstGeom>
          <a:noFill/>
          <a:ln w="38100">
            <a:solidFill>
              <a:srgbClr val="806F30"/>
            </a:solidFill>
            <a:round/>
            <a:headEnd/>
            <a:tailEnd/>
          </a:ln>
        </p:spPr>
        <p:txBody>
          <a:bodyPr/>
          <a:lstStyle/>
          <a:p>
            <a:endParaRPr lang="en-US"/>
          </a:p>
        </p:txBody>
      </p:sp>
      <p:sp>
        <p:nvSpPr>
          <p:cNvPr id="8235" name="Oval 28"/>
          <p:cNvSpPr>
            <a:spLocks noChangeArrowheads="1"/>
          </p:cNvSpPr>
          <p:nvPr/>
        </p:nvSpPr>
        <p:spPr bwMode="auto">
          <a:xfrm>
            <a:off x="1368508" y="5675498"/>
            <a:ext cx="544513" cy="292100"/>
          </a:xfrm>
          <a:prstGeom prst="ellipse">
            <a:avLst/>
          </a:prstGeom>
          <a:solidFill>
            <a:srgbClr val="660033"/>
          </a:solidFill>
          <a:ln w="9525">
            <a:solidFill>
              <a:schemeClr val="tx1"/>
            </a:solidFill>
            <a:round/>
            <a:headEnd/>
            <a:tailEnd/>
          </a:ln>
        </p:spPr>
        <p:txBody>
          <a:bodyPr/>
          <a:lstStyle/>
          <a:p>
            <a:endParaRPr lang="en-US"/>
          </a:p>
        </p:txBody>
      </p:sp>
      <p:sp>
        <p:nvSpPr>
          <p:cNvPr id="8236" name="Line 32"/>
          <p:cNvSpPr>
            <a:spLocks noChangeShapeType="1"/>
          </p:cNvSpPr>
          <p:nvPr/>
        </p:nvSpPr>
        <p:spPr bwMode="auto">
          <a:xfrm>
            <a:off x="1403433" y="5812023"/>
            <a:ext cx="387350" cy="12700"/>
          </a:xfrm>
          <a:prstGeom prst="line">
            <a:avLst/>
          </a:prstGeom>
          <a:noFill/>
          <a:ln w="38100">
            <a:solidFill>
              <a:schemeClr val="tx1"/>
            </a:solidFill>
            <a:round/>
            <a:headEnd/>
            <a:tailEnd/>
          </a:ln>
        </p:spPr>
        <p:txBody>
          <a:bodyPr/>
          <a:lstStyle/>
          <a:p>
            <a:endParaRPr lang="en-US"/>
          </a:p>
        </p:txBody>
      </p:sp>
      <p:cxnSp>
        <p:nvCxnSpPr>
          <p:cNvPr id="368" name="Straight Arrow Connector 367"/>
          <p:cNvCxnSpPr/>
          <p:nvPr/>
        </p:nvCxnSpPr>
        <p:spPr>
          <a:xfrm rot="10800000">
            <a:off x="349250" y="5678488"/>
            <a:ext cx="463550" cy="3175"/>
          </a:xfrm>
          <a:prstGeom prst="straightConnector1">
            <a:avLst/>
          </a:prstGeom>
          <a:ln w="76200">
            <a:noFill/>
            <a:tailEnd type="arrow"/>
          </a:ln>
        </p:spPr>
        <p:style>
          <a:lnRef idx="1">
            <a:schemeClr val="accent1"/>
          </a:lnRef>
          <a:fillRef idx="0">
            <a:schemeClr val="accent1"/>
          </a:fillRef>
          <a:effectRef idx="0">
            <a:schemeClr val="accent1"/>
          </a:effectRef>
          <a:fontRef idx="minor">
            <a:schemeClr val="tx1"/>
          </a:fontRef>
        </p:style>
      </p:cxnSp>
      <p:grpSp>
        <p:nvGrpSpPr>
          <p:cNvPr id="23" name="Group 371"/>
          <p:cNvGrpSpPr>
            <a:grpSpLocks/>
          </p:cNvGrpSpPr>
          <p:nvPr/>
        </p:nvGrpSpPr>
        <p:grpSpPr bwMode="auto">
          <a:xfrm>
            <a:off x="2919496" y="6070786"/>
            <a:ext cx="614368" cy="206375"/>
            <a:chOff x="2646729" y="5674324"/>
            <a:chExt cx="613829" cy="205538"/>
          </a:xfrm>
        </p:grpSpPr>
        <p:sp>
          <p:nvSpPr>
            <p:cNvPr id="8241" name="Oval 46"/>
            <p:cNvSpPr>
              <a:spLocks noChangeArrowheads="1"/>
            </p:cNvSpPr>
            <p:nvPr/>
          </p:nvSpPr>
          <p:spPr bwMode="auto">
            <a:xfrm rot="10800000">
              <a:off x="2646729" y="5674324"/>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370" name="Straight Arrow Connector 369"/>
            <p:cNvCxnSpPr/>
            <p:nvPr/>
          </p:nvCxnSpPr>
          <p:spPr>
            <a:xfrm flipV="1">
              <a:off x="2805345" y="5775512"/>
              <a:ext cx="455213" cy="11067"/>
            </a:xfrm>
            <a:prstGeom prst="straightConnector1">
              <a:avLst/>
            </a:prstGeom>
            <a:ln w="76200">
              <a:noFill/>
              <a:tailEnd type="arrow"/>
            </a:ln>
          </p:spPr>
          <p:style>
            <a:lnRef idx="1">
              <a:schemeClr val="accent1"/>
            </a:lnRef>
            <a:fillRef idx="0">
              <a:schemeClr val="accent1"/>
            </a:fillRef>
            <a:effectRef idx="0">
              <a:schemeClr val="accent1"/>
            </a:effectRef>
            <a:fontRef idx="minor">
              <a:schemeClr val="tx1"/>
            </a:fontRef>
          </p:style>
        </p:cxnSp>
      </p:grpSp>
      <p:sp>
        <p:nvSpPr>
          <p:cNvPr id="130" name="Slide Number Placeholder 129"/>
          <p:cNvSpPr>
            <a:spLocks noGrp="1"/>
          </p:cNvSpPr>
          <p:nvPr>
            <p:ph type="sldNum" sz="quarter" idx="12"/>
          </p:nvPr>
        </p:nvSpPr>
        <p:spPr/>
        <p:txBody>
          <a:bodyPr/>
          <a:lstStyle/>
          <a:p>
            <a:pPr>
              <a:defRPr/>
            </a:pPr>
            <a:fld id="{BDE18AE5-E84A-430C-BE89-72B2D84B9DC0}" type="slidenum">
              <a:rPr lang="en-US" smtClean="0"/>
              <a:pPr>
                <a:defRPr/>
              </a:pPr>
              <a:t>10</a:t>
            </a:fld>
            <a:endParaRPr lang="en-US"/>
          </a:p>
        </p:txBody>
      </p:sp>
      <p:grpSp>
        <p:nvGrpSpPr>
          <p:cNvPr id="24" name="Group 201"/>
          <p:cNvGrpSpPr>
            <a:grpSpLocks/>
          </p:cNvGrpSpPr>
          <p:nvPr/>
        </p:nvGrpSpPr>
        <p:grpSpPr bwMode="auto">
          <a:xfrm rot="-276080">
            <a:off x="3560544" y="3423449"/>
            <a:ext cx="395288" cy="681038"/>
            <a:chOff x="4353699" y="2145647"/>
            <a:chExt cx="395409" cy="680694"/>
          </a:xfrm>
        </p:grpSpPr>
        <p:sp>
          <p:nvSpPr>
            <p:cNvPr id="92" name="Oval 43"/>
            <p:cNvSpPr>
              <a:spLocks noChangeArrowheads="1"/>
            </p:cNvSpPr>
            <p:nvPr/>
          </p:nvSpPr>
          <p:spPr bwMode="auto">
            <a:xfrm rot="-5618530">
              <a:off x="4445130" y="2146774"/>
              <a:ext cx="206259" cy="204005"/>
            </a:xfrm>
            <a:prstGeom prst="ellipse">
              <a:avLst/>
            </a:prstGeom>
            <a:solidFill>
              <a:srgbClr val="CCCC00"/>
            </a:solidFill>
            <a:ln w="9525">
              <a:solidFill>
                <a:srgbClr val="000000"/>
              </a:solidFill>
              <a:round/>
              <a:headEnd/>
              <a:tailEnd/>
            </a:ln>
          </p:spPr>
          <p:txBody>
            <a:bodyPr/>
            <a:lstStyle/>
            <a:p>
              <a:endParaRPr lang="en-US"/>
            </a:p>
          </p:txBody>
        </p:sp>
        <p:sp>
          <p:nvSpPr>
            <p:cNvPr id="93" name="AutoShape 44"/>
            <p:cNvSpPr>
              <a:spLocks noChangeArrowheads="1"/>
            </p:cNvSpPr>
            <p:nvPr/>
          </p:nvSpPr>
          <p:spPr bwMode="auto">
            <a:xfrm rot="-5400000">
              <a:off x="4221511" y="2298744"/>
              <a:ext cx="659785" cy="395409"/>
            </a:xfrm>
            <a:prstGeom prst="moon">
              <a:avLst>
                <a:gd name="adj" fmla="val 64981"/>
              </a:avLst>
            </a:prstGeom>
            <a:solidFill>
              <a:srgbClr val="0000FF"/>
            </a:solidFill>
            <a:ln w="9525">
              <a:solidFill>
                <a:srgbClr val="000000"/>
              </a:solidFill>
              <a:miter lim="800000"/>
              <a:headEnd/>
              <a:tailEnd/>
            </a:ln>
          </p:spPr>
          <p:txBody>
            <a:bodyPr/>
            <a:lstStyle/>
            <a:p>
              <a:endParaRPr lang="en-US"/>
            </a:p>
          </p:txBody>
        </p:sp>
      </p:grpSp>
      <p:grpSp>
        <p:nvGrpSpPr>
          <p:cNvPr id="27" name="Group 51"/>
          <p:cNvGrpSpPr>
            <a:grpSpLocks/>
          </p:cNvGrpSpPr>
          <p:nvPr/>
        </p:nvGrpSpPr>
        <p:grpSpPr bwMode="auto">
          <a:xfrm rot="-4906983">
            <a:off x="491456" y="3540954"/>
            <a:ext cx="495428" cy="485775"/>
            <a:chOff x="2973783" y="5435977"/>
            <a:chExt cx="495748" cy="485775"/>
          </a:xfrm>
        </p:grpSpPr>
        <p:sp>
          <p:nvSpPr>
            <p:cNvPr id="104" name="Freeform 103"/>
            <p:cNvSpPr/>
            <p:nvPr/>
          </p:nvSpPr>
          <p:spPr bwMode="auto">
            <a:xfrm rot="16010893">
              <a:off x="2897846" y="5511914"/>
              <a:ext cx="485775" cy="33390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5" name="Oval 46"/>
            <p:cNvSpPr>
              <a:spLocks noChangeArrowheads="1"/>
            </p:cNvSpPr>
            <p:nvPr/>
          </p:nvSpPr>
          <p:spPr bwMode="auto">
            <a:xfrm rot="7866134">
              <a:off x="3276288" y="5561856"/>
              <a:ext cx="181033" cy="205453"/>
            </a:xfrm>
            <a:prstGeom prst="ellipse">
              <a:avLst/>
            </a:prstGeom>
            <a:solidFill>
              <a:srgbClr val="CCCC00"/>
            </a:solidFill>
            <a:ln w="9525">
              <a:solidFill>
                <a:srgbClr val="000000"/>
              </a:solidFill>
              <a:round/>
              <a:headEnd/>
              <a:tailEnd/>
            </a:ln>
          </p:spPr>
          <p:txBody>
            <a:bodyPr/>
            <a:lstStyle/>
            <a:p>
              <a:endParaRPr lang="en-US"/>
            </a:p>
          </p:txBody>
        </p:sp>
      </p:grpSp>
      <p:sp>
        <p:nvSpPr>
          <p:cNvPr id="110" name="Rectangle 2"/>
          <p:cNvSpPr txBox="1">
            <a:spLocks noChangeArrowheads="1"/>
          </p:cNvSpPr>
          <p:nvPr/>
        </p:nvSpPr>
        <p:spPr bwMode="auto">
          <a:xfrm>
            <a:off x="0" y="0"/>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800080"/>
                </a:solidFill>
                <a:effectLst/>
                <a:uLnTx/>
                <a:uFillTx/>
                <a:latin typeface="+mj-lt"/>
                <a:ea typeface="+mj-ea"/>
                <a:cs typeface="+mj-cs"/>
              </a:rPr>
              <a:t>Structural Basis of </a:t>
            </a:r>
            <a:r>
              <a:rPr kumimoji="0" lang="en-US" sz="3200" b="0" i="0" u="none" strike="noStrike" kern="0" cap="none" spc="0" normalizeH="0" baseline="0" noProof="0" dirty="0" err="1" smtClean="0">
                <a:ln>
                  <a:noFill/>
                </a:ln>
                <a:solidFill>
                  <a:srgbClr val="800080"/>
                </a:solidFill>
                <a:effectLst/>
                <a:uLnTx/>
                <a:uFillTx/>
                <a:latin typeface="+mj-lt"/>
                <a:ea typeface="+mj-ea"/>
                <a:cs typeface="+mj-cs"/>
              </a:rPr>
              <a:t>FimH</a:t>
            </a:r>
            <a:r>
              <a:rPr kumimoji="0" lang="en-US" sz="3200" b="0" i="0" u="none" strike="noStrike" kern="0" cap="none" spc="0" normalizeH="0" baseline="0" noProof="0" dirty="0" smtClean="0">
                <a:ln>
                  <a:noFill/>
                </a:ln>
                <a:solidFill>
                  <a:srgbClr val="800080"/>
                </a:solidFill>
                <a:effectLst/>
                <a:uLnTx/>
                <a:uFillTx/>
                <a:latin typeface="+mj-lt"/>
                <a:ea typeface="+mj-ea"/>
                <a:cs typeface="+mj-cs"/>
              </a:rPr>
              <a:t> Catch Bonds</a:t>
            </a:r>
          </a:p>
        </p:txBody>
      </p:sp>
      <p:sp>
        <p:nvSpPr>
          <p:cNvPr id="120" name="TextBox 56"/>
          <p:cNvSpPr txBox="1">
            <a:spLocks noChangeArrowheads="1"/>
          </p:cNvSpPr>
          <p:nvPr/>
        </p:nvSpPr>
        <p:spPr bwMode="auto">
          <a:xfrm>
            <a:off x="0" y="6396335"/>
            <a:ext cx="8829675" cy="461665"/>
          </a:xfrm>
          <a:prstGeom prst="rect">
            <a:avLst/>
          </a:prstGeom>
          <a:noFill/>
          <a:ln w="9525">
            <a:noFill/>
            <a:miter lim="800000"/>
            <a:headEnd/>
            <a:tailEnd/>
          </a:ln>
        </p:spPr>
        <p:txBody>
          <a:bodyPr>
            <a:spAutoFit/>
          </a:bodyPr>
          <a:lstStyle/>
          <a:p>
            <a:pPr algn="ctr"/>
            <a:r>
              <a:rPr lang="en-US" sz="2400" i="1" dirty="0" smtClean="0">
                <a:solidFill>
                  <a:srgbClr val="006600"/>
                </a:solidFill>
              </a:rPr>
              <a:t>Mechanical Force switches state and causes </a:t>
            </a:r>
            <a:r>
              <a:rPr lang="en-US" sz="2400" i="1" dirty="0" err="1" smtClean="0">
                <a:solidFill>
                  <a:srgbClr val="006600"/>
                </a:solidFill>
              </a:rPr>
              <a:t>FimH</a:t>
            </a:r>
            <a:r>
              <a:rPr lang="en-US" sz="2400" i="1" dirty="0" smtClean="0">
                <a:solidFill>
                  <a:srgbClr val="006600"/>
                </a:solidFill>
              </a:rPr>
              <a:t> to Catch</a:t>
            </a:r>
            <a:endParaRPr lang="en-US" sz="2400" i="1" dirty="0">
              <a:solidFill>
                <a:srgbClr val="006600"/>
              </a:solidFill>
            </a:endParaRPr>
          </a:p>
        </p:txBody>
      </p:sp>
      <p:sp>
        <p:nvSpPr>
          <p:cNvPr id="122" name="TextBox 11"/>
          <p:cNvSpPr txBox="1">
            <a:spLocks noChangeArrowheads="1"/>
          </p:cNvSpPr>
          <p:nvPr/>
        </p:nvSpPr>
        <p:spPr bwMode="auto">
          <a:xfrm>
            <a:off x="5783652" y="2942537"/>
            <a:ext cx="2566493" cy="369332"/>
          </a:xfrm>
          <a:prstGeom prst="rect">
            <a:avLst/>
          </a:prstGeom>
          <a:noFill/>
          <a:ln w="9525">
            <a:noFill/>
            <a:miter lim="800000"/>
            <a:headEnd/>
            <a:tailEnd/>
          </a:ln>
        </p:spPr>
        <p:txBody>
          <a:bodyPr wrap="square">
            <a:spAutoFit/>
          </a:bodyPr>
          <a:lstStyle/>
          <a:p>
            <a:r>
              <a:rPr lang="en-US" dirty="0" smtClean="0">
                <a:sym typeface="Symbol"/>
              </a:rPr>
              <a:t>-sheet </a:t>
            </a:r>
            <a:r>
              <a:rPr lang="en-US" dirty="0" smtClean="0"/>
              <a:t>page </a:t>
            </a:r>
            <a:r>
              <a:rPr lang="en-US" dirty="0"/>
              <a:t>t</a:t>
            </a:r>
            <a:r>
              <a:rPr lang="en-US" dirty="0" smtClean="0"/>
              <a:t>urning</a:t>
            </a:r>
            <a:endParaRPr lang="en-US" dirty="0"/>
          </a:p>
        </p:txBody>
      </p:sp>
      <p:pic>
        <p:nvPicPr>
          <p:cNvPr id="123" name="Picture 122" descr="open copy.jpg"/>
          <p:cNvPicPr>
            <a:picLocks noChangeAspect="1"/>
          </p:cNvPicPr>
          <p:nvPr/>
        </p:nvPicPr>
        <p:blipFill>
          <a:blip r:embed="rId4" cstate="print"/>
          <a:stretch>
            <a:fillRect/>
          </a:stretch>
        </p:blipFill>
        <p:spPr>
          <a:xfrm>
            <a:off x="7062266" y="3350875"/>
            <a:ext cx="1145264" cy="1271646"/>
          </a:xfrm>
          <a:prstGeom prst="rect">
            <a:avLst/>
          </a:prstGeom>
        </p:spPr>
      </p:pic>
      <p:pic>
        <p:nvPicPr>
          <p:cNvPr id="124" name="Picture 123" descr="closed copy.jpg"/>
          <p:cNvPicPr>
            <a:picLocks noChangeAspect="1"/>
          </p:cNvPicPr>
          <p:nvPr/>
        </p:nvPicPr>
        <p:blipFill>
          <a:blip r:embed="rId5" cstate="print"/>
          <a:stretch>
            <a:fillRect/>
          </a:stretch>
        </p:blipFill>
        <p:spPr>
          <a:xfrm rot="10800000" flipH="1">
            <a:off x="5763449" y="3408691"/>
            <a:ext cx="1088986" cy="1220279"/>
          </a:xfrm>
          <a:prstGeom prst="rect">
            <a:avLst/>
          </a:prstGeom>
        </p:spPr>
      </p:pic>
      <p:pic>
        <p:nvPicPr>
          <p:cNvPr id="125" name="Picture 124" descr="trapside copy.tif"/>
          <p:cNvPicPr>
            <a:picLocks noChangeAspect="1"/>
          </p:cNvPicPr>
          <p:nvPr/>
        </p:nvPicPr>
        <p:blipFill>
          <a:blip r:embed="rId6" cstate="print"/>
          <a:stretch>
            <a:fillRect/>
          </a:stretch>
        </p:blipFill>
        <p:spPr>
          <a:xfrm rot="601025">
            <a:off x="5983328" y="1554240"/>
            <a:ext cx="2015781" cy="671927"/>
          </a:xfrm>
          <a:prstGeom prst="rect">
            <a:avLst/>
          </a:prstGeom>
        </p:spPr>
      </p:pic>
      <p:sp>
        <p:nvSpPr>
          <p:cNvPr id="126" name="TextBox 12"/>
          <p:cNvSpPr txBox="1">
            <a:spLocks noChangeArrowheads="1"/>
          </p:cNvSpPr>
          <p:nvPr/>
        </p:nvSpPr>
        <p:spPr bwMode="auto">
          <a:xfrm>
            <a:off x="6431394" y="1140705"/>
            <a:ext cx="1223412" cy="369332"/>
          </a:xfrm>
          <a:prstGeom prst="rect">
            <a:avLst/>
          </a:prstGeom>
          <a:noFill/>
          <a:ln w="9525">
            <a:noFill/>
            <a:miter lim="800000"/>
            <a:headEnd/>
            <a:tailEnd/>
          </a:ln>
        </p:spPr>
        <p:txBody>
          <a:bodyPr wrap="none">
            <a:spAutoFit/>
          </a:bodyPr>
          <a:lstStyle/>
          <a:p>
            <a:r>
              <a:rPr lang="en-US" dirty="0"/>
              <a:t>f</a:t>
            </a:r>
            <a:r>
              <a:rPr lang="en-US" dirty="0" smtClean="0"/>
              <a:t>inger trap</a:t>
            </a:r>
            <a:endParaRPr lang="en-US" dirty="0"/>
          </a:p>
        </p:txBody>
      </p:sp>
      <p:pic>
        <p:nvPicPr>
          <p:cNvPr id="25" name="fingertra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10807" y="780126"/>
            <a:ext cx="2244847" cy="4539771"/>
          </a:xfrm>
          <a:prstGeom prst="rect">
            <a:avLst/>
          </a:prstGeom>
        </p:spPr>
      </p:pic>
    </p:spTree>
    <p:extLst>
      <p:ext uri="{BB962C8B-B14F-4D97-AF65-F5344CB8AC3E}">
        <p14:creationId xmlns:p14="http://schemas.microsoft.com/office/powerpoint/2010/main" val="26469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path" presetSubtype="0" accel="50000" decel="50000" fill="hold" nodeType="clickEffect">
                                  <p:stCondLst>
                                    <p:cond delay="0"/>
                                  </p:stCondLst>
                                  <p:childTnLst>
                                    <p:animMotion origin="layout" path="M -0.00017 -0.00394 C 0.00052 -0.00394 0.00035 -0.00463 0.00157 -0.0044 C 0.00243 -0.00394 0.00348 -0.00371 0.00382 -0.00371 C 0.00486 -0.00324 0.00573 -0.00255 0.00556 -0.00255 C 0.00695 -0.00162 0.0066 -0.00185 0.00816 -0.0007 C 0.00816 -0.00023 0.00886 0.00069 0.00973 0.00208 C 0.01025 0.00278 0.0099 0.00347 0.00955 0.00393 C 0.00955 0.00463 0.00886 0.00509 0.00938 0.00555 C 0.00903 0.00648 0.00868 0.00694 0.00764 0.00671 C 0.00695 0.00671 0.0066 0.0074 0.00556 0.00717 C 0.00469 0.00694 0.00278 0.00578 0.00261 0.00578 C 0.00174 0.00555 0.00191 0.00532 0.0007 0.00463 C 0.00035 0.00393 0.00052 0.0037 0.00139 0.00324 C -0.00034 0.00185 0.00122 0.00185 0.00157 0.00139 C 0.00348 0.00185 0.00365 0.00185 0.00382 0.00208 C 0.00417 0.00208 0.00469 0.00231 0.00538 0.00324 C 0.00625 0.00393 0.00643 0.00416 0.00712 0.00555 C 0.00764 0.00694 0.00747 0.00764 0.00677 0.0081 C 0.00625 0.00856 0.0066 0.00926 0.00591 0.00949 C 0.00521 0.00995 0.00486 0.01018 0.004 0.00995 C 0.00348 0.01041 0.00295 0.01018 0.00191 0.00972 C 0.00052 0.00903 -0.00017 0.00856 -0.00034 0.00856 C -0.00017 0.00856 -0.00208 0.00764 -0.00277 0.0074 " pathEditMode="relative" rAng="-4124970" ptsTypes="fffffffffffffffffffffff">
                                      <p:cBhvr>
                                        <p:cTn id="6" dur="2000" fill="hold"/>
                                        <p:tgtEl>
                                          <p:spTgt spid="23"/>
                                        </p:tgtEl>
                                        <p:attrNameLst>
                                          <p:attrName>ppt_x</p:attrName>
                                          <p:attrName>ppt_y</p:attrName>
                                        </p:attrNameLst>
                                      </p:cBhvr>
                                      <p:rCtr x="4" y="7"/>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3.33333E-6 -1.11111E-6 L 0.07899 -1.11111E-6 " pathEditMode="relative" rAng="0" ptsTypes="AA">
                                      <p:cBhvr>
                                        <p:cTn id="9" dur="2000" fill="hold"/>
                                        <p:tgtEl>
                                          <p:spTgt spid="23"/>
                                        </p:tgtEl>
                                        <p:attrNameLst>
                                          <p:attrName>ppt_x</p:attrName>
                                          <p:attrName>ppt_y</p:attrName>
                                        </p:attrNameLst>
                                      </p:cBhvr>
                                      <p:rCtr x="39" y="0"/>
                                    </p:animMotion>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2"/>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0"/>
                            </p:stCondLst>
                            <p:childTnLst>
                              <p:par>
                                <p:cTn id="17" presetID="1" presetClass="exit" presetSubtype="0" fill="hold" nodeType="afterEffect">
                                  <p:stCondLst>
                                    <p:cond delay="30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ntr" presetSubtype="0" fill="hold" nodeType="withEffect">
                                  <p:stCondLst>
                                    <p:cond delay="30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300"/>
                            </p:stCondLst>
                            <p:childTnLst>
                              <p:par>
                                <p:cTn id="22" presetID="1" presetClass="exit" presetSubtype="0" fill="hold" nodeType="afterEffect">
                                  <p:stCondLst>
                                    <p:cond delay="300"/>
                                  </p:stCondLst>
                                  <p:childTnLst>
                                    <p:set>
                                      <p:cBhvr>
                                        <p:cTn id="23" dur="1" fill="hold">
                                          <p:stCondLst>
                                            <p:cond delay="0"/>
                                          </p:stCondLst>
                                        </p:cTn>
                                        <p:tgtEl>
                                          <p:spTgt spid="5"/>
                                        </p:tgtEl>
                                        <p:attrNameLst>
                                          <p:attrName>style.visibility</p:attrName>
                                        </p:attrNameLst>
                                      </p:cBhvr>
                                      <p:to>
                                        <p:strVal val="hidden"/>
                                      </p:to>
                                    </p:set>
                                  </p:childTnLst>
                                </p:cTn>
                              </p:par>
                              <p:par>
                                <p:cTn id="24" presetID="1" presetClass="entr" presetSubtype="0" fill="hold" nodeType="withEffect">
                                  <p:stCondLst>
                                    <p:cond delay="300"/>
                                  </p:stCondLst>
                                  <p:childTnLst>
                                    <p:set>
                                      <p:cBhvr>
                                        <p:cTn id="25" dur="1" fill="hold">
                                          <p:stCondLst>
                                            <p:cond delay="0"/>
                                          </p:stCondLst>
                                        </p:cTn>
                                        <p:tgtEl>
                                          <p:spTgt spid="8"/>
                                        </p:tgtEl>
                                        <p:attrNameLst>
                                          <p:attrName>style.visibility</p:attrName>
                                        </p:attrNameLst>
                                      </p:cBhvr>
                                      <p:to>
                                        <p:strVal val="visible"/>
                                      </p:to>
                                    </p:set>
                                  </p:childTnLst>
                                </p:cTn>
                              </p:par>
                            </p:childTnLst>
                          </p:cTn>
                        </p:par>
                        <p:par>
                          <p:cTn id="26" fill="hold">
                            <p:stCondLst>
                              <p:cond delay="600"/>
                            </p:stCondLst>
                            <p:childTnLst>
                              <p:par>
                                <p:cTn id="27" presetID="1" presetClass="exit" presetSubtype="0" fill="hold" nodeType="afterEffect">
                                  <p:stCondLst>
                                    <p:cond delay="30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30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900"/>
                            </p:stCondLst>
                            <p:childTnLst>
                              <p:par>
                                <p:cTn id="32" presetID="1" presetClass="exit" presetSubtype="0" fill="hold" nodeType="afterEffect">
                                  <p:stCondLst>
                                    <p:cond delay="300"/>
                                  </p:stCondLst>
                                  <p:childTnLst>
                                    <p:set>
                                      <p:cBhvr>
                                        <p:cTn id="33" dur="1" fill="hold">
                                          <p:stCondLst>
                                            <p:cond delay="0"/>
                                          </p:stCondLst>
                                        </p:cTn>
                                        <p:tgtEl>
                                          <p:spTgt spid="11"/>
                                        </p:tgtEl>
                                        <p:attrNameLst>
                                          <p:attrName>style.visibility</p:attrName>
                                        </p:attrNameLst>
                                      </p:cBhvr>
                                      <p:to>
                                        <p:strVal val="hidden"/>
                                      </p:to>
                                    </p:set>
                                  </p:childTnLst>
                                </p:cTn>
                              </p:par>
                              <p:par>
                                <p:cTn id="34" presetID="1" presetClass="entr" presetSubtype="0" fill="hold" nodeType="withEffect">
                                  <p:stCondLst>
                                    <p:cond delay="300"/>
                                  </p:stCondLst>
                                  <p:childTnLst>
                                    <p:set>
                                      <p:cBhvr>
                                        <p:cTn id="35" dur="1" fill="hold">
                                          <p:stCondLst>
                                            <p:cond delay="0"/>
                                          </p:stCondLst>
                                        </p:cTn>
                                        <p:tgtEl>
                                          <p:spTgt spid="14"/>
                                        </p:tgtEl>
                                        <p:attrNameLst>
                                          <p:attrName>style.visibility</p:attrName>
                                        </p:attrNameLst>
                                      </p:cBhvr>
                                      <p:to>
                                        <p:strVal val="visible"/>
                                      </p:to>
                                    </p:set>
                                  </p:childTnLst>
                                </p:cTn>
                              </p:par>
                            </p:childTnLst>
                          </p:cTn>
                        </p:par>
                        <p:par>
                          <p:cTn id="36" fill="hold">
                            <p:stCondLst>
                              <p:cond delay="1200"/>
                            </p:stCondLst>
                            <p:childTnLst>
                              <p:par>
                                <p:cTn id="37" presetID="1" presetClass="exit" presetSubtype="0" fill="hold" nodeType="afterEffect">
                                  <p:stCondLst>
                                    <p:cond delay="30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ntr" presetSubtype="0" fill="hold" nodeType="withEffect">
                                  <p:stCondLst>
                                    <p:cond delay="300"/>
                                  </p:stCondLst>
                                  <p:childTnLst>
                                    <p:set>
                                      <p:cBhvr>
                                        <p:cTn id="40" dur="1" fill="hold">
                                          <p:stCondLst>
                                            <p:cond delay="0"/>
                                          </p:stCondLst>
                                        </p:cTn>
                                        <p:tgtEl>
                                          <p:spTgt spid="17"/>
                                        </p:tgtEl>
                                        <p:attrNameLst>
                                          <p:attrName>style.visibility</p:attrName>
                                        </p:attrNameLst>
                                      </p:cBhvr>
                                      <p:to>
                                        <p:strVal val="visible"/>
                                      </p:to>
                                    </p:set>
                                  </p:childTnLst>
                                </p:cTn>
                              </p:par>
                            </p:childTnLst>
                          </p:cTn>
                        </p:par>
                        <p:par>
                          <p:cTn id="41" fill="hold">
                            <p:stCondLst>
                              <p:cond delay="1500"/>
                            </p:stCondLst>
                            <p:childTnLst>
                              <p:par>
                                <p:cTn id="42" presetID="1" presetClass="exit" presetSubtype="0" fill="hold" nodeType="afterEffect">
                                  <p:stCondLst>
                                    <p:cond delay="300"/>
                                  </p:stCondLst>
                                  <p:childTnLst>
                                    <p:set>
                                      <p:cBhvr>
                                        <p:cTn id="43" dur="1" fill="hold">
                                          <p:stCondLst>
                                            <p:cond delay="0"/>
                                          </p:stCondLst>
                                        </p:cTn>
                                        <p:tgtEl>
                                          <p:spTgt spid="17"/>
                                        </p:tgtEl>
                                        <p:attrNameLst>
                                          <p:attrName>style.visibility</p:attrName>
                                        </p:attrNameLst>
                                      </p:cBhvr>
                                      <p:to>
                                        <p:strVal val="hidden"/>
                                      </p:to>
                                    </p:set>
                                  </p:childTnLst>
                                </p:cTn>
                              </p:par>
                              <p:par>
                                <p:cTn id="44" presetID="1" presetClass="entr" presetSubtype="0" fill="hold" nodeType="withEffect">
                                  <p:stCondLst>
                                    <p:cond delay="300"/>
                                  </p:stCondLst>
                                  <p:childTnLst>
                                    <p:set>
                                      <p:cBhvr>
                                        <p:cTn id="45" dur="1" fill="hold">
                                          <p:stCondLst>
                                            <p:cond delay="0"/>
                                          </p:stCondLst>
                                        </p:cTn>
                                        <p:tgtEl>
                                          <p:spTgt spid="20"/>
                                        </p:tgtEl>
                                        <p:attrNameLst>
                                          <p:attrName>style.visibility</p:attrName>
                                        </p:attrNameLst>
                                      </p:cBhvr>
                                      <p:to>
                                        <p:strVal val="visible"/>
                                      </p:to>
                                    </p:set>
                                  </p:childTnLst>
                                </p:cTn>
                              </p:par>
                            </p:childTnLst>
                          </p:cTn>
                        </p:par>
                        <p:par>
                          <p:cTn id="46" fill="hold">
                            <p:stCondLst>
                              <p:cond delay="1800"/>
                            </p:stCondLst>
                            <p:childTnLst>
                              <p:par>
                                <p:cTn id="47" presetID="1" presetClass="exit" presetSubtype="0" fill="hold" nodeType="afterEffect">
                                  <p:stCondLst>
                                    <p:cond delay="500"/>
                                  </p:stCondLst>
                                  <p:childTnLst>
                                    <p:set>
                                      <p:cBhvr>
                                        <p:cTn id="48" dur="1" fill="hold">
                                          <p:stCondLst>
                                            <p:cond delay="0"/>
                                          </p:stCondLst>
                                        </p:cTn>
                                        <p:tgtEl>
                                          <p:spTgt spid="20"/>
                                        </p:tgtEl>
                                        <p:attrNameLst>
                                          <p:attrName>style.visibility</p:attrName>
                                        </p:attrNameLst>
                                      </p:cBhvr>
                                      <p:to>
                                        <p:strVal val="hidden"/>
                                      </p:to>
                                    </p:set>
                                  </p:childTnLst>
                                </p:cTn>
                              </p:par>
                              <p:par>
                                <p:cTn id="49" presetID="1" presetClass="entr" presetSubtype="0" fill="hold" grpId="0" nodeType="withEffect">
                                  <p:stCondLst>
                                    <p:cond delay="500"/>
                                  </p:stCondLst>
                                  <p:childTnLst>
                                    <p:set>
                                      <p:cBhvr>
                                        <p:cTn id="50" dur="1" fill="hold">
                                          <p:stCondLst>
                                            <p:cond delay="0"/>
                                          </p:stCondLst>
                                        </p:cTn>
                                        <p:tgtEl>
                                          <p:spTgt spid="188"/>
                                        </p:tgtEl>
                                        <p:attrNameLst>
                                          <p:attrName>style.visibility</p:attrName>
                                        </p:attrNameLst>
                                      </p:cBhvr>
                                      <p:to>
                                        <p:strVal val="visible"/>
                                      </p:to>
                                    </p:set>
                                  </p:childTnLst>
                                </p:cTn>
                              </p:par>
                              <p:par>
                                <p:cTn id="51" presetID="1" presetClass="entr" presetSubtype="0" fill="hold" nodeType="withEffect">
                                  <p:stCondLst>
                                    <p:cond delay="500"/>
                                  </p:stCondLst>
                                  <p:childTnLst>
                                    <p:set>
                                      <p:cBhvr>
                                        <p:cTn id="52" dur="1" fill="hold">
                                          <p:stCondLst>
                                            <p:cond delay="0"/>
                                          </p:stCondLst>
                                        </p:cTn>
                                        <p:tgtEl>
                                          <p:spTgt spid="347"/>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3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25"/>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25"/>
                                        </p:tgtEl>
                                      </p:cBhvr>
                                    </p:cmd>
                                  </p:childTnLst>
                                </p:cTn>
                              </p:par>
                            </p:childTnLst>
                          </p:cTn>
                        </p:par>
                      </p:childTnLst>
                    </p:cTn>
                  </p:par>
                </p:childTnLst>
              </p:cTn>
              <p:nextCondLst>
                <p:cond evt="onClick" delay="0">
                  <p:tgtEl>
                    <p:spTgt spid="25"/>
                  </p:tgtEl>
                </p:cond>
              </p:nextCondLst>
            </p:seq>
            <p:video>
              <p:cMediaNode vol="80000">
                <p:cTn id="64" fill="hold" display="0">
                  <p:stCondLst>
                    <p:cond delay="indefinite"/>
                  </p:stCondLst>
                </p:cTn>
                <p:tgtEl>
                  <p:spTgt spid="25"/>
                </p:tgtEl>
              </p:cMediaNode>
            </p:video>
          </p:childTnLst>
        </p:cTn>
      </p:par>
    </p:tnLst>
    <p:bldLst>
      <p:bldP spid="188" grpId="0" animBg="1"/>
      <p:bldP spid="3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morphmovie1.mpg">
            <a:hlinkClick r:id="" action="ppaction://media"/>
          </p:cNvPr>
          <p:cNvPicPr>
            <a:picLocks noRot="1" noChangeAspect="1"/>
          </p:cNvPicPr>
          <p:nvPr>
            <a:videoFile r:link="rId1"/>
          </p:nvPr>
        </p:nvPicPr>
        <p:blipFill>
          <a:blip r:embed="rId3" cstate="print"/>
          <a:srcRect/>
          <a:stretch>
            <a:fillRect/>
          </a:stretch>
        </p:blipFill>
        <p:spPr bwMode="auto">
          <a:xfrm>
            <a:off x="0" y="816429"/>
            <a:ext cx="1766028" cy="1984828"/>
          </a:xfrm>
          <a:prstGeom prst="rect">
            <a:avLst/>
          </a:prstGeom>
          <a:noFill/>
          <a:ln w="9525">
            <a:noFill/>
            <a:miter lim="800000"/>
            <a:headEnd/>
            <a:tailEnd/>
          </a:ln>
        </p:spPr>
      </p:pic>
      <p:pic>
        <p:nvPicPr>
          <p:cNvPr id="108" name="Picture 57" descr="hi.bmp"/>
          <p:cNvPicPr>
            <a:picLocks noChangeAspect="1"/>
          </p:cNvPicPr>
          <p:nvPr/>
        </p:nvPicPr>
        <p:blipFill>
          <a:blip r:embed="rId4" cstate="print"/>
          <a:srcRect l="22743" r="13455"/>
          <a:stretch>
            <a:fillRect/>
          </a:stretch>
        </p:blipFill>
        <p:spPr bwMode="auto">
          <a:xfrm>
            <a:off x="3640887" y="789436"/>
            <a:ext cx="898145" cy="2084393"/>
          </a:xfrm>
          <a:prstGeom prst="rect">
            <a:avLst/>
          </a:prstGeom>
          <a:noFill/>
          <a:ln w="9525">
            <a:noFill/>
            <a:miter lim="800000"/>
            <a:headEnd/>
            <a:tailEnd/>
          </a:ln>
        </p:spPr>
      </p:pic>
      <p:grpSp>
        <p:nvGrpSpPr>
          <p:cNvPr id="2" name="Group 249"/>
          <p:cNvGrpSpPr>
            <a:grpSpLocks/>
          </p:cNvGrpSpPr>
          <p:nvPr/>
        </p:nvGrpSpPr>
        <p:grpSpPr bwMode="auto">
          <a:xfrm>
            <a:off x="6550025" y="5670550"/>
            <a:ext cx="1300163" cy="430213"/>
            <a:chOff x="4914630" y="5678684"/>
            <a:chExt cx="1300818" cy="430435"/>
          </a:xfrm>
        </p:grpSpPr>
        <p:sp>
          <p:nvSpPr>
            <p:cNvPr id="207" name="Freeform 206"/>
            <p:cNvSpPr/>
            <p:nvPr/>
          </p:nvSpPr>
          <p:spPr>
            <a:xfrm rot="19484923">
              <a:off x="4914630" y="5678684"/>
              <a:ext cx="486020" cy="333547"/>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98" name="Oval 46"/>
            <p:cNvSpPr>
              <a:spLocks noChangeArrowheads="1"/>
            </p:cNvSpPr>
            <p:nvPr/>
          </p:nvSpPr>
          <p:spPr bwMode="auto">
            <a:xfrm rot="10800000">
              <a:off x="5172063" y="5903581"/>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24" name="Straight Arrow Connector 223"/>
            <p:cNvCxnSpPr/>
            <p:nvPr/>
          </p:nvCxnSpPr>
          <p:spPr>
            <a:xfrm flipV="1">
              <a:off x="5353001" y="5980465"/>
              <a:ext cx="862447" cy="25413"/>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56"/>
          <p:cNvGrpSpPr>
            <a:grpSpLocks/>
          </p:cNvGrpSpPr>
          <p:nvPr/>
        </p:nvGrpSpPr>
        <p:grpSpPr bwMode="auto">
          <a:xfrm>
            <a:off x="6586538" y="5653088"/>
            <a:ext cx="1408112" cy="430212"/>
            <a:chOff x="4724656" y="5151462"/>
            <a:chExt cx="1408413" cy="430435"/>
          </a:xfrm>
        </p:grpSpPr>
        <p:cxnSp>
          <p:nvCxnSpPr>
            <p:cNvPr id="258" name="Straight Connector 257"/>
            <p:cNvCxnSpPr>
              <a:stCxn id="260" idx="0"/>
              <a:endCxn id="8281" idx="6"/>
            </p:cNvCxnSpPr>
            <p:nvPr/>
          </p:nvCxnSpPr>
          <p:spPr>
            <a:xfrm flipV="1">
              <a:off x="4724656" y="5184816"/>
              <a:ext cx="276284" cy="1763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 name="Group 250"/>
            <p:cNvGrpSpPr>
              <a:grpSpLocks/>
            </p:cNvGrpSpPr>
            <p:nvPr/>
          </p:nvGrpSpPr>
          <p:grpSpPr bwMode="auto">
            <a:xfrm>
              <a:off x="4770467" y="5151462"/>
              <a:ext cx="1362602" cy="430435"/>
              <a:chOff x="3987873" y="5468619"/>
              <a:chExt cx="1362602" cy="430435"/>
            </a:xfrm>
          </p:grpSpPr>
          <p:sp>
            <p:nvSpPr>
              <p:cNvPr id="260" name="Freeform 259"/>
              <p:cNvSpPr/>
              <p:nvPr/>
            </p:nvSpPr>
            <p:spPr>
              <a:xfrm rot="19059715">
                <a:off x="3988109" y="5468619"/>
                <a:ext cx="485879" cy="333548"/>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95" name="Oval 46"/>
              <p:cNvSpPr>
                <a:spLocks noChangeArrowheads="1"/>
              </p:cNvSpPr>
              <p:nvPr/>
            </p:nvSpPr>
            <p:spPr bwMode="auto">
              <a:xfrm rot="10800000">
                <a:off x="4270019" y="5693516"/>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62" name="Straight Arrow Connector 261"/>
              <p:cNvCxnSpPr/>
              <p:nvPr/>
            </p:nvCxnSpPr>
            <p:spPr>
              <a:xfrm flipV="1">
                <a:off x="4488279" y="5733868"/>
                <a:ext cx="862196" cy="25413"/>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5" name="Group 271"/>
          <p:cNvGrpSpPr>
            <a:grpSpLocks/>
          </p:cNvGrpSpPr>
          <p:nvPr/>
        </p:nvGrpSpPr>
        <p:grpSpPr bwMode="auto">
          <a:xfrm>
            <a:off x="6677025" y="5561013"/>
            <a:ext cx="1422400" cy="485775"/>
            <a:chOff x="4710993" y="5112778"/>
            <a:chExt cx="1422076" cy="486567"/>
          </a:xfrm>
        </p:grpSpPr>
        <p:cxnSp>
          <p:nvCxnSpPr>
            <p:cNvPr id="273" name="Straight Connector 272"/>
            <p:cNvCxnSpPr>
              <a:stCxn id="275" idx="0"/>
            </p:cNvCxnSpPr>
            <p:nvPr/>
          </p:nvCxnSpPr>
          <p:spPr>
            <a:xfrm rot="5400000" flipH="1" flipV="1">
              <a:off x="4746518" y="5191739"/>
              <a:ext cx="200351" cy="27140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 name="Group 250"/>
            <p:cNvGrpSpPr>
              <a:grpSpLocks/>
            </p:cNvGrpSpPr>
            <p:nvPr/>
          </p:nvGrpSpPr>
          <p:grpSpPr bwMode="auto">
            <a:xfrm>
              <a:off x="4828200" y="5112778"/>
              <a:ext cx="1304869" cy="486567"/>
              <a:chOff x="4045606" y="5429935"/>
              <a:chExt cx="1304869" cy="486567"/>
            </a:xfrm>
          </p:grpSpPr>
          <p:sp>
            <p:nvSpPr>
              <p:cNvPr id="275" name="Freeform 274"/>
              <p:cNvSpPr/>
              <p:nvPr/>
            </p:nvSpPr>
            <p:spPr>
              <a:xfrm rot="18737147">
                <a:off x="3969213" y="5506569"/>
                <a:ext cx="486567" cy="333299"/>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90" name="Oval 46"/>
              <p:cNvSpPr>
                <a:spLocks noChangeArrowheads="1"/>
              </p:cNvSpPr>
              <p:nvPr/>
            </p:nvSpPr>
            <p:spPr bwMode="auto">
              <a:xfrm rot="10800000">
                <a:off x="4270019" y="5693516"/>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77" name="Straight Arrow Connector 276"/>
              <p:cNvCxnSpPr/>
              <p:nvPr/>
            </p:nvCxnSpPr>
            <p:spPr>
              <a:xfrm flipV="1">
                <a:off x="4488659" y="5733641"/>
                <a:ext cx="861816"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7" name="Group 235"/>
          <p:cNvGrpSpPr>
            <a:grpSpLocks/>
          </p:cNvGrpSpPr>
          <p:nvPr/>
        </p:nvGrpSpPr>
        <p:grpSpPr bwMode="auto">
          <a:xfrm>
            <a:off x="4181475" y="5330825"/>
            <a:ext cx="2681288" cy="711200"/>
            <a:chOff x="2508422" y="5283277"/>
            <a:chExt cx="2682222" cy="709894"/>
          </a:xfrm>
        </p:grpSpPr>
        <p:cxnSp>
          <p:nvCxnSpPr>
            <p:cNvPr id="8278" name="AutoShape 18"/>
            <p:cNvCxnSpPr>
              <a:cxnSpLocks noChangeAspect="1" noChangeShapeType="1"/>
              <a:stCxn id="8281" idx="6"/>
            </p:cNvCxnSpPr>
            <p:nvPr/>
          </p:nvCxnSpPr>
          <p:spPr bwMode="auto">
            <a:xfrm flipH="1">
              <a:off x="5045727" y="5638793"/>
              <a:ext cx="144917" cy="56131"/>
            </a:xfrm>
            <a:prstGeom prst="straightConnector1">
              <a:avLst/>
            </a:prstGeom>
            <a:noFill/>
            <a:ln w="38100">
              <a:solidFill>
                <a:srgbClr val="666633"/>
              </a:solidFill>
              <a:round/>
              <a:headEnd/>
              <a:tailEnd/>
            </a:ln>
          </p:spPr>
        </p:cxnSp>
        <p:sp>
          <p:nvSpPr>
            <p:cNvPr id="8279" name="Oval 27"/>
            <p:cNvSpPr>
              <a:spLocks noChangeArrowheads="1"/>
            </p:cNvSpPr>
            <p:nvPr/>
          </p:nvSpPr>
          <p:spPr bwMode="auto">
            <a:xfrm>
              <a:off x="3320610" y="5283277"/>
              <a:ext cx="864042" cy="709894"/>
            </a:xfrm>
            <a:prstGeom prst="ellipse">
              <a:avLst/>
            </a:prstGeom>
            <a:solidFill>
              <a:schemeClr val="tx1"/>
            </a:solidFill>
            <a:ln w="9525">
              <a:solidFill>
                <a:schemeClr val="tx1"/>
              </a:solidFill>
              <a:round/>
              <a:headEnd/>
              <a:tailEnd/>
            </a:ln>
          </p:spPr>
          <p:txBody>
            <a:bodyPr/>
            <a:lstStyle/>
            <a:p>
              <a:endParaRPr lang="en-US"/>
            </a:p>
          </p:txBody>
        </p:sp>
        <p:sp>
          <p:nvSpPr>
            <p:cNvPr id="8280" name="Oval 28"/>
            <p:cNvSpPr>
              <a:spLocks noChangeArrowheads="1"/>
            </p:cNvSpPr>
            <p:nvPr/>
          </p:nvSpPr>
          <p:spPr bwMode="auto">
            <a:xfrm>
              <a:off x="4121738" y="5496359"/>
              <a:ext cx="544537" cy="291706"/>
            </a:xfrm>
            <a:prstGeom prst="ellipse">
              <a:avLst/>
            </a:prstGeom>
            <a:solidFill>
              <a:srgbClr val="806F30"/>
            </a:solidFill>
            <a:ln w="9525">
              <a:solidFill>
                <a:schemeClr val="tx1"/>
              </a:solidFill>
              <a:round/>
              <a:headEnd/>
              <a:tailEnd/>
            </a:ln>
          </p:spPr>
          <p:txBody>
            <a:bodyPr/>
            <a:lstStyle/>
            <a:p>
              <a:endParaRPr lang="en-US"/>
            </a:p>
          </p:txBody>
        </p:sp>
        <p:sp>
          <p:nvSpPr>
            <p:cNvPr id="8281" name="Oval 31"/>
            <p:cNvSpPr>
              <a:spLocks noChangeArrowheads="1"/>
            </p:cNvSpPr>
            <p:nvPr/>
          </p:nvSpPr>
          <p:spPr bwMode="auto">
            <a:xfrm>
              <a:off x="4646107" y="5492940"/>
              <a:ext cx="544537" cy="291706"/>
            </a:xfrm>
            <a:prstGeom prst="ellipse">
              <a:avLst/>
            </a:prstGeom>
            <a:solidFill>
              <a:srgbClr val="0000FF"/>
            </a:solidFill>
            <a:ln w="9525">
              <a:solidFill>
                <a:srgbClr val="000000"/>
              </a:solidFill>
              <a:round/>
              <a:headEnd/>
              <a:tailEnd/>
            </a:ln>
          </p:spPr>
          <p:txBody>
            <a:bodyPr/>
            <a:lstStyle/>
            <a:p>
              <a:endParaRPr lang="en-US"/>
            </a:p>
          </p:txBody>
        </p:sp>
        <p:sp>
          <p:nvSpPr>
            <p:cNvPr id="8282" name="Line 33"/>
            <p:cNvSpPr>
              <a:spLocks noChangeShapeType="1"/>
            </p:cNvSpPr>
            <p:nvPr/>
          </p:nvSpPr>
          <p:spPr bwMode="auto">
            <a:xfrm>
              <a:off x="4134831" y="5644834"/>
              <a:ext cx="388500" cy="14813"/>
            </a:xfrm>
            <a:prstGeom prst="line">
              <a:avLst/>
            </a:prstGeom>
            <a:noFill/>
            <a:ln w="38100">
              <a:solidFill>
                <a:srgbClr val="660033"/>
              </a:solidFill>
              <a:round/>
              <a:headEnd/>
              <a:tailEnd/>
            </a:ln>
          </p:spPr>
          <p:txBody>
            <a:bodyPr/>
            <a:lstStyle/>
            <a:p>
              <a:endParaRPr lang="en-US"/>
            </a:p>
          </p:txBody>
        </p:sp>
        <p:sp>
          <p:nvSpPr>
            <p:cNvPr id="8283" name="Line 34"/>
            <p:cNvSpPr>
              <a:spLocks noChangeShapeType="1"/>
            </p:cNvSpPr>
            <p:nvPr/>
          </p:nvSpPr>
          <p:spPr bwMode="auto">
            <a:xfrm>
              <a:off x="4610016" y="5667281"/>
              <a:ext cx="386378" cy="14813"/>
            </a:xfrm>
            <a:prstGeom prst="line">
              <a:avLst/>
            </a:prstGeom>
            <a:noFill/>
            <a:ln w="38100">
              <a:solidFill>
                <a:srgbClr val="806F30"/>
              </a:solidFill>
              <a:round/>
              <a:headEnd/>
              <a:tailEnd/>
            </a:ln>
          </p:spPr>
          <p:txBody>
            <a:bodyPr/>
            <a:lstStyle/>
            <a:p>
              <a:endParaRPr lang="en-US"/>
            </a:p>
          </p:txBody>
        </p:sp>
        <p:sp>
          <p:nvSpPr>
            <p:cNvPr id="8284" name="Oval 28"/>
            <p:cNvSpPr>
              <a:spLocks noChangeArrowheads="1"/>
            </p:cNvSpPr>
            <p:nvPr/>
          </p:nvSpPr>
          <p:spPr bwMode="auto">
            <a:xfrm>
              <a:off x="3621434" y="5496359"/>
              <a:ext cx="544537" cy="291706"/>
            </a:xfrm>
            <a:prstGeom prst="ellipse">
              <a:avLst/>
            </a:prstGeom>
            <a:solidFill>
              <a:srgbClr val="660033"/>
            </a:solidFill>
            <a:ln w="9525">
              <a:solidFill>
                <a:schemeClr val="tx1"/>
              </a:solidFill>
              <a:round/>
              <a:headEnd/>
              <a:tailEnd/>
            </a:ln>
          </p:spPr>
          <p:txBody>
            <a:bodyPr/>
            <a:lstStyle/>
            <a:p>
              <a:endParaRPr lang="en-US"/>
            </a:p>
          </p:txBody>
        </p:sp>
        <p:sp>
          <p:nvSpPr>
            <p:cNvPr id="8285" name="Line 32"/>
            <p:cNvSpPr>
              <a:spLocks noChangeShapeType="1"/>
            </p:cNvSpPr>
            <p:nvPr/>
          </p:nvSpPr>
          <p:spPr bwMode="auto">
            <a:xfrm>
              <a:off x="3655966" y="5631956"/>
              <a:ext cx="386378" cy="13674"/>
            </a:xfrm>
            <a:prstGeom prst="line">
              <a:avLst/>
            </a:prstGeom>
            <a:noFill/>
            <a:ln w="38100">
              <a:solidFill>
                <a:schemeClr val="tx1"/>
              </a:solidFill>
              <a:round/>
              <a:headEnd/>
              <a:tailEnd/>
            </a:ln>
          </p:spPr>
          <p:txBody>
            <a:bodyPr/>
            <a:lstStyle/>
            <a:p>
              <a:endParaRPr lang="en-US"/>
            </a:p>
          </p:txBody>
        </p:sp>
        <p:cxnSp>
          <p:nvCxnSpPr>
            <p:cNvPr id="227" name="Straight Arrow Connector 226"/>
            <p:cNvCxnSpPr/>
            <p:nvPr/>
          </p:nvCxnSpPr>
          <p:spPr>
            <a:xfrm rot="10800000">
              <a:off x="2508422" y="5635055"/>
              <a:ext cx="811496" cy="3169"/>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335"/>
          <p:cNvGrpSpPr>
            <a:grpSpLocks/>
          </p:cNvGrpSpPr>
          <p:nvPr/>
        </p:nvGrpSpPr>
        <p:grpSpPr bwMode="auto">
          <a:xfrm>
            <a:off x="6797675" y="5516563"/>
            <a:ext cx="1409700" cy="485775"/>
            <a:chOff x="5125310" y="5463401"/>
            <a:chExt cx="1409867" cy="486567"/>
          </a:xfrm>
        </p:grpSpPr>
        <p:grpSp>
          <p:nvGrpSpPr>
            <p:cNvPr id="9" name="Group 277"/>
            <p:cNvGrpSpPr>
              <a:grpSpLocks/>
            </p:cNvGrpSpPr>
            <p:nvPr/>
          </p:nvGrpSpPr>
          <p:grpSpPr bwMode="auto">
            <a:xfrm>
              <a:off x="5125310" y="5463401"/>
              <a:ext cx="1409867" cy="486567"/>
              <a:chOff x="4723202" y="5127066"/>
              <a:chExt cx="1409867" cy="486567"/>
            </a:xfrm>
          </p:grpSpPr>
          <p:cxnSp>
            <p:nvCxnSpPr>
              <p:cNvPr id="279" name="Straight Connector 278"/>
              <p:cNvCxnSpPr>
                <a:stCxn id="281" idx="0"/>
              </p:cNvCxnSpPr>
              <p:nvPr/>
            </p:nvCxnSpPr>
            <p:spPr>
              <a:xfrm rot="5400000" flipH="1" flipV="1">
                <a:off x="4734138" y="5230617"/>
                <a:ext cx="236923" cy="25879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0" name="Group 250"/>
              <p:cNvGrpSpPr>
                <a:grpSpLocks/>
              </p:cNvGrpSpPr>
              <p:nvPr/>
            </p:nvGrpSpPr>
            <p:grpSpPr bwMode="auto">
              <a:xfrm>
                <a:off x="4828201" y="5127066"/>
                <a:ext cx="1304868" cy="486567"/>
                <a:chOff x="4045607" y="5444223"/>
                <a:chExt cx="1304868" cy="486567"/>
              </a:xfrm>
            </p:grpSpPr>
            <p:sp>
              <p:nvSpPr>
                <p:cNvPr id="281" name="Freeform 280"/>
                <p:cNvSpPr/>
                <p:nvPr/>
              </p:nvSpPr>
              <p:spPr>
                <a:xfrm rot="18270077">
                  <a:off x="3968819" y="5520799"/>
                  <a:ext cx="486567" cy="333415"/>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76" name="Oval 46"/>
                <p:cNvSpPr>
                  <a:spLocks noChangeArrowheads="1"/>
                </p:cNvSpPr>
                <p:nvPr/>
              </p:nvSpPr>
              <p:spPr bwMode="auto">
                <a:xfrm rot="10800000">
                  <a:off x="4270019" y="5693516"/>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83" name="Straight Arrow Connector 282"/>
                <p:cNvCxnSpPr/>
                <p:nvPr/>
              </p:nvCxnSpPr>
              <p:spPr>
                <a:xfrm flipV="1">
                  <a:off x="4488361" y="5733619"/>
                  <a:ext cx="862114"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326" name="Straight Connector 325"/>
            <p:cNvCxnSpPr>
              <a:stCxn id="281" idx="0"/>
              <a:endCxn id="8281" idx="6"/>
            </p:cNvCxnSpPr>
            <p:nvPr/>
          </p:nvCxnSpPr>
          <p:spPr>
            <a:xfrm rot="5400000" flipH="1" flipV="1">
              <a:off x="5067222" y="5691628"/>
              <a:ext cx="181270" cy="6509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11" name="Group 338"/>
          <p:cNvGrpSpPr>
            <a:grpSpLocks/>
          </p:cNvGrpSpPr>
          <p:nvPr/>
        </p:nvGrpSpPr>
        <p:grpSpPr bwMode="auto">
          <a:xfrm>
            <a:off x="6862763" y="5503863"/>
            <a:ext cx="1377950" cy="485775"/>
            <a:chOff x="5190644" y="5450399"/>
            <a:chExt cx="1378000" cy="486567"/>
          </a:xfrm>
        </p:grpSpPr>
        <p:cxnSp>
          <p:nvCxnSpPr>
            <p:cNvPr id="328" name="Straight Connector 327"/>
            <p:cNvCxnSpPr>
              <a:stCxn id="287" idx="3"/>
              <a:endCxn id="8281" idx="6"/>
            </p:cNvCxnSpPr>
            <p:nvPr/>
          </p:nvCxnSpPr>
          <p:spPr>
            <a:xfrm rot="16200000" flipV="1">
              <a:off x="5242868" y="5581034"/>
              <a:ext cx="206711" cy="31116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2" name="Group 283"/>
            <p:cNvGrpSpPr>
              <a:grpSpLocks/>
            </p:cNvGrpSpPr>
            <p:nvPr/>
          </p:nvGrpSpPr>
          <p:grpSpPr bwMode="auto">
            <a:xfrm>
              <a:off x="5229746" y="5450399"/>
              <a:ext cx="1338898" cy="486567"/>
              <a:chOff x="4741784" y="5146115"/>
              <a:chExt cx="1338898" cy="486567"/>
            </a:xfrm>
          </p:grpSpPr>
          <p:cxnSp>
            <p:nvCxnSpPr>
              <p:cNvPr id="285" name="Straight Connector 284"/>
              <p:cNvCxnSpPr>
                <a:stCxn id="287" idx="0"/>
              </p:cNvCxnSpPr>
              <p:nvPr/>
            </p:nvCxnSpPr>
            <p:spPr>
              <a:xfrm rot="5400000" flipH="1" flipV="1">
                <a:off x="4724689" y="5278283"/>
                <a:ext cx="275085" cy="239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3" name="Group 250"/>
              <p:cNvGrpSpPr>
                <a:grpSpLocks/>
              </p:cNvGrpSpPr>
              <p:nvPr/>
            </p:nvGrpSpPr>
            <p:grpSpPr bwMode="auto">
              <a:xfrm>
                <a:off x="4828202" y="5146115"/>
                <a:ext cx="1252480" cy="486567"/>
                <a:chOff x="4045608" y="5463272"/>
                <a:chExt cx="1252480" cy="486567"/>
              </a:xfrm>
            </p:grpSpPr>
            <p:sp>
              <p:nvSpPr>
                <p:cNvPr id="287" name="Freeform 286"/>
                <p:cNvSpPr/>
                <p:nvPr/>
              </p:nvSpPr>
              <p:spPr>
                <a:xfrm rot="17770701">
                  <a:off x="3968914" y="5539862"/>
                  <a:ext cx="486567" cy="333387"/>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69" name="Oval 46"/>
                <p:cNvSpPr>
                  <a:spLocks noChangeArrowheads="1"/>
                </p:cNvSpPr>
                <p:nvPr/>
              </p:nvSpPr>
              <p:spPr bwMode="auto">
                <a:xfrm rot="10800000">
                  <a:off x="4270019" y="5693516"/>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89" name="Straight Arrow Connector 288"/>
                <p:cNvCxnSpPr/>
                <p:nvPr/>
              </p:nvCxnSpPr>
              <p:spPr>
                <a:xfrm flipV="1">
                  <a:off x="4436043" y="5752668"/>
                  <a:ext cx="862045"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14" name="Group 341"/>
          <p:cNvGrpSpPr>
            <a:grpSpLocks/>
          </p:cNvGrpSpPr>
          <p:nvPr/>
        </p:nvGrpSpPr>
        <p:grpSpPr bwMode="auto">
          <a:xfrm>
            <a:off x="6862763" y="5464175"/>
            <a:ext cx="1466850" cy="485775"/>
            <a:chOff x="5190644" y="5410756"/>
            <a:chExt cx="1466684" cy="486567"/>
          </a:xfrm>
        </p:grpSpPr>
        <p:cxnSp>
          <p:nvCxnSpPr>
            <p:cNvPr id="327" name="Straight Connector 326"/>
            <p:cNvCxnSpPr>
              <a:stCxn id="293" idx="3"/>
              <a:endCxn id="8281" idx="6"/>
            </p:cNvCxnSpPr>
            <p:nvPr/>
          </p:nvCxnSpPr>
          <p:spPr>
            <a:xfrm rot="16200000" flipV="1">
              <a:off x="5307168" y="5516844"/>
              <a:ext cx="165369" cy="39841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5" name="Group 289"/>
            <p:cNvGrpSpPr>
              <a:grpSpLocks/>
            </p:cNvGrpSpPr>
            <p:nvPr/>
          </p:nvGrpSpPr>
          <p:grpSpPr bwMode="auto">
            <a:xfrm>
              <a:off x="5317952" y="5410756"/>
              <a:ext cx="1339376" cy="486567"/>
              <a:chOff x="4741305" y="5155641"/>
              <a:chExt cx="1339376" cy="486567"/>
            </a:xfrm>
          </p:grpSpPr>
          <p:cxnSp>
            <p:nvCxnSpPr>
              <p:cNvPr id="291" name="Straight Connector 290"/>
              <p:cNvCxnSpPr>
                <a:stCxn id="293" idx="0"/>
              </p:cNvCxnSpPr>
              <p:nvPr/>
            </p:nvCxnSpPr>
            <p:spPr>
              <a:xfrm rot="5400000" flipH="1" flipV="1">
                <a:off x="4712159" y="5298951"/>
                <a:ext cx="289396" cy="23174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6" name="Group 250"/>
              <p:cNvGrpSpPr>
                <a:grpSpLocks/>
              </p:cNvGrpSpPr>
              <p:nvPr/>
            </p:nvGrpSpPr>
            <p:grpSpPr bwMode="auto">
              <a:xfrm>
                <a:off x="4818677" y="5155641"/>
                <a:ext cx="1262004" cy="486567"/>
                <a:chOff x="4036083" y="5472798"/>
                <a:chExt cx="1262004" cy="486567"/>
              </a:xfrm>
            </p:grpSpPr>
            <p:sp>
              <p:nvSpPr>
                <p:cNvPr id="293" name="Freeform 292"/>
                <p:cNvSpPr/>
                <p:nvPr/>
              </p:nvSpPr>
              <p:spPr>
                <a:xfrm rot="17568885">
                  <a:off x="3959552" y="5549413"/>
                  <a:ext cx="486567" cy="333337"/>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62" name="Oval 46"/>
                <p:cNvSpPr>
                  <a:spLocks noChangeArrowheads="1"/>
                </p:cNvSpPr>
                <p:nvPr/>
              </p:nvSpPr>
              <p:spPr bwMode="auto">
                <a:xfrm rot="10800000">
                  <a:off x="4270019" y="5693516"/>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295" name="Straight Arrow Connector 294"/>
                <p:cNvCxnSpPr/>
                <p:nvPr/>
              </p:nvCxnSpPr>
              <p:spPr>
                <a:xfrm flipV="1">
                  <a:off x="4436172" y="5762194"/>
                  <a:ext cx="861915"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17" name="Group 344"/>
          <p:cNvGrpSpPr>
            <a:grpSpLocks/>
          </p:cNvGrpSpPr>
          <p:nvPr/>
        </p:nvGrpSpPr>
        <p:grpSpPr bwMode="auto">
          <a:xfrm>
            <a:off x="6783388" y="5445125"/>
            <a:ext cx="1651000" cy="485775"/>
            <a:chOff x="5110898" y="5391705"/>
            <a:chExt cx="1651208" cy="486567"/>
          </a:xfrm>
        </p:grpSpPr>
        <p:cxnSp>
          <p:nvCxnSpPr>
            <p:cNvPr id="329" name="Straight Connector 328"/>
            <p:cNvCxnSpPr>
              <a:stCxn id="304" idx="3"/>
              <a:endCxn id="8281" idx="5"/>
            </p:cNvCxnSpPr>
            <p:nvPr/>
          </p:nvCxnSpPr>
          <p:spPr>
            <a:xfrm rot="16200000" flipV="1">
              <a:off x="5391895" y="5455757"/>
              <a:ext cx="33391" cy="5953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8" name="Group 300"/>
            <p:cNvGrpSpPr>
              <a:grpSpLocks/>
            </p:cNvGrpSpPr>
            <p:nvPr/>
          </p:nvGrpSpPr>
          <p:grpSpPr bwMode="auto">
            <a:xfrm>
              <a:off x="5445411" y="5391705"/>
              <a:ext cx="1316695" cy="486567"/>
              <a:chOff x="4802090" y="5146115"/>
              <a:chExt cx="1316695" cy="486567"/>
            </a:xfrm>
          </p:grpSpPr>
          <p:cxnSp>
            <p:nvCxnSpPr>
              <p:cNvPr id="302" name="Straight Connector 301"/>
              <p:cNvCxnSpPr>
                <a:stCxn id="304" idx="0"/>
              </p:cNvCxnSpPr>
              <p:nvPr/>
            </p:nvCxnSpPr>
            <p:spPr>
              <a:xfrm rot="5400000" flipH="1" flipV="1">
                <a:off x="4726910" y="5336272"/>
                <a:ext cx="340279" cy="18893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19" name="Group 250"/>
              <p:cNvGrpSpPr>
                <a:grpSpLocks/>
              </p:cNvGrpSpPr>
              <p:nvPr/>
            </p:nvGrpSpPr>
            <p:grpSpPr bwMode="auto">
              <a:xfrm>
                <a:off x="4837726" y="5146115"/>
                <a:ext cx="1281059" cy="486567"/>
                <a:chOff x="4055132" y="5463272"/>
                <a:chExt cx="1281059" cy="486567"/>
              </a:xfrm>
            </p:grpSpPr>
            <p:sp>
              <p:nvSpPr>
                <p:cNvPr id="304" name="Freeform 303"/>
                <p:cNvSpPr/>
                <p:nvPr/>
              </p:nvSpPr>
              <p:spPr>
                <a:xfrm rot="16802012">
                  <a:off x="3978341" y="5539847"/>
                  <a:ext cx="486567" cy="333417"/>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55" name="Oval 46"/>
                <p:cNvSpPr>
                  <a:spLocks noChangeArrowheads="1"/>
                </p:cNvSpPr>
                <p:nvPr/>
              </p:nvSpPr>
              <p:spPr bwMode="auto">
                <a:xfrm rot="10800000">
                  <a:off x="4303360" y="5636360"/>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306" name="Straight Arrow Connector 305"/>
                <p:cNvCxnSpPr/>
                <p:nvPr/>
              </p:nvCxnSpPr>
              <p:spPr>
                <a:xfrm flipV="1">
                  <a:off x="4474069" y="5719277"/>
                  <a:ext cx="862122"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20" name="Group 323"/>
          <p:cNvGrpSpPr>
            <a:grpSpLocks/>
          </p:cNvGrpSpPr>
          <p:nvPr/>
        </p:nvGrpSpPr>
        <p:grpSpPr bwMode="auto">
          <a:xfrm>
            <a:off x="6862763" y="5440363"/>
            <a:ext cx="1624012" cy="485775"/>
            <a:chOff x="5181119" y="5405992"/>
            <a:chExt cx="1623850" cy="486567"/>
          </a:xfrm>
        </p:grpSpPr>
        <p:grpSp>
          <p:nvGrpSpPr>
            <p:cNvPr id="21" name="Group 313"/>
            <p:cNvGrpSpPr>
              <a:grpSpLocks/>
            </p:cNvGrpSpPr>
            <p:nvPr/>
          </p:nvGrpSpPr>
          <p:grpSpPr bwMode="auto">
            <a:xfrm>
              <a:off x="5523910" y="5405992"/>
              <a:ext cx="1281059" cy="486567"/>
              <a:chOff x="4837726" y="5184215"/>
              <a:chExt cx="1281059" cy="486567"/>
            </a:xfrm>
          </p:grpSpPr>
          <p:cxnSp>
            <p:nvCxnSpPr>
              <p:cNvPr id="315" name="Straight Connector 314"/>
              <p:cNvCxnSpPr>
                <a:stCxn id="317" idx="0"/>
              </p:cNvCxnSpPr>
              <p:nvPr/>
            </p:nvCxnSpPr>
            <p:spPr>
              <a:xfrm rot="5400000" flipH="1" flipV="1">
                <a:off x="4730337" y="5406165"/>
                <a:ext cx="368900" cy="15397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2" name="Group 250"/>
              <p:cNvGrpSpPr>
                <a:grpSpLocks/>
              </p:cNvGrpSpPr>
              <p:nvPr/>
            </p:nvGrpSpPr>
            <p:grpSpPr bwMode="auto">
              <a:xfrm>
                <a:off x="4837726" y="5184215"/>
                <a:ext cx="1281059" cy="486567"/>
                <a:chOff x="4055132" y="5501372"/>
                <a:chExt cx="1281059" cy="486567"/>
              </a:xfrm>
            </p:grpSpPr>
            <p:sp>
              <p:nvSpPr>
                <p:cNvPr id="317" name="Freeform 316"/>
                <p:cNvSpPr/>
                <p:nvPr/>
              </p:nvSpPr>
              <p:spPr>
                <a:xfrm rot="16256752">
                  <a:off x="3978594" y="5577985"/>
                  <a:ext cx="486567" cy="33334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48" name="Oval 46"/>
                <p:cNvSpPr>
                  <a:spLocks noChangeArrowheads="1"/>
                </p:cNvSpPr>
                <p:nvPr/>
              </p:nvSpPr>
              <p:spPr bwMode="auto">
                <a:xfrm rot="10800000">
                  <a:off x="4303360" y="5636360"/>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319" name="Straight Arrow Connector 318"/>
                <p:cNvCxnSpPr/>
                <p:nvPr/>
              </p:nvCxnSpPr>
              <p:spPr>
                <a:xfrm flipV="1">
                  <a:off x="4474265" y="5719214"/>
                  <a:ext cx="861926" cy="25441"/>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322" name="Straight Connector 321"/>
            <p:cNvCxnSpPr>
              <a:stCxn id="317" idx="3"/>
              <a:endCxn id="8281" idx="6"/>
            </p:cNvCxnSpPr>
            <p:nvPr/>
          </p:nvCxnSpPr>
          <p:spPr>
            <a:xfrm rot="16200000" flipV="1">
              <a:off x="5415147" y="5418427"/>
              <a:ext cx="120847" cy="58890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188" name="AutoShape 44"/>
          <p:cNvSpPr>
            <a:spLocks noChangeArrowheads="1"/>
          </p:cNvSpPr>
          <p:nvPr/>
        </p:nvSpPr>
        <p:spPr bwMode="auto">
          <a:xfrm>
            <a:off x="7085013" y="5503863"/>
            <a:ext cx="588962" cy="349250"/>
          </a:xfrm>
          <a:prstGeom prst="moon">
            <a:avLst>
              <a:gd name="adj" fmla="val 64981"/>
            </a:avLst>
          </a:prstGeom>
          <a:solidFill>
            <a:srgbClr val="0000FF"/>
          </a:solidFill>
          <a:ln w="9525">
            <a:solidFill>
              <a:srgbClr val="000000"/>
            </a:solidFill>
            <a:miter lim="800000"/>
            <a:headEnd/>
            <a:tailEnd/>
          </a:ln>
        </p:spPr>
        <p:txBody>
          <a:bodyPr/>
          <a:lstStyle/>
          <a:p>
            <a:endParaRPr lang="en-US"/>
          </a:p>
        </p:txBody>
      </p:sp>
      <p:cxnSp>
        <p:nvCxnSpPr>
          <p:cNvPr id="347" name="Straight Connector 346"/>
          <p:cNvCxnSpPr>
            <a:stCxn id="188" idx="1"/>
          </p:cNvCxnSpPr>
          <p:nvPr/>
        </p:nvCxnSpPr>
        <p:spPr>
          <a:xfrm rot="10800000" flipV="1">
            <a:off x="6862763" y="5678488"/>
            <a:ext cx="222250" cy="793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51" name="Oval 46"/>
          <p:cNvSpPr>
            <a:spLocks noChangeArrowheads="1"/>
          </p:cNvSpPr>
          <p:nvPr/>
        </p:nvSpPr>
        <p:spPr bwMode="auto">
          <a:xfrm rot="10800000">
            <a:off x="7505700" y="5575300"/>
            <a:ext cx="182563" cy="204788"/>
          </a:xfrm>
          <a:prstGeom prst="ellipse">
            <a:avLst/>
          </a:prstGeom>
          <a:solidFill>
            <a:srgbClr val="CCCC00"/>
          </a:solidFill>
          <a:ln w="9525">
            <a:solidFill>
              <a:srgbClr val="000000"/>
            </a:solidFill>
            <a:round/>
            <a:headEnd/>
            <a:tailEnd/>
          </a:ln>
        </p:spPr>
        <p:txBody>
          <a:bodyPr/>
          <a:lstStyle/>
          <a:p>
            <a:endParaRPr lang="en-US"/>
          </a:p>
        </p:txBody>
      </p:sp>
      <p:cxnSp>
        <p:nvCxnSpPr>
          <p:cNvPr id="352" name="Straight Arrow Connector 351"/>
          <p:cNvCxnSpPr/>
          <p:nvPr/>
        </p:nvCxnSpPr>
        <p:spPr>
          <a:xfrm flipV="1">
            <a:off x="7677150" y="5657850"/>
            <a:ext cx="862013" cy="25400"/>
          </a:xfrm>
          <a:prstGeom prst="straightConnector1">
            <a:avLst/>
          </a:prstGeom>
          <a:ln w="76200">
            <a:solidFill>
              <a:srgbClr val="CC6600"/>
            </a:solidFill>
            <a:tailEnd type="arrow"/>
          </a:ln>
        </p:spPr>
        <p:style>
          <a:lnRef idx="1">
            <a:schemeClr val="accent1"/>
          </a:lnRef>
          <a:fillRef idx="0">
            <a:schemeClr val="accent1"/>
          </a:fillRef>
          <a:effectRef idx="0">
            <a:schemeClr val="accent1"/>
          </a:effectRef>
          <a:fontRef idx="minor">
            <a:schemeClr val="tx1"/>
          </a:fontRef>
        </p:style>
      </p:cxnSp>
      <p:sp>
        <p:nvSpPr>
          <p:cNvPr id="358" name="Freeform 357"/>
          <p:cNvSpPr/>
          <p:nvPr/>
        </p:nvSpPr>
        <p:spPr>
          <a:xfrm rot="19484923">
            <a:off x="2638508" y="5845361"/>
            <a:ext cx="485775" cy="333375"/>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229" name="AutoShape 18"/>
          <p:cNvCxnSpPr>
            <a:cxnSpLocks noChangeAspect="1" noChangeShapeType="1"/>
            <a:stCxn id="8232" idx="6"/>
          </p:cNvCxnSpPr>
          <p:nvPr/>
        </p:nvCxnSpPr>
        <p:spPr bwMode="auto">
          <a:xfrm flipH="1">
            <a:off x="2794083" y="5818373"/>
            <a:ext cx="144463" cy="55563"/>
          </a:xfrm>
          <a:prstGeom prst="straightConnector1">
            <a:avLst/>
          </a:prstGeom>
          <a:noFill/>
          <a:ln w="38100">
            <a:solidFill>
              <a:srgbClr val="666633"/>
            </a:solidFill>
            <a:round/>
            <a:headEnd/>
            <a:tailEnd/>
          </a:ln>
        </p:spPr>
      </p:cxnSp>
      <p:sp>
        <p:nvSpPr>
          <p:cNvPr id="8230" name="Oval 27"/>
          <p:cNvSpPr>
            <a:spLocks noChangeArrowheads="1"/>
          </p:cNvSpPr>
          <p:nvPr/>
        </p:nvSpPr>
        <p:spPr bwMode="auto">
          <a:xfrm>
            <a:off x="1068471" y="5462773"/>
            <a:ext cx="863600" cy="709613"/>
          </a:xfrm>
          <a:prstGeom prst="ellipse">
            <a:avLst/>
          </a:prstGeom>
          <a:solidFill>
            <a:schemeClr val="tx1"/>
          </a:solidFill>
          <a:ln w="9525">
            <a:solidFill>
              <a:schemeClr val="tx1"/>
            </a:solidFill>
            <a:round/>
            <a:headEnd/>
            <a:tailEnd/>
          </a:ln>
        </p:spPr>
        <p:txBody>
          <a:bodyPr/>
          <a:lstStyle/>
          <a:p>
            <a:endParaRPr lang="en-US"/>
          </a:p>
        </p:txBody>
      </p:sp>
      <p:sp>
        <p:nvSpPr>
          <p:cNvPr id="8231" name="Oval 28"/>
          <p:cNvSpPr>
            <a:spLocks noChangeArrowheads="1"/>
          </p:cNvSpPr>
          <p:nvPr/>
        </p:nvSpPr>
        <p:spPr bwMode="auto">
          <a:xfrm>
            <a:off x="1870158" y="5675498"/>
            <a:ext cx="544513" cy="292100"/>
          </a:xfrm>
          <a:prstGeom prst="ellipse">
            <a:avLst/>
          </a:prstGeom>
          <a:solidFill>
            <a:srgbClr val="806F30"/>
          </a:solidFill>
          <a:ln w="9525">
            <a:solidFill>
              <a:schemeClr val="tx1"/>
            </a:solidFill>
            <a:round/>
            <a:headEnd/>
            <a:tailEnd/>
          </a:ln>
        </p:spPr>
        <p:txBody>
          <a:bodyPr/>
          <a:lstStyle/>
          <a:p>
            <a:endParaRPr lang="en-US"/>
          </a:p>
        </p:txBody>
      </p:sp>
      <p:sp>
        <p:nvSpPr>
          <p:cNvPr id="8232" name="Oval 31"/>
          <p:cNvSpPr>
            <a:spLocks noChangeArrowheads="1"/>
          </p:cNvSpPr>
          <p:nvPr/>
        </p:nvSpPr>
        <p:spPr bwMode="auto">
          <a:xfrm>
            <a:off x="2394033" y="5672323"/>
            <a:ext cx="544513" cy="292100"/>
          </a:xfrm>
          <a:prstGeom prst="ellipse">
            <a:avLst/>
          </a:prstGeom>
          <a:solidFill>
            <a:srgbClr val="0000FF"/>
          </a:solidFill>
          <a:ln w="9525">
            <a:solidFill>
              <a:srgbClr val="000000"/>
            </a:solidFill>
            <a:round/>
            <a:headEnd/>
            <a:tailEnd/>
          </a:ln>
        </p:spPr>
        <p:txBody>
          <a:bodyPr/>
          <a:lstStyle/>
          <a:p>
            <a:endParaRPr lang="en-US"/>
          </a:p>
        </p:txBody>
      </p:sp>
      <p:sp>
        <p:nvSpPr>
          <p:cNvPr id="8233" name="Line 33"/>
          <p:cNvSpPr>
            <a:spLocks noChangeShapeType="1"/>
          </p:cNvSpPr>
          <p:nvPr/>
        </p:nvSpPr>
        <p:spPr bwMode="auto">
          <a:xfrm>
            <a:off x="1882858" y="5824723"/>
            <a:ext cx="388938" cy="14288"/>
          </a:xfrm>
          <a:prstGeom prst="line">
            <a:avLst/>
          </a:prstGeom>
          <a:noFill/>
          <a:ln w="38100">
            <a:solidFill>
              <a:srgbClr val="660033"/>
            </a:solidFill>
            <a:round/>
            <a:headEnd/>
            <a:tailEnd/>
          </a:ln>
        </p:spPr>
        <p:txBody>
          <a:bodyPr/>
          <a:lstStyle/>
          <a:p>
            <a:endParaRPr lang="en-US"/>
          </a:p>
        </p:txBody>
      </p:sp>
      <p:sp>
        <p:nvSpPr>
          <p:cNvPr id="8234" name="Line 34"/>
          <p:cNvSpPr>
            <a:spLocks noChangeShapeType="1"/>
          </p:cNvSpPr>
          <p:nvPr/>
        </p:nvSpPr>
        <p:spPr bwMode="auto">
          <a:xfrm>
            <a:off x="2357521" y="5846948"/>
            <a:ext cx="387350" cy="14288"/>
          </a:xfrm>
          <a:prstGeom prst="line">
            <a:avLst/>
          </a:prstGeom>
          <a:noFill/>
          <a:ln w="38100">
            <a:solidFill>
              <a:srgbClr val="806F30"/>
            </a:solidFill>
            <a:round/>
            <a:headEnd/>
            <a:tailEnd/>
          </a:ln>
        </p:spPr>
        <p:txBody>
          <a:bodyPr/>
          <a:lstStyle/>
          <a:p>
            <a:endParaRPr lang="en-US"/>
          </a:p>
        </p:txBody>
      </p:sp>
      <p:sp>
        <p:nvSpPr>
          <p:cNvPr id="8235" name="Oval 28"/>
          <p:cNvSpPr>
            <a:spLocks noChangeArrowheads="1"/>
          </p:cNvSpPr>
          <p:nvPr/>
        </p:nvSpPr>
        <p:spPr bwMode="auto">
          <a:xfrm>
            <a:off x="1368508" y="5675498"/>
            <a:ext cx="544513" cy="292100"/>
          </a:xfrm>
          <a:prstGeom prst="ellipse">
            <a:avLst/>
          </a:prstGeom>
          <a:solidFill>
            <a:srgbClr val="660033"/>
          </a:solidFill>
          <a:ln w="9525">
            <a:solidFill>
              <a:schemeClr val="tx1"/>
            </a:solidFill>
            <a:round/>
            <a:headEnd/>
            <a:tailEnd/>
          </a:ln>
        </p:spPr>
        <p:txBody>
          <a:bodyPr/>
          <a:lstStyle/>
          <a:p>
            <a:endParaRPr lang="en-US"/>
          </a:p>
        </p:txBody>
      </p:sp>
      <p:sp>
        <p:nvSpPr>
          <p:cNvPr id="8236" name="Line 32"/>
          <p:cNvSpPr>
            <a:spLocks noChangeShapeType="1"/>
          </p:cNvSpPr>
          <p:nvPr/>
        </p:nvSpPr>
        <p:spPr bwMode="auto">
          <a:xfrm>
            <a:off x="1403433" y="5812023"/>
            <a:ext cx="387350" cy="12700"/>
          </a:xfrm>
          <a:prstGeom prst="line">
            <a:avLst/>
          </a:prstGeom>
          <a:noFill/>
          <a:ln w="38100">
            <a:solidFill>
              <a:schemeClr val="tx1"/>
            </a:solidFill>
            <a:round/>
            <a:headEnd/>
            <a:tailEnd/>
          </a:ln>
        </p:spPr>
        <p:txBody>
          <a:bodyPr/>
          <a:lstStyle/>
          <a:p>
            <a:endParaRPr lang="en-US"/>
          </a:p>
        </p:txBody>
      </p:sp>
      <p:cxnSp>
        <p:nvCxnSpPr>
          <p:cNvPr id="368" name="Straight Arrow Connector 367"/>
          <p:cNvCxnSpPr/>
          <p:nvPr/>
        </p:nvCxnSpPr>
        <p:spPr>
          <a:xfrm rot="10800000">
            <a:off x="349250" y="5678488"/>
            <a:ext cx="463550" cy="3175"/>
          </a:xfrm>
          <a:prstGeom prst="straightConnector1">
            <a:avLst/>
          </a:prstGeom>
          <a:ln w="76200">
            <a:noFill/>
            <a:tailEnd type="arrow"/>
          </a:ln>
        </p:spPr>
        <p:style>
          <a:lnRef idx="1">
            <a:schemeClr val="accent1"/>
          </a:lnRef>
          <a:fillRef idx="0">
            <a:schemeClr val="accent1"/>
          </a:fillRef>
          <a:effectRef idx="0">
            <a:schemeClr val="accent1"/>
          </a:effectRef>
          <a:fontRef idx="minor">
            <a:schemeClr val="tx1"/>
          </a:fontRef>
        </p:style>
      </p:cxnSp>
      <p:grpSp>
        <p:nvGrpSpPr>
          <p:cNvPr id="23" name="Group 371"/>
          <p:cNvGrpSpPr>
            <a:grpSpLocks/>
          </p:cNvGrpSpPr>
          <p:nvPr/>
        </p:nvGrpSpPr>
        <p:grpSpPr bwMode="auto">
          <a:xfrm>
            <a:off x="2919496" y="6070786"/>
            <a:ext cx="614368" cy="206375"/>
            <a:chOff x="2646729" y="5674324"/>
            <a:chExt cx="613829" cy="205538"/>
          </a:xfrm>
        </p:grpSpPr>
        <p:sp>
          <p:nvSpPr>
            <p:cNvPr id="8241" name="Oval 46"/>
            <p:cNvSpPr>
              <a:spLocks noChangeArrowheads="1"/>
            </p:cNvSpPr>
            <p:nvPr/>
          </p:nvSpPr>
          <p:spPr bwMode="auto">
            <a:xfrm rot="10800000">
              <a:off x="2646729" y="5674324"/>
              <a:ext cx="181039" cy="205538"/>
            </a:xfrm>
            <a:prstGeom prst="ellipse">
              <a:avLst/>
            </a:prstGeom>
            <a:solidFill>
              <a:srgbClr val="CCCC00"/>
            </a:solidFill>
            <a:ln w="9525">
              <a:solidFill>
                <a:srgbClr val="000000"/>
              </a:solidFill>
              <a:round/>
              <a:headEnd/>
              <a:tailEnd/>
            </a:ln>
          </p:spPr>
          <p:txBody>
            <a:bodyPr/>
            <a:lstStyle/>
            <a:p>
              <a:endParaRPr lang="en-US"/>
            </a:p>
          </p:txBody>
        </p:sp>
        <p:cxnSp>
          <p:nvCxnSpPr>
            <p:cNvPr id="370" name="Straight Arrow Connector 369"/>
            <p:cNvCxnSpPr/>
            <p:nvPr/>
          </p:nvCxnSpPr>
          <p:spPr>
            <a:xfrm flipV="1">
              <a:off x="2805345" y="5775512"/>
              <a:ext cx="455213" cy="11067"/>
            </a:xfrm>
            <a:prstGeom prst="straightConnector1">
              <a:avLst/>
            </a:prstGeom>
            <a:ln w="76200">
              <a:noFill/>
              <a:tailEnd type="arrow"/>
            </a:ln>
          </p:spPr>
          <p:style>
            <a:lnRef idx="1">
              <a:schemeClr val="accent1"/>
            </a:lnRef>
            <a:fillRef idx="0">
              <a:schemeClr val="accent1"/>
            </a:fillRef>
            <a:effectRef idx="0">
              <a:schemeClr val="accent1"/>
            </a:effectRef>
            <a:fontRef idx="minor">
              <a:schemeClr val="tx1"/>
            </a:fontRef>
          </p:style>
        </p:cxnSp>
      </p:grpSp>
      <p:sp>
        <p:nvSpPr>
          <p:cNvPr id="130" name="Slide Number Placeholder 129"/>
          <p:cNvSpPr>
            <a:spLocks noGrp="1"/>
          </p:cNvSpPr>
          <p:nvPr>
            <p:ph type="sldNum" sz="quarter" idx="12"/>
          </p:nvPr>
        </p:nvSpPr>
        <p:spPr/>
        <p:txBody>
          <a:bodyPr/>
          <a:lstStyle/>
          <a:p>
            <a:pPr>
              <a:defRPr/>
            </a:pPr>
            <a:fld id="{BDE18AE5-E84A-430C-BE89-72B2D84B9DC0}" type="slidenum">
              <a:rPr lang="en-US" smtClean="0"/>
              <a:pPr>
                <a:defRPr/>
              </a:pPr>
              <a:t>11</a:t>
            </a:fld>
            <a:endParaRPr lang="en-US"/>
          </a:p>
        </p:txBody>
      </p:sp>
      <p:sp>
        <p:nvSpPr>
          <p:cNvPr id="89" name="Freeform 88"/>
          <p:cNvSpPr/>
          <p:nvPr/>
        </p:nvSpPr>
        <p:spPr>
          <a:xfrm>
            <a:off x="526762" y="775505"/>
            <a:ext cx="3125787" cy="3525837"/>
          </a:xfrm>
          <a:custGeom>
            <a:avLst/>
            <a:gdLst>
              <a:gd name="connsiteX0" fmla="*/ 0 w 3125337"/>
              <a:gd name="connsiteY0" fmla="*/ 2238233 h 3525671"/>
              <a:gd name="connsiteX1" fmla="*/ 805218 w 3125337"/>
              <a:gd name="connsiteY1" fmla="*/ 3179928 h 3525671"/>
              <a:gd name="connsiteX2" fmla="*/ 1665027 w 3125337"/>
              <a:gd name="connsiteY2" fmla="*/ 163773 h 3525671"/>
              <a:gd name="connsiteX3" fmla="*/ 2647666 w 3125337"/>
              <a:gd name="connsiteY3" fmla="*/ 2197289 h 3525671"/>
              <a:gd name="connsiteX4" fmla="*/ 3125337 w 3125337"/>
              <a:gd name="connsiteY4" fmla="*/ 1542197 h 3525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337" h="3525671">
                <a:moveTo>
                  <a:pt x="0" y="2238233"/>
                </a:moveTo>
                <a:cubicBezTo>
                  <a:pt x="263857" y="2881952"/>
                  <a:pt x="527714" y="3525671"/>
                  <a:pt x="805218" y="3179928"/>
                </a:cubicBezTo>
                <a:cubicBezTo>
                  <a:pt x="1082722" y="2834185"/>
                  <a:pt x="1357952" y="327546"/>
                  <a:pt x="1665027" y="163773"/>
                </a:cubicBezTo>
                <a:cubicBezTo>
                  <a:pt x="1972102" y="0"/>
                  <a:pt x="2404281" y="1967552"/>
                  <a:pt x="2647666" y="2197289"/>
                </a:cubicBezTo>
                <a:cubicBezTo>
                  <a:pt x="2891051" y="2427026"/>
                  <a:pt x="3008194" y="1984611"/>
                  <a:pt x="3125337" y="1542197"/>
                </a:cubicBezTo>
              </a:path>
            </a:pathLst>
          </a:cu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0" name="Freeform 89"/>
          <p:cNvSpPr/>
          <p:nvPr/>
        </p:nvSpPr>
        <p:spPr>
          <a:xfrm rot="448420" flipH="1">
            <a:off x="796637" y="3196442"/>
            <a:ext cx="3124200" cy="1616075"/>
          </a:xfrm>
          <a:custGeom>
            <a:avLst/>
            <a:gdLst>
              <a:gd name="connsiteX0" fmla="*/ 0 w 3125337"/>
              <a:gd name="connsiteY0" fmla="*/ 2238233 h 3525671"/>
              <a:gd name="connsiteX1" fmla="*/ 805218 w 3125337"/>
              <a:gd name="connsiteY1" fmla="*/ 3179928 h 3525671"/>
              <a:gd name="connsiteX2" fmla="*/ 1665027 w 3125337"/>
              <a:gd name="connsiteY2" fmla="*/ 163773 h 3525671"/>
              <a:gd name="connsiteX3" fmla="*/ 2647666 w 3125337"/>
              <a:gd name="connsiteY3" fmla="*/ 2197289 h 3525671"/>
              <a:gd name="connsiteX4" fmla="*/ 3125337 w 3125337"/>
              <a:gd name="connsiteY4" fmla="*/ 1542197 h 3525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337" h="3525671">
                <a:moveTo>
                  <a:pt x="0" y="2238233"/>
                </a:moveTo>
                <a:cubicBezTo>
                  <a:pt x="263857" y="2881952"/>
                  <a:pt x="527714" y="3525671"/>
                  <a:pt x="805218" y="3179928"/>
                </a:cubicBezTo>
                <a:cubicBezTo>
                  <a:pt x="1082722" y="2834185"/>
                  <a:pt x="1357952" y="327546"/>
                  <a:pt x="1665027" y="163773"/>
                </a:cubicBezTo>
                <a:cubicBezTo>
                  <a:pt x="1972102" y="0"/>
                  <a:pt x="2404281" y="1967552"/>
                  <a:pt x="2647666" y="2197289"/>
                </a:cubicBezTo>
                <a:cubicBezTo>
                  <a:pt x="2891051" y="2427026"/>
                  <a:pt x="3008194" y="1984611"/>
                  <a:pt x="3125337" y="1542197"/>
                </a:cubicBezTo>
              </a:path>
            </a:pathLst>
          </a:cu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nvGrpSpPr>
          <p:cNvPr id="24" name="Group 201"/>
          <p:cNvGrpSpPr>
            <a:grpSpLocks/>
          </p:cNvGrpSpPr>
          <p:nvPr/>
        </p:nvGrpSpPr>
        <p:grpSpPr bwMode="auto">
          <a:xfrm rot="-276080">
            <a:off x="2973099" y="4164817"/>
            <a:ext cx="395288" cy="681038"/>
            <a:chOff x="4353699" y="2145647"/>
            <a:chExt cx="395409" cy="680694"/>
          </a:xfrm>
        </p:grpSpPr>
        <p:sp>
          <p:nvSpPr>
            <p:cNvPr id="92" name="Oval 43"/>
            <p:cNvSpPr>
              <a:spLocks noChangeArrowheads="1"/>
            </p:cNvSpPr>
            <p:nvPr/>
          </p:nvSpPr>
          <p:spPr bwMode="auto">
            <a:xfrm rot="-5618530">
              <a:off x="4445130" y="2146774"/>
              <a:ext cx="206259" cy="204005"/>
            </a:xfrm>
            <a:prstGeom prst="ellipse">
              <a:avLst/>
            </a:prstGeom>
            <a:solidFill>
              <a:srgbClr val="CCCC00"/>
            </a:solidFill>
            <a:ln w="9525">
              <a:solidFill>
                <a:srgbClr val="000000"/>
              </a:solidFill>
              <a:round/>
              <a:headEnd/>
              <a:tailEnd/>
            </a:ln>
          </p:spPr>
          <p:txBody>
            <a:bodyPr/>
            <a:lstStyle/>
            <a:p>
              <a:endParaRPr lang="en-US"/>
            </a:p>
          </p:txBody>
        </p:sp>
        <p:sp>
          <p:nvSpPr>
            <p:cNvPr id="93" name="AutoShape 44"/>
            <p:cNvSpPr>
              <a:spLocks noChangeArrowheads="1"/>
            </p:cNvSpPr>
            <p:nvPr/>
          </p:nvSpPr>
          <p:spPr bwMode="auto">
            <a:xfrm rot="-5400000">
              <a:off x="4221511" y="2298744"/>
              <a:ext cx="659785" cy="395409"/>
            </a:xfrm>
            <a:prstGeom prst="moon">
              <a:avLst>
                <a:gd name="adj" fmla="val 64981"/>
              </a:avLst>
            </a:prstGeom>
            <a:solidFill>
              <a:srgbClr val="0000FF"/>
            </a:solidFill>
            <a:ln w="9525">
              <a:solidFill>
                <a:srgbClr val="000000"/>
              </a:solidFill>
              <a:miter lim="800000"/>
              <a:headEnd/>
              <a:tailEnd/>
            </a:ln>
          </p:spPr>
          <p:txBody>
            <a:bodyPr/>
            <a:lstStyle/>
            <a:p>
              <a:endParaRPr lang="en-US"/>
            </a:p>
          </p:txBody>
        </p:sp>
      </p:grpSp>
      <p:grpSp>
        <p:nvGrpSpPr>
          <p:cNvPr id="25" name="Group 37"/>
          <p:cNvGrpSpPr>
            <a:grpSpLocks/>
          </p:cNvGrpSpPr>
          <p:nvPr/>
        </p:nvGrpSpPr>
        <p:grpSpPr bwMode="auto">
          <a:xfrm rot="-4906983">
            <a:off x="816480" y="3000386"/>
            <a:ext cx="493713" cy="485775"/>
            <a:chOff x="2829296" y="5457274"/>
            <a:chExt cx="493936" cy="485775"/>
          </a:xfrm>
        </p:grpSpPr>
        <p:sp>
          <p:nvSpPr>
            <p:cNvPr id="95" name="Freeform 94"/>
            <p:cNvSpPr/>
            <p:nvPr/>
          </p:nvSpPr>
          <p:spPr bwMode="auto">
            <a:xfrm rot="16010893">
              <a:off x="2752179" y="5532287"/>
              <a:ext cx="485775" cy="333526"/>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6" name="Oval 46"/>
            <p:cNvSpPr>
              <a:spLocks noChangeArrowheads="1"/>
            </p:cNvSpPr>
            <p:nvPr/>
          </p:nvSpPr>
          <p:spPr bwMode="auto">
            <a:xfrm rot="7866134">
              <a:off x="3129989" y="5593513"/>
              <a:ext cx="181033" cy="205453"/>
            </a:xfrm>
            <a:prstGeom prst="ellipse">
              <a:avLst/>
            </a:prstGeom>
            <a:solidFill>
              <a:srgbClr val="CCCC00"/>
            </a:solidFill>
            <a:ln w="9525">
              <a:solidFill>
                <a:srgbClr val="000000"/>
              </a:solidFill>
              <a:round/>
              <a:headEnd/>
              <a:tailEnd/>
            </a:ln>
          </p:spPr>
          <p:txBody>
            <a:bodyPr/>
            <a:lstStyle/>
            <a:p>
              <a:endParaRPr lang="en-US"/>
            </a:p>
          </p:txBody>
        </p:sp>
      </p:grpSp>
      <p:grpSp>
        <p:nvGrpSpPr>
          <p:cNvPr id="26" name="Group 201"/>
          <p:cNvGrpSpPr>
            <a:grpSpLocks/>
          </p:cNvGrpSpPr>
          <p:nvPr/>
        </p:nvGrpSpPr>
        <p:grpSpPr bwMode="auto">
          <a:xfrm rot="-276080">
            <a:off x="3098512" y="2215367"/>
            <a:ext cx="395287" cy="681038"/>
            <a:chOff x="4353699" y="2145647"/>
            <a:chExt cx="395409" cy="680694"/>
          </a:xfrm>
        </p:grpSpPr>
        <p:sp>
          <p:nvSpPr>
            <p:cNvPr id="98" name="Oval 43"/>
            <p:cNvSpPr>
              <a:spLocks noChangeArrowheads="1"/>
            </p:cNvSpPr>
            <p:nvPr/>
          </p:nvSpPr>
          <p:spPr bwMode="auto">
            <a:xfrm rot="-5618530">
              <a:off x="4445130" y="2146774"/>
              <a:ext cx="206259" cy="204005"/>
            </a:xfrm>
            <a:prstGeom prst="ellipse">
              <a:avLst/>
            </a:prstGeom>
            <a:solidFill>
              <a:srgbClr val="CCCC00"/>
            </a:solidFill>
            <a:ln w="9525">
              <a:solidFill>
                <a:srgbClr val="000000"/>
              </a:solidFill>
              <a:round/>
              <a:headEnd/>
              <a:tailEnd/>
            </a:ln>
          </p:spPr>
          <p:txBody>
            <a:bodyPr/>
            <a:lstStyle/>
            <a:p>
              <a:endParaRPr lang="en-US"/>
            </a:p>
          </p:txBody>
        </p:sp>
        <p:sp>
          <p:nvSpPr>
            <p:cNvPr id="99" name="AutoShape 44"/>
            <p:cNvSpPr>
              <a:spLocks noChangeArrowheads="1"/>
            </p:cNvSpPr>
            <p:nvPr/>
          </p:nvSpPr>
          <p:spPr bwMode="auto">
            <a:xfrm rot="-5400000">
              <a:off x="4221511" y="2298744"/>
              <a:ext cx="659785" cy="395409"/>
            </a:xfrm>
            <a:prstGeom prst="moon">
              <a:avLst>
                <a:gd name="adj" fmla="val 64981"/>
              </a:avLst>
            </a:prstGeom>
            <a:solidFill>
              <a:srgbClr val="0000FF"/>
            </a:solidFill>
            <a:ln w="9525">
              <a:solidFill>
                <a:srgbClr val="000000"/>
              </a:solidFill>
              <a:miter lim="800000"/>
              <a:headEnd/>
              <a:tailEnd/>
            </a:ln>
          </p:spPr>
          <p:txBody>
            <a:bodyPr/>
            <a:lstStyle/>
            <a:p>
              <a:endParaRPr lang="en-US"/>
            </a:p>
          </p:txBody>
        </p:sp>
      </p:grpSp>
      <p:sp>
        <p:nvSpPr>
          <p:cNvPr id="100" name="TextBox 99"/>
          <p:cNvSpPr txBox="1">
            <a:spLocks noChangeArrowheads="1"/>
          </p:cNvSpPr>
          <p:nvPr/>
        </p:nvSpPr>
        <p:spPr bwMode="auto">
          <a:xfrm>
            <a:off x="1811049" y="2456667"/>
            <a:ext cx="1057275" cy="369888"/>
          </a:xfrm>
          <a:prstGeom prst="rect">
            <a:avLst/>
          </a:prstGeom>
          <a:noFill/>
          <a:ln w="9525">
            <a:noFill/>
            <a:miter lim="800000"/>
            <a:headEnd/>
            <a:tailEnd/>
          </a:ln>
        </p:spPr>
        <p:txBody>
          <a:bodyPr wrap="none">
            <a:spAutoFit/>
          </a:bodyPr>
          <a:lstStyle/>
          <a:p>
            <a:r>
              <a:rPr lang="en-US"/>
              <a:t>no force</a:t>
            </a:r>
          </a:p>
        </p:txBody>
      </p:sp>
      <p:sp>
        <p:nvSpPr>
          <p:cNvPr id="101" name="TextBox 100"/>
          <p:cNvSpPr txBox="1">
            <a:spLocks noChangeArrowheads="1"/>
          </p:cNvSpPr>
          <p:nvPr/>
        </p:nvSpPr>
        <p:spPr bwMode="auto">
          <a:xfrm>
            <a:off x="1961862" y="2526517"/>
            <a:ext cx="1171575" cy="369888"/>
          </a:xfrm>
          <a:prstGeom prst="rect">
            <a:avLst/>
          </a:prstGeom>
          <a:noFill/>
          <a:ln w="9525">
            <a:noFill/>
            <a:miter lim="800000"/>
            <a:headEnd/>
            <a:tailEnd/>
          </a:ln>
        </p:spPr>
        <p:txBody>
          <a:bodyPr wrap="none">
            <a:spAutoFit/>
          </a:bodyPr>
          <a:lstStyle/>
          <a:p>
            <a:r>
              <a:rPr lang="en-US" dirty="0"/>
              <a:t>with force</a:t>
            </a:r>
          </a:p>
        </p:txBody>
      </p:sp>
      <p:sp>
        <p:nvSpPr>
          <p:cNvPr id="102" name="Freeform 101"/>
          <p:cNvSpPr/>
          <p:nvPr/>
        </p:nvSpPr>
        <p:spPr>
          <a:xfrm flipH="1">
            <a:off x="1044287" y="2343955"/>
            <a:ext cx="1149350" cy="2668587"/>
          </a:xfrm>
          <a:custGeom>
            <a:avLst/>
            <a:gdLst>
              <a:gd name="connsiteX0" fmla="*/ 0 w 3125337"/>
              <a:gd name="connsiteY0" fmla="*/ 2238233 h 3525671"/>
              <a:gd name="connsiteX1" fmla="*/ 805218 w 3125337"/>
              <a:gd name="connsiteY1" fmla="*/ 3179928 h 3525671"/>
              <a:gd name="connsiteX2" fmla="*/ 1665027 w 3125337"/>
              <a:gd name="connsiteY2" fmla="*/ 163773 h 3525671"/>
              <a:gd name="connsiteX3" fmla="*/ 2647666 w 3125337"/>
              <a:gd name="connsiteY3" fmla="*/ 2197289 h 3525671"/>
              <a:gd name="connsiteX4" fmla="*/ 3125337 w 3125337"/>
              <a:gd name="connsiteY4" fmla="*/ 1542197 h 3525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337" h="3525671">
                <a:moveTo>
                  <a:pt x="0" y="2238233"/>
                </a:moveTo>
                <a:cubicBezTo>
                  <a:pt x="263857" y="2881952"/>
                  <a:pt x="527714" y="3525671"/>
                  <a:pt x="805218" y="3179928"/>
                </a:cubicBezTo>
                <a:cubicBezTo>
                  <a:pt x="1082722" y="2834185"/>
                  <a:pt x="1357952" y="327546"/>
                  <a:pt x="1665027" y="163773"/>
                </a:cubicBezTo>
                <a:cubicBezTo>
                  <a:pt x="1972102" y="0"/>
                  <a:pt x="2404281" y="1967552"/>
                  <a:pt x="2647666" y="2197289"/>
                </a:cubicBezTo>
                <a:cubicBezTo>
                  <a:pt x="2891051" y="2427026"/>
                  <a:pt x="3008194" y="1984611"/>
                  <a:pt x="3125337" y="1542197"/>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nvGrpSpPr>
          <p:cNvPr id="27" name="Group 51"/>
          <p:cNvGrpSpPr>
            <a:grpSpLocks/>
          </p:cNvGrpSpPr>
          <p:nvPr/>
        </p:nvGrpSpPr>
        <p:grpSpPr bwMode="auto">
          <a:xfrm rot="-4906983">
            <a:off x="1316985" y="4554313"/>
            <a:ext cx="650098" cy="485775"/>
            <a:chOff x="2973783" y="5435977"/>
            <a:chExt cx="650518" cy="485775"/>
          </a:xfrm>
        </p:grpSpPr>
        <p:sp>
          <p:nvSpPr>
            <p:cNvPr id="104" name="Freeform 103"/>
            <p:cNvSpPr/>
            <p:nvPr/>
          </p:nvSpPr>
          <p:spPr bwMode="auto">
            <a:xfrm rot="16010893">
              <a:off x="2897846" y="5511914"/>
              <a:ext cx="485775" cy="33390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5" name="Oval 46"/>
            <p:cNvSpPr>
              <a:spLocks noChangeArrowheads="1"/>
            </p:cNvSpPr>
            <p:nvPr/>
          </p:nvSpPr>
          <p:spPr bwMode="auto">
            <a:xfrm rot="7866134">
              <a:off x="3431058" y="5577617"/>
              <a:ext cx="181033" cy="205453"/>
            </a:xfrm>
            <a:prstGeom prst="ellipse">
              <a:avLst/>
            </a:prstGeom>
            <a:solidFill>
              <a:srgbClr val="CCCC00"/>
            </a:solidFill>
            <a:ln w="9525">
              <a:solidFill>
                <a:srgbClr val="000000"/>
              </a:solidFill>
              <a:round/>
              <a:headEnd/>
              <a:tailEnd/>
            </a:ln>
          </p:spPr>
          <p:txBody>
            <a:bodyPr/>
            <a:lstStyle/>
            <a:p>
              <a:endParaRPr lang="en-US"/>
            </a:p>
          </p:txBody>
        </p:sp>
      </p:grpSp>
      <p:sp>
        <p:nvSpPr>
          <p:cNvPr id="106" name="Freeform 105"/>
          <p:cNvSpPr/>
          <p:nvPr/>
        </p:nvSpPr>
        <p:spPr>
          <a:xfrm>
            <a:off x="983747" y="2327908"/>
            <a:ext cx="1295400" cy="2909887"/>
          </a:xfrm>
          <a:custGeom>
            <a:avLst/>
            <a:gdLst>
              <a:gd name="connsiteX0" fmla="*/ 0 w 1296538"/>
              <a:gd name="connsiteY0" fmla="*/ 978090 h 3098042"/>
              <a:gd name="connsiteX1" fmla="*/ 163773 w 1296538"/>
              <a:gd name="connsiteY1" fmla="*/ 1510352 h 3098042"/>
              <a:gd name="connsiteX2" fmla="*/ 586854 w 1296538"/>
              <a:gd name="connsiteY2" fmla="*/ 213815 h 3098042"/>
              <a:gd name="connsiteX3" fmla="*/ 955344 w 1296538"/>
              <a:gd name="connsiteY3" fmla="*/ 2793242 h 3098042"/>
              <a:gd name="connsiteX4" fmla="*/ 1296538 w 1296538"/>
              <a:gd name="connsiteY4" fmla="*/ 2042615 h 3098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538" h="3098042">
                <a:moveTo>
                  <a:pt x="0" y="978090"/>
                </a:moveTo>
                <a:cubicBezTo>
                  <a:pt x="32982" y="1307910"/>
                  <a:pt x="65964" y="1637731"/>
                  <a:pt x="163773" y="1510352"/>
                </a:cubicBezTo>
                <a:cubicBezTo>
                  <a:pt x="261582" y="1382973"/>
                  <a:pt x="454926" y="0"/>
                  <a:pt x="586854" y="213815"/>
                </a:cubicBezTo>
                <a:cubicBezTo>
                  <a:pt x="718782" y="427630"/>
                  <a:pt x="837063" y="2488442"/>
                  <a:pt x="955344" y="2793242"/>
                </a:cubicBezTo>
                <a:cubicBezTo>
                  <a:pt x="1073625" y="3098042"/>
                  <a:pt x="1185081" y="2570328"/>
                  <a:pt x="1296538" y="2042615"/>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0" name="Rectangle 2"/>
          <p:cNvSpPr txBox="1">
            <a:spLocks noChangeArrowheads="1"/>
          </p:cNvSpPr>
          <p:nvPr/>
        </p:nvSpPr>
        <p:spPr bwMode="auto">
          <a:xfrm>
            <a:off x="0" y="0"/>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800080"/>
                </a:solidFill>
                <a:effectLst/>
                <a:uLnTx/>
                <a:uFillTx/>
                <a:latin typeface="+mj-lt"/>
                <a:ea typeface="+mj-ea"/>
                <a:cs typeface="+mj-cs"/>
              </a:rPr>
              <a:t>Quantitative Model for </a:t>
            </a:r>
            <a:r>
              <a:rPr kumimoji="0" lang="en-US" sz="3200" b="0" i="0" u="none" strike="noStrike" kern="0" cap="none" spc="0" normalizeH="0" baseline="0" noProof="0" dirty="0" err="1" smtClean="0">
                <a:ln>
                  <a:noFill/>
                </a:ln>
                <a:solidFill>
                  <a:srgbClr val="800080"/>
                </a:solidFill>
                <a:effectLst/>
                <a:uLnTx/>
                <a:uFillTx/>
                <a:latin typeface="+mj-lt"/>
                <a:ea typeface="+mj-ea"/>
                <a:cs typeface="+mj-cs"/>
              </a:rPr>
              <a:t>FimH</a:t>
            </a:r>
            <a:r>
              <a:rPr kumimoji="0" lang="en-US" sz="3200" b="0" i="0" u="none" strike="noStrike" kern="0" cap="none" spc="0" normalizeH="0" baseline="0" noProof="0" dirty="0" smtClean="0">
                <a:ln>
                  <a:noFill/>
                </a:ln>
                <a:solidFill>
                  <a:srgbClr val="800080"/>
                </a:solidFill>
                <a:effectLst/>
                <a:uLnTx/>
                <a:uFillTx/>
                <a:latin typeface="+mj-lt"/>
                <a:ea typeface="+mj-ea"/>
                <a:cs typeface="+mj-cs"/>
              </a:rPr>
              <a:t> Catch Bonds</a:t>
            </a:r>
          </a:p>
        </p:txBody>
      </p:sp>
      <p:grpSp>
        <p:nvGrpSpPr>
          <p:cNvPr id="111" name="Group 110"/>
          <p:cNvGrpSpPr/>
          <p:nvPr/>
        </p:nvGrpSpPr>
        <p:grpSpPr>
          <a:xfrm>
            <a:off x="4731657" y="928913"/>
            <a:ext cx="4107543" cy="3759200"/>
            <a:chOff x="2670627" y="1465941"/>
            <a:chExt cx="4107543" cy="3759200"/>
          </a:xfrm>
        </p:grpSpPr>
        <p:grpSp>
          <p:nvGrpSpPr>
            <p:cNvPr id="112" name="Group 125"/>
            <p:cNvGrpSpPr/>
            <p:nvPr/>
          </p:nvGrpSpPr>
          <p:grpSpPr>
            <a:xfrm>
              <a:off x="2728686" y="1625601"/>
              <a:ext cx="3929281" cy="3532444"/>
              <a:chOff x="2540000" y="1640115"/>
              <a:chExt cx="3929281" cy="3532444"/>
            </a:xfrm>
          </p:grpSpPr>
          <p:grpSp>
            <p:nvGrpSpPr>
              <p:cNvPr id="114" name="Group 64"/>
              <p:cNvGrpSpPr/>
              <p:nvPr/>
            </p:nvGrpSpPr>
            <p:grpSpPr>
              <a:xfrm>
                <a:off x="2933844" y="1917339"/>
                <a:ext cx="3089585" cy="2553062"/>
                <a:chOff x="2646842" y="3873984"/>
                <a:chExt cx="1809750" cy="1524000"/>
              </a:xfrm>
            </p:grpSpPr>
            <p:pic>
              <p:nvPicPr>
                <p:cNvPr id="117" name="Picture 116"/>
                <p:cNvPicPr/>
                <p:nvPr/>
              </p:nvPicPr>
              <p:blipFill>
                <a:blip r:embed="rId5" cstate="print"/>
                <a:srcRect l="10390" r="7359"/>
                <a:stretch>
                  <a:fillRect/>
                </a:stretch>
              </p:blipFill>
              <p:spPr bwMode="auto">
                <a:xfrm>
                  <a:off x="2646842" y="3873984"/>
                  <a:ext cx="1809750" cy="1524000"/>
                </a:xfrm>
                <a:prstGeom prst="rect">
                  <a:avLst/>
                </a:prstGeom>
                <a:noFill/>
                <a:ln w="9525">
                  <a:noFill/>
                  <a:miter lim="800000"/>
                  <a:headEnd/>
                  <a:tailEnd/>
                </a:ln>
              </p:spPr>
            </p:pic>
            <p:sp>
              <p:nvSpPr>
                <p:cNvPr id="118" name="Freeform 117"/>
                <p:cNvSpPr/>
                <p:nvPr/>
              </p:nvSpPr>
              <p:spPr>
                <a:xfrm>
                  <a:off x="2802760" y="4166037"/>
                  <a:ext cx="377705" cy="259209"/>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19" name="AutoShape 44"/>
                <p:cNvSpPr>
                  <a:spLocks noChangeArrowheads="1"/>
                </p:cNvSpPr>
                <p:nvPr/>
              </p:nvSpPr>
              <p:spPr bwMode="auto">
                <a:xfrm rot="5400000">
                  <a:off x="3844348" y="4188570"/>
                  <a:ext cx="379460" cy="225017"/>
                </a:xfrm>
                <a:prstGeom prst="moon">
                  <a:avLst>
                    <a:gd name="adj" fmla="val 64981"/>
                  </a:avLst>
                </a:prstGeom>
                <a:solidFill>
                  <a:srgbClr val="0000FF"/>
                </a:solidFill>
                <a:ln w="9525">
                  <a:solidFill>
                    <a:srgbClr val="000000"/>
                  </a:solidFill>
                  <a:miter lim="800000"/>
                  <a:headEnd/>
                  <a:tailEnd/>
                </a:ln>
              </p:spPr>
              <p:txBody>
                <a:bodyPr/>
                <a:lstStyle/>
                <a:p>
                  <a:endParaRPr lang="en-US"/>
                </a:p>
              </p:txBody>
            </p:sp>
          </p:grpSp>
          <p:pic>
            <p:nvPicPr>
              <p:cNvPr id="115" name="Picture 4"/>
              <p:cNvPicPr>
                <a:picLocks noChangeAspect="1" noChangeArrowheads="1"/>
              </p:cNvPicPr>
              <p:nvPr/>
            </p:nvPicPr>
            <p:blipFill>
              <a:blip r:embed="rId6" cstate="print"/>
              <a:srcRect/>
              <a:stretch>
                <a:fillRect/>
              </a:stretch>
            </p:blipFill>
            <p:spPr bwMode="auto">
              <a:xfrm>
                <a:off x="3294748" y="4372005"/>
                <a:ext cx="2257562" cy="800554"/>
              </a:xfrm>
              <a:prstGeom prst="rect">
                <a:avLst/>
              </a:prstGeom>
              <a:noFill/>
              <a:ln w="9525">
                <a:noFill/>
                <a:miter lim="800000"/>
                <a:headEnd/>
                <a:tailEnd/>
              </a:ln>
            </p:spPr>
          </p:pic>
          <p:sp>
            <p:nvSpPr>
              <p:cNvPr id="116" name="TextBox 115"/>
              <p:cNvSpPr txBox="1"/>
              <p:nvPr/>
            </p:nvSpPr>
            <p:spPr>
              <a:xfrm>
                <a:off x="2540000" y="1640115"/>
                <a:ext cx="3929281" cy="369332"/>
              </a:xfrm>
              <a:prstGeom prst="rect">
                <a:avLst/>
              </a:prstGeom>
              <a:noFill/>
            </p:spPr>
            <p:txBody>
              <a:bodyPr wrap="none" rtlCol="0">
                <a:spAutoFit/>
              </a:bodyPr>
              <a:lstStyle/>
              <a:p>
                <a:r>
                  <a:rPr lang="en-US" dirty="0" err="1" smtClean="0"/>
                  <a:t>Allosteric</a:t>
                </a:r>
                <a:r>
                  <a:rPr lang="en-US" dirty="0" smtClean="0"/>
                  <a:t> (2-state) catch bond model</a:t>
                </a:r>
                <a:endParaRPr lang="en-US" dirty="0"/>
              </a:p>
            </p:txBody>
          </p:sp>
        </p:grpSp>
        <p:sp>
          <p:nvSpPr>
            <p:cNvPr id="113" name="Rounded Rectangle 112"/>
            <p:cNvSpPr/>
            <p:nvPr/>
          </p:nvSpPr>
          <p:spPr>
            <a:xfrm>
              <a:off x="2670627" y="1465941"/>
              <a:ext cx="4107543" cy="375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path" presetSubtype="0" accel="50000" decel="50000" fill="hold" nodeType="clickEffect">
                                  <p:stCondLst>
                                    <p:cond delay="0"/>
                                  </p:stCondLst>
                                  <p:childTnLst>
                                    <p:animMotion origin="layout" path="M -0.00017 -0.00394 C 0.00052 -0.00394 0.00035 -0.00463 0.00157 -0.0044 C 0.00243 -0.00394 0.00348 -0.00371 0.00382 -0.00371 C 0.00486 -0.00324 0.00573 -0.00255 0.00556 -0.00255 C 0.00695 -0.00162 0.0066 -0.00185 0.00816 -0.0007 C 0.00816 -0.00023 0.00886 0.00069 0.00973 0.00208 C 0.01025 0.00278 0.0099 0.00347 0.00955 0.00393 C 0.00955 0.00463 0.00886 0.00509 0.00938 0.00555 C 0.00903 0.00648 0.00868 0.00694 0.00764 0.00671 C 0.00695 0.00671 0.0066 0.0074 0.00556 0.00717 C 0.00469 0.00694 0.00278 0.00578 0.00261 0.00578 C 0.00174 0.00555 0.00191 0.00532 0.0007 0.00463 C 0.00035 0.00393 0.00052 0.0037 0.00139 0.00324 C -0.00034 0.00185 0.00122 0.00185 0.00157 0.00139 C 0.00348 0.00185 0.00365 0.00185 0.00382 0.00208 C 0.00417 0.00208 0.00469 0.00231 0.00538 0.00324 C 0.00625 0.00393 0.00643 0.00416 0.00712 0.00555 C 0.00764 0.00694 0.00747 0.00764 0.00677 0.0081 C 0.00625 0.00856 0.0066 0.00926 0.00591 0.00949 C 0.00521 0.00995 0.00486 0.01018 0.004 0.00995 C 0.00348 0.01041 0.00295 0.01018 0.00191 0.00972 C 0.00052 0.00903 -0.00017 0.00856 -0.00034 0.00856 C -0.00017 0.00856 -0.00208 0.00764 -0.00277 0.0074 " pathEditMode="relative" rAng="-4124970" ptsTypes="fffffffffffffffffffffff">
                                      <p:cBhvr>
                                        <p:cTn id="6" dur="2000" fill="hold"/>
                                        <p:tgtEl>
                                          <p:spTgt spid="23"/>
                                        </p:tgtEl>
                                        <p:attrNameLst>
                                          <p:attrName>ppt_x</p:attrName>
                                          <p:attrName>ppt_y</p:attrName>
                                        </p:attrNameLst>
                                      </p:cBhvr>
                                      <p:rCtr x="4" y="7"/>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3.33333E-6 -1.11111E-6 L 0.07899 -1.11111E-6 " pathEditMode="relative" rAng="0" ptsTypes="AA">
                                      <p:cBhvr>
                                        <p:cTn id="9" dur="2000" fill="hold"/>
                                        <p:tgtEl>
                                          <p:spTgt spid="23"/>
                                        </p:tgtEl>
                                        <p:attrNameLst>
                                          <p:attrName>ppt_x</p:attrName>
                                          <p:attrName>ppt_y</p:attrName>
                                        </p:attrNameLst>
                                      </p:cBhvr>
                                      <p:rCtr x="39" y="0"/>
                                    </p:animMotion>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2"/>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0"/>
                            </p:stCondLst>
                            <p:childTnLst>
                              <p:par>
                                <p:cTn id="17" presetID="1" presetClass="exit" presetSubtype="0" fill="hold" nodeType="afterEffect">
                                  <p:stCondLst>
                                    <p:cond delay="30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ntr" presetSubtype="0" fill="hold" nodeType="withEffect">
                                  <p:stCondLst>
                                    <p:cond delay="30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300"/>
                            </p:stCondLst>
                            <p:childTnLst>
                              <p:par>
                                <p:cTn id="22" presetID="1" presetClass="exit" presetSubtype="0" fill="hold" nodeType="afterEffect">
                                  <p:stCondLst>
                                    <p:cond delay="300"/>
                                  </p:stCondLst>
                                  <p:childTnLst>
                                    <p:set>
                                      <p:cBhvr>
                                        <p:cTn id="23" dur="1" fill="hold">
                                          <p:stCondLst>
                                            <p:cond delay="0"/>
                                          </p:stCondLst>
                                        </p:cTn>
                                        <p:tgtEl>
                                          <p:spTgt spid="5"/>
                                        </p:tgtEl>
                                        <p:attrNameLst>
                                          <p:attrName>style.visibility</p:attrName>
                                        </p:attrNameLst>
                                      </p:cBhvr>
                                      <p:to>
                                        <p:strVal val="hidden"/>
                                      </p:to>
                                    </p:set>
                                  </p:childTnLst>
                                </p:cTn>
                              </p:par>
                              <p:par>
                                <p:cTn id="24" presetID="1" presetClass="entr" presetSubtype="0" fill="hold" nodeType="withEffect">
                                  <p:stCondLst>
                                    <p:cond delay="300"/>
                                  </p:stCondLst>
                                  <p:childTnLst>
                                    <p:set>
                                      <p:cBhvr>
                                        <p:cTn id="25" dur="1" fill="hold">
                                          <p:stCondLst>
                                            <p:cond delay="0"/>
                                          </p:stCondLst>
                                        </p:cTn>
                                        <p:tgtEl>
                                          <p:spTgt spid="8"/>
                                        </p:tgtEl>
                                        <p:attrNameLst>
                                          <p:attrName>style.visibility</p:attrName>
                                        </p:attrNameLst>
                                      </p:cBhvr>
                                      <p:to>
                                        <p:strVal val="visible"/>
                                      </p:to>
                                    </p:set>
                                  </p:childTnLst>
                                </p:cTn>
                              </p:par>
                            </p:childTnLst>
                          </p:cTn>
                        </p:par>
                        <p:par>
                          <p:cTn id="26" fill="hold">
                            <p:stCondLst>
                              <p:cond delay="600"/>
                            </p:stCondLst>
                            <p:childTnLst>
                              <p:par>
                                <p:cTn id="27" presetID="1" presetClass="exit" presetSubtype="0" fill="hold" nodeType="afterEffect">
                                  <p:stCondLst>
                                    <p:cond delay="30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30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900"/>
                            </p:stCondLst>
                            <p:childTnLst>
                              <p:par>
                                <p:cTn id="32" presetID="1" presetClass="exit" presetSubtype="0" fill="hold" nodeType="afterEffect">
                                  <p:stCondLst>
                                    <p:cond delay="300"/>
                                  </p:stCondLst>
                                  <p:childTnLst>
                                    <p:set>
                                      <p:cBhvr>
                                        <p:cTn id="33" dur="1" fill="hold">
                                          <p:stCondLst>
                                            <p:cond delay="0"/>
                                          </p:stCondLst>
                                        </p:cTn>
                                        <p:tgtEl>
                                          <p:spTgt spid="11"/>
                                        </p:tgtEl>
                                        <p:attrNameLst>
                                          <p:attrName>style.visibility</p:attrName>
                                        </p:attrNameLst>
                                      </p:cBhvr>
                                      <p:to>
                                        <p:strVal val="hidden"/>
                                      </p:to>
                                    </p:set>
                                  </p:childTnLst>
                                </p:cTn>
                              </p:par>
                              <p:par>
                                <p:cTn id="34" presetID="1" presetClass="entr" presetSubtype="0" fill="hold" nodeType="withEffect">
                                  <p:stCondLst>
                                    <p:cond delay="300"/>
                                  </p:stCondLst>
                                  <p:childTnLst>
                                    <p:set>
                                      <p:cBhvr>
                                        <p:cTn id="35" dur="1" fill="hold">
                                          <p:stCondLst>
                                            <p:cond delay="0"/>
                                          </p:stCondLst>
                                        </p:cTn>
                                        <p:tgtEl>
                                          <p:spTgt spid="14"/>
                                        </p:tgtEl>
                                        <p:attrNameLst>
                                          <p:attrName>style.visibility</p:attrName>
                                        </p:attrNameLst>
                                      </p:cBhvr>
                                      <p:to>
                                        <p:strVal val="visible"/>
                                      </p:to>
                                    </p:set>
                                  </p:childTnLst>
                                </p:cTn>
                              </p:par>
                            </p:childTnLst>
                          </p:cTn>
                        </p:par>
                        <p:par>
                          <p:cTn id="36" fill="hold">
                            <p:stCondLst>
                              <p:cond delay="1200"/>
                            </p:stCondLst>
                            <p:childTnLst>
                              <p:par>
                                <p:cTn id="37" presetID="1" presetClass="exit" presetSubtype="0" fill="hold" nodeType="afterEffect">
                                  <p:stCondLst>
                                    <p:cond delay="30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ntr" presetSubtype="0" fill="hold" nodeType="withEffect">
                                  <p:stCondLst>
                                    <p:cond delay="300"/>
                                  </p:stCondLst>
                                  <p:childTnLst>
                                    <p:set>
                                      <p:cBhvr>
                                        <p:cTn id="40" dur="1" fill="hold">
                                          <p:stCondLst>
                                            <p:cond delay="0"/>
                                          </p:stCondLst>
                                        </p:cTn>
                                        <p:tgtEl>
                                          <p:spTgt spid="17"/>
                                        </p:tgtEl>
                                        <p:attrNameLst>
                                          <p:attrName>style.visibility</p:attrName>
                                        </p:attrNameLst>
                                      </p:cBhvr>
                                      <p:to>
                                        <p:strVal val="visible"/>
                                      </p:to>
                                    </p:set>
                                  </p:childTnLst>
                                </p:cTn>
                              </p:par>
                            </p:childTnLst>
                          </p:cTn>
                        </p:par>
                        <p:par>
                          <p:cTn id="41" fill="hold">
                            <p:stCondLst>
                              <p:cond delay="1500"/>
                            </p:stCondLst>
                            <p:childTnLst>
                              <p:par>
                                <p:cTn id="42" presetID="1" presetClass="exit" presetSubtype="0" fill="hold" nodeType="afterEffect">
                                  <p:stCondLst>
                                    <p:cond delay="300"/>
                                  </p:stCondLst>
                                  <p:childTnLst>
                                    <p:set>
                                      <p:cBhvr>
                                        <p:cTn id="43" dur="1" fill="hold">
                                          <p:stCondLst>
                                            <p:cond delay="0"/>
                                          </p:stCondLst>
                                        </p:cTn>
                                        <p:tgtEl>
                                          <p:spTgt spid="17"/>
                                        </p:tgtEl>
                                        <p:attrNameLst>
                                          <p:attrName>style.visibility</p:attrName>
                                        </p:attrNameLst>
                                      </p:cBhvr>
                                      <p:to>
                                        <p:strVal val="hidden"/>
                                      </p:to>
                                    </p:set>
                                  </p:childTnLst>
                                </p:cTn>
                              </p:par>
                              <p:par>
                                <p:cTn id="44" presetID="1" presetClass="entr" presetSubtype="0" fill="hold" nodeType="withEffect">
                                  <p:stCondLst>
                                    <p:cond delay="300"/>
                                  </p:stCondLst>
                                  <p:childTnLst>
                                    <p:set>
                                      <p:cBhvr>
                                        <p:cTn id="45" dur="1" fill="hold">
                                          <p:stCondLst>
                                            <p:cond delay="0"/>
                                          </p:stCondLst>
                                        </p:cTn>
                                        <p:tgtEl>
                                          <p:spTgt spid="20"/>
                                        </p:tgtEl>
                                        <p:attrNameLst>
                                          <p:attrName>style.visibility</p:attrName>
                                        </p:attrNameLst>
                                      </p:cBhvr>
                                      <p:to>
                                        <p:strVal val="visible"/>
                                      </p:to>
                                    </p:set>
                                  </p:childTnLst>
                                </p:cTn>
                              </p:par>
                            </p:childTnLst>
                          </p:cTn>
                        </p:par>
                        <p:par>
                          <p:cTn id="46" fill="hold">
                            <p:stCondLst>
                              <p:cond delay="1800"/>
                            </p:stCondLst>
                            <p:childTnLst>
                              <p:par>
                                <p:cTn id="47" presetID="1" presetClass="exit" presetSubtype="0" fill="hold" nodeType="afterEffect">
                                  <p:stCondLst>
                                    <p:cond delay="500"/>
                                  </p:stCondLst>
                                  <p:childTnLst>
                                    <p:set>
                                      <p:cBhvr>
                                        <p:cTn id="48" dur="1" fill="hold">
                                          <p:stCondLst>
                                            <p:cond delay="0"/>
                                          </p:stCondLst>
                                        </p:cTn>
                                        <p:tgtEl>
                                          <p:spTgt spid="20"/>
                                        </p:tgtEl>
                                        <p:attrNameLst>
                                          <p:attrName>style.visibility</p:attrName>
                                        </p:attrNameLst>
                                      </p:cBhvr>
                                      <p:to>
                                        <p:strVal val="hidden"/>
                                      </p:to>
                                    </p:set>
                                  </p:childTnLst>
                                </p:cTn>
                              </p:par>
                              <p:par>
                                <p:cTn id="49" presetID="1" presetClass="entr" presetSubtype="0" fill="hold" grpId="0" nodeType="withEffect">
                                  <p:stCondLst>
                                    <p:cond delay="500"/>
                                  </p:stCondLst>
                                  <p:childTnLst>
                                    <p:set>
                                      <p:cBhvr>
                                        <p:cTn id="50" dur="1" fill="hold">
                                          <p:stCondLst>
                                            <p:cond delay="0"/>
                                          </p:stCondLst>
                                        </p:cTn>
                                        <p:tgtEl>
                                          <p:spTgt spid="188"/>
                                        </p:tgtEl>
                                        <p:attrNameLst>
                                          <p:attrName>style.visibility</p:attrName>
                                        </p:attrNameLst>
                                      </p:cBhvr>
                                      <p:to>
                                        <p:strVal val="visible"/>
                                      </p:to>
                                    </p:set>
                                  </p:childTnLst>
                                </p:cTn>
                              </p:par>
                              <p:par>
                                <p:cTn id="51" presetID="1" presetClass="entr" presetSubtype="0" fill="hold" nodeType="withEffect">
                                  <p:stCondLst>
                                    <p:cond delay="500"/>
                                  </p:stCondLst>
                                  <p:childTnLst>
                                    <p:set>
                                      <p:cBhvr>
                                        <p:cTn id="52" dur="1" fill="hold">
                                          <p:stCondLst>
                                            <p:cond delay="0"/>
                                          </p:stCondLst>
                                        </p:cTn>
                                        <p:tgtEl>
                                          <p:spTgt spid="347"/>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3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par>
                                <p:cTn id="67" presetID="1" presetClass="exit" presetSubtype="0" fill="hold" grpId="0" nodeType="withEffect">
                                  <p:stCondLst>
                                    <p:cond delay="0"/>
                                  </p:stCondLst>
                                  <p:childTnLst>
                                    <p:set>
                                      <p:cBhvr>
                                        <p:cTn id="68" dur="1" fill="hold">
                                          <p:stCondLst>
                                            <p:cond delay="0"/>
                                          </p:stCondLst>
                                        </p:cTn>
                                        <p:tgtEl>
                                          <p:spTgt spid="89"/>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6"/>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00"/>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0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9" restart="whenNotActive" fill="hold" evtFilter="cancelBubble" nodeType="interactiveSeq">
                <p:stCondLst>
                  <p:cond evt="onClick" delay="0">
                    <p:tgtEl>
                      <p:spTgt spid="107"/>
                    </p:tgtEl>
                  </p:cond>
                </p:stCondLst>
                <p:endSync evt="end" delay="0">
                  <p:rtn val="all"/>
                </p:endSync>
                <p:childTnLst>
                  <p:par>
                    <p:cTn id="80" fill="hold">
                      <p:stCondLst>
                        <p:cond delay="0"/>
                      </p:stCondLst>
                      <p:childTnLst>
                        <p:par>
                          <p:cTn id="81" fill="hold">
                            <p:stCondLst>
                              <p:cond delay="0"/>
                            </p:stCondLst>
                            <p:childTnLst>
                              <p:par>
                                <p:cTn id="82" presetID="2" presetClass="mediacall" presetSubtype="0" fill="hold" nodeType="clickEffect">
                                  <p:stCondLst>
                                    <p:cond delay="0"/>
                                  </p:stCondLst>
                                  <p:childTnLst>
                                    <p:cmd type="call" cmd="togglePause">
                                      <p:cBhvr>
                                        <p:cTn id="83" dur="1" fill="hold"/>
                                        <p:tgtEl>
                                          <p:spTgt spid="107"/>
                                        </p:tgtEl>
                                      </p:cBhvr>
                                    </p:cmd>
                                  </p:childTnLst>
                                </p:cTn>
                              </p:par>
                            </p:childTnLst>
                          </p:cTn>
                        </p:par>
                      </p:childTnLst>
                    </p:cTn>
                  </p:par>
                </p:childTnLst>
              </p:cTn>
              <p:nextCondLst>
                <p:cond evt="onClick" delay="0">
                  <p:tgtEl>
                    <p:spTgt spid="107"/>
                  </p:tgtEl>
                </p:cond>
              </p:nextCondLst>
            </p:seq>
            <p:video>
              <p:cMediaNode>
                <p:cTn id="84" fill="hold" display="0">
                  <p:stCondLst>
                    <p:cond delay="indefinite"/>
                  </p:stCondLst>
                  <p:endCondLst>
                    <p:cond evt="onNext" delay="0">
                      <p:tgtEl>
                        <p:sldTgt/>
                      </p:tgtEl>
                    </p:cond>
                    <p:cond evt="onPrev" delay="0">
                      <p:tgtEl>
                        <p:sldTgt/>
                      </p:tgtEl>
                    </p:cond>
                  </p:endCondLst>
                </p:cTn>
                <p:tgtEl>
                  <p:spTgt spid="107"/>
                </p:tgtEl>
              </p:cMediaNode>
            </p:video>
          </p:childTnLst>
        </p:cTn>
      </p:par>
    </p:tnLst>
    <p:bldLst>
      <p:bldP spid="188" grpId="0" animBg="1"/>
      <p:bldP spid="351" grpId="0" animBg="1"/>
      <p:bldP spid="89" grpId="0" animBg="1"/>
      <p:bldP spid="90" grpId="0" animBg="1"/>
      <p:bldP spid="100" grpId="0"/>
      <p:bldP spid="101" grpId="0"/>
      <p:bldP spid="102" grpId="0" animBg="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43"/>
          <p:cNvGrpSpPr/>
          <p:nvPr/>
        </p:nvGrpSpPr>
        <p:grpSpPr>
          <a:xfrm>
            <a:off x="1348774" y="1741714"/>
            <a:ext cx="2091112" cy="1959429"/>
            <a:chOff x="7123018" y="1577788"/>
            <a:chExt cx="1809750" cy="1524000"/>
          </a:xfrm>
        </p:grpSpPr>
        <p:pic>
          <p:nvPicPr>
            <p:cNvPr id="58" name="Picture 57"/>
            <p:cNvPicPr/>
            <p:nvPr/>
          </p:nvPicPr>
          <p:blipFill>
            <a:blip r:embed="rId2" cstate="print"/>
            <a:srcRect l="10390" r="7359"/>
            <a:stretch>
              <a:fillRect/>
            </a:stretch>
          </p:blipFill>
          <p:spPr bwMode="auto">
            <a:xfrm>
              <a:off x="7123018" y="1577788"/>
              <a:ext cx="1809750" cy="1524000"/>
            </a:xfrm>
            <a:prstGeom prst="rect">
              <a:avLst/>
            </a:prstGeom>
            <a:noFill/>
            <a:ln w="9525">
              <a:noFill/>
              <a:miter lim="800000"/>
              <a:headEnd/>
              <a:tailEnd/>
            </a:ln>
          </p:spPr>
        </p:pic>
        <p:sp>
          <p:nvSpPr>
            <p:cNvPr id="59" name="Freeform 58"/>
            <p:cNvSpPr/>
            <p:nvPr/>
          </p:nvSpPr>
          <p:spPr>
            <a:xfrm>
              <a:off x="7280944" y="1869841"/>
              <a:ext cx="377705" cy="259209"/>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60" name="AutoShape 44"/>
            <p:cNvSpPr>
              <a:spLocks noChangeArrowheads="1"/>
            </p:cNvSpPr>
            <p:nvPr/>
          </p:nvSpPr>
          <p:spPr bwMode="auto">
            <a:xfrm rot="5400000">
              <a:off x="8322532" y="1892374"/>
              <a:ext cx="379460" cy="225017"/>
            </a:xfrm>
            <a:prstGeom prst="moon">
              <a:avLst>
                <a:gd name="adj" fmla="val 64981"/>
              </a:avLst>
            </a:prstGeom>
            <a:solidFill>
              <a:srgbClr val="0000FF"/>
            </a:solidFill>
            <a:ln w="9525">
              <a:solidFill>
                <a:srgbClr val="000000"/>
              </a:solidFill>
              <a:miter lim="800000"/>
              <a:headEnd/>
              <a:tailEnd/>
            </a:ln>
          </p:spPr>
          <p:txBody>
            <a:bodyPr/>
            <a:lstStyle/>
            <a:p>
              <a:endParaRPr lang="en-US"/>
            </a:p>
          </p:txBody>
        </p:sp>
      </p:grpSp>
      <p:grpSp>
        <p:nvGrpSpPr>
          <p:cNvPr id="51" name="Group 43"/>
          <p:cNvGrpSpPr/>
          <p:nvPr/>
        </p:nvGrpSpPr>
        <p:grpSpPr>
          <a:xfrm>
            <a:off x="5456539" y="1654630"/>
            <a:ext cx="1945748" cy="1669142"/>
            <a:chOff x="7123018" y="1577788"/>
            <a:chExt cx="1809750" cy="1524000"/>
          </a:xfrm>
        </p:grpSpPr>
        <p:pic>
          <p:nvPicPr>
            <p:cNvPr id="52" name="Picture 51"/>
            <p:cNvPicPr/>
            <p:nvPr/>
          </p:nvPicPr>
          <p:blipFill>
            <a:blip r:embed="rId2" cstate="print"/>
            <a:srcRect l="10390" r="7359"/>
            <a:stretch>
              <a:fillRect/>
            </a:stretch>
          </p:blipFill>
          <p:spPr bwMode="auto">
            <a:xfrm>
              <a:off x="7123018" y="1577788"/>
              <a:ext cx="1809750" cy="1524000"/>
            </a:xfrm>
            <a:prstGeom prst="rect">
              <a:avLst/>
            </a:prstGeom>
            <a:noFill/>
            <a:ln w="9525">
              <a:noFill/>
              <a:miter lim="800000"/>
              <a:headEnd/>
              <a:tailEnd/>
            </a:ln>
          </p:spPr>
        </p:pic>
        <p:sp>
          <p:nvSpPr>
            <p:cNvPr id="54" name="Freeform 53"/>
            <p:cNvSpPr/>
            <p:nvPr/>
          </p:nvSpPr>
          <p:spPr>
            <a:xfrm>
              <a:off x="7280944" y="1869841"/>
              <a:ext cx="377705" cy="259209"/>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55" name="AutoShape 44"/>
            <p:cNvSpPr>
              <a:spLocks noChangeArrowheads="1"/>
            </p:cNvSpPr>
            <p:nvPr/>
          </p:nvSpPr>
          <p:spPr bwMode="auto">
            <a:xfrm rot="5400000">
              <a:off x="8322532" y="1892374"/>
              <a:ext cx="379460" cy="225017"/>
            </a:xfrm>
            <a:prstGeom prst="moon">
              <a:avLst>
                <a:gd name="adj" fmla="val 64981"/>
              </a:avLst>
            </a:prstGeom>
            <a:solidFill>
              <a:srgbClr val="0000FF"/>
            </a:solidFill>
            <a:ln w="9525">
              <a:solidFill>
                <a:srgbClr val="000000"/>
              </a:solidFill>
              <a:miter lim="800000"/>
              <a:headEnd/>
              <a:tailEnd/>
            </a:ln>
          </p:spPr>
          <p:txBody>
            <a:bodyPr/>
            <a:lstStyle/>
            <a:p>
              <a:endParaRPr lang="en-US"/>
            </a:p>
          </p:txBody>
        </p:sp>
        <p:cxnSp>
          <p:nvCxnSpPr>
            <p:cNvPr id="56" name="Straight Connector 55"/>
            <p:cNvCxnSpPr/>
            <p:nvPr/>
          </p:nvCxnSpPr>
          <p:spPr>
            <a:xfrm rot="5400000" flipH="1" flipV="1">
              <a:off x="7055232" y="1801906"/>
              <a:ext cx="954741" cy="73958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H="1">
              <a:off x="7053739" y="1853082"/>
              <a:ext cx="1062318" cy="71269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86499" name="Rectangle 3"/>
          <p:cNvSpPr>
            <a:spLocks noGrp="1" noChangeArrowheads="1"/>
          </p:cNvSpPr>
          <p:nvPr>
            <p:ph type="title" idx="4294967295"/>
          </p:nvPr>
        </p:nvSpPr>
        <p:spPr>
          <a:xfrm>
            <a:off x="609600" y="0"/>
            <a:ext cx="7772400" cy="1143000"/>
          </a:xfrm>
        </p:spPr>
        <p:txBody>
          <a:bodyPr/>
          <a:lstStyle/>
          <a:p>
            <a:r>
              <a:rPr lang="en-US" sz="3600">
                <a:solidFill>
                  <a:srgbClr val="800080"/>
                </a:solidFill>
              </a:rPr>
              <a:t> </a:t>
            </a:r>
          </a:p>
        </p:txBody>
      </p:sp>
      <p:sp>
        <p:nvSpPr>
          <p:cNvPr id="1386543" name="Rectangle 47"/>
          <p:cNvSpPr>
            <a:spLocks noChangeArrowheads="1"/>
          </p:cNvSpPr>
          <p:nvPr/>
        </p:nvSpPr>
        <p:spPr bwMode="auto">
          <a:xfrm>
            <a:off x="0" y="76200"/>
            <a:ext cx="9144000" cy="882650"/>
          </a:xfrm>
          <a:prstGeom prst="rect">
            <a:avLst/>
          </a:prstGeom>
          <a:noFill/>
          <a:ln w="9525">
            <a:noFill/>
            <a:miter lim="800000"/>
            <a:headEnd/>
            <a:tailEnd/>
          </a:ln>
          <a:effectLst/>
        </p:spPr>
        <p:txBody>
          <a:bodyPr anchor="ctr"/>
          <a:lstStyle/>
          <a:p>
            <a:pPr algn="ctr"/>
            <a:r>
              <a:rPr lang="en-US" sz="3200" dirty="0" smtClean="0">
                <a:solidFill>
                  <a:srgbClr val="800080"/>
                </a:solidFill>
              </a:rPr>
              <a:t>Model Fits Data for </a:t>
            </a:r>
            <a:r>
              <a:rPr lang="en-US" sz="3200" dirty="0" err="1" smtClean="0">
                <a:solidFill>
                  <a:srgbClr val="800080"/>
                </a:solidFill>
              </a:rPr>
              <a:t>FimH</a:t>
            </a:r>
            <a:r>
              <a:rPr lang="en-US" sz="3200" dirty="0" smtClean="0">
                <a:solidFill>
                  <a:srgbClr val="800080"/>
                </a:solidFill>
              </a:rPr>
              <a:t> Catch Bonds:</a:t>
            </a:r>
          </a:p>
          <a:p>
            <a:pPr algn="ctr"/>
            <a:r>
              <a:rPr lang="en-US" sz="3200" dirty="0" smtClean="0">
                <a:solidFill>
                  <a:srgbClr val="800080"/>
                </a:solidFill>
              </a:rPr>
              <a:t>(Increase force until Rupture)</a:t>
            </a:r>
            <a:endParaRPr lang="en-US" sz="3200" dirty="0">
              <a:solidFill>
                <a:srgbClr val="800080"/>
              </a:solidFill>
            </a:endParaRPr>
          </a:p>
        </p:txBody>
      </p:sp>
      <p:pic>
        <p:nvPicPr>
          <p:cNvPr id="1386547" name="Picture 51"/>
          <p:cNvPicPr>
            <a:picLocks noChangeAspect="1" noChangeArrowheads="1"/>
          </p:cNvPicPr>
          <p:nvPr/>
        </p:nvPicPr>
        <p:blipFill>
          <a:blip r:embed="rId3" cstate="print"/>
          <a:srcRect/>
          <a:stretch>
            <a:fillRect/>
          </a:stretch>
        </p:blipFill>
        <p:spPr bwMode="auto">
          <a:xfrm>
            <a:off x="0" y="1857828"/>
            <a:ext cx="5157787" cy="3606800"/>
          </a:xfrm>
          <a:prstGeom prst="rect">
            <a:avLst/>
          </a:prstGeom>
          <a:noFill/>
        </p:spPr>
      </p:pic>
      <p:pic>
        <p:nvPicPr>
          <p:cNvPr id="1386548" name="Picture 52"/>
          <p:cNvPicPr>
            <a:picLocks noChangeAspect="1" noChangeArrowheads="1"/>
          </p:cNvPicPr>
          <p:nvPr/>
        </p:nvPicPr>
        <p:blipFill>
          <a:blip r:embed="rId4" cstate="print"/>
          <a:srcRect/>
          <a:stretch>
            <a:fillRect/>
          </a:stretch>
        </p:blipFill>
        <p:spPr bwMode="auto">
          <a:xfrm>
            <a:off x="4665662" y="2431142"/>
            <a:ext cx="4478338" cy="3149600"/>
          </a:xfrm>
          <a:prstGeom prst="rect">
            <a:avLst/>
          </a:prstGeom>
          <a:noFill/>
        </p:spPr>
      </p:pic>
      <p:sp>
        <p:nvSpPr>
          <p:cNvPr id="1386551" name="Text Box 55"/>
          <p:cNvSpPr txBox="1">
            <a:spLocks noChangeArrowheads="1"/>
          </p:cNvSpPr>
          <p:nvPr/>
        </p:nvSpPr>
        <p:spPr bwMode="auto">
          <a:xfrm>
            <a:off x="478971" y="5573041"/>
            <a:ext cx="8098971" cy="369332"/>
          </a:xfrm>
          <a:prstGeom prst="rect">
            <a:avLst/>
          </a:prstGeom>
          <a:noFill/>
          <a:ln w="9525">
            <a:noFill/>
            <a:miter lim="800000"/>
            <a:headEnd/>
            <a:tailEnd/>
          </a:ln>
          <a:effectLst/>
        </p:spPr>
        <p:txBody>
          <a:bodyPr wrap="square">
            <a:spAutoFit/>
          </a:bodyPr>
          <a:lstStyle/>
          <a:p>
            <a:r>
              <a:rPr lang="en-US" dirty="0"/>
              <a:t>Models (dotted lines) fit data (solid symbols/lines) at </a:t>
            </a:r>
            <a:r>
              <a:rPr lang="en-US" dirty="0">
                <a:solidFill>
                  <a:srgbClr val="CC0000"/>
                </a:solidFill>
              </a:rPr>
              <a:t>82</a:t>
            </a:r>
            <a:r>
              <a:rPr lang="en-US" dirty="0"/>
              <a:t>, </a:t>
            </a:r>
            <a:r>
              <a:rPr lang="en-US" dirty="0" smtClean="0">
                <a:solidFill>
                  <a:srgbClr val="0000FF"/>
                </a:solidFill>
              </a:rPr>
              <a:t>820</a:t>
            </a:r>
            <a:r>
              <a:rPr lang="en-US" dirty="0" smtClean="0"/>
              <a:t>, </a:t>
            </a:r>
            <a:r>
              <a:rPr lang="en-US" dirty="0"/>
              <a:t>&amp; </a:t>
            </a:r>
            <a:r>
              <a:rPr lang="en-US" dirty="0">
                <a:solidFill>
                  <a:srgbClr val="006600"/>
                </a:solidFill>
              </a:rPr>
              <a:t>8200</a:t>
            </a:r>
            <a:r>
              <a:rPr lang="en-US" dirty="0"/>
              <a:t> </a:t>
            </a:r>
            <a:r>
              <a:rPr lang="en-US" dirty="0" err="1"/>
              <a:t>pN</a:t>
            </a:r>
            <a:r>
              <a:rPr lang="en-US" dirty="0"/>
              <a:t>/sec </a:t>
            </a:r>
          </a:p>
        </p:txBody>
      </p:sp>
      <p:sp>
        <p:nvSpPr>
          <p:cNvPr id="19" name="TextBox 18"/>
          <p:cNvSpPr txBox="1"/>
          <p:nvPr/>
        </p:nvSpPr>
        <p:spPr>
          <a:xfrm>
            <a:off x="0" y="5989935"/>
            <a:ext cx="9002593" cy="830997"/>
          </a:xfrm>
          <a:prstGeom prst="rect">
            <a:avLst/>
          </a:prstGeom>
          <a:noFill/>
        </p:spPr>
        <p:txBody>
          <a:bodyPr wrap="square" rtlCol="0">
            <a:spAutoFit/>
          </a:bodyPr>
          <a:lstStyle/>
          <a:p>
            <a:r>
              <a:rPr lang="en-US" sz="2400" i="1" dirty="0" smtClean="0">
                <a:solidFill>
                  <a:srgbClr val="006600"/>
                </a:solidFill>
              </a:rPr>
              <a:t>Conclude: Yakovenko 2008: FimH forms catch bonds that are enhanced by mechanical force due to allosteric regulation</a:t>
            </a:r>
          </a:p>
        </p:txBody>
      </p:sp>
      <p:sp>
        <p:nvSpPr>
          <p:cNvPr id="1386545" name="Text Box 49"/>
          <p:cNvSpPr txBox="1">
            <a:spLocks noChangeArrowheads="1"/>
          </p:cNvSpPr>
          <p:nvPr/>
        </p:nvSpPr>
        <p:spPr bwMode="auto">
          <a:xfrm>
            <a:off x="290285" y="1011692"/>
            <a:ext cx="4746172" cy="646331"/>
          </a:xfrm>
          <a:prstGeom prst="rect">
            <a:avLst/>
          </a:prstGeom>
          <a:noFill/>
          <a:ln w="9525">
            <a:noFill/>
            <a:miter lim="800000"/>
            <a:headEnd/>
            <a:tailEnd/>
          </a:ln>
          <a:effectLst/>
        </p:spPr>
        <p:txBody>
          <a:bodyPr wrap="square">
            <a:spAutoFit/>
          </a:bodyPr>
          <a:lstStyle/>
          <a:p>
            <a:r>
              <a:rPr lang="en-US" dirty="0" smtClean="0"/>
              <a:t>Preliminary Validation: fit Allosteric Catch Bond Model to Wildtype FimH data</a:t>
            </a:r>
            <a:endParaRPr lang="en-US" dirty="0"/>
          </a:p>
        </p:txBody>
      </p:sp>
      <p:sp>
        <p:nvSpPr>
          <p:cNvPr id="21" name="Text Box 49"/>
          <p:cNvSpPr txBox="1">
            <a:spLocks noChangeArrowheads="1"/>
          </p:cNvSpPr>
          <p:nvPr/>
        </p:nvSpPr>
        <p:spPr bwMode="auto">
          <a:xfrm>
            <a:off x="5225143" y="1077007"/>
            <a:ext cx="3628572" cy="646331"/>
          </a:xfrm>
          <a:prstGeom prst="rect">
            <a:avLst/>
          </a:prstGeom>
          <a:noFill/>
          <a:ln w="9525">
            <a:noFill/>
            <a:miter lim="800000"/>
            <a:headEnd/>
            <a:tailEnd/>
          </a:ln>
          <a:effectLst/>
        </p:spPr>
        <p:txBody>
          <a:bodyPr wrap="square">
            <a:spAutoFit/>
          </a:bodyPr>
          <a:lstStyle/>
          <a:p>
            <a:r>
              <a:rPr lang="en-US" dirty="0" smtClean="0"/>
              <a:t>Advanced Validation: predict behavior of  </a:t>
            </a:r>
            <a:r>
              <a:rPr lang="en-US" dirty="0" err="1" smtClean="0"/>
              <a:t>of</a:t>
            </a:r>
            <a:r>
              <a:rPr lang="en-US" dirty="0" smtClean="0"/>
              <a:t> Activated FimH</a:t>
            </a:r>
            <a:endParaRPr lang="en-US" dirty="0"/>
          </a:p>
        </p:txBody>
      </p:sp>
      <p:sp>
        <p:nvSpPr>
          <p:cNvPr id="22" name="TextBox 21"/>
          <p:cNvSpPr txBox="1"/>
          <p:nvPr/>
        </p:nvSpPr>
        <p:spPr>
          <a:xfrm>
            <a:off x="7445829" y="2061028"/>
            <a:ext cx="1274708" cy="369332"/>
          </a:xfrm>
          <a:prstGeom prst="rect">
            <a:avLst/>
          </a:prstGeom>
          <a:noFill/>
        </p:spPr>
        <p:txBody>
          <a:bodyPr wrap="none" rtlCol="0">
            <a:spAutoFit/>
          </a:bodyPr>
          <a:lstStyle/>
          <a:p>
            <a:r>
              <a:rPr lang="en-US" dirty="0" smtClean="0"/>
              <a:t>No new fit!</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p:cNvPicPr>
            <a:picLocks noChangeAspect="1" noChangeArrowheads="1"/>
          </p:cNvPicPr>
          <p:nvPr/>
        </p:nvPicPr>
        <p:blipFill>
          <a:blip r:embed="rId2" cstate="print"/>
          <a:srcRect/>
          <a:stretch>
            <a:fillRect/>
          </a:stretch>
        </p:blipFill>
        <p:spPr bwMode="auto">
          <a:xfrm>
            <a:off x="3154370" y="2867479"/>
            <a:ext cx="2883573" cy="2703350"/>
          </a:xfrm>
          <a:prstGeom prst="rect">
            <a:avLst/>
          </a:prstGeom>
          <a:noFill/>
          <a:ln w="9525">
            <a:noFill/>
            <a:miter lim="800000"/>
            <a:headEnd/>
            <a:tailEnd/>
          </a:ln>
        </p:spPr>
      </p:pic>
      <p:sp>
        <p:nvSpPr>
          <p:cNvPr id="55305" name="Rectangle 8"/>
          <p:cNvSpPr>
            <a:spLocks noChangeArrowheads="1"/>
          </p:cNvSpPr>
          <p:nvPr/>
        </p:nvSpPr>
        <p:spPr bwMode="auto">
          <a:xfrm>
            <a:off x="0" y="0"/>
            <a:ext cx="9144000" cy="898525"/>
          </a:xfrm>
          <a:prstGeom prst="rect">
            <a:avLst/>
          </a:prstGeom>
          <a:noFill/>
          <a:ln w="9525">
            <a:noFill/>
            <a:miter lim="800000"/>
            <a:headEnd/>
            <a:tailEnd/>
          </a:ln>
        </p:spPr>
        <p:txBody>
          <a:bodyPr anchor="ctr"/>
          <a:lstStyle/>
          <a:p>
            <a:pPr algn="ctr"/>
            <a:r>
              <a:rPr lang="en-US" sz="3200" dirty="0" smtClean="0">
                <a:solidFill>
                  <a:srgbClr val="800080"/>
                </a:solidFill>
              </a:rPr>
              <a:t>How Common are Catch Bonds?</a:t>
            </a:r>
            <a:endParaRPr lang="en-US" sz="3200" dirty="0">
              <a:solidFill>
                <a:srgbClr val="800080"/>
              </a:solidFill>
            </a:endParaRPr>
          </a:p>
        </p:txBody>
      </p:sp>
      <p:sp>
        <p:nvSpPr>
          <p:cNvPr id="55307" name="Rectangle 10"/>
          <p:cNvSpPr>
            <a:spLocks noChangeArrowheads="1"/>
          </p:cNvSpPr>
          <p:nvPr/>
        </p:nvSpPr>
        <p:spPr bwMode="auto">
          <a:xfrm>
            <a:off x="173038" y="892737"/>
            <a:ext cx="2820987" cy="5775349"/>
          </a:xfrm>
          <a:prstGeom prst="rect">
            <a:avLst/>
          </a:prstGeom>
          <a:noFill/>
          <a:ln w="9525">
            <a:solidFill>
              <a:schemeClr val="tx1"/>
            </a:solidFill>
            <a:miter lim="800000"/>
            <a:headEnd/>
            <a:tailEnd/>
          </a:ln>
        </p:spPr>
        <p:txBody>
          <a:bodyPr wrap="none" anchor="ctr"/>
          <a:lstStyle/>
          <a:p>
            <a:endParaRPr lang="en-US"/>
          </a:p>
        </p:txBody>
      </p:sp>
      <p:sp>
        <p:nvSpPr>
          <p:cNvPr id="55311" name="Text Box 15"/>
          <p:cNvSpPr txBox="1">
            <a:spLocks noChangeArrowheads="1"/>
          </p:cNvSpPr>
          <p:nvPr/>
        </p:nvSpPr>
        <p:spPr bwMode="auto">
          <a:xfrm>
            <a:off x="3415137" y="2423111"/>
            <a:ext cx="1895071" cy="338554"/>
          </a:xfrm>
          <a:prstGeom prst="rect">
            <a:avLst/>
          </a:prstGeom>
          <a:noFill/>
          <a:ln w="9525">
            <a:solidFill>
              <a:schemeClr val="tx1"/>
            </a:solidFill>
            <a:miter lim="800000"/>
            <a:headEnd/>
            <a:tailEnd/>
          </a:ln>
        </p:spPr>
        <p:txBody>
          <a:bodyPr wrap="none">
            <a:spAutoFit/>
          </a:bodyPr>
          <a:lstStyle/>
          <a:p>
            <a:pPr algn="ctr" eaLnBrk="0" hangingPunct="0"/>
            <a:r>
              <a:rPr lang="en-US" sz="1600" i="1" dirty="0" err="1"/>
              <a:t>Guo</a:t>
            </a:r>
            <a:r>
              <a:rPr lang="en-US" sz="1600" i="1" dirty="0"/>
              <a:t> </a:t>
            </a:r>
            <a:r>
              <a:rPr lang="en-US" sz="1600" i="1" dirty="0" smtClean="0"/>
              <a:t>(2006</a:t>
            </a:r>
            <a:r>
              <a:rPr lang="en-US" sz="1600" i="1" dirty="0"/>
              <a:t>) PNAS </a:t>
            </a:r>
          </a:p>
        </p:txBody>
      </p:sp>
      <p:sp>
        <p:nvSpPr>
          <p:cNvPr id="55315" name="Text Box 19"/>
          <p:cNvSpPr txBox="1">
            <a:spLocks noChangeArrowheads="1"/>
          </p:cNvSpPr>
          <p:nvPr/>
        </p:nvSpPr>
        <p:spPr bwMode="auto">
          <a:xfrm>
            <a:off x="215154" y="890923"/>
            <a:ext cx="2832846" cy="830997"/>
          </a:xfrm>
          <a:prstGeom prst="rect">
            <a:avLst/>
          </a:prstGeom>
          <a:noFill/>
          <a:ln w="9525">
            <a:noFill/>
            <a:miter lim="800000"/>
            <a:headEnd/>
            <a:tailEnd/>
          </a:ln>
        </p:spPr>
        <p:txBody>
          <a:bodyPr wrap="square">
            <a:spAutoFit/>
          </a:bodyPr>
          <a:lstStyle/>
          <a:p>
            <a:pPr algn="ctr" eaLnBrk="0" hangingPunct="0"/>
            <a:r>
              <a:rPr lang="en-US" sz="2400" dirty="0" smtClean="0"/>
              <a:t>Cell adhesive molecules</a:t>
            </a:r>
            <a:endParaRPr lang="en-US" sz="2400" dirty="0"/>
          </a:p>
        </p:txBody>
      </p:sp>
      <p:sp>
        <p:nvSpPr>
          <p:cNvPr id="55316" name="Rectangle 20"/>
          <p:cNvSpPr>
            <a:spLocks noChangeArrowheads="1"/>
          </p:cNvSpPr>
          <p:nvPr/>
        </p:nvSpPr>
        <p:spPr bwMode="auto">
          <a:xfrm>
            <a:off x="3162300" y="892737"/>
            <a:ext cx="2820988" cy="5775349"/>
          </a:xfrm>
          <a:prstGeom prst="rect">
            <a:avLst/>
          </a:prstGeom>
          <a:noFill/>
          <a:ln w="9525">
            <a:solidFill>
              <a:schemeClr val="tx1"/>
            </a:solidFill>
            <a:miter lim="800000"/>
            <a:headEnd/>
            <a:tailEnd/>
          </a:ln>
        </p:spPr>
        <p:txBody>
          <a:bodyPr wrap="none" anchor="ctr"/>
          <a:lstStyle/>
          <a:p>
            <a:endParaRPr lang="en-US"/>
          </a:p>
        </p:txBody>
      </p:sp>
      <p:sp>
        <p:nvSpPr>
          <p:cNvPr id="55317" name="Rectangle 21"/>
          <p:cNvSpPr>
            <a:spLocks noChangeArrowheads="1"/>
          </p:cNvSpPr>
          <p:nvPr/>
        </p:nvSpPr>
        <p:spPr bwMode="auto">
          <a:xfrm>
            <a:off x="6153150" y="884799"/>
            <a:ext cx="2820988" cy="5775349"/>
          </a:xfrm>
          <a:prstGeom prst="rect">
            <a:avLst/>
          </a:prstGeom>
          <a:noFill/>
          <a:ln w="9525">
            <a:solidFill>
              <a:schemeClr val="tx1"/>
            </a:solidFill>
            <a:miter lim="800000"/>
            <a:headEnd/>
            <a:tailEnd/>
          </a:ln>
        </p:spPr>
        <p:txBody>
          <a:bodyPr wrap="none" anchor="ctr"/>
          <a:lstStyle/>
          <a:p>
            <a:endParaRPr lang="en-US"/>
          </a:p>
        </p:txBody>
      </p:sp>
      <p:sp>
        <p:nvSpPr>
          <p:cNvPr id="55321" name="Text Box 25"/>
          <p:cNvSpPr txBox="1">
            <a:spLocks noChangeArrowheads="1"/>
          </p:cNvSpPr>
          <p:nvPr/>
        </p:nvSpPr>
        <p:spPr bwMode="auto">
          <a:xfrm>
            <a:off x="3137647" y="945124"/>
            <a:ext cx="2868706" cy="830997"/>
          </a:xfrm>
          <a:prstGeom prst="rect">
            <a:avLst/>
          </a:prstGeom>
          <a:noFill/>
          <a:ln w="9525">
            <a:noFill/>
            <a:miter lim="800000"/>
            <a:headEnd/>
            <a:tailEnd/>
          </a:ln>
        </p:spPr>
        <p:txBody>
          <a:bodyPr wrap="square">
            <a:spAutoFit/>
          </a:bodyPr>
          <a:lstStyle/>
          <a:p>
            <a:pPr algn="ctr" eaLnBrk="0" hangingPunct="0"/>
            <a:r>
              <a:rPr lang="en-US" sz="2400" dirty="0" smtClean="0">
                <a:latin typeface="Arial Unicode MS" pitchFamily="34" charset="-128"/>
              </a:rPr>
              <a:t>Intracellular bonds exposed to force</a:t>
            </a:r>
            <a:endParaRPr lang="en-US" sz="2400" dirty="0">
              <a:latin typeface="Arial Unicode MS" pitchFamily="34" charset="-128"/>
            </a:endParaRPr>
          </a:p>
        </p:txBody>
      </p:sp>
      <p:sp>
        <p:nvSpPr>
          <p:cNvPr id="55322" name="Text Box 26"/>
          <p:cNvSpPr txBox="1">
            <a:spLocks noChangeArrowheads="1"/>
          </p:cNvSpPr>
          <p:nvPr/>
        </p:nvSpPr>
        <p:spPr bwMode="auto">
          <a:xfrm>
            <a:off x="1077345" y="5381733"/>
            <a:ext cx="1069524" cy="369332"/>
          </a:xfrm>
          <a:prstGeom prst="rect">
            <a:avLst/>
          </a:prstGeom>
          <a:noFill/>
          <a:ln w="9525">
            <a:noFill/>
            <a:miter lim="800000"/>
            <a:headEnd/>
            <a:tailEnd/>
          </a:ln>
        </p:spPr>
        <p:txBody>
          <a:bodyPr wrap="none">
            <a:spAutoFit/>
          </a:bodyPr>
          <a:lstStyle/>
          <a:p>
            <a:pPr algn="ctr" eaLnBrk="0" hangingPunct="0"/>
            <a:r>
              <a:rPr lang="en-US" dirty="0" err="1" smtClean="0">
                <a:latin typeface="Arial Unicode MS" pitchFamily="34" charset="-128"/>
              </a:rPr>
              <a:t>Integrins</a:t>
            </a:r>
            <a:endParaRPr lang="en-US" dirty="0">
              <a:latin typeface="Arial Unicode MS" pitchFamily="34" charset="-128"/>
            </a:endParaRPr>
          </a:p>
        </p:txBody>
      </p:sp>
      <p:sp>
        <p:nvSpPr>
          <p:cNvPr id="47" name="Rectangle 46"/>
          <p:cNvSpPr/>
          <p:nvPr/>
        </p:nvSpPr>
        <p:spPr>
          <a:xfrm>
            <a:off x="6440488" y="1994462"/>
            <a:ext cx="273050" cy="327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Text Box 6"/>
          <p:cNvSpPr txBox="1">
            <a:spLocks noChangeArrowheads="1"/>
          </p:cNvSpPr>
          <p:nvPr/>
        </p:nvSpPr>
        <p:spPr bwMode="auto">
          <a:xfrm>
            <a:off x="388452" y="3745111"/>
            <a:ext cx="2440092" cy="830997"/>
          </a:xfrm>
          <a:prstGeom prst="rect">
            <a:avLst/>
          </a:prstGeom>
          <a:noFill/>
          <a:ln w="9525">
            <a:solidFill>
              <a:schemeClr val="tx1"/>
            </a:solidFill>
            <a:miter lim="800000"/>
            <a:headEnd/>
            <a:tailEnd/>
          </a:ln>
        </p:spPr>
        <p:txBody>
          <a:bodyPr wrap="none">
            <a:spAutoFit/>
          </a:bodyPr>
          <a:lstStyle/>
          <a:p>
            <a:pPr algn="ctr" eaLnBrk="0" hangingPunct="0"/>
            <a:r>
              <a:rPr lang="en-US" sz="1600" i="1" dirty="0" smtClean="0"/>
              <a:t>Marshall (2003) Nature</a:t>
            </a:r>
          </a:p>
          <a:p>
            <a:pPr algn="ctr" eaLnBrk="0" hangingPunct="0"/>
            <a:r>
              <a:rPr lang="en-US" sz="1600" i="1" dirty="0" err="1" smtClean="0"/>
              <a:t>Sarangapani</a:t>
            </a:r>
            <a:r>
              <a:rPr lang="en-US" sz="1600" i="1" dirty="0" smtClean="0"/>
              <a:t> (2004) JBC</a:t>
            </a:r>
          </a:p>
          <a:p>
            <a:pPr algn="ctr" eaLnBrk="0" hangingPunct="0"/>
            <a:r>
              <a:rPr lang="en-US" sz="1600" i="1" dirty="0" smtClean="0"/>
              <a:t>Snook (2010) CMB</a:t>
            </a:r>
            <a:endParaRPr lang="en-US" sz="1600" i="1" dirty="0"/>
          </a:p>
        </p:txBody>
      </p:sp>
      <p:sp>
        <p:nvSpPr>
          <p:cNvPr id="52" name="Text Box 13"/>
          <p:cNvSpPr txBox="1">
            <a:spLocks noChangeArrowheads="1"/>
          </p:cNvSpPr>
          <p:nvPr/>
        </p:nvSpPr>
        <p:spPr bwMode="auto">
          <a:xfrm>
            <a:off x="217799" y="5689057"/>
            <a:ext cx="2620963" cy="338137"/>
          </a:xfrm>
          <a:prstGeom prst="rect">
            <a:avLst/>
          </a:prstGeom>
          <a:noFill/>
          <a:ln w="9525">
            <a:solidFill>
              <a:schemeClr val="tx1"/>
            </a:solidFill>
            <a:miter lim="800000"/>
            <a:headEnd/>
            <a:tailEnd/>
          </a:ln>
        </p:spPr>
        <p:txBody>
          <a:bodyPr>
            <a:spAutoFit/>
          </a:bodyPr>
          <a:lstStyle/>
          <a:p>
            <a:pPr marL="457200" indent="-457200" algn="ctr" eaLnBrk="0" hangingPunct="0"/>
            <a:r>
              <a:rPr lang="en-US" sz="1600" i="1" dirty="0" smtClean="0">
                <a:latin typeface="Arial Unicode MS" pitchFamily="34" charset="-128"/>
              </a:rPr>
              <a:t>Kong </a:t>
            </a:r>
            <a:r>
              <a:rPr lang="en-US" sz="1600" i="1" dirty="0">
                <a:latin typeface="Arial Unicode MS" pitchFamily="34" charset="-128"/>
              </a:rPr>
              <a:t>(</a:t>
            </a:r>
            <a:r>
              <a:rPr lang="en-US" sz="1600" i="1" dirty="0" smtClean="0">
                <a:latin typeface="Arial Unicode MS" pitchFamily="34" charset="-128"/>
              </a:rPr>
              <a:t>2009) J Cell Bio</a:t>
            </a:r>
            <a:endParaRPr lang="en-US" sz="1600" i="1" dirty="0">
              <a:latin typeface="Arial Unicode MS" pitchFamily="34" charset="-128"/>
            </a:endParaRPr>
          </a:p>
        </p:txBody>
      </p:sp>
      <p:grpSp>
        <p:nvGrpSpPr>
          <p:cNvPr id="2" name="Group 92"/>
          <p:cNvGrpSpPr/>
          <p:nvPr/>
        </p:nvGrpSpPr>
        <p:grpSpPr>
          <a:xfrm>
            <a:off x="726909" y="1633728"/>
            <a:ext cx="1827293" cy="1737235"/>
            <a:chOff x="158017" y="2971800"/>
            <a:chExt cx="2836008" cy="3048000"/>
          </a:xfrm>
        </p:grpSpPr>
        <p:sp>
          <p:nvSpPr>
            <p:cNvPr id="33" name="Cube 32"/>
            <p:cNvSpPr/>
            <p:nvPr/>
          </p:nvSpPr>
          <p:spPr>
            <a:xfrm>
              <a:off x="158017" y="5204011"/>
              <a:ext cx="2836008" cy="815789"/>
            </a:xfrm>
            <a:prstGeom prst="cube">
              <a:avLst>
                <a:gd name="adj" fmla="val 65000"/>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64"/>
            <p:cNvGrpSpPr>
              <a:grpSpLocks/>
            </p:cNvGrpSpPr>
            <p:nvPr/>
          </p:nvGrpSpPr>
          <p:grpSpPr bwMode="auto">
            <a:xfrm rot="1825122">
              <a:off x="701039" y="4320224"/>
              <a:ext cx="394501" cy="633452"/>
              <a:chOff x="1934" y="2977"/>
              <a:chExt cx="138" cy="251"/>
            </a:xfrm>
          </p:grpSpPr>
          <p:sp>
            <p:nvSpPr>
              <p:cNvPr id="37" name="Line 154"/>
              <p:cNvSpPr>
                <a:spLocks noChangeShapeType="1"/>
              </p:cNvSpPr>
              <p:nvPr/>
            </p:nvSpPr>
            <p:spPr bwMode="auto">
              <a:xfrm>
                <a:off x="2009" y="2977"/>
                <a:ext cx="0" cy="152"/>
              </a:xfrm>
              <a:prstGeom prst="line">
                <a:avLst/>
              </a:prstGeom>
              <a:noFill/>
              <a:ln w="38100">
                <a:solidFill>
                  <a:schemeClr val="tx1"/>
                </a:solidFill>
                <a:round/>
                <a:headEnd type="triangle" w="sm" len="sm"/>
                <a:tailEnd type="none" w="sm" len="sm"/>
              </a:ln>
              <a:effectLst/>
            </p:spPr>
            <p:txBody>
              <a:bodyPr/>
              <a:lstStyle/>
              <a:p>
                <a:endParaRPr lang="en-US"/>
              </a:p>
            </p:txBody>
          </p:sp>
          <p:sp>
            <p:nvSpPr>
              <p:cNvPr id="40" name="AutoShape 157"/>
              <p:cNvSpPr>
                <a:spLocks noChangeArrowheads="1"/>
              </p:cNvSpPr>
              <p:nvPr/>
            </p:nvSpPr>
            <p:spPr bwMode="auto">
              <a:xfrm rot="16200000" flipH="1">
                <a:off x="1926" y="3082"/>
                <a:ext cx="154" cy="138"/>
              </a:xfrm>
              <a:prstGeom prst="moon">
                <a:avLst>
                  <a:gd name="adj" fmla="val 50000"/>
                </a:avLst>
              </a:prstGeom>
              <a:solidFill>
                <a:srgbClr val="0000FF"/>
              </a:solidFill>
              <a:ln w="9525">
                <a:solidFill>
                  <a:schemeClr val="tx1"/>
                </a:solidFill>
                <a:miter lim="800000"/>
                <a:headEnd/>
                <a:tailEnd/>
              </a:ln>
              <a:effectLst/>
            </p:spPr>
            <p:txBody>
              <a:bodyPr wrap="none" anchor="ctr"/>
              <a:lstStyle/>
              <a:p>
                <a:endParaRPr lang="en-US"/>
              </a:p>
            </p:txBody>
          </p:sp>
        </p:grpSp>
        <p:grpSp>
          <p:nvGrpSpPr>
            <p:cNvPr id="4" name="Group 164"/>
            <p:cNvGrpSpPr>
              <a:grpSpLocks/>
            </p:cNvGrpSpPr>
            <p:nvPr/>
          </p:nvGrpSpPr>
          <p:grpSpPr bwMode="auto">
            <a:xfrm rot="8853681">
              <a:off x="864400" y="3105268"/>
              <a:ext cx="394501" cy="633453"/>
              <a:chOff x="1934" y="2977"/>
              <a:chExt cx="138" cy="251"/>
            </a:xfrm>
          </p:grpSpPr>
          <p:sp>
            <p:nvSpPr>
              <p:cNvPr id="46" name="Line 154"/>
              <p:cNvSpPr>
                <a:spLocks noChangeShapeType="1"/>
              </p:cNvSpPr>
              <p:nvPr/>
            </p:nvSpPr>
            <p:spPr bwMode="auto">
              <a:xfrm>
                <a:off x="2009" y="2977"/>
                <a:ext cx="0" cy="152"/>
              </a:xfrm>
              <a:prstGeom prst="line">
                <a:avLst/>
              </a:prstGeom>
              <a:noFill/>
              <a:ln w="38100">
                <a:solidFill>
                  <a:schemeClr val="tx1"/>
                </a:solidFill>
                <a:round/>
                <a:headEnd type="triangle" w="sm" len="sm"/>
                <a:tailEnd type="none" w="sm" len="sm"/>
              </a:ln>
              <a:effectLst/>
            </p:spPr>
            <p:txBody>
              <a:bodyPr/>
              <a:lstStyle/>
              <a:p>
                <a:endParaRPr lang="en-US"/>
              </a:p>
            </p:txBody>
          </p:sp>
          <p:sp>
            <p:nvSpPr>
              <p:cNvPr id="56" name="AutoShape 157"/>
              <p:cNvSpPr>
                <a:spLocks noChangeArrowheads="1"/>
              </p:cNvSpPr>
              <p:nvPr/>
            </p:nvSpPr>
            <p:spPr bwMode="auto">
              <a:xfrm rot="16200000" flipH="1">
                <a:off x="1926" y="3082"/>
                <a:ext cx="154" cy="138"/>
              </a:xfrm>
              <a:prstGeom prst="moon">
                <a:avLst>
                  <a:gd name="adj" fmla="val 50000"/>
                </a:avLst>
              </a:prstGeom>
              <a:solidFill>
                <a:srgbClr val="0000FF"/>
              </a:solidFill>
              <a:ln w="9525">
                <a:solidFill>
                  <a:schemeClr val="tx1"/>
                </a:solidFill>
                <a:miter lim="800000"/>
                <a:headEnd/>
                <a:tailEnd/>
              </a:ln>
              <a:effectLst/>
            </p:spPr>
            <p:txBody>
              <a:bodyPr wrap="none" anchor="ctr"/>
              <a:lstStyle/>
              <a:p>
                <a:endParaRPr lang="en-US"/>
              </a:p>
            </p:txBody>
          </p:sp>
        </p:grpSp>
        <p:grpSp>
          <p:nvGrpSpPr>
            <p:cNvPr id="5" name="Group 164"/>
            <p:cNvGrpSpPr>
              <a:grpSpLocks/>
            </p:cNvGrpSpPr>
            <p:nvPr/>
          </p:nvGrpSpPr>
          <p:grpSpPr bwMode="auto">
            <a:xfrm rot="1113162">
              <a:off x="904248" y="4455474"/>
              <a:ext cx="394501" cy="1034724"/>
              <a:chOff x="1934" y="2977"/>
              <a:chExt cx="138" cy="410"/>
            </a:xfrm>
          </p:grpSpPr>
          <p:sp>
            <p:nvSpPr>
              <p:cNvPr id="58" name="Line 154"/>
              <p:cNvSpPr>
                <a:spLocks noChangeShapeType="1"/>
              </p:cNvSpPr>
              <p:nvPr/>
            </p:nvSpPr>
            <p:spPr bwMode="auto">
              <a:xfrm>
                <a:off x="2009" y="2977"/>
                <a:ext cx="0" cy="152"/>
              </a:xfrm>
              <a:prstGeom prst="line">
                <a:avLst/>
              </a:prstGeom>
              <a:noFill/>
              <a:ln w="38100">
                <a:solidFill>
                  <a:schemeClr val="tx1"/>
                </a:solidFill>
                <a:round/>
                <a:headEnd type="triangle" w="sm" len="sm"/>
                <a:tailEnd type="none" w="sm" len="sm"/>
              </a:ln>
              <a:effectLst/>
            </p:spPr>
            <p:txBody>
              <a:bodyPr/>
              <a:lstStyle/>
              <a:p>
                <a:endParaRPr lang="en-US"/>
              </a:p>
            </p:txBody>
          </p:sp>
          <p:sp>
            <p:nvSpPr>
              <p:cNvPr id="59" name="Line 155"/>
              <p:cNvSpPr>
                <a:spLocks noChangeShapeType="1"/>
              </p:cNvSpPr>
              <p:nvPr/>
            </p:nvSpPr>
            <p:spPr bwMode="auto">
              <a:xfrm>
                <a:off x="2004" y="3235"/>
                <a:ext cx="0" cy="152"/>
              </a:xfrm>
              <a:prstGeom prst="line">
                <a:avLst/>
              </a:prstGeom>
              <a:noFill/>
              <a:ln w="38100">
                <a:solidFill>
                  <a:schemeClr val="tx1"/>
                </a:solidFill>
                <a:round/>
                <a:headEnd type="none" w="sm" len="sm"/>
                <a:tailEnd type="triangle" w="sm" len="sm"/>
              </a:ln>
              <a:effectLst/>
            </p:spPr>
            <p:txBody>
              <a:bodyPr/>
              <a:lstStyle/>
              <a:p>
                <a:endParaRPr lang="en-US"/>
              </a:p>
            </p:txBody>
          </p:sp>
          <p:sp>
            <p:nvSpPr>
              <p:cNvPr id="60" name="Oval 156"/>
              <p:cNvSpPr>
                <a:spLocks noChangeArrowheads="1"/>
              </p:cNvSpPr>
              <p:nvPr/>
            </p:nvSpPr>
            <p:spPr bwMode="auto">
              <a:xfrm flipH="1">
                <a:off x="1958" y="3172"/>
                <a:ext cx="86" cy="111"/>
              </a:xfrm>
              <a:prstGeom prst="ellipse">
                <a:avLst/>
              </a:prstGeom>
              <a:solidFill>
                <a:srgbClr val="FFC000"/>
              </a:solidFill>
              <a:ln w="9525">
                <a:solidFill>
                  <a:schemeClr val="tx1"/>
                </a:solidFill>
                <a:round/>
                <a:headEnd/>
                <a:tailEnd/>
              </a:ln>
              <a:effectLst/>
            </p:spPr>
            <p:txBody>
              <a:bodyPr wrap="none" anchor="ctr"/>
              <a:lstStyle/>
              <a:p>
                <a:endParaRPr lang="en-US"/>
              </a:p>
            </p:txBody>
          </p:sp>
          <p:sp>
            <p:nvSpPr>
              <p:cNvPr id="61" name="AutoShape 157"/>
              <p:cNvSpPr>
                <a:spLocks noChangeArrowheads="1"/>
              </p:cNvSpPr>
              <p:nvPr/>
            </p:nvSpPr>
            <p:spPr bwMode="auto">
              <a:xfrm rot="16200000" flipH="1">
                <a:off x="1926" y="3082"/>
                <a:ext cx="154" cy="138"/>
              </a:xfrm>
              <a:prstGeom prst="moon">
                <a:avLst>
                  <a:gd name="adj" fmla="val 50000"/>
                </a:avLst>
              </a:prstGeom>
              <a:solidFill>
                <a:srgbClr val="0000FF"/>
              </a:solidFill>
              <a:ln w="9525">
                <a:solidFill>
                  <a:schemeClr val="tx1"/>
                </a:solidFill>
                <a:miter lim="800000"/>
                <a:headEnd/>
                <a:tailEnd/>
              </a:ln>
              <a:effectLst/>
            </p:spPr>
            <p:txBody>
              <a:bodyPr wrap="none" anchor="ctr"/>
              <a:lstStyle/>
              <a:p>
                <a:endParaRPr lang="en-US"/>
              </a:p>
            </p:txBody>
          </p:sp>
        </p:grpSp>
        <p:grpSp>
          <p:nvGrpSpPr>
            <p:cNvPr id="6" name="Group 164"/>
            <p:cNvGrpSpPr>
              <a:grpSpLocks/>
            </p:cNvGrpSpPr>
            <p:nvPr/>
          </p:nvGrpSpPr>
          <p:grpSpPr bwMode="auto">
            <a:xfrm>
              <a:off x="1378614" y="4604076"/>
              <a:ext cx="394501" cy="1034724"/>
              <a:chOff x="1934" y="2977"/>
              <a:chExt cx="138" cy="410"/>
            </a:xfrm>
          </p:grpSpPr>
          <p:sp>
            <p:nvSpPr>
              <p:cNvPr id="63" name="Line 154"/>
              <p:cNvSpPr>
                <a:spLocks noChangeShapeType="1"/>
              </p:cNvSpPr>
              <p:nvPr/>
            </p:nvSpPr>
            <p:spPr bwMode="auto">
              <a:xfrm>
                <a:off x="2009" y="2977"/>
                <a:ext cx="0" cy="152"/>
              </a:xfrm>
              <a:prstGeom prst="line">
                <a:avLst/>
              </a:prstGeom>
              <a:noFill/>
              <a:ln w="38100">
                <a:solidFill>
                  <a:schemeClr val="tx1"/>
                </a:solidFill>
                <a:round/>
                <a:headEnd type="triangle" w="sm" len="sm"/>
                <a:tailEnd type="none" w="sm" len="sm"/>
              </a:ln>
              <a:effectLst/>
            </p:spPr>
            <p:txBody>
              <a:bodyPr/>
              <a:lstStyle/>
              <a:p>
                <a:endParaRPr lang="en-US"/>
              </a:p>
            </p:txBody>
          </p:sp>
          <p:sp>
            <p:nvSpPr>
              <p:cNvPr id="64" name="Line 155"/>
              <p:cNvSpPr>
                <a:spLocks noChangeShapeType="1"/>
              </p:cNvSpPr>
              <p:nvPr/>
            </p:nvSpPr>
            <p:spPr bwMode="auto">
              <a:xfrm>
                <a:off x="2004" y="3235"/>
                <a:ext cx="0" cy="152"/>
              </a:xfrm>
              <a:prstGeom prst="line">
                <a:avLst/>
              </a:prstGeom>
              <a:noFill/>
              <a:ln w="38100">
                <a:solidFill>
                  <a:schemeClr val="tx1"/>
                </a:solidFill>
                <a:round/>
                <a:headEnd type="none" w="sm" len="sm"/>
                <a:tailEnd type="triangle" w="sm" len="sm"/>
              </a:ln>
              <a:effectLst/>
            </p:spPr>
            <p:txBody>
              <a:bodyPr/>
              <a:lstStyle/>
              <a:p>
                <a:endParaRPr lang="en-US"/>
              </a:p>
            </p:txBody>
          </p:sp>
          <p:sp>
            <p:nvSpPr>
              <p:cNvPr id="65" name="Oval 156"/>
              <p:cNvSpPr>
                <a:spLocks noChangeArrowheads="1"/>
              </p:cNvSpPr>
              <p:nvPr/>
            </p:nvSpPr>
            <p:spPr bwMode="auto">
              <a:xfrm flipH="1">
                <a:off x="1958" y="3172"/>
                <a:ext cx="86" cy="111"/>
              </a:xfrm>
              <a:prstGeom prst="ellipse">
                <a:avLst/>
              </a:prstGeom>
              <a:solidFill>
                <a:srgbClr val="FFC000"/>
              </a:solidFill>
              <a:ln w="9525">
                <a:solidFill>
                  <a:schemeClr val="tx1"/>
                </a:solidFill>
                <a:round/>
                <a:headEnd/>
                <a:tailEnd/>
              </a:ln>
              <a:effectLst/>
            </p:spPr>
            <p:txBody>
              <a:bodyPr wrap="none" anchor="ctr"/>
              <a:lstStyle/>
              <a:p>
                <a:endParaRPr lang="en-US"/>
              </a:p>
            </p:txBody>
          </p:sp>
          <p:sp>
            <p:nvSpPr>
              <p:cNvPr id="66" name="AutoShape 157"/>
              <p:cNvSpPr>
                <a:spLocks noChangeArrowheads="1"/>
              </p:cNvSpPr>
              <p:nvPr/>
            </p:nvSpPr>
            <p:spPr bwMode="auto">
              <a:xfrm rot="16200000" flipH="1">
                <a:off x="1926" y="3082"/>
                <a:ext cx="154" cy="138"/>
              </a:xfrm>
              <a:prstGeom prst="moon">
                <a:avLst>
                  <a:gd name="adj" fmla="val 50000"/>
                </a:avLst>
              </a:prstGeom>
              <a:solidFill>
                <a:srgbClr val="0000FF"/>
              </a:solidFill>
              <a:ln w="9525">
                <a:solidFill>
                  <a:schemeClr val="tx1"/>
                </a:solidFill>
                <a:miter lim="800000"/>
                <a:headEnd/>
                <a:tailEnd/>
              </a:ln>
              <a:effectLst/>
            </p:spPr>
            <p:txBody>
              <a:bodyPr wrap="none" anchor="ctr"/>
              <a:lstStyle/>
              <a:p>
                <a:endParaRPr lang="en-US"/>
              </a:p>
            </p:txBody>
          </p:sp>
        </p:grpSp>
        <p:grpSp>
          <p:nvGrpSpPr>
            <p:cNvPr id="7" name="Group 164"/>
            <p:cNvGrpSpPr>
              <a:grpSpLocks/>
            </p:cNvGrpSpPr>
            <p:nvPr/>
          </p:nvGrpSpPr>
          <p:grpSpPr bwMode="auto">
            <a:xfrm rot="19837393">
              <a:off x="2116253" y="4309395"/>
              <a:ext cx="394501" cy="1034724"/>
              <a:chOff x="1934" y="2977"/>
              <a:chExt cx="138" cy="410"/>
            </a:xfrm>
          </p:grpSpPr>
          <p:sp>
            <p:nvSpPr>
              <p:cNvPr id="68" name="Line 154"/>
              <p:cNvSpPr>
                <a:spLocks noChangeShapeType="1"/>
              </p:cNvSpPr>
              <p:nvPr/>
            </p:nvSpPr>
            <p:spPr bwMode="auto">
              <a:xfrm>
                <a:off x="2009" y="2977"/>
                <a:ext cx="0" cy="152"/>
              </a:xfrm>
              <a:prstGeom prst="line">
                <a:avLst/>
              </a:prstGeom>
              <a:noFill/>
              <a:ln w="38100">
                <a:solidFill>
                  <a:schemeClr val="tx1"/>
                </a:solidFill>
                <a:round/>
                <a:headEnd type="triangle" w="sm" len="sm"/>
                <a:tailEnd type="none" w="sm" len="sm"/>
              </a:ln>
              <a:effectLst/>
            </p:spPr>
            <p:txBody>
              <a:bodyPr/>
              <a:lstStyle/>
              <a:p>
                <a:endParaRPr lang="en-US"/>
              </a:p>
            </p:txBody>
          </p:sp>
          <p:sp>
            <p:nvSpPr>
              <p:cNvPr id="69" name="Line 155"/>
              <p:cNvSpPr>
                <a:spLocks noChangeShapeType="1"/>
              </p:cNvSpPr>
              <p:nvPr/>
            </p:nvSpPr>
            <p:spPr bwMode="auto">
              <a:xfrm>
                <a:off x="2004" y="3235"/>
                <a:ext cx="0" cy="152"/>
              </a:xfrm>
              <a:prstGeom prst="line">
                <a:avLst/>
              </a:prstGeom>
              <a:noFill/>
              <a:ln w="38100">
                <a:solidFill>
                  <a:schemeClr val="tx1"/>
                </a:solidFill>
                <a:round/>
                <a:headEnd type="none" w="sm" len="sm"/>
                <a:tailEnd type="triangle" w="sm" len="sm"/>
              </a:ln>
              <a:effectLst/>
            </p:spPr>
            <p:txBody>
              <a:bodyPr/>
              <a:lstStyle/>
              <a:p>
                <a:endParaRPr lang="en-US"/>
              </a:p>
            </p:txBody>
          </p:sp>
          <p:sp>
            <p:nvSpPr>
              <p:cNvPr id="70" name="Oval 156"/>
              <p:cNvSpPr>
                <a:spLocks noChangeArrowheads="1"/>
              </p:cNvSpPr>
              <p:nvPr/>
            </p:nvSpPr>
            <p:spPr bwMode="auto">
              <a:xfrm flipH="1">
                <a:off x="1958" y="3172"/>
                <a:ext cx="86" cy="111"/>
              </a:xfrm>
              <a:prstGeom prst="ellipse">
                <a:avLst/>
              </a:prstGeom>
              <a:solidFill>
                <a:srgbClr val="FFC000"/>
              </a:solidFill>
              <a:ln w="9525">
                <a:solidFill>
                  <a:schemeClr val="tx1"/>
                </a:solidFill>
                <a:round/>
                <a:headEnd/>
                <a:tailEnd/>
              </a:ln>
              <a:effectLst/>
            </p:spPr>
            <p:txBody>
              <a:bodyPr wrap="none" anchor="ctr"/>
              <a:lstStyle/>
              <a:p>
                <a:endParaRPr lang="en-US"/>
              </a:p>
            </p:txBody>
          </p:sp>
          <p:sp>
            <p:nvSpPr>
              <p:cNvPr id="71" name="AutoShape 157"/>
              <p:cNvSpPr>
                <a:spLocks noChangeArrowheads="1"/>
              </p:cNvSpPr>
              <p:nvPr/>
            </p:nvSpPr>
            <p:spPr bwMode="auto">
              <a:xfrm rot="16200000" flipH="1">
                <a:off x="1926" y="3082"/>
                <a:ext cx="154" cy="138"/>
              </a:xfrm>
              <a:prstGeom prst="moon">
                <a:avLst>
                  <a:gd name="adj" fmla="val 50000"/>
                </a:avLst>
              </a:prstGeom>
              <a:solidFill>
                <a:srgbClr val="0000FF"/>
              </a:solidFill>
              <a:ln w="9525">
                <a:solidFill>
                  <a:schemeClr val="tx1"/>
                </a:solidFill>
                <a:miter lim="800000"/>
                <a:headEnd/>
                <a:tailEnd/>
              </a:ln>
              <a:effectLst/>
            </p:spPr>
            <p:txBody>
              <a:bodyPr wrap="none" anchor="ctr"/>
              <a:lstStyle/>
              <a:p>
                <a:endParaRPr lang="en-US"/>
              </a:p>
            </p:txBody>
          </p:sp>
        </p:grpSp>
        <p:grpSp>
          <p:nvGrpSpPr>
            <p:cNvPr id="8" name="Group 164"/>
            <p:cNvGrpSpPr>
              <a:grpSpLocks/>
            </p:cNvGrpSpPr>
            <p:nvPr/>
          </p:nvGrpSpPr>
          <p:grpSpPr bwMode="auto">
            <a:xfrm rot="10800000">
              <a:off x="1495820" y="2971800"/>
              <a:ext cx="394501" cy="633453"/>
              <a:chOff x="1934" y="2977"/>
              <a:chExt cx="138" cy="251"/>
            </a:xfrm>
          </p:grpSpPr>
          <p:sp>
            <p:nvSpPr>
              <p:cNvPr id="73" name="Line 154"/>
              <p:cNvSpPr>
                <a:spLocks noChangeShapeType="1"/>
              </p:cNvSpPr>
              <p:nvPr/>
            </p:nvSpPr>
            <p:spPr bwMode="auto">
              <a:xfrm>
                <a:off x="2009" y="2977"/>
                <a:ext cx="0" cy="152"/>
              </a:xfrm>
              <a:prstGeom prst="line">
                <a:avLst/>
              </a:prstGeom>
              <a:noFill/>
              <a:ln w="38100">
                <a:solidFill>
                  <a:schemeClr val="tx1"/>
                </a:solidFill>
                <a:round/>
                <a:headEnd type="triangle" w="sm" len="sm"/>
                <a:tailEnd type="none" w="sm" len="sm"/>
              </a:ln>
              <a:effectLst/>
            </p:spPr>
            <p:txBody>
              <a:bodyPr/>
              <a:lstStyle/>
              <a:p>
                <a:endParaRPr lang="en-US"/>
              </a:p>
            </p:txBody>
          </p:sp>
          <p:sp>
            <p:nvSpPr>
              <p:cNvPr id="74" name="AutoShape 157"/>
              <p:cNvSpPr>
                <a:spLocks noChangeArrowheads="1"/>
              </p:cNvSpPr>
              <p:nvPr/>
            </p:nvSpPr>
            <p:spPr bwMode="auto">
              <a:xfrm rot="16200000" flipH="1">
                <a:off x="1926" y="3082"/>
                <a:ext cx="154" cy="138"/>
              </a:xfrm>
              <a:prstGeom prst="moon">
                <a:avLst>
                  <a:gd name="adj" fmla="val 50000"/>
                </a:avLst>
              </a:prstGeom>
              <a:solidFill>
                <a:srgbClr val="0000FF"/>
              </a:solidFill>
              <a:ln w="9525">
                <a:solidFill>
                  <a:schemeClr val="tx1"/>
                </a:solidFill>
                <a:miter lim="800000"/>
                <a:headEnd/>
                <a:tailEnd/>
              </a:ln>
              <a:effectLst/>
            </p:spPr>
            <p:txBody>
              <a:bodyPr wrap="none" anchor="ctr"/>
              <a:lstStyle/>
              <a:p>
                <a:endParaRPr lang="en-US"/>
              </a:p>
            </p:txBody>
          </p:sp>
        </p:grpSp>
        <p:grpSp>
          <p:nvGrpSpPr>
            <p:cNvPr id="9" name="Group 164"/>
            <p:cNvGrpSpPr>
              <a:grpSpLocks/>
            </p:cNvGrpSpPr>
            <p:nvPr/>
          </p:nvGrpSpPr>
          <p:grpSpPr bwMode="auto">
            <a:xfrm rot="12480554">
              <a:off x="1994463" y="3179735"/>
              <a:ext cx="394501" cy="633453"/>
              <a:chOff x="1934" y="2977"/>
              <a:chExt cx="138" cy="251"/>
            </a:xfrm>
          </p:grpSpPr>
          <p:sp>
            <p:nvSpPr>
              <p:cNvPr id="76" name="Line 154"/>
              <p:cNvSpPr>
                <a:spLocks noChangeShapeType="1"/>
              </p:cNvSpPr>
              <p:nvPr/>
            </p:nvSpPr>
            <p:spPr bwMode="auto">
              <a:xfrm>
                <a:off x="2009" y="2977"/>
                <a:ext cx="0" cy="152"/>
              </a:xfrm>
              <a:prstGeom prst="line">
                <a:avLst/>
              </a:prstGeom>
              <a:noFill/>
              <a:ln w="38100">
                <a:solidFill>
                  <a:schemeClr val="tx1"/>
                </a:solidFill>
                <a:round/>
                <a:headEnd type="triangle" w="sm" len="sm"/>
                <a:tailEnd type="none" w="sm" len="sm"/>
              </a:ln>
              <a:effectLst/>
            </p:spPr>
            <p:txBody>
              <a:bodyPr/>
              <a:lstStyle/>
              <a:p>
                <a:endParaRPr lang="en-US"/>
              </a:p>
            </p:txBody>
          </p:sp>
          <p:sp>
            <p:nvSpPr>
              <p:cNvPr id="77" name="AutoShape 157"/>
              <p:cNvSpPr>
                <a:spLocks noChangeArrowheads="1"/>
              </p:cNvSpPr>
              <p:nvPr/>
            </p:nvSpPr>
            <p:spPr bwMode="auto">
              <a:xfrm rot="16200000" flipH="1">
                <a:off x="1926" y="3082"/>
                <a:ext cx="154" cy="138"/>
              </a:xfrm>
              <a:prstGeom prst="moon">
                <a:avLst>
                  <a:gd name="adj" fmla="val 50000"/>
                </a:avLst>
              </a:prstGeom>
              <a:solidFill>
                <a:srgbClr val="0000FF"/>
              </a:solidFill>
              <a:ln w="9525">
                <a:solidFill>
                  <a:schemeClr val="tx1"/>
                </a:solidFill>
                <a:miter lim="800000"/>
                <a:headEnd/>
                <a:tailEnd/>
              </a:ln>
              <a:effectLst/>
            </p:spPr>
            <p:txBody>
              <a:bodyPr wrap="none" anchor="ctr"/>
              <a:lstStyle/>
              <a:p>
                <a:endParaRPr lang="en-US"/>
              </a:p>
            </p:txBody>
          </p:sp>
        </p:grpSp>
        <p:grpSp>
          <p:nvGrpSpPr>
            <p:cNvPr id="10" name="Group 164"/>
            <p:cNvGrpSpPr>
              <a:grpSpLocks/>
            </p:cNvGrpSpPr>
            <p:nvPr/>
          </p:nvGrpSpPr>
          <p:grpSpPr bwMode="auto">
            <a:xfrm rot="6152171">
              <a:off x="459540" y="3718153"/>
              <a:ext cx="394501" cy="633453"/>
              <a:chOff x="1934" y="2977"/>
              <a:chExt cx="138" cy="251"/>
            </a:xfrm>
          </p:grpSpPr>
          <p:sp>
            <p:nvSpPr>
              <p:cNvPr id="79" name="Line 154"/>
              <p:cNvSpPr>
                <a:spLocks noChangeShapeType="1"/>
              </p:cNvSpPr>
              <p:nvPr/>
            </p:nvSpPr>
            <p:spPr bwMode="auto">
              <a:xfrm>
                <a:off x="2009" y="2977"/>
                <a:ext cx="0" cy="152"/>
              </a:xfrm>
              <a:prstGeom prst="line">
                <a:avLst/>
              </a:prstGeom>
              <a:noFill/>
              <a:ln w="38100">
                <a:solidFill>
                  <a:schemeClr val="tx1"/>
                </a:solidFill>
                <a:round/>
                <a:headEnd type="triangle" w="sm" len="sm"/>
                <a:tailEnd type="none" w="sm" len="sm"/>
              </a:ln>
              <a:effectLst/>
            </p:spPr>
            <p:txBody>
              <a:bodyPr/>
              <a:lstStyle/>
              <a:p>
                <a:endParaRPr lang="en-US"/>
              </a:p>
            </p:txBody>
          </p:sp>
          <p:sp>
            <p:nvSpPr>
              <p:cNvPr id="80" name="AutoShape 157"/>
              <p:cNvSpPr>
                <a:spLocks noChangeArrowheads="1"/>
              </p:cNvSpPr>
              <p:nvPr/>
            </p:nvSpPr>
            <p:spPr bwMode="auto">
              <a:xfrm rot="16200000" flipH="1">
                <a:off x="1926" y="3082"/>
                <a:ext cx="154" cy="138"/>
              </a:xfrm>
              <a:prstGeom prst="moon">
                <a:avLst>
                  <a:gd name="adj" fmla="val 50000"/>
                </a:avLst>
              </a:prstGeom>
              <a:solidFill>
                <a:srgbClr val="0000FF"/>
              </a:solidFill>
              <a:ln w="9525">
                <a:solidFill>
                  <a:schemeClr val="tx1"/>
                </a:solidFill>
                <a:miter lim="800000"/>
                <a:headEnd/>
                <a:tailEnd/>
              </a:ln>
              <a:effectLst/>
            </p:spPr>
            <p:txBody>
              <a:bodyPr wrap="none" anchor="ctr"/>
              <a:lstStyle/>
              <a:p>
                <a:endParaRPr lang="en-US"/>
              </a:p>
            </p:txBody>
          </p:sp>
        </p:grpSp>
        <p:grpSp>
          <p:nvGrpSpPr>
            <p:cNvPr id="11" name="Group 164"/>
            <p:cNvGrpSpPr>
              <a:grpSpLocks/>
            </p:cNvGrpSpPr>
            <p:nvPr/>
          </p:nvGrpSpPr>
          <p:grpSpPr bwMode="auto">
            <a:xfrm rot="14939989">
              <a:off x="2408171" y="3758134"/>
              <a:ext cx="394501" cy="633453"/>
              <a:chOff x="1934" y="2977"/>
              <a:chExt cx="138" cy="251"/>
            </a:xfrm>
          </p:grpSpPr>
          <p:sp>
            <p:nvSpPr>
              <p:cNvPr id="82" name="Line 154"/>
              <p:cNvSpPr>
                <a:spLocks noChangeShapeType="1"/>
              </p:cNvSpPr>
              <p:nvPr/>
            </p:nvSpPr>
            <p:spPr bwMode="auto">
              <a:xfrm>
                <a:off x="2009" y="2977"/>
                <a:ext cx="0" cy="152"/>
              </a:xfrm>
              <a:prstGeom prst="line">
                <a:avLst/>
              </a:prstGeom>
              <a:noFill/>
              <a:ln w="38100">
                <a:solidFill>
                  <a:schemeClr val="tx1"/>
                </a:solidFill>
                <a:round/>
                <a:headEnd type="triangle" w="sm" len="sm"/>
                <a:tailEnd type="none" w="sm" len="sm"/>
              </a:ln>
              <a:effectLst/>
            </p:spPr>
            <p:txBody>
              <a:bodyPr/>
              <a:lstStyle/>
              <a:p>
                <a:endParaRPr lang="en-US"/>
              </a:p>
            </p:txBody>
          </p:sp>
          <p:sp>
            <p:nvSpPr>
              <p:cNvPr id="83" name="AutoShape 157"/>
              <p:cNvSpPr>
                <a:spLocks noChangeArrowheads="1"/>
              </p:cNvSpPr>
              <p:nvPr/>
            </p:nvSpPr>
            <p:spPr bwMode="auto">
              <a:xfrm rot="16200000" flipH="1">
                <a:off x="1926" y="3082"/>
                <a:ext cx="154" cy="138"/>
              </a:xfrm>
              <a:prstGeom prst="moon">
                <a:avLst>
                  <a:gd name="adj" fmla="val 50000"/>
                </a:avLst>
              </a:prstGeom>
              <a:solidFill>
                <a:srgbClr val="0000FF"/>
              </a:solidFill>
              <a:ln w="9525">
                <a:solidFill>
                  <a:schemeClr val="tx1"/>
                </a:solidFill>
                <a:miter lim="800000"/>
                <a:headEnd/>
                <a:tailEnd/>
              </a:ln>
              <a:effectLst/>
            </p:spPr>
            <p:txBody>
              <a:bodyPr wrap="none" anchor="ctr"/>
              <a:lstStyle/>
              <a:p>
                <a:endParaRPr lang="en-US"/>
              </a:p>
            </p:txBody>
          </p:sp>
        </p:grpSp>
        <p:sp>
          <p:nvSpPr>
            <p:cNvPr id="31" name="Oval 30"/>
            <p:cNvSpPr/>
            <p:nvPr/>
          </p:nvSpPr>
          <p:spPr>
            <a:xfrm>
              <a:off x="910550" y="3539741"/>
              <a:ext cx="1416423" cy="118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85"/>
            <p:cNvGrpSpPr/>
            <p:nvPr/>
          </p:nvGrpSpPr>
          <p:grpSpPr>
            <a:xfrm rot="20353652">
              <a:off x="2721935" y="4848876"/>
              <a:ext cx="245848" cy="517931"/>
              <a:chOff x="610707" y="4766036"/>
              <a:chExt cx="245848" cy="517931"/>
            </a:xfrm>
          </p:grpSpPr>
          <p:sp>
            <p:nvSpPr>
              <p:cNvPr id="84" name="Line 155"/>
              <p:cNvSpPr>
                <a:spLocks noChangeShapeType="1"/>
              </p:cNvSpPr>
              <p:nvPr/>
            </p:nvSpPr>
            <p:spPr bwMode="auto">
              <a:xfrm rot="1825122">
                <a:off x="634332" y="4900362"/>
                <a:ext cx="0" cy="383605"/>
              </a:xfrm>
              <a:prstGeom prst="line">
                <a:avLst/>
              </a:prstGeom>
              <a:noFill/>
              <a:ln w="38100">
                <a:solidFill>
                  <a:schemeClr val="tx1"/>
                </a:solidFill>
                <a:round/>
                <a:headEnd type="none" w="sm" len="sm"/>
                <a:tailEnd type="triangle" w="sm" len="sm"/>
              </a:ln>
              <a:effectLst/>
            </p:spPr>
            <p:txBody>
              <a:bodyPr/>
              <a:lstStyle/>
              <a:p>
                <a:endParaRPr lang="en-US"/>
              </a:p>
            </p:txBody>
          </p:sp>
          <p:sp>
            <p:nvSpPr>
              <p:cNvPr id="85" name="Oval 156"/>
              <p:cNvSpPr>
                <a:spLocks noChangeArrowheads="1"/>
              </p:cNvSpPr>
              <p:nvPr/>
            </p:nvSpPr>
            <p:spPr bwMode="auto">
              <a:xfrm rot="1825122" flipH="1">
                <a:off x="610707" y="4766036"/>
                <a:ext cx="245848" cy="280132"/>
              </a:xfrm>
              <a:prstGeom prst="ellipse">
                <a:avLst/>
              </a:prstGeom>
              <a:solidFill>
                <a:srgbClr val="FFC000"/>
              </a:solidFill>
              <a:ln w="9525">
                <a:solidFill>
                  <a:schemeClr val="tx1"/>
                </a:solidFill>
                <a:round/>
                <a:headEnd/>
                <a:tailEnd/>
              </a:ln>
              <a:effectLst/>
            </p:spPr>
            <p:txBody>
              <a:bodyPr wrap="none" anchor="ctr"/>
              <a:lstStyle/>
              <a:p>
                <a:endParaRPr lang="en-US"/>
              </a:p>
            </p:txBody>
          </p:sp>
        </p:grpSp>
        <p:grpSp>
          <p:nvGrpSpPr>
            <p:cNvPr id="13" name="Group 86"/>
            <p:cNvGrpSpPr/>
            <p:nvPr/>
          </p:nvGrpSpPr>
          <p:grpSpPr>
            <a:xfrm>
              <a:off x="587783" y="5162003"/>
              <a:ext cx="245848" cy="517931"/>
              <a:chOff x="610707" y="4766036"/>
              <a:chExt cx="245848" cy="517931"/>
            </a:xfrm>
          </p:grpSpPr>
          <p:sp>
            <p:nvSpPr>
              <p:cNvPr id="88" name="Line 155"/>
              <p:cNvSpPr>
                <a:spLocks noChangeShapeType="1"/>
              </p:cNvSpPr>
              <p:nvPr/>
            </p:nvSpPr>
            <p:spPr bwMode="auto">
              <a:xfrm rot="1825122">
                <a:off x="634332" y="4900362"/>
                <a:ext cx="0" cy="383605"/>
              </a:xfrm>
              <a:prstGeom prst="line">
                <a:avLst/>
              </a:prstGeom>
              <a:noFill/>
              <a:ln w="38100">
                <a:solidFill>
                  <a:schemeClr val="tx1"/>
                </a:solidFill>
                <a:round/>
                <a:headEnd type="none" w="sm" len="sm"/>
                <a:tailEnd type="triangle" w="sm" len="sm"/>
              </a:ln>
              <a:effectLst/>
            </p:spPr>
            <p:txBody>
              <a:bodyPr/>
              <a:lstStyle/>
              <a:p>
                <a:endParaRPr lang="en-US"/>
              </a:p>
            </p:txBody>
          </p:sp>
          <p:sp>
            <p:nvSpPr>
              <p:cNvPr id="89" name="Oval 156"/>
              <p:cNvSpPr>
                <a:spLocks noChangeArrowheads="1"/>
              </p:cNvSpPr>
              <p:nvPr/>
            </p:nvSpPr>
            <p:spPr bwMode="auto">
              <a:xfrm rot="1825122" flipH="1">
                <a:off x="610707" y="4766036"/>
                <a:ext cx="245848" cy="280132"/>
              </a:xfrm>
              <a:prstGeom prst="ellipse">
                <a:avLst/>
              </a:prstGeom>
              <a:solidFill>
                <a:srgbClr val="FFC000"/>
              </a:solidFill>
              <a:ln w="9525">
                <a:solidFill>
                  <a:schemeClr val="tx1"/>
                </a:solidFill>
                <a:round/>
                <a:headEnd/>
                <a:tailEnd/>
              </a:ln>
              <a:effectLst/>
            </p:spPr>
            <p:txBody>
              <a:bodyPr wrap="none" anchor="ctr"/>
              <a:lstStyle/>
              <a:p>
                <a:endParaRPr lang="en-US"/>
              </a:p>
            </p:txBody>
          </p:sp>
        </p:grpSp>
        <p:grpSp>
          <p:nvGrpSpPr>
            <p:cNvPr id="14" name="Group 89"/>
            <p:cNvGrpSpPr/>
            <p:nvPr/>
          </p:nvGrpSpPr>
          <p:grpSpPr>
            <a:xfrm rot="19758665">
              <a:off x="1976624" y="4921437"/>
              <a:ext cx="245848" cy="517931"/>
              <a:chOff x="610707" y="4766036"/>
              <a:chExt cx="245848" cy="517931"/>
            </a:xfrm>
          </p:grpSpPr>
          <p:sp>
            <p:nvSpPr>
              <p:cNvPr id="91" name="Line 155"/>
              <p:cNvSpPr>
                <a:spLocks noChangeShapeType="1"/>
              </p:cNvSpPr>
              <p:nvPr/>
            </p:nvSpPr>
            <p:spPr bwMode="auto">
              <a:xfrm rot="1825122">
                <a:off x="634332" y="4900362"/>
                <a:ext cx="0" cy="383605"/>
              </a:xfrm>
              <a:prstGeom prst="line">
                <a:avLst/>
              </a:prstGeom>
              <a:noFill/>
              <a:ln w="38100">
                <a:solidFill>
                  <a:schemeClr val="tx1"/>
                </a:solidFill>
                <a:round/>
                <a:headEnd type="none" w="sm" len="sm"/>
                <a:tailEnd type="triangle" w="sm" len="sm"/>
              </a:ln>
              <a:effectLst/>
            </p:spPr>
            <p:txBody>
              <a:bodyPr/>
              <a:lstStyle/>
              <a:p>
                <a:endParaRPr lang="en-US"/>
              </a:p>
            </p:txBody>
          </p:sp>
          <p:sp>
            <p:nvSpPr>
              <p:cNvPr id="92" name="Oval 156"/>
              <p:cNvSpPr>
                <a:spLocks noChangeArrowheads="1"/>
              </p:cNvSpPr>
              <p:nvPr/>
            </p:nvSpPr>
            <p:spPr bwMode="auto">
              <a:xfrm rot="1825122" flipH="1">
                <a:off x="610707" y="4766036"/>
                <a:ext cx="245848" cy="280132"/>
              </a:xfrm>
              <a:prstGeom prst="ellipse">
                <a:avLst/>
              </a:prstGeom>
              <a:solidFill>
                <a:srgbClr val="FFC000"/>
              </a:solidFill>
              <a:ln w="9525">
                <a:solidFill>
                  <a:schemeClr val="tx1"/>
                </a:solidFill>
                <a:round/>
                <a:headEnd/>
                <a:tailEnd/>
              </a:ln>
              <a:effectLst/>
            </p:spPr>
            <p:txBody>
              <a:bodyPr wrap="none" anchor="ctr"/>
              <a:lstStyle/>
              <a:p>
                <a:endParaRPr lang="en-US"/>
              </a:p>
            </p:txBody>
          </p:sp>
        </p:grpSp>
      </p:grpSp>
      <p:sp>
        <p:nvSpPr>
          <p:cNvPr id="94" name="TextBox 93"/>
          <p:cNvSpPr txBox="1"/>
          <p:nvPr/>
        </p:nvSpPr>
        <p:spPr>
          <a:xfrm>
            <a:off x="393331" y="3433835"/>
            <a:ext cx="2339102" cy="369332"/>
          </a:xfrm>
          <a:prstGeom prst="rect">
            <a:avLst/>
          </a:prstGeom>
          <a:noFill/>
        </p:spPr>
        <p:txBody>
          <a:bodyPr wrap="none" rtlCol="0">
            <a:spAutoFit/>
          </a:bodyPr>
          <a:lstStyle/>
          <a:p>
            <a:r>
              <a:rPr lang="en-US" dirty="0" smtClean="0"/>
              <a:t>P-, L- and E-</a:t>
            </a:r>
            <a:r>
              <a:rPr lang="en-US" dirty="0" err="1" smtClean="0"/>
              <a:t>selectin</a:t>
            </a:r>
            <a:endParaRPr lang="en-US" dirty="0"/>
          </a:p>
        </p:txBody>
      </p:sp>
      <p:sp>
        <p:nvSpPr>
          <p:cNvPr id="95" name="TextBox 94"/>
          <p:cNvSpPr txBox="1"/>
          <p:nvPr/>
        </p:nvSpPr>
        <p:spPr>
          <a:xfrm>
            <a:off x="930041" y="4666343"/>
            <a:ext cx="1287532" cy="369332"/>
          </a:xfrm>
          <a:prstGeom prst="rect">
            <a:avLst/>
          </a:prstGeom>
          <a:noFill/>
        </p:spPr>
        <p:txBody>
          <a:bodyPr wrap="none" rtlCol="0">
            <a:spAutoFit/>
          </a:bodyPr>
          <a:lstStyle/>
          <a:p>
            <a:r>
              <a:rPr lang="en-US" dirty="0" smtClean="0"/>
              <a:t>GPIb/VWF</a:t>
            </a:r>
            <a:endParaRPr lang="en-US" dirty="0"/>
          </a:p>
        </p:txBody>
      </p:sp>
      <p:sp>
        <p:nvSpPr>
          <p:cNvPr id="96" name="Text Box 6"/>
          <p:cNvSpPr txBox="1">
            <a:spLocks noChangeArrowheads="1"/>
          </p:cNvSpPr>
          <p:nvPr/>
        </p:nvSpPr>
        <p:spPr bwMode="auto">
          <a:xfrm>
            <a:off x="329923" y="4977618"/>
            <a:ext cx="2472920" cy="338554"/>
          </a:xfrm>
          <a:prstGeom prst="rect">
            <a:avLst/>
          </a:prstGeom>
          <a:noFill/>
          <a:ln w="9525">
            <a:solidFill>
              <a:schemeClr val="tx1"/>
            </a:solidFill>
            <a:miter lim="800000"/>
            <a:headEnd/>
            <a:tailEnd/>
          </a:ln>
        </p:spPr>
        <p:txBody>
          <a:bodyPr wrap="none">
            <a:spAutoFit/>
          </a:bodyPr>
          <a:lstStyle/>
          <a:p>
            <a:pPr algn="ctr" eaLnBrk="0" hangingPunct="0"/>
            <a:r>
              <a:rPr lang="en-US" sz="1600" i="1" dirty="0" err="1" smtClean="0"/>
              <a:t>Yago</a:t>
            </a:r>
            <a:r>
              <a:rPr lang="en-US" sz="1600" i="1" dirty="0" smtClean="0"/>
              <a:t> (2008) J </a:t>
            </a:r>
            <a:r>
              <a:rPr lang="en-US" sz="1600" i="1" dirty="0" err="1" smtClean="0"/>
              <a:t>Clin</a:t>
            </a:r>
            <a:r>
              <a:rPr lang="en-US" sz="1600" i="1" dirty="0" smtClean="0"/>
              <a:t> Invest</a:t>
            </a:r>
          </a:p>
        </p:txBody>
      </p:sp>
      <p:sp>
        <p:nvSpPr>
          <p:cNvPr id="97" name="TextBox 96"/>
          <p:cNvSpPr txBox="1"/>
          <p:nvPr/>
        </p:nvSpPr>
        <p:spPr>
          <a:xfrm>
            <a:off x="3693885" y="1954755"/>
            <a:ext cx="1505540" cy="369332"/>
          </a:xfrm>
          <a:prstGeom prst="rect">
            <a:avLst/>
          </a:prstGeom>
          <a:noFill/>
        </p:spPr>
        <p:txBody>
          <a:bodyPr wrap="none" rtlCol="0">
            <a:spAutoFit/>
          </a:bodyPr>
          <a:lstStyle/>
          <a:p>
            <a:r>
              <a:rPr lang="en-US" dirty="0" err="1" smtClean="0"/>
              <a:t>Actin</a:t>
            </a:r>
            <a:r>
              <a:rPr lang="en-US" dirty="0" smtClean="0"/>
              <a:t>-myosin</a:t>
            </a:r>
            <a:endParaRPr lang="en-US" dirty="0"/>
          </a:p>
        </p:txBody>
      </p:sp>
      <p:sp>
        <p:nvSpPr>
          <p:cNvPr id="98" name="TextBox 97"/>
          <p:cNvSpPr txBox="1"/>
          <p:nvPr/>
        </p:nvSpPr>
        <p:spPr>
          <a:xfrm>
            <a:off x="3314847" y="5589314"/>
            <a:ext cx="2505572" cy="646331"/>
          </a:xfrm>
          <a:prstGeom prst="rect">
            <a:avLst/>
          </a:prstGeom>
          <a:noFill/>
        </p:spPr>
        <p:txBody>
          <a:bodyPr wrap="square" rtlCol="0">
            <a:spAutoFit/>
          </a:bodyPr>
          <a:lstStyle/>
          <a:p>
            <a:pPr algn="ctr"/>
            <a:r>
              <a:rPr lang="en-US" dirty="0" err="1" smtClean="0"/>
              <a:t>Kinetochore</a:t>
            </a:r>
            <a:r>
              <a:rPr lang="en-US" dirty="0" smtClean="0"/>
              <a:t>-microtubule complex</a:t>
            </a:r>
            <a:endParaRPr lang="en-US" dirty="0"/>
          </a:p>
        </p:txBody>
      </p:sp>
      <p:sp>
        <p:nvSpPr>
          <p:cNvPr id="99" name="Text Box 15"/>
          <p:cNvSpPr txBox="1">
            <a:spLocks noChangeArrowheads="1"/>
          </p:cNvSpPr>
          <p:nvPr/>
        </p:nvSpPr>
        <p:spPr bwMode="auto">
          <a:xfrm>
            <a:off x="3315338" y="6235645"/>
            <a:ext cx="2327881" cy="338554"/>
          </a:xfrm>
          <a:prstGeom prst="rect">
            <a:avLst/>
          </a:prstGeom>
          <a:noFill/>
          <a:ln w="9525">
            <a:solidFill>
              <a:schemeClr val="tx1"/>
            </a:solidFill>
            <a:miter lim="800000"/>
            <a:headEnd/>
            <a:tailEnd/>
          </a:ln>
        </p:spPr>
        <p:txBody>
          <a:bodyPr wrap="none">
            <a:spAutoFit/>
          </a:bodyPr>
          <a:lstStyle/>
          <a:p>
            <a:pPr algn="ctr" eaLnBrk="0" hangingPunct="0"/>
            <a:r>
              <a:rPr lang="en-US" sz="1600" i="1" dirty="0" err="1" smtClean="0"/>
              <a:t>Akiyoshi</a:t>
            </a:r>
            <a:r>
              <a:rPr lang="en-US" sz="1600" i="1" dirty="0" smtClean="0"/>
              <a:t> (2010) Nature </a:t>
            </a:r>
            <a:endParaRPr lang="en-US" sz="1600" i="1" dirty="0"/>
          </a:p>
        </p:txBody>
      </p:sp>
      <p:sp>
        <p:nvSpPr>
          <p:cNvPr id="100" name="Text Box 26"/>
          <p:cNvSpPr txBox="1">
            <a:spLocks noChangeArrowheads="1"/>
          </p:cNvSpPr>
          <p:nvPr/>
        </p:nvSpPr>
        <p:spPr bwMode="auto">
          <a:xfrm>
            <a:off x="1030276" y="6027619"/>
            <a:ext cx="1236237" cy="369332"/>
          </a:xfrm>
          <a:prstGeom prst="rect">
            <a:avLst/>
          </a:prstGeom>
          <a:noFill/>
          <a:ln w="9525">
            <a:noFill/>
            <a:miter lim="800000"/>
            <a:headEnd/>
            <a:tailEnd/>
          </a:ln>
        </p:spPr>
        <p:txBody>
          <a:bodyPr wrap="none">
            <a:spAutoFit/>
          </a:bodyPr>
          <a:lstStyle/>
          <a:p>
            <a:pPr algn="ctr" eaLnBrk="0" hangingPunct="0"/>
            <a:r>
              <a:rPr lang="en-US" dirty="0" err="1" smtClean="0">
                <a:latin typeface="Arial Unicode MS" pitchFamily="34" charset="-128"/>
              </a:rPr>
              <a:t>Cadherins</a:t>
            </a:r>
            <a:endParaRPr lang="en-US" dirty="0">
              <a:latin typeface="Arial Unicode MS" pitchFamily="34" charset="-128"/>
            </a:endParaRPr>
          </a:p>
        </p:txBody>
      </p:sp>
      <p:sp>
        <p:nvSpPr>
          <p:cNvPr id="103" name="Text Box 13"/>
          <p:cNvSpPr txBox="1">
            <a:spLocks noChangeArrowheads="1"/>
          </p:cNvSpPr>
          <p:nvPr/>
        </p:nvSpPr>
        <p:spPr bwMode="auto">
          <a:xfrm>
            <a:off x="232230" y="6313714"/>
            <a:ext cx="2757714" cy="338554"/>
          </a:xfrm>
          <a:prstGeom prst="rect">
            <a:avLst/>
          </a:prstGeom>
          <a:noFill/>
          <a:ln w="9525">
            <a:solidFill>
              <a:schemeClr val="tx1"/>
            </a:solidFill>
            <a:miter lim="800000"/>
            <a:headEnd/>
            <a:tailEnd/>
          </a:ln>
        </p:spPr>
        <p:txBody>
          <a:bodyPr wrap="square">
            <a:spAutoFit/>
          </a:bodyPr>
          <a:lstStyle/>
          <a:p>
            <a:pPr marL="457200" indent="-457200" algn="ctr" eaLnBrk="0" hangingPunct="0"/>
            <a:r>
              <a:rPr lang="en-US" sz="1600" i="1" dirty="0" err="1" smtClean="0">
                <a:latin typeface="Arial Unicode MS" pitchFamily="34" charset="-128"/>
              </a:rPr>
              <a:t>Rakshit</a:t>
            </a:r>
            <a:r>
              <a:rPr lang="en-US" sz="1600" i="1" dirty="0" smtClean="0">
                <a:latin typeface="Arial Unicode MS" pitchFamily="34" charset="-128"/>
              </a:rPr>
              <a:t> &amp; Sivasankar (PBS)</a:t>
            </a:r>
            <a:endParaRPr lang="en-US" sz="1600" i="1" dirty="0">
              <a:latin typeface="Arial Unicode MS" pitchFamily="34" charset="-128"/>
            </a:endParaRPr>
          </a:p>
        </p:txBody>
      </p:sp>
      <p:sp>
        <p:nvSpPr>
          <p:cNvPr id="104" name="Text Box 19"/>
          <p:cNvSpPr txBox="1">
            <a:spLocks noChangeArrowheads="1"/>
          </p:cNvSpPr>
          <p:nvPr/>
        </p:nvSpPr>
        <p:spPr bwMode="auto">
          <a:xfrm>
            <a:off x="6129725" y="927209"/>
            <a:ext cx="2832846" cy="830997"/>
          </a:xfrm>
          <a:prstGeom prst="rect">
            <a:avLst/>
          </a:prstGeom>
          <a:noFill/>
          <a:ln w="9525">
            <a:noFill/>
            <a:miter lim="800000"/>
            <a:headEnd/>
            <a:tailEnd/>
          </a:ln>
        </p:spPr>
        <p:txBody>
          <a:bodyPr wrap="square">
            <a:spAutoFit/>
          </a:bodyPr>
          <a:lstStyle/>
          <a:p>
            <a:pPr algn="ctr" eaLnBrk="0" hangingPunct="0"/>
            <a:r>
              <a:rPr lang="en-US" sz="2400" dirty="0" smtClean="0"/>
              <a:t>Bacterial adhesive molecules</a:t>
            </a:r>
            <a:endParaRPr lang="en-US" sz="2400" dirty="0"/>
          </a:p>
        </p:txBody>
      </p:sp>
      <p:grpSp>
        <p:nvGrpSpPr>
          <p:cNvPr id="15" name="Group 99"/>
          <p:cNvGrpSpPr>
            <a:grpSpLocks/>
          </p:cNvGrpSpPr>
          <p:nvPr/>
        </p:nvGrpSpPr>
        <p:grpSpPr bwMode="auto">
          <a:xfrm>
            <a:off x="6429648" y="1770744"/>
            <a:ext cx="1582238" cy="1030514"/>
            <a:chOff x="1062" y="1119"/>
            <a:chExt cx="689" cy="479"/>
          </a:xfrm>
        </p:grpSpPr>
        <p:grpSp>
          <p:nvGrpSpPr>
            <p:cNvPr id="16" name="Group 100"/>
            <p:cNvGrpSpPr>
              <a:grpSpLocks noChangeAspect="1"/>
            </p:cNvGrpSpPr>
            <p:nvPr/>
          </p:nvGrpSpPr>
          <p:grpSpPr bwMode="auto">
            <a:xfrm>
              <a:off x="1062" y="1119"/>
              <a:ext cx="689" cy="479"/>
              <a:chOff x="450" y="2911"/>
              <a:chExt cx="1006" cy="683"/>
            </a:xfrm>
          </p:grpSpPr>
          <p:sp>
            <p:nvSpPr>
              <p:cNvPr id="108" name="Oval 101"/>
              <p:cNvSpPr>
                <a:spLocks noChangeAspect="1" noChangeArrowheads="1"/>
              </p:cNvSpPr>
              <p:nvPr/>
            </p:nvSpPr>
            <p:spPr bwMode="auto">
              <a:xfrm>
                <a:off x="622" y="3089"/>
                <a:ext cx="627" cy="291"/>
              </a:xfrm>
              <a:prstGeom prst="ellipse">
                <a:avLst/>
              </a:prstGeom>
              <a:solidFill>
                <a:srgbClr val="0066FF"/>
              </a:solidFill>
              <a:ln w="9525">
                <a:solidFill>
                  <a:schemeClr val="tx1"/>
                </a:solidFill>
                <a:round/>
                <a:headEnd/>
                <a:tailEnd/>
              </a:ln>
            </p:spPr>
            <p:txBody>
              <a:bodyPr wrap="none" anchor="ctr"/>
              <a:lstStyle/>
              <a:p>
                <a:endParaRPr lang="en-US"/>
              </a:p>
            </p:txBody>
          </p:sp>
          <p:sp>
            <p:nvSpPr>
              <p:cNvPr id="109" name="Line 102"/>
              <p:cNvSpPr>
                <a:spLocks noChangeAspect="1" noChangeShapeType="1"/>
              </p:cNvSpPr>
              <p:nvPr/>
            </p:nvSpPr>
            <p:spPr bwMode="auto">
              <a:xfrm flipH="1" flipV="1">
                <a:off x="667" y="2994"/>
                <a:ext cx="89" cy="128"/>
              </a:xfrm>
              <a:prstGeom prst="line">
                <a:avLst/>
              </a:prstGeom>
              <a:noFill/>
              <a:ln w="9525">
                <a:solidFill>
                  <a:schemeClr val="tx1"/>
                </a:solidFill>
                <a:round/>
                <a:headEnd/>
                <a:tailEnd/>
              </a:ln>
            </p:spPr>
            <p:txBody>
              <a:bodyPr wrap="none" anchor="ctr"/>
              <a:lstStyle/>
              <a:p>
                <a:endParaRPr lang="en-US"/>
              </a:p>
            </p:txBody>
          </p:sp>
          <p:sp>
            <p:nvSpPr>
              <p:cNvPr id="110" name="Line 103"/>
              <p:cNvSpPr>
                <a:spLocks noChangeAspect="1" noChangeShapeType="1"/>
              </p:cNvSpPr>
              <p:nvPr/>
            </p:nvSpPr>
            <p:spPr bwMode="auto">
              <a:xfrm flipH="1" flipV="1">
                <a:off x="789" y="2933"/>
                <a:ext cx="50" cy="167"/>
              </a:xfrm>
              <a:prstGeom prst="line">
                <a:avLst/>
              </a:prstGeom>
              <a:noFill/>
              <a:ln w="9525">
                <a:solidFill>
                  <a:schemeClr val="tx1"/>
                </a:solidFill>
                <a:round/>
                <a:headEnd/>
                <a:tailEnd/>
              </a:ln>
            </p:spPr>
            <p:txBody>
              <a:bodyPr wrap="none" anchor="ctr"/>
              <a:lstStyle/>
              <a:p>
                <a:endParaRPr lang="en-US"/>
              </a:p>
            </p:txBody>
          </p:sp>
          <p:sp>
            <p:nvSpPr>
              <p:cNvPr id="111" name="Line 104"/>
              <p:cNvSpPr>
                <a:spLocks noChangeAspect="1" noChangeShapeType="1"/>
              </p:cNvSpPr>
              <p:nvPr/>
            </p:nvSpPr>
            <p:spPr bwMode="auto">
              <a:xfrm flipV="1">
                <a:off x="906" y="2911"/>
                <a:ext cx="0" cy="178"/>
              </a:xfrm>
              <a:prstGeom prst="line">
                <a:avLst/>
              </a:prstGeom>
              <a:noFill/>
              <a:ln w="9525">
                <a:solidFill>
                  <a:schemeClr val="tx1"/>
                </a:solidFill>
                <a:round/>
                <a:headEnd/>
                <a:tailEnd/>
              </a:ln>
            </p:spPr>
            <p:txBody>
              <a:bodyPr wrap="none" anchor="ctr"/>
              <a:lstStyle/>
              <a:p>
                <a:endParaRPr lang="en-US"/>
              </a:p>
            </p:txBody>
          </p:sp>
          <p:sp>
            <p:nvSpPr>
              <p:cNvPr id="112" name="Line 105"/>
              <p:cNvSpPr>
                <a:spLocks noChangeAspect="1" noChangeShapeType="1"/>
              </p:cNvSpPr>
              <p:nvPr/>
            </p:nvSpPr>
            <p:spPr bwMode="auto">
              <a:xfrm flipV="1">
                <a:off x="961" y="2955"/>
                <a:ext cx="28" cy="134"/>
              </a:xfrm>
              <a:prstGeom prst="line">
                <a:avLst/>
              </a:prstGeom>
              <a:noFill/>
              <a:ln w="9525">
                <a:solidFill>
                  <a:schemeClr val="tx1"/>
                </a:solidFill>
                <a:round/>
                <a:headEnd/>
                <a:tailEnd/>
              </a:ln>
            </p:spPr>
            <p:txBody>
              <a:bodyPr wrap="none" anchor="ctr"/>
              <a:lstStyle/>
              <a:p>
                <a:endParaRPr lang="en-US"/>
              </a:p>
            </p:txBody>
          </p:sp>
          <p:sp>
            <p:nvSpPr>
              <p:cNvPr id="113" name="Line 106"/>
              <p:cNvSpPr>
                <a:spLocks noChangeAspect="1" noChangeShapeType="1"/>
              </p:cNvSpPr>
              <p:nvPr/>
            </p:nvSpPr>
            <p:spPr bwMode="auto">
              <a:xfrm flipV="1">
                <a:off x="1067" y="2961"/>
                <a:ext cx="66" cy="133"/>
              </a:xfrm>
              <a:prstGeom prst="line">
                <a:avLst/>
              </a:prstGeom>
              <a:noFill/>
              <a:ln w="9525">
                <a:solidFill>
                  <a:schemeClr val="tx1"/>
                </a:solidFill>
                <a:round/>
                <a:headEnd/>
                <a:tailEnd/>
              </a:ln>
            </p:spPr>
            <p:txBody>
              <a:bodyPr wrap="none" anchor="ctr"/>
              <a:lstStyle/>
              <a:p>
                <a:endParaRPr lang="en-US"/>
              </a:p>
            </p:txBody>
          </p:sp>
          <p:sp>
            <p:nvSpPr>
              <p:cNvPr id="114" name="Line 107"/>
              <p:cNvSpPr>
                <a:spLocks noChangeAspect="1" noChangeShapeType="1"/>
              </p:cNvSpPr>
              <p:nvPr/>
            </p:nvSpPr>
            <p:spPr bwMode="auto">
              <a:xfrm flipV="1">
                <a:off x="1178" y="3055"/>
                <a:ext cx="161" cy="89"/>
              </a:xfrm>
              <a:prstGeom prst="line">
                <a:avLst/>
              </a:prstGeom>
              <a:noFill/>
              <a:ln w="9525">
                <a:solidFill>
                  <a:schemeClr val="tx1"/>
                </a:solidFill>
                <a:round/>
                <a:headEnd/>
                <a:tailEnd/>
              </a:ln>
            </p:spPr>
            <p:txBody>
              <a:bodyPr wrap="none" anchor="ctr"/>
              <a:lstStyle/>
              <a:p>
                <a:endParaRPr lang="en-US"/>
              </a:p>
            </p:txBody>
          </p:sp>
          <p:sp>
            <p:nvSpPr>
              <p:cNvPr id="115" name="Line 108"/>
              <p:cNvSpPr>
                <a:spLocks noChangeAspect="1" noChangeShapeType="1"/>
              </p:cNvSpPr>
              <p:nvPr/>
            </p:nvSpPr>
            <p:spPr bwMode="auto">
              <a:xfrm flipV="1">
                <a:off x="1233" y="3166"/>
                <a:ext cx="223" cy="39"/>
              </a:xfrm>
              <a:prstGeom prst="line">
                <a:avLst/>
              </a:prstGeom>
              <a:noFill/>
              <a:ln w="9525">
                <a:solidFill>
                  <a:schemeClr val="tx1"/>
                </a:solidFill>
                <a:round/>
                <a:headEnd/>
                <a:tailEnd/>
              </a:ln>
            </p:spPr>
            <p:txBody>
              <a:bodyPr wrap="none" anchor="ctr"/>
              <a:lstStyle/>
              <a:p>
                <a:endParaRPr lang="en-US"/>
              </a:p>
            </p:txBody>
          </p:sp>
          <p:sp>
            <p:nvSpPr>
              <p:cNvPr id="116" name="Line 109"/>
              <p:cNvSpPr>
                <a:spLocks noChangeAspect="1" noChangeShapeType="1"/>
              </p:cNvSpPr>
              <p:nvPr/>
            </p:nvSpPr>
            <p:spPr bwMode="auto">
              <a:xfrm>
                <a:off x="1244" y="3283"/>
                <a:ext cx="156" cy="67"/>
              </a:xfrm>
              <a:prstGeom prst="line">
                <a:avLst/>
              </a:prstGeom>
              <a:noFill/>
              <a:ln w="9525">
                <a:solidFill>
                  <a:schemeClr val="tx1"/>
                </a:solidFill>
                <a:round/>
                <a:headEnd/>
                <a:tailEnd/>
              </a:ln>
            </p:spPr>
            <p:txBody>
              <a:bodyPr wrap="none" anchor="ctr"/>
              <a:lstStyle/>
              <a:p>
                <a:endParaRPr lang="en-US"/>
              </a:p>
            </p:txBody>
          </p:sp>
          <p:sp>
            <p:nvSpPr>
              <p:cNvPr id="117" name="Line 110"/>
              <p:cNvSpPr>
                <a:spLocks noChangeAspect="1" noChangeShapeType="1"/>
              </p:cNvSpPr>
              <p:nvPr/>
            </p:nvSpPr>
            <p:spPr bwMode="auto">
              <a:xfrm flipH="1" flipV="1">
                <a:off x="472" y="3116"/>
                <a:ext cx="167" cy="78"/>
              </a:xfrm>
              <a:prstGeom prst="line">
                <a:avLst/>
              </a:prstGeom>
              <a:noFill/>
              <a:ln w="9525">
                <a:solidFill>
                  <a:schemeClr val="tx1"/>
                </a:solidFill>
                <a:round/>
                <a:headEnd/>
                <a:tailEnd/>
              </a:ln>
            </p:spPr>
            <p:txBody>
              <a:bodyPr wrap="none" anchor="ctr"/>
              <a:lstStyle/>
              <a:p>
                <a:endParaRPr lang="en-US"/>
              </a:p>
            </p:txBody>
          </p:sp>
          <p:sp>
            <p:nvSpPr>
              <p:cNvPr id="118" name="Line 111"/>
              <p:cNvSpPr>
                <a:spLocks noChangeAspect="1" noChangeShapeType="1"/>
              </p:cNvSpPr>
              <p:nvPr/>
            </p:nvSpPr>
            <p:spPr bwMode="auto">
              <a:xfrm flipH="1">
                <a:off x="450" y="3277"/>
                <a:ext cx="183" cy="56"/>
              </a:xfrm>
              <a:prstGeom prst="line">
                <a:avLst/>
              </a:prstGeom>
              <a:noFill/>
              <a:ln w="9525">
                <a:solidFill>
                  <a:schemeClr val="tx1"/>
                </a:solidFill>
                <a:round/>
                <a:headEnd/>
                <a:tailEnd/>
              </a:ln>
            </p:spPr>
            <p:txBody>
              <a:bodyPr wrap="none" anchor="ctr"/>
              <a:lstStyle/>
              <a:p>
                <a:endParaRPr lang="en-US"/>
              </a:p>
            </p:txBody>
          </p:sp>
          <p:sp>
            <p:nvSpPr>
              <p:cNvPr id="119" name="Line 112"/>
              <p:cNvSpPr>
                <a:spLocks noChangeAspect="1" noChangeShapeType="1"/>
              </p:cNvSpPr>
              <p:nvPr/>
            </p:nvSpPr>
            <p:spPr bwMode="auto">
              <a:xfrm flipH="1">
                <a:off x="589" y="3327"/>
                <a:ext cx="105" cy="95"/>
              </a:xfrm>
              <a:prstGeom prst="line">
                <a:avLst/>
              </a:prstGeom>
              <a:noFill/>
              <a:ln w="9525">
                <a:solidFill>
                  <a:schemeClr val="tx1"/>
                </a:solidFill>
                <a:round/>
                <a:headEnd/>
                <a:tailEnd/>
              </a:ln>
            </p:spPr>
            <p:txBody>
              <a:bodyPr wrap="none" anchor="ctr"/>
              <a:lstStyle/>
              <a:p>
                <a:endParaRPr lang="en-US"/>
              </a:p>
            </p:txBody>
          </p:sp>
          <p:sp>
            <p:nvSpPr>
              <p:cNvPr id="120" name="Line 113"/>
              <p:cNvSpPr>
                <a:spLocks noChangeAspect="1" noChangeShapeType="1"/>
              </p:cNvSpPr>
              <p:nvPr/>
            </p:nvSpPr>
            <p:spPr bwMode="auto">
              <a:xfrm flipH="1">
                <a:off x="694" y="3355"/>
                <a:ext cx="62" cy="139"/>
              </a:xfrm>
              <a:prstGeom prst="line">
                <a:avLst/>
              </a:prstGeom>
              <a:noFill/>
              <a:ln w="9525">
                <a:solidFill>
                  <a:schemeClr val="tx1"/>
                </a:solidFill>
                <a:round/>
                <a:headEnd/>
                <a:tailEnd/>
              </a:ln>
            </p:spPr>
            <p:txBody>
              <a:bodyPr wrap="none" anchor="ctr"/>
              <a:lstStyle/>
              <a:p>
                <a:endParaRPr lang="en-US"/>
              </a:p>
            </p:txBody>
          </p:sp>
          <p:sp>
            <p:nvSpPr>
              <p:cNvPr id="121" name="Line 114"/>
              <p:cNvSpPr>
                <a:spLocks noChangeAspect="1" noChangeShapeType="1"/>
              </p:cNvSpPr>
              <p:nvPr/>
            </p:nvSpPr>
            <p:spPr bwMode="auto">
              <a:xfrm flipH="1">
                <a:off x="839" y="3377"/>
                <a:ext cx="17" cy="206"/>
              </a:xfrm>
              <a:prstGeom prst="line">
                <a:avLst/>
              </a:prstGeom>
              <a:noFill/>
              <a:ln w="9525">
                <a:solidFill>
                  <a:schemeClr val="tx1"/>
                </a:solidFill>
                <a:round/>
                <a:headEnd/>
                <a:tailEnd/>
              </a:ln>
            </p:spPr>
            <p:txBody>
              <a:bodyPr wrap="none" anchor="ctr"/>
              <a:lstStyle/>
              <a:p>
                <a:endParaRPr lang="en-US"/>
              </a:p>
            </p:txBody>
          </p:sp>
          <p:sp>
            <p:nvSpPr>
              <p:cNvPr id="122" name="Line 115"/>
              <p:cNvSpPr>
                <a:spLocks noChangeAspect="1" noChangeShapeType="1"/>
              </p:cNvSpPr>
              <p:nvPr/>
            </p:nvSpPr>
            <p:spPr bwMode="auto">
              <a:xfrm>
                <a:off x="961" y="3389"/>
                <a:ext cx="28" cy="205"/>
              </a:xfrm>
              <a:prstGeom prst="line">
                <a:avLst/>
              </a:prstGeom>
              <a:noFill/>
              <a:ln w="9525">
                <a:solidFill>
                  <a:schemeClr val="tx1"/>
                </a:solidFill>
                <a:round/>
                <a:headEnd/>
                <a:tailEnd/>
              </a:ln>
            </p:spPr>
            <p:txBody>
              <a:bodyPr wrap="none" anchor="ctr"/>
              <a:lstStyle/>
              <a:p>
                <a:endParaRPr lang="en-US"/>
              </a:p>
            </p:txBody>
          </p:sp>
          <p:sp>
            <p:nvSpPr>
              <p:cNvPr id="123" name="Line 116"/>
              <p:cNvSpPr>
                <a:spLocks noChangeAspect="1" noChangeShapeType="1"/>
              </p:cNvSpPr>
              <p:nvPr/>
            </p:nvSpPr>
            <p:spPr bwMode="auto">
              <a:xfrm>
                <a:off x="1078" y="3361"/>
                <a:ext cx="78" cy="205"/>
              </a:xfrm>
              <a:prstGeom prst="line">
                <a:avLst/>
              </a:prstGeom>
              <a:noFill/>
              <a:ln w="9525">
                <a:solidFill>
                  <a:schemeClr val="tx1"/>
                </a:solidFill>
                <a:round/>
                <a:headEnd/>
                <a:tailEnd/>
              </a:ln>
            </p:spPr>
            <p:txBody>
              <a:bodyPr wrap="none" anchor="ctr"/>
              <a:lstStyle/>
              <a:p>
                <a:endParaRPr lang="en-US"/>
              </a:p>
            </p:txBody>
          </p:sp>
          <p:sp>
            <p:nvSpPr>
              <p:cNvPr id="124" name="Line 117"/>
              <p:cNvSpPr>
                <a:spLocks noChangeAspect="1" noChangeShapeType="1"/>
              </p:cNvSpPr>
              <p:nvPr/>
            </p:nvSpPr>
            <p:spPr bwMode="auto">
              <a:xfrm>
                <a:off x="1172" y="3327"/>
                <a:ext cx="117" cy="139"/>
              </a:xfrm>
              <a:prstGeom prst="line">
                <a:avLst/>
              </a:prstGeom>
              <a:noFill/>
              <a:ln w="9525">
                <a:solidFill>
                  <a:schemeClr val="tx1"/>
                </a:solidFill>
                <a:round/>
                <a:headEnd/>
                <a:tailEnd/>
              </a:ln>
            </p:spPr>
            <p:txBody>
              <a:bodyPr wrap="none" anchor="ctr"/>
              <a:lstStyle/>
              <a:p>
                <a:endParaRPr lang="en-US"/>
              </a:p>
            </p:txBody>
          </p:sp>
        </p:grpSp>
        <p:sp>
          <p:nvSpPr>
            <p:cNvPr id="107" name="Text Box 118"/>
            <p:cNvSpPr txBox="1">
              <a:spLocks noChangeArrowheads="1"/>
            </p:cNvSpPr>
            <p:nvPr/>
          </p:nvSpPr>
          <p:spPr bwMode="auto">
            <a:xfrm>
              <a:off x="1264" y="1273"/>
              <a:ext cx="334" cy="162"/>
            </a:xfrm>
            <a:prstGeom prst="rect">
              <a:avLst/>
            </a:prstGeom>
            <a:noFill/>
            <a:ln w="9525">
              <a:noFill/>
              <a:miter lim="800000"/>
              <a:headEnd/>
              <a:tailEnd/>
            </a:ln>
          </p:spPr>
          <p:txBody>
            <a:bodyPr wrap="none">
              <a:spAutoFit/>
            </a:bodyPr>
            <a:lstStyle/>
            <a:p>
              <a:pPr eaLnBrk="0" hangingPunct="0"/>
              <a:r>
                <a:rPr lang="en-US" i="1" dirty="0" smtClean="0">
                  <a:solidFill>
                    <a:schemeClr val="bg1"/>
                  </a:solidFill>
                  <a:latin typeface="Times New Roman" pitchFamily="18" charset="0"/>
                </a:rPr>
                <a:t>E. coli</a:t>
              </a:r>
              <a:endParaRPr lang="en-US" i="1" dirty="0">
                <a:solidFill>
                  <a:schemeClr val="bg1"/>
                </a:solidFill>
                <a:latin typeface="Times New Roman" pitchFamily="18" charset="0"/>
              </a:endParaRPr>
            </a:p>
          </p:txBody>
        </p:sp>
      </p:grpSp>
      <p:sp>
        <p:nvSpPr>
          <p:cNvPr id="125" name="TextBox 124"/>
          <p:cNvSpPr txBox="1"/>
          <p:nvPr/>
        </p:nvSpPr>
        <p:spPr>
          <a:xfrm>
            <a:off x="6371770" y="2859314"/>
            <a:ext cx="1749197" cy="369332"/>
          </a:xfrm>
          <a:prstGeom prst="rect">
            <a:avLst/>
          </a:prstGeom>
          <a:noFill/>
        </p:spPr>
        <p:txBody>
          <a:bodyPr wrap="none" rtlCol="0">
            <a:spAutoFit/>
          </a:bodyPr>
          <a:lstStyle/>
          <a:p>
            <a:r>
              <a:rPr lang="en-US" dirty="0" err="1" smtClean="0"/>
              <a:t>FimH</a:t>
            </a:r>
            <a:r>
              <a:rPr lang="en-US" dirty="0" smtClean="0"/>
              <a:t>/mannose</a:t>
            </a:r>
            <a:endParaRPr lang="en-US" dirty="0"/>
          </a:p>
        </p:txBody>
      </p:sp>
      <p:sp>
        <p:nvSpPr>
          <p:cNvPr id="126" name="Text Box 15"/>
          <p:cNvSpPr txBox="1">
            <a:spLocks noChangeArrowheads="1"/>
          </p:cNvSpPr>
          <p:nvPr/>
        </p:nvSpPr>
        <p:spPr bwMode="auto">
          <a:xfrm>
            <a:off x="6235712" y="3199625"/>
            <a:ext cx="2277355" cy="338554"/>
          </a:xfrm>
          <a:prstGeom prst="rect">
            <a:avLst/>
          </a:prstGeom>
          <a:noFill/>
          <a:ln w="9525">
            <a:solidFill>
              <a:schemeClr val="tx1"/>
            </a:solidFill>
            <a:miter lim="800000"/>
            <a:headEnd/>
            <a:tailEnd/>
          </a:ln>
        </p:spPr>
        <p:txBody>
          <a:bodyPr wrap="none">
            <a:spAutoFit/>
          </a:bodyPr>
          <a:lstStyle/>
          <a:p>
            <a:pPr algn="ctr" eaLnBrk="0" hangingPunct="0"/>
            <a:r>
              <a:rPr lang="en-US" sz="1600" i="1" dirty="0" smtClean="0"/>
              <a:t>Yakovenko (2008) JBC</a:t>
            </a:r>
            <a:endParaRPr lang="en-US" sz="1600" i="1" dirty="0"/>
          </a:p>
        </p:txBody>
      </p:sp>
      <p:sp>
        <p:nvSpPr>
          <p:cNvPr id="127" name="TextBox 126"/>
          <p:cNvSpPr txBox="1"/>
          <p:nvPr/>
        </p:nvSpPr>
        <p:spPr>
          <a:xfrm>
            <a:off x="6139544" y="3556001"/>
            <a:ext cx="2743200" cy="3877985"/>
          </a:xfrm>
          <a:prstGeom prst="rect">
            <a:avLst/>
          </a:prstGeom>
          <a:noFill/>
        </p:spPr>
        <p:txBody>
          <a:bodyPr wrap="square" rtlCol="0">
            <a:spAutoFit/>
          </a:bodyPr>
          <a:lstStyle/>
          <a:p>
            <a:r>
              <a:rPr lang="en-US" dirty="0" smtClean="0"/>
              <a:t>shear-enhanced  </a:t>
            </a:r>
            <a:r>
              <a:rPr lang="en-US" u="sng" dirty="0" smtClean="0"/>
              <a:t>bacterial adhesion:</a:t>
            </a:r>
          </a:p>
          <a:p>
            <a:pPr>
              <a:buFont typeface="Arial" pitchFamily="34" charset="0"/>
              <a:buChar char="•"/>
            </a:pPr>
            <a:r>
              <a:rPr lang="en-US" sz="1600" i="1" dirty="0" smtClean="0"/>
              <a:t>E. Coli </a:t>
            </a:r>
            <a:r>
              <a:rPr lang="en-US" sz="1600" dirty="0" smtClean="0"/>
              <a:t>P-</a:t>
            </a:r>
            <a:r>
              <a:rPr lang="en-US" sz="1600" dirty="0" err="1" smtClean="0"/>
              <a:t>fimbria</a:t>
            </a:r>
            <a:r>
              <a:rPr lang="en-US" sz="1600" dirty="0" smtClean="0"/>
              <a:t> (Nilsson 2006) &amp; </a:t>
            </a:r>
          </a:p>
          <a:p>
            <a:pPr>
              <a:buFont typeface="Arial" pitchFamily="34" charset="0"/>
              <a:buChar char="•"/>
            </a:pPr>
            <a:r>
              <a:rPr lang="en-US" sz="1600" i="1" dirty="0" smtClean="0"/>
              <a:t>E. coli </a:t>
            </a:r>
            <a:r>
              <a:rPr lang="en-US" sz="1600" dirty="0" smtClean="0"/>
              <a:t>CFA/I (Tchesnokova 2010)</a:t>
            </a:r>
          </a:p>
          <a:p>
            <a:pPr>
              <a:buFont typeface="Arial" pitchFamily="34" charset="0"/>
              <a:buChar char="•"/>
            </a:pPr>
            <a:r>
              <a:rPr lang="en-US" sz="1600" i="1" dirty="0" smtClean="0"/>
              <a:t>Pseudomonas </a:t>
            </a:r>
            <a:r>
              <a:rPr lang="en-US" sz="1600" i="1" dirty="0" err="1" smtClean="0"/>
              <a:t>aeruginosa</a:t>
            </a:r>
            <a:r>
              <a:rPr lang="en-US" sz="1600" i="1" dirty="0" smtClean="0"/>
              <a:t> </a:t>
            </a:r>
            <a:r>
              <a:rPr lang="en-US" sz="1600" dirty="0" smtClean="0"/>
              <a:t>(</a:t>
            </a:r>
            <a:r>
              <a:rPr lang="en-US" sz="1600" dirty="0" err="1" smtClean="0"/>
              <a:t>Lecuyer</a:t>
            </a:r>
            <a:r>
              <a:rPr lang="en-US" sz="1600" dirty="0" smtClean="0"/>
              <a:t> 2011)</a:t>
            </a:r>
          </a:p>
          <a:p>
            <a:pPr>
              <a:buFont typeface="Arial" pitchFamily="34" charset="0"/>
              <a:buChar char="•"/>
            </a:pPr>
            <a:r>
              <a:rPr lang="en-US" sz="1600" i="1" dirty="0" smtClean="0"/>
              <a:t>Staphylococcus </a:t>
            </a:r>
            <a:r>
              <a:rPr lang="en-US" sz="1600" i="1" dirty="0" err="1" smtClean="0"/>
              <a:t>epidermidis</a:t>
            </a:r>
            <a:r>
              <a:rPr lang="en-US" sz="1600" i="1" dirty="0" smtClean="0"/>
              <a:t> </a:t>
            </a:r>
            <a:r>
              <a:rPr lang="en-US" sz="1600" dirty="0" smtClean="0"/>
              <a:t>(Weaver 2011)</a:t>
            </a:r>
          </a:p>
          <a:p>
            <a:pPr>
              <a:buFont typeface="Arial" pitchFamily="34" charset="0"/>
              <a:buChar char="•"/>
            </a:pPr>
            <a:r>
              <a:rPr lang="en-US" sz="1600" dirty="0" smtClean="0"/>
              <a:t>Streptococcus </a:t>
            </a:r>
            <a:r>
              <a:rPr lang="en-US" sz="1600" dirty="0" err="1" smtClean="0"/>
              <a:t>gordonii</a:t>
            </a:r>
            <a:r>
              <a:rPr lang="en-US" sz="1600" dirty="0" smtClean="0"/>
              <a:t> (Ding 2010)</a:t>
            </a:r>
          </a:p>
          <a:p>
            <a:endParaRPr lang="en-US" sz="1600" i="1" dirty="0" smtClean="0"/>
          </a:p>
          <a:p>
            <a:endParaRPr lang="en-US" sz="1600" i="1"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596900" y="990600"/>
            <a:ext cx="8064500" cy="1470025"/>
          </a:xfrm>
        </p:spPr>
        <p:txBody>
          <a:bodyPr/>
          <a:lstStyle/>
          <a:p>
            <a:pPr eaLnBrk="1" hangingPunct="1"/>
            <a:r>
              <a:rPr lang="en-US" sz="3200" b="1" dirty="0" smtClean="0">
                <a:solidFill>
                  <a:srgbClr val="800080"/>
                </a:solidFill>
              </a:rPr>
              <a:t>Part II: </a:t>
            </a:r>
            <a:br>
              <a:rPr lang="en-US" sz="3200" b="1" dirty="0" smtClean="0">
                <a:solidFill>
                  <a:srgbClr val="800080"/>
                </a:solidFill>
              </a:rPr>
            </a:br>
            <a:r>
              <a:rPr lang="en-US" sz="3200" b="1" dirty="0" smtClean="0">
                <a:solidFill>
                  <a:srgbClr val="800080"/>
                </a:solidFill>
              </a:rPr>
              <a:t>Mechanistic Model for Bacterial Legs</a:t>
            </a:r>
          </a:p>
        </p:txBody>
      </p:sp>
      <p:sp>
        <p:nvSpPr>
          <p:cNvPr id="3" name="Slide Number Placeholder 2"/>
          <p:cNvSpPr>
            <a:spLocks noGrp="1"/>
          </p:cNvSpPr>
          <p:nvPr>
            <p:ph type="sldNum" sz="quarter" idx="12"/>
          </p:nvPr>
        </p:nvSpPr>
        <p:spPr/>
        <p:txBody>
          <a:bodyPr/>
          <a:lstStyle/>
          <a:p>
            <a:pPr>
              <a:defRPr/>
            </a:pPr>
            <a:fld id="{4FC16A1F-64AA-4234-BCC1-AA6F86F20501}" type="slidenum">
              <a:rPr lang="en-US" smtClean="0"/>
              <a:pPr>
                <a:defRPr/>
              </a:pPr>
              <a:t>14</a:t>
            </a:fld>
            <a:endParaRPr lang="en-US"/>
          </a:p>
        </p:txBody>
      </p:sp>
      <p:pic>
        <p:nvPicPr>
          <p:cNvPr id="119" name="Picture 2" descr="fimbriated_ecoli"/>
          <p:cNvPicPr>
            <a:picLocks noChangeAspect="1" noChangeArrowheads="1"/>
          </p:cNvPicPr>
          <p:nvPr/>
        </p:nvPicPr>
        <p:blipFill>
          <a:blip r:embed="rId2" cstate="print">
            <a:lum bright="-12000"/>
          </a:blip>
          <a:srcRect/>
          <a:stretch>
            <a:fillRect/>
          </a:stretch>
        </p:blipFill>
        <p:spPr bwMode="auto">
          <a:xfrm>
            <a:off x="3392942" y="2671763"/>
            <a:ext cx="2689225" cy="3257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8"/>
          <p:cNvSpPr>
            <a:spLocks noGrp="1"/>
          </p:cNvSpPr>
          <p:nvPr>
            <p:ph type="sldNum" sz="quarter" idx="12"/>
          </p:nvPr>
        </p:nvSpPr>
        <p:spPr/>
        <p:txBody>
          <a:bodyPr/>
          <a:lstStyle/>
          <a:p>
            <a:fld id="{AFFC5ED0-E8B5-461E-B072-EFA2B9F3A11F}" type="slidenum">
              <a:rPr lang="en-US" altLang="en-US"/>
              <a:pPr/>
              <a:t>15</a:t>
            </a:fld>
            <a:endParaRPr lang="en-US" altLang="en-US"/>
          </a:p>
        </p:txBody>
      </p:sp>
      <p:sp>
        <p:nvSpPr>
          <p:cNvPr id="1469442" name="Rectangle 2"/>
          <p:cNvSpPr>
            <a:spLocks noChangeArrowheads="1"/>
          </p:cNvSpPr>
          <p:nvPr/>
        </p:nvSpPr>
        <p:spPr bwMode="auto">
          <a:xfrm>
            <a:off x="0" y="0"/>
            <a:ext cx="9144000" cy="1143000"/>
          </a:xfrm>
          <a:prstGeom prst="rect">
            <a:avLst/>
          </a:prstGeom>
          <a:noFill/>
          <a:ln w="9525">
            <a:noFill/>
            <a:miter lim="800000"/>
            <a:headEnd/>
            <a:tailEnd/>
          </a:ln>
          <a:effectLst/>
        </p:spPr>
        <p:txBody>
          <a:bodyPr anchor="ctr"/>
          <a:lstStyle/>
          <a:p>
            <a:pPr algn="ctr"/>
            <a:r>
              <a:rPr lang="en-US" sz="3200" dirty="0" smtClean="0">
                <a:solidFill>
                  <a:srgbClr val="800080"/>
                </a:solidFill>
                <a:cs typeface="Times New Roman" pitchFamily="18" charset="0"/>
              </a:rPr>
              <a:t>Why do we care about Tether Mechanics?</a:t>
            </a:r>
            <a:endParaRPr lang="en-US" sz="3200" dirty="0">
              <a:solidFill>
                <a:srgbClr val="800080"/>
              </a:solidFill>
              <a:latin typeface="Arial" pitchFamily="34" charset="0"/>
              <a:cs typeface="Times New Roman" pitchFamily="18" charset="0"/>
            </a:endParaRPr>
          </a:p>
        </p:txBody>
      </p:sp>
      <p:pic>
        <p:nvPicPr>
          <p:cNvPr id="116738" name="Picture 2"/>
          <p:cNvPicPr>
            <a:picLocks noChangeAspect="1" noChangeArrowheads="1"/>
          </p:cNvPicPr>
          <p:nvPr/>
        </p:nvPicPr>
        <p:blipFill>
          <a:blip r:embed="rId4" cstate="print"/>
          <a:srcRect/>
          <a:stretch>
            <a:fillRect/>
          </a:stretch>
        </p:blipFill>
        <p:spPr bwMode="auto">
          <a:xfrm>
            <a:off x="0" y="911906"/>
            <a:ext cx="4157890" cy="5190291"/>
          </a:xfrm>
          <a:prstGeom prst="rect">
            <a:avLst/>
          </a:prstGeom>
          <a:noFill/>
          <a:ln w="9525">
            <a:noFill/>
            <a:miter lim="800000"/>
            <a:headEnd/>
            <a:tailEnd/>
          </a:ln>
        </p:spPr>
      </p:pic>
      <p:sp>
        <p:nvSpPr>
          <p:cNvPr id="11674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674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674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6744" name="Object 8"/>
          <p:cNvGraphicFramePr>
            <a:graphicFrameLocks noChangeAspect="1"/>
          </p:cNvGraphicFramePr>
          <p:nvPr/>
        </p:nvGraphicFramePr>
        <p:xfrm>
          <a:off x="4005942" y="1756228"/>
          <a:ext cx="4472817" cy="624114"/>
        </p:xfrm>
        <a:graphic>
          <a:graphicData uri="http://schemas.openxmlformats.org/presentationml/2006/ole">
            <mc:AlternateContent xmlns:mc="http://schemas.openxmlformats.org/markup-compatibility/2006">
              <mc:Choice xmlns:v="urn:schemas-microsoft-com:vml" Requires="v">
                <p:oleObj spid="_x0000_s116770" name="Equation" r:id="rId5" imgW="1638300" imgH="228600" progId="Equation.3">
                  <p:embed/>
                </p:oleObj>
              </mc:Choice>
              <mc:Fallback>
                <p:oleObj name="Equation" r:id="rId5" imgW="1638300" imgH="228600" progId="Equation.3">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5942" y="1756228"/>
                        <a:ext cx="4472817" cy="6241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 name="TextBox 60"/>
          <p:cNvSpPr txBox="1"/>
          <p:nvPr/>
        </p:nvSpPr>
        <p:spPr>
          <a:xfrm>
            <a:off x="4151086" y="1204686"/>
            <a:ext cx="3914854" cy="461665"/>
          </a:xfrm>
          <a:prstGeom prst="rect">
            <a:avLst/>
          </a:prstGeom>
          <a:noFill/>
        </p:spPr>
        <p:txBody>
          <a:bodyPr wrap="none" rtlCol="0">
            <a:spAutoFit/>
          </a:bodyPr>
          <a:lstStyle/>
          <a:p>
            <a:r>
              <a:rPr lang="en-US" sz="2400" dirty="0" smtClean="0"/>
              <a:t>Estimate drag force on cell:</a:t>
            </a:r>
            <a:endParaRPr lang="en-US" sz="2400" dirty="0"/>
          </a:p>
        </p:txBody>
      </p:sp>
      <p:sp>
        <p:nvSpPr>
          <p:cNvPr id="62" name="TextBox 61"/>
          <p:cNvSpPr txBox="1"/>
          <p:nvPr/>
        </p:nvSpPr>
        <p:spPr>
          <a:xfrm>
            <a:off x="4030100" y="2779486"/>
            <a:ext cx="5113900" cy="461665"/>
          </a:xfrm>
          <a:prstGeom prst="rect">
            <a:avLst/>
          </a:prstGeom>
          <a:noFill/>
        </p:spPr>
        <p:txBody>
          <a:bodyPr wrap="none" rtlCol="0">
            <a:spAutoFit/>
          </a:bodyPr>
          <a:lstStyle/>
          <a:p>
            <a:r>
              <a:rPr lang="en-US" sz="2400" dirty="0" smtClean="0"/>
              <a:t>Estimate bond force for single bond:</a:t>
            </a:r>
            <a:endParaRPr lang="en-US" sz="2400" dirty="0"/>
          </a:p>
        </p:txBody>
      </p:sp>
      <p:sp>
        <p:nvSpPr>
          <p:cNvPr id="11674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6746" name="Object 10"/>
          <p:cNvGraphicFramePr>
            <a:graphicFrameLocks noChangeAspect="1"/>
          </p:cNvGraphicFramePr>
          <p:nvPr/>
        </p:nvGraphicFramePr>
        <p:xfrm>
          <a:off x="4326164" y="3319009"/>
          <a:ext cx="3729038" cy="1012825"/>
        </p:xfrm>
        <a:graphic>
          <a:graphicData uri="http://schemas.openxmlformats.org/presentationml/2006/ole">
            <mc:AlternateContent xmlns:mc="http://schemas.openxmlformats.org/markup-compatibility/2006">
              <mc:Choice xmlns:v="urn:schemas-microsoft-com:vml" Requires="v">
                <p:oleObj spid="_x0000_s116771" name="Equation" r:id="rId7" imgW="1587240" imgH="431640" progId="Equation.3">
                  <p:embed/>
                </p:oleObj>
              </mc:Choice>
              <mc:Fallback>
                <p:oleObj name="Equation" r:id="rId7" imgW="1587240" imgH="431640" progId="Equation.3">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6164" y="3319009"/>
                        <a:ext cx="3729038"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8" name="Object 12"/>
          <p:cNvGraphicFramePr>
            <a:graphicFrameLocks noChangeAspect="1"/>
          </p:cNvGraphicFramePr>
          <p:nvPr/>
        </p:nvGraphicFramePr>
        <p:xfrm>
          <a:off x="4664529" y="4623707"/>
          <a:ext cx="2774950" cy="506413"/>
        </p:xfrm>
        <a:graphic>
          <a:graphicData uri="http://schemas.openxmlformats.org/presentationml/2006/ole">
            <mc:AlternateContent xmlns:mc="http://schemas.openxmlformats.org/markup-compatibility/2006">
              <mc:Choice xmlns:v="urn:schemas-microsoft-com:vml" Requires="v">
                <p:oleObj spid="_x0000_s116772" name="Equation" r:id="rId9" imgW="1180800" imgH="215640" progId="Equation.3">
                  <p:embed/>
                </p:oleObj>
              </mc:Choice>
              <mc:Fallback>
                <p:oleObj name="Equation" r:id="rId9" imgW="1180800" imgH="215640" progId="Equation.3">
                  <p:embed/>
                  <p:pic>
                    <p:nvPicPr>
                      <p:cNvPr id="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4529" y="4623707"/>
                        <a:ext cx="2774950"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9" name="Object 13"/>
          <p:cNvGraphicFramePr>
            <a:graphicFrameLocks noChangeAspect="1"/>
          </p:cNvGraphicFramePr>
          <p:nvPr/>
        </p:nvGraphicFramePr>
        <p:xfrm>
          <a:off x="4746399" y="5253945"/>
          <a:ext cx="2625725" cy="506412"/>
        </p:xfrm>
        <a:graphic>
          <a:graphicData uri="http://schemas.openxmlformats.org/presentationml/2006/ole">
            <mc:AlternateContent xmlns:mc="http://schemas.openxmlformats.org/markup-compatibility/2006">
              <mc:Choice xmlns:v="urn:schemas-microsoft-com:vml" Requires="v">
                <p:oleObj spid="_x0000_s116773" name="Equation" r:id="rId11" imgW="1117440" imgH="215640" progId="Equation.3">
                  <p:embed/>
                </p:oleObj>
              </mc:Choice>
              <mc:Fallback>
                <p:oleObj name="Equation" r:id="rId11" imgW="1117440" imgH="215640" progId="Equation.3">
                  <p:embed/>
                  <p:pic>
                    <p:nvPicPr>
                      <p:cNvPr id="0"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6399" y="5253945"/>
                        <a:ext cx="2625725"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 name="TextBox 67"/>
          <p:cNvSpPr txBox="1"/>
          <p:nvPr/>
        </p:nvSpPr>
        <p:spPr>
          <a:xfrm>
            <a:off x="2032000" y="6096000"/>
            <a:ext cx="4892686" cy="461665"/>
          </a:xfrm>
          <a:prstGeom prst="rect">
            <a:avLst/>
          </a:prstGeom>
          <a:noFill/>
        </p:spPr>
        <p:txBody>
          <a:bodyPr wrap="none" rtlCol="0">
            <a:spAutoFit/>
          </a:bodyPr>
          <a:lstStyle/>
          <a:p>
            <a:r>
              <a:rPr lang="en-US" sz="2400" dirty="0" smtClean="0"/>
              <a:t>Longer tethers reduce bond forces</a:t>
            </a:r>
            <a:endParaRPr 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2"/>
          </p:nvPr>
        </p:nvSpPr>
        <p:spPr>
          <a:xfrm>
            <a:off x="7545577" y="3959552"/>
            <a:ext cx="2133600" cy="476250"/>
          </a:xfrm>
        </p:spPr>
        <p:txBody>
          <a:bodyPr/>
          <a:lstStyle/>
          <a:p>
            <a:pPr>
              <a:defRPr/>
            </a:pPr>
            <a:fld id="{965DBA2A-4C25-444F-A5AD-8F34448E6BE2}" type="slidenum">
              <a:rPr lang="en-US" smtClean="0">
                <a:latin typeface="Arial" pitchFamily="34" charset="0"/>
              </a:rPr>
              <a:pPr>
                <a:defRPr/>
              </a:pPr>
              <a:t>16</a:t>
            </a:fld>
            <a:endParaRPr lang="en-US" dirty="0" smtClean="0">
              <a:latin typeface="Arial" pitchFamily="34" charset="0"/>
            </a:endParaRPr>
          </a:p>
        </p:txBody>
      </p:sp>
      <p:sp>
        <p:nvSpPr>
          <p:cNvPr id="35848" name="TextBox 172"/>
          <p:cNvSpPr txBox="1">
            <a:spLocks noChangeArrowheads="1"/>
          </p:cNvSpPr>
          <p:nvPr/>
        </p:nvSpPr>
        <p:spPr bwMode="auto">
          <a:xfrm>
            <a:off x="4111847" y="5656231"/>
            <a:ext cx="2375837" cy="1077218"/>
          </a:xfrm>
          <a:prstGeom prst="rect">
            <a:avLst/>
          </a:prstGeom>
          <a:solidFill>
            <a:schemeClr val="bg1"/>
          </a:solidFill>
          <a:ln w="9525">
            <a:solidFill>
              <a:schemeClr val="tx1"/>
            </a:solidFill>
            <a:miter lim="800000"/>
            <a:headEnd/>
            <a:tailEnd/>
          </a:ln>
        </p:spPr>
        <p:txBody>
          <a:bodyPr wrap="square">
            <a:spAutoFit/>
          </a:bodyPr>
          <a:lstStyle/>
          <a:p>
            <a:r>
              <a:rPr lang="en-US" sz="1600" dirty="0" err="1"/>
              <a:t>Forero</a:t>
            </a:r>
            <a:r>
              <a:rPr lang="en-US" sz="1600" dirty="0"/>
              <a:t> </a:t>
            </a:r>
            <a:r>
              <a:rPr lang="en-US" sz="1600" dirty="0" smtClean="0"/>
              <a:t>2006 </a:t>
            </a:r>
            <a:r>
              <a:rPr lang="en-US" sz="1600" dirty="0" err="1"/>
              <a:t>PLoS</a:t>
            </a:r>
            <a:r>
              <a:rPr lang="en-US" sz="1600" dirty="0"/>
              <a:t> </a:t>
            </a:r>
            <a:r>
              <a:rPr lang="en-US" sz="1600" dirty="0" smtClean="0"/>
              <a:t>Biology; </a:t>
            </a:r>
          </a:p>
          <a:p>
            <a:r>
              <a:rPr lang="en-US" sz="1600" dirty="0" smtClean="0"/>
              <a:t>Whitfield 2014 </a:t>
            </a:r>
            <a:r>
              <a:rPr lang="en-US" sz="1600" dirty="0" err="1" smtClean="0"/>
              <a:t>PLoS</a:t>
            </a:r>
            <a:r>
              <a:rPr lang="en-US" sz="1600" dirty="0" smtClean="0"/>
              <a:t> Comp Bio</a:t>
            </a:r>
            <a:endParaRPr lang="en-US" sz="1600" dirty="0"/>
          </a:p>
        </p:txBody>
      </p:sp>
      <p:sp>
        <p:nvSpPr>
          <p:cNvPr id="51" name="Title 1"/>
          <p:cNvSpPr txBox="1">
            <a:spLocks/>
          </p:cNvSpPr>
          <p:nvPr/>
        </p:nvSpPr>
        <p:spPr bwMode="auto">
          <a:xfrm>
            <a:off x="0" y="0"/>
            <a:ext cx="9144000" cy="103196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800080"/>
                </a:solidFill>
                <a:effectLst/>
                <a:uLnTx/>
                <a:uFillTx/>
                <a:latin typeface="+mj-lt"/>
                <a:ea typeface="+mj-ea"/>
                <a:cs typeface="+mj-cs"/>
              </a:rPr>
              <a:t>Mechanical Properties of </a:t>
            </a:r>
            <a:r>
              <a:rPr kumimoji="0" lang="en-US" sz="3200" b="0" i="0" u="none" strike="noStrike" kern="0" cap="none" spc="0" normalizeH="0" baseline="0" noProof="0" dirty="0" err="1" smtClean="0">
                <a:ln>
                  <a:noFill/>
                </a:ln>
                <a:solidFill>
                  <a:srgbClr val="800080"/>
                </a:solidFill>
                <a:effectLst/>
                <a:uLnTx/>
                <a:uFillTx/>
                <a:latin typeface="+mj-lt"/>
                <a:ea typeface="+mj-ea"/>
                <a:cs typeface="+mj-cs"/>
              </a:rPr>
              <a:t>Fimbrial</a:t>
            </a:r>
            <a:r>
              <a:rPr kumimoji="0" lang="en-US" sz="3200" b="0" i="0" u="none" strike="noStrike" kern="0" cap="none" spc="0" normalizeH="0" noProof="0" dirty="0" smtClean="0">
                <a:ln>
                  <a:noFill/>
                </a:ln>
                <a:solidFill>
                  <a:srgbClr val="800080"/>
                </a:solidFill>
                <a:effectLst/>
                <a:uLnTx/>
                <a:uFillTx/>
                <a:latin typeface="+mj-lt"/>
                <a:ea typeface="+mj-ea"/>
                <a:cs typeface="+mj-cs"/>
              </a:rPr>
              <a:t> Arms</a:t>
            </a:r>
            <a:endParaRPr kumimoji="0" lang="en-US" sz="3200" b="0" i="0" u="none" strike="noStrike" kern="0" cap="none" spc="0" normalizeH="0" baseline="0" noProof="0" dirty="0">
              <a:ln>
                <a:noFill/>
              </a:ln>
              <a:solidFill>
                <a:srgbClr val="800080"/>
              </a:solidFill>
              <a:effectLst/>
              <a:uLnTx/>
              <a:uFillTx/>
              <a:latin typeface="+mj-lt"/>
              <a:ea typeface="+mj-ea"/>
              <a:cs typeface="+mj-cs"/>
            </a:endParaRPr>
          </a:p>
        </p:txBody>
      </p:sp>
      <p:grpSp>
        <p:nvGrpSpPr>
          <p:cNvPr id="22" name="Group 171"/>
          <p:cNvGrpSpPr>
            <a:grpSpLocks/>
          </p:cNvGrpSpPr>
          <p:nvPr/>
        </p:nvGrpSpPr>
        <p:grpSpPr bwMode="auto">
          <a:xfrm>
            <a:off x="121838" y="1407696"/>
            <a:ext cx="2754290" cy="1465504"/>
            <a:chOff x="3999306" y="4315883"/>
            <a:chExt cx="4726721" cy="2178535"/>
          </a:xfrm>
        </p:grpSpPr>
        <p:sp>
          <p:nvSpPr>
            <p:cNvPr id="23" name="AutoShape 5"/>
            <p:cNvSpPr>
              <a:spLocks noChangeArrowheads="1"/>
            </p:cNvSpPr>
            <p:nvPr/>
          </p:nvSpPr>
          <p:spPr bwMode="auto">
            <a:xfrm>
              <a:off x="3999306" y="5933440"/>
              <a:ext cx="2376518" cy="492215"/>
            </a:xfrm>
            <a:prstGeom prst="cube">
              <a:avLst>
                <a:gd name="adj" fmla="val 72194"/>
              </a:avLst>
            </a:prstGeom>
            <a:solidFill>
              <a:srgbClr val="FFFFFF"/>
            </a:solidFill>
            <a:ln w="9525">
              <a:solidFill>
                <a:srgbClr val="000000"/>
              </a:solidFill>
              <a:miter lim="800000"/>
              <a:headEnd/>
              <a:tailEnd/>
            </a:ln>
          </p:spPr>
          <p:txBody>
            <a:bodyPr/>
            <a:lstStyle/>
            <a:p>
              <a:endParaRPr lang="en-US"/>
            </a:p>
          </p:txBody>
        </p:sp>
        <p:sp>
          <p:nvSpPr>
            <p:cNvPr id="24" name="Text Box 6"/>
            <p:cNvSpPr txBox="1">
              <a:spLocks noChangeArrowheads="1"/>
            </p:cNvSpPr>
            <p:nvPr/>
          </p:nvSpPr>
          <p:spPr bwMode="auto">
            <a:xfrm>
              <a:off x="6484476" y="5534059"/>
              <a:ext cx="2241551" cy="960359"/>
            </a:xfrm>
            <a:prstGeom prst="rect">
              <a:avLst/>
            </a:prstGeom>
            <a:noFill/>
            <a:ln w="9525">
              <a:noFill/>
              <a:miter lim="800000"/>
              <a:headEnd/>
              <a:tailEnd/>
            </a:ln>
          </p:spPr>
          <p:txBody>
            <a:bodyPr lIns="0"/>
            <a:lstStyle/>
            <a:p>
              <a:r>
                <a:rPr lang="en-US" altLang="zh-CN" i="1" dirty="0">
                  <a:ea typeface="SimSun" pitchFamily="2" charset="-122"/>
                </a:rPr>
                <a:t>E. Coli</a:t>
              </a:r>
              <a:r>
                <a:rPr lang="en-US" altLang="zh-CN" dirty="0">
                  <a:ea typeface="SimSun" pitchFamily="2" charset="-122"/>
                </a:rPr>
                <a:t> on surface</a:t>
              </a:r>
              <a:endParaRPr lang="en-US" dirty="0"/>
            </a:p>
          </p:txBody>
        </p:sp>
        <p:grpSp>
          <p:nvGrpSpPr>
            <p:cNvPr id="25" name="Group 7"/>
            <p:cNvGrpSpPr>
              <a:grpSpLocks/>
            </p:cNvGrpSpPr>
            <p:nvPr/>
          </p:nvGrpSpPr>
          <p:grpSpPr bwMode="auto">
            <a:xfrm>
              <a:off x="4657546" y="4315883"/>
              <a:ext cx="3032127" cy="1082681"/>
              <a:chOff x="2970" y="1979"/>
              <a:chExt cx="1910" cy="682"/>
            </a:xfrm>
          </p:grpSpPr>
          <p:sp>
            <p:nvSpPr>
              <p:cNvPr id="56" name="Oval 8"/>
              <p:cNvSpPr>
                <a:spLocks noChangeAspect="1" noChangeArrowheads="1"/>
              </p:cNvSpPr>
              <p:nvPr/>
            </p:nvSpPr>
            <p:spPr bwMode="auto">
              <a:xfrm>
                <a:off x="3174" y="2212"/>
                <a:ext cx="60" cy="57"/>
              </a:xfrm>
              <a:prstGeom prst="ellipse">
                <a:avLst/>
              </a:prstGeom>
              <a:solidFill>
                <a:srgbClr val="808080"/>
              </a:solidFill>
              <a:ln w="9525">
                <a:noFill/>
                <a:round/>
                <a:headEnd/>
                <a:tailEnd/>
              </a:ln>
            </p:spPr>
            <p:txBody>
              <a:bodyPr/>
              <a:lstStyle/>
              <a:p>
                <a:endParaRPr lang="en-US"/>
              </a:p>
            </p:txBody>
          </p:sp>
          <p:sp>
            <p:nvSpPr>
              <p:cNvPr id="61" name="Oval 9"/>
              <p:cNvSpPr>
                <a:spLocks noChangeAspect="1" noChangeArrowheads="1"/>
              </p:cNvSpPr>
              <p:nvPr/>
            </p:nvSpPr>
            <p:spPr bwMode="auto">
              <a:xfrm>
                <a:off x="3054" y="2410"/>
                <a:ext cx="60" cy="57"/>
              </a:xfrm>
              <a:prstGeom prst="ellipse">
                <a:avLst/>
              </a:prstGeom>
              <a:solidFill>
                <a:srgbClr val="808080"/>
              </a:solidFill>
              <a:ln w="9525">
                <a:noFill/>
                <a:round/>
                <a:headEnd/>
                <a:tailEnd/>
              </a:ln>
            </p:spPr>
            <p:txBody>
              <a:bodyPr/>
              <a:lstStyle/>
              <a:p>
                <a:endParaRPr lang="en-US"/>
              </a:p>
            </p:txBody>
          </p:sp>
          <p:sp>
            <p:nvSpPr>
              <p:cNvPr id="64" name="AutoShape 10"/>
              <p:cNvSpPr>
                <a:spLocks noChangeArrowheads="1"/>
              </p:cNvSpPr>
              <p:nvPr/>
            </p:nvSpPr>
            <p:spPr bwMode="auto">
              <a:xfrm flipV="1">
                <a:off x="2988" y="1995"/>
                <a:ext cx="287" cy="652"/>
              </a:xfrm>
              <a:prstGeom prst="triangle">
                <a:avLst>
                  <a:gd name="adj" fmla="val 50000"/>
                </a:avLst>
              </a:prstGeom>
              <a:solidFill>
                <a:srgbClr val="FFFFFF"/>
              </a:solidFill>
              <a:ln w="9525">
                <a:solidFill>
                  <a:srgbClr val="000000"/>
                </a:solidFill>
                <a:miter lim="800000"/>
                <a:headEnd/>
                <a:tailEnd/>
              </a:ln>
            </p:spPr>
            <p:txBody>
              <a:bodyPr/>
              <a:lstStyle/>
              <a:p>
                <a:endParaRPr lang="en-US"/>
              </a:p>
            </p:txBody>
          </p:sp>
          <p:sp>
            <p:nvSpPr>
              <p:cNvPr id="66" name="Text Box 11"/>
              <p:cNvSpPr txBox="1">
                <a:spLocks noChangeArrowheads="1"/>
              </p:cNvSpPr>
              <p:nvPr/>
            </p:nvSpPr>
            <p:spPr bwMode="auto">
              <a:xfrm>
                <a:off x="3282" y="2071"/>
                <a:ext cx="1598" cy="468"/>
              </a:xfrm>
              <a:prstGeom prst="rect">
                <a:avLst/>
              </a:prstGeom>
              <a:noFill/>
              <a:ln w="9525">
                <a:noFill/>
                <a:miter lim="800000"/>
                <a:headEnd/>
                <a:tailEnd/>
              </a:ln>
            </p:spPr>
            <p:txBody>
              <a:bodyPr lIns="0"/>
              <a:lstStyle/>
              <a:p>
                <a:r>
                  <a:rPr lang="en-US" altLang="zh-CN" dirty="0" err="1" smtClean="0">
                    <a:ea typeface="SimSun" pitchFamily="2" charset="-122"/>
                  </a:rPr>
                  <a:t>Mannosylated</a:t>
                </a:r>
                <a:r>
                  <a:rPr lang="en-US" altLang="zh-CN" dirty="0" smtClean="0">
                    <a:ea typeface="SimSun" pitchFamily="2" charset="-122"/>
                  </a:rPr>
                  <a:t> cantilever </a:t>
                </a:r>
                <a:r>
                  <a:rPr lang="en-US" altLang="zh-CN" dirty="0">
                    <a:ea typeface="SimSun" pitchFamily="2" charset="-122"/>
                  </a:rPr>
                  <a:t>tip</a:t>
                </a:r>
                <a:endParaRPr lang="en-US" dirty="0"/>
              </a:p>
            </p:txBody>
          </p:sp>
          <p:sp>
            <p:nvSpPr>
              <p:cNvPr id="68" name="Oval 12"/>
              <p:cNvSpPr>
                <a:spLocks noChangeAspect="1" noChangeArrowheads="1"/>
              </p:cNvSpPr>
              <p:nvPr/>
            </p:nvSpPr>
            <p:spPr bwMode="auto">
              <a:xfrm>
                <a:off x="3021" y="2221"/>
                <a:ext cx="61" cy="57"/>
              </a:xfrm>
              <a:prstGeom prst="ellipse">
                <a:avLst/>
              </a:prstGeom>
              <a:solidFill>
                <a:srgbClr val="FFFF66"/>
              </a:solidFill>
              <a:ln w="9525">
                <a:solidFill>
                  <a:srgbClr val="CCCC00"/>
                </a:solidFill>
                <a:round/>
                <a:headEnd/>
                <a:tailEnd/>
              </a:ln>
            </p:spPr>
            <p:txBody>
              <a:bodyPr/>
              <a:lstStyle/>
              <a:p>
                <a:endParaRPr lang="en-US"/>
              </a:p>
            </p:txBody>
          </p:sp>
          <p:sp>
            <p:nvSpPr>
              <p:cNvPr id="69" name="Oval 13"/>
              <p:cNvSpPr>
                <a:spLocks noChangeAspect="1" noChangeArrowheads="1"/>
              </p:cNvSpPr>
              <p:nvPr/>
            </p:nvSpPr>
            <p:spPr bwMode="auto">
              <a:xfrm>
                <a:off x="3144" y="2393"/>
                <a:ext cx="60" cy="57"/>
              </a:xfrm>
              <a:prstGeom prst="ellipse">
                <a:avLst/>
              </a:prstGeom>
              <a:solidFill>
                <a:srgbClr val="FFFF66"/>
              </a:solidFill>
              <a:ln w="9525">
                <a:solidFill>
                  <a:srgbClr val="CCCC00"/>
                </a:solidFill>
                <a:round/>
                <a:headEnd/>
                <a:tailEnd/>
              </a:ln>
            </p:spPr>
            <p:txBody>
              <a:bodyPr/>
              <a:lstStyle/>
              <a:p>
                <a:endParaRPr lang="en-US"/>
              </a:p>
            </p:txBody>
          </p:sp>
          <p:sp>
            <p:nvSpPr>
              <p:cNvPr id="70" name="Oval 14"/>
              <p:cNvSpPr>
                <a:spLocks noChangeAspect="1" noChangeArrowheads="1"/>
              </p:cNvSpPr>
              <p:nvPr/>
            </p:nvSpPr>
            <p:spPr bwMode="auto">
              <a:xfrm>
                <a:off x="3096" y="2604"/>
                <a:ext cx="60" cy="57"/>
              </a:xfrm>
              <a:prstGeom prst="ellipse">
                <a:avLst/>
              </a:prstGeom>
              <a:solidFill>
                <a:srgbClr val="FFFF66"/>
              </a:solidFill>
              <a:ln w="9525">
                <a:solidFill>
                  <a:srgbClr val="CCCC00"/>
                </a:solidFill>
                <a:round/>
                <a:headEnd/>
                <a:tailEnd/>
              </a:ln>
            </p:spPr>
            <p:txBody>
              <a:bodyPr/>
              <a:lstStyle/>
              <a:p>
                <a:endParaRPr lang="en-US"/>
              </a:p>
            </p:txBody>
          </p:sp>
          <p:sp>
            <p:nvSpPr>
              <p:cNvPr id="71" name="Oval 15"/>
              <p:cNvSpPr>
                <a:spLocks noChangeAspect="1" noChangeArrowheads="1"/>
              </p:cNvSpPr>
              <p:nvPr/>
            </p:nvSpPr>
            <p:spPr bwMode="auto">
              <a:xfrm>
                <a:off x="3074" y="2150"/>
                <a:ext cx="61" cy="57"/>
              </a:xfrm>
              <a:prstGeom prst="ellipse">
                <a:avLst/>
              </a:prstGeom>
              <a:solidFill>
                <a:srgbClr val="FFFF66"/>
              </a:solidFill>
              <a:ln w="9525">
                <a:solidFill>
                  <a:srgbClr val="CCCC00"/>
                </a:solidFill>
                <a:round/>
                <a:headEnd/>
                <a:tailEnd/>
              </a:ln>
            </p:spPr>
            <p:txBody>
              <a:bodyPr/>
              <a:lstStyle/>
              <a:p>
                <a:endParaRPr lang="en-US"/>
              </a:p>
            </p:txBody>
          </p:sp>
          <p:sp>
            <p:nvSpPr>
              <p:cNvPr id="72" name="Oval 16"/>
              <p:cNvSpPr>
                <a:spLocks noChangeAspect="1" noChangeArrowheads="1"/>
              </p:cNvSpPr>
              <p:nvPr/>
            </p:nvSpPr>
            <p:spPr bwMode="auto">
              <a:xfrm>
                <a:off x="3108" y="2483"/>
                <a:ext cx="60" cy="57"/>
              </a:xfrm>
              <a:prstGeom prst="ellipse">
                <a:avLst/>
              </a:prstGeom>
              <a:solidFill>
                <a:srgbClr val="FFFF66"/>
              </a:solidFill>
              <a:ln w="9525">
                <a:solidFill>
                  <a:srgbClr val="CCCC00"/>
                </a:solidFill>
                <a:round/>
                <a:headEnd/>
                <a:tailEnd/>
              </a:ln>
            </p:spPr>
            <p:txBody>
              <a:bodyPr/>
              <a:lstStyle/>
              <a:p>
                <a:endParaRPr lang="en-US"/>
              </a:p>
            </p:txBody>
          </p:sp>
          <p:sp>
            <p:nvSpPr>
              <p:cNvPr id="73" name="Oval 17"/>
              <p:cNvSpPr>
                <a:spLocks noChangeAspect="1" noChangeArrowheads="1"/>
              </p:cNvSpPr>
              <p:nvPr/>
            </p:nvSpPr>
            <p:spPr bwMode="auto">
              <a:xfrm>
                <a:off x="3080" y="2306"/>
                <a:ext cx="61" cy="57"/>
              </a:xfrm>
              <a:prstGeom prst="ellipse">
                <a:avLst/>
              </a:prstGeom>
              <a:solidFill>
                <a:srgbClr val="FFFF66"/>
              </a:solidFill>
              <a:ln w="9525">
                <a:solidFill>
                  <a:srgbClr val="CCCC00"/>
                </a:solidFill>
                <a:round/>
                <a:headEnd/>
                <a:tailEnd/>
              </a:ln>
            </p:spPr>
            <p:txBody>
              <a:bodyPr/>
              <a:lstStyle/>
              <a:p>
                <a:endParaRPr lang="en-US"/>
              </a:p>
            </p:txBody>
          </p:sp>
          <p:sp>
            <p:nvSpPr>
              <p:cNvPr id="74" name="AutoShape 18"/>
              <p:cNvSpPr>
                <a:spLocks noChangeArrowheads="1"/>
              </p:cNvSpPr>
              <p:nvPr/>
            </p:nvSpPr>
            <p:spPr bwMode="auto">
              <a:xfrm>
                <a:off x="2970" y="1979"/>
                <a:ext cx="1807" cy="123"/>
              </a:xfrm>
              <a:prstGeom prst="cube">
                <a:avLst>
                  <a:gd name="adj" fmla="val 25000"/>
                </a:avLst>
              </a:prstGeom>
              <a:solidFill>
                <a:srgbClr val="FFFFFF"/>
              </a:solidFill>
              <a:ln w="9525">
                <a:solidFill>
                  <a:srgbClr val="000000"/>
                </a:solidFill>
                <a:miter lim="800000"/>
                <a:headEnd/>
                <a:tailEnd/>
              </a:ln>
            </p:spPr>
            <p:txBody>
              <a:bodyPr/>
              <a:lstStyle/>
              <a:p>
                <a:endParaRPr lang="en-US"/>
              </a:p>
            </p:txBody>
          </p:sp>
        </p:grpSp>
        <p:grpSp>
          <p:nvGrpSpPr>
            <p:cNvPr id="26" name="Group 20"/>
            <p:cNvGrpSpPr>
              <a:grpSpLocks/>
            </p:cNvGrpSpPr>
            <p:nvPr/>
          </p:nvGrpSpPr>
          <p:grpSpPr bwMode="auto">
            <a:xfrm rot="810525">
              <a:off x="4257489" y="5395393"/>
              <a:ext cx="1470031" cy="1085856"/>
              <a:chOff x="210" y="2926"/>
              <a:chExt cx="926" cy="684"/>
            </a:xfrm>
          </p:grpSpPr>
          <p:sp>
            <p:nvSpPr>
              <p:cNvPr id="33" name="Line 21"/>
              <p:cNvSpPr>
                <a:spLocks noChangeAspect="1" noChangeShapeType="1"/>
              </p:cNvSpPr>
              <p:nvPr/>
            </p:nvSpPr>
            <p:spPr bwMode="auto">
              <a:xfrm rot="10226299" flipH="1">
                <a:off x="822" y="2991"/>
                <a:ext cx="91" cy="137"/>
              </a:xfrm>
              <a:prstGeom prst="line">
                <a:avLst/>
              </a:prstGeom>
              <a:noFill/>
              <a:ln w="9525">
                <a:solidFill>
                  <a:schemeClr val="tx1"/>
                </a:solidFill>
                <a:round/>
                <a:headEnd/>
                <a:tailEnd/>
              </a:ln>
            </p:spPr>
            <p:txBody>
              <a:bodyPr wrap="none" anchor="ctr"/>
              <a:lstStyle/>
              <a:p>
                <a:endParaRPr lang="en-US"/>
              </a:p>
            </p:txBody>
          </p:sp>
          <p:sp>
            <p:nvSpPr>
              <p:cNvPr id="34" name="Line 22"/>
              <p:cNvSpPr>
                <a:spLocks noChangeAspect="1" noChangeShapeType="1"/>
              </p:cNvSpPr>
              <p:nvPr/>
            </p:nvSpPr>
            <p:spPr bwMode="auto">
              <a:xfrm rot="10226299" flipH="1">
                <a:off x="726" y="2936"/>
                <a:ext cx="53" cy="189"/>
              </a:xfrm>
              <a:prstGeom prst="line">
                <a:avLst/>
              </a:prstGeom>
              <a:noFill/>
              <a:ln w="9525">
                <a:solidFill>
                  <a:schemeClr val="tx1"/>
                </a:solidFill>
                <a:round/>
                <a:headEnd/>
                <a:tailEnd/>
              </a:ln>
            </p:spPr>
            <p:txBody>
              <a:bodyPr wrap="none" anchor="ctr"/>
              <a:lstStyle/>
              <a:p>
                <a:endParaRPr lang="en-US"/>
              </a:p>
            </p:txBody>
          </p:sp>
          <p:sp>
            <p:nvSpPr>
              <p:cNvPr id="35" name="Line 23"/>
              <p:cNvSpPr>
                <a:spLocks noChangeAspect="1" noChangeShapeType="1"/>
              </p:cNvSpPr>
              <p:nvPr/>
            </p:nvSpPr>
            <p:spPr bwMode="auto">
              <a:xfrm rot="10226299">
                <a:off x="669" y="2926"/>
                <a:ext cx="0" cy="203"/>
              </a:xfrm>
              <a:prstGeom prst="line">
                <a:avLst/>
              </a:prstGeom>
              <a:noFill/>
              <a:ln w="9525">
                <a:solidFill>
                  <a:schemeClr val="tx1"/>
                </a:solidFill>
                <a:round/>
                <a:headEnd/>
                <a:tailEnd/>
              </a:ln>
            </p:spPr>
            <p:txBody>
              <a:bodyPr wrap="none" anchor="ctr"/>
              <a:lstStyle/>
              <a:p>
                <a:endParaRPr lang="en-US"/>
              </a:p>
            </p:txBody>
          </p:sp>
          <p:sp>
            <p:nvSpPr>
              <p:cNvPr id="36" name="Line 24"/>
              <p:cNvSpPr>
                <a:spLocks noChangeAspect="1" noChangeShapeType="1"/>
              </p:cNvSpPr>
              <p:nvPr/>
            </p:nvSpPr>
            <p:spPr bwMode="auto">
              <a:xfrm rot="10226299">
                <a:off x="564" y="3005"/>
                <a:ext cx="29" cy="148"/>
              </a:xfrm>
              <a:prstGeom prst="line">
                <a:avLst/>
              </a:prstGeom>
              <a:noFill/>
              <a:ln w="9525">
                <a:solidFill>
                  <a:schemeClr val="tx1"/>
                </a:solidFill>
                <a:round/>
                <a:headEnd/>
                <a:tailEnd/>
              </a:ln>
            </p:spPr>
            <p:txBody>
              <a:bodyPr wrap="none" anchor="ctr"/>
              <a:lstStyle/>
              <a:p>
                <a:endParaRPr lang="en-US"/>
              </a:p>
            </p:txBody>
          </p:sp>
          <p:sp>
            <p:nvSpPr>
              <p:cNvPr id="37" name="Line 25"/>
              <p:cNvSpPr>
                <a:spLocks noChangeAspect="1" noChangeShapeType="1"/>
              </p:cNvSpPr>
              <p:nvPr/>
            </p:nvSpPr>
            <p:spPr bwMode="auto">
              <a:xfrm rot="10226299">
                <a:off x="469" y="2998"/>
                <a:ext cx="95" cy="202"/>
              </a:xfrm>
              <a:prstGeom prst="line">
                <a:avLst/>
              </a:prstGeom>
              <a:noFill/>
              <a:ln w="9525">
                <a:solidFill>
                  <a:schemeClr val="tx1"/>
                </a:solidFill>
                <a:round/>
                <a:headEnd/>
                <a:tailEnd/>
              </a:ln>
            </p:spPr>
            <p:txBody>
              <a:bodyPr wrap="none" anchor="ctr"/>
              <a:lstStyle/>
              <a:p>
                <a:endParaRPr lang="en-US"/>
              </a:p>
            </p:txBody>
          </p:sp>
          <p:sp>
            <p:nvSpPr>
              <p:cNvPr id="38" name="Line 26"/>
              <p:cNvSpPr>
                <a:spLocks noChangeAspect="1" noChangeShapeType="1"/>
              </p:cNvSpPr>
              <p:nvPr/>
            </p:nvSpPr>
            <p:spPr bwMode="auto">
              <a:xfrm rot="10226299">
                <a:off x="305" y="3112"/>
                <a:ext cx="194" cy="114"/>
              </a:xfrm>
              <a:prstGeom prst="line">
                <a:avLst/>
              </a:prstGeom>
              <a:noFill/>
              <a:ln w="9525">
                <a:solidFill>
                  <a:schemeClr val="tx1"/>
                </a:solidFill>
                <a:round/>
                <a:headEnd/>
                <a:tailEnd/>
              </a:ln>
            </p:spPr>
            <p:txBody>
              <a:bodyPr wrap="none" anchor="ctr"/>
              <a:lstStyle/>
              <a:p>
                <a:endParaRPr lang="en-US"/>
              </a:p>
            </p:txBody>
          </p:sp>
          <p:sp>
            <p:nvSpPr>
              <p:cNvPr id="39" name="Line 27"/>
              <p:cNvSpPr>
                <a:spLocks noChangeAspect="1" noChangeShapeType="1"/>
              </p:cNvSpPr>
              <p:nvPr/>
            </p:nvSpPr>
            <p:spPr bwMode="auto">
              <a:xfrm rot="10226299">
                <a:off x="210" y="3291"/>
                <a:ext cx="252" cy="47"/>
              </a:xfrm>
              <a:prstGeom prst="line">
                <a:avLst/>
              </a:prstGeom>
              <a:noFill/>
              <a:ln w="9525">
                <a:solidFill>
                  <a:schemeClr val="tx1"/>
                </a:solidFill>
                <a:round/>
                <a:headEnd/>
                <a:tailEnd/>
              </a:ln>
            </p:spPr>
            <p:txBody>
              <a:bodyPr wrap="none" anchor="ctr"/>
              <a:lstStyle/>
              <a:p>
                <a:endParaRPr lang="en-US"/>
              </a:p>
            </p:txBody>
          </p:sp>
          <p:sp>
            <p:nvSpPr>
              <p:cNvPr id="40" name="Line 28"/>
              <p:cNvSpPr>
                <a:spLocks noChangeAspect="1" noChangeShapeType="1"/>
              </p:cNvSpPr>
              <p:nvPr/>
            </p:nvSpPr>
            <p:spPr bwMode="auto">
              <a:xfrm rot="10226299" flipV="1">
                <a:off x="283" y="3376"/>
                <a:ext cx="223" cy="100"/>
              </a:xfrm>
              <a:prstGeom prst="line">
                <a:avLst/>
              </a:prstGeom>
              <a:noFill/>
              <a:ln w="12700">
                <a:solidFill>
                  <a:schemeClr val="tx1"/>
                </a:solidFill>
                <a:round/>
                <a:headEnd/>
                <a:tailEnd/>
              </a:ln>
            </p:spPr>
            <p:txBody>
              <a:bodyPr wrap="none" anchor="ctr"/>
              <a:lstStyle/>
              <a:p>
                <a:endParaRPr lang="en-US"/>
              </a:p>
            </p:txBody>
          </p:sp>
          <p:sp>
            <p:nvSpPr>
              <p:cNvPr id="41" name="Line 29"/>
              <p:cNvSpPr>
                <a:spLocks noChangeAspect="1" noChangeShapeType="1"/>
              </p:cNvSpPr>
              <p:nvPr/>
            </p:nvSpPr>
            <p:spPr bwMode="auto">
              <a:xfrm rot="10226299" flipH="1">
                <a:off x="892" y="3078"/>
                <a:ext cx="201" cy="97"/>
              </a:xfrm>
              <a:prstGeom prst="line">
                <a:avLst/>
              </a:prstGeom>
              <a:noFill/>
              <a:ln w="9525">
                <a:solidFill>
                  <a:schemeClr val="tx1"/>
                </a:solidFill>
                <a:round/>
                <a:headEnd/>
                <a:tailEnd/>
              </a:ln>
            </p:spPr>
            <p:txBody>
              <a:bodyPr wrap="none" anchor="ctr"/>
              <a:lstStyle/>
              <a:p>
                <a:endParaRPr lang="en-US"/>
              </a:p>
            </p:txBody>
          </p:sp>
          <p:sp>
            <p:nvSpPr>
              <p:cNvPr id="42" name="Line 30"/>
              <p:cNvSpPr>
                <a:spLocks noChangeAspect="1" noChangeShapeType="1"/>
              </p:cNvSpPr>
              <p:nvPr/>
            </p:nvSpPr>
            <p:spPr bwMode="auto">
              <a:xfrm rot="10226299" flipH="1" flipV="1">
                <a:off x="913" y="3209"/>
                <a:ext cx="223" cy="72"/>
              </a:xfrm>
              <a:prstGeom prst="line">
                <a:avLst/>
              </a:prstGeom>
              <a:noFill/>
              <a:ln w="9525">
                <a:solidFill>
                  <a:schemeClr val="tx1"/>
                </a:solidFill>
                <a:round/>
                <a:headEnd/>
                <a:tailEnd/>
              </a:ln>
            </p:spPr>
            <p:txBody>
              <a:bodyPr wrap="none" anchor="ctr"/>
              <a:lstStyle/>
              <a:p>
                <a:endParaRPr lang="en-US"/>
              </a:p>
            </p:txBody>
          </p:sp>
          <p:sp>
            <p:nvSpPr>
              <p:cNvPr id="43" name="Line 31"/>
              <p:cNvSpPr>
                <a:spLocks noChangeShapeType="1"/>
              </p:cNvSpPr>
              <p:nvPr/>
            </p:nvSpPr>
            <p:spPr bwMode="auto">
              <a:xfrm rot="10226299" flipH="1" flipV="1">
                <a:off x="900" y="3256"/>
                <a:ext cx="132" cy="163"/>
              </a:xfrm>
              <a:prstGeom prst="line">
                <a:avLst/>
              </a:prstGeom>
              <a:noFill/>
              <a:ln w="9525">
                <a:solidFill>
                  <a:schemeClr val="tx1"/>
                </a:solidFill>
                <a:round/>
                <a:headEnd/>
                <a:tailEnd/>
              </a:ln>
            </p:spPr>
            <p:txBody>
              <a:bodyPr wrap="none" anchor="ctr"/>
              <a:lstStyle/>
              <a:p>
                <a:endParaRPr lang="en-US"/>
              </a:p>
            </p:txBody>
          </p:sp>
          <p:sp>
            <p:nvSpPr>
              <p:cNvPr id="44" name="Line 32"/>
              <p:cNvSpPr>
                <a:spLocks noChangeAspect="1" noChangeShapeType="1"/>
              </p:cNvSpPr>
              <p:nvPr/>
            </p:nvSpPr>
            <p:spPr bwMode="auto">
              <a:xfrm rot="10226299" flipH="1" flipV="1">
                <a:off x="855" y="3284"/>
                <a:ext cx="60" cy="144"/>
              </a:xfrm>
              <a:prstGeom prst="line">
                <a:avLst/>
              </a:prstGeom>
              <a:noFill/>
              <a:ln w="9525">
                <a:solidFill>
                  <a:schemeClr val="tx1"/>
                </a:solidFill>
                <a:round/>
                <a:headEnd/>
                <a:tailEnd/>
              </a:ln>
            </p:spPr>
            <p:txBody>
              <a:bodyPr wrap="none" anchor="ctr"/>
              <a:lstStyle/>
              <a:p>
                <a:endParaRPr lang="en-US"/>
              </a:p>
            </p:txBody>
          </p:sp>
          <p:sp>
            <p:nvSpPr>
              <p:cNvPr id="45" name="Line 33"/>
              <p:cNvSpPr>
                <a:spLocks noChangeShapeType="1"/>
              </p:cNvSpPr>
              <p:nvPr/>
            </p:nvSpPr>
            <p:spPr bwMode="auto">
              <a:xfrm>
                <a:off x="620" y="3344"/>
                <a:ext cx="10" cy="266"/>
              </a:xfrm>
              <a:prstGeom prst="line">
                <a:avLst/>
              </a:prstGeom>
              <a:noFill/>
              <a:ln w="9525">
                <a:solidFill>
                  <a:schemeClr val="tx1"/>
                </a:solidFill>
                <a:round/>
                <a:headEnd/>
                <a:tailEnd/>
              </a:ln>
            </p:spPr>
            <p:txBody>
              <a:bodyPr/>
              <a:lstStyle/>
              <a:p>
                <a:endParaRPr lang="en-US"/>
              </a:p>
            </p:txBody>
          </p:sp>
          <p:sp>
            <p:nvSpPr>
              <p:cNvPr id="46" name="Line 34"/>
              <p:cNvSpPr>
                <a:spLocks noChangeShapeType="1"/>
              </p:cNvSpPr>
              <p:nvPr/>
            </p:nvSpPr>
            <p:spPr bwMode="auto">
              <a:xfrm>
                <a:off x="721" y="3290"/>
                <a:ext cx="119" cy="201"/>
              </a:xfrm>
              <a:prstGeom prst="line">
                <a:avLst/>
              </a:prstGeom>
              <a:noFill/>
              <a:ln w="9525">
                <a:solidFill>
                  <a:schemeClr val="tx1"/>
                </a:solidFill>
                <a:round/>
                <a:headEnd/>
                <a:tailEnd/>
              </a:ln>
            </p:spPr>
            <p:txBody>
              <a:bodyPr/>
              <a:lstStyle/>
              <a:p>
                <a:endParaRPr lang="en-US"/>
              </a:p>
            </p:txBody>
          </p:sp>
          <p:sp>
            <p:nvSpPr>
              <p:cNvPr id="47" name="Freeform 35"/>
              <p:cNvSpPr>
                <a:spLocks/>
              </p:cNvSpPr>
              <p:nvPr/>
            </p:nvSpPr>
            <p:spPr bwMode="auto">
              <a:xfrm flipH="1">
                <a:off x="673" y="3354"/>
                <a:ext cx="84" cy="137"/>
              </a:xfrm>
              <a:custGeom>
                <a:avLst/>
                <a:gdLst>
                  <a:gd name="T0" fmla="*/ 75 w 84"/>
                  <a:gd name="T1" fmla="*/ 0 h 137"/>
                  <a:gd name="T2" fmla="*/ 1 w 84"/>
                  <a:gd name="T3" fmla="*/ 82 h 137"/>
                  <a:gd name="T4" fmla="*/ 84 w 84"/>
                  <a:gd name="T5" fmla="*/ 137 h 137"/>
                  <a:gd name="T6" fmla="*/ 0 60000 65536"/>
                  <a:gd name="T7" fmla="*/ 0 60000 65536"/>
                  <a:gd name="T8" fmla="*/ 0 60000 65536"/>
                  <a:gd name="T9" fmla="*/ 0 w 84"/>
                  <a:gd name="T10" fmla="*/ 0 h 137"/>
                  <a:gd name="T11" fmla="*/ 84 w 84"/>
                  <a:gd name="T12" fmla="*/ 137 h 137"/>
                </a:gdLst>
                <a:ahLst/>
                <a:cxnLst>
                  <a:cxn ang="T6">
                    <a:pos x="T0" y="T1"/>
                  </a:cxn>
                  <a:cxn ang="T7">
                    <a:pos x="T2" y="T3"/>
                  </a:cxn>
                  <a:cxn ang="T8">
                    <a:pos x="T4" y="T5"/>
                  </a:cxn>
                </a:cxnLst>
                <a:rect l="T9" t="T10" r="T11" b="T12"/>
                <a:pathLst>
                  <a:path w="84" h="137">
                    <a:moveTo>
                      <a:pt x="75" y="0"/>
                    </a:moveTo>
                    <a:cubicBezTo>
                      <a:pt x="37" y="29"/>
                      <a:pt x="0" y="59"/>
                      <a:pt x="1" y="82"/>
                    </a:cubicBezTo>
                    <a:cubicBezTo>
                      <a:pt x="2" y="105"/>
                      <a:pt x="43" y="121"/>
                      <a:pt x="84" y="137"/>
                    </a:cubicBezTo>
                  </a:path>
                </a:pathLst>
              </a:custGeom>
              <a:noFill/>
              <a:ln w="9525">
                <a:solidFill>
                  <a:schemeClr val="tx1"/>
                </a:solidFill>
                <a:round/>
                <a:headEnd/>
                <a:tailEnd/>
              </a:ln>
            </p:spPr>
            <p:txBody>
              <a:bodyPr/>
              <a:lstStyle/>
              <a:p>
                <a:endParaRPr lang="en-US"/>
              </a:p>
            </p:txBody>
          </p:sp>
          <p:sp>
            <p:nvSpPr>
              <p:cNvPr id="48" name="Freeform 36"/>
              <p:cNvSpPr>
                <a:spLocks/>
              </p:cNvSpPr>
              <p:nvPr/>
            </p:nvSpPr>
            <p:spPr bwMode="auto">
              <a:xfrm flipV="1">
                <a:off x="538" y="3327"/>
                <a:ext cx="37" cy="210"/>
              </a:xfrm>
              <a:custGeom>
                <a:avLst/>
                <a:gdLst>
                  <a:gd name="T0" fmla="*/ 37 w 37"/>
                  <a:gd name="T1" fmla="*/ 0 h 210"/>
                  <a:gd name="T2" fmla="*/ 1 w 37"/>
                  <a:gd name="T3" fmla="*/ 146 h 210"/>
                  <a:gd name="T4" fmla="*/ 28 w 37"/>
                  <a:gd name="T5" fmla="*/ 210 h 210"/>
                  <a:gd name="T6" fmla="*/ 0 60000 65536"/>
                  <a:gd name="T7" fmla="*/ 0 60000 65536"/>
                  <a:gd name="T8" fmla="*/ 0 60000 65536"/>
                  <a:gd name="T9" fmla="*/ 0 w 37"/>
                  <a:gd name="T10" fmla="*/ 0 h 210"/>
                  <a:gd name="T11" fmla="*/ 37 w 37"/>
                  <a:gd name="T12" fmla="*/ 210 h 210"/>
                </a:gdLst>
                <a:ahLst/>
                <a:cxnLst>
                  <a:cxn ang="T6">
                    <a:pos x="T0" y="T1"/>
                  </a:cxn>
                  <a:cxn ang="T7">
                    <a:pos x="T2" y="T3"/>
                  </a:cxn>
                  <a:cxn ang="T8">
                    <a:pos x="T4" y="T5"/>
                  </a:cxn>
                </a:cxnLst>
                <a:rect l="T9" t="T10" r="T11" b="T12"/>
                <a:pathLst>
                  <a:path w="37" h="210">
                    <a:moveTo>
                      <a:pt x="37" y="0"/>
                    </a:moveTo>
                    <a:cubicBezTo>
                      <a:pt x="19" y="55"/>
                      <a:pt x="2" y="111"/>
                      <a:pt x="1" y="146"/>
                    </a:cubicBezTo>
                    <a:cubicBezTo>
                      <a:pt x="0" y="181"/>
                      <a:pt x="24" y="199"/>
                      <a:pt x="28" y="210"/>
                    </a:cubicBezTo>
                  </a:path>
                </a:pathLst>
              </a:custGeom>
              <a:noFill/>
              <a:ln w="9525">
                <a:solidFill>
                  <a:schemeClr val="tx1"/>
                </a:solidFill>
                <a:round/>
                <a:headEnd/>
                <a:tailEnd/>
              </a:ln>
            </p:spPr>
            <p:txBody>
              <a:bodyPr/>
              <a:lstStyle/>
              <a:p>
                <a:endParaRPr lang="en-US"/>
              </a:p>
            </p:txBody>
          </p:sp>
          <p:sp>
            <p:nvSpPr>
              <p:cNvPr id="50" name="Oval 37"/>
              <p:cNvSpPr>
                <a:spLocks noChangeAspect="1" noChangeArrowheads="1"/>
              </p:cNvSpPr>
              <p:nvPr/>
            </p:nvSpPr>
            <p:spPr bwMode="auto">
              <a:xfrm rot="9638627" flipV="1">
                <a:off x="460" y="3128"/>
                <a:ext cx="465" cy="228"/>
              </a:xfrm>
              <a:prstGeom prst="ellipse">
                <a:avLst/>
              </a:prstGeom>
              <a:solidFill>
                <a:srgbClr val="0000FF"/>
              </a:solidFill>
              <a:ln w="9525">
                <a:solidFill>
                  <a:schemeClr val="tx1"/>
                </a:solidFill>
                <a:round/>
                <a:headEnd/>
                <a:tailEnd/>
              </a:ln>
            </p:spPr>
            <p:txBody>
              <a:bodyPr wrap="none" anchor="ctr"/>
              <a:lstStyle/>
              <a:p>
                <a:endParaRPr lang="en-US">
                  <a:latin typeface="Times" pitchFamily="18" charset="0"/>
                </a:endParaRPr>
              </a:p>
            </p:txBody>
          </p:sp>
        </p:grpSp>
        <p:sp>
          <p:nvSpPr>
            <p:cNvPr id="27" name="Oval 38"/>
            <p:cNvSpPr>
              <a:spLocks noChangeArrowheads="1"/>
            </p:cNvSpPr>
            <p:nvPr/>
          </p:nvSpPr>
          <p:spPr bwMode="auto">
            <a:xfrm rot="5400000">
              <a:off x="4829788" y="5456487"/>
              <a:ext cx="139700" cy="42862"/>
            </a:xfrm>
            <a:prstGeom prst="ellipse">
              <a:avLst/>
            </a:prstGeom>
            <a:solidFill>
              <a:srgbClr val="66FF33"/>
            </a:solidFill>
            <a:ln w="9525">
              <a:solidFill>
                <a:srgbClr val="006600"/>
              </a:solidFill>
              <a:round/>
              <a:headEnd/>
              <a:tailEnd/>
            </a:ln>
          </p:spPr>
          <p:txBody>
            <a:bodyPr/>
            <a:lstStyle/>
            <a:p>
              <a:endParaRPr lang="en-US"/>
            </a:p>
          </p:txBody>
        </p:sp>
        <p:sp>
          <p:nvSpPr>
            <p:cNvPr id="28" name="Oval 39"/>
            <p:cNvSpPr>
              <a:spLocks noChangeArrowheads="1"/>
            </p:cNvSpPr>
            <p:nvPr/>
          </p:nvSpPr>
          <p:spPr bwMode="auto">
            <a:xfrm rot="5400000">
              <a:off x="5018701" y="5335836"/>
              <a:ext cx="139700" cy="42863"/>
            </a:xfrm>
            <a:prstGeom prst="ellipse">
              <a:avLst/>
            </a:prstGeom>
            <a:solidFill>
              <a:srgbClr val="66FF33"/>
            </a:solidFill>
            <a:ln w="9525">
              <a:solidFill>
                <a:srgbClr val="006600"/>
              </a:solidFill>
              <a:round/>
              <a:headEnd/>
              <a:tailEnd/>
            </a:ln>
          </p:spPr>
          <p:txBody>
            <a:bodyPr/>
            <a:lstStyle/>
            <a:p>
              <a:endParaRPr lang="en-US"/>
            </a:p>
          </p:txBody>
        </p:sp>
        <p:sp>
          <p:nvSpPr>
            <p:cNvPr id="29" name="Oval 40"/>
            <p:cNvSpPr>
              <a:spLocks noChangeArrowheads="1"/>
            </p:cNvSpPr>
            <p:nvPr/>
          </p:nvSpPr>
          <p:spPr bwMode="auto">
            <a:xfrm rot="5400000">
              <a:off x="4683738" y="5407274"/>
              <a:ext cx="139700" cy="42862"/>
            </a:xfrm>
            <a:prstGeom prst="ellipse">
              <a:avLst/>
            </a:prstGeom>
            <a:solidFill>
              <a:srgbClr val="66FF33"/>
            </a:solidFill>
            <a:ln w="9525">
              <a:solidFill>
                <a:srgbClr val="006600"/>
              </a:solidFill>
              <a:round/>
              <a:headEnd/>
              <a:tailEnd/>
            </a:ln>
          </p:spPr>
          <p:txBody>
            <a:bodyPr/>
            <a:lstStyle/>
            <a:p>
              <a:endParaRPr lang="en-US"/>
            </a:p>
          </p:txBody>
        </p:sp>
        <p:sp>
          <p:nvSpPr>
            <p:cNvPr id="30" name="Oval 41"/>
            <p:cNvSpPr>
              <a:spLocks noChangeArrowheads="1"/>
            </p:cNvSpPr>
            <p:nvPr/>
          </p:nvSpPr>
          <p:spPr bwMode="auto">
            <a:xfrm rot="5400000">
              <a:off x="4378938" y="5508874"/>
              <a:ext cx="139700" cy="42862"/>
            </a:xfrm>
            <a:prstGeom prst="ellipse">
              <a:avLst/>
            </a:prstGeom>
            <a:solidFill>
              <a:srgbClr val="66FF33"/>
            </a:solidFill>
            <a:ln w="9525">
              <a:solidFill>
                <a:srgbClr val="006600"/>
              </a:solidFill>
              <a:round/>
              <a:headEnd/>
              <a:tailEnd/>
            </a:ln>
          </p:spPr>
          <p:txBody>
            <a:bodyPr/>
            <a:lstStyle/>
            <a:p>
              <a:endParaRPr lang="en-US"/>
            </a:p>
          </p:txBody>
        </p:sp>
        <p:sp>
          <p:nvSpPr>
            <p:cNvPr id="31" name="Oval 42"/>
            <p:cNvSpPr>
              <a:spLocks noChangeArrowheads="1"/>
            </p:cNvSpPr>
            <p:nvPr/>
          </p:nvSpPr>
          <p:spPr bwMode="auto">
            <a:xfrm rot="5400000">
              <a:off x="5190151" y="5397748"/>
              <a:ext cx="139700" cy="42863"/>
            </a:xfrm>
            <a:prstGeom prst="ellipse">
              <a:avLst/>
            </a:prstGeom>
            <a:solidFill>
              <a:srgbClr val="66FF33"/>
            </a:solidFill>
            <a:ln w="9525">
              <a:solidFill>
                <a:srgbClr val="006600"/>
              </a:solidFill>
              <a:round/>
              <a:headEnd/>
              <a:tailEnd/>
            </a:ln>
          </p:spPr>
          <p:txBody>
            <a:bodyPr/>
            <a:lstStyle/>
            <a:p>
              <a:endParaRPr lang="en-US"/>
            </a:p>
          </p:txBody>
        </p:sp>
        <p:sp>
          <p:nvSpPr>
            <p:cNvPr id="32" name="Oval 43"/>
            <p:cNvSpPr>
              <a:spLocks noChangeArrowheads="1"/>
            </p:cNvSpPr>
            <p:nvPr/>
          </p:nvSpPr>
          <p:spPr bwMode="auto">
            <a:xfrm rot="5400000">
              <a:off x="5380651" y="5545386"/>
              <a:ext cx="139700" cy="42863"/>
            </a:xfrm>
            <a:prstGeom prst="ellipse">
              <a:avLst/>
            </a:prstGeom>
            <a:solidFill>
              <a:srgbClr val="66FF33"/>
            </a:solidFill>
            <a:ln w="9525">
              <a:solidFill>
                <a:srgbClr val="006600"/>
              </a:solidFill>
              <a:round/>
              <a:headEnd/>
              <a:tailEnd/>
            </a:ln>
          </p:spPr>
          <p:txBody>
            <a:bodyPr/>
            <a:lstStyle/>
            <a:p>
              <a:endParaRPr lang="en-US"/>
            </a:p>
          </p:txBody>
        </p:sp>
      </p:grpSp>
      <p:grpSp>
        <p:nvGrpSpPr>
          <p:cNvPr id="97" name="Group 857"/>
          <p:cNvGrpSpPr/>
          <p:nvPr/>
        </p:nvGrpSpPr>
        <p:grpSpPr>
          <a:xfrm>
            <a:off x="3138697" y="1716026"/>
            <a:ext cx="2691511" cy="137473"/>
            <a:chOff x="427229" y="4360882"/>
            <a:chExt cx="2691511" cy="137473"/>
          </a:xfrm>
        </p:grpSpPr>
        <p:sp>
          <p:nvSpPr>
            <p:cNvPr id="98" name="AutoShape 3"/>
            <p:cNvSpPr>
              <a:spLocks noChangeArrowheads="1"/>
            </p:cNvSpPr>
            <p:nvPr/>
          </p:nvSpPr>
          <p:spPr bwMode="auto">
            <a:xfrm rot="2101350">
              <a:off x="935071" y="4371113"/>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AutoShape 4"/>
            <p:cNvSpPr>
              <a:spLocks noChangeArrowheads="1"/>
            </p:cNvSpPr>
            <p:nvPr/>
          </p:nvSpPr>
          <p:spPr bwMode="auto">
            <a:xfrm rot="12092270">
              <a:off x="1011925" y="4410756"/>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0" name="Group 5"/>
            <p:cNvGrpSpPr>
              <a:grpSpLocks/>
            </p:cNvGrpSpPr>
            <p:nvPr/>
          </p:nvGrpSpPr>
          <p:grpSpPr bwMode="auto">
            <a:xfrm>
              <a:off x="1093860" y="4406281"/>
              <a:ext cx="505585" cy="49235"/>
              <a:chOff x="6458" y="2140"/>
              <a:chExt cx="796" cy="77"/>
            </a:xfrm>
          </p:grpSpPr>
          <p:sp>
            <p:nvSpPr>
              <p:cNvPr id="155"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1" name="Group 12"/>
            <p:cNvGrpSpPr>
              <a:grpSpLocks/>
            </p:cNvGrpSpPr>
            <p:nvPr/>
          </p:nvGrpSpPr>
          <p:grpSpPr bwMode="auto">
            <a:xfrm>
              <a:off x="1600081" y="4401165"/>
              <a:ext cx="505585" cy="49235"/>
              <a:chOff x="6458" y="2140"/>
              <a:chExt cx="796" cy="77"/>
            </a:xfrm>
          </p:grpSpPr>
          <p:sp>
            <p:nvSpPr>
              <p:cNvPr id="149"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2" name="Group 20"/>
            <p:cNvGrpSpPr>
              <a:grpSpLocks/>
            </p:cNvGrpSpPr>
            <p:nvPr/>
          </p:nvGrpSpPr>
          <p:grpSpPr bwMode="auto">
            <a:xfrm>
              <a:off x="783458" y="4360882"/>
              <a:ext cx="193897" cy="137473"/>
              <a:chOff x="4950" y="12917"/>
              <a:chExt cx="516" cy="363"/>
            </a:xfrm>
          </p:grpSpPr>
          <p:sp>
            <p:nvSpPr>
              <p:cNvPr id="139" name="AutoShape 21"/>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AutoShape 22"/>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AutoShape 23"/>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AutoShape 24"/>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AutoShape 25"/>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AutoShape 26"/>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AutoShape 27"/>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AutoShape 28"/>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AutoShape 29"/>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AutoShape 30"/>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3" name="Group 42"/>
            <p:cNvGrpSpPr>
              <a:grpSpLocks/>
            </p:cNvGrpSpPr>
            <p:nvPr/>
          </p:nvGrpSpPr>
          <p:grpSpPr bwMode="auto">
            <a:xfrm>
              <a:off x="427229" y="4360882"/>
              <a:ext cx="193897" cy="137473"/>
              <a:chOff x="4950" y="12917"/>
              <a:chExt cx="516" cy="363"/>
            </a:xfrm>
          </p:grpSpPr>
          <p:sp>
            <p:nvSpPr>
              <p:cNvPr id="129" name="AutoShape 43"/>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AutoShape 44"/>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AutoShape 45"/>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AutoShape 46"/>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AutoShape 47"/>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AutoShape 48"/>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AutoShape 49"/>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AutoShape 50"/>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AutoShape 51"/>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AutoShape 52"/>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4" name="Group 53"/>
            <p:cNvGrpSpPr>
              <a:grpSpLocks/>
            </p:cNvGrpSpPr>
            <p:nvPr/>
          </p:nvGrpSpPr>
          <p:grpSpPr bwMode="auto">
            <a:xfrm>
              <a:off x="603089" y="4360882"/>
              <a:ext cx="193897" cy="137473"/>
              <a:chOff x="4950" y="12917"/>
              <a:chExt cx="516" cy="363"/>
            </a:xfrm>
          </p:grpSpPr>
          <p:sp>
            <p:nvSpPr>
              <p:cNvPr id="119" name="AutoShape 54"/>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AutoShape 55"/>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AutoShape 56"/>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AutoShape 57"/>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AutoShape 58"/>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AutoShape 59"/>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AutoShape 60"/>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AutoShape 61"/>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AutoShape 62"/>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AutoShape 63"/>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5" name="Group 5"/>
            <p:cNvGrpSpPr>
              <a:grpSpLocks/>
            </p:cNvGrpSpPr>
            <p:nvPr/>
          </p:nvGrpSpPr>
          <p:grpSpPr bwMode="auto">
            <a:xfrm>
              <a:off x="2106934" y="4399703"/>
              <a:ext cx="505585" cy="49235"/>
              <a:chOff x="6458" y="2140"/>
              <a:chExt cx="796" cy="77"/>
            </a:xfrm>
          </p:grpSpPr>
          <p:sp>
            <p:nvSpPr>
              <p:cNvPr id="113"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6" name="Group 12"/>
            <p:cNvGrpSpPr>
              <a:grpSpLocks/>
            </p:cNvGrpSpPr>
            <p:nvPr/>
          </p:nvGrpSpPr>
          <p:grpSpPr bwMode="auto">
            <a:xfrm>
              <a:off x="2613155" y="4394587"/>
              <a:ext cx="505585" cy="49235"/>
              <a:chOff x="6458" y="2140"/>
              <a:chExt cx="796" cy="77"/>
            </a:xfrm>
          </p:grpSpPr>
          <p:sp>
            <p:nvSpPr>
              <p:cNvPr id="107"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62" name="Rectangle 161"/>
          <p:cNvSpPr/>
          <p:nvPr/>
        </p:nvSpPr>
        <p:spPr>
          <a:xfrm>
            <a:off x="4102426" y="2139652"/>
            <a:ext cx="3133726"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Picture 162" descr="fimuncoil.jpg"/>
          <p:cNvPicPr>
            <a:picLocks noChangeAspect="1"/>
          </p:cNvPicPr>
          <p:nvPr/>
        </p:nvPicPr>
        <p:blipFill rotWithShape="1">
          <a:blip r:embed="rId2" cstate="print"/>
          <a:srcRect b="6183"/>
          <a:stretch/>
        </p:blipFill>
        <p:spPr>
          <a:xfrm flipV="1">
            <a:off x="4395653" y="2051824"/>
            <a:ext cx="2815738" cy="1827142"/>
          </a:xfrm>
          <a:prstGeom prst="rect">
            <a:avLst/>
          </a:prstGeom>
        </p:spPr>
      </p:pic>
      <p:sp>
        <p:nvSpPr>
          <p:cNvPr id="164" name="Text Box 2"/>
          <p:cNvSpPr txBox="1">
            <a:spLocks noChangeArrowheads="1"/>
          </p:cNvSpPr>
          <p:nvPr/>
        </p:nvSpPr>
        <p:spPr bwMode="auto">
          <a:xfrm>
            <a:off x="5160163" y="2243787"/>
            <a:ext cx="815789" cy="2388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Calibri" pitchFamily="34" charset="0"/>
              </a:rPr>
              <a:t>Uncoiling</a:t>
            </a:r>
            <a:endParaRPr kumimoji="0" lang="en-US" sz="1200" b="0" i="0" u="none" strike="noStrike" cap="none" normalizeH="0" baseline="0" dirty="0" smtClean="0">
              <a:ln>
                <a:noFill/>
              </a:ln>
              <a:solidFill>
                <a:schemeClr val="tx1"/>
              </a:solidFill>
              <a:effectLst/>
              <a:latin typeface="Arial" pitchFamily="34" charset="0"/>
            </a:endParaRPr>
          </a:p>
        </p:txBody>
      </p:sp>
      <p:sp>
        <p:nvSpPr>
          <p:cNvPr id="165" name="Text Box 3"/>
          <p:cNvSpPr txBox="1">
            <a:spLocks noChangeArrowheads="1"/>
          </p:cNvSpPr>
          <p:nvPr/>
        </p:nvSpPr>
        <p:spPr bwMode="auto">
          <a:xfrm>
            <a:off x="6555510" y="2087182"/>
            <a:ext cx="773760" cy="19525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Calibri" pitchFamily="34" charset="0"/>
              </a:rPr>
              <a:t>Uncoiled</a:t>
            </a:r>
            <a:endParaRPr kumimoji="0" lang="en-US" sz="1200" b="0" i="0" u="none" strike="noStrike" cap="none" normalizeH="0" baseline="0" dirty="0" smtClean="0">
              <a:ln>
                <a:noFill/>
              </a:ln>
              <a:solidFill>
                <a:schemeClr val="tx1"/>
              </a:solidFill>
              <a:effectLst/>
              <a:latin typeface="Arial" pitchFamily="34" charset="0"/>
            </a:endParaRPr>
          </a:p>
        </p:txBody>
      </p:sp>
      <p:sp>
        <p:nvSpPr>
          <p:cNvPr id="166" name="Text Box 4"/>
          <p:cNvSpPr txBox="1">
            <a:spLocks noChangeArrowheads="1"/>
          </p:cNvSpPr>
          <p:nvPr/>
        </p:nvSpPr>
        <p:spPr bwMode="auto">
          <a:xfrm>
            <a:off x="4483022" y="2050750"/>
            <a:ext cx="590550" cy="219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Calibri" pitchFamily="34" charset="0"/>
              </a:rPr>
              <a:t>Coiled</a:t>
            </a:r>
            <a:endParaRPr kumimoji="0" lang="en-US" sz="1200" b="0" i="0" u="none" strike="noStrike" cap="none" normalizeH="0" baseline="0" dirty="0" smtClean="0">
              <a:ln>
                <a:noFill/>
              </a:ln>
              <a:solidFill>
                <a:schemeClr val="tx1"/>
              </a:solidFill>
              <a:effectLst/>
              <a:latin typeface="Arial" pitchFamily="34" charset="0"/>
            </a:endParaRPr>
          </a:p>
        </p:txBody>
      </p:sp>
      <p:cxnSp>
        <p:nvCxnSpPr>
          <p:cNvPr id="168" name="AutoShape 6"/>
          <p:cNvCxnSpPr>
            <a:cxnSpLocks noChangeShapeType="1"/>
          </p:cNvCxnSpPr>
          <p:nvPr/>
        </p:nvCxnSpPr>
        <p:spPr bwMode="auto">
          <a:xfrm flipH="1">
            <a:off x="6475237" y="2402265"/>
            <a:ext cx="214357" cy="221708"/>
          </a:xfrm>
          <a:prstGeom prst="straightConnector1">
            <a:avLst/>
          </a:prstGeom>
          <a:noFill/>
          <a:ln w="9525">
            <a:solidFill>
              <a:srgbClr val="000000"/>
            </a:solidFill>
            <a:round/>
            <a:headEnd/>
            <a:tailEnd type="triangle" w="med" len="med"/>
          </a:ln>
        </p:spPr>
      </p:cxnSp>
      <p:sp>
        <p:nvSpPr>
          <p:cNvPr id="169" name="TextBox 168"/>
          <p:cNvSpPr txBox="1"/>
          <p:nvPr/>
        </p:nvSpPr>
        <p:spPr>
          <a:xfrm>
            <a:off x="4759652" y="3863677"/>
            <a:ext cx="1905000" cy="338554"/>
          </a:xfrm>
          <a:prstGeom prst="rect">
            <a:avLst/>
          </a:prstGeom>
          <a:noFill/>
        </p:spPr>
        <p:txBody>
          <a:bodyPr wrap="square" rtlCol="0">
            <a:spAutoFit/>
          </a:bodyPr>
          <a:lstStyle/>
          <a:p>
            <a:pPr algn="ctr"/>
            <a:r>
              <a:rPr lang="en-US" sz="1600" dirty="0" smtClean="0"/>
              <a:t>Fimbrial extension</a:t>
            </a:r>
            <a:endParaRPr lang="en-US" sz="1600" dirty="0"/>
          </a:p>
        </p:txBody>
      </p:sp>
      <p:sp>
        <p:nvSpPr>
          <p:cNvPr id="170" name="TextBox 169"/>
          <p:cNvSpPr txBox="1"/>
          <p:nvPr/>
        </p:nvSpPr>
        <p:spPr>
          <a:xfrm rot="16200000">
            <a:off x="3302327" y="2844502"/>
            <a:ext cx="1905000" cy="338554"/>
          </a:xfrm>
          <a:prstGeom prst="rect">
            <a:avLst/>
          </a:prstGeom>
          <a:noFill/>
        </p:spPr>
        <p:txBody>
          <a:bodyPr wrap="square" rtlCol="0">
            <a:spAutoFit/>
          </a:bodyPr>
          <a:lstStyle/>
          <a:p>
            <a:pPr algn="ctr"/>
            <a:r>
              <a:rPr lang="en-US" sz="1600" dirty="0" smtClean="0"/>
              <a:t>Force</a:t>
            </a:r>
            <a:endParaRPr lang="en-US" sz="1600" dirty="0"/>
          </a:p>
        </p:txBody>
      </p:sp>
      <p:grpSp>
        <p:nvGrpSpPr>
          <p:cNvPr id="172" name="Group 856"/>
          <p:cNvGrpSpPr/>
          <p:nvPr/>
        </p:nvGrpSpPr>
        <p:grpSpPr>
          <a:xfrm>
            <a:off x="3138697" y="1716026"/>
            <a:ext cx="1854024" cy="137473"/>
            <a:chOff x="432536" y="4196419"/>
            <a:chExt cx="1854024" cy="137473"/>
          </a:xfrm>
        </p:grpSpPr>
        <p:grpSp>
          <p:nvGrpSpPr>
            <p:cNvPr id="173" name="Group 2"/>
            <p:cNvGrpSpPr>
              <a:grpSpLocks/>
            </p:cNvGrpSpPr>
            <p:nvPr/>
          </p:nvGrpSpPr>
          <p:grpSpPr bwMode="auto">
            <a:xfrm>
              <a:off x="1115965" y="4206650"/>
              <a:ext cx="1170595" cy="84402"/>
              <a:chOff x="6208" y="2086"/>
              <a:chExt cx="1843" cy="132"/>
            </a:xfrm>
          </p:grpSpPr>
          <p:sp>
            <p:nvSpPr>
              <p:cNvPr id="219" name="AutoShape 3"/>
              <p:cNvSpPr>
                <a:spLocks noChangeArrowheads="1"/>
              </p:cNvSpPr>
              <p:nvPr/>
            </p:nvSpPr>
            <p:spPr bwMode="auto">
              <a:xfrm rot="2101350">
                <a:off x="6208" y="2086"/>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AutoShape 4"/>
              <p:cNvSpPr>
                <a:spLocks noChangeArrowheads="1"/>
              </p:cNvSpPr>
              <p:nvPr/>
            </p:nvSpPr>
            <p:spPr bwMode="auto">
              <a:xfrm rot="12092270">
                <a:off x="6329" y="2148"/>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21" name="Group 5"/>
              <p:cNvGrpSpPr>
                <a:grpSpLocks/>
              </p:cNvGrpSpPr>
              <p:nvPr/>
            </p:nvGrpSpPr>
            <p:grpSpPr bwMode="auto">
              <a:xfrm>
                <a:off x="6458" y="2141"/>
                <a:ext cx="796" cy="77"/>
                <a:chOff x="6458" y="2140"/>
                <a:chExt cx="796" cy="77"/>
              </a:xfrm>
            </p:grpSpPr>
            <p:sp>
              <p:nvSpPr>
                <p:cNvPr id="229"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2" name="Group 12"/>
              <p:cNvGrpSpPr>
                <a:grpSpLocks/>
              </p:cNvGrpSpPr>
              <p:nvPr/>
            </p:nvGrpSpPr>
            <p:grpSpPr bwMode="auto">
              <a:xfrm>
                <a:off x="7255" y="2133"/>
                <a:ext cx="796" cy="77"/>
                <a:chOff x="6458" y="2140"/>
                <a:chExt cx="796" cy="77"/>
              </a:xfrm>
            </p:grpSpPr>
            <p:sp>
              <p:nvSpPr>
                <p:cNvPr id="223"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74" name="Group 19"/>
            <p:cNvGrpSpPr>
              <a:grpSpLocks/>
            </p:cNvGrpSpPr>
            <p:nvPr/>
          </p:nvGrpSpPr>
          <p:grpSpPr bwMode="auto">
            <a:xfrm>
              <a:off x="432536" y="4196419"/>
              <a:ext cx="725985" cy="137473"/>
              <a:chOff x="4002" y="12917"/>
              <a:chExt cx="1932" cy="363"/>
            </a:xfrm>
          </p:grpSpPr>
          <p:grpSp>
            <p:nvGrpSpPr>
              <p:cNvPr id="175" name="Group 20"/>
              <p:cNvGrpSpPr>
                <a:grpSpLocks/>
              </p:cNvGrpSpPr>
              <p:nvPr/>
            </p:nvGrpSpPr>
            <p:grpSpPr bwMode="auto">
              <a:xfrm>
                <a:off x="4950" y="12917"/>
                <a:ext cx="516" cy="363"/>
                <a:chOff x="4950" y="12917"/>
                <a:chExt cx="516" cy="363"/>
              </a:xfrm>
            </p:grpSpPr>
            <p:sp>
              <p:nvSpPr>
                <p:cNvPr id="209" name="AutoShape 21"/>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AutoShape 22"/>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AutoShape 23"/>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AutoShape 24"/>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AutoShape 25"/>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AutoShape 26"/>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AutoShape 27"/>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AutoShape 28"/>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AutoShape 29"/>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AutoShape 30"/>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6" name="Group 31"/>
              <p:cNvGrpSpPr>
                <a:grpSpLocks/>
              </p:cNvGrpSpPr>
              <p:nvPr/>
            </p:nvGrpSpPr>
            <p:grpSpPr bwMode="auto">
              <a:xfrm>
                <a:off x="5418" y="12917"/>
                <a:ext cx="516" cy="363"/>
                <a:chOff x="4950" y="12917"/>
                <a:chExt cx="516" cy="363"/>
              </a:xfrm>
            </p:grpSpPr>
            <p:sp>
              <p:nvSpPr>
                <p:cNvPr id="199" name="AutoShape 32"/>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AutoShape 33"/>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AutoShape 34"/>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AutoShape 35"/>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AutoShape 36"/>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AutoShape 37"/>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AutoShape 38"/>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AutoShape 39"/>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AutoShape 40"/>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AutoShape 41"/>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7" name="Group 42"/>
              <p:cNvGrpSpPr>
                <a:grpSpLocks/>
              </p:cNvGrpSpPr>
              <p:nvPr/>
            </p:nvGrpSpPr>
            <p:grpSpPr bwMode="auto">
              <a:xfrm>
                <a:off x="4002" y="12917"/>
                <a:ext cx="516" cy="363"/>
                <a:chOff x="4950" y="12917"/>
                <a:chExt cx="516" cy="363"/>
              </a:xfrm>
            </p:grpSpPr>
            <p:sp>
              <p:nvSpPr>
                <p:cNvPr id="189" name="AutoShape 43"/>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AutoShape 44"/>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AutoShape 45"/>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AutoShape 46"/>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AutoShape 47"/>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AutoShape 48"/>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AutoShape 49"/>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AutoShape 50"/>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AutoShape 51"/>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AutoShape 52"/>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8" name="Group 53"/>
              <p:cNvGrpSpPr>
                <a:grpSpLocks/>
              </p:cNvGrpSpPr>
              <p:nvPr/>
            </p:nvGrpSpPr>
            <p:grpSpPr bwMode="auto">
              <a:xfrm>
                <a:off x="4470" y="12917"/>
                <a:ext cx="516" cy="363"/>
                <a:chOff x="4950" y="12917"/>
                <a:chExt cx="516" cy="363"/>
              </a:xfrm>
            </p:grpSpPr>
            <p:sp>
              <p:nvSpPr>
                <p:cNvPr id="179" name="AutoShape 54"/>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AutoShape 55"/>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AutoShape 56"/>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AutoShape 57"/>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AutoShape 58"/>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AutoShape 59"/>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AutoShape 60"/>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AutoShape 61"/>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AutoShape 62"/>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AutoShape 63"/>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235" name="Group 855"/>
          <p:cNvGrpSpPr/>
          <p:nvPr/>
        </p:nvGrpSpPr>
        <p:grpSpPr>
          <a:xfrm>
            <a:off x="3138697" y="1716026"/>
            <a:ext cx="1030213" cy="137473"/>
            <a:chOff x="434599" y="4019990"/>
            <a:chExt cx="1030213" cy="137473"/>
          </a:xfrm>
        </p:grpSpPr>
        <p:sp>
          <p:nvSpPr>
            <p:cNvPr id="236" name="AutoShape 3"/>
            <p:cNvSpPr>
              <a:spLocks noChangeArrowheads="1"/>
            </p:cNvSpPr>
            <p:nvPr/>
          </p:nvSpPr>
          <p:spPr bwMode="auto">
            <a:xfrm rot="2101350">
              <a:off x="1303482" y="4030221"/>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AutoShape 4"/>
            <p:cNvSpPr>
              <a:spLocks noChangeArrowheads="1"/>
            </p:cNvSpPr>
            <p:nvPr/>
          </p:nvSpPr>
          <p:spPr bwMode="auto">
            <a:xfrm rot="12092270">
              <a:off x="1380336" y="4069864"/>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38" name="Group 20"/>
            <p:cNvGrpSpPr>
              <a:grpSpLocks/>
            </p:cNvGrpSpPr>
            <p:nvPr/>
          </p:nvGrpSpPr>
          <p:grpSpPr bwMode="auto">
            <a:xfrm>
              <a:off x="790828" y="4019990"/>
              <a:ext cx="193897" cy="137473"/>
              <a:chOff x="4950" y="12917"/>
              <a:chExt cx="516" cy="363"/>
            </a:xfrm>
          </p:grpSpPr>
          <p:sp>
            <p:nvSpPr>
              <p:cNvPr id="283" name="AutoShape 21"/>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AutoShape 22"/>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AutoShape 23"/>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AutoShape 24"/>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AutoShape 25"/>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AutoShape 26"/>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AutoShape 27"/>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AutoShape 28"/>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AutoShape 29"/>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AutoShape 30"/>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9" name="Group 31"/>
            <p:cNvGrpSpPr>
              <a:grpSpLocks/>
            </p:cNvGrpSpPr>
            <p:nvPr/>
          </p:nvGrpSpPr>
          <p:grpSpPr bwMode="auto">
            <a:xfrm>
              <a:off x="969977" y="4019990"/>
              <a:ext cx="193897" cy="137473"/>
              <a:chOff x="4950" y="12917"/>
              <a:chExt cx="516" cy="363"/>
            </a:xfrm>
          </p:grpSpPr>
          <p:sp>
            <p:nvSpPr>
              <p:cNvPr id="273" name="AutoShape 32"/>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AutoShape 33"/>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AutoShape 34"/>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AutoShape 35"/>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AutoShape 36"/>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AutoShape 37"/>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AutoShape 38"/>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AutoShape 39"/>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AutoShape 40"/>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AutoShape 41"/>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0" name="Group 42"/>
            <p:cNvGrpSpPr>
              <a:grpSpLocks/>
            </p:cNvGrpSpPr>
            <p:nvPr/>
          </p:nvGrpSpPr>
          <p:grpSpPr bwMode="auto">
            <a:xfrm>
              <a:off x="434599" y="4019990"/>
              <a:ext cx="193897" cy="137473"/>
              <a:chOff x="4950" y="12917"/>
              <a:chExt cx="516" cy="363"/>
            </a:xfrm>
          </p:grpSpPr>
          <p:sp>
            <p:nvSpPr>
              <p:cNvPr id="263" name="AutoShape 43"/>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AutoShape 44"/>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AutoShape 45"/>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AutoShape 46"/>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AutoShape 47"/>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AutoShape 48"/>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AutoShape 49"/>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AutoShape 50"/>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AutoShape 51"/>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AutoShape 52"/>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1" name="Group 53"/>
            <p:cNvGrpSpPr>
              <a:grpSpLocks/>
            </p:cNvGrpSpPr>
            <p:nvPr/>
          </p:nvGrpSpPr>
          <p:grpSpPr bwMode="auto">
            <a:xfrm>
              <a:off x="610459" y="4019990"/>
              <a:ext cx="193897" cy="137473"/>
              <a:chOff x="4950" y="12917"/>
              <a:chExt cx="516" cy="363"/>
            </a:xfrm>
          </p:grpSpPr>
          <p:sp>
            <p:nvSpPr>
              <p:cNvPr id="253" name="AutoShape 54"/>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AutoShape 55"/>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AutoShape 56"/>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AutoShape 57"/>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AutoShape 58"/>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AutoShape 59"/>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AutoShape 60"/>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AutoShape 61"/>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AutoShape 62"/>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AutoShape 63"/>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2" name="Group 31"/>
            <p:cNvGrpSpPr>
              <a:grpSpLocks/>
            </p:cNvGrpSpPr>
            <p:nvPr/>
          </p:nvGrpSpPr>
          <p:grpSpPr bwMode="auto">
            <a:xfrm>
              <a:off x="1150884" y="4019990"/>
              <a:ext cx="193897" cy="137473"/>
              <a:chOff x="4950" y="12917"/>
              <a:chExt cx="516" cy="363"/>
            </a:xfrm>
          </p:grpSpPr>
          <p:sp>
            <p:nvSpPr>
              <p:cNvPr id="243" name="AutoShape 32"/>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AutoShape 33"/>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AutoShape 34"/>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AutoShape 35"/>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AutoShape 36"/>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AutoShape 37"/>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AutoShape 38"/>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AutoShape 39"/>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AutoShape 40"/>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AutoShape 41"/>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93" name="Group 858"/>
          <p:cNvGrpSpPr/>
          <p:nvPr/>
        </p:nvGrpSpPr>
        <p:grpSpPr>
          <a:xfrm>
            <a:off x="3138697" y="1716026"/>
            <a:ext cx="3523702" cy="137473"/>
            <a:chOff x="430510" y="4525343"/>
            <a:chExt cx="3523702" cy="137473"/>
          </a:xfrm>
        </p:grpSpPr>
        <p:sp>
          <p:nvSpPr>
            <p:cNvPr id="294" name="AutoShape 3"/>
            <p:cNvSpPr>
              <a:spLocks noChangeArrowheads="1"/>
            </p:cNvSpPr>
            <p:nvPr/>
          </p:nvSpPr>
          <p:spPr bwMode="auto">
            <a:xfrm rot="2101350">
              <a:off x="757466" y="4535574"/>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AutoShape 4"/>
            <p:cNvSpPr>
              <a:spLocks noChangeArrowheads="1"/>
            </p:cNvSpPr>
            <p:nvPr/>
          </p:nvSpPr>
          <p:spPr bwMode="auto">
            <a:xfrm rot="12092270">
              <a:off x="834320" y="4575217"/>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96" name="Group 5"/>
            <p:cNvGrpSpPr>
              <a:grpSpLocks/>
            </p:cNvGrpSpPr>
            <p:nvPr/>
          </p:nvGrpSpPr>
          <p:grpSpPr bwMode="auto">
            <a:xfrm>
              <a:off x="916256" y="4570770"/>
              <a:ext cx="505585" cy="49236"/>
              <a:chOff x="6458" y="2140"/>
              <a:chExt cx="796" cy="77"/>
            </a:xfrm>
          </p:grpSpPr>
          <p:sp>
            <p:nvSpPr>
              <p:cNvPr id="354"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7" name="Group 12"/>
            <p:cNvGrpSpPr>
              <a:grpSpLocks/>
            </p:cNvGrpSpPr>
            <p:nvPr/>
          </p:nvGrpSpPr>
          <p:grpSpPr bwMode="auto">
            <a:xfrm>
              <a:off x="1422477" y="4565654"/>
              <a:ext cx="505585" cy="49236"/>
              <a:chOff x="6458" y="2140"/>
              <a:chExt cx="796" cy="77"/>
            </a:xfrm>
          </p:grpSpPr>
          <p:sp>
            <p:nvSpPr>
              <p:cNvPr id="348"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8" name="Group 42"/>
            <p:cNvGrpSpPr>
              <a:grpSpLocks/>
            </p:cNvGrpSpPr>
            <p:nvPr/>
          </p:nvGrpSpPr>
          <p:grpSpPr bwMode="auto">
            <a:xfrm>
              <a:off x="430510" y="4525343"/>
              <a:ext cx="193896" cy="137473"/>
              <a:chOff x="4950" y="12917"/>
              <a:chExt cx="516" cy="363"/>
            </a:xfrm>
          </p:grpSpPr>
          <p:sp>
            <p:nvSpPr>
              <p:cNvPr id="338" name="AutoShape 43"/>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AutoShape 44"/>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AutoShape 45"/>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AutoShape 46"/>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AutoShape 47"/>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AutoShape 48"/>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AutoShape 49"/>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AutoShape 50"/>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AutoShape 51"/>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AutoShape 52"/>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9" name="Group 53"/>
            <p:cNvGrpSpPr>
              <a:grpSpLocks/>
            </p:cNvGrpSpPr>
            <p:nvPr/>
          </p:nvGrpSpPr>
          <p:grpSpPr bwMode="auto">
            <a:xfrm>
              <a:off x="606370" y="4525343"/>
              <a:ext cx="193896" cy="137473"/>
              <a:chOff x="4950" y="12917"/>
              <a:chExt cx="516" cy="363"/>
            </a:xfrm>
          </p:grpSpPr>
          <p:sp>
            <p:nvSpPr>
              <p:cNvPr id="328" name="AutoShape 54"/>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AutoShape 55"/>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AutoShape 56"/>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AutoShape 57"/>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AutoShape 58"/>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AutoShape 59"/>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AutoShape 60"/>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AutoShape 61"/>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AutoShape 62"/>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AutoShape 63"/>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0" name="Group 5"/>
            <p:cNvGrpSpPr>
              <a:grpSpLocks/>
            </p:cNvGrpSpPr>
            <p:nvPr/>
          </p:nvGrpSpPr>
          <p:grpSpPr bwMode="auto">
            <a:xfrm>
              <a:off x="1929330" y="4564192"/>
              <a:ext cx="505585" cy="49236"/>
              <a:chOff x="6458" y="2140"/>
              <a:chExt cx="796" cy="77"/>
            </a:xfrm>
          </p:grpSpPr>
          <p:sp>
            <p:nvSpPr>
              <p:cNvPr id="322"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1" name="Group 12"/>
            <p:cNvGrpSpPr>
              <a:grpSpLocks/>
            </p:cNvGrpSpPr>
            <p:nvPr/>
          </p:nvGrpSpPr>
          <p:grpSpPr bwMode="auto">
            <a:xfrm>
              <a:off x="2435551" y="4559076"/>
              <a:ext cx="505585" cy="49236"/>
              <a:chOff x="6458" y="2140"/>
              <a:chExt cx="796" cy="77"/>
            </a:xfrm>
          </p:grpSpPr>
          <p:sp>
            <p:nvSpPr>
              <p:cNvPr id="316"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2" name="Group 5"/>
            <p:cNvGrpSpPr>
              <a:grpSpLocks/>
            </p:cNvGrpSpPr>
            <p:nvPr/>
          </p:nvGrpSpPr>
          <p:grpSpPr bwMode="auto">
            <a:xfrm>
              <a:off x="2942406" y="4557614"/>
              <a:ext cx="505585" cy="49236"/>
              <a:chOff x="6458" y="2140"/>
              <a:chExt cx="796" cy="77"/>
            </a:xfrm>
          </p:grpSpPr>
          <p:sp>
            <p:nvSpPr>
              <p:cNvPr id="310"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3" name="Group 12"/>
            <p:cNvGrpSpPr>
              <a:grpSpLocks/>
            </p:cNvGrpSpPr>
            <p:nvPr/>
          </p:nvGrpSpPr>
          <p:grpSpPr bwMode="auto">
            <a:xfrm>
              <a:off x="3448627" y="4552498"/>
              <a:ext cx="505585" cy="49236"/>
              <a:chOff x="6458" y="2140"/>
              <a:chExt cx="796" cy="77"/>
            </a:xfrm>
          </p:grpSpPr>
          <p:sp>
            <p:nvSpPr>
              <p:cNvPr id="304"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60" name="Group 859"/>
          <p:cNvGrpSpPr/>
          <p:nvPr/>
        </p:nvGrpSpPr>
        <p:grpSpPr>
          <a:xfrm>
            <a:off x="3138697" y="1716026"/>
            <a:ext cx="4357792" cy="137473"/>
            <a:chOff x="430508" y="4700907"/>
            <a:chExt cx="4357792" cy="137473"/>
          </a:xfrm>
        </p:grpSpPr>
        <p:sp>
          <p:nvSpPr>
            <p:cNvPr id="361" name="AutoShape 3"/>
            <p:cNvSpPr>
              <a:spLocks noChangeArrowheads="1"/>
            </p:cNvSpPr>
            <p:nvPr/>
          </p:nvSpPr>
          <p:spPr bwMode="auto">
            <a:xfrm rot="2101350">
              <a:off x="579523" y="4711138"/>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AutoShape 4"/>
            <p:cNvSpPr>
              <a:spLocks noChangeArrowheads="1"/>
            </p:cNvSpPr>
            <p:nvPr/>
          </p:nvSpPr>
          <p:spPr bwMode="auto">
            <a:xfrm rot="12092270">
              <a:off x="656377" y="4750781"/>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63" name="Group 5"/>
            <p:cNvGrpSpPr>
              <a:grpSpLocks/>
            </p:cNvGrpSpPr>
            <p:nvPr/>
          </p:nvGrpSpPr>
          <p:grpSpPr bwMode="auto">
            <a:xfrm>
              <a:off x="738313" y="4746334"/>
              <a:ext cx="505585" cy="49236"/>
              <a:chOff x="6458" y="2140"/>
              <a:chExt cx="796" cy="77"/>
            </a:xfrm>
          </p:grpSpPr>
          <p:sp>
            <p:nvSpPr>
              <p:cNvPr id="424"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4" name="Group 12"/>
            <p:cNvGrpSpPr>
              <a:grpSpLocks/>
            </p:cNvGrpSpPr>
            <p:nvPr/>
          </p:nvGrpSpPr>
          <p:grpSpPr bwMode="auto">
            <a:xfrm>
              <a:off x="1244534" y="4741218"/>
              <a:ext cx="505585" cy="49236"/>
              <a:chOff x="6458" y="2140"/>
              <a:chExt cx="796" cy="77"/>
            </a:xfrm>
          </p:grpSpPr>
          <p:sp>
            <p:nvSpPr>
              <p:cNvPr id="418"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5" name="Group 42"/>
            <p:cNvGrpSpPr>
              <a:grpSpLocks/>
            </p:cNvGrpSpPr>
            <p:nvPr/>
          </p:nvGrpSpPr>
          <p:grpSpPr bwMode="auto">
            <a:xfrm>
              <a:off x="430508" y="4700907"/>
              <a:ext cx="193896" cy="137473"/>
              <a:chOff x="4950" y="12917"/>
              <a:chExt cx="516" cy="363"/>
            </a:xfrm>
          </p:grpSpPr>
          <p:sp>
            <p:nvSpPr>
              <p:cNvPr id="408" name="AutoShape 43"/>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AutoShape 44"/>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AutoShape 45"/>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AutoShape 46"/>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AutoShape 47"/>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AutoShape 48"/>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AutoShape 49"/>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AutoShape 50"/>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AutoShape 51"/>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AutoShape 52"/>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6" name="Group 5"/>
            <p:cNvGrpSpPr>
              <a:grpSpLocks/>
            </p:cNvGrpSpPr>
            <p:nvPr/>
          </p:nvGrpSpPr>
          <p:grpSpPr bwMode="auto">
            <a:xfrm>
              <a:off x="1751387" y="4739756"/>
              <a:ext cx="505585" cy="49236"/>
              <a:chOff x="6458" y="2140"/>
              <a:chExt cx="796" cy="77"/>
            </a:xfrm>
          </p:grpSpPr>
          <p:sp>
            <p:nvSpPr>
              <p:cNvPr id="402"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7" name="Group 12"/>
            <p:cNvGrpSpPr>
              <a:grpSpLocks/>
            </p:cNvGrpSpPr>
            <p:nvPr/>
          </p:nvGrpSpPr>
          <p:grpSpPr bwMode="auto">
            <a:xfrm>
              <a:off x="2257608" y="4734640"/>
              <a:ext cx="505585" cy="49236"/>
              <a:chOff x="6458" y="2140"/>
              <a:chExt cx="796" cy="77"/>
            </a:xfrm>
          </p:grpSpPr>
          <p:sp>
            <p:nvSpPr>
              <p:cNvPr id="396"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8" name="Group 5"/>
            <p:cNvGrpSpPr>
              <a:grpSpLocks/>
            </p:cNvGrpSpPr>
            <p:nvPr/>
          </p:nvGrpSpPr>
          <p:grpSpPr bwMode="auto">
            <a:xfrm>
              <a:off x="2764463" y="4733178"/>
              <a:ext cx="505585" cy="49236"/>
              <a:chOff x="6458" y="2140"/>
              <a:chExt cx="796" cy="77"/>
            </a:xfrm>
          </p:grpSpPr>
          <p:sp>
            <p:nvSpPr>
              <p:cNvPr id="390"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9" name="Group 12"/>
            <p:cNvGrpSpPr>
              <a:grpSpLocks/>
            </p:cNvGrpSpPr>
            <p:nvPr/>
          </p:nvGrpSpPr>
          <p:grpSpPr bwMode="auto">
            <a:xfrm>
              <a:off x="3270684" y="4728062"/>
              <a:ext cx="505585" cy="49236"/>
              <a:chOff x="6458" y="2140"/>
              <a:chExt cx="796" cy="77"/>
            </a:xfrm>
          </p:grpSpPr>
          <p:sp>
            <p:nvSpPr>
              <p:cNvPr id="384"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0" name="Group 5"/>
            <p:cNvGrpSpPr>
              <a:grpSpLocks/>
            </p:cNvGrpSpPr>
            <p:nvPr/>
          </p:nvGrpSpPr>
          <p:grpSpPr bwMode="auto">
            <a:xfrm>
              <a:off x="3776494" y="4723653"/>
              <a:ext cx="505585" cy="49236"/>
              <a:chOff x="6458" y="2140"/>
              <a:chExt cx="796" cy="77"/>
            </a:xfrm>
          </p:grpSpPr>
          <p:sp>
            <p:nvSpPr>
              <p:cNvPr id="378"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1" name="Group 12"/>
            <p:cNvGrpSpPr>
              <a:grpSpLocks/>
            </p:cNvGrpSpPr>
            <p:nvPr/>
          </p:nvGrpSpPr>
          <p:grpSpPr bwMode="auto">
            <a:xfrm>
              <a:off x="4282715" y="4718537"/>
              <a:ext cx="505585" cy="49236"/>
              <a:chOff x="6458" y="2140"/>
              <a:chExt cx="796" cy="77"/>
            </a:xfrm>
          </p:grpSpPr>
          <p:sp>
            <p:nvSpPr>
              <p:cNvPr id="372"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30" name="Group 860"/>
          <p:cNvGrpSpPr/>
          <p:nvPr/>
        </p:nvGrpSpPr>
        <p:grpSpPr>
          <a:xfrm>
            <a:off x="3138697" y="1716026"/>
            <a:ext cx="5231984" cy="84957"/>
            <a:chOff x="404879" y="4906607"/>
            <a:chExt cx="5231984" cy="84957"/>
          </a:xfrm>
        </p:grpSpPr>
        <p:sp>
          <p:nvSpPr>
            <p:cNvPr id="431" name="AutoShape 3"/>
            <p:cNvSpPr>
              <a:spLocks noChangeArrowheads="1"/>
            </p:cNvSpPr>
            <p:nvPr/>
          </p:nvSpPr>
          <p:spPr bwMode="auto">
            <a:xfrm rot="20253019">
              <a:off x="404879" y="4948084"/>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AutoShape 4"/>
            <p:cNvSpPr>
              <a:spLocks noChangeArrowheads="1"/>
            </p:cNvSpPr>
            <p:nvPr/>
          </p:nvSpPr>
          <p:spPr bwMode="auto">
            <a:xfrm rot="12092270">
              <a:off x="488127" y="4946166"/>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33" name="Group 5"/>
            <p:cNvGrpSpPr>
              <a:grpSpLocks/>
            </p:cNvGrpSpPr>
            <p:nvPr/>
          </p:nvGrpSpPr>
          <p:grpSpPr bwMode="auto">
            <a:xfrm>
              <a:off x="570063" y="4941719"/>
              <a:ext cx="505585" cy="49236"/>
              <a:chOff x="6458" y="2140"/>
              <a:chExt cx="796" cy="77"/>
            </a:xfrm>
          </p:grpSpPr>
          <p:sp>
            <p:nvSpPr>
              <p:cNvPr id="497"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4" name="Group 12"/>
            <p:cNvGrpSpPr>
              <a:grpSpLocks/>
            </p:cNvGrpSpPr>
            <p:nvPr/>
          </p:nvGrpSpPr>
          <p:grpSpPr bwMode="auto">
            <a:xfrm>
              <a:off x="1076284" y="4936603"/>
              <a:ext cx="505585" cy="49236"/>
              <a:chOff x="6458" y="2140"/>
              <a:chExt cx="796" cy="77"/>
            </a:xfrm>
          </p:grpSpPr>
          <p:sp>
            <p:nvSpPr>
              <p:cNvPr id="491"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5" name="Group 5"/>
            <p:cNvGrpSpPr>
              <a:grpSpLocks/>
            </p:cNvGrpSpPr>
            <p:nvPr/>
          </p:nvGrpSpPr>
          <p:grpSpPr bwMode="auto">
            <a:xfrm>
              <a:off x="1583137" y="4935141"/>
              <a:ext cx="505585" cy="49236"/>
              <a:chOff x="6458" y="2140"/>
              <a:chExt cx="796" cy="77"/>
            </a:xfrm>
          </p:grpSpPr>
          <p:sp>
            <p:nvSpPr>
              <p:cNvPr id="485"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6" name="Group 12"/>
            <p:cNvGrpSpPr>
              <a:grpSpLocks/>
            </p:cNvGrpSpPr>
            <p:nvPr/>
          </p:nvGrpSpPr>
          <p:grpSpPr bwMode="auto">
            <a:xfrm>
              <a:off x="2089358" y="4930025"/>
              <a:ext cx="505585" cy="49236"/>
              <a:chOff x="6458" y="2140"/>
              <a:chExt cx="796" cy="77"/>
            </a:xfrm>
          </p:grpSpPr>
          <p:sp>
            <p:nvSpPr>
              <p:cNvPr id="479"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7" name="Group 5"/>
            <p:cNvGrpSpPr>
              <a:grpSpLocks/>
            </p:cNvGrpSpPr>
            <p:nvPr/>
          </p:nvGrpSpPr>
          <p:grpSpPr bwMode="auto">
            <a:xfrm>
              <a:off x="2596213" y="4928563"/>
              <a:ext cx="505585" cy="49236"/>
              <a:chOff x="6458" y="2140"/>
              <a:chExt cx="796" cy="77"/>
            </a:xfrm>
          </p:grpSpPr>
          <p:sp>
            <p:nvSpPr>
              <p:cNvPr id="473"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8" name="Group 12"/>
            <p:cNvGrpSpPr>
              <a:grpSpLocks/>
            </p:cNvGrpSpPr>
            <p:nvPr/>
          </p:nvGrpSpPr>
          <p:grpSpPr bwMode="auto">
            <a:xfrm>
              <a:off x="3102434" y="4923447"/>
              <a:ext cx="505585" cy="49236"/>
              <a:chOff x="6458" y="2140"/>
              <a:chExt cx="796" cy="77"/>
            </a:xfrm>
          </p:grpSpPr>
          <p:sp>
            <p:nvSpPr>
              <p:cNvPr id="467"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9" name="Group 5"/>
            <p:cNvGrpSpPr>
              <a:grpSpLocks/>
            </p:cNvGrpSpPr>
            <p:nvPr/>
          </p:nvGrpSpPr>
          <p:grpSpPr bwMode="auto">
            <a:xfrm>
              <a:off x="3608244" y="4919038"/>
              <a:ext cx="505585" cy="49236"/>
              <a:chOff x="6458" y="2140"/>
              <a:chExt cx="796" cy="77"/>
            </a:xfrm>
          </p:grpSpPr>
          <p:sp>
            <p:nvSpPr>
              <p:cNvPr id="461"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0" name="Group 12"/>
            <p:cNvGrpSpPr>
              <a:grpSpLocks/>
            </p:cNvGrpSpPr>
            <p:nvPr/>
          </p:nvGrpSpPr>
          <p:grpSpPr bwMode="auto">
            <a:xfrm>
              <a:off x="4114465" y="4913922"/>
              <a:ext cx="505585" cy="49236"/>
              <a:chOff x="6458" y="2140"/>
              <a:chExt cx="796" cy="77"/>
            </a:xfrm>
          </p:grpSpPr>
          <p:sp>
            <p:nvSpPr>
              <p:cNvPr id="455"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1" name="Group 5"/>
            <p:cNvGrpSpPr>
              <a:grpSpLocks/>
            </p:cNvGrpSpPr>
            <p:nvPr/>
          </p:nvGrpSpPr>
          <p:grpSpPr bwMode="auto">
            <a:xfrm>
              <a:off x="4625057" y="4911723"/>
              <a:ext cx="505585" cy="49236"/>
              <a:chOff x="6458" y="2140"/>
              <a:chExt cx="796" cy="77"/>
            </a:xfrm>
          </p:grpSpPr>
          <p:sp>
            <p:nvSpPr>
              <p:cNvPr id="449" name="AutoShape 6"/>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AutoShape 7"/>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AutoShape 8"/>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AutoShape 9"/>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AutoShape 10"/>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AutoShape 11"/>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2" name="Group 12"/>
            <p:cNvGrpSpPr>
              <a:grpSpLocks/>
            </p:cNvGrpSpPr>
            <p:nvPr/>
          </p:nvGrpSpPr>
          <p:grpSpPr bwMode="auto">
            <a:xfrm>
              <a:off x="5131278" y="4906607"/>
              <a:ext cx="505585" cy="49236"/>
              <a:chOff x="6458" y="2140"/>
              <a:chExt cx="796" cy="77"/>
            </a:xfrm>
          </p:grpSpPr>
          <p:sp>
            <p:nvSpPr>
              <p:cNvPr id="443" name="AutoShape 13"/>
              <p:cNvSpPr>
                <a:spLocks noChangeArrowheads="1"/>
              </p:cNvSpPr>
              <p:nvPr/>
            </p:nvSpPr>
            <p:spPr bwMode="auto">
              <a:xfrm rot="9429093">
                <a:off x="64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AutoShape 14"/>
              <p:cNvSpPr>
                <a:spLocks noChangeArrowheads="1"/>
              </p:cNvSpPr>
              <p:nvPr/>
            </p:nvSpPr>
            <p:spPr bwMode="auto">
              <a:xfrm rot="11520677">
                <a:off x="6591" y="2149"/>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AutoShape 15"/>
              <p:cNvSpPr>
                <a:spLocks noChangeArrowheads="1"/>
              </p:cNvSpPr>
              <p:nvPr/>
            </p:nvSpPr>
            <p:spPr bwMode="auto">
              <a:xfrm rot="9429093">
                <a:off x="6724" y="2140"/>
                <a:ext cx="134"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AutoShape 16"/>
              <p:cNvSpPr>
                <a:spLocks noChangeArrowheads="1"/>
              </p:cNvSpPr>
              <p:nvPr/>
            </p:nvSpPr>
            <p:spPr bwMode="auto">
              <a:xfrm rot="11520677">
                <a:off x="6858" y="2144"/>
                <a:ext cx="133" cy="69"/>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AutoShape 17"/>
              <p:cNvSpPr>
                <a:spLocks noChangeArrowheads="1"/>
              </p:cNvSpPr>
              <p:nvPr/>
            </p:nvSpPr>
            <p:spPr bwMode="auto">
              <a:xfrm rot="9429093">
                <a:off x="6987" y="2141"/>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AutoShape 18"/>
              <p:cNvSpPr>
                <a:spLocks noChangeArrowheads="1"/>
              </p:cNvSpPr>
              <p:nvPr/>
            </p:nvSpPr>
            <p:spPr bwMode="auto">
              <a:xfrm rot="11520677">
                <a:off x="7121" y="2145"/>
                <a:ext cx="133" cy="68"/>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503" name="Straight Arrow Connector 502"/>
          <p:cNvCxnSpPr/>
          <p:nvPr/>
        </p:nvCxnSpPr>
        <p:spPr>
          <a:xfrm flipH="1" flipV="1">
            <a:off x="4547716" y="3366204"/>
            <a:ext cx="16520" cy="397804"/>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p:nvPr/>
        </p:nvCxnSpPr>
        <p:spPr>
          <a:xfrm rot="16200000" flipV="1">
            <a:off x="6156552" y="3073154"/>
            <a:ext cx="600075"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5" name="Straight Arrow Connector 504"/>
          <p:cNvCxnSpPr/>
          <p:nvPr/>
        </p:nvCxnSpPr>
        <p:spPr>
          <a:xfrm rot="16200000" flipV="1">
            <a:off x="4472008" y="3311441"/>
            <a:ext cx="600075"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6" name="Straight Arrow Connector 505"/>
          <p:cNvCxnSpPr/>
          <p:nvPr/>
        </p:nvCxnSpPr>
        <p:spPr>
          <a:xfrm rot="16200000" flipV="1">
            <a:off x="4862533" y="3311443"/>
            <a:ext cx="600075"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7" name="Straight Arrow Connector 506"/>
          <p:cNvCxnSpPr/>
          <p:nvPr/>
        </p:nvCxnSpPr>
        <p:spPr>
          <a:xfrm rot="16200000" flipV="1">
            <a:off x="5281633" y="3301919"/>
            <a:ext cx="600075"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8" name="Straight Arrow Connector 507"/>
          <p:cNvCxnSpPr/>
          <p:nvPr/>
        </p:nvCxnSpPr>
        <p:spPr>
          <a:xfrm rot="16200000" flipV="1">
            <a:off x="5700733" y="3301920"/>
            <a:ext cx="600075"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9" name="Straight Arrow Connector 508"/>
          <p:cNvCxnSpPr/>
          <p:nvPr/>
        </p:nvCxnSpPr>
        <p:spPr>
          <a:xfrm rot="10800000" flipV="1">
            <a:off x="2699786" y="1784780"/>
            <a:ext cx="442113" cy="4854"/>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0" name="Straight Arrow Connector 509"/>
          <p:cNvCxnSpPr/>
          <p:nvPr/>
        </p:nvCxnSpPr>
        <p:spPr>
          <a:xfrm>
            <a:off x="4138060" y="1781177"/>
            <a:ext cx="4572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1" name="Straight Arrow Connector 510"/>
          <p:cNvCxnSpPr/>
          <p:nvPr/>
        </p:nvCxnSpPr>
        <p:spPr>
          <a:xfrm>
            <a:off x="5011418" y="1766100"/>
            <a:ext cx="4572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2" name="Straight Arrow Connector 511"/>
          <p:cNvCxnSpPr/>
          <p:nvPr/>
        </p:nvCxnSpPr>
        <p:spPr>
          <a:xfrm>
            <a:off x="7528960" y="1752602"/>
            <a:ext cx="4572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3" name="Straight Arrow Connector 512"/>
          <p:cNvCxnSpPr/>
          <p:nvPr/>
        </p:nvCxnSpPr>
        <p:spPr>
          <a:xfrm>
            <a:off x="5849692" y="1761502"/>
            <a:ext cx="4572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4" name="Straight Arrow Connector 513"/>
          <p:cNvCxnSpPr/>
          <p:nvPr/>
        </p:nvCxnSpPr>
        <p:spPr>
          <a:xfrm>
            <a:off x="8386210" y="1745540"/>
            <a:ext cx="4572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5" name="Straight Arrow Connector 514"/>
          <p:cNvCxnSpPr/>
          <p:nvPr/>
        </p:nvCxnSpPr>
        <p:spPr>
          <a:xfrm>
            <a:off x="6682449" y="1748042"/>
            <a:ext cx="4572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16" name="Group 457"/>
          <p:cNvGrpSpPr/>
          <p:nvPr/>
        </p:nvGrpSpPr>
        <p:grpSpPr>
          <a:xfrm>
            <a:off x="4075964" y="1715239"/>
            <a:ext cx="261703" cy="141321"/>
            <a:chOff x="1376179" y="4077437"/>
            <a:chExt cx="261703" cy="141321"/>
          </a:xfrm>
        </p:grpSpPr>
        <p:sp>
          <p:nvSpPr>
            <p:cNvPr id="517" name="AutoShape 44"/>
            <p:cNvSpPr>
              <a:spLocks noChangeArrowheads="1"/>
            </p:cNvSpPr>
            <p:nvPr/>
          </p:nvSpPr>
          <p:spPr bwMode="auto">
            <a:xfrm>
              <a:off x="1376179" y="4077437"/>
              <a:ext cx="238319" cy="141321"/>
            </a:xfrm>
            <a:prstGeom prst="moon">
              <a:avLst>
                <a:gd name="adj" fmla="val 64981"/>
              </a:avLst>
            </a:prstGeom>
            <a:solidFill>
              <a:srgbClr val="0000FF"/>
            </a:solidFill>
            <a:ln w="9525">
              <a:solidFill>
                <a:srgbClr val="000000"/>
              </a:solidFill>
              <a:miter lim="800000"/>
              <a:headEnd/>
              <a:tailEnd/>
            </a:ln>
          </p:spPr>
          <p:txBody>
            <a:bodyPr/>
            <a:lstStyle/>
            <a:p>
              <a:endParaRPr lang="en-US"/>
            </a:p>
          </p:txBody>
        </p:sp>
        <p:sp>
          <p:nvSpPr>
            <p:cNvPr id="518" name="Oval 46"/>
            <p:cNvSpPr>
              <a:spLocks noChangeArrowheads="1"/>
            </p:cNvSpPr>
            <p:nvPr/>
          </p:nvSpPr>
          <p:spPr bwMode="auto">
            <a:xfrm rot="10800000">
              <a:off x="1537628" y="4093522"/>
              <a:ext cx="100254" cy="112459"/>
            </a:xfrm>
            <a:prstGeom prst="ellipse">
              <a:avLst/>
            </a:prstGeom>
            <a:solidFill>
              <a:srgbClr val="CCCC00"/>
            </a:solidFill>
            <a:ln w="9525">
              <a:solidFill>
                <a:srgbClr val="000000"/>
              </a:solidFill>
              <a:round/>
              <a:headEnd/>
              <a:tailEnd/>
            </a:ln>
          </p:spPr>
          <p:txBody>
            <a:bodyPr/>
            <a:lstStyle/>
            <a:p>
              <a:endParaRPr lang="en-US"/>
            </a:p>
          </p:txBody>
        </p:sp>
      </p:grpSp>
      <p:grpSp>
        <p:nvGrpSpPr>
          <p:cNvPr id="519" name="Group 458"/>
          <p:cNvGrpSpPr/>
          <p:nvPr/>
        </p:nvGrpSpPr>
        <p:grpSpPr>
          <a:xfrm>
            <a:off x="4920026" y="1700166"/>
            <a:ext cx="261703" cy="141321"/>
            <a:chOff x="1376179" y="4077437"/>
            <a:chExt cx="261703" cy="141321"/>
          </a:xfrm>
        </p:grpSpPr>
        <p:sp>
          <p:nvSpPr>
            <p:cNvPr id="520" name="AutoShape 44"/>
            <p:cNvSpPr>
              <a:spLocks noChangeArrowheads="1"/>
            </p:cNvSpPr>
            <p:nvPr/>
          </p:nvSpPr>
          <p:spPr bwMode="auto">
            <a:xfrm>
              <a:off x="1376179" y="4077437"/>
              <a:ext cx="238319" cy="141321"/>
            </a:xfrm>
            <a:prstGeom prst="moon">
              <a:avLst>
                <a:gd name="adj" fmla="val 64981"/>
              </a:avLst>
            </a:prstGeom>
            <a:solidFill>
              <a:srgbClr val="0000FF"/>
            </a:solidFill>
            <a:ln w="9525">
              <a:solidFill>
                <a:srgbClr val="000000"/>
              </a:solidFill>
              <a:miter lim="800000"/>
              <a:headEnd/>
              <a:tailEnd/>
            </a:ln>
          </p:spPr>
          <p:txBody>
            <a:bodyPr/>
            <a:lstStyle/>
            <a:p>
              <a:endParaRPr lang="en-US"/>
            </a:p>
          </p:txBody>
        </p:sp>
        <p:sp>
          <p:nvSpPr>
            <p:cNvPr id="521" name="Oval 46"/>
            <p:cNvSpPr>
              <a:spLocks noChangeArrowheads="1"/>
            </p:cNvSpPr>
            <p:nvPr/>
          </p:nvSpPr>
          <p:spPr bwMode="auto">
            <a:xfrm rot="10800000">
              <a:off x="1537628" y="4093522"/>
              <a:ext cx="100254" cy="112459"/>
            </a:xfrm>
            <a:prstGeom prst="ellipse">
              <a:avLst/>
            </a:prstGeom>
            <a:solidFill>
              <a:srgbClr val="CCCC00"/>
            </a:solidFill>
            <a:ln w="9525">
              <a:solidFill>
                <a:srgbClr val="000000"/>
              </a:solidFill>
              <a:round/>
              <a:headEnd/>
              <a:tailEnd/>
            </a:ln>
          </p:spPr>
          <p:txBody>
            <a:bodyPr/>
            <a:lstStyle/>
            <a:p>
              <a:endParaRPr lang="en-US"/>
            </a:p>
          </p:txBody>
        </p:sp>
      </p:grpSp>
      <p:grpSp>
        <p:nvGrpSpPr>
          <p:cNvPr id="522" name="Group 461"/>
          <p:cNvGrpSpPr/>
          <p:nvPr/>
        </p:nvGrpSpPr>
        <p:grpSpPr>
          <a:xfrm>
            <a:off x="5759063" y="1695142"/>
            <a:ext cx="261703" cy="141321"/>
            <a:chOff x="1376179" y="4077437"/>
            <a:chExt cx="261703" cy="141321"/>
          </a:xfrm>
        </p:grpSpPr>
        <p:sp>
          <p:nvSpPr>
            <p:cNvPr id="523" name="AutoShape 44"/>
            <p:cNvSpPr>
              <a:spLocks noChangeArrowheads="1"/>
            </p:cNvSpPr>
            <p:nvPr/>
          </p:nvSpPr>
          <p:spPr bwMode="auto">
            <a:xfrm>
              <a:off x="1376179" y="4077437"/>
              <a:ext cx="238319" cy="141321"/>
            </a:xfrm>
            <a:prstGeom prst="moon">
              <a:avLst>
                <a:gd name="adj" fmla="val 64981"/>
              </a:avLst>
            </a:prstGeom>
            <a:solidFill>
              <a:srgbClr val="0000FF"/>
            </a:solidFill>
            <a:ln w="9525">
              <a:solidFill>
                <a:srgbClr val="000000"/>
              </a:solidFill>
              <a:miter lim="800000"/>
              <a:headEnd/>
              <a:tailEnd/>
            </a:ln>
          </p:spPr>
          <p:txBody>
            <a:bodyPr/>
            <a:lstStyle/>
            <a:p>
              <a:endParaRPr lang="en-US"/>
            </a:p>
          </p:txBody>
        </p:sp>
        <p:sp>
          <p:nvSpPr>
            <p:cNvPr id="524" name="Oval 46"/>
            <p:cNvSpPr>
              <a:spLocks noChangeArrowheads="1"/>
            </p:cNvSpPr>
            <p:nvPr/>
          </p:nvSpPr>
          <p:spPr bwMode="auto">
            <a:xfrm rot="10800000">
              <a:off x="1537628" y="4093522"/>
              <a:ext cx="100254" cy="112459"/>
            </a:xfrm>
            <a:prstGeom prst="ellipse">
              <a:avLst/>
            </a:prstGeom>
            <a:solidFill>
              <a:srgbClr val="CCCC00"/>
            </a:solidFill>
            <a:ln w="9525">
              <a:solidFill>
                <a:srgbClr val="000000"/>
              </a:solidFill>
              <a:round/>
              <a:headEnd/>
              <a:tailEnd/>
            </a:ln>
          </p:spPr>
          <p:txBody>
            <a:bodyPr/>
            <a:lstStyle/>
            <a:p>
              <a:endParaRPr lang="en-US"/>
            </a:p>
          </p:txBody>
        </p:sp>
      </p:grpSp>
      <p:grpSp>
        <p:nvGrpSpPr>
          <p:cNvPr id="525" name="Group 464"/>
          <p:cNvGrpSpPr/>
          <p:nvPr/>
        </p:nvGrpSpPr>
        <p:grpSpPr>
          <a:xfrm>
            <a:off x="6613173" y="1685094"/>
            <a:ext cx="261703" cy="141321"/>
            <a:chOff x="1376179" y="4077437"/>
            <a:chExt cx="261703" cy="141321"/>
          </a:xfrm>
        </p:grpSpPr>
        <p:sp>
          <p:nvSpPr>
            <p:cNvPr id="526" name="AutoShape 44"/>
            <p:cNvSpPr>
              <a:spLocks noChangeArrowheads="1"/>
            </p:cNvSpPr>
            <p:nvPr/>
          </p:nvSpPr>
          <p:spPr bwMode="auto">
            <a:xfrm>
              <a:off x="1376179" y="4077437"/>
              <a:ext cx="238319" cy="141321"/>
            </a:xfrm>
            <a:prstGeom prst="moon">
              <a:avLst>
                <a:gd name="adj" fmla="val 64981"/>
              </a:avLst>
            </a:prstGeom>
            <a:solidFill>
              <a:srgbClr val="0000FF"/>
            </a:solidFill>
            <a:ln w="9525">
              <a:solidFill>
                <a:srgbClr val="000000"/>
              </a:solidFill>
              <a:miter lim="800000"/>
              <a:headEnd/>
              <a:tailEnd/>
            </a:ln>
          </p:spPr>
          <p:txBody>
            <a:bodyPr/>
            <a:lstStyle/>
            <a:p>
              <a:endParaRPr lang="en-US"/>
            </a:p>
          </p:txBody>
        </p:sp>
        <p:sp>
          <p:nvSpPr>
            <p:cNvPr id="527" name="Oval 46"/>
            <p:cNvSpPr>
              <a:spLocks noChangeArrowheads="1"/>
            </p:cNvSpPr>
            <p:nvPr/>
          </p:nvSpPr>
          <p:spPr bwMode="auto">
            <a:xfrm rot="10800000">
              <a:off x="1537628" y="4093522"/>
              <a:ext cx="100254" cy="112459"/>
            </a:xfrm>
            <a:prstGeom prst="ellipse">
              <a:avLst/>
            </a:prstGeom>
            <a:solidFill>
              <a:srgbClr val="CCCC00"/>
            </a:solidFill>
            <a:ln w="9525">
              <a:solidFill>
                <a:srgbClr val="000000"/>
              </a:solidFill>
              <a:round/>
              <a:headEnd/>
              <a:tailEnd/>
            </a:ln>
          </p:spPr>
          <p:txBody>
            <a:bodyPr/>
            <a:lstStyle/>
            <a:p>
              <a:endParaRPr lang="en-US"/>
            </a:p>
          </p:txBody>
        </p:sp>
      </p:grpSp>
      <p:grpSp>
        <p:nvGrpSpPr>
          <p:cNvPr id="528" name="Group 493"/>
          <p:cNvGrpSpPr/>
          <p:nvPr/>
        </p:nvGrpSpPr>
        <p:grpSpPr>
          <a:xfrm>
            <a:off x="7457235" y="1670021"/>
            <a:ext cx="261703" cy="141321"/>
            <a:chOff x="1376179" y="4077437"/>
            <a:chExt cx="261703" cy="141321"/>
          </a:xfrm>
        </p:grpSpPr>
        <p:sp>
          <p:nvSpPr>
            <p:cNvPr id="529" name="AutoShape 44"/>
            <p:cNvSpPr>
              <a:spLocks noChangeArrowheads="1"/>
            </p:cNvSpPr>
            <p:nvPr/>
          </p:nvSpPr>
          <p:spPr bwMode="auto">
            <a:xfrm>
              <a:off x="1376179" y="4077437"/>
              <a:ext cx="238319" cy="141321"/>
            </a:xfrm>
            <a:prstGeom prst="moon">
              <a:avLst>
                <a:gd name="adj" fmla="val 64981"/>
              </a:avLst>
            </a:prstGeom>
            <a:solidFill>
              <a:srgbClr val="0000FF"/>
            </a:solidFill>
            <a:ln w="9525">
              <a:solidFill>
                <a:srgbClr val="000000"/>
              </a:solidFill>
              <a:miter lim="800000"/>
              <a:headEnd/>
              <a:tailEnd/>
            </a:ln>
          </p:spPr>
          <p:txBody>
            <a:bodyPr/>
            <a:lstStyle/>
            <a:p>
              <a:endParaRPr lang="en-US"/>
            </a:p>
          </p:txBody>
        </p:sp>
        <p:sp>
          <p:nvSpPr>
            <p:cNvPr id="530" name="Oval 46"/>
            <p:cNvSpPr>
              <a:spLocks noChangeArrowheads="1"/>
            </p:cNvSpPr>
            <p:nvPr/>
          </p:nvSpPr>
          <p:spPr bwMode="auto">
            <a:xfrm rot="10800000">
              <a:off x="1537628" y="4093522"/>
              <a:ext cx="100254" cy="112459"/>
            </a:xfrm>
            <a:prstGeom prst="ellipse">
              <a:avLst/>
            </a:prstGeom>
            <a:solidFill>
              <a:srgbClr val="CCCC00"/>
            </a:solidFill>
            <a:ln w="9525">
              <a:solidFill>
                <a:srgbClr val="000000"/>
              </a:solidFill>
              <a:round/>
              <a:headEnd/>
              <a:tailEnd/>
            </a:ln>
          </p:spPr>
          <p:txBody>
            <a:bodyPr/>
            <a:lstStyle/>
            <a:p>
              <a:endParaRPr lang="en-US"/>
            </a:p>
          </p:txBody>
        </p:sp>
      </p:grpSp>
      <p:grpSp>
        <p:nvGrpSpPr>
          <p:cNvPr id="531" name="Group 496"/>
          <p:cNvGrpSpPr/>
          <p:nvPr/>
        </p:nvGrpSpPr>
        <p:grpSpPr>
          <a:xfrm>
            <a:off x="8291247" y="1670022"/>
            <a:ext cx="261703" cy="141321"/>
            <a:chOff x="1376179" y="4077437"/>
            <a:chExt cx="261703" cy="141321"/>
          </a:xfrm>
        </p:grpSpPr>
        <p:sp>
          <p:nvSpPr>
            <p:cNvPr id="532" name="AutoShape 44"/>
            <p:cNvSpPr>
              <a:spLocks noChangeArrowheads="1"/>
            </p:cNvSpPr>
            <p:nvPr/>
          </p:nvSpPr>
          <p:spPr bwMode="auto">
            <a:xfrm>
              <a:off x="1376179" y="4077437"/>
              <a:ext cx="238319" cy="141321"/>
            </a:xfrm>
            <a:prstGeom prst="moon">
              <a:avLst>
                <a:gd name="adj" fmla="val 64981"/>
              </a:avLst>
            </a:prstGeom>
            <a:solidFill>
              <a:srgbClr val="0000FF"/>
            </a:solidFill>
            <a:ln w="9525">
              <a:solidFill>
                <a:srgbClr val="000000"/>
              </a:solidFill>
              <a:miter lim="800000"/>
              <a:headEnd/>
              <a:tailEnd/>
            </a:ln>
          </p:spPr>
          <p:txBody>
            <a:bodyPr/>
            <a:lstStyle/>
            <a:p>
              <a:endParaRPr lang="en-US"/>
            </a:p>
          </p:txBody>
        </p:sp>
        <p:sp>
          <p:nvSpPr>
            <p:cNvPr id="533" name="Oval 46"/>
            <p:cNvSpPr>
              <a:spLocks noChangeArrowheads="1"/>
            </p:cNvSpPr>
            <p:nvPr/>
          </p:nvSpPr>
          <p:spPr bwMode="auto">
            <a:xfrm rot="10800000">
              <a:off x="1537628" y="4093522"/>
              <a:ext cx="100254" cy="112459"/>
            </a:xfrm>
            <a:prstGeom prst="ellipse">
              <a:avLst/>
            </a:prstGeom>
            <a:solidFill>
              <a:srgbClr val="CCCC00"/>
            </a:solidFill>
            <a:ln w="9525">
              <a:solidFill>
                <a:srgbClr val="000000"/>
              </a:solidFill>
              <a:round/>
              <a:headEnd/>
              <a:tailEnd/>
            </a:ln>
          </p:spPr>
          <p:txBody>
            <a:bodyPr/>
            <a:lstStyle/>
            <a:p>
              <a:endParaRPr lang="en-US"/>
            </a:p>
          </p:txBody>
        </p:sp>
      </p:grpSp>
      <p:grpSp>
        <p:nvGrpSpPr>
          <p:cNvPr id="534" name="Group 527"/>
          <p:cNvGrpSpPr/>
          <p:nvPr/>
        </p:nvGrpSpPr>
        <p:grpSpPr>
          <a:xfrm>
            <a:off x="4031273" y="1189629"/>
            <a:ext cx="1792079" cy="338554"/>
            <a:chOff x="2922781" y="2459302"/>
            <a:chExt cx="1792079" cy="338554"/>
          </a:xfrm>
        </p:grpSpPr>
        <p:sp>
          <p:nvSpPr>
            <p:cNvPr id="535" name="AutoShape 7"/>
            <p:cNvSpPr>
              <a:spLocks noChangeArrowheads="1"/>
            </p:cNvSpPr>
            <p:nvPr/>
          </p:nvSpPr>
          <p:spPr bwMode="auto">
            <a:xfrm rot="10800000">
              <a:off x="2922781" y="2582754"/>
              <a:ext cx="161149" cy="82946"/>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TextBox 535"/>
            <p:cNvSpPr txBox="1"/>
            <p:nvPr/>
          </p:nvSpPr>
          <p:spPr>
            <a:xfrm>
              <a:off x="3087377" y="2459302"/>
              <a:ext cx="1627483" cy="338554"/>
            </a:xfrm>
            <a:prstGeom prst="rect">
              <a:avLst/>
            </a:prstGeom>
            <a:noFill/>
          </p:spPr>
          <p:txBody>
            <a:bodyPr wrap="square" rtlCol="0">
              <a:spAutoFit/>
            </a:bodyPr>
            <a:lstStyle/>
            <a:p>
              <a:r>
                <a:rPr lang="en-US" sz="1600" dirty="0" err="1" smtClean="0"/>
                <a:t>FimA</a:t>
              </a:r>
              <a:r>
                <a:rPr lang="en-US" sz="1600" dirty="0" smtClean="0"/>
                <a:t> subunit</a:t>
              </a:r>
              <a:endParaRPr lang="en-US" sz="1600" dirty="0"/>
            </a:p>
          </p:txBody>
        </p:sp>
      </p:grpSp>
      <p:cxnSp>
        <p:nvCxnSpPr>
          <p:cNvPr id="537" name="Straight Arrow Connector 536"/>
          <p:cNvCxnSpPr/>
          <p:nvPr/>
        </p:nvCxnSpPr>
        <p:spPr>
          <a:xfrm flipV="1">
            <a:off x="6611397" y="3444806"/>
            <a:ext cx="16889" cy="29316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8" name="Oval 46"/>
          <p:cNvSpPr>
            <a:spLocks noChangeArrowheads="1"/>
          </p:cNvSpPr>
          <p:nvPr/>
        </p:nvSpPr>
        <p:spPr bwMode="auto">
          <a:xfrm rot="10800000">
            <a:off x="8605095" y="1702026"/>
            <a:ext cx="100254" cy="112459"/>
          </a:xfrm>
          <a:prstGeom prst="ellipse">
            <a:avLst/>
          </a:prstGeom>
          <a:solidFill>
            <a:srgbClr val="CCCC00"/>
          </a:solidFill>
          <a:ln w="9525">
            <a:solidFill>
              <a:srgbClr val="000000"/>
            </a:solidFill>
            <a:round/>
            <a:headEnd/>
            <a:tailEnd/>
          </a:ln>
        </p:spPr>
        <p:txBody>
          <a:bodyPr/>
          <a:lstStyle/>
          <a:p>
            <a:endParaRPr lang="en-US"/>
          </a:p>
        </p:txBody>
      </p:sp>
      <p:grpSp>
        <p:nvGrpSpPr>
          <p:cNvPr id="539" name="Group 565"/>
          <p:cNvGrpSpPr/>
          <p:nvPr/>
        </p:nvGrpSpPr>
        <p:grpSpPr>
          <a:xfrm>
            <a:off x="3137188" y="1713730"/>
            <a:ext cx="1202747" cy="142787"/>
            <a:chOff x="1929108" y="3200686"/>
            <a:chExt cx="1202747" cy="142787"/>
          </a:xfrm>
        </p:grpSpPr>
        <p:grpSp>
          <p:nvGrpSpPr>
            <p:cNvPr id="540" name="Group 500"/>
            <p:cNvGrpSpPr/>
            <p:nvPr/>
          </p:nvGrpSpPr>
          <p:grpSpPr>
            <a:xfrm>
              <a:off x="1929108" y="3206000"/>
              <a:ext cx="1030213" cy="137473"/>
              <a:chOff x="434599" y="4019990"/>
              <a:chExt cx="1030213" cy="137473"/>
            </a:xfrm>
          </p:grpSpPr>
          <p:sp>
            <p:nvSpPr>
              <p:cNvPr id="542" name="AutoShape 3"/>
              <p:cNvSpPr>
                <a:spLocks noChangeArrowheads="1"/>
              </p:cNvSpPr>
              <p:nvPr/>
            </p:nvSpPr>
            <p:spPr bwMode="auto">
              <a:xfrm rot="2101350">
                <a:off x="1303482" y="4030221"/>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AutoShape 4"/>
              <p:cNvSpPr>
                <a:spLocks noChangeArrowheads="1"/>
              </p:cNvSpPr>
              <p:nvPr/>
            </p:nvSpPr>
            <p:spPr bwMode="auto">
              <a:xfrm rot="12092270">
                <a:off x="1380336" y="4069864"/>
                <a:ext cx="84476" cy="43480"/>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44" name="Group 20"/>
              <p:cNvGrpSpPr>
                <a:grpSpLocks/>
              </p:cNvGrpSpPr>
              <p:nvPr/>
            </p:nvGrpSpPr>
            <p:grpSpPr bwMode="auto">
              <a:xfrm>
                <a:off x="790820" y="4019990"/>
                <a:ext cx="193896" cy="137473"/>
                <a:chOff x="4950" y="12917"/>
                <a:chExt cx="516" cy="363"/>
              </a:xfrm>
            </p:grpSpPr>
            <p:sp>
              <p:nvSpPr>
                <p:cNvPr id="589" name="AutoShape 21"/>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AutoShape 22"/>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AutoShape 23"/>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AutoShape 24"/>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AutoShape 25"/>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AutoShape 26"/>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AutoShape 27"/>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AutoShape 28"/>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AutoShape 29"/>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AutoShape 30"/>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5" name="Group 31"/>
              <p:cNvGrpSpPr>
                <a:grpSpLocks/>
              </p:cNvGrpSpPr>
              <p:nvPr/>
            </p:nvGrpSpPr>
            <p:grpSpPr bwMode="auto">
              <a:xfrm>
                <a:off x="969969" y="4019990"/>
                <a:ext cx="193896" cy="137473"/>
                <a:chOff x="4950" y="12917"/>
                <a:chExt cx="516" cy="363"/>
              </a:xfrm>
            </p:grpSpPr>
            <p:sp>
              <p:nvSpPr>
                <p:cNvPr id="579" name="AutoShape 32"/>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AutoShape 33"/>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AutoShape 34"/>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AutoShape 35"/>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AutoShape 36"/>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AutoShape 37"/>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AutoShape 38"/>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AutoShape 39"/>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AutoShape 40"/>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AutoShape 41"/>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6" name="Group 42"/>
              <p:cNvGrpSpPr>
                <a:grpSpLocks/>
              </p:cNvGrpSpPr>
              <p:nvPr/>
            </p:nvGrpSpPr>
            <p:grpSpPr bwMode="auto">
              <a:xfrm>
                <a:off x="434591" y="4019990"/>
                <a:ext cx="193896" cy="137473"/>
                <a:chOff x="4950" y="12917"/>
                <a:chExt cx="516" cy="363"/>
              </a:xfrm>
            </p:grpSpPr>
            <p:sp>
              <p:nvSpPr>
                <p:cNvPr id="569" name="AutoShape 43"/>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AutoShape 44"/>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AutoShape 45"/>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AutoShape 46"/>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AutoShape 47"/>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AutoShape 48"/>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AutoShape 49"/>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AutoShape 50"/>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AutoShape 51"/>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AutoShape 52"/>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7" name="Group 53"/>
              <p:cNvGrpSpPr>
                <a:grpSpLocks/>
              </p:cNvGrpSpPr>
              <p:nvPr/>
            </p:nvGrpSpPr>
            <p:grpSpPr bwMode="auto">
              <a:xfrm>
                <a:off x="610451" y="4019990"/>
                <a:ext cx="193896" cy="137473"/>
                <a:chOff x="4950" y="12917"/>
                <a:chExt cx="516" cy="363"/>
              </a:xfrm>
            </p:grpSpPr>
            <p:sp>
              <p:nvSpPr>
                <p:cNvPr id="559" name="AutoShape 54"/>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AutoShape 55"/>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AutoShape 56"/>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AutoShape 57"/>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AutoShape 58"/>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AutoShape 59"/>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AutoShape 60"/>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AutoShape 61"/>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AutoShape 62"/>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AutoShape 63"/>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8" name="Group 31"/>
              <p:cNvGrpSpPr>
                <a:grpSpLocks/>
              </p:cNvGrpSpPr>
              <p:nvPr/>
            </p:nvGrpSpPr>
            <p:grpSpPr bwMode="auto">
              <a:xfrm>
                <a:off x="1150876" y="4019990"/>
                <a:ext cx="193896" cy="137473"/>
                <a:chOff x="4950" y="12917"/>
                <a:chExt cx="516" cy="363"/>
              </a:xfrm>
            </p:grpSpPr>
            <p:sp>
              <p:nvSpPr>
                <p:cNvPr id="549" name="AutoShape 32"/>
                <p:cNvSpPr>
                  <a:spLocks noChangeArrowheads="1"/>
                </p:cNvSpPr>
                <p:nvPr/>
              </p:nvSpPr>
              <p:spPr bwMode="auto">
                <a:xfrm rot="6144159">
                  <a:off x="500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AutoShape 33"/>
                <p:cNvSpPr>
                  <a:spLocks noChangeArrowheads="1"/>
                </p:cNvSpPr>
                <p:nvPr/>
              </p:nvSpPr>
              <p:spPr bwMode="auto">
                <a:xfrm rot="6144159">
                  <a:off x="495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AutoShape 34"/>
                <p:cNvSpPr>
                  <a:spLocks noChangeArrowheads="1"/>
                </p:cNvSpPr>
                <p:nvPr/>
              </p:nvSpPr>
              <p:spPr bwMode="auto">
                <a:xfrm rot="6144159">
                  <a:off x="492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AutoShape 35"/>
                <p:cNvSpPr>
                  <a:spLocks noChangeArrowheads="1"/>
                </p:cNvSpPr>
                <p:nvPr/>
              </p:nvSpPr>
              <p:spPr bwMode="auto">
                <a:xfrm rot="6144159">
                  <a:off x="502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AutoShape 36"/>
                <p:cNvSpPr>
                  <a:spLocks noChangeArrowheads="1"/>
                </p:cNvSpPr>
                <p:nvPr/>
              </p:nvSpPr>
              <p:spPr bwMode="auto">
                <a:xfrm rot="6144159">
                  <a:off x="505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AutoShape 37"/>
                <p:cNvSpPr>
                  <a:spLocks noChangeArrowheads="1"/>
                </p:cNvSpPr>
                <p:nvPr/>
              </p:nvSpPr>
              <p:spPr bwMode="auto">
                <a:xfrm rot="6144159">
                  <a:off x="5243" y="12920"/>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AutoShape 38"/>
                <p:cNvSpPr>
                  <a:spLocks noChangeArrowheads="1"/>
                </p:cNvSpPr>
                <p:nvPr/>
              </p:nvSpPr>
              <p:spPr bwMode="auto">
                <a:xfrm rot="6144159">
                  <a:off x="5190" y="13161"/>
                  <a:ext cx="11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AutoShape 39"/>
                <p:cNvSpPr>
                  <a:spLocks noChangeArrowheads="1"/>
                </p:cNvSpPr>
                <p:nvPr/>
              </p:nvSpPr>
              <p:spPr bwMode="auto">
                <a:xfrm rot="6144159">
                  <a:off x="5164" y="1303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AutoShape 40"/>
                <p:cNvSpPr>
                  <a:spLocks noChangeArrowheads="1"/>
                </p:cNvSpPr>
                <p:nvPr/>
              </p:nvSpPr>
              <p:spPr bwMode="auto">
                <a:xfrm rot="6144159">
                  <a:off x="5266" y="13110"/>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AutoShape 41"/>
                <p:cNvSpPr>
                  <a:spLocks noChangeArrowheads="1"/>
                </p:cNvSpPr>
                <p:nvPr/>
              </p:nvSpPr>
              <p:spPr bwMode="auto">
                <a:xfrm rot="6144159">
                  <a:off x="5296" y="12972"/>
                  <a:ext cx="225" cy="115"/>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41" name="AutoShape 44"/>
            <p:cNvSpPr>
              <a:spLocks noChangeArrowheads="1"/>
            </p:cNvSpPr>
            <p:nvPr/>
          </p:nvSpPr>
          <p:spPr bwMode="auto">
            <a:xfrm>
              <a:off x="2893536" y="3200686"/>
              <a:ext cx="238319" cy="141321"/>
            </a:xfrm>
            <a:prstGeom prst="moon">
              <a:avLst>
                <a:gd name="adj" fmla="val 64981"/>
              </a:avLst>
            </a:prstGeom>
            <a:solidFill>
              <a:srgbClr val="0000FF"/>
            </a:solidFill>
            <a:ln w="9525">
              <a:solidFill>
                <a:srgbClr val="000000"/>
              </a:solidFill>
              <a:miter lim="800000"/>
              <a:headEnd/>
              <a:tailEnd/>
            </a:ln>
          </p:spPr>
          <p:txBody>
            <a:bodyPr/>
            <a:lstStyle/>
            <a:p>
              <a:endParaRPr lang="en-US"/>
            </a:p>
          </p:txBody>
        </p:sp>
      </p:grpSp>
      <p:grpSp>
        <p:nvGrpSpPr>
          <p:cNvPr id="599" name="Group 575"/>
          <p:cNvGrpSpPr/>
          <p:nvPr/>
        </p:nvGrpSpPr>
        <p:grpSpPr>
          <a:xfrm>
            <a:off x="2613442" y="1559252"/>
            <a:ext cx="600076" cy="476250"/>
            <a:chOff x="1504950" y="2828925"/>
            <a:chExt cx="600076" cy="476250"/>
          </a:xfrm>
        </p:grpSpPr>
        <p:grpSp>
          <p:nvGrpSpPr>
            <p:cNvPr id="600" name="Group 573"/>
            <p:cNvGrpSpPr/>
            <p:nvPr/>
          </p:nvGrpSpPr>
          <p:grpSpPr>
            <a:xfrm>
              <a:off x="1547812" y="2828925"/>
              <a:ext cx="509588" cy="476250"/>
              <a:chOff x="1547812" y="2828925"/>
              <a:chExt cx="509588" cy="476250"/>
            </a:xfrm>
          </p:grpSpPr>
          <p:sp>
            <p:nvSpPr>
              <p:cNvPr id="602" name="Rectangle 601"/>
              <p:cNvSpPr/>
              <p:nvPr/>
            </p:nvSpPr>
            <p:spPr>
              <a:xfrm>
                <a:off x="1547812" y="2828925"/>
                <a:ext cx="504825" cy="476250"/>
              </a:xfrm>
              <a:prstGeom prst="rect">
                <a:avLst/>
              </a:prstGeom>
              <a:gradFill flip="none" rotWithShape="1">
                <a:gsLst>
                  <a:gs pos="0">
                    <a:schemeClr val="bg1">
                      <a:lumMod val="65000"/>
                    </a:schemeClr>
                  </a:gs>
                  <a:gs pos="50000">
                    <a:schemeClr val="bg1">
                      <a:lumMod val="75000"/>
                    </a:schemeClr>
                  </a:gs>
                  <a:gs pos="100000">
                    <a:schemeClr val="bg1">
                      <a:lumMod val="8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3" name="Straight Connector 602"/>
              <p:cNvCxnSpPr/>
              <p:nvPr/>
            </p:nvCxnSpPr>
            <p:spPr>
              <a:xfrm rot="16200000" flipV="1">
                <a:off x="1816894" y="3064669"/>
                <a:ext cx="476250" cy="476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1" name="TextBox 600"/>
            <p:cNvSpPr txBox="1"/>
            <p:nvPr/>
          </p:nvSpPr>
          <p:spPr>
            <a:xfrm>
              <a:off x="1504950" y="2914659"/>
              <a:ext cx="600076" cy="276999"/>
            </a:xfrm>
            <a:prstGeom prst="rect">
              <a:avLst/>
            </a:prstGeom>
            <a:noFill/>
          </p:spPr>
          <p:txBody>
            <a:bodyPr wrap="square" rtlCol="0">
              <a:spAutoFit/>
            </a:bodyPr>
            <a:lstStyle/>
            <a:p>
              <a:r>
                <a:rPr lang="en-US" sz="1200" i="1" dirty="0" err="1" smtClean="0"/>
                <a:t>E.coli</a:t>
              </a:r>
              <a:endParaRPr lang="en-US" sz="1200" i="1" dirty="0"/>
            </a:p>
          </p:txBody>
        </p:sp>
      </p:grpSp>
      <p:sp>
        <p:nvSpPr>
          <p:cNvPr id="610" name="TextBox 16"/>
          <p:cNvSpPr txBox="1">
            <a:spLocks noChangeArrowheads="1"/>
          </p:cNvSpPr>
          <p:nvPr/>
        </p:nvSpPr>
        <p:spPr bwMode="auto">
          <a:xfrm>
            <a:off x="6484243" y="2777710"/>
            <a:ext cx="1146600" cy="584775"/>
          </a:xfrm>
          <a:prstGeom prst="rect">
            <a:avLst/>
          </a:prstGeom>
          <a:noFill/>
          <a:ln w="9525">
            <a:noFill/>
            <a:miter lim="800000"/>
            <a:headEnd/>
            <a:tailEnd/>
          </a:ln>
        </p:spPr>
        <p:txBody>
          <a:bodyPr wrap="square">
            <a:spAutoFit/>
          </a:bodyPr>
          <a:lstStyle/>
          <a:p>
            <a:r>
              <a:rPr lang="en-US" sz="1600" dirty="0" smtClean="0">
                <a:solidFill>
                  <a:srgbClr val="0000FF"/>
                </a:solidFill>
              </a:rPr>
              <a:t>Tip detaches</a:t>
            </a:r>
            <a:endParaRPr lang="en-US" sz="1600" dirty="0">
              <a:solidFill>
                <a:srgbClr val="0000FF"/>
              </a:solidFill>
            </a:endParaRPr>
          </a:p>
        </p:txBody>
      </p:sp>
      <p:sp>
        <p:nvSpPr>
          <p:cNvPr id="611" name="TextBox 610"/>
          <p:cNvSpPr txBox="1"/>
          <p:nvPr/>
        </p:nvSpPr>
        <p:spPr>
          <a:xfrm>
            <a:off x="109136" y="968387"/>
            <a:ext cx="2762295" cy="369332"/>
          </a:xfrm>
          <a:prstGeom prst="rect">
            <a:avLst/>
          </a:prstGeom>
          <a:noFill/>
        </p:spPr>
        <p:txBody>
          <a:bodyPr wrap="none" rtlCol="0">
            <a:spAutoFit/>
          </a:bodyPr>
          <a:lstStyle/>
          <a:p>
            <a:r>
              <a:rPr lang="en-US" b="1" u="sng" dirty="0" smtClean="0"/>
              <a:t>Stretch Single Fimbriae</a:t>
            </a:r>
            <a:endParaRPr lang="en-US" b="1" u="sng" dirty="0"/>
          </a:p>
        </p:txBody>
      </p:sp>
      <p:pic>
        <p:nvPicPr>
          <p:cNvPr id="609" name="Picture 608" descr="fimuncoil.jpg"/>
          <p:cNvPicPr>
            <a:picLocks noChangeAspect="1"/>
          </p:cNvPicPr>
          <p:nvPr/>
        </p:nvPicPr>
        <p:blipFill rotWithShape="1">
          <a:blip r:embed="rId2" cstate="print"/>
          <a:srcRect t="92473"/>
          <a:stretch/>
        </p:blipFill>
        <p:spPr>
          <a:xfrm>
            <a:off x="4391252" y="3825400"/>
            <a:ext cx="2815738" cy="133185"/>
          </a:xfrm>
          <a:prstGeom prst="rect">
            <a:avLst/>
          </a:prstGeom>
        </p:spPr>
      </p:pic>
      <p:grpSp>
        <p:nvGrpSpPr>
          <p:cNvPr id="612" name="Group 611"/>
          <p:cNvGrpSpPr/>
          <p:nvPr/>
        </p:nvGrpSpPr>
        <p:grpSpPr>
          <a:xfrm>
            <a:off x="141101" y="4463544"/>
            <a:ext cx="3975347" cy="2470825"/>
            <a:chOff x="275780" y="4093028"/>
            <a:chExt cx="3323804" cy="1640117"/>
          </a:xfrm>
        </p:grpSpPr>
        <p:graphicFrame>
          <p:nvGraphicFramePr>
            <p:cNvPr id="613" name="Chart 612"/>
            <p:cNvGraphicFramePr/>
            <p:nvPr/>
          </p:nvGraphicFramePr>
          <p:xfrm>
            <a:off x="275780" y="4093028"/>
            <a:ext cx="2801257" cy="1640117"/>
          </p:xfrm>
          <a:graphic>
            <a:graphicData uri="http://schemas.openxmlformats.org/drawingml/2006/chart">
              <c:chart xmlns:c="http://schemas.openxmlformats.org/drawingml/2006/chart" xmlns:r="http://schemas.openxmlformats.org/officeDocument/2006/relationships" r:id="rId3"/>
            </a:graphicData>
          </a:graphic>
        </p:graphicFrame>
        <p:sp>
          <p:nvSpPr>
            <p:cNvPr id="614" name="TextBox 613"/>
            <p:cNvSpPr txBox="1"/>
            <p:nvPr/>
          </p:nvSpPr>
          <p:spPr>
            <a:xfrm>
              <a:off x="1088579" y="4151086"/>
              <a:ext cx="1263940" cy="245160"/>
            </a:xfrm>
            <a:prstGeom prst="rect">
              <a:avLst/>
            </a:prstGeom>
            <a:noFill/>
          </p:spPr>
          <p:txBody>
            <a:bodyPr wrap="none" rtlCol="0">
              <a:spAutoFit/>
            </a:bodyPr>
            <a:lstStyle/>
            <a:p>
              <a:r>
                <a:rPr lang="en-US" dirty="0" smtClean="0">
                  <a:solidFill>
                    <a:srgbClr val="0070C0"/>
                  </a:solidFill>
                </a:rPr>
                <a:t>linear elasticity</a:t>
              </a:r>
              <a:endParaRPr lang="en-US" dirty="0">
                <a:solidFill>
                  <a:srgbClr val="0070C0"/>
                </a:solidFill>
              </a:endParaRPr>
            </a:p>
          </p:txBody>
        </p:sp>
        <p:sp>
          <p:nvSpPr>
            <p:cNvPr id="615" name="TextBox 614"/>
            <p:cNvSpPr txBox="1"/>
            <p:nvPr/>
          </p:nvSpPr>
          <p:spPr>
            <a:xfrm>
              <a:off x="1001966" y="4673714"/>
              <a:ext cx="1426229" cy="245160"/>
            </a:xfrm>
            <a:prstGeom prst="rect">
              <a:avLst/>
            </a:prstGeom>
            <a:noFill/>
          </p:spPr>
          <p:txBody>
            <a:bodyPr wrap="none" rtlCol="0">
              <a:spAutoFit/>
            </a:bodyPr>
            <a:lstStyle/>
            <a:p>
              <a:r>
                <a:rPr lang="en-US" dirty="0" smtClean="0"/>
                <a:t>yielding elasticity</a:t>
              </a:r>
              <a:endParaRPr lang="en-US" dirty="0"/>
            </a:p>
          </p:txBody>
        </p:sp>
        <p:sp>
          <p:nvSpPr>
            <p:cNvPr id="616" name="TextBox 615"/>
            <p:cNvSpPr txBox="1"/>
            <p:nvPr/>
          </p:nvSpPr>
          <p:spPr>
            <a:xfrm>
              <a:off x="2380384" y="4680057"/>
              <a:ext cx="1219200" cy="612900"/>
            </a:xfrm>
            <a:prstGeom prst="rect">
              <a:avLst/>
            </a:prstGeom>
            <a:noFill/>
          </p:spPr>
          <p:txBody>
            <a:bodyPr wrap="square" rtlCol="0">
              <a:spAutoFit/>
            </a:bodyPr>
            <a:lstStyle/>
            <a:p>
              <a:pPr algn="r"/>
              <a:r>
                <a:rPr lang="en-US" dirty="0" smtClean="0">
                  <a:solidFill>
                    <a:schemeClr val="accent1">
                      <a:lumMod val="75000"/>
                    </a:schemeClr>
                  </a:solidFill>
                </a:rPr>
                <a:t>Strain hardening elasticity</a:t>
              </a:r>
              <a:endParaRPr lang="en-US" dirty="0">
                <a:solidFill>
                  <a:schemeClr val="accent1">
                    <a:lumMod val="75000"/>
                  </a:schemeClr>
                </a:solidFill>
              </a:endParaRPr>
            </a:p>
          </p:txBody>
        </p:sp>
      </p:grpSp>
      <p:sp>
        <p:nvSpPr>
          <p:cNvPr id="13" name="TextBox 12"/>
          <p:cNvSpPr txBox="1"/>
          <p:nvPr/>
        </p:nvSpPr>
        <p:spPr>
          <a:xfrm>
            <a:off x="4172434" y="4403413"/>
            <a:ext cx="2173004" cy="1200329"/>
          </a:xfrm>
          <a:prstGeom prst="rect">
            <a:avLst/>
          </a:prstGeom>
          <a:noFill/>
        </p:spPr>
        <p:txBody>
          <a:bodyPr wrap="square" rtlCol="0">
            <a:spAutoFit/>
          </a:bodyPr>
          <a:lstStyle/>
          <a:p>
            <a:r>
              <a:rPr lang="en-US" b="1" dirty="0" smtClean="0"/>
              <a:t>Yielding</a:t>
            </a:r>
            <a:r>
              <a:rPr lang="en-US" dirty="0" smtClean="0"/>
              <a:t> is not as well understood as strain hardening and linear elasticity</a:t>
            </a:r>
            <a:endParaRPr lang="en-US" dirty="0"/>
          </a:p>
        </p:txBody>
      </p:sp>
      <p:sp>
        <p:nvSpPr>
          <p:cNvPr id="14" name="TextBox 13"/>
          <p:cNvSpPr txBox="1"/>
          <p:nvPr/>
        </p:nvSpPr>
        <p:spPr>
          <a:xfrm>
            <a:off x="363379" y="3396686"/>
            <a:ext cx="3365088" cy="369332"/>
          </a:xfrm>
          <a:prstGeom prst="rect">
            <a:avLst/>
          </a:prstGeom>
          <a:noFill/>
        </p:spPr>
        <p:txBody>
          <a:bodyPr wrap="none" rtlCol="0">
            <a:spAutoFit/>
          </a:bodyPr>
          <a:lstStyle/>
          <a:p>
            <a:r>
              <a:rPr lang="en-US" dirty="0" smtClean="0">
                <a:solidFill>
                  <a:srgbClr val="006600"/>
                </a:solidFill>
              </a:rPr>
              <a:t>This is called Yielding Elasticity</a:t>
            </a:r>
            <a:endParaRPr lang="en-US" dirty="0">
              <a:solidFill>
                <a:srgbClr val="006600"/>
              </a:solidFill>
            </a:endParaRPr>
          </a:p>
        </p:txBody>
      </p:sp>
      <p:pic>
        <p:nvPicPr>
          <p:cNvPr id="3" name="Picture 2"/>
          <p:cNvPicPr>
            <a:picLocks noChangeAspect="1"/>
          </p:cNvPicPr>
          <p:nvPr/>
        </p:nvPicPr>
        <p:blipFill rotWithShape="1">
          <a:blip r:embed="rId4"/>
          <a:srcRect l="52115" t="17530" r="4410"/>
          <a:stretch/>
        </p:blipFill>
        <p:spPr>
          <a:xfrm>
            <a:off x="7428611" y="1976363"/>
            <a:ext cx="1620427" cy="2047404"/>
          </a:xfrm>
          <a:prstGeom prst="rect">
            <a:avLst/>
          </a:prstGeom>
        </p:spPr>
      </p:pic>
    </p:spTree>
    <p:extLst>
      <p:ext uri="{BB962C8B-B14F-4D97-AF65-F5344CB8AC3E}">
        <p14:creationId xmlns:p14="http://schemas.microsoft.com/office/powerpoint/2010/main" val="150890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3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0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511"/>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51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19"/>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5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6"/>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7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05"/>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513"/>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511"/>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522"/>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51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7"/>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97"/>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06"/>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515"/>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513"/>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525"/>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52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6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08"/>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29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0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512"/>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515"/>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528"/>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52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3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04"/>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36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50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512"/>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51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31"/>
                                        </p:tgtEl>
                                        <p:attrNameLst>
                                          <p:attrName>style.visibility</p:attrName>
                                        </p:attrNameLst>
                                      </p:cBhvr>
                                      <p:to>
                                        <p:strVal val="visible"/>
                                      </p:to>
                                    </p:set>
                                  </p:childTnLst>
                                </p:cTn>
                              </p:par>
                              <p:par>
                                <p:cTn id="109" presetID="1" presetClass="exit" presetSubtype="0" fill="hold" nodeType="withEffect">
                                  <p:stCondLst>
                                    <p:cond delay="0"/>
                                  </p:stCondLst>
                                  <p:childTnLst>
                                    <p:set>
                                      <p:cBhvr>
                                        <p:cTn id="110" dur="1" fill="hold">
                                          <p:stCondLst>
                                            <p:cond delay="0"/>
                                          </p:stCondLst>
                                        </p:cTn>
                                        <p:tgtEl>
                                          <p:spTgt spid="52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3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3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39"/>
                                        </p:tgtEl>
                                        <p:attrNameLst>
                                          <p:attrName>style.visibility</p:attrName>
                                        </p:attrNameLst>
                                      </p:cBhvr>
                                      <p:to>
                                        <p:strVal val="visible"/>
                                      </p:to>
                                    </p:set>
                                  </p:childTnLst>
                                </p:cTn>
                              </p:par>
                              <p:par>
                                <p:cTn id="119" presetID="1" presetClass="exit" presetSubtype="0" fill="hold" nodeType="withEffect">
                                  <p:stCondLst>
                                    <p:cond delay="0"/>
                                  </p:stCondLst>
                                  <p:childTnLst>
                                    <p:set>
                                      <p:cBhvr>
                                        <p:cTn id="120" dur="1" fill="hold">
                                          <p:stCondLst>
                                            <p:cond delay="0"/>
                                          </p:stCondLst>
                                        </p:cTn>
                                        <p:tgtEl>
                                          <p:spTgt spid="430"/>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531"/>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514"/>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2"/>
          </p:nvPr>
        </p:nvSpPr>
        <p:spPr>
          <a:xfrm>
            <a:off x="7010400" y="6381750"/>
            <a:ext cx="2133600" cy="476250"/>
          </a:xfrm>
        </p:spPr>
        <p:txBody>
          <a:bodyPr/>
          <a:lstStyle/>
          <a:p>
            <a:pPr>
              <a:defRPr/>
            </a:pPr>
            <a:fld id="{965DBA2A-4C25-444F-A5AD-8F34448E6BE2}" type="slidenum">
              <a:rPr lang="en-US" smtClean="0">
                <a:latin typeface="Arial" pitchFamily="34" charset="0"/>
              </a:rPr>
              <a:pPr>
                <a:defRPr/>
              </a:pPr>
              <a:t>17</a:t>
            </a:fld>
            <a:endParaRPr lang="en-US" dirty="0" smtClean="0">
              <a:latin typeface="Arial" pitchFamily="34" charset="0"/>
            </a:endParaRPr>
          </a:p>
        </p:txBody>
      </p:sp>
      <p:sp>
        <p:nvSpPr>
          <p:cNvPr id="35848" name="TextBox 172"/>
          <p:cNvSpPr txBox="1">
            <a:spLocks noChangeArrowheads="1"/>
          </p:cNvSpPr>
          <p:nvPr/>
        </p:nvSpPr>
        <p:spPr bwMode="auto">
          <a:xfrm>
            <a:off x="3410857" y="6488668"/>
            <a:ext cx="2544286" cy="369332"/>
          </a:xfrm>
          <a:prstGeom prst="rect">
            <a:avLst/>
          </a:prstGeom>
          <a:solidFill>
            <a:schemeClr val="bg1"/>
          </a:solidFill>
          <a:ln w="9525">
            <a:noFill/>
            <a:miter lim="800000"/>
            <a:headEnd/>
            <a:tailEnd/>
          </a:ln>
        </p:spPr>
        <p:txBody>
          <a:bodyPr wrap="none">
            <a:spAutoFit/>
          </a:bodyPr>
          <a:lstStyle/>
          <a:p>
            <a:r>
              <a:rPr lang="en-US" i="1" dirty="0" smtClean="0"/>
              <a:t>Whitfield in preparation</a:t>
            </a:r>
            <a:endParaRPr lang="en-US" i="1" dirty="0"/>
          </a:p>
        </p:txBody>
      </p:sp>
      <p:grpSp>
        <p:nvGrpSpPr>
          <p:cNvPr id="2" name="Group 53"/>
          <p:cNvGrpSpPr/>
          <p:nvPr/>
        </p:nvGrpSpPr>
        <p:grpSpPr>
          <a:xfrm>
            <a:off x="2806233" y="1199926"/>
            <a:ext cx="4963417" cy="2331596"/>
            <a:chOff x="3060700" y="820738"/>
            <a:chExt cx="5787877" cy="2874962"/>
          </a:xfrm>
        </p:grpSpPr>
        <p:pic>
          <p:nvPicPr>
            <p:cNvPr id="35844" name="Picture 2"/>
            <p:cNvPicPr>
              <a:picLocks noChangeAspect="1" noChangeArrowheads="1"/>
            </p:cNvPicPr>
            <p:nvPr/>
          </p:nvPicPr>
          <p:blipFill>
            <a:blip r:embed="rId2" cstate="print"/>
            <a:srcRect t="6265"/>
            <a:stretch>
              <a:fillRect/>
            </a:stretch>
          </p:blipFill>
          <p:spPr bwMode="auto">
            <a:xfrm>
              <a:off x="3060700" y="820738"/>
              <a:ext cx="5730875" cy="2874962"/>
            </a:xfrm>
            <a:prstGeom prst="rect">
              <a:avLst/>
            </a:prstGeom>
            <a:noFill/>
            <a:ln w="9525">
              <a:noFill/>
              <a:miter lim="800000"/>
              <a:headEnd/>
              <a:tailEnd/>
            </a:ln>
          </p:spPr>
        </p:pic>
        <p:pic>
          <p:nvPicPr>
            <p:cNvPr id="49" name="Picture 48" descr="zigzag.jpg"/>
            <p:cNvPicPr/>
            <p:nvPr/>
          </p:nvPicPr>
          <p:blipFill>
            <a:blip r:embed="rId3" cstate="print"/>
            <a:srcRect l="12338" t="45521" r="7204" b="24383"/>
            <a:stretch>
              <a:fillRect/>
            </a:stretch>
          </p:blipFill>
          <p:spPr>
            <a:xfrm>
              <a:off x="3967088" y="956604"/>
              <a:ext cx="4881489" cy="2039816"/>
            </a:xfrm>
            <a:prstGeom prst="rect">
              <a:avLst/>
            </a:prstGeom>
          </p:spPr>
        </p:pic>
      </p:grpSp>
      <p:sp>
        <p:nvSpPr>
          <p:cNvPr id="51" name="Title 1"/>
          <p:cNvSpPr txBox="1">
            <a:spLocks/>
          </p:cNvSpPr>
          <p:nvPr/>
        </p:nvSpPr>
        <p:spPr bwMode="auto">
          <a:xfrm>
            <a:off x="0" y="0"/>
            <a:ext cx="9144000" cy="103196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800080"/>
                </a:solidFill>
                <a:effectLst/>
                <a:uLnTx/>
                <a:uFillTx/>
                <a:latin typeface="+mj-lt"/>
                <a:ea typeface="+mj-ea"/>
                <a:cs typeface="+mj-cs"/>
              </a:rPr>
              <a:t>Probing</a:t>
            </a:r>
            <a:r>
              <a:rPr kumimoji="0" lang="en-US" sz="3600" b="0" i="0" u="none" strike="noStrike" kern="0" cap="none" spc="0" normalizeH="0" noProof="0" dirty="0" smtClean="0">
                <a:ln>
                  <a:noFill/>
                </a:ln>
                <a:solidFill>
                  <a:srgbClr val="800080"/>
                </a:solidFill>
                <a:effectLst/>
                <a:uLnTx/>
                <a:uFillTx/>
                <a:latin typeface="+mj-lt"/>
                <a:ea typeface="+mj-ea"/>
                <a:cs typeface="+mj-cs"/>
              </a:rPr>
              <a:t> Kinetics of </a:t>
            </a:r>
            <a:r>
              <a:rPr kumimoji="0" lang="en-US" sz="3600" b="0" i="0" u="none" strike="noStrike" kern="0" cap="none" spc="0" normalizeH="0" baseline="0" noProof="0" dirty="0" err="1" smtClean="0">
                <a:ln>
                  <a:noFill/>
                </a:ln>
                <a:solidFill>
                  <a:srgbClr val="800080"/>
                </a:solidFill>
                <a:effectLst/>
                <a:uLnTx/>
                <a:uFillTx/>
                <a:latin typeface="+mj-lt"/>
                <a:ea typeface="+mj-ea"/>
                <a:cs typeface="+mj-cs"/>
              </a:rPr>
              <a:t>Fimbrial</a:t>
            </a:r>
            <a:r>
              <a:rPr kumimoji="0" lang="en-US" sz="3600" b="0" i="0" u="none" strike="noStrike" kern="0" cap="none" spc="0" normalizeH="0" baseline="0" noProof="0" dirty="0" smtClean="0">
                <a:ln>
                  <a:noFill/>
                </a:ln>
                <a:solidFill>
                  <a:srgbClr val="800080"/>
                </a:solidFill>
                <a:effectLst/>
                <a:uLnTx/>
                <a:uFillTx/>
                <a:latin typeface="+mj-lt"/>
                <a:ea typeface="+mj-ea"/>
                <a:cs typeface="+mj-cs"/>
              </a:rPr>
              <a:t> Elasticity</a:t>
            </a:r>
            <a:endParaRPr kumimoji="0" lang="en-US" sz="3600" b="0" i="0" u="none" strike="noStrike" kern="0" cap="none" spc="0" normalizeH="0" baseline="0" noProof="0" dirty="0">
              <a:ln>
                <a:noFill/>
              </a:ln>
              <a:solidFill>
                <a:srgbClr val="800080"/>
              </a:solidFill>
              <a:effectLst/>
              <a:uLnTx/>
              <a:uFillTx/>
              <a:latin typeface="+mj-lt"/>
              <a:ea typeface="+mj-ea"/>
              <a:cs typeface="+mj-cs"/>
            </a:endParaRPr>
          </a:p>
        </p:txBody>
      </p:sp>
      <p:sp>
        <p:nvSpPr>
          <p:cNvPr id="55" name="TextBox 54"/>
          <p:cNvSpPr txBox="1"/>
          <p:nvPr/>
        </p:nvSpPr>
        <p:spPr>
          <a:xfrm>
            <a:off x="700003" y="819462"/>
            <a:ext cx="7863426" cy="461665"/>
          </a:xfrm>
          <a:prstGeom prst="rect">
            <a:avLst/>
          </a:prstGeom>
          <a:noFill/>
        </p:spPr>
        <p:txBody>
          <a:bodyPr wrap="square" rtlCol="0">
            <a:spAutoFit/>
          </a:bodyPr>
          <a:lstStyle/>
          <a:p>
            <a:r>
              <a:rPr lang="en-US" sz="2400" u="sng" kern="0" dirty="0" smtClean="0"/>
              <a:t>Probing kinetics of phase transitions at various forces</a:t>
            </a:r>
          </a:p>
        </p:txBody>
      </p:sp>
      <p:cxnSp>
        <p:nvCxnSpPr>
          <p:cNvPr id="59" name="Straight Connector 58"/>
          <p:cNvCxnSpPr/>
          <p:nvPr/>
        </p:nvCxnSpPr>
        <p:spPr>
          <a:xfrm flipH="1">
            <a:off x="4502313" y="2365831"/>
            <a:ext cx="5668" cy="590548"/>
          </a:xfrm>
          <a:prstGeom prst="line">
            <a:avLst/>
          </a:prstGeom>
          <a:ln>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zigzag.jpg"/>
          <p:cNvPicPr/>
          <p:nvPr/>
        </p:nvPicPr>
        <p:blipFill>
          <a:blip r:embed="rId3" cstate="print"/>
          <a:srcRect l="15051" t="21158" r="7204" b="54021"/>
          <a:stretch>
            <a:fillRect/>
          </a:stretch>
        </p:blipFill>
        <p:spPr>
          <a:xfrm rot="5400000" flipH="1">
            <a:off x="653143" y="1204687"/>
            <a:ext cx="1415144" cy="1952172"/>
          </a:xfrm>
          <a:prstGeom prst="rect">
            <a:avLst/>
          </a:prstGeom>
        </p:spPr>
      </p:pic>
      <p:sp>
        <p:nvSpPr>
          <p:cNvPr id="23" name="TextBox 22"/>
          <p:cNvSpPr txBox="1"/>
          <p:nvPr/>
        </p:nvSpPr>
        <p:spPr>
          <a:xfrm>
            <a:off x="1045030" y="2873827"/>
            <a:ext cx="620683" cy="369332"/>
          </a:xfrm>
          <a:prstGeom prst="rect">
            <a:avLst/>
          </a:prstGeom>
          <a:noFill/>
        </p:spPr>
        <p:txBody>
          <a:bodyPr wrap="none" rtlCol="0">
            <a:spAutoFit/>
          </a:bodyPr>
          <a:lstStyle/>
          <a:p>
            <a:r>
              <a:rPr lang="en-US" dirty="0" smtClean="0"/>
              <a:t>time</a:t>
            </a:r>
            <a:endParaRPr lang="en-US" dirty="0"/>
          </a:p>
        </p:txBody>
      </p:sp>
      <p:sp>
        <p:nvSpPr>
          <p:cNvPr id="24" name="TextBox 23"/>
          <p:cNvSpPr txBox="1"/>
          <p:nvPr/>
        </p:nvSpPr>
        <p:spPr>
          <a:xfrm rot="16200000">
            <a:off x="-70677" y="2155369"/>
            <a:ext cx="979755" cy="369332"/>
          </a:xfrm>
          <a:prstGeom prst="rect">
            <a:avLst/>
          </a:prstGeom>
          <a:noFill/>
        </p:spPr>
        <p:txBody>
          <a:bodyPr wrap="none" rtlCol="0">
            <a:spAutoFit/>
          </a:bodyPr>
          <a:lstStyle/>
          <a:p>
            <a:r>
              <a:rPr lang="en-US" dirty="0" smtClean="0"/>
              <a:t>position</a:t>
            </a:r>
            <a:endParaRPr lang="en-US" dirty="0"/>
          </a:p>
        </p:txBody>
      </p:sp>
      <p:sp>
        <p:nvSpPr>
          <p:cNvPr id="26" name="TextBox 25"/>
          <p:cNvSpPr txBox="1"/>
          <p:nvPr/>
        </p:nvSpPr>
        <p:spPr>
          <a:xfrm>
            <a:off x="1081315" y="1632856"/>
            <a:ext cx="954107" cy="369332"/>
          </a:xfrm>
          <a:prstGeom prst="rect">
            <a:avLst/>
          </a:prstGeom>
          <a:noFill/>
        </p:spPr>
        <p:txBody>
          <a:bodyPr wrap="none" rtlCol="0">
            <a:spAutoFit/>
          </a:bodyPr>
          <a:lstStyle/>
          <a:p>
            <a:r>
              <a:rPr lang="en-US" dirty="0" err="1" smtClean="0"/>
              <a:t>Zig-zag</a:t>
            </a:r>
            <a:endParaRPr lang="en-US" dirty="0"/>
          </a:p>
        </p:txBody>
      </p:sp>
      <p:sp>
        <p:nvSpPr>
          <p:cNvPr id="65" name="TextBox 64"/>
          <p:cNvSpPr txBox="1"/>
          <p:nvPr/>
        </p:nvSpPr>
        <p:spPr>
          <a:xfrm>
            <a:off x="4005943" y="1320801"/>
            <a:ext cx="1223412" cy="369332"/>
          </a:xfrm>
          <a:prstGeom prst="rect">
            <a:avLst/>
          </a:prstGeom>
          <a:noFill/>
        </p:spPr>
        <p:txBody>
          <a:bodyPr wrap="none" rtlCol="0">
            <a:spAutoFit/>
          </a:bodyPr>
          <a:lstStyle/>
          <a:p>
            <a:r>
              <a:rPr lang="en-US" dirty="0" smtClean="0"/>
              <a:t>hysteresis</a:t>
            </a:r>
            <a:endParaRPr lang="en-US" dirty="0"/>
          </a:p>
        </p:txBody>
      </p:sp>
      <p:sp>
        <p:nvSpPr>
          <p:cNvPr id="81" name="TextBox 80"/>
          <p:cNvSpPr txBox="1"/>
          <p:nvPr/>
        </p:nvSpPr>
        <p:spPr>
          <a:xfrm>
            <a:off x="6604000" y="1727200"/>
            <a:ext cx="1582484" cy="369332"/>
          </a:xfrm>
          <a:prstGeom prst="rect">
            <a:avLst/>
          </a:prstGeom>
          <a:noFill/>
        </p:spPr>
        <p:txBody>
          <a:bodyPr wrap="none" rtlCol="0">
            <a:spAutoFit/>
          </a:bodyPr>
          <a:lstStyle/>
          <a:p>
            <a:r>
              <a:rPr lang="en-US" dirty="0" smtClean="0"/>
              <a:t>No hysteresis</a:t>
            </a:r>
            <a:endParaRPr lang="en-US" dirty="0"/>
          </a:p>
        </p:txBody>
      </p:sp>
      <p:graphicFrame>
        <p:nvGraphicFramePr>
          <p:cNvPr id="25" name="Chart 24"/>
          <p:cNvGraphicFramePr/>
          <p:nvPr/>
        </p:nvGraphicFramePr>
        <p:xfrm>
          <a:off x="343937" y="4236551"/>
          <a:ext cx="2924175" cy="2133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26"/>
          <p:cNvGraphicFramePr/>
          <p:nvPr/>
        </p:nvGraphicFramePr>
        <p:xfrm>
          <a:off x="5416061" y="4224043"/>
          <a:ext cx="3188531" cy="2195513"/>
        </p:xfrm>
        <a:graphic>
          <a:graphicData uri="http://schemas.openxmlformats.org/drawingml/2006/chart">
            <c:chart xmlns:c="http://schemas.openxmlformats.org/drawingml/2006/chart" xmlns:r="http://schemas.openxmlformats.org/officeDocument/2006/relationships" r:id="rId5"/>
          </a:graphicData>
        </a:graphic>
      </p:graphicFrame>
      <p:sp>
        <p:nvSpPr>
          <p:cNvPr id="31" name="Oval 30"/>
          <p:cNvSpPr/>
          <p:nvPr/>
        </p:nvSpPr>
        <p:spPr>
          <a:xfrm>
            <a:off x="4470400" y="1669143"/>
            <a:ext cx="1407886" cy="14804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22686" y="1719943"/>
            <a:ext cx="965200" cy="9071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95087" y="3730171"/>
            <a:ext cx="2967479" cy="369332"/>
          </a:xfrm>
          <a:prstGeom prst="rect">
            <a:avLst/>
          </a:prstGeom>
          <a:noFill/>
        </p:spPr>
        <p:txBody>
          <a:bodyPr wrap="none" rtlCol="0">
            <a:spAutoFit/>
          </a:bodyPr>
          <a:lstStyle/>
          <a:p>
            <a:r>
              <a:rPr lang="en-US" dirty="0" smtClean="0"/>
              <a:t>Flat plateau with hysteresis</a:t>
            </a:r>
            <a:endParaRPr lang="en-US" dirty="0"/>
          </a:p>
        </p:txBody>
      </p:sp>
      <p:sp>
        <p:nvSpPr>
          <p:cNvPr id="34" name="TextBox 33"/>
          <p:cNvSpPr txBox="1"/>
          <p:nvPr/>
        </p:nvSpPr>
        <p:spPr>
          <a:xfrm>
            <a:off x="5551715" y="3809999"/>
            <a:ext cx="3121367" cy="369332"/>
          </a:xfrm>
          <a:prstGeom prst="rect">
            <a:avLst/>
          </a:prstGeom>
          <a:noFill/>
        </p:spPr>
        <p:txBody>
          <a:bodyPr wrap="none" rtlCol="0">
            <a:spAutoFit/>
          </a:bodyPr>
          <a:lstStyle/>
          <a:p>
            <a:r>
              <a:rPr lang="en-US" dirty="0" smtClean="0"/>
              <a:t>sloped plateau at equilibrium</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81" grpId="0"/>
      <p:bldGraphic spid="25" grpId="0">
        <p:bldAsOne/>
      </p:bldGraphic>
      <p:bldGraphic spid="27" grpId="0">
        <p:bldAsOne/>
      </p:bldGraphic>
      <p:bldP spid="31" grpId="0" animBg="1"/>
      <p:bldP spid="31" grpId="1" animBg="1"/>
      <p:bldP spid="32" grpId="0" animBg="1"/>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1"/>
          <p:cNvGrpSpPr/>
          <p:nvPr/>
        </p:nvGrpSpPr>
        <p:grpSpPr>
          <a:xfrm>
            <a:off x="1000823" y="1076322"/>
            <a:ext cx="6094200" cy="2847974"/>
            <a:chOff x="1524900" y="2019300"/>
            <a:chExt cx="6094200" cy="2847974"/>
          </a:xfrm>
        </p:grpSpPr>
        <p:sp>
          <p:nvSpPr>
            <p:cNvPr id="53" name="Rectangle 52"/>
            <p:cNvSpPr/>
            <p:nvPr/>
          </p:nvSpPr>
          <p:spPr>
            <a:xfrm>
              <a:off x="1524900" y="2677063"/>
              <a:ext cx="6094200" cy="1478925"/>
            </a:xfrm>
            <a:prstGeom prst="rect">
              <a:avLst/>
            </a:prstGeom>
            <a:solidFill>
              <a:schemeClr val="bg1"/>
            </a:solidFill>
            <a:ln w="349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p>
          </p:txBody>
        </p:sp>
        <p:sp>
          <p:nvSpPr>
            <p:cNvPr id="54" name="AutoShape 10"/>
            <p:cNvSpPr>
              <a:spLocks noChangeArrowheads="1"/>
            </p:cNvSpPr>
            <p:nvPr/>
          </p:nvSpPr>
          <p:spPr bwMode="auto">
            <a:xfrm rot="10800000" flipH="1">
              <a:off x="4451429" y="3272527"/>
              <a:ext cx="537276" cy="280603"/>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56" name="AutoShape 11"/>
            <p:cNvSpPr>
              <a:spLocks noChangeArrowheads="1"/>
            </p:cNvSpPr>
            <p:nvPr/>
          </p:nvSpPr>
          <p:spPr bwMode="auto">
            <a:xfrm rot="10800000" flipH="1">
              <a:off x="3918004" y="3276600"/>
              <a:ext cx="537276" cy="276536"/>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58" name="AutoShape 12"/>
            <p:cNvSpPr>
              <a:spLocks noChangeArrowheads="1"/>
            </p:cNvSpPr>
            <p:nvPr/>
          </p:nvSpPr>
          <p:spPr bwMode="auto">
            <a:xfrm rot="7913536" flipH="1">
              <a:off x="3409458" y="3419594"/>
              <a:ext cx="537276" cy="276536"/>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59" name="AutoShape 44"/>
            <p:cNvSpPr>
              <a:spLocks noChangeArrowheads="1"/>
            </p:cNvSpPr>
            <p:nvPr/>
          </p:nvSpPr>
          <p:spPr bwMode="auto">
            <a:xfrm rot="15455841" flipH="1">
              <a:off x="3047598" y="2969313"/>
              <a:ext cx="276995" cy="274842"/>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60" name="AutoShape 45"/>
            <p:cNvSpPr>
              <a:spLocks noChangeArrowheads="1"/>
            </p:cNvSpPr>
            <p:nvPr/>
          </p:nvSpPr>
          <p:spPr bwMode="auto">
            <a:xfrm rot="15455841" flipH="1">
              <a:off x="3174264" y="3549798"/>
              <a:ext cx="276995" cy="274842"/>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61" name="AutoShape 46"/>
            <p:cNvSpPr>
              <a:spLocks noChangeArrowheads="1"/>
            </p:cNvSpPr>
            <p:nvPr/>
          </p:nvSpPr>
          <p:spPr bwMode="auto">
            <a:xfrm rot="15455841" flipH="1">
              <a:off x="2972480" y="3239082"/>
              <a:ext cx="541947" cy="274842"/>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62" name="AutoShape 47"/>
            <p:cNvSpPr>
              <a:spLocks noChangeArrowheads="1"/>
            </p:cNvSpPr>
            <p:nvPr/>
          </p:nvSpPr>
          <p:spPr bwMode="auto">
            <a:xfrm rot="15455841" flipH="1">
              <a:off x="2728707" y="3426957"/>
              <a:ext cx="541947" cy="274842"/>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63" name="AutoShape 48"/>
            <p:cNvSpPr>
              <a:spLocks noChangeArrowheads="1"/>
            </p:cNvSpPr>
            <p:nvPr/>
          </p:nvSpPr>
          <p:spPr bwMode="auto">
            <a:xfrm rot="15455841" flipH="1">
              <a:off x="2657010" y="3094563"/>
              <a:ext cx="541947" cy="274842"/>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64" name="AutoShape 49"/>
            <p:cNvSpPr>
              <a:spLocks noChangeArrowheads="1"/>
            </p:cNvSpPr>
            <p:nvPr/>
          </p:nvSpPr>
          <p:spPr bwMode="auto">
            <a:xfrm rot="15455841" flipH="1">
              <a:off x="2474015" y="2969313"/>
              <a:ext cx="276995" cy="274842"/>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65" name="AutoShape 50"/>
            <p:cNvSpPr>
              <a:spLocks noChangeArrowheads="1"/>
            </p:cNvSpPr>
            <p:nvPr/>
          </p:nvSpPr>
          <p:spPr bwMode="auto">
            <a:xfrm rot="15455841" flipH="1">
              <a:off x="2600681" y="3549798"/>
              <a:ext cx="276995" cy="274842"/>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66" name="AutoShape 51"/>
            <p:cNvSpPr>
              <a:spLocks noChangeArrowheads="1"/>
            </p:cNvSpPr>
            <p:nvPr/>
          </p:nvSpPr>
          <p:spPr bwMode="auto">
            <a:xfrm rot="15455841" flipH="1">
              <a:off x="2398898" y="3239082"/>
              <a:ext cx="541947" cy="274842"/>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70" name="TextBox 48"/>
            <p:cNvSpPr txBox="1"/>
            <p:nvPr/>
          </p:nvSpPr>
          <p:spPr>
            <a:xfrm>
              <a:off x="2453732" y="2337208"/>
              <a:ext cx="109727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smtClean="0"/>
                <a:t>Hookean</a:t>
              </a:r>
              <a:r>
                <a:rPr lang="en-US" sz="1600" dirty="0" smtClean="0"/>
                <a:t> Spring</a:t>
              </a:r>
              <a:endParaRPr lang="en-US" sz="1600" dirty="0"/>
            </a:p>
          </p:txBody>
        </p:sp>
        <p:sp>
          <p:nvSpPr>
            <p:cNvPr id="71" name="TextBox 49"/>
            <p:cNvSpPr txBox="1"/>
            <p:nvPr/>
          </p:nvSpPr>
          <p:spPr>
            <a:xfrm>
              <a:off x="3919344" y="2450331"/>
              <a:ext cx="1539591"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t>Stiffer Worm-like-chain</a:t>
              </a:r>
              <a:endParaRPr lang="en-US" sz="1600" dirty="0"/>
            </a:p>
          </p:txBody>
        </p:sp>
        <p:cxnSp>
          <p:nvCxnSpPr>
            <p:cNvPr id="73" name="Straight Connector 72"/>
            <p:cNvCxnSpPr/>
            <p:nvPr/>
          </p:nvCxnSpPr>
          <p:spPr>
            <a:xfrm rot="10800000">
              <a:off x="5481637" y="3414713"/>
              <a:ext cx="15001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AutoShape 7"/>
            <p:cNvSpPr>
              <a:spLocks noChangeArrowheads="1"/>
            </p:cNvSpPr>
            <p:nvPr/>
          </p:nvSpPr>
          <p:spPr bwMode="auto">
            <a:xfrm rot="10800000" flipH="1">
              <a:off x="5612514" y="3276244"/>
              <a:ext cx="537276" cy="280603"/>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75" name="AutoShape 8"/>
            <p:cNvSpPr>
              <a:spLocks noChangeArrowheads="1"/>
            </p:cNvSpPr>
            <p:nvPr/>
          </p:nvSpPr>
          <p:spPr bwMode="auto">
            <a:xfrm rot="10800000" flipH="1">
              <a:off x="4990707" y="3273516"/>
              <a:ext cx="537276" cy="276536"/>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76" name="AutoShape 7"/>
            <p:cNvSpPr>
              <a:spLocks noChangeArrowheads="1"/>
            </p:cNvSpPr>
            <p:nvPr/>
          </p:nvSpPr>
          <p:spPr bwMode="auto">
            <a:xfrm rot="10800000" flipH="1">
              <a:off x="6231528" y="3278498"/>
              <a:ext cx="537276" cy="280603"/>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77" name="AutoShape 7"/>
            <p:cNvSpPr>
              <a:spLocks noChangeArrowheads="1"/>
            </p:cNvSpPr>
            <p:nvPr/>
          </p:nvSpPr>
          <p:spPr bwMode="auto">
            <a:xfrm rot="10800000" flipH="1">
              <a:off x="6849906" y="3275060"/>
              <a:ext cx="537276" cy="280603"/>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78" name="Oval 77"/>
            <p:cNvSpPr>
              <a:spLocks noChangeArrowheads="1"/>
            </p:cNvSpPr>
            <p:nvPr/>
          </p:nvSpPr>
          <p:spPr bwMode="auto">
            <a:xfrm>
              <a:off x="2057400" y="2049448"/>
              <a:ext cx="266700" cy="2713051"/>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79" name="AutoShape 52"/>
            <p:cNvSpPr>
              <a:spLocks noChangeArrowheads="1"/>
            </p:cNvSpPr>
            <p:nvPr/>
          </p:nvSpPr>
          <p:spPr bwMode="auto">
            <a:xfrm rot="15455841" flipH="1">
              <a:off x="2155125" y="3426957"/>
              <a:ext cx="541947" cy="274842"/>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80" name="AutoShape 53"/>
            <p:cNvSpPr>
              <a:spLocks noChangeArrowheads="1"/>
            </p:cNvSpPr>
            <p:nvPr/>
          </p:nvSpPr>
          <p:spPr bwMode="auto">
            <a:xfrm rot="15455841" flipH="1">
              <a:off x="2083427" y="3094563"/>
              <a:ext cx="541947" cy="274842"/>
            </a:xfrm>
            <a:prstGeom prst="roundRect">
              <a:avLst>
                <a:gd name="adj" fmla="val 36843"/>
              </a:avLst>
            </a:prstGeom>
            <a:gradFill rotWithShape="1">
              <a:gsLst>
                <a:gs pos="0">
                  <a:srgbClr val="A5A5A5"/>
                </a:gs>
                <a:gs pos="100000">
                  <a:srgbClr val="A5A5A5">
                    <a:gamma/>
                    <a:shade val="46275"/>
                    <a:invGamma/>
                  </a:srgbClr>
                </a:gs>
              </a:gsLst>
              <a:lin ang="5400000" scaled="1"/>
            </a:gra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81" name="Rectangle 80"/>
            <p:cNvSpPr>
              <a:spLocks noChangeArrowheads="1"/>
            </p:cNvSpPr>
            <p:nvPr/>
          </p:nvSpPr>
          <p:spPr bwMode="auto">
            <a:xfrm>
              <a:off x="1895475" y="4076700"/>
              <a:ext cx="524789" cy="79057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82" name="Rectangle 81"/>
            <p:cNvSpPr>
              <a:spLocks noChangeArrowheads="1"/>
            </p:cNvSpPr>
            <p:nvPr/>
          </p:nvSpPr>
          <p:spPr bwMode="auto">
            <a:xfrm>
              <a:off x="1943100" y="2019300"/>
              <a:ext cx="524789" cy="39052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sp>
          <p:nvSpPr>
            <p:cNvPr id="83" name="Rectangle 82"/>
            <p:cNvSpPr>
              <a:spLocks noChangeArrowheads="1"/>
            </p:cNvSpPr>
            <p:nvPr/>
          </p:nvSpPr>
          <p:spPr bwMode="auto">
            <a:xfrm>
              <a:off x="1571625" y="2305049"/>
              <a:ext cx="524789" cy="220980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p>
          </p:txBody>
        </p:sp>
        <p:grpSp>
          <p:nvGrpSpPr>
            <p:cNvPr id="3" name="Group 93"/>
            <p:cNvGrpSpPr/>
            <p:nvPr/>
          </p:nvGrpSpPr>
          <p:grpSpPr>
            <a:xfrm>
              <a:off x="4618725" y="3248623"/>
              <a:ext cx="205894" cy="338554"/>
              <a:chOff x="5167363" y="3232721"/>
              <a:chExt cx="205894" cy="338554"/>
            </a:xfrm>
          </p:grpSpPr>
          <p:sp>
            <p:nvSpPr>
              <p:cNvPr id="101" name="Rounded Rectangle 100"/>
              <p:cNvSpPr/>
              <p:nvPr/>
            </p:nvSpPr>
            <p:spPr>
              <a:xfrm>
                <a:off x="5176298" y="3291840"/>
                <a:ext cx="182880" cy="222636"/>
              </a:xfrm>
              <a:prstGeom prst="roundRect">
                <a:avLst>
                  <a:gd name="adj" fmla="val 333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p>
            </p:txBody>
          </p:sp>
          <p:sp>
            <p:nvSpPr>
              <p:cNvPr id="102" name="TextBox 27"/>
              <p:cNvSpPr txBox="1"/>
              <p:nvPr/>
            </p:nvSpPr>
            <p:spPr>
              <a:xfrm>
                <a:off x="5167363" y="3232721"/>
                <a:ext cx="20589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smtClean="0">
                    <a:latin typeface="+mj-lt"/>
                  </a:rPr>
                  <a:t>B</a:t>
                </a:r>
                <a:endParaRPr lang="en-US" sz="1600" dirty="0">
                  <a:latin typeface="+mj-lt"/>
                </a:endParaRPr>
              </a:p>
            </p:txBody>
          </p:sp>
        </p:grpSp>
        <p:grpSp>
          <p:nvGrpSpPr>
            <p:cNvPr id="4" name="Group 94"/>
            <p:cNvGrpSpPr/>
            <p:nvPr/>
          </p:nvGrpSpPr>
          <p:grpSpPr>
            <a:xfrm>
              <a:off x="2711735" y="3210193"/>
              <a:ext cx="205894" cy="338554"/>
              <a:chOff x="5159412" y="3216819"/>
              <a:chExt cx="205894" cy="338554"/>
            </a:xfrm>
          </p:grpSpPr>
          <p:sp>
            <p:nvSpPr>
              <p:cNvPr id="99" name="Rounded Rectangle 98"/>
              <p:cNvSpPr/>
              <p:nvPr/>
            </p:nvSpPr>
            <p:spPr>
              <a:xfrm>
                <a:off x="5176298" y="3291840"/>
                <a:ext cx="182880" cy="222636"/>
              </a:xfrm>
              <a:prstGeom prst="roundRect">
                <a:avLst>
                  <a:gd name="adj" fmla="val 333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p>
            </p:txBody>
          </p:sp>
          <p:sp>
            <p:nvSpPr>
              <p:cNvPr id="100" name="TextBox 27"/>
              <p:cNvSpPr txBox="1"/>
              <p:nvPr/>
            </p:nvSpPr>
            <p:spPr>
              <a:xfrm>
                <a:off x="5159412" y="3216819"/>
                <a:ext cx="20589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smtClean="0">
                    <a:latin typeface="+mj-lt"/>
                  </a:rPr>
                  <a:t>A</a:t>
                </a:r>
                <a:endParaRPr lang="en-US" sz="1600" dirty="0">
                  <a:latin typeface="+mj-lt"/>
                </a:endParaRPr>
              </a:p>
            </p:txBody>
          </p:sp>
        </p:grpSp>
        <p:grpSp>
          <p:nvGrpSpPr>
            <p:cNvPr id="5" name="Group 95"/>
            <p:cNvGrpSpPr/>
            <p:nvPr/>
          </p:nvGrpSpPr>
          <p:grpSpPr>
            <a:xfrm>
              <a:off x="6402467" y="3243322"/>
              <a:ext cx="205894" cy="338554"/>
              <a:chOff x="5159412" y="3224770"/>
              <a:chExt cx="205894" cy="338554"/>
            </a:xfrm>
          </p:grpSpPr>
          <p:sp>
            <p:nvSpPr>
              <p:cNvPr id="97" name="Rounded Rectangle 96"/>
              <p:cNvSpPr/>
              <p:nvPr/>
            </p:nvSpPr>
            <p:spPr>
              <a:xfrm>
                <a:off x="5176298" y="3291840"/>
                <a:ext cx="182880" cy="222636"/>
              </a:xfrm>
              <a:prstGeom prst="roundRect">
                <a:avLst>
                  <a:gd name="adj" fmla="val 333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p>
            </p:txBody>
          </p:sp>
          <p:sp>
            <p:nvSpPr>
              <p:cNvPr id="98" name="TextBox 27"/>
              <p:cNvSpPr txBox="1"/>
              <p:nvPr/>
            </p:nvSpPr>
            <p:spPr>
              <a:xfrm>
                <a:off x="5159412" y="3224770"/>
                <a:ext cx="20589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smtClean="0">
                    <a:latin typeface="+mj-lt"/>
                  </a:rPr>
                  <a:t>C</a:t>
                </a:r>
                <a:endParaRPr lang="en-US" sz="1600" dirty="0">
                  <a:latin typeface="+mj-lt"/>
                </a:endParaRPr>
              </a:p>
            </p:txBody>
          </p:sp>
        </p:grpSp>
      </p:grpSp>
      <p:sp>
        <p:nvSpPr>
          <p:cNvPr id="35843" name="Rectangle 7"/>
          <p:cNvSpPr>
            <a:spLocks noGrp="1" noChangeArrowheads="1"/>
          </p:cNvSpPr>
          <p:nvPr>
            <p:ph type="title"/>
          </p:nvPr>
        </p:nvSpPr>
        <p:spPr>
          <a:xfrm>
            <a:off x="457200" y="0"/>
            <a:ext cx="8229600" cy="972457"/>
          </a:xfrm>
        </p:spPr>
        <p:txBody>
          <a:bodyPr/>
          <a:lstStyle/>
          <a:p>
            <a:r>
              <a:rPr lang="en-US" sz="3200" dirty="0" smtClean="0">
                <a:solidFill>
                  <a:srgbClr val="800080"/>
                </a:solidFill>
              </a:rPr>
              <a:t>Quantitative Model of </a:t>
            </a:r>
            <a:r>
              <a:rPr lang="en-US" sz="3200" dirty="0" err="1" smtClean="0">
                <a:solidFill>
                  <a:srgbClr val="800080"/>
                </a:solidFill>
              </a:rPr>
              <a:t>Fimbrial</a:t>
            </a:r>
            <a:r>
              <a:rPr lang="en-US" sz="3200" dirty="0" smtClean="0">
                <a:solidFill>
                  <a:srgbClr val="800080"/>
                </a:solidFill>
              </a:rPr>
              <a:t> Elasticity</a:t>
            </a:r>
          </a:p>
        </p:txBody>
      </p:sp>
      <p:graphicFrame>
        <p:nvGraphicFramePr>
          <p:cNvPr id="50" name="Chart 49"/>
          <p:cNvGraphicFramePr/>
          <p:nvPr/>
        </p:nvGraphicFramePr>
        <p:xfrm>
          <a:off x="275771" y="3902722"/>
          <a:ext cx="2924175" cy="2133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1" name="Chart 50"/>
          <p:cNvGraphicFramePr/>
          <p:nvPr/>
        </p:nvGraphicFramePr>
        <p:xfrm>
          <a:off x="4808841" y="3759586"/>
          <a:ext cx="3188531" cy="2195513"/>
        </p:xfrm>
        <a:graphic>
          <a:graphicData uri="http://schemas.openxmlformats.org/drawingml/2006/chart">
            <c:chart xmlns:c="http://schemas.openxmlformats.org/drawingml/2006/chart" xmlns:r="http://schemas.openxmlformats.org/officeDocument/2006/relationships" r:id="rId3"/>
          </a:graphicData>
        </a:graphic>
      </p:graphicFrame>
      <p:cxnSp>
        <p:nvCxnSpPr>
          <p:cNvPr id="103" name="Straight Arrow Connector 102"/>
          <p:cNvCxnSpPr/>
          <p:nvPr/>
        </p:nvCxnSpPr>
        <p:spPr>
          <a:xfrm flipH="1">
            <a:off x="2423886" y="2752135"/>
            <a:ext cx="921547" cy="1050607"/>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5138057" y="2728686"/>
            <a:ext cx="1698172" cy="1596571"/>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sp>
        <p:nvSpPr>
          <p:cNvPr id="107" name="TextBox 49"/>
          <p:cNvSpPr txBox="1"/>
          <p:nvPr/>
        </p:nvSpPr>
        <p:spPr>
          <a:xfrm>
            <a:off x="5557561" y="1549891"/>
            <a:ext cx="1627011"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t>Softer Worm-like-chain</a:t>
            </a:r>
            <a:endParaRPr lang="en-US" sz="1600" dirty="0"/>
          </a:p>
        </p:txBody>
      </p:sp>
      <p:sp>
        <p:nvSpPr>
          <p:cNvPr id="788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884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765995" y="4677618"/>
            <a:ext cx="2007720" cy="558439"/>
          </a:xfrm>
          <a:prstGeom prst="rect">
            <a:avLst/>
          </a:prstGeom>
          <a:noFill/>
        </p:spPr>
      </p:pic>
      <p:sp>
        <p:nvSpPr>
          <p:cNvPr id="109" name="TextBox 108"/>
          <p:cNvSpPr txBox="1"/>
          <p:nvPr/>
        </p:nvSpPr>
        <p:spPr>
          <a:xfrm>
            <a:off x="702268" y="3465119"/>
            <a:ext cx="1210588" cy="369332"/>
          </a:xfrm>
          <a:prstGeom prst="rect">
            <a:avLst/>
          </a:prstGeom>
          <a:noFill/>
        </p:spPr>
        <p:txBody>
          <a:bodyPr wrap="none" rtlCol="0">
            <a:spAutoFit/>
          </a:bodyPr>
          <a:lstStyle/>
          <a:p>
            <a:r>
              <a:rPr lang="en-US" b="1" dirty="0" smtClean="0">
                <a:solidFill>
                  <a:srgbClr val="0000FF"/>
                </a:solidFill>
              </a:rPr>
              <a:t>uncoiling</a:t>
            </a:r>
            <a:endParaRPr lang="en-US" b="1" dirty="0">
              <a:solidFill>
                <a:srgbClr val="0000FF"/>
              </a:solidFill>
            </a:endParaRPr>
          </a:p>
        </p:txBody>
      </p:sp>
      <p:sp>
        <p:nvSpPr>
          <p:cNvPr id="788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885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470571" y="3917963"/>
            <a:ext cx="2128971" cy="596112"/>
          </a:xfrm>
          <a:prstGeom prst="rect">
            <a:avLst/>
          </a:prstGeom>
          <a:noFill/>
        </p:spPr>
      </p:pic>
      <p:sp>
        <p:nvSpPr>
          <p:cNvPr id="113" name="TextBox 112"/>
          <p:cNvSpPr txBox="1"/>
          <p:nvPr/>
        </p:nvSpPr>
        <p:spPr>
          <a:xfrm>
            <a:off x="0" y="6035042"/>
            <a:ext cx="4209143" cy="646331"/>
          </a:xfrm>
          <a:prstGeom prst="rect">
            <a:avLst/>
          </a:prstGeom>
          <a:noFill/>
        </p:spPr>
        <p:txBody>
          <a:bodyPr wrap="square" rtlCol="0">
            <a:spAutoFit/>
          </a:bodyPr>
          <a:lstStyle/>
          <a:p>
            <a:r>
              <a:rPr lang="en-US" dirty="0" smtClean="0"/>
              <a:t>Flat plateau </a:t>
            </a:r>
            <a:r>
              <a:rPr lang="en-US" dirty="0" smtClean="0">
                <a:sym typeface="Wingdings" pitchFamily="2" charset="2"/>
              </a:rPr>
              <a:t></a:t>
            </a:r>
            <a:r>
              <a:rPr lang="en-US" dirty="0" smtClean="0"/>
              <a:t> cooperative behavior</a:t>
            </a:r>
          </a:p>
          <a:p>
            <a:r>
              <a:rPr lang="en-US" dirty="0" smtClean="0"/>
              <a:t>Hysteresis </a:t>
            </a:r>
            <a:r>
              <a:rPr lang="en-US" dirty="0" smtClean="0">
                <a:sym typeface="Wingdings" pitchFamily="2" charset="2"/>
              </a:rPr>
              <a:t> </a:t>
            </a:r>
            <a:r>
              <a:rPr lang="en-US" dirty="0" smtClean="0"/>
              <a:t>slow kinetics</a:t>
            </a:r>
            <a:endParaRPr lang="en-US" dirty="0"/>
          </a:p>
        </p:txBody>
      </p:sp>
      <p:sp>
        <p:nvSpPr>
          <p:cNvPr id="55" name="TextBox 54"/>
          <p:cNvSpPr txBox="1"/>
          <p:nvPr/>
        </p:nvSpPr>
        <p:spPr>
          <a:xfrm>
            <a:off x="4775200" y="5991499"/>
            <a:ext cx="4180115" cy="646331"/>
          </a:xfrm>
          <a:prstGeom prst="rect">
            <a:avLst/>
          </a:prstGeom>
          <a:noFill/>
        </p:spPr>
        <p:txBody>
          <a:bodyPr wrap="square" rtlCol="0">
            <a:spAutoFit/>
          </a:bodyPr>
          <a:lstStyle/>
          <a:p>
            <a:r>
              <a:rPr lang="en-US" dirty="0" smtClean="0"/>
              <a:t>Sloped plateau </a:t>
            </a:r>
            <a:r>
              <a:rPr lang="en-US" dirty="0" smtClean="0">
                <a:sym typeface="Wingdings" pitchFamily="2" charset="2"/>
              </a:rPr>
              <a:t> </a:t>
            </a:r>
            <a:r>
              <a:rPr lang="en-US" dirty="0" smtClean="0"/>
              <a:t>Independent events</a:t>
            </a:r>
          </a:p>
          <a:p>
            <a:r>
              <a:rPr lang="en-US" dirty="0" smtClean="0"/>
              <a:t>No hysteresis </a:t>
            </a:r>
            <a:r>
              <a:rPr lang="en-US" dirty="0" smtClean="0">
                <a:sym typeface="Wingdings" pitchFamily="2" charset="2"/>
              </a:rPr>
              <a:t> fast </a:t>
            </a:r>
            <a:r>
              <a:rPr lang="en-US" dirty="0" smtClean="0"/>
              <a:t>equilibrium</a:t>
            </a:r>
            <a:endParaRPr lang="en-US" dirty="0"/>
          </a:p>
        </p:txBody>
      </p:sp>
      <p:cxnSp>
        <p:nvCxnSpPr>
          <p:cNvPr id="87" name="Straight Arrow Connector 86"/>
          <p:cNvCxnSpPr/>
          <p:nvPr/>
        </p:nvCxnSpPr>
        <p:spPr>
          <a:xfrm>
            <a:off x="6633029" y="2743200"/>
            <a:ext cx="624114" cy="127725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4615543" y="2757714"/>
            <a:ext cx="1422400" cy="17562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821714" y="827314"/>
            <a:ext cx="2322286" cy="923330"/>
          </a:xfrm>
          <a:prstGeom prst="rect">
            <a:avLst/>
          </a:prstGeom>
          <a:noFill/>
        </p:spPr>
        <p:txBody>
          <a:bodyPr wrap="square" rtlCol="0">
            <a:spAutoFit/>
          </a:bodyPr>
          <a:lstStyle/>
          <a:p>
            <a:r>
              <a:rPr lang="en-US" dirty="0" smtClean="0"/>
              <a:t>Worm-like chain = entropic spring; </a:t>
            </a:r>
          </a:p>
          <a:p>
            <a:r>
              <a:rPr lang="en-US" dirty="0" smtClean="0"/>
              <a:t>F </a:t>
            </a:r>
            <a:r>
              <a:rPr lang="en-US" dirty="0" smtClean="0">
                <a:sym typeface="Wingdings" pitchFamily="2" charset="2"/>
              </a:rPr>
              <a:t></a:t>
            </a:r>
            <a:r>
              <a:rPr lang="en-US" dirty="0" smtClean="0">
                <a:sym typeface="Symbol"/>
              </a:rPr>
              <a:t></a:t>
            </a:r>
            <a:r>
              <a:rPr lang="en-US" dirty="0" smtClean="0">
                <a:sym typeface="Wingdings" pitchFamily="2" charset="2"/>
              </a:rPr>
              <a:t> </a:t>
            </a:r>
            <a:r>
              <a:rPr lang="en-US" dirty="0" smtClean="0"/>
              <a:t>as x </a:t>
            </a:r>
            <a:r>
              <a:rPr lang="en-US" dirty="0" smtClean="0">
                <a:sym typeface="Wingdings" pitchFamily="2" charset="2"/>
              </a:rPr>
              <a:t></a:t>
            </a:r>
            <a:r>
              <a:rPr lang="en-US" dirty="0" smtClean="0"/>
              <a:t> L</a:t>
            </a:r>
          </a:p>
        </p:txBody>
      </p:sp>
      <p:sp>
        <p:nvSpPr>
          <p:cNvPr id="135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35169"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049485" y="928914"/>
            <a:ext cx="2496456" cy="537514"/>
          </a:xfrm>
          <a:prstGeom prst="rect">
            <a:avLst/>
          </a:prstGeom>
          <a:solidFill>
            <a:schemeClr val="bg1"/>
          </a:solidFill>
        </p:spPr>
      </p:pic>
      <p:sp>
        <p:nvSpPr>
          <p:cNvPr id="135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35171" name="Picture 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836228" y="4528455"/>
            <a:ext cx="1935242" cy="508001"/>
          </a:xfrm>
          <a:prstGeom prst="rect">
            <a:avLst/>
          </a:prstGeom>
          <a:noFill/>
        </p:spPr>
      </p:pic>
      <p:sp>
        <p:nvSpPr>
          <p:cNvPr id="112" name="TextBox 111"/>
          <p:cNvSpPr txBox="1"/>
          <p:nvPr/>
        </p:nvSpPr>
        <p:spPr>
          <a:xfrm>
            <a:off x="6311593" y="3384175"/>
            <a:ext cx="1787669" cy="369332"/>
          </a:xfrm>
          <a:prstGeom prst="rect">
            <a:avLst/>
          </a:prstGeom>
          <a:solidFill>
            <a:schemeClr val="bg1"/>
          </a:solidFill>
        </p:spPr>
        <p:txBody>
          <a:bodyPr wrap="none" rtlCol="0">
            <a:spAutoFit/>
          </a:bodyPr>
          <a:lstStyle/>
          <a:p>
            <a:r>
              <a:rPr lang="en-US" b="1" dirty="0" smtClean="0">
                <a:solidFill>
                  <a:srgbClr val="0000FF"/>
                </a:solidFill>
              </a:rPr>
              <a:t>overstretching</a:t>
            </a:r>
            <a:endParaRPr lang="en-US" b="1" dirty="0">
              <a:solidFill>
                <a:srgbClr val="0000FF"/>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7"/>
          <p:cNvSpPr>
            <a:spLocks noGrp="1" noChangeArrowheads="1"/>
          </p:cNvSpPr>
          <p:nvPr>
            <p:ph type="title"/>
          </p:nvPr>
        </p:nvSpPr>
        <p:spPr>
          <a:xfrm>
            <a:off x="457200" y="0"/>
            <a:ext cx="8229600" cy="972457"/>
          </a:xfrm>
        </p:spPr>
        <p:txBody>
          <a:bodyPr/>
          <a:lstStyle/>
          <a:p>
            <a:r>
              <a:rPr lang="en-US" sz="3200" dirty="0" smtClean="0">
                <a:solidFill>
                  <a:srgbClr val="800080"/>
                </a:solidFill>
              </a:rPr>
              <a:t>Quantitative Model of </a:t>
            </a:r>
            <a:r>
              <a:rPr lang="en-US" sz="3200" dirty="0" err="1" smtClean="0">
                <a:solidFill>
                  <a:srgbClr val="800080"/>
                </a:solidFill>
              </a:rPr>
              <a:t>Fimbrial</a:t>
            </a:r>
            <a:r>
              <a:rPr lang="en-US" sz="3200" dirty="0" smtClean="0">
                <a:solidFill>
                  <a:srgbClr val="800080"/>
                </a:solidFill>
              </a:rPr>
              <a:t> Elasticity</a:t>
            </a:r>
          </a:p>
        </p:txBody>
      </p:sp>
      <p:sp>
        <p:nvSpPr>
          <p:cNvPr id="788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88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5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5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7" name="Chart 66"/>
          <p:cNvGraphicFramePr/>
          <p:nvPr/>
        </p:nvGraphicFramePr>
        <p:xfrm>
          <a:off x="972457" y="1094284"/>
          <a:ext cx="5791201" cy="3811544"/>
        </p:xfrm>
        <a:graphic>
          <a:graphicData uri="http://schemas.openxmlformats.org/drawingml/2006/chart">
            <c:chart xmlns:c="http://schemas.openxmlformats.org/drawingml/2006/chart" xmlns:r="http://schemas.openxmlformats.org/officeDocument/2006/relationships" r:id="rId2"/>
          </a:graphicData>
        </a:graphic>
      </p:graphicFrame>
      <p:sp>
        <p:nvSpPr>
          <p:cNvPr id="68" name="Right Brace 67"/>
          <p:cNvSpPr/>
          <p:nvPr/>
        </p:nvSpPr>
        <p:spPr>
          <a:xfrm>
            <a:off x="5660572" y="2931886"/>
            <a:ext cx="435428" cy="972457"/>
          </a:xfrm>
          <a:prstGeom prst="rightBrace">
            <a:avLst>
              <a:gd name="adj1" fmla="val 3500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p:cNvSpPr txBox="1"/>
          <p:nvPr/>
        </p:nvSpPr>
        <p:spPr>
          <a:xfrm>
            <a:off x="6763657" y="2423885"/>
            <a:ext cx="2380343" cy="646331"/>
          </a:xfrm>
          <a:prstGeom prst="rect">
            <a:avLst/>
          </a:prstGeom>
          <a:noFill/>
        </p:spPr>
        <p:txBody>
          <a:bodyPr wrap="square" rtlCol="0">
            <a:spAutoFit/>
          </a:bodyPr>
          <a:lstStyle/>
          <a:p>
            <a:r>
              <a:rPr lang="en-US" dirty="0" smtClean="0"/>
              <a:t>Where </a:t>
            </a:r>
            <a:r>
              <a:rPr lang="en-US" dirty="0" err="1" smtClean="0"/>
              <a:t>FimH</a:t>
            </a:r>
            <a:r>
              <a:rPr lang="en-US" dirty="0" smtClean="0"/>
              <a:t> bonds are longest lived</a:t>
            </a:r>
            <a:endParaRPr lang="en-US" dirty="0"/>
          </a:p>
        </p:txBody>
      </p:sp>
      <p:sp>
        <p:nvSpPr>
          <p:cNvPr id="72" name="TextBox 71"/>
          <p:cNvSpPr txBox="1"/>
          <p:nvPr/>
        </p:nvSpPr>
        <p:spPr>
          <a:xfrm>
            <a:off x="2772229" y="957943"/>
            <a:ext cx="3057247" cy="646331"/>
          </a:xfrm>
          <a:prstGeom prst="rect">
            <a:avLst/>
          </a:prstGeom>
          <a:noFill/>
        </p:spPr>
        <p:txBody>
          <a:bodyPr wrap="none" rtlCol="0">
            <a:spAutoFit/>
          </a:bodyPr>
          <a:lstStyle/>
          <a:p>
            <a:r>
              <a:rPr lang="en-US" dirty="0" smtClean="0"/>
              <a:t>Lines: Simulated uncoiling</a:t>
            </a:r>
          </a:p>
          <a:p>
            <a:r>
              <a:rPr lang="en-US" dirty="0" smtClean="0"/>
              <a:t>Symbols: Experimental data</a:t>
            </a:r>
            <a:endParaRPr lang="en-US" dirty="0"/>
          </a:p>
        </p:txBody>
      </p:sp>
      <p:sp>
        <p:nvSpPr>
          <p:cNvPr id="11" name="TextBox 10"/>
          <p:cNvSpPr txBox="1"/>
          <p:nvPr/>
        </p:nvSpPr>
        <p:spPr>
          <a:xfrm>
            <a:off x="348342" y="4354288"/>
            <a:ext cx="5971507" cy="1200329"/>
          </a:xfrm>
          <a:prstGeom prst="rect">
            <a:avLst/>
          </a:prstGeom>
          <a:noFill/>
        </p:spPr>
        <p:txBody>
          <a:bodyPr wrap="none" rtlCol="0">
            <a:spAutoFit/>
          </a:bodyPr>
          <a:lstStyle/>
          <a:p>
            <a:r>
              <a:rPr lang="en-US" sz="2400" dirty="0" smtClean="0"/>
              <a:t>8-parameter Model</a:t>
            </a:r>
          </a:p>
          <a:p>
            <a:r>
              <a:rPr lang="en-US" sz="2400" dirty="0" smtClean="0"/>
              <a:t>Based on Known Biophysics Mechanisms.</a:t>
            </a:r>
          </a:p>
          <a:p>
            <a:r>
              <a:rPr lang="en-US" sz="2400" dirty="0" smtClean="0"/>
              <a:t>Validated by fitting to data.</a:t>
            </a:r>
            <a:endParaRPr lang="en-US" sz="2400" dirty="0"/>
          </a:p>
        </p:txBody>
      </p:sp>
      <p:sp>
        <p:nvSpPr>
          <p:cNvPr id="12" name="TextBox 11"/>
          <p:cNvSpPr txBox="1"/>
          <p:nvPr/>
        </p:nvSpPr>
        <p:spPr>
          <a:xfrm>
            <a:off x="595087" y="5788299"/>
            <a:ext cx="8171542" cy="830997"/>
          </a:xfrm>
          <a:prstGeom prst="rect">
            <a:avLst/>
          </a:prstGeom>
          <a:noFill/>
        </p:spPr>
        <p:txBody>
          <a:bodyPr wrap="square" rtlCol="0">
            <a:spAutoFit/>
          </a:bodyPr>
          <a:lstStyle/>
          <a:p>
            <a:r>
              <a:rPr lang="en-US" sz="2400" i="1" dirty="0" smtClean="0">
                <a:solidFill>
                  <a:srgbClr val="006600"/>
                </a:solidFill>
              </a:rPr>
              <a:t>Weak validation for mechanism, but good fit to complicated data is enough to incorporate into larger model.</a:t>
            </a:r>
            <a:endParaRPr lang="en-US" sz="2400" i="1" dirty="0">
              <a:solidFill>
                <a:srgbClr val="006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itle 1"/>
          <p:cNvSpPr>
            <a:spLocks noGrp="1"/>
          </p:cNvSpPr>
          <p:nvPr>
            <p:ph type="title"/>
          </p:nvPr>
        </p:nvSpPr>
        <p:spPr>
          <a:xfrm>
            <a:off x="457200" y="0"/>
            <a:ext cx="8229600" cy="1064302"/>
          </a:xfrm>
        </p:spPr>
        <p:txBody>
          <a:bodyPr/>
          <a:lstStyle/>
          <a:p>
            <a:r>
              <a:rPr lang="en-US" sz="3600" dirty="0" smtClean="0">
                <a:solidFill>
                  <a:srgbClr val="800080"/>
                </a:solidFill>
              </a:rPr>
              <a:t>Why Study Bacterial Adhesion?</a:t>
            </a:r>
          </a:p>
        </p:txBody>
      </p:sp>
      <p:sp>
        <p:nvSpPr>
          <p:cNvPr id="7176" name="Text Placeholder 4"/>
          <p:cNvSpPr>
            <a:spLocks noGrp="1"/>
          </p:cNvSpPr>
          <p:nvPr>
            <p:ph type="body" sz="quarter" idx="3"/>
          </p:nvPr>
        </p:nvSpPr>
        <p:spPr>
          <a:xfrm>
            <a:off x="0" y="715182"/>
            <a:ext cx="9144000" cy="639763"/>
          </a:xfrm>
        </p:spPr>
        <p:txBody>
          <a:bodyPr/>
          <a:lstStyle/>
          <a:p>
            <a:pPr algn="ctr"/>
            <a:r>
              <a:rPr lang="en-US" dirty="0" smtClean="0"/>
              <a:t>Learn to Block Adhesion to Prevent Infection</a:t>
            </a:r>
          </a:p>
        </p:txBody>
      </p:sp>
      <p:sp>
        <p:nvSpPr>
          <p:cNvPr id="7" name="Slide Number Placeholder 6"/>
          <p:cNvSpPr>
            <a:spLocks noGrp="1"/>
          </p:cNvSpPr>
          <p:nvPr>
            <p:ph type="sldNum" sz="quarter" idx="12"/>
          </p:nvPr>
        </p:nvSpPr>
        <p:spPr>
          <a:xfrm>
            <a:off x="7010400" y="6381750"/>
            <a:ext cx="2133600" cy="476250"/>
          </a:xfrm>
        </p:spPr>
        <p:txBody>
          <a:bodyPr/>
          <a:lstStyle/>
          <a:p>
            <a:pPr>
              <a:defRPr/>
            </a:pPr>
            <a:fld id="{D665729F-D251-4456-A46F-6611A917A219}" type="slidenum">
              <a:rPr lang="en-US" smtClean="0"/>
              <a:pPr>
                <a:defRPr/>
              </a:pPr>
              <a:t>2</a:t>
            </a:fld>
            <a:endParaRPr lang="en-US" dirty="0"/>
          </a:p>
        </p:txBody>
      </p:sp>
      <p:sp>
        <p:nvSpPr>
          <p:cNvPr id="119" name="Text Placeholder 118"/>
          <p:cNvSpPr>
            <a:spLocks noGrp="1"/>
          </p:cNvSpPr>
          <p:nvPr>
            <p:ph type="body" idx="1"/>
          </p:nvPr>
        </p:nvSpPr>
        <p:spPr>
          <a:xfrm>
            <a:off x="426720" y="4182249"/>
            <a:ext cx="8305800" cy="639762"/>
          </a:xfrm>
        </p:spPr>
        <p:txBody>
          <a:bodyPr/>
          <a:lstStyle/>
          <a:p>
            <a:pPr algn="ctr"/>
            <a:r>
              <a:rPr lang="en-US" dirty="0" smtClean="0"/>
              <a:t>Bio-inspired Reversible Adhesive to Human Tissue </a:t>
            </a:r>
            <a:endParaRPr lang="en-US" dirty="0"/>
          </a:p>
        </p:txBody>
      </p:sp>
      <p:sp>
        <p:nvSpPr>
          <p:cNvPr id="121" name="Content Placeholder 5"/>
          <p:cNvSpPr txBox="1">
            <a:spLocks/>
          </p:cNvSpPr>
          <p:nvPr/>
        </p:nvSpPr>
        <p:spPr bwMode="auto">
          <a:xfrm>
            <a:off x="213360" y="4862743"/>
            <a:ext cx="4480560" cy="16599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base" latinLnBrk="0" hangingPunct="0">
              <a:lnSpc>
                <a:spcPct val="100000"/>
              </a:lnSpc>
              <a:spcBef>
                <a:spcPct val="20000"/>
              </a:spcBef>
              <a:spcAft>
                <a:spcPct val="0"/>
              </a:spcAft>
              <a:buClrTx/>
              <a:buSzTx/>
              <a:tabLst/>
              <a:defRPr/>
            </a:pPr>
            <a:r>
              <a:rPr lang="en-US" sz="2000" u="sng" kern="0" dirty="0" smtClean="0">
                <a:latin typeface="+mn-lt"/>
                <a:cs typeface="+mn-cs"/>
              </a:rPr>
              <a:t>Minimally invasive surgery</a:t>
            </a:r>
          </a:p>
          <a:p>
            <a:pPr marR="0" lvl="0" algn="l" defTabSz="914400" rtl="0" eaLnBrk="0" fontAlgn="base" latinLnBrk="0" hangingPunct="0">
              <a:lnSpc>
                <a:spcPct val="100000"/>
              </a:lnSpc>
              <a:spcBef>
                <a:spcPct val="20000"/>
              </a:spcBef>
              <a:spcAft>
                <a:spcPct val="0"/>
              </a:spcAft>
              <a:buClrTx/>
              <a:buSzTx/>
              <a:buFont typeface="Arial" pitchFamily="34" charset="0"/>
              <a:buChar char="•"/>
              <a:tabLst/>
              <a:defRPr/>
            </a:pPr>
            <a:r>
              <a:rPr lang="en-US" sz="2000" kern="0" dirty="0" err="1" smtClean="0">
                <a:latin typeface="+mn-lt"/>
                <a:cs typeface="+mn-cs"/>
              </a:rPr>
              <a:t>Microrobotics</a:t>
            </a:r>
            <a:r>
              <a:rPr lang="en-US" sz="2000" kern="0" dirty="0" smtClean="0">
                <a:latin typeface="+mn-lt"/>
                <a:cs typeface="+mn-cs"/>
              </a:rPr>
              <a:t> and </a:t>
            </a:r>
            <a:r>
              <a:rPr lang="en-US" sz="2000" kern="0" dirty="0" err="1" smtClean="0">
                <a:latin typeface="+mn-lt"/>
                <a:cs typeface="+mn-cs"/>
              </a:rPr>
              <a:t>laproscopics</a:t>
            </a:r>
            <a:r>
              <a:rPr lang="en-US" sz="2000" kern="0" dirty="0" smtClean="0">
                <a:latin typeface="+mn-lt"/>
                <a:cs typeface="+mn-cs"/>
              </a:rPr>
              <a:t> must bind reversibly to move or grab. </a:t>
            </a:r>
          </a:p>
          <a:p>
            <a:pPr marR="0" lvl="0" algn="l" defTabSz="914400" rtl="0" eaLnBrk="0" fontAlgn="base" latinLnBrk="0" hangingPunct="0">
              <a:lnSpc>
                <a:spcPct val="100000"/>
              </a:lnSpc>
              <a:spcBef>
                <a:spcPct val="20000"/>
              </a:spcBef>
              <a:spcAft>
                <a:spcPct val="0"/>
              </a:spcAft>
              <a:buClrTx/>
              <a:buSzTx/>
              <a:buFont typeface="Arial" pitchFamily="34" charset="0"/>
              <a:buChar char="•"/>
              <a:tabLst/>
              <a:defRPr/>
            </a:pPr>
            <a:r>
              <a:rPr lang="en-US" sz="2000" kern="0" dirty="0" smtClean="0">
                <a:latin typeface="+mn-lt"/>
                <a:cs typeface="+mn-cs"/>
              </a:rPr>
              <a:t>Bacteria do this. </a:t>
            </a:r>
          </a:p>
          <a:p>
            <a:pPr marR="0" lvl="0" algn="l" defTabSz="914400" rtl="0" eaLnBrk="0" fontAlgn="base" latinLnBrk="0" hangingPunct="0">
              <a:lnSpc>
                <a:spcPct val="100000"/>
              </a:lnSpc>
              <a:spcBef>
                <a:spcPct val="20000"/>
              </a:spcBef>
              <a:spcAft>
                <a:spcPct val="0"/>
              </a:spcAft>
              <a:buClrTx/>
              <a:buSzTx/>
              <a:buFont typeface="Arial" pitchFamily="34" charset="0"/>
              <a:buChar char="•"/>
              <a:tabLst/>
              <a:defRPr/>
            </a:pPr>
            <a:r>
              <a:rPr lang="en-US" sz="2000" kern="0" dirty="0" smtClean="0">
                <a:latin typeface="+mn-lt"/>
                <a:cs typeface="+mn-cs"/>
              </a:rPr>
              <a:t>Can we learn from them?</a:t>
            </a:r>
          </a:p>
          <a:p>
            <a:pPr marR="0" lvl="0" algn="l" defTabSz="914400" rtl="0" eaLnBrk="0" fontAlgn="base" latinLnBrk="0" hangingPunct="0">
              <a:lnSpc>
                <a:spcPct val="100000"/>
              </a:lnSpc>
              <a:spcBef>
                <a:spcPct val="20000"/>
              </a:spcBef>
              <a:spcAft>
                <a:spcPct val="0"/>
              </a:spcAft>
              <a:buClrTx/>
              <a:buSzTx/>
              <a:tabLst/>
              <a:defRPr/>
            </a:pPr>
            <a:endParaRPr lang="en-US" sz="2000" kern="0" dirty="0" smtClean="0">
              <a:latin typeface="+mn-lt"/>
              <a:cs typeface="+mn-cs"/>
            </a:endParaRPr>
          </a:p>
        </p:txBody>
      </p:sp>
      <p:pic>
        <p:nvPicPr>
          <p:cNvPr id="122" name="Content Placeholder 121"/>
          <p:cNvPicPr>
            <a:picLocks noGrp="1" noChangeAspect="1"/>
          </p:cNvPicPr>
          <p:nvPr>
            <p:ph sz="half" idx="2"/>
          </p:nvPr>
        </p:nvPicPr>
        <p:blipFill>
          <a:blip r:embed="rId3" cstate="print"/>
          <a:srcRect l="2416" t="1853" r="2969" b="36044"/>
          <a:stretch>
            <a:fillRect/>
          </a:stretch>
        </p:blipFill>
        <p:spPr bwMode="auto">
          <a:xfrm>
            <a:off x="4721148" y="4860917"/>
            <a:ext cx="2182572" cy="1728278"/>
          </a:xfrm>
          <a:prstGeom prst="rect">
            <a:avLst/>
          </a:prstGeom>
          <a:noFill/>
          <a:ln w="9525">
            <a:noFill/>
            <a:miter lim="800000"/>
            <a:headEnd/>
            <a:tailEnd/>
          </a:ln>
        </p:spPr>
      </p:pic>
      <p:sp>
        <p:nvSpPr>
          <p:cNvPr id="82" name="TextBox 81"/>
          <p:cNvSpPr txBox="1"/>
          <p:nvPr/>
        </p:nvSpPr>
        <p:spPr>
          <a:xfrm>
            <a:off x="6891262" y="5890736"/>
            <a:ext cx="1783830" cy="738664"/>
          </a:xfrm>
          <a:prstGeom prst="rect">
            <a:avLst/>
          </a:prstGeom>
          <a:noFill/>
        </p:spPr>
        <p:txBody>
          <a:bodyPr wrap="square" rtlCol="0">
            <a:spAutoFit/>
          </a:bodyPr>
          <a:lstStyle/>
          <a:p>
            <a:r>
              <a:rPr lang="en-US" sz="1400" b="1" i="1" dirty="0" err="1" smtClean="0"/>
              <a:t>Buselli</a:t>
            </a:r>
            <a:r>
              <a:rPr lang="en-US" sz="1400" b="1" i="1" dirty="0" smtClean="0"/>
              <a:t> et al </a:t>
            </a:r>
            <a:r>
              <a:rPr lang="en-US" sz="1400" i="1" dirty="0" smtClean="0"/>
              <a:t>Meas. Sci. Technol. </a:t>
            </a:r>
            <a:r>
              <a:rPr lang="en-US" sz="1400" b="1" i="1" dirty="0" smtClean="0"/>
              <a:t>21 (2010) 105802</a:t>
            </a:r>
            <a:endParaRPr lang="en-US" sz="1400" i="1" dirty="0"/>
          </a:p>
        </p:txBody>
      </p:sp>
      <p:sp>
        <p:nvSpPr>
          <p:cNvPr id="70" name="Rectangle 69"/>
          <p:cNvSpPr/>
          <p:nvPr/>
        </p:nvSpPr>
        <p:spPr>
          <a:xfrm>
            <a:off x="4375052" y="1494693"/>
            <a:ext cx="4198035" cy="2246769"/>
          </a:xfrm>
          <a:prstGeom prst="rect">
            <a:avLst/>
          </a:prstGeom>
        </p:spPr>
        <p:txBody>
          <a:bodyPr wrap="square">
            <a:spAutoFit/>
          </a:bodyPr>
          <a:lstStyle/>
          <a:p>
            <a:pPr>
              <a:buFont typeface="Arial" pitchFamily="34" charset="0"/>
              <a:buChar char="•"/>
            </a:pPr>
            <a:r>
              <a:rPr lang="en-US" sz="2000" kern="0" dirty="0" smtClean="0"/>
              <a:t>Adhesion is the first stage in Biofilm Formation</a:t>
            </a:r>
          </a:p>
          <a:p>
            <a:pPr>
              <a:buFont typeface="Arial" pitchFamily="34" charset="0"/>
              <a:buChar char="•"/>
            </a:pPr>
            <a:r>
              <a:rPr lang="en-US" sz="2000" kern="0" dirty="0" smtClean="0"/>
              <a:t> By blocking adhesion, can we prevent infections?</a:t>
            </a:r>
          </a:p>
          <a:p>
            <a:pPr>
              <a:buFont typeface="Arial" pitchFamily="34" charset="0"/>
              <a:buChar char="•"/>
            </a:pPr>
            <a:r>
              <a:rPr lang="en-US" sz="2000" kern="0" dirty="0" smtClean="0"/>
              <a:t> More specific than antibiotics</a:t>
            </a:r>
          </a:p>
          <a:p>
            <a:pPr>
              <a:buFont typeface="Arial" pitchFamily="34" charset="0"/>
              <a:buChar char="•"/>
            </a:pPr>
            <a:r>
              <a:rPr lang="en-US" sz="2000" kern="0" dirty="0" smtClean="0"/>
              <a:t> Bacteria can’t as easily develop resistance.</a:t>
            </a:r>
            <a:endParaRPr lang="en-US" sz="2000" dirty="0"/>
          </a:p>
        </p:txBody>
      </p:sp>
      <p:pic>
        <p:nvPicPr>
          <p:cNvPr id="61" name="Content Placeholder 121"/>
          <p:cNvPicPr>
            <a:picLocks noGrp="1"/>
          </p:cNvPicPr>
          <p:nvPr>
            <p:ph sz="half" idx="2"/>
          </p:nvPr>
        </p:nvPicPr>
        <p:blipFill>
          <a:blip r:embed="rId3" cstate="print"/>
          <a:srcRect l="2416" t="65291" r="2969"/>
          <a:stretch>
            <a:fillRect/>
          </a:stretch>
        </p:blipFill>
        <p:spPr bwMode="auto">
          <a:xfrm>
            <a:off x="6934200" y="4892040"/>
            <a:ext cx="2026920" cy="807720"/>
          </a:xfrm>
          <a:prstGeom prst="rect">
            <a:avLst/>
          </a:prstGeom>
          <a:noFill/>
          <a:ln w="9525">
            <a:noFill/>
            <a:miter lim="800000"/>
            <a:headEnd/>
            <a:tailEnd/>
          </a:ln>
        </p:spPr>
      </p:pic>
      <p:pic>
        <p:nvPicPr>
          <p:cNvPr id="11266" name="Picture 2" descr="http://www2.binghamton.edu/biology/faculty/davies/images/biofilm.jpg"/>
          <p:cNvPicPr>
            <a:picLocks noChangeAspect="1" noChangeArrowheads="1"/>
          </p:cNvPicPr>
          <p:nvPr/>
        </p:nvPicPr>
        <p:blipFill>
          <a:blip r:embed="rId4" cstate="print"/>
          <a:srcRect/>
          <a:stretch>
            <a:fillRect/>
          </a:stretch>
        </p:blipFill>
        <p:spPr bwMode="auto">
          <a:xfrm>
            <a:off x="407963" y="1506903"/>
            <a:ext cx="3671668" cy="2797811"/>
          </a:xfrm>
          <a:prstGeom prst="rect">
            <a:avLst/>
          </a:prstGeom>
          <a:noFill/>
        </p:spPr>
      </p:pic>
      <p:sp>
        <p:nvSpPr>
          <p:cNvPr id="57" name="TextBox 56"/>
          <p:cNvSpPr txBox="1"/>
          <p:nvPr/>
        </p:nvSpPr>
        <p:spPr>
          <a:xfrm>
            <a:off x="4116027" y="3755181"/>
            <a:ext cx="3635271" cy="523220"/>
          </a:xfrm>
          <a:prstGeom prst="rect">
            <a:avLst/>
          </a:prstGeom>
          <a:noFill/>
        </p:spPr>
        <p:txBody>
          <a:bodyPr wrap="square" rtlCol="0">
            <a:spAutoFit/>
          </a:bodyPr>
          <a:lstStyle/>
          <a:p>
            <a:r>
              <a:rPr lang="en-US" sz="1400" dirty="0" smtClean="0"/>
              <a:t>http://www2.binghamton.edu/biology/faculty/davies/research.htm</a:t>
            </a:r>
            <a:endParaRPr lang="en-US" sz="1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2"/>
          <p:cNvSpPr>
            <a:spLocks noGrp="1"/>
          </p:cNvSpPr>
          <p:nvPr>
            <p:ph type="sldNum" sz="quarter" idx="12"/>
          </p:nvPr>
        </p:nvSpPr>
        <p:spPr/>
        <p:txBody>
          <a:bodyPr/>
          <a:lstStyle/>
          <a:p>
            <a:pPr>
              <a:defRPr/>
            </a:pPr>
            <a:fld id="{BFC4D324-084B-470B-AE53-5EA895A626D1}" type="slidenum">
              <a:rPr lang="en-US" smtClean="0"/>
              <a:pPr>
                <a:defRPr/>
              </a:pPr>
              <a:t>20</a:t>
            </a:fld>
            <a:endParaRPr lang="en-US" smtClean="0"/>
          </a:p>
        </p:txBody>
      </p:sp>
      <p:sp>
        <p:nvSpPr>
          <p:cNvPr id="6" name="Content Placeholder 2"/>
          <p:cNvSpPr txBox="1">
            <a:spLocks/>
          </p:cNvSpPr>
          <p:nvPr/>
        </p:nvSpPr>
        <p:spPr bwMode="auto">
          <a:xfrm>
            <a:off x="1" y="6328229"/>
            <a:ext cx="8764172" cy="529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0" i="1" u="none" strike="noStrike" kern="0" cap="none" spc="0" normalizeH="0" baseline="0" noProof="0" dirty="0" smtClean="0">
                <a:ln>
                  <a:noFill/>
                </a:ln>
                <a:solidFill>
                  <a:srgbClr val="008000"/>
                </a:solidFill>
                <a:effectLst/>
                <a:uLnTx/>
                <a:uFillTx/>
                <a:latin typeface="+mn-lt"/>
                <a:ea typeface="+mn-ea"/>
                <a:cs typeface="+mn-cs"/>
              </a:rPr>
              <a:t>Yielding</a:t>
            </a:r>
            <a:r>
              <a:rPr kumimoji="0" lang="en-US" sz="2400" b="0" i="1" u="none" strike="noStrike" kern="0" cap="none" spc="0" normalizeH="0" noProof="0" dirty="0" smtClean="0">
                <a:ln>
                  <a:noFill/>
                </a:ln>
                <a:solidFill>
                  <a:srgbClr val="008000"/>
                </a:solidFill>
                <a:effectLst/>
                <a:uLnTx/>
                <a:uFillTx/>
                <a:latin typeface="+mn-lt"/>
                <a:ea typeface="+mn-ea"/>
                <a:cs typeface="+mn-cs"/>
              </a:rPr>
              <a:t> tethers have evolved  in prokaryotes and eukaryotes</a:t>
            </a:r>
            <a:endParaRPr kumimoji="0" lang="en-US" sz="2400" b="0" i="1" u="none" strike="noStrike" kern="0" cap="none" spc="0" normalizeH="0" baseline="0" noProof="0" dirty="0">
              <a:ln>
                <a:noFill/>
              </a:ln>
              <a:solidFill>
                <a:srgbClr val="008000"/>
              </a:solidFill>
              <a:effectLst/>
              <a:uLnTx/>
              <a:uFillTx/>
              <a:latin typeface="+mn-lt"/>
              <a:ea typeface="+mn-ea"/>
              <a:cs typeface="+mn-cs"/>
            </a:endParaRPr>
          </a:p>
        </p:txBody>
      </p:sp>
      <p:sp>
        <p:nvSpPr>
          <p:cNvPr id="7" name="TextBox 6"/>
          <p:cNvSpPr txBox="1"/>
          <p:nvPr/>
        </p:nvSpPr>
        <p:spPr>
          <a:xfrm>
            <a:off x="1365803" y="4512530"/>
            <a:ext cx="6805740" cy="307777"/>
          </a:xfrm>
          <a:prstGeom prst="rect">
            <a:avLst/>
          </a:prstGeom>
          <a:noFill/>
          <a:ln>
            <a:solidFill>
              <a:schemeClr val="tx1"/>
            </a:solidFill>
          </a:ln>
        </p:spPr>
        <p:txBody>
          <a:bodyPr wrap="square" rtlCol="0">
            <a:spAutoFit/>
          </a:bodyPr>
          <a:lstStyle/>
          <a:p>
            <a:r>
              <a:rPr lang="en-US" sz="1400" i="1" dirty="0"/>
              <a:t>Thomas, W. (2008). "Catch bonds in adhesion." </a:t>
            </a:r>
            <a:r>
              <a:rPr lang="en-US" sz="1400" i="1" u="sng" dirty="0" err="1"/>
              <a:t>Annu</a:t>
            </a:r>
            <a:r>
              <a:rPr lang="en-US" sz="1400" i="1" u="sng" dirty="0"/>
              <a:t> Rev Biomed Eng</a:t>
            </a:r>
            <a:r>
              <a:rPr lang="en-US" sz="1400" i="1" dirty="0"/>
              <a:t> </a:t>
            </a:r>
            <a:r>
              <a:rPr lang="en-US" sz="1400" b="1" i="1" dirty="0"/>
              <a:t>10</a:t>
            </a:r>
            <a:r>
              <a:rPr lang="en-US" sz="1400" i="1" dirty="0"/>
              <a:t>: 39-57</a:t>
            </a:r>
          </a:p>
        </p:txBody>
      </p:sp>
      <p:sp>
        <p:nvSpPr>
          <p:cNvPr id="37890" name="Rectangle 2"/>
          <p:cNvSpPr>
            <a:spLocks noGrp="1" noChangeArrowheads="1"/>
          </p:cNvSpPr>
          <p:nvPr>
            <p:ph type="ctrTitle"/>
          </p:nvPr>
        </p:nvSpPr>
        <p:spPr>
          <a:xfrm>
            <a:off x="0" y="0"/>
            <a:ext cx="9144000" cy="769257"/>
          </a:xfrm>
        </p:spPr>
        <p:txBody>
          <a:bodyPr/>
          <a:lstStyle/>
          <a:p>
            <a:pPr eaLnBrk="1" hangingPunct="1"/>
            <a:r>
              <a:rPr lang="en-US" sz="3600" dirty="0" smtClean="0">
                <a:solidFill>
                  <a:srgbClr val="800080"/>
                </a:solidFill>
              </a:rPr>
              <a:t>Yielding Tethers are Common </a:t>
            </a:r>
          </a:p>
        </p:txBody>
      </p:sp>
      <p:pic>
        <p:nvPicPr>
          <p:cNvPr id="179202" name="Picture 2"/>
          <p:cNvPicPr>
            <a:picLocks noChangeAspect="1" noChangeArrowheads="1"/>
          </p:cNvPicPr>
          <p:nvPr/>
        </p:nvPicPr>
        <p:blipFill>
          <a:blip r:embed="rId2" cstate="print"/>
          <a:srcRect/>
          <a:stretch>
            <a:fillRect/>
          </a:stretch>
        </p:blipFill>
        <p:spPr bwMode="auto">
          <a:xfrm>
            <a:off x="0" y="1117601"/>
            <a:ext cx="9039276" cy="3483428"/>
          </a:xfrm>
          <a:prstGeom prst="rect">
            <a:avLst/>
          </a:prstGeom>
          <a:noFill/>
          <a:ln w="9525">
            <a:noFill/>
            <a:miter lim="800000"/>
            <a:headEnd/>
            <a:tailEnd/>
          </a:ln>
        </p:spPr>
      </p:pic>
      <p:sp>
        <p:nvSpPr>
          <p:cNvPr id="8" name="TextBox 7"/>
          <p:cNvSpPr txBox="1"/>
          <p:nvPr/>
        </p:nvSpPr>
        <p:spPr>
          <a:xfrm>
            <a:off x="0" y="5007428"/>
            <a:ext cx="9144000" cy="1200329"/>
          </a:xfrm>
          <a:prstGeom prst="rect">
            <a:avLst/>
          </a:prstGeom>
          <a:noFill/>
        </p:spPr>
        <p:txBody>
          <a:bodyPr wrap="square" rtlCol="0">
            <a:spAutoFit/>
          </a:bodyPr>
          <a:lstStyle/>
          <a:p>
            <a:pPr algn="ctr"/>
            <a:r>
              <a:rPr lang="en-US" u="sng" dirty="0" smtClean="0"/>
              <a:t>Alpha helix proteins </a:t>
            </a:r>
            <a:r>
              <a:rPr lang="en-US" dirty="0" smtClean="0"/>
              <a:t>in </a:t>
            </a:r>
            <a:r>
              <a:rPr lang="en-US" dirty="0" err="1" smtClean="0"/>
              <a:t>cytoskeletal</a:t>
            </a:r>
            <a:r>
              <a:rPr lang="en-US" dirty="0" smtClean="0"/>
              <a:t> </a:t>
            </a:r>
            <a:r>
              <a:rPr lang="en-US" dirty="0" err="1" smtClean="0"/>
              <a:t>spectrin</a:t>
            </a:r>
            <a:r>
              <a:rPr lang="en-US" dirty="0" smtClean="0"/>
              <a:t>, </a:t>
            </a:r>
            <a:r>
              <a:rPr lang="en-US" dirty="0" err="1" smtClean="0"/>
              <a:t>vimentin</a:t>
            </a:r>
            <a:r>
              <a:rPr lang="en-US" dirty="0" smtClean="0"/>
              <a:t> also uncoil and yield elastically</a:t>
            </a:r>
          </a:p>
          <a:p>
            <a:pPr algn="ctr"/>
            <a:r>
              <a:rPr lang="en-US" dirty="0" smtClean="0"/>
              <a:t>These anchor </a:t>
            </a:r>
            <a:r>
              <a:rPr lang="en-US" dirty="0" err="1" smtClean="0"/>
              <a:t>cadherins</a:t>
            </a:r>
            <a:r>
              <a:rPr lang="en-US" dirty="0" smtClean="0"/>
              <a:t> and </a:t>
            </a:r>
            <a:r>
              <a:rPr lang="en-US" dirty="0" err="1" smtClean="0"/>
              <a:t>integrins</a:t>
            </a:r>
            <a:r>
              <a:rPr lang="en-US" dirty="0" smtClean="0"/>
              <a:t>, which form catch bonds</a:t>
            </a:r>
          </a:p>
          <a:p>
            <a:pPr algn="ctr"/>
            <a:r>
              <a:rPr lang="en-US" u="sng" dirty="0" smtClean="0"/>
              <a:t>Polymers of unfolding domains </a:t>
            </a:r>
            <a:r>
              <a:rPr lang="en-US" dirty="0" smtClean="0"/>
              <a:t>(</a:t>
            </a:r>
            <a:r>
              <a:rPr lang="en-US" dirty="0" err="1" smtClean="0"/>
              <a:t>fibronectin</a:t>
            </a:r>
            <a:r>
              <a:rPr lang="en-US" dirty="0" smtClean="0"/>
              <a:t>, fibrinogen, VWF) also yield elastically</a:t>
            </a:r>
          </a:p>
          <a:p>
            <a:pPr algn="ctr"/>
            <a:r>
              <a:rPr lang="en-US" dirty="0" smtClean="0"/>
              <a:t>They are common in extracellular matrix proteins to which cells bind</a:t>
            </a:r>
            <a:endParaRPr lang="en-US" dirty="0"/>
          </a:p>
        </p:txBody>
      </p:sp>
      <p:sp>
        <p:nvSpPr>
          <p:cNvPr id="10" name="TextBox 9"/>
          <p:cNvSpPr txBox="1"/>
          <p:nvPr/>
        </p:nvSpPr>
        <p:spPr>
          <a:xfrm>
            <a:off x="566058" y="783772"/>
            <a:ext cx="2056973" cy="369332"/>
          </a:xfrm>
          <a:prstGeom prst="rect">
            <a:avLst/>
          </a:prstGeom>
          <a:noFill/>
        </p:spPr>
        <p:txBody>
          <a:bodyPr wrap="none" rtlCol="0">
            <a:spAutoFit/>
          </a:bodyPr>
          <a:lstStyle/>
          <a:p>
            <a:r>
              <a:rPr lang="en-US" u="sng" dirty="0" smtClean="0"/>
              <a:t>Membrane tethers</a:t>
            </a:r>
            <a:endParaRPr lang="en-US" u="sng" dirty="0"/>
          </a:p>
        </p:txBody>
      </p:sp>
      <p:sp>
        <p:nvSpPr>
          <p:cNvPr id="11" name="TextBox 10"/>
          <p:cNvSpPr txBox="1"/>
          <p:nvPr/>
        </p:nvSpPr>
        <p:spPr>
          <a:xfrm>
            <a:off x="4884058" y="820057"/>
            <a:ext cx="1967205" cy="369332"/>
          </a:xfrm>
          <a:prstGeom prst="rect">
            <a:avLst/>
          </a:prstGeom>
          <a:noFill/>
        </p:spPr>
        <p:txBody>
          <a:bodyPr wrap="none" rtlCol="0">
            <a:spAutoFit/>
          </a:bodyPr>
          <a:lstStyle/>
          <a:p>
            <a:r>
              <a:rPr lang="en-US" u="sng" dirty="0" smtClean="0"/>
              <a:t>Bacterial </a:t>
            </a:r>
            <a:r>
              <a:rPr lang="en-US" u="sng" dirty="0" err="1" smtClean="0"/>
              <a:t>fimbriae</a:t>
            </a:r>
            <a:endParaRPr lang="en-US" u="sng"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75771" y="990600"/>
            <a:ext cx="8621486" cy="1470025"/>
          </a:xfrm>
        </p:spPr>
        <p:txBody>
          <a:bodyPr/>
          <a:lstStyle/>
          <a:p>
            <a:pPr eaLnBrk="1" hangingPunct="1"/>
            <a:r>
              <a:rPr lang="en-US" sz="3200" b="1" dirty="0" smtClean="0">
                <a:solidFill>
                  <a:srgbClr val="800080"/>
                </a:solidFill>
              </a:rPr>
              <a:t>Part III: </a:t>
            </a:r>
            <a:br>
              <a:rPr lang="en-US" sz="3200" b="1" dirty="0" smtClean="0">
                <a:solidFill>
                  <a:srgbClr val="800080"/>
                </a:solidFill>
              </a:rPr>
            </a:br>
            <a:r>
              <a:rPr lang="en-US" sz="3200" b="1" dirty="0" smtClean="0">
                <a:solidFill>
                  <a:srgbClr val="800080"/>
                </a:solidFill>
              </a:rPr>
              <a:t>Mechanistic Model of Bacterial Adhesion</a:t>
            </a:r>
          </a:p>
        </p:txBody>
      </p:sp>
      <p:sp>
        <p:nvSpPr>
          <p:cNvPr id="3" name="Slide Number Placeholder 2"/>
          <p:cNvSpPr>
            <a:spLocks noGrp="1"/>
          </p:cNvSpPr>
          <p:nvPr>
            <p:ph type="sldNum" sz="quarter" idx="12"/>
          </p:nvPr>
        </p:nvSpPr>
        <p:spPr/>
        <p:txBody>
          <a:bodyPr/>
          <a:lstStyle/>
          <a:p>
            <a:pPr>
              <a:defRPr/>
            </a:pPr>
            <a:fld id="{4FC16A1F-64AA-4234-BCC1-AA6F86F20501}" type="slidenum">
              <a:rPr lang="en-US" smtClean="0"/>
              <a:pPr>
                <a:defRPr/>
              </a:pPr>
              <a:t>21</a:t>
            </a:fld>
            <a:endParaRPr lang="en-US"/>
          </a:p>
        </p:txBody>
      </p:sp>
      <p:pic>
        <p:nvPicPr>
          <p:cNvPr id="119" name="Picture 2" descr="fimbriated_ecoli"/>
          <p:cNvPicPr>
            <a:picLocks noChangeAspect="1" noChangeArrowheads="1"/>
          </p:cNvPicPr>
          <p:nvPr/>
        </p:nvPicPr>
        <p:blipFill>
          <a:blip r:embed="rId2" cstate="print">
            <a:lum bright="-12000"/>
          </a:blip>
          <a:srcRect/>
          <a:stretch>
            <a:fillRect/>
          </a:stretch>
        </p:blipFill>
        <p:spPr bwMode="auto">
          <a:xfrm>
            <a:off x="3392942" y="2671763"/>
            <a:ext cx="2689225" cy="3257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64"/>
          <p:cNvGrpSpPr/>
          <p:nvPr/>
        </p:nvGrpSpPr>
        <p:grpSpPr>
          <a:xfrm>
            <a:off x="7010399" y="3033486"/>
            <a:ext cx="1886857" cy="1611086"/>
            <a:chOff x="2646842" y="3873984"/>
            <a:chExt cx="1809750" cy="1524000"/>
          </a:xfrm>
        </p:grpSpPr>
        <p:pic>
          <p:nvPicPr>
            <p:cNvPr id="66" name="Picture 65"/>
            <p:cNvPicPr/>
            <p:nvPr/>
          </p:nvPicPr>
          <p:blipFill>
            <a:blip r:embed="rId4" cstate="print"/>
            <a:srcRect l="10390" r="7359"/>
            <a:stretch>
              <a:fillRect/>
            </a:stretch>
          </p:blipFill>
          <p:spPr bwMode="auto">
            <a:xfrm>
              <a:off x="2646842" y="3873984"/>
              <a:ext cx="1809750" cy="1524000"/>
            </a:xfrm>
            <a:prstGeom prst="rect">
              <a:avLst/>
            </a:prstGeom>
            <a:noFill/>
            <a:ln w="9525">
              <a:noFill/>
              <a:miter lim="800000"/>
              <a:headEnd/>
              <a:tailEnd/>
            </a:ln>
          </p:spPr>
        </p:pic>
        <p:sp>
          <p:nvSpPr>
            <p:cNvPr id="67" name="Freeform 66"/>
            <p:cNvSpPr/>
            <p:nvPr/>
          </p:nvSpPr>
          <p:spPr>
            <a:xfrm>
              <a:off x="2802760" y="4166037"/>
              <a:ext cx="377705" cy="259209"/>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68" name="AutoShape 44"/>
            <p:cNvSpPr>
              <a:spLocks noChangeArrowheads="1"/>
            </p:cNvSpPr>
            <p:nvPr/>
          </p:nvSpPr>
          <p:spPr bwMode="auto">
            <a:xfrm rot="5400000">
              <a:off x="3844348" y="4188570"/>
              <a:ext cx="379460" cy="225017"/>
            </a:xfrm>
            <a:prstGeom prst="moon">
              <a:avLst>
                <a:gd name="adj" fmla="val 64981"/>
              </a:avLst>
            </a:prstGeom>
            <a:solidFill>
              <a:srgbClr val="0000FF"/>
            </a:solidFill>
            <a:ln w="9525">
              <a:solidFill>
                <a:srgbClr val="000000"/>
              </a:solidFill>
              <a:miter lim="800000"/>
              <a:headEnd/>
              <a:tailEnd/>
            </a:ln>
          </p:spPr>
          <p:txBody>
            <a:bodyPr/>
            <a:lstStyle/>
            <a:p>
              <a:endParaRPr lang="en-US"/>
            </a:p>
          </p:txBody>
        </p:sp>
      </p:grpSp>
      <p:sp>
        <p:nvSpPr>
          <p:cNvPr id="616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8" name="TextBox 77"/>
          <p:cNvSpPr txBox="1"/>
          <p:nvPr/>
        </p:nvSpPr>
        <p:spPr>
          <a:xfrm>
            <a:off x="0" y="6519446"/>
            <a:ext cx="6982242" cy="338554"/>
          </a:xfrm>
          <a:prstGeom prst="rect">
            <a:avLst/>
          </a:prstGeom>
          <a:noFill/>
        </p:spPr>
        <p:txBody>
          <a:bodyPr wrap="square" rtlCol="0">
            <a:spAutoFit/>
          </a:bodyPr>
          <a:lstStyle/>
          <a:p>
            <a:r>
              <a:rPr lang="en-US" sz="1600" i="1" dirty="0" smtClean="0">
                <a:latin typeface="+mj-lt"/>
              </a:rPr>
              <a:t>Whitfield </a:t>
            </a:r>
            <a:r>
              <a:rPr lang="en-US" sz="1600" i="1" u="sng" dirty="0" err="1" smtClean="0">
                <a:latin typeface="+mj-lt"/>
              </a:rPr>
              <a:t>Biophys</a:t>
            </a:r>
            <a:r>
              <a:rPr lang="en-US" sz="1600" i="1" u="sng" dirty="0" smtClean="0">
                <a:latin typeface="+mj-lt"/>
              </a:rPr>
              <a:t> J</a:t>
            </a:r>
            <a:r>
              <a:rPr lang="en-US" sz="1600" i="1" dirty="0" smtClean="0">
                <a:latin typeface="+mj-lt"/>
              </a:rPr>
              <a:t>, 2010, and Whitfield in preparation</a:t>
            </a:r>
            <a:endParaRPr lang="en-US" sz="1600" i="1" dirty="0">
              <a:latin typeface="+mj-lt"/>
            </a:endParaRPr>
          </a:p>
        </p:txBody>
      </p:sp>
      <p:grpSp>
        <p:nvGrpSpPr>
          <p:cNvPr id="4" name="Group 95"/>
          <p:cNvGrpSpPr/>
          <p:nvPr/>
        </p:nvGrpSpPr>
        <p:grpSpPr>
          <a:xfrm>
            <a:off x="275302" y="1828800"/>
            <a:ext cx="3353269" cy="2656115"/>
            <a:chOff x="191072" y="1595976"/>
            <a:chExt cx="3254188" cy="2849214"/>
          </a:xfrm>
        </p:grpSpPr>
        <p:grpSp>
          <p:nvGrpSpPr>
            <p:cNvPr id="5" name="Group 34"/>
            <p:cNvGrpSpPr>
              <a:grpSpLocks/>
            </p:cNvGrpSpPr>
            <p:nvPr/>
          </p:nvGrpSpPr>
          <p:grpSpPr bwMode="auto">
            <a:xfrm>
              <a:off x="191072" y="1595976"/>
              <a:ext cx="3254188" cy="2831727"/>
              <a:chOff x="1578" y="1890"/>
              <a:chExt cx="4603" cy="4005"/>
            </a:xfrm>
          </p:grpSpPr>
          <p:sp>
            <p:nvSpPr>
              <p:cNvPr id="6179" name="AutoShape 35"/>
              <p:cNvSpPr>
                <a:spLocks noChangeArrowheads="1"/>
              </p:cNvSpPr>
              <p:nvPr/>
            </p:nvSpPr>
            <p:spPr bwMode="auto">
              <a:xfrm>
                <a:off x="1578" y="1890"/>
                <a:ext cx="4603" cy="4005"/>
              </a:xfrm>
              <a:prstGeom prst="rect">
                <a:avLst/>
              </a:prstGeom>
              <a:solidFill>
                <a:schemeClr val="bg1"/>
              </a:solidFill>
            </p:spPr>
            <p:txBody>
              <a:bodyPr vert="horz" wrap="square" lIns="91440" tIns="45720" rIns="91440" bIns="45720" numCol="1" anchor="t" anchorCtr="0" compatLnSpc="1">
                <a:prstTxWarp prst="textNoShape">
                  <a:avLst/>
                </a:prstTxWarp>
              </a:bodyPr>
              <a:lstStyle/>
              <a:p>
                <a:endParaRPr lang="en-US"/>
              </a:p>
            </p:txBody>
          </p:sp>
          <p:sp>
            <p:nvSpPr>
              <p:cNvPr id="6180" name="Line 36"/>
              <p:cNvSpPr>
                <a:spLocks noChangeShapeType="1"/>
              </p:cNvSpPr>
              <p:nvPr/>
            </p:nvSpPr>
            <p:spPr bwMode="auto">
              <a:xfrm flipV="1">
                <a:off x="4245" y="2805"/>
                <a:ext cx="1824" cy="705"/>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1" name="Line 37"/>
              <p:cNvSpPr>
                <a:spLocks noChangeShapeType="1"/>
              </p:cNvSpPr>
              <p:nvPr/>
            </p:nvSpPr>
            <p:spPr bwMode="auto">
              <a:xfrm>
                <a:off x="1578" y="5864"/>
                <a:ext cx="4603" cy="1"/>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2" name="Line 38"/>
              <p:cNvSpPr>
                <a:spLocks noChangeShapeType="1"/>
              </p:cNvSpPr>
              <p:nvPr/>
            </p:nvSpPr>
            <p:spPr bwMode="auto">
              <a:xfrm flipH="1">
                <a:off x="1752" y="4322"/>
                <a:ext cx="1740" cy="1542"/>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 39"/>
              <p:cNvGrpSpPr>
                <a:grpSpLocks/>
              </p:cNvGrpSpPr>
              <p:nvPr/>
            </p:nvGrpSpPr>
            <p:grpSpPr bwMode="auto">
              <a:xfrm>
                <a:off x="2839" y="3062"/>
                <a:ext cx="1457" cy="1456"/>
                <a:chOff x="2172" y="1158"/>
                <a:chExt cx="1129" cy="1129"/>
              </a:xfrm>
            </p:grpSpPr>
            <p:sp>
              <p:nvSpPr>
                <p:cNvPr id="6184" name="Oval 40"/>
                <p:cNvSpPr>
                  <a:spLocks noChangeArrowheads="1"/>
                </p:cNvSpPr>
                <p:nvPr/>
              </p:nvSpPr>
              <p:spPr bwMode="auto">
                <a:xfrm>
                  <a:off x="2172" y="1158"/>
                  <a:ext cx="1129" cy="1129"/>
                </a:xfrm>
                <a:prstGeom prst="ellipse">
                  <a:avLst/>
                </a:prstGeom>
                <a:solidFill>
                  <a:srgbClr val="FFFFFF"/>
                </a:solidFill>
                <a:ln w="38100">
                  <a:solidFill>
                    <a:srgbClr val="000000"/>
                  </a:solid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6185" name="Oval 41"/>
                <p:cNvSpPr>
                  <a:spLocks noChangeArrowheads="1"/>
                </p:cNvSpPr>
                <p:nvPr/>
              </p:nvSpPr>
              <p:spPr bwMode="auto">
                <a:xfrm>
                  <a:off x="2717" y="1704"/>
                  <a:ext cx="33" cy="34"/>
                </a:xfrm>
                <a:prstGeom prst="ellipse">
                  <a:avLst/>
                </a:prstGeom>
                <a:solidFill>
                  <a:srgbClr val="FFFFFF"/>
                </a:solidFill>
                <a:ln w="38100">
                  <a:solidFill>
                    <a:srgbClr val="000000"/>
                  </a:solid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6186" name="Line 42"/>
              <p:cNvSpPr>
                <a:spLocks noChangeShapeType="1"/>
              </p:cNvSpPr>
              <p:nvPr/>
            </p:nvSpPr>
            <p:spPr bwMode="auto">
              <a:xfrm>
                <a:off x="4154" y="4202"/>
                <a:ext cx="834" cy="590"/>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7" name="Line 43"/>
              <p:cNvSpPr>
                <a:spLocks noChangeShapeType="1"/>
              </p:cNvSpPr>
              <p:nvPr/>
            </p:nvSpPr>
            <p:spPr bwMode="auto">
              <a:xfrm>
                <a:off x="3561" y="4509"/>
                <a:ext cx="1" cy="1113"/>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8" name="Line 44"/>
              <p:cNvSpPr>
                <a:spLocks noChangeShapeType="1"/>
              </p:cNvSpPr>
              <p:nvPr/>
            </p:nvSpPr>
            <p:spPr bwMode="auto">
              <a:xfrm flipV="1">
                <a:off x="3780" y="2428"/>
                <a:ext cx="206" cy="671"/>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9" name="Line 45"/>
              <p:cNvSpPr>
                <a:spLocks noChangeShapeType="1"/>
              </p:cNvSpPr>
              <p:nvPr/>
            </p:nvSpPr>
            <p:spPr bwMode="auto">
              <a:xfrm flipV="1">
                <a:off x="4274" y="3606"/>
                <a:ext cx="596" cy="77"/>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0" name="Line 46"/>
              <p:cNvSpPr>
                <a:spLocks noChangeShapeType="1"/>
              </p:cNvSpPr>
              <p:nvPr/>
            </p:nvSpPr>
            <p:spPr bwMode="auto">
              <a:xfrm>
                <a:off x="3821" y="4460"/>
                <a:ext cx="26" cy="6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1" name="Line 47"/>
              <p:cNvSpPr>
                <a:spLocks noChangeShapeType="1"/>
              </p:cNvSpPr>
              <p:nvPr/>
            </p:nvSpPr>
            <p:spPr bwMode="auto">
              <a:xfrm flipH="1">
                <a:off x="1700" y="4005"/>
                <a:ext cx="1180" cy="374"/>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2" name="Line 48"/>
              <p:cNvSpPr>
                <a:spLocks noChangeShapeType="1"/>
              </p:cNvSpPr>
              <p:nvPr/>
            </p:nvSpPr>
            <p:spPr bwMode="auto">
              <a:xfrm flipH="1" flipV="1">
                <a:off x="2715" y="3187"/>
                <a:ext cx="250" cy="177"/>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3" name="Line 49"/>
              <p:cNvSpPr>
                <a:spLocks noChangeShapeType="1"/>
              </p:cNvSpPr>
              <p:nvPr/>
            </p:nvSpPr>
            <p:spPr bwMode="auto">
              <a:xfrm flipH="1" flipV="1">
                <a:off x="3436" y="2796"/>
                <a:ext cx="35" cy="25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4" name="Line 50"/>
              <p:cNvSpPr>
                <a:spLocks noChangeShapeType="1"/>
              </p:cNvSpPr>
              <p:nvPr/>
            </p:nvSpPr>
            <p:spPr bwMode="auto">
              <a:xfrm flipH="1" flipV="1">
                <a:off x="2258" y="3716"/>
                <a:ext cx="588" cy="2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5" name="Line 51"/>
              <p:cNvSpPr>
                <a:spLocks noChangeShapeType="1"/>
              </p:cNvSpPr>
              <p:nvPr/>
            </p:nvSpPr>
            <p:spPr bwMode="auto">
              <a:xfrm>
                <a:off x="4288" y="3877"/>
                <a:ext cx="103" cy="1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6" name="Line 52"/>
              <p:cNvSpPr>
                <a:spLocks noChangeShapeType="1"/>
              </p:cNvSpPr>
              <p:nvPr/>
            </p:nvSpPr>
            <p:spPr bwMode="auto">
              <a:xfrm>
                <a:off x="3567" y="3782"/>
                <a:ext cx="1941" cy="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6197" name="Line 53"/>
              <p:cNvSpPr>
                <a:spLocks noChangeShapeType="1"/>
              </p:cNvSpPr>
              <p:nvPr/>
            </p:nvSpPr>
            <p:spPr bwMode="auto">
              <a:xfrm flipV="1">
                <a:off x="3567" y="2134"/>
                <a:ext cx="1" cy="1655"/>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6198" name="Freeform 54"/>
              <p:cNvSpPr>
                <a:spLocks/>
              </p:cNvSpPr>
              <p:nvPr/>
            </p:nvSpPr>
            <p:spPr bwMode="auto">
              <a:xfrm rot="-984201">
                <a:off x="3362" y="3589"/>
                <a:ext cx="433" cy="371"/>
              </a:xfrm>
              <a:custGeom>
                <a:avLst/>
                <a:gdLst/>
                <a:ahLst/>
                <a:cxnLst>
                  <a:cxn ang="0">
                    <a:pos x="336" y="147"/>
                  </a:cxn>
                  <a:cxn ang="0">
                    <a:pos x="194" y="12"/>
                  </a:cxn>
                  <a:cxn ang="0">
                    <a:pos x="22" y="72"/>
                  </a:cxn>
                  <a:cxn ang="0">
                    <a:pos x="59" y="229"/>
                  </a:cxn>
                </a:cxnLst>
                <a:rect l="0" t="0" r="r" b="b"/>
                <a:pathLst>
                  <a:path w="336" h="229">
                    <a:moveTo>
                      <a:pt x="336" y="147"/>
                    </a:moveTo>
                    <a:cubicBezTo>
                      <a:pt x="291" y="85"/>
                      <a:pt x="246" y="24"/>
                      <a:pt x="194" y="12"/>
                    </a:cubicBezTo>
                    <a:cubicBezTo>
                      <a:pt x="142" y="0"/>
                      <a:pt x="44" y="36"/>
                      <a:pt x="22" y="72"/>
                    </a:cubicBezTo>
                    <a:cubicBezTo>
                      <a:pt x="0" y="108"/>
                      <a:pt x="29" y="168"/>
                      <a:pt x="59" y="229"/>
                    </a:cubicBezTo>
                  </a:path>
                </a:pathLst>
              </a:custGeom>
              <a:noFill/>
              <a:ln w="9525">
                <a:solidFill>
                  <a:srgbClr val="000000"/>
                </a:solidFill>
                <a:round/>
                <a:headEnd/>
                <a:tailEnd type="stealth" w="sm" len="med"/>
              </a:ln>
            </p:spPr>
            <p:txBody>
              <a:bodyPr vert="horz" wrap="square" lIns="91440" tIns="45720" rIns="91440" bIns="45720" numCol="1" anchor="t" anchorCtr="0" compatLnSpc="1">
                <a:prstTxWarp prst="textNoShape">
                  <a:avLst/>
                </a:prstTxWarp>
              </a:bodyPr>
              <a:lstStyle/>
              <a:p>
                <a:endParaRPr lang="en-US"/>
              </a:p>
            </p:txBody>
          </p:sp>
          <p:sp>
            <p:nvSpPr>
              <p:cNvPr id="6199" name="Text Box 55"/>
              <p:cNvSpPr txBox="1">
                <a:spLocks noChangeArrowheads="1"/>
              </p:cNvSpPr>
              <p:nvPr/>
            </p:nvSpPr>
            <p:spPr bwMode="auto">
              <a:xfrm>
                <a:off x="2783" y="4815"/>
                <a:ext cx="319" cy="31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l-GR" sz="1000" b="0" i="0" u="none" strike="noStrike" cap="none" normalizeH="0" baseline="0" dirty="0" smtClean="0">
                    <a:ln>
                      <a:noFill/>
                    </a:ln>
                    <a:solidFill>
                      <a:srgbClr val="000000"/>
                    </a:solidFill>
                    <a:effectLst/>
                    <a:latin typeface="Arial" pitchFamily="34" charset="0"/>
                  </a:rPr>
                  <a:t>α</a:t>
                </a:r>
                <a:endParaRPr kumimoji="0" lang="en-US" sz="1800" b="0" i="0" u="none" strike="noStrike" cap="none" normalizeH="0" baseline="0" dirty="0" smtClean="0">
                  <a:ln>
                    <a:noFill/>
                  </a:ln>
                  <a:solidFill>
                    <a:schemeClr val="tx1"/>
                  </a:solidFill>
                  <a:effectLst/>
                  <a:latin typeface="Arial" pitchFamily="34" charset="0"/>
                </a:endParaRPr>
              </a:p>
            </p:txBody>
          </p:sp>
          <p:sp>
            <p:nvSpPr>
              <p:cNvPr id="6200" name="Line 56"/>
              <p:cNvSpPr>
                <a:spLocks noChangeShapeType="1"/>
              </p:cNvSpPr>
              <p:nvPr/>
            </p:nvSpPr>
            <p:spPr bwMode="auto">
              <a:xfrm flipH="1">
                <a:off x="2904" y="4185"/>
                <a:ext cx="69" cy="4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1" name="Line 57"/>
              <p:cNvSpPr>
                <a:spLocks noChangeShapeType="1"/>
              </p:cNvSpPr>
              <p:nvPr/>
            </p:nvSpPr>
            <p:spPr bwMode="auto">
              <a:xfrm>
                <a:off x="4042" y="4328"/>
                <a:ext cx="76" cy="8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 name="Group 58"/>
              <p:cNvGrpSpPr>
                <a:grpSpLocks/>
              </p:cNvGrpSpPr>
              <p:nvPr/>
            </p:nvGrpSpPr>
            <p:grpSpPr bwMode="auto">
              <a:xfrm>
                <a:off x="1833" y="2344"/>
                <a:ext cx="1140" cy="765"/>
                <a:chOff x="2818" y="5707"/>
                <a:chExt cx="1272" cy="853"/>
              </a:xfrm>
            </p:grpSpPr>
            <p:cxnSp>
              <p:nvCxnSpPr>
                <p:cNvPr id="6203" name="AutoShape 59"/>
                <p:cNvCxnSpPr>
                  <a:cxnSpLocks noChangeShapeType="1"/>
                </p:cNvCxnSpPr>
                <p:nvPr/>
              </p:nvCxnSpPr>
              <p:spPr bwMode="auto">
                <a:xfrm>
                  <a:off x="2831" y="6000"/>
                  <a:ext cx="936" cy="2"/>
                </a:xfrm>
                <a:prstGeom prst="straightConnector1">
                  <a:avLst/>
                </a:prstGeom>
                <a:noFill/>
                <a:ln w="25400">
                  <a:solidFill>
                    <a:srgbClr val="000000"/>
                  </a:solidFill>
                  <a:round/>
                  <a:headEnd/>
                  <a:tailEnd type="triangle" w="med" len="med"/>
                </a:ln>
              </p:spPr>
            </p:cxnSp>
            <p:cxnSp>
              <p:nvCxnSpPr>
                <p:cNvPr id="6204" name="AutoShape 60"/>
                <p:cNvCxnSpPr>
                  <a:cxnSpLocks noChangeShapeType="1"/>
                </p:cNvCxnSpPr>
                <p:nvPr/>
              </p:nvCxnSpPr>
              <p:spPr bwMode="auto">
                <a:xfrm>
                  <a:off x="2818" y="5707"/>
                  <a:ext cx="1272" cy="1"/>
                </a:xfrm>
                <a:prstGeom prst="straightConnector1">
                  <a:avLst/>
                </a:prstGeom>
                <a:noFill/>
                <a:ln w="25400">
                  <a:solidFill>
                    <a:srgbClr val="000000"/>
                  </a:solidFill>
                  <a:round/>
                  <a:headEnd/>
                  <a:tailEnd type="triangle" w="med" len="med"/>
                </a:ln>
              </p:spPr>
            </p:cxnSp>
            <p:cxnSp>
              <p:nvCxnSpPr>
                <p:cNvPr id="6205" name="AutoShape 61"/>
                <p:cNvCxnSpPr>
                  <a:cxnSpLocks noChangeShapeType="1"/>
                </p:cNvCxnSpPr>
                <p:nvPr/>
              </p:nvCxnSpPr>
              <p:spPr bwMode="auto">
                <a:xfrm>
                  <a:off x="2831" y="6280"/>
                  <a:ext cx="587" cy="2"/>
                </a:xfrm>
                <a:prstGeom prst="straightConnector1">
                  <a:avLst/>
                </a:prstGeom>
                <a:noFill/>
                <a:ln w="25400">
                  <a:solidFill>
                    <a:srgbClr val="000000"/>
                  </a:solidFill>
                  <a:round/>
                  <a:headEnd/>
                  <a:tailEnd type="triangle" w="med" len="med"/>
                </a:ln>
              </p:spPr>
            </p:cxnSp>
            <p:cxnSp>
              <p:nvCxnSpPr>
                <p:cNvPr id="6206" name="AutoShape 62"/>
                <p:cNvCxnSpPr>
                  <a:cxnSpLocks noChangeShapeType="1"/>
                </p:cNvCxnSpPr>
                <p:nvPr/>
              </p:nvCxnSpPr>
              <p:spPr bwMode="auto">
                <a:xfrm>
                  <a:off x="2831" y="6559"/>
                  <a:ext cx="251" cy="1"/>
                </a:xfrm>
                <a:prstGeom prst="straightConnector1">
                  <a:avLst/>
                </a:prstGeom>
                <a:noFill/>
                <a:ln w="25400">
                  <a:solidFill>
                    <a:srgbClr val="000000"/>
                  </a:solidFill>
                  <a:round/>
                  <a:headEnd/>
                  <a:tailEnd type="triangle" w="med" len="med"/>
                </a:ln>
              </p:spPr>
            </p:cxnSp>
          </p:grpSp>
          <p:sp>
            <p:nvSpPr>
              <p:cNvPr id="6207" name="Text Box 63"/>
              <p:cNvSpPr txBox="1">
                <a:spLocks noChangeArrowheads="1"/>
              </p:cNvSpPr>
              <p:nvPr/>
            </p:nvSpPr>
            <p:spPr bwMode="auto">
              <a:xfrm>
                <a:off x="1849" y="1967"/>
                <a:ext cx="1454" cy="4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b="0" i="0" u="none" strike="noStrike" cap="none" normalizeH="0" baseline="0" dirty="0" smtClean="0">
                    <a:ln>
                      <a:noFill/>
                    </a:ln>
                    <a:solidFill>
                      <a:schemeClr val="tx1"/>
                    </a:solidFill>
                    <a:effectLst/>
                    <a:latin typeface="Arial" pitchFamily="34" charset="0"/>
                  </a:rPr>
                  <a:t>Fluid Flow</a:t>
                </a:r>
              </a:p>
            </p:txBody>
          </p:sp>
          <p:sp>
            <p:nvSpPr>
              <p:cNvPr id="6208" name="Text Box 64"/>
              <p:cNvSpPr txBox="1">
                <a:spLocks noChangeArrowheads="1"/>
              </p:cNvSpPr>
              <p:nvPr/>
            </p:nvSpPr>
            <p:spPr bwMode="auto">
              <a:xfrm>
                <a:off x="4988" y="3429"/>
                <a:ext cx="391" cy="4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Calibri" pitchFamily="34" charset="0"/>
                  </a:rPr>
                  <a:t>x</a:t>
                </a:r>
                <a:endParaRPr kumimoji="0" lang="en-US" sz="1800" b="0" i="0" u="none" strike="noStrike" cap="none" normalizeH="0" baseline="0" smtClean="0">
                  <a:ln>
                    <a:noFill/>
                  </a:ln>
                  <a:solidFill>
                    <a:schemeClr val="tx1"/>
                  </a:solidFill>
                  <a:effectLst/>
                  <a:latin typeface="Arial" pitchFamily="34" charset="0"/>
                </a:endParaRPr>
              </a:p>
            </p:txBody>
          </p:sp>
          <p:sp>
            <p:nvSpPr>
              <p:cNvPr id="6209" name="Text Box 65"/>
              <p:cNvSpPr txBox="1">
                <a:spLocks noChangeArrowheads="1"/>
              </p:cNvSpPr>
              <p:nvPr/>
            </p:nvSpPr>
            <p:spPr bwMode="auto">
              <a:xfrm>
                <a:off x="3201" y="2162"/>
                <a:ext cx="391" cy="4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Calibri" pitchFamily="34" charset="0"/>
                  </a:rPr>
                  <a:t>y</a:t>
                </a:r>
                <a:endParaRPr kumimoji="0" lang="en-US" sz="1800" b="0" i="0" u="none" strike="noStrike" cap="none" normalizeH="0" baseline="0" smtClean="0">
                  <a:ln>
                    <a:noFill/>
                  </a:ln>
                  <a:solidFill>
                    <a:schemeClr val="tx1"/>
                  </a:solidFill>
                  <a:effectLst/>
                  <a:latin typeface="Arial" pitchFamily="34" charset="0"/>
                </a:endParaRPr>
              </a:p>
            </p:txBody>
          </p:sp>
          <p:sp>
            <p:nvSpPr>
              <p:cNvPr id="6210" name="Line 66"/>
              <p:cNvSpPr>
                <a:spLocks noChangeShapeType="1"/>
              </p:cNvSpPr>
              <p:nvPr/>
            </p:nvSpPr>
            <p:spPr bwMode="auto">
              <a:xfrm flipH="1">
                <a:off x="2160" y="3789"/>
                <a:ext cx="1408" cy="1243"/>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6211" name="Text Box 67"/>
              <p:cNvSpPr txBox="1">
                <a:spLocks noChangeArrowheads="1"/>
              </p:cNvSpPr>
              <p:nvPr/>
            </p:nvSpPr>
            <p:spPr bwMode="auto">
              <a:xfrm>
                <a:off x="2085" y="4564"/>
                <a:ext cx="391" cy="4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Calibri" pitchFamily="34" charset="0"/>
                  </a:rPr>
                  <a:t>z</a:t>
                </a:r>
                <a:endParaRPr kumimoji="0" lang="en-US" sz="1800" b="0" i="0" u="none" strike="noStrike" cap="none" normalizeH="0" baseline="0" smtClean="0">
                  <a:ln>
                    <a:noFill/>
                  </a:ln>
                  <a:solidFill>
                    <a:schemeClr val="tx1"/>
                  </a:solidFill>
                  <a:effectLst/>
                  <a:latin typeface="Arial" pitchFamily="34" charset="0"/>
                </a:endParaRPr>
              </a:p>
            </p:txBody>
          </p:sp>
          <p:cxnSp>
            <p:nvCxnSpPr>
              <p:cNvPr id="6212" name="AutoShape 68"/>
              <p:cNvCxnSpPr>
                <a:cxnSpLocks noChangeShapeType="1"/>
              </p:cNvCxnSpPr>
              <p:nvPr/>
            </p:nvCxnSpPr>
            <p:spPr bwMode="auto">
              <a:xfrm>
                <a:off x="3267" y="4072"/>
                <a:ext cx="162" cy="143"/>
              </a:xfrm>
              <a:prstGeom prst="straightConnector1">
                <a:avLst/>
              </a:prstGeom>
              <a:noFill/>
              <a:ln w="9525">
                <a:solidFill>
                  <a:srgbClr val="000000"/>
                </a:solidFill>
                <a:round/>
                <a:headEnd/>
                <a:tailEnd type="stealth" w="sm" len="med"/>
              </a:ln>
            </p:spPr>
          </p:cxnSp>
          <p:graphicFrame>
            <p:nvGraphicFramePr>
              <p:cNvPr id="6213" name="Object 69"/>
              <p:cNvGraphicFramePr>
                <a:graphicFrameLocks/>
              </p:cNvGraphicFramePr>
              <p:nvPr/>
            </p:nvGraphicFramePr>
            <p:xfrm>
              <a:off x="3261" y="3471"/>
              <a:ext cx="227" cy="242"/>
            </p:xfrm>
            <a:graphic>
              <a:graphicData uri="http://schemas.openxmlformats.org/presentationml/2006/ole">
                <mc:AlternateContent xmlns:mc="http://schemas.openxmlformats.org/markup-compatibility/2006">
                  <mc:Choice xmlns:v="urn:schemas-microsoft-com:vml" Requires="v">
                    <p:oleObj spid="_x0000_s71688" name="Equation" r:id="rId5" imgW="126720" imgH="177480" progId="Equation.3">
                      <p:embed/>
                    </p:oleObj>
                  </mc:Choice>
                  <mc:Fallback>
                    <p:oleObj name="Equation" r:id="rId5" imgW="126720" imgH="177480" progId="Equation.3">
                      <p:embed/>
                      <p:pic>
                        <p:nvPicPr>
                          <p:cNvPr id="0"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1" y="3471"/>
                            <a:ext cx="227"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14" name="Line 70"/>
              <p:cNvSpPr>
                <a:spLocks noChangeShapeType="1"/>
              </p:cNvSpPr>
              <p:nvPr/>
            </p:nvSpPr>
            <p:spPr bwMode="auto">
              <a:xfrm flipH="1">
                <a:off x="2790" y="3766"/>
                <a:ext cx="795" cy="2098"/>
              </a:xfrm>
              <a:prstGeom prst="line">
                <a:avLst/>
              </a:prstGeom>
              <a:noFill/>
              <a:ln w="9525">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5" name="Text Box 71"/>
              <p:cNvSpPr txBox="1">
                <a:spLocks noChangeArrowheads="1"/>
              </p:cNvSpPr>
              <p:nvPr/>
            </p:nvSpPr>
            <p:spPr bwMode="auto">
              <a:xfrm>
                <a:off x="3015" y="3990"/>
                <a:ext cx="435" cy="3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grpSp>
        <p:sp>
          <p:nvSpPr>
            <p:cNvPr id="76" name="Freeform 75"/>
            <p:cNvSpPr/>
            <p:nvPr/>
          </p:nvSpPr>
          <p:spPr>
            <a:xfrm>
              <a:off x="1221729" y="3328374"/>
              <a:ext cx="246548" cy="240062"/>
            </a:xfrm>
            <a:custGeom>
              <a:avLst/>
              <a:gdLst>
                <a:gd name="connsiteX0" fmla="*/ 277900 w 501448"/>
                <a:gd name="connsiteY0" fmla="*/ 213936 h 488256"/>
                <a:gd name="connsiteX1" fmla="*/ 225649 w 501448"/>
                <a:gd name="connsiteY1" fmla="*/ 279250 h 488256"/>
                <a:gd name="connsiteX2" fmla="*/ 186460 w 501448"/>
                <a:gd name="connsiteY2" fmla="*/ 240062 h 488256"/>
                <a:gd name="connsiteX3" fmla="*/ 134209 w 501448"/>
                <a:gd name="connsiteY3" fmla="*/ 122496 h 488256"/>
                <a:gd name="connsiteX4" fmla="*/ 147272 w 501448"/>
                <a:gd name="connsiteY4" fmla="*/ 17993 h 488256"/>
                <a:gd name="connsiteX5" fmla="*/ 343215 w 501448"/>
                <a:gd name="connsiteY5" fmla="*/ 44119 h 488256"/>
                <a:gd name="connsiteX6" fmla="*/ 434655 w 501448"/>
                <a:gd name="connsiteY6" fmla="*/ 96370 h 488256"/>
                <a:gd name="connsiteX7" fmla="*/ 499969 w 501448"/>
                <a:gd name="connsiteY7" fmla="*/ 187810 h 488256"/>
                <a:gd name="connsiteX8" fmla="*/ 486906 w 501448"/>
                <a:gd name="connsiteY8" fmla="*/ 409879 h 488256"/>
                <a:gd name="connsiteX9" fmla="*/ 447718 w 501448"/>
                <a:gd name="connsiteY9" fmla="*/ 449067 h 488256"/>
                <a:gd name="connsiteX10" fmla="*/ 369340 w 501448"/>
                <a:gd name="connsiteY10" fmla="*/ 488256 h 488256"/>
                <a:gd name="connsiteX11" fmla="*/ 173398 w 501448"/>
                <a:gd name="connsiteY11" fmla="*/ 462130 h 488256"/>
                <a:gd name="connsiteX12" fmla="*/ 81958 w 501448"/>
                <a:gd name="connsiteY12" fmla="*/ 396816 h 488256"/>
                <a:gd name="connsiteX13" fmla="*/ 42769 w 501448"/>
                <a:gd name="connsiteY13" fmla="*/ 357627 h 488256"/>
                <a:gd name="connsiteX14" fmla="*/ 3580 w 501448"/>
                <a:gd name="connsiteY14" fmla="*/ 266187 h 488256"/>
                <a:gd name="connsiteX15" fmla="*/ 3580 w 501448"/>
                <a:gd name="connsiteY15" fmla="*/ 83307 h 48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1448" h="488256">
                  <a:moveTo>
                    <a:pt x="277900" y="213936"/>
                  </a:moveTo>
                  <a:cubicBezTo>
                    <a:pt x="272775" y="234438"/>
                    <a:pt x="273221" y="295107"/>
                    <a:pt x="225649" y="279250"/>
                  </a:cubicBezTo>
                  <a:cubicBezTo>
                    <a:pt x="208123" y="273408"/>
                    <a:pt x="199523" y="253125"/>
                    <a:pt x="186460" y="240062"/>
                  </a:cubicBezTo>
                  <a:cubicBezTo>
                    <a:pt x="155371" y="146790"/>
                    <a:pt x="175611" y="184598"/>
                    <a:pt x="134209" y="122496"/>
                  </a:cubicBezTo>
                  <a:cubicBezTo>
                    <a:pt x="138563" y="87662"/>
                    <a:pt x="116949" y="35682"/>
                    <a:pt x="147272" y="17993"/>
                  </a:cubicBezTo>
                  <a:cubicBezTo>
                    <a:pt x="178117" y="0"/>
                    <a:pt x="293104" y="31591"/>
                    <a:pt x="343215" y="44119"/>
                  </a:cubicBezTo>
                  <a:cubicBezTo>
                    <a:pt x="373695" y="61536"/>
                    <a:pt x="407242" y="74440"/>
                    <a:pt x="434655" y="96370"/>
                  </a:cubicBezTo>
                  <a:cubicBezTo>
                    <a:pt x="446224" y="105625"/>
                    <a:pt x="488475" y="170569"/>
                    <a:pt x="499969" y="187810"/>
                  </a:cubicBezTo>
                  <a:cubicBezTo>
                    <a:pt x="495615" y="261833"/>
                    <a:pt x="501448" y="337168"/>
                    <a:pt x="486906" y="409879"/>
                  </a:cubicBezTo>
                  <a:cubicBezTo>
                    <a:pt x="483283" y="427994"/>
                    <a:pt x="461910" y="437241"/>
                    <a:pt x="447718" y="449067"/>
                  </a:cubicBezTo>
                  <a:cubicBezTo>
                    <a:pt x="413954" y="477204"/>
                    <a:pt x="408617" y="475164"/>
                    <a:pt x="369340" y="488256"/>
                  </a:cubicBezTo>
                  <a:cubicBezTo>
                    <a:pt x="304026" y="479547"/>
                    <a:pt x="236188" y="482109"/>
                    <a:pt x="173398" y="462130"/>
                  </a:cubicBezTo>
                  <a:cubicBezTo>
                    <a:pt x="137704" y="450773"/>
                    <a:pt x="111207" y="420215"/>
                    <a:pt x="81958" y="396816"/>
                  </a:cubicBezTo>
                  <a:cubicBezTo>
                    <a:pt x="67532" y="385275"/>
                    <a:pt x="53507" y="372660"/>
                    <a:pt x="42769" y="357627"/>
                  </a:cubicBezTo>
                  <a:cubicBezTo>
                    <a:pt x="36121" y="348319"/>
                    <a:pt x="4673" y="284775"/>
                    <a:pt x="3580" y="266187"/>
                  </a:cubicBezTo>
                  <a:cubicBezTo>
                    <a:pt x="0" y="205332"/>
                    <a:pt x="3580" y="144267"/>
                    <a:pt x="3580" y="83307"/>
                  </a:cubicBezTo>
                </a:path>
              </a:pathLst>
            </a:custGeom>
            <a:ln w="22225">
              <a:solidFill>
                <a:srgbClr val="27A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Freeform 76"/>
            <p:cNvSpPr/>
            <p:nvPr/>
          </p:nvSpPr>
          <p:spPr>
            <a:xfrm rot="19386955">
              <a:off x="456358" y="3893837"/>
              <a:ext cx="705395" cy="169817"/>
            </a:xfrm>
            <a:custGeom>
              <a:avLst/>
              <a:gdLst>
                <a:gd name="connsiteX0" fmla="*/ 0 w 705395"/>
                <a:gd name="connsiteY0" fmla="*/ 26126 h 169817"/>
                <a:gd name="connsiteX1" fmla="*/ 117566 w 705395"/>
                <a:gd name="connsiteY1" fmla="*/ 169817 h 169817"/>
                <a:gd name="connsiteX2" fmla="*/ 209006 w 705395"/>
                <a:gd name="connsiteY2" fmla="*/ 26126 h 169817"/>
                <a:gd name="connsiteX3" fmla="*/ 313509 w 705395"/>
                <a:gd name="connsiteY3" fmla="*/ 156754 h 169817"/>
                <a:gd name="connsiteX4" fmla="*/ 431075 w 705395"/>
                <a:gd name="connsiteY4" fmla="*/ 13063 h 169817"/>
                <a:gd name="connsiteX5" fmla="*/ 509452 w 705395"/>
                <a:gd name="connsiteY5" fmla="*/ 143692 h 169817"/>
                <a:gd name="connsiteX6" fmla="*/ 613955 w 705395"/>
                <a:gd name="connsiteY6" fmla="*/ 0 h 169817"/>
                <a:gd name="connsiteX7" fmla="*/ 705395 w 705395"/>
                <a:gd name="connsiteY7" fmla="*/ 143692 h 16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5395" h="169817">
                  <a:moveTo>
                    <a:pt x="0" y="26126"/>
                  </a:moveTo>
                  <a:lnTo>
                    <a:pt x="117566" y="169817"/>
                  </a:lnTo>
                  <a:lnTo>
                    <a:pt x="209006" y="26126"/>
                  </a:lnTo>
                  <a:lnTo>
                    <a:pt x="313509" y="156754"/>
                  </a:lnTo>
                  <a:lnTo>
                    <a:pt x="431075" y="13063"/>
                  </a:lnTo>
                  <a:lnTo>
                    <a:pt x="509452" y="143692"/>
                  </a:lnTo>
                  <a:lnTo>
                    <a:pt x="613955" y="0"/>
                  </a:lnTo>
                  <a:lnTo>
                    <a:pt x="705395" y="143692"/>
                  </a:lnTo>
                </a:path>
              </a:pathLst>
            </a:custGeom>
            <a:ln w="22225">
              <a:solidFill>
                <a:srgbClr val="27A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Freeform 70"/>
            <p:cNvSpPr/>
            <p:nvPr/>
          </p:nvSpPr>
          <p:spPr>
            <a:xfrm rot="11901396">
              <a:off x="1823098" y="1889923"/>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2" name="Freeform 71"/>
            <p:cNvSpPr/>
            <p:nvPr/>
          </p:nvSpPr>
          <p:spPr>
            <a:xfrm rot="10321440">
              <a:off x="1413400" y="2134415"/>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3" name="Freeform 72"/>
            <p:cNvSpPr/>
            <p:nvPr/>
          </p:nvSpPr>
          <p:spPr>
            <a:xfrm rot="7848298">
              <a:off x="884948" y="2413486"/>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4" name="Freeform 73"/>
            <p:cNvSpPr/>
            <p:nvPr/>
          </p:nvSpPr>
          <p:spPr>
            <a:xfrm rot="5589191">
              <a:off x="546501" y="2817246"/>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5" name="Freeform 74"/>
            <p:cNvSpPr/>
            <p:nvPr/>
          </p:nvSpPr>
          <p:spPr>
            <a:xfrm rot="4293133">
              <a:off x="190241" y="3298197"/>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9" name="Freeform 78"/>
            <p:cNvSpPr/>
            <p:nvPr/>
          </p:nvSpPr>
          <p:spPr>
            <a:xfrm rot="14762017">
              <a:off x="3254076" y="2187854"/>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80" name="Freeform 79"/>
            <p:cNvSpPr/>
            <p:nvPr/>
          </p:nvSpPr>
          <p:spPr>
            <a:xfrm rot="15660583">
              <a:off x="2458429" y="2751933"/>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81" name="Freeform 80"/>
            <p:cNvSpPr/>
            <p:nvPr/>
          </p:nvSpPr>
          <p:spPr>
            <a:xfrm rot="16649259">
              <a:off x="2131859" y="2935999"/>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0" name="Freeform 89"/>
            <p:cNvSpPr/>
            <p:nvPr/>
          </p:nvSpPr>
          <p:spPr>
            <a:xfrm rot="18083619">
              <a:off x="2559371" y="3618830"/>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1" name="Freeform 90"/>
            <p:cNvSpPr/>
            <p:nvPr/>
          </p:nvSpPr>
          <p:spPr>
            <a:xfrm rot="19061007">
              <a:off x="1941855" y="3339761"/>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2" name="Freeform 91"/>
            <p:cNvSpPr/>
            <p:nvPr/>
          </p:nvSpPr>
          <p:spPr>
            <a:xfrm rot="20284018">
              <a:off x="1745913" y="3428827"/>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3" name="Freeform 92"/>
            <p:cNvSpPr/>
            <p:nvPr/>
          </p:nvSpPr>
          <p:spPr>
            <a:xfrm rot="21329920">
              <a:off x="1520282" y="4212599"/>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4" name="Freeform 93"/>
            <p:cNvSpPr/>
            <p:nvPr/>
          </p:nvSpPr>
          <p:spPr>
            <a:xfrm rot="3018661">
              <a:off x="1003704" y="3232883"/>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5" name="Freeform 94"/>
            <p:cNvSpPr/>
            <p:nvPr/>
          </p:nvSpPr>
          <p:spPr>
            <a:xfrm rot="3018661">
              <a:off x="273371" y="4307600"/>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pic>
        <p:nvPicPr>
          <p:cNvPr id="80899" name="Picture 3"/>
          <p:cNvPicPr>
            <a:picLocks noChangeAspect="1" noChangeArrowheads="1"/>
          </p:cNvPicPr>
          <p:nvPr/>
        </p:nvPicPr>
        <p:blipFill>
          <a:blip r:embed="rId7" cstate="print"/>
          <a:srcRect/>
          <a:stretch>
            <a:fillRect/>
          </a:stretch>
        </p:blipFill>
        <p:spPr bwMode="auto">
          <a:xfrm>
            <a:off x="3817256" y="1707298"/>
            <a:ext cx="2235201" cy="776869"/>
          </a:xfrm>
          <a:prstGeom prst="rect">
            <a:avLst/>
          </a:prstGeom>
          <a:noFill/>
          <a:ln w="9525">
            <a:noFill/>
            <a:miter lim="800000"/>
            <a:headEnd/>
            <a:tailEnd/>
          </a:ln>
        </p:spPr>
      </p:pic>
      <p:sp>
        <p:nvSpPr>
          <p:cNvPr id="69" name="Slide Number Placeholder 68"/>
          <p:cNvSpPr>
            <a:spLocks noGrp="1"/>
          </p:cNvSpPr>
          <p:nvPr>
            <p:ph type="sldNum" sz="quarter" idx="12"/>
          </p:nvPr>
        </p:nvSpPr>
        <p:spPr/>
        <p:txBody>
          <a:bodyPr/>
          <a:lstStyle/>
          <a:p>
            <a:pPr>
              <a:defRPr/>
            </a:pPr>
            <a:fld id="{DA52F114-F73F-4A9B-9566-EFC4F3D27CD4}" type="slidenum">
              <a:rPr lang="en-US" smtClean="0"/>
              <a:pPr>
                <a:defRPr/>
              </a:pPr>
              <a:t>22</a:t>
            </a:fld>
            <a:endParaRPr lang="en-US" dirty="0"/>
          </a:p>
        </p:txBody>
      </p:sp>
      <p:sp>
        <p:nvSpPr>
          <p:cNvPr id="83" name="TextBox 82"/>
          <p:cNvSpPr txBox="1"/>
          <p:nvPr/>
        </p:nvSpPr>
        <p:spPr>
          <a:xfrm>
            <a:off x="4368801" y="972458"/>
            <a:ext cx="269626" cy="461665"/>
          </a:xfrm>
          <a:prstGeom prst="rect">
            <a:avLst/>
          </a:prstGeom>
          <a:noFill/>
        </p:spPr>
        <p:txBody>
          <a:bodyPr wrap="none" rtlCol="0">
            <a:spAutoFit/>
          </a:bodyPr>
          <a:lstStyle/>
          <a:p>
            <a:r>
              <a:rPr lang="en-US" sz="2400" dirty="0" smtClean="0"/>
              <a:t>:</a:t>
            </a:r>
            <a:endParaRPr lang="en-US" sz="2400" dirty="0"/>
          </a:p>
        </p:txBody>
      </p:sp>
      <p:sp>
        <p:nvSpPr>
          <p:cNvPr id="84" name="TextBox 83"/>
          <p:cNvSpPr txBox="1"/>
          <p:nvPr/>
        </p:nvSpPr>
        <p:spPr>
          <a:xfrm>
            <a:off x="6081488" y="1180179"/>
            <a:ext cx="2743198" cy="1754326"/>
          </a:xfrm>
          <a:prstGeom prst="rect">
            <a:avLst/>
          </a:prstGeom>
          <a:noFill/>
        </p:spPr>
        <p:txBody>
          <a:bodyPr wrap="square" rtlCol="0">
            <a:spAutoFit/>
          </a:bodyPr>
          <a:lstStyle/>
          <a:p>
            <a:r>
              <a:rPr lang="en-US" dirty="0" smtClean="0"/>
              <a:t>Bond association </a:t>
            </a:r>
            <a:r>
              <a:rPr lang="en-US" dirty="0" smtClean="0">
                <a:sym typeface="Symbol"/>
              </a:rPr>
              <a:t>proportional </a:t>
            </a:r>
            <a:r>
              <a:rPr lang="en-US" dirty="0" smtClean="0"/>
              <a:t>to probability of surface contact based on elastic properties and thermal energy (to get </a:t>
            </a:r>
            <a:r>
              <a:rPr lang="en-US" i="1" dirty="0" err="1" smtClean="0"/>
              <a:t>x</a:t>
            </a:r>
            <a:r>
              <a:rPr lang="en-US" i="1" baseline="-25000" dirty="0" err="1" smtClean="0"/>
              <a:t>rms</a:t>
            </a:r>
            <a:r>
              <a:rPr lang="en-US" dirty="0" smtClean="0"/>
              <a:t>):</a:t>
            </a:r>
          </a:p>
        </p:txBody>
      </p:sp>
      <p:sp>
        <p:nvSpPr>
          <p:cNvPr id="86" name="TextBox 85"/>
          <p:cNvSpPr txBox="1"/>
          <p:nvPr/>
        </p:nvSpPr>
        <p:spPr>
          <a:xfrm>
            <a:off x="4122057" y="3294743"/>
            <a:ext cx="2714171" cy="1200329"/>
          </a:xfrm>
          <a:prstGeom prst="rect">
            <a:avLst/>
          </a:prstGeom>
          <a:noFill/>
        </p:spPr>
        <p:txBody>
          <a:bodyPr wrap="square" rtlCol="0">
            <a:spAutoFit/>
          </a:bodyPr>
          <a:lstStyle/>
          <a:p>
            <a:r>
              <a:rPr lang="en-US" dirty="0" smtClean="0"/>
              <a:t>Bond dissociation according to the </a:t>
            </a:r>
            <a:r>
              <a:rPr lang="en-US" dirty="0" err="1" smtClean="0"/>
              <a:t>Allosteric</a:t>
            </a:r>
            <a:r>
              <a:rPr lang="en-US" dirty="0" smtClean="0"/>
              <a:t> catch bond model</a:t>
            </a:r>
            <a:endParaRPr lang="en-US" dirty="0"/>
          </a:p>
        </p:txBody>
      </p:sp>
      <p:sp>
        <p:nvSpPr>
          <p:cNvPr id="87" name="TextBox 86"/>
          <p:cNvSpPr txBox="1"/>
          <p:nvPr/>
        </p:nvSpPr>
        <p:spPr>
          <a:xfrm>
            <a:off x="188686" y="856342"/>
            <a:ext cx="8752115" cy="646331"/>
          </a:xfrm>
          <a:prstGeom prst="rect">
            <a:avLst/>
          </a:prstGeom>
          <a:noFill/>
        </p:spPr>
        <p:txBody>
          <a:bodyPr wrap="square" rtlCol="0">
            <a:spAutoFit/>
          </a:bodyPr>
          <a:lstStyle/>
          <a:p>
            <a:r>
              <a:rPr lang="en-US" b="1" dirty="0" smtClean="0"/>
              <a:t>All but 2 parameters are independently determined </a:t>
            </a:r>
          </a:p>
          <a:p>
            <a:r>
              <a:rPr lang="en-US" dirty="0" smtClean="0"/>
              <a:t>formation and breakage from weak state are fit.</a:t>
            </a:r>
            <a:endParaRPr lang="en-US" dirty="0"/>
          </a:p>
        </p:txBody>
      </p:sp>
      <p:sp>
        <p:nvSpPr>
          <p:cNvPr id="89" name="Title 1"/>
          <p:cNvSpPr txBox="1">
            <a:spLocks/>
          </p:cNvSpPr>
          <p:nvPr/>
        </p:nvSpPr>
        <p:spPr bwMode="auto">
          <a:xfrm>
            <a:off x="0" y="0"/>
            <a:ext cx="9144000" cy="79828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0" hangingPunct="0"/>
            <a:r>
              <a:rPr kumimoji="0" lang="en-US" sz="3600" b="0" i="0" u="none" strike="noStrike" kern="0" cap="none" spc="0" normalizeH="0" baseline="0" noProof="0" dirty="0" smtClean="0">
                <a:ln>
                  <a:noFill/>
                </a:ln>
                <a:solidFill>
                  <a:srgbClr val="800080"/>
                </a:solidFill>
                <a:effectLst/>
                <a:uLnTx/>
                <a:uFillTx/>
                <a:latin typeface="+mj-lt"/>
                <a:ea typeface="+mj-ea"/>
                <a:cs typeface="+mj-cs"/>
              </a:rPr>
              <a:t>Adhesive Dynamics Simulations:</a:t>
            </a:r>
            <a:endParaRPr kumimoji="0" lang="en-US" sz="3600" b="0" i="0" strike="noStrike" kern="0" cap="none" spc="0" normalizeH="0" baseline="0" noProof="0" dirty="0">
              <a:ln>
                <a:noFill/>
              </a:ln>
              <a:solidFill>
                <a:srgbClr val="800080"/>
              </a:solidFill>
              <a:effectLst/>
              <a:uLnTx/>
              <a:uFillTx/>
              <a:latin typeface="+mj-lt"/>
              <a:ea typeface="+mj-ea"/>
              <a:cs typeface="+mj-cs"/>
            </a:endParaRPr>
          </a:p>
        </p:txBody>
      </p:sp>
      <p:graphicFrame>
        <p:nvGraphicFramePr>
          <p:cNvPr id="82" name="Chart 81"/>
          <p:cNvGraphicFramePr/>
          <p:nvPr/>
        </p:nvGraphicFramePr>
        <p:xfrm>
          <a:off x="6096000" y="4644571"/>
          <a:ext cx="3048000" cy="1640364"/>
        </p:xfrm>
        <a:graphic>
          <a:graphicData uri="http://schemas.openxmlformats.org/drawingml/2006/chart">
            <c:chart xmlns:c="http://schemas.openxmlformats.org/drawingml/2006/chart" xmlns:r="http://schemas.openxmlformats.org/officeDocument/2006/relationships" r:id="rId8"/>
          </a:graphicData>
        </a:graphic>
      </p:graphicFrame>
      <p:sp>
        <p:nvSpPr>
          <p:cNvPr id="85" name="TextBox 84"/>
          <p:cNvSpPr txBox="1"/>
          <p:nvPr/>
        </p:nvSpPr>
        <p:spPr>
          <a:xfrm>
            <a:off x="4085772" y="4680858"/>
            <a:ext cx="2140857" cy="1200329"/>
          </a:xfrm>
          <a:prstGeom prst="rect">
            <a:avLst/>
          </a:prstGeom>
          <a:noFill/>
        </p:spPr>
        <p:txBody>
          <a:bodyPr wrap="square" rtlCol="0">
            <a:spAutoFit/>
          </a:bodyPr>
          <a:lstStyle/>
          <a:p>
            <a:r>
              <a:rPr lang="en-US" dirty="0" err="1" smtClean="0"/>
              <a:t>Fimbrial</a:t>
            </a:r>
            <a:r>
              <a:rPr lang="en-US" dirty="0" smtClean="0"/>
              <a:t> behavior according to the </a:t>
            </a:r>
            <a:r>
              <a:rPr lang="en-US" dirty="0" err="1" smtClean="0"/>
              <a:t>fimbrial</a:t>
            </a:r>
            <a:r>
              <a:rPr lang="en-US" dirty="0" smtClean="0"/>
              <a:t> uncoiling model</a:t>
            </a:r>
            <a:endParaRPr lang="en-US" dirty="0"/>
          </a:p>
        </p:txBody>
      </p:sp>
      <p:pic>
        <p:nvPicPr>
          <p:cNvPr id="88" name="Picture 87" descr="fimbriated_ecoli.jpg"/>
          <p:cNvPicPr>
            <a:picLocks noChangeAspect="1"/>
          </p:cNvPicPr>
          <p:nvPr/>
        </p:nvPicPr>
        <p:blipFill>
          <a:blip r:embed="rId9" cstate="print"/>
          <a:stretch>
            <a:fillRect/>
          </a:stretch>
        </p:blipFill>
        <p:spPr>
          <a:xfrm>
            <a:off x="217712" y="4878973"/>
            <a:ext cx="1190679" cy="1441999"/>
          </a:xfrm>
          <a:prstGeom prst="rect">
            <a:avLst/>
          </a:prstGeom>
        </p:spPr>
      </p:pic>
      <p:sp>
        <p:nvSpPr>
          <p:cNvPr id="96" name="TextBox 95"/>
          <p:cNvSpPr txBox="1"/>
          <p:nvPr/>
        </p:nvSpPr>
        <p:spPr>
          <a:xfrm>
            <a:off x="1494971" y="5021944"/>
            <a:ext cx="2394858" cy="1200329"/>
          </a:xfrm>
          <a:prstGeom prst="rect">
            <a:avLst/>
          </a:prstGeom>
          <a:noFill/>
        </p:spPr>
        <p:txBody>
          <a:bodyPr wrap="square" rtlCol="0">
            <a:spAutoFit/>
          </a:bodyPr>
          <a:lstStyle/>
          <a:p>
            <a:r>
              <a:rPr lang="en-US" dirty="0" err="1" smtClean="0"/>
              <a:t>Fimbrial</a:t>
            </a:r>
            <a:r>
              <a:rPr lang="en-US" dirty="0" smtClean="0"/>
              <a:t> length and number and bacterial size determined from electron micrographs</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7"/>
          <p:cNvSpPr txBox="1">
            <a:spLocks noChangeArrowheads="1"/>
          </p:cNvSpPr>
          <p:nvPr/>
        </p:nvSpPr>
        <p:spPr bwMode="auto">
          <a:xfrm>
            <a:off x="0" y="0"/>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dirty="0" smtClean="0">
              <a:ln>
                <a:noFill/>
              </a:ln>
              <a:solidFill>
                <a:srgbClr val="800080"/>
              </a:solidFill>
              <a:effectLst/>
              <a:uLnTx/>
              <a:uFillTx/>
              <a:latin typeface="+mj-lt"/>
              <a:ea typeface="+mj-ea"/>
              <a:cs typeface="+mj-cs"/>
            </a:endParaRPr>
          </a:p>
        </p:txBody>
      </p:sp>
      <p:grpSp>
        <p:nvGrpSpPr>
          <p:cNvPr id="23" name="Group 22"/>
          <p:cNvGrpSpPr/>
          <p:nvPr/>
        </p:nvGrpSpPr>
        <p:grpSpPr>
          <a:xfrm>
            <a:off x="139894" y="714626"/>
            <a:ext cx="8167811" cy="6255100"/>
            <a:chOff x="5263971" y="594481"/>
            <a:chExt cx="3541486" cy="4669746"/>
          </a:xfrm>
        </p:grpSpPr>
        <p:pic>
          <p:nvPicPr>
            <p:cNvPr id="150" name="Picture 2"/>
            <p:cNvPicPr>
              <a:picLocks noChangeAspect="1" noChangeArrowheads="1"/>
            </p:cNvPicPr>
            <p:nvPr/>
          </p:nvPicPr>
          <p:blipFill>
            <a:blip r:embed="rId2" cstate="print"/>
            <a:srcRect/>
            <a:stretch>
              <a:fillRect/>
            </a:stretch>
          </p:blipFill>
          <p:spPr bwMode="auto">
            <a:xfrm>
              <a:off x="5424267" y="875217"/>
              <a:ext cx="3137145" cy="4305601"/>
            </a:xfrm>
            <a:prstGeom prst="rect">
              <a:avLst/>
            </a:prstGeom>
            <a:noFill/>
            <a:ln w="9525">
              <a:noFill/>
              <a:miter lim="800000"/>
              <a:headEnd/>
              <a:tailEnd/>
            </a:ln>
          </p:spPr>
        </p:pic>
        <p:sp>
          <p:nvSpPr>
            <p:cNvPr id="151" name="TextBox 150"/>
            <p:cNvSpPr txBox="1"/>
            <p:nvPr/>
          </p:nvSpPr>
          <p:spPr>
            <a:xfrm>
              <a:off x="5263971" y="594481"/>
              <a:ext cx="3541486" cy="482519"/>
            </a:xfrm>
            <a:prstGeom prst="rect">
              <a:avLst/>
            </a:prstGeom>
            <a:noFill/>
          </p:spPr>
          <p:txBody>
            <a:bodyPr wrap="square" rtlCol="0">
              <a:spAutoFit/>
            </a:bodyPr>
            <a:lstStyle/>
            <a:p>
              <a:pPr algn="ctr"/>
              <a:r>
                <a:rPr lang="en-US" dirty="0" err="1" smtClean="0"/>
                <a:t>kon</a:t>
              </a:r>
              <a:r>
                <a:rPr lang="en-US" dirty="0" smtClean="0"/>
                <a:t> and </a:t>
              </a:r>
              <a:r>
                <a:rPr lang="en-US" dirty="0" err="1" smtClean="0"/>
                <a:t>koff</a:t>
              </a:r>
              <a:r>
                <a:rPr lang="en-US" dirty="0" smtClean="0"/>
                <a:t>  were too fast to measure in our experiments, so we vary them to match the shear-dependent switch from free floating to rolling</a:t>
              </a:r>
            </a:p>
          </p:txBody>
        </p:sp>
        <p:sp>
          <p:nvSpPr>
            <p:cNvPr id="152" name="TextBox 151"/>
            <p:cNvSpPr txBox="1"/>
            <p:nvPr/>
          </p:nvSpPr>
          <p:spPr>
            <a:xfrm rot="16200000">
              <a:off x="5201183" y="3167220"/>
              <a:ext cx="911468" cy="369332"/>
            </a:xfrm>
            <a:prstGeom prst="rect">
              <a:avLst/>
            </a:prstGeom>
            <a:noFill/>
          </p:spPr>
          <p:txBody>
            <a:bodyPr wrap="none" rtlCol="0">
              <a:spAutoFit/>
            </a:bodyPr>
            <a:lstStyle/>
            <a:p>
              <a:r>
                <a:rPr lang="en-US" dirty="0" smtClean="0"/>
                <a:t>off-rate</a:t>
              </a:r>
              <a:endParaRPr lang="en-US" dirty="0"/>
            </a:p>
          </p:txBody>
        </p:sp>
        <p:sp>
          <p:nvSpPr>
            <p:cNvPr id="153" name="TextBox 152"/>
            <p:cNvSpPr txBox="1"/>
            <p:nvPr/>
          </p:nvSpPr>
          <p:spPr>
            <a:xfrm>
              <a:off x="6576897" y="4894895"/>
              <a:ext cx="915635" cy="369332"/>
            </a:xfrm>
            <a:prstGeom prst="rect">
              <a:avLst/>
            </a:prstGeom>
            <a:noFill/>
          </p:spPr>
          <p:txBody>
            <a:bodyPr wrap="none" rtlCol="0">
              <a:spAutoFit/>
            </a:bodyPr>
            <a:lstStyle/>
            <a:p>
              <a:r>
                <a:rPr lang="en-US" dirty="0" smtClean="0"/>
                <a:t>on-rate</a:t>
              </a:r>
              <a:endParaRPr lang="en-US" dirty="0"/>
            </a:p>
          </p:txBody>
        </p:sp>
        <p:sp>
          <p:nvSpPr>
            <p:cNvPr id="154" name="TextBox 153"/>
            <p:cNvSpPr txBox="1"/>
            <p:nvPr/>
          </p:nvSpPr>
          <p:spPr>
            <a:xfrm>
              <a:off x="6011822" y="1598521"/>
              <a:ext cx="791724" cy="528472"/>
            </a:xfrm>
            <a:prstGeom prst="rect">
              <a:avLst/>
            </a:prstGeom>
            <a:noFill/>
          </p:spPr>
          <p:txBody>
            <a:bodyPr wrap="square" rtlCol="0">
              <a:spAutoFit/>
            </a:bodyPr>
            <a:lstStyle/>
            <a:p>
              <a:r>
                <a:rPr lang="en-US" sz="2000" dirty="0" smtClean="0"/>
                <a:t>Free floating at low flow</a:t>
              </a:r>
              <a:endParaRPr lang="en-US" sz="2000" dirty="0"/>
            </a:p>
          </p:txBody>
        </p:sp>
        <p:sp>
          <p:nvSpPr>
            <p:cNvPr id="155" name="TextBox 154"/>
            <p:cNvSpPr txBox="1"/>
            <p:nvPr/>
          </p:nvSpPr>
          <p:spPr>
            <a:xfrm>
              <a:off x="7541971" y="2956061"/>
              <a:ext cx="687945" cy="528472"/>
            </a:xfrm>
            <a:prstGeom prst="rect">
              <a:avLst/>
            </a:prstGeom>
            <a:solidFill>
              <a:schemeClr val="bg1">
                <a:lumMod val="65000"/>
              </a:schemeClr>
            </a:solidFill>
          </p:spPr>
          <p:txBody>
            <a:bodyPr wrap="square" rtlCol="0">
              <a:spAutoFit/>
            </a:bodyPr>
            <a:lstStyle/>
            <a:p>
              <a:pPr algn="r"/>
              <a:r>
                <a:rPr lang="en-US" sz="2000" dirty="0" smtClean="0"/>
                <a:t>Rolling at high flow</a:t>
              </a:r>
            </a:p>
          </p:txBody>
        </p:sp>
      </p:grpSp>
      <p:sp>
        <p:nvSpPr>
          <p:cNvPr id="21" name="Title 20"/>
          <p:cNvSpPr>
            <a:spLocks noGrp="1"/>
          </p:cNvSpPr>
          <p:nvPr>
            <p:ph type="title"/>
          </p:nvPr>
        </p:nvSpPr>
        <p:spPr>
          <a:xfrm>
            <a:off x="457200" y="0"/>
            <a:ext cx="8229600" cy="899886"/>
          </a:xfrm>
        </p:spPr>
        <p:txBody>
          <a:bodyPr/>
          <a:lstStyle/>
          <a:p>
            <a:pPr lvl="0"/>
            <a:r>
              <a:rPr lang="en-US" sz="3200" dirty="0" smtClean="0">
                <a:solidFill>
                  <a:srgbClr val="800080"/>
                </a:solidFill>
              </a:rPr>
              <a:t>Fit Two </a:t>
            </a:r>
            <a:r>
              <a:rPr lang="en-US" sz="3200" dirty="0">
                <a:solidFill>
                  <a:srgbClr val="800080"/>
                </a:solidFill>
              </a:rPr>
              <a:t>U</a:t>
            </a:r>
            <a:r>
              <a:rPr lang="en-US" sz="3200" dirty="0" smtClean="0">
                <a:solidFill>
                  <a:srgbClr val="800080"/>
                </a:solidFill>
              </a:rPr>
              <a:t>nknown Parameters</a:t>
            </a:r>
            <a:endParaRPr lang="en-US" sz="3200" dirty="0"/>
          </a:p>
        </p:txBody>
      </p:sp>
      <p:sp>
        <p:nvSpPr>
          <p:cNvPr id="25" name="Oval 24"/>
          <p:cNvSpPr/>
          <p:nvPr/>
        </p:nvSpPr>
        <p:spPr>
          <a:xfrm rot="2832916">
            <a:off x="5135872" y="940538"/>
            <a:ext cx="1802686" cy="348034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585113" y="1614512"/>
            <a:ext cx="1233889" cy="2585323"/>
          </a:xfrm>
          <a:prstGeom prst="rect">
            <a:avLst/>
          </a:prstGeom>
          <a:noFill/>
        </p:spPr>
        <p:txBody>
          <a:bodyPr wrap="square" rtlCol="0">
            <a:spAutoFit/>
          </a:bodyPr>
          <a:lstStyle/>
          <a:p>
            <a:r>
              <a:rPr lang="en-US" b="1" dirty="0"/>
              <a:t>Many </a:t>
            </a:r>
            <a:r>
              <a:rPr lang="en-US" b="1" dirty="0" smtClean="0"/>
              <a:t>values worked, </a:t>
            </a:r>
            <a:r>
              <a:rPr lang="en-US" b="1" dirty="0"/>
              <a:t>a</a:t>
            </a:r>
            <a:r>
              <a:rPr lang="en-US" b="1" dirty="0" smtClean="0"/>
              <a:t>s </a:t>
            </a:r>
            <a:r>
              <a:rPr lang="en-US" b="1" dirty="0"/>
              <a:t>long as </a:t>
            </a:r>
            <a:r>
              <a:rPr lang="en-US" b="1" dirty="0" smtClean="0"/>
              <a:t>they are balanced </a:t>
            </a:r>
            <a:r>
              <a:rPr lang="en-US" b="1" dirty="0"/>
              <a:t>and fast</a:t>
            </a:r>
            <a:r>
              <a:rPr lang="en-US" dirty="0"/>
              <a:t>.</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7"/>
          <p:cNvSpPr txBox="1">
            <a:spLocks noChangeArrowheads="1"/>
          </p:cNvSpPr>
          <p:nvPr/>
        </p:nvSpPr>
        <p:spPr bwMode="auto">
          <a:xfrm>
            <a:off x="0" y="0"/>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dirty="0" smtClean="0">
              <a:ln>
                <a:noFill/>
              </a:ln>
              <a:solidFill>
                <a:srgbClr val="800080"/>
              </a:solidFill>
              <a:effectLst/>
              <a:uLnTx/>
              <a:uFillTx/>
              <a:latin typeface="+mj-lt"/>
              <a:ea typeface="+mj-ea"/>
              <a:cs typeface="+mj-cs"/>
            </a:endParaRPr>
          </a:p>
        </p:txBody>
      </p:sp>
      <p:grpSp>
        <p:nvGrpSpPr>
          <p:cNvPr id="24" name="Group 23"/>
          <p:cNvGrpSpPr/>
          <p:nvPr/>
        </p:nvGrpSpPr>
        <p:grpSpPr>
          <a:xfrm>
            <a:off x="1258076" y="1204237"/>
            <a:ext cx="6587201" cy="4163597"/>
            <a:chOff x="-1493674" y="1499256"/>
            <a:chExt cx="6587201" cy="4163597"/>
          </a:xfrm>
        </p:grpSpPr>
        <p:grpSp>
          <p:nvGrpSpPr>
            <p:cNvPr id="2" name="Group 155"/>
            <p:cNvGrpSpPr/>
            <p:nvPr/>
          </p:nvGrpSpPr>
          <p:grpSpPr>
            <a:xfrm>
              <a:off x="346717" y="1499256"/>
              <a:ext cx="4746810" cy="4163597"/>
              <a:chOff x="216088" y="1586341"/>
              <a:chExt cx="4746810" cy="4163597"/>
            </a:xfrm>
          </p:grpSpPr>
          <p:pic>
            <p:nvPicPr>
              <p:cNvPr id="157" name="Picture 2"/>
              <p:cNvPicPr>
                <a:picLocks noChangeAspect="1" noChangeArrowheads="1"/>
              </p:cNvPicPr>
              <p:nvPr/>
            </p:nvPicPr>
            <p:blipFill>
              <a:blip r:embed="rId2" cstate="print"/>
              <a:srcRect/>
              <a:stretch>
                <a:fillRect/>
              </a:stretch>
            </p:blipFill>
            <p:spPr bwMode="auto">
              <a:xfrm>
                <a:off x="216088" y="1780778"/>
                <a:ext cx="4746810" cy="3969160"/>
              </a:xfrm>
              <a:prstGeom prst="rect">
                <a:avLst/>
              </a:prstGeom>
              <a:noFill/>
              <a:ln w="9525">
                <a:noFill/>
                <a:miter lim="800000"/>
                <a:headEnd/>
                <a:tailEnd/>
              </a:ln>
              <a:effectLst/>
            </p:spPr>
          </p:pic>
          <p:sp>
            <p:nvSpPr>
              <p:cNvPr id="158" name="TextBox 157"/>
              <p:cNvSpPr txBox="1"/>
              <p:nvPr/>
            </p:nvSpPr>
            <p:spPr>
              <a:xfrm>
                <a:off x="1221103" y="1586341"/>
                <a:ext cx="992579" cy="646331"/>
              </a:xfrm>
              <a:prstGeom prst="rect">
                <a:avLst/>
              </a:prstGeom>
              <a:noFill/>
            </p:spPr>
            <p:txBody>
              <a:bodyPr wrap="none" rtlCol="0">
                <a:spAutoFit/>
              </a:bodyPr>
              <a:lstStyle/>
              <a:p>
                <a:pPr algn="ctr"/>
                <a:r>
                  <a:rPr lang="en-US" dirty="0" smtClean="0">
                    <a:solidFill>
                      <a:srgbClr val="00CC00"/>
                    </a:solidFill>
                  </a:rPr>
                  <a:t>free</a:t>
                </a:r>
              </a:p>
              <a:p>
                <a:pPr algn="ctr"/>
                <a:r>
                  <a:rPr lang="en-US" dirty="0" smtClean="0">
                    <a:solidFill>
                      <a:srgbClr val="00CC00"/>
                    </a:solidFill>
                  </a:rPr>
                  <a:t> floating</a:t>
                </a:r>
                <a:endParaRPr lang="en-US" dirty="0">
                  <a:solidFill>
                    <a:srgbClr val="00CC00"/>
                  </a:solidFill>
                </a:endParaRPr>
              </a:p>
            </p:txBody>
          </p:sp>
          <p:sp>
            <p:nvSpPr>
              <p:cNvPr id="159" name="TextBox 158"/>
              <p:cNvSpPr txBox="1"/>
              <p:nvPr/>
            </p:nvSpPr>
            <p:spPr>
              <a:xfrm>
                <a:off x="2441969" y="1893759"/>
                <a:ext cx="959371" cy="369332"/>
              </a:xfrm>
              <a:prstGeom prst="rect">
                <a:avLst/>
              </a:prstGeom>
              <a:noFill/>
            </p:spPr>
            <p:txBody>
              <a:bodyPr wrap="square" rtlCol="0">
                <a:spAutoFit/>
              </a:bodyPr>
              <a:lstStyle/>
              <a:p>
                <a:pPr algn="ctr"/>
                <a:r>
                  <a:rPr lang="en-US" dirty="0" smtClean="0"/>
                  <a:t>rolling</a:t>
                </a:r>
                <a:endParaRPr lang="en-US" dirty="0"/>
              </a:p>
            </p:txBody>
          </p:sp>
          <p:sp>
            <p:nvSpPr>
              <p:cNvPr id="160" name="TextBox 159"/>
              <p:cNvSpPr txBox="1"/>
              <p:nvPr/>
            </p:nvSpPr>
            <p:spPr>
              <a:xfrm>
                <a:off x="3608466" y="2013799"/>
                <a:ext cx="1241685" cy="369332"/>
              </a:xfrm>
              <a:prstGeom prst="rect">
                <a:avLst/>
              </a:prstGeom>
              <a:noFill/>
            </p:spPr>
            <p:txBody>
              <a:bodyPr wrap="square" rtlCol="0">
                <a:spAutoFit/>
              </a:bodyPr>
              <a:lstStyle/>
              <a:p>
                <a:pPr algn="ctr"/>
                <a:r>
                  <a:rPr lang="en-US" dirty="0" smtClean="0">
                    <a:solidFill>
                      <a:srgbClr val="C00000"/>
                    </a:solidFill>
                  </a:rPr>
                  <a:t>stationary</a:t>
                </a:r>
                <a:endParaRPr lang="en-US" dirty="0">
                  <a:solidFill>
                    <a:srgbClr val="C00000"/>
                  </a:solidFill>
                </a:endParaRPr>
              </a:p>
            </p:txBody>
          </p:sp>
        </p:grpSp>
        <p:grpSp>
          <p:nvGrpSpPr>
            <p:cNvPr id="3" name="Group 41"/>
            <p:cNvGrpSpPr/>
            <p:nvPr/>
          </p:nvGrpSpPr>
          <p:grpSpPr>
            <a:xfrm>
              <a:off x="-1493674" y="2697846"/>
              <a:ext cx="1776484" cy="1366941"/>
              <a:chOff x="-1439942" y="7449864"/>
              <a:chExt cx="1776484" cy="1366941"/>
            </a:xfrm>
          </p:grpSpPr>
          <p:cxnSp>
            <p:nvCxnSpPr>
              <p:cNvPr id="162" name="Straight Connector 161"/>
              <p:cNvCxnSpPr/>
              <p:nvPr/>
            </p:nvCxnSpPr>
            <p:spPr>
              <a:xfrm>
                <a:off x="-1283808" y="7449864"/>
                <a:ext cx="395785" cy="0"/>
              </a:xfrm>
              <a:prstGeom prst="line">
                <a:avLst/>
              </a:prstGeom>
              <a:ln w="3492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283807" y="8239751"/>
                <a:ext cx="395785" cy="0"/>
              </a:xfrm>
              <a:prstGeom prst="line">
                <a:avLst/>
              </a:prstGeom>
              <a:ln w="3492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439942" y="7634530"/>
                <a:ext cx="1776484" cy="369332"/>
              </a:xfrm>
              <a:prstGeom prst="rect">
                <a:avLst/>
              </a:prstGeom>
              <a:noFill/>
            </p:spPr>
            <p:txBody>
              <a:bodyPr wrap="square" rtlCol="0">
                <a:spAutoFit/>
              </a:bodyPr>
              <a:lstStyle/>
              <a:p>
                <a:r>
                  <a:rPr lang="en-US" dirty="0" smtClean="0"/>
                  <a:t>Experimental</a:t>
                </a:r>
                <a:endParaRPr lang="en-US" dirty="0"/>
              </a:p>
            </p:txBody>
          </p:sp>
          <p:sp>
            <p:nvSpPr>
              <p:cNvPr id="165" name="TextBox 164"/>
              <p:cNvSpPr txBox="1"/>
              <p:nvPr/>
            </p:nvSpPr>
            <p:spPr>
              <a:xfrm>
                <a:off x="-1423512" y="8447473"/>
                <a:ext cx="1448938" cy="369332"/>
              </a:xfrm>
              <a:prstGeom prst="rect">
                <a:avLst/>
              </a:prstGeom>
              <a:noFill/>
            </p:spPr>
            <p:txBody>
              <a:bodyPr wrap="square" rtlCol="0">
                <a:spAutoFit/>
              </a:bodyPr>
              <a:lstStyle/>
              <a:p>
                <a:r>
                  <a:rPr lang="en-US" dirty="0" smtClean="0"/>
                  <a:t>Simulation</a:t>
                </a:r>
                <a:endParaRPr lang="en-US" dirty="0"/>
              </a:p>
            </p:txBody>
          </p:sp>
        </p:grpSp>
      </p:grpSp>
      <p:sp>
        <p:nvSpPr>
          <p:cNvPr id="21" name="Title 20"/>
          <p:cNvSpPr>
            <a:spLocks noGrp="1"/>
          </p:cNvSpPr>
          <p:nvPr>
            <p:ph type="title"/>
          </p:nvPr>
        </p:nvSpPr>
        <p:spPr>
          <a:xfrm>
            <a:off x="457200" y="0"/>
            <a:ext cx="8229600" cy="899886"/>
          </a:xfrm>
        </p:spPr>
        <p:txBody>
          <a:bodyPr/>
          <a:lstStyle/>
          <a:p>
            <a:pPr lvl="0"/>
            <a:r>
              <a:rPr lang="en-US" sz="3200" dirty="0" smtClean="0">
                <a:solidFill>
                  <a:srgbClr val="800080"/>
                </a:solidFill>
              </a:rPr>
              <a:t>Validate Simulations</a:t>
            </a:r>
            <a:endParaRPr lang="en-US" sz="3200" dirty="0"/>
          </a:p>
        </p:txBody>
      </p:sp>
      <p:sp>
        <p:nvSpPr>
          <p:cNvPr id="28" name="TextBox 27"/>
          <p:cNvSpPr txBox="1"/>
          <p:nvPr/>
        </p:nvSpPr>
        <p:spPr>
          <a:xfrm>
            <a:off x="1809995" y="797766"/>
            <a:ext cx="5404043" cy="369332"/>
          </a:xfrm>
          <a:prstGeom prst="rect">
            <a:avLst/>
          </a:prstGeom>
          <a:noFill/>
        </p:spPr>
        <p:txBody>
          <a:bodyPr wrap="none" rtlCol="0">
            <a:spAutoFit/>
          </a:bodyPr>
          <a:lstStyle/>
          <a:p>
            <a:r>
              <a:rPr lang="en-US" dirty="0" smtClean="0">
                <a:solidFill>
                  <a:srgbClr val="0000FF"/>
                </a:solidFill>
              </a:rPr>
              <a:t>Quantitatively compare simulations to experiments:</a:t>
            </a:r>
          </a:p>
        </p:txBody>
      </p:sp>
      <p:sp>
        <p:nvSpPr>
          <p:cNvPr id="17" name="TextBox 16"/>
          <p:cNvSpPr txBox="1"/>
          <p:nvPr/>
        </p:nvSpPr>
        <p:spPr>
          <a:xfrm>
            <a:off x="0" y="5657671"/>
            <a:ext cx="9144000" cy="1200329"/>
          </a:xfrm>
          <a:prstGeom prst="rect">
            <a:avLst/>
          </a:prstGeom>
          <a:noFill/>
        </p:spPr>
        <p:txBody>
          <a:bodyPr wrap="square" rtlCol="0">
            <a:spAutoFit/>
          </a:bodyPr>
          <a:lstStyle/>
          <a:p>
            <a:pPr algn="ctr"/>
            <a:r>
              <a:rPr lang="en-US" sz="2400" i="1" dirty="0" smtClean="0">
                <a:solidFill>
                  <a:srgbClr val="008000"/>
                </a:solidFill>
              </a:rPr>
              <a:t>Moderate to Strong Validation: </a:t>
            </a:r>
          </a:p>
          <a:p>
            <a:pPr marL="457200" indent="-457200" algn="ctr">
              <a:buAutoNum type="arabicParenR"/>
            </a:pPr>
            <a:r>
              <a:rPr lang="en-US" sz="2400" i="1" dirty="0" smtClean="0">
                <a:solidFill>
                  <a:srgbClr val="008000"/>
                </a:solidFill>
              </a:rPr>
              <a:t>Complex data matched with only 2 unknowns</a:t>
            </a:r>
          </a:p>
          <a:p>
            <a:pPr marL="457200" indent="-457200" algn="ctr">
              <a:buAutoNum type="arabicParenR"/>
            </a:pPr>
            <a:r>
              <a:rPr lang="en-US" sz="2400" i="1" dirty="0" smtClean="0">
                <a:solidFill>
                  <a:srgbClr val="008000"/>
                </a:solidFill>
              </a:rPr>
              <a:t>new prediction, but data was already known to us</a:t>
            </a:r>
          </a:p>
        </p:txBody>
      </p:sp>
    </p:spTree>
    <p:extLst>
      <p:ext uri="{BB962C8B-B14F-4D97-AF65-F5344CB8AC3E}">
        <p14:creationId xmlns:p14="http://schemas.microsoft.com/office/powerpoint/2010/main" val="1591215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title"/>
          </p:nvPr>
        </p:nvSpPr>
        <p:spPr>
          <a:xfrm>
            <a:off x="457200" y="0"/>
            <a:ext cx="8229600" cy="1143000"/>
          </a:xfrm>
        </p:spPr>
        <p:txBody>
          <a:bodyPr/>
          <a:lstStyle/>
          <a:p>
            <a:r>
              <a:rPr lang="en-US" sz="3200" dirty="0" smtClean="0">
                <a:solidFill>
                  <a:srgbClr val="800080"/>
                </a:solidFill>
              </a:rPr>
              <a:t>Behavior of Bacteria at Low Shear (0.01 Pa)</a:t>
            </a:r>
          </a:p>
        </p:txBody>
      </p:sp>
      <p:pic>
        <p:nvPicPr>
          <p:cNvPr id="4" name="lowshearsimulation.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rcRect/>
          <a:stretch>
            <a:fillRect/>
          </a:stretch>
        </p:blipFill>
        <p:spPr bwMode="auto">
          <a:xfrm>
            <a:off x="676275" y="1352550"/>
            <a:ext cx="7970838" cy="4276725"/>
          </a:xfrm>
          <a:prstGeom prst="rect">
            <a:avLst/>
          </a:prstGeom>
          <a:noFill/>
          <a:ln w="9525">
            <a:noFill/>
            <a:miter lim="800000"/>
            <a:headEnd/>
            <a:tailEnd/>
          </a:ln>
        </p:spPr>
      </p:pic>
      <p:sp>
        <p:nvSpPr>
          <p:cNvPr id="28676" name="TextBox 5"/>
          <p:cNvSpPr txBox="1">
            <a:spLocks noChangeArrowheads="1"/>
          </p:cNvSpPr>
          <p:nvPr/>
        </p:nvSpPr>
        <p:spPr bwMode="auto">
          <a:xfrm>
            <a:off x="4081463" y="5629275"/>
            <a:ext cx="4405312" cy="369888"/>
          </a:xfrm>
          <a:prstGeom prst="rect">
            <a:avLst/>
          </a:prstGeom>
          <a:noFill/>
          <a:ln w="9525">
            <a:noFill/>
            <a:miter lim="800000"/>
            <a:headEnd/>
            <a:tailEnd/>
          </a:ln>
        </p:spPr>
        <p:txBody>
          <a:bodyPr wrap="none">
            <a:spAutoFit/>
          </a:bodyPr>
          <a:lstStyle/>
          <a:p>
            <a:r>
              <a:rPr lang="en-US"/>
              <a:t>Green spheres = low affinity bond formed</a:t>
            </a:r>
          </a:p>
        </p:txBody>
      </p:sp>
      <p:sp>
        <p:nvSpPr>
          <p:cNvPr id="28677" name="TextBox 6"/>
          <p:cNvSpPr txBox="1">
            <a:spLocks noChangeArrowheads="1"/>
          </p:cNvSpPr>
          <p:nvPr/>
        </p:nvSpPr>
        <p:spPr bwMode="auto">
          <a:xfrm>
            <a:off x="0" y="6029980"/>
            <a:ext cx="9144000" cy="954107"/>
          </a:xfrm>
          <a:prstGeom prst="rect">
            <a:avLst/>
          </a:prstGeom>
          <a:noFill/>
          <a:ln w="9525">
            <a:noFill/>
            <a:miter lim="800000"/>
            <a:headEnd/>
            <a:tailEnd/>
          </a:ln>
        </p:spPr>
        <p:txBody>
          <a:bodyPr wrap="square">
            <a:spAutoFit/>
          </a:bodyPr>
          <a:lstStyle/>
          <a:p>
            <a:r>
              <a:rPr lang="en-US" sz="2800" i="1" dirty="0" smtClean="0">
                <a:solidFill>
                  <a:srgbClr val="006600"/>
                </a:solidFill>
              </a:rPr>
              <a:t>Bacteria float freely at low flow because few </a:t>
            </a:r>
            <a:r>
              <a:rPr lang="en-US" sz="2800" i="1" dirty="0" err="1" smtClean="0">
                <a:solidFill>
                  <a:srgbClr val="006600"/>
                </a:solidFill>
              </a:rPr>
              <a:t>fimbriae</a:t>
            </a:r>
            <a:r>
              <a:rPr lang="en-US" sz="2800" i="1" dirty="0" smtClean="0">
                <a:solidFill>
                  <a:srgbClr val="006600"/>
                </a:solidFill>
              </a:rPr>
              <a:t> touch the surface and most bonds are low-affinity</a:t>
            </a:r>
            <a:endParaRPr lang="en-US" sz="2800" i="1" dirty="0">
              <a:solidFill>
                <a:srgbClr val="006600"/>
              </a:solidFill>
            </a:endParaRPr>
          </a:p>
        </p:txBody>
      </p:sp>
      <p:sp>
        <p:nvSpPr>
          <p:cNvPr id="6" name="TextBox 5"/>
          <p:cNvSpPr txBox="1"/>
          <p:nvPr/>
        </p:nvSpPr>
        <p:spPr>
          <a:xfrm>
            <a:off x="1969589" y="850651"/>
            <a:ext cx="4876800" cy="646331"/>
          </a:xfrm>
          <a:prstGeom prst="rect">
            <a:avLst/>
          </a:prstGeom>
          <a:noFill/>
        </p:spPr>
        <p:txBody>
          <a:bodyPr wrap="square" rtlCol="0">
            <a:spAutoFit/>
          </a:bodyPr>
          <a:lstStyle/>
          <a:p>
            <a:r>
              <a:rPr lang="en-US" dirty="0" smtClean="0">
                <a:solidFill>
                  <a:srgbClr val="0000FF"/>
                </a:solidFill>
              </a:rPr>
              <a:t>Analyze what you can’t see in experiments:</a:t>
            </a:r>
          </a:p>
          <a:p>
            <a:endParaRPr lang="en-US" dirty="0" smtClean="0">
              <a:solidFill>
                <a:srgbClr val="0000FF"/>
              </a:solidFill>
            </a:endParaRPr>
          </a:p>
        </p:txBody>
      </p:sp>
    </p:spTree>
    <p:extLst>
      <p:ext uri="{BB962C8B-B14F-4D97-AF65-F5344CB8AC3E}">
        <p14:creationId xmlns:p14="http://schemas.microsoft.com/office/powerpoint/2010/main" val="16019171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title"/>
          </p:nvPr>
        </p:nvSpPr>
        <p:spPr>
          <a:xfrm>
            <a:off x="0" y="0"/>
            <a:ext cx="9144000" cy="1143000"/>
          </a:xfrm>
        </p:spPr>
        <p:txBody>
          <a:bodyPr/>
          <a:lstStyle/>
          <a:p>
            <a:r>
              <a:rPr lang="en-US" sz="3200" dirty="0" smtClean="0">
                <a:solidFill>
                  <a:srgbClr val="800080"/>
                </a:solidFill>
              </a:rPr>
              <a:t>Behavior of Bacteria at Medium Shear (0.25 Pa)</a:t>
            </a:r>
          </a:p>
        </p:txBody>
      </p:sp>
      <p:pic>
        <p:nvPicPr>
          <p:cNvPr id="5" name="mediumshearsimulation.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rcRect/>
          <a:stretch>
            <a:fillRect/>
          </a:stretch>
        </p:blipFill>
        <p:spPr bwMode="auto">
          <a:xfrm>
            <a:off x="459580" y="1293527"/>
            <a:ext cx="8224838" cy="4413250"/>
          </a:xfrm>
          <a:prstGeom prst="rect">
            <a:avLst/>
          </a:prstGeom>
          <a:noFill/>
          <a:ln w="9525">
            <a:noFill/>
            <a:miter lim="800000"/>
            <a:headEnd/>
            <a:tailEnd/>
          </a:ln>
        </p:spPr>
      </p:pic>
      <p:sp>
        <p:nvSpPr>
          <p:cNvPr id="29700" name="TextBox 6"/>
          <p:cNvSpPr txBox="1">
            <a:spLocks noChangeArrowheads="1"/>
          </p:cNvSpPr>
          <p:nvPr/>
        </p:nvSpPr>
        <p:spPr bwMode="auto">
          <a:xfrm>
            <a:off x="1733741" y="848376"/>
            <a:ext cx="5351462" cy="369888"/>
          </a:xfrm>
          <a:prstGeom prst="rect">
            <a:avLst/>
          </a:prstGeom>
          <a:noFill/>
          <a:ln w="9525">
            <a:noFill/>
            <a:miter lim="800000"/>
            <a:headEnd/>
            <a:tailEnd/>
          </a:ln>
        </p:spPr>
        <p:txBody>
          <a:bodyPr wrap="none">
            <a:spAutoFit/>
          </a:bodyPr>
          <a:lstStyle/>
          <a:p>
            <a:r>
              <a:rPr lang="en-US" dirty="0"/>
              <a:t>Buckled fimbriae = yellow. Bent fimbriae = angled  </a:t>
            </a:r>
          </a:p>
        </p:txBody>
      </p:sp>
      <p:sp>
        <p:nvSpPr>
          <p:cNvPr id="29701" name="TextBox 7"/>
          <p:cNvSpPr txBox="1">
            <a:spLocks noChangeArrowheads="1"/>
          </p:cNvSpPr>
          <p:nvPr/>
        </p:nvSpPr>
        <p:spPr bwMode="auto">
          <a:xfrm>
            <a:off x="298233" y="6334780"/>
            <a:ext cx="8547533" cy="523220"/>
          </a:xfrm>
          <a:prstGeom prst="rect">
            <a:avLst/>
          </a:prstGeom>
          <a:noFill/>
          <a:ln w="9525">
            <a:noFill/>
            <a:miter lim="800000"/>
            <a:headEnd/>
            <a:tailEnd/>
          </a:ln>
        </p:spPr>
        <p:txBody>
          <a:bodyPr wrap="none">
            <a:spAutoFit/>
          </a:bodyPr>
          <a:lstStyle/>
          <a:p>
            <a:r>
              <a:rPr lang="en-US" sz="2800" i="1" dirty="0" smtClean="0">
                <a:solidFill>
                  <a:srgbClr val="006600"/>
                </a:solidFill>
              </a:rPr>
              <a:t>Bending and buckling causes stable rolling adhesion</a:t>
            </a:r>
            <a:endParaRPr lang="en-US" sz="2800" i="1" dirty="0">
              <a:solidFill>
                <a:srgbClr val="006600"/>
              </a:solidFill>
            </a:endParaRPr>
          </a:p>
        </p:txBody>
      </p:sp>
    </p:spTree>
    <p:extLst>
      <p:ext uri="{BB962C8B-B14F-4D97-AF65-F5344CB8AC3E}">
        <p14:creationId xmlns:p14="http://schemas.microsoft.com/office/powerpoint/2010/main" val="2323133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title"/>
          </p:nvPr>
        </p:nvSpPr>
        <p:spPr>
          <a:xfrm>
            <a:off x="0" y="0"/>
            <a:ext cx="9144000" cy="1143000"/>
          </a:xfrm>
        </p:spPr>
        <p:txBody>
          <a:bodyPr/>
          <a:lstStyle/>
          <a:p>
            <a:r>
              <a:rPr lang="en-US" sz="3200" dirty="0" smtClean="0">
                <a:solidFill>
                  <a:srgbClr val="800080"/>
                </a:solidFill>
              </a:rPr>
              <a:t>Behavior of Bacteria at High Shear (1 Pa)</a:t>
            </a:r>
          </a:p>
        </p:txBody>
      </p:sp>
      <p:pic>
        <p:nvPicPr>
          <p:cNvPr id="5" name="highshear simulation.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rcRect/>
          <a:stretch>
            <a:fillRect/>
          </a:stretch>
        </p:blipFill>
        <p:spPr bwMode="auto">
          <a:xfrm>
            <a:off x="416718" y="1497377"/>
            <a:ext cx="8310563" cy="4459288"/>
          </a:xfrm>
          <a:prstGeom prst="rect">
            <a:avLst/>
          </a:prstGeom>
          <a:noFill/>
          <a:ln w="9525">
            <a:noFill/>
            <a:miter lim="800000"/>
            <a:headEnd/>
            <a:tailEnd/>
          </a:ln>
        </p:spPr>
      </p:pic>
      <p:sp>
        <p:nvSpPr>
          <p:cNvPr id="30724" name="TextBox 5"/>
          <p:cNvSpPr txBox="1">
            <a:spLocks noChangeArrowheads="1"/>
          </p:cNvSpPr>
          <p:nvPr/>
        </p:nvSpPr>
        <p:spPr bwMode="auto">
          <a:xfrm>
            <a:off x="2482420" y="893826"/>
            <a:ext cx="3481387" cy="369888"/>
          </a:xfrm>
          <a:prstGeom prst="rect">
            <a:avLst/>
          </a:prstGeom>
          <a:noFill/>
          <a:ln w="9525">
            <a:noFill/>
            <a:miter lim="800000"/>
            <a:headEnd/>
            <a:tailEnd/>
          </a:ln>
        </p:spPr>
        <p:txBody>
          <a:bodyPr wrap="none">
            <a:spAutoFit/>
          </a:bodyPr>
          <a:lstStyle/>
          <a:p>
            <a:r>
              <a:rPr lang="en-US" dirty="0"/>
              <a:t>Red = high affinity state 2 bond</a:t>
            </a:r>
          </a:p>
        </p:txBody>
      </p:sp>
      <p:sp>
        <p:nvSpPr>
          <p:cNvPr id="30725" name="TextBox 6"/>
          <p:cNvSpPr txBox="1">
            <a:spLocks noChangeArrowheads="1"/>
          </p:cNvSpPr>
          <p:nvPr/>
        </p:nvSpPr>
        <p:spPr bwMode="auto">
          <a:xfrm>
            <a:off x="162547" y="6123126"/>
            <a:ext cx="8121134" cy="523220"/>
          </a:xfrm>
          <a:prstGeom prst="rect">
            <a:avLst/>
          </a:prstGeom>
          <a:noFill/>
          <a:ln w="9525">
            <a:noFill/>
            <a:miter lim="800000"/>
            <a:headEnd/>
            <a:tailEnd/>
          </a:ln>
        </p:spPr>
        <p:txBody>
          <a:bodyPr wrap="none">
            <a:spAutoFit/>
          </a:bodyPr>
          <a:lstStyle/>
          <a:p>
            <a:r>
              <a:rPr lang="en-US" sz="2800" i="1" dirty="0" smtClean="0">
                <a:solidFill>
                  <a:srgbClr val="006600"/>
                </a:solidFill>
              </a:rPr>
              <a:t>Bacteria are stationary when catch bonds activate</a:t>
            </a:r>
            <a:endParaRPr lang="en-US" sz="2800" i="1" dirty="0">
              <a:solidFill>
                <a:srgbClr val="006600"/>
              </a:solidFill>
            </a:endParaRPr>
          </a:p>
        </p:txBody>
      </p:sp>
    </p:spTree>
    <p:extLst>
      <p:ext uri="{BB962C8B-B14F-4D97-AF65-F5344CB8AC3E}">
        <p14:creationId xmlns:p14="http://schemas.microsoft.com/office/powerpoint/2010/main" val="5220801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016001"/>
          </a:xfrm>
        </p:spPr>
        <p:txBody>
          <a:bodyPr>
            <a:noAutofit/>
          </a:bodyPr>
          <a:lstStyle/>
          <a:p>
            <a:r>
              <a:rPr lang="en-US" sz="3200" dirty="0" smtClean="0">
                <a:solidFill>
                  <a:srgbClr val="800080"/>
                </a:solidFill>
              </a:rPr>
              <a:t>Learn Something New:  Effect of Catch Bonds</a:t>
            </a:r>
            <a:endParaRPr lang="en-US" sz="3200" dirty="0">
              <a:solidFill>
                <a:srgbClr val="800080"/>
              </a:solidFill>
            </a:endParaRPr>
          </a:p>
        </p:txBody>
      </p:sp>
      <p:grpSp>
        <p:nvGrpSpPr>
          <p:cNvPr id="3" name="Group 43"/>
          <p:cNvGrpSpPr/>
          <p:nvPr/>
        </p:nvGrpSpPr>
        <p:grpSpPr>
          <a:xfrm>
            <a:off x="7241176" y="1641566"/>
            <a:ext cx="1598239" cy="1126308"/>
            <a:chOff x="7123018" y="1577788"/>
            <a:chExt cx="1809750" cy="1524000"/>
          </a:xfrm>
        </p:grpSpPr>
        <p:pic>
          <p:nvPicPr>
            <p:cNvPr id="14" name="Picture 13"/>
            <p:cNvPicPr/>
            <p:nvPr/>
          </p:nvPicPr>
          <p:blipFill>
            <a:blip r:embed="rId5" cstate="print"/>
            <a:srcRect l="10390" r="7359"/>
            <a:stretch>
              <a:fillRect/>
            </a:stretch>
          </p:blipFill>
          <p:spPr bwMode="auto">
            <a:xfrm>
              <a:off x="7123018" y="1577788"/>
              <a:ext cx="1809750" cy="1524000"/>
            </a:xfrm>
            <a:prstGeom prst="rect">
              <a:avLst/>
            </a:prstGeom>
            <a:noFill/>
            <a:ln w="9525">
              <a:noFill/>
              <a:miter lim="800000"/>
              <a:headEnd/>
              <a:tailEnd/>
            </a:ln>
          </p:spPr>
        </p:pic>
        <p:cxnSp>
          <p:nvCxnSpPr>
            <p:cNvPr id="18" name="Straight Connector 17"/>
            <p:cNvCxnSpPr/>
            <p:nvPr/>
          </p:nvCxnSpPr>
          <p:spPr>
            <a:xfrm rot="16200000" flipH="1">
              <a:off x="7826188" y="1869141"/>
              <a:ext cx="1062318" cy="71269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Freeform 41"/>
            <p:cNvSpPr/>
            <p:nvPr/>
          </p:nvSpPr>
          <p:spPr>
            <a:xfrm>
              <a:off x="7280944" y="1869841"/>
              <a:ext cx="377705" cy="259209"/>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43" name="AutoShape 44"/>
            <p:cNvSpPr>
              <a:spLocks noChangeArrowheads="1"/>
            </p:cNvSpPr>
            <p:nvPr/>
          </p:nvSpPr>
          <p:spPr bwMode="auto">
            <a:xfrm rot="5400000">
              <a:off x="8322532" y="1892374"/>
              <a:ext cx="379460" cy="225017"/>
            </a:xfrm>
            <a:prstGeom prst="moon">
              <a:avLst>
                <a:gd name="adj" fmla="val 64981"/>
              </a:avLst>
            </a:prstGeom>
            <a:solidFill>
              <a:srgbClr val="0000FF"/>
            </a:solidFill>
            <a:ln w="9525">
              <a:solidFill>
                <a:srgbClr val="000000"/>
              </a:solidFill>
              <a:miter lim="800000"/>
              <a:headEnd/>
              <a:tailEnd/>
            </a:ln>
          </p:spPr>
          <p:txBody>
            <a:bodyPr/>
            <a:lstStyle/>
            <a:p>
              <a:endParaRPr lang="en-US"/>
            </a:p>
          </p:txBody>
        </p:sp>
        <p:cxnSp>
          <p:nvCxnSpPr>
            <p:cNvPr id="16" name="Straight Connector 15"/>
            <p:cNvCxnSpPr/>
            <p:nvPr/>
          </p:nvCxnSpPr>
          <p:spPr>
            <a:xfrm rot="5400000" flipH="1" flipV="1">
              <a:off x="7893423" y="1801906"/>
              <a:ext cx="954742" cy="73958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 name="Group 71"/>
          <p:cNvGrpSpPr/>
          <p:nvPr/>
        </p:nvGrpSpPr>
        <p:grpSpPr>
          <a:xfrm>
            <a:off x="5343962" y="2645970"/>
            <a:ext cx="3490566" cy="2555345"/>
            <a:chOff x="5293670" y="787462"/>
            <a:chExt cx="3490566" cy="2555345"/>
          </a:xfrm>
        </p:grpSpPr>
        <p:pic>
          <p:nvPicPr>
            <p:cNvPr id="61449" name="Picture 9"/>
            <p:cNvPicPr>
              <a:picLocks noChangeAspect="1" noChangeArrowheads="1"/>
            </p:cNvPicPr>
            <p:nvPr/>
          </p:nvPicPr>
          <p:blipFill>
            <a:blip r:embed="rId6" cstate="print"/>
            <a:srcRect/>
            <a:stretch>
              <a:fillRect/>
            </a:stretch>
          </p:blipFill>
          <p:spPr bwMode="auto">
            <a:xfrm>
              <a:off x="5293670" y="803552"/>
              <a:ext cx="3490566" cy="2539255"/>
            </a:xfrm>
            <a:prstGeom prst="rect">
              <a:avLst/>
            </a:prstGeom>
            <a:noFill/>
            <a:ln w="9525">
              <a:noFill/>
              <a:miter lim="800000"/>
              <a:headEnd/>
              <a:tailEnd/>
            </a:ln>
            <a:effectLst/>
          </p:spPr>
        </p:pic>
        <p:sp>
          <p:nvSpPr>
            <p:cNvPr id="46" name="TextBox 45"/>
            <p:cNvSpPr txBox="1"/>
            <p:nvPr/>
          </p:nvSpPr>
          <p:spPr>
            <a:xfrm>
              <a:off x="7560039" y="1365056"/>
              <a:ext cx="889987" cy="369332"/>
            </a:xfrm>
            <a:prstGeom prst="rect">
              <a:avLst/>
            </a:prstGeom>
            <a:noFill/>
          </p:spPr>
          <p:txBody>
            <a:bodyPr wrap="none" rtlCol="0">
              <a:spAutoFit/>
            </a:bodyPr>
            <a:lstStyle/>
            <a:p>
              <a:r>
                <a:rPr lang="en-US" dirty="0" smtClean="0"/>
                <a:t>Rolling</a:t>
              </a:r>
              <a:endParaRPr lang="en-US" dirty="0"/>
            </a:p>
          </p:txBody>
        </p:sp>
        <p:sp>
          <p:nvSpPr>
            <p:cNvPr id="47" name="TextBox 46"/>
            <p:cNvSpPr txBox="1"/>
            <p:nvPr/>
          </p:nvSpPr>
          <p:spPr>
            <a:xfrm>
              <a:off x="6444700" y="787462"/>
              <a:ext cx="965200" cy="646331"/>
            </a:xfrm>
            <a:prstGeom prst="rect">
              <a:avLst/>
            </a:prstGeom>
            <a:noFill/>
          </p:spPr>
          <p:txBody>
            <a:bodyPr wrap="square" rtlCol="0">
              <a:spAutoFit/>
            </a:bodyPr>
            <a:lstStyle/>
            <a:p>
              <a:r>
                <a:rPr lang="en-US" dirty="0" smtClean="0">
                  <a:solidFill>
                    <a:srgbClr val="00CC00"/>
                  </a:solidFill>
                </a:rPr>
                <a:t>Free floating</a:t>
              </a:r>
              <a:endParaRPr lang="en-US" dirty="0">
                <a:solidFill>
                  <a:srgbClr val="00CC00"/>
                </a:solidFill>
              </a:endParaRPr>
            </a:p>
          </p:txBody>
        </p:sp>
        <p:sp>
          <p:nvSpPr>
            <p:cNvPr id="68" name="TextBox 67"/>
            <p:cNvSpPr txBox="1"/>
            <p:nvPr/>
          </p:nvSpPr>
          <p:spPr>
            <a:xfrm>
              <a:off x="6290516" y="2927720"/>
              <a:ext cx="1877437" cy="369332"/>
            </a:xfrm>
            <a:prstGeom prst="rect">
              <a:avLst/>
            </a:prstGeom>
            <a:solidFill>
              <a:schemeClr val="bg1"/>
            </a:solidFill>
          </p:spPr>
          <p:txBody>
            <a:bodyPr wrap="none" rtlCol="0">
              <a:spAutoFit/>
            </a:bodyPr>
            <a:lstStyle/>
            <a:p>
              <a:r>
                <a:rPr lang="en-US" dirty="0" smtClean="0"/>
                <a:t>Shear Rate (1/s)</a:t>
              </a:r>
              <a:endParaRPr lang="en-US" dirty="0"/>
            </a:p>
          </p:txBody>
        </p:sp>
      </p:grpSp>
      <p:sp>
        <p:nvSpPr>
          <p:cNvPr id="69" name="TextBox 68"/>
          <p:cNvSpPr txBox="1"/>
          <p:nvPr/>
        </p:nvSpPr>
        <p:spPr>
          <a:xfrm>
            <a:off x="5663563" y="1887211"/>
            <a:ext cx="1406175" cy="646331"/>
          </a:xfrm>
          <a:prstGeom prst="rect">
            <a:avLst/>
          </a:prstGeom>
          <a:noFill/>
        </p:spPr>
        <p:txBody>
          <a:bodyPr wrap="square" rtlCol="0">
            <a:spAutoFit/>
          </a:bodyPr>
          <a:lstStyle/>
          <a:p>
            <a:r>
              <a:rPr lang="en-US" dirty="0" smtClean="0"/>
              <a:t>Simulate slip bonds</a:t>
            </a:r>
            <a:endParaRPr lang="en-US" dirty="0"/>
          </a:p>
        </p:txBody>
      </p:sp>
      <p:grpSp>
        <p:nvGrpSpPr>
          <p:cNvPr id="5" name="Group 88"/>
          <p:cNvGrpSpPr/>
          <p:nvPr/>
        </p:nvGrpSpPr>
        <p:grpSpPr>
          <a:xfrm>
            <a:off x="304800" y="2933626"/>
            <a:ext cx="3426809" cy="2217356"/>
            <a:chOff x="1998992" y="1068542"/>
            <a:chExt cx="2324482" cy="1879591"/>
          </a:xfrm>
        </p:grpSpPr>
        <p:pic>
          <p:nvPicPr>
            <p:cNvPr id="34" name="Picture 2"/>
            <p:cNvPicPr>
              <a:picLocks noChangeAspect="1" noChangeArrowheads="1"/>
            </p:cNvPicPr>
            <p:nvPr/>
          </p:nvPicPr>
          <p:blipFill>
            <a:blip r:embed="rId7" cstate="print"/>
            <a:srcRect/>
            <a:stretch>
              <a:fillRect/>
            </a:stretch>
          </p:blipFill>
          <p:spPr bwMode="auto">
            <a:xfrm>
              <a:off x="2059879" y="1115660"/>
              <a:ext cx="2257288" cy="1832473"/>
            </a:xfrm>
            <a:prstGeom prst="rect">
              <a:avLst/>
            </a:prstGeom>
            <a:noFill/>
            <a:ln w="9525">
              <a:noFill/>
              <a:miter lim="800000"/>
              <a:headEnd/>
              <a:tailEnd/>
            </a:ln>
            <a:effectLst/>
          </p:spPr>
        </p:pic>
        <p:sp>
          <p:nvSpPr>
            <p:cNvPr id="35" name="TextBox 34"/>
            <p:cNvSpPr txBox="1"/>
            <p:nvPr/>
          </p:nvSpPr>
          <p:spPr>
            <a:xfrm>
              <a:off x="2773214" y="2681320"/>
              <a:ext cx="1322269" cy="230671"/>
            </a:xfrm>
            <a:prstGeom prst="rect">
              <a:avLst/>
            </a:prstGeom>
            <a:solidFill>
              <a:schemeClr val="bg1"/>
            </a:solidFill>
          </p:spPr>
          <p:txBody>
            <a:bodyPr wrap="none" rtlCol="0">
              <a:spAutoFit/>
            </a:bodyPr>
            <a:lstStyle/>
            <a:p>
              <a:r>
                <a:rPr lang="en-US" dirty="0" smtClean="0"/>
                <a:t>Shear Rate (1/s)</a:t>
              </a:r>
              <a:endParaRPr lang="en-US" dirty="0"/>
            </a:p>
          </p:txBody>
        </p:sp>
        <p:sp>
          <p:nvSpPr>
            <p:cNvPr id="36" name="TextBox 35"/>
            <p:cNvSpPr txBox="1"/>
            <p:nvPr/>
          </p:nvSpPr>
          <p:spPr>
            <a:xfrm rot="16200000">
              <a:off x="1403545" y="1789471"/>
              <a:ext cx="1441420" cy="250526"/>
            </a:xfrm>
            <a:prstGeom prst="rect">
              <a:avLst/>
            </a:prstGeom>
            <a:solidFill>
              <a:schemeClr val="bg1"/>
            </a:solidFill>
          </p:spPr>
          <p:txBody>
            <a:bodyPr wrap="square" rtlCol="0">
              <a:spAutoFit/>
            </a:bodyPr>
            <a:lstStyle/>
            <a:p>
              <a:r>
                <a:rPr lang="en-US" dirty="0" smtClean="0"/>
                <a:t>fraction time</a:t>
              </a:r>
              <a:endParaRPr lang="en-US" dirty="0"/>
            </a:p>
          </p:txBody>
        </p:sp>
        <p:sp>
          <p:nvSpPr>
            <p:cNvPr id="37" name="TextBox 36"/>
            <p:cNvSpPr txBox="1"/>
            <p:nvPr/>
          </p:nvSpPr>
          <p:spPr>
            <a:xfrm>
              <a:off x="3519703" y="1068542"/>
              <a:ext cx="803771" cy="313072"/>
            </a:xfrm>
            <a:prstGeom prst="rect">
              <a:avLst/>
            </a:prstGeom>
            <a:noFill/>
          </p:spPr>
          <p:txBody>
            <a:bodyPr wrap="none" rtlCol="0">
              <a:spAutoFit/>
            </a:bodyPr>
            <a:lstStyle/>
            <a:p>
              <a:pPr algn="r"/>
              <a:r>
                <a:rPr lang="en-US" dirty="0" smtClean="0">
                  <a:solidFill>
                    <a:srgbClr val="C00000"/>
                  </a:solidFill>
                </a:rPr>
                <a:t>stationary</a:t>
              </a:r>
              <a:endParaRPr lang="en-US" dirty="0">
                <a:solidFill>
                  <a:srgbClr val="C00000"/>
                </a:solidFill>
              </a:endParaRPr>
            </a:p>
          </p:txBody>
        </p:sp>
      </p:grpSp>
      <p:sp>
        <p:nvSpPr>
          <p:cNvPr id="57" name="TextBox 56"/>
          <p:cNvSpPr txBox="1"/>
          <p:nvPr/>
        </p:nvSpPr>
        <p:spPr>
          <a:xfrm>
            <a:off x="830219" y="5282420"/>
            <a:ext cx="7459093" cy="1200329"/>
          </a:xfrm>
          <a:prstGeom prst="rect">
            <a:avLst/>
          </a:prstGeom>
          <a:noFill/>
        </p:spPr>
        <p:txBody>
          <a:bodyPr wrap="none" rtlCol="0">
            <a:spAutoFit/>
          </a:bodyPr>
          <a:lstStyle/>
          <a:p>
            <a:r>
              <a:rPr lang="en-US" sz="2400" dirty="0" smtClean="0">
                <a:solidFill>
                  <a:srgbClr val="006600"/>
                </a:solidFill>
              </a:rPr>
              <a:t>Catch Bonds Cause Switch from Rolling to Stationary</a:t>
            </a:r>
          </a:p>
          <a:p>
            <a:pPr>
              <a:buFont typeface="Wingdings"/>
              <a:buChar char="à"/>
            </a:pPr>
            <a:r>
              <a:rPr lang="en-US" sz="2400" dirty="0" smtClean="0">
                <a:solidFill>
                  <a:srgbClr val="006600"/>
                </a:solidFill>
                <a:sym typeface="Wingdings" pitchFamily="2" charset="2"/>
              </a:rPr>
              <a:t>Changed conditions we could not change in </a:t>
            </a:r>
            <a:r>
              <a:rPr lang="en-US" sz="2400" dirty="0" err="1" smtClean="0">
                <a:solidFill>
                  <a:srgbClr val="006600"/>
                </a:solidFill>
                <a:sym typeface="Wingdings" pitchFamily="2" charset="2"/>
              </a:rPr>
              <a:t>expts</a:t>
            </a:r>
            <a:endParaRPr lang="en-US" sz="2400" dirty="0" smtClean="0">
              <a:solidFill>
                <a:srgbClr val="006600"/>
              </a:solidFill>
              <a:sym typeface="Wingdings" pitchFamily="2" charset="2"/>
            </a:endParaRPr>
          </a:p>
          <a:p>
            <a:pPr>
              <a:buFont typeface="Wingdings"/>
              <a:buChar char="à"/>
            </a:pPr>
            <a:r>
              <a:rPr lang="en-US" sz="2400" dirty="0" smtClean="0">
                <a:solidFill>
                  <a:srgbClr val="006600"/>
                </a:solidFill>
                <a:sym typeface="Wingdings" pitchFamily="2" charset="2"/>
              </a:rPr>
              <a:t> Analyzed bonds states like we could not in </a:t>
            </a:r>
            <a:r>
              <a:rPr lang="en-US" sz="2400" dirty="0" err="1" smtClean="0">
                <a:solidFill>
                  <a:srgbClr val="006600"/>
                </a:solidFill>
                <a:sym typeface="Wingdings" pitchFamily="2" charset="2"/>
              </a:rPr>
              <a:t>expts</a:t>
            </a:r>
            <a:r>
              <a:rPr lang="en-US" sz="2400" dirty="0" smtClean="0">
                <a:solidFill>
                  <a:srgbClr val="006600"/>
                </a:solidFill>
                <a:sym typeface="Wingdings" pitchFamily="2" charset="2"/>
              </a:rPr>
              <a:t>.</a:t>
            </a:r>
            <a:endParaRPr lang="en-US" sz="2400" dirty="0" smtClean="0">
              <a:solidFill>
                <a:srgbClr val="006600"/>
              </a:solidFill>
            </a:endParaRPr>
          </a:p>
        </p:txBody>
      </p:sp>
      <p:sp>
        <p:nvSpPr>
          <p:cNvPr id="72" name="TextBox 71"/>
          <p:cNvSpPr txBox="1"/>
          <p:nvPr/>
        </p:nvSpPr>
        <p:spPr>
          <a:xfrm>
            <a:off x="0" y="1677053"/>
            <a:ext cx="1440494" cy="646331"/>
          </a:xfrm>
          <a:prstGeom prst="rect">
            <a:avLst/>
          </a:prstGeom>
          <a:noFill/>
        </p:spPr>
        <p:txBody>
          <a:bodyPr wrap="square" rtlCol="0">
            <a:spAutoFit/>
          </a:bodyPr>
          <a:lstStyle/>
          <a:p>
            <a:r>
              <a:rPr lang="en-US" dirty="0" smtClean="0"/>
              <a:t>Simulate catch bonds</a:t>
            </a:r>
            <a:endParaRPr lang="en-US" dirty="0"/>
          </a:p>
        </p:txBody>
      </p:sp>
      <p:grpSp>
        <p:nvGrpSpPr>
          <p:cNvPr id="6" name="Group 43"/>
          <p:cNvGrpSpPr/>
          <p:nvPr/>
        </p:nvGrpSpPr>
        <p:grpSpPr>
          <a:xfrm>
            <a:off x="1276202" y="1458685"/>
            <a:ext cx="1694871" cy="1161143"/>
            <a:chOff x="7123018" y="1577788"/>
            <a:chExt cx="1809750" cy="1524000"/>
          </a:xfrm>
        </p:grpSpPr>
        <p:pic>
          <p:nvPicPr>
            <p:cNvPr id="75" name="Picture 74"/>
            <p:cNvPicPr/>
            <p:nvPr/>
          </p:nvPicPr>
          <p:blipFill>
            <a:blip r:embed="rId5" cstate="print"/>
            <a:srcRect l="10390" r="7359"/>
            <a:stretch>
              <a:fillRect/>
            </a:stretch>
          </p:blipFill>
          <p:spPr bwMode="auto">
            <a:xfrm>
              <a:off x="7123018" y="1577788"/>
              <a:ext cx="1809750" cy="1524000"/>
            </a:xfrm>
            <a:prstGeom prst="rect">
              <a:avLst/>
            </a:prstGeom>
            <a:noFill/>
            <a:ln w="9525">
              <a:noFill/>
              <a:miter lim="800000"/>
              <a:headEnd/>
              <a:tailEnd/>
            </a:ln>
          </p:spPr>
        </p:pic>
        <p:sp>
          <p:nvSpPr>
            <p:cNvPr id="77" name="Freeform 76"/>
            <p:cNvSpPr/>
            <p:nvPr/>
          </p:nvSpPr>
          <p:spPr>
            <a:xfrm>
              <a:off x="7280944" y="1869841"/>
              <a:ext cx="377705" cy="259209"/>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8" name="AutoShape 44"/>
            <p:cNvSpPr>
              <a:spLocks noChangeArrowheads="1"/>
            </p:cNvSpPr>
            <p:nvPr/>
          </p:nvSpPr>
          <p:spPr bwMode="auto">
            <a:xfrm rot="5400000">
              <a:off x="8322532" y="1892374"/>
              <a:ext cx="379460" cy="225017"/>
            </a:xfrm>
            <a:prstGeom prst="moon">
              <a:avLst>
                <a:gd name="adj" fmla="val 64981"/>
              </a:avLst>
            </a:prstGeom>
            <a:solidFill>
              <a:srgbClr val="0000FF"/>
            </a:solidFill>
            <a:ln w="9525">
              <a:solidFill>
                <a:srgbClr val="000000"/>
              </a:solidFill>
              <a:miter lim="800000"/>
              <a:headEnd/>
              <a:tailEnd/>
            </a:ln>
          </p:spPr>
          <p:txBody>
            <a:bodyPr/>
            <a:lstStyle/>
            <a:p>
              <a:endParaRPr lang="en-US"/>
            </a:p>
          </p:txBody>
        </p:sp>
      </p:grpSp>
      <p:sp>
        <p:nvSpPr>
          <p:cNvPr id="80" name="TextBox 79"/>
          <p:cNvSpPr txBox="1"/>
          <p:nvPr/>
        </p:nvSpPr>
        <p:spPr>
          <a:xfrm>
            <a:off x="7331165" y="3991428"/>
            <a:ext cx="1544012" cy="369332"/>
          </a:xfrm>
          <a:prstGeom prst="rect">
            <a:avLst/>
          </a:prstGeom>
          <a:noFill/>
        </p:spPr>
        <p:txBody>
          <a:bodyPr wrap="none" rtlCol="0">
            <a:spAutoFit/>
          </a:bodyPr>
          <a:lstStyle/>
          <a:p>
            <a:r>
              <a:rPr lang="en-US" dirty="0" smtClean="0">
                <a:solidFill>
                  <a:srgbClr val="C00000"/>
                </a:solidFill>
              </a:rPr>
              <a:t>No stationary</a:t>
            </a:r>
            <a:endParaRPr lang="en-US" dirty="0">
              <a:solidFill>
                <a:srgbClr val="C00000"/>
              </a:solidFill>
            </a:endParaRPr>
          </a:p>
        </p:txBody>
      </p:sp>
      <p:sp>
        <p:nvSpPr>
          <p:cNvPr id="29" name="TextBox 28"/>
          <p:cNvSpPr txBox="1"/>
          <p:nvPr/>
        </p:nvSpPr>
        <p:spPr>
          <a:xfrm>
            <a:off x="899507" y="2586779"/>
            <a:ext cx="965200" cy="646331"/>
          </a:xfrm>
          <a:prstGeom prst="rect">
            <a:avLst/>
          </a:prstGeom>
          <a:noFill/>
        </p:spPr>
        <p:txBody>
          <a:bodyPr wrap="square" rtlCol="0">
            <a:spAutoFit/>
          </a:bodyPr>
          <a:lstStyle/>
          <a:p>
            <a:r>
              <a:rPr lang="en-US" dirty="0" smtClean="0">
                <a:solidFill>
                  <a:srgbClr val="00CC00"/>
                </a:solidFill>
              </a:rPr>
              <a:t>Free floating</a:t>
            </a:r>
            <a:endParaRPr lang="en-US" dirty="0">
              <a:solidFill>
                <a:srgbClr val="00CC00"/>
              </a:solidFill>
            </a:endParaRPr>
          </a:p>
        </p:txBody>
      </p:sp>
      <p:sp>
        <p:nvSpPr>
          <p:cNvPr id="30" name="TextBox 29"/>
          <p:cNvSpPr txBox="1"/>
          <p:nvPr/>
        </p:nvSpPr>
        <p:spPr>
          <a:xfrm>
            <a:off x="1771733" y="2774983"/>
            <a:ext cx="889987" cy="369332"/>
          </a:xfrm>
          <a:prstGeom prst="rect">
            <a:avLst/>
          </a:prstGeom>
          <a:noFill/>
        </p:spPr>
        <p:txBody>
          <a:bodyPr wrap="none" rtlCol="0">
            <a:spAutoFit/>
          </a:bodyPr>
          <a:lstStyle/>
          <a:p>
            <a:r>
              <a:rPr lang="en-US" dirty="0" smtClean="0"/>
              <a:t>Rolling</a:t>
            </a:r>
            <a:endParaRPr lang="en-US" dirty="0"/>
          </a:p>
        </p:txBody>
      </p:sp>
      <p:sp>
        <p:nvSpPr>
          <p:cNvPr id="38" name="TextBox 37"/>
          <p:cNvSpPr txBox="1"/>
          <p:nvPr/>
        </p:nvSpPr>
        <p:spPr>
          <a:xfrm>
            <a:off x="0" y="6519446"/>
            <a:ext cx="6982242" cy="338554"/>
          </a:xfrm>
          <a:prstGeom prst="rect">
            <a:avLst/>
          </a:prstGeom>
          <a:noFill/>
        </p:spPr>
        <p:txBody>
          <a:bodyPr wrap="square" rtlCol="0">
            <a:spAutoFit/>
          </a:bodyPr>
          <a:lstStyle/>
          <a:p>
            <a:r>
              <a:rPr lang="en-US" sz="1600" i="1" dirty="0" smtClean="0">
                <a:latin typeface="+mj-lt"/>
              </a:rPr>
              <a:t>Whitfield, et al Biophysical J (2010):</a:t>
            </a:r>
            <a:endParaRPr lang="en-US" sz="1600" i="1" dirty="0">
              <a:latin typeface="+mj-lt"/>
            </a:endParaRPr>
          </a:p>
        </p:txBody>
      </p:sp>
      <p:sp>
        <p:nvSpPr>
          <p:cNvPr id="39" name="TextBox 38"/>
          <p:cNvSpPr txBox="1"/>
          <p:nvPr/>
        </p:nvSpPr>
        <p:spPr>
          <a:xfrm>
            <a:off x="5065486" y="921658"/>
            <a:ext cx="3875313" cy="646331"/>
          </a:xfrm>
          <a:prstGeom prst="rect">
            <a:avLst/>
          </a:prstGeom>
          <a:noFill/>
        </p:spPr>
        <p:txBody>
          <a:bodyPr wrap="square" rtlCol="0">
            <a:spAutoFit/>
          </a:bodyPr>
          <a:lstStyle/>
          <a:p>
            <a:r>
              <a:rPr lang="en-US" dirty="0" smtClean="0">
                <a:solidFill>
                  <a:srgbClr val="0000FF"/>
                </a:solidFill>
              </a:rPr>
              <a:t>Change what you can’t change in experiments: make weak slip bonds</a:t>
            </a:r>
            <a:endParaRPr lang="en-US" dirty="0">
              <a:solidFill>
                <a:srgbClr val="0000FF"/>
              </a:solidFill>
            </a:endParaRPr>
          </a:p>
        </p:txBody>
      </p:sp>
      <p:pic>
        <p:nvPicPr>
          <p:cNvPr id="40" name="highshear simulation.mpg">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8" cstate="print"/>
          <a:srcRect/>
          <a:stretch>
            <a:fillRect/>
          </a:stretch>
        </p:blipFill>
        <p:spPr bwMode="auto">
          <a:xfrm>
            <a:off x="3159403" y="1553027"/>
            <a:ext cx="1753574" cy="940934"/>
          </a:xfrm>
          <a:prstGeom prst="rect">
            <a:avLst/>
          </a:prstGeom>
          <a:noFill/>
          <a:ln w="9525">
            <a:noFill/>
            <a:miter lim="800000"/>
            <a:headEnd/>
            <a:tailEnd/>
          </a:ln>
        </p:spPr>
      </p:pic>
      <p:sp>
        <p:nvSpPr>
          <p:cNvPr id="44" name="TextBox 43"/>
          <p:cNvSpPr txBox="1"/>
          <p:nvPr/>
        </p:nvSpPr>
        <p:spPr>
          <a:xfrm>
            <a:off x="232229" y="1059544"/>
            <a:ext cx="4876800" cy="646331"/>
          </a:xfrm>
          <a:prstGeom prst="rect">
            <a:avLst/>
          </a:prstGeom>
          <a:noFill/>
        </p:spPr>
        <p:txBody>
          <a:bodyPr wrap="square" rtlCol="0">
            <a:spAutoFit/>
          </a:bodyPr>
          <a:lstStyle/>
          <a:p>
            <a:r>
              <a:rPr lang="en-US" dirty="0" smtClean="0">
                <a:solidFill>
                  <a:srgbClr val="0000FF"/>
                </a:solidFill>
              </a:rPr>
              <a:t>Analyze what you can’t see in experiments:</a:t>
            </a:r>
          </a:p>
          <a:p>
            <a:endParaRPr lang="en-US" dirty="0" smtClean="0">
              <a:solidFill>
                <a:srgbClr val="0000FF"/>
              </a:solidFill>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0"/>
                                        </p:tgtEl>
                                      </p:cBhvr>
                                    </p:cmd>
                                  </p:childTnLst>
                                </p:cTn>
                              </p:par>
                            </p:childTnLst>
                          </p:cTn>
                        </p:par>
                      </p:childTnLst>
                    </p:cTn>
                  </p:par>
                </p:childTnLst>
              </p:cTn>
              <p:nextCondLst>
                <p:cond evt="onClick" delay="0">
                  <p:tgtEl>
                    <p:spTgt spid="40"/>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4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6744"/>
            <a:ext cx="9144001" cy="798286"/>
          </a:xfrm>
        </p:spPr>
        <p:txBody>
          <a:bodyPr>
            <a:noAutofit/>
          </a:bodyPr>
          <a:lstStyle/>
          <a:p>
            <a:r>
              <a:rPr lang="en-US" sz="3200" dirty="0" smtClean="0">
                <a:solidFill>
                  <a:srgbClr val="800080"/>
                </a:solidFill>
              </a:rPr>
              <a:t>Learn Something New: </a:t>
            </a:r>
            <a:br>
              <a:rPr lang="en-US" sz="3200" dirty="0" smtClean="0">
                <a:solidFill>
                  <a:srgbClr val="800080"/>
                </a:solidFill>
              </a:rPr>
            </a:br>
            <a:r>
              <a:rPr lang="en-US" sz="3200" dirty="0" smtClean="0">
                <a:solidFill>
                  <a:srgbClr val="800080"/>
                </a:solidFill>
              </a:rPr>
              <a:t>Effect of </a:t>
            </a:r>
            <a:r>
              <a:rPr lang="en-US" sz="3200" dirty="0" err="1" smtClean="0">
                <a:solidFill>
                  <a:srgbClr val="800080"/>
                </a:solidFill>
              </a:rPr>
              <a:t>Fimbrial</a:t>
            </a:r>
            <a:r>
              <a:rPr lang="en-US" sz="3200" dirty="0" smtClean="0">
                <a:solidFill>
                  <a:srgbClr val="800080"/>
                </a:solidFill>
              </a:rPr>
              <a:t> Elasticity</a:t>
            </a:r>
            <a:endParaRPr lang="en-US" sz="3200" dirty="0">
              <a:solidFill>
                <a:srgbClr val="800080"/>
              </a:solidFill>
            </a:endParaRPr>
          </a:p>
        </p:txBody>
      </p:sp>
      <p:grpSp>
        <p:nvGrpSpPr>
          <p:cNvPr id="4" name="Group 72"/>
          <p:cNvGrpSpPr/>
          <p:nvPr/>
        </p:nvGrpSpPr>
        <p:grpSpPr>
          <a:xfrm>
            <a:off x="322527" y="2338575"/>
            <a:ext cx="3497566" cy="2563939"/>
            <a:chOff x="48203" y="3598851"/>
            <a:chExt cx="3497566" cy="2563939"/>
          </a:xfrm>
        </p:grpSpPr>
        <p:pic>
          <p:nvPicPr>
            <p:cNvPr id="59395" name="Picture 3"/>
            <p:cNvPicPr>
              <a:picLocks noChangeAspect="1" noChangeArrowheads="1"/>
            </p:cNvPicPr>
            <p:nvPr/>
          </p:nvPicPr>
          <p:blipFill>
            <a:blip r:embed="rId3" cstate="print"/>
            <a:srcRect/>
            <a:stretch>
              <a:fillRect/>
            </a:stretch>
          </p:blipFill>
          <p:spPr bwMode="auto">
            <a:xfrm>
              <a:off x="358369" y="3598851"/>
              <a:ext cx="3089369" cy="2413486"/>
            </a:xfrm>
            <a:prstGeom prst="rect">
              <a:avLst/>
            </a:prstGeom>
            <a:noFill/>
            <a:ln w="9525">
              <a:noFill/>
              <a:miter lim="800000"/>
              <a:headEnd/>
              <a:tailEnd/>
            </a:ln>
            <a:effectLst/>
          </p:spPr>
        </p:pic>
        <p:sp>
          <p:nvSpPr>
            <p:cNvPr id="62" name="TextBox 61"/>
            <p:cNvSpPr txBox="1"/>
            <p:nvPr/>
          </p:nvSpPr>
          <p:spPr>
            <a:xfrm rot="5400000">
              <a:off x="2730161" y="4545471"/>
              <a:ext cx="1261884" cy="369332"/>
            </a:xfrm>
            <a:prstGeom prst="rect">
              <a:avLst/>
            </a:prstGeom>
            <a:solidFill>
              <a:schemeClr val="bg1"/>
            </a:solidFill>
          </p:spPr>
          <p:txBody>
            <a:bodyPr wrap="none" rtlCol="0">
              <a:spAutoFit/>
            </a:bodyPr>
            <a:lstStyle/>
            <a:p>
              <a:r>
                <a:rPr lang="en-US" dirty="0" smtClean="0">
                  <a:solidFill>
                    <a:srgbClr val="0070C0"/>
                  </a:solidFill>
                </a:rPr>
                <a:t># of bonds</a:t>
              </a:r>
              <a:endParaRPr lang="en-US" dirty="0">
                <a:solidFill>
                  <a:srgbClr val="0070C0"/>
                </a:solidFill>
              </a:endParaRPr>
            </a:p>
          </p:txBody>
        </p:sp>
        <p:sp>
          <p:nvSpPr>
            <p:cNvPr id="64" name="TextBox 63"/>
            <p:cNvSpPr txBox="1"/>
            <p:nvPr/>
          </p:nvSpPr>
          <p:spPr>
            <a:xfrm>
              <a:off x="1050143" y="5793458"/>
              <a:ext cx="1877437" cy="369332"/>
            </a:xfrm>
            <a:prstGeom prst="rect">
              <a:avLst/>
            </a:prstGeom>
            <a:solidFill>
              <a:schemeClr val="bg1"/>
            </a:solidFill>
          </p:spPr>
          <p:txBody>
            <a:bodyPr wrap="none" rtlCol="0">
              <a:spAutoFit/>
            </a:bodyPr>
            <a:lstStyle/>
            <a:p>
              <a:r>
                <a:rPr lang="en-US" dirty="0" smtClean="0"/>
                <a:t>Shear Rate (1/s)</a:t>
              </a:r>
              <a:endParaRPr lang="en-US" dirty="0"/>
            </a:p>
          </p:txBody>
        </p:sp>
        <p:sp>
          <p:nvSpPr>
            <p:cNvPr id="66" name="TextBox 65"/>
            <p:cNvSpPr txBox="1"/>
            <p:nvPr/>
          </p:nvSpPr>
          <p:spPr>
            <a:xfrm rot="16200000">
              <a:off x="-686954" y="4490081"/>
              <a:ext cx="2116646" cy="646331"/>
            </a:xfrm>
            <a:prstGeom prst="rect">
              <a:avLst/>
            </a:prstGeom>
            <a:solidFill>
              <a:schemeClr val="bg1"/>
            </a:solidFill>
          </p:spPr>
          <p:txBody>
            <a:bodyPr wrap="square" rtlCol="0">
              <a:spAutoFit/>
            </a:bodyPr>
            <a:lstStyle/>
            <a:p>
              <a:r>
                <a:rPr lang="en-US" dirty="0" smtClean="0">
                  <a:latin typeface="Symbol" pitchFamily="18" charset="2"/>
                </a:rPr>
                <a:t>m</a:t>
              </a:r>
              <a:r>
                <a:rPr lang="en-US" dirty="0" smtClean="0"/>
                <a:t>m from bacteria to surface</a:t>
              </a:r>
              <a:endParaRPr lang="en-US" dirty="0"/>
            </a:p>
          </p:txBody>
        </p:sp>
      </p:grpSp>
      <p:sp>
        <p:nvSpPr>
          <p:cNvPr id="71" name="TextBox 70"/>
          <p:cNvSpPr txBox="1"/>
          <p:nvPr/>
        </p:nvSpPr>
        <p:spPr>
          <a:xfrm>
            <a:off x="769257" y="5389939"/>
            <a:ext cx="7576458" cy="1200329"/>
          </a:xfrm>
          <a:prstGeom prst="rect">
            <a:avLst/>
          </a:prstGeom>
          <a:noFill/>
        </p:spPr>
        <p:txBody>
          <a:bodyPr wrap="square" rtlCol="0">
            <a:spAutoFit/>
          </a:bodyPr>
          <a:lstStyle/>
          <a:p>
            <a:pPr algn="ctr">
              <a:buFont typeface="Wingdings"/>
              <a:buChar char="à"/>
            </a:pPr>
            <a:r>
              <a:rPr lang="en-US" sz="2400" dirty="0" smtClean="0">
                <a:solidFill>
                  <a:srgbClr val="008000"/>
                </a:solidFill>
              </a:rPr>
              <a:t>What allows rolling adhesion above a threshold?</a:t>
            </a:r>
          </a:p>
          <a:p>
            <a:pPr algn="ctr">
              <a:buFont typeface="Wingdings"/>
              <a:buChar char="à"/>
            </a:pPr>
            <a:r>
              <a:rPr lang="en-US" sz="2400" dirty="0" smtClean="0">
                <a:solidFill>
                  <a:srgbClr val="008000"/>
                </a:solidFill>
              </a:rPr>
              <a:t>More bonds form</a:t>
            </a:r>
          </a:p>
          <a:p>
            <a:pPr algn="ctr">
              <a:buFont typeface="Wingdings"/>
              <a:buChar char="à"/>
            </a:pPr>
            <a:r>
              <a:rPr lang="en-US" sz="2400" dirty="0" smtClean="0">
                <a:solidFill>
                  <a:srgbClr val="008000"/>
                </a:solidFill>
              </a:rPr>
              <a:t>Requires correct </a:t>
            </a:r>
            <a:r>
              <a:rPr lang="en-US" sz="2400" dirty="0" err="1" smtClean="0">
                <a:solidFill>
                  <a:srgbClr val="008000"/>
                </a:solidFill>
              </a:rPr>
              <a:t>fimbrial</a:t>
            </a:r>
            <a:r>
              <a:rPr lang="en-US" sz="2400" dirty="0" smtClean="0">
                <a:solidFill>
                  <a:srgbClr val="008000"/>
                </a:solidFill>
              </a:rPr>
              <a:t> elasticity</a:t>
            </a:r>
          </a:p>
        </p:txBody>
      </p:sp>
      <p:grpSp>
        <p:nvGrpSpPr>
          <p:cNvPr id="6" name="Group 31"/>
          <p:cNvGrpSpPr/>
          <p:nvPr/>
        </p:nvGrpSpPr>
        <p:grpSpPr>
          <a:xfrm>
            <a:off x="4062523" y="2043570"/>
            <a:ext cx="4930668" cy="2886593"/>
            <a:chOff x="5309752" y="3429435"/>
            <a:chExt cx="4930668" cy="2886593"/>
          </a:xfrm>
        </p:grpSpPr>
        <p:pic>
          <p:nvPicPr>
            <p:cNvPr id="50" name="Picture 2"/>
            <p:cNvPicPr>
              <a:picLocks noChangeAspect="1" noChangeArrowheads="1"/>
            </p:cNvPicPr>
            <p:nvPr/>
          </p:nvPicPr>
          <p:blipFill>
            <a:blip r:embed="rId4" cstate="print"/>
            <a:srcRect/>
            <a:stretch>
              <a:fillRect/>
            </a:stretch>
          </p:blipFill>
          <p:spPr bwMode="auto">
            <a:xfrm>
              <a:off x="5384561" y="3429435"/>
              <a:ext cx="3374394" cy="2886593"/>
            </a:xfrm>
            <a:prstGeom prst="rect">
              <a:avLst/>
            </a:prstGeom>
            <a:noFill/>
            <a:ln w="9525">
              <a:noFill/>
              <a:miter lim="800000"/>
              <a:headEnd/>
              <a:tailEnd/>
            </a:ln>
            <a:effectLst/>
          </p:spPr>
        </p:pic>
        <p:grpSp>
          <p:nvGrpSpPr>
            <p:cNvPr id="7" name="Group 32"/>
            <p:cNvGrpSpPr/>
            <p:nvPr/>
          </p:nvGrpSpPr>
          <p:grpSpPr>
            <a:xfrm>
              <a:off x="8702735" y="3549100"/>
              <a:ext cx="1537685" cy="2363728"/>
              <a:chOff x="8702735" y="6155174"/>
              <a:chExt cx="1537685" cy="2363728"/>
            </a:xfrm>
          </p:grpSpPr>
          <p:sp>
            <p:nvSpPr>
              <p:cNvPr id="58" name="TextBox 57"/>
              <p:cNvSpPr txBox="1"/>
              <p:nvPr/>
            </p:nvSpPr>
            <p:spPr>
              <a:xfrm>
                <a:off x="8702735" y="7872571"/>
                <a:ext cx="1372433" cy="646331"/>
              </a:xfrm>
              <a:prstGeom prst="rect">
                <a:avLst/>
              </a:prstGeom>
              <a:noFill/>
            </p:spPr>
            <p:txBody>
              <a:bodyPr wrap="square" rtlCol="0">
                <a:spAutoFit/>
              </a:bodyPr>
              <a:lstStyle/>
              <a:p>
                <a:r>
                  <a:rPr lang="en-US" dirty="0" smtClean="0"/>
                  <a:t>5x Stiffer: never roll</a:t>
                </a:r>
                <a:endParaRPr lang="en-US" dirty="0"/>
              </a:p>
            </p:txBody>
          </p:sp>
          <p:sp>
            <p:nvSpPr>
              <p:cNvPr id="59" name="TextBox 58"/>
              <p:cNvSpPr txBox="1"/>
              <p:nvPr/>
            </p:nvSpPr>
            <p:spPr>
              <a:xfrm>
                <a:off x="8702736" y="6155174"/>
                <a:ext cx="1372432" cy="646331"/>
              </a:xfrm>
              <a:prstGeom prst="rect">
                <a:avLst/>
              </a:prstGeom>
              <a:noFill/>
            </p:spPr>
            <p:txBody>
              <a:bodyPr wrap="square" rtlCol="0">
                <a:spAutoFit/>
              </a:bodyPr>
              <a:lstStyle/>
              <a:p>
                <a:r>
                  <a:rPr lang="en-US" dirty="0" smtClean="0"/>
                  <a:t>5x Softer: always roll</a:t>
                </a:r>
                <a:endParaRPr lang="en-US" dirty="0"/>
              </a:p>
            </p:txBody>
          </p:sp>
          <p:sp>
            <p:nvSpPr>
              <p:cNvPr id="60" name="TextBox 59"/>
              <p:cNvSpPr txBox="1"/>
              <p:nvPr/>
            </p:nvSpPr>
            <p:spPr>
              <a:xfrm>
                <a:off x="8702735" y="6868518"/>
                <a:ext cx="1537685" cy="923330"/>
              </a:xfrm>
              <a:prstGeom prst="rect">
                <a:avLst/>
              </a:prstGeom>
              <a:noFill/>
            </p:spPr>
            <p:txBody>
              <a:bodyPr wrap="square" rtlCol="0">
                <a:spAutoFit/>
              </a:bodyPr>
              <a:lstStyle/>
              <a:p>
                <a:r>
                  <a:rPr lang="en-US" dirty="0" err="1" smtClean="0"/>
                  <a:t>Wildtype</a:t>
                </a:r>
                <a:r>
                  <a:rPr lang="en-US" dirty="0" smtClean="0"/>
                  <a:t>: roll only above threshold </a:t>
                </a:r>
                <a:endParaRPr lang="en-US" dirty="0"/>
              </a:p>
            </p:txBody>
          </p:sp>
        </p:grpSp>
        <p:sp>
          <p:nvSpPr>
            <p:cNvPr id="61" name="TextBox 60"/>
            <p:cNvSpPr txBox="1"/>
            <p:nvPr/>
          </p:nvSpPr>
          <p:spPr>
            <a:xfrm rot="16200000">
              <a:off x="4863476" y="4450889"/>
              <a:ext cx="1261884" cy="369332"/>
            </a:xfrm>
            <a:prstGeom prst="rect">
              <a:avLst/>
            </a:prstGeom>
            <a:solidFill>
              <a:schemeClr val="bg1"/>
            </a:solidFill>
          </p:spPr>
          <p:txBody>
            <a:bodyPr wrap="none" rtlCol="0">
              <a:spAutoFit/>
            </a:bodyPr>
            <a:lstStyle/>
            <a:p>
              <a:r>
                <a:rPr lang="en-US" dirty="0" smtClean="0"/>
                <a:t># of bonds</a:t>
              </a:r>
              <a:endParaRPr lang="en-US" dirty="0"/>
            </a:p>
          </p:txBody>
        </p:sp>
        <p:sp>
          <p:nvSpPr>
            <p:cNvPr id="63" name="TextBox 62"/>
            <p:cNvSpPr txBox="1"/>
            <p:nvPr/>
          </p:nvSpPr>
          <p:spPr>
            <a:xfrm>
              <a:off x="5943243" y="5848304"/>
              <a:ext cx="1877437" cy="369332"/>
            </a:xfrm>
            <a:prstGeom prst="rect">
              <a:avLst/>
            </a:prstGeom>
            <a:solidFill>
              <a:schemeClr val="bg1"/>
            </a:solidFill>
          </p:spPr>
          <p:txBody>
            <a:bodyPr wrap="none" rtlCol="0">
              <a:spAutoFit/>
            </a:bodyPr>
            <a:lstStyle/>
            <a:p>
              <a:r>
                <a:rPr lang="en-US" dirty="0" smtClean="0"/>
                <a:t>Shear Rate (1/s)</a:t>
              </a:r>
              <a:endParaRPr lang="en-US" dirty="0"/>
            </a:p>
          </p:txBody>
        </p:sp>
      </p:grpSp>
      <p:sp>
        <p:nvSpPr>
          <p:cNvPr id="38" name="Rectangle 37"/>
          <p:cNvSpPr/>
          <p:nvPr/>
        </p:nvSpPr>
        <p:spPr>
          <a:xfrm>
            <a:off x="1403516" y="2423699"/>
            <a:ext cx="1654628" cy="1219200"/>
          </a:xfrm>
          <a:prstGeom prst="rect">
            <a:avLst/>
          </a:prstGeom>
          <a:solidFill>
            <a:schemeClr val="bg1">
              <a:lumMod val="5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776513" y="2296300"/>
            <a:ext cx="2242458" cy="1531258"/>
          </a:xfrm>
          <a:prstGeom prst="rect">
            <a:avLst/>
          </a:prstGeom>
          <a:solidFill>
            <a:schemeClr val="bg1">
              <a:lumMod val="5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403255" y="3657408"/>
            <a:ext cx="1654628" cy="544286"/>
          </a:xfrm>
          <a:prstGeom prst="rect">
            <a:avLst/>
          </a:prstGeom>
          <a:solidFill>
            <a:srgbClr val="00CC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765759" y="3816546"/>
            <a:ext cx="2264228" cy="290286"/>
          </a:xfrm>
          <a:prstGeom prst="rect">
            <a:avLst/>
          </a:prstGeom>
          <a:solidFill>
            <a:srgbClr val="00CC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06400" y="5021943"/>
            <a:ext cx="184731" cy="369332"/>
          </a:xfrm>
          <a:prstGeom prst="rect">
            <a:avLst/>
          </a:prstGeom>
          <a:noFill/>
        </p:spPr>
        <p:txBody>
          <a:bodyPr wrap="none" rtlCol="0">
            <a:spAutoFit/>
          </a:bodyPr>
          <a:lstStyle/>
          <a:p>
            <a:endParaRPr lang="en-US" dirty="0"/>
          </a:p>
        </p:txBody>
      </p:sp>
      <p:sp>
        <p:nvSpPr>
          <p:cNvPr id="24" name="TextBox 23"/>
          <p:cNvSpPr txBox="1"/>
          <p:nvPr/>
        </p:nvSpPr>
        <p:spPr>
          <a:xfrm>
            <a:off x="321289" y="1336095"/>
            <a:ext cx="3169015" cy="923330"/>
          </a:xfrm>
          <a:prstGeom prst="rect">
            <a:avLst/>
          </a:prstGeom>
          <a:noFill/>
        </p:spPr>
        <p:txBody>
          <a:bodyPr wrap="square" rtlCol="0">
            <a:spAutoFit/>
          </a:bodyPr>
          <a:lstStyle/>
          <a:p>
            <a:r>
              <a:rPr lang="en-US" dirty="0" smtClean="0">
                <a:solidFill>
                  <a:srgbClr val="0000FF"/>
                </a:solidFill>
              </a:rPr>
              <a:t>Analyze what you can’t see in experiments:</a:t>
            </a:r>
          </a:p>
          <a:p>
            <a:endParaRPr lang="en-US" dirty="0" smtClean="0">
              <a:solidFill>
                <a:srgbClr val="0000FF"/>
              </a:solidFill>
            </a:endParaRPr>
          </a:p>
        </p:txBody>
      </p:sp>
      <p:sp>
        <p:nvSpPr>
          <p:cNvPr id="25" name="TextBox 24"/>
          <p:cNvSpPr txBox="1"/>
          <p:nvPr/>
        </p:nvSpPr>
        <p:spPr>
          <a:xfrm>
            <a:off x="5321219" y="1283877"/>
            <a:ext cx="2656114" cy="646331"/>
          </a:xfrm>
          <a:prstGeom prst="rect">
            <a:avLst/>
          </a:prstGeom>
          <a:noFill/>
        </p:spPr>
        <p:txBody>
          <a:bodyPr wrap="square" rtlCol="0">
            <a:spAutoFit/>
          </a:bodyPr>
          <a:lstStyle/>
          <a:p>
            <a:r>
              <a:rPr lang="en-US" dirty="0" smtClean="0">
                <a:solidFill>
                  <a:srgbClr val="0000FF"/>
                </a:solidFill>
              </a:rPr>
              <a:t>Change things you can’t change in experiments:</a:t>
            </a:r>
            <a:endParaRPr lang="en-US" dirty="0">
              <a:solidFill>
                <a:srgbClr val="0000FF"/>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p:cNvSpPr/>
          <p:nvPr/>
        </p:nvSpPr>
        <p:spPr>
          <a:xfrm rot="1499169">
            <a:off x="928803" y="2648749"/>
            <a:ext cx="345990" cy="330527"/>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73" name="Title 1"/>
          <p:cNvSpPr>
            <a:spLocks noGrp="1"/>
          </p:cNvSpPr>
          <p:nvPr>
            <p:ph type="title"/>
          </p:nvPr>
        </p:nvSpPr>
        <p:spPr>
          <a:xfrm>
            <a:off x="457200" y="0"/>
            <a:ext cx="8229600" cy="1143000"/>
          </a:xfrm>
        </p:spPr>
        <p:txBody>
          <a:bodyPr/>
          <a:lstStyle/>
          <a:p>
            <a:r>
              <a:rPr lang="en-US" sz="3600" dirty="0" smtClean="0">
                <a:solidFill>
                  <a:srgbClr val="800080"/>
                </a:solidFill>
              </a:rPr>
              <a:t>Why Study Adhesion in Flow?</a:t>
            </a:r>
          </a:p>
        </p:txBody>
      </p:sp>
      <p:sp>
        <p:nvSpPr>
          <p:cNvPr id="7174" name="Text Placeholder 2"/>
          <p:cNvSpPr>
            <a:spLocks noGrp="1"/>
          </p:cNvSpPr>
          <p:nvPr>
            <p:ph type="body" idx="1"/>
          </p:nvPr>
        </p:nvSpPr>
        <p:spPr>
          <a:xfrm>
            <a:off x="457200" y="1016000"/>
            <a:ext cx="4040188" cy="639763"/>
          </a:xfrm>
        </p:spPr>
        <p:txBody>
          <a:bodyPr/>
          <a:lstStyle/>
          <a:p>
            <a:r>
              <a:rPr lang="en-US" dirty="0" smtClean="0"/>
              <a:t>Blood Cells </a:t>
            </a:r>
          </a:p>
        </p:txBody>
      </p:sp>
      <p:sp>
        <p:nvSpPr>
          <p:cNvPr id="7175" name="Content Placeholder 3"/>
          <p:cNvSpPr>
            <a:spLocks noGrp="1"/>
          </p:cNvSpPr>
          <p:nvPr>
            <p:ph sz="half" idx="2"/>
          </p:nvPr>
        </p:nvSpPr>
        <p:spPr>
          <a:xfrm>
            <a:off x="457200" y="4633913"/>
            <a:ext cx="4040188" cy="1492250"/>
          </a:xfrm>
        </p:spPr>
        <p:txBody>
          <a:bodyPr/>
          <a:lstStyle/>
          <a:p>
            <a:r>
              <a:rPr lang="en-US" sz="2000" dirty="0" smtClean="0"/>
              <a:t>Platelets and thrombosis</a:t>
            </a:r>
          </a:p>
          <a:p>
            <a:r>
              <a:rPr lang="en-US" sz="2000" dirty="0" smtClean="0"/>
              <a:t>Leukocytes (white blood cells) and inflammation (infection, cancer, vascular disease)</a:t>
            </a:r>
          </a:p>
          <a:p>
            <a:endParaRPr lang="en-US" sz="2000" dirty="0" smtClean="0"/>
          </a:p>
        </p:txBody>
      </p:sp>
      <p:sp>
        <p:nvSpPr>
          <p:cNvPr id="7176" name="Text Placeholder 4"/>
          <p:cNvSpPr>
            <a:spLocks noGrp="1"/>
          </p:cNvSpPr>
          <p:nvPr>
            <p:ph type="body" sz="quarter" idx="3"/>
          </p:nvPr>
        </p:nvSpPr>
        <p:spPr>
          <a:xfrm>
            <a:off x="4476467" y="1016000"/>
            <a:ext cx="4408226" cy="639763"/>
          </a:xfrm>
        </p:spPr>
        <p:txBody>
          <a:bodyPr/>
          <a:lstStyle/>
          <a:p>
            <a:r>
              <a:rPr lang="en-US" dirty="0" smtClean="0"/>
              <a:t>Pathogens and </a:t>
            </a:r>
            <a:r>
              <a:rPr lang="en-US" dirty="0" err="1" smtClean="0"/>
              <a:t>Commensals</a:t>
            </a:r>
            <a:endParaRPr lang="en-US" dirty="0" smtClean="0"/>
          </a:p>
        </p:txBody>
      </p:sp>
      <p:sp>
        <p:nvSpPr>
          <p:cNvPr id="7177" name="Content Placeholder 5"/>
          <p:cNvSpPr>
            <a:spLocks noGrp="1"/>
          </p:cNvSpPr>
          <p:nvPr>
            <p:ph sz="quarter" idx="4"/>
          </p:nvPr>
        </p:nvSpPr>
        <p:spPr>
          <a:xfrm>
            <a:off x="5027163" y="4606617"/>
            <a:ext cx="3127375" cy="1492250"/>
          </a:xfrm>
        </p:spPr>
        <p:txBody>
          <a:bodyPr/>
          <a:lstStyle/>
          <a:p>
            <a:r>
              <a:rPr lang="en-US" sz="2000" dirty="0" smtClean="0"/>
              <a:t>Bacteria or viruses </a:t>
            </a:r>
          </a:p>
          <a:p>
            <a:r>
              <a:rPr lang="en-US" sz="2000" dirty="0" smtClean="0"/>
              <a:t>Blood (0.01 – 5 Pa)</a:t>
            </a:r>
          </a:p>
          <a:p>
            <a:r>
              <a:rPr lang="en-US" sz="2000" dirty="0" smtClean="0"/>
              <a:t>Intestines (&gt; 1 Pa)</a:t>
            </a:r>
          </a:p>
          <a:p>
            <a:r>
              <a:rPr lang="en-US" sz="2000" dirty="0" smtClean="0"/>
              <a:t>Urinary tract (&lt; 0.5 Pa) </a:t>
            </a:r>
          </a:p>
        </p:txBody>
      </p:sp>
      <p:sp>
        <p:nvSpPr>
          <p:cNvPr id="7" name="Slide Number Placeholder 6"/>
          <p:cNvSpPr>
            <a:spLocks noGrp="1"/>
          </p:cNvSpPr>
          <p:nvPr>
            <p:ph type="sldNum" sz="quarter" idx="12"/>
          </p:nvPr>
        </p:nvSpPr>
        <p:spPr/>
        <p:txBody>
          <a:bodyPr/>
          <a:lstStyle/>
          <a:p>
            <a:pPr>
              <a:defRPr/>
            </a:pPr>
            <a:fld id="{D665729F-D251-4456-A46F-6611A917A219}" type="slidenum">
              <a:rPr lang="en-US" smtClean="0"/>
              <a:pPr>
                <a:defRPr/>
              </a:pPr>
              <a:t>3</a:t>
            </a:fld>
            <a:endParaRPr lang="en-US"/>
          </a:p>
        </p:txBody>
      </p:sp>
      <p:grpSp>
        <p:nvGrpSpPr>
          <p:cNvPr id="2" name="Group 74"/>
          <p:cNvGrpSpPr>
            <a:grpSpLocks/>
          </p:cNvGrpSpPr>
          <p:nvPr/>
        </p:nvGrpSpPr>
        <p:grpSpPr bwMode="auto">
          <a:xfrm>
            <a:off x="469900" y="1935163"/>
            <a:ext cx="3859213" cy="131762"/>
            <a:chOff x="469557" y="1935887"/>
            <a:chExt cx="3859426" cy="131806"/>
          </a:xfrm>
        </p:grpSpPr>
        <p:sp>
          <p:nvSpPr>
            <p:cNvPr id="8" name="Rounded Rectangle 7"/>
            <p:cNvSpPr/>
            <p:nvPr/>
          </p:nvSpPr>
          <p:spPr>
            <a:xfrm>
              <a:off x="469557" y="1940651"/>
              <a:ext cx="754105" cy="122279"/>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ounded Rectangle 8"/>
            <p:cNvSpPr/>
            <p:nvPr/>
          </p:nvSpPr>
          <p:spPr>
            <a:xfrm>
              <a:off x="1239537" y="1943827"/>
              <a:ext cx="754104" cy="123866"/>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ounded Rectangle 9"/>
            <p:cNvSpPr/>
            <p:nvPr/>
          </p:nvSpPr>
          <p:spPr>
            <a:xfrm>
              <a:off x="2009517" y="1935887"/>
              <a:ext cx="754105" cy="123866"/>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ounded Rectangle 10"/>
            <p:cNvSpPr/>
            <p:nvPr/>
          </p:nvSpPr>
          <p:spPr>
            <a:xfrm>
              <a:off x="2792198" y="1940651"/>
              <a:ext cx="754104" cy="122279"/>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ounded Rectangle 19"/>
            <p:cNvSpPr/>
            <p:nvPr/>
          </p:nvSpPr>
          <p:spPr>
            <a:xfrm>
              <a:off x="3574878" y="1943827"/>
              <a:ext cx="754105" cy="123866"/>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 name="Group 75"/>
          <p:cNvGrpSpPr>
            <a:grpSpLocks/>
          </p:cNvGrpSpPr>
          <p:nvPr/>
        </p:nvGrpSpPr>
        <p:grpSpPr bwMode="auto">
          <a:xfrm>
            <a:off x="436563" y="3949700"/>
            <a:ext cx="3846512" cy="131763"/>
            <a:chOff x="436606" y="3950043"/>
            <a:chExt cx="3847069" cy="131806"/>
          </a:xfrm>
        </p:grpSpPr>
        <p:sp>
          <p:nvSpPr>
            <p:cNvPr id="14" name="Rounded Rectangle 13"/>
            <p:cNvSpPr/>
            <p:nvPr/>
          </p:nvSpPr>
          <p:spPr>
            <a:xfrm>
              <a:off x="436606" y="3957984"/>
              <a:ext cx="754171" cy="123865"/>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ounded Rectangle 14"/>
            <p:cNvSpPr/>
            <p:nvPr/>
          </p:nvSpPr>
          <p:spPr>
            <a:xfrm>
              <a:off x="1206654" y="3950043"/>
              <a:ext cx="754172" cy="123865"/>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ounded Rectangle 15"/>
            <p:cNvSpPr/>
            <p:nvPr/>
          </p:nvSpPr>
          <p:spPr>
            <a:xfrm>
              <a:off x="1976704" y="3954808"/>
              <a:ext cx="754171" cy="122277"/>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ounded Rectangle 16"/>
            <p:cNvSpPr/>
            <p:nvPr/>
          </p:nvSpPr>
          <p:spPr>
            <a:xfrm>
              <a:off x="2759454" y="3957984"/>
              <a:ext cx="754172" cy="123865"/>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ounded Rectangle 20"/>
            <p:cNvSpPr/>
            <p:nvPr/>
          </p:nvSpPr>
          <p:spPr>
            <a:xfrm>
              <a:off x="3529504" y="3950043"/>
              <a:ext cx="754171" cy="123865"/>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2" name="Oval 21"/>
          <p:cNvSpPr/>
          <p:nvPr/>
        </p:nvSpPr>
        <p:spPr>
          <a:xfrm>
            <a:off x="2207096" y="2427459"/>
            <a:ext cx="345990" cy="110954"/>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Oval 23"/>
          <p:cNvSpPr/>
          <p:nvPr/>
        </p:nvSpPr>
        <p:spPr>
          <a:xfrm rot="19791867">
            <a:off x="1608566" y="2786191"/>
            <a:ext cx="345990" cy="234778"/>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p:cNvSpPr/>
          <p:nvPr/>
        </p:nvSpPr>
        <p:spPr>
          <a:xfrm rot="16930708">
            <a:off x="1432863" y="2324326"/>
            <a:ext cx="345990" cy="149704"/>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p:cNvSpPr/>
          <p:nvPr/>
        </p:nvSpPr>
        <p:spPr>
          <a:xfrm rot="1338969">
            <a:off x="3220994" y="2689654"/>
            <a:ext cx="345990" cy="234778"/>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976184" y="3163330"/>
            <a:ext cx="345990" cy="234778"/>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p:cNvSpPr/>
          <p:nvPr/>
        </p:nvSpPr>
        <p:spPr>
          <a:xfrm rot="1499169">
            <a:off x="1795579" y="3015460"/>
            <a:ext cx="345990" cy="330527"/>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1255713" y="3567113"/>
            <a:ext cx="371475" cy="382587"/>
          </a:xfrm>
          <a:prstGeom prst="ellipse">
            <a:avLst/>
          </a:prstGeom>
          <a:solidFill>
            <a:srgbClr val="F5F5D7"/>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2497138" y="2774950"/>
            <a:ext cx="371475" cy="382588"/>
          </a:xfrm>
          <a:prstGeom prst="ellipse">
            <a:avLst/>
          </a:prstGeom>
          <a:solidFill>
            <a:srgbClr val="F5F5D7"/>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Callout 31"/>
          <p:cNvSpPr/>
          <p:nvPr/>
        </p:nvSpPr>
        <p:spPr>
          <a:xfrm>
            <a:off x="3298825" y="3706813"/>
            <a:ext cx="444500" cy="247650"/>
          </a:xfrm>
          <a:prstGeom prst="wedgeEllipseCallout">
            <a:avLst>
              <a:gd name="adj1" fmla="val -930"/>
              <a:gd name="adj2" fmla="val 120418"/>
            </a:avLst>
          </a:prstGeom>
          <a:solidFill>
            <a:srgbClr val="F5F5D7"/>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rot="3343531">
            <a:off x="3836988" y="2170112"/>
            <a:ext cx="211138" cy="49213"/>
          </a:xfrm>
          <a:prstGeom prst="ellipse">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a:off x="3298825" y="3262313"/>
            <a:ext cx="160338" cy="147637"/>
          </a:xfrm>
          <a:prstGeom prst="ellipse">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a:xfrm>
            <a:off x="3810000" y="2981325"/>
            <a:ext cx="144463" cy="82550"/>
          </a:xfrm>
          <a:prstGeom prst="ellipse">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a:xfrm>
            <a:off x="3019167" y="3698789"/>
            <a:ext cx="210065" cy="49427"/>
          </a:xfrm>
          <a:prstGeom prst="ellipse">
            <a:avLst/>
          </a:prstGeom>
          <a:solidFill>
            <a:schemeClr val="accent3">
              <a:lumMod val="40000"/>
              <a:lumOff val="60000"/>
            </a:schemeClr>
          </a:solidFill>
          <a:ln>
            <a:solidFill>
              <a:schemeClr val="accent3">
                <a:lumMod val="50000"/>
              </a:schemeClr>
            </a:solidFill>
          </a:ln>
          <a:scene3d>
            <a:camera prst="orthographicFront">
              <a:rot lat="0" lon="0" rev="4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a:xfrm>
            <a:off x="1152525" y="2339975"/>
            <a:ext cx="161925" cy="147638"/>
          </a:xfrm>
          <a:prstGeom prst="ellipse">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a:xfrm rot="19747277">
            <a:off x="910281" y="2751438"/>
            <a:ext cx="144163" cy="82379"/>
          </a:xfrm>
          <a:prstGeom prst="ellipse">
            <a:avLst/>
          </a:prstGeom>
          <a:solidFill>
            <a:schemeClr val="accent3">
              <a:lumMod val="40000"/>
              <a:lumOff val="60000"/>
            </a:schemeClr>
          </a:solidFill>
          <a:ln>
            <a:solidFill>
              <a:schemeClr val="accent3">
                <a:lumMod val="50000"/>
              </a:schemeClr>
            </a:solidFill>
          </a:ln>
          <a:scene3d>
            <a:camera prst="orthographicFront">
              <a:rot lat="0" lon="0" rev="4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a:xfrm>
            <a:off x="3529526" y="2409182"/>
            <a:ext cx="210065" cy="49427"/>
          </a:xfrm>
          <a:prstGeom prst="ellipse">
            <a:avLst/>
          </a:prstGeom>
          <a:solidFill>
            <a:schemeClr val="accent3">
              <a:lumMod val="40000"/>
              <a:lumOff val="60000"/>
            </a:schemeClr>
          </a:solidFill>
          <a:ln>
            <a:solidFill>
              <a:schemeClr val="accent3">
                <a:lumMod val="50000"/>
              </a:schemeClr>
            </a:solid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a:xfrm>
            <a:off x="2368378" y="2850292"/>
            <a:ext cx="160638" cy="148281"/>
          </a:xfrm>
          <a:prstGeom prst="ellipse">
            <a:avLst/>
          </a:prstGeom>
          <a:solidFill>
            <a:schemeClr val="accent3">
              <a:lumMod val="40000"/>
              <a:lumOff val="60000"/>
            </a:schemeClr>
          </a:solidFill>
          <a:ln>
            <a:solidFill>
              <a:schemeClr val="accent3">
                <a:lumMod val="50000"/>
              </a:schemeClr>
            </a:solid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a:xfrm>
            <a:off x="1951208" y="3642411"/>
            <a:ext cx="144163" cy="82379"/>
          </a:xfrm>
          <a:prstGeom prst="ellipse">
            <a:avLst/>
          </a:prstGeom>
          <a:solidFill>
            <a:schemeClr val="accent3">
              <a:lumMod val="40000"/>
              <a:lumOff val="60000"/>
            </a:schemeClr>
          </a:solidFill>
          <a:ln>
            <a:solidFill>
              <a:schemeClr val="accent3">
                <a:lumMod val="50000"/>
              </a:schemeClr>
            </a:solid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a:xfrm rot="18787797">
            <a:off x="1293340" y="2911818"/>
            <a:ext cx="210065" cy="49427"/>
          </a:xfrm>
          <a:prstGeom prst="ellipse">
            <a:avLst/>
          </a:prstGeom>
          <a:solidFill>
            <a:schemeClr val="accent3">
              <a:lumMod val="40000"/>
              <a:lumOff val="60000"/>
            </a:schemeClr>
          </a:solidFill>
          <a:ln>
            <a:solidFill>
              <a:schemeClr val="accent3">
                <a:lumMod val="50000"/>
              </a:schemeClr>
            </a:solidFill>
          </a:ln>
          <a:scene3d>
            <a:camera prst="orthographicFront">
              <a:rot lat="0" lon="0" rev="4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3814247" y="3534291"/>
            <a:ext cx="144163" cy="82379"/>
          </a:xfrm>
          <a:prstGeom prst="ellipse">
            <a:avLst/>
          </a:prstGeom>
          <a:solidFill>
            <a:schemeClr val="accent3">
              <a:lumMod val="40000"/>
              <a:lumOff val="60000"/>
            </a:schemeClr>
          </a:solidFill>
          <a:ln>
            <a:solidFill>
              <a:schemeClr val="accent3">
                <a:lumMod val="50000"/>
              </a:schemeClr>
            </a:solidFill>
          </a:ln>
          <a:scene3d>
            <a:camera prst="orthographicFront">
              <a:rot lat="0" lon="0" rev="4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rot="17525264">
            <a:off x="2691456" y="2275187"/>
            <a:ext cx="144163" cy="82379"/>
          </a:xfrm>
          <a:prstGeom prst="ellipse">
            <a:avLst/>
          </a:prstGeom>
          <a:solidFill>
            <a:schemeClr val="accent3">
              <a:lumMod val="40000"/>
              <a:lumOff val="60000"/>
            </a:schemeClr>
          </a:solidFill>
          <a:ln>
            <a:solidFill>
              <a:schemeClr val="accent3">
                <a:lumMod val="50000"/>
              </a:schemeClr>
            </a:solidFill>
          </a:ln>
          <a:scene3d>
            <a:camera prst="orthographicFront">
              <a:rot lat="0" lon="0" rev="4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rot="5000206">
            <a:off x="3526309" y="3270421"/>
            <a:ext cx="345990" cy="110954"/>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a:xfrm rot="19662654">
            <a:off x="454496" y="2413171"/>
            <a:ext cx="345990" cy="110954"/>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a:xfrm>
            <a:off x="533400" y="3321050"/>
            <a:ext cx="161925" cy="147638"/>
          </a:xfrm>
          <a:prstGeom prst="ellipse">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 name="Oval 55"/>
          <p:cNvSpPr/>
          <p:nvPr/>
        </p:nvSpPr>
        <p:spPr>
          <a:xfrm rot="17981492">
            <a:off x="874713" y="3656012"/>
            <a:ext cx="211138" cy="49213"/>
          </a:xfrm>
          <a:prstGeom prst="ellipse">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Oval 56"/>
          <p:cNvSpPr/>
          <p:nvPr/>
        </p:nvSpPr>
        <p:spPr>
          <a:xfrm>
            <a:off x="2027238" y="2070100"/>
            <a:ext cx="211137" cy="49213"/>
          </a:xfrm>
          <a:prstGeom prst="ellipse">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Oval 57"/>
          <p:cNvSpPr/>
          <p:nvPr/>
        </p:nvSpPr>
        <p:spPr>
          <a:xfrm rot="18532123">
            <a:off x="2374900" y="3832226"/>
            <a:ext cx="211137" cy="49212"/>
          </a:xfrm>
          <a:prstGeom prst="ellipse">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Oval 58"/>
          <p:cNvSpPr/>
          <p:nvPr/>
        </p:nvSpPr>
        <p:spPr>
          <a:xfrm rot="3332604">
            <a:off x="555625" y="2989263"/>
            <a:ext cx="211138" cy="49212"/>
          </a:xfrm>
          <a:prstGeom prst="ellipse">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Oval 59"/>
          <p:cNvSpPr/>
          <p:nvPr/>
        </p:nvSpPr>
        <p:spPr>
          <a:xfrm rot="19791867">
            <a:off x="2094343" y="2757615"/>
            <a:ext cx="345990" cy="234778"/>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Oval 60"/>
          <p:cNvSpPr/>
          <p:nvPr/>
        </p:nvSpPr>
        <p:spPr>
          <a:xfrm rot="19791867">
            <a:off x="1703817" y="3695828"/>
            <a:ext cx="345990" cy="234778"/>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Oval 61"/>
          <p:cNvSpPr/>
          <p:nvPr/>
        </p:nvSpPr>
        <p:spPr>
          <a:xfrm rot="20349124">
            <a:off x="2618216" y="3543428"/>
            <a:ext cx="345990" cy="234778"/>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Oval 62"/>
          <p:cNvSpPr/>
          <p:nvPr/>
        </p:nvSpPr>
        <p:spPr>
          <a:xfrm rot="17566952">
            <a:off x="2951591" y="2328991"/>
            <a:ext cx="345990" cy="234778"/>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4" name="Oval 63"/>
          <p:cNvSpPr/>
          <p:nvPr/>
        </p:nvSpPr>
        <p:spPr>
          <a:xfrm rot="3488106">
            <a:off x="3888259" y="2803696"/>
            <a:ext cx="345990" cy="110954"/>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Oval 64"/>
          <p:cNvSpPr/>
          <p:nvPr/>
        </p:nvSpPr>
        <p:spPr>
          <a:xfrm rot="2644726">
            <a:off x="2183284" y="3132309"/>
            <a:ext cx="345990" cy="110954"/>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Oval 65"/>
          <p:cNvSpPr/>
          <p:nvPr/>
        </p:nvSpPr>
        <p:spPr>
          <a:xfrm rot="944374">
            <a:off x="3031009" y="3027534"/>
            <a:ext cx="345990" cy="110954"/>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Oval 66"/>
          <p:cNvSpPr/>
          <p:nvPr/>
        </p:nvSpPr>
        <p:spPr>
          <a:xfrm rot="1499169">
            <a:off x="3914891" y="3053560"/>
            <a:ext cx="345990" cy="330527"/>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Oval 68"/>
          <p:cNvSpPr/>
          <p:nvPr/>
        </p:nvSpPr>
        <p:spPr>
          <a:xfrm rot="20872809">
            <a:off x="2665840" y="2767142"/>
            <a:ext cx="345990" cy="234778"/>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Oval 69"/>
          <p:cNvSpPr/>
          <p:nvPr/>
        </p:nvSpPr>
        <p:spPr>
          <a:xfrm rot="19791867">
            <a:off x="365553" y="2805241"/>
            <a:ext cx="345990" cy="234778"/>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Oval 70"/>
          <p:cNvSpPr/>
          <p:nvPr/>
        </p:nvSpPr>
        <p:spPr>
          <a:xfrm rot="2644726">
            <a:off x="940271" y="3151359"/>
            <a:ext cx="345990" cy="110954"/>
          </a:xfrm>
          <a:prstGeom prst="ellipse">
            <a:avLst/>
          </a:prstGeom>
          <a:gradFill flip="none" rotWithShape="1">
            <a:gsLst>
              <a:gs pos="17000">
                <a:schemeClr val="accent2">
                  <a:lumMod val="50000"/>
                </a:schemeClr>
              </a:gs>
              <a:gs pos="50000">
                <a:schemeClr val="accent2">
                  <a:lumMod val="60000"/>
                  <a:lumOff val="40000"/>
                </a:schemeClr>
              </a:gs>
              <a:gs pos="100000">
                <a:schemeClr val="accent1">
                  <a:tint val="23500"/>
                  <a:satMod val="160000"/>
                </a:schemeClr>
              </a:gs>
            </a:gsLst>
            <a:path path="circle">
              <a:fillToRect l="50000" t="50000" r="50000" b="50000"/>
            </a:path>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2" name="Oval 71"/>
          <p:cNvSpPr/>
          <p:nvPr/>
        </p:nvSpPr>
        <p:spPr>
          <a:xfrm>
            <a:off x="922338" y="2095500"/>
            <a:ext cx="371475" cy="382588"/>
          </a:xfrm>
          <a:prstGeom prst="ellipse">
            <a:avLst/>
          </a:prstGeom>
          <a:solidFill>
            <a:srgbClr val="F5F5D7"/>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3" name="Oval 72"/>
          <p:cNvSpPr/>
          <p:nvPr/>
        </p:nvSpPr>
        <p:spPr>
          <a:xfrm>
            <a:off x="493883" y="4847583"/>
            <a:ext cx="210065" cy="49427"/>
          </a:xfrm>
          <a:prstGeom prst="ellipse">
            <a:avLst/>
          </a:prstGeom>
          <a:solidFill>
            <a:schemeClr val="accent3">
              <a:lumMod val="40000"/>
              <a:lumOff val="60000"/>
            </a:schemeClr>
          </a:solidFill>
          <a:ln>
            <a:solidFill>
              <a:schemeClr val="accent3">
                <a:lumMod val="50000"/>
              </a:schemeClr>
            </a:solid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 name="Oval 73"/>
          <p:cNvSpPr/>
          <p:nvPr/>
        </p:nvSpPr>
        <p:spPr>
          <a:xfrm>
            <a:off x="395288" y="5127625"/>
            <a:ext cx="371475" cy="384175"/>
          </a:xfrm>
          <a:prstGeom prst="ellipse">
            <a:avLst/>
          </a:prstGeom>
          <a:solidFill>
            <a:srgbClr val="F5F5D7"/>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261" name="Picture 251" descr="humdigest_2.gif"/>
          <p:cNvPicPr>
            <a:picLocks noChangeAspect="1"/>
          </p:cNvPicPr>
          <p:nvPr/>
        </p:nvPicPr>
        <p:blipFill>
          <a:blip r:embed="rId3" cstate="print"/>
          <a:srcRect l="40477" t="46622" r="17294" b="7138"/>
          <a:stretch>
            <a:fillRect/>
          </a:stretch>
        </p:blipFill>
        <p:spPr bwMode="auto">
          <a:xfrm>
            <a:off x="5154613" y="2185988"/>
            <a:ext cx="2716212" cy="2249487"/>
          </a:xfrm>
          <a:prstGeom prst="rect">
            <a:avLst/>
          </a:prstGeom>
          <a:noFill/>
          <a:ln w="9525">
            <a:noFill/>
            <a:miter lim="800000"/>
            <a:headEnd/>
            <a:tailEnd/>
          </a:ln>
        </p:spPr>
      </p:pic>
      <p:grpSp>
        <p:nvGrpSpPr>
          <p:cNvPr id="4" name="Group 52"/>
          <p:cNvGrpSpPr>
            <a:grpSpLocks noChangeAspect="1"/>
          </p:cNvGrpSpPr>
          <p:nvPr/>
        </p:nvGrpSpPr>
        <p:grpSpPr bwMode="auto">
          <a:xfrm rot="-4177175">
            <a:off x="6492875" y="2746375"/>
            <a:ext cx="192088" cy="128588"/>
            <a:chOff x="450" y="2911"/>
            <a:chExt cx="1006" cy="683"/>
          </a:xfrm>
        </p:grpSpPr>
        <p:sp>
          <p:nvSpPr>
            <p:cNvPr id="7299" name="Oval 53"/>
            <p:cNvSpPr>
              <a:spLocks noChangeAspect="1" noChangeArrowheads="1"/>
            </p:cNvSpPr>
            <p:nvPr/>
          </p:nvSpPr>
          <p:spPr bwMode="auto">
            <a:xfrm>
              <a:off x="622" y="3089"/>
              <a:ext cx="627" cy="291"/>
            </a:xfrm>
            <a:prstGeom prst="ellipse">
              <a:avLst/>
            </a:prstGeom>
            <a:solidFill>
              <a:srgbClr val="0000FF"/>
            </a:solidFill>
            <a:ln w="9525">
              <a:solidFill>
                <a:schemeClr val="tx1"/>
              </a:solidFill>
              <a:round/>
              <a:headEnd/>
              <a:tailEnd/>
            </a:ln>
          </p:spPr>
          <p:txBody>
            <a:bodyPr wrap="none" anchor="ctr"/>
            <a:lstStyle/>
            <a:p>
              <a:endParaRPr lang="en-US"/>
            </a:p>
          </p:txBody>
        </p:sp>
        <p:sp>
          <p:nvSpPr>
            <p:cNvPr id="7300" name="Line 54"/>
            <p:cNvSpPr>
              <a:spLocks noChangeAspect="1" noChangeShapeType="1"/>
            </p:cNvSpPr>
            <p:nvPr/>
          </p:nvSpPr>
          <p:spPr bwMode="auto">
            <a:xfrm flipH="1" flipV="1">
              <a:off x="667" y="2994"/>
              <a:ext cx="89" cy="128"/>
            </a:xfrm>
            <a:prstGeom prst="line">
              <a:avLst/>
            </a:prstGeom>
            <a:noFill/>
            <a:ln w="9525">
              <a:solidFill>
                <a:schemeClr val="tx1"/>
              </a:solidFill>
              <a:round/>
              <a:headEnd/>
              <a:tailEnd/>
            </a:ln>
          </p:spPr>
          <p:txBody>
            <a:bodyPr wrap="none" anchor="ctr"/>
            <a:lstStyle/>
            <a:p>
              <a:endParaRPr lang="en-US"/>
            </a:p>
          </p:txBody>
        </p:sp>
        <p:sp>
          <p:nvSpPr>
            <p:cNvPr id="7301" name="Line 55"/>
            <p:cNvSpPr>
              <a:spLocks noChangeAspect="1" noChangeShapeType="1"/>
            </p:cNvSpPr>
            <p:nvPr/>
          </p:nvSpPr>
          <p:spPr bwMode="auto">
            <a:xfrm flipH="1" flipV="1">
              <a:off x="789" y="2933"/>
              <a:ext cx="50" cy="167"/>
            </a:xfrm>
            <a:prstGeom prst="line">
              <a:avLst/>
            </a:prstGeom>
            <a:noFill/>
            <a:ln w="9525">
              <a:solidFill>
                <a:schemeClr val="tx1"/>
              </a:solidFill>
              <a:round/>
              <a:headEnd/>
              <a:tailEnd/>
            </a:ln>
          </p:spPr>
          <p:txBody>
            <a:bodyPr wrap="none" anchor="ctr"/>
            <a:lstStyle/>
            <a:p>
              <a:endParaRPr lang="en-US"/>
            </a:p>
          </p:txBody>
        </p:sp>
        <p:sp>
          <p:nvSpPr>
            <p:cNvPr id="7302" name="Line 56"/>
            <p:cNvSpPr>
              <a:spLocks noChangeAspect="1" noChangeShapeType="1"/>
            </p:cNvSpPr>
            <p:nvPr/>
          </p:nvSpPr>
          <p:spPr bwMode="auto">
            <a:xfrm flipV="1">
              <a:off x="906" y="2911"/>
              <a:ext cx="0" cy="178"/>
            </a:xfrm>
            <a:prstGeom prst="line">
              <a:avLst/>
            </a:prstGeom>
            <a:noFill/>
            <a:ln w="9525">
              <a:solidFill>
                <a:schemeClr val="tx1"/>
              </a:solidFill>
              <a:round/>
              <a:headEnd/>
              <a:tailEnd/>
            </a:ln>
          </p:spPr>
          <p:txBody>
            <a:bodyPr wrap="none" anchor="ctr"/>
            <a:lstStyle/>
            <a:p>
              <a:endParaRPr lang="en-US"/>
            </a:p>
          </p:txBody>
        </p:sp>
        <p:sp>
          <p:nvSpPr>
            <p:cNvPr id="7303" name="Line 57"/>
            <p:cNvSpPr>
              <a:spLocks noChangeAspect="1" noChangeShapeType="1"/>
            </p:cNvSpPr>
            <p:nvPr/>
          </p:nvSpPr>
          <p:spPr bwMode="auto">
            <a:xfrm flipV="1">
              <a:off x="961" y="2955"/>
              <a:ext cx="28" cy="134"/>
            </a:xfrm>
            <a:prstGeom prst="line">
              <a:avLst/>
            </a:prstGeom>
            <a:noFill/>
            <a:ln w="9525">
              <a:solidFill>
                <a:schemeClr val="tx1"/>
              </a:solidFill>
              <a:round/>
              <a:headEnd/>
              <a:tailEnd/>
            </a:ln>
          </p:spPr>
          <p:txBody>
            <a:bodyPr wrap="none" anchor="ctr"/>
            <a:lstStyle/>
            <a:p>
              <a:endParaRPr lang="en-US"/>
            </a:p>
          </p:txBody>
        </p:sp>
        <p:sp>
          <p:nvSpPr>
            <p:cNvPr id="7304" name="Line 58"/>
            <p:cNvSpPr>
              <a:spLocks noChangeAspect="1" noChangeShapeType="1"/>
            </p:cNvSpPr>
            <p:nvPr/>
          </p:nvSpPr>
          <p:spPr bwMode="auto">
            <a:xfrm flipV="1">
              <a:off x="1067" y="2961"/>
              <a:ext cx="66" cy="133"/>
            </a:xfrm>
            <a:prstGeom prst="line">
              <a:avLst/>
            </a:prstGeom>
            <a:noFill/>
            <a:ln w="9525">
              <a:solidFill>
                <a:schemeClr val="tx1"/>
              </a:solidFill>
              <a:round/>
              <a:headEnd/>
              <a:tailEnd/>
            </a:ln>
          </p:spPr>
          <p:txBody>
            <a:bodyPr wrap="none" anchor="ctr"/>
            <a:lstStyle/>
            <a:p>
              <a:endParaRPr lang="en-US"/>
            </a:p>
          </p:txBody>
        </p:sp>
        <p:sp>
          <p:nvSpPr>
            <p:cNvPr id="7305" name="Line 59"/>
            <p:cNvSpPr>
              <a:spLocks noChangeAspect="1" noChangeShapeType="1"/>
            </p:cNvSpPr>
            <p:nvPr/>
          </p:nvSpPr>
          <p:spPr bwMode="auto">
            <a:xfrm flipV="1">
              <a:off x="1178" y="3055"/>
              <a:ext cx="161" cy="89"/>
            </a:xfrm>
            <a:prstGeom prst="line">
              <a:avLst/>
            </a:prstGeom>
            <a:noFill/>
            <a:ln w="9525">
              <a:solidFill>
                <a:schemeClr val="tx1"/>
              </a:solidFill>
              <a:round/>
              <a:headEnd/>
              <a:tailEnd/>
            </a:ln>
          </p:spPr>
          <p:txBody>
            <a:bodyPr wrap="none" anchor="ctr"/>
            <a:lstStyle/>
            <a:p>
              <a:endParaRPr lang="en-US"/>
            </a:p>
          </p:txBody>
        </p:sp>
        <p:sp>
          <p:nvSpPr>
            <p:cNvPr id="7306" name="Line 60"/>
            <p:cNvSpPr>
              <a:spLocks noChangeAspect="1" noChangeShapeType="1"/>
            </p:cNvSpPr>
            <p:nvPr/>
          </p:nvSpPr>
          <p:spPr bwMode="auto">
            <a:xfrm flipV="1">
              <a:off x="1233" y="3166"/>
              <a:ext cx="223" cy="39"/>
            </a:xfrm>
            <a:prstGeom prst="line">
              <a:avLst/>
            </a:prstGeom>
            <a:noFill/>
            <a:ln w="9525">
              <a:solidFill>
                <a:schemeClr val="tx1"/>
              </a:solidFill>
              <a:round/>
              <a:headEnd/>
              <a:tailEnd/>
            </a:ln>
          </p:spPr>
          <p:txBody>
            <a:bodyPr wrap="none" anchor="ctr"/>
            <a:lstStyle/>
            <a:p>
              <a:endParaRPr lang="en-US"/>
            </a:p>
          </p:txBody>
        </p:sp>
        <p:sp>
          <p:nvSpPr>
            <p:cNvPr id="7307" name="Line 61"/>
            <p:cNvSpPr>
              <a:spLocks noChangeAspect="1" noChangeShapeType="1"/>
            </p:cNvSpPr>
            <p:nvPr/>
          </p:nvSpPr>
          <p:spPr bwMode="auto">
            <a:xfrm>
              <a:off x="1244" y="3283"/>
              <a:ext cx="156" cy="67"/>
            </a:xfrm>
            <a:prstGeom prst="line">
              <a:avLst/>
            </a:prstGeom>
            <a:noFill/>
            <a:ln w="9525">
              <a:solidFill>
                <a:schemeClr val="tx1"/>
              </a:solidFill>
              <a:round/>
              <a:headEnd/>
              <a:tailEnd/>
            </a:ln>
          </p:spPr>
          <p:txBody>
            <a:bodyPr wrap="none" anchor="ctr"/>
            <a:lstStyle/>
            <a:p>
              <a:endParaRPr lang="en-US"/>
            </a:p>
          </p:txBody>
        </p:sp>
        <p:sp>
          <p:nvSpPr>
            <p:cNvPr id="7308" name="Line 62"/>
            <p:cNvSpPr>
              <a:spLocks noChangeAspect="1" noChangeShapeType="1"/>
            </p:cNvSpPr>
            <p:nvPr/>
          </p:nvSpPr>
          <p:spPr bwMode="auto">
            <a:xfrm flipH="1" flipV="1">
              <a:off x="472" y="3116"/>
              <a:ext cx="167" cy="78"/>
            </a:xfrm>
            <a:prstGeom prst="line">
              <a:avLst/>
            </a:prstGeom>
            <a:noFill/>
            <a:ln w="9525">
              <a:solidFill>
                <a:schemeClr val="tx1"/>
              </a:solidFill>
              <a:round/>
              <a:headEnd/>
              <a:tailEnd/>
            </a:ln>
          </p:spPr>
          <p:txBody>
            <a:bodyPr wrap="none" anchor="ctr"/>
            <a:lstStyle/>
            <a:p>
              <a:endParaRPr lang="en-US"/>
            </a:p>
          </p:txBody>
        </p:sp>
        <p:sp>
          <p:nvSpPr>
            <p:cNvPr id="7309" name="Line 63"/>
            <p:cNvSpPr>
              <a:spLocks noChangeAspect="1" noChangeShapeType="1"/>
            </p:cNvSpPr>
            <p:nvPr/>
          </p:nvSpPr>
          <p:spPr bwMode="auto">
            <a:xfrm flipH="1">
              <a:off x="450" y="3277"/>
              <a:ext cx="183" cy="56"/>
            </a:xfrm>
            <a:prstGeom prst="line">
              <a:avLst/>
            </a:prstGeom>
            <a:noFill/>
            <a:ln w="9525">
              <a:solidFill>
                <a:schemeClr val="tx1"/>
              </a:solidFill>
              <a:round/>
              <a:headEnd/>
              <a:tailEnd/>
            </a:ln>
          </p:spPr>
          <p:txBody>
            <a:bodyPr wrap="none" anchor="ctr"/>
            <a:lstStyle/>
            <a:p>
              <a:endParaRPr lang="en-US"/>
            </a:p>
          </p:txBody>
        </p:sp>
        <p:sp>
          <p:nvSpPr>
            <p:cNvPr id="7310" name="Line 64"/>
            <p:cNvSpPr>
              <a:spLocks noChangeAspect="1" noChangeShapeType="1"/>
            </p:cNvSpPr>
            <p:nvPr/>
          </p:nvSpPr>
          <p:spPr bwMode="auto">
            <a:xfrm flipH="1">
              <a:off x="589" y="3327"/>
              <a:ext cx="105" cy="95"/>
            </a:xfrm>
            <a:prstGeom prst="line">
              <a:avLst/>
            </a:prstGeom>
            <a:noFill/>
            <a:ln w="9525">
              <a:solidFill>
                <a:schemeClr val="tx1"/>
              </a:solidFill>
              <a:round/>
              <a:headEnd/>
              <a:tailEnd/>
            </a:ln>
          </p:spPr>
          <p:txBody>
            <a:bodyPr wrap="none" anchor="ctr"/>
            <a:lstStyle/>
            <a:p>
              <a:endParaRPr lang="en-US"/>
            </a:p>
          </p:txBody>
        </p:sp>
        <p:sp>
          <p:nvSpPr>
            <p:cNvPr id="7311" name="Line 65"/>
            <p:cNvSpPr>
              <a:spLocks noChangeAspect="1" noChangeShapeType="1"/>
            </p:cNvSpPr>
            <p:nvPr/>
          </p:nvSpPr>
          <p:spPr bwMode="auto">
            <a:xfrm flipH="1">
              <a:off x="694" y="3355"/>
              <a:ext cx="62" cy="139"/>
            </a:xfrm>
            <a:prstGeom prst="line">
              <a:avLst/>
            </a:prstGeom>
            <a:noFill/>
            <a:ln w="9525">
              <a:solidFill>
                <a:schemeClr val="tx1"/>
              </a:solidFill>
              <a:round/>
              <a:headEnd/>
              <a:tailEnd/>
            </a:ln>
          </p:spPr>
          <p:txBody>
            <a:bodyPr wrap="none" anchor="ctr"/>
            <a:lstStyle/>
            <a:p>
              <a:endParaRPr lang="en-US"/>
            </a:p>
          </p:txBody>
        </p:sp>
        <p:sp>
          <p:nvSpPr>
            <p:cNvPr id="7312" name="Line 66"/>
            <p:cNvSpPr>
              <a:spLocks noChangeAspect="1" noChangeShapeType="1"/>
            </p:cNvSpPr>
            <p:nvPr/>
          </p:nvSpPr>
          <p:spPr bwMode="auto">
            <a:xfrm flipH="1">
              <a:off x="839" y="3377"/>
              <a:ext cx="17" cy="206"/>
            </a:xfrm>
            <a:prstGeom prst="line">
              <a:avLst/>
            </a:prstGeom>
            <a:noFill/>
            <a:ln w="9525">
              <a:solidFill>
                <a:schemeClr val="tx1"/>
              </a:solidFill>
              <a:round/>
              <a:headEnd/>
              <a:tailEnd/>
            </a:ln>
          </p:spPr>
          <p:txBody>
            <a:bodyPr wrap="none" anchor="ctr"/>
            <a:lstStyle/>
            <a:p>
              <a:endParaRPr lang="en-US"/>
            </a:p>
          </p:txBody>
        </p:sp>
        <p:sp>
          <p:nvSpPr>
            <p:cNvPr id="7313" name="Line 67"/>
            <p:cNvSpPr>
              <a:spLocks noChangeAspect="1" noChangeShapeType="1"/>
            </p:cNvSpPr>
            <p:nvPr/>
          </p:nvSpPr>
          <p:spPr bwMode="auto">
            <a:xfrm>
              <a:off x="961" y="3389"/>
              <a:ext cx="28" cy="205"/>
            </a:xfrm>
            <a:prstGeom prst="line">
              <a:avLst/>
            </a:prstGeom>
            <a:noFill/>
            <a:ln w="9525">
              <a:solidFill>
                <a:schemeClr val="tx1"/>
              </a:solidFill>
              <a:round/>
              <a:headEnd/>
              <a:tailEnd/>
            </a:ln>
          </p:spPr>
          <p:txBody>
            <a:bodyPr wrap="none" anchor="ctr"/>
            <a:lstStyle/>
            <a:p>
              <a:endParaRPr lang="en-US"/>
            </a:p>
          </p:txBody>
        </p:sp>
        <p:sp>
          <p:nvSpPr>
            <p:cNvPr id="7314" name="Line 68"/>
            <p:cNvSpPr>
              <a:spLocks noChangeAspect="1" noChangeShapeType="1"/>
            </p:cNvSpPr>
            <p:nvPr/>
          </p:nvSpPr>
          <p:spPr bwMode="auto">
            <a:xfrm>
              <a:off x="1078" y="3361"/>
              <a:ext cx="78" cy="205"/>
            </a:xfrm>
            <a:prstGeom prst="line">
              <a:avLst/>
            </a:prstGeom>
            <a:noFill/>
            <a:ln w="9525">
              <a:solidFill>
                <a:schemeClr val="tx1"/>
              </a:solidFill>
              <a:round/>
              <a:headEnd/>
              <a:tailEnd/>
            </a:ln>
          </p:spPr>
          <p:txBody>
            <a:bodyPr wrap="none" anchor="ctr"/>
            <a:lstStyle/>
            <a:p>
              <a:endParaRPr lang="en-US"/>
            </a:p>
          </p:txBody>
        </p:sp>
        <p:sp>
          <p:nvSpPr>
            <p:cNvPr id="7315" name="Line 69"/>
            <p:cNvSpPr>
              <a:spLocks noChangeAspect="1" noChangeShapeType="1"/>
            </p:cNvSpPr>
            <p:nvPr/>
          </p:nvSpPr>
          <p:spPr bwMode="auto">
            <a:xfrm>
              <a:off x="1172" y="3327"/>
              <a:ext cx="117" cy="139"/>
            </a:xfrm>
            <a:prstGeom prst="line">
              <a:avLst/>
            </a:prstGeom>
            <a:noFill/>
            <a:ln w="9525">
              <a:solidFill>
                <a:schemeClr val="tx1"/>
              </a:solidFill>
              <a:round/>
              <a:headEnd/>
              <a:tailEnd/>
            </a:ln>
          </p:spPr>
          <p:txBody>
            <a:bodyPr wrap="none" anchor="ctr"/>
            <a:lstStyle/>
            <a:p>
              <a:endParaRPr lang="en-US"/>
            </a:p>
          </p:txBody>
        </p:sp>
      </p:grpSp>
      <p:sp>
        <p:nvSpPr>
          <p:cNvPr id="86" name="AutoShape 70"/>
          <p:cNvSpPr>
            <a:spLocks noChangeArrowheads="1"/>
          </p:cNvSpPr>
          <p:nvPr/>
        </p:nvSpPr>
        <p:spPr bwMode="auto">
          <a:xfrm>
            <a:off x="6121400" y="1878013"/>
            <a:ext cx="338138" cy="93662"/>
          </a:xfrm>
          <a:prstGeom prst="rightArrow">
            <a:avLst>
              <a:gd name="adj1" fmla="val 50000"/>
              <a:gd name="adj2" fmla="val 89876"/>
            </a:avLst>
          </a:prstGeom>
          <a:solidFill>
            <a:schemeClr val="accent6">
              <a:lumMod val="40000"/>
              <a:lumOff val="60000"/>
            </a:schemeClr>
          </a:solidFill>
          <a:ln w="9525">
            <a:solidFill>
              <a:schemeClr val="tx1"/>
            </a:solidFill>
            <a:miter lim="800000"/>
            <a:headEnd/>
            <a:tailEnd/>
          </a:ln>
        </p:spPr>
        <p:txBody>
          <a:bodyPr wrap="none" anchor="ctr"/>
          <a:lstStyle/>
          <a:p>
            <a:pPr>
              <a:defRPr/>
            </a:pPr>
            <a:endParaRPr lang="en-US">
              <a:latin typeface="Arial" pitchFamily="34" charset="0"/>
              <a:cs typeface="+mn-cs"/>
            </a:endParaRPr>
          </a:p>
        </p:txBody>
      </p:sp>
      <p:sp>
        <p:nvSpPr>
          <p:cNvPr id="7264" name="Oval 73"/>
          <p:cNvSpPr>
            <a:spLocks noChangeArrowheads="1"/>
          </p:cNvSpPr>
          <p:nvPr/>
        </p:nvSpPr>
        <p:spPr bwMode="auto">
          <a:xfrm>
            <a:off x="7256463" y="2201863"/>
            <a:ext cx="42862" cy="42862"/>
          </a:xfrm>
          <a:prstGeom prst="ellipse">
            <a:avLst/>
          </a:prstGeom>
          <a:solidFill>
            <a:srgbClr val="CC0000"/>
          </a:solidFill>
          <a:ln w="9525">
            <a:solidFill>
              <a:schemeClr val="tx1"/>
            </a:solidFill>
            <a:round/>
            <a:headEnd/>
            <a:tailEnd/>
          </a:ln>
        </p:spPr>
        <p:txBody>
          <a:bodyPr wrap="none" anchor="ctr"/>
          <a:lstStyle/>
          <a:p>
            <a:endParaRPr lang="en-US"/>
          </a:p>
        </p:txBody>
      </p:sp>
      <p:sp>
        <p:nvSpPr>
          <p:cNvPr id="7265" name="Oval 74"/>
          <p:cNvSpPr>
            <a:spLocks noChangeArrowheads="1"/>
          </p:cNvSpPr>
          <p:nvPr/>
        </p:nvSpPr>
        <p:spPr bwMode="auto">
          <a:xfrm>
            <a:off x="6284913" y="2105025"/>
            <a:ext cx="44450" cy="44450"/>
          </a:xfrm>
          <a:prstGeom prst="ellipse">
            <a:avLst/>
          </a:prstGeom>
          <a:solidFill>
            <a:srgbClr val="CC0000"/>
          </a:solidFill>
          <a:ln w="9525">
            <a:solidFill>
              <a:schemeClr val="tx1"/>
            </a:solidFill>
            <a:round/>
            <a:headEnd/>
            <a:tailEnd/>
          </a:ln>
        </p:spPr>
        <p:txBody>
          <a:bodyPr wrap="none" anchor="ctr"/>
          <a:lstStyle/>
          <a:p>
            <a:endParaRPr lang="en-US"/>
          </a:p>
        </p:txBody>
      </p:sp>
      <p:sp>
        <p:nvSpPr>
          <p:cNvPr id="7266" name="Oval 75"/>
          <p:cNvSpPr>
            <a:spLocks noChangeArrowheads="1"/>
          </p:cNvSpPr>
          <p:nvPr/>
        </p:nvSpPr>
        <p:spPr bwMode="auto">
          <a:xfrm>
            <a:off x="6788150" y="2974975"/>
            <a:ext cx="42863" cy="42863"/>
          </a:xfrm>
          <a:prstGeom prst="ellipse">
            <a:avLst/>
          </a:prstGeom>
          <a:solidFill>
            <a:srgbClr val="CC0000"/>
          </a:solidFill>
          <a:ln w="9525">
            <a:solidFill>
              <a:schemeClr val="tx1"/>
            </a:solidFill>
            <a:round/>
            <a:headEnd/>
            <a:tailEnd/>
          </a:ln>
        </p:spPr>
        <p:txBody>
          <a:bodyPr wrap="none" anchor="ctr"/>
          <a:lstStyle/>
          <a:p>
            <a:endParaRPr lang="en-US"/>
          </a:p>
        </p:txBody>
      </p:sp>
      <p:sp>
        <p:nvSpPr>
          <p:cNvPr id="7267" name="Oval 76"/>
          <p:cNvSpPr>
            <a:spLocks noChangeArrowheads="1"/>
          </p:cNvSpPr>
          <p:nvPr/>
        </p:nvSpPr>
        <p:spPr bwMode="auto">
          <a:xfrm>
            <a:off x="7213600" y="2032000"/>
            <a:ext cx="42863" cy="42863"/>
          </a:xfrm>
          <a:prstGeom prst="ellipse">
            <a:avLst/>
          </a:prstGeom>
          <a:solidFill>
            <a:srgbClr val="CC0000"/>
          </a:solidFill>
          <a:ln w="9525">
            <a:solidFill>
              <a:schemeClr val="tx1"/>
            </a:solidFill>
            <a:round/>
            <a:headEnd/>
            <a:tailEnd/>
          </a:ln>
        </p:spPr>
        <p:txBody>
          <a:bodyPr wrap="none" anchor="ctr"/>
          <a:lstStyle/>
          <a:p>
            <a:endParaRPr lang="en-US"/>
          </a:p>
        </p:txBody>
      </p:sp>
      <p:sp>
        <p:nvSpPr>
          <p:cNvPr id="7268" name="Oval 77"/>
          <p:cNvSpPr>
            <a:spLocks noChangeArrowheads="1"/>
          </p:cNvSpPr>
          <p:nvPr/>
        </p:nvSpPr>
        <p:spPr bwMode="auto">
          <a:xfrm>
            <a:off x="6334125" y="3201988"/>
            <a:ext cx="44450" cy="44450"/>
          </a:xfrm>
          <a:prstGeom prst="ellipse">
            <a:avLst/>
          </a:prstGeom>
          <a:solidFill>
            <a:srgbClr val="CC0000"/>
          </a:solidFill>
          <a:ln w="9525">
            <a:solidFill>
              <a:schemeClr val="tx1"/>
            </a:solidFill>
            <a:round/>
            <a:headEnd/>
            <a:tailEnd/>
          </a:ln>
        </p:spPr>
        <p:txBody>
          <a:bodyPr wrap="none" anchor="ctr"/>
          <a:lstStyle/>
          <a:p>
            <a:endParaRPr lang="en-US"/>
          </a:p>
        </p:txBody>
      </p:sp>
      <p:sp>
        <p:nvSpPr>
          <p:cNvPr id="7269" name="Oval 78"/>
          <p:cNvSpPr>
            <a:spLocks noChangeArrowheads="1"/>
          </p:cNvSpPr>
          <p:nvPr/>
        </p:nvSpPr>
        <p:spPr bwMode="auto">
          <a:xfrm>
            <a:off x="6664325" y="1895475"/>
            <a:ext cx="44450" cy="42863"/>
          </a:xfrm>
          <a:prstGeom prst="ellipse">
            <a:avLst/>
          </a:prstGeom>
          <a:solidFill>
            <a:srgbClr val="CC0000"/>
          </a:solidFill>
          <a:ln w="9525">
            <a:solidFill>
              <a:schemeClr val="tx1"/>
            </a:solidFill>
            <a:round/>
            <a:headEnd/>
            <a:tailEnd/>
          </a:ln>
        </p:spPr>
        <p:txBody>
          <a:bodyPr wrap="none" anchor="ctr"/>
          <a:lstStyle/>
          <a:p>
            <a:endParaRPr lang="en-US"/>
          </a:p>
        </p:txBody>
      </p:sp>
      <p:sp>
        <p:nvSpPr>
          <p:cNvPr id="7270" name="Oval 79"/>
          <p:cNvSpPr>
            <a:spLocks noChangeArrowheads="1"/>
          </p:cNvSpPr>
          <p:nvPr/>
        </p:nvSpPr>
        <p:spPr bwMode="auto">
          <a:xfrm>
            <a:off x="6946900" y="2108200"/>
            <a:ext cx="42863" cy="44450"/>
          </a:xfrm>
          <a:prstGeom prst="ellipse">
            <a:avLst/>
          </a:prstGeom>
          <a:solidFill>
            <a:srgbClr val="CC0000"/>
          </a:solidFill>
          <a:ln w="9525">
            <a:solidFill>
              <a:schemeClr val="tx1"/>
            </a:solidFill>
            <a:round/>
            <a:headEnd/>
            <a:tailEnd/>
          </a:ln>
        </p:spPr>
        <p:txBody>
          <a:bodyPr wrap="none" anchor="ctr"/>
          <a:lstStyle/>
          <a:p>
            <a:endParaRPr lang="en-US"/>
          </a:p>
        </p:txBody>
      </p:sp>
      <p:sp>
        <p:nvSpPr>
          <p:cNvPr id="7271" name="Oval 80"/>
          <p:cNvSpPr>
            <a:spLocks noChangeArrowheads="1"/>
          </p:cNvSpPr>
          <p:nvPr/>
        </p:nvSpPr>
        <p:spPr bwMode="auto">
          <a:xfrm>
            <a:off x="6303963" y="2730500"/>
            <a:ext cx="44450" cy="42863"/>
          </a:xfrm>
          <a:prstGeom prst="ellipse">
            <a:avLst/>
          </a:prstGeom>
          <a:solidFill>
            <a:srgbClr val="CC0000"/>
          </a:solidFill>
          <a:ln w="9525">
            <a:solidFill>
              <a:schemeClr val="tx1"/>
            </a:solidFill>
            <a:round/>
            <a:headEnd/>
            <a:tailEnd/>
          </a:ln>
        </p:spPr>
        <p:txBody>
          <a:bodyPr wrap="none" anchor="ctr"/>
          <a:lstStyle/>
          <a:p>
            <a:endParaRPr lang="en-US"/>
          </a:p>
        </p:txBody>
      </p:sp>
      <p:sp>
        <p:nvSpPr>
          <p:cNvPr id="7272" name="Oval 81"/>
          <p:cNvSpPr>
            <a:spLocks noChangeArrowheads="1"/>
          </p:cNvSpPr>
          <p:nvPr/>
        </p:nvSpPr>
        <p:spPr bwMode="auto">
          <a:xfrm>
            <a:off x="6777038" y="2695575"/>
            <a:ext cx="42862" cy="42863"/>
          </a:xfrm>
          <a:prstGeom prst="ellipse">
            <a:avLst/>
          </a:prstGeom>
          <a:solidFill>
            <a:srgbClr val="CC0000"/>
          </a:solidFill>
          <a:ln w="9525">
            <a:solidFill>
              <a:schemeClr val="tx1"/>
            </a:solidFill>
            <a:round/>
            <a:headEnd/>
            <a:tailEnd/>
          </a:ln>
        </p:spPr>
        <p:txBody>
          <a:bodyPr wrap="none" anchor="ctr"/>
          <a:lstStyle/>
          <a:p>
            <a:endParaRPr lang="en-US"/>
          </a:p>
        </p:txBody>
      </p:sp>
      <p:sp>
        <p:nvSpPr>
          <p:cNvPr id="7273" name="Oval 82"/>
          <p:cNvSpPr>
            <a:spLocks noChangeArrowheads="1"/>
          </p:cNvSpPr>
          <p:nvPr/>
        </p:nvSpPr>
        <p:spPr bwMode="auto">
          <a:xfrm>
            <a:off x="6097588" y="2025650"/>
            <a:ext cx="42862" cy="44450"/>
          </a:xfrm>
          <a:prstGeom prst="ellipse">
            <a:avLst/>
          </a:prstGeom>
          <a:solidFill>
            <a:srgbClr val="CC0000"/>
          </a:solidFill>
          <a:ln w="9525">
            <a:solidFill>
              <a:schemeClr val="tx1"/>
            </a:solidFill>
            <a:round/>
            <a:headEnd/>
            <a:tailEnd/>
          </a:ln>
        </p:spPr>
        <p:txBody>
          <a:bodyPr wrap="none" anchor="ctr"/>
          <a:lstStyle/>
          <a:p>
            <a:endParaRPr lang="en-US"/>
          </a:p>
        </p:txBody>
      </p:sp>
      <p:sp>
        <p:nvSpPr>
          <p:cNvPr id="7274" name="Oval 83"/>
          <p:cNvSpPr>
            <a:spLocks noChangeArrowheads="1"/>
          </p:cNvSpPr>
          <p:nvPr/>
        </p:nvSpPr>
        <p:spPr bwMode="auto">
          <a:xfrm>
            <a:off x="6854825" y="3219450"/>
            <a:ext cx="44450" cy="44450"/>
          </a:xfrm>
          <a:prstGeom prst="ellipse">
            <a:avLst/>
          </a:prstGeom>
          <a:solidFill>
            <a:srgbClr val="CC0000"/>
          </a:solidFill>
          <a:ln w="9525">
            <a:solidFill>
              <a:schemeClr val="tx1"/>
            </a:solidFill>
            <a:round/>
            <a:headEnd/>
            <a:tailEnd/>
          </a:ln>
        </p:spPr>
        <p:txBody>
          <a:bodyPr wrap="none" anchor="ctr"/>
          <a:lstStyle/>
          <a:p>
            <a:endParaRPr lang="en-US"/>
          </a:p>
        </p:txBody>
      </p:sp>
      <p:sp>
        <p:nvSpPr>
          <p:cNvPr id="7275" name="Oval 84"/>
          <p:cNvSpPr>
            <a:spLocks noChangeArrowheads="1"/>
          </p:cNvSpPr>
          <p:nvPr/>
        </p:nvSpPr>
        <p:spPr bwMode="auto">
          <a:xfrm>
            <a:off x="6967538" y="1897063"/>
            <a:ext cx="44450" cy="42862"/>
          </a:xfrm>
          <a:prstGeom prst="ellipse">
            <a:avLst/>
          </a:prstGeom>
          <a:solidFill>
            <a:srgbClr val="CC0000"/>
          </a:solidFill>
          <a:ln w="9525">
            <a:solidFill>
              <a:schemeClr val="tx1"/>
            </a:solidFill>
            <a:round/>
            <a:headEnd/>
            <a:tailEnd/>
          </a:ln>
        </p:spPr>
        <p:txBody>
          <a:bodyPr wrap="none" anchor="ctr"/>
          <a:lstStyle/>
          <a:p>
            <a:endParaRPr lang="en-US"/>
          </a:p>
        </p:txBody>
      </p:sp>
      <p:sp>
        <p:nvSpPr>
          <p:cNvPr id="7276" name="TextBox 252"/>
          <p:cNvSpPr txBox="1">
            <a:spLocks noChangeArrowheads="1"/>
          </p:cNvSpPr>
          <p:nvPr/>
        </p:nvSpPr>
        <p:spPr bwMode="auto">
          <a:xfrm>
            <a:off x="7046913" y="1831975"/>
            <a:ext cx="496887" cy="174625"/>
          </a:xfrm>
          <a:prstGeom prst="rect">
            <a:avLst/>
          </a:prstGeom>
          <a:noFill/>
          <a:ln w="9525">
            <a:noFill/>
            <a:miter lim="800000"/>
            <a:headEnd/>
            <a:tailEnd/>
          </a:ln>
        </p:spPr>
        <p:txBody>
          <a:bodyPr wrap="none">
            <a:spAutoFit/>
          </a:bodyPr>
          <a:lstStyle/>
          <a:p>
            <a:r>
              <a:rPr lang="en-US">
                <a:solidFill>
                  <a:schemeClr val="accent2"/>
                </a:solidFill>
              </a:rPr>
              <a:t>nutrients</a:t>
            </a:r>
          </a:p>
        </p:txBody>
      </p:sp>
      <p:grpSp>
        <p:nvGrpSpPr>
          <p:cNvPr id="5" name="Group 52"/>
          <p:cNvGrpSpPr>
            <a:grpSpLocks noChangeAspect="1"/>
          </p:cNvGrpSpPr>
          <p:nvPr/>
        </p:nvGrpSpPr>
        <p:grpSpPr bwMode="auto">
          <a:xfrm rot="-522270">
            <a:off x="6535738" y="2122488"/>
            <a:ext cx="187325" cy="131762"/>
            <a:chOff x="450" y="2911"/>
            <a:chExt cx="1006" cy="683"/>
          </a:xfrm>
        </p:grpSpPr>
        <p:sp>
          <p:nvSpPr>
            <p:cNvPr id="7282" name="Oval 53"/>
            <p:cNvSpPr>
              <a:spLocks noChangeAspect="1" noChangeArrowheads="1"/>
            </p:cNvSpPr>
            <p:nvPr/>
          </p:nvSpPr>
          <p:spPr bwMode="auto">
            <a:xfrm>
              <a:off x="622" y="3089"/>
              <a:ext cx="627" cy="291"/>
            </a:xfrm>
            <a:prstGeom prst="ellipse">
              <a:avLst/>
            </a:prstGeom>
            <a:solidFill>
              <a:srgbClr val="0000FF"/>
            </a:solidFill>
            <a:ln w="9525">
              <a:solidFill>
                <a:schemeClr val="tx1"/>
              </a:solidFill>
              <a:round/>
              <a:headEnd/>
              <a:tailEnd/>
            </a:ln>
          </p:spPr>
          <p:txBody>
            <a:bodyPr wrap="none" anchor="ctr"/>
            <a:lstStyle/>
            <a:p>
              <a:endParaRPr lang="en-US"/>
            </a:p>
          </p:txBody>
        </p:sp>
        <p:sp>
          <p:nvSpPr>
            <p:cNvPr id="7283" name="Line 54"/>
            <p:cNvSpPr>
              <a:spLocks noChangeAspect="1" noChangeShapeType="1"/>
            </p:cNvSpPr>
            <p:nvPr/>
          </p:nvSpPr>
          <p:spPr bwMode="auto">
            <a:xfrm flipH="1" flipV="1">
              <a:off x="667" y="2994"/>
              <a:ext cx="89" cy="128"/>
            </a:xfrm>
            <a:prstGeom prst="line">
              <a:avLst/>
            </a:prstGeom>
            <a:noFill/>
            <a:ln w="9525">
              <a:solidFill>
                <a:schemeClr val="tx1"/>
              </a:solidFill>
              <a:round/>
              <a:headEnd/>
              <a:tailEnd/>
            </a:ln>
          </p:spPr>
          <p:txBody>
            <a:bodyPr wrap="none" anchor="ctr"/>
            <a:lstStyle/>
            <a:p>
              <a:endParaRPr lang="en-US"/>
            </a:p>
          </p:txBody>
        </p:sp>
        <p:sp>
          <p:nvSpPr>
            <p:cNvPr id="7284" name="Line 55"/>
            <p:cNvSpPr>
              <a:spLocks noChangeAspect="1" noChangeShapeType="1"/>
            </p:cNvSpPr>
            <p:nvPr/>
          </p:nvSpPr>
          <p:spPr bwMode="auto">
            <a:xfrm flipH="1" flipV="1">
              <a:off x="789" y="2933"/>
              <a:ext cx="50" cy="167"/>
            </a:xfrm>
            <a:prstGeom prst="line">
              <a:avLst/>
            </a:prstGeom>
            <a:noFill/>
            <a:ln w="9525">
              <a:solidFill>
                <a:schemeClr val="tx1"/>
              </a:solidFill>
              <a:round/>
              <a:headEnd/>
              <a:tailEnd/>
            </a:ln>
          </p:spPr>
          <p:txBody>
            <a:bodyPr wrap="none" anchor="ctr"/>
            <a:lstStyle/>
            <a:p>
              <a:endParaRPr lang="en-US"/>
            </a:p>
          </p:txBody>
        </p:sp>
        <p:sp>
          <p:nvSpPr>
            <p:cNvPr id="7285" name="Line 56"/>
            <p:cNvSpPr>
              <a:spLocks noChangeAspect="1" noChangeShapeType="1"/>
            </p:cNvSpPr>
            <p:nvPr/>
          </p:nvSpPr>
          <p:spPr bwMode="auto">
            <a:xfrm flipV="1">
              <a:off x="906" y="2911"/>
              <a:ext cx="0" cy="178"/>
            </a:xfrm>
            <a:prstGeom prst="line">
              <a:avLst/>
            </a:prstGeom>
            <a:noFill/>
            <a:ln w="9525">
              <a:solidFill>
                <a:schemeClr val="tx1"/>
              </a:solidFill>
              <a:round/>
              <a:headEnd/>
              <a:tailEnd/>
            </a:ln>
          </p:spPr>
          <p:txBody>
            <a:bodyPr wrap="none" anchor="ctr"/>
            <a:lstStyle/>
            <a:p>
              <a:endParaRPr lang="en-US"/>
            </a:p>
          </p:txBody>
        </p:sp>
        <p:sp>
          <p:nvSpPr>
            <p:cNvPr id="7286" name="Line 57"/>
            <p:cNvSpPr>
              <a:spLocks noChangeAspect="1" noChangeShapeType="1"/>
            </p:cNvSpPr>
            <p:nvPr/>
          </p:nvSpPr>
          <p:spPr bwMode="auto">
            <a:xfrm flipV="1">
              <a:off x="961" y="2955"/>
              <a:ext cx="28" cy="134"/>
            </a:xfrm>
            <a:prstGeom prst="line">
              <a:avLst/>
            </a:prstGeom>
            <a:noFill/>
            <a:ln w="9525">
              <a:solidFill>
                <a:schemeClr val="tx1"/>
              </a:solidFill>
              <a:round/>
              <a:headEnd/>
              <a:tailEnd/>
            </a:ln>
          </p:spPr>
          <p:txBody>
            <a:bodyPr wrap="none" anchor="ctr"/>
            <a:lstStyle/>
            <a:p>
              <a:endParaRPr lang="en-US"/>
            </a:p>
          </p:txBody>
        </p:sp>
        <p:sp>
          <p:nvSpPr>
            <p:cNvPr id="7287" name="Line 58"/>
            <p:cNvSpPr>
              <a:spLocks noChangeAspect="1" noChangeShapeType="1"/>
            </p:cNvSpPr>
            <p:nvPr/>
          </p:nvSpPr>
          <p:spPr bwMode="auto">
            <a:xfrm flipV="1">
              <a:off x="1067" y="2961"/>
              <a:ext cx="66" cy="133"/>
            </a:xfrm>
            <a:prstGeom prst="line">
              <a:avLst/>
            </a:prstGeom>
            <a:noFill/>
            <a:ln w="9525">
              <a:solidFill>
                <a:schemeClr val="tx1"/>
              </a:solidFill>
              <a:round/>
              <a:headEnd/>
              <a:tailEnd/>
            </a:ln>
          </p:spPr>
          <p:txBody>
            <a:bodyPr wrap="none" anchor="ctr"/>
            <a:lstStyle/>
            <a:p>
              <a:endParaRPr lang="en-US"/>
            </a:p>
          </p:txBody>
        </p:sp>
        <p:sp>
          <p:nvSpPr>
            <p:cNvPr id="7288" name="Line 59"/>
            <p:cNvSpPr>
              <a:spLocks noChangeAspect="1" noChangeShapeType="1"/>
            </p:cNvSpPr>
            <p:nvPr/>
          </p:nvSpPr>
          <p:spPr bwMode="auto">
            <a:xfrm flipV="1">
              <a:off x="1178" y="3055"/>
              <a:ext cx="161" cy="89"/>
            </a:xfrm>
            <a:prstGeom prst="line">
              <a:avLst/>
            </a:prstGeom>
            <a:noFill/>
            <a:ln w="9525">
              <a:solidFill>
                <a:schemeClr val="tx1"/>
              </a:solidFill>
              <a:round/>
              <a:headEnd/>
              <a:tailEnd/>
            </a:ln>
          </p:spPr>
          <p:txBody>
            <a:bodyPr wrap="none" anchor="ctr"/>
            <a:lstStyle/>
            <a:p>
              <a:endParaRPr lang="en-US"/>
            </a:p>
          </p:txBody>
        </p:sp>
        <p:sp>
          <p:nvSpPr>
            <p:cNvPr id="7289" name="Line 60"/>
            <p:cNvSpPr>
              <a:spLocks noChangeAspect="1" noChangeShapeType="1"/>
            </p:cNvSpPr>
            <p:nvPr/>
          </p:nvSpPr>
          <p:spPr bwMode="auto">
            <a:xfrm flipV="1">
              <a:off x="1233" y="3166"/>
              <a:ext cx="223" cy="39"/>
            </a:xfrm>
            <a:prstGeom prst="line">
              <a:avLst/>
            </a:prstGeom>
            <a:noFill/>
            <a:ln w="9525">
              <a:solidFill>
                <a:schemeClr val="tx1"/>
              </a:solidFill>
              <a:round/>
              <a:headEnd/>
              <a:tailEnd/>
            </a:ln>
          </p:spPr>
          <p:txBody>
            <a:bodyPr wrap="none" anchor="ctr"/>
            <a:lstStyle/>
            <a:p>
              <a:endParaRPr lang="en-US"/>
            </a:p>
          </p:txBody>
        </p:sp>
        <p:sp>
          <p:nvSpPr>
            <p:cNvPr id="7290" name="Line 61"/>
            <p:cNvSpPr>
              <a:spLocks noChangeAspect="1" noChangeShapeType="1"/>
            </p:cNvSpPr>
            <p:nvPr/>
          </p:nvSpPr>
          <p:spPr bwMode="auto">
            <a:xfrm>
              <a:off x="1244" y="3283"/>
              <a:ext cx="156" cy="67"/>
            </a:xfrm>
            <a:prstGeom prst="line">
              <a:avLst/>
            </a:prstGeom>
            <a:noFill/>
            <a:ln w="9525">
              <a:solidFill>
                <a:schemeClr val="tx1"/>
              </a:solidFill>
              <a:round/>
              <a:headEnd/>
              <a:tailEnd/>
            </a:ln>
          </p:spPr>
          <p:txBody>
            <a:bodyPr wrap="none" anchor="ctr"/>
            <a:lstStyle/>
            <a:p>
              <a:endParaRPr lang="en-US"/>
            </a:p>
          </p:txBody>
        </p:sp>
        <p:sp>
          <p:nvSpPr>
            <p:cNvPr id="7291" name="Line 62"/>
            <p:cNvSpPr>
              <a:spLocks noChangeAspect="1" noChangeShapeType="1"/>
            </p:cNvSpPr>
            <p:nvPr/>
          </p:nvSpPr>
          <p:spPr bwMode="auto">
            <a:xfrm flipH="1" flipV="1">
              <a:off x="472" y="3116"/>
              <a:ext cx="167" cy="78"/>
            </a:xfrm>
            <a:prstGeom prst="line">
              <a:avLst/>
            </a:prstGeom>
            <a:noFill/>
            <a:ln w="9525">
              <a:solidFill>
                <a:schemeClr val="tx1"/>
              </a:solidFill>
              <a:round/>
              <a:headEnd/>
              <a:tailEnd/>
            </a:ln>
          </p:spPr>
          <p:txBody>
            <a:bodyPr wrap="none" anchor="ctr"/>
            <a:lstStyle/>
            <a:p>
              <a:endParaRPr lang="en-US"/>
            </a:p>
          </p:txBody>
        </p:sp>
        <p:sp>
          <p:nvSpPr>
            <p:cNvPr id="7292" name="Line 63"/>
            <p:cNvSpPr>
              <a:spLocks noChangeAspect="1" noChangeShapeType="1"/>
            </p:cNvSpPr>
            <p:nvPr/>
          </p:nvSpPr>
          <p:spPr bwMode="auto">
            <a:xfrm flipH="1">
              <a:off x="450" y="3277"/>
              <a:ext cx="183" cy="56"/>
            </a:xfrm>
            <a:prstGeom prst="line">
              <a:avLst/>
            </a:prstGeom>
            <a:noFill/>
            <a:ln w="9525">
              <a:solidFill>
                <a:schemeClr val="tx1"/>
              </a:solidFill>
              <a:round/>
              <a:headEnd/>
              <a:tailEnd/>
            </a:ln>
          </p:spPr>
          <p:txBody>
            <a:bodyPr wrap="none" anchor="ctr"/>
            <a:lstStyle/>
            <a:p>
              <a:endParaRPr lang="en-US"/>
            </a:p>
          </p:txBody>
        </p:sp>
        <p:sp>
          <p:nvSpPr>
            <p:cNvPr id="7293" name="Line 64"/>
            <p:cNvSpPr>
              <a:spLocks noChangeAspect="1" noChangeShapeType="1"/>
            </p:cNvSpPr>
            <p:nvPr/>
          </p:nvSpPr>
          <p:spPr bwMode="auto">
            <a:xfrm flipH="1">
              <a:off x="589" y="3327"/>
              <a:ext cx="105" cy="95"/>
            </a:xfrm>
            <a:prstGeom prst="line">
              <a:avLst/>
            </a:prstGeom>
            <a:noFill/>
            <a:ln w="9525">
              <a:solidFill>
                <a:schemeClr val="tx1"/>
              </a:solidFill>
              <a:round/>
              <a:headEnd/>
              <a:tailEnd/>
            </a:ln>
          </p:spPr>
          <p:txBody>
            <a:bodyPr wrap="none" anchor="ctr"/>
            <a:lstStyle/>
            <a:p>
              <a:endParaRPr lang="en-US"/>
            </a:p>
          </p:txBody>
        </p:sp>
        <p:sp>
          <p:nvSpPr>
            <p:cNvPr id="7294" name="Line 65"/>
            <p:cNvSpPr>
              <a:spLocks noChangeAspect="1" noChangeShapeType="1"/>
            </p:cNvSpPr>
            <p:nvPr/>
          </p:nvSpPr>
          <p:spPr bwMode="auto">
            <a:xfrm flipH="1">
              <a:off x="694" y="3355"/>
              <a:ext cx="62" cy="139"/>
            </a:xfrm>
            <a:prstGeom prst="line">
              <a:avLst/>
            </a:prstGeom>
            <a:noFill/>
            <a:ln w="9525">
              <a:solidFill>
                <a:schemeClr val="tx1"/>
              </a:solidFill>
              <a:round/>
              <a:headEnd/>
              <a:tailEnd/>
            </a:ln>
          </p:spPr>
          <p:txBody>
            <a:bodyPr wrap="none" anchor="ctr"/>
            <a:lstStyle/>
            <a:p>
              <a:endParaRPr lang="en-US"/>
            </a:p>
          </p:txBody>
        </p:sp>
        <p:sp>
          <p:nvSpPr>
            <p:cNvPr id="7295" name="Line 66"/>
            <p:cNvSpPr>
              <a:spLocks noChangeAspect="1" noChangeShapeType="1"/>
            </p:cNvSpPr>
            <p:nvPr/>
          </p:nvSpPr>
          <p:spPr bwMode="auto">
            <a:xfrm flipH="1">
              <a:off x="839" y="3377"/>
              <a:ext cx="17" cy="206"/>
            </a:xfrm>
            <a:prstGeom prst="line">
              <a:avLst/>
            </a:prstGeom>
            <a:noFill/>
            <a:ln w="9525">
              <a:solidFill>
                <a:schemeClr val="tx1"/>
              </a:solidFill>
              <a:round/>
              <a:headEnd/>
              <a:tailEnd/>
            </a:ln>
          </p:spPr>
          <p:txBody>
            <a:bodyPr wrap="none" anchor="ctr"/>
            <a:lstStyle/>
            <a:p>
              <a:endParaRPr lang="en-US"/>
            </a:p>
          </p:txBody>
        </p:sp>
        <p:sp>
          <p:nvSpPr>
            <p:cNvPr id="7296" name="Line 67"/>
            <p:cNvSpPr>
              <a:spLocks noChangeAspect="1" noChangeShapeType="1"/>
            </p:cNvSpPr>
            <p:nvPr/>
          </p:nvSpPr>
          <p:spPr bwMode="auto">
            <a:xfrm>
              <a:off x="961" y="3389"/>
              <a:ext cx="28" cy="205"/>
            </a:xfrm>
            <a:prstGeom prst="line">
              <a:avLst/>
            </a:prstGeom>
            <a:noFill/>
            <a:ln w="9525">
              <a:solidFill>
                <a:schemeClr val="tx1"/>
              </a:solidFill>
              <a:round/>
              <a:headEnd/>
              <a:tailEnd/>
            </a:ln>
          </p:spPr>
          <p:txBody>
            <a:bodyPr wrap="none" anchor="ctr"/>
            <a:lstStyle/>
            <a:p>
              <a:endParaRPr lang="en-US"/>
            </a:p>
          </p:txBody>
        </p:sp>
        <p:sp>
          <p:nvSpPr>
            <p:cNvPr id="7297" name="Line 68"/>
            <p:cNvSpPr>
              <a:spLocks noChangeAspect="1" noChangeShapeType="1"/>
            </p:cNvSpPr>
            <p:nvPr/>
          </p:nvSpPr>
          <p:spPr bwMode="auto">
            <a:xfrm>
              <a:off x="1078" y="3361"/>
              <a:ext cx="78" cy="205"/>
            </a:xfrm>
            <a:prstGeom prst="line">
              <a:avLst/>
            </a:prstGeom>
            <a:noFill/>
            <a:ln w="9525">
              <a:solidFill>
                <a:schemeClr val="tx1"/>
              </a:solidFill>
              <a:round/>
              <a:headEnd/>
              <a:tailEnd/>
            </a:ln>
          </p:spPr>
          <p:txBody>
            <a:bodyPr wrap="none" anchor="ctr"/>
            <a:lstStyle/>
            <a:p>
              <a:endParaRPr lang="en-US"/>
            </a:p>
          </p:txBody>
        </p:sp>
        <p:sp>
          <p:nvSpPr>
            <p:cNvPr id="7298" name="Line 69"/>
            <p:cNvSpPr>
              <a:spLocks noChangeAspect="1" noChangeShapeType="1"/>
            </p:cNvSpPr>
            <p:nvPr/>
          </p:nvSpPr>
          <p:spPr bwMode="auto">
            <a:xfrm>
              <a:off x="1172" y="3327"/>
              <a:ext cx="117" cy="139"/>
            </a:xfrm>
            <a:prstGeom prst="line">
              <a:avLst/>
            </a:prstGeom>
            <a:noFill/>
            <a:ln w="9525">
              <a:solidFill>
                <a:schemeClr val="tx1"/>
              </a:solidFill>
              <a:round/>
              <a:headEnd/>
              <a:tailEnd/>
            </a:ln>
          </p:spPr>
          <p:txBody>
            <a:bodyPr wrap="none" anchor="ctr"/>
            <a:lstStyle/>
            <a:p>
              <a:endParaRPr lang="en-US"/>
            </a:p>
          </p:txBody>
        </p:sp>
      </p:grpSp>
      <p:sp>
        <p:nvSpPr>
          <p:cNvPr id="103" name="Freeform 102"/>
          <p:cNvSpPr/>
          <p:nvPr/>
        </p:nvSpPr>
        <p:spPr bwMode="auto">
          <a:xfrm>
            <a:off x="6543675" y="2881313"/>
            <a:ext cx="53975" cy="201612"/>
          </a:xfrm>
          <a:custGeom>
            <a:avLst/>
            <a:gdLst>
              <a:gd name="connsiteX0" fmla="*/ 35662 w 144519"/>
              <a:gd name="connsiteY0" fmla="*/ 0 h 424543"/>
              <a:gd name="connsiteX1" fmla="*/ 3005 w 144519"/>
              <a:gd name="connsiteY1" fmla="*/ 65314 h 424543"/>
              <a:gd name="connsiteX2" fmla="*/ 24776 w 144519"/>
              <a:gd name="connsiteY2" fmla="*/ 97971 h 424543"/>
              <a:gd name="connsiteX3" fmla="*/ 57433 w 144519"/>
              <a:gd name="connsiteY3" fmla="*/ 108857 h 424543"/>
              <a:gd name="connsiteX4" fmla="*/ 122747 w 144519"/>
              <a:gd name="connsiteY4" fmla="*/ 141514 h 424543"/>
              <a:gd name="connsiteX5" fmla="*/ 144519 w 144519"/>
              <a:gd name="connsiteY5" fmla="*/ 163286 h 424543"/>
              <a:gd name="connsiteX6" fmla="*/ 133633 w 144519"/>
              <a:gd name="connsiteY6" fmla="*/ 250371 h 424543"/>
              <a:gd name="connsiteX7" fmla="*/ 122747 w 144519"/>
              <a:gd name="connsiteY7" fmla="*/ 283029 h 424543"/>
              <a:gd name="connsiteX8" fmla="*/ 79205 w 144519"/>
              <a:gd name="connsiteY8" fmla="*/ 359229 h 424543"/>
              <a:gd name="connsiteX9" fmla="*/ 90090 w 144519"/>
              <a:gd name="connsiteY9" fmla="*/ 402771 h 424543"/>
              <a:gd name="connsiteX10" fmla="*/ 111862 w 144519"/>
              <a:gd name="connsiteY10" fmla="*/ 424543 h 42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519" h="424543">
                <a:moveTo>
                  <a:pt x="35662" y="0"/>
                </a:moveTo>
                <a:cubicBezTo>
                  <a:pt x="28079" y="11374"/>
                  <a:pt x="0" y="47285"/>
                  <a:pt x="3005" y="65314"/>
                </a:cubicBezTo>
                <a:cubicBezTo>
                  <a:pt x="5156" y="78219"/>
                  <a:pt x="14560" y="89798"/>
                  <a:pt x="24776" y="97971"/>
                </a:cubicBezTo>
                <a:cubicBezTo>
                  <a:pt x="33736" y="105139"/>
                  <a:pt x="46547" y="105228"/>
                  <a:pt x="57433" y="108857"/>
                </a:cubicBezTo>
                <a:cubicBezTo>
                  <a:pt x="108136" y="159560"/>
                  <a:pt x="42497" y="101389"/>
                  <a:pt x="122747" y="141514"/>
                </a:cubicBezTo>
                <a:cubicBezTo>
                  <a:pt x="131927" y="146104"/>
                  <a:pt x="137262" y="156029"/>
                  <a:pt x="144519" y="163286"/>
                </a:cubicBezTo>
                <a:cubicBezTo>
                  <a:pt x="140890" y="192314"/>
                  <a:pt x="138866" y="221589"/>
                  <a:pt x="133633" y="250371"/>
                </a:cubicBezTo>
                <a:cubicBezTo>
                  <a:pt x="131580" y="261661"/>
                  <a:pt x="127267" y="272482"/>
                  <a:pt x="122747" y="283029"/>
                </a:cubicBezTo>
                <a:cubicBezTo>
                  <a:pt x="106175" y="321697"/>
                  <a:pt x="101068" y="326433"/>
                  <a:pt x="79205" y="359229"/>
                </a:cubicBezTo>
                <a:cubicBezTo>
                  <a:pt x="82833" y="373743"/>
                  <a:pt x="83399" y="389390"/>
                  <a:pt x="90090" y="402771"/>
                </a:cubicBezTo>
                <a:cubicBezTo>
                  <a:pt x="94680" y="411951"/>
                  <a:pt x="111862" y="424543"/>
                  <a:pt x="111862" y="424543"/>
                </a:cubicBezTo>
              </a:path>
            </a:pathLst>
          </a:custGeom>
          <a:ln w="1905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281" name="Text Box 125"/>
          <p:cNvSpPr txBox="1">
            <a:spLocks noChangeArrowheads="1"/>
          </p:cNvSpPr>
          <p:nvPr/>
        </p:nvSpPr>
        <p:spPr bwMode="auto">
          <a:xfrm>
            <a:off x="385763" y="6184900"/>
            <a:ext cx="8272462" cy="461963"/>
          </a:xfrm>
          <a:prstGeom prst="rect">
            <a:avLst/>
          </a:prstGeom>
          <a:solidFill>
            <a:schemeClr val="bg1"/>
          </a:solidFill>
          <a:ln w="9525">
            <a:noFill/>
            <a:miter lim="800000"/>
            <a:headEnd/>
            <a:tailEnd/>
          </a:ln>
        </p:spPr>
        <p:txBody>
          <a:bodyPr>
            <a:spAutoFit/>
          </a:bodyPr>
          <a:lstStyle/>
          <a:p>
            <a:r>
              <a:rPr lang="en-US" sz="2400" i="1" dirty="0" smtClean="0">
                <a:solidFill>
                  <a:srgbClr val="006600"/>
                </a:solidFill>
              </a:rPr>
              <a:t>Blood cells and Bacteria must resist forces when binding</a:t>
            </a:r>
            <a:endParaRPr lang="en-US" sz="2400" i="1" dirty="0">
              <a:solidFill>
                <a:srgbClr val="006600"/>
              </a:solidFill>
            </a:endParaRPr>
          </a:p>
        </p:txBody>
      </p:sp>
      <p:sp>
        <p:nvSpPr>
          <p:cNvPr id="117" name="Oval 116"/>
          <p:cNvSpPr/>
          <p:nvPr/>
        </p:nvSpPr>
        <p:spPr>
          <a:xfrm>
            <a:off x="3507476" y="3944204"/>
            <a:ext cx="1869742" cy="928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1 Pa = 10 dynes/cm</a:t>
            </a:r>
            <a:r>
              <a:rPr lang="en-US" baseline="30000" dirty="0" smtClean="0"/>
              <a:t>2</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71" y="-1"/>
            <a:ext cx="8229600" cy="1662545"/>
          </a:xfrm>
        </p:spPr>
        <p:txBody>
          <a:bodyPr/>
          <a:lstStyle/>
          <a:p>
            <a:r>
              <a:rPr lang="en-US" sz="3600" dirty="0" smtClean="0">
                <a:solidFill>
                  <a:srgbClr val="800080"/>
                </a:solidFill>
              </a:rPr>
              <a:t>Validate Simulations at very high Shear:</a:t>
            </a:r>
            <a:endParaRPr lang="en-US" sz="3600" dirty="0">
              <a:solidFill>
                <a:srgbClr val="800080"/>
              </a:solidFill>
            </a:endParaRPr>
          </a:p>
        </p:txBody>
      </p:sp>
      <p:sp>
        <p:nvSpPr>
          <p:cNvPr id="3" name="Slide Number Placeholder 2"/>
          <p:cNvSpPr>
            <a:spLocks noGrp="1"/>
          </p:cNvSpPr>
          <p:nvPr>
            <p:ph type="sldNum" sz="quarter" idx="12"/>
          </p:nvPr>
        </p:nvSpPr>
        <p:spPr/>
        <p:txBody>
          <a:bodyPr/>
          <a:lstStyle/>
          <a:p>
            <a:pPr>
              <a:defRPr/>
            </a:pPr>
            <a:fld id="{D94850D6-0A65-4ED8-8907-338AF2341F08}" type="slidenum">
              <a:rPr lang="en-US" smtClean="0"/>
              <a:pPr>
                <a:defRPr/>
              </a:pPr>
              <a:t>30</a:t>
            </a:fld>
            <a:endParaRPr lang="en-US"/>
          </a:p>
        </p:txBody>
      </p:sp>
      <p:grpSp>
        <p:nvGrpSpPr>
          <p:cNvPr id="4" name="Group 10"/>
          <p:cNvGrpSpPr/>
          <p:nvPr/>
        </p:nvGrpSpPr>
        <p:grpSpPr>
          <a:xfrm>
            <a:off x="523201" y="1932886"/>
            <a:ext cx="3619307" cy="3608932"/>
            <a:chOff x="748053" y="1522680"/>
            <a:chExt cx="3619307" cy="3608932"/>
          </a:xfrm>
        </p:grpSpPr>
        <p:graphicFrame>
          <p:nvGraphicFramePr>
            <p:cNvPr id="5" name="Chart 4"/>
            <p:cNvGraphicFramePr/>
            <p:nvPr/>
          </p:nvGraphicFramePr>
          <p:xfrm>
            <a:off x="748053" y="1768758"/>
            <a:ext cx="3619307" cy="336285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799111" y="1522680"/>
              <a:ext cx="1896673" cy="461665"/>
            </a:xfrm>
            <a:prstGeom prst="rect">
              <a:avLst/>
            </a:prstGeom>
            <a:noFill/>
          </p:spPr>
          <p:txBody>
            <a:bodyPr wrap="none" rtlCol="0">
              <a:spAutoFit/>
            </a:bodyPr>
            <a:lstStyle/>
            <a:p>
              <a:r>
                <a:rPr lang="en-US" sz="2400" dirty="0" smtClean="0"/>
                <a:t>Experiments</a:t>
              </a:r>
              <a:endParaRPr lang="en-US" sz="2400" dirty="0"/>
            </a:p>
          </p:txBody>
        </p:sp>
      </p:grpSp>
      <p:grpSp>
        <p:nvGrpSpPr>
          <p:cNvPr id="10" name="Group 9"/>
          <p:cNvGrpSpPr/>
          <p:nvPr/>
        </p:nvGrpSpPr>
        <p:grpSpPr>
          <a:xfrm>
            <a:off x="4544291" y="1937687"/>
            <a:ext cx="4038041" cy="3424022"/>
            <a:chOff x="3360068" y="1542472"/>
            <a:chExt cx="4038041" cy="3424022"/>
          </a:xfrm>
        </p:grpSpPr>
        <p:graphicFrame>
          <p:nvGraphicFramePr>
            <p:cNvPr id="6" name="Chart 5"/>
            <p:cNvGraphicFramePr/>
            <p:nvPr/>
          </p:nvGraphicFramePr>
          <p:xfrm>
            <a:off x="3360068" y="1885950"/>
            <a:ext cx="4038041" cy="308054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4552867" y="1542472"/>
              <a:ext cx="1778051" cy="461665"/>
            </a:xfrm>
            <a:prstGeom prst="rect">
              <a:avLst/>
            </a:prstGeom>
            <a:noFill/>
          </p:spPr>
          <p:txBody>
            <a:bodyPr wrap="none" rtlCol="0">
              <a:spAutoFit/>
            </a:bodyPr>
            <a:lstStyle/>
            <a:p>
              <a:r>
                <a:rPr lang="en-US" sz="2400" dirty="0" smtClean="0"/>
                <a:t>Simulations</a:t>
              </a:r>
              <a:endParaRPr lang="en-US" sz="2400" dirty="0"/>
            </a:p>
          </p:txBody>
        </p:sp>
      </p:grpSp>
      <p:sp>
        <p:nvSpPr>
          <p:cNvPr id="12" name="TextBox 11"/>
          <p:cNvSpPr txBox="1"/>
          <p:nvPr/>
        </p:nvSpPr>
        <p:spPr>
          <a:xfrm>
            <a:off x="2877670" y="1452282"/>
            <a:ext cx="2902974" cy="461665"/>
          </a:xfrm>
          <a:prstGeom prst="rect">
            <a:avLst/>
          </a:prstGeom>
          <a:noFill/>
        </p:spPr>
        <p:txBody>
          <a:bodyPr wrap="none" rtlCol="0">
            <a:spAutoFit/>
          </a:bodyPr>
          <a:lstStyle/>
          <a:p>
            <a:r>
              <a:rPr lang="en-US" sz="2400" dirty="0" smtClean="0">
                <a:solidFill>
                  <a:srgbClr val="008000"/>
                </a:solidFill>
              </a:rPr>
              <a:t>Validate simulations</a:t>
            </a:r>
            <a:endParaRPr lang="en-US" sz="2400" dirty="0">
              <a:solidFill>
                <a:srgbClr val="008000"/>
              </a:solidFill>
            </a:endParaRPr>
          </a:p>
        </p:txBody>
      </p:sp>
      <p:sp>
        <p:nvSpPr>
          <p:cNvPr id="13" name="TextBox 6"/>
          <p:cNvSpPr txBox="1">
            <a:spLocks noChangeArrowheads="1"/>
          </p:cNvSpPr>
          <p:nvPr/>
        </p:nvSpPr>
        <p:spPr bwMode="auto">
          <a:xfrm>
            <a:off x="725714" y="5326744"/>
            <a:ext cx="6966857" cy="954107"/>
          </a:xfrm>
          <a:prstGeom prst="rect">
            <a:avLst/>
          </a:prstGeom>
          <a:noFill/>
          <a:ln w="9525">
            <a:noFill/>
            <a:miter lim="800000"/>
            <a:headEnd/>
            <a:tailEnd/>
          </a:ln>
        </p:spPr>
        <p:txBody>
          <a:bodyPr wrap="square">
            <a:spAutoFit/>
          </a:bodyPr>
          <a:lstStyle/>
          <a:p>
            <a:r>
              <a:rPr lang="en-US" sz="2800" i="1" dirty="0" smtClean="0">
                <a:solidFill>
                  <a:srgbClr val="006600"/>
                </a:solidFill>
              </a:rPr>
              <a:t>Bacteria creep forward but remain bound as flow is increased</a:t>
            </a:r>
            <a:endParaRPr lang="en-US" sz="2800" i="1" dirty="0">
              <a:solidFill>
                <a:srgbClr val="0066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94850D6-0A65-4ED8-8907-338AF2341F08}" type="slidenum">
              <a:rPr lang="en-US" smtClean="0"/>
              <a:pPr>
                <a:defRPr/>
              </a:pPr>
              <a:t>31</a:t>
            </a:fld>
            <a:endParaRPr lang="en-US" dirty="0"/>
          </a:p>
        </p:txBody>
      </p:sp>
      <p:sp>
        <p:nvSpPr>
          <p:cNvPr id="8" name="Title 7"/>
          <p:cNvSpPr>
            <a:spLocks noGrp="1"/>
          </p:cNvSpPr>
          <p:nvPr>
            <p:ph type="title"/>
          </p:nvPr>
        </p:nvSpPr>
        <p:spPr>
          <a:xfrm>
            <a:off x="0" y="0"/>
            <a:ext cx="9144000" cy="1143000"/>
          </a:xfrm>
        </p:spPr>
        <p:txBody>
          <a:bodyPr/>
          <a:lstStyle/>
          <a:p>
            <a:r>
              <a:rPr lang="en-US" sz="3200" dirty="0" smtClean="0">
                <a:solidFill>
                  <a:srgbClr val="800080"/>
                </a:solidFill>
              </a:rPr>
              <a:t>Learn Something New: Fimbriae Stretch </a:t>
            </a:r>
            <a:endParaRPr lang="en-US" sz="3200" dirty="0"/>
          </a:p>
        </p:txBody>
      </p:sp>
      <p:sp>
        <p:nvSpPr>
          <p:cNvPr id="6" name="TextBox 6"/>
          <p:cNvSpPr txBox="1">
            <a:spLocks noChangeArrowheads="1"/>
          </p:cNvSpPr>
          <p:nvPr/>
        </p:nvSpPr>
        <p:spPr bwMode="auto">
          <a:xfrm>
            <a:off x="323088" y="4650483"/>
            <a:ext cx="8258629" cy="2246769"/>
          </a:xfrm>
          <a:prstGeom prst="rect">
            <a:avLst/>
          </a:prstGeom>
          <a:noFill/>
          <a:ln w="9525">
            <a:noFill/>
            <a:miter lim="800000"/>
            <a:headEnd/>
            <a:tailEnd/>
          </a:ln>
        </p:spPr>
        <p:txBody>
          <a:bodyPr wrap="square">
            <a:spAutoFit/>
          </a:bodyPr>
          <a:lstStyle/>
          <a:p>
            <a:r>
              <a:rPr lang="en-US" sz="2800" i="1" dirty="0" smtClean="0">
                <a:solidFill>
                  <a:srgbClr val="006600"/>
                </a:solidFill>
              </a:rPr>
              <a:t>Bacteria creep forward as fimbriae stretch</a:t>
            </a:r>
          </a:p>
          <a:p>
            <a:r>
              <a:rPr lang="en-US" sz="2800" i="1" dirty="0" smtClean="0">
                <a:solidFill>
                  <a:srgbClr val="006600"/>
                </a:solidFill>
              </a:rPr>
              <a:t>As shear stress increases, more catch bonds are activated (red</a:t>
            </a:r>
            <a:r>
              <a:rPr lang="en-US" sz="2800" i="1" dirty="0" smtClean="0">
                <a:solidFill>
                  <a:srgbClr val="006600"/>
                </a:solidFill>
              </a:rPr>
              <a:t>). </a:t>
            </a:r>
          </a:p>
          <a:p>
            <a:r>
              <a:rPr lang="en-US" sz="2800" i="1" dirty="0" smtClean="0">
                <a:solidFill>
                  <a:srgbClr val="006600"/>
                </a:solidFill>
              </a:rPr>
              <a:t>When flow is turned down, bacteria moves backwards, activating bonds on the other side.</a:t>
            </a:r>
            <a:endParaRPr lang="en-US" sz="2800" i="1" dirty="0">
              <a:solidFill>
                <a:srgbClr val="006600"/>
              </a:solidFill>
            </a:endParaRPr>
          </a:p>
        </p:txBody>
      </p:sp>
      <p:sp>
        <p:nvSpPr>
          <p:cNvPr id="19" name="TextBox 18"/>
          <p:cNvSpPr txBox="1"/>
          <p:nvPr/>
        </p:nvSpPr>
        <p:spPr>
          <a:xfrm>
            <a:off x="188686" y="1190172"/>
            <a:ext cx="4876800" cy="646331"/>
          </a:xfrm>
          <a:prstGeom prst="rect">
            <a:avLst/>
          </a:prstGeom>
          <a:noFill/>
        </p:spPr>
        <p:txBody>
          <a:bodyPr wrap="square" rtlCol="0">
            <a:spAutoFit/>
          </a:bodyPr>
          <a:lstStyle/>
          <a:p>
            <a:r>
              <a:rPr lang="en-US" dirty="0" smtClean="0">
                <a:solidFill>
                  <a:srgbClr val="0000FF"/>
                </a:solidFill>
              </a:rPr>
              <a:t>see</a:t>
            </a:r>
            <a:r>
              <a:rPr lang="en-US" dirty="0" smtClean="0">
                <a:solidFill>
                  <a:srgbClr val="0000FF"/>
                </a:solidFill>
              </a:rPr>
              <a:t> </a:t>
            </a:r>
            <a:r>
              <a:rPr lang="en-US" dirty="0" smtClean="0">
                <a:solidFill>
                  <a:srgbClr val="0000FF"/>
                </a:solidFill>
              </a:rPr>
              <a:t>what you can’t see in experiments:</a:t>
            </a:r>
          </a:p>
          <a:p>
            <a:endParaRPr lang="en-US" dirty="0" smtClean="0">
              <a:solidFill>
                <a:srgbClr val="0000FF"/>
              </a:solidFill>
            </a:endParaRPr>
          </a:p>
        </p:txBody>
      </p:sp>
      <p:pic>
        <p:nvPicPr>
          <p:cNvPr id="4" name="WhitfieldSimStep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8665" y="1750242"/>
            <a:ext cx="7646670" cy="269049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p:nvPr/>
        </p:nvGrpSpPr>
        <p:grpSpPr>
          <a:xfrm>
            <a:off x="2074185" y="2015115"/>
            <a:ext cx="4826921" cy="2569027"/>
            <a:chOff x="518616" y="1709957"/>
            <a:chExt cx="4826921" cy="2569027"/>
          </a:xfrm>
        </p:grpSpPr>
        <p:graphicFrame>
          <p:nvGraphicFramePr>
            <p:cNvPr id="11" name="Chart 10"/>
            <p:cNvGraphicFramePr/>
            <p:nvPr/>
          </p:nvGraphicFramePr>
          <p:xfrm>
            <a:off x="518616" y="1760756"/>
            <a:ext cx="4416890" cy="2518228"/>
          </p:xfrm>
          <a:graphic>
            <a:graphicData uri="http://schemas.openxmlformats.org/drawingml/2006/chart">
              <c:chart xmlns:c="http://schemas.openxmlformats.org/drawingml/2006/chart" xmlns:r="http://schemas.openxmlformats.org/officeDocument/2006/relationships" r:id="rId2"/>
            </a:graphicData>
          </a:graphic>
        </p:graphicFrame>
        <p:sp>
          <p:nvSpPr>
            <p:cNvPr id="10" name="Freeform 9"/>
            <p:cNvSpPr/>
            <p:nvPr/>
          </p:nvSpPr>
          <p:spPr>
            <a:xfrm>
              <a:off x="1439513" y="2188928"/>
              <a:ext cx="1849597" cy="1524223"/>
            </a:xfrm>
            <a:custGeom>
              <a:avLst/>
              <a:gdLst>
                <a:gd name="connsiteX0" fmla="*/ 0 w 1658937"/>
                <a:gd name="connsiteY0" fmla="*/ 1373188 h 1444625"/>
                <a:gd name="connsiteX1" fmla="*/ 412750 w 1658937"/>
                <a:gd name="connsiteY1" fmla="*/ 1373188 h 1444625"/>
                <a:gd name="connsiteX2" fmla="*/ 420687 w 1658937"/>
                <a:gd name="connsiteY2" fmla="*/ 1285875 h 1444625"/>
                <a:gd name="connsiteX3" fmla="*/ 627062 w 1658937"/>
                <a:gd name="connsiteY3" fmla="*/ 1285875 h 1444625"/>
                <a:gd name="connsiteX4" fmla="*/ 627062 w 1658937"/>
                <a:gd name="connsiteY4" fmla="*/ 1135063 h 1444625"/>
                <a:gd name="connsiteX5" fmla="*/ 833437 w 1658937"/>
                <a:gd name="connsiteY5" fmla="*/ 1143000 h 1444625"/>
                <a:gd name="connsiteX6" fmla="*/ 825500 w 1658937"/>
                <a:gd name="connsiteY6" fmla="*/ 857250 h 1444625"/>
                <a:gd name="connsiteX7" fmla="*/ 1039812 w 1658937"/>
                <a:gd name="connsiteY7" fmla="*/ 865188 h 1444625"/>
                <a:gd name="connsiteX8" fmla="*/ 1039812 w 1658937"/>
                <a:gd name="connsiteY8" fmla="*/ 571500 h 1444625"/>
                <a:gd name="connsiteX9" fmla="*/ 1238250 w 1658937"/>
                <a:gd name="connsiteY9" fmla="*/ 571500 h 1444625"/>
                <a:gd name="connsiteX10" fmla="*/ 1246187 w 1658937"/>
                <a:gd name="connsiteY10" fmla="*/ 293688 h 1444625"/>
                <a:gd name="connsiteX11" fmla="*/ 1444625 w 1658937"/>
                <a:gd name="connsiteY11" fmla="*/ 293688 h 1444625"/>
                <a:gd name="connsiteX12" fmla="*/ 1444625 w 1658937"/>
                <a:gd name="connsiteY12" fmla="*/ 0 h 1444625"/>
                <a:gd name="connsiteX13" fmla="*/ 1651000 w 1658937"/>
                <a:gd name="connsiteY13" fmla="*/ 7938 h 1444625"/>
                <a:gd name="connsiteX14" fmla="*/ 1658937 w 1658937"/>
                <a:gd name="connsiteY14" fmla="*/ 1444625 h 1444625"/>
                <a:gd name="connsiteX15" fmla="*/ 7937 w 1658937"/>
                <a:gd name="connsiteY15" fmla="*/ 1444625 h 1444625"/>
                <a:gd name="connsiteX16" fmla="*/ 0 w 1658937"/>
                <a:gd name="connsiteY16" fmla="*/ 1373188 h 144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8937" h="1444625">
                  <a:moveTo>
                    <a:pt x="0" y="1373188"/>
                  </a:moveTo>
                  <a:lnTo>
                    <a:pt x="412750" y="1373188"/>
                  </a:lnTo>
                  <a:lnTo>
                    <a:pt x="420687" y="1285875"/>
                  </a:lnTo>
                  <a:lnTo>
                    <a:pt x="627062" y="1285875"/>
                  </a:lnTo>
                  <a:lnTo>
                    <a:pt x="627062" y="1135063"/>
                  </a:lnTo>
                  <a:lnTo>
                    <a:pt x="833437" y="1143000"/>
                  </a:lnTo>
                  <a:lnTo>
                    <a:pt x="825500" y="857250"/>
                  </a:lnTo>
                  <a:lnTo>
                    <a:pt x="1039812" y="865188"/>
                  </a:lnTo>
                  <a:lnTo>
                    <a:pt x="1039812" y="571500"/>
                  </a:lnTo>
                  <a:lnTo>
                    <a:pt x="1238250" y="571500"/>
                  </a:lnTo>
                  <a:lnTo>
                    <a:pt x="1246187" y="293688"/>
                  </a:lnTo>
                  <a:lnTo>
                    <a:pt x="1444625" y="293688"/>
                  </a:lnTo>
                  <a:lnTo>
                    <a:pt x="1444625" y="0"/>
                  </a:lnTo>
                  <a:lnTo>
                    <a:pt x="1651000" y="7938"/>
                  </a:lnTo>
                  <a:cubicBezTo>
                    <a:pt x="1653646" y="486834"/>
                    <a:pt x="1656291" y="965729"/>
                    <a:pt x="1658937" y="1444625"/>
                  </a:cubicBezTo>
                  <a:lnTo>
                    <a:pt x="7937" y="1444625"/>
                  </a:lnTo>
                  <a:lnTo>
                    <a:pt x="0" y="1373188"/>
                  </a:lnTo>
                  <a:close/>
                </a:path>
              </a:pathLst>
            </a:custGeom>
            <a:solidFill>
              <a:schemeClr val="accent3">
                <a:lumMod val="40000"/>
                <a:lumOff val="60000"/>
                <a:alpha val="37000"/>
              </a:schemeClr>
            </a:solidFill>
            <a:ln w="25400" cap="flat" cmpd="sng" algn="ctr">
              <a:solidFill>
                <a:srgbClr val="0070C0">
                  <a:alpha val="37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100"/>
            </a:p>
          </p:txBody>
        </p:sp>
        <p:pic>
          <p:nvPicPr>
            <p:cNvPr id="12" name="Picture 2"/>
            <p:cNvPicPr>
              <a:picLocks noChangeAspect="1" noChangeArrowheads="1"/>
            </p:cNvPicPr>
            <p:nvPr/>
          </p:nvPicPr>
          <p:blipFill>
            <a:blip r:embed="rId3" cstate="print"/>
            <a:srcRect l="74490" t="3747" b="17617"/>
            <a:stretch>
              <a:fillRect/>
            </a:stretch>
          </p:blipFill>
          <p:spPr bwMode="auto">
            <a:xfrm>
              <a:off x="4529108" y="1709957"/>
              <a:ext cx="816429" cy="2119087"/>
            </a:xfrm>
            <a:prstGeom prst="rect">
              <a:avLst/>
            </a:prstGeom>
            <a:noFill/>
            <a:ln w="9525">
              <a:noFill/>
              <a:miter lim="800000"/>
              <a:headEnd/>
              <a:tailEnd/>
            </a:ln>
            <a:effectLst/>
          </p:spPr>
        </p:pic>
      </p:grpSp>
      <p:sp>
        <p:nvSpPr>
          <p:cNvPr id="8" name="Title 7"/>
          <p:cNvSpPr>
            <a:spLocks noGrp="1"/>
          </p:cNvSpPr>
          <p:nvPr>
            <p:ph type="title"/>
          </p:nvPr>
        </p:nvSpPr>
        <p:spPr>
          <a:xfrm>
            <a:off x="0" y="0"/>
            <a:ext cx="9144000" cy="992777"/>
          </a:xfrm>
        </p:spPr>
        <p:txBody>
          <a:bodyPr/>
          <a:lstStyle/>
          <a:p>
            <a:r>
              <a:rPr lang="en-US" sz="3600" dirty="0" smtClean="0">
                <a:solidFill>
                  <a:srgbClr val="800080"/>
                </a:solidFill>
              </a:rPr>
              <a:t>Learn Something New:</a:t>
            </a:r>
            <a:endParaRPr lang="en-US" sz="3600" dirty="0"/>
          </a:p>
        </p:txBody>
      </p:sp>
      <p:sp>
        <p:nvSpPr>
          <p:cNvPr id="17" name="TextBox 16"/>
          <p:cNvSpPr txBox="1"/>
          <p:nvPr/>
        </p:nvSpPr>
        <p:spPr>
          <a:xfrm>
            <a:off x="900248" y="5252749"/>
            <a:ext cx="7343504" cy="1569660"/>
          </a:xfrm>
          <a:prstGeom prst="rect">
            <a:avLst/>
          </a:prstGeom>
          <a:noFill/>
        </p:spPr>
        <p:txBody>
          <a:bodyPr wrap="square" rtlCol="0">
            <a:spAutoFit/>
          </a:bodyPr>
          <a:lstStyle/>
          <a:p>
            <a:pPr algn="ctr"/>
            <a:r>
              <a:rPr lang="en-US" sz="2400" i="1" dirty="0" smtClean="0">
                <a:solidFill>
                  <a:srgbClr val="008000"/>
                </a:solidFill>
              </a:rPr>
              <a:t>As flow increases, more bonds activate but force per bond is the same at 50 </a:t>
            </a:r>
            <a:r>
              <a:rPr lang="en-US" sz="2400" i="1" dirty="0" err="1" smtClean="0">
                <a:solidFill>
                  <a:srgbClr val="008000"/>
                </a:solidFill>
              </a:rPr>
              <a:t>pN</a:t>
            </a:r>
            <a:r>
              <a:rPr lang="en-US" sz="2400" i="1" dirty="0" smtClean="0">
                <a:solidFill>
                  <a:srgbClr val="008000"/>
                </a:solidFill>
              </a:rPr>
              <a:t>.</a:t>
            </a:r>
          </a:p>
          <a:p>
            <a:pPr algn="ctr"/>
            <a:r>
              <a:rPr lang="en-US" sz="2400" i="1" dirty="0" smtClean="0">
                <a:solidFill>
                  <a:srgbClr val="008000"/>
                </a:solidFill>
              </a:rPr>
              <a:t>If flow is turned off, more bonds activate and force per bond is still 30 </a:t>
            </a:r>
            <a:r>
              <a:rPr lang="en-US" sz="2400" i="1" dirty="0" err="1" smtClean="0">
                <a:solidFill>
                  <a:srgbClr val="008000"/>
                </a:solidFill>
              </a:rPr>
              <a:t>pN</a:t>
            </a:r>
            <a:r>
              <a:rPr lang="en-US" sz="2400" i="1" dirty="0" smtClean="0">
                <a:solidFill>
                  <a:srgbClr val="008000"/>
                </a:solidFill>
              </a:rPr>
              <a:t>. </a:t>
            </a:r>
            <a:endParaRPr lang="en-US" sz="2400" i="1" dirty="0" smtClean="0">
              <a:solidFill>
                <a:srgbClr val="008000"/>
              </a:solidFill>
            </a:endParaRPr>
          </a:p>
        </p:txBody>
      </p:sp>
      <p:sp>
        <p:nvSpPr>
          <p:cNvPr id="14" name="TextBox 13"/>
          <p:cNvSpPr txBox="1"/>
          <p:nvPr/>
        </p:nvSpPr>
        <p:spPr>
          <a:xfrm>
            <a:off x="1930400" y="1124849"/>
            <a:ext cx="5573486" cy="369332"/>
          </a:xfrm>
          <a:prstGeom prst="rect">
            <a:avLst/>
          </a:prstGeom>
          <a:noFill/>
        </p:spPr>
        <p:txBody>
          <a:bodyPr wrap="square" rtlCol="0">
            <a:spAutoFit/>
          </a:bodyPr>
          <a:lstStyle/>
          <a:p>
            <a:r>
              <a:rPr lang="en-US" dirty="0" smtClean="0">
                <a:solidFill>
                  <a:srgbClr val="0000FF"/>
                </a:solidFill>
              </a:rPr>
              <a:t>analyze </a:t>
            </a:r>
            <a:r>
              <a:rPr lang="en-US" dirty="0" smtClean="0">
                <a:solidFill>
                  <a:srgbClr val="0000FF"/>
                </a:solidFill>
              </a:rPr>
              <a:t>things you can’t see in experiments:</a:t>
            </a:r>
          </a:p>
        </p:txBody>
      </p:sp>
    </p:spTree>
    <p:extLst>
      <p:ext uri="{BB962C8B-B14F-4D97-AF65-F5344CB8AC3E}">
        <p14:creationId xmlns:p14="http://schemas.microsoft.com/office/powerpoint/2010/main" val="10143958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94850D6-0A65-4ED8-8907-338AF2341F08}" type="slidenum">
              <a:rPr lang="en-US" smtClean="0"/>
              <a:pPr>
                <a:defRPr/>
              </a:pPr>
              <a:t>33</a:t>
            </a:fld>
            <a:endParaRPr lang="en-US"/>
          </a:p>
        </p:txBody>
      </p:sp>
      <p:sp>
        <p:nvSpPr>
          <p:cNvPr id="88066" name="Text Box 2"/>
          <p:cNvSpPr txBox="1">
            <a:spLocks noChangeArrowheads="1"/>
          </p:cNvSpPr>
          <p:nvPr/>
        </p:nvSpPr>
        <p:spPr bwMode="auto">
          <a:xfrm>
            <a:off x="2516188" y="276225"/>
            <a:ext cx="273050" cy="258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TextBox 16"/>
          <p:cNvSpPr txBox="1"/>
          <p:nvPr/>
        </p:nvSpPr>
        <p:spPr>
          <a:xfrm>
            <a:off x="0" y="5348675"/>
            <a:ext cx="9144000" cy="830997"/>
          </a:xfrm>
          <a:prstGeom prst="rect">
            <a:avLst/>
          </a:prstGeom>
          <a:noFill/>
        </p:spPr>
        <p:txBody>
          <a:bodyPr wrap="square" rtlCol="0">
            <a:spAutoFit/>
          </a:bodyPr>
          <a:lstStyle/>
          <a:p>
            <a:pPr algn="ctr"/>
            <a:r>
              <a:rPr lang="en-US" sz="2400" i="1" dirty="0" smtClean="0">
                <a:solidFill>
                  <a:srgbClr val="008000"/>
                </a:solidFill>
              </a:rPr>
              <a:t>Is Elastic yielding important?</a:t>
            </a:r>
          </a:p>
          <a:p>
            <a:pPr algn="ctr"/>
            <a:r>
              <a:rPr lang="en-US" sz="2400" i="1" dirty="0" smtClean="0">
                <a:solidFill>
                  <a:srgbClr val="008000"/>
                </a:solidFill>
              </a:rPr>
              <a:t>Or is any kind of stretching enough?</a:t>
            </a:r>
            <a:endParaRPr lang="en-US" sz="2400" i="1" dirty="0">
              <a:solidFill>
                <a:srgbClr val="008000"/>
              </a:solidFill>
            </a:endParaRPr>
          </a:p>
        </p:txBody>
      </p:sp>
      <p:sp>
        <p:nvSpPr>
          <p:cNvPr id="28" name="Title 1"/>
          <p:cNvSpPr>
            <a:spLocks noGrp="1"/>
          </p:cNvSpPr>
          <p:nvPr>
            <p:ph type="title"/>
          </p:nvPr>
        </p:nvSpPr>
        <p:spPr>
          <a:xfrm>
            <a:off x="174172" y="0"/>
            <a:ext cx="8969828" cy="1143000"/>
          </a:xfrm>
        </p:spPr>
        <p:txBody>
          <a:bodyPr/>
          <a:lstStyle/>
          <a:p>
            <a:r>
              <a:rPr lang="en-US" sz="3600" dirty="0" smtClean="0">
                <a:solidFill>
                  <a:srgbClr val="800080"/>
                </a:solidFill>
              </a:rPr>
              <a:t>Learn Something New: Effect of Yielding</a:t>
            </a:r>
            <a:endParaRPr lang="en-US" sz="3600" dirty="0">
              <a:solidFill>
                <a:srgbClr val="800080"/>
              </a:solidFill>
            </a:endParaRPr>
          </a:p>
        </p:txBody>
      </p:sp>
      <p:grpSp>
        <p:nvGrpSpPr>
          <p:cNvPr id="2" name="Group 23"/>
          <p:cNvGrpSpPr/>
          <p:nvPr/>
        </p:nvGrpSpPr>
        <p:grpSpPr>
          <a:xfrm>
            <a:off x="2293257" y="2356872"/>
            <a:ext cx="4464997" cy="2470825"/>
            <a:chOff x="275780" y="4093028"/>
            <a:chExt cx="3323804" cy="1640117"/>
          </a:xfrm>
        </p:grpSpPr>
        <p:graphicFrame>
          <p:nvGraphicFramePr>
            <p:cNvPr id="27" name="Chart 26"/>
            <p:cNvGraphicFramePr/>
            <p:nvPr/>
          </p:nvGraphicFramePr>
          <p:xfrm>
            <a:off x="275780" y="4093028"/>
            <a:ext cx="2801257" cy="1640117"/>
          </p:xfrm>
          <a:graphic>
            <a:graphicData uri="http://schemas.openxmlformats.org/drawingml/2006/chart">
              <c:chart xmlns:c="http://schemas.openxmlformats.org/drawingml/2006/chart" xmlns:r="http://schemas.openxmlformats.org/officeDocument/2006/relationships" r:id="rId2"/>
            </a:graphicData>
          </a:graphic>
        </p:graphicFrame>
        <p:sp>
          <p:nvSpPr>
            <p:cNvPr id="29" name="TextBox 28"/>
            <p:cNvSpPr txBox="1"/>
            <p:nvPr/>
          </p:nvSpPr>
          <p:spPr>
            <a:xfrm>
              <a:off x="1088579" y="4151086"/>
              <a:ext cx="1263940" cy="245160"/>
            </a:xfrm>
            <a:prstGeom prst="rect">
              <a:avLst/>
            </a:prstGeom>
            <a:noFill/>
          </p:spPr>
          <p:txBody>
            <a:bodyPr wrap="none" rtlCol="0">
              <a:spAutoFit/>
            </a:bodyPr>
            <a:lstStyle/>
            <a:p>
              <a:r>
                <a:rPr lang="en-US" dirty="0" smtClean="0">
                  <a:solidFill>
                    <a:srgbClr val="0070C0"/>
                  </a:solidFill>
                </a:rPr>
                <a:t>linear elasticity</a:t>
              </a:r>
              <a:endParaRPr lang="en-US" dirty="0">
                <a:solidFill>
                  <a:srgbClr val="0070C0"/>
                </a:solidFill>
              </a:endParaRPr>
            </a:p>
          </p:txBody>
        </p:sp>
        <p:sp>
          <p:nvSpPr>
            <p:cNvPr id="30" name="TextBox 29"/>
            <p:cNvSpPr txBox="1"/>
            <p:nvPr/>
          </p:nvSpPr>
          <p:spPr>
            <a:xfrm>
              <a:off x="1001966" y="4673714"/>
              <a:ext cx="1426229" cy="245160"/>
            </a:xfrm>
            <a:prstGeom prst="rect">
              <a:avLst/>
            </a:prstGeom>
            <a:noFill/>
          </p:spPr>
          <p:txBody>
            <a:bodyPr wrap="none" rtlCol="0">
              <a:spAutoFit/>
            </a:bodyPr>
            <a:lstStyle/>
            <a:p>
              <a:r>
                <a:rPr lang="en-US" dirty="0" smtClean="0"/>
                <a:t>yielding elasticity</a:t>
              </a:r>
              <a:endParaRPr lang="en-US" dirty="0"/>
            </a:p>
          </p:txBody>
        </p:sp>
        <p:sp>
          <p:nvSpPr>
            <p:cNvPr id="31" name="TextBox 30"/>
            <p:cNvSpPr txBox="1"/>
            <p:nvPr/>
          </p:nvSpPr>
          <p:spPr>
            <a:xfrm>
              <a:off x="2380384" y="4680057"/>
              <a:ext cx="1219200" cy="612900"/>
            </a:xfrm>
            <a:prstGeom prst="rect">
              <a:avLst/>
            </a:prstGeom>
            <a:noFill/>
          </p:spPr>
          <p:txBody>
            <a:bodyPr wrap="square" rtlCol="0">
              <a:spAutoFit/>
            </a:bodyPr>
            <a:lstStyle/>
            <a:p>
              <a:pPr algn="r"/>
              <a:r>
                <a:rPr lang="en-US" dirty="0" smtClean="0">
                  <a:solidFill>
                    <a:schemeClr val="accent1">
                      <a:lumMod val="75000"/>
                    </a:schemeClr>
                  </a:solidFill>
                </a:rPr>
                <a:t>Strain hardening elasticity</a:t>
              </a:r>
              <a:endParaRPr lang="en-US" dirty="0">
                <a:solidFill>
                  <a:schemeClr val="accent1">
                    <a:lumMod val="75000"/>
                  </a:schemeClr>
                </a:solidFill>
              </a:endParaRPr>
            </a:p>
          </p:txBody>
        </p:sp>
      </p:grpSp>
      <p:sp>
        <p:nvSpPr>
          <p:cNvPr id="19" name="TextBox 18"/>
          <p:cNvSpPr txBox="1"/>
          <p:nvPr/>
        </p:nvSpPr>
        <p:spPr>
          <a:xfrm>
            <a:off x="1676399" y="1357087"/>
            <a:ext cx="5290457" cy="369332"/>
          </a:xfrm>
          <a:prstGeom prst="rect">
            <a:avLst/>
          </a:prstGeom>
          <a:noFill/>
        </p:spPr>
        <p:txBody>
          <a:bodyPr wrap="square" rtlCol="0">
            <a:spAutoFit/>
          </a:bodyPr>
          <a:lstStyle/>
          <a:p>
            <a:r>
              <a:rPr lang="en-US" dirty="0" smtClean="0">
                <a:solidFill>
                  <a:srgbClr val="0000FF"/>
                </a:solidFill>
              </a:rPr>
              <a:t>Change things you can’t change in experiments:</a:t>
            </a:r>
            <a:endParaRPr lang="en-US" dirty="0">
              <a:solidFill>
                <a:srgbClr val="0000FF"/>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944562"/>
          </a:xfrm>
        </p:spPr>
        <p:txBody>
          <a:bodyPr/>
          <a:lstStyle/>
          <a:p>
            <a:r>
              <a:rPr lang="en-US" sz="3200" dirty="0" smtClean="0">
                <a:solidFill>
                  <a:srgbClr val="800080"/>
                </a:solidFill>
              </a:rPr>
              <a:t>Simulations Show Importance of Elastic Yielding</a:t>
            </a:r>
            <a:endParaRPr lang="en-US" sz="3200" dirty="0">
              <a:solidFill>
                <a:srgbClr val="800080"/>
              </a:solidFill>
            </a:endParaRPr>
          </a:p>
        </p:txBody>
      </p:sp>
      <p:sp>
        <p:nvSpPr>
          <p:cNvPr id="6" name="TextBox 6"/>
          <p:cNvSpPr txBox="1">
            <a:spLocks noChangeArrowheads="1"/>
          </p:cNvSpPr>
          <p:nvPr/>
        </p:nvSpPr>
        <p:spPr bwMode="auto">
          <a:xfrm>
            <a:off x="120300" y="6207886"/>
            <a:ext cx="8903399" cy="523220"/>
          </a:xfrm>
          <a:prstGeom prst="rect">
            <a:avLst/>
          </a:prstGeom>
          <a:noFill/>
          <a:ln w="9525">
            <a:noFill/>
            <a:miter lim="800000"/>
            <a:headEnd/>
            <a:tailEnd/>
          </a:ln>
        </p:spPr>
        <p:txBody>
          <a:bodyPr wrap="none">
            <a:spAutoFit/>
          </a:bodyPr>
          <a:lstStyle/>
          <a:p>
            <a:r>
              <a:rPr lang="en-US" sz="2800" i="1" dirty="0" smtClean="0">
                <a:solidFill>
                  <a:srgbClr val="006600"/>
                </a:solidFill>
              </a:rPr>
              <a:t>Only yielding elasticity allows bacteria to remain bound</a:t>
            </a:r>
            <a:endParaRPr lang="en-US" sz="2800" i="1" dirty="0">
              <a:solidFill>
                <a:srgbClr val="006600"/>
              </a:solidFill>
            </a:endParaRPr>
          </a:p>
        </p:txBody>
      </p:sp>
      <p:pic>
        <p:nvPicPr>
          <p:cNvPr id="2" name="WhitfieldSimStra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2760267"/>
            <a:ext cx="9144000" cy="1666875"/>
          </a:xfrm>
          <a:prstGeom prst="rect">
            <a:avLst/>
          </a:prstGeom>
        </p:spPr>
      </p:pic>
      <p:pic>
        <p:nvPicPr>
          <p:cNvPr id="3" name="WhitfieldSimLinea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 y="1050529"/>
            <a:ext cx="9144000" cy="1709738"/>
          </a:xfrm>
          <a:prstGeom prst="rect">
            <a:avLst/>
          </a:prstGeom>
        </p:spPr>
      </p:pic>
      <p:pic>
        <p:nvPicPr>
          <p:cNvPr id="4" name="WhitfieldSimYieldin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1" y="4418460"/>
            <a:ext cx="9144000" cy="1666875"/>
          </a:xfrm>
          <a:prstGeom prst="rect">
            <a:avLst/>
          </a:prstGeom>
        </p:spPr>
      </p:pic>
    </p:spTree>
    <p:extLst>
      <p:ext uri="{BB962C8B-B14F-4D97-AF65-F5344CB8AC3E}">
        <p14:creationId xmlns:p14="http://schemas.microsoft.com/office/powerpoint/2010/main" val="3982250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video>
              <p:cMediaNode vol="80000">
                <p:cTn id="19"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94850D6-0A65-4ED8-8907-338AF2341F08}" type="slidenum">
              <a:rPr lang="en-US" smtClean="0"/>
              <a:pPr>
                <a:defRPr/>
              </a:pPr>
              <a:t>35</a:t>
            </a:fld>
            <a:endParaRPr lang="en-US"/>
          </a:p>
        </p:txBody>
      </p:sp>
      <p:sp>
        <p:nvSpPr>
          <p:cNvPr id="88066" name="Text Box 2"/>
          <p:cNvSpPr txBox="1">
            <a:spLocks noChangeArrowheads="1"/>
          </p:cNvSpPr>
          <p:nvPr/>
        </p:nvSpPr>
        <p:spPr bwMode="auto">
          <a:xfrm>
            <a:off x="2516188" y="276225"/>
            <a:ext cx="273050" cy="258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2182776" y="5072439"/>
            <a:ext cx="4272197" cy="923330"/>
          </a:xfrm>
          <a:prstGeom prst="rect">
            <a:avLst/>
          </a:prstGeom>
          <a:noFill/>
        </p:spPr>
        <p:txBody>
          <a:bodyPr wrap="square" rtlCol="0">
            <a:spAutoFit/>
          </a:bodyPr>
          <a:lstStyle/>
          <a:p>
            <a:r>
              <a:rPr lang="en-US" dirty="0" smtClean="0"/>
              <a:t>Yielding elasticity distributes force equally between multiple bonds, keeping bonds out of the red zone.  </a:t>
            </a:r>
            <a:endParaRPr lang="en-US" dirty="0"/>
          </a:p>
        </p:txBody>
      </p:sp>
      <p:sp>
        <p:nvSpPr>
          <p:cNvPr id="17" name="TextBox 16"/>
          <p:cNvSpPr txBox="1"/>
          <p:nvPr/>
        </p:nvSpPr>
        <p:spPr>
          <a:xfrm>
            <a:off x="0" y="6161474"/>
            <a:ext cx="9144000" cy="461665"/>
          </a:xfrm>
          <a:prstGeom prst="rect">
            <a:avLst/>
          </a:prstGeom>
          <a:noFill/>
        </p:spPr>
        <p:txBody>
          <a:bodyPr wrap="square" rtlCol="0">
            <a:spAutoFit/>
          </a:bodyPr>
          <a:lstStyle/>
          <a:p>
            <a:r>
              <a:rPr lang="en-US" sz="2400" i="1" dirty="0" smtClean="0">
                <a:solidFill>
                  <a:srgbClr val="008000"/>
                </a:solidFill>
              </a:rPr>
              <a:t>Elastic yielding distributes force equally over many </a:t>
            </a:r>
            <a:r>
              <a:rPr lang="en-US" sz="2400" i="1" dirty="0" err="1" smtClean="0">
                <a:solidFill>
                  <a:srgbClr val="008000"/>
                </a:solidFill>
              </a:rPr>
              <a:t>fimbriae</a:t>
            </a:r>
            <a:endParaRPr lang="en-US" sz="2400" i="1" dirty="0">
              <a:solidFill>
                <a:srgbClr val="008000"/>
              </a:solidFill>
            </a:endParaRPr>
          </a:p>
        </p:txBody>
      </p:sp>
      <p:sp>
        <p:nvSpPr>
          <p:cNvPr id="28" name="Title 1"/>
          <p:cNvSpPr>
            <a:spLocks noGrp="1"/>
          </p:cNvSpPr>
          <p:nvPr>
            <p:ph type="title"/>
          </p:nvPr>
        </p:nvSpPr>
        <p:spPr>
          <a:xfrm>
            <a:off x="418011" y="0"/>
            <a:ext cx="8229600" cy="1143000"/>
          </a:xfrm>
        </p:spPr>
        <p:txBody>
          <a:bodyPr/>
          <a:lstStyle/>
          <a:p>
            <a:r>
              <a:rPr lang="en-US" sz="3600" dirty="0" smtClean="0">
                <a:solidFill>
                  <a:srgbClr val="800080"/>
                </a:solidFill>
              </a:rPr>
              <a:t>How Bacteria Resist Very High Shear </a:t>
            </a:r>
            <a:endParaRPr lang="en-US" sz="3600" dirty="0">
              <a:solidFill>
                <a:srgbClr val="800080"/>
              </a:solidFill>
            </a:endParaRPr>
          </a:p>
        </p:txBody>
      </p:sp>
      <p:grpSp>
        <p:nvGrpSpPr>
          <p:cNvPr id="2" name="Group 23"/>
          <p:cNvGrpSpPr/>
          <p:nvPr/>
        </p:nvGrpSpPr>
        <p:grpSpPr>
          <a:xfrm>
            <a:off x="0" y="2371378"/>
            <a:ext cx="4464997" cy="2470825"/>
            <a:chOff x="275780" y="4093028"/>
            <a:chExt cx="3323804" cy="1640117"/>
          </a:xfrm>
        </p:grpSpPr>
        <p:graphicFrame>
          <p:nvGraphicFramePr>
            <p:cNvPr id="27" name="Chart 26"/>
            <p:cNvGraphicFramePr/>
            <p:nvPr/>
          </p:nvGraphicFramePr>
          <p:xfrm>
            <a:off x="275780" y="4093028"/>
            <a:ext cx="2801257" cy="1640117"/>
          </p:xfrm>
          <a:graphic>
            <a:graphicData uri="http://schemas.openxmlformats.org/drawingml/2006/chart">
              <c:chart xmlns:c="http://schemas.openxmlformats.org/drawingml/2006/chart" xmlns:r="http://schemas.openxmlformats.org/officeDocument/2006/relationships" r:id="rId2"/>
            </a:graphicData>
          </a:graphic>
        </p:graphicFrame>
        <p:sp>
          <p:nvSpPr>
            <p:cNvPr id="29" name="TextBox 28"/>
            <p:cNvSpPr txBox="1"/>
            <p:nvPr/>
          </p:nvSpPr>
          <p:spPr>
            <a:xfrm>
              <a:off x="1088579" y="4151086"/>
              <a:ext cx="1263940" cy="245160"/>
            </a:xfrm>
            <a:prstGeom prst="rect">
              <a:avLst/>
            </a:prstGeom>
            <a:noFill/>
          </p:spPr>
          <p:txBody>
            <a:bodyPr wrap="none" rtlCol="0">
              <a:spAutoFit/>
            </a:bodyPr>
            <a:lstStyle/>
            <a:p>
              <a:r>
                <a:rPr lang="en-US" dirty="0" smtClean="0">
                  <a:solidFill>
                    <a:srgbClr val="0070C0"/>
                  </a:solidFill>
                </a:rPr>
                <a:t>linear elasticity</a:t>
              </a:r>
              <a:endParaRPr lang="en-US" dirty="0">
                <a:solidFill>
                  <a:srgbClr val="0070C0"/>
                </a:solidFill>
              </a:endParaRPr>
            </a:p>
          </p:txBody>
        </p:sp>
        <p:sp>
          <p:nvSpPr>
            <p:cNvPr id="30" name="TextBox 29"/>
            <p:cNvSpPr txBox="1"/>
            <p:nvPr/>
          </p:nvSpPr>
          <p:spPr>
            <a:xfrm>
              <a:off x="1001966" y="4673714"/>
              <a:ext cx="1426229" cy="245160"/>
            </a:xfrm>
            <a:prstGeom prst="rect">
              <a:avLst/>
            </a:prstGeom>
            <a:noFill/>
          </p:spPr>
          <p:txBody>
            <a:bodyPr wrap="none" rtlCol="0">
              <a:spAutoFit/>
            </a:bodyPr>
            <a:lstStyle/>
            <a:p>
              <a:r>
                <a:rPr lang="en-US" dirty="0" smtClean="0"/>
                <a:t>yielding elasticity</a:t>
              </a:r>
              <a:endParaRPr lang="en-US" dirty="0"/>
            </a:p>
          </p:txBody>
        </p:sp>
        <p:sp>
          <p:nvSpPr>
            <p:cNvPr id="31" name="TextBox 30"/>
            <p:cNvSpPr txBox="1"/>
            <p:nvPr/>
          </p:nvSpPr>
          <p:spPr>
            <a:xfrm>
              <a:off x="2380384" y="4680057"/>
              <a:ext cx="1219200" cy="612900"/>
            </a:xfrm>
            <a:prstGeom prst="rect">
              <a:avLst/>
            </a:prstGeom>
            <a:noFill/>
          </p:spPr>
          <p:txBody>
            <a:bodyPr wrap="square" rtlCol="0">
              <a:spAutoFit/>
            </a:bodyPr>
            <a:lstStyle/>
            <a:p>
              <a:pPr algn="r"/>
              <a:r>
                <a:rPr lang="en-US" dirty="0" smtClean="0">
                  <a:solidFill>
                    <a:schemeClr val="accent1">
                      <a:lumMod val="75000"/>
                    </a:schemeClr>
                  </a:solidFill>
                </a:rPr>
                <a:t>Strain hardening elasticity</a:t>
              </a:r>
              <a:endParaRPr lang="en-US" dirty="0">
                <a:solidFill>
                  <a:schemeClr val="accent1">
                    <a:lumMod val="75000"/>
                  </a:schemeClr>
                </a:solidFill>
              </a:endParaRPr>
            </a:p>
          </p:txBody>
        </p:sp>
      </p:grpSp>
      <p:grpSp>
        <p:nvGrpSpPr>
          <p:cNvPr id="4" name="Group 36"/>
          <p:cNvGrpSpPr/>
          <p:nvPr/>
        </p:nvGrpSpPr>
        <p:grpSpPr>
          <a:xfrm>
            <a:off x="4727643" y="1709899"/>
            <a:ext cx="3920248" cy="3268493"/>
            <a:chOff x="4727643" y="1303507"/>
            <a:chExt cx="3920248" cy="3268493"/>
          </a:xfrm>
        </p:grpSpPr>
        <p:pic>
          <p:nvPicPr>
            <p:cNvPr id="21" name="Picture 1"/>
            <p:cNvPicPr>
              <a:picLocks noChangeAspect="1" noChangeArrowheads="1"/>
            </p:cNvPicPr>
            <p:nvPr/>
          </p:nvPicPr>
          <p:blipFill>
            <a:blip r:embed="rId3" cstate="print"/>
            <a:srcRect l="50321" t="52580"/>
            <a:stretch>
              <a:fillRect/>
            </a:stretch>
          </p:blipFill>
          <p:spPr bwMode="auto">
            <a:xfrm>
              <a:off x="4805459" y="1464012"/>
              <a:ext cx="3146083" cy="3107988"/>
            </a:xfrm>
            <a:prstGeom prst="rect">
              <a:avLst/>
            </a:prstGeom>
            <a:noFill/>
            <a:ln w="9525">
              <a:noFill/>
              <a:miter lim="800000"/>
              <a:headEnd/>
              <a:tailEnd/>
            </a:ln>
            <a:effectLst/>
          </p:spPr>
        </p:pic>
        <p:sp>
          <p:nvSpPr>
            <p:cNvPr id="34" name="Rectangle 33"/>
            <p:cNvSpPr/>
            <p:nvPr/>
          </p:nvSpPr>
          <p:spPr>
            <a:xfrm>
              <a:off x="5087567" y="1313235"/>
              <a:ext cx="3531142" cy="1274324"/>
            </a:xfrm>
            <a:prstGeom prst="rect">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719866" y="1303507"/>
              <a:ext cx="2928025" cy="646331"/>
            </a:xfrm>
            <a:prstGeom prst="rect">
              <a:avLst/>
            </a:prstGeom>
            <a:noFill/>
          </p:spPr>
          <p:txBody>
            <a:bodyPr wrap="square" rtlCol="0">
              <a:spAutoFit/>
            </a:bodyPr>
            <a:lstStyle/>
            <a:p>
              <a:r>
                <a:rPr lang="en-US" dirty="0" smtClean="0"/>
                <a:t>The red zone: bonds break fast above 80 </a:t>
              </a:r>
              <a:r>
                <a:rPr lang="en-US" dirty="0" err="1" smtClean="0"/>
                <a:t>pN</a:t>
              </a:r>
              <a:r>
                <a:rPr lang="en-US" dirty="0" smtClean="0"/>
                <a:t>. </a:t>
              </a:r>
              <a:endParaRPr lang="en-US" dirty="0"/>
            </a:p>
          </p:txBody>
        </p:sp>
        <p:sp>
          <p:nvSpPr>
            <p:cNvPr id="36" name="Rectangle 35"/>
            <p:cNvSpPr/>
            <p:nvPr/>
          </p:nvSpPr>
          <p:spPr>
            <a:xfrm>
              <a:off x="4727643" y="1352145"/>
              <a:ext cx="301557" cy="37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p:cNvSpPr txBox="1"/>
          <p:nvPr/>
        </p:nvSpPr>
        <p:spPr>
          <a:xfrm>
            <a:off x="272374" y="1777992"/>
            <a:ext cx="4181594" cy="369332"/>
          </a:xfrm>
          <a:prstGeom prst="rect">
            <a:avLst/>
          </a:prstGeom>
          <a:noFill/>
        </p:spPr>
        <p:txBody>
          <a:bodyPr wrap="none" rtlCol="0">
            <a:spAutoFit/>
          </a:bodyPr>
          <a:lstStyle/>
          <a:p>
            <a:r>
              <a:rPr lang="en-US" dirty="0" smtClean="0"/>
              <a:t>bonds are stretched to different lengths</a:t>
            </a:r>
            <a:endParaRPr lang="en-US" dirty="0"/>
          </a:p>
        </p:txBody>
      </p:sp>
      <p:sp>
        <p:nvSpPr>
          <p:cNvPr id="19" name="TextBox 18"/>
          <p:cNvSpPr txBox="1"/>
          <p:nvPr/>
        </p:nvSpPr>
        <p:spPr>
          <a:xfrm>
            <a:off x="1908628" y="979707"/>
            <a:ext cx="5290457" cy="646331"/>
          </a:xfrm>
          <a:prstGeom prst="rect">
            <a:avLst/>
          </a:prstGeom>
          <a:noFill/>
        </p:spPr>
        <p:txBody>
          <a:bodyPr wrap="square" rtlCol="0">
            <a:spAutoFit/>
          </a:bodyPr>
          <a:lstStyle/>
          <a:p>
            <a:r>
              <a:rPr lang="en-US" dirty="0" smtClean="0">
                <a:solidFill>
                  <a:srgbClr val="0000FF"/>
                </a:solidFill>
              </a:rPr>
              <a:t>…and see things you can’t see in experiments:</a:t>
            </a:r>
          </a:p>
          <a:p>
            <a:r>
              <a:rPr lang="en-US" dirty="0" smtClean="0">
                <a:solidFill>
                  <a:srgbClr val="0000FF"/>
                </a:solidFill>
              </a:rPr>
              <a:t>How much force on each bond?</a:t>
            </a:r>
            <a:endParaRPr lang="en-US" dirty="0">
              <a:solidFill>
                <a:srgbClr val="0000FF"/>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489" y="183327"/>
            <a:ext cx="8595360" cy="900752"/>
          </a:xfrm>
        </p:spPr>
        <p:txBody>
          <a:bodyPr/>
          <a:lstStyle/>
          <a:p>
            <a:r>
              <a:rPr lang="en-US" sz="3600" dirty="0" smtClean="0">
                <a:solidFill>
                  <a:srgbClr val="800080"/>
                </a:solidFill>
              </a:rPr>
              <a:t>Yet More Validation...</a:t>
            </a:r>
            <a:endParaRPr lang="en-US" sz="3600" dirty="0">
              <a:solidFill>
                <a:srgbClr val="800080"/>
              </a:solidFill>
            </a:endParaRPr>
          </a:p>
        </p:txBody>
      </p:sp>
      <p:sp>
        <p:nvSpPr>
          <p:cNvPr id="3" name="Slide Number Placeholder 2"/>
          <p:cNvSpPr>
            <a:spLocks noGrp="1"/>
          </p:cNvSpPr>
          <p:nvPr>
            <p:ph type="sldNum" sz="quarter" idx="12"/>
          </p:nvPr>
        </p:nvSpPr>
        <p:spPr/>
        <p:txBody>
          <a:bodyPr/>
          <a:lstStyle/>
          <a:p>
            <a:pPr>
              <a:defRPr/>
            </a:pPr>
            <a:fld id="{D94850D6-0A65-4ED8-8907-338AF2341F08}" type="slidenum">
              <a:rPr lang="en-US" smtClean="0"/>
              <a:pPr>
                <a:defRPr/>
              </a:pPr>
              <a:t>36</a:t>
            </a:fld>
            <a:endParaRPr lang="en-US"/>
          </a:p>
        </p:txBody>
      </p:sp>
      <p:graphicFrame>
        <p:nvGraphicFramePr>
          <p:cNvPr id="5" name="Chart 4"/>
          <p:cNvGraphicFramePr/>
          <p:nvPr/>
        </p:nvGraphicFramePr>
        <p:xfrm>
          <a:off x="4789714" y="2924629"/>
          <a:ext cx="4009208" cy="28743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nvGraphicFramePr>
        <p:xfrm>
          <a:off x="352584" y="2647629"/>
          <a:ext cx="4117815" cy="3319975"/>
        </p:xfrm>
        <a:graphic>
          <a:graphicData uri="http://schemas.openxmlformats.org/drawingml/2006/chart">
            <c:chart xmlns:c="http://schemas.openxmlformats.org/drawingml/2006/chart" xmlns:r="http://schemas.openxmlformats.org/officeDocument/2006/relationships" r:id="rId3"/>
          </a:graphicData>
        </a:graphic>
      </p:graphicFrame>
      <p:sp>
        <p:nvSpPr>
          <p:cNvPr id="118786" name="Text Box 2"/>
          <p:cNvSpPr txBox="1">
            <a:spLocks noChangeArrowheads="1"/>
          </p:cNvSpPr>
          <p:nvPr/>
        </p:nvSpPr>
        <p:spPr bwMode="auto">
          <a:xfrm>
            <a:off x="2516188" y="276225"/>
            <a:ext cx="273050" cy="258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319314" y="922861"/>
            <a:ext cx="8119292" cy="830997"/>
          </a:xfrm>
          <a:prstGeom prst="rect">
            <a:avLst/>
          </a:prstGeom>
          <a:noFill/>
        </p:spPr>
        <p:txBody>
          <a:bodyPr wrap="square" rtlCol="0">
            <a:spAutoFit/>
          </a:bodyPr>
          <a:lstStyle/>
          <a:p>
            <a:r>
              <a:rPr lang="en-US" sz="2400" i="1" dirty="0" smtClean="0"/>
              <a:t>E. coli </a:t>
            </a:r>
            <a:r>
              <a:rPr lang="en-US" sz="2400" dirty="0" smtClean="0"/>
              <a:t>detach at low flow…</a:t>
            </a:r>
          </a:p>
          <a:p>
            <a:r>
              <a:rPr lang="en-US" sz="2400" dirty="0" smtClean="0"/>
              <a:t>                   unless it is preceded by very high flow</a:t>
            </a:r>
            <a:endParaRPr lang="en-US" sz="2400" dirty="0"/>
          </a:p>
        </p:txBody>
      </p:sp>
      <p:sp>
        <p:nvSpPr>
          <p:cNvPr id="22" name="TextBox 21"/>
          <p:cNvSpPr txBox="1"/>
          <p:nvPr/>
        </p:nvSpPr>
        <p:spPr>
          <a:xfrm>
            <a:off x="269965" y="5964075"/>
            <a:ext cx="8577943" cy="461665"/>
          </a:xfrm>
          <a:prstGeom prst="rect">
            <a:avLst/>
          </a:prstGeom>
          <a:noFill/>
        </p:spPr>
        <p:txBody>
          <a:bodyPr wrap="square" rtlCol="0">
            <a:spAutoFit/>
          </a:bodyPr>
          <a:lstStyle/>
          <a:p>
            <a:pPr algn="ctr"/>
            <a:r>
              <a:rPr lang="en-US" sz="2400" i="1" dirty="0" smtClean="0">
                <a:solidFill>
                  <a:srgbClr val="008000"/>
                </a:solidFill>
              </a:rPr>
              <a:t>Robust adhesion in variable is critical with peristalsis..</a:t>
            </a:r>
          </a:p>
        </p:txBody>
      </p:sp>
      <p:sp>
        <p:nvSpPr>
          <p:cNvPr id="25" name="TextBox 24"/>
          <p:cNvSpPr txBox="1"/>
          <p:nvPr/>
        </p:nvSpPr>
        <p:spPr>
          <a:xfrm>
            <a:off x="309558" y="2256968"/>
            <a:ext cx="5149167" cy="461665"/>
          </a:xfrm>
          <a:prstGeom prst="rect">
            <a:avLst/>
          </a:prstGeom>
          <a:noFill/>
        </p:spPr>
        <p:txBody>
          <a:bodyPr wrap="none" rtlCol="0">
            <a:spAutoFit/>
          </a:bodyPr>
          <a:lstStyle/>
          <a:p>
            <a:r>
              <a:rPr lang="en-US" sz="2400" dirty="0" smtClean="0"/>
              <a:t>Experiments (previous PNAS paper)</a:t>
            </a:r>
            <a:endParaRPr lang="en-US" sz="2400" dirty="0"/>
          </a:p>
        </p:txBody>
      </p:sp>
      <p:sp>
        <p:nvSpPr>
          <p:cNvPr id="26" name="TextBox 25"/>
          <p:cNvSpPr txBox="1"/>
          <p:nvPr/>
        </p:nvSpPr>
        <p:spPr>
          <a:xfrm>
            <a:off x="5826708" y="2258350"/>
            <a:ext cx="2480166" cy="461665"/>
          </a:xfrm>
          <a:prstGeom prst="rect">
            <a:avLst/>
          </a:prstGeom>
          <a:noFill/>
        </p:spPr>
        <p:txBody>
          <a:bodyPr wrap="none" rtlCol="0">
            <a:spAutoFit/>
          </a:bodyPr>
          <a:lstStyle/>
          <a:p>
            <a:r>
              <a:rPr lang="en-US" sz="2400" dirty="0" smtClean="0"/>
              <a:t>New Simulations</a:t>
            </a:r>
            <a:endParaRPr lang="en-US" sz="2400" dirty="0"/>
          </a:p>
        </p:txBody>
      </p:sp>
      <p:sp>
        <p:nvSpPr>
          <p:cNvPr id="11" name="TextBox 10"/>
          <p:cNvSpPr txBox="1"/>
          <p:nvPr/>
        </p:nvSpPr>
        <p:spPr>
          <a:xfrm>
            <a:off x="453784" y="1757082"/>
            <a:ext cx="6479274" cy="461665"/>
          </a:xfrm>
          <a:prstGeom prst="rect">
            <a:avLst/>
          </a:prstGeom>
          <a:noFill/>
        </p:spPr>
        <p:txBody>
          <a:bodyPr wrap="none" rtlCol="0">
            <a:spAutoFit/>
          </a:bodyPr>
          <a:lstStyle/>
          <a:p>
            <a:r>
              <a:rPr lang="en-US" sz="2400" dirty="0" smtClean="0">
                <a:solidFill>
                  <a:srgbClr val="0000FF"/>
                </a:solidFill>
              </a:rPr>
              <a:t>Validation: predict new situation, no new fitting</a:t>
            </a:r>
            <a:endParaRPr lang="en-US" sz="2400" dirty="0">
              <a:solidFill>
                <a:srgbClr val="0000FF"/>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0" y="242889"/>
            <a:ext cx="9144000" cy="634190"/>
          </a:xfrm>
        </p:spPr>
        <p:txBody>
          <a:bodyPr/>
          <a:lstStyle/>
          <a:p>
            <a:r>
              <a:rPr lang="en-US" sz="3600" b="1" dirty="0" smtClean="0">
                <a:solidFill>
                  <a:srgbClr val="800080"/>
                </a:solidFill>
              </a:rPr>
              <a:t>CONCLUSIONS: How we used Models:</a:t>
            </a:r>
            <a:endParaRPr lang="en-US" sz="3600" dirty="0" smtClean="0"/>
          </a:p>
        </p:txBody>
      </p:sp>
      <p:sp>
        <p:nvSpPr>
          <p:cNvPr id="4" name="Slide Number Placeholder 3"/>
          <p:cNvSpPr>
            <a:spLocks noGrp="1"/>
          </p:cNvSpPr>
          <p:nvPr>
            <p:ph type="sldNum" sz="quarter" idx="12"/>
          </p:nvPr>
        </p:nvSpPr>
        <p:spPr/>
        <p:txBody>
          <a:bodyPr/>
          <a:lstStyle/>
          <a:p>
            <a:pPr>
              <a:defRPr/>
            </a:pPr>
            <a:fld id="{AA7E93DB-77B6-4A2B-8CA6-93948E5E52DF}" type="slidenum">
              <a:rPr lang="en-US" smtClean="0"/>
              <a:pPr>
                <a:defRPr/>
              </a:pPr>
              <a:t>37</a:t>
            </a:fld>
            <a:endParaRPr lang="en-US" dirty="0"/>
          </a:p>
        </p:txBody>
      </p:sp>
      <p:sp>
        <p:nvSpPr>
          <p:cNvPr id="118" name="TextBox 117"/>
          <p:cNvSpPr txBox="1"/>
          <p:nvPr/>
        </p:nvSpPr>
        <p:spPr>
          <a:xfrm>
            <a:off x="261257" y="4006172"/>
            <a:ext cx="8606972" cy="2677656"/>
          </a:xfrm>
          <a:prstGeom prst="rect">
            <a:avLst/>
          </a:prstGeom>
          <a:noFill/>
        </p:spPr>
        <p:txBody>
          <a:bodyPr wrap="square" rtlCol="0">
            <a:spAutoFit/>
          </a:bodyPr>
          <a:lstStyle/>
          <a:p>
            <a:r>
              <a:rPr lang="en-US" sz="2400" u="sng" dirty="0" smtClean="0">
                <a:solidFill>
                  <a:srgbClr val="0000FF"/>
                </a:solidFill>
              </a:rPr>
              <a:t>Value: what we learned: Mostly tested Hypotheses</a:t>
            </a:r>
          </a:p>
          <a:p>
            <a:pPr marL="342900" indent="-342900">
              <a:buFont typeface="Wingdings"/>
              <a:buChar char="è"/>
            </a:pPr>
            <a:r>
              <a:rPr lang="en-US" dirty="0" smtClean="0"/>
              <a:t>FimH forms catch bonds that are enhanced by mechanical force due to allosteric regulation </a:t>
            </a:r>
          </a:p>
          <a:p>
            <a:pPr marL="342900" indent="-342900">
              <a:buFont typeface="Wingdings"/>
              <a:buChar char="è"/>
            </a:pPr>
            <a:r>
              <a:rPr lang="en-US" dirty="0" smtClean="0">
                <a:sym typeface="Wingdings" pitchFamily="2" charset="2"/>
              </a:rPr>
              <a:t>Dynamic properties of fimbriae are consistent with a previously proposed biophysical model for uncoiling. </a:t>
            </a:r>
          </a:p>
          <a:p>
            <a:pPr marL="342900" indent="-342900">
              <a:buFont typeface="Wingdings"/>
              <a:buChar char="è"/>
            </a:pPr>
            <a:r>
              <a:rPr lang="en-US" dirty="0" smtClean="0">
                <a:sym typeface="Wingdings" pitchFamily="2" charset="2"/>
              </a:rPr>
              <a:t>Catch bonds cause the switch to stationary adhesion in bacteria.</a:t>
            </a:r>
          </a:p>
          <a:p>
            <a:pPr marL="342900" indent="-342900">
              <a:buFont typeface="Wingdings"/>
              <a:buChar char="è"/>
            </a:pPr>
            <a:r>
              <a:rPr lang="en-US" dirty="0" err="1" smtClean="0">
                <a:sym typeface="Wingdings" pitchFamily="2" charset="2"/>
              </a:rPr>
              <a:t>Fimbrial</a:t>
            </a:r>
            <a:r>
              <a:rPr lang="en-US" dirty="0" smtClean="0">
                <a:sym typeface="Wingdings" pitchFamily="2" charset="2"/>
              </a:rPr>
              <a:t> bending causes the switch from free floating to rolling adhesion.</a:t>
            </a:r>
          </a:p>
          <a:p>
            <a:pPr marL="342900" indent="-342900">
              <a:buFont typeface="Wingdings"/>
              <a:buChar char="è"/>
            </a:pPr>
            <a:r>
              <a:rPr lang="en-US" dirty="0" smtClean="0">
                <a:sym typeface="Wingdings" pitchFamily="2" charset="2"/>
              </a:rPr>
              <a:t>Elastic Yielding helps bacteria stay bound at high flow by distributing force between bonds.</a:t>
            </a:r>
          </a:p>
        </p:txBody>
      </p:sp>
      <p:sp>
        <p:nvSpPr>
          <p:cNvPr id="242" name="TextBox 241"/>
          <p:cNvSpPr txBox="1"/>
          <p:nvPr/>
        </p:nvSpPr>
        <p:spPr>
          <a:xfrm>
            <a:off x="326571" y="875239"/>
            <a:ext cx="8338458" cy="2123658"/>
          </a:xfrm>
          <a:prstGeom prst="rect">
            <a:avLst/>
          </a:prstGeom>
          <a:noFill/>
        </p:spPr>
        <p:txBody>
          <a:bodyPr wrap="square" rtlCol="0">
            <a:spAutoFit/>
          </a:bodyPr>
          <a:lstStyle/>
          <a:p>
            <a:r>
              <a:rPr lang="en-US" sz="2400" u="sng" dirty="0" smtClean="0">
                <a:solidFill>
                  <a:srgbClr val="0000FF"/>
                </a:solidFill>
              </a:rPr>
              <a:t>Validation: What made models convincing</a:t>
            </a:r>
          </a:p>
          <a:p>
            <a:pPr marL="342900" indent="-342900">
              <a:buFont typeface="Wingdings" pitchFamily="2" charset="2"/>
              <a:buChar char="è"/>
            </a:pPr>
            <a:r>
              <a:rPr lang="en-US" dirty="0" smtClean="0">
                <a:sym typeface="Wingdings" pitchFamily="2" charset="2"/>
              </a:rPr>
              <a:t>Did not fit all parameters to complex behavior; instead, fit many parameters using other data (</a:t>
            </a:r>
            <a:r>
              <a:rPr lang="en-US" dirty="0" err="1" smtClean="0">
                <a:sym typeface="Wingdings" pitchFamily="2" charset="2"/>
              </a:rPr>
              <a:t>e.g</a:t>
            </a:r>
            <a:r>
              <a:rPr lang="en-US" dirty="0" smtClean="0">
                <a:sym typeface="Wingdings" pitchFamily="2" charset="2"/>
              </a:rPr>
              <a:t> AFM data of catch bonds, </a:t>
            </a:r>
            <a:r>
              <a:rPr lang="en-US" dirty="0" err="1" smtClean="0">
                <a:sym typeface="Wingdings" pitchFamily="2" charset="2"/>
              </a:rPr>
              <a:t>fimbrial</a:t>
            </a:r>
            <a:r>
              <a:rPr lang="en-US" dirty="0" smtClean="0">
                <a:sym typeface="Wingdings" pitchFamily="2" charset="2"/>
              </a:rPr>
              <a:t> stretching and EM images of bacteria). Also makes parameter estimation simpler!</a:t>
            </a:r>
          </a:p>
          <a:p>
            <a:pPr marL="342900" indent="-342900">
              <a:buFont typeface="Wingdings" pitchFamily="2" charset="2"/>
              <a:buChar char="è"/>
            </a:pPr>
            <a:r>
              <a:rPr lang="en-US" dirty="0" smtClean="0">
                <a:sym typeface="Wingdings" pitchFamily="2" charset="2"/>
              </a:rPr>
              <a:t>Fit remaining parameters to match limited whole cell data</a:t>
            </a:r>
          </a:p>
          <a:p>
            <a:pPr marL="342900" indent="-342900">
              <a:buFont typeface="Wingdings" pitchFamily="2" charset="2"/>
              <a:buChar char="è"/>
            </a:pPr>
            <a:r>
              <a:rPr lang="en-US" dirty="0" smtClean="0">
                <a:sym typeface="Wingdings" pitchFamily="2" charset="2"/>
              </a:rPr>
              <a:t>Used model repeatedly to predict new types of data not used in the fit, or even developed for this validation.</a:t>
            </a:r>
          </a:p>
        </p:txBody>
      </p:sp>
      <p:sp>
        <p:nvSpPr>
          <p:cNvPr id="250" name="TextBox 249"/>
          <p:cNvSpPr txBox="1"/>
          <p:nvPr/>
        </p:nvSpPr>
        <p:spPr>
          <a:xfrm>
            <a:off x="304801" y="2899982"/>
            <a:ext cx="8338458" cy="1015663"/>
          </a:xfrm>
          <a:prstGeom prst="rect">
            <a:avLst/>
          </a:prstGeom>
          <a:noFill/>
        </p:spPr>
        <p:txBody>
          <a:bodyPr wrap="square" rtlCol="0">
            <a:spAutoFit/>
          </a:bodyPr>
          <a:lstStyle/>
          <a:p>
            <a:r>
              <a:rPr lang="en-US" sz="2400" u="sng" dirty="0" smtClean="0">
                <a:solidFill>
                  <a:srgbClr val="0000FF"/>
                </a:solidFill>
              </a:rPr>
              <a:t>Methods: How did we learn new things? (value)</a:t>
            </a:r>
          </a:p>
          <a:p>
            <a:pPr marL="342900" indent="-342900">
              <a:buFont typeface="Wingdings" pitchFamily="2" charset="2"/>
              <a:buChar char="è"/>
            </a:pPr>
            <a:r>
              <a:rPr lang="en-US" dirty="0" smtClean="0">
                <a:sym typeface="Wingdings" pitchFamily="2" charset="2"/>
              </a:rPr>
              <a:t>Analyzed things we couldn’t see in experiments</a:t>
            </a:r>
          </a:p>
          <a:p>
            <a:pPr marL="342900" indent="-342900">
              <a:buFont typeface="Wingdings" pitchFamily="2" charset="2"/>
              <a:buChar char="è"/>
            </a:pPr>
            <a:r>
              <a:rPr lang="en-US" dirty="0" smtClean="0">
                <a:sym typeface="Wingdings" pitchFamily="2" charset="2"/>
              </a:rPr>
              <a:t>Changed conditions we couldn’t change in experiments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your final projects</a:t>
            </a:r>
            <a:endParaRPr lang="en-US" dirty="0"/>
          </a:p>
        </p:txBody>
      </p:sp>
      <p:sp>
        <p:nvSpPr>
          <p:cNvPr id="3" name="Content Placeholder 2"/>
          <p:cNvSpPr>
            <a:spLocks noGrp="1"/>
          </p:cNvSpPr>
          <p:nvPr>
            <p:ph idx="1"/>
          </p:nvPr>
        </p:nvSpPr>
        <p:spPr/>
        <p:txBody>
          <a:bodyPr/>
          <a:lstStyle/>
          <a:p>
            <a:r>
              <a:rPr lang="en-US" dirty="0" smtClean="0"/>
              <a:t>Match the level of certainty of the words you use to describe your results to the quality of your validation and verification.</a:t>
            </a:r>
          </a:p>
          <a:p>
            <a:r>
              <a:rPr lang="en-US" dirty="0" smtClean="0"/>
              <a:t>Describe the model results with high certainty if your verification is successful.</a:t>
            </a:r>
          </a:p>
          <a:p>
            <a:r>
              <a:rPr lang="en-US" dirty="0" smtClean="0"/>
              <a:t>Describe what the model tells you about the real system with high certainty only if validation is strong. </a:t>
            </a:r>
          </a:p>
        </p:txBody>
      </p:sp>
      <p:sp>
        <p:nvSpPr>
          <p:cNvPr id="4" name="Slide Number Placeholder 3"/>
          <p:cNvSpPr>
            <a:spLocks noGrp="1"/>
          </p:cNvSpPr>
          <p:nvPr>
            <p:ph type="sldNum" sz="quarter" idx="12"/>
          </p:nvPr>
        </p:nvSpPr>
        <p:spPr/>
        <p:txBody>
          <a:bodyPr/>
          <a:lstStyle/>
          <a:p>
            <a:pPr>
              <a:defRPr/>
            </a:pPr>
            <a:fld id="{DA52F114-F73F-4A9B-9566-EFC4F3D27CD4}" type="slidenum">
              <a:rPr lang="en-US" smtClean="0"/>
              <a:pPr>
                <a:defRPr/>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Verification, Validation, Level of Certainty</a:t>
            </a:r>
            <a:endParaRPr lang="en-US" dirty="0"/>
          </a:p>
        </p:txBody>
      </p:sp>
      <p:sp>
        <p:nvSpPr>
          <p:cNvPr id="6" name="Content Placeholder 5"/>
          <p:cNvSpPr>
            <a:spLocks noGrp="1"/>
          </p:cNvSpPr>
          <p:nvPr>
            <p:ph sz="half" idx="1"/>
          </p:nvPr>
        </p:nvSpPr>
        <p:spPr/>
        <p:txBody>
          <a:bodyPr/>
          <a:lstStyle/>
          <a:p>
            <a:r>
              <a:rPr lang="en-US" dirty="0" smtClean="0"/>
              <a:t>Is consistent with</a:t>
            </a:r>
          </a:p>
          <a:p>
            <a:r>
              <a:rPr lang="en-US" dirty="0" smtClean="0"/>
              <a:t>May suggest</a:t>
            </a:r>
          </a:p>
          <a:p>
            <a:r>
              <a:rPr lang="en-US" dirty="0" smtClean="0"/>
              <a:t>Suggests</a:t>
            </a:r>
          </a:p>
          <a:p>
            <a:r>
              <a:rPr lang="en-US" dirty="0" smtClean="0"/>
              <a:t>Strongly suggests</a:t>
            </a:r>
          </a:p>
          <a:p>
            <a:r>
              <a:rPr lang="en-US" dirty="0" smtClean="0"/>
              <a:t>Indicates, shows, demonstrates, direct statement w/o qualification</a:t>
            </a:r>
          </a:p>
          <a:p>
            <a:r>
              <a:rPr lang="en-US" dirty="0" smtClean="0"/>
              <a:t>Proves (only use for math proof)</a:t>
            </a:r>
            <a:endParaRPr lang="en-US" dirty="0"/>
          </a:p>
        </p:txBody>
      </p:sp>
      <p:sp>
        <p:nvSpPr>
          <p:cNvPr id="7" name="Content Placeholder 6"/>
          <p:cNvSpPr>
            <a:spLocks noGrp="1"/>
          </p:cNvSpPr>
          <p:nvPr>
            <p:ph sz="half" idx="2"/>
          </p:nvPr>
        </p:nvSpPr>
        <p:spPr/>
        <p:txBody>
          <a:bodyPr/>
          <a:lstStyle/>
          <a:p>
            <a:r>
              <a:rPr lang="en-US" dirty="0" smtClean="0"/>
              <a:t>Level of certainty of model results reflects quality of verification</a:t>
            </a:r>
          </a:p>
          <a:p>
            <a:r>
              <a:rPr lang="en-US" dirty="0" smtClean="0"/>
              <a:t>Level of certainty of statement about real system also reflects quality of validation</a:t>
            </a:r>
          </a:p>
          <a:p>
            <a:r>
              <a:rPr lang="en-US" dirty="0" smtClean="0"/>
              <a:t>Good validation adds to verification (less likely to fit data if math is wrong).</a:t>
            </a:r>
            <a:endParaRPr lang="en-US" dirty="0"/>
          </a:p>
        </p:txBody>
      </p:sp>
      <p:sp>
        <p:nvSpPr>
          <p:cNvPr id="2" name="Slide Number Placeholder 1"/>
          <p:cNvSpPr>
            <a:spLocks noGrp="1"/>
          </p:cNvSpPr>
          <p:nvPr>
            <p:ph type="sldNum" sz="quarter" idx="12"/>
          </p:nvPr>
        </p:nvSpPr>
        <p:spPr/>
        <p:txBody>
          <a:bodyPr/>
          <a:lstStyle/>
          <a:p>
            <a:pPr>
              <a:defRPr/>
            </a:pPr>
            <a:fld id="{207FAEF3-583D-477F-A74C-F7D691ED97CB}" type="slidenum">
              <a:rPr lang="en-US" smtClean="0"/>
              <a:pPr>
                <a:defRPr/>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4"/>
          <p:cNvGrpSpPr/>
          <p:nvPr/>
        </p:nvGrpSpPr>
        <p:grpSpPr>
          <a:xfrm>
            <a:off x="1074056" y="1770742"/>
            <a:ext cx="1886857" cy="1611086"/>
            <a:chOff x="2646842" y="3873984"/>
            <a:chExt cx="1809750" cy="1524000"/>
          </a:xfrm>
        </p:grpSpPr>
        <p:pic>
          <p:nvPicPr>
            <p:cNvPr id="66" name="Picture 65"/>
            <p:cNvPicPr/>
            <p:nvPr/>
          </p:nvPicPr>
          <p:blipFill>
            <a:blip r:embed="rId4" cstate="print"/>
            <a:srcRect l="10390" r="7359"/>
            <a:stretch>
              <a:fillRect/>
            </a:stretch>
          </p:blipFill>
          <p:spPr bwMode="auto">
            <a:xfrm>
              <a:off x="2646842" y="3873984"/>
              <a:ext cx="1809750" cy="1524000"/>
            </a:xfrm>
            <a:prstGeom prst="rect">
              <a:avLst/>
            </a:prstGeom>
            <a:noFill/>
            <a:ln w="9525">
              <a:noFill/>
              <a:miter lim="800000"/>
              <a:headEnd/>
              <a:tailEnd/>
            </a:ln>
          </p:spPr>
        </p:pic>
        <p:sp>
          <p:nvSpPr>
            <p:cNvPr id="67" name="Freeform 66"/>
            <p:cNvSpPr/>
            <p:nvPr/>
          </p:nvSpPr>
          <p:spPr>
            <a:xfrm>
              <a:off x="2802760" y="4166037"/>
              <a:ext cx="377705" cy="259209"/>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68" name="AutoShape 44"/>
            <p:cNvSpPr>
              <a:spLocks noChangeArrowheads="1"/>
            </p:cNvSpPr>
            <p:nvPr/>
          </p:nvSpPr>
          <p:spPr bwMode="auto">
            <a:xfrm rot="5400000">
              <a:off x="3844348" y="4188570"/>
              <a:ext cx="379460" cy="225017"/>
            </a:xfrm>
            <a:prstGeom prst="moon">
              <a:avLst>
                <a:gd name="adj" fmla="val 64981"/>
              </a:avLst>
            </a:prstGeom>
            <a:solidFill>
              <a:srgbClr val="0000FF"/>
            </a:solidFill>
            <a:ln w="9525">
              <a:solidFill>
                <a:srgbClr val="000000"/>
              </a:solidFill>
              <a:miter lim="800000"/>
              <a:headEnd/>
              <a:tailEnd/>
            </a:ln>
          </p:spPr>
          <p:txBody>
            <a:bodyPr/>
            <a:lstStyle/>
            <a:p>
              <a:endParaRPr lang="en-US"/>
            </a:p>
          </p:txBody>
        </p:sp>
      </p:grpSp>
      <p:sp>
        <p:nvSpPr>
          <p:cNvPr id="6164"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3" name="Group 95"/>
          <p:cNvGrpSpPr/>
          <p:nvPr/>
        </p:nvGrpSpPr>
        <p:grpSpPr>
          <a:xfrm>
            <a:off x="4832787" y="2046514"/>
            <a:ext cx="2598527" cy="2162629"/>
            <a:chOff x="191072" y="1595976"/>
            <a:chExt cx="3254188" cy="2849214"/>
          </a:xfrm>
        </p:grpSpPr>
        <p:grpSp>
          <p:nvGrpSpPr>
            <p:cNvPr id="4" name="Group 34"/>
            <p:cNvGrpSpPr>
              <a:grpSpLocks/>
            </p:cNvGrpSpPr>
            <p:nvPr/>
          </p:nvGrpSpPr>
          <p:grpSpPr bwMode="auto">
            <a:xfrm>
              <a:off x="191072" y="1595976"/>
              <a:ext cx="3254188" cy="2831727"/>
              <a:chOff x="1578" y="1890"/>
              <a:chExt cx="4603" cy="4005"/>
            </a:xfrm>
          </p:grpSpPr>
          <p:sp>
            <p:nvSpPr>
              <p:cNvPr id="6179" name="AutoShape 35"/>
              <p:cNvSpPr>
                <a:spLocks noChangeArrowheads="1"/>
              </p:cNvSpPr>
              <p:nvPr/>
            </p:nvSpPr>
            <p:spPr bwMode="auto">
              <a:xfrm>
                <a:off x="1578" y="1890"/>
                <a:ext cx="4603" cy="4005"/>
              </a:xfrm>
              <a:prstGeom prst="rect">
                <a:avLst/>
              </a:prstGeom>
              <a:solidFill>
                <a:schemeClr val="bg1"/>
              </a:solidFill>
            </p:spPr>
            <p:txBody>
              <a:bodyPr vert="horz" wrap="square" lIns="91440" tIns="45720" rIns="91440" bIns="45720" numCol="1" anchor="t" anchorCtr="0" compatLnSpc="1">
                <a:prstTxWarp prst="textNoShape">
                  <a:avLst/>
                </a:prstTxWarp>
              </a:bodyPr>
              <a:lstStyle/>
              <a:p>
                <a:endParaRPr lang="en-US"/>
              </a:p>
            </p:txBody>
          </p:sp>
          <p:sp>
            <p:nvSpPr>
              <p:cNvPr id="6180" name="Line 36"/>
              <p:cNvSpPr>
                <a:spLocks noChangeShapeType="1"/>
              </p:cNvSpPr>
              <p:nvPr/>
            </p:nvSpPr>
            <p:spPr bwMode="auto">
              <a:xfrm flipV="1">
                <a:off x="4245" y="2805"/>
                <a:ext cx="1824" cy="705"/>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1" name="Line 37"/>
              <p:cNvSpPr>
                <a:spLocks noChangeShapeType="1"/>
              </p:cNvSpPr>
              <p:nvPr/>
            </p:nvSpPr>
            <p:spPr bwMode="auto">
              <a:xfrm>
                <a:off x="1578" y="5864"/>
                <a:ext cx="4603" cy="1"/>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2" name="Line 38"/>
              <p:cNvSpPr>
                <a:spLocks noChangeShapeType="1"/>
              </p:cNvSpPr>
              <p:nvPr/>
            </p:nvSpPr>
            <p:spPr bwMode="auto">
              <a:xfrm flipH="1">
                <a:off x="1752" y="4322"/>
                <a:ext cx="1740" cy="1542"/>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39"/>
              <p:cNvGrpSpPr>
                <a:grpSpLocks/>
              </p:cNvGrpSpPr>
              <p:nvPr/>
            </p:nvGrpSpPr>
            <p:grpSpPr bwMode="auto">
              <a:xfrm>
                <a:off x="2839" y="3062"/>
                <a:ext cx="1457" cy="1456"/>
                <a:chOff x="2172" y="1158"/>
                <a:chExt cx="1129" cy="1129"/>
              </a:xfrm>
            </p:grpSpPr>
            <p:sp>
              <p:nvSpPr>
                <p:cNvPr id="6184" name="Oval 40"/>
                <p:cNvSpPr>
                  <a:spLocks noChangeArrowheads="1"/>
                </p:cNvSpPr>
                <p:nvPr/>
              </p:nvSpPr>
              <p:spPr bwMode="auto">
                <a:xfrm>
                  <a:off x="2172" y="1158"/>
                  <a:ext cx="1129" cy="1129"/>
                </a:xfrm>
                <a:prstGeom prst="ellipse">
                  <a:avLst/>
                </a:prstGeom>
                <a:solidFill>
                  <a:srgbClr val="FFFFFF"/>
                </a:solidFill>
                <a:ln w="38100">
                  <a:solidFill>
                    <a:srgbClr val="000000"/>
                  </a:solid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6185" name="Oval 41"/>
                <p:cNvSpPr>
                  <a:spLocks noChangeArrowheads="1"/>
                </p:cNvSpPr>
                <p:nvPr/>
              </p:nvSpPr>
              <p:spPr bwMode="auto">
                <a:xfrm>
                  <a:off x="2717" y="1704"/>
                  <a:ext cx="33" cy="34"/>
                </a:xfrm>
                <a:prstGeom prst="ellipse">
                  <a:avLst/>
                </a:prstGeom>
                <a:solidFill>
                  <a:srgbClr val="FFFFFF"/>
                </a:solidFill>
                <a:ln w="38100">
                  <a:solidFill>
                    <a:srgbClr val="000000"/>
                  </a:solid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6186" name="Line 42"/>
              <p:cNvSpPr>
                <a:spLocks noChangeShapeType="1"/>
              </p:cNvSpPr>
              <p:nvPr/>
            </p:nvSpPr>
            <p:spPr bwMode="auto">
              <a:xfrm>
                <a:off x="4154" y="4202"/>
                <a:ext cx="834" cy="590"/>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7" name="Line 43"/>
              <p:cNvSpPr>
                <a:spLocks noChangeShapeType="1"/>
              </p:cNvSpPr>
              <p:nvPr/>
            </p:nvSpPr>
            <p:spPr bwMode="auto">
              <a:xfrm>
                <a:off x="3561" y="4509"/>
                <a:ext cx="1" cy="1113"/>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8" name="Line 44"/>
              <p:cNvSpPr>
                <a:spLocks noChangeShapeType="1"/>
              </p:cNvSpPr>
              <p:nvPr/>
            </p:nvSpPr>
            <p:spPr bwMode="auto">
              <a:xfrm flipV="1">
                <a:off x="3780" y="2428"/>
                <a:ext cx="206" cy="671"/>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9" name="Line 45"/>
              <p:cNvSpPr>
                <a:spLocks noChangeShapeType="1"/>
              </p:cNvSpPr>
              <p:nvPr/>
            </p:nvSpPr>
            <p:spPr bwMode="auto">
              <a:xfrm flipV="1">
                <a:off x="4274" y="3606"/>
                <a:ext cx="596" cy="77"/>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0" name="Line 46"/>
              <p:cNvSpPr>
                <a:spLocks noChangeShapeType="1"/>
              </p:cNvSpPr>
              <p:nvPr/>
            </p:nvSpPr>
            <p:spPr bwMode="auto">
              <a:xfrm>
                <a:off x="3821" y="4460"/>
                <a:ext cx="26" cy="6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1" name="Line 47"/>
              <p:cNvSpPr>
                <a:spLocks noChangeShapeType="1"/>
              </p:cNvSpPr>
              <p:nvPr/>
            </p:nvSpPr>
            <p:spPr bwMode="auto">
              <a:xfrm flipH="1">
                <a:off x="1700" y="4005"/>
                <a:ext cx="1180" cy="374"/>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2" name="Line 48"/>
              <p:cNvSpPr>
                <a:spLocks noChangeShapeType="1"/>
              </p:cNvSpPr>
              <p:nvPr/>
            </p:nvSpPr>
            <p:spPr bwMode="auto">
              <a:xfrm flipH="1" flipV="1">
                <a:off x="2715" y="3187"/>
                <a:ext cx="250" cy="177"/>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3" name="Line 49"/>
              <p:cNvSpPr>
                <a:spLocks noChangeShapeType="1"/>
              </p:cNvSpPr>
              <p:nvPr/>
            </p:nvSpPr>
            <p:spPr bwMode="auto">
              <a:xfrm flipH="1" flipV="1">
                <a:off x="3436" y="2796"/>
                <a:ext cx="35" cy="25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4" name="Line 50"/>
              <p:cNvSpPr>
                <a:spLocks noChangeShapeType="1"/>
              </p:cNvSpPr>
              <p:nvPr/>
            </p:nvSpPr>
            <p:spPr bwMode="auto">
              <a:xfrm flipH="1" flipV="1">
                <a:off x="2258" y="3716"/>
                <a:ext cx="588" cy="2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5" name="Line 51"/>
              <p:cNvSpPr>
                <a:spLocks noChangeShapeType="1"/>
              </p:cNvSpPr>
              <p:nvPr/>
            </p:nvSpPr>
            <p:spPr bwMode="auto">
              <a:xfrm>
                <a:off x="4288" y="3877"/>
                <a:ext cx="103" cy="1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6" name="Line 52"/>
              <p:cNvSpPr>
                <a:spLocks noChangeShapeType="1"/>
              </p:cNvSpPr>
              <p:nvPr/>
            </p:nvSpPr>
            <p:spPr bwMode="auto">
              <a:xfrm>
                <a:off x="3567" y="3782"/>
                <a:ext cx="1941" cy="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6197" name="Line 53"/>
              <p:cNvSpPr>
                <a:spLocks noChangeShapeType="1"/>
              </p:cNvSpPr>
              <p:nvPr/>
            </p:nvSpPr>
            <p:spPr bwMode="auto">
              <a:xfrm flipV="1">
                <a:off x="3567" y="2134"/>
                <a:ext cx="1" cy="1655"/>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6198" name="Freeform 54"/>
              <p:cNvSpPr>
                <a:spLocks/>
              </p:cNvSpPr>
              <p:nvPr/>
            </p:nvSpPr>
            <p:spPr bwMode="auto">
              <a:xfrm rot="-984201">
                <a:off x="3362" y="3589"/>
                <a:ext cx="433" cy="371"/>
              </a:xfrm>
              <a:custGeom>
                <a:avLst/>
                <a:gdLst/>
                <a:ahLst/>
                <a:cxnLst>
                  <a:cxn ang="0">
                    <a:pos x="336" y="147"/>
                  </a:cxn>
                  <a:cxn ang="0">
                    <a:pos x="194" y="12"/>
                  </a:cxn>
                  <a:cxn ang="0">
                    <a:pos x="22" y="72"/>
                  </a:cxn>
                  <a:cxn ang="0">
                    <a:pos x="59" y="229"/>
                  </a:cxn>
                </a:cxnLst>
                <a:rect l="0" t="0" r="r" b="b"/>
                <a:pathLst>
                  <a:path w="336" h="229">
                    <a:moveTo>
                      <a:pt x="336" y="147"/>
                    </a:moveTo>
                    <a:cubicBezTo>
                      <a:pt x="291" y="85"/>
                      <a:pt x="246" y="24"/>
                      <a:pt x="194" y="12"/>
                    </a:cubicBezTo>
                    <a:cubicBezTo>
                      <a:pt x="142" y="0"/>
                      <a:pt x="44" y="36"/>
                      <a:pt x="22" y="72"/>
                    </a:cubicBezTo>
                    <a:cubicBezTo>
                      <a:pt x="0" y="108"/>
                      <a:pt x="29" y="168"/>
                      <a:pt x="59" y="229"/>
                    </a:cubicBezTo>
                  </a:path>
                </a:pathLst>
              </a:custGeom>
              <a:noFill/>
              <a:ln w="9525">
                <a:solidFill>
                  <a:srgbClr val="000000"/>
                </a:solidFill>
                <a:round/>
                <a:headEnd/>
                <a:tailEnd type="stealth" w="sm" len="med"/>
              </a:ln>
            </p:spPr>
            <p:txBody>
              <a:bodyPr vert="horz" wrap="square" lIns="91440" tIns="45720" rIns="91440" bIns="45720" numCol="1" anchor="t" anchorCtr="0" compatLnSpc="1">
                <a:prstTxWarp prst="textNoShape">
                  <a:avLst/>
                </a:prstTxWarp>
              </a:bodyPr>
              <a:lstStyle/>
              <a:p>
                <a:endParaRPr lang="en-US"/>
              </a:p>
            </p:txBody>
          </p:sp>
          <p:sp>
            <p:nvSpPr>
              <p:cNvPr id="6199" name="Text Box 55"/>
              <p:cNvSpPr txBox="1">
                <a:spLocks noChangeArrowheads="1"/>
              </p:cNvSpPr>
              <p:nvPr/>
            </p:nvSpPr>
            <p:spPr bwMode="auto">
              <a:xfrm>
                <a:off x="2783" y="4815"/>
                <a:ext cx="319" cy="31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l-GR" sz="1000" b="0" i="0" u="none" strike="noStrike" cap="none" normalizeH="0" baseline="0" dirty="0" smtClean="0">
                    <a:ln>
                      <a:noFill/>
                    </a:ln>
                    <a:solidFill>
                      <a:srgbClr val="000000"/>
                    </a:solidFill>
                    <a:effectLst/>
                    <a:latin typeface="Arial" pitchFamily="34" charset="0"/>
                  </a:rPr>
                  <a:t>α</a:t>
                </a:r>
                <a:endParaRPr kumimoji="0" lang="en-US" sz="1800" b="0" i="0" u="none" strike="noStrike" cap="none" normalizeH="0" baseline="0" dirty="0" smtClean="0">
                  <a:ln>
                    <a:noFill/>
                  </a:ln>
                  <a:solidFill>
                    <a:schemeClr val="tx1"/>
                  </a:solidFill>
                  <a:effectLst/>
                  <a:latin typeface="Arial" pitchFamily="34" charset="0"/>
                </a:endParaRPr>
              </a:p>
            </p:txBody>
          </p:sp>
          <p:sp>
            <p:nvSpPr>
              <p:cNvPr id="6200" name="Line 56"/>
              <p:cNvSpPr>
                <a:spLocks noChangeShapeType="1"/>
              </p:cNvSpPr>
              <p:nvPr/>
            </p:nvSpPr>
            <p:spPr bwMode="auto">
              <a:xfrm flipH="1">
                <a:off x="2904" y="4185"/>
                <a:ext cx="69" cy="4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1" name="Line 57"/>
              <p:cNvSpPr>
                <a:spLocks noChangeShapeType="1"/>
              </p:cNvSpPr>
              <p:nvPr/>
            </p:nvSpPr>
            <p:spPr bwMode="auto">
              <a:xfrm>
                <a:off x="4042" y="4328"/>
                <a:ext cx="76" cy="86"/>
              </a:xfrm>
              <a:prstGeom prst="line">
                <a:avLst/>
              </a:pr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 58"/>
              <p:cNvGrpSpPr>
                <a:grpSpLocks/>
              </p:cNvGrpSpPr>
              <p:nvPr/>
            </p:nvGrpSpPr>
            <p:grpSpPr bwMode="auto">
              <a:xfrm>
                <a:off x="1833" y="2344"/>
                <a:ext cx="1140" cy="765"/>
                <a:chOff x="2818" y="5707"/>
                <a:chExt cx="1272" cy="853"/>
              </a:xfrm>
            </p:grpSpPr>
            <p:cxnSp>
              <p:nvCxnSpPr>
                <p:cNvPr id="6203" name="AutoShape 59"/>
                <p:cNvCxnSpPr>
                  <a:cxnSpLocks noChangeShapeType="1"/>
                </p:cNvCxnSpPr>
                <p:nvPr/>
              </p:nvCxnSpPr>
              <p:spPr bwMode="auto">
                <a:xfrm>
                  <a:off x="2831" y="6000"/>
                  <a:ext cx="936" cy="2"/>
                </a:xfrm>
                <a:prstGeom prst="straightConnector1">
                  <a:avLst/>
                </a:prstGeom>
                <a:noFill/>
                <a:ln w="25400">
                  <a:solidFill>
                    <a:srgbClr val="000000"/>
                  </a:solidFill>
                  <a:round/>
                  <a:headEnd/>
                  <a:tailEnd type="triangle" w="med" len="med"/>
                </a:ln>
              </p:spPr>
            </p:cxnSp>
            <p:cxnSp>
              <p:nvCxnSpPr>
                <p:cNvPr id="6204" name="AutoShape 60"/>
                <p:cNvCxnSpPr>
                  <a:cxnSpLocks noChangeShapeType="1"/>
                </p:cNvCxnSpPr>
                <p:nvPr/>
              </p:nvCxnSpPr>
              <p:spPr bwMode="auto">
                <a:xfrm>
                  <a:off x="2818" y="5707"/>
                  <a:ext cx="1272" cy="1"/>
                </a:xfrm>
                <a:prstGeom prst="straightConnector1">
                  <a:avLst/>
                </a:prstGeom>
                <a:noFill/>
                <a:ln w="25400">
                  <a:solidFill>
                    <a:srgbClr val="000000"/>
                  </a:solidFill>
                  <a:round/>
                  <a:headEnd/>
                  <a:tailEnd type="triangle" w="med" len="med"/>
                </a:ln>
              </p:spPr>
            </p:cxnSp>
            <p:cxnSp>
              <p:nvCxnSpPr>
                <p:cNvPr id="6205" name="AutoShape 61"/>
                <p:cNvCxnSpPr>
                  <a:cxnSpLocks noChangeShapeType="1"/>
                </p:cNvCxnSpPr>
                <p:nvPr/>
              </p:nvCxnSpPr>
              <p:spPr bwMode="auto">
                <a:xfrm>
                  <a:off x="2831" y="6280"/>
                  <a:ext cx="587" cy="2"/>
                </a:xfrm>
                <a:prstGeom prst="straightConnector1">
                  <a:avLst/>
                </a:prstGeom>
                <a:noFill/>
                <a:ln w="25400">
                  <a:solidFill>
                    <a:srgbClr val="000000"/>
                  </a:solidFill>
                  <a:round/>
                  <a:headEnd/>
                  <a:tailEnd type="triangle" w="med" len="med"/>
                </a:ln>
              </p:spPr>
            </p:cxnSp>
            <p:cxnSp>
              <p:nvCxnSpPr>
                <p:cNvPr id="6206" name="AutoShape 62"/>
                <p:cNvCxnSpPr>
                  <a:cxnSpLocks noChangeShapeType="1"/>
                </p:cNvCxnSpPr>
                <p:nvPr/>
              </p:nvCxnSpPr>
              <p:spPr bwMode="auto">
                <a:xfrm>
                  <a:off x="2831" y="6559"/>
                  <a:ext cx="251" cy="1"/>
                </a:xfrm>
                <a:prstGeom prst="straightConnector1">
                  <a:avLst/>
                </a:prstGeom>
                <a:noFill/>
                <a:ln w="25400">
                  <a:solidFill>
                    <a:srgbClr val="000000"/>
                  </a:solidFill>
                  <a:round/>
                  <a:headEnd/>
                  <a:tailEnd type="triangle" w="med" len="med"/>
                </a:ln>
              </p:spPr>
            </p:cxnSp>
          </p:grpSp>
          <p:sp>
            <p:nvSpPr>
              <p:cNvPr id="6207" name="Text Box 63"/>
              <p:cNvSpPr txBox="1">
                <a:spLocks noChangeArrowheads="1"/>
              </p:cNvSpPr>
              <p:nvPr/>
            </p:nvSpPr>
            <p:spPr bwMode="auto">
              <a:xfrm>
                <a:off x="1849" y="1967"/>
                <a:ext cx="1454" cy="4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b="0" i="0" u="none" strike="noStrike" cap="none" normalizeH="0" baseline="0" dirty="0" smtClean="0">
                    <a:ln>
                      <a:noFill/>
                    </a:ln>
                    <a:solidFill>
                      <a:schemeClr val="tx1"/>
                    </a:solidFill>
                    <a:effectLst/>
                    <a:latin typeface="Arial" pitchFamily="34" charset="0"/>
                  </a:rPr>
                  <a:t>Fluid Flow</a:t>
                </a:r>
              </a:p>
            </p:txBody>
          </p:sp>
          <p:sp>
            <p:nvSpPr>
              <p:cNvPr id="6208" name="Text Box 64"/>
              <p:cNvSpPr txBox="1">
                <a:spLocks noChangeArrowheads="1"/>
              </p:cNvSpPr>
              <p:nvPr/>
            </p:nvSpPr>
            <p:spPr bwMode="auto">
              <a:xfrm>
                <a:off x="4988" y="3429"/>
                <a:ext cx="391" cy="4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Calibri" pitchFamily="34" charset="0"/>
                  </a:rPr>
                  <a:t>x</a:t>
                </a:r>
                <a:endParaRPr kumimoji="0" lang="en-US" sz="1800" b="0" i="0" u="none" strike="noStrike" cap="none" normalizeH="0" baseline="0" smtClean="0">
                  <a:ln>
                    <a:noFill/>
                  </a:ln>
                  <a:solidFill>
                    <a:schemeClr val="tx1"/>
                  </a:solidFill>
                  <a:effectLst/>
                  <a:latin typeface="Arial" pitchFamily="34" charset="0"/>
                </a:endParaRPr>
              </a:p>
            </p:txBody>
          </p:sp>
          <p:sp>
            <p:nvSpPr>
              <p:cNvPr id="6209" name="Text Box 65"/>
              <p:cNvSpPr txBox="1">
                <a:spLocks noChangeArrowheads="1"/>
              </p:cNvSpPr>
              <p:nvPr/>
            </p:nvSpPr>
            <p:spPr bwMode="auto">
              <a:xfrm>
                <a:off x="3201" y="2162"/>
                <a:ext cx="391" cy="4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Calibri" pitchFamily="34" charset="0"/>
                  </a:rPr>
                  <a:t>y</a:t>
                </a:r>
                <a:endParaRPr kumimoji="0" lang="en-US" sz="1800" b="0" i="0" u="none" strike="noStrike" cap="none" normalizeH="0" baseline="0" smtClean="0">
                  <a:ln>
                    <a:noFill/>
                  </a:ln>
                  <a:solidFill>
                    <a:schemeClr val="tx1"/>
                  </a:solidFill>
                  <a:effectLst/>
                  <a:latin typeface="Arial" pitchFamily="34" charset="0"/>
                </a:endParaRPr>
              </a:p>
            </p:txBody>
          </p:sp>
          <p:sp>
            <p:nvSpPr>
              <p:cNvPr id="6210" name="Line 66"/>
              <p:cNvSpPr>
                <a:spLocks noChangeShapeType="1"/>
              </p:cNvSpPr>
              <p:nvPr/>
            </p:nvSpPr>
            <p:spPr bwMode="auto">
              <a:xfrm flipH="1">
                <a:off x="2160" y="3789"/>
                <a:ext cx="1408" cy="1243"/>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6211" name="Text Box 67"/>
              <p:cNvSpPr txBox="1">
                <a:spLocks noChangeArrowheads="1"/>
              </p:cNvSpPr>
              <p:nvPr/>
            </p:nvSpPr>
            <p:spPr bwMode="auto">
              <a:xfrm>
                <a:off x="2085" y="4564"/>
                <a:ext cx="391" cy="4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Calibri" pitchFamily="34" charset="0"/>
                  </a:rPr>
                  <a:t>z</a:t>
                </a:r>
                <a:endParaRPr kumimoji="0" lang="en-US" sz="1800" b="0" i="0" u="none" strike="noStrike" cap="none" normalizeH="0" baseline="0" smtClean="0">
                  <a:ln>
                    <a:noFill/>
                  </a:ln>
                  <a:solidFill>
                    <a:schemeClr val="tx1"/>
                  </a:solidFill>
                  <a:effectLst/>
                  <a:latin typeface="Arial" pitchFamily="34" charset="0"/>
                </a:endParaRPr>
              </a:p>
            </p:txBody>
          </p:sp>
          <p:cxnSp>
            <p:nvCxnSpPr>
              <p:cNvPr id="6212" name="AutoShape 68"/>
              <p:cNvCxnSpPr>
                <a:cxnSpLocks noChangeShapeType="1"/>
              </p:cNvCxnSpPr>
              <p:nvPr/>
            </p:nvCxnSpPr>
            <p:spPr bwMode="auto">
              <a:xfrm>
                <a:off x="3267" y="4072"/>
                <a:ext cx="162" cy="143"/>
              </a:xfrm>
              <a:prstGeom prst="straightConnector1">
                <a:avLst/>
              </a:prstGeom>
              <a:noFill/>
              <a:ln w="9525">
                <a:solidFill>
                  <a:srgbClr val="000000"/>
                </a:solidFill>
                <a:round/>
                <a:headEnd/>
                <a:tailEnd type="stealth" w="sm" len="med"/>
              </a:ln>
            </p:spPr>
          </p:cxnSp>
          <p:graphicFrame>
            <p:nvGraphicFramePr>
              <p:cNvPr id="6213" name="Object 69"/>
              <p:cNvGraphicFramePr>
                <a:graphicFrameLocks/>
              </p:cNvGraphicFramePr>
              <p:nvPr/>
            </p:nvGraphicFramePr>
            <p:xfrm>
              <a:off x="3261" y="3471"/>
              <a:ext cx="227" cy="242"/>
            </p:xfrm>
            <a:graphic>
              <a:graphicData uri="http://schemas.openxmlformats.org/presentationml/2006/ole">
                <mc:AlternateContent xmlns:mc="http://schemas.openxmlformats.org/markup-compatibility/2006">
                  <mc:Choice xmlns:v="urn:schemas-microsoft-com:vml" Requires="v">
                    <p:oleObj spid="_x0000_s143368" name="Equation" r:id="rId5" imgW="126720" imgH="177480" progId="Equation.3">
                      <p:embed/>
                    </p:oleObj>
                  </mc:Choice>
                  <mc:Fallback>
                    <p:oleObj name="Equation" r:id="rId5" imgW="126720" imgH="177480" progId="Equation.3">
                      <p:embed/>
                      <p:pic>
                        <p:nvPicPr>
                          <p:cNvPr id="0"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1" y="3471"/>
                            <a:ext cx="227"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14" name="Line 70"/>
              <p:cNvSpPr>
                <a:spLocks noChangeShapeType="1"/>
              </p:cNvSpPr>
              <p:nvPr/>
            </p:nvSpPr>
            <p:spPr bwMode="auto">
              <a:xfrm flipH="1">
                <a:off x="2790" y="3766"/>
                <a:ext cx="795" cy="2098"/>
              </a:xfrm>
              <a:prstGeom prst="line">
                <a:avLst/>
              </a:prstGeom>
              <a:noFill/>
              <a:ln w="9525">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5" name="Text Box 71"/>
              <p:cNvSpPr txBox="1">
                <a:spLocks noChangeArrowheads="1"/>
              </p:cNvSpPr>
              <p:nvPr/>
            </p:nvSpPr>
            <p:spPr bwMode="auto">
              <a:xfrm>
                <a:off x="3015" y="3990"/>
                <a:ext cx="435" cy="3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grpSp>
        <p:sp>
          <p:nvSpPr>
            <p:cNvPr id="76" name="Freeform 75"/>
            <p:cNvSpPr/>
            <p:nvPr/>
          </p:nvSpPr>
          <p:spPr>
            <a:xfrm>
              <a:off x="1221729" y="3328374"/>
              <a:ext cx="246548" cy="240062"/>
            </a:xfrm>
            <a:custGeom>
              <a:avLst/>
              <a:gdLst>
                <a:gd name="connsiteX0" fmla="*/ 277900 w 501448"/>
                <a:gd name="connsiteY0" fmla="*/ 213936 h 488256"/>
                <a:gd name="connsiteX1" fmla="*/ 225649 w 501448"/>
                <a:gd name="connsiteY1" fmla="*/ 279250 h 488256"/>
                <a:gd name="connsiteX2" fmla="*/ 186460 w 501448"/>
                <a:gd name="connsiteY2" fmla="*/ 240062 h 488256"/>
                <a:gd name="connsiteX3" fmla="*/ 134209 w 501448"/>
                <a:gd name="connsiteY3" fmla="*/ 122496 h 488256"/>
                <a:gd name="connsiteX4" fmla="*/ 147272 w 501448"/>
                <a:gd name="connsiteY4" fmla="*/ 17993 h 488256"/>
                <a:gd name="connsiteX5" fmla="*/ 343215 w 501448"/>
                <a:gd name="connsiteY5" fmla="*/ 44119 h 488256"/>
                <a:gd name="connsiteX6" fmla="*/ 434655 w 501448"/>
                <a:gd name="connsiteY6" fmla="*/ 96370 h 488256"/>
                <a:gd name="connsiteX7" fmla="*/ 499969 w 501448"/>
                <a:gd name="connsiteY7" fmla="*/ 187810 h 488256"/>
                <a:gd name="connsiteX8" fmla="*/ 486906 w 501448"/>
                <a:gd name="connsiteY8" fmla="*/ 409879 h 488256"/>
                <a:gd name="connsiteX9" fmla="*/ 447718 w 501448"/>
                <a:gd name="connsiteY9" fmla="*/ 449067 h 488256"/>
                <a:gd name="connsiteX10" fmla="*/ 369340 w 501448"/>
                <a:gd name="connsiteY10" fmla="*/ 488256 h 488256"/>
                <a:gd name="connsiteX11" fmla="*/ 173398 w 501448"/>
                <a:gd name="connsiteY11" fmla="*/ 462130 h 488256"/>
                <a:gd name="connsiteX12" fmla="*/ 81958 w 501448"/>
                <a:gd name="connsiteY12" fmla="*/ 396816 h 488256"/>
                <a:gd name="connsiteX13" fmla="*/ 42769 w 501448"/>
                <a:gd name="connsiteY13" fmla="*/ 357627 h 488256"/>
                <a:gd name="connsiteX14" fmla="*/ 3580 w 501448"/>
                <a:gd name="connsiteY14" fmla="*/ 266187 h 488256"/>
                <a:gd name="connsiteX15" fmla="*/ 3580 w 501448"/>
                <a:gd name="connsiteY15" fmla="*/ 83307 h 48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1448" h="488256">
                  <a:moveTo>
                    <a:pt x="277900" y="213936"/>
                  </a:moveTo>
                  <a:cubicBezTo>
                    <a:pt x="272775" y="234438"/>
                    <a:pt x="273221" y="295107"/>
                    <a:pt x="225649" y="279250"/>
                  </a:cubicBezTo>
                  <a:cubicBezTo>
                    <a:pt x="208123" y="273408"/>
                    <a:pt x="199523" y="253125"/>
                    <a:pt x="186460" y="240062"/>
                  </a:cubicBezTo>
                  <a:cubicBezTo>
                    <a:pt x="155371" y="146790"/>
                    <a:pt x="175611" y="184598"/>
                    <a:pt x="134209" y="122496"/>
                  </a:cubicBezTo>
                  <a:cubicBezTo>
                    <a:pt x="138563" y="87662"/>
                    <a:pt x="116949" y="35682"/>
                    <a:pt x="147272" y="17993"/>
                  </a:cubicBezTo>
                  <a:cubicBezTo>
                    <a:pt x="178117" y="0"/>
                    <a:pt x="293104" y="31591"/>
                    <a:pt x="343215" y="44119"/>
                  </a:cubicBezTo>
                  <a:cubicBezTo>
                    <a:pt x="373695" y="61536"/>
                    <a:pt x="407242" y="74440"/>
                    <a:pt x="434655" y="96370"/>
                  </a:cubicBezTo>
                  <a:cubicBezTo>
                    <a:pt x="446224" y="105625"/>
                    <a:pt x="488475" y="170569"/>
                    <a:pt x="499969" y="187810"/>
                  </a:cubicBezTo>
                  <a:cubicBezTo>
                    <a:pt x="495615" y="261833"/>
                    <a:pt x="501448" y="337168"/>
                    <a:pt x="486906" y="409879"/>
                  </a:cubicBezTo>
                  <a:cubicBezTo>
                    <a:pt x="483283" y="427994"/>
                    <a:pt x="461910" y="437241"/>
                    <a:pt x="447718" y="449067"/>
                  </a:cubicBezTo>
                  <a:cubicBezTo>
                    <a:pt x="413954" y="477204"/>
                    <a:pt x="408617" y="475164"/>
                    <a:pt x="369340" y="488256"/>
                  </a:cubicBezTo>
                  <a:cubicBezTo>
                    <a:pt x="304026" y="479547"/>
                    <a:pt x="236188" y="482109"/>
                    <a:pt x="173398" y="462130"/>
                  </a:cubicBezTo>
                  <a:cubicBezTo>
                    <a:pt x="137704" y="450773"/>
                    <a:pt x="111207" y="420215"/>
                    <a:pt x="81958" y="396816"/>
                  </a:cubicBezTo>
                  <a:cubicBezTo>
                    <a:pt x="67532" y="385275"/>
                    <a:pt x="53507" y="372660"/>
                    <a:pt x="42769" y="357627"/>
                  </a:cubicBezTo>
                  <a:cubicBezTo>
                    <a:pt x="36121" y="348319"/>
                    <a:pt x="4673" y="284775"/>
                    <a:pt x="3580" y="266187"/>
                  </a:cubicBezTo>
                  <a:cubicBezTo>
                    <a:pt x="0" y="205332"/>
                    <a:pt x="3580" y="144267"/>
                    <a:pt x="3580" y="83307"/>
                  </a:cubicBezTo>
                </a:path>
              </a:pathLst>
            </a:custGeom>
            <a:ln w="22225">
              <a:solidFill>
                <a:srgbClr val="27A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Freeform 76"/>
            <p:cNvSpPr/>
            <p:nvPr/>
          </p:nvSpPr>
          <p:spPr>
            <a:xfrm rot="19386955">
              <a:off x="456358" y="3893837"/>
              <a:ext cx="705395" cy="169817"/>
            </a:xfrm>
            <a:custGeom>
              <a:avLst/>
              <a:gdLst>
                <a:gd name="connsiteX0" fmla="*/ 0 w 705395"/>
                <a:gd name="connsiteY0" fmla="*/ 26126 h 169817"/>
                <a:gd name="connsiteX1" fmla="*/ 117566 w 705395"/>
                <a:gd name="connsiteY1" fmla="*/ 169817 h 169817"/>
                <a:gd name="connsiteX2" fmla="*/ 209006 w 705395"/>
                <a:gd name="connsiteY2" fmla="*/ 26126 h 169817"/>
                <a:gd name="connsiteX3" fmla="*/ 313509 w 705395"/>
                <a:gd name="connsiteY3" fmla="*/ 156754 h 169817"/>
                <a:gd name="connsiteX4" fmla="*/ 431075 w 705395"/>
                <a:gd name="connsiteY4" fmla="*/ 13063 h 169817"/>
                <a:gd name="connsiteX5" fmla="*/ 509452 w 705395"/>
                <a:gd name="connsiteY5" fmla="*/ 143692 h 169817"/>
                <a:gd name="connsiteX6" fmla="*/ 613955 w 705395"/>
                <a:gd name="connsiteY6" fmla="*/ 0 h 169817"/>
                <a:gd name="connsiteX7" fmla="*/ 705395 w 705395"/>
                <a:gd name="connsiteY7" fmla="*/ 143692 h 16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5395" h="169817">
                  <a:moveTo>
                    <a:pt x="0" y="26126"/>
                  </a:moveTo>
                  <a:lnTo>
                    <a:pt x="117566" y="169817"/>
                  </a:lnTo>
                  <a:lnTo>
                    <a:pt x="209006" y="26126"/>
                  </a:lnTo>
                  <a:lnTo>
                    <a:pt x="313509" y="156754"/>
                  </a:lnTo>
                  <a:lnTo>
                    <a:pt x="431075" y="13063"/>
                  </a:lnTo>
                  <a:lnTo>
                    <a:pt x="509452" y="143692"/>
                  </a:lnTo>
                  <a:lnTo>
                    <a:pt x="613955" y="0"/>
                  </a:lnTo>
                  <a:lnTo>
                    <a:pt x="705395" y="143692"/>
                  </a:lnTo>
                </a:path>
              </a:pathLst>
            </a:custGeom>
            <a:ln w="22225">
              <a:solidFill>
                <a:srgbClr val="27A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Freeform 70"/>
            <p:cNvSpPr/>
            <p:nvPr/>
          </p:nvSpPr>
          <p:spPr>
            <a:xfrm rot="11901396">
              <a:off x="1823098" y="1889923"/>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2" name="Freeform 71"/>
            <p:cNvSpPr/>
            <p:nvPr/>
          </p:nvSpPr>
          <p:spPr>
            <a:xfrm rot="10321440">
              <a:off x="1413400" y="2134415"/>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3" name="Freeform 72"/>
            <p:cNvSpPr/>
            <p:nvPr/>
          </p:nvSpPr>
          <p:spPr>
            <a:xfrm rot="7848298">
              <a:off x="884948" y="2413486"/>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4" name="Freeform 73"/>
            <p:cNvSpPr/>
            <p:nvPr/>
          </p:nvSpPr>
          <p:spPr>
            <a:xfrm rot="5589191">
              <a:off x="546501" y="2817246"/>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5" name="Freeform 74"/>
            <p:cNvSpPr/>
            <p:nvPr/>
          </p:nvSpPr>
          <p:spPr>
            <a:xfrm rot="4293133">
              <a:off x="190241" y="3298197"/>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9" name="Freeform 78"/>
            <p:cNvSpPr/>
            <p:nvPr/>
          </p:nvSpPr>
          <p:spPr>
            <a:xfrm rot="14762017">
              <a:off x="3254076" y="2187854"/>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80" name="Freeform 79"/>
            <p:cNvSpPr/>
            <p:nvPr/>
          </p:nvSpPr>
          <p:spPr>
            <a:xfrm rot="15660583">
              <a:off x="2458429" y="2751933"/>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81" name="Freeform 80"/>
            <p:cNvSpPr/>
            <p:nvPr/>
          </p:nvSpPr>
          <p:spPr>
            <a:xfrm rot="16649259">
              <a:off x="2131859" y="2935999"/>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0" name="Freeform 89"/>
            <p:cNvSpPr/>
            <p:nvPr/>
          </p:nvSpPr>
          <p:spPr>
            <a:xfrm rot="18083619">
              <a:off x="2559371" y="3618830"/>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1" name="Freeform 90"/>
            <p:cNvSpPr/>
            <p:nvPr/>
          </p:nvSpPr>
          <p:spPr>
            <a:xfrm rot="19061007">
              <a:off x="1941855" y="3339761"/>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2" name="Freeform 91"/>
            <p:cNvSpPr/>
            <p:nvPr/>
          </p:nvSpPr>
          <p:spPr>
            <a:xfrm rot="20284018">
              <a:off x="1745913" y="3428827"/>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3" name="Freeform 92"/>
            <p:cNvSpPr/>
            <p:nvPr/>
          </p:nvSpPr>
          <p:spPr>
            <a:xfrm rot="21329920">
              <a:off x="1520282" y="4212599"/>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4" name="Freeform 93"/>
            <p:cNvSpPr/>
            <p:nvPr/>
          </p:nvSpPr>
          <p:spPr>
            <a:xfrm rot="3018661">
              <a:off x="1003704" y="3232883"/>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5" name="Freeform 94"/>
            <p:cNvSpPr/>
            <p:nvPr/>
          </p:nvSpPr>
          <p:spPr>
            <a:xfrm rot="3018661">
              <a:off x="273371" y="4307600"/>
              <a:ext cx="163188" cy="111992"/>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sp>
        <p:nvSpPr>
          <p:cNvPr id="69" name="Slide Number Placeholder 68"/>
          <p:cNvSpPr>
            <a:spLocks noGrp="1"/>
          </p:cNvSpPr>
          <p:nvPr>
            <p:ph type="sldNum" sz="quarter" idx="12"/>
          </p:nvPr>
        </p:nvSpPr>
        <p:spPr/>
        <p:txBody>
          <a:bodyPr/>
          <a:lstStyle/>
          <a:p>
            <a:pPr>
              <a:defRPr/>
            </a:pPr>
            <a:fld id="{DA52F114-F73F-4A9B-9566-EFC4F3D27CD4}" type="slidenum">
              <a:rPr lang="en-US" smtClean="0"/>
              <a:pPr>
                <a:defRPr/>
              </a:pPr>
              <a:t>4</a:t>
            </a:fld>
            <a:endParaRPr lang="en-US" dirty="0"/>
          </a:p>
        </p:txBody>
      </p:sp>
      <p:sp>
        <p:nvSpPr>
          <p:cNvPr id="83" name="TextBox 82"/>
          <p:cNvSpPr txBox="1"/>
          <p:nvPr/>
        </p:nvSpPr>
        <p:spPr>
          <a:xfrm>
            <a:off x="4368801" y="972458"/>
            <a:ext cx="269626" cy="461665"/>
          </a:xfrm>
          <a:prstGeom prst="rect">
            <a:avLst/>
          </a:prstGeom>
          <a:noFill/>
        </p:spPr>
        <p:txBody>
          <a:bodyPr wrap="none" rtlCol="0">
            <a:spAutoFit/>
          </a:bodyPr>
          <a:lstStyle/>
          <a:p>
            <a:r>
              <a:rPr lang="en-US" sz="2400" dirty="0" smtClean="0"/>
              <a:t>:</a:t>
            </a:r>
            <a:endParaRPr lang="en-US" sz="2400" dirty="0"/>
          </a:p>
        </p:txBody>
      </p:sp>
      <p:sp>
        <p:nvSpPr>
          <p:cNvPr id="89" name="Title 1"/>
          <p:cNvSpPr txBox="1">
            <a:spLocks/>
          </p:cNvSpPr>
          <p:nvPr/>
        </p:nvSpPr>
        <p:spPr bwMode="auto">
          <a:xfrm>
            <a:off x="0" y="0"/>
            <a:ext cx="9144000" cy="79828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0" hangingPunct="0"/>
            <a:r>
              <a:rPr kumimoji="0" lang="en-US" sz="3600" b="0" i="0" u="none" strike="noStrike" kern="0" cap="none" spc="0" normalizeH="0" baseline="0" noProof="0" dirty="0" smtClean="0">
                <a:ln>
                  <a:noFill/>
                </a:ln>
                <a:solidFill>
                  <a:srgbClr val="800080"/>
                </a:solidFill>
                <a:effectLst/>
                <a:uLnTx/>
                <a:uFillTx/>
                <a:latin typeface="+mj-lt"/>
                <a:ea typeface="+mj-ea"/>
                <a:cs typeface="+mj-cs"/>
              </a:rPr>
              <a:t>Why Use</a:t>
            </a:r>
            <a:r>
              <a:rPr kumimoji="0" lang="en-US" sz="3600" b="0" i="0" u="none" strike="noStrike" kern="0" cap="none" spc="0" normalizeH="0" noProof="0" dirty="0" smtClean="0">
                <a:ln>
                  <a:noFill/>
                </a:ln>
                <a:solidFill>
                  <a:srgbClr val="800080"/>
                </a:solidFill>
                <a:effectLst/>
                <a:uLnTx/>
                <a:uFillTx/>
                <a:latin typeface="+mj-lt"/>
                <a:ea typeface="+mj-ea"/>
                <a:cs typeface="+mj-cs"/>
              </a:rPr>
              <a:t> Computational Models?</a:t>
            </a:r>
            <a:endParaRPr kumimoji="0" lang="en-US" sz="3600" b="0" i="0" strike="noStrike" kern="0" cap="none" spc="0" normalizeH="0" baseline="0" noProof="0" dirty="0">
              <a:ln>
                <a:noFill/>
              </a:ln>
              <a:solidFill>
                <a:srgbClr val="800080"/>
              </a:solidFill>
              <a:effectLst/>
              <a:uLnTx/>
              <a:uFillTx/>
              <a:latin typeface="+mj-lt"/>
              <a:ea typeface="+mj-ea"/>
              <a:cs typeface="+mj-cs"/>
            </a:endParaRPr>
          </a:p>
        </p:txBody>
      </p:sp>
      <p:graphicFrame>
        <p:nvGraphicFramePr>
          <p:cNvPr id="82" name="Chart 81"/>
          <p:cNvGraphicFramePr/>
          <p:nvPr/>
        </p:nvGraphicFramePr>
        <p:xfrm>
          <a:off x="769256" y="4383314"/>
          <a:ext cx="3048000" cy="1640364"/>
        </p:xfrm>
        <a:graphic>
          <a:graphicData uri="http://schemas.openxmlformats.org/drawingml/2006/chart">
            <c:chart xmlns:c="http://schemas.openxmlformats.org/drawingml/2006/chart" xmlns:r="http://schemas.openxmlformats.org/officeDocument/2006/relationships" r:id="rId7"/>
          </a:graphicData>
        </a:graphic>
      </p:graphicFrame>
      <p:sp>
        <p:nvSpPr>
          <p:cNvPr id="97" name="TextBox 96"/>
          <p:cNvSpPr txBox="1"/>
          <p:nvPr/>
        </p:nvSpPr>
        <p:spPr>
          <a:xfrm>
            <a:off x="449944" y="899885"/>
            <a:ext cx="3425371" cy="830997"/>
          </a:xfrm>
          <a:prstGeom prst="rect">
            <a:avLst/>
          </a:prstGeom>
          <a:noFill/>
        </p:spPr>
        <p:txBody>
          <a:bodyPr wrap="square" rtlCol="0">
            <a:spAutoFit/>
          </a:bodyPr>
          <a:lstStyle/>
          <a:p>
            <a:r>
              <a:rPr lang="en-US" sz="2400" dirty="0" smtClean="0"/>
              <a:t>Test mechanism for how bacterial feet grip</a:t>
            </a:r>
            <a:endParaRPr lang="en-US" sz="2400" dirty="0"/>
          </a:p>
        </p:txBody>
      </p:sp>
      <p:sp>
        <p:nvSpPr>
          <p:cNvPr id="100" name="TextBox 99"/>
          <p:cNvSpPr txBox="1"/>
          <p:nvPr/>
        </p:nvSpPr>
        <p:spPr>
          <a:xfrm>
            <a:off x="471715" y="3621312"/>
            <a:ext cx="3519714" cy="830997"/>
          </a:xfrm>
          <a:prstGeom prst="rect">
            <a:avLst/>
          </a:prstGeom>
          <a:noFill/>
        </p:spPr>
        <p:txBody>
          <a:bodyPr wrap="square" rtlCol="0">
            <a:spAutoFit/>
          </a:bodyPr>
          <a:lstStyle/>
          <a:p>
            <a:r>
              <a:rPr lang="en-US" sz="2400" dirty="0" smtClean="0"/>
              <a:t>Test mechanism for how bacterial legs stretch</a:t>
            </a:r>
          </a:p>
        </p:txBody>
      </p:sp>
      <p:sp>
        <p:nvSpPr>
          <p:cNvPr id="101" name="TextBox 100"/>
          <p:cNvSpPr txBox="1"/>
          <p:nvPr/>
        </p:nvSpPr>
        <p:spPr>
          <a:xfrm>
            <a:off x="4702628" y="812798"/>
            <a:ext cx="3904344" cy="1200329"/>
          </a:xfrm>
          <a:prstGeom prst="rect">
            <a:avLst/>
          </a:prstGeom>
          <a:noFill/>
        </p:spPr>
        <p:txBody>
          <a:bodyPr wrap="square" rtlCol="0">
            <a:spAutoFit/>
          </a:bodyPr>
          <a:lstStyle/>
          <a:p>
            <a:r>
              <a:rPr lang="en-US" sz="2400" dirty="0" smtClean="0"/>
              <a:t>Understand how these mechanisms are important to cell adhesion </a:t>
            </a:r>
            <a:endParaRPr lang="en-US" sz="2400" dirty="0"/>
          </a:p>
        </p:txBody>
      </p:sp>
      <p:sp>
        <p:nvSpPr>
          <p:cNvPr id="102" name="Text Box 125"/>
          <p:cNvSpPr txBox="1">
            <a:spLocks noChangeArrowheads="1"/>
          </p:cNvSpPr>
          <p:nvPr/>
        </p:nvSpPr>
        <p:spPr bwMode="auto">
          <a:xfrm>
            <a:off x="0" y="6154057"/>
            <a:ext cx="9144000" cy="461665"/>
          </a:xfrm>
          <a:prstGeom prst="rect">
            <a:avLst/>
          </a:prstGeom>
          <a:solidFill>
            <a:schemeClr val="bg1"/>
          </a:solidFill>
          <a:ln w="9525">
            <a:noFill/>
            <a:miter lim="800000"/>
            <a:headEnd/>
            <a:tailEnd/>
          </a:ln>
        </p:spPr>
        <p:txBody>
          <a:bodyPr wrap="square">
            <a:spAutoFit/>
          </a:bodyPr>
          <a:lstStyle/>
          <a:p>
            <a:r>
              <a:rPr lang="en-US" sz="2400" i="1" dirty="0" smtClean="0">
                <a:solidFill>
                  <a:srgbClr val="006600"/>
                </a:solidFill>
              </a:rPr>
              <a:t>models can test mechanisms at molecular and cellular scale</a:t>
            </a:r>
            <a:endParaRPr lang="en-US" sz="2400" i="1" dirty="0">
              <a:solidFill>
                <a:srgbClr val="006600"/>
              </a:solidFill>
            </a:endParaRPr>
          </a:p>
        </p:txBody>
      </p:sp>
      <p:sp>
        <p:nvSpPr>
          <p:cNvPr id="104" name="TextBox 103"/>
          <p:cNvSpPr txBox="1"/>
          <p:nvPr/>
        </p:nvSpPr>
        <p:spPr>
          <a:xfrm>
            <a:off x="4463141" y="4840512"/>
            <a:ext cx="3839029" cy="1200329"/>
          </a:xfrm>
          <a:prstGeom prst="rect">
            <a:avLst/>
          </a:prstGeom>
          <a:noFill/>
        </p:spPr>
        <p:txBody>
          <a:bodyPr wrap="square" rtlCol="0">
            <a:spAutoFit/>
          </a:bodyPr>
          <a:lstStyle/>
          <a:p>
            <a:r>
              <a:rPr lang="en-US" sz="2400" dirty="0" smtClean="0"/>
              <a:t>Use models </a:t>
            </a:r>
            <a:r>
              <a:rPr lang="en-US" sz="2400" dirty="0" smtClean="0"/>
              <a:t>for to design adhesive or anti-adhesive technology</a:t>
            </a:r>
            <a:endParaRPr lang="en-US"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PICT221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54275" name="Text Box 3"/>
          <p:cNvSpPr txBox="1">
            <a:spLocks noChangeArrowheads="1"/>
          </p:cNvSpPr>
          <p:nvPr/>
        </p:nvSpPr>
        <p:spPr bwMode="auto">
          <a:xfrm>
            <a:off x="2311400" y="4260850"/>
            <a:ext cx="4110038" cy="823913"/>
          </a:xfrm>
          <a:prstGeom prst="rect">
            <a:avLst/>
          </a:prstGeom>
          <a:noFill/>
          <a:ln w="9525">
            <a:noFill/>
            <a:miter lim="800000"/>
            <a:headEnd/>
            <a:tailEnd/>
          </a:ln>
        </p:spPr>
        <p:txBody>
          <a:bodyPr>
            <a:spAutoFit/>
          </a:bodyPr>
          <a:lstStyle/>
          <a:p>
            <a:pPr algn="ctr" eaLnBrk="0" hangingPunct="0"/>
            <a:endParaRPr lang="en-US" sz="2800">
              <a:solidFill>
                <a:srgbClr val="FFFFCC"/>
              </a:solidFill>
            </a:endParaRPr>
          </a:p>
          <a:p>
            <a:pPr algn="ctr" eaLnBrk="0" hangingPunct="0"/>
            <a:endParaRPr lang="en-US" sz="2000">
              <a:solidFill>
                <a:schemeClr val="bg1"/>
              </a:solidFill>
            </a:endParaRPr>
          </a:p>
        </p:txBody>
      </p:sp>
      <p:sp>
        <p:nvSpPr>
          <p:cNvPr id="54276" name="Text Box 4"/>
          <p:cNvSpPr txBox="1">
            <a:spLocks noChangeArrowheads="1"/>
          </p:cNvSpPr>
          <p:nvPr/>
        </p:nvSpPr>
        <p:spPr bwMode="auto">
          <a:xfrm>
            <a:off x="2182813" y="171450"/>
            <a:ext cx="4953000" cy="701675"/>
          </a:xfrm>
          <a:prstGeom prst="rect">
            <a:avLst/>
          </a:prstGeom>
          <a:noFill/>
          <a:ln w="9525">
            <a:noFill/>
            <a:miter lim="800000"/>
            <a:headEnd/>
            <a:tailEnd/>
          </a:ln>
        </p:spPr>
        <p:txBody>
          <a:bodyPr wrap="none">
            <a:spAutoFit/>
          </a:bodyPr>
          <a:lstStyle/>
          <a:p>
            <a:pPr algn="ctr" eaLnBrk="0" hangingPunct="0"/>
            <a:r>
              <a:rPr lang="en-US" altLang="en-US" sz="4000" b="1">
                <a:solidFill>
                  <a:srgbClr val="FFFF99"/>
                </a:solidFill>
              </a:rPr>
              <a:t>Acknowledgements</a:t>
            </a:r>
            <a:endParaRPr lang="en-US" sz="4000" b="1">
              <a:solidFill>
                <a:srgbClr val="FFFF99"/>
              </a:solidFill>
            </a:endParaRPr>
          </a:p>
        </p:txBody>
      </p:sp>
      <p:sp>
        <p:nvSpPr>
          <p:cNvPr id="54277" name="Rectangle 5"/>
          <p:cNvSpPr>
            <a:spLocks noChangeArrowheads="1"/>
          </p:cNvSpPr>
          <p:nvPr/>
        </p:nvSpPr>
        <p:spPr bwMode="auto">
          <a:xfrm>
            <a:off x="2324100" y="4643438"/>
            <a:ext cx="4697413" cy="2251075"/>
          </a:xfrm>
          <a:prstGeom prst="rect">
            <a:avLst/>
          </a:prstGeom>
          <a:noFill/>
          <a:ln w="12700">
            <a:noFill/>
            <a:miter lim="800000"/>
            <a:headEnd/>
            <a:tailEnd/>
          </a:ln>
        </p:spPr>
        <p:txBody>
          <a:bodyPr wrap="none" lIns="66778" tIns="26711" rIns="66778" bIns="26711">
            <a:spAutoFit/>
          </a:bodyPr>
          <a:lstStyle/>
          <a:p>
            <a:pPr defTabSz="962025" eaLnBrk="0" hangingPunct="0">
              <a:lnSpc>
                <a:spcPct val="85000"/>
              </a:lnSpc>
            </a:pPr>
            <a:r>
              <a:rPr lang="en-US" altLang="en-US" sz="2800" b="1" u="sng">
                <a:solidFill>
                  <a:schemeClr val="bg1"/>
                </a:solidFill>
              </a:rPr>
              <a:t>Funding</a:t>
            </a:r>
            <a:r>
              <a:rPr lang="en-US" altLang="en-US" sz="2800" u="sng">
                <a:solidFill>
                  <a:schemeClr val="bg1"/>
                </a:solidFill>
              </a:rPr>
              <a:t> </a:t>
            </a:r>
          </a:p>
          <a:p>
            <a:pPr defTabSz="962025" eaLnBrk="0" hangingPunct="0">
              <a:lnSpc>
                <a:spcPct val="85000"/>
              </a:lnSpc>
            </a:pPr>
            <a:r>
              <a:rPr lang="en-US" altLang="en-US" sz="2000" b="1">
                <a:solidFill>
                  <a:schemeClr val="bg1"/>
                </a:solidFill>
              </a:rPr>
              <a:t>NIH BRP grant</a:t>
            </a:r>
          </a:p>
          <a:p>
            <a:pPr defTabSz="962025" eaLnBrk="0" hangingPunct="0">
              <a:lnSpc>
                <a:spcPct val="85000"/>
              </a:lnSpc>
            </a:pPr>
            <a:r>
              <a:rPr lang="en-US" altLang="en-US" sz="2000" b="1">
                <a:solidFill>
                  <a:schemeClr val="bg1"/>
                </a:solidFill>
              </a:rPr>
              <a:t>NSF CAREER Award</a:t>
            </a:r>
          </a:p>
          <a:p>
            <a:pPr defTabSz="962025" eaLnBrk="0" hangingPunct="0">
              <a:lnSpc>
                <a:spcPct val="85000"/>
              </a:lnSpc>
            </a:pPr>
            <a:r>
              <a:rPr lang="en-US" altLang="en-US" sz="2000" b="1">
                <a:solidFill>
                  <a:schemeClr val="bg1"/>
                </a:solidFill>
              </a:rPr>
              <a:t>American Heart Association</a:t>
            </a:r>
          </a:p>
          <a:p>
            <a:pPr defTabSz="962025" eaLnBrk="0" hangingPunct="0">
              <a:lnSpc>
                <a:spcPct val="85000"/>
              </a:lnSpc>
            </a:pPr>
            <a:r>
              <a:rPr lang="en-US" altLang="en-US" sz="2000" b="1">
                <a:solidFill>
                  <a:schemeClr val="bg1"/>
                </a:solidFill>
                <a:latin typeface="Arial Unicode MS" pitchFamily="34" charset="-128"/>
              </a:rPr>
              <a:t>University of Washington</a:t>
            </a:r>
          </a:p>
          <a:p>
            <a:pPr defTabSz="962025" eaLnBrk="0" hangingPunct="0">
              <a:lnSpc>
                <a:spcPct val="85000"/>
              </a:lnSpc>
            </a:pPr>
            <a:r>
              <a:rPr lang="en-US" altLang="en-US" sz="2000" b="1">
                <a:solidFill>
                  <a:schemeClr val="bg1"/>
                </a:solidFill>
                <a:latin typeface="Arial Unicode MS" pitchFamily="34" charset="-128"/>
              </a:rPr>
              <a:t>Center for  Nanotechnology UIF, IGERT</a:t>
            </a:r>
          </a:p>
          <a:p>
            <a:pPr defTabSz="962025" eaLnBrk="0" hangingPunct="0">
              <a:lnSpc>
                <a:spcPct val="85000"/>
              </a:lnSpc>
            </a:pPr>
            <a:r>
              <a:rPr lang="en-US" altLang="en-US" sz="2000" b="1">
                <a:solidFill>
                  <a:schemeClr val="bg1"/>
                </a:solidFill>
                <a:latin typeface="Arial Unicode MS" pitchFamily="34" charset="-128"/>
              </a:rPr>
              <a:t>Molecular Biophysics Training Grant</a:t>
            </a:r>
          </a:p>
          <a:p>
            <a:pPr defTabSz="962025" eaLnBrk="0" hangingPunct="0">
              <a:lnSpc>
                <a:spcPct val="85000"/>
              </a:lnSpc>
            </a:pPr>
            <a:r>
              <a:rPr lang="en-US" altLang="en-US" sz="2000" b="1">
                <a:solidFill>
                  <a:schemeClr val="bg1"/>
                </a:solidFill>
                <a:latin typeface="Arial Unicode MS" pitchFamily="34" charset="-128"/>
              </a:rPr>
              <a:t>Whitaker Foundation </a:t>
            </a:r>
            <a:endParaRPr lang="en-US" altLang="en-US" sz="2000" b="1">
              <a:solidFill>
                <a:schemeClr val="bg1"/>
              </a:solidFill>
            </a:endParaRPr>
          </a:p>
        </p:txBody>
      </p:sp>
      <p:sp>
        <p:nvSpPr>
          <p:cNvPr id="54278" name="Rectangle 6"/>
          <p:cNvSpPr>
            <a:spLocks noChangeArrowheads="1"/>
          </p:cNvSpPr>
          <p:nvPr/>
        </p:nvSpPr>
        <p:spPr bwMode="auto">
          <a:xfrm>
            <a:off x="6290382" y="827088"/>
            <a:ext cx="2853618" cy="2100658"/>
          </a:xfrm>
          <a:prstGeom prst="rect">
            <a:avLst/>
          </a:prstGeom>
          <a:noFill/>
          <a:ln w="12700">
            <a:noFill/>
            <a:miter lim="800000"/>
            <a:headEnd/>
            <a:tailEnd/>
          </a:ln>
        </p:spPr>
        <p:txBody>
          <a:bodyPr wrap="none" lIns="66778" tIns="26711" rIns="66778" bIns="26711">
            <a:spAutoFit/>
          </a:bodyPr>
          <a:lstStyle/>
          <a:p>
            <a:pPr algn="r" defTabSz="962025" eaLnBrk="0" hangingPunct="0">
              <a:lnSpc>
                <a:spcPct val="85000"/>
              </a:lnSpc>
            </a:pPr>
            <a:r>
              <a:rPr lang="en-US" altLang="en-US" sz="2400" b="1" u="sng" dirty="0" smtClean="0">
                <a:solidFill>
                  <a:schemeClr val="bg1"/>
                </a:solidFill>
              </a:rPr>
              <a:t>Colleagues:</a:t>
            </a:r>
            <a:endParaRPr lang="en-US" altLang="en-US" sz="2400" b="1" u="sng" dirty="0">
              <a:solidFill>
                <a:schemeClr val="bg1"/>
              </a:solidFill>
            </a:endParaRPr>
          </a:p>
          <a:p>
            <a:pPr algn="r" defTabSz="962025" eaLnBrk="0" hangingPunct="0">
              <a:lnSpc>
                <a:spcPct val="85000"/>
              </a:lnSpc>
            </a:pPr>
            <a:endParaRPr lang="en-US" altLang="en-US" sz="800" b="1" u="sng" dirty="0">
              <a:solidFill>
                <a:schemeClr val="bg1"/>
              </a:solidFill>
            </a:endParaRPr>
          </a:p>
          <a:p>
            <a:pPr algn="r" defTabSz="962025" eaLnBrk="0" hangingPunct="0">
              <a:lnSpc>
                <a:spcPct val="85000"/>
              </a:lnSpc>
            </a:pPr>
            <a:endParaRPr lang="en-US" altLang="en-US" sz="800" b="1" dirty="0">
              <a:solidFill>
                <a:schemeClr val="bg1"/>
              </a:solidFill>
            </a:endParaRPr>
          </a:p>
          <a:p>
            <a:pPr algn="r" defTabSz="962025" eaLnBrk="0" hangingPunct="0"/>
            <a:endParaRPr lang="en-US" altLang="en-US" sz="800" b="1" dirty="0">
              <a:solidFill>
                <a:schemeClr val="bg1"/>
              </a:solidFill>
            </a:endParaRPr>
          </a:p>
          <a:p>
            <a:pPr algn="r" defTabSz="962025" eaLnBrk="0" hangingPunct="0"/>
            <a:r>
              <a:rPr lang="en-US" altLang="en-US" sz="2000" b="1" u="sng" dirty="0" smtClean="0">
                <a:solidFill>
                  <a:schemeClr val="bg1"/>
                </a:solidFill>
              </a:rPr>
              <a:t>Helpful Discussions:</a:t>
            </a:r>
          </a:p>
          <a:p>
            <a:pPr algn="r" defTabSz="962025" eaLnBrk="0" hangingPunct="0"/>
            <a:r>
              <a:rPr lang="en-US" altLang="en-US" sz="2000" b="1" dirty="0" smtClean="0">
                <a:solidFill>
                  <a:schemeClr val="bg1"/>
                </a:solidFill>
              </a:rPr>
              <a:t>Herbert </a:t>
            </a:r>
            <a:r>
              <a:rPr lang="en-US" altLang="en-US" sz="2000" b="1" dirty="0" err="1" smtClean="0">
                <a:solidFill>
                  <a:schemeClr val="bg1"/>
                </a:solidFill>
              </a:rPr>
              <a:t>Hui</a:t>
            </a:r>
            <a:r>
              <a:rPr lang="en-US" altLang="en-US" sz="2000" b="1" dirty="0" smtClean="0">
                <a:solidFill>
                  <a:schemeClr val="bg1"/>
                </a:solidFill>
              </a:rPr>
              <a:t>, Cornell </a:t>
            </a:r>
          </a:p>
          <a:p>
            <a:pPr algn="r" defTabSz="962025" eaLnBrk="0" hangingPunct="0">
              <a:lnSpc>
                <a:spcPct val="85000"/>
              </a:lnSpc>
            </a:pPr>
            <a:endParaRPr lang="en-US" altLang="en-US" sz="800" b="1" dirty="0" smtClean="0">
              <a:solidFill>
                <a:schemeClr val="bg1"/>
              </a:solidFill>
            </a:endParaRPr>
          </a:p>
          <a:p>
            <a:pPr algn="r" defTabSz="962025" eaLnBrk="0" hangingPunct="0">
              <a:lnSpc>
                <a:spcPct val="85000"/>
              </a:lnSpc>
            </a:pPr>
            <a:r>
              <a:rPr lang="en-US" altLang="en-US" sz="2000" b="1" dirty="0" smtClean="0">
                <a:solidFill>
                  <a:schemeClr val="bg1"/>
                </a:solidFill>
              </a:rPr>
              <a:t>Nate </a:t>
            </a:r>
            <a:r>
              <a:rPr lang="en-US" altLang="en-US" sz="2000" b="1" dirty="0" err="1" smtClean="0">
                <a:solidFill>
                  <a:schemeClr val="bg1"/>
                </a:solidFill>
              </a:rPr>
              <a:t>Sniadecki</a:t>
            </a:r>
            <a:r>
              <a:rPr lang="en-US" altLang="en-US" sz="2000" b="1" dirty="0" smtClean="0">
                <a:solidFill>
                  <a:schemeClr val="bg1"/>
                </a:solidFill>
              </a:rPr>
              <a:t>, UW</a:t>
            </a:r>
          </a:p>
          <a:p>
            <a:pPr algn="r" defTabSz="962025" eaLnBrk="0" hangingPunct="0">
              <a:lnSpc>
                <a:spcPct val="85000"/>
              </a:lnSpc>
            </a:pPr>
            <a:endParaRPr lang="en-US" altLang="en-US" sz="1200" b="1" dirty="0" smtClean="0">
              <a:solidFill>
                <a:schemeClr val="bg1"/>
              </a:solidFill>
            </a:endParaRPr>
          </a:p>
          <a:p>
            <a:pPr algn="r" defTabSz="962025" eaLnBrk="0" hangingPunct="0">
              <a:lnSpc>
                <a:spcPct val="85000"/>
              </a:lnSpc>
            </a:pPr>
            <a:r>
              <a:rPr lang="en-US" altLang="en-US" sz="2000" b="1" dirty="0" err="1" smtClean="0">
                <a:solidFill>
                  <a:schemeClr val="bg1"/>
                </a:solidFill>
              </a:rPr>
              <a:t>Sachin</a:t>
            </a:r>
            <a:r>
              <a:rPr lang="en-US" altLang="en-US" sz="2000" b="1" dirty="0" smtClean="0">
                <a:solidFill>
                  <a:schemeClr val="bg1"/>
                </a:solidFill>
              </a:rPr>
              <a:t> </a:t>
            </a:r>
            <a:r>
              <a:rPr lang="en-US" altLang="en-US" sz="2000" b="1" dirty="0" err="1" smtClean="0">
                <a:solidFill>
                  <a:schemeClr val="bg1"/>
                </a:solidFill>
              </a:rPr>
              <a:t>Goyal</a:t>
            </a:r>
            <a:r>
              <a:rPr lang="en-US" altLang="en-US" sz="2000" b="1" dirty="0" smtClean="0">
                <a:solidFill>
                  <a:schemeClr val="bg1"/>
                </a:solidFill>
              </a:rPr>
              <a:t>, Cornell </a:t>
            </a:r>
            <a:endParaRPr lang="en-US" altLang="en-US" sz="2000" b="1" dirty="0">
              <a:solidFill>
                <a:schemeClr val="bg1"/>
              </a:solidFill>
            </a:endParaRPr>
          </a:p>
        </p:txBody>
      </p:sp>
      <p:sp>
        <p:nvSpPr>
          <p:cNvPr id="54279" name="Rectangle 7"/>
          <p:cNvSpPr>
            <a:spLocks noChangeArrowheads="1"/>
          </p:cNvSpPr>
          <p:nvPr/>
        </p:nvSpPr>
        <p:spPr bwMode="auto">
          <a:xfrm>
            <a:off x="209550" y="712788"/>
            <a:ext cx="2090011" cy="2763916"/>
          </a:xfrm>
          <a:prstGeom prst="rect">
            <a:avLst/>
          </a:prstGeom>
          <a:noFill/>
          <a:ln w="12700">
            <a:noFill/>
            <a:miter lim="800000"/>
            <a:headEnd/>
            <a:tailEnd/>
          </a:ln>
        </p:spPr>
        <p:txBody>
          <a:bodyPr wrap="none" lIns="66778" tIns="26711" rIns="66778" bIns="26711">
            <a:spAutoFit/>
          </a:bodyPr>
          <a:lstStyle/>
          <a:p>
            <a:pPr defTabSz="962025" eaLnBrk="0" hangingPunct="0">
              <a:lnSpc>
                <a:spcPct val="85000"/>
              </a:lnSpc>
            </a:pPr>
            <a:r>
              <a:rPr lang="en-US" altLang="en-US" sz="2400" b="1" u="sng" dirty="0">
                <a:solidFill>
                  <a:schemeClr val="bg1"/>
                </a:solidFill>
              </a:rPr>
              <a:t>My Group:</a:t>
            </a:r>
          </a:p>
          <a:p>
            <a:pPr defTabSz="962025" eaLnBrk="0" hangingPunct="0">
              <a:lnSpc>
                <a:spcPct val="85000"/>
              </a:lnSpc>
            </a:pPr>
            <a:endParaRPr lang="en-US" altLang="en-US" sz="800" b="1" dirty="0">
              <a:solidFill>
                <a:schemeClr val="bg1"/>
              </a:solidFill>
            </a:endParaRPr>
          </a:p>
          <a:p>
            <a:pPr defTabSz="962025" eaLnBrk="0" hangingPunct="0">
              <a:lnSpc>
                <a:spcPct val="85000"/>
              </a:lnSpc>
            </a:pPr>
            <a:r>
              <a:rPr lang="en-US" altLang="en-US" sz="1600" b="1" dirty="0">
                <a:solidFill>
                  <a:schemeClr val="bg1"/>
                </a:solidFill>
              </a:rPr>
              <a:t>Olga Yakovenko</a:t>
            </a:r>
            <a:r>
              <a:rPr lang="en-US" altLang="en-US" sz="1600" dirty="0">
                <a:solidFill>
                  <a:schemeClr val="bg1"/>
                </a:solidFill>
              </a:rPr>
              <a:t> </a:t>
            </a:r>
            <a:endParaRPr lang="en-US" altLang="en-US" sz="1600" b="1" dirty="0">
              <a:solidFill>
                <a:schemeClr val="bg1"/>
              </a:solidFill>
            </a:endParaRPr>
          </a:p>
          <a:p>
            <a:pPr defTabSz="962025" eaLnBrk="0" hangingPunct="0"/>
            <a:r>
              <a:rPr lang="en-US" altLang="en-US" sz="1600" b="1" dirty="0" smtClean="0">
                <a:solidFill>
                  <a:schemeClr val="bg1"/>
                </a:solidFill>
              </a:rPr>
              <a:t>Matt Whitfield</a:t>
            </a:r>
          </a:p>
          <a:p>
            <a:pPr defTabSz="962025" eaLnBrk="0" hangingPunct="0"/>
            <a:r>
              <a:rPr lang="en-US" altLang="en-US" sz="1600" b="1" dirty="0" smtClean="0">
                <a:solidFill>
                  <a:schemeClr val="bg1"/>
                </a:solidFill>
              </a:rPr>
              <a:t>Tia </a:t>
            </a:r>
            <a:r>
              <a:rPr lang="en-US" altLang="en-US" sz="1600" b="1" dirty="0" err="1" smtClean="0">
                <a:solidFill>
                  <a:schemeClr val="bg1"/>
                </a:solidFill>
              </a:rPr>
              <a:t>Ghose</a:t>
            </a:r>
            <a:endParaRPr lang="en-US" altLang="en-US" sz="1600" b="1" dirty="0" smtClean="0">
              <a:solidFill>
                <a:schemeClr val="bg1"/>
              </a:solidFill>
            </a:endParaRPr>
          </a:p>
          <a:p>
            <a:pPr defTabSz="962025" eaLnBrk="0" hangingPunct="0"/>
            <a:r>
              <a:rPr lang="en-US" altLang="en-US" sz="1600" b="1" dirty="0" smtClean="0">
                <a:solidFill>
                  <a:schemeClr val="bg1"/>
                </a:solidFill>
              </a:rPr>
              <a:t>Keith Johnson</a:t>
            </a:r>
            <a:endParaRPr lang="en-US" altLang="en-US" sz="1600" b="1" dirty="0">
              <a:solidFill>
                <a:schemeClr val="bg1"/>
              </a:solidFill>
            </a:endParaRPr>
          </a:p>
          <a:p>
            <a:pPr defTabSz="962025" eaLnBrk="0" hangingPunct="0"/>
            <a:r>
              <a:rPr lang="en-US" altLang="en-US" sz="1600" b="1" dirty="0" smtClean="0">
                <a:solidFill>
                  <a:schemeClr val="bg1"/>
                </a:solidFill>
              </a:rPr>
              <a:t>Victoria Rodriguez</a:t>
            </a:r>
          </a:p>
          <a:p>
            <a:pPr defTabSz="962025" eaLnBrk="0" hangingPunct="0"/>
            <a:r>
              <a:rPr lang="en-US" altLang="en-US" sz="1600" b="1" dirty="0" smtClean="0">
                <a:solidFill>
                  <a:schemeClr val="bg1"/>
                </a:solidFill>
              </a:rPr>
              <a:t>Kimberly Tran</a:t>
            </a:r>
          </a:p>
          <a:p>
            <a:pPr defTabSz="962025" eaLnBrk="0" hangingPunct="0"/>
            <a:r>
              <a:rPr lang="en-US" altLang="en-US" sz="1600" b="1" dirty="0" smtClean="0">
                <a:solidFill>
                  <a:schemeClr val="bg1"/>
                </a:solidFill>
              </a:rPr>
              <a:t>Jonathon </a:t>
            </a:r>
            <a:r>
              <a:rPr lang="en-US" altLang="en-US" sz="1600" b="1" dirty="0" err="1" smtClean="0">
                <a:solidFill>
                  <a:schemeClr val="bg1"/>
                </a:solidFill>
              </a:rPr>
              <a:t>Luo</a:t>
            </a:r>
            <a:endParaRPr lang="en-US" altLang="en-US" sz="1600" b="1" dirty="0" smtClean="0">
              <a:solidFill>
                <a:schemeClr val="bg1"/>
              </a:solidFill>
            </a:endParaRPr>
          </a:p>
          <a:p>
            <a:pPr defTabSz="962025" eaLnBrk="0" hangingPunct="0"/>
            <a:r>
              <a:rPr lang="en-US" altLang="en-US" sz="1600" b="1" dirty="0" err="1" smtClean="0">
                <a:solidFill>
                  <a:schemeClr val="bg1"/>
                </a:solidFill>
              </a:rPr>
              <a:t>Suron</a:t>
            </a:r>
            <a:r>
              <a:rPr lang="en-US" altLang="en-US" sz="1600" b="1" dirty="0" smtClean="0">
                <a:solidFill>
                  <a:schemeClr val="bg1"/>
                </a:solidFill>
              </a:rPr>
              <a:t> Woods (REU)</a:t>
            </a:r>
          </a:p>
          <a:p>
            <a:pPr defTabSz="962025" eaLnBrk="0" hangingPunct="0"/>
            <a:endParaRPr lang="en-US" altLang="en-US" sz="800" b="1" u="sng" dirty="0">
              <a:solidFill>
                <a:schemeClr val="bg1"/>
              </a:solidFill>
            </a:endParaRPr>
          </a:p>
          <a:p>
            <a:pPr defTabSz="962025" eaLnBrk="0" hangingPunct="0">
              <a:lnSpc>
                <a:spcPct val="85000"/>
              </a:lnSpc>
            </a:pPr>
            <a:endParaRPr lang="en-US" altLang="en-US" b="1" dirty="0">
              <a:solidFill>
                <a:schemeClr val="bg1"/>
              </a:solidFill>
            </a:endParaRPr>
          </a:p>
        </p:txBody>
      </p:sp>
      <p:sp>
        <p:nvSpPr>
          <p:cNvPr id="49160" name="Slide Number Placeholder 7"/>
          <p:cNvSpPr>
            <a:spLocks noGrp="1"/>
          </p:cNvSpPr>
          <p:nvPr>
            <p:ph type="sldNum" sz="quarter" idx="12"/>
          </p:nvPr>
        </p:nvSpPr>
        <p:spPr/>
        <p:txBody>
          <a:bodyPr/>
          <a:lstStyle/>
          <a:p>
            <a:pPr>
              <a:defRPr/>
            </a:pPr>
            <a:fld id="{5D727D02-7F30-4EE3-9709-297059A1CAC1}" type="slidenum">
              <a:rPr lang="en-US" smtClean="0">
                <a:latin typeface="Arial" pitchFamily="34" charset="0"/>
              </a:rPr>
              <a:pPr>
                <a:defRPr/>
              </a:pPr>
              <a:t>40</a:t>
            </a:fld>
            <a:endParaRPr lang="en-US" smtClean="0">
              <a:latin typeface="Arial" pitchFamily="34" charset="0"/>
            </a:endParaRPr>
          </a:p>
        </p:txBody>
      </p:sp>
      <p:pic>
        <p:nvPicPr>
          <p:cNvPr id="9" name="Picture 8" descr="DSC00333.JPG"/>
          <p:cNvPicPr>
            <a:picLocks noChangeAspect="1"/>
          </p:cNvPicPr>
          <p:nvPr/>
        </p:nvPicPr>
        <p:blipFill>
          <a:blip r:embed="rId4" cstate="print"/>
          <a:srcRect l="15902" t="24262" r="24645" b="27432"/>
          <a:stretch>
            <a:fillRect/>
          </a:stretch>
        </p:blipFill>
        <p:spPr>
          <a:xfrm>
            <a:off x="2488368" y="944380"/>
            <a:ext cx="3057993" cy="3312826"/>
          </a:xfrm>
          <a:prstGeom prst="rect">
            <a:avLst/>
          </a:prstGeom>
        </p:spPr>
      </p:pic>
      <p:cxnSp>
        <p:nvCxnSpPr>
          <p:cNvPr id="11" name="Straight Arrow Connector 10"/>
          <p:cNvCxnSpPr/>
          <p:nvPr/>
        </p:nvCxnSpPr>
        <p:spPr>
          <a:xfrm>
            <a:off x="1798820" y="1543987"/>
            <a:ext cx="1139252" cy="4197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207FAEF3-583D-477F-A74C-F7D691ED97CB}" type="slidenum">
              <a:rPr lang="en-US" smtClean="0"/>
              <a:pPr>
                <a:defRPr/>
              </a:pPr>
              <a:t>41</a:t>
            </a:fld>
            <a:endParaRPr lang="en-US"/>
          </a:p>
        </p:txBody>
      </p:sp>
      <p:sp>
        <p:nvSpPr>
          <p:cNvPr id="4" name="Rectangle 3"/>
          <p:cNvSpPr/>
          <p:nvPr/>
        </p:nvSpPr>
        <p:spPr>
          <a:xfrm>
            <a:off x="429833" y="965916"/>
            <a:ext cx="8142514" cy="4154984"/>
          </a:xfrm>
          <a:prstGeom prst="rect">
            <a:avLst/>
          </a:prstGeom>
        </p:spPr>
        <p:txBody>
          <a:bodyPr wrap="square">
            <a:spAutoFit/>
          </a:bodyPr>
          <a:lstStyle/>
          <a:p>
            <a:r>
              <a:rPr lang="en-US" sz="2400" b="1" dirty="0" smtClean="0"/>
              <a:t>Milestone </a:t>
            </a:r>
            <a:r>
              <a:rPr lang="en-US" sz="2400" b="1" dirty="0" smtClean="0">
                <a:solidFill>
                  <a:srgbClr val="0000FF"/>
                </a:solidFill>
              </a:rPr>
              <a:t>Value Added</a:t>
            </a:r>
            <a:r>
              <a:rPr lang="en-US" sz="2400" b="1" dirty="0" smtClean="0"/>
              <a:t>, due June 1, 2015. </a:t>
            </a:r>
          </a:p>
          <a:p>
            <a:r>
              <a:rPr lang="en-US" sz="2400" dirty="0" smtClean="0"/>
              <a:t>What new knowledge can you learn from analyzing the model, and why might that new knowledge be important?</a:t>
            </a:r>
          </a:p>
          <a:p>
            <a:r>
              <a:rPr lang="en-US" sz="2400" dirty="0" smtClean="0"/>
              <a:t>Consider the following:</a:t>
            </a:r>
          </a:p>
          <a:p>
            <a:pPr marL="457200" indent="-457200">
              <a:buAutoNum type="arabicPeriod"/>
            </a:pPr>
            <a:r>
              <a:rPr lang="en-US" sz="2400" dirty="0" smtClean="0"/>
              <a:t>What analysis will you do?</a:t>
            </a:r>
          </a:p>
          <a:p>
            <a:pPr marL="457200" indent="-457200">
              <a:buAutoNum type="arabicPeriod"/>
            </a:pPr>
            <a:r>
              <a:rPr lang="en-US" sz="2400" dirty="0" smtClean="0"/>
              <a:t>How is this knowledge more useful than that you have or can obtain through the experiments needed to validate the model enough to trust the knowledge?  </a:t>
            </a:r>
          </a:p>
          <a:p>
            <a:pPr marL="457200" indent="-457200">
              <a:buAutoNum type="arabicPeriod"/>
            </a:pPr>
            <a:r>
              <a:rPr lang="en-US" sz="2400" dirty="0"/>
              <a:t>H</a:t>
            </a:r>
            <a:r>
              <a:rPr lang="en-US" sz="2400" dirty="0" smtClean="0"/>
              <a:t>ow does this knowledge address different questions from the previous publications that are most related to your project?</a:t>
            </a:r>
          </a:p>
        </p:txBody>
      </p:sp>
    </p:spTree>
    <p:extLst>
      <p:ext uri="{BB962C8B-B14F-4D97-AF65-F5344CB8AC3E}">
        <p14:creationId xmlns:p14="http://schemas.microsoft.com/office/powerpoint/2010/main" val="12823232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956" y="0"/>
            <a:ext cx="8229600" cy="1143000"/>
          </a:xfrm>
        </p:spPr>
        <p:txBody>
          <a:bodyPr/>
          <a:lstStyle/>
          <a:p>
            <a:r>
              <a:rPr lang="en-US" sz="3200" dirty="0" smtClean="0">
                <a:solidFill>
                  <a:srgbClr val="800080"/>
                </a:solidFill>
              </a:rPr>
              <a:t>Bond Lifetime at Constant Force</a:t>
            </a:r>
            <a:endParaRPr lang="en-US" sz="3200" dirty="0">
              <a:solidFill>
                <a:srgbClr val="800080"/>
              </a:solidFill>
            </a:endParaRPr>
          </a:p>
        </p:txBody>
      </p:sp>
      <p:pic>
        <p:nvPicPr>
          <p:cNvPr id="5" name="Content Placeholder 4" descr="figure A7 Force.jpg"/>
          <p:cNvPicPr>
            <a:picLocks noGrp="1" noChangeAspect="1"/>
          </p:cNvPicPr>
          <p:nvPr>
            <p:ph idx="1"/>
          </p:nvPr>
        </p:nvPicPr>
        <p:blipFill>
          <a:blip r:embed="rId2" cstate="print"/>
          <a:srcRect r="44459"/>
          <a:stretch>
            <a:fillRect/>
          </a:stretch>
        </p:blipFill>
        <p:spPr>
          <a:xfrm>
            <a:off x="2162629" y="1738559"/>
            <a:ext cx="4280452" cy="3879084"/>
          </a:xfrm>
        </p:spPr>
      </p:pic>
      <p:sp>
        <p:nvSpPr>
          <p:cNvPr id="4" name="Slide Number Placeholder 3"/>
          <p:cNvSpPr>
            <a:spLocks noGrp="1"/>
          </p:cNvSpPr>
          <p:nvPr>
            <p:ph type="sldNum" sz="quarter" idx="12"/>
          </p:nvPr>
        </p:nvSpPr>
        <p:spPr/>
        <p:txBody>
          <a:bodyPr/>
          <a:lstStyle/>
          <a:p>
            <a:pPr>
              <a:defRPr/>
            </a:pPr>
            <a:fld id="{06A28434-3E3F-4F2A-8921-7E005CDFE31F}" type="slidenum">
              <a:rPr lang="en-US" smtClean="0"/>
              <a:pPr>
                <a:defRPr/>
              </a:pPr>
              <a:t>42</a:t>
            </a:fld>
            <a:endParaRPr lang="en-US"/>
          </a:p>
        </p:txBody>
      </p:sp>
      <p:pic>
        <p:nvPicPr>
          <p:cNvPr id="6" name="Picture 5" descr="Figure A1 Overall .jpg"/>
          <p:cNvPicPr>
            <a:picLocks noChangeAspect="1"/>
          </p:cNvPicPr>
          <p:nvPr/>
        </p:nvPicPr>
        <p:blipFill>
          <a:blip r:embed="rId3" cstate="print"/>
          <a:srcRect l="5204" t="14735" r="87758" b="64034"/>
          <a:stretch>
            <a:fillRect/>
          </a:stretch>
        </p:blipFill>
        <p:spPr>
          <a:xfrm rot="227876">
            <a:off x="967921" y="1045927"/>
            <a:ext cx="983717" cy="1867053"/>
          </a:xfrm>
          <a:prstGeom prst="rect">
            <a:avLst/>
          </a:prstGeom>
        </p:spPr>
      </p:pic>
      <p:pic>
        <p:nvPicPr>
          <p:cNvPr id="7" name="Picture 6" descr="Figure A1 Overall .jpg"/>
          <p:cNvPicPr>
            <a:picLocks noChangeAspect="1"/>
          </p:cNvPicPr>
          <p:nvPr/>
        </p:nvPicPr>
        <p:blipFill>
          <a:blip r:embed="rId3" cstate="print"/>
          <a:srcRect l="20184" t="14735" r="64790" b="-2940"/>
          <a:stretch>
            <a:fillRect/>
          </a:stretch>
        </p:blipFill>
        <p:spPr>
          <a:xfrm>
            <a:off x="7344229" y="871044"/>
            <a:ext cx="1239580" cy="4578123"/>
          </a:xfrm>
          <a:prstGeom prst="rect">
            <a:avLst/>
          </a:prstGeom>
        </p:spPr>
      </p:pic>
      <p:cxnSp>
        <p:nvCxnSpPr>
          <p:cNvPr id="9" name="Straight Arrow Connector 8"/>
          <p:cNvCxnSpPr/>
          <p:nvPr/>
        </p:nvCxnSpPr>
        <p:spPr>
          <a:xfrm>
            <a:off x="1979587" y="1431462"/>
            <a:ext cx="1627529" cy="254088"/>
          </a:xfrm>
          <a:prstGeom prst="straightConnector1">
            <a:avLst/>
          </a:prstGeom>
          <a:ln w="285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918003" y="1195219"/>
            <a:ext cx="3403496" cy="369332"/>
          </a:xfrm>
          <a:prstGeom prst="rect">
            <a:avLst/>
          </a:prstGeom>
          <a:noFill/>
        </p:spPr>
        <p:txBody>
          <a:bodyPr wrap="none" rtlCol="0">
            <a:spAutoFit/>
          </a:bodyPr>
          <a:lstStyle/>
          <a:p>
            <a:r>
              <a:rPr lang="en-US" dirty="0" smtClean="0"/>
              <a:t>Binding domain No force (SPR)</a:t>
            </a:r>
            <a:endParaRPr lang="en-US" dirty="0"/>
          </a:p>
        </p:txBody>
      </p:sp>
      <p:sp>
        <p:nvSpPr>
          <p:cNvPr id="11" name="TextBox 10"/>
          <p:cNvSpPr txBox="1"/>
          <p:nvPr/>
        </p:nvSpPr>
        <p:spPr>
          <a:xfrm>
            <a:off x="3149916" y="4514888"/>
            <a:ext cx="2839239" cy="369332"/>
          </a:xfrm>
          <a:prstGeom prst="rect">
            <a:avLst/>
          </a:prstGeom>
          <a:noFill/>
        </p:spPr>
        <p:txBody>
          <a:bodyPr wrap="none" rtlCol="0">
            <a:spAutoFit/>
          </a:bodyPr>
          <a:lstStyle/>
          <a:p>
            <a:r>
              <a:rPr lang="en-US" dirty="0" smtClean="0"/>
              <a:t>Whole tip, No force (SPR)</a:t>
            </a:r>
            <a:endParaRPr lang="en-US" dirty="0"/>
          </a:p>
        </p:txBody>
      </p:sp>
      <p:cxnSp>
        <p:nvCxnSpPr>
          <p:cNvPr id="13" name="Straight Arrow Connector 12"/>
          <p:cNvCxnSpPr/>
          <p:nvPr/>
        </p:nvCxnSpPr>
        <p:spPr>
          <a:xfrm rot="10800000" flipV="1">
            <a:off x="6310560" y="3832401"/>
            <a:ext cx="967409" cy="569843"/>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972090" y="2878245"/>
            <a:ext cx="1176348" cy="369332"/>
          </a:xfrm>
          <a:prstGeom prst="rect">
            <a:avLst/>
          </a:prstGeom>
          <a:noFill/>
        </p:spPr>
        <p:txBody>
          <a:bodyPr wrap="none" rtlCol="0">
            <a:spAutoFit/>
          </a:bodyPr>
          <a:lstStyle/>
          <a:p>
            <a:r>
              <a:rPr lang="en-US" dirty="0" smtClean="0">
                <a:solidFill>
                  <a:schemeClr val="accent2">
                    <a:lumMod val="75000"/>
                  </a:schemeClr>
                </a:solidFill>
              </a:rPr>
              <a:t>Tip 20 </a:t>
            </a:r>
            <a:r>
              <a:rPr lang="en-US" dirty="0" err="1" smtClean="0">
                <a:solidFill>
                  <a:schemeClr val="accent2">
                    <a:lumMod val="75000"/>
                  </a:schemeClr>
                </a:solidFill>
              </a:rPr>
              <a:t>pN</a:t>
            </a:r>
            <a:endParaRPr lang="en-US" dirty="0">
              <a:solidFill>
                <a:schemeClr val="accent2">
                  <a:lumMod val="75000"/>
                </a:schemeClr>
              </a:solidFill>
            </a:endParaRPr>
          </a:p>
        </p:txBody>
      </p:sp>
      <p:sp>
        <p:nvSpPr>
          <p:cNvPr id="15" name="TextBox 14"/>
          <p:cNvSpPr txBox="1"/>
          <p:nvPr/>
        </p:nvSpPr>
        <p:spPr>
          <a:xfrm>
            <a:off x="5588316" y="2315028"/>
            <a:ext cx="1509772" cy="369332"/>
          </a:xfrm>
          <a:prstGeom prst="rect">
            <a:avLst/>
          </a:prstGeom>
          <a:noFill/>
        </p:spPr>
        <p:txBody>
          <a:bodyPr wrap="none" rtlCol="0">
            <a:spAutoFit/>
          </a:bodyPr>
          <a:lstStyle/>
          <a:p>
            <a:r>
              <a:rPr lang="en-US" dirty="0" smtClean="0">
                <a:solidFill>
                  <a:srgbClr val="7030A0"/>
                </a:solidFill>
              </a:rPr>
              <a:t>Tip 30-70 </a:t>
            </a:r>
            <a:r>
              <a:rPr lang="en-US" dirty="0" err="1" smtClean="0">
                <a:solidFill>
                  <a:srgbClr val="7030A0"/>
                </a:solidFill>
              </a:rPr>
              <a:t>pN</a:t>
            </a:r>
            <a:endParaRPr lang="en-US" dirty="0">
              <a:solidFill>
                <a:srgbClr val="7030A0"/>
              </a:solidFill>
            </a:endParaRPr>
          </a:p>
        </p:txBody>
      </p:sp>
      <p:sp>
        <p:nvSpPr>
          <p:cNvPr id="16" name="TextBox 15"/>
          <p:cNvSpPr txBox="1"/>
          <p:nvPr/>
        </p:nvSpPr>
        <p:spPr>
          <a:xfrm>
            <a:off x="4057690" y="3514350"/>
            <a:ext cx="1176348" cy="369332"/>
          </a:xfrm>
          <a:prstGeom prst="rect">
            <a:avLst/>
          </a:prstGeom>
          <a:noFill/>
        </p:spPr>
        <p:txBody>
          <a:bodyPr wrap="none" rtlCol="0">
            <a:spAutoFit/>
          </a:bodyPr>
          <a:lstStyle/>
          <a:p>
            <a:r>
              <a:rPr lang="en-US" dirty="0" smtClean="0">
                <a:solidFill>
                  <a:srgbClr val="7A913F"/>
                </a:solidFill>
              </a:rPr>
              <a:t>Tip 90 </a:t>
            </a:r>
            <a:r>
              <a:rPr lang="en-US" dirty="0" err="1" smtClean="0">
                <a:solidFill>
                  <a:srgbClr val="7A913F"/>
                </a:solidFill>
              </a:rPr>
              <a:t>pN</a:t>
            </a:r>
            <a:endParaRPr lang="en-US" dirty="0">
              <a:solidFill>
                <a:srgbClr val="7A913F"/>
              </a:solidFill>
            </a:endParaRPr>
          </a:p>
        </p:txBody>
      </p:sp>
      <p:sp>
        <p:nvSpPr>
          <p:cNvPr id="17" name="TextBox 16"/>
          <p:cNvSpPr txBox="1"/>
          <p:nvPr/>
        </p:nvSpPr>
        <p:spPr>
          <a:xfrm>
            <a:off x="232228" y="5599614"/>
            <a:ext cx="8731878" cy="1200329"/>
          </a:xfrm>
          <a:prstGeom prst="rect">
            <a:avLst/>
          </a:prstGeom>
          <a:noFill/>
        </p:spPr>
        <p:txBody>
          <a:bodyPr wrap="none" rtlCol="0">
            <a:spAutoFit/>
          </a:bodyPr>
          <a:lstStyle/>
          <a:p>
            <a:r>
              <a:rPr lang="en-US" sz="2400" dirty="0" smtClean="0">
                <a:solidFill>
                  <a:srgbClr val="006600"/>
                </a:solidFill>
              </a:rPr>
              <a:t>Bonds are longer lived at higher force = ‘Catch Bonds’</a:t>
            </a:r>
          </a:p>
          <a:p>
            <a:r>
              <a:rPr lang="en-US" sz="2400" dirty="0" smtClean="0">
                <a:solidFill>
                  <a:srgbClr val="006600"/>
                </a:solidFill>
              </a:rPr>
              <a:t>High-force bond has similar lifetime as isolated binding domain</a:t>
            </a:r>
          </a:p>
          <a:p>
            <a:r>
              <a:rPr lang="en-US" sz="2400" dirty="0" smtClean="0">
                <a:solidFill>
                  <a:srgbClr val="006600"/>
                </a:solidFill>
              </a:rPr>
              <a:t>Low force bond has similar lifetime as full-length </a:t>
            </a:r>
            <a:r>
              <a:rPr lang="en-US" sz="2400" dirty="0" err="1" smtClean="0">
                <a:solidFill>
                  <a:srgbClr val="006600"/>
                </a:solidFill>
              </a:rPr>
              <a:t>FimH</a:t>
            </a:r>
            <a:endParaRPr lang="en-US" sz="2400" dirty="0" smtClean="0">
              <a:solidFill>
                <a:srgbClr val="006600"/>
              </a:solidFill>
            </a:endParaRPr>
          </a:p>
        </p:txBody>
      </p:sp>
      <p:sp>
        <p:nvSpPr>
          <p:cNvPr id="18" name="TextBox 19"/>
          <p:cNvSpPr txBox="1">
            <a:spLocks noChangeArrowheads="1"/>
          </p:cNvSpPr>
          <p:nvPr/>
        </p:nvSpPr>
        <p:spPr bwMode="auto">
          <a:xfrm>
            <a:off x="290286" y="4586741"/>
            <a:ext cx="2129622" cy="369332"/>
          </a:xfrm>
          <a:prstGeom prst="rect">
            <a:avLst/>
          </a:prstGeom>
          <a:noFill/>
          <a:ln w="9525">
            <a:noFill/>
            <a:miter lim="800000"/>
            <a:headEnd/>
            <a:tailEnd/>
          </a:ln>
        </p:spPr>
        <p:txBody>
          <a:bodyPr wrap="none">
            <a:spAutoFit/>
          </a:bodyPr>
          <a:lstStyle/>
          <a:p>
            <a:r>
              <a:rPr lang="en-US" i="1" dirty="0" smtClean="0"/>
              <a:t>Le </a:t>
            </a:r>
            <a:r>
              <a:rPr lang="en-US" i="1" dirty="0" err="1" smtClean="0"/>
              <a:t>Trong</a:t>
            </a:r>
            <a:r>
              <a:rPr lang="en-US" i="1" dirty="0" smtClean="0"/>
              <a:t> </a:t>
            </a:r>
            <a:r>
              <a:rPr lang="en-US" i="1" u="sng" dirty="0" smtClean="0"/>
              <a:t>Cell</a:t>
            </a:r>
            <a:r>
              <a:rPr lang="en-US" i="1" dirty="0" smtClean="0"/>
              <a:t> 2010</a:t>
            </a:r>
            <a:endParaRPr lang="en-US" i="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03412" y="0"/>
            <a:ext cx="8229600" cy="1143000"/>
          </a:xfrm>
        </p:spPr>
        <p:txBody>
          <a:bodyPr/>
          <a:lstStyle/>
          <a:p>
            <a:r>
              <a:rPr lang="en-US" sz="3600" dirty="0" smtClean="0">
                <a:solidFill>
                  <a:srgbClr val="7030A0"/>
                </a:solidFill>
              </a:rPr>
              <a:t>Computational Issue: How is force transmitted to these force sensors?</a:t>
            </a:r>
            <a:endParaRPr lang="en-US" sz="3600" i="1" dirty="0" smtClean="0">
              <a:solidFill>
                <a:srgbClr val="7030A0"/>
              </a:solidFill>
            </a:endParaRPr>
          </a:p>
        </p:txBody>
      </p:sp>
      <p:sp>
        <p:nvSpPr>
          <p:cNvPr id="6" name="Content Placeholder 5"/>
          <p:cNvSpPr>
            <a:spLocks noGrp="1"/>
          </p:cNvSpPr>
          <p:nvPr>
            <p:ph idx="1"/>
          </p:nvPr>
        </p:nvSpPr>
        <p:spPr>
          <a:xfrm>
            <a:off x="0" y="1290918"/>
            <a:ext cx="9144000" cy="4835245"/>
          </a:xfrm>
        </p:spPr>
        <p:txBody>
          <a:bodyPr/>
          <a:lstStyle/>
          <a:p>
            <a:r>
              <a:rPr lang="en-US" dirty="0" smtClean="0"/>
              <a:t>Need modeling methods that:</a:t>
            </a:r>
          </a:p>
          <a:p>
            <a:pPr lvl="1"/>
            <a:r>
              <a:rPr lang="en-US" dirty="0" smtClean="0"/>
              <a:t>Span lengths scales – </a:t>
            </a:r>
            <a:r>
              <a:rPr lang="en-US" dirty="0" err="1" smtClean="0"/>
              <a:t>nanoscale</a:t>
            </a:r>
            <a:r>
              <a:rPr lang="en-US" dirty="0" smtClean="0"/>
              <a:t> to </a:t>
            </a:r>
            <a:r>
              <a:rPr lang="en-US" dirty="0" err="1" smtClean="0"/>
              <a:t>microscale</a:t>
            </a:r>
            <a:endParaRPr lang="en-US" dirty="0" smtClean="0"/>
          </a:p>
          <a:p>
            <a:pPr lvl="1"/>
            <a:r>
              <a:rPr lang="en-US" dirty="0" smtClean="0"/>
              <a:t>Spans time scales: time step fast </a:t>
            </a:r>
            <a:r>
              <a:rPr lang="en-US" dirty="0" err="1" smtClean="0"/>
              <a:t>vs</a:t>
            </a:r>
            <a:r>
              <a:rPr lang="en-US" dirty="0" smtClean="0"/>
              <a:t> slow relative to relaxation rates </a:t>
            </a:r>
          </a:p>
          <a:p>
            <a:pPr lvl="1"/>
            <a:r>
              <a:rPr lang="en-US" dirty="0" smtClean="0"/>
              <a:t>Address stochastic jump processes (state changes)</a:t>
            </a:r>
          </a:p>
          <a:p>
            <a:pPr lvl="1"/>
            <a:r>
              <a:rPr lang="en-US" dirty="0" smtClean="0"/>
              <a:t>Address stochastic diffusion processes</a:t>
            </a:r>
          </a:p>
          <a:p>
            <a:pPr lvl="1"/>
            <a:r>
              <a:rPr lang="en-US" dirty="0" smtClean="0"/>
              <a:t>Handles objects that can be polymers, particles, surfaces, etc</a:t>
            </a:r>
          </a:p>
          <a:p>
            <a:r>
              <a:rPr lang="en-US" dirty="0" smtClean="0"/>
              <a:t>Need to handle fluids? (CFD?)</a:t>
            </a:r>
          </a:p>
          <a:p>
            <a:r>
              <a:rPr lang="en-US" dirty="0" smtClean="0"/>
              <a:t>Need to handle FEM of some objects?</a:t>
            </a:r>
          </a:p>
          <a:p>
            <a:endParaRPr lang="en-US" dirty="0"/>
          </a:p>
        </p:txBody>
      </p:sp>
      <p:sp>
        <p:nvSpPr>
          <p:cNvPr id="20483" name="Slide Number Placeholder 4"/>
          <p:cNvSpPr>
            <a:spLocks noGrp="1"/>
          </p:cNvSpPr>
          <p:nvPr>
            <p:ph type="sldNum" sz="quarter" idx="12"/>
          </p:nvPr>
        </p:nvSpPr>
        <p:spPr>
          <a:noFill/>
        </p:spPr>
        <p:txBody>
          <a:bodyPr/>
          <a:lstStyle/>
          <a:p>
            <a:fld id="{4C4CA512-AA22-4276-99D1-959E2A7E2C30}" type="slidenum">
              <a:rPr lang="en-US" smtClean="0"/>
              <a:pPr/>
              <a:t>43</a:t>
            </a:fld>
            <a:endParaRPr lang="en-US"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9FBA768B-7124-4613-B1E4-25ACFE15D9EB}" type="slidenum">
              <a:rPr lang="en-US" smtClean="0"/>
              <a:pPr/>
              <a:t>44</a:t>
            </a:fld>
            <a:endParaRPr lang="en-US" smtClean="0"/>
          </a:p>
        </p:txBody>
      </p:sp>
      <p:sp>
        <p:nvSpPr>
          <p:cNvPr id="17411" name="Rectangle 2"/>
          <p:cNvSpPr>
            <a:spLocks noGrp="1" noChangeArrowheads="1"/>
          </p:cNvSpPr>
          <p:nvPr>
            <p:ph type="title"/>
          </p:nvPr>
        </p:nvSpPr>
        <p:spPr/>
        <p:txBody>
          <a:bodyPr/>
          <a:lstStyle/>
          <a:p>
            <a:r>
              <a:rPr lang="en-US" dirty="0" smtClean="0"/>
              <a:t>When Diffusion dominates</a:t>
            </a:r>
          </a:p>
        </p:txBody>
      </p:sp>
      <p:sp>
        <p:nvSpPr>
          <p:cNvPr id="17412" name="Rectangle 3"/>
          <p:cNvSpPr>
            <a:spLocks noGrp="1" noChangeArrowheads="1"/>
          </p:cNvSpPr>
          <p:nvPr>
            <p:ph type="body" idx="1"/>
          </p:nvPr>
        </p:nvSpPr>
        <p:spPr>
          <a:xfrm>
            <a:off x="685800" y="1600200"/>
            <a:ext cx="7772400" cy="4724400"/>
          </a:xfrm>
        </p:spPr>
        <p:txBody>
          <a:bodyPr/>
          <a:lstStyle/>
          <a:p>
            <a:pPr>
              <a:lnSpc>
                <a:spcPct val="90000"/>
              </a:lnSpc>
            </a:pPr>
            <a:r>
              <a:rPr lang="en-US" dirty="0" smtClean="0"/>
              <a:t>At low </a:t>
            </a:r>
            <a:r>
              <a:rPr lang="en-US" dirty="0" err="1" smtClean="0"/>
              <a:t>Reynold’s</a:t>
            </a:r>
            <a:r>
              <a:rPr lang="en-US" dirty="0" smtClean="0"/>
              <a:t> numbers, diffusion dominates over inertia</a:t>
            </a:r>
          </a:p>
          <a:p>
            <a:pPr lvl="1">
              <a:lnSpc>
                <a:spcPct val="90000"/>
              </a:lnSpc>
            </a:pPr>
            <a:r>
              <a:rPr lang="en-US" dirty="0" smtClean="0"/>
              <a:t>True for small length scales and longer times</a:t>
            </a:r>
          </a:p>
          <a:p>
            <a:pPr>
              <a:lnSpc>
                <a:spcPct val="90000"/>
              </a:lnSpc>
            </a:pPr>
            <a:r>
              <a:rPr lang="en-US" dirty="0" smtClean="0"/>
              <a:t>Forces still apply, giving deterministic portion of the equation.</a:t>
            </a:r>
          </a:p>
          <a:p>
            <a:pPr>
              <a:lnSpc>
                <a:spcPct val="90000"/>
              </a:lnSpc>
            </a:pPr>
            <a:r>
              <a:rPr lang="en-US" dirty="0" smtClean="0"/>
              <a:t>But the </a:t>
            </a:r>
            <a:r>
              <a:rPr lang="en-US" i="1" dirty="0" smtClean="0"/>
              <a:t>velocity</a:t>
            </a:r>
            <a:r>
              <a:rPr lang="en-US" dirty="0" smtClean="0"/>
              <a:t> and thus </a:t>
            </a:r>
            <a:r>
              <a:rPr lang="en-US" i="1" dirty="0" smtClean="0"/>
              <a:t>momentum</a:t>
            </a:r>
            <a:r>
              <a:rPr lang="en-US" dirty="0" smtClean="0"/>
              <a:t> of particles does not need to be considered.</a:t>
            </a:r>
          </a:p>
          <a:p>
            <a:pPr>
              <a:lnSpc>
                <a:spcPct val="90000"/>
              </a:lnSpc>
            </a:pPr>
            <a:r>
              <a:rPr lang="en-US" dirty="0" smtClean="0"/>
              <a:t>Weiner process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2"/>
          </p:nvPr>
        </p:nvSpPr>
        <p:spPr>
          <a:noFill/>
        </p:spPr>
        <p:txBody>
          <a:bodyPr/>
          <a:lstStyle/>
          <a:p>
            <a:fld id="{4A80B7F3-FF86-4D55-A272-5436E7C4307C}" type="slidenum">
              <a:rPr lang="en-US" smtClean="0"/>
              <a:pPr/>
              <a:t>45</a:t>
            </a:fld>
            <a:endParaRPr lang="en-US" smtClean="0"/>
          </a:p>
        </p:txBody>
      </p:sp>
      <p:sp>
        <p:nvSpPr>
          <p:cNvPr id="1028" name="Rectangle 2"/>
          <p:cNvSpPr>
            <a:spLocks noGrp="1" noChangeArrowheads="1"/>
          </p:cNvSpPr>
          <p:nvPr>
            <p:ph type="title"/>
          </p:nvPr>
        </p:nvSpPr>
        <p:spPr/>
        <p:txBody>
          <a:bodyPr/>
          <a:lstStyle/>
          <a:p>
            <a:r>
              <a:rPr lang="en-US" smtClean="0"/>
              <a:t>When Inertia Dominates</a:t>
            </a:r>
          </a:p>
        </p:txBody>
      </p:sp>
      <p:sp>
        <p:nvSpPr>
          <p:cNvPr id="1029" name="Rectangle 3"/>
          <p:cNvSpPr>
            <a:spLocks noGrp="1" noChangeArrowheads="1"/>
          </p:cNvSpPr>
          <p:nvPr>
            <p:ph type="body" idx="1"/>
          </p:nvPr>
        </p:nvSpPr>
        <p:spPr/>
        <p:txBody>
          <a:bodyPr/>
          <a:lstStyle/>
          <a:p>
            <a:r>
              <a:rPr lang="en-US" smtClean="0"/>
              <a:t>deterministic equation of motion must take into account both current position (</a:t>
            </a:r>
            <a:r>
              <a:rPr lang="en-US" i="1" smtClean="0"/>
              <a:t>r</a:t>
            </a:r>
            <a:r>
              <a:rPr lang="en-US" smtClean="0"/>
              <a:t>) and velocity (</a:t>
            </a:r>
            <a:r>
              <a:rPr lang="en-US" i="1" smtClean="0"/>
              <a:t>v</a:t>
            </a:r>
            <a:r>
              <a:rPr lang="en-US" smtClean="0"/>
              <a:t>). The external forces are taken into account with the acceleration (</a:t>
            </a:r>
            <a:r>
              <a:rPr lang="en-US" i="1" smtClean="0"/>
              <a:t>a</a:t>
            </a:r>
            <a:r>
              <a:rPr lang="en-US" smtClean="0"/>
              <a:t>). </a:t>
            </a:r>
          </a:p>
        </p:txBody>
      </p:sp>
      <p:sp>
        <p:nvSpPr>
          <p:cNvPr id="1030"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1026" name="Object 4"/>
          <p:cNvGraphicFramePr>
            <a:graphicFrameLocks noChangeAspect="1"/>
          </p:cNvGraphicFramePr>
          <p:nvPr/>
        </p:nvGraphicFramePr>
        <p:xfrm>
          <a:off x="1274763" y="4005263"/>
          <a:ext cx="6137275" cy="1227137"/>
        </p:xfrm>
        <a:graphic>
          <a:graphicData uri="http://schemas.openxmlformats.org/presentationml/2006/ole">
            <mc:AlternateContent xmlns:mc="http://schemas.openxmlformats.org/markup-compatibility/2006">
              <mc:Choice xmlns:v="urn:schemas-microsoft-com:vml" Requires="v">
                <p:oleObj spid="_x0000_s112648" name="Equation" r:id="rId3" imgW="2273040" imgH="457200" progId="Equation.3">
                  <p:embed/>
                </p:oleObj>
              </mc:Choice>
              <mc:Fallback>
                <p:oleObj name="Equation" r:id="rId3" imgW="227304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763" y="4005263"/>
                        <a:ext cx="6137275" cy="1227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B79F8EB3-3F86-4505-BAEA-F56556B84DFA}" type="slidenum">
              <a:rPr lang="en-US" smtClean="0"/>
              <a:pPr/>
              <a:t>46</a:t>
            </a:fld>
            <a:endParaRPr lang="en-US" smtClean="0"/>
          </a:p>
        </p:txBody>
      </p:sp>
      <p:sp>
        <p:nvSpPr>
          <p:cNvPr id="18435" name="Rectangle 2"/>
          <p:cNvSpPr>
            <a:spLocks noGrp="1" noChangeArrowheads="1"/>
          </p:cNvSpPr>
          <p:nvPr>
            <p:ph type="title"/>
          </p:nvPr>
        </p:nvSpPr>
        <p:spPr>
          <a:xfrm>
            <a:off x="609600" y="381000"/>
            <a:ext cx="7772400" cy="1143000"/>
          </a:xfrm>
        </p:spPr>
        <p:txBody>
          <a:bodyPr/>
          <a:lstStyle/>
          <a:p>
            <a:r>
              <a:rPr lang="en-US" smtClean="0"/>
              <a:t>Complex Systems:</a:t>
            </a:r>
          </a:p>
        </p:txBody>
      </p:sp>
      <p:sp>
        <p:nvSpPr>
          <p:cNvPr id="18436" name="Rectangle 3"/>
          <p:cNvSpPr>
            <a:spLocks noGrp="1" noChangeArrowheads="1"/>
          </p:cNvSpPr>
          <p:nvPr>
            <p:ph type="body" idx="1"/>
          </p:nvPr>
        </p:nvSpPr>
        <p:spPr>
          <a:xfrm>
            <a:off x="685800" y="1447800"/>
            <a:ext cx="7772400" cy="4648200"/>
          </a:xfrm>
        </p:spPr>
        <p:txBody>
          <a:bodyPr/>
          <a:lstStyle/>
          <a:p>
            <a:pPr marL="0" indent="0">
              <a:lnSpc>
                <a:spcPct val="90000"/>
              </a:lnSpc>
            </a:pPr>
            <a:r>
              <a:rPr lang="en-US" dirty="0" smtClean="0"/>
              <a:t>Even at Low </a:t>
            </a:r>
            <a:r>
              <a:rPr lang="en-US" dirty="0" err="1" smtClean="0"/>
              <a:t>Reynold’s</a:t>
            </a:r>
            <a:r>
              <a:rPr lang="en-US" dirty="0" smtClean="0"/>
              <a:t> numbers, at small enough times, </a:t>
            </a:r>
            <a:r>
              <a:rPr lang="en-US" dirty="0" err="1" smtClean="0"/>
              <a:t>intertia</a:t>
            </a:r>
            <a:r>
              <a:rPr lang="en-US" dirty="0" smtClean="0"/>
              <a:t> has an effect</a:t>
            </a:r>
          </a:p>
          <a:p>
            <a:pPr marL="0" indent="0">
              <a:lnSpc>
                <a:spcPct val="90000"/>
              </a:lnSpc>
            </a:pPr>
            <a:r>
              <a:rPr lang="en-US" dirty="0" smtClean="0"/>
              <a:t>For any given time scale, </a:t>
            </a:r>
          </a:p>
          <a:p>
            <a:pPr lvl="1">
              <a:lnSpc>
                <a:spcPct val="90000"/>
              </a:lnSpc>
            </a:pPr>
            <a:r>
              <a:rPr lang="en-US" dirty="0" smtClean="0"/>
              <a:t>large particles have inertia-dominated behavior</a:t>
            </a:r>
          </a:p>
          <a:p>
            <a:pPr lvl="1">
              <a:lnSpc>
                <a:spcPct val="90000"/>
              </a:lnSpc>
            </a:pPr>
            <a:r>
              <a:rPr lang="en-US" dirty="0" smtClean="0"/>
              <a:t>small particles have diffusion-dominated behavior</a:t>
            </a:r>
          </a:p>
          <a:p>
            <a:pPr marL="0" indent="0">
              <a:lnSpc>
                <a:spcPct val="90000"/>
              </a:lnSpc>
            </a:pPr>
            <a:r>
              <a:rPr lang="en-US" dirty="0" smtClean="0"/>
              <a:t>So what algorithm can you use?</a:t>
            </a:r>
          </a:p>
          <a:p>
            <a:pPr marL="0" indent="0">
              <a:lnSpc>
                <a:spcPct val="90000"/>
              </a:lnSpc>
            </a:pPr>
            <a:r>
              <a:rPr lang="en-US" dirty="0" smtClean="0"/>
              <a:t>Need one that is accurate at both extremes, and in between.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p>
            <a:fld id="{98BF20D9-6333-4A95-AF2D-8D1133B02815}" type="slidenum">
              <a:rPr lang="en-US" smtClean="0"/>
              <a:pPr/>
              <a:t>47</a:t>
            </a:fld>
            <a:endParaRPr lang="en-US" smtClean="0"/>
          </a:p>
        </p:txBody>
      </p:sp>
      <p:sp>
        <p:nvSpPr>
          <p:cNvPr id="19459" name="Rectangle 2"/>
          <p:cNvSpPr>
            <a:spLocks noGrp="1" noChangeArrowheads="1"/>
          </p:cNvSpPr>
          <p:nvPr>
            <p:ph type="title"/>
          </p:nvPr>
        </p:nvSpPr>
        <p:spPr>
          <a:xfrm>
            <a:off x="609600" y="381000"/>
            <a:ext cx="7772400" cy="1143000"/>
          </a:xfrm>
        </p:spPr>
        <p:txBody>
          <a:bodyPr/>
          <a:lstStyle/>
          <a:p>
            <a:r>
              <a:rPr lang="en-US" smtClean="0"/>
              <a:t>Ermak Monte Carlo Simulations:</a:t>
            </a:r>
          </a:p>
        </p:txBody>
      </p:sp>
      <p:sp>
        <p:nvSpPr>
          <p:cNvPr id="19460" name="Rectangle 3"/>
          <p:cNvSpPr>
            <a:spLocks noGrp="1" noChangeArrowheads="1"/>
          </p:cNvSpPr>
          <p:nvPr>
            <p:ph type="body" idx="1"/>
          </p:nvPr>
        </p:nvSpPr>
        <p:spPr>
          <a:xfrm>
            <a:off x="685800" y="1447800"/>
            <a:ext cx="7772400" cy="4953000"/>
          </a:xfrm>
        </p:spPr>
        <p:txBody>
          <a:bodyPr/>
          <a:lstStyle/>
          <a:p>
            <a:pPr marL="0" indent="0">
              <a:lnSpc>
                <a:spcPct val="90000"/>
              </a:lnSpc>
            </a:pPr>
            <a:r>
              <a:rPr lang="en-US" sz="2800" i="1" dirty="0" smtClean="0"/>
              <a:t>These simulations recognize that each particle continues to move deterministically in the same direction for short time periods, but are bombarded with other particles at longer time scales until their motions become uncorrelated. </a:t>
            </a:r>
          </a:p>
          <a:p>
            <a:pPr marL="0" indent="0">
              <a:lnSpc>
                <a:spcPct val="90000"/>
              </a:lnSpc>
            </a:pPr>
            <a:r>
              <a:rPr lang="en-US" sz="2800" dirty="0" smtClean="0"/>
              <a:t>The relaxation rate, </a:t>
            </a:r>
            <a:r>
              <a:rPr lang="en-US" sz="2800" i="1" dirty="0" smtClean="0">
                <a:latin typeface="Symbol" pitchFamily="18" charset="2"/>
              </a:rPr>
              <a:t>x</a:t>
            </a:r>
            <a:r>
              <a:rPr lang="en-US" sz="2800" dirty="0" smtClean="0"/>
              <a:t>, at which this occurs is the ratio of the drag coefficient, </a:t>
            </a:r>
            <a:r>
              <a:rPr lang="en-US" sz="2800" i="1" dirty="0" smtClean="0">
                <a:latin typeface="Symbol" pitchFamily="18" charset="2"/>
              </a:rPr>
              <a:t>g,</a:t>
            </a:r>
            <a:r>
              <a:rPr lang="en-US" sz="2800" dirty="0" smtClean="0"/>
              <a:t>  to the mass </a:t>
            </a:r>
            <a:r>
              <a:rPr lang="en-US" sz="2800" i="1" dirty="0" smtClean="0"/>
              <a:t>m</a:t>
            </a:r>
            <a:r>
              <a:rPr lang="en-US" sz="2800" dirty="0" smtClean="0"/>
              <a:t>: </a:t>
            </a:r>
          </a:p>
          <a:p>
            <a:pPr lvl="1">
              <a:lnSpc>
                <a:spcPct val="90000"/>
              </a:lnSpc>
              <a:buNone/>
            </a:pPr>
            <a:r>
              <a:rPr lang="en-US" sz="2400" i="1" dirty="0" smtClean="0">
                <a:latin typeface="Symbol" pitchFamily="18" charset="2"/>
              </a:rPr>
              <a:t>x</a:t>
            </a:r>
            <a:r>
              <a:rPr lang="en-US" sz="2400" dirty="0" smtClean="0"/>
              <a:t> = </a:t>
            </a:r>
            <a:r>
              <a:rPr lang="en-US" sz="2400" i="1" dirty="0" smtClean="0">
                <a:latin typeface="Symbol" pitchFamily="18" charset="2"/>
              </a:rPr>
              <a:t>g </a:t>
            </a:r>
            <a:r>
              <a:rPr lang="en-US" sz="2400" i="1" dirty="0" smtClean="0"/>
              <a:t>/ m</a:t>
            </a:r>
            <a:r>
              <a:rPr lang="en-US" sz="2400" dirty="0" smtClean="0"/>
              <a:t>. </a:t>
            </a:r>
          </a:p>
          <a:p>
            <a:pPr marL="0" indent="0">
              <a:lnSpc>
                <a:spcPct val="90000"/>
              </a:lnSpc>
            </a:pPr>
            <a:r>
              <a:rPr lang="en-US" sz="2800" dirty="0" smtClean="0"/>
              <a:t>To span these time scales, the position </a:t>
            </a:r>
            <a:r>
              <a:rPr lang="en-US" sz="2800" i="1" dirty="0" smtClean="0"/>
              <a:t>r </a:t>
            </a:r>
            <a:r>
              <a:rPr lang="en-US" sz="2800" dirty="0" smtClean="0"/>
              <a:t>and velocity </a:t>
            </a:r>
            <a:r>
              <a:rPr lang="en-US" sz="2800" i="1" dirty="0" smtClean="0"/>
              <a:t>v</a:t>
            </a:r>
            <a:r>
              <a:rPr lang="en-US" sz="2800" dirty="0" smtClean="0"/>
              <a:t> for each degree of freedom is calculated by both deterministic forces (acceleration) and thermal forces (drag and diffusion)</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5"/>
          <p:cNvSpPr>
            <a:spLocks noGrp="1"/>
          </p:cNvSpPr>
          <p:nvPr>
            <p:ph type="sldNum" sz="quarter" idx="12"/>
          </p:nvPr>
        </p:nvSpPr>
        <p:spPr>
          <a:noFill/>
        </p:spPr>
        <p:txBody>
          <a:bodyPr/>
          <a:lstStyle/>
          <a:p>
            <a:fld id="{1683B720-4D16-49D5-A41B-15953DE61D1E}" type="slidenum">
              <a:rPr lang="en-US" smtClean="0"/>
              <a:pPr/>
              <a:t>48</a:t>
            </a:fld>
            <a:endParaRPr lang="en-US" smtClean="0"/>
          </a:p>
        </p:txBody>
      </p:sp>
      <p:sp>
        <p:nvSpPr>
          <p:cNvPr id="4100" name="Rectangle 2"/>
          <p:cNvSpPr>
            <a:spLocks noGrp="1" noChangeArrowheads="1"/>
          </p:cNvSpPr>
          <p:nvPr>
            <p:ph type="title"/>
          </p:nvPr>
        </p:nvSpPr>
        <p:spPr/>
        <p:txBody>
          <a:bodyPr/>
          <a:lstStyle/>
          <a:p>
            <a:r>
              <a:rPr lang="en-US" sz="4000" smtClean="0"/>
              <a:t>“Allen and Tildesley*” </a:t>
            </a:r>
            <a:br>
              <a:rPr lang="en-US" sz="4000" smtClean="0"/>
            </a:br>
            <a:r>
              <a:rPr lang="en-US" sz="4000" smtClean="0"/>
              <a:t>Ermak Monte Carlo Technique</a:t>
            </a:r>
          </a:p>
        </p:txBody>
      </p:sp>
      <p:sp>
        <p:nvSpPr>
          <p:cNvPr id="4101" name="Rectangle 3"/>
          <p:cNvSpPr>
            <a:spLocks noGrp="1" noChangeArrowheads="1"/>
          </p:cNvSpPr>
          <p:nvPr>
            <p:ph type="body" idx="1"/>
          </p:nvPr>
        </p:nvSpPr>
        <p:spPr/>
        <p:txBody>
          <a:bodyPr/>
          <a:lstStyle/>
          <a:p>
            <a:pPr>
              <a:lnSpc>
                <a:spcPct val="90000"/>
              </a:lnSpc>
            </a:pPr>
            <a:r>
              <a:rPr lang="en-US" dirty="0" smtClean="0"/>
              <a:t>Add drag and diffusion to 2</a:t>
            </a:r>
            <a:r>
              <a:rPr lang="en-US" baseline="30000" dirty="0" smtClean="0"/>
              <a:t>nd</a:t>
            </a:r>
            <a:r>
              <a:rPr lang="en-US" dirty="0" smtClean="0"/>
              <a:t> order ODE:</a:t>
            </a:r>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r>
              <a:rPr lang="en-US" dirty="0" smtClean="0"/>
              <a:t>where c</a:t>
            </a:r>
            <a:r>
              <a:rPr lang="en-US" baseline="-25000" dirty="0" smtClean="0"/>
              <a:t>0</a:t>
            </a:r>
            <a:r>
              <a:rPr lang="en-US" dirty="0" smtClean="0"/>
              <a:t>, c</a:t>
            </a:r>
            <a:r>
              <a:rPr lang="en-US" baseline="-25000" dirty="0" smtClean="0"/>
              <a:t>1</a:t>
            </a:r>
            <a:r>
              <a:rPr lang="en-US" dirty="0" smtClean="0"/>
              <a:t>, and c</a:t>
            </a:r>
            <a:r>
              <a:rPr lang="en-US" baseline="-25000" dirty="0" smtClean="0"/>
              <a:t>2</a:t>
            </a:r>
            <a:r>
              <a:rPr lang="en-US" dirty="0" smtClean="0"/>
              <a:t> are “frictional </a:t>
            </a:r>
            <a:r>
              <a:rPr lang="en-US" dirty="0" err="1" smtClean="0"/>
              <a:t>coeficents</a:t>
            </a:r>
            <a:r>
              <a:rPr lang="en-US" dirty="0" smtClean="0"/>
              <a:t>” that reflect </a:t>
            </a:r>
            <a:r>
              <a:rPr lang="en-US" dirty="0" smtClean="0">
                <a:latin typeface="Symbol" pitchFamily="18" charset="2"/>
              </a:rPr>
              <a:t>x</a:t>
            </a:r>
            <a:r>
              <a:rPr lang="en-US" dirty="0" smtClean="0"/>
              <a:t>, thus drag.</a:t>
            </a:r>
          </a:p>
          <a:p>
            <a:pPr>
              <a:lnSpc>
                <a:spcPct val="90000"/>
              </a:lnSpc>
            </a:pPr>
            <a:r>
              <a:rPr lang="en-US" dirty="0" smtClean="0"/>
              <a:t>and </a:t>
            </a:r>
            <a:r>
              <a:rPr lang="en-US" dirty="0" err="1" smtClean="0">
                <a:latin typeface="Symbol" pitchFamily="18" charset="2"/>
              </a:rPr>
              <a:t>D</a:t>
            </a:r>
            <a:r>
              <a:rPr lang="en-US" dirty="0" err="1" smtClean="0"/>
              <a:t>r</a:t>
            </a:r>
            <a:r>
              <a:rPr lang="en-US" baseline="-25000" dirty="0" err="1" smtClean="0"/>
              <a:t>L</a:t>
            </a:r>
            <a:r>
              <a:rPr lang="en-US" dirty="0" smtClean="0"/>
              <a:t> and </a:t>
            </a:r>
            <a:r>
              <a:rPr lang="en-US" dirty="0" err="1" smtClean="0">
                <a:latin typeface="Symbol" pitchFamily="18" charset="2"/>
              </a:rPr>
              <a:t>D</a:t>
            </a:r>
            <a:r>
              <a:rPr lang="en-US" dirty="0" err="1" smtClean="0"/>
              <a:t>v</a:t>
            </a:r>
            <a:r>
              <a:rPr lang="en-US" baseline="-25000" dirty="0" err="1" smtClean="0"/>
              <a:t>L</a:t>
            </a:r>
            <a:r>
              <a:rPr lang="en-US" dirty="0" smtClean="0"/>
              <a:t> are stochastic terms that reflect diffusion</a:t>
            </a:r>
          </a:p>
        </p:txBody>
      </p:sp>
      <p:sp>
        <p:nvSpPr>
          <p:cNvPr id="4102" name="Rectangle 5"/>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en-US"/>
          </a:p>
        </p:txBody>
      </p:sp>
      <p:graphicFrame>
        <p:nvGraphicFramePr>
          <p:cNvPr id="4098" name="Object 4"/>
          <p:cNvGraphicFramePr>
            <a:graphicFrameLocks noChangeAspect="1"/>
          </p:cNvGraphicFramePr>
          <p:nvPr/>
        </p:nvGraphicFramePr>
        <p:xfrm>
          <a:off x="939113" y="2298357"/>
          <a:ext cx="7315200" cy="1316038"/>
        </p:xfrm>
        <a:graphic>
          <a:graphicData uri="http://schemas.openxmlformats.org/presentationml/2006/ole">
            <mc:AlternateContent xmlns:mc="http://schemas.openxmlformats.org/markup-compatibility/2006">
              <mc:Choice xmlns:v="urn:schemas-microsoft-com:vml" Requires="v">
                <p:oleObj spid="_x0000_s113672" name="Equation" r:id="rId3" imgW="2489597" imgH="444897" progId="Equation.3">
                  <p:embed/>
                </p:oleObj>
              </mc:Choice>
              <mc:Fallback>
                <p:oleObj name="Equation" r:id="rId3" imgW="2489597" imgH="44489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113" y="2298357"/>
                        <a:ext cx="7315200" cy="1316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3" name="Text Box 6"/>
          <p:cNvSpPr txBox="1">
            <a:spLocks noChangeArrowheads="1"/>
          </p:cNvSpPr>
          <p:nvPr/>
        </p:nvSpPr>
        <p:spPr bwMode="auto">
          <a:xfrm>
            <a:off x="288925" y="6137275"/>
            <a:ext cx="8397875" cy="457200"/>
          </a:xfrm>
          <a:prstGeom prst="rect">
            <a:avLst/>
          </a:prstGeom>
          <a:noFill/>
          <a:ln w="9525">
            <a:noFill/>
            <a:miter lim="800000"/>
            <a:headEnd/>
            <a:tailEnd/>
          </a:ln>
        </p:spPr>
        <p:txBody>
          <a:bodyPr wrap="none">
            <a:spAutoFit/>
          </a:bodyPr>
          <a:lstStyle/>
          <a:p>
            <a:r>
              <a:rPr lang="en-US"/>
              <a:t>* “computer simulations of liquids” by Allen and Tildesley © 1987</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Slide Number Placeholder 5"/>
          <p:cNvSpPr>
            <a:spLocks noGrp="1"/>
          </p:cNvSpPr>
          <p:nvPr>
            <p:ph type="sldNum" sz="quarter" idx="12"/>
          </p:nvPr>
        </p:nvSpPr>
        <p:spPr>
          <a:noFill/>
        </p:spPr>
        <p:txBody>
          <a:bodyPr/>
          <a:lstStyle/>
          <a:p>
            <a:fld id="{B320DB49-C594-4C96-BFBA-1864F8BBAE54}" type="slidenum">
              <a:rPr lang="en-US" smtClean="0"/>
              <a:pPr/>
              <a:t>49</a:t>
            </a:fld>
            <a:endParaRPr lang="en-US" smtClean="0"/>
          </a:p>
        </p:txBody>
      </p:sp>
      <p:sp>
        <p:nvSpPr>
          <p:cNvPr id="5127" name="Rectangle 2"/>
          <p:cNvSpPr>
            <a:spLocks noGrp="1" noChangeArrowheads="1"/>
          </p:cNvSpPr>
          <p:nvPr>
            <p:ph type="title"/>
          </p:nvPr>
        </p:nvSpPr>
        <p:spPr>
          <a:xfrm>
            <a:off x="685800" y="381000"/>
            <a:ext cx="7772400" cy="1143000"/>
          </a:xfrm>
        </p:spPr>
        <p:txBody>
          <a:bodyPr/>
          <a:lstStyle/>
          <a:p>
            <a:r>
              <a:rPr lang="en-US" smtClean="0"/>
              <a:t>The Frictional Coefficients:</a:t>
            </a:r>
          </a:p>
        </p:txBody>
      </p:sp>
      <p:sp>
        <p:nvSpPr>
          <p:cNvPr id="5128" name="Rectangle 3"/>
          <p:cNvSpPr>
            <a:spLocks noGrp="1" noChangeArrowheads="1"/>
          </p:cNvSpPr>
          <p:nvPr>
            <p:ph type="body" idx="1"/>
          </p:nvPr>
        </p:nvSpPr>
        <p:spPr>
          <a:xfrm>
            <a:off x="609600" y="1524000"/>
            <a:ext cx="7772400" cy="5334000"/>
          </a:xfrm>
        </p:spPr>
        <p:txBody>
          <a:bodyPr/>
          <a:lstStyle/>
          <a:p>
            <a:pPr>
              <a:lnSpc>
                <a:spcPct val="80000"/>
              </a:lnSpc>
            </a:pPr>
            <a:r>
              <a:rPr lang="en-US" sz="2800" dirty="0" smtClean="0"/>
              <a:t>The frictional coefficients are:</a:t>
            </a:r>
          </a:p>
          <a:p>
            <a:pPr>
              <a:lnSpc>
                <a:spcPct val="80000"/>
              </a:lnSpc>
            </a:pPr>
            <a:endParaRPr lang="en-US" sz="2800" dirty="0" smtClean="0"/>
          </a:p>
          <a:p>
            <a:pPr>
              <a:lnSpc>
                <a:spcPct val="80000"/>
              </a:lnSpc>
              <a:buNone/>
            </a:pPr>
            <a:endParaRPr lang="en-US" sz="2800" dirty="0" smtClean="0"/>
          </a:p>
          <a:p>
            <a:pPr>
              <a:lnSpc>
                <a:spcPct val="80000"/>
              </a:lnSpc>
            </a:pPr>
            <a:r>
              <a:rPr lang="en-US" sz="2800" dirty="0" smtClean="0"/>
              <a:t>The stochastic terms, (</a:t>
            </a:r>
            <a:r>
              <a:rPr lang="en-US" sz="2800" dirty="0" err="1" smtClean="0">
                <a:latin typeface="Symbol" pitchFamily="18" charset="2"/>
              </a:rPr>
              <a:t>D</a:t>
            </a:r>
            <a:r>
              <a:rPr lang="en-US" sz="2800" dirty="0" err="1" smtClean="0"/>
              <a:t>r</a:t>
            </a:r>
            <a:r>
              <a:rPr lang="en-US" sz="2800" baseline="-25000" dirty="0" err="1" smtClean="0"/>
              <a:t>L</a:t>
            </a:r>
            <a:r>
              <a:rPr lang="en-US" sz="2800" dirty="0" smtClean="0"/>
              <a:t> and </a:t>
            </a:r>
            <a:r>
              <a:rPr lang="en-US" sz="2800" dirty="0" err="1" smtClean="0">
                <a:latin typeface="Symbol" pitchFamily="18" charset="2"/>
              </a:rPr>
              <a:t>D</a:t>
            </a:r>
            <a:r>
              <a:rPr lang="en-US" sz="2800" dirty="0" err="1" smtClean="0"/>
              <a:t>v</a:t>
            </a:r>
            <a:r>
              <a:rPr lang="en-US" sz="2800" baseline="-25000" dirty="0" err="1" smtClean="0"/>
              <a:t>L</a:t>
            </a:r>
            <a:r>
              <a:rPr lang="en-US" sz="2800" dirty="0" smtClean="0"/>
              <a:t>) are sampled from a </a:t>
            </a:r>
            <a:r>
              <a:rPr lang="en-US" sz="2800" dirty="0" err="1" smtClean="0"/>
              <a:t>bivariate</a:t>
            </a:r>
            <a:r>
              <a:rPr lang="en-US" sz="2800" dirty="0" smtClean="0"/>
              <a:t> Gaussian distribution with zero mean, and variance:</a:t>
            </a:r>
          </a:p>
          <a:p>
            <a:pPr>
              <a:lnSpc>
                <a:spcPct val="80000"/>
              </a:lnSpc>
            </a:pPr>
            <a:endParaRPr lang="en-US" sz="2800" dirty="0" smtClean="0"/>
          </a:p>
          <a:p>
            <a:pPr>
              <a:lnSpc>
                <a:spcPct val="80000"/>
              </a:lnSpc>
            </a:pPr>
            <a:endParaRPr lang="en-US" sz="2800" dirty="0" smtClean="0"/>
          </a:p>
          <a:p>
            <a:pPr>
              <a:lnSpc>
                <a:spcPct val="80000"/>
              </a:lnSpc>
            </a:pPr>
            <a:r>
              <a:rPr lang="en-US" sz="2800" dirty="0" smtClean="0"/>
              <a:t>                      approaches </a:t>
            </a:r>
            <a:r>
              <a:rPr lang="en-US" sz="2800" dirty="0" err="1" smtClean="0"/>
              <a:t>Weinger</a:t>
            </a:r>
            <a:r>
              <a:rPr lang="en-US" sz="2800" dirty="0" smtClean="0"/>
              <a:t> process of diffusion dominated situation</a:t>
            </a:r>
          </a:p>
          <a:p>
            <a:pPr>
              <a:lnSpc>
                <a:spcPct val="80000"/>
              </a:lnSpc>
            </a:pPr>
            <a:endParaRPr lang="en-US" sz="2800" dirty="0" smtClean="0"/>
          </a:p>
          <a:p>
            <a:pPr>
              <a:lnSpc>
                <a:spcPct val="80000"/>
              </a:lnSpc>
            </a:pPr>
            <a:r>
              <a:rPr lang="en-US" sz="2800" dirty="0" smtClean="0"/>
              <a:t>                     approaches Inertia dominated situation</a:t>
            </a:r>
          </a:p>
        </p:txBody>
      </p:sp>
      <p:graphicFrame>
        <p:nvGraphicFramePr>
          <p:cNvPr id="5122" name="Object 6"/>
          <p:cNvGraphicFramePr>
            <a:graphicFrameLocks noChangeAspect="1"/>
          </p:cNvGraphicFramePr>
          <p:nvPr/>
        </p:nvGraphicFramePr>
        <p:xfrm>
          <a:off x="1219200" y="1960602"/>
          <a:ext cx="1905000" cy="803275"/>
        </p:xfrm>
        <a:graphic>
          <a:graphicData uri="http://schemas.openxmlformats.org/presentationml/2006/ole">
            <mc:AlternateContent xmlns:mc="http://schemas.openxmlformats.org/markup-compatibility/2006">
              <mc:Choice xmlns:v="urn:schemas-microsoft-com:vml" Requires="v">
                <p:oleObj spid="_x0000_s114726" name="Equation" r:id="rId3" imgW="546260" imgH="228898" progId="Equation.3">
                  <p:embed/>
                </p:oleObj>
              </mc:Choice>
              <mc:Fallback>
                <p:oleObj name="Equation" r:id="rId3" imgW="546260" imgH="228898"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960602"/>
                        <a:ext cx="1905000"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5"/>
          <p:cNvGraphicFramePr>
            <a:graphicFrameLocks noChangeAspect="1"/>
          </p:cNvGraphicFramePr>
          <p:nvPr/>
        </p:nvGraphicFramePr>
        <p:xfrm>
          <a:off x="3429000" y="1732002"/>
          <a:ext cx="1905000" cy="1236663"/>
        </p:xfrm>
        <a:graphic>
          <a:graphicData uri="http://schemas.openxmlformats.org/presentationml/2006/ole">
            <mc:AlternateContent xmlns:mc="http://schemas.openxmlformats.org/markup-compatibility/2006">
              <mc:Choice xmlns:v="urn:schemas-microsoft-com:vml" Requires="v">
                <p:oleObj spid="_x0000_s114727" name="Equation" r:id="rId5" imgW="647640" imgH="419040" progId="Equation.3">
                  <p:embed/>
                </p:oleObj>
              </mc:Choice>
              <mc:Fallback>
                <p:oleObj name="Equation" r:id="rId5" imgW="647640" imgH="4190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1732002"/>
                        <a:ext cx="1905000" cy="1236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4"/>
          <p:cNvGraphicFramePr>
            <a:graphicFrameLocks noChangeAspect="1"/>
          </p:cNvGraphicFramePr>
          <p:nvPr/>
        </p:nvGraphicFramePr>
        <p:xfrm>
          <a:off x="6096000" y="1655802"/>
          <a:ext cx="2057400" cy="1333500"/>
        </p:xfrm>
        <a:graphic>
          <a:graphicData uri="http://schemas.openxmlformats.org/presentationml/2006/ole">
            <mc:AlternateContent xmlns:mc="http://schemas.openxmlformats.org/markup-compatibility/2006">
              <mc:Choice xmlns:v="urn:schemas-microsoft-com:vml" Requires="v">
                <p:oleObj spid="_x0000_s114728" name="Equation" r:id="rId7" imgW="647640" imgH="419040" progId="Equation.3">
                  <p:embed/>
                </p:oleObj>
              </mc:Choice>
              <mc:Fallback>
                <p:oleObj name="Equation" r:id="rId7" imgW="647640" imgH="4190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655802"/>
                        <a:ext cx="2057400"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9" name="Rectangle 7"/>
          <p:cNvSpPr>
            <a:spLocks noChangeArrowheads="1"/>
          </p:cNvSpPr>
          <p:nvPr/>
        </p:nvSpPr>
        <p:spPr bwMode="auto">
          <a:xfrm>
            <a:off x="0" y="2825750"/>
            <a:ext cx="9144000" cy="0"/>
          </a:xfrm>
          <a:prstGeom prst="rect">
            <a:avLst/>
          </a:prstGeom>
          <a:noFill/>
          <a:ln w="9525">
            <a:noFill/>
            <a:miter lim="800000"/>
            <a:headEnd/>
            <a:tailEnd/>
          </a:ln>
        </p:spPr>
        <p:txBody>
          <a:bodyPr wrap="none" anchor="ctr">
            <a:spAutoFit/>
          </a:bodyPr>
          <a:lstStyle/>
          <a:p>
            <a:endParaRPr lang="en-US"/>
          </a:p>
        </p:txBody>
      </p:sp>
      <p:sp>
        <p:nvSpPr>
          <p:cNvPr id="5130"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graphicFrame>
        <p:nvGraphicFramePr>
          <p:cNvPr id="5125" name="Object 10"/>
          <p:cNvGraphicFramePr>
            <a:graphicFrameLocks noChangeAspect="1"/>
          </p:cNvGraphicFramePr>
          <p:nvPr/>
        </p:nvGraphicFramePr>
        <p:xfrm>
          <a:off x="363538" y="3947984"/>
          <a:ext cx="8780462" cy="696913"/>
        </p:xfrm>
        <a:graphic>
          <a:graphicData uri="http://schemas.openxmlformats.org/presentationml/2006/ole">
            <mc:AlternateContent xmlns:mc="http://schemas.openxmlformats.org/markup-compatibility/2006">
              <mc:Choice xmlns:v="urn:schemas-microsoft-com:vml" Requires="v">
                <p:oleObj spid="_x0000_s114729" name="Equation" r:id="rId9" imgW="2666880" imgH="228600" progId="Equation.3">
                  <p:embed/>
                </p:oleObj>
              </mc:Choice>
              <mc:Fallback>
                <p:oleObj name="Equation" r:id="rId9" imgW="2666880" imgH="2286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538" y="3947984"/>
                        <a:ext cx="8780462" cy="696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6" name="Object 4"/>
          <p:cNvGraphicFramePr>
            <a:graphicFrameLocks noChangeAspect="1"/>
          </p:cNvGraphicFramePr>
          <p:nvPr/>
        </p:nvGraphicFramePr>
        <p:xfrm>
          <a:off x="1077099" y="4682782"/>
          <a:ext cx="1905204" cy="680052"/>
        </p:xfrm>
        <a:graphic>
          <a:graphicData uri="http://schemas.openxmlformats.org/presentationml/2006/ole">
            <mc:AlternateContent xmlns:mc="http://schemas.openxmlformats.org/markup-compatibility/2006">
              <mc:Choice xmlns:v="urn:schemas-microsoft-com:vml" Requires="v">
                <p:oleObj spid="_x0000_s114730" name="Equation" r:id="rId11" imgW="533565" imgH="190814" progId="Equation.3">
                  <p:embed/>
                </p:oleObj>
              </mc:Choice>
              <mc:Fallback>
                <p:oleObj name="Equation" r:id="rId11" imgW="533565" imgH="190814"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7099" y="4682782"/>
                        <a:ext cx="1905204" cy="6800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8" name="Object 5"/>
          <p:cNvGraphicFramePr>
            <a:graphicFrameLocks noChangeAspect="1"/>
          </p:cNvGraphicFramePr>
          <p:nvPr/>
        </p:nvGraphicFramePr>
        <p:xfrm>
          <a:off x="1151239" y="5838181"/>
          <a:ext cx="1616675" cy="601732"/>
        </p:xfrm>
        <a:graphic>
          <a:graphicData uri="http://schemas.openxmlformats.org/presentationml/2006/ole">
            <mc:AlternateContent xmlns:mc="http://schemas.openxmlformats.org/markup-compatibility/2006">
              <mc:Choice xmlns:v="urn:schemas-microsoft-com:vml" Requires="v">
                <p:oleObj spid="_x0000_s114731" name="Equation" r:id="rId13" imgW="545760" imgH="203040" progId="Equation.3">
                  <p:embed/>
                </p:oleObj>
              </mc:Choice>
              <mc:Fallback>
                <p:oleObj name="Equation" r:id="rId13" imgW="545760" imgH="20304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1239" y="5838181"/>
                        <a:ext cx="1616675" cy="6017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0" y="0"/>
            <a:ext cx="9144000" cy="646331"/>
          </a:xfrm>
          <a:prstGeom prst="rect">
            <a:avLst/>
          </a:prstGeom>
          <a:noFill/>
          <a:ln w="9525">
            <a:noFill/>
            <a:miter lim="800000"/>
            <a:headEnd/>
            <a:tailEnd/>
          </a:ln>
        </p:spPr>
        <p:txBody>
          <a:bodyPr>
            <a:spAutoFit/>
          </a:bodyPr>
          <a:lstStyle/>
          <a:p>
            <a:pPr algn="ctr" eaLnBrk="0" hangingPunct="0"/>
            <a:r>
              <a:rPr lang="en-US" sz="3600" dirty="0" smtClean="0">
                <a:solidFill>
                  <a:srgbClr val="800080"/>
                </a:solidFill>
              </a:rPr>
              <a:t>Study Bacterial Adhesion in Flow</a:t>
            </a:r>
            <a:endParaRPr lang="en-US" sz="3600" dirty="0">
              <a:solidFill>
                <a:srgbClr val="800080"/>
              </a:solidFill>
            </a:endParaRPr>
          </a:p>
        </p:txBody>
      </p:sp>
      <p:sp>
        <p:nvSpPr>
          <p:cNvPr id="8196" name="Text Box 4"/>
          <p:cNvSpPr txBox="1">
            <a:spLocks noChangeArrowheads="1"/>
          </p:cNvSpPr>
          <p:nvPr/>
        </p:nvSpPr>
        <p:spPr bwMode="auto">
          <a:xfrm>
            <a:off x="213360" y="3520440"/>
            <a:ext cx="2393604" cy="400110"/>
          </a:xfrm>
          <a:prstGeom prst="rect">
            <a:avLst/>
          </a:prstGeom>
          <a:noFill/>
          <a:ln w="9525">
            <a:noFill/>
            <a:miter lim="800000"/>
            <a:headEnd/>
            <a:tailEnd/>
          </a:ln>
        </p:spPr>
        <p:txBody>
          <a:bodyPr wrap="none">
            <a:spAutoFit/>
          </a:bodyPr>
          <a:lstStyle/>
          <a:p>
            <a:pPr eaLnBrk="0" hangingPunct="0"/>
            <a:r>
              <a:rPr lang="en-US" sz="2000" dirty="0"/>
              <a:t>Low </a:t>
            </a:r>
            <a:r>
              <a:rPr lang="en-US" sz="2000" dirty="0" smtClean="0"/>
              <a:t>Flow </a:t>
            </a:r>
            <a:r>
              <a:rPr lang="en-US" sz="2000" dirty="0"/>
              <a:t>(</a:t>
            </a:r>
            <a:r>
              <a:rPr lang="en-US" sz="2000" dirty="0" smtClean="0"/>
              <a:t>0.01 Pa)</a:t>
            </a:r>
            <a:endParaRPr lang="en-US" sz="2000" dirty="0"/>
          </a:p>
        </p:txBody>
      </p:sp>
      <p:sp>
        <p:nvSpPr>
          <p:cNvPr id="8198" name="Text Box 6"/>
          <p:cNvSpPr txBox="1">
            <a:spLocks noChangeArrowheads="1"/>
          </p:cNvSpPr>
          <p:nvPr/>
        </p:nvSpPr>
        <p:spPr bwMode="auto">
          <a:xfrm>
            <a:off x="3048000" y="3505835"/>
            <a:ext cx="2895599" cy="400110"/>
          </a:xfrm>
          <a:prstGeom prst="rect">
            <a:avLst/>
          </a:prstGeom>
          <a:noFill/>
          <a:ln w="9525">
            <a:noFill/>
            <a:miter lim="800000"/>
            <a:headEnd/>
            <a:tailEnd/>
          </a:ln>
        </p:spPr>
        <p:txBody>
          <a:bodyPr wrap="square">
            <a:spAutoFit/>
          </a:bodyPr>
          <a:lstStyle/>
          <a:p>
            <a:pPr eaLnBrk="0" hangingPunct="0"/>
            <a:r>
              <a:rPr lang="en-US" sz="2000" dirty="0"/>
              <a:t>Medium </a:t>
            </a:r>
            <a:r>
              <a:rPr lang="en-US" sz="2000" dirty="0" smtClean="0"/>
              <a:t>Flow 0.5 Pa</a:t>
            </a:r>
            <a:endParaRPr lang="en-US" sz="2000" baseline="30000" dirty="0"/>
          </a:p>
        </p:txBody>
      </p:sp>
      <p:grpSp>
        <p:nvGrpSpPr>
          <p:cNvPr id="2" name="Group 7"/>
          <p:cNvGrpSpPr>
            <a:grpSpLocks/>
          </p:cNvGrpSpPr>
          <p:nvPr/>
        </p:nvGrpSpPr>
        <p:grpSpPr bwMode="auto">
          <a:xfrm>
            <a:off x="4726454" y="0"/>
            <a:ext cx="2868464" cy="2874963"/>
            <a:chOff x="-440" y="1236"/>
            <a:chExt cx="2602" cy="2433"/>
          </a:xfrm>
        </p:grpSpPr>
        <p:sp>
          <p:nvSpPr>
            <p:cNvPr id="8234" name="AutoShape 8"/>
            <p:cNvSpPr>
              <a:spLocks noChangeArrowheads="1"/>
            </p:cNvSpPr>
            <p:nvPr/>
          </p:nvSpPr>
          <p:spPr bwMode="auto">
            <a:xfrm>
              <a:off x="1047" y="3143"/>
              <a:ext cx="53" cy="85"/>
            </a:xfrm>
            <a:prstGeom prst="can">
              <a:avLst>
                <a:gd name="adj" fmla="val 40094"/>
              </a:avLst>
            </a:prstGeom>
            <a:solidFill>
              <a:srgbClr val="F0EDDC"/>
            </a:solidFill>
            <a:ln w="9525">
              <a:solidFill>
                <a:srgbClr val="000000"/>
              </a:solidFill>
              <a:round/>
              <a:headEnd/>
              <a:tailEnd/>
            </a:ln>
          </p:spPr>
          <p:txBody>
            <a:bodyPr wrap="none" anchor="ctr"/>
            <a:lstStyle/>
            <a:p>
              <a:endParaRPr lang="en-US"/>
            </a:p>
          </p:txBody>
        </p:sp>
        <p:sp>
          <p:nvSpPr>
            <p:cNvPr id="8235" name="AutoShape 9"/>
            <p:cNvSpPr>
              <a:spLocks noChangeArrowheads="1"/>
            </p:cNvSpPr>
            <p:nvPr/>
          </p:nvSpPr>
          <p:spPr bwMode="auto">
            <a:xfrm>
              <a:off x="1711" y="3138"/>
              <a:ext cx="53" cy="85"/>
            </a:xfrm>
            <a:prstGeom prst="can">
              <a:avLst>
                <a:gd name="adj" fmla="val 40094"/>
              </a:avLst>
            </a:prstGeom>
            <a:solidFill>
              <a:schemeClr val="accent1"/>
            </a:solidFill>
            <a:ln w="9525">
              <a:solidFill>
                <a:srgbClr val="000000"/>
              </a:solidFill>
              <a:round/>
              <a:headEnd/>
              <a:tailEnd/>
            </a:ln>
          </p:spPr>
          <p:txBody>
            <a:bodyPr wrap="none" anchor="ctr"/>
            <a:lstStyle/>
            <a:p>
              <a:endParaRPr lang="en-US"/>
            </a:p>
          </p:txBody>
        </p:sp>
        <p:sp>
          <p:nvSpPr>
            <p:cNvPr id="8236" name="AutoShape 10"/>
            <p:cNvSpPr>
              <a:spLocks noChangeArrowheads="1"/>
            </p:cNvSpPr>
            <p:nvPr/>
          </p:nvSpPr>
          <p:spPr bwMode="auto">
            <a:xfrm>
              <a:off x="813" y="3091"/>
              <a:ext cx="1327" cy="217"/>
            </a:xfrm>
            <a:prstGeom prst="can">
              <a:avLst>
                <a:gd name="adj" fmla="val 50000"/>
              </a:avLst>
            </a:prstGeom>
            <a:solidFill>
              <a:schemeClr val="tx1">
                <a:alpha val="50195"/>
              </a:schemeClr>
            </a:solidFill>
            <a:ln w="9525">
              <a:solidFill>
                <a:srgbClr val="000000"/>
              </a:solidFill>
              <a:round/>
              <a:headEnd/>
              <a:tailEnd/>
            </a:ln>
          </p:spPr>
          <p:txBody>
            <a:bodyPr wrap="none" anchor="ctr"/>
            <a:lstStyle/>
            <a:p>
              <a:endParaRPr lang="en-US"/>
            </a:p>
          </p:txBody>
        </p:sp>
        <p:sp>
          <p:nvSpPr>
            <p:cNvPr id="8237" name="Text Box 11"/>
            <p:cNvSpPr txBox="1">
              <a:spLocks noChangeArrowheads="1"/>
            </p:cNvSpPr>
            <p:nvPr/>
          </p:nvSpPr>
          <p:spPr bwMode="auto">
            <a:xfrm>
              <a:off x="277" y="1236"/>
              <a:ext cx="769" cy="387"/>
            </a:xfrm>
            <a:prstGeom prst="rect">
              <a:avLst/>
            </a:prstGeom>
            <a:noFill/>
            <a:ln w="9525">
              <a:noFill/>
              <a:miter lim="800000"/>
              <a:headEnd/>
              <a:tailEnd/>
            </a:ln>
          </p:spPr>
          <p:txBody>
            <a:bodyPr>
              <a:spAutoFit/>
            </a:bodyPr>
            <a:lstStyle/>
            <a:p>
              <a:pPr eaLnBrk="0" hangingPunct="0">
                <a:spcBef>
                  <a:spcPct val="50000"/>
                </a:spcBef>
              </a:pPr>
              <a:endParaRPr lang="en-US" sz="2400"/>
            </a:p>
          </p:txBody>
        </p:sp>
        <p:cxnSp>
          <p:nvCxnSpPr>
            <p:cNvPr id="8238" name="AutoShape 12"/>
            <p:cNvCxnSpPr>
              <a:cxnSpLocks noChangeShapeType="1"/>
              <a:stCxn id="8239" idx="3"/>
              <a:endCxn id="8240" idx="2"/>
            </p:cNvCxnSpPr>
            <p:nvPr/>
          </p:nvCxnSpPr>
          <p:spPr bwMode="auto">
            <a:xfrm>
              <a:off x="282" y="2519"/>
              <a:ext cx="584" cy="7"/>
            </a:xfrm>
            <a:prstGeom prst="curvedConnector3">
              <a:avLst>
                <a:gd name="adj1" fmla="val 50000"/>
              </a:avLst>
            </a:prstGeom>
            <a:noFill/>
            <a:ln w="19050">
              <a:solidFill>
                <a:schemeClr val="tx1"/>
              </a:solidFill>
              <a:round/>
              <a:headEnd/>
              <a:tailEnd type="triangle" w="med" len="med"/>
            </a:ln>
          </p:spPr>
        </p:cxnSp>
        <p:sp>
          <p:nvSpPr>
            <p:cNvPr id="8239" name="Rectangle 13"/>
            <p:cNvSpPr>
              <a:spLocks noChangeArrowheads="1"/>
            </p:cNvSpPr>
            <p:nvPr/>
          </p:nvSpPr>
          <p:spPr bwMode="auto">
            <a:xfrm>
              <a:off x="-440" y="2288"/>
              <a:ext cx="722" cy="462"/>
            </a:xfrm>
            <a:prstGeom prst="rect">
              <a:avLst/>
            </a:prstGeom>
            <a:solidFill>
              <a:srgbClr val="008000"/>
            </a:solidFill>
            <a:ln w="9525">
              <a:solidFill>
                <a:schemeClr val="tx1"/>
              </a:solidFill>
              <a:miter lim="800000"/>
              <a:headEnd/>
              <a:tailEnd/>
            </a:ln>
          </p:spPr>
          <p:txBody>
            <a:bodyPr wrap="none" anchor="ctr"/>
            <a:lstStyle/>
            <a:p>
              <a:pPr algn="ctr" eaLnBrk="0" hangingPunct="0"/>
              <a:r>
                <a:rPr lang="en-US" dirty="0">
                  <a:solidFill>
                    <a:schemeClr val="bg1"/>
                  </a:solidFill>
                </a:rPr>
                <a:t>Syringe</a:t>
              </a:r>
            </a:p>
            <a:p>
              <a:pPr algn="ctr" eaLnBrk="0" hangingPunct="0"/>
              <a:r>
                <a:rPr lang="en-US" dirty="0">
                  <a:solidFill>
                    <a:schemeClr val="bg1"/>
                  </a:solidFill>
                </a:rPr>
                <a:t> Pump</a:t>
              </a:r>
            </a:p>
          </p:txBody>
        </p:sp>
        <p:sp>
          <p:nvSpPr>
            <p:cNvPr id="8240" name="Oval 14"/>
            <p:cNvSpPr>
              <a:spLocks noChangeArrowheads="1"/>
            </p:cNvSpPr>
            <p:nvPr/>
          </p:nvSpPr>
          <p:spPr bwMode="auto">
            <a:xfrm>
              <a:off x="866" y="2112"/>
              <a:ext cx="939" cy="828"/>
            </a:xfrm>
            <a:prstGeom prst="ellipse">
              <a:avLst/>
            </a:prstGeom>
            <a:solidFill>
              <a:srgbClr val="969696"/>
            </a:solidFill>
            <a:ln w="9525">
              <a:noFill/>
              <a:round/>
              <a:headEnd/>
              <a:tailEnd/>
            </a:ln>
          </p:spPr>
          <p:txBody>
            <a:bodyPr wrap="none" anchor="ctr"/>
            <a:lstStyle/>
            <a:p>
              <a:endParaRPr lang="en-US"/>
            </a:p>
          </p:txBody>
        </p:sp>
        <p:sp>
          <p:nvSpPr>
            <p:cNvPr id="8241" name="Rectangle 15"/>
            <p:cNvSpPr>
              <a:spLocks noChangeArrowheads="1"/>
            </p:cNvSpPr>
            <p:nvPr/>
          </p:nvSpPr>
          <p:spPr bwMode="auto">
            <a:xfrm>
              <a:off x="968" y="2484"/>
              <a:ext cx="735" cy="84"/>
            </a:xfrm>
            <a:prstGeom prst="rect">
              <a:avLst/>
            </a:prstGeom>
            <a:solidFill>
              <a:schemeClr val="tx1"/>
            </a:solidFill>
            <a:ln w="9525">
              <a:noFill/>
              <a:miter lim="800000"/>
              <a:headEnd/>
              <a:tailEnd/>
            </a:ln>
          </p:spPr>
          <p:txBody>
            <a:bodyPr wrap="none" anchor="ctr"/>
            <a:lstStyle/>
            <a:p>
              <a:endParaRPr lang="en-US"/>
            </a:p>
          </p:txBody>
        </p:sp>
        <p:sp>
          <p:nvSpPr>
            <p:cNvPr id="8242" name="AutoShape 16"/>
            <p:cNvSpPr>
              <a:spLocks noChangeArrowheads="1"/>
            </p:cNvSpPr>
            <p:nvPr/>
          </p:nvSpPr>
          <p:spPr bwMode="auto">
            <a:xfrm rot="5400000">
              <a:off x="1747" y="2438"/>
              <a:ext cx="47" cy="169"/>
            </a:xfrm>
            <a:prstGeom prst="triangle">
              <a:avLst>
                <a:gd name="adj" fmla="val 50000"/>
              </a:avLst>
            </a:prstGeom>
            <a:solidFill>
              <a:schemeClr val="accent1"/>
            </a:solidFill>
            <a:ln w="9525">
              <a:solidFill>
                <a:srgbClr val="000000"/>
              </a:solidFill>
              <a:miter lim="800000"/>
              <a:headEnd/>
              <a:tailEnd/>
            </a:ln>
          </p:spPr>
          <p:txBody>
            <a:bodyPr wrap="none" anchor="ctr"/>
            <a:lstStyle/>
            <a:p>
              <a:endParaRPr lang="en-US"/>
            </a:p>
          </p:txBody>
        </p:sp>
        <p:sp>
          <p:nvSpPr>
            <p:cNvPr id="8243" name="AutoShape 17"/>
            <p:cNvSpPr>
              <a:spLocks noChangeArrowheads="1"/>
            </p:cNvSpPr>
            <p:nvPr/>
          </p:nvSpPr>
          <p:spPr bwMode="auto">
            <a:xfrm rot="16200000" flipH="1">
              <a:off x="880" y="2444"/>
              <a:ext cx="47" cy="169"/>
            </a:xfrm>
            <a:prstGeom prst="triangle">
              <a:avLst>
                <a:gd name="adj" fmla="val 50000"/>
              </a:avLst>
            </a:prstGeom>
            <a:solidFill>
              <a:schemeClr val="accent1"/>
            </a:solidFill>
            <a:ln w="9525">
              <a:solidFill>
                <a:srgbClr val="000000"/>
              </a:solidFill>
              <a:miter lim="800000"/>
              <a:headEnd/>
              <a:tailEnd/>
            </a:ln>
          </p:spPr>
          <p:txBody>
            <a:bodyPr wrap="none" anchor="ctr"/>
            <a:lstStyle/>
            <a:p>
              <a:endParaRPr lang="en-US"/>
            </a:p>
          </p:txBody>
        </p:sp>
        <p:sp>
          <p:nvSpPr>
            <p:cNvPr id="8244" name="Oval 18"/>
            <p:cNvSpPr>
              <a:spLocks noChangeArrowheads="1"/>
            </p:cNvSpPr>
            <p:nvPr/>
          </p:nvSpPr>
          <p:spPr bwMode="auto">
            <a:xfrm flipH="1">
              <a:off x="964" y="2490"/>
              <a:ext cx="74" cy="66"/>
            </a:xfrm>
            <a:prstGeom prst="ellipse">
              <a:avLst/>
            </a:prstGeom>
            <a:solidFill>
              <a:schemeClr val="accent1"/>
            </a:solidFill>
            <a:ln w="9525">
              <a:solidFill>
                <a:srgbClr val="000000"/>
              </a:solidFill>
              <a:round/>
              <a:headEnd/>
              <a:tailEnd/>
            </a:ln>
          </p:spPr>
          <p:txBody>
            <a:bodyPr wrap="none" anchor="ctr"/>
            <a:lstStyle/>
            <a:p>
              <a:endParaRPr lang="en-US"/>
            </a:p>
          </p:txBody>
        </p:sp>
        <p:sp>
          <p:nvSpPr>
            <p:cNvPr id="8245" name="Oval 19"/>
            <p:cNvSpPr>
              <a:spLocks noChangeArrowheads="1"/>
            </p:cNvSpPr>
            <p:nvPr/>
          </p:nvSpPr>
          <p:spPr bwMode="auto">
            <a:xfrm>
              <a:off x="1622" y="2490"/>
              <a:ext cx="75" cy="66"/>
            </a:xfrm>
            <a:prstGeom prst="ellipse">
              <a:avLst/>
            </a:prstGeom>
            <a:solidFill>
              <a:schemeClr val="accent1"/>
            </a:solidFill>
            <a:ln w="9525">
              <a:solidFill>
                <a:srgbClr val="000000"/>
              </a:solidFill>
              <a:round/>
              <a:headEnd/>
              <a:tailEnd/>
            </a:ln>
          </p:spPr>
          <p:txBody>
            <a:bodyPr wrap="none" anchor="ctr"/>
            <a:lstStyle/>
            <a:p>
              <a:endParaRPr lang="en-US"/>
            </a:p>
          </p:txBody>
        </p:sp>
        <p:cxnSp>
          <p:nvCxnSpPr>
            <p:cNvPr id="8246" name="AutoShape 20"/>
            <p:cNvCxnSpPr>
              <a:cxnSpLocks noChangeShapeType="1"/>
            </p:cNvCxnSpPr>
            <p:nvPr/>
          </p:nvCxnSpPr>
          <p:spPr bwMode="auto">
            <a:xfrm flipV="1">
              <a:off x="1646" y="2316"/>
              <a:ext cx="390" cy="204"/>
            </a:xfrm>
            <a:prstGeom prst="curvedConnector3">
              <a:avLst>
                <a:gd name="adj1" fmla="val 50000"/>
              </a:avLst>
            </a:prstGeom>
            <a:noFill/>
            <a:ln w="19050">
              <a:solidFill>
                <a:schemeClr val="tx1"/>
              </a:solidFill>
              <a:round/>
              <a:headEnd/>
              <a:tailEnd type="triangle" w="med" len="med"/>
            </a:ln>
          </p:spPr>
        </p:cxnSp>
        <p:sp>
          <p:nvSpPr>
            <p:cNvPr id="8247" name="Text Box 21"/>
            <p:cNvSpPr txBox="1">
              <a:spLocks noChangeArrowheads="1"/>
            </p:cNvSpPr>
            <p:nvPr/>
          </p:nvSpPr>
          <p:spPr bwMode="auto">
            <a:xfrm>
              <a:off x="1006" y="2210"/>
              <a:ext cx="783" cy="336"/>
            </a:xfrm>
            <a:prstGeom prst="rect">
              <a:avLst/>
            </a:prstGeom>
            <a:noFill/>
            <a:ln w="9525">
              <a:noFill/>
              <a:miter lim="800000"/>
              <a:headEnd/>
              <a:tailEnd/>
            </a:ln>
          </p:spPr>
          <p:txBody>
            <a:bodyPr wrap="none">
              <a:spAutoFit/>
            </a:bodyPr>
            <a:lstStyle/>
            <a:p>
              <a:pPr eaLnBrk="0" hangingPunct="0"/>
              <a:r>
                <a:rPr lang="en-US" sz="2000">
                  <a:solidFill>
                    <a:srgbClr val="000000"/>
                  </a:solidFill>
                </a:rPr>
                <a:t>PPFC</a:t>
              </a:r>
            </a:p>
          </p:txBody>
        </p:sp>
        <p:sp>
          <p:nvSpPr>
            <p:cNvPr id="8248" name="Oval 22"/>
            <p:cNvSpPr>
              <a:spLocks noChangeArrowheads="1"/>
            </p:cNvSpPr>
            <p:nvPr/>
          </p:nvSpPr>
          <p:spPr bwMode="auto">
            <a:xfrm>
              <a:off x="1316" y="2503"/>
              <a:ext cx="53" cy="47"/>
            </a:xfrm>
            <a:prstGeom prst="ellipse">
              <a:avLst/>
            </a:prstGeom>
            <a:noFill/>
            <a:ln w="12700">
              <a:solidFill>
                <a:srgbClr val="FF0000"/>
              </a:solidFill>
              <a:round/>
              <a:headEnd/>
              <a:tailEnd/>
            </a:ln>
          </p:spPr>
          <p:txBody>
            <a:bodyPr wrap="none" anchor="ctr"/>
            <a:lstStyle/>
            <a:p>
              <a:endParaRPr lang="en-US"/>
            </a:p>
          </p:txBody>
        </p:sp>
        <p:grpSp>
          <p:nvGrpSpPr>
            <p:cNvPr id="3" name="Group 23"/>
            <p:cNvGrpSpPr>
              <a:grpSpLocks/>
            </p:cNvGrpSpPr>
            <p:nvPr/>
          </p:nvGrpSpPr>
          <p:grpSpPr bwMode="auto">
            <a:xfrm>
              <a:off x="794" y="3346"/>
              <a:ext cx="1368" cy="121"/>
              <a:chOff x="685" y="3081"/>
              <a:chExt cx="1216" cy="121"/>
            </a:xfrm>
          </p:grpSpPr>
          <p:sp>
            <p:nvSpPr>
              <p:cNvPr id="8257" name="Oval 24"/>
              <p:cNvSpPr>
                <a:spLocks noChangeArrowheads="1"/>
              </p:cNvSpPr>
              <p:nvPr/>
            </p:nvSpPr>
            <p:spPr bwMode="auto">
              <a:xfrm>
                <a:off x="685" y="3081"/>
                <a:ext cx="1216" cy="121"/>
              </a:xfrm>
              <a:prstGeom prst="ellipse">
                <a:avLst/>
              </a:prstGeom>
              <a:solidFill>
                <a:srgbClr val="969696"/>
              </a:solidFill>
              <a:ln w="9525">
                <a:noFill/>
                <a:round/>
                <a:headEnd/>
                <a:tailEnd/>
              </a:ln>
            </p:spPr>
            <p:txBody>
              <a:bodyPr wrap="none" anchor="ctr"/>
              <a:lstStyle/>
              <a:p>
                <a:endParaRPr lang="en-US"/>
              </a:p>
            </p:txBody>
          </p:sp>
          <p:sp>
            <p:nvSpPr>
              <p:cNvPr id="8258" name="Rectangle 25"/>
              <p:cNvSpPr>
                <a:spLocks noChangeArrowheads="1"/>
              </p:cNvSpPr>
              <p:nvPr/>
            </p:nvSpPr>
            <p:spPr bwMode="auto">
              <a:xfrm>
                <a:off x="972" y="3111"/>
                <a:ext cx="653" cy="47"/>
              </a:xfrm>
              <a:prstGeom prst="rect">
                <a:avLst/>
              </a:prstGeom>
              <a:solidFill>
                <a:srgbClr val="000000"/>
              </a:solidFill>
              <a:ln w="9525">
                <a:noFill/>
                <a:miter lim="800000"/>
                <a:headEnd/>
                <a:tailEnd/>
              </a:ln>
            </p:spPr>
            <p:txBody>
              <a:bodyPr wrap="none" anchor="ctr"/>
              <a:lstStyle/>
              <a:p>
                <a:endParaRPr lang="en-US"/>
              </a:p>
            </p:txBody>
          </p:sp>
        </p:grpSp>
        <p:sp>
          <p:nvSpPr>
            <p:cNvPr id="8250" name="Oval 26"/>
            <p:cNvSpPr>
              <a:spLocks noChangeArrowheads="1"/>
            </p:cNvSpPr>
            <p:nvPr/>
          </p:nvSpPr>
          <p:spPr bwMode="auto">
            <a:xfrm>
              <a:off x="777" y="3548"/>
              <a:ext cx="1368" cy="121"/>
            </a:xfrm>
            <a:prstGeom prst="ellipse">
              <a:avLst/>
            </a:prstGeom>
            <a:solidFill>
              <a:schemeClr val="tx1"/>
            </a:solidFill>
            <a:ln w="9525">
              <a:noFill/>
              <a:round/>
              <a:headEnd/>
              <a:tailEnd/>
            </a:ln>
          </p:spPr>
          <p:txBody>
            <a:bodyPr wrap="none" anchor="ctr"/>
            <a:lstStyle/>
            <a:p>
              <a:endParaRPr lang="en-US"/>
            </a:p>
          </p:txBody>
        </p:sp>
        <p:grpSp>
          <p:nvGrpSpPr>
            <p:cNvPr id="4" name="Group 27"/>
            <p:cNvGrpSpPr>
              <a:grpSpLocks/>
            </p:cNvGrpSpPr>
            <p:nvPr/>
          </p:nvGrpSpPr>
          <p:grpSpPr bwMode="auto">
            <a:xfrm>
              <a:off x="899" y="3075"/>
              <a:ext cx="213" cy="66"/>
              <a:chOff x="777" y="3144"/>
              <a:chExt cx="189" cy="66"/>
            </a:xfrm>
          </p:grpSpPr>
          <p:sp>
            <p:nvSpPr>
              <p:cNvPr id="8255" name="AutoShape 28"/>
              <p:cNvSpPr>
                <a:spLocks noChangeArrowheads="1"/>
              </p:cNvSpPr>
              <p:nvPr/>
            </p:nvSpPr>
            <p:spPr bwMode="auto">
              <a:xfrm rot="16200000" flipH="1">
                <a:off x="828" y="3102"/>
                <a:ext cx="47" cy="150"/>
              </a:xfrm>
              <a:prstGeom prst="triangle">
                <a:avLst>
                  <a:gd name="adj" fmla="val 50000"/>
                </a:avLst>
              </a:prstGeom>
              <a:solidFill>
                <a:schemeClr val="accent1"/>
              </a:solidFill>
              <a:ln w="9525">
                <a:solidFill>
                  <a:srgbClr val="000000"/>
                </a:solidFill>
                <a:miter lim="800000"/>
                <a:headEnd/>
                <a:tailEnd/>
              </a:ln>
            </p:spPr>
            <p:txBody>
              <a:bodyPr wrap="none" anchor="ctr"/>
              <a:lstStyle/>
              <a:p>
                <a:endParaRPr lang="en-US"/>
              </a:p>
            </p:txBody>
          </p:sp>
          <p:sp>
            <p:nvSpPr>
              <p:cNvPr id="8256" name="Oval 29"/>
              <p:cNvSpPr>
                <a:spLocks noChangeArrowheads="1"/>
              </p:cNvSpPr>
              <p:nvPr/>
            </p:nvSpPr>
            <p:spPr bwMode="auto">
              <a:xfrm flipH="1">
                <a:off x="900" y="3144"/>
                <a:ext cx="66" cy="66"/>
              </a:xfrm>
              <a:prstGeom prst="ellipse">
                <a:avLst/>
              </a:prstGeom>
              <a:solidFill>
                <a:schemeClr val="accent1"/>
              </a:solidFill>
              <a:ln w="9525">
                <a:solidFill>
                  <a:srgbClr val="000000"/>
                </a:solidFill>
                <a:round/>
                <a:headEnd/>
                <a:tailEnd/>
              </a:ln>
            </p:spPr>
            <p:txBody>
              <a:bodyPr wrap="none" anchor="ctr"/>
              <a:lstStyle/>
              <a:p>
                <a:endParaRPr lang="en-US"/>
              </a:p>
            </p:txBody>
          </p:sp>
        </p:grpSp>
        <p:grpSp>
          <p:nvGrpSpPr>
            <p:cNvPr id="5" name="Group 30"/>
            <p:cNvGrpSpPr>
              <a:grpSpLocks/>
            </p:cNvGrpSpPr>
            <p:nvPr/>
          </p:nvGrpSpPr>
          <p:grpSpPr bwMode="auto">
            <a:xfrm>
              <a:off x="1701" y="3070"/>
              <a:ext cx="233" cy="66"/>
              <a:chOff x="1528" y="3133"/>
              <a:chExt cx="207" cy="66"/>
            </a:xfrm>
          </p:grpSpPr>
          <p:sp>
            <p:nvSpPr>
              <p:cNvPr id="8253" name="AutoShape 31"/>
              <p:cNvSpPr>
                <a:spLocks noChangeArrowheads="1"/>
              </p:cNvSpPr>
              <p:nvPr/>
            </p:nvSpPr>
            <p:spPr bwMode="auto">
              <a:xfrm rot="5400000">
                <a:off x="1636" y="3091"/>
                <a:ext cx="47" cy="150"/>
              </a:xfrm>
              <a:prstGeom prst="triangle">
                <a:avLst>
                  <a:gd name="adj" fmla="val 50000"/>
                </a:avLst>
              </a:prstGeom>
              <a:solidFill>
                <a:schemeClr val="accent1"/>
              </a:solidFill>
              <a:ln w="9525">
                <a:solidFill>
                  <a:srgbClr val="000000"/>
                </a:solidFill>
                <a:miter lim="800000"/>
                <a:headEnd/>
                <a:tailEnd/>
              </a:ln>
            </p:spPr>
            <p:txBody>
              <a:bodyPr wrap="none" anchor="ctr"/>
              <a:lstStyle/>
              <a:p>
                <a:endParaRPr lang="en-US"/>
              </a:p>
            </p:txBody>
          </p:sp>
          <p:sp>
            <p:nvSpPr>
              <p:cNvPr id="8254" name="Oval 32"/>
              <p:cNvSpPr>
                <a:spLocks noChangeArrowheads="1"/>
              </p:cNvSpPr>
              <p:nvPr/>
            </p:nvSpPr>
            <p:spPr bwMode="auto">
              <a:xfrm>
                <a:off x="1528" y="3133"/>
                <a:ext cx="66" cy="66"/>
              </a:xfrm>
              <a:prstGeom prst="ellipse">
                <a:avLst/>
              </a:prstGeom>
              <a:solidFill>
                <a:schemeClr val="accent1"/>
              </a:solidFill>
              <a:ln w="9525">
                <a:solidFill>
                  <a:srgbClr val="000000"/>
                </a:solidFill>
                <a:round/>
                <a:headEnd/>
                <a:tailEnd/>
              </a:ln>
            </p:spPr>
            <p:txBody>
              <a:bodyPr wrap="none" anchor="ctr"/>
              <a:lstStyle/>
              <a:p>
                <a:endParaRPr lang="en-US"/>
              </a:p>
            </p:txBody>
          </p:sp>
        </p:grpSp>
      </p:grpSp>
      <p:grpSp>
        <p:nvGrpSpPr>
          <p:cNvPr id="6" name="Group 66"/>
          <p:cNvGrpSpPr/>
          <p:nvPr/>
        </p:nvGrpSpPr>
        <p:grpSpPr>
          <a:xfrm>
            <a:off x="463550" y="884555"/>
            <a:ext cx="3879850" cy="1889125"/>
            <a:chOff x="463550" y="930275"/>
            <a:chExt cx="3879850" cy="1889125"/>
          </a:xfrm>
        </p:grpSpPr>
        <p:sp>
          <p:nvSpPr>
            <p:cNvPr id="8203" name="Rectangle 36" descr="Newsprint"/>
            <p:cNvSpPr>
              <a:spLocks noChangeArrowheads="1"/>
            </p:cNvSpPr>
            <p:nvPr/>
          </p:nvSpPr>
          <p:spPr bwMode="auto">
            <a:xfrm>
              <a:off x="690563" y="2474913"/>
              <a:ext cx="2876550" cy="344487"/>
            </a:xfrm>
            <a:prstGeom prst="rect">
              <a:avLst/>
            </a:prstGeom>
            <a:blipFill dpi="0" rotWithShape="1">
              <a:blip r:embed="rId9" cstate="print"/>
              <a:srcRect/>
              <a:tile tx="0" ty="0" sx="100000" sy="100000" flip="none" algn="tl"/>
            </a:blipFill>
            <a:ln w="9525">
              <a:solidFill>
                <a:schemeClr val="tx1"/>
              </a:solidFill>
              <a:miter lim="800000"/>
              <a:headEnd/>
              <a:tailEnd/>
            </a:ln>
          </p:spPr>
          <p:txBody>
            <a:bodyPr wrap="none" anchor="ctr"/>
            <a:lstStyle/>
            <a:p>
              <a:pPr algn="ctr" eaLnBrk="0" hangingPunct="0"/>
              <a:r>
                <a:rPr lang="en-US" sz="2000"/>
                <a:t>Ligand-coated surface</a:t>
              </a:r>
            </a:p>
          </p:txBody>
        </p:sp>
        <p:grpSp>
          <p:nvGrpSpPr>
            <p:cNvPr id="7" name="Group 37"/>
            <p:cNvGrpSpPr>
              <a:grpSpLocks/>
            </p:cNvGrpSpPr>
            <p:nvPr/>
          </p:nvGrpSpPr>
          <p:grpSpPr bwMode="auto">
            <a:xfrm>
              <a:off x="463550" y="930275"/>
              <a:ext cx="1920875" cy="1368425"/>
              <a:chOff x="368" y="620"/>
              <a:chExt cx="1210" cy="862"/>
            </a:xfrm>
          </p:grpSpPr>
          <p:grpSp>
            <p:nvGrpSpPr>
              <p:cNvPr id="8" name="Group 38"/>
              <p:cNvGrpSpPr>
                <a:grpSpLocks/>
              </p:cNvGrpSpPr>
              <p:nvPr/>
            </p:nvGrpSpPr>
            <p:grpSpPr bwMode="auto">
              <a:xfrm>
                <a:off x="889" y="1003"/>
                <a:ext cx="689" cy="479"/>
                <a:chOff x="1062" y="1119"/>
                <a:chExt cx="689" cy="479"/>
              </a:xfrm>
            </p:grpSpPr>
            <p:grpSp>
              <p:nvGrpSpPr>
                <p:cNvPr id="9" name="Group 39"/>
                <p:cNvGrpSpPr>
                  <a:grpSpLocks noChangeAspect="1"/>
                </p:cNvGrpSpPr>
                <p:nvPr/>
              </p:nvGrpSpPr>
              <p:grpSpPr bwMode="auto">
                <a:xfrm>
                  <a:off x="1062" y="1119"/>
                  <a:ext cx="689" cy="479"/>
                  <a:chOff x="450" y="2911"/>
                  <a:chExt cx="1006" cy="683"/>
                </a:xfrm>
              </p:grpSpPr>
              <p:sp>
                <p:nvSpPr>
                  <p:cNvPr id="8217" name="Oval 40"/>
                  <p:cNvSpPr>
                    <a:spLocks noChangeAspect="1" noChangeArrowheads="1"/>
                  </p:cNvSpPr>
                  <p:nvPr/>
                </p:nvSpPr>
                <p:spPr bwMode="auto">
                  <a:xfrm>
                    <a:off x="622" y="3089"/>
                    <a:ext cx="627" cy="291"/>
                  </a:xfrm>
                  <a:prstGeom prst="ellipse">
                    <a:avLst/>
                  </a:prstGeom>
                  <a:solidFill>
                    <a:srgbClr val="0066FF"/>
                  </a:solidFill>
                  <a:ln w="9525">
                    <a:solidFill>
                      <a:schemeClr val="tx1"/>
                    </a:solidFill>
                    <a:round/>
                    <a:headEnd/>
                    <a:tailEnd/>
                  </a:ln>
                </p:spPr>
                <p:txBody>
                  <a:bodyPr wrap="none" anchor="ctr"/>
                  <a:lstStyle/>
                  <a:p>
                    <a:endParaRPr lang="en-US"/>
                  </a:p>
                </p:txBody>
              </p:sp>
              <p:sp>
                <p:nvSpPr>
                  <p:cNvPr id="8218" name="Line 41"/>
                  <p:cNvSpPr>
                    <a:spLocks noChangeAspect="1" noChangeShapeType="1"/>
                  </p:cNvSpPr>
                  <p:nvPr/>
                </p:nvSpPr>
                <p:spPr bwMode="auto">
                  <a:xfrm flipH="1" flipV="1">
                    <a:off x="667" y="2994"/>
                    <a:ext cx="89" cy="128"/>
                  </a:xfrm>
                  <a:prstGeom prst="line">
                    <a:avLst/>
                  </a:prstGeom>
                  <a:noFill/>
                  <a:ln w="9525">
                    <a:solidFill>
                      <a:schemeClr val="tx1"/>
                    </a:solidFill>
                    <a:round/>
                    <a:headEnd/>
                    <a:tailEnd/>
                  </a:ln>
                </p:spPr>
                <p:txBody>
                  <a:bodyPr wrap="none" anchor="ctr"/>
                  <a:lstStyle/>
                  <a:p>
                    <a:endParaRPr lang="en-US"/>
                  </a:p>
                </p:txBody>
              </p:sp>
              <p:sp>
                <p:nvSpPr>
                  <p:cNvPr id="8219" name="Line 42"/>
                  <p:cNvSpPr>
                    <a:spLocks noChangeAspect="1" noChangeShapeType="1"/>
                  </p:cNvSpPr>
                  <p:nvPr/>
                </p:nvSpPr>
                <p:spPr bwMode="auto">
                  <a:xfrm flipH="1" flipV="1">
                    <a:off x="789" y="2933"/>
                    <a:ext cx="50" cy="167"/>
                  </a:xfrm>
                  <a:prstGeom prst="line">
                    <a:avLst/>
                  </a:prstGeom>
                  <a:noFill/>
                  <a:ln w="9525">
                    <a:solidFill>
                      <a:schemeClr val="tx1"/>
                    </a:solidFill>
                    <a:round/>
                    <a:headEnd/>
                    <a:tailEnd/>
                  </a:ln>
                </p:spPr>
                <p:txBody>
                  <a:bodyPr wrap="none" anchor="ctr"/>
                  <a:lstStyle/>
                  <a:p>
                    <a:endParaRPr lang="en-US"/>
                  </a:p>
                </p:txBody>
              </p:sp>
              <p:sp>
                <p:nvSpPr>
                  <p:cNvPr id="8220" name="Line 43"/>
                  <p:cNvSpPr>
                    <a:spLocks noChangeAspect="1" noChangeShapeType="1"/>
                  </p:cNvSpPr>
                  <p:nvPr/>
                </p:nvSpPr>
                <p:spPr bwMode="auto">
                  <a:xfrm flipV="1">
                    <a:off x="906" y="2911"/>
                    <a:ext cx="0" cy="178"/>
                  </a:xfrm>
                  <a:prstGeom prst="line">
                    <a:avLst/>
                  </a:prstGeom>
                  <a:noFill/>
                  <a:ln w="9525">
                    <a:solidFill>
                      <a:schemeClr val="tx1"/>
                    </a:solidFill>
                    <a:round/>
                    <a:headEnd/>
                    <a:tailEnd/>
                  </a:ln>
                </p:spPr>
                <p:txBody>
                  <a:bodyPr wrap="none" anchor="ctr"/>
                  <a:lstStyle/>
                  <a:p>
                    <a:endParaRPr lang="en-US"/>
                  </a:p>
                </p:txBody>
              </p:sp>
              <p:sp>
                <p:nvSpPr>
                  <p:cNvPr id="8221" name="Line 44"/>
                  <p:cNvSpPr>
                    <a:spLocks noChangeAspect="1" noChangeShapeType="1"/>
                  </p:cNvSpPr>
                  <p:nvPr/>
                </p:nvSpPr>
                <p:spPr bwMode="auto">
                  <a:xfrm flipV="1">
                    <a:off x="961" y="2955"/>
                    <a:ext cx="28" cy="134"/>
                  </a:xfrm>
                  <a:prstGeom prst="line">
                    <a:avLst/>
                  </a:prstGeom>
                  <a:noFill/>
                  <a:ln w="9525">
                    <a:solidFill>
                      <a:schemeClr val="tx1"/>
                    </a:solidFill>
                    <a:round/>
                    <a:headEnd/>
                    <a:tailEnd/>
                  </a:ln>
                </p:spPr>
                <p:txBody>
                  <a:bodyPr wrap="none" anchor="ctr"/>
                  <a:lstStyle/>
                  <a:p>
                    <a:endParaRPr lang="en-US"/>
                  </a:p>
                </p:txBody>
              </p:sp>
              <p:sp>
                <p:nvSpPr>
                  <p:cNvPr id="8222" name="Line 45"/>
                  <p:cNvSpPr>
                    <a:spLocks noChangeAspect="1" noChangeShapeType="1"/>
                  </p:cNvSpPr>
                  <p:nvPr/>
                </p:nvSpPr>
                <p:spPr bwMode="auto">
                  <a:xfrm flipV="1">
                    <a:off x="1067" y="2961"/>
                    <a:ext cx="66" cy="133"/>
                  </a:xfrm>
                  <a:prstGeom prst="line">
                    <a:avLst/>
                  </a:prstGeom>
                  <a:noFill/>
                  <a:ln w="9525">
                    <a:solidFill>
                      <a:schemeClr val="tx1"/>
                    </a:solidFill>
                    <a:round/>
                    <a:headEnd/>
                    <a:tailEnd/>
                  </a:ln>
                </p:spPr>
                <p:txBody>
                  <a:bodyPr wrap="none" anchor="ctr"/>
                  <a:lstStyle/>
                  <a:p>
                    <a:endParaRPr lang="en-US"/>
                  </a:p>
                </p:txBody>
              </p:sp>
              <p:sp>
                <p:nvSpPr>
                  <p:cNvPr id="8223" name="Line 46"/>
                  <p:cNvSpPr>
                    <a:spLocks noChangeAspect="1" noChangeShapeType="1"/>
                  </p:cNvSpPr>
                  <p:nvPr/>
                </p:nvSpPr>
                <p:spPr bwMode="auto">
                  <a:xfrm flipV="1">
                    <a:off x="1178" y="3055"/>
                    <a:ext cx="161" cy="89"/>
                  </a:xfrm>
                  <a:prstGeom prst="line">
                    <a:avLst/>
                  </a:prstGeom>
                  <a:noFill/>
                  <a:ln w="9525">
                    <a:solidFill>
                      <a:schemeClr val="tx1"/>
                    </a:solidFill>
                    <a:round/>
                    <a:headEnd/>
                    <a:tailEnd/>
                  </a:ln>
                </p:spPr>
                <p:txBody>
                  <a:bodyPr wrap="none" anchor="ctr"/>
                  <a:lstStyle/>
                  <a:p>
                    <a:endParaRPr lang="en-US"/>
                  </a:p>
                </p:txBody>
              </p:sp>
              <p:sp>
                <p:nvSpPr>
                  <p:cNvPr id="8224" name="Line 47"/>
                  <p:cNvSpPr>
                    <a:spLocks noChangeAspect="1" noChangeShapeType="1"/>
                  </p:cNvSpPr>
                  <p:nvPr/>
                </p:nvSpPr>
                <p:spPr bwMode="auto">
                  <a:xfrm flipV="1">
                    <a:off x="1233" y="3166"/>
                    <a:ext cx="223" cy="39"/>
                  </a:xfrm>
                  <a:prstGeom prst="line">
                    <a:avLst/>
                  </a:prstGeom>
                  <a:noFill/>
                  <a:ln w="9525">
                    <a:solidFill>
                      <a:schemeClr val="tx1"/>
                    </a:solidFill>
                    <a:round/>
                    <a:headEnd/>
                    <a:tailEnd/>
                  </a:ln>
                </p:spPr>
                <p:txBody>
                  <a:bodyPr wrap="none" anchor="ctr"/>
                  <a:lstStyle/>
                  <a:p>
                    <a:endParaRPr lang="en-US"/>
                  </a:p>
                </p:txBody>
              </p:sp>
              <p:sp>
                <p:nvSpPr>
                  <p:cNvPr id="8225" name="Line 48"/>
                  <p:cNvSpPr>
                    <a:spLocks noChangeAspect="1" noChangeShapeType="1"/>
                  </p:cNvSpPr>
                  <p:nvPr/>
                </p:nvSpPr>
                <p:spPr bwMode="auto">
                  <a:xfrm>
                    <a:off x="1244" y="3283"/>
                    <a:ext cx="156" cy="67"/>
                  </a:xfrm>
                  <a:prstGeom prst="line">
                    <a:avLst/>
                  </a:prstGeom>
                  <a:noFill/>
                  <a:ln w="9525">
                    <a:solidFill>
                      <a:schemeClr val="tx1"/>
                    </a:solidFill>
                    <a:round/>
                    <a:headEnd/>
                    <a:tailEnd/>
                  </a:ln>
                </p:spPr>
                <p:txBody>
                  <a:bodyPr wrap="none" anchor="ctr"/>
                  <a:lstStyle/>
                  <a:p>
                    <a:endParaRPr lang="en-US"/>
                  </a:p>
                </p:txBody>
              </p:sp>
              <p:sp>
                <p:nvSpPr>
                  <p:cNvPr id="8226" name="Line 49"/>
                  <p:cNvSpPr>
                    <a:spLocks noChangeAspect="1" noChangeShapeType="1"/>
                  </p:cNvSpPr>
                  <p:nvPr/>
                </p:nvSpPr>
                <p:spPr bwMode="auto">
                  <a:xfrm flipH="1" flipV="1">
                    <a:off x="472" y="3116"/>
                    <a:ext cx="167" cy="78"/>
                  </a:xfrm>
                  <a:prstGeom prst="line">
                    <a:avLst/>
                  </a:prstGeom>
                  <a:noFill/>
                  <a:ln w="9525">
                    <a:solidFill>
                      <a:schemeClr val="tx1"/>
                    </a:solidFill>
                    <a:round/>
                    <a:headEnd/>
                    <a:tailEnd/>
                  </a:ln>
                </p:spPr>
                <p:txBody>
                  <a:bodyPr wrap="none" anchor="ctr"/>
                  <a:lstStyle/>
                  <a:p>
                    <a:endParaRPr lang="en-US"/>
                  </a:p>
                </p:txBody>
              </p:sp>
              <p:sp>
                <p:nvSpPr>
                  <p:cNvPr id="8227" name="Line 50"/>
                  <p:cNvSpPr>
                    <a:spLocks noChangeAspect="1" noChangeShapeType="1"/>
                  </p:cNvSpPr>
                  <p:nvPr/>
                </p:nvSpPr>
                <p:spPr bwMode="auto">
                  <a:xfrm flipH="1">
                    <a:off x="450" y="3277"/>
                    <a:ext cx="183" cy="56"/>
                  </a:xfrm>
                  <a:prstGeom prst="line">
                    <a:avLst/>
                  </a:prstGeom>
                  <a:noFill/>
                  <a:ln w="9525">
                    <a:solidFill>
                      <a:schemeClr val="tx1"/>
                    </a:solidFill>
                    <a:round/>
                    <a:headEnd/>
                    <a:tailEnd/>
                  </a:ln>
                </p:spPr>
                <p:txBody>
                  <a:bodyPr wrap="none" anchor="ctr"/>
                  <a:lstStyle/>
                  <a:p>
                    <a:endParaRPr lang="en-US"/>
                  </a:p>
                </p:txBody>
              </p:sp>
              <p:sp>
                <p:nvSpPr>
                  <p:cNvPr id="8228" name="Line 51"/>
                  <p:cNvSpPr>
                    <a:spLocks noChangeAspect="1" noChangeShapeType="1"/>
                  </p:cNvSpPr>
                  <p:nvPr/>
                </p:nvSpPr>
                <p:spPr bwMode="auto">
                  <a:xfrm flipH="1">
                    <a:off x="589" y="3327"/>
                    <a:ext cx="105" cy="95"/>
                  </a:xfrm>
                  <a:prstGeom prst="line">
                    <a:avLst/>
                  </a:prstGeom>
                  <a:noFill/>
                  <a:ln w="9525">
                    <a:solidFill>
                      <a:schemeClr val="tx1"/>
                    </a:solidFill>
                    <a:round/>
                    <a:headEnd/>
                    <a:tailEnd/>
                  </a:ln>
                </p:spPr>
                <p:txBody>
                  <a:bodyPr wrap="none" anchor="ctr"/>
                  <a:lstStyle/>
                  <a:p>
                    <a:endParaRPr lang="en-US"/>
                  </a:p>
                </p:txBody>
              </p:sp>
              <p:sp>
                <p:nvSpPr>
                  <p:cNvPr id="8229" name="Line 52"/>
                  <p:cNvSpPr>
                    <a:spLocks noChangeAspect="1" noChangeShapeType="1"/>
                  </p:cNvSpPr>
                  <p:nvPr/>
                </p:nvSpPr>
                <p:spPr bwMode="auto">
                  <a:xfrm flipH="1">
                    <a:off x="694" y="3355"/>
                    <a:ext cx="62" cy="139"/>
                  </a:xfrm>
                  <a:prstGeom prst="line">
                    <a:avLst/>
                  </a:prstGeom>
                  <a:noFill/>
                  <a:ln w="9525">
                    <a:solidFill>
                      <a:schemeClr val="tx1"/>
                    </a:solidFill>
                    <a:round/>
                    <a:headEnd/>
                    <a:tailEnd/>
                  </a:ln>
                </p:spPr>
                <p:txBody>
                  <a:bodyPr wrap="none" anchor="ctr"/>
                  <a:lstStyle/>
                  <a:p>
                    <a:endParaRPr lang="en-US"/>
                  </a:p>
                </p:txBody>
              </p:sp>
              <p:sp>
                <p:nvSpPr>
                  <p:cNvPr id="8230" name="Line 53"/>
                  <p:cNvSpPr>
                    <a:spLocks noChangeAspect="1" noChangeShapeType="1"/>
                  </p:cNvSpPr>
                  <p:nvPr/>
                </p:nvSpPr>
                <p:spPr bwMode="auto">
                  <a:xfrm flipH="1">
                    <a:off x="839" y="3377"/>
                    <a:ext cx="17" cy="206"/>
                  </a:xfrm>
                  <a:prstGeom prst="line">
                    <a:avLst/>
                  </a:prstGeom>
                  <a:noFill/>
                  <a:ln w="9525">
                    <a:solidFill>
                      <a:schemeClr val="tx1"/>
                    </a:solidFill>
                    <a:round/>
                    <a:headEnd/>
                    <a:tailEnd/>
                  </a:ln>
                </p:spPr>
                <p:txBody>
                  <a:bodyPr wrap="none" anchor="ctr"/>
                  <a:lstStyle/>
                  <a:p>
                    <a:endParaRPr lang="en-US"/>
                  </a:p>
                </p:txBody>
              </p:sp>
              <p:sp>
                <p:nvSpPr>
                  <p:cNvPr id="8231" name="Line 54"/>
                  <p:cNvSpPr>
                    <a:spLocks noChangeAspect="1" noChangeShapeType="1"/>
                  </p:cNvSpPr>
                  <p:nvPr/>
                </p:nvSpPr>
                <p:spPr bwMode="auto">
                  <a:xfrm>
                    <a:off x="961" y="3389"/>
                    <a:ext cx="28" cy="205"/>
                  </a:xfrm>
                  <a:prstGeom prst="line">
                    <a:avLst/>
                  </a:prstGeom>
                  <a:noFill/>
                  <a:ln w="9525">
                    <a:solidFill>
                      <a:schemeClr val="tx1"/>
                    </a:solidFill>
                    <a:round/>
                    <a:headEnd/>
                    <a:tailEnd/>
                  </a:ln>
                </p:spPr>
                <p:txBody>
                  <a:bodyPr wrap="none" anchor="ctr"/>
                  <a:lstStyle/>
                  <a:p>
                    <a:endParaRPr lang="en-US"/>
                  </a:p>
                </p:txBody>
              </p:sp>
              <p:sp>
                <p:nvSpPr>
                  <p:cNvPr id="8232" name="Line 55"/>
                  <p:cNvSpPr>
                    <a:spLocks noChangeAspect="1" noChangeShapeType="1"/>
                  </p:cNvSpPr>
                  <p:nvPr/>
                </p:nvSpPr>
                <p:spPr bwMode="auto">
                  <a:xfrm>
                    <a:off x="1078" y="3361"/>
                    <a:ext cx="78" cy="205"/>
                  </a:xfrm>
                  <a:prstGeom prst="line">
                    <a:avLst/>
                  </a:prstGeom>
                  <a:noFill/>
                  <a:ln w="9525">
                    <a:solidFill>
                      <a:schemeClr val="tx1"/>
                    </a:solidFill>
                    <a:round/>
                    <a:headEnd/>
                    <a:tailEnd/>
                  </a:ln>
                </p:spPr>
                <p:txBody>
                  <a:bodyPr wrap="none" anchor="ctr"/>
                  <a:lstStyle/>
                  <a:p>
                    <a:endParaRPr lang="en-US"/>
                  </a:p>
                </p:txBody>
              </p:sp>
              <p:sp>
                <p:nvSpPr>
                  <p:cNvPr id="8233" name="Line 56"/>
                  <p:cNvSpPr>
                    <a:spLocks noChangeAspect="1" noChangeShapeType="1"/>
                  </p:cNvSpPr>
                  <p:nvPr/>
                </p:nvSpPr>
                <p:spPr bwMode="auto">
                  <a:xfrm>
                    <a:off x="1172" y="3327"/>
                    <a:ext cx="117" cy="139"/>
                  </a:xfrm>
                  <a:prstGeom prst="line">
                    <a:avLst/>
                  </a:prstGeom>
                  <a:noFill/>
                  <a:ln w="9525">
                    <a:solidFill>
                      <a:schemeClr val="tx1"/>
                    </a:solidFill>
                    <a:round/>
                    <a:headEnd/>
                    <a:tailEnd/>
                  </a:ln>
                </p:spPr>
                <p:txBody>
                  <a:bodyPr wrap="none" anchor="ctr"/>
                  <a:lstStyle/>
                  <a:p>
                    <a:endParaRPr lang="en-US"/>
                  </a:p>
                </p:txBody>
              </p:sp>
            </p:grpSp>
            <p:sp>
              <p:nvSpPr>
                <p:cNvPr id="8216" name="Text Box 57"/>
                <p:cNvSpPr txBox="1">
                  <a:spLocks noChangeArrowheads="1"/>
                </p:cNvSpPr>
                <p:nvPr/>
              </p:nvSpPr>
              <p:spPr bwMode="auto">
                <a:xfrm>
                  <a:off x="1184" y="1227"/>
                  <a:ext cx="464" cy="212"/>
                </a:xfrm>
                <a:prstGeom prst="rect">
                  <a:avLst/>
                </a:prstGeom>
                <a:noFill/>
                <a:ln w="9525">
                  <a:noFill/>
                  <a:miter lim="800000"/>
                  <a:headEnd/>
                  <a:tailEnd/>
                </a:ln>
              </p:spPr>
              <p:txBody>
                <a:bodyPr wrap="none">
                  <a:spAutoFit/>
                </a:bodyPr>
                <a:lstStyle/>
                <a:p>
                  <a:pPr eaLnBrk="0" hangingPunct="0"/>
                  <a:r>
                    <a:rPr lang="en-US" sz="1600" i="1" dirty="0">
                      <a:solidFill>
                        <a:schemeClr val="bg1"/>
                      </a:solidFill>
                    </a:rPr>
                    <a:t>E. coli</a:t>
                  </a:r>
                </a:p>
              </p:txBody>
            </p:sp>
          </p:grpSp>
          <p:sp>
            <p:nvSpPr>
              <p:cNvPr id="8211" name="AutoShape 58"/>
              <p:cNvSpPr>
                <a:spLocks noChangeArrowheads="1"/>
              </p:cNvSpPr>
              <p:nvPr/>
            </p:nvSpPr>
            <p:spPr bwMode="auto">
              <a:xfrm>
                <a:off x="368" y="968"/>
                <a:ext cx="435" cy="121"/>
              </a:xfrm>
              <a:prstGeom prst="rightArrow">
                <a:avLst>
                  <a:gd name="adj1" fmla="val 50000"/>
                  <a:gd name="adj2" fmla="val 89876"/>
                </a:avLst>
              </a:prstGeom>
              <a:solidFill>
                <a:srgbClr val="990000"/>
              </a:solidFill>
              <a:ln w="9525">
                <a:solidFill>
                  <a:schemeClr val="tx1"/>
                </a:solidFill>
                <a:miter lim="800000"/>
                <a:headEnd/>
                <a:tailEnd/>
              </a:ln>
            </p:spPr>
            <p:txBody>
              <a:bodyPr wrap="none" anchor="ctr"/>
              <a:lstStyle/>
              <a:p>
                <a:endParaRPr lang="en-US"/>
              </a:p>
            </p:txBody>
          </p:sp>
          <p:sp>
            <p:nvSpPr>
              <p:cNvPr id="8212" name="AutoShape 59"/>
              <p:cNvSpPr>
                <a:spLocks noChangeArrowheads="1"/>
              </p:cNvSpPr>
              <p:nvPr/>
            </p:nvSpPr>
            <p:spPr bwMode="auto">
              <a:xfrm>
                <a:off x="368" y="1129"/>
                <a:ext cx="290" cy="121"/>
              </a:xfrm>
              <a:prstGeom prst="rightArrow">
                <a:avLst>
                  <a:gd name="adj1" fmla="val 50000"/>
                  <a:gd name="adj2" fmla="val 59917"/>
                </a:avLst>
              </a:prstGeom>
              <a:solidFill>
                <a:srgbClr val="990000"/>
              </a:solidFill>
              <a:ln w="9525">
                <a:solidFill>
                  <a:schemeClr val="tx1"/>
                </a:solidFill>
                <a:miter lim="800000"/>
                <a:headEnd/>
                <a:tailEnd/>
              </a:ln>
            </p:spPr>
            <p:txBody>
              <a:bodyPr wrap="none" anchor="ctr"/>
              <a:lstStyle/>
              <a:p>
                <a:endParaRPr lang="en-US"/>
              </a:p>
            </p:txBody>
          </p:sp>
          <p:sp>
            <p:nvSpPr>
              <p:cNvPr id="8213" name="AutoShape 60"/>
              <p:cNvSpPr>
                <a:spLocks noChangeArrowheads="1"/>
              </p:cNvSpPr>
              <p:nvPr/>
            </p:nvSpPr>
            <p:spPr bwMode="auto">
              <a:xfrm>
                <a:off x="368" y="1291"/>
                <a:ext cx="145" cy="121"/>
              </a:xfrm>
              <a:prstGeom prst="rightArrow">
                <a:avLst>
                  <a:gd name="adj1" fmla="val 50000"/>
                  <a:gd name="adj2" fmla="val 29959"/>
                </a:avLst>
              </a:prstGeom>
              <a:solidFill>
                <a:srgbClr val="990000"/>
              </a:solidFill>
              <a:ln w="9525">
                <a:solidFill>
                  <a:schemeClr val="tx1"/>
                </a:solidFill>
                <a:miter lim="800000"/>
                <a:headEnd/>
                <a:tailEnd/>
              </a:ln>
            </p:spPr>
            <p:txBody>
              <a:bodyPr wrap="none" anchor="ctr"/>
              <a:lstStyle/>
              <a:p>
                <a:endParaRPr lang="en-US"/>
              </a:p>
            </p:txBody>
          </p:sp>
          <p:sp>
            <p:nvSpPr>
              <p:cNvPr id="8214" name="Text Box 61"/>
              <p:cNvSpPr txBox="1">
                <a:spLocks noChangeArrowheads="1"/>
              </p:cNvSpPr>
              <p:nvPr/>
            </p:nvSpPr>
            <p:spPr bwMode="auto">
              <a:xfrm>
                <a:off x="538" y="620"/>
                <a:ext cx="116" cy="288"/>
              </a:xfrm>
              <a:prstGeom prst="rect">
                <a:avLst/>
              </a:prstGeom>
              <a:noFill/>
              <a:ln w="9525">
                <a:noFill/>
                <a:miter lim="800000"/>
                <a:headEnd/>
                <a:tailEnd/>
              </a:ln>
            </p:spPr>
            <p:txBody>
              <a:bodyPr wrap="none">
                <a:spAutoFit/>
              </a:bodyPr>
              <a:lstStyle/>
              <a:p>
                <a:pPr algn="ctr" eaLnBrk="0" hangingPunct="0"/>
                <a:endParaRPr lang="en-US" sz="2400">
                  <a:latin typeface="Times New Roman" pitchFamily="18" charset="0"/>
                </a:endParaRPr>
              </a:p>
            </p:txBody>
          </p:sp>
        </p:grpSp>
        <p:grpSp>
          <p:nvGrpSpPr>
            <p:cNvPr id="10" name="Group 62"/>
            <p:cNvGrpSpPr>
              <a:grpSpLocks/>
            </p:cNvGrpSpPr>
            <p:nvPr/>
          </p:nvGrpSpPr>
          <p:grpSpPr bwMode="auto">
            <a:xfrm>
              <a:off x="687388" y="1968500"/>
              <a:ext cx="3656012" cy="492125"/>
              <a:chOff x="509" y="1274"/>
              <a:chExt cx="2303" cy="310"/>
            </a:xfrm>
          </p:grpSpPr>
          <p:sp>
            <p:nvSpPr>
              <p:cNvPr id="8208" name="Text Box 63"/>
              <p:cNvSpPr txBox="1">
                <a:spLocks noChangeArrowheads="1"/>
              </p:cNvSpPr>
              <p:nvPr/>
            </p:nvSpPr>
            <p:spPr bwMode="auto">
              <a:xfrm>
                <a:off x="1664" y="1274"/>
                <a:ext cx="1148" cy="250"/>
              </a:xfrm>
              <a:prstGeom prst="rect">
                <a:avLst/>
              </a:prstGeom>
              <a:noFill/>
              <a:ln w="9525">
                <a:noFill/>
                <a:miter lim="800000"/>
                <a:headEnd/>
                <a:tailEnd/>
              </a:ln>
            </p:spPr>
            <p:txBody>
              <a:bodyPr wrap="none">
                <a:spAutoFit/>
              </a:bodyPr>
              <a:lstStyle/>
              <a:p>
                <a:pPr eaLnBrk="0" hangingPunct="0"/>
                <a:r>
                  <a:rPr lang="en-US" sz="2000" dirty="0">
                    <a:solidFill>
                      <a:srgbClr val="008000"/>
                    </a:solidFill>
                  </a:rPr>
                  <a:t>mannose-BSA</a:t>
                </a:r>
                <a:endParaRPr lang="en-US" sz="2000" dirty="0"/>
              </a:p>
            </p:txBody>
          </p:sp>
          <p:sp>
            <p:nvSpPr>
              <p:cNvPr id="8209" name="Rectangle 64" descr="Sphere"/>
              <p:cNvSpPr>
                <a:spLocks noChangeArrowheads="1"/>
              </p:cNvSpPr>
              <p:nvPr/>
            </p:nvSpPr>
            <p:spPr bwMode="auto">
              <a:xfrm>
                <a:off x="509" y="1546"/>
                <a:ext cx="1804" cy="38"/>
              </a:xfrm>
              <a:prstGeom prst="rect">
                <a:avLst/>
              </a:prstGeom>
              <a:pattFill prst="sphere">
                <a:fgClr>
                  <a:srgbClr val="006600"/>
                </a:fgClr>
                <a:bgClr>
                  <a:schemeClr val="bg1"/>
                </a:bgClr>
              </a:pattFill>
              <a:ln w="9525">
                <a:noFill/>
                <a:miter lim="800000"/>
                <a:headEnd/>
                <a:tailEnd/>
              </a:ln>
            </p:spPr>
            <p:txBody>
              <a:bodyPr wrap="none" anchor="ctr"/>
              <a:lstStyle/>
              <a:p>
                <a:endParaRPr lang="en-US"/>
              </a:p>
            </p:txBody>
          </p:sp>
        </p:grpSp>
        <p:sp>
          <p:nvSpPr>
            <p:cNvPr id="8206" name="Text Box 65"/>
            <p:cNvSpPr txBox="1">
              <a:spLocks noChangeArrowheads="1"/>
            </p:cNvSpPr>
            <p:nvPr/>
          </p:nvSpPr>
          <p:spPr bwMode="auto">
            <a:xfrm>
              <a:off x="758825" y="941388"/>
              <a:ext cx="3078163" cy="400050"/>
            </a:xfrm>
            <a:prstGeom prst="rect">
              <a:avLst/>
            </a:prstGeom>
            <a:noFill/>
            <a:ln w="9525">
              <a:noFill/>
              <a:miter lim="800000"/>
              <a:headEnd/>
              <a:tailEnd/>
            </a:ln>
          </p:spPr>
          <p:txBody>
            <a:bodyPr wrap="none">
              <a:spAutoFit/>
            </a:bodyPr>
            <a:lstStyle/>
            <a:p>
              <a:pPr algn="ctr" eaLnBrk="0" hangingPunct="0"/>
              <a:r>
                <a:rPr lang="en-US" sz="2000" dirty="0">
                  <a:latin typeface="Arial Unicode MS" pitchFamily="34" charset="-128"/>
                </a:rPr>
                <a:t>Cell expressing receptors</a:t>
              </a:r>
            </a:p>
          </p:txBody>
        </p:sp>
      </p:grpSp>
      <p:sp>
        <p:nvSpPr>
          <p:cNvPr id="14351" name="Slide Number Placeholder 65"/>
          <p:cNvSpPr>
            <a:spLocks noGrp="1"/>
          </p:cNvSpPr>
          <p:nvPr>
            <p:ph type="sldNum" sz="quarter" idx="12"/>
          </p:nvPr>
        </p:nvSpPr>
        <p:spPr>
          <a:xfrm>
            <a:off x="6614160" y="6381750"/>
            <a:ext cx="2133600" cy="476250"/>
          </a:xfrm>
        </p:spPr>
        <p:txBody>
          <a:bodyPr/>
          <a:lstStyle/>
          <a:p>
            <a:pPr>
              <a:defRPr/>
            </a:pPr>
            <a:fld id="{9386AB95-0641-48DE-91E5-32B14C3AAE7C}" type="slidenum">
              <a:rPr lang="en-US" smtClean="0">
                <a:latin typeface="Arial" pitchFamily="34" charset="0"/>
              </a:rPr>
              <a:pPr>
                <a:defRPr/>
              </a:pPr>
              <a:t>5</a:t>
            </a:fld>
            <a:endParaRPr lang="en-US" dirty="0" smtClean="0">
              <a:latin typeface="Arial" pitchFamily="34" charset="0"/>
            </a:endParaRPr>
          </a:p>
        </p:txBody>
      </p:sp>
      <p:sp>
        <p:nvSpPr>
          <p:cNvPr id="73" name="Text Box 6"/>
          <p:cNvSpPr txBox="1">
            <a:spLocks noChangeArrowheads="1"/>
          </p:cNvSpPr>
          <p:nvPr/>
        </p:nvSpPr>
        <p:spPr bwMode="auto">
          <a:xfrm>
            <a:off x="5820229" y="3505835"/>
            <a:ext cx="3323771" cy="400110"/>
          </a:xfrm>
          <a:prstGeom prst="rect">
            <a:avLst/>
          </a:prstGeom>
          <a:noFill/>
          <a:ln w="9525">
            <a:noFill/>
            <a:miter lim="800000"/>
            <a:headEnd/>
            <a:tailEnd/>
          </a:ln>
        </p:spPr>
        <p:txBody>
          <a:bodyPr wrap="square">
            <a:spAutoFit/>
          </a:bodyPr>
          <a:lstStyle/>
          <a:p>
            <a:pPr eaLnBrk="0" hangingPunct="0"/>
            <a:r>
              <a:rPr lang="en-US" sz="2000" dirty="0" smtClean="0">
                <a:sym typeface="Wingdings" pitchFamily="2" charset="2"/>
              </a:rPr>
              <a:t></a:t>
            </a:r>
            <a:r>
              <a:rPr lang="en-US" sz="2000" dirty="0" smtClean="0"/>
              <a:t>High Flow 2 Pa</a:t>
            </a:r>
            <a:endParaRPr lang="en-US" sz="2000" baseline="30000" dirty="0"/>
          </a:p>
        </p:txBody>
      </p:sp>
      <p:grpSp>
        <p:nvGrpSpPr>
          <p:cNvPr id="11" name="Group 78"/>
          <p:cNvGrpSpPr/>
          <p:nvPr/>
        </p:nvGrpSpPr>
        <p:grpSpPr>
          <a:xfrm>
            <a:off x="4339773" y="638628"/>
            <a:ext cx="4557486" cy="2837919"/>
            <a:chOff x="2017487" y="3916363"/>
            <a:chExt cx="4557486" cy="2957154"/>
          </a:xfrm>
        </p:grpSpPr>
        <p:grpSp>
          <p:nvGrpSpPr>
            <p:cNvPr id="12" name="Group 79"/>
            <p:cNvGrpSpPr/>
            <p:nvPr/>
          </p:nvGrpSpPr>
          <p:grpSpPr>
            <a:xfrm>
              <a:off x="2017487" y="3916363"/>
              <a:ext cx="4557486" cy="2941637"/>
              <a:chOff x="0" y="551542"/>
              <a:chExt cx="4646951" cy="2941637"/>
            </a:xfrm>
          </p:grpSpPr>
          <p:pic>
            <p:nvPicPr>
              <p:cNvPr id="83" name="Picture 4"/>
              <p:cNvPicPr>
                <a:picLocks noChangeAspect="1" noChangeArrowheads="1"/>
              </p:cNvPicPr>
              <p:nvPr/>
            </p:nvPicPr>
            <p:blipFill>
              <a:blip r:embed="rId10" cstate="print"/>
              <a:srcRect/>
              <a:stretch>
                <a:fillRect/>
              </a:stretch>
            </p:blipFill>
            <p:spPr bwMode="auto">
              <a:xfrm>
                <a:off x="0" y="551542"/>
                <a:ext cx="4632325" cy="2941637"/>
              </a:xfrm>
              <a:prstGeom prst="rect">
                <a:avLst/>
              </a:prstGeom>
              <a:noFill/>
              <a:ln w="3175" cmpd="sng">
                <a:noFill/>
                <a:miter lim="800000"/>
                <a:headEnd/>
                <a:tailEnd/>
              </a:ln>
              <a:effectLst/>
            </p:spPr>
          </p:pic>
          <p:grpSp>
            <p:nvGrpSpPr>
              <p:cNvPr id="13" name="Group 78"/>
              <p:cNvGrpSpPr/>
              <p:nvPr/>
            </p:nvGrpSpPr>
            <p:grpSpPr>
              <a:xfrm>
                <a:off x="974360" y="674558"/>
                <a:ext cx="3672591" cy="1021085"/>
                <a:chOff x="974360" y="674558"/>
                <a:chExt cx="3672591" cy="1021085"/>
              </a:xfrm>
            </p:grpSpPr>
            <p:sp>
              <p:nvSpPr>
                <p:cNvPr id="85" name="TextBox 84"/>
                <p:cNvSpPr txBox="1"/>
                <p:nvPr/>
              </p:nvSpPr>
              <p:spPr>
                <a:xfrm>
                  <a:off x="974360" y="1049312"/>
                  <a:ext cx="992579" cy="646331"/>
                </a:xfrm>
                <a:prstGeom prst="rect">
                  <a:avLst/>
                </a:prstGeom>
                <a:noFill/>
              </p:spPr>
              <p:txBody>
                <a:bodyPr wrap="none" rtlCol="0">
                  <a:spAutoFit/>
                </a:bodyPr>
                <a:lstStyle/>
                <a:p>
                  <a:pPr algn="ctr"/>
                  <a:r>
                    <a:rPr lang="en-US" dirty="0" smtClean="0">
                      <a:solidFill>
                        <a:srgbClr val="00CC00"/>
                      </a:solidFill>
                    </a:rPr>
                    <a:t>free</a:t>
                  </a:r>
                </a:p>
                <a:p>
                  <a:pPr algn="ctr"/>
                  <a:r>
                    <a:rPr lang="en-US" dirty="0" smtClean="0">
                      <a:solidFill>
                        <a:srgbClr val="00CC00"/>
                      </a:solidFill>
                    </a:rPr>
                    <a:t> floating</a:t>
                  </a:r>
                  <a:endParaRPr lang="en-US" dirty="0">
                    <a:solidFill>
                      <a:srgbClr val="00CC00"/>
                    </a:solidFill>
                  </a:endParaRPr>
                </a:p>
              </p:txBody>
            </p:sp>
            <p:sp>
              <p:nvSpPr>
                <p:cNvPr id="86" name="TextBox 85"/>
                <p:cNvSpPr txBox="1"/>
                <p:nvPr/>
              </p:nvSpPr>
              <p:spPr>
                <a:xfrm>
                  <a:off x="2398426" y="674558"/>
                  <a:ext cx="959371" cy="369332"/>
                </a:xfrm>
                <a:prstGeom prst="rect">
                  <a:avLst/>
                </a:prstGeom>
                <a:noFill/>
              </p:spPr>
              <p:txBody>
                <a:bodyPr wrap="square" rtlCol="0">
                  <a:spAutoFit/>
                </a:bodyPr>
                <a:lstStyle/>
                <a:p>
                  <a:pPr algn="ctr"/>
                  <a:r>
                    <a:rPr lang="en-US" dirty="0" smtClean="0"/>
                    <a:t>rolling</a:t>
                  </a:r>
                  <a:endParaRPr lang="en-US" dirty="0"/>
                </a:p>
              </p:txBody>
            </p:sp>
            <p:sp>
              <p:nvSpPr>
                <p:cNvPr id="87" name="TextBox 86"/>
                <p:cNvSpPr txBox="1"/>
                <p:nvPr/>
              </p:nvSpPr>
              <p:spPr>
                <a:xfrm>
                  <a:off x="3405266" y="722027"/>
                  <a:ext cx="1241685" cy="369332"/>
                </a:xfrm>
                <a:prstGeom prst="rect">
                  <a:avLst/>
                </a:prstGeom>
                <a:noFill/>
              </p:spPr>
              <p:txBody>
                <a:bodyPr wrap="square" rtlCol="0">
                  <a:spAutoFit/>
                </a:bodyPr>
                <a:lstStyle/>
                <a:p>
                  <a:pPr algn="ctr"/>
                  <a:r>
                    <a:rPr lang="en-US" dirty="0" smtClean="0">
                      <a:solidFill>
                        <a:srgbClr val="C00000"/>
                      </a:solidFill>
                    </a:rPr>
                    <a:t>stationary</a:t>
                  </a:r>
                  <a:endParaRPr lang="en-US" dirty="0">
                    <a:solidFill>
                      <a:srgbClr val="C00000"/>
                    </a:solidFill>
                  </a:endParaRPr>
                </a:p>
              </p:txBody>
            </p:sp>
          </p:grpSp>
        </p:grpSp>
        <p:sp>
          <p:nvSpPr>
            <p:cNvPr id="81" name="TextBox 80"/>
            <p:cNvSpPr txBox="1"/>
            <p:nvPr/>
          </p:nvSpPr>
          <p:spPr>
            <a:xfrm>
              <a:off x="3672115" y="6488668"/>
              <a:ext cx="2595582" cy="384849"/>
            </a:xfrm>
            <a:prstGeom prst="rect">
              <a:avLst/>
            </a:prstGeom>
            <a:solidFill>
              <a:schemeClr val="bg1"/>
            </a:solidFill>
          </p:spPr>
          <p:txBody>
            <a:bodyPr wrap="none" rtlCol="0">
              <a:spAutoFit/>
            </a:bodyPr>
            <a:lstStyle/>
            <a:p>
              <a:r>
                <a:rPr lang="en-US" dirty="0" smtClean="0"/>
                <a:t>Flow (Shear stress, Pa)</a:t>
              </a:r>
              <a:endParaRPr lang="en-US" dirty="0"/>
            </a:p>
          </p:txBody>
        </p:sp>
        <p:sp>
          <p:nvSpPr>
            <p:cNvPr id="82" name="TextBox 81"/>
            <p:cNvSpPr txBox="1"/>
            <p:nvPr/>
          </p:nvSpPr>
          <p:spPr>
            <a:xfrm>
              <a:off x="2757715" y="6183086"/>
              <a:ext cx="3647152" cy="369332"/>
            </a:xfrm>
            <a:prstGeom prst="rect">
              <a:avLst/>
            </a:prstGeom>
            <a:solidFill>
              <a:schemeClr val="bg1"/>
            </a:solidFill>
          </p:spPr>
          <p:txBody>
            <a:bodyPr wrap="none" rtlCol="0">
              <a:spAutoFit/>
            </a:bodyPr>
            <a:lstStyle/>
            <a:p>
              <a:r>
                <a:rPr lang="en-US" dirty="0" smtClean="0"/>
                <a:t>0.01                  0.1                      1</a:t>
              </a:r>
              <a:endParaRPr lang="en-US" dirty="0"/>
            </a:p>
          </p:txBody>
        </p:sp>
      </p:grpSp>
      <p:sp>
        <p:nvSpPr>
          <p:cNvPr id="89" name="TextBox 88"/>
          <p:cNvSpPr txBox="1"/>
          <p:nvPr/>
        </p:nvSpPr>
        <p:spPr>
          <a:xfrm>
            <a:off x="0" y="6396335"/>
            <a:ext cx="9144000" cy="461665"/>
          </a:xfrm>
          <a:prstGeom prst="rect">
            <a:avLst/>
          </a:prstGeom>
          <a:noFill/>
        </p:spPr>
        <p:txBody>
          <a:bodyPr wrap="square" rtlCol="0">
            <a:spAutoFit/>
          </a:bodyPr>
          <a:lstStyle/>
          <a:p>
            <a:pPr algn="ctr"/>
            <a:r>
              <a:rPr lang="en-US" sz="2400" i="1" dirty="0" smtClean="0">
                <a:solidFill>
                  <a:srgbClr val="006600"/>
                </a:solidFill>
              </a:rPr>
              <a:t>E. Coli Bugs Stick when the Going Gets Tough</a:t>
            </a:r>
            <a:endParaRPr lang="en-US" sz="2400" i="1" dirty="0">
              <a:solidFill>
                <a:srgbClr val="006600"/>
              </a:solidFill>
            </a:endParaRPr>
          </a:p>
        </p:txBody>
      </p:sp>
      <p:pic>
        <p:nvPicPr>
          <p:cNvPr id="17" name="EcoliSwitchTo2Pa.200x15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6096959" y="3922164"/>
            <a:ext cx="2999248" cy="2249435"/>
          </a:xfrm>
          <a:prstGeom prst="rect">
            <a:avLst/>
          </a:prstGeom>
          <a:ln w="28575">
            <a:solidFill>
              <a:srgbClr val="C00000"/>
            </a:solidFill>
          </a:ln>
        </p:spPr>
      </p:pic>
      <p:pic>
        <p:nvPicPr>
          <p:cNvPr id="18" name="EcoliLow200x15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27604" y="3950652"/>
            <a:ext cx="2936977" cy="2202733"/>
          </a:xfrm>
          <a:prstGeom prst="rect">
            <a:avLst/>
          </a:prstGeom>
          <a:ln w="28575">
            <a:solidFill>
              <a:srgbClr val="00CC00"/>
            </a:solidFill>
          </a:ln>
        </p:spPr>
      </p:pic>
      <p:pic>
        <p:nvPicPr>
          <p:cNvPr id="19" name="EcoliMed200x150">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3043022" y="3933462"/>
            <a:ext cx="2979019" cy="2234264"/>
          </a:xfrm>
          <a:prstGeom prst="rect">
            <a:avLst/>
          </a:prstGeom>
          <a:ln w="28575">
            <a:solidFill>
              <a:schemeClr val="tx1"/>
            </a:solidFill>
          </a:ln>
        </p:spPr>
      </p:pic>
    </p:spTree>
    <p:extLst>
      <p:ext uri="{BB962C8B-B14F-4D97-AF65-F5344CB8AC3E}">
        <p14:creationId xmlns:p14="http://schemas.microsoft.com/office/powerpoint/2010/main" val="20965680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video>
              <p:cMediaNode vol="80000">
                <p:cTn id="13"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9"/>
                                        </p:tgtEl>
                                      </p:cBhvr>
                                    </p:cmd>
                                  </p:childTnLst>
                                </p:cTn>
                              </p:par>
                            </p:childTnLst>
                          </p:cTn>
                        </p:par>
                      </p:childTnLst>
                    </p:cTn>
                  </p:par>
                </p:childTnLst>
              </p:cTn>
              <p:nextCondLst>
                <p:cond evt="onClick" delay="0">
                  <p:tgtEl>
                    <p:spTgt spid="19"/>
                  </p:tgtEl>
                </p:cond>
              </p:nextCondLst>
            </p:seq>
            <p:video>
              <p:cMediaNode vol="80000">
                <p:cTn id="19" fill="hold" display="0">
                  <p:stCondLst>
                    <p:cond delay="indefinite"/>
                  </p:stCondLst>
                </p:cTn>
                <p:tgtEl>
                  <p:spTgt spid="19"/>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0" y="1"/>
            <a:ext cx="9144000" cy="899410"/>
          </a:xfrm>
        </p:spPr>
        <p:txBody>
          <a:bodyPr/>
          <a:lstStyle/>
          <a:p>
            <a:r>
              <a:rPr lang="en-US" sz="3600" b="1" dirty="0" smtClean="0">
                <a:solidFill>
                  <a:srgbClr val="800080"/>
                </a:solidFill>
              </a:rPr>
              <a:t>Significance to Adhesive Technology:</a:t>
            </a:r>
            <a:endParaRPr lang="en-US" sz="3600" dirty="0" smtClean="0"/>
          </a:p>
        </p:txBody>
      </p:sp>
      <p:sp>
        <p:nvSpPr>
          <p:cNvPr id="4" name="Slide Number Placeholder 3"/>
          <p:cNvSpPr>
            <a:spLocks noGrp="1"/>
          </p:cNvSpPr>
          <p:nvPr>
            <p:ph type="sldNum" sz="quarter" idx="12"/>
          </p:nvPr>
        </p:nvSpPr>
        <p:spPr/>
        <p:txBody>
          <a:bodyPr/>
          <a:lstStyle/>
          <a:p>
            <a:pPr>
              <a:defRPr/>
            </a:pPr>
            <a:fld id="{AA7E93DB-77B6-4A2B-8CA6-93948E5E52DF}" type="slidenum">
              <a:rPr lang="en-US" smtClean="0"/>
              <a:pPr>
                <a:defRPr/>
              </a:pPr>
              <a:t>50</a:t>
            </a:fld>
            <a:endParaRPr lang="en-US" dirty="0"/>
          </a:p>
        </p:txBody>
      </p:sp>
      <p:sp>
        <p:nvSpPr>
          <p:cNvPr id="38916" name="Content Placeholder 4"/>
          <p:cNvSpPr>
            <a:spLocks noGrp="1"/>
          </p:cNvSpPr>
          <p:nvPr>
            <p:ph idx="1"/>
          </p:nvPr>
        </p:nvSpPr>
        <p:spPr>
          <a:xfrm>
            <a:off x="375691" y="1117470"/>
            <a:ext cx="8401050" cy="2510150"/>
          </a:xfrm>
        </p:spPr>
        <p:txBody>
          <a:bodyPr/>
          <a:lstStyle/>
          <a:p>
            <a:r>
              <a:rPr lang="en-US" sz="2400" dirty="0" err="1" smtClean="0"/>
              <a:t>Bioinspired</a:t>
            </a:r>
            <a:r>
              <a:rPr lang="en-US" sz="2400" dirty="0" smtClean="0"/>
              <a:t> Adhesion: can we learn from bacteria how to make strongly reversible adhesive to human tissue?</a:t>
            </a:r>
          </a:p>
          <a:p>
            <a:r>
              <a:rPr lang="en-US" sz="2400" i="1" dirty="0" err="1" smtClean="0"/>
              <a:t>Microscale</a:t>
            </a:r>
            <a:r>
              <a:rPr lang="en-US" sz="2400" i="1" dirty="0" smtClean="0"/>
              <a:t> adhesion against applied force:</a:t>
            </a:r>
          </a:p>
        </p:txBody>
      </p:sp>
      <p:pic>
        <p:nvPicPr>
          <p:cNvPr id="118" name="Picture 117" descr="beads.jpg"/>
          <p:cNvPicPr>
            <a:picLocks noChangeAspect="1"/>
          </p:cNvPicPr>
          <p:nvPr/>
        </p:nvPicPr>
        <p:blipFill>
          <a:blip r:embed="rId2" cstate="print">
            <a:lum bright="13000"/>
          </a:blip>
          <a:srcRect t="54616" b="22571"/>
          <a:stretch>
            <a:fillRect/>
          </a:stretch>
        </p:blipFill>
        <p:spPr>
          <a:xfrm>
            <a:off x="375424" y="2833140"/>
            <a:ext cx="2801385" cy="2338467"/>
          </a:xfrm>
          <a:prstGeom prst="rect">
            <a:avLst/>
          </a:prstGeom>
        </p:spPr>
      </p:pic>
      <p:sp>
        <p:nvSpPr>
          <p:cNvPr id="119" name="Rectangle 118"/>
          <p:cNvSpPr/>
          <p:nvPr/>
        </p:nvSpPr>
        <p:spPr>
          <a:xfrm>
            <a:off x="359764" y="5786203"/>
            <a:ext cx="2773181" cy="46469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p:cNvCxnSpPr/>
          <p:nvPr/>
        </p:nvCxnSpPr>
        <p:spPr>
          <a:xfrm>
            <a:off x="404735" y="5726242"/>
            <a:ext cx="2638269" cy="0"/>
          </a:xfrm>
          <a:prstGeom prst="line">
            <a:avLst/>
          </a:prstGeom>
          <a:ln w="57150">
            <a:solidFill>
              <a:srgbClr val="00CC00"/>
            </a:solidFill>
            <a:prstDash val="sysDot"/>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3177915" y="5561351"/>
            <a:ext cx="2698175" cy="923330"/>
          </a:xfrm>
          <a:prstGeom prst="rect">
            <a:avLst/>
          </a:prstGeom>
          <a:noFill/>
        </p:spPr>
        <p:txBody>
          <a:bodyPr wrap="none" rtlCol="0">
            <a:spAutoFit/>
          </a:bodyPr>
          <a:lstStyle/>
          <a:p>
            <a:r>
              <a:rPr lang="en-US" dirty="0" smtClean="0">
                <a:solidFill>
                  <a:srgbClr val="008000"/>
                </a:solidFill>
              </a:rPr>
              <a:t>Just </a:t>
            </a:r>
            <a:r>
              <a:rPr lang="en-US" dirty="0" err="1" smtClean="0">
                <a:solidFill>
                  <a:srgbClr val="008000"/>
                </a:solidFill>
              </a:rPr>
              <a:t>FimH</a:t>
            </a:r>
            <a:r>
              <a:rPr lang="en-US" dirty="0" smtClean="0">
                <a:solidFill>
                  <a:srgbClr val="008000"/>
                </a:solidFill>
              </a:rPr>
              <a:t> in </a:t>
            </a:r>
            <a:r>
              <a:rPr lang="en-US" dirty="0" err="1" smtClean="0">
                <a:solidFill>
                  <a:srgbClr val="008000"/>
                </a:solidFill>
              </a:rPr>
              <a:t>fimbrial</a:t>
            </a:r>
            <a:r>
              <a:rPr lang="en-US" dirty="0" smtClean="0">
                <a:solidFill>
                  <a:srgbClr val="008000"/>
                </a:solidFill>
              </a:rPr>
              <a:t> tips</a:t>
            </a:r>
          </a:p>
          <a:p>
            <a:r>
              <a:rPr lang="en-US" dirty="0" err="1" smtClean="0"/>
              <a:t>Fimbriae</a:t>
            </a:r>
            <a:r>
              <a:rPr lang="en-US" dirty="0" smtClean="0"/>
              <a:t> with </a:t>
            </a:r>
            <a:r>
              <a:rPr lang="en-US" dirty="0" err="1" smtClean="0"/>
              <a:t>FimH</a:t>
            </a:r>
            <a:endParaRPr lang="en-US" dirty="0" smtClean="0"/>
          </a:p>
          <a:p>
            <a:r>
              <a:rPr lang="en-US" dirty="0" smtClean="0">
                <a:solidFill>
                  <a:srgbClr val="0070C0"/>
                </a:solidFill>
              </a:rPr>
              <a:t>Negative control</a:t>
            </a:r>
            <a:endParaRPr lang="en-US" dirty="0">
              <a:solidFill>
                <a:srgbClr val="0070C0"/>
              </a:solidFill>
            </a:endParaRPr>
          </a:p>
        </p:txBody>
      </p:sp>
      <p:sp>
        <p:nvSpPr>
          <p:cNvPr id="123" name="TextBox 122"/>
          <p:cNvSpPr txBox="1"/>
          <p:nvPr/>
        </p:nvSpPr>
        <p:spPr>
          <a:xfrm>
            <a:off x="524656" y="4332157"/>
            <a:ext cx="1133644" cy="369332"/>
          </a:xfrm>
          <a:prstGeom prst="rect">
            <a:avLst/>
          </a:prstGeom>
          <a:noFill/>
        </p:spPr>
        <p:txBody>
          <a:bodyPr wrap="none" rtlCol="0">
            <a:spAutoFit/>
          </a:bodyPr>
          <a:lstStyle/>
          <a:p>
            <a:r>
              <a:rPr lang="en-US" dirty="0" smtClean="0">
                <a:solidFill>
                  <a:schemeClr val="bg1"/>
                </a:solidFill>
              </a:rPr>
              <a:t>mannose</a:t>
            </a:r>
            <a:endParaRPr lang="en-US" dirty="0">
              <a:solidFill>
                <a:schemeClr val="bg1"/>
              </a:solidFill>
            </a:endParaRPr>
          </a:p>
        </p:txBody>
      </p:sp>
      <p:pic>
        <p:nvPicPr>
          <p:cNvPr id="125" name="Picture 3"/>
          <p:cNvPicPr>
            <a:picLocks noChangeAspect="1" noChangeArrowheads="1"/>
          </p:cNvPicPr>
          <p:nvPr/>
        </p:nvPicPr>
        <p:blipFill>
          <a:blip r:embed="rId3" cstate="print"/>
          <a:srcRect/>
          <a:stretch>
            <a:fillRect/>
          </a:stretch>
        </p:blipFill>
        <p:spPr bwMode="auto">
          <a:xfrm>
            <a:off x="3364850" y="2748535"/>
            <a:ext cx="5494337" cy="2811463"/>
          </a:xfrm>
          <a:prstGeom prst="rect">
            <a:avLst/>
          </a:prstGeom>
          <a:noFill/>
          <a:ln w="9525">
            <a:noFill/>
            <a:miter lim="800000"/>
            <a:headEnd/>
            <a:tailEnd/>
          </a:ln>
          <a:effectLst/>
        </p:spPr>
      </p:pic>
      <p:sp>
        <p:nvSpPr>
          <p:cNvPr id="126" name="TextBox 125"/>
          <p:cNvSpPr txBox="1"/>
          <p:nvPr/>
        </p:nvSpPr>
        <p:spPr>
          <a:xfrm>
            <a:off x="4197246" y="2788170"/>
            <a:ext cx="3942413" cy="923330"/>
          </a:xfrm>
          <a:prstGeom prst="rect">
            <a:avLst/>
          </a:prstGeom>
          <a:noFill/>
        </p:spPr>
        <p:txBody>
          <a:bodyPr wrap="square" rtlCol="0">
            <a:spAutoFit/>
          </a:bodyPr>
          <a:lstStyle/>
          <a:p>
            <a:r>
              <a:rPr lang="en-US" dirty="0" smtClean="0"/>
              <a:t>As expected, work of adhesion is higher with elastic </a:t>
            </a:r>
            <a:r>
              <a:rPr lang="en-US" dirty="0" err="1" smtClean="0"/>
              <a:t>fimbriae</a:t>
            </a:r>
            <a:r>
              <a:rPr lang="en-US" dirty="0" smtClean="0"/>
              <a:t>.</a:t>
            </a:r>
          </a:p>
          <a:p>
            <a:r>
              <a:rPr lang="en-US" dirty="0" smtClean="0"/>
              <a:t>Elastic energy contributes to work</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r>
              <a:rPr lang="en-US" sz="3400" dirty="0" err="1" smtClean="0">
                <a:solidFill>
                  <a:srgbClr val="7030A0"/>
                </a:solidFill>
              </a:rPr>
              <a:t>Fimbriae</a:t>
            </a:r>
            <a:r>
              <a:rPr lang="en-US" sz="3400" dirty="0" smtClean="0">
                <a:solidFill>
                  <a:srgbClr val="7030A0"/>
                </a:solidFill>
              </a:rPr>
              <a:t> are Needed for </a:t>
            </a:r>
            <a:r>
              <a:rPr lang="en-US" sz="3400" dirty="0" err="1" smtClean="0">
                <a:solidFill>
                  <a:srgbClr val="7030A0"/>
                </a:solidFill>
              </a:rPr>
              <a:t>Microscale</a:t>
            </a:r>
            <a:r>
              <a:rPr lang="en-US" sz="3400" dirty="0" smtClean="0">
                <a:solidFill>
                  <a:srgbClr val="7030A0"/>
                </a:solidFill>
              </a:rPr>
              <a:t> Adhesion</a:t>
            </a:r>
            <a:endParaRPr lang="en-US" sz="3400" dirty="0">
              <a:solidFill>
                <a:srgbClr val="7030A0"/>
              </a:solidFill>
            </a:endParaRPr>
          </a:p>
        </p:txBody>
      </p:sp>
      <p:pic>
        <p:nvPicPr>
          <p:cNvPr id="15" name="Picture 14" descr="beads.jpg"/>
          <p:cNvPicPr>
            <a:picLocks noChangeAspect="1"/>
          </p:cNvPicPr>
          <p:nvPr/>
        </p:nvPicPr>
        <p:blipFill>
          <a:blip r:embed="rId2" cstate="print">
            <a:lum bright="13000"/>
          </a:blip>
          <a:stretch>
            <a:fillRect/>
          </a:stretch>
        </p:blipFill>
        <p:spPr>
          <a:xfrm>
            <a:off x="300475" y="1469826"/>
            <a:ext cx="1364776" cy="4993841"/>
          </a:xfrm>
          <a:prstGeom prst="rect">
            <a:avLst/>
          </a:prstGeom>
        </p:spPr>
      </p:pic>
      <p:sp>
        <p:nvSpPr>
          <p:cNvPr id="16" name="TextBox 15"/>
          <p:cNvSpPr txBox="1"/>
          <p:nvPr/>
        </p:nvSpPr>
        <p:spPr>
          <a:xfrm>
            <a:off x="1859452" y="1449572"/>
            <a:ext cx="832514" cy="369332"/>
          </a:xfrm>
          <a:prstGeom prst="rect">
            <a:avLst/>
          </a:prstGeom>
          <a:noFill/>
        </p:spPr>
        <p:txBody>
          <a:bodyPr wrap="square" rtlCol="0">
            <a:spAutoFit/>
          </a:bodyPr>
          <a:lstStyle/>
          <a:p>
            <a:r>
              <a:rPr lang="en-US" dirty="0" smtClean="0"/>
              <a:t>1.5 µm</a:t>
            </a:r>
            <a:endParaRPr lang="en-US" dirty="0"/>
          </a:p>
        </p:txBody>
      </p:sp>
      <p:sp>
        <p:nvSpPr>
          <p:cNvPr id="17" name="TextBox 16"/>
          <p:cNvSpPr txBox="1"/>
          <p:nvPr/>
        </p:nvSpPr>
        <p:spPr>
          <a:xfrm>
            <a:off x="1770854" y="6044393"/>
            <a:ext cx="832514" cy="369332"/>
          </a:xfrm>
          <a:prstGeom prst="rect">
            <a:avLst/>
          </a:prstGeom>
          <a:noFill/>
        </p:spPr>
        <p:txBody>
          <a:bodyPr wrap="square" rtlCol="0">
            <a:spAutoFit/>
          </a:bodyPr>
          <a:lstStyle/>
          <a:p>
            <a:r>
              <a:rPr lang="en-US" dirty="0" smtClean="0"/>
              <a:t>45 µm</a:t>
            </a:r>
            <a:endParaRPr lang="en-US" dirty="0"/>
          </a:p>
        </p:txBody>
      </p:sp>
      <p:cxnSp>
        <p:nvCxnSpPr>
          <p:cNvPr id="19" name="Straight Arrow Connector 18"/>
          <p:cNvCxnSpPr/>
          <p:nvPr/>
        </p:nvCxnSpPr>
        <p:spPr>
          <a:xfrm rot="5400000">
            <a:off x="111227" y="3871631"/>
            <a:ext cx="3902417" cy="68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520250" y="1269183"/>
            <a:ext cx="4212236" cy="461665"/>
          </a:xfrm>
          <a:prstGeom prst="rect">
            <a:avLst/>
          </a:prstGeom>
          <a:noFill/>
        </p:spPr>
        <p:txBody>
          <a:bodyPr wrap="square" rtlCol="0">
            <a:spAutoFit/>
          </a:bodyPr>
          <a:lstStyle/>
          <a:p>
            <a:pPr algn="ctr"/>
            <a:r>
              <a:rPr lang="en-US" sz="2400" b="1" dirty="0" smtClean="0"/>
              <a:t>Maximum rupture force</a:t>
            </a:r>
            <a:endParaRPr lang="en-US" sz="2400" b="1" dirty="0"/>
          </a:p>
        </p:txBody>
      </p:sp>
      <p:pic>
        <p:nvPicPr>
          <p:cNvPr id="21" name="Picture 20" descr="aim3g1.jpg"/>
          <p:cNvPicPr>
            <a:picLocks noChangeAspect="1"/>
          </p:cNvPicPr>
          <p:nvPr/>
        </p:nvPicPr>
        <p:blipFill>
          <a:blip r:embed="rId3" cstate="print"/>
          <a:stretch>
            <a:fillRect/>
          </a:stretch>
        </p:blipFill>
        <p:spPr>
          <a:xfrm>
            <a:off x="2413416" y="1837958"/>
            <a:ext cx="4315968" cy="3425952"/>
          </a:xfrm>
          <a:prstGeom prst="rect">
            <a:avLst/>
          </a:prstGeom>
        </p:spPr>
      </p:pic>
      <p:grpSp>
        <p:nvGrpSpPr>
          <p:cNvPr id="3" name="Group 38"/>
          <p:cNvGrpSpPr/>
          <p:nvPr/>
        </p:nvGrpSpPr>
        <p:grpSpPr>
          <a:xfrm>
            <a:off x="3581778" y="2079282"/>
            <a:ext cx="2167510" cy="1076905"/>
            <a:chOff x="493805" y="5706902"/>
            <a:chExt cx="2167510" cy="1076905"/>
          </a:xfrm>
        </p:grpSpPr>
        <p:grpSp>
          <p:nvGrpSpPr>
            <p:cNvPr id="4" name="Group 31"/>
            <p:cNvGrpSpPr/>
            <p:nvPr/>
          </p:nvGrpSpPr>
          <p:grpSpPr>
            <a:xfrm>
              <a:off x="508532" y="5706902"/>
              <a:ext cx="2152783" cy="742163"/>
              <a:chOff x="672306" y="5665960"/>
              <a:chExt cx="2152783" cy="742163"/>
            </a:xfrm>
          </p:grpSpPr>
          <p:sp>
            <p:nvSpPr>
              <p:cNvPr id="33" name="Rectangle 32"/>
              <p:cNvSpPr/>
              <p:nvPr/>
            </p:nvSpPr>
            <p:spPr>
              <a:xfrm>
                <a:off x="689596" y="5784695"/>
                <a:ext cx="374937" cy="124780"/>
              </a:xfrm>
              <a:prstGeom prst="rect">
                <a:avLst/>
              </a:prstGeom>
              <a:solidFill>
                <a:srgbClr val="27A200"/>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306" y="6142537"/>
                <a:ext cx="374904" cy="128016"/>
              </a:xfrm>
              <a:prstGeom prst="rect">
                <a:avLst/>
              </a:prstGeom>
              <a:solidFill>
                <a:schemeClr val="tx1"/>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045997" y="5665960"/>
                <a:ext cx="1528355" cy="369332"/>
              </a:xfrm>
              <a:prstGeom prst="rect">
                <a:avLst/>
              </a:prstGeom>
              <a:noFill/>
            </p:spPr>
            <p:txBody>
              <a:bodyPr wrap="square" rtlCol="0">
                <a:spAutoFit/>
              </a:bodyPr>
              <a:lstStyle/>
              <a:p>
                <a:r>
                  <a:rPr lang="en-US" dirty="0" smtClean="0"/>
                  <a:t>just </a:t>
                </a:r>
                <a:r>
                  <a:rPr lang="en-US" dirty="0" err="1" smtClean="0"/>
                  <a:t>FimH</a:t>
                </a:r>
                <a:endParaRPr lang="en-US" dirty="0"/>
              </a:p>
            </p:txBody>
          </p:sp>
          <p:sp>
            <p:nvSpPr>
              <p:cNvPr id="36" name="TextBox 35"/>
              <p:cNvSpPr txBox="1"/>
              <p:nvPr/>
            </p:nvSpPr>
            <p:spPr>
              <a:xfrm>
                <a:off x="1076190" y="6038791"/>
                <a:ext cx="1748899" cy="369332"/>
              </a:xfrm>
              <a:prstGeom prst="rect">
                <a:avLst/>
              </a:prstGeom>
              <a:noFill/>
            </p:spPr>
            <p:txBody>
              <a:bodyPr wrap="square" rtlCol="0">
                <a:spAutoFit/>
              </a:bodyPr>
              <a:lstStyle/>
              <a:p>
                <a:r>
                  <a:rPr lang="en-US" dirty="0" err="1" smtClean="0"/>
                  <a:t>fimbriae</a:t>
                </a:r>
                <a:endParaRPr lang="en-US" dirty="0"/>
              </a:p>
            </p:txBody>
          </p:sp>
        </p:grpSp>
        <p:sp>
          <p:nvSpPr>
            <p:cNvPr id="37" name="Rectangle 36"/>
            <p:cNvSpPr/>
            <p:nvPr/>
          </p:nvSpPr>
          <p:spPr>
            <a:xfrm>
              <a:off x="493805" y="6501889"/>
              <a:ext cx="374904" cy="128016"/>
            </a:xfrm>
            <a:prstGeom prst="rect">
              <a:avLst/>
            </a:prstGeom>
            <a:solidFill>
              <a:srgbClr val="0070C0"/>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927669" y="6414475"/>
              <a:ext cx="1500966" cy="369332"/>
            </a:xfrm>
            <a:prstGeom prst="rect">
              <a:avLst/>
            </a:prstGeom>
            <a:noFill/>
          </p:spPr>
          <p:txBody>
            <a:bodyPr wrap="square" rtlCol="0">
              <a:spAutoFit/>
            </a:bodyPr>
            <a:lstStyle/>
            <a:p>
              <a:r>
                <a:rPr lang="en-US" dirty="0" smtClean="0"/>
                <a:t>neither</a:t>
              </a:r>
              <a:endParaRPr lang="en-US" dirty="0"/>
            </a:p>
          </p:txBody>
        </p:sp>
      </p:grpSp>
      <p:sp>
        <p:nvSpPr>
          <p:cNvPr id="47" name="TextBox 46"/>
          <p:cNvSpPr txBox="1"/>
          <p:nvPr/>
        </p:nvSpPr>
        <p:spPr>
          <a:xfrm>
            <a:off x="2788170" y="5381469"/>
            <a:ext cx="6050187" cy="830997"/>
          </a:xfrm>
          <a:prstGeom prst="rect">
            <a:avLst/>
          </a:prstGeom>
          <a:noFill/>
        </p:spPr>
        <p:txBody>
          <a:bodyPr wrap="square" rtlCol="0">
            <a:spAutoFit/>
          </a:bodyPr>
          <a:lstStyle/>
          <a:p>
            <a:r>
              <a:rPr lang="en-US" sz="2400" dirty="0" smtClean="0"/>
              <a:t>Is this due to </a:t>
            </a:r>
            <a:r>
              <a:rPr lang="en-US" sz="2400" dirty="0" err="1" smtClean="0"/>
              <a:t>fimbrial</a:t>
            </a:r>
            <a:r>
              <a:rPr lang="en-US" sz="2400" dirty="0" smtClean="0"/>
              <a:t> bending or uncoiling? Can’t separate the two experimentally</a:t>
            </a:r>
            <a:endParaRPr lang="en-US" sz="24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52728"/>
          </a:xfrm>
        </p:spPr>
        <p:txBody>
          <a:bodyPr>
            <a:normAutofit/>
          </a:bodyPr>
          <a:lstStyle/>
          <a:p>
            <a:r>
              <a:rPr lang="en-US" sz="3600" dirty="0" err="1" smtClean="0">
                <a:solidFill>
                  <a:srgbClr val="7030A0"/>
                </a:solidFill>
              </a:rPr>
              <a:t>FimH</a:t>
            </a:r>
            <a:r>
              <a:rPr lang="en-US" sz="3600" dirty="0" smtClean="0">
                <a:solidFill>
                  <a:srgbClr val="7030A0"/>
                </a:solidFill>
              </a:rPr>
              <a:t> Adhesive is Reversible and Self Cleaning</a:t>
            </a:r>
            <a:endParaRPr lang="en-US" sz="3600" dirty="0">
              <a:solidFill>
                <a:srgbClr val="7030A0"/>
              </a:solidFill>
            </a:endParaRPr>
          </a:p>
        </p:txBody>
      </p:sp>
      <p:graphicFrame>
        <p:nvGraphicFramePr>
          <p:cNvPr id="4" name="Chart 3"/>
          <p:cNvGraphicFramePr/>
          <p:nvPr/>
        </p:nvGraphicFramePr>
        <p:xfrm>
          <a:off x="0" y="1862362"/>
          <a:ext cx="4401403" cy="3452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p:nvPr/>
        </p:nvGraphicFramePr>
        <p:xfrm>
          <a:off x="4403680" y="2216233"/>
          <a:ext cx="4740320" cy="3443786"/>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p:cNvSpPr txBox="1"/>
          <p:nvPr/>
        </p:nvSpPr>
        <p:spPr>
          <a:xfrm>
            <a:off x="1924333" y="1378647"/>
            <a:ext cx="1746913" cy="461665"/>
          </a:xfrm>
          <a:prstGeom prst="rect">
            <a:avLst/>
          </a:prstGeom>
          <a:noFill/>
        </p:spPr>
        <p:txBody>
          <a:bodyPr wrap="square" rtlCol="0">
            <a:spAutoFit/>
          </a:bodyPr>
          <a:lstStyle/>
          <a:p>
            <a:r>
              <a:rPr lang="en-US" sz="2400" b="1" dirty="0" smtClean="0"/>
              <a:t>Reversible</a:t>
            </a:r>
            <a:endParaRPr lang="en-US" sz="2400" b="1" dirty="0"/>
          </a:p>
        </p:txBody>
      </p:sp>
      <p:sp>
        <p:nvSpPr>
          <p:cNvPr id="22" name="TextBox 21"/>
          <p:cNvSpPr txBox="1"/>
          <p:nvPr/>
        </p:nvSpPr>
        <p:spPr>
          <a:xfrm>
            <a:off x="6141493" y="1405944"/>
            <a:ext cx="2333767" cy="461665"/>
          </a:xfrm>
          <a:prstGeom prst="rect">
            <a:avLst/>
          </a:prstGeom>
          <a:noFill/>
        </p:spPr>
        <p:txBody>
          <a:bodyPr wrap="square" rtlCol="0">
            <a:spAutoFit/>
          </a:bodyPr>
          <a:lstStyle/>
          <a:p>
            <a:r>
              <a:rPr lang="en-US" sz="2400" b="1" dirty="0" smtClean="0"/>
              <a:t>Self-cleaning</a:t>
            </a:r>
            <a:endParaRPr lang="en-US" sz="2400" b="1" dirty="0"/>
          </a:p>
        </p:txBody>
      </p:sp>
      <p:sp>
        <p:nvSpPr>
          <p:cNvPr id="23" name="TextBox 22"/>
          <p:cNvSpPr txBox="1"/>
          <p:nvPr/>
        </p:nvSpPr>
        <p:spPr>
          <a:xfrm>
            <a:off x="509665" y="5726242"/>
            <a:ext cx="7600014" cy="830997"/>
          </a:xfrm>
          <a:prstGeom prst="rect">
            <a:avLst/>
          </a:prstGeom>
          <a:noFill/>
        </p:spPr>
        <p:txBody>
          <a:bodyPr wrap="square" rtlCol="0">
            <a:spAutoFit/>
          </a:bodyPr>
          <a:lstStyle/>
          <a:p>
            <a:r>
              <a:rPr lang="en-US" sz="2400" dirty="0" smtClean="0"/>
              <a:t>Do these properties depend on catch bonds or </a:t>
            </a:r>
            <a:r>
              <a:rPr lang="en-US" sz="2400" dirty="0" err="1" smtClean="0"/>
              <a:t>fimbrial</a:t>
            </a:r>
            <a:r>
              <a:rPr lang="en-US" sz="2400" dirty="0" smtClean="0"/>
              <a:t> bending or uncoiling? Again, easy to test in simulations</a:t>
            </a:r>
            <a:endParaRPr lang="en-US" sz="2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2"/>
          <p:cNvSpPr txBox="1">
            <a:spLocks/>
          </p:cNvSpPr>
          <p:nvPr/>
        </p:nvSpPr>
        <p:spPr>
          <a:xfrm>
            <a:off x="0" y="6295869"/>
            <a:ext cx="9144000" cy="562131"/>
          </a:xfrm>
          <a:prstGeom prst="rect">
            <a:avLst/>
          </a:prstGeom>
        </p:spPr>
        <p:txBody>
          <a:bodyPr vert="horz" lIns="54864" tIns="91440" rtlCol="0">
            <a:norm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tabLst/>
              <a:defRPr/>
            </a:pPr>
            <a:r>
              <a:rPr lang="en-US" sz="2400" dirty="0" smtClean="0">
                <a:solidFill>
                  <a:srgbClr val="006600"/>
                </a:solidFill>
                <a:latin typeface="+mn-lt"/>
                <a:cs typeface="+mn-cs"/>
              </a:rPr>
              <a:t>“Sticking” of stick &amp; roll adhesion requires catch bonds</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sz="2400" i="0" u="none" strike="noStrike" kern="1200" cap="none" spc="0" normalizeH="0" baseline="0" noProof="0" dirty="0">
              <a:ln>
                <a:noFill/>
              </a:ln>
              <a:solidFill>
                <a:srgbClr val="006600"/>
              </a:solidFill>
              <a:effectLst/>
              <a:uLnTx/>
              <a:uFillTx/>
              <a:latin typeface="+mn-lt"/>
              <a:ea typeface="+mn-ea"/>
              <a:cs typeface="+mn-cs"/>
            </a:endParaRPr>
          </a:p>
        </p:txBody>
      </p:sp>
      <p:grpSp>
        <p:nvGrpSpPr>
          <p:cNvPr id="2" name="Group 44"/>
          <p:cNvGrpSpPr/>
          <p:nvPr/>
        </p:nvGrpSpPr>
        <p:grpSpPr>
          <a:xfrm>
            <a:off x="4952464" y="3686629"/>
            <a:ext cx="4017364" cy="2670628"/>
            <a:chOff x="0" y="1421144"/>
            <a:chExt cx="4333716" cy="3789484"/>
          </a:xfrm>
        </p:grpSpPr>
        <p:pic>
          <p:nvPicPr>
            <p:cNvPr id="62468" name="Picture 4"/>
            <p:cNvPicPr>
              <a:picLocks noChangeAspect="1" noChangeArrowheads="1"/>
            </p:cNvPicPr>
            <p:nvPr/>
          </p:nvPicPr>
          <p:blipFill>
            <a:blip r:embed="rId3" cstate="print"/>
            <a:srcRect/>
            <a:stretch>
              <a:fillRect/>
            </a:stretch>
          </p:blipFill>
          <p:spPr bwMode="auto">
            <a:xfrm>
              <a:off x="0" y="1562705"/>
              <a:ext cx="4333716" cy="3647923"/>
            </a:xfrm>
            <a:prstGeom prst="rect">
              <a:avLst/>
            </a:prstGeom>
            <a:noFill/>
            <a:ln w="9525">
              <a:noFill/>
              <a:miter lim="800000"/>
              <a:headEnd/>
              <a:tailEnd/>
            </a:ln>
            <a:effectLst/>
          </p:spPr>
        </p:pic>
        <p:sp>
          <p:nvSpPr>
            <p:cNvPr id="31" name="TextBox 30"/>
            <p:cNvSpPr txBox="1"/>
            <p:nvPr/>
          </p:nvSpPr>
          <p:spPr>
            <a:xfrm>
              <a:off x="579715" y="1421144"/>
              <a:ext cx="1045029" cy="369332"/>
            </a:xfrm>
            <a:prstGeom prst="rect">
              <a:avLst/>
            </a:prstGeom>
            <a:noFill/>
          </p:spPr>
          <p:txBody>
            <a:bodyPr wrap="square" rtlCol="0">
              <a:spAutoFit/>
            </a:bodyPr>
            <a:lstStyle/>
            <a:p>
              <a:r>
                <a:rPr lang="en-US" dirty="0" smtClean="0"/>
                <a:t>Rolling</a:t>
              </a:r>
              <a:endParaRPr lang="en-US" dirty="0"/>
            </a:p>
          </p:txBody>
        </p:sp>
        <p:sp>
          <p:nvSpPr>
            <p:cNvPr id="32" name="TextBox 31"/>
            <p:cNvSpPr txBox="1"/>
            <p:nvPr/>
          </p:nvSpPr>
          <p:spPr>
            <a:xfrm>
              <a:off x="2197772" y="1456334"/>
              <a:ext cx="1334961" cy="369332"/>
            </a:xfrm>
            <a:prstGeom prst="rect">
              <a:avLst/>
            </a:prstGeom>
            <a:noFill/>
          </p:spPr>
          <p:txBody>
            <a:bodyPr wrap="square" rtlCol="0">
              <a:spAutoFit/>
            </a:bodyPr>
            <a:lstStyle/>
            <a:p>
              <a:r>
                <a:rPr lang="en-US" dirty="0" smtClean="0">
                  <a:solidFill>
                    <a:srgbClr val="C00000"/>
                  </a:solidFill>
                </a:rPr>
                <a:t>Stationary</a:t>
              </a:r>
              <a:endParaRPr lang="en-US" dirty="0">
                <a:solidFill>
                  <a:srgbClr val="C00000"/>
                </a:solidFill>
              </a:endParaRPr>
            </a:p>
          </p:txBody>
        </p:sp>
        <p:cxnSp>
          <p:nvCxnSpPr>
            <p:cNvPr id="38" name="Straight Connector 37"/>
            <p:cNvCxnSpPr/>
            <p:nvPr/>
          </p:nvCxnSpPr>
          <p:spPr>
            <a:xfrm>
              <a:off x="1703588" y="2569462"/>
              <a:ext cx="395785" cy="0"/>
            </a:xfrm>
            <a:prstGeom prst="line">
              <a:avLst/>
            </a:prstGeom>
            <a:ln w="3492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711821" y="2962217"/>
              <a:ext cx="395785" cy="0"/>
            </a:xfrm>
            <a:prstGeom prst="line">
              <a:avLst/>
            </a:prstGeom>
            <a:ln w="3492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189059" y="2412709"/>
              <a:ext cx="1776484" cy="369332"/>
            </a:xfrm>
            <a:prstGeom prst="rect">
              <a:avLst/>
            </a:prstGeom>
            <a:noFill/>
          </p:spPr>
          <p:txBody>
            <a:bodyPr wrap="square" rtlCol="0">
              <a:spAutoFit/>
            </a:bodyPr>
            <a:lstStyle/>
            <a:p>
              <a:r>
                <a:rPr lang="en-US" dirty="0" smtClean="0"/>
                <a:t>Experimental</a:t>
              </a:r>
              <a:endParaRPr lang="en-US" dirty="0"/>
            </a:p>
          </p:txBody>
        </p:sp>
        <p:sp>
          <p:nvSpPr>
            <p:cNvPr id="41" name="TextBox 40"/>
            <p:cNvSpPr txBox="1"/>
            <p:nvPr/>
          </p:nvSpPr>
          <p:spPr>
            <a:xfrm>
              <a:off x="2281233" y="2790083"/>
              <a:ext cx="1448938" cy="917111"/>
            </a:xfrm>
            <a:prstGeom prst="rect">
              <a:avLst/>
            </a:prstGeom>
            <a:noFill/>
          </p:spPr>
          <p:txBody>
            <a:bodyPr wrap="square" rtlCol="0">
              <a:spAutoFit/>
            </a:bodyPr>
            <a:lstStyle/>
            <a:p>
              <a:r>
                <a:rPr lang="en-US" dirty="0" smtClean="0"/>
                <a:t>Slip bond Simulation</a:t>
              </a:r>
              <a:endParaRPr lang="en-US" dirty="0"/>
            </a:p>
          </p:txBody>
        </p:sp>
      </p:grpSp>
      <p:sp>
        <p:nvSpPr>
          <p:cNvPr id="36" name="Title 1"/>
          <p:cNvSpPr>
            <a:spLocks noGrp="1"/>
          </p:cNvSpPr>
          <p:nvPr>
            <p:ph type="title"/>
          </p:nvPr>
        </p:nvSpPr>
        <p:spPr>
          <a:xfrm>
            <a:off x="-1" y="0"/>
            <a:ext cx="9144001" cy="779489"/>
          </a:xfrm>
        </p:spPr>
        <p:txBody>
          <a:bodyPr>
            <a:noAutofit/>
          </a:bodyPr>
          <a:lstStyle/>
          <a:p>
            <a:r>
              <a:rPr lang="en-US" sz="3500" dirty="0" smtClean="0">
                <a:solidFill>
                  <a:srgbClr val="800080"/>
                </a:solidFill>
              </a:rPr>
              <a:t>Cause of Rolling to Stationary Switch</a:t>
            </a:r>
            <a:endParaRPr lang="en-US" sz="3500" dirty="0">
              <a:solidFill>
                <a:srgbClr val="800080"/>
              </a:solidFill>
            </a:endParaRPr>
          </a:p>
        </p:txBody>
      </p:sp>
      <p:grpSp>
        <p:nvGrpSpPr>
          <p:cNvPr id="3" name="Group 45"/>
          <p:cNvGrpSpPr/>
          <p:nvPr/>
        </p:nvGrpSpPr>
        <p:grpSpPr>
          <a:xfrm>
            <a:off x="0" y="3686628"/>
            <a:ext cx="4542971" cy="2620911"/>
            <a:chOff x="4321023" y="1699760"/>
            <a:chExt cx="4853993" cy="3249238"/>
          </a:xfrm>
        </p:grpSpPr>
        <p:pic>
          <p:nvPicPr>
            <p:cNvPr id="138242" name="Picture 2"/>
            <p:cNvPicPr>
              <a:picLocks noChangeAspect="1" noChangeArrowheads="1"/>
            </p:cNvPicPr>
            <p:nvPr/>
          </p:nvPicPr>
          <p:blipFill>
            <a:blip r:embed="rId4" cstate="print"/>
            <a:srcRect/>
            <a:stretch>
              <a:fillRect/>
            </a:stretch>
          </p:blipFill>
          <p:spPr bwMode="auto">
            <a:xfrm>
              <a:off x="4874829" y="1699760"/>
              <a:ext cx="4269171" cy="2581954"/>
            </a:xfrm>
            <a:prstGeom prst="rect">
              <a:avLst/>
            </a:prstGeom>
            <a:noFill/>
            <a:ln w="9525">
              <a:noFill/>
              <a:miter lim="800000"/>
              <a:headEnd/>
              <a:tailEnd/>
            </a:ln>
          </p:spPr>
        </p:pic>
        <p:sp>
          <p:nvSpPr>
            <p:cNvPr id="42" name="TextBox 41"/>
            <p:cNvSpPr txBox="1"/>
            <p:nvPr/>
          </p:nvSpPr>
          <p:spPr>
            <a:xfrm>
              <a:off x="5525024" y="1887452"/>
              <a:ext cx="3649992" cy="801280"/>
            </a:xfrm>
            <a:prstGeom prst="rect">
              <a:avLst/>
            </a:prstGeom>
            <a:solidFill>
              <a:schemeClr val="bg1"/>
            </a:solidFill>
          </p:spPr>
          <p:txBody>
            <a:bodyPr wrap="square" rtlCol="0">
              <a:spAutoFit/>
            </a:bodyPr>
            <a:lstStyle/>
            <a:p>
              <a:r>
                <a:rPr lang="en-US" dirty="0" smtClean="0"/>
                <a:t>Mostly rolling at medium shear</a:t>
              </a:r>
            </a:p>
            <a:p>
              <a:r>
                <a:rPr lang="en-US" dirty="0" smtClean="0"/>
                <a:t>Mostly stationary at high shear</a:t>
              </a:r>
              <a:endParaRPr lang="en-US" dirty="0"/>
            </a:p>
          </p:txBody>
        </p:sp>
        <p:sp>
          <p:nvSpPr>
            <p:cNvPr id="43" name="TextBox 42"/>
            <p:cNvSpPr txBox="1"/>
            <p:nvPr/>
          </p:nvSpPr>
          <p:spPr>
            <a:xfrm>
              <a:off x="4834720" y="4197649"/>
              <a:ext cx="3347798" cy="751349"/>
            </a:xfrm>
            <a:prstGeom prst="rect">
              <a:avLst/>
            </a:prstGeom>
            <a:noFill/>
          </p:spPr>
          <p:txBody>
            <a:bodyPr wrap="none" rtlCol="0">
              <a:spAutoFit/>
            </a:bodyPr>
            <a:lstStyle/>
            <a:p>
              <a:pPr algn="ctr"/>
              <a:r>
                <a:rPr lang="en-US" dirty="0" smtClean="0"/>
                <a:t>0.1	        1	                 10</a:t>
              </a:r>
            </a:p>
            <a:p>
              <a:pPr algn="ctr"/>
              <a:r>
                <a:rPr lang="en-US" dirty="0" smtClean="0"/>
                <a:t>k01  (on) in s-1</a:t>
              </a:r>
              <a:endParaRPr lang="en-US" dirty="0"/>
            </a:p>
          </p:txBody>
        </p:sp>
        <p:sp>
          <p:nvSpPr>
            <p:cNvPr id="44" name="TextBox 43"/>
            <p:cNvSpPr txBox="1"/>
            <p:nvPr/>
          </p:nvSpPr>
          <p:spPr>
            <a:xfrm rot="16200000">
              <a:off x="3528018" y="3113315"/>
              <a:ext cx="2232342" cy="646331"/>
            </a:xfrm>
            <a:prstGeom prst="rect">
              <a:avLst/>
            </a:prstGeom>
            <a:noFill/>
          </p:spPr>
          <p:txBody>
            <a:bodyPr wrap="none" rtlCol="0">
              <a:spAutoFit/>
            </a:bodyPr>
            <a:lstStyle/>
            <a:p>
              <a:pPr algn="ctr"/>
              <a:r>
                <a:rPr lang="en-US" dirty="0" smtClean="0"/>
                <a:t>        k10  (off) in s-1</a:t>
              </a:r>
            </a:p>
            <a:p>
              <a:pPr algn="ctr"/>
              <a:r>
                <a:rPr lang="en-US" dirty="0" smtClean="0"/>
                <a:t>1                     10</a:t>
              </a:r>
              <a:endParaRPr lang="en-US" dirty="0"/>
            </a:p>
          </p:txBody>
        </p:sp>
      </p:grpSp>
      <p:grpSp>
        <p:nvGrpSpPr>
          <p:cNvPr id="4" name="Group 46"/>
          <p:cNvGrpSpPr/>
          <p:nvPr/>
        </p:nvGrpSpPr>
        <p:grpSpPr>
          <a:xfrm>
            <a:off x="6474799" y="1448510"/>
            <a:ext cx="2458387" cy="1585925"/>
            <a:chOff x="5293670" y="803552"/>
            <a:chExt cx="3490566" cy="2539255"/>
          </a:xfrm>
        </p:grpSpPr>
        <p:pic>
          <p:nvPicPr>
            <p:cNvPr id="48" name="Picture 9"/>
            <p:cNvPicPr>
              <a:picLocks noChangeAspect="1" noChangeArrowheads="1"/>
            </p:cNvPicPr>
            <p:nvPr/>
          </p:nvPicPr>
          <p:blipFill>
            <a:blip r:embed="rId5" cstate="print"/>
            <a:srcRect/>
            <a:stretch>
              <a:fillRect/>
            </a:stretch>
          </p:blipFill>
          <p:spPr bwMode="auto">
            <a:xfrm>
              <a:off x="5293670" y="803552"/>
              <a:ext cx="3490566" cy="2539255"/>
            </a:xfrm>
            <a:prstGeom prst="rect">
              <a:avLst/>
            </a:prstGeom>
            <a:noFill/>
            <a:ln w="9525">
              <a:noFill/>
              <a:miter lim="800000"/>
              <a:headEnd/>
              <a:tailEnd/>
            </a:ln>
            <a:effectLst/>
          </p:spPr>
        </p:pic>
        <p:sp>
          <p:nvSpPr>
            <p:cNvPr id="51" name="TextBox 50"/>
            <p:cNvSpPr txBox="1"/>
            <p:nvPr/>
          </p:nvSpPr>
          <p:spPr>
            <a:xfrm>
              <a:off x="6290516" y="2927720"/>
              <a:ext cx="1877437" cy="369332"/>
            </a:xfrm>
            <a:prstGeom prst="rect">
              <a:avLst/>
            </a:prstGeom>
            <a:solidFill>
              <a:schemeClr val="bg1"/>
            </a:solidFill>
          </p:spPr>
          <p:txBody>
            <a:bodyPr wrap="none" rtlCol="0">
              <a:spAutoFit/>
            </a:bodyPr>
            <a:lstStyle/>
            <a:p>
              <a:r>
                <a:rPr lang="en-US" dirty="0" smtClean="0"/>
                <a:t>Shear Rate (1/s)</a:t>
              </a:r>
              <a:endParaRPr lang="en-US" dirty="0"/>
            </a:p>
          </p:txBody>
        </p:sp>
      </p:grpSp>
      <p:grpSp>
        <p:nvGrpSpPr>
          <p:cNvPr id="5" name="Group 62"/>
          <p:cNvGrpSpPr/>
          <p:nvPr/>
        </p:nvGrpSpPr>
        <p:grpSpPr>
          <a:xfrm>
            <a:off x="0" y="1292115"/>
            <a:ext cx="2217457" cy="1714017"/>
            <a:chOff x="6664863" y="2422091"/>
            <a:chExt cx="2217457" cy="1714017"/>
          </a:xfrm>
        </p:grpSpPr>
        <p:pic>
          <p:nvPicPr>
            <p:cNvPr id="64" name="Picture 63"/>
            <p:cNvPicPr/>
            <p:nvPr/>
          </p:nvPicPr>
          <p:blipFill>
            <a:blip r:embed="rId6" cstate="print"/>
            <a:srcRect l="10390" r="7359"/>
            <a:stretch>
              <a:fillRect/>
            </a:stretch>
          </p:blipFill>
          <p:spPr bwMode="auto">
            <a:xfrm>
              <a:off x="6868626" y="2612108"/>
              <a:ext cx="1809750" cy="1524000"/>
            </a:xfrm>
            <a:prstGeom prst="rect">
              <a:avLst/>
            </a:prstGeom>
            <a:noFill/>
            <a:ln w="9525">
              <a:noFill/>
              <a:miter lim="800000"/>
              <a:headEnd/>
              <a:tailEnd/>
            </a:ln>
          </p:spPr>
        </p:pic>
        <p:sp>
          <p:nvSpPr>
            <p:cNvPr id="65" name="TextBox 151"/>
            <p:cNvSpPr txBox="1">
              <a:spLocks noChangeArrowheads="1"/>
            </p:cNvSpPr>
            <p:nvPr/>
          </p:nvSpPr>
          <p:spPr bwMode="auto">
            <a:xfrm>
              <a:off x="6664863" y="2422091"/>
              <a:ext cx="2217457" cy="369332"/>
            </a:xfrm>
            <a:prstGeom prst="rect">
              <a:avLst/>
            </a:prstGeom>
            <a:noFill/>
            <a:ln w="9525">
              <a:noFill/>
              <a:miter lim="800000"/>
              <a:headEnd/>
              <a:tailEnd/>
            </a:ln>
          </p:spPr>
          <p:txBody>
            <a:bodyPr wrap="square">
              <a:spAutoFit/>
            </a:bodyPr>
            <a:lstStyle/>
            <a:p>
              <a:pPr algn="ctr"/>
              <a:r>
                <a:rPr lang="en-US" dirty="0" smtClean="0"/>
                <a:t>catch bonds </a:t>
              </a:r>
              <a:endParaRPr lang="en-US" dirty="0"/>
            </a:p>
          </p:txBody>
        </p:sp>
        <p:sp>
          <p:nvSpPr>
            <p:cNvPr id="66" name="Freeform 65"/>
            <p:cNvSpPr/>
            <p:nvPr/>
          </p:nvSpPr>
          <p:spPr>
            <a:xfrm>
              <a:off x="7039535" y="2904162"/>
              <a:ext cx="377705" cy="259209"/>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67" name="AutoShape 44"/>
            <p:cNvSpPr>
              <a:spLocks noChangeArrowheads="1"/>
            </p:cNvSpPr>
            <p:nvPr/>
          </p:nvSpPr>
          <p:spPr bwMode="auto">
            <a:xfrm rot="5400000">
              <a:off x="8051142" y="2911706"/>
              <a:ext cx="379460" cy="225017"/>
            </a:xfrm>
            <a:prstGeom prst="moon">
              <a:avLst>
                <a:gd name="adj" fmla="val 64981"/>
              </a:avLst>
            </a:prstGeom>
            <a:solidFill>
              <a:srgbClr val="0000FF"/>
            </a:solidFill>
            <a:ln w="9525">
              <a:solidFill>
                <a:srgbClr val="000000"/>
              </a:solidFill>
              <a:miter lim="800000"/>
              <a:headEnd/>
              <a:tailEnd/>
            </a:ln>
          </p:spPr>
          <p:txBody>
            <a:bodyPr/>
            <a:lstStyle/>
            <a:p>
              <a:endParaRPr lang="en-US"/>
            </a:p>
          </p:txBody>
        </p:sp>
      </p:grpSp>
      <p:grpSp>
        <p:nvGrpSpPr>
          <p:cNvPr id="6" name="Group 67"/>
          <p:cNvGrpSpPr/>
          <p:nvPr/>
        </p:nvGrpSpPr>
        <p:grpSpPr>
          <a:xfrm>
            <a:off x="4616971" y="1539462"/>
            <a:ext cx="1626117" cy="1364820"/>
            <a:chOff x="6195183" y="2307770"/>
            <a:chExt cx="1825098" cy="1530476"/>
          </a:xfrm>
        </p:grpSpPr>
        <p:sp>
          <p:nvSpPr>
            <p:cNvPr id="69" name="Freeform 68"/>
            <p:cNvSpPr/>
            <p:nvPr/>
          </p:nvSpPr>
          <p:spPr>
            <a:xfrm>
              <a:off x="6596281" y="2485508"/>
              <a:ext cx="377705" cy="259209"/>
            </a:xfrm>
            <a:custGeom>
              <a:avLst/>
              <a:gdLst>
                <a:gd name="connsiteX0" fmla="*/ 0 w 902044"/>
                <a:gd name="connsiteY0" fmla="*/ 12356 h 963827"/>
                <a:gd name="connsiteX1" fmla="*/ 0 w 902044"/>
                <a:gd name="connsiteY1" fmla="*/ 939113 h 963827"/>
                <a:gd name="connsiteX2" fmla="*/ 222422 w 902044"/>
                <a:gd name="connsiteY2" fmla="*/ 939113 h 963827"/>
                <a:gd name="connsiteX3" fmla="*/ 222422 w 902044"/>
                <a:gd name="connsiteY3" fmla="*/ 716692 h 963827"/>
                <a:gd name="connsiteX4" fmla="*/ 679622 w 902044"/>
                <a:gd name="connsiteY4" fmla="*/ 716692 h 963827"/>
                <a:gd name="connsiteX5" fmla="*/ 679622 w 902044"/>
                <a:gd name="connsiteY5" fmla="*/ 951470 h 963827"/>
                <a:gd name="connsiteX6" fmla="*/ 902044 w 902044"/>
                <a:gd name="connsiteY6" fmla="*/ 963827 h 963827"/>
                <a:gd name="connsiteX7" fmla="*/ 902044 w 902044"/>
                <a:gd name="connsiteY7" fmla="*/ 0 h 963827"/>
                <a:gd name="connsiteX8" fmla="*/ 0 w 902044"/>
                <a:gd name="connsiteY8" fmla="*/ 12356 h 96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44" h="963827">
                  <a:moveTo>
                    <a:pt x="0" y="12356"/>
                  </a:moveTo>
                  <a:lnTo>
                    <a:pt x="0" y="939113"/>
                  </a:lnTo>
                  <a:lnTo>
                    <a:pt x="222422" y="939113"/>
                  </a:lnTo>
                  <a:lnTo>
                    <a:pt x="222422" y="716692"/>
                  </a:lnTo>
                  <a:lnTo>
                    <a:pt x="679622" y="716692"/>
                  </a:lnTo>
                  <a:lnTo>
                    <a:pt x="679622" y="951470"/>
                  </a:lnTo>
                  <a:lnTo>
                    <a:pt x="902044" y="963827"/>
                  </a:lnTo>
                  <a:lnTo>
                    <a:pt x="902044" y="0"/>
                  </a:lnTo>
                  <a:lnTo>
                    <a:pt x="0" y="12356"/>
                  </a:lnTo>
                  <a:close/>
                </a:path>
              </a:pathLst>
            </a:cu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0" name="Oval 69"/>
            <p:cNvSpPr/>
            <p:nvPr/>
          </p:nvSpPr>
          <p:spPr>
            <a:xfrm>
              <a:off x="6463697" y="2307770"/>
              <a:ext cx="624115" cy="63862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p:cNvCxnSpPr>
              <a:stCxn id="70" idx="4"/>
            </p:cNvCxnSpPr>
            <p:nvPr/>
          </p:nvCxnSpPr>
          <p:spPr>
            <a:xfrm rot="16200000" flipH="1">
              <a:off x="6518126" y="3204027"/>
              <a:ext cx="609601" cy="9434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6200000" flipV="1">
              <a:off x="6420158" y="3207660"/>
              <a:ext cx="580568" cy="870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666897" y="3468914"/>
              <a:ext cx="1120820" cy="369332"/>
            </a:xfrm>
            <a:prstGeom prst="rect">
              <a:avLst/>
            </a:prstGeom>
            <a:noFill/>
          </p:spPr>
          <p:txBody>
            <a:bodyPr wrap="none" rtlCol="0">
              <a:spAutoFit/>
            </a:bodyPr>
            <a:lstStyle/>
            <a:p>
              <a:r>
                <a:rPr lang="en-US" dirty="0" smtClean="0"/>
                <a:t>Unbound</a:t>
              </a:r>
              <a:endParaRPr lang="en-US" dirty="0"/>
            </a:p>
          </p:txBody>
        </p:sp>
        <p:sp>
          <p:nvSpPr>
            <p:cNvPr id="74" name="TextBox 73"/>
            <p:cNvSpPr txBox="1"/>
            <p:nvPr/>
          </p:nvSpPr>
          <p:spPr>
            <a:xfrm>
              <a:off x="7064570" y="2392884"/>
              <a:ext cx="955711" cy="414160"/>
            </a:xfrm>
            <a:prstGeom prst="rect">
              <a:avLst/>
            </a:prstGeom>
            <a:noFill/>
          </p:spPr>
          <p:txBody>
            <a:bodyPr wrap="none" rtlCol="0">
              <a:spAutoFit/>
            </a:bodyPr>
            <a:lstStyle/>
            <a:p>
              <a:r>
                <a:rPr lang="en-US" dirty="0" smtClean="0"/>
                <a:t>Bound</a:t>
              </a:r>
              <a:endParaRPr lang="en-US" dirty="0"/>
            </a:p>
          </p:txBody>
        </p:sp>
        <p:sp>
          <p:nvSpPr>
            <p:cNvPr id="75" name="TextBox 74"/>
            <p:cNvSpPr txBox="1"/>
            <p:nvPr/>
          </p:nvSpPr>
          <p:spPr>
            <a:xfrm>
              <a:off x="6983784" y="2989944"/>
              <a:ext cx="470000" cy="369332"/>
            </a:xfrm>
            <a:prstGeom prst="rect">
              <a:avLst/>
            </a:prstGeom>
            <a:noFill/>
          </p:spPr>
          <p:txBody>
            <a:bodyPr wrap="none" rtlCol="0">
              <a:spAutoFit/>
            </a:bodyPr>
            <a:lstStyle/>
            <a:p>
              <a:r>
                <a:rPr lang="en-US" dirty="0" smtClean="0"/>
                <a:t>k</a:t>
              </a:r>
              <a:r>
                <a:rPr lang="en-US" baseline="-25000" dirty="0" smtClean="0"/>
                <a:t>10</a:t>
              </a:r>
              <a:endParaRPr lang="en-US" dirty="0"/>
            </a:p>
          </p:txBody>
        </p:sp>
        <p:sp>
          <p:nvSpPr>
            <p:cNvPr id="76" name="TextBox 75"/>
            <p:cNvSpPr txBox="1"/>
            <p:nvPr/>
          </p:nvSpPr>
          <p:spPr>
            <a:xfrm>
              <a:off x="6195183" y="3113315"/>
              <a:ext cx="470000" cy="369332"/>
            </a:xfrm>
            <a:prstGeom prst="rect">
              <a:avLst/>
            </a:prstGeom>
            <a:noFill/>
          </p:spPr>
          <p:txBody>
            <a:bodyPr wrap="none" rtlCol="0">
              <a:spAutoFit/>
            </a:bodyPr>
            <a:lstStyle/>
            <a:p>
              <a:r>
                <a:rPr lang="en-US" dirty="0" smtClean="0"/>
                <a:t>k</a:t>
              </a:r>
              <a:r>
                <a:rPr lang="en-US" baseline="-25000" dirty="0" smtClean="0"/>
                <a:t>01</a:t>
              </a:r>
              <a:endParaRPr lang="en-US" dirty="0"/>
            </a:p>
          </p:txBody>
        </p:sp>
      </p:grpSp>
      <p:sp>
        <p:nvSpPr>
          <p:cNvPr id="77" name="TextBox 76"/>
          <p:cNvSpPr txBox="1"/>
          <p:nvPr/>
        </p:nvSpPr>
        <p:spPr>
          <a:xfrm>
            <a:off x="4810415" y="1135442"/>
            <a:ext cx="1223412" cy="369332"/>
          </a:xfrm>
          <a:prstGeom prst="rect">
            <a:avLst/>
          </a:prstGeom>
          <a:noFill/>
        </p:spPr>
        <p:txBody>
          <a:bodyPr wrap="none" rtlCol="0">
            <a:spAutoFit/>
          </a:bodyPr>
          <a:lstStyle/>
          <a:p>
            <a:r>
              <a:rPr lang="en-US" dirty="0" smtClean="0"/>
              <a:t>slip bonds</a:t>
            </a:r>
            <a:endParaRPr lang="en-US" dirty="0"/>
          </a:p>
        </p:txBody>
      </p:sp>
      <p:sp>
        <p:nvSpPr>
          <p:cNvPr id="81" name="TextBox 80"/>
          <p:cNvSpPr txBox="1"/>
          <p:nvPr/>
        </p:nvSpPr>
        <p:spPr>
          <a:xfrm rot="16200000">
            <a:off x="5806134" y="1989542"/>
            <a:ext cx="1441420" cy="369332"/>
          </a:xfrm>
          <a:prstGeom prst="rect">
            <a:avLst/>
          </a:prstGeom>
          <a:solidFill>
            <a:schemeClr val="bg1"/>
          </a:solidFill>
        </p:spPr>
        <p:txBody>
          <a:bodyPr wrap="none" rtlCol="0">
            <a:spAutoFit/>
          </a:bodyPr>
          <a:lstStyle/>
          <a:p>
            <a:r>
              <a:rPr lang="en-US" dirty="0" smtClean="0"/>
              <a:t>fraction time</a:t>
            </a:r>
            <a:endParaRPr lang="en-US" dirty="0"/>
          </a:p>
        </p:txBody>
      </p:sp>
      <p:grpSp>
        <p:nvGrpSpPr>
          <p:cNvPr id="7" name="Group 88"/>
          <p:cNvGrpSpPr/>
          <p:nvPr/>
        </p:nvGrpSpPr>
        <p:grpSpPr>
          <a:xfrm>
            <a:off x="2021083" y="1222527"/>
            <a:ext cx="2399829" cy="1928806"/>
            <a:chOff x="1963026" y="1019327"/>
            <a:chExt cx="2399829" cy="1928806"/>
          </a:xfrm>
        </p:grpSpPr>
        <p:pic>
          <p:nvPicPr>
            <p:cNvPr id="53" name="Picture 2"/>
            <p:cNvPicPr>
              <a:picLocks noChangeAspect="1" noChangeArrowheads="1"/>
            </p:cNvPicPr>
            <p:nvPr/>
          </p:nvPicPr>
          <p:blipFill>
            <a:blip r:embed="rId7" cstate="print"/>
            <a:srcRect/>
            <a:stretch>
              <a:fillRect/>
            </a:stretch>
          </p:blipFill>
          <p:spPr bwMode="auto">
            <a:xfrm>
              <a:off x="2059879" y="1115660"/>
              <a:ext cx="2257288" cy="1832473"/>
            </a:xfrm>
            <a:prstGeom prst="rect">
              <a:avLst/>
            </a:prstGeom>
            <a:noFill/>
            <a:ln w="9525">
              <a:noFill/>
              <a:miter lim="800000"/>
              <a:headEnd/>
              <a:tailEnd/>
            </a:ln>
            <a:effectLst/>
          </p:spPr>
        </p:pic>
        <p:sp>
          <p:nvSpPr>
            <p:cNvPr id="78" name="TextBox 77"/>
            <p:cNvSpPr txBox="1"/>
            <p:nvPr/>
          </p:nvSpPr>
          <p:spPr>
            <a:xfrm>
              <a:off x="2773214" y="2681320"/>
              <a:ext cx="1322269" cy="230671"/>
            </a:xfrm>
            <a:prstGeom prst="rect">
              <a:avLst/>
            </a:prstGeom>
            <a:solidFill>
              <a:schemeClr val="bg1"/>
            </a:solidFill>
          </p:spPr>
          <p:txBody>
            <a:bodyPr wrap="none" rtlCol="0">
              <a:spAutoFit/>
            </a:bodyPr>
            <a:lstStyle/>
            <a:p>
              <a:r>
                <a:rPr lang="en-US" dirty="0" smtClean="0"/>
                <a:t>Shear Rate (1/s)</a:t>
              </a:r>
              <a:endParaRPr lang="en-US" dirty="0"/>
            </a:p>
          </p:txBody>
        </p:sp>
        <p:sp>
          <p:nvSpPr>
            <p:cNvPr id="79" name="TextBox 78"/>
            <p:cNvSpPr txBox="1"/>
            <p:nvPr/>
          </p:nvSpPr>
          <p:spPr>
            <a:xfrm rot="16200000">
              <a:off x="1426982" y="1730069"/>
              <a:ext cx="1441420" cy="369332"/>
            </a:xfrm>
            <a:prstGeom prst="rect">
              <a:avLst/>
            </a:prstGeom>
            <a:solidFill>
              <a:schemeClr val="bg1"/>
            </a:solidFill>
          </p:spPr>
          <p:txBody>
            <a:bodyPr wrap="none" rtlCol="0">
              <a:spAutoFit/>
            </a:bodyPr>
            <a:lstStyle/>
            <a:p>
              <a:r>
                <a:rPr lang="en-US" dirty="0" smtClean="0"/>
                <a:t>fraction time</a:t>
              </a:r>
              <a:endParaRPr lang="en-US" dirty="0"/>
            </a:p>
          </p:txBody>
        </p:sp>
        <p:sp>
          <p:nvSpPr>
            <p:cNvPr id="82" name="TextBox 81"/>
            <p:cNvSpPr txBox="1"/>
            <p:nvPr/>
          </p:nvSpPr>
          <p:spPr>
            <a:xfrm>
              <a:off x="3177915" y="1019327"/>
              <a:ext cx="1184940" cy="369332"/>
            </a:xfrm>
            <a:prstGeom prst="rect">
              <a:avLst/>
            </a:prstGeom>
            <a:noFill/>
          </p:spPr>
          <p:txBody>
            <a:bodyPr wrap="none" rtlCol="0">
              <a:spAutoFit/>
            </a:bodyPr>
            <a:lstStyle/>
            <a:p>
              <a:r>
                <a:rPr lang="en-US" dirty="0" smtClean="0">
                  <a:solidFill>
                    <a:srgbClr val="C00000"/>
                  </a:solidFill>
                </a:rPr>
                <a:t>stationary</a:t>
              </a:r>
              <a:endParaRPr lang="en-US" dirty="0">
                <a:solidFill>
                  <a:srgbClr val="C00000"/>
                </a:solidFill>
              </a:endParaRPr>
            </a:p>
          </p:txBody>
        </p:sp>
      </p:grpSp>
      <p:sp>
        <p:nvSpPr>
          <p:cNvPr id="83" name="TextBox 82"/>
          <p:cNvSpPr txBox="1"/>
          <p:nvPr/>
        </p:nvSpPr>
        <p:spPr>
          <a:xfrm>
            <a:off x="7763596" y="2063999"/>
            <a:ext cx="1184940" cy="369332"/>
          </a:xfrm>
          <a:prstGeom prst="rect">
            <a:avLst/>
          </a:prstGeom>
          <a:noFill/>
        </p:spPr>
        <p:txBody>
          <a:bodyPr wrap="none" rtlCol="0">
            <a:spAutoFit/>
          </a:bodyPr>
          <a:lstStyle/>
          <a:p>
            <a:r>
              <a:rPr lang="en-US" dirty="0" smtClean="0">
                <a:solidFill>
                  <a:srgbClr val="C00000"/>
                </a:solidFill>
              </a:rPr>
              <a:t>stationary</a:t>
            </a:r>
            <a:endParaRPr lang="en-US" dirty="0">
              <a:solidFill>
                <a:srgbClr val="C00000"/>
              </a:solidFill>
            </a:endParaRPr>
          </a:p>
        </p:txBody>
      </p:sp>
      <p:sp>
        <p:nvSpPr>
          <p:cNvPr id="84" name="TextBox 83"/>
          <p:cNvSpPr txBox="1"/>
          <p:nvPr/>
        </p:nvSpPr>
        <p:spPr>
          <a:xfrm>
            <a:off x="224852" y="659567"/>
            <a:ext cx="7738016" cy="461665"/>
          </a:xfrm>
          <a:prstGeom prst="rect">
            <a:avLst/>
          </a:prstGeom>
          <a:noFill/>
        </p:spPr>
        <p:txBody>
          <a:bodyPr wrap="none" rtlCol="0">
            <a:spAutoFit/>
          </a:bodyPr>
          <a:lstStyle/>
          <a:p>
            <a:r>
              <a:rPr lang="en-US" sz="2400" dirty="0" smtClean="0">
                <a:solidFill>
                  <a:srgbClr val="006600"/>
                </a:solidFill>
              </a:rPr>
              <a:t>Eliminating Catch bonds eliminates stationary adhesion</a:t>
            </a:r>
            <a:endParaRPr lang="en-US" sz="2400" dirty="0">
              <a:solidFill>
                <a:srgbClr val="006600"/>
              </a:solidFill>
            </a:endParaRPr>
          </a:p>
        </p:txBody>
      </p:sp>
      <p:sp>
        <p:nvSpPr>
          <p:cNvPr id="87" name="TextBox 86"/>
          <p:cNvSpPr txBox="1"/>
          <p:nvPr/>
        </p:nvSpPr>
        <p:spPr>
          <a:xfrm>
            <a:off x="6854204" y="6096001"/>
            <a:ext cx="1273796" cy="369332"/>
          </a:xfrm>
          <a:prstGeom prst="rect">
            <a:avLst/>
          </a:prstGeom>
          <a:solidFill>
            <a:schemeClr val="bg1"/>
          </a:solidFill>
        </p:spPr>
        <p:txBody>
          <a:bodyPr wrap="square" rtlCol="0">
            <a:spAutoFit/>
          </a:bodyPr>
          <a:lstStyle/>
          <a:p>
            <a:r>
              <a:rPr lang="en-US" dirty="0" smtClean="0"/>
              <a:t>Time (s)</a:t>
            </a:r>
            <a:endParaRPr lang="en-US" dirty="0"/>
          </a:p>
        </p:txBody>
      </p:sp>
      <p:sp>
        <p:nvSpPr>
          <p:cNvPr id="88" name="TextBox 87"/>
          <p:cNvSpPr txBox="1"/>
          <p:nvPr/>
        </p:nvSpPr>
        <p:spPr>
          <a:xfrm rot="16200000">
            <a:off x="3841249" y="4594856"/>
            <a:ext cx="2569934" cy="369332"/>
          </a:xfrm>
          <a:prstGeom prst="rect">
            <a:avLst/>
          </a:prstGeom>
          <a:solidFill>
            <a:schemeClr val="bg1"/>
          </a:solidFill>
        </p:spPr>
        <p:txBody>
          <a:bodyPr wrap="none" rtlCol="0">
            <a:spAutoFit/>
          </a:bodyPr>
          <a:lstStyle/>
          <a:p>
            <a:r>
              <a:rPr lang="en-US" dirty="0" smtClean="0"/>
              <a:t>Distance traveled (</a:t>
            </a:r>
            <a:r>
              <a:rPr lang="en-US" dirty="0" smtClean="0">
                <a:latin typeface="Symbol" pitchFamily="18" charset="2"/>
              </a:rPr>
              <a:t>m</a:t>
            </a:r>
            <a:r>
              <a:rPr lang="en-US" dirty="0" smtClean="0"/>
              <a:t>m)</a:t>
            </a:r>
            <a:endParaRPr lang="en-US" dirty="0"/>
          </a:p>
        </p:txBody>
      </p:sp>
      <p:sp>
        <p:nvSpPr>
          <p:cNvPr id="85" name="TextBox 84"/>
          <p:cNvSpPr txBox="1"/>
          <p:nvPr/>
        </p:nvSpPr>
        <p:spPr>
          <a:xfrm>
            <a:off x="283981" y="3189216"/>
            <a:ext cx="7966476" cy="461665"/>
          </a:xfrm>
          <a:prstGeom prst="rect">
            <a:avLst/>
          </a:prstGeom>
          <a:noFill/>
        </p:spPr>
        <p:txBody>
          <a:bodyPr wrap="none" rtlCol="0">
            <a:spAutoFit/>
          </a:bodyPr>
          <a:lstStyle/>
          <a:p>
            <a:r>
              <a:rPr lang="en-US" sz="2400" dirty="0" smtClean="0">
                <a:solidFill>
                  <a:srgbClr val="006600"/>
                </a:solidFill>
              </a:rPr>
              <a:t>Optimizing slip bond parameters can’t recover the effect</a:t>
            </a:r>
            <a:endParaRPr lang="en-US" sz="2400" dirty="0">
              <a:solidFill>
                <a:srgbClr val="0066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title"/>
          </p:nvPr>
        </p:nvSpPr>
        <p:spPr>
          <a:xfrm>
            <a:off x="371856" y="-1143000"/>
            <a:ext cx="8229600" cy="1143000"/>
          </a:xfrm>
        </p:spPr>
        <p:txBody>
          <a:bodyPr/>
          <a:lstStyle/>
          <a:p>
            <a:r>
              <a:rPr lang="en-US" sz="3600" dirty="0" smtClean="0">
                <a:solidFill>
                  <a:srgbClr val="800080"/>
                </a:solidFill>
              </a:rPr>
              <a:t>Do Simulations Match Experiments?</a:t>
            </a:r>
          </a:p>
        </p:txBody>
      </p:sp>
      <p:sp>
        <p:nvSpPr>
          <p:cNvPr id="17" name="TextBox 16"/>
          <p:cNvSpPr txBox="1"/>
          <p:nvPr/>
        </p:nvSpPr>
        <p:spPr>
          <a:xfrm>
            <a:off x="0" y="6027003"/>
            <a:ext cx="9144000" cy="830997"/>
          </a:xfrm>
          <a:prstGeom prst="rect">
            <a:avLst/>
          </a:prstGeom>
          <a:noFill/>
        </p:spPr>
        <p:txBody>
          <a:bodyPr wrap="square" rtlCol="0">
            <a:spAutoFit/>
          </a:bodyPr>
          <a:lstStyle/>
          <a:p>
            <a:pPr algn="ctr"/>
            <a:r>
              <a:rPr lang="en-US" sz="2400" i="1" dirty="0" smtClean="0">
                <a:solidFill>
                  <a:srgbClr val="008000"/>
                </a:solidFill>
              </a:rPr>
              <a:t>Balanced on- and off-rates from weak state required to reproduce switch from free-floating to rolling adhesion</a:t>
            </a:r>
            <a:endParaRPr lang="en-US" sz="2400" i="1" dirty="0">
              <a:solidFill>
                <a:srgbClr val="008000"/>
              </a:solidFill>
            </a:endParaRPr>
          </a:p>
        </p:txBody>
      </p:sp>
      <p:sp>
        <p:nvSpPr>
          <p:cNvPr id="149" name="Rectangle 7"/>
          <p:cNvSpPr txBox="1">
            <a:spLocks noChangeArrowheads="1"/>
          </p:cNvSpPr>
          <p:nvPr/>
        </p:nvSpPr>
        <p:spPr bwMode="auto">
          <a:xfrm>
            <a:off x="0" y="0"/>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800080"/>
                </a:solidFill>
                <a:effectLst/>
                <a:uLnTx/>
                <a:uFillTx/>
                <a:latin typeface="+mj-lt"/>
                <a:ea typeface="+mj-ea"/>
                <a:cs typeface="+mj-cs"/>
              </a:rPr>
              <a:t>Simulations Reproduce Stick &amp;</a:t>
            </a:r>
            <a:r>
              <a:rPr kumimoji="0" lang="en-US" sz="3200" b="0" i="0" u="none" strike="noStrike" kern="0" cap="none" spc="0" normalizeH="0" noProof="0" dirty="0" smtClean="0">
                <a:ln>
                  <a:noFill/>
                </a:ln>
                <a:solidFill>
                  <a:srgbClr val="800080"/>
                </a:solidFill>
                <a:effectLst/>
                <a:uLnTx/>
                <a:uFillTx/>
                <a:latin typeface="+mj-lt"/>
                <a:ea typeface="+mj-ea"/>
                <a:cs typeface="+mj-cs"/>
              </a:rPr>
              <a:t> Roll Adhesion</a:t>
            </a:r>
            <a:endParaRPr kumimoji="0" lang="en-US" sz="3200" b="0" i="0" u="none" strike="noStrike" kern="0" cap="none" spc="0" normalizeH="0" baseline="0" noProof="0" dirty="0" smtClean="0">
              <a:ln>
                <a:noFill/>
              </a:ln>
              <a:solidFill>
                <a:srgbClr val="800080"/>
              </a:solidFill>
              <a:effectLst/>
              <a:uLnTx/>
              <a:uFillTx/>
              <a:latin typeface="+mj-lt"/>
              <a:ea typeface="+mj-ea"/>
              <a:cs typeface="+mj-cs"/>
            </a:endParaRPr>
          </a:p>
        </p:txBody>
      </p:sp>
      <p:pic>
        <p:nvPicPr>
          <p:cNvPr id="150" name="Picture 2"/>
          <p:cNvPicPr>
            <a:picLocks noChangeAspect="1" noChangeArrowheads="1"/>
          </p:cNvPicPr>
          <p:nvPr/>
        </p:nvPicPr>
        <p:blipFill>
          <a:blip r:embed="rId2" cstate="print"/>
          <a:srcRect/>
          <a:stretch>
            <a:fillRect/>
          </a:stretch>
        </p:blipFill>
        <p:spPr bwMode="auto">
          <a:xfrm>
            <a:off x="5424267" y="2017484"/>
            <a:ext cx="3545562" cy="3062077"/>
          </a:xfrm>
          <a:prstGeom prst="rect">
            <a:avLst/>
          </a:prstGeom>
          <a:noFill/>
          <a:ln w="9525">
            <a:noFill/>
            <a:miter lim="800000"/>
            <a:headEnd/>
            <a:tailEnd/>
          </a:ln>
        </p:spPr>
      </p:pic>
      <p:sp>
        <p:nvSpPr>
          <p:cNvPr id="151" name="TextBox 150"/>
          <p:cNvSpPr txBox="1"/>
          <p:nvPr/>
        </p:nvSpPr>
        <p:spPr>
          <a:xfrm>
            <a:off x="5907315" y="1378857"/>
            <a:ext cx="2844799" cy="646331"/>
          </a:xfrm>
          <a:prstGeom prst="rect">
            <a:avLst/>
          </a:prstGeom>
          <a:noFill/>
        </p:spPr>
        <p:txBody>
          <a:bodyPr wrap="square" rtlCol="0">
            <a:spAutoFit/>
          </a:bodyPr>
          <a:lstStyle/>
          <a:p>
            <a:r>
              <a:rPr lang="en-US" dirty="0" smtClean="0"/>
              <a:t>Identifying the two unknown parameters</a:t>
            </a:r>
            <a:endParaRPr lang="en-US" dirty="0"/>
          </a:p>
        </p:txBody>
      </p:sp>
      <p:sp>
        <p:nvSpPr>
          <p:cNvPr id="152" name="TextBox 151"/>
          <p:cNvSpPr txBox="1"/>
          <p:nvPr/>
        </p:nvSpPr>
        <p:spPr>
          <a:xfrm rot="16200000">
            <a:off x="5105647" y="3889828"/>
            <a:ext cx="911468" cy="369332"/>
          </a:xfrm>
          <a:prstGeom prst="rect">
            <a:avLst/>
          </a:prstGeom>
          <a:noFill/>
        </p:spPr>
        <p:txBody>
          <a:bodyPr wrap="none" rtlCol="0">
            <a:spAutoFit/>
          </a:bodyPr>
          <a:lstStyle/>
          <a:p>
            <a:r>
              <a:rPr lang="en-US" dirty="0" smtClean="0"/>
              <a:t>off-rate</a:t>
            </a:r>
            <a:endParaRPr lang="en-US" dirty="0"/>
          </a:p>
        </p:txBody>
      </p:sp>
      <p:sp>
        <p:nvSpPr>
          <p:cNvPr id="153" name="TextBox 152"/>
          <p:cNvSpPr txBox="1"/>
          <p:nvPr/>
        </p:nvSpPr>
        <p:spPr>
          <a:xfrm>
            <a:off x="6161315" y="4811486"/>
            <a:ext cx="915635" cy="369332"/>
          </a:xfrm>
          <a:prstGeom prst="rect">
            <a:avLst/>
          </a:prstGeom>
          <a:noFill/>
        </p:spPr>
        <p:txBody>
          <a:bodyPr wrap="none" rtlCol="0">
            <a:spAutoFit/>
          </a:bodyPr>
          <a:lstStyle/>
          <a:p>
            <a:r>
              <a:rPr lang="en-US" dirty="0" smtClean="0"/>
              <a:t>on-rate</a:t>
            </a:r>
            <a:endParaRPr lang="en-US" dirty="0"/>
          </a:p>
        </p:txBody>
      </p:sp>
      <p:sp>
        <p:nvSpPr>
          <p:cNvPr id="154" name="TextBox 153"/>
          <p:cNvSpPr txBox="1"/>
          <p:nvPr/>
        </p:nvSpPr>
        <p:spPr>
          <a:xfrm>
            <a:off x="6066972" y="2569029"/>
            <a:ext cx="1103086" cy="646331"/>
          </a:xfrm>
          <a:prstGeom prst="rect">
            <a:avLst/>
          </a:prstGeom>
          <a:noFill/>
        </p:spPr>
        <p:txBody>
          <a:bodyPr wrap="square" rtlCol="0">
            <a:spAutoFit/>
          </a:bodyPr>
          <a:lstStyle/>
          <a:p>
            <a:r>
              <a:rPr lang="en-US" dirty="0" smtClean="0"/>
              <a:t>Free floating</a:t>
            </a:r>
            <a:endParaRPr lang="en-US" dirty="0"/>
          </a:p>
        </p:txBody>
      </p:sp>
      <p:sp>
        <p:nvSpPr>
          <p:cNvPr id="155" name="TextBox 154"/>
          <p:cNvSpPr txBox="1"/>
          <p:nvPr/>
        </p:nvSpPr>
        <p:spPr>
          <a:xfrm>
            <a:off x="7699829" y="3795487"/>
            <a:ext cx="1103086" cy="646331"/>
          </a:xfrm>
          <a:prstGeom prst="rect">
            <a:avLst/>
          </a:prstGeom>
          <a:solidFill>
            <a:schemeClr val="bg1">
              <a:lumMod val="65000"/>
            </a:schemeClr>
          </a:solidFill>
        </p:spPr>
        <p:txBody>
          <a:bodyPr wrap="square" rtlCol="0">
            <a:spAutoFit/>
          </a:bodyPr>
          <a:lstStyle/>
          <a:p>
            <a:r>
              <a:rPr lang="en-US" dirty="0" smtClean="0"/>
              <a:t>Rolling</a:t>
            </a:r>
          </a:p>
          <a:p>
            <a:endParaRPr lang="en-US" dirty="0"/>
          </a:p>
        </p:txBody>
      </p:sp>
      <p:grpSp>
        <p:nvGrpSpPr>
          <p:cNvPr id="2" name="Group 155"/>
          <p:cNvGrpSpPr/>
          <p:nvPr/>
        </p:nvGrpSpPr>
        <p:grpSpPr>
          <a:xfrm>
            <a:off x="346717" y="1499256"/>
            <a:ext cx="4646197" cy="4163597"/>
            <a:chOff x="216088" y="1586341"/>
            <a:chExt cx="4646197" cy="4163597"/>
          </a:xfrm>
        </p:grpSpPr>
        <p:pic>
          <p:nvPicPr>
            <p:cNvPr id="157" name="Picture 2"/>
            <p:cNvPicPr>
              <a:picLocks noChangeAspect="1" noChangeArrowheads="1"/>
            </p:cNvPicPr>
            <p:nvPr/>
          </p:nvPicPr>
          <p:blipFill>
            <a:blip r:embed="rId3" cstate="print"/>
            <a:srcRect/>
            <a:stretch>
              <a:fillRect/>
            </a:stretch>
          </p:blipFill>
          <p:spPr bwMode="auto">
            <a:xfrm>
              <a:off x="216088" y="1864908"/>
              <a:ext cx="4646197" cy="3885030"/>
            </a:xfrm>
            <a:prstGeom prst="rect">
              <a:avLst/>
            </a:prstGeom>
            <a:noFill/>
            <a:ln w="9525">
              <a:noFill/>
              <a:miter lim="800000"/>
              <a:headEnd/>
              <a:tailEnd/>
            </a:ln>
            <a:effectLst/>
          </p:spPr>
        </p:pic>
        <p:sp>
          <p:nvSpPr>
            <p:cNvPr id="158" name="TextBox 157"/>
            <p:cNvSpPr txBox="1"/>
            <p:nvPr/>
          </p:nvSpPr>
          <p:spPr>
            <a:xfrm>
              <a:off x="1221103" y="1586341"/>
              <a:ext cx="992579" cy="646331"/>
            </a:xfrm>
            <a:prstGeom prst="rect">
              <a:avLst/>
            </a:prstGeom>
            <a:noFill/>
          </p:spPr>
          <p:txBody>
            <a:bodyPr wrap="none" rtlCol="0">
              <a:spAutoFit/>
            </a:bodyPr>
            <a:lstStyle/>
            <a:p>
              <a:pPr algn="ctr"/>
              <a:r>
                <a:rPr lang="en-US" dirty="0" smtClean="0">
                  <a:solidFill>
                    <a:srgbClr val="00CC00"/>
                  </a:solidFill>
                </a:rPr>
                <a:t>free</a:t>
              </a:r>
            </a:p>
            <a:p>
              <a:pPr algn="ctr"/>
              <a:r>
                <a:rPr lang="en-US" dirty="0" smtClean="0">
                  <a:solidFill>
                    <a:srgbClr val="00CC00"/>
                  </a:solidFill>
                </a:rPr>
                <a:t> floating</a:t>
              </a:r>
              <a:endParaRPr lang="en-US" dirty="0">
                <a:solidFill>
                  <a:srgbClr val="00CC00"/>
                </a:solidFill>
              </a:endParaRPr>
            </a:p>
          </p:txBody>
        </p:sp>
        <p:sp>
          <p:nvSpPr>
            <p:cNvPr id="159" name="TextBox 158"/>
            <p:cNvSpPr txBox="1"/>
            <p:nvPr/>
          </p:nvSpPr>
          <p:spPr>
            <a:xfrm>
              <a:off x="2441969" y="1893759"/>
              <a:ext cx="959371" cy="369332"/>
            </a:xfrm>
            <a:prstGeom prst="rect">
              <a:avLst/>
            </a:prstGeom>
            <a:noFill/>
          </p:spPr>
          <p:txBody>
            <a:bodyPr wrap="square" rtlCol="0">
              <a:spAutoFit/>
            </a:bodyPr>
            <a:lstStyle/>
            <a:p>
              <a:pPr algn="ctr"/>
              <a:r>
                <a:rPr lang="en-US" dirty="0" smtClean="0"/>
                <a:t>rolling</a:t>
              </a:r>
              <a:endParaRPr lang="en-US" dirty="0"/>
            </a:p>
          </p:txBody>
        </p:sp>
        <p:sp>
          <p:nvSpPr>
            <p:cNvPr id="160" name="TextBox 159"/>
            <p:cNvSpPr txBox="1"/>
            <p:nvPr/>
          </p:nvSpPr>
          <p:spPr>
            <a:xfrm>
              <a:off x="3608466" y="2013799"/>
              <a:ext cx="1241685" cy="369332"/>
            </a:xfrm>
            <a:prstGeom prst="rect">
              <a:avLst/>
            </a:prstGeom>
            <a:noFill/>
          </p:spPr>
          <p:txBody>
            <a:bodyPr wrap="square" rtlCol="0">
              <a:spAutoFit/>
            </a:bodyPr>
            <a:lstStyle/>
            <a:p>
              <a:pPr algn="ctr"/>
              <a:r>
                <a:rPr lang="en-US" dirty="0" smtClean="0">
                  <a:solidFill>
                    <a:srgbClr val="C00000"/>
                  </a:solidFill>
                </a:rPr>
                <a:t>stationary</a:t>
              </a:r>
              <a:endParaRPr lang="en-US" dirty="0">
                <a:solidFill>
                  <a:srgbClr val="C00000"/>
                </a:solidFill>
              </a:endParaRPr>
            </a:p>
          </p:txBody>
        </p:sp>
      </p:grpSp>
      <p:grpSp>
        <p:nvGrpSpPr>
          <p:cNvPr id="3" name="Group 41"/>
          <p:cNvGrpSpPr/>
          <p:nvPr/>
        </p:nvGrpSpPr>
        <p:grpSpPr>
          <a:xfrm>
            <a:off x="615016" y="1120938"/>
            <a:ext cx="3971498" cy="369334"/>
            <a:chOff x="668748" y="5872956"/>
            <a:chExt cx="3971498" cy="369334"/>
          </a:xfrm>
        </p:grpSpPr>
        <p:cxnSp>
          <p:nvCxnSpPr>
            <p:cNvPr id="162" name="Straight Connector 161"/>
            <p:cNvCxnSpPr/>
            <p:nvPr/>
          </p:nvCxnSpPr>
          <p:spPr>
            <a:xfrm>
              <a:off x="668748" y="6073252"/>
              <a:ext cx="395785" cy="0"/>
            </a:xfrm>
            <a:prstGeom prst="line">
              <a:avLst/>
            </a:prstGeom>
            <a:ln w="3492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825095" y="6059606"/>
              <a:ext cx="395785" cy="0"/>
            </a:xfrm>
            <a:prstGeom prst="line">
              <a:avLst/>
            </a:prstGeom>
            <a:ln w="3492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23591" y="5872956"/>
              <a:ext cx="1776484" cy="369332"/>
            </a:xfrm>
            <a:prstGeom prst="rect">
              <a:avLst/>
            </a:prstGeom>
            <a:noFill/>
          </p:spPr>
          <p:txBody>
            <a:bodyPr wrap="square" rtlCol="0">
              <a:spAutoFit/>
            </a:bodyPr>
            <a:lstStyle/>
            <a:p>
              <a:r>
                <a:rPr lang="en-US" dirty="0" smtClean="0"/>
                <a:t>Experimental</a:t>
              </a:r>
              <a:endParaRPr lang="en-US" dirty="0"/>
            </a:p>
          </p:txBody>
        </p:sp>
        <p:sp>
          <p:nvSpPr>
            <p:cNvPr id="165" name="TextBox 164"/>
            <p:cNvSpPr txBox="1"/>
            <p:nvPr/>
          </p:nvSpPr>
          <p:spPr>
            <a:xfrm>
              <a:off x="3191308" y="5872958"/>
              <a:ext cx="1448938" cy="369332"/>
            </a:xfrm>
            <a:prstGeom prst="rect">
              <a:avLst/>
            </a:prstGeom>
            <a:noFill/>
          </p:spPr>
          <p:txBody>
            <a:bodyPr wrap="square" rtlCol="0">
              <a:spAutoFit/>
            </a:bodyPr>
            <a:lstStyle/>
            <a:p>
              <a:r>
                <a:rPr lang="en-US" dirty="0" smtClean="0"/>
                <a:t>Simulation</a:t>
              </a:r>
              <a:endParaRPr lang="en-US" dirty="0"/>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6260"/>
            <a:ext cx="8229600" cy="1143000"/>
          </a:xfrm>
        </p:spPr>
        <p:txBody>
          <a:bodyPr/>
          <a:lstStyle/>
          <a:p>
            <a:r>
              <a:rPr lang="en-US" sz="3600" dirty="0" smtClean="0">
                <a:solidFill>
                  <a:schemeClr val="tx1"/>
                </a:solidFill>
              </a:rPr>
              <a:t>Shear Enhanced Adhesion is Common and has Many Potential Advantages</a:t>
            </a:r>
            <a:endParaRPr lang="en-US" sz="3600" dirty="0">
              <a:solidFill>
                <a:schemeClr val="tx1"/>
              </a:solidFill>
            </a:endParaRPr>
          </a:p>
        </p:txBody>
      </p:sp>
      <p:sp>
        <p:nvSpPr>
          <p:cNvPr id="3" name="Content Placeholder 2"/>
          <p:cNvSpPr>
            <a:spLocks noGrp="1"/>
          </p:cNvSpPr>
          <p:nvPr>
            <p:ph sz="half" idx="1"/>
          </p:nvPr>
        </p:nvSpPr>
        <p:spPr>
          <a:xfrm>
            <a:off x="0" y="1600200"/>
            <a:ext cx="4833257" cy="4525963"/>
          </a:xfrm>
        </p:spPr>
        <p:txBody>
          <a:bodyPr/>
          <a:lstStyle/>
          <a:p>
            <a:r>
              <a:rPr lang="en-US" sz="2400" u="sng" dirty="0" smtClean="0">
                <a:solidFill>
                  <a:schemeClr val="tx1">
                    <a:lumMod val="75000"/>
                    <a:lumOff val="25000"/>
                  </a:schemeClr>
                </a:solidFill>
              </a:rPr>
              <a:t>Leukocytes (L-</a:t>
            </a:r>
            <a:r>
              <a:rPr lang="en-US" sz="2400" u="sng" dirty="0" err="1" smtClean="0">
                <a:solidFill>
                  <a:schemeClr val="tx1">
                    <a:lumMod val="75000"/>
                    <a:lumOff val="25000"/>
                  </a:schemeClr>
                </a:solidFill>
              </a:rPr>
              <a:t>selectin</a:t>
            </a:r>
            <a:r>
              <a:rPr lang="en-US" sz="2400" u="sng" dirty="0" smtClean="0">
                <a:solidFill>
                  <a:schemeClr val="tx1">
                    <a:lumMod val="75000"/>
                    <a:lumOff val="25000"/>
                  </a:schemeClr>
                </a:solidFill>
              </a:rPr>
              <a:t>/PSGL-1)</a:t>
            </a:r>
            <a:r>
              <a:rPr lang="en-US" sz="2400" dirty="0" smtClean="0">
                <a:solidFill>
                  <a:schemeClr val="tx1">
                    <a:lumMod val="75000"/>
                    <a:lumOff val="25000"/>
                  </a:schemeClr>
                </a:solidFill>
              </a:rPr>
              <a:t> </a:t>
            </a:r>
          </a:p>
          <a:p>
            <a:pPr lvl="1"/>
            <a:r>
              <a:rPr lang="en-US" sz="2000" dirty="0" smtClean="0">
                <a:solidFill>
                  <a:schemeClr val="tx1">
                    <a:lumMod val="75000"/>
                    <a:lumOff val="25000"/>
                  </a:schemeClr>
                </a:solidFill>
              </a:rPr>
              <a:t>binding to endothelial cells, patrol blood vessel walls, maintaining a fairly uniform velocity</a:t>
            </a:r>
          </a:p>
          <a:p>
            <a:r>
              <a:rPr lang="en-US" sz="2400" u="sng" dirty="0" smtClean="0"/>
              <a:t>Platelets (GPIb/VWF):</a:t>
            </a:r>
            <a:endParaRPr lang="en-US" sz="2000" dirty="0" smtClean="0"/>
          </a:p>
          <a:p>
            <a:pPr lvl="1"/>
            <a:r>
              <a:rPr lang="en-US" sz="2000" dirty="0" smtClean="0"/>
              <a:t>Shear enhanced adhesion allows specificity for arterial, not </a:t>
            </a:r>
            <a:r>
              <a:rPr lang="en-US" sz="2000" dirty="0" err="1" smtClean="0"/>
              <a:t>veinous</a:t>
            </a:r>
            <a:r>
              <a:rPr lang="en-US" sz="2000" dirty="0" smtClean="0"/>
              <a:t> thrombosis.</a:t>
            </a:r>
          </a:p>
          <a:p>
            <a:pPr lvl="1"/>
            <a:r>
              <a:rPr lang="en-US" sz="2000" dirty="0" smtClean="0"/>
              <a:t>Mutations that lose this behavior  cause disease</a:t>
            </a:r>
          </a:p>
        </p:txBody>
      </p:sp>
      <p:sp>
        <p:nvSpPr>
          <p:cNvPr id="5" name="Content Placeholder 4"/>
          <p:cNvSpPr>
            <a:spLocks noGrp="1"/>
          </p:cNvSpPr>
          <p:nvPr>
            <p:ph sz="half" idx="2"/>
          </p:nvPr>
        </p:nvSpPr>
        <p:spPr>
          <a:xfrm>
            <a:off x="4648200" y="1600200"/>
            <a:ext cx="4495800" cy="2527663"/>
          </a:xfrm>
        </p:spPr>
        <p:txBody>
          <a:bodyPr/>
          <a:lstStyle/>
          <a:p>
            <a:r>
              <a:rPr lang="en-US" sz="2400" i="1" u="sng" dirty="0" smtClean="0"/>
              <a:t>E. coli </a:t>
            </a:r>
            <a:r>
              <a:rPr lang="en-US" sz="2400" u="sng" dirty="0" smtClean="0"/>
              <a:t>(</a:t>
            </a:r>
            <a:r>
              <a:rPr lang="en-US" sz="2400" u="sng" dirty="0" err="1" smtClean="0"/>
              <a:t>FimH</a:t>
            </a:r>
            <a:r>
              <a:rPr lang="en-US" sz="2400" u="sng" dirty="0" smtClean="0"/>
              <a:t>/Mannose)</a:t>
            </a:r>
          </a:p>
          <a:p>
            <a:pPr lvl="1"/>
            <a:r>
              <a:rPr lang="en-US" sz="2000" dirty="0" smtClean="0"/>
              <a:t>Stick in high shear regions, where nutrients are rich</a:t>
            </a:r>
          </a:p>
          <a:p>
            <a:pPr lvl="1"/>
            <a:r>
              <a:rPr lang="en-US" sz="2000" dirty="0" smtClean="0"/>
              <a:t>Can move when safe, but stick securely when not. </a:t>
            </a:r>
          </a:p>
          <a:p>
            <a:pPr lvl="1"/>
            <a:endParaRPr lang="en-US" sz="2000" dirty="0" smtClean="0"/>
          </a:p>
          <a:p>
            <a:pPr lvl="1"/>
            <a:endParaRPr lang="en-US" sz="2000" dirty="0" smtClean="0"/>
          </a:p>
          <a:p>
            <a:pPr lvl="1"/>
            <a:r>
              <a:rPr lang="en-US" sz="2000" dirty="0" smtClean="0"/>
              <a:t>Mutations cause </a:t>
            </a:r>
            <a:r>
              <a:rPr lang="en-US" sz="2000" dirty="0" err="1" smtClean="0"/>
              <a:t>commensal</a:t>
            </a:r>
            <a:r>
              <a:rPr lang="en-US" sz="2000" dirty="0" smtClean="0"/>
              <a:t> bacterial to be pathogenic.</a:t>
            </a:r>
          </a:p>
          <a:p>
            <a:r>
              <a:rPr lang="en-US" sz="2400" i="1" u="sng" dirty="0" smtClean="0"/>
              <a:t>E. coli </a:t>
            </a:r>
            <a:r>
              <a:rPr lang="en-US" sz="2400" u="sng" dirty="0" smtClean="0"/>
              <a:t>(P-</a:t>
            </a:r>
            <a:r>
              <a:rPr lang="en-US" sz="2400" u="sng" dirty="0" err="1" smtClean="0"/>
              <a:t>pili</a:t>
            </a:r>
            <a:r>
              <a:rPr lang="en-US" sz="2400" u="sng" dirty="0" smtClean="0"/>
              <a:t>, CFA/</a:t>
            </a:r>
            <a:r>
              <a:rPr lang="en-US" sz="2400" u="sng" dirty="0" err="1" smtClean="0"/>
              <a:t>ligands</a:t>
            </a:r>
            <a:r>
              <a:rPr lang="en-US" sz="2400" u="sng" dirty="0" smtClean="0"/>
              <a:t>).</a:t>
            </a:r>
          </a:p>
          <a:p>
            <a:r>
              <a:rPr lang="en-US" sz="2400" i="1" u="sng" dirty="0" smtClean="0"/>
              <a:t>S. </a:t>
            </a:r>
            <a:r>
              <a:rPr lang="en-US" sz="2400" i="1" u="sng" dirty="0" err="1" smtClean="0"/>
              <a:t>Gordonii</a:t>
            </a:r>
            <a:r>
              <a:rPr lang="en-US" sz="2400" u="sng" dirty="0" smtClean="0"/>
              <a:t> (</a:t>
            </a:r>
            <a:r>
              <a:rPr lang="en-US" sz="2400" u="sng" dirty="0" err="1" smtClean="0"/>
              <a:t>GspB</a:t>
            </a:r>
            <a:r>
              <a:rPr lang="en-US" sz="2400" u="sng" dirty="0" smtClean="0"/>
              <a:t>/</a:t>
            </a:r>
            <a:r>
              <a:rPr lang="en-US" sz="2400" u="sng" dirty="0" err="1" smtClean="0"/>
              <a:t>sTa</a:t>
            </a:r>
            <a:r>
              <a:rPr lang="en-US" sz="2400" u="sng" dirty="0" smtClean="0"/>
              <a:t>)</a:t>
            </a:r>
          </a:p>
          <a:p>
            <a:r>
              <a:rPr lang="en-US" sz="2400" i="1" u="sng" dirty="0" smtClean="0">
                <a:solidFill>
                  <a:schemeClr val="tx1">
                    <a:lumMod val="75000"/>
                    <a:lumOff val="25000"/>
                  </a:schemeClr>
                </a:solidFill>
              </a:rPr>
              <a:t>Staph. </a:t>
            </a:r>
            <a:r>
              <a:rPr lang="en-US" sz="2400" i="1" u="sng" dirty="0" err="1" smtClean="0">
                <a:solidFill>
                  <a:schemeClr val="tx1">
                    <a:lumMod val="75000"/>
                    <a:lumOff val="25000"/>
                  </a:schemeClr>
                </a:solidFill>
              </a:rPr>
              <a:t>aureus</a:t>
            </a:r>
            <a:r>
              <a:rPr lang="en-US" sz="2400" i="1" u="sng" dirty="0" smtClean="0">
                <a:solidFill>
                  <a:schemeClr val="tx1">
                    <a:lumMod val="75000"/>
                    <a:lumOff val="25000"/>
                  </a:schemeClr>
                </a:solidFill>
              </a:rPr>
              <a:t> </a:t>
            </a:r>
            <a:r>
              <a:rPr lang="en-US" sz="2400" u="sng" dirty="0" smtClean="0">
                <a:solidFill>
                  <a:schemeClr val="tx1">
                    <a:lumMod val="75000"/>
                    <a:lumOff val="25000"/>
                  </a:schemeClr>
                </a:solidFill>
              </a:rPr>
              <a:t>(Collagen)</a:t>
            </a:r>
          </a:p>
          <a:p>
            <a:pPr lvl="1"/>
            <a:endParaRPr lang="en-US" sz="2000" dirty="0" smtClean="0"/>
          </a:p>
          <a:p>
            <a:pPr lvl="1"/>
            <a:endParaRPr lang="en-US" sz="2000" dirty="0" smtClean="0"/>
          </a:p>
          <a:p>
            <a:pPr>
              <a:buNone/>
            </a:pPr>
            <a:endParaRPr lang="en-US" dirty="0"/>
          </a:p>
        </p:txBody>
      </p:sp>
      <p:sp>
        <p:nvSpPr>
          <p:cNvPr id="4" name="Slide Number Placeholder 3"/>
          <p:cNvSpPr>
            <a:spLocks noGrp="1"/>
          </p:cNvSpPr>
          <p:nvPr>
            <p:ph type="sldNum" sz="quarter" idx="12"/>
          </p:nvPr>
        </p:nvSpPr>
        <p:spPr>
          <a:xfrm>
            <a:off x="6553200" y="6381750"/>
            <a:ext cx="2133600" cy="476250"/>
          </a:xfrm>
        </p:spPr>
        <p:txBody>
          <a:bodyPr/>
          <a:lstStyle/>
          <a:p>
            <a:pPr>
              <a:defRPr/>
            </a:pPr>
            <a:fld id="{DA52F114-F73F-4A9B-9566-EFC4F3D27CD4}" type="slidenum">
              <a:rPr lang="en-US" smtClean="0"/>
              <a:pPr>
                <a:defRPr/>
              </a:pPr>
              <a:t>55</a:t>
            </a:fld>
            <a:endParaRPr lang="en-US" dirty="0"/>
          </a:p>
        </p:txBody>
      </p:sp>
      <p:sp>
        <p:nvSpPr>
          <p:cNvPr id="6" name="Title 1"/>
          <p:cNvSpPr txBox="1">
            <a:spLocks/>
          </p:cNvSpPr>
          <p:nvPr/>
        </p:nvSpPr>
        <p:spPr bwMode="auto">
          <a:xfrm>
            <a:off x="0" y="5989320"/>
            <a:ext cx="9144000" cy="8686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mj-lt"/>
                <a:ea typeface="+mj-ea"/>
                <a:cs typeface="+mj-cs"/>
              </a:rPr>
              <a:t>Loss of Shear Enhanced Adhesion Causes Disease</a:t>
            </a:r>
            <a:endParaRPr kumimoji="0" lang="en-US" sz="2800" b="0" i="0" u="none" strike="noStrike" kern="0" cap="none" spc="0" normalizeH="0" baseline="0" noProof="0" dirty="0">
              <a:ln>
                <a:noFill/>
              </a:ln>
              <a:solidFill>
                <a:schemeClr val="tx1"/>
              </a:solidFill>
              <a:effectLst/>
              <a:uLnTx/>
              <a:uFillTx/>
              <a:latin typeface="+mj-lt"/>
              <a:ea typeface="+mj-ea"/>
              <a:cs typeface="+mj-cs"/>
            </a:endParaRPr>
          </a:p>
        </p:txBody>
      </p:sp>
      <p:grpSp>
        <p:nvGrpSpPr>
          <p:cNvPr id="7" name="Group 3"/>
          <p:cNvGrpSpPr>
            <a:grpSpLocks/>
          </p:cNvGrpSpPr>
          <p:nvPr/>
        </p:nvGrpSpPr>
        <p:grpSpPr bwMode="auto">
          <a:xfrm>
            <a:off x="6073775" y="3487783"/>
            <a:ext cx="2404019" cy="545873"/>
            <a:chOff x="5943600" y="5377541"/>
            <a:chExt cx="2971800" cy="849087"/>
          </a:xfrm>
        </p:grpSpPr>
        <p:sp>
          <p:nvSpPr>
            <p:cNvPr id="48" name="Wave 47"/>
            <p:cNvSpPr/>
            <p:nvPr/>
          </p:nvSpPr>
          <p:spPr>
            <a:xfrm>
              <a:off x="5943600" y="5497500"/>
              <a:ext cx="2971800" cy="674771"/>
            </a:xfrm>
            <a:prstGeom prst="wave">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Flowchart: Magnetic Disk 48"/>
            <p:cNvSpPr/>
            <p:nvPr/>
          </p:nvSpPr>
          <p:spPr>
            <a:xfrm>
              <a:off x="7924199" y="5377541"/>
              <a:ext cx="686078" cy="849087"/>
            </a:xfrm>
            <a:prstGeom prst="flowChartMagneticDisk">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Wave 49"/>
            <p:cNvSpPr/>
            <p:nvPr/>
          </p:nvSpPr>
          <p:spPr>
            <a:xfrm>
              <a:off x="6151229" y="5486254"/>
              <a:ext cx="2459047" cy="686017"/>
            </a:xfrm>
            <a:prstGeom prst="wave">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ounded Rectangle 50"/>
            <p:cNvSpPr/>
            <p:nvPr/>
          </p:nvSpPr>
          <p:spPr>
            <a:xfrm>
              <a:off x="6629678" y="5409406"/>
              <a:ext cx="608443" cy="686017"/>
            </a:xfrm>
            <a:prstGeom prst="roundRect">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Freeform 51"/>
            <p:cNvSpPr/>
            <p:nvPr/>
          </p:nvSpPr>
          <p:spPr>
            <a:xfrm>
              <a:off x="8001833" y="5431898"/>
              <a:ext cx="532614" cy="151823"/>
            </a:xfrm>
            <a:custGeom>
              <a:avLst/>
              <a:gdLst>
                <a:gd name="connsiteX0" fmla="*/ 0 w 533400"/>
                <a:gd name="connsiteY0" fmla="*/ 76200 h 152400"/>
                <a:gd name="connsiteX1" fmla="*/ 193432 w 533400"/>
                <a:gd name="connsiteY1" fmla="*/ 2932 h 152400"/>
                <a:gd name="connsiteX2" fmla="*/ 266700 w 533400"/>
                <a:gd name="connsiteY2" fmla="*/ 0 h 152400"/>
                <a:gd name="connsiteX3" fmla="*/ 339968 w 533400"/>
                <a:gd name="connsiteY3" fmla="*/ 2932 h 152400"/>
                <a:gd name="connsiteX4" fmla="*/ 533400 w 533400"/>
                <a:gd name="connsiteY4" fmla="*/ 76201 h 152400"/>
                <a:gd name="connsiteX5" fmla="*/ 339968 w 533400"/>
                <a:gd name="connsiteY5" fmla="*/ 149469 h 152400"/>
                <a:gd name="connsiteX6" fmla="*/ 266700 w 533400"/>
                <a:gd name="connsiteY6" fmla="*/ 152401 h 152400"/>
                <a:gd name="connsiteX7" fmla="*/ 193432 w 533400"/>
                <a:gd name="connsiteY7" fmla="*/ 149469 h 152400"/>
                <a:gd name="connsiteX8" fmla="*/ 0 w 533400"/>
                <a:gd name="connsiteY8" fmla="*/ 76201 h 152400"/>
                <a:gd name="connsiteX9" fmla="*/ 0 w 533400"/>
                <a:gd name="connsiteY9" fmla="*/ 762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3400" h="152400">
                  <a:moveTo>
                    <a:pt x="0" y="76200"/>
                  </a:moveTo>
                  <a:cubicBezTo>
                    <a:pt x="0" y="42178"/>
                    <a:pt x="78938" y="12279"/>
                    <a:pt x="193432" y="2932"/>
                  </a:cubicBezTo>
                  <a:cubicBezTo>
                    <a:pt x="217259" y="987"/>
                    <a:pt x="241919" y="0"/>
                    <a:pt x="266700" y="0"/>
                  </a:cubicBezTo>
                  <a:cubicBezTo>
                    <a:pt x="291481" y="0"/>
                    <a:pt x="316141" y="987"/>
                    <a:pt x="339968" y="2932"/>
                  </a:cubicBezTo>
                  <a:cubicBezTo>
                    <a:pt x="454463" y="12279"/>
                    <a:pt x="533400" y="42179"/>
                    <a:pt x="533400" y="76201"/>
                  </a:cubicBezTo>
                  <a:cubicBezTo>
                    <a:pt x="533400" y="110223"/>
                    <a:pt x="454463" y="140123"/>
                    <a:pt x="339968" y="149469"/>
                  </a:cubicBezTo>
                  <a:cubicBezTo>
                    <a:pt x="316141" y="151414"/>
                    <a:pt x="291481" y="152401"/>
                    <a:pt x="266700" y="152401"/>
                  </a:cubicBezTo>
                  <a:cubicBezTo>
                    <a:pt x="241919" y="152401"/>
                    <a:pt x="217259" y="151414"/>
                    <a:pt x="193432" y="149469"/>
                  </a:cubicBezTo>
                  <a:cubicBezTo>
                    <a:pt x="78937" y="140122"/>
                    <a:pt x="0" y="110222"/>
                    <a:pt x="0" y="76201"/>
                  </a:cubicBezTo>
                  <a:lnTo>
                    <a:pt x="0" y="76200"/>
                  </a:lnTo>
                  <a:close/>
                </a:path>
              </a:pathLst>
            </a:cu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descr="Newsprint"/>
          <p:cNvSpPr>
            <a:spLocks noChangeArrowheads="1"/>
          </p:cNvSpPr>
          <p:nvPr/>
        </p:nvSpPr>
        <p:spPr bwMode="auto">
          <a:xfrm flipV="1">
            <a:off x="1390650" y="5314950"/>
            <a:ext cx="1855788" cy="195263"/>
          </a:xfrm>
          <a:prstGeom prst="rect">
            <a:avLst/>
          </a:prstGeom>
          <a:blipFill dpi="0" rotWithShape="1">
            <a:blip r:embed="rId3" cstate="print"/>
            <a:srcRect/>
            <a:tile tx="0" ty="0" sx="100000" sy="100000" flip="none" algn="tl"/>
          </a:blipFill>
          <a:ln w="9525">
            <a:solidFill>
              <a:schemeClr val="tx1"/>
            </a:solidFill>
            <a:miter lim="800000"/>
            <a:headEnd/>
            <a:tailEnd/>
          </a:ln>
        </p:spPr>
        <p:txBody>
          <a:bodyPr rot="10800000" wrap="none" anchor="ctr"/>
          <a:lstStyle/>
          <a:p>
            <a:pPr algn="ctr" eaLnBrk="0" hangingPunct="0"/>
            <a:endParaRPr lang="en-US" sz="2400">
              <a:latin typeface="Times New Roman" pitchFamily="18" charset="0"/>
            </a:endParaRPr>
          </a:p>
        </p:txBody>
      </p:sp>
      <p:sp>
        <p:nvSpPr>
          <p:cNvPr id="14339" name="Text Box 3"/>
          <p:cNvSpPr txBox="1">
            <a:spLocks noChangeArrowheads="1"/>
          </p:cNvSpPr>
          <p:nvPr/>
        </p:nvSpPr>
        <p:spPr bwMode="auto">
          <a:xfrm>
            <a:off x="946150" y="244475"/>
            <a:ext cx="184150" cy="641350"/>
          </a:xfrm>
          <a:prstGeom prst="rect">
            <a:avLst/>
          </a:prstGeom>
          <a:noFill/>
          <a:ln w="9525">
            <a:noFill/>
            <a:miter lim="800000"/>
            <a:headEnd/>
            <a:tailEnd/>
          </a:ln>
        </p:spPr>
        <p:txBody>
          <a:bodyPr wrap="none">
            <a:spAutoFit/>
          </a:bodyPr>
          <a:lstStyle/>
          <a:p>
            <a:pPr eaLnBrk="0" hangingPunct="0"/>
            <a:endParaRPr lang="en-US" sz="3600">
              <a:solidFill>
                <a:srgbClr val="990000"/>
              </a:solidFill>
              <a:latin typeface="Times New Roman" pitchFamily="18" charset="0"/>
            </a:endParaRPr>
          </a:p>
        </p:txBody>
      </p:sp>
      <p:sp>
        <p:nvSpPr>
          <p:cNvPr id="14342" name="Text Box 25"/>
          <p:cNvSpPr txBox="1">
            <a:spLocks noChangeArrowheads="1"/>
          </p:cNvSpPr>
          <p:nvPr/>
        </p:nvSpPr>
        <p:spPr bwMode="auto">
          <a:xfrm>
            <a:off x="6477000" y="998538"/>
            <a:ext cx="184150" cy="457200"/>
          </a:xfrm>
          <a:prstGeom prst="rect">
            <a:avLst/>
          </a:prstGeom>
          <a:noFill/>
          <a:ln w="9525">
            <a:noFill/>
            <a:miter lim="800000"/>
            <a:headEnd/>
            <a:tailEnd/>
          </a:ln>
        </p:spPr>
        <p:txBody>
          <a:bodyPr wrap="none">
            <a:spAutoFit/>
          </a:bodyPr>
          <a:lstStyle/>
          <a:p>
            <a:pPr algn="ctr" eaLnBrk="0" hangingPunct="0"/>
            <a:endParaRPr lang="en-US" sz="2400">
              <a:latin typeface="Times New Roman" pitchFamily="18" charset="0"/>
            </a:endParaRPr>
          </a:p>
        </p:txBody>
      </p:sp>
      <p:grpSp>
        <p:nvGrpSpPr>
          <p:cNvPr id="2" name="Group 49"/>
          <p:cNvGrpSpPr>
            <a:grpSpLocks/>
          </p:cNvGrpSpPr>
          <p:nvPr/>
        </p:nvGrpSpPr>
        <p:grpSpPr bwMode="auto">
          <a:xfrm>
            <a:off x="6102350" y="3392488"/>
            <a:ext cx="1855788" cy="906462"/>
            <a:chOff x="3341" y="2582"/>
            <a:chExt cx="1169" cy="571"/>
          </a:xfrm>
        </p:grpSpPr>
        <p:grpSp>
          <p:nvGrpSpPr>
            <p:cNvPr id="3" name="Group 50"/>
            <p:cNvGrpSpPr>
              <a:grpSpLocks/>
            </p:cNvGrpSpPr>
            <p:nvPr/>
          </p:nvGrpSpPr>
          <p:grpSpPr bwMode="auto">
            <a:xfrm>
              <a:off x="3341" y="2582"/>
              <a:ext cx="1169" cy="571"/>
              <a:chOff x="3341" y="2582"/>
              <a:chExt cx="1169" cy="571"/>
            </a:xfrm>
          </p:grpSpPr>
          <p:sp>
            <p:nvSpPr>
              <p:cNvPr id="14407" name="Rectangle 51" descr="Newsprint"/>
              <p:cNvSpPr>
                <a:spLocks noChangeArrowheads="1"/>
              </p:cNvSpPr>
              <p:nvPr/>
            </p:nvSpPr>
            <p:spPr bwMode="auto">
              <a:xfrm flipV="1">
                <a:off x="3341" y="3030"/>
                <a:ext cx="1169" cy="123"/>
              </a:xfrm>
              <a:prstGeom prst="rect">
                <a:avLst/>
              </a:prstGeom>
              <a:blipFill dpi="0" rotWithShape="1">
                <a:blip r:embed="rId3" cstate="print"/>
                <a:srcRect/>
                <a:tile tx="0" ty="0" sx="100000" sy="100000" flip="none" algn="tl"/>
              </a:blipFill>
              <a:ln w="9525">
                <a:solidFill>
                  <a:schemeClr val="tx1"/>
                </a:solidFill>
                <a:miter lim="800000"/>
                <a:headEnd/>
                <a:tailEnd/>
              </a:ln>
            </p:spPr>
            <p:txBody>
              <a:bodyPr rot="10800000" wrap="none" anchor="ctr"/>
              <a:lstStyle/>
              <a:p>
                <a:pPr algn="ctr" eaLnBrk="0" hangingPunct="0"/>
                <a:endParaRPr lang="en-US" sz="2400">
                  <a:latin typeface="Times New Roman" pitchFamily="18" charset="0"/>
                </a:endParaRPr>
              </a:p>
            </p:txBody>
          </p:sp>
          <p:grpSp>
            <p:nvGrpSpPr>
              <p:cNvPr id="4" name="Group 52"/>
              <p:cNvGrpSpPr>
                <a:grpSpLocks/>
              </p:cNvGrpSpPr>
              <p:nvPr/>
            </p:nvGrpSpPr>
            <p:grpSpPr bwMode="auto">
              <a:xfrm>
                <a:off x="3525" y="2582"/>
                <a:ext cx="689" cy="479"/>
                <a:chOff x="1062" y="1119"/>
                <a:chExt cx="689" cy="479"/>
              </a:xfrm>
            </p:grpSpPr>
            <p:grpSp>
              <p:nvGrpSpPr>
                <p:cNvPr id="5" name="Group 53"/>
                <p:cNvGrpSpPr>
                  <a:grpSpLocks noChangeAspect="1"/>
                </p:cNvGrpSpPr>
                <p:nvPr/>
              </p:nvGrpSpPr>
              <p:grpSpPr bwMode="auto">
                <a:xfrm>
                  <a:off x="1062" y="1119"/>
                  <a:ext cx="689" cy="479"/>
                  <a:chOff x="450" y="2911"/>
                  <a:chExt cx="1006" cy="683"/>
                </a:xfrm>
              </p:grpSpPr>
              <p:sp>
                <p:nvSpPr>
                  <p:cNvPr id="14411" name="Oval 54"/>
                  <p:cNvSpPr>
                    <a:spLocks noChangeAspect="1" noChangeArrowheads="1"/>
                  </p:cNvSpPr>
                  <p:nvPr/>
                </p:nvSpPr>
                <p:spPr bwMode="auto">
                  <a:xfrm>
                    <a:off x="622" y="3089"/>
                    <a:ext cx="627" cy="291"/>
                  </a:xfrm>
                  <a:prstGeom prst="ellipse">
                    <a:avLst/>
                  </a:prstGeom>
                  <a:solidFill>
                    <a:srgbClr val="0066FF"/>
                  </a:solidFill>
                  <a:ln w="9525">
                    <a:solidFill>
                      <a:schemeClr val="tx1"/>
                    </a:solidFill>
                    <a:round/>
                    <a:headEnd/>
                    <a:tailEnd/>
                  </a:ln>
                </p:spPr>
                <p:txBody>
                  <a:bodyPr wrap="none" anchor="ctr"/>
                  <a:lstStyle/>
                  <a:p>
                    <a:endParaRPr lang="en-US"/>
                  </a:p>
                </p:txBody>
              </p:sp>
              <p:sp>
                <p:nvSpPr>
                  <p:cNvPr id="14412" name="Line 55"/>
                  <p:cNvSpPr>
                    <a:spLocks noChangeAspect="1" noChangeShapeType="1"/>
                  </p:cNvSpPr>
                  <p:nvPr/>
                </p:nvSpPr>
                <p:spPr bwMode="auto">
                  <a:xfrm flipH="1" flipV="1">
                    <a:off x="667" y="2994"/>
                    <a:ext cx="89" cy="128"/>
                  </a:xfrm>
                  <a:prstGeom prst="line">
                    <a:avLst/>
                  </a:prstGeom>
                  <a:noFill/>
                  <a:ln w="9525">
                    <a:solidFill>
                      <a:schemeClr val="tx1"/>
                    </a:solidFill>
                    <a:round/>
                    <a:headEnd/>
                    <a:tailEnd/>
                  </a:ln>
                </p:spPr>
                <p:txBody>
                  <a:bodyPr wrap="none" anchor="ctr"/>
                  <a:lstStyle/>
                  <a:p>
                    <a:endParaRPr lang="en-US"/>
                  </a:p>
                </p:txBody>
              </p:sp>
              <p:sp>
                <p:nvSpPr>
                  <p:cNvPr id="14413" name="Line 56"/>
                  <p:cNvSpPr>
                    <a:spLocks noChangeAspect="1" noChangeShapeType="1"/>
                  </p:cNvSpPr>
                  <p:nvPr/>
                </p:nvSpPr>
                <p:spPr bwMode="auto">
                  <a:xfrm flipH="1" flipV="1">
                    <a:off x="789" y="2933"/>
                    <a:ext cx="50" cy="167"/>
                  </a:xfrm>
                  <a:prstGeom prst="line">
                    <a:avLst/>
                  </a:prstGeom>
                  <a:noFill/>
                  <a:ln w="9525">
                    <a:solidFill>
                      <a:schemeClr val="tx1"/>
                    </a:solidFill>
                    <a:round/>
                    <a:headEnd/>
                    <a:tailEnd/>
                  </a:ln>
                </p:spPr>
                <p:txBody>
                  <a:bodyPr wrap="none" anchor="ctr"/>
                  <a:lstStyle/>
                  <a:p>
                    <a:endParaRPr lang="en-US"/>
                  </a:p>
                </p:txBody>
              </p:sp>
              <p:sp>
                <p:nvSpPr>
                  <p:cNvPr id="14414" name="Line 57"/>
                  <p:cNvSpPr>
                    <a:spLocks noChangeAspect="1" noChangeShapeType="1"/>
                  </p:cNvSpPr>
                  <p:nvPr/>
                </p:nvSpPr>
                <p:spPr bwMode="auto">
                  <a:xfrm flipV="1">
                    <a:off x="906" y="2911"/>
                    <a:ext cx="0" cy="178"/>
                  </a:xfrm>
                  <a:prstGeom prst="line">
                    <a:avLst/>
                  </a:prstGeom>
                  <a:noFill/>
                  <a:ln w="9525">
                    <a:solidFill>
                      <a:schemeClr val="tx1"/>
                    </a:solidFill>
                    <a:round/>
                    <a:headEnd/>
                    <a:tailEnd/>
                  </a:ln>
                </p:spPr>
                <p:txBody>
                  <a:bodyPr wrap="none" anchor="ctr"/>
                  <a:lstStyle/>
                  <a:p>
                    <a:endParaRPr lang="en-US"/>
                  </a:p>
                </p:txBody>
              </p:sp>
              <p:sp>
                <p:nvSpPr>
                  <p:cNvPr id="14415" name="Line 58"/>
                  <p:cNvSpPr>
                    <a:spLocks noChangeAspect="1" noChangeShapeType="1"/>
                  </p:cNvSpPr>
                  <p:nvPr/>
                </p:nvSpPr>
                <p:spPr bwMode="auto">
                  <a:xfrm flipV="1">
                    <a:off x="961" y="2955"/>
                    <a:ext cx="28" cy="134"/>
                  </a:xfrm>
                  <a:prstGeom prst="line">
                    <a:avLst/>
                  </a:prstGeom>
                  <a:noFill/>
                  <a:ln w="9525">
                    <a:solidFill>
                      <a:schemeClr val="tx1"/>
                    </a:solidFill>
                    <a:round/>
                    <a:headEnd/>
                    <a:tailEnd/>
                  </a:ln>
                </p:spPr>
                <p:txBody>
                  <a:bodyPr wrap="none" anchor="ctr"/>
                  <a:lstStyle/>
                  <a:p>
                    <a:endParaRPr lang="en-US"/>
                  </a:p>
                </p:txBody>
              </p:sp>
              <p:sp>
                <p:nvSpPr>
                  <p:cNvPr id="14416" name="Line 59"/>
                  <p:cNvSpPr>
                    <a:spLocks noChangeAspect="1" noChangeShapeType="1"/>
                  </p:cNvSpPr>
                  <p:nvPr/>
                </p:nvSpPr>
                <p:spPr bwMode="auto">
                  <a:xfrm flipV="1">
                    <a:off x="1067" y="2961"/>
                    <a:ext cx="66" cy="133"/>
                  </a:xfrm>
                  <a:prstGeom prst="line">
                    <a:avLst/>
                  </a:prstGeom>
                  <a:noFill/>
                  <a:ln w="9525">
                    <a:solidFill>
                      <a:schemeClr val="tx1"/>
                    </a:solidFill>
                    <a:round/>
                    <a:headEnd/>
                    <a:tailEnd/>
                  </a:ln>
                </p:spPr>
                <p:txBody>
                  <a:bodyPr wrap="none" anchor="ctr"/>
                  <a:lstStyle/>
                  <a:p>
                    <a:endParaRPr lang="en-US"/>
                  </a:p>
                </p:txBody>
              </p:sp>
              <p:sp>
                <p:nvSpPr>
                  <p:cNvPr id="14417" name="Line 60"/>
                  <p:cNvSpPr>
                    <a:spLocks noChangeAspect="1" noChangeShapeType="1"/>
                  </p:cNvSpPr>
                  <p:nvPr/>
                </p:nvSpPr>
                <p:spPr bwMode="auto">
                  <a:xfrm flipV="1">
                    <a:off x="1178" y="3055"/>
                    <a:ext cx="161" cy="89"/>
                  </a:xfrm>
                  <a:prstGeom prst="line">
                    <a:avLst/>
                  </a:prstGeom>
                  <a:noFill/>
                  <a:ln w="9525">
                    <a:solidFill>
                      <a:schemeClr val="tx1"/>
                    </a:solidFill>
                    <a:round/>
                    <a:headEnd/>
                    <a:tailEnd/>
                  </a:ln>
                </p:spPr>
                <p:txBody>
                  <a:bodyPr wrap="none" anchor="ctr"/>
                  <a:lstStyle/>
                  <a:p>
                    <a:endParaRPr lang="en-US"/>
                  </a:p>
                </p:txBody>
              </p:sp>
              <p:sp>
                <p:nvSpPr>
                  <p:cNvPr id="14418" name="Line 61"/>
                  <p:cNvSpPr>
                    <a:spLocks noChangeAspect="1" noChangeShapeType="1"/>
                  </p:cNvSpPr>
                  <p:nvPr/>
                </p:nvSpPr>
                <p:spPr bwMode="auto">
                  <a:xfrm flipV="1">
                    <a:off x="1233" y="3166"/>
                    <a:ext cx="223" cy="39"/>
                  </a:xfrm>
                  <a:prstGeom prst="line">
                    <a:avLst/>
                  </a:prstGeom>
                  <a:noFill/>
                  <a:ln w="9525">
                    <a:solidFill>
                      <a:schemeClr val="tx1"/>
                    </a:solidFill>
                    <a:round/>
                    <a:headEnd/>
                    <a:tailEnd/>
                  </a:ln>
                </p:spPr>
                <p:txBody>
                  <a:bodyPr wrap="none" anchor="ctr"/>
                  <a:lstStyle/>
                  <a:p>
                    <a:endParaRPr lang="en-US"/>
                  </a:p>
                </p:txBody>
              </p:sp>
              <p:sp>
                <p:nvSpPr>
                  <p:cNvPr id="14419" name="Line 62"/>
                  <p:cNvSpPr>
                    <a:spLocks noChangeAspect="1" noChangeShapeType="1"/>
                  </p:cNvSpPr>
                  <p:nvPr/>
                </p:nvSpPr>
                <p:spPr bwMode="auto">
                  <a:xfrm>
                    <a:off x="1244" y="3283"/>
                    <a:ext cx="156" cy="67"/>
                  </a:xfrm>
                  <a:prstGeom prst="line">
                    <a:avLst/>
                  </a:prstGeom>
                  <a:noFill/>
                  <a:ln w="9525">
                    <a:solidFill>
                      <a:schemeClr val="tx1"/>
                    </a:solidFill>
                    <a:round/>
                    <a:headEnd/>
                    <a:tailEnd/>
                  </a:ln>
                </p:spPr>
                <p:txBody>
                  <a:bodyPr wrap="none" anchor="ctr"/>
                  <a:lstStyle/>
                  <a:p>
                    <a:endParaRPr lang="en-US"/>
                  </a:p>
                </p:txBody>
              </p:sp>
              <p:sp>
                <p:nvSpPr>
                  <p:cNvPr id="14420" name="Line 63"/>
                  <p:cNvSpPr>
                    <a:spLocks noChangeAspect="1" noChangeShapeType="1"/>
                  </p:cNvSpPr>
                  <p:nvPr/>
                </p:nvSpPr>
                <p:spPr bwMode="auto">
                  <a:xfrm flipH="1" flipV="1">
                    <a:off x="472" y="3116"/>
                    <a:ext cx="167" cy="78"/>
                  </a:xfrm>
                  <a:prstGeom prst="line">
                    <a:avLst/>
                  </a:prstGeom>
                  <a:noFill/>
                  <a:ln w="9525">
                    <a:solidFill>
                      <a:schemeClr val="tx1"/>
                    </a:solidFill>
                    <a:round/>
                    <a:headEnd/>
                    <a:tailEnd/>
                  </a:ln>
                </p:spPr>
                <p:txBody>
                  <a:bodyPr wrap="none" anchor="ctr"/>
                  <a:lstStyle/>
                  <a:p>
                    <a:endParaRPr lang="en-US"/>
                  </a:p>
                </p:txBody>
              </p:sp>
              <p:sp>
                <p:nvSpPr>
                  <p:cNvPr id="14421" name="Line 64"/>
                  <p:cNvSpPr>
                    <a:spLocks noChangeAspect="1" noChangeShapeType="1"/>
                  </p:cNvSpPr>
                  <p:nvPr/>
                </p:nvSpPr>
                <p:spPr bwMode="auto">
                  <a:xfrm flipH="1">
                    <a:off x="450" y="3277"/>
                    <a:ext cx="183" cy="56"/>
                  </a:xfrm>
                  <a:prstGeom prst="line">
                    <a:avLst/>
                  </a:prstGeom>
                  <a:noFill/>
                  <a:ln w="9525">
                    <a:solidFill>
                      <a:schemeClr val="tx1"/>
                    </a:solidFill>
                    <a:round/>
                    <a:headEnd/>
                    <a:tailEnd/>
                  </a:ln>
                </p:spPr>
                <p:txBody>
                  <a:bodyPr wrap="none" anchor="ctr"/>
                  <a:lstStyle/>
                  <a:p>
                    <a:endParaRPr lang="en-US"/>
                  </a:p>
                </p:txBody>
              </p:sp>
              <p:sp>
                <p:nvSpPr>
                  <p:cNvPr id="14422" name="Line 65"/>
                  <p:cNvSpPr>
                    <a:spLocks noChangeAspect="1" noChangeShapeType="1"/>
                  </p:cNvSpPr>
                  <p:nvPr/>
                </p:nvSpPr>
                <p:spPr bwMode="auto">
                  <a:xfrm flipH="1">
                    <a:off x="589" y="3327"/>
                    <a:ext cx="105" cy="95"/>
                  </a:xfrm>
                  <a:prstGeom prst="line">
                    <a:avLst/>
                  </a:prstGeom>
                  <a:noFill/>
                  <a:ln w="9525">
                    <a:solidFill>
                      <a:schemeClr val="tx1"/>
                    </a:solidFill>
                    <a:round/>
                    <a:headEnd/>
                    <a:tailEnd/>
                  </a:ln>
                </p:spPr>
                <p:txBody>
                  <a:bodyPr wrap="none" anchor="ctr"/>
                  <a:lstStyle/>
                  <a:p>
                    <a:endParaRPr lang="en-US"/>
                  </a:p>
                </p:txBody>
              </p:sp>
              <p:sp>
                <p:nvSpPr>
                  <p:cNvPr id="14423" name="Line 66"/>
                  <p:cNvSpPr>
                    <a:spLocks noChangeAspect="1" noChangeShapeType="1"/>
                  </p:cNvSpPr>
                  <p:nvPr/>
                </p:nvSpPr>
                <p:spPr bwMode="auto">
                  <a:xfrm flipH="1">
                    <a:off x="694" y="3355"/>
                    <a:ext cx="62" cy="139"/>
                  </a:xfrm>
                  <a:prstGeom prst="line">
                    <a:avLst/>
                  </a:prstGeom>
                  <a:noFill/>
                  <a:ln w="9525">
                    <a:solidFill>
                      <a:schemeClr val="tx1"/>
                    </a:solidFill>
                    <a:round/>
                    <a:headEnd/>
                    <a:tailEnd/>
                  </a:ln>
                </p:spPr>
                <p:txBody>
                  <a:bodyPr wrap="none" anchor="ctr"/>
                  <a:lstStyle/>
                  <a:p>
                    <a:endParaRPr lang="en-US"/>
                  </a:p>
                </p:txBody>
              </p:sp>
              <p:sp>
                <p:nvSpPr>
                  <p:cNvPr id="14424" name="Line 67"/>
                  <p:cNvSpPr>
                    <a:spLocks noChangeAspect="1" noChangeShapeType="1"/>
                  </p:cNvSpPr>
                  <p:nvPr/>
                </p:nvSpPr>
                <p:spPr bwMode="auto">
                  <a:xfrm flipH="1">
                    <a:off x="839" y="3377"/>
                    <a:ext cx="17" cy="206"/>
                  </a:xfrm>
                  <a:prstGeom prst="line">
                    <a:avLst/>
                  </a:prstGeom>
                  <a:noFill/>
                  <a:ln w="9525">
                    <a:solidFill>
                      <a:schemeClr val="tx1"/>
                    </a:solidFill>
                    <a:round/>
                    <a:headEnd/>
                    <a:tailEnd/>
                  </a:ln>
                </p:spPr>
                <p:txBody>
                  <a:bodyPr wrap="none" anchor="ctr"/>
                  <a:lstStyle/>
                  <a:p>
                    <a:endParaRPr lang="en-US"/>
                  </a:p>
                </p:txBody>
              </p:sp>
              <p:sp>
                <p:nvSpPr>
                  <p:cNvPr id="14425" name="Line 68"/>
                  <p:cNvSpPr>
                    <a:spLocks noChangeAspect="1" noChangeShapeType="1"/>
                  </p:cNvSpPr>
                  <p:nvPr/>
                </p:nvSpPr>
                <p:spPr bwMode="auto">
                  <a:xfrm>
                    <a:off x="961" y="3389"/>
                    <a:ext cx="28" cy="205"/>
                  </a:xfrm>
                  <a:prstGeom prst="line">
                    <a:avLst/>
                  </a:prstGeom>
                  <a:noFill/>
                  <a:ln w="9525">
                    <a:solidFill>
                      <a:schemeClr val="tx1"/>
                    </a:solidFill>
                    <a:round/>
                    <a:headEnd/>
                    <a:tailEnd/>
                  </a:ln>
                </p:spPr>
                <p:txBody>
                  <a:bodyPr wrap="none" anchor="ctr"/>
                  <a:lstStyle/>
                  <a:p>
                    <a:endParaRPr lang="en-US"/>
                  </a:p>
                </p:txBody>
              </p:sp>
              <p:sp>
                <p:nvSpPr>
                  <p:cNvPr id="14426" name="Line 69"/>
                  <p:cNvSpPr>
                    <a:spLocks noChangeAspect="1" noChangeShapeType="1"/>
                  </p:cNvSpPr>
                  <p:nvPr/>
                </p:nvSpPr>
                <p:spPr bwMode="auto">
                  <a:xfrm>
                    <a:off x="1078" y="3361"/>
                    <a:ext cx="78" cy="205"/>
                  </a:xfrm>
                  <a:prstGeom prst="line">
                    <a:avLst/>
                  </a:prstGeom>
                  <a:noFill/>
                  <a:ln w="9525">
                    <a:solidFill>
                      <a:schemeClr val="tx1"/>
                    </a:solidFill>
                    <a:round/>
                    <a:headEnd/>
                    <a:tailEnd/>
                  </a:ln>
                </p:spPr>
                <p:txBody>
                  <a:bodyPr wrap="none" anchor="ctr"/>
                  <a:lstStyle/>
                  <a:p>
                    <a:endParaRPr lang="en-US"/>
                  </a:p>
                </p:txBody>
              </p:sp>
              <p:sp>
                <p:nvSpPr>
                  <p:cNvPr id="14427" name="Line 70"/>
                  <p:cNvSpPr>
                    <a:spLocks noChangeAspect="1" noChangeShapeType="1"/>
                  </p:cNvSpPr>
                  <p:nvPr/>
                </p:nvSpPr>
                <p:spPr bwMode="auto">
                  <a:xfrm>
                    <a:off x="1172" y="3327"/>
                    <a:ext cx="117" cy="139"/>
                  </a:xfrm>
                  <a:prstGeom prst="line">
                    <a:avLst/>
                  </a:prstGeom>
                  <a:noFill/>
                  <a:ln w="9525">
                    <a:solidFill>
                      <a:schemeClr val="tx1"/>
                    </a:solidFill>
                    <a:round/>
                    <a:headEnd/>
                    <a:tailEnd/>
                  </a:ln>
                </p:spPr>
                <p:txBody>
                  <a:bodyPr wrap="none" anchor="ctr"/>
                  <a:lstStyle/>
                  <a:p>
                    <a:endParaRPr lang="en-US"/>
                  </a:p>
                </p:txBody>
              </p:sp>
            </p:grpSp>
            <p:sp>
              <p:nvSpPr>
                <p:cNvPr id="14410" name="Text Box 71"/>
                <p:cNvSpPr txBox="1">
                  <a:spLocks noChangeArrowheads="1"/>
                </p:cNvSpPr>
                <p:nvPr/>
              </p:nvSpPr>
              <p:spPr bwMode="auto">
                <a:xfrm>
                  <a:off x="1184" y="1228"/>
                  <a:ext cx="451" cy="212"/>
                </a:xfrm>
                <a:prstGeom prst="rect">
                  <a:avLst/>
                </a:prstGeom>
                <a:noFill/>
                <a:ln w="9525">
                  <a:noFill/>
                  <a:miter lim="800000"/>
                  <a:headEnd/>
                  <a:tailEnd/>
                </a:ln>
              </p:spPr>
              <p:txBody>
                <a:bodyPr wrap="none">
                  <a:spAutoFit/>
                </a:bodyPr>
                <a:lstStyle/>
                <a:p>
                  <a:pPr eaLnBrk="0" hangingPunct="0"/>
                  <a:r>
                    <a:rPr lang="en-US" sz="1600" i="1">
                      <a:solidFill>
                        <a:schemeClr val="bg1"/>
                      </a:solidFill>
                      <a:latin typeface="Times New Roman" pitchFamily="18" charset="0"/>
                    </a:rPr>
                    <a:t>E. coli</a:t>
                  </a:r>
                </a:p>
              </p:txBody>
            </p:sp>
          </p:grpSp>
        </p:grpSp>
        <p:sp>
          <p:nvSpPr>
            <p:cNvPr id="14406" name="Oval 72"/>
            <p:cNvSpPr>
              <a:spLocks noChangeArrowheads="1"/>
            </p:cNvSpPr>
            <p:nvPr/>
          </p:nvSpPr>
          <p:spPr bwMode="auto">
            <a:xfrm>
              <a:off x="3644" y="2982"/>
              <a:ext cx="77" cy="83"/>
            </a:xfrm>
            <a:prstGeom prst="ellipse">
              <a:avLst/>
            </a:prstGeom>
            <a:solidFill>
              <a:schemeClr val="tx2"/>
            </a:solidFill>
            <a:ln w="9525">
              <a:solidFill>
                <a:schemeClr val="tx1"/>
              </a:solidFill>
              <a:round/>
              <a:headEnd/>
              <a:tailEnd/>
            </a:ln>
          </p:spPr>
          <p:txBody>
            <a:bodyPr wrap="none" anchor="ctr"/>
            <a:lstStyle/>
            <a:p>
              <a:endParaRPr lang="en-US"/>
            </a:p>
          </p:txBody>
        </p:sp>
      </p:grpSp>
      <p:sp>
        <p:nvSpPr>
          <p:cNvPr id="21577" name="Oval 73"/>
          <p:cNvSpPr>
            <a:spLocks noChangeArrowheads="1"/>
          </p:cNvSpPr>
          <p:nvPr/>
        </p:nvSpPr>
        <p:spPr bwMode="auto">
          <a:xfrm>
            <a:off x="6780213" y="4033838"/>
            <a:ext cx="122237" cy="131762"/>
          </a:xfrm>
          <a:prstGeom prst="ellipse">
            <a:avLst/>
          </a:prstGeom>
          <a:solidFill>
            <a:schemeClr val="tx2"/>
          </a:solidFill>
          <a:ln w="9525">
            <a:solidFill>
              <a:schemeClr val="tx1"/>
            </a:solidFill>
            <a:round/>
            <a:headEnd/>
            <a:tailEnd/>
          </a:ln>
        </p:spPr>
        <p:txBody>
          <a:bodyPr wrap="none" anchor="ctr"/>
          <a:lstStyle/>
          <a:p>
            <a:endParaRPr lang="en-US"/>
          </a:p>
        </p:txBody>
      </p:sp>
      <p:sp>
        <p:nvSpPr>
          <p:cNvPr id="21578" name="Oval 74"/>
          <p:cNvSpPr>
            <a:spLocks noChangeArrowheads="1"/>
          </p:cNvSpPr>
          <p:nvPr/>
        </p:nvSpPr>
        <p:spPr bwMode="auto">
          <a:xfrm>
            <a:off x="6919913" y="4048125"/>
            <a:ext cx="122237" cy="131763"/>
          </a:xfrm>
          <a:prstGeom prst="ellipse">
            <a:avLst/>
          </a:prstGeom>
          <a:solidFill>
            <a:schemeClr val="tx2"/>
          </a:solidFill>
          <a:ln w="9525">
            <a:solidFill>
              <a:schemeClr val="tx1"/>
            </a:solidFill>
            <a:round/>
            <a:headEnd/>
            <a:tailEnd/>
          </a:ln>
        </p:spPr>
        <p:txBody>
          <a:bodyPr wrap="none" anchor="ctr"/>
          <a:lstStyle/>
          <a:p>
            <a:endParaRPr lang="en-US"/>
          </a:p>
        </p:txBody>
      </p:sp>
      <p:sp>
        <p:nvSpPr>
          <p:cNvPr id="21579" name="Oval 75"/>
          <p:cNvSpPr>
            <a:spLocks noChangeArrowheads="1"/>
          </p:cNvSpPr>
          <p:nvPr/>
        </p:nvSpPr>
        <p:spPr bwMode="auto">
          <a:xfrm>
            <a:off x="7099300" y="4024313"/>
            <a:ext cx="122238" cy="131762"/>
          </a:xfrm>
          <a:prstGeom prst="ellipse">
            <a:avLst/>
          </a:prstGeom>
          <a:solidFill>
            <a:schemeClr val="tx2"/>
          </a:solidFill>
          <a:ln w="9525">
            <a:solidFill>
              <a:schemeClr val="tx1"/>
            </a:solidFill>
            <a:round/>
            <a:headEnd/>
            <a:tailEnd/>
          </a:ln>
        </p:spPr>
        <p:txBody>
          <a:bodyPr wrap="none" anchor="ctr"/>
          <a:lstStyle/>
          <a:p>
            <a:endParaRPr lang="en-US"/>
          </a:p>
        </p:txBody>
      </p:sp>
      <p:sp>
        <p:nvSpPr>
          <p:cNvPr id="21580" name="Rectangle 76" descr="Newsprint"/>
          <p:cNvSpPr>
            <a:spLocks noChangeArrowheads="1"/>
          </p:cNvSpPr>
          <p:nvPr/>
        </p:nvSpPr>
        <p:spPr bwMode="auto">
          <a:xfrm flipV="1">
            <a:off x="3232150" y="5314950"/>
            <a:ext cx="1855788" cy="195263"/>
          </a:xfrm>
          <a:prstGeom prst="rect">
            <a:avLst/>
          </a:prstGeom>
          <a:blipFill dpi="0" rotWithShape="1">
            <a:blip r:embed="rId3" cstate="print"/>
            <a:srcRect/>
            <a:tile tx="0" ty="0" sx="100000" sy="100000" flip="none" algn="tl"/>
          </a:blipFill>
          <a:ln w="9525">
            <a:solidFill>
              <a:schemeClr val="tx1"/>
            </a:solidFill>
            <a:miter lim="800000"/>
            <a:headEnd/>
            <a:tailEnd/>
          </a:ln>
        </p:spPr>
        <p:txBody>
          <a:bodyPr rot="10800000" wrap="none" anchor="ctr"/>
          <a:lstStyle/>
          <a:p>
            <a:pPr algn="ctr" eaLnBrk="0" hangingPunct="0"/>
            <a:endParaRPr lang="en-US" sz="2400">
              <a:latin typeface="Times New Roman" pitchFamily="18" charset="0"/>
            </a:endParaRPr>
          </a:p>
        </p:txBody>
      </p:sp>
      <p:grpSp>
        <p:nvGrpSpPr>
          <p:cNvPr id="6" name="Group 77"/>
          <p:cNvGrpSpPr>
            <a:grpSpLocks/>
          </p:cNvGrpSpPr>
          <p:nvPr/>
        </p:nvGrpSpPr>
        <p:grpSpPr bwMode="auto">
          <a:xfrm>
            <a:off x="3511550" y="4527550"/>
            <a:ext cx="1093788" cy="760413"/>
            <a:chOff x="1062" y="1119"/>
            <a:chExt cx="689" cy="479"/>
          </a:xfrm>
        </p:grpSpPr>
        <p:grpSp>
          <p:nvGrpSpPr>
            <p:cNvPr id="7" name="Group 78"/>
            <p:cNvGrpSpPr>
              <a:grpSpLocks noChangeAspect="1"/>
            </p:cNvGrpSpPr>
            <p:nvPr/>
          </p:nvGrpSpPr>
          <p:grpSpPr bwMode="auto">
            <a:xfrm>
              <a:off x="1062" y="1119"/>
              <a:ext cx="689" cy="479"/>
              <a:chOff x="450" y="2911"/>
              <a:chExt cx="1006" cy="683"/>
            </a:xfrm>
          </p:grpSpPr>
          <p:sp>
            <p:nvSpPr>
              <p:cNvPr id="14388" name="Oval 79"/>
              <p:cNvSpPr>
                <a:spLocks noChangeAspect="1" noChangeArrowheads="1"/>
              </p:cNvSpPr>
              <p:nvPr/>
            </p:nvSpPr>
            <p:spPr bwMode="auto">
              <a:xfrm>
                <a:off x="622" y="3089"/>
                <a:ext cx="627" cy="291"/>
              </a:xfrm>
              <a:prstGeom prst="ellipse">
                <a:avLst/>
              </a:prstGeom>
              <a:solidFill>
                <a:srgbClr val="0066FF"/>
              </a:solidFill>
              <a:ln w="9525">
                <a:solidFill>
                  <a:schemeClr val="tx1"/>
                </a:solidFill>
                <a:round/>
                <a:headEnd/>
                <a:tailEnd/>
              </a:ln>
            </p:spPr>
            <p:txBody>
              <a:bodyPr wrap="none" anchor="ctr"/>
              <a:lstStyle/>
              <a:p>
                <a:endParaRPr lang="en-US"/>
              </a:p>
            </p:txBody>
          </p:sp>
          <p:sp>
            <p:nvSpPr>
              <p:cNvPr id="14389" name="Line 80"/>
              <p:cNvSpPr>
                <a:spLocks noChangeAspect="1" noChangeShapeType="1"/>
              </p:cNvSpPr>
              <p:nvPr/>
            </p:nvSpPr>
            <p:spPr bwMode="auto">
              <a:xfrm flipH="1" flipV="1">
                <a:off x="667" y="2994"/>
                <a:ext cx="89" cy="128"/>
              </a:xfrm>
              <a:prstGeom prst="line">
                <a:avLst/>
              </a:prstGeom>
              <a:noFill/>
              <a:ln w="9525">
                <a:solidFill>
                  <a:schemeClr val="tx1"/>
                </a:solidFill>
                <a:round/>
                <a:headEnd/>
                <a:tailEnd/>
              </a:ln>
            </p:spPr>
            <p:txBody>
              <a:bodyPr wrap="none" anchor="ctr"/>
              <a:lstStyle/>
              <a:p>
                <a:endParaRPr lang="en-US"/>
              </a:p>
            </p:txBody>
          </p:sp>
          <p:sp>
            <p:nvSpPr>
              <p:cNvPr id="14390" name="Line 81"/>
              <p:cNvSpPr>
                <a:spLocks noChangeAspect="1" noChangeShapeType="1"/>
              </p:cNvSpPr>
              <p:nvPr/>
            </p:nvSpPr>
            <p:spPr bwMode="auto">
              <a:xfrm flipH="1" flipV="1">
                <a:off x="789" y="2933"/>
                <a:ext cx="50" cy="167"/>
              </a:xfrm>
              <a:prstGeom prst="line">
                <a:avLst/>
              </a:prstGeom>
              <a:noFill/>
              <a:ln w="9525">
                <a:solidFill>
                  <a:schemeClr val="tx1"/>
                </a:solidFill>
                <a:round/>
                <a:headEnd/>
                <a:tailEnd/>
              </a:ln>
            </p:spPr>
            <p:txBody>
              <a:bodyPr wrap="none" anchor="ctr"/>
              <a:lstStyle/>
              <a:p>
                <a:endParaRPr lang="en-US"/>
              </a:p>
            </p:txBody>
          </p:sp>
          <p:sp>
            <p:nvSpPr>
              <p:cNvPr id="14391" name="Line 82"/>
              <p:cNvSpPr>
                <a:spLocks noChangeAspect="1" noChangeShapeType="1"/>
              </p:cNvSpPr>
              <p:nvPr/>
            </p:nvSpPr>
            <p:spPr bwMode="auto">
              <a:xfrm flipV="1">
                <a:off x="906" y="2911"/>
                <a:ext cx="0" cy="178"/>
              </a:xfrm>
              <a:prstGeom prst="line">
                <a:avLst/>
              </a:prstGeom>
              <a:noFill/>
              <a:ln w="9525">
                <a:solidFill>
                  <a:schemeClr val="tx1"/>
                </a:solidFill>
                <a:round/>
                <a:headEnd/>
                <a:tailEnd/>
              </a:ln>
            </p:spPr>
            <p:txBody>
              <a:bodyPr wrap="none" anchor="ctr"/>
              <a:lstStyle/>
              <a:p>
                <a:endParaRPr lang="en-US"/>
              </a:p>
            </p:txBody>
          </p:sp>
          <p:sp>
            <p:nvSpPr>
              <p:cNvPr id="14392" name="Line 83"/>
              <p:cNvSpPr>
                <a:spLocks noChangeAspect="1" noChangeShapeType="1"/>
              </p:cNvSpPr>
              <p:nvPr/>
            </p:nvSpPr>
            <p:spPr bwMode="auto">
              <a:xfrm flipV="1">
                <a:off x="961" y="2955"/>
                <a:ext cx="28" cy="134"/>
              </a:xfrm>
              <a:prstGeom prst="line">
                <a:avLst/>
              </a:prstGeom>
              <a:noFill/>
              <a:ln w="9525">
                <a:solidFill>
                  <a:schemeClr val="tx1"/>
                </a:solidFill>
                <a:round/>
                <a:headEnd/>
                <a:tailEnd/>
              </a:ln>
            </p:spPr>
            <p:txBody>
              <a:bodyPr wrap="none" anchor="ctr"/>
              <a:lstStyle/>
              <a:p>
                <a:endParaRPr lang="en-US"/>
              </a:p>
            </p:txBody>
          </p:sp>
          <p:sp>
            <p:nvSpPr>
              <p:cNvPr id="14393" name="Line 84"/>
              <p:cNvSpPr>
                <a:spLocks noChangeAspect="1" noChangeShapeType="1"/>
              </p:cNvSpPr>
              <p:nvPr/>
            </p:nvSpPr>
            <p:spPr bwMode="auto">
              <a:xfrm flipV="1">
                <a:off x="1067" y="2961"/>
                <a:ext cx="66" cy="133"/>
              </a:xfrm>
              <a:prstGeom prst="line">
                <a:avLst/>
              </a:prstGeom>
              <a:noFill/>
              <a:ln w="9525">
                <a:solidFill>
                  <a:schemeClr val="tx1"/>
                </a:solidFill>
                <a:round/>
                <a:headEnd/>
                <a:tailEnd/>
              </a:ln>
            </p:spPr>
            <p:txBody>
              <a:bodyPr wrap="none" anchor="ctr"/>
              <a:lstStyle/>
              <a:p>
                <a:endParaRPr lang="en-US"/>
              </a:p>
            </p:txBody>
          </p:sp>
          <p:sp>
            <p:nvSpPr>
              <p:cNvPr id="14394" name="Line 85"/>
              <p:cNvSpPr>
                <a:spLocks noChangeAspect="1" noChangeShapeType="1"/>
              </p:cNvSpPr>
              <p:nvPr/>
            </p:nvSpPr>
            <p:spPr bwMode="auto">
              <a:xfrm flipV="1">
                <a:off x="1178" y="3055"/>
                <a:ext cx="161" cy="89"/>
              </a:xfrm>
              <a:prstGeom prst="line">
                <a:avLst/>
              </a:prstGeom>
              <a:noFill/>
              <a:ln w="9525">
                <a:solidFill>
                  <a:schemeClr val="tx1"/>
                </a:solidFill>
                <a:round/>
                <a:headEnd/>
                <a:tailEnd/>
              </a:ln>
            </p:spPr>
            <p:txBody>
              <a:bodyPr wrap="none" anchor="ctr"/>
              <a:lstStyle/>
              <a:p>
                <a:endParaRPr lang="en-US"/>
              </a:p>
            </p:txBody>
          </p:sp>
          <p:sp>
            <p:nvSpPr>
              <p:cNvPr id="14395" name="Line 86"/>
              <p:cNvSpPr>
                <a:spLocks noChangeAspect="1" noChangeShapeType="1"/>
              </p:cNvSpPr>
              <p:nvPr/>
            </p:nvSpPr>
            <p:spPr bwMode="auto">
              <a:xfrm flipV="1">
                <a:off x="1233" y="3166"/>
                <a:ext cx="223" cy="39"/>
              </a:xfrm>
              <a:prstGeom prst="line">
                <a:avLst/>
              </a:prstGeom>
              <a:noFill/>
              <a:ln w="9525">
                <a:solidFill>
                  <a:schemeClr val="tx1"/>
                </a:solidFill>
                <a:round/>
                <a:headEnd/>
                <a:tailEnd/>
              </a:ln>
            </p:spPr>
            <p:txBody>
              <a:bodyPr wrap="none" anchor="ctr"/>
              <a:lstStyle/>
              <a:p>
                <a:endParaRPr lang="en-US"/>
              </a:p>
            </p:txBody>
          </p:sp>
          <p:sp>
            <p:nvSpPr>
              <p:cNvPr id="14396" name="Line 87"/>
              <p:cNvSpPr>
                <a:spLocks noChangeAspect="1" noChangeShapeType="1"/>
              </p:cNvSpPr>
              <p:nvPr/>
            </p:nvSpPr>
            <p:spPr bwMode="auto">
              <a:xfrm>
                <a:off x="1244" y="3283"/>
                <a:ext cx="156" cy="67"/>
              </a:xfrm>
              <a:prstGeom prst="line">
                <a:avLst/>
              </a:prstGeom>
              <a:noFill/>
              <a:ln w="9525">
                <a:solidFill>
                  <a:schemeClr val="tx1"/>
                </a:solidFill>
                <a:round/>
                <a:headEnd/>
                <a:tailEnd/>
              </a:ln>
            </p:spPr>
            <p:txBody>
              <a:bodyPr wrap="none" anchor="ctr"/>
              <a:lstStyle/>
              <a:p>
                <a:endParaRPr lang="en-US"/>
              </a:p>
            </p:txBody>
          </p:sp>
          <p:sp>
            <p:nvSpPr>
              <p:cNvPr id="14397" name="Line 88"/>
              <p:cNvSpPr>
                <a:spLocks noChangeAspect="1" noChangeShapeType="1"/>
              </p:cNvSpPr>
              <p:nvPr/>
            </p:nvSpPr>
            <p:spPr bwMode="auto">
              <a:xfrm flipH="1" flipV="1">
                <a:off x="472" y="3116"/>
                <a:ext cx="167" cy="78"/>
              </a:xfrm>
              <a:prstGeom prst="line">
                <a:avLst/>
              </a:prstGeom>
              <a:noFill/>
              <a:ln w="9525">
                <a:solidFill>
                  <a:schemeClr val="tx1"/>
                </a:solidFill>
                <a:round/>
                <a:headEnd/>
                <a:tailEnd/>
              </a:ln>
            </p:spPr>
            <p:txBody>
              <a:bodyPr wrap="none" anchor="ctr"/>
              <a:lstStyle/>
              <a:p>
                <a:endParaRPr lang="en-US"/>
              </a:p>
            </p:txBody>
          </p:sp>
          <p:sp>
            <p:nvSpPr>
              <p:cNvPr id="14398" name="Line 89"/>
              <p:cNvSpPr>
                <a:spLocks noChangeAspect="1" noChangeShapeType="1"/>
              </p:cNvSpPr>
              <p:nvPr/>
            </p:nvSpPr>
            <p:spPr bwMode="auto">
              <a:xfrm flipH="1">
                <a:off x="450" y="3277"/>
                <a:ext cx="183" cy="56"/>
              </a:xfrm>
              <a:prstGeom prst="line">
                <a:avLst/>
              </a:prstGeom>
              <a:noFill/>
              <a:ln w="9525">
                <a:solidFill>
                  <a:schemeClr val="tx1"/>
                </a:solidFill>
                <a:round/>
                <a:headEnd/>
                <a:tailEnd/>
              </a:ln>
            </p:spPr>
            <p:txBody>
              <a:bodyPr wrap="none" anchor="ctr"/>
              <a:lstStyle/>
              <a:p>
                <a:endParaRPr lang="en-US"/>
              </a:p>
            </p:txBody>
          </p:sp>
          <p:sp>
            <p:nvSpPr>
              <p:cNvPr id="14399" name="Line 90"/>
              <p:cNvSpPr>
                <a:spLocks noChangeAspect="1" noChangeShapeType="1"/>
              </p:cNvSpPr>
              <p:nvPr/>
            </p:nvSpPr>
            <p:spPr bwMode="auto">
              <a:xfrm flipH="1">
                <a:off x="589" y="3327"/>
                <a:ext cx="105" cy="95"/>
              </a:xfrm>
              <a:prstGeom prst="line">
                <a:avLst/>
              </a:prstGeom>
              <a:noFill/>
              <a:ln w="9525">
                <a:solidFill>
                  <a:schemeClr val="tx1"/>
                </a:solidFill>
                <a:round/>
                <a:headEnd/>
                <a:tailEnd/>
              </a:ln>
            </p:spPr>
            <p:txBody>
              <a:bodyPr wrap="none" anchor="ctr"/>
              <a:lstStyle/>
              <a:p>
                <a:endParaRPr lang="en-US"/>
              </a:p>
            </p:txBody>
          </p:sp>
          <p:sp>
            <p:nvSpPr>
              <p:cNvPr id="14400" name="Line 91"/>
              <p:cNvSpPr>
                <a:spLocks noChangeAspect="1" noChangeShapeType="1"/>
              </p:cNvSpPr>
              <p:nvPr/>
            </p:nvSpPr>
            <p:spPr bwMode="auto">
              <a:xfrm flipH="1">
                <a:off x="694" y="3355"/>
                <a:ext cx="62" cy="139"/>
              </a:xfrm>
              <a:prstGeom prst="line">
                <a:avLst/>
              </a:prstGeom>
              <a:noFill/>
              <a:ln w="9525">
                <a:solidFill>
                  <a:schemeClr val="tx1"/>
                </a:solidFill>
                <a:round/>
                <a:headEnd/>
                <a:tailEnd/>
              </a:ln>
            </p:spPr>
            <p:txBody>
              <a:bodyPr wrap="none" anchor="ctr"/>
              <a:lstStyle/>
              <a:p>
                <a:endParaRPr lang="en-US"/>
              </a:p>
            </p:txBody>
          </p:sp>
          <p:sp>
            <p:nvSpPr>
              <p:cNvPr id="14401" name="Line 92"/>
              <p:cNvSpPr>
                <a:spLocks noChangeAspect="1" noChangeShapeType="1"/>
              </p:cNvSpPr>
              <p:nvPr/>
            </p:nvSpPr>
            <p:spPr bwMode="auto">
              <a:xfrm flipH="1">
                <a:off x="839" y="3377"/>
                <a:ext cx="17" cy="206"/>
              </a:xfrm>
              <a:prstGeom prst="line">
                <a:avLst/>
              </a:prstGeom>
              <a:noFill/>
              <a:ln w="9525">
                <a:solidFill>
                  <a:schemeClr val="tx1"/>
                </a:solidFill>
                <a:round/>
                <a:headEnd/>
                <a:tailEnd/>
              </a:ln>
            </p:spPr>
            <p:txBody>
              <a:bodyPr wrap="none" anchor="ctr"/>
              <a:lstStyle/>
              <a:p>
                <a:endParaRPr lang="en-US"/>
              </a:p>
            </p:txBody>
          </p:sp>
          <p:sp>
            <p:nvSpPr>
              <p:cNvPr id="14402" name="Line 93"/>
              <p:cNvSpPr>
                <a:spLocks noChangeAspect="1" noChangeShapeType="1"/>
              </p:cNvSpPr>
              <p:nvPr/>
            </p:nvSpPr>
            <p:spPr bwMode="auto">
              <a:xfrm>
                <a:off x="961" y="3389"/>
                <a:ext cx="28" cy="205"/>
              </a:xfrm>
              <a:prstGeom prst="line">
                <a:avLst/>
              </a:prstGeom>
              <a:noFill/>
              <a:ln w="9525">
                <a:solidFill>
                  <a:schemeClr val="tx1"/>
                </a:solidFill>
                <a:round/>
                <a:headEnd/>
                <a:tailEnd/>
              </a:ln>
            </p:spPr>
            <p:txBody>
              <a:bodyPr wrap="none" anchor="ctr"/>
              <a:lstStyle/>
              <a:p>
                <a:endParaRPr lang="en-US"/>
              </a:p>
            </p:txBody>
          </p:sp>
          <p:sp>
            <p:nvSpPr>
              <p:cNvPr id="14403" name="Line 94"/>
              <p:cNvSpPr>
                <a:spLocks noChangeAspect="1" noChangeShapeType="1"/>
              </p:cNvSpPr>
              <p:nvPr/>
            </p:nvSpPr>
            <p:spPr bwMode="auto">
              <a:xfrm>
                <a:off x="1078" y="3361"/>
                <a:ext cx="78" cy="205"/>
              </a:xfrm>
              <a:prstGeom prst="line">
                <a:avLst/>
              </a:prstGeom>
              <a:noFill/>
              <a:ln w="9525">
                <a:solidFill>
                  <a:schemeClr val="tx1"/>
                </a:solidFill>
                <a:round/>
                <a:headEnd/>
                <a:tailEnd/>
              </a:ln>
            </p:spPr>
            <p:txBody>
              <a:bodyPr wrap="none" anchor="ctr"/>
              <a:lstStyle/>
              <a:p>
                <a:endParaRPr lang="en-US"/>
              </a:p>
            </p:txBody>
          </p:sp>
          <p:sp>
            <p:nvSpPr>
              <p:cNvPr id="14404" name="Line 95"/>
              <p:cNvSpPr>
                <a:spLocks noChangeAspect="1" noChangeShapeType="1"/>
              </p:cNvSpPr>
              <p:nvPr/>
            </p:nvSpPr>
            <p:spPr bwMode="auto">
              <a:xfrm>
                <a:off x="1172" y="3327"/>
                <a:ext cx="117" cy="139"/>
              </a:xfrm>
              <a:prstGeom prst="line">
                <a:avLst/>
              </a:prstGeom>
              <a:noFill/>
              <a:ln w="9525">
                <a:solidFill>
                  <a:schemeClr val="tx1"/>
                </a:solidFill>
                <a:round/>
                <a:headEnd/>
                <a:tailEnd/>
              </a:ln>
            </p:spPr>
            <p:txBody>
              <a:bodyPr wrap="none" anchor="ctr"/>
              <a:lstStyle/>
              <a:p>
                <a:endParaRPr lang="en-US"/>
              </a:p>
            </p:txBody>
          </p:sp>
        </p:grpSp>
        <p:sp>
          <p:nvSpPr>
            <p:cNvPr id="14387" name="Text Box 96"/>
            <p:cNvSpPr txBox="1">
              <a:spLocks noChangeArrowheads="1"/>
            </p:cNvSpPr>
            <p:nvPr/>
          </p:nvSpPr>
          <p:spPr bwMode="auto">
            <a:xfrm>
              <a:off x="1184" y="1228"/>
              <a:ext cx="451" cy="212"/>
            </a:xfrm>
            <a:prstGeom prst="rect">
              <a:avLst/>
            </a:prstGeom>
            <a:noFill/>
            <a:ln w="9525">
              <a:noFill/>
              <a:miter lim="800000"/>
              <a:headEnd/>
              <a:tailEnd/>
            </a:ln>
          </p:spPr>
          <p:txBody>
            <a:bodyPr wrap="none">
              <a:spAutoFit/>
            </a:bodyPr>
            <a:lstStyle/>
            <a:p>
              <a:pPr eaLnBrk="0" hangingPunct="0"/>
              <a:r>
                <a:rPr lang="en-US" sz="1600" i="1">
                  <a:solidFill>
                    <a:schemeClr val="bg1"/>
                  </a:solidFill>
                  <a:latin typeface="Times New Roman" pitchFamily="18" charset="0"/>
                </a:rPr>
                <a:t>E. coli</a:t>
              </a:r>
            </a:p>
          </p:txBody>
        </p:sp>
      </p:grpSp>
      <p:sp>
        <p:nvSpPr>
          <p:cNvPr id="21601" name="Oval 97"/>
          <p:cNvSpPr>
            <a:spLocks noChangeArrowheads="1"/>
          </p:cNvSpPr>
          <p:nvPr/>
        </p:nvSpPr>
        <p:spPr bwMode="auto">
          <a:xfrm>
            <a:off x="3832225" y="5224463"/>
            <a:ext cx="122238" cy="131762"/>
          </a:xfrm>
          <a:prstGeom prst="ellipse">
            <a:avLst/>
          </a:prstGeom>
          <a:solidFill>
            <a:schemeClr val="tx2"/>
          </a:solidFill>
          <a:ln w="9525">
            <a:solidFill>
              <a:schemeClr val="tx1"/>
            </a:solidFill>
            <a:round/>
            <a:headEnd/>
            <a:tailEnd/>
          </a:ln>
        </p:spPr>
        <p:txBody>
          <a:bodyPr wrap="none" anchor="ctr"/>
          <a:lstStyle/>
          <a:p>
            <a:endParaRPr lang="en-US"/>
          </a:p>
        </p:txBody>
      </p:sp>
      <p:sp>
        <p:nvSpPr>
          <p:cNvPr id="21602" name="AutoShape 98"/>
          <p:cNvSpPr>
            <a:spLocks noChangeArrowheads="1"/>
          </p:cNvSpPr>
          <p:nvPr/>
        </p:nvSpPr>
        <p:spPr bwMode="auto">
          <a:xfrm>
            <a:off x="3803650" y="5160963"/>
            <a:ext cx="201613" cy="187325"/>
          </a:xfrm>
          <a:prstGeom prst="star5">
            <a:avLst/>
          </a:prstGeom>
          <a:solidFill>
            <a:srgbClr val="FFFF00"/>
          </a:solidFill>
          <a:ln w="9525">
            <a:solidFill>
              <a:schemeClr val="tx1"/>
            </a:solidFill>
            <a:miter lim="800000"/>
            <a:headEnd/>
            <a:tailEnd/>
          </a:ln>
          <a:effectLst/>
        </p:spPr>
        <p:txBody>
          <a:bodyPr wrap="none" anchor="ctr"/>
          <a:lstStyle/>
          <a:p>
            <a:pPr>
              <a:defRPr/>
            </a:pPr>
            <a:endParaRPr lang="en-US">
              <a:cs typeface="+mn-cs"/>
            </a:endParaRPr>
          </a:p>
        </p:txBody>
      </p:sp>
      <p:grpSp>
        <p:nvGrpSpPr>
          <p:cNvPr id="8" name="Group 99"/>
          <p:cNvGrpSpPr>
            <a:grpSpLocks/>
          </p:cNvGrpSpPr>
          <p:nvPr/>
        </p:nvGrpSpPr>
        <p:grpSpPr bwMode="auto">
          <a:xfrm>
            <a:off x="1809750" y="4578350"/>
            <a:ext cx="1093788" cy="760413"/>
            <a:chOff x="1062" y="1119"/>
            <a:chExt cx="689" cy="479"/>
          </a:xfrm>
        </p:grpSpPr>
        <p:grpSp>
          <p:nvGrpSpPr>
            <p:cNvPr id="9" name="Group 100"/>
            <p:cNvGrpSpPr>
              <a:grpSpLocks noChangeAspect="1"/>
            </p:cNvGrpSpPr>
            <p:nvPr/>
          </p:nvGrpSpPr>
          <p:grpSpPr bwMode="auto">
            <a:xfrm>
              <a:off x="1062" y="1119"/>
              <a:ext cx="689" cy="479"/>
              <a:chOff x="450" y="2911"/>
              <a:chExt cx="1006" cy="683"/>
            </a:xfrm>
          </p:grpSpPr>
          <p:sp>
            <p:nvSpPr>
              <p:cNvPr id="14369" name="Oval 101"/>
              <p:cNvSpPr>
                <a:spLocks noChangeAspect="1" noChangeArrowheads="1"/>
              </p:cNvSpPr>
              <p:nvPr/>
            </p:nvSpPr>
            <p:spPr bwMode="auto">
              <a:xfrm>
                <a:off x="622" y="3089"/>
                <a:ext cx="627" cy="291"/>
              </a:xfrm>
              <a:prstGeom prst="ellipse">
                <a:avLst/>
              </a:prstGeom>
              <a:solidFill>
                <a:srgbClr val="0066FF"/>
              </a:solidFill>
              <a:ln w="9525">
                <a:solidFill>
                  <a:schemeClr val="tx1"/>
                </a:solidFill>
                <a:round/>
                <a:headEnd/>
                <a:tailEnd/>
              </a:ln>
            </p:spPr>
            <p:txBody>
              <a:bodyPr wrap="none" anchor="ctr"/>
              <a:lstStyle/>
              <a:p>
                <a:endParaRPr lang="en-US"/>
              </a:p>
            </p:txBody>
          </p:sp>
          <p:sp>
            <p:nvSpPr>
              <p:cNvPr id="14370" name="Line 102"/>
              <p:cNvSpPr>
                <a:spLocks noChangeAspect="1" noChangeShapeType="1"/>
              </p:cNvSpPr>
              <p:nvPr/>
            </p:nvSpPr>
            <p:spPr bwMode="auto">
              <a:xfrm flipH="1" flipV="1">
                <a:off x="667" y="2994"/>
                <a:ext cx="89" cy="128"/>
              </a:xfrm>
              <a:prstGeom prst="line">
                <a:avLst/>
              </a:prstGeom>
              <a:noFill/>
              <a:ln w="9525">
                <a:solidFill>
                  <a:schemeClr val="tx1"/>
                </a:solidFill>
                <a:round/>
                <a:headEnd/>
                <a:tailEnd/>
              </a:ln>
            </p:spPr>
            <p:txBody>
              <a:bodyPr wrap="none" anchor="ctr"/>
              <a:lstStyle/>
              <a:p>
                <a:endParaRPr lang="en-US"/>
              </a:p>
            </p:txBody>
          </p:sp>
          <p:sp>
            <p:nvSpPr>
              <p:cNvPr id="14371" name="Line 103"/>
              <p:cNvSpPr>
                <a:spLocks noChangeAspect="1" noChangeShapeType="1"/>
              </p:cNvSpPr>
              <p:nvPr/>
            </p:nvSpPr>
            <p:spPr bwMode="auto">
              <a:xfrm flipH="1" flipV="1">
                <a:off x="789" y="2933"/>
                <a:ext cx="50" cy="167"/>
              </a:xfrm>
              <a:prstGeom prst="line">
                <a:avLst/>
              </a:prstGeom>
              <a:noFill/>
              <a:ln w="9525">
                <a:solidFill>
                  <a:schemeClr val="tx1"/>
                </a:solidFill>
                <a:round/>
                <a:headEnd/>
                <a:tailEnd/>
              </a:ln>
            </p:spPr>
            <p:txBody>
              <a:bodyPr wrap="none" anchor="ctr"/>
              <a:lstStyle/>
              <a:p>
                <a:endParaRPr lang="en-US"/>
              </a:p>
            </p:txBody>
          </p:sp>
          <p:sp>
            <p:nvSpPr>
              <p:cNvPr id="14372" name="Line 104"/>
              <p:cNvSpPr>
                <a:spLocks noChangeAspect="1" noChangeShapeType="1"/>
              </p:cNvSpPr>
              <p:nvPr/>
            </p:nvSpPr>
            <p:spPr bwMode="auto">
              <a:xfrm flipV="1">
                <a:off x="906" y="2911"/>
                <a:ext cx="0" cy="178"/>
              </a:xfrm>
              <a:prstGeom prst="line">
                <a:avLst/>
              </a:prstGeom>
              <a:noFill/>
              <a:ln w="9525">
                <a:solidFill>
                  <a:schemeClr val="tx1"/>
                </a:solidFill>
                <a:round/>
                <a:headEnd/>
                <a:tailEnd/>
              </a:ln>
            </p:spPr>
            <p:txBody>
              <a:bodyPr wrap="none" anchor="ctr"/>
              <a:lstStyle/>
              <a:p>
                <a:endParaRPr lang="en-US"/>
              </a:p>
            </p:txBody>
          </p:sp>
          <p:sp>
            <p:nvSpPr>
              <p:cNvPr id="14373" name="Line 105"/>
              <p:cNvSpPr>
                <a:spLocks noChangeAspect="1" noChangeShapeType="1"/>
              </p:cNvSpPr>
              <p:nvPr/>
            </p:nvSpPr>
            <p:spPr bwMode="auto">
              <a:xfrm flipV="1">
                <a:off x="961" y="2955"/>
                <a:ext cx="28" cy="134"/>
              </a:xfrm>
              <a:prstGeom prst="line">
                <a:avLst/>
              </a:prstGeom>
              <a:noFill/>
              <a:ln w="9525">
                <a:solidFill>
                  <a:schemeClr val="tx1"/>
                </a:solidFill>
                <a:round/>
                <a:headEnd/>
                <a:tailEnd/>
              </a:ln>
            </p:spPr>
            <p:txBody>
              <a:bodyPr wrap="none" anchor="ctr"/>
              <a:lstStyle/>
              <a:p>
                <a:endParaRPr lang="en-US"/>
              </a:p>
            </p:txBody>
          </p:sp>
          <p:sp>
            <p:nvSpPr>
              <p:cNvPr id="14374" name="Line 106"/>
              <p:cNvSpPr>
                <a:spLocks noChangeAspect="1" noChangeShapeType="1"/>
              </p:cNvSpPr>
              <p:nvPr/>
            </p:nvSpPr>
            <p:spPr bwMode="auto">
              <a:xfrm flipV="1">
                <a:off x="1067" y="2961"/>
                <a:ext cx="66" cy="133"/>
              </a:xfrm>
              <a:prstGeom prst="line">
                <a:avLst/>
              </a:prstGeom>
              <a:noFill/>
              <a:ln w="9525">
                <a:solidFill>
                  <a:schemeClr val="tx1"/>
                </a:solidFill>
                <a:round/>
                <a:headEnd/>
                <a:tailEnd/>
              </a:ln>
            </p:spPr>
            <p:txBody>
              <a:bodyPr wrap="none" anchor="ctr"/>
              <a:lstStyle/>
              <a:p>
                <a:endParaRPr lang="en-US"/>
              </a:p>
            </p:txBody>
          </p:sp>
          <p:sp>
            <p:nvSpPr>
              <p:cNvPr id="14375" name="Line 107"/>
              <p:cNvSpPr>
                <a:spLocks noChangeAspect="1" noChangeShapeType="1"/>
              </p:cNvSpPr>
              <p:nvPr/>
            </p:nvSpPr>
            <p:spPr bwMode="auto">
              <a:xfrm flipV="1">
                <a:off x="1178" y="3055"/>
                <a:ext cx="161" cy="89"/>
              </a:xfrm>
              <a:prstGeom prst="line">
                <a:avLst/>
              </a:prstGeom>
              <a:noFill/>
              <a:ln w="9525">
                <a:solidFill>
                  <a:schemeClr val="tx1"/>
                </a:solidFill>
                <a:round/>
                <a:headEnd/>
                <a:tailEnd/>
              </a:ln>
            </p:spPr>
            <p:txBody>
              <a:bodyPr wrap="none" anchor="ctr"/>
              <a:lstStyle/>
              <a:p>
                <a:endParaRPr lang="en-US"/>
              </a:p>
            </p:txBody>
          </p:sp>
          <p:sp>
            <p:nvSpPr>
              <p:cNvPr id="14376" name="Line 108"/>
              <p:cNvSpPr>
                <a:spLocks noChangeAspect="1" noChangeShapeType="1"/>
              </p:cNvSpPr>
              <p:nvPr/>
            </p:nvSpPr>
            <p:spPr bwMode="auto">
              <a:xfrm flipV="1">
                <a:off x="1233" y="3166"/>
                <a:ext cx="223" cy="39"/>
              </a:xfrm>
              <a:prstGeom prst="line">
                <a:avLst/>
              </a:prstGeom>
              <a:noFill/>
              <a:ln w="9525">
                <a:solidFill>
                  <a:schemeClr val="tx1"/>
                </a:solidFill>
                <a:round/>
                <a:headEnd/>
                <a:tailEnd/>
              </a:ln>
            </p:spPr>
            <p:txBody>
              <a:bodyPr wrap="none" anchor="ctr"/>
              <a:lstStyle/>
              <a:p>
                <a:endParaRPr lang="en-US"/>
              </a:p>
            </p:txBody>
          </p:sp>
          <p:sp>
            <p:nvSpPr>
              <p:cNvPr id="14377" name="Line 109"/>
              <p:cNvSpPr>
                <a:spLocks noChangeAspect="1" noChangeShapeType="1"/>
              </p:cNvSpPr>
              <p:nvPr/>
            </p:nvSpPr>
            <p:spPr bwMode="auto">
              <a:xfrm>
                <a:off x="1244" y="3283"/>
                <a:ext cx="156" cy="67"/>
              </a:xfrm>
              <a:prstGeom prst="line">
                <a:avLst/>
              </a:prstGeom>
              <a:noFill/>
              <a:ln w="9525">
                <a:solidFill>
                  <a:schemeClr val="tx1"/>
                </a:solidFill>
                <a:round/>
                <a:headEnd/>
                <a:tailEnd/>
              </a:ln>
            </p:spPr>
            <p:txBody>
              <a:bodyPr wrap="none" anchor="ctr"/>
              <a:lstStyle/>
              <a:p>
                <a:endParaRPr lang="en-US"/>
              </a:p>
            </p:txBody>
          </p:sp>
          <p:sp>
            <p:nvSpPr>
              <p:cNvPr id="14378" name="Line 110"/>
              <p:cNvSpPr>
                <a:spLocks noChangeAspect="1" noChangeShapeType="1"/>
              </p:cNvSpPr>
              <p:nvPr/>
            </p:nvSpPr>
            <p:spPr bwMode="auto">
              <a:xfrm flipH="1" flipV="1">
                <a:off x="472" y="3116"/>
                <a:ext cx="167" cy="78"/>
              </a:xfrm>
              <a:prstGeom prst="line">
                <a:avLst/>
              </a:prstGeom>
              <a:noFill/>
              <a:ln w="9525">
                <a:solidFill>
                  <a:schemeClr val="tx1"/>
                </a:solidFill>
                <a:round/>
                <a:headEnd/>
                <a:tailEnd/>
              </a:ln>
            </p:spPr>
            <p:txBody>
              <a:bodyPr wrap="none" anchor="ctr"/>
              <a:lstStyle/>
              <a:p>
                <a:endParaRPr lang="en-US"/>
              </a:p>
            </p:txBody>
          </p:sp>
          <p:sp>
            <p:nvSpPr>
              <p:cNvPr id="14379" name="Line 111"/>
              <p:cNvSpPr>
                <a:spLocks noChangeAspect="1" noChangeShapeType="1"/>
              </p:cNvSpPr>
              <p:nvPr/>
            </p:nvSpPr>
            <p:spPr bwMode="auto">
              <a:xfrm flipH="1">
                <a:off x="450" y="3277"/>
                <a:ext cx="183" cy="56"/>
              </a:xfrm>
              <a:prstGeom prst="line">
                <a:avLst/>
              </a:prstGeom>
              <a:noFill/>
              <a:ln w="9525">
                <a:solidFill>
                  <a:schemeClr val="tx1"/>
                </a:solidFill>
                <a:round/>
                <a:headEnd/>
                <a:tailEnd/>
              </a:ln>
            </p:spPr>
            <p:txBody>
              <a:bodyPr wrap="none" anchor="ctr"/>
              <a:lstStyle/>
              <a:p>
                <a:endParaRPr lang="en-US"/>
              </a:p>
            </p:txBody>
          </p:sp>
          <p:sp>
            <p:nvSpPr>
              <p:cNvPr id="14380" name="Line 112"/>
              <p:cNvSpPr>
                <a:spLocks noChangeAspect="1" noChangeShapeType="1"/>
              </p:cNvSpPr>
              <p:nvPr/>
            </p:nvSpPr>
            <p:spPr bwMode="auto">
              <a:xfrm flipH="1">
                <a:off x="589" y="3327"/>
                <a:ext cx="105" cy="95"/>
              </a:xfrm>
              <a:prstGeom prst="line">
                <a:avLst/>
              </a:prstGeom>
              <a:noFill/>
              <a:ln w="9525">
                <a:solidFill>
                  <a:schemeClr val="tx1"/>
                </a:solidFill>
                <a:round/>
                <a:headEnd/>
                <a:tailEnd/>
              </a:ln>
            </p:spPr>
            <p:txBody>
              <a:bodyPr wrap="none" anchor="ctr"/>
              <a:lstStyle/>
              <a:p>
                <a:endParaRPr lang="en-US"/>
              </a:p>
            </p:txBody>
          </p:sp>
          <p:sp>
            <p:nvSpPr>
              <p:cNvPr id="14381" name="Line 113"/>
              <p:cNvSpPr>
                <a:spLocks noChangeAspect="1" noChangeShapeType="1"/>
              </p:cNvSpPr>
              <p:nvPr/>
            </p:nvSpPr>
            <p:spPr bwMode="auto">
              <a:xfrm flipH="1">
                <a:off x="694" y="3355"/>
                <a:ext cx="62" cy="139"/>
              </a:xfrm>
              <a:prstGeom prst="line">
                <a:avLst/>
              </a:prstGeom>
              <a:noFill/>
              <a:ln w="9525">
                <a:solidFill>
                  <a:schemeClr val="tx1"/>
                </a:solidFill>
                <a:round/>
                <a:headEnd/>
                <a:tailEnd/>
              </a:ln>
            </p:spPr>
            <p:txBody>
              <a:bodyPr wrap="none" anchor="ctr"/>
              <a:lstStyle/>
              <a:p>
                <a:endParaRPr lang="en-US"/>
              </a:p>
            </p:txBody>
          </p:sp>
          <p:sp>
            <p:nvSpPr>
              <p:cNvPr id="14382" name="Line 114"/>
              <p:cNvSpPr>
                <a:spLocks noChangeAspect="1" noChangeShapeType="1"/>
              </p:cNvSpPr>
              <p:nvPr/>
            </p:nvSpPr>
            <p:spPr bwMode="auto">
              <a:xfrm flipH="1">
                <a:off x="839" y="3377"/>
                <a:ext cx="17" cy="206"/>
              </a:xfrm>
              <a:prstGeom prst="line">
                <a:avLst/>
              </a:prstGeom>
              <a:noFill/>
              <a:ln w="9525">
                <a:solidFill>
                  <a:schemeClr val="tx1"/>
                </a:solidFill>
                <a:round/>
                <a:headEnd/>
                <a:tailEnd/>
              </a:ln>
            </p:spPr>
            <p:txBody>
              <a:bodyPr wrap="none" anchor="ctr"/>
              <a:lstStyle/>
              <a:p>
                <a:endParaRPr lang="en-US"/>
              </a:p>
            </p:txBody>
          </p:sp>
          <p:sp>
            <p:nvSpPr>
              <p:cNvPr id="14383" name="Line 115"/>
              <p:cNvSpPr>
                <a:spLocks noChangeAspect="1" noChangeShapeType="1"/>
              </p:cNvSpPr>
              <p:nvPr/>
            </p:nvSpPr>
            <p:spPr bwMode="auto">
              <a:xfrm>
                <a:off x="961" y="3389"/>
                <a:ext cx="28" cy="205"/>
              </a:xfrm>
              <a:prstGeom prst="line">
                <a:avLst/>
              </a:prstGeom>
              <a:noFill/>
              <a:ln w="9525">
                <a:solidFill>
                  <a:schemeClr val="tx1"/>
                </a:solidFill>
                <a:round/>
                <a:headEnd/>
                <a:tailEnd/>
              </a:ln>
            </p:spPr>
            <p:txBody>
              <a:bodyPr wrap="none" anchor="ctr"/>
              <a:lstStyle/>
              <a:p>
                <a:endParaRPr lang="en-US"/>
              </a:p>
            </p:txBody>
          </p:sp>
          <p:sp>
            <p:nvSpPr>
              <p:cNvPr id="14384" name="Line 116"/>
              <p:cNvSpPr>
                <a:spLocks noChangeAspect="1" noChangeShapeType="1"/>
              </p:cNvSpPr>
              <p:nvPr/>
            </p:nvSpPr>
            <p:spPr bwMode="auto">
              <a:xfrm>
                <a:off x="1078" y="3361"/>
                <a:ext cx="78" cy="205"/>
              </a:xfrm>
              <a:prstGeom prst="line">
                <a:avLst/>
              </a:prstGeom>
              <a:noFill/>
              <a:ln w="9525">
                <a:solidFill>
                  <a:schemeClr val="tx1"/>
                </a:solidFill>
                <a:round/>
                <a:headEnd/>
                <a:tailEnd/>
              </a:ln>
            </p:spPr>
            <p:txBody>
              <a:bodyPr wrap="none" anchor="ctr"/>
              <a:lstStyle/>
              <a:p>
                <a:endParaRPr lang="en-US"/>
              </a:p>
            </p:txBody>
          </p:sp>
          <p:sp>
            <p:nvSpPr>
              <p:cNvPr id="14385" name="Line 117"/>
              <p:cNvSpPr>
                <a:spLocks noChangeAspect="1" noChangeShapeType="1"/>
              </p:cNvSpPr>
              <p:nvPr/>
            </p:nvSpPr>
            <p:spPr bwMode="auto">
              <a:xfrm>
                <a:off x="1172" y="3327"/>
                <a:ext cx="117" cy="139"/>
              </a:xfrm>
              <a:prstGeom prst="line">
                <a:avLst/>
              </a:prstGeom>
              <a:noFill/>
              <a:ln w="9525">
                <a:solidFill>
                  <a:schemeClr val="tx1"/>
                </a:solidFill>
                <a:round/>
                <a:headEnd/>
                <a:tailEnd/>
              </a:ln>
            </p:spPr>
            <p:txBody>
              <a:bodyPr wrap="none" anchor="ctr"/>
              <a:lstStyle/>
              <a:p>
                <a:endParaRPr lang="en-US"/>
              </a:p>
            </p:txBody>
          </p:sp>
        </p:grpSp>
        <p:sp>
          <p:nvSpPr>
            <p:cNvPr id="14368" name="Text Box 118"/>
            <p:cNvSpPr txBox="1">
              <a:spLocks noChangeArrowheads="1"/>
            </p:cNvSpPr>
            <p:nvPr/>
          </p:nvSpPr>
          <p:spPr bwMode="auto">
            <a:xfrm>
              <a:off x="1184" y="1228"/>
              <a:ext cx="451" cy="212"/>
            </a:xfrm>
            <a:prstGeom prst="rect">
              <a:avLst/>
            </a:prstGeom>
            <a:noFill/>
            <a:ln w="9525">
              <a:noFill/>
              <a:miter lim="800000"/>
              <a:headEnd/>
              <a:tailEnd/>
            </a:ln>
          </p:spPr>
          <p:txBody>
            <a:bodyPr wrap="none">
              <a:spAutoFit/>
            </a:bodyPr>
            <a:lstStyle/>
            <a:p>
              <a:pPr eaLnBrk="0" hangingPunct="0"/>
              <a:r>
                <a:rPr lang="en-US" sz="1600" i="1" dirty="0">
                  <a:solidFill>
                    <a:schemeClr val="bg1"/>
                  </a:solidFill>
                  <a:latin typeface="Times New Roman" pitchFamily="18" charset="0"/>
                </a:rPr>
                <a:t>E. coli</a:t>
              </a:r>
            </a:p>
          </p:txBody>
        </p:sp>
      </p:grpSp>
      <p:sp>
        <p:nvSpPr>
          <p:cNvPr id="21623" name="Oval 119"/>
          <p:cNvSpPr>
            <a:spLocks noChangeArrowheads="1"/>
          </p:cNvSpPr>
          <p:nvPr/>
        </p:nvSpPr>
        <p:spPr bwMode="auto">
          <a:xfrm>
            <a:off x="2105025" y="5207000"/>
            <a:ext cx="209550" cy="209550"/>
          </a:xfrm>
          <a:prstGeom prst="ellipse">
            <a:avLst/>
          </a:prstGeom>
          <a:solidFill>
            <a:schemeClr val="tx2"/>
          </a:solidFill>
          <a:ln w="9525">
            <a:solidFill>
              <a:schemeClr val="tx1"/>
            </a:solidFill>
            <a:round/>
            <a:headEnd/>
            <a:tailEnd/>
          </a:ln>
        </p:spPr>
        <p:txBody>
          <a:bodyPr wrap="none" anchor="ctr"/>
          <a:lstStyle/>
          <a:p>
            <a:endParaRPr lang="en-US"/>
          </a:p>
        </p:txBody>
      </p:sp>
      <p:sp>
        <p:nvSpPr>
          <p:cNvPr id="14355" name="Text Box 120"/>
          <p:cNvSpPr txBox="1">
            <a:spLocks noChangeArrowheads="1"/>
          </p:cNvSpPr>
          <p:nvPr/>
        </p:nvSpPr>
        <p:spPr bwMode="auto">
          <a:xfrm>
            <a:off x="1069975" y="2360613"/>
            <a:ext cx="5222875" cy="701675"/>
          </a:xfrm>
          <a:prstGeom prst="rect">
            <a:avLst/>
          </a:prstGeom>
          <a:noFill/>
          <a:ln w="9525">
            <a:noFill/>
            <a:miter lim="800000"/>
            <a:headEnd/>
            <a:tailEnd/>
          </a:ln>
        </p:spPr>
        <p:txBody>
          <a:bodyPr>
            <a:spAutoFit/>
          </a:bodyPr>
          <a:lstStyle/>
          <a:p>
            <a:pPr lvl="1" algn="ctr" eaLnBrk="0" hangingPunct="0"/>
            <a:r>
              <a:rPr lang="en-US" sz="2000"/>
              <a:t>increase rate of first bond formation once bacteria are near the surface?</a:t>
            </a:r>
          </a:p>
        </p:txBody>
      </p:sp>
      <p:sp>
        <p:nvSpPr>
          <p:cNvPr id="14356" name="Text Box 121"/>
          <p:cNvSpPr txBox="1">
            <a:spLocks noChangeArrowheads="1"/>
          </p:cNvSpPr>
          <p:nvPr/>
        </p:nvSpPr>
        <p:spPr bwMode="auto">
          <a:xfrm>
            <a:off x="819736" y="3607997"/>
            <a:ext cx="4737002" cy="707886"/>
          </a:xfrm>
          <a:prstGeom prst="rect">
            <a:avLst/>
          </a:prstGeom>
          <a:noFill/>
          <a:ln w="9525">
            <a:noFill/>
            <a:miter lim="800000"/>
            <a:headEnd/>
            <a:tailEnd/>
          </a:ln>
        </p:spPr>
        <p:txBody>
          <a:bodyPr wrap="square">
            <a:spAutoFit/>
          </a:bodyPr>
          <a:lstStyle/>
          <a:p>
            <a:pPr lvl="1" algn="ctr" eaLnBrk="0" hangingPunct="0"/>
            <a:r>
              <a:rPr lang="en-US" sz="2000" dirty="0" smtClean="0"/>
              <a:t>Does shear stress increase </a:t>
            </a:r>
            <a:r>
              <a:rPr lang="en-US" sz="2000" dirty="0"/>
              <a:t>rate </a:t>
            </a:r>
            <a:r>
              <a:rPr lang="en-US" sz="2000" dirty="0" smtClean="0"/>
              <a:t>that additional bonds form?</a:t>
            </a:r>
            <a:endParaRPr lang="en-US" sz="2000" dirty="0"/>
          </a:p>
        </p:txBody>
      </p:sp>
      <p:sp>
        <p:nvSpPr>
          <p:cNvPr id="14357" name="Text Box 122"/>
          <p:cNvSpPr txBox="1">
            <a:spLocks noChangeArrowheads="1"/>
          </p:cNvSpPr>
          <p:nvPr/>
        </p:nvSpPr>
        <p:spPr bwMode="auto">
          <a:xfrm>
            <a:off x="5198246" y="4962573"/>
            <a:ext cx="3283270" cy="707886"/>
          </a:xfrm>
          <a:prstGeom prst="rect">
            <a:avLst/>
          </a:prstGeom>
          <a:noFill/>
          <a:ln w="9525">
            <a:noFill/>
            <a:miter lim="800000"/>
            <a:headEnd/>
            <a:tailEnd/>
          </a:ln>
        </p:spPr>
        <p:txBody>
          <a:bodyPr wrap="none">
            <a:spAutoFit/>
          </a:bodyPr>
          <a:lstStyle/>
          <a:p>
            <a:pPr lvl="1" algn="ctr" eaLnBrk="0" hangingPunct="0"/>
            <a:r>
              <a:rPr lang="en-US" sz="2000" dirty="0" smtClean="0"/>
              <a:t>Does tension </a:t>
            </a:r>
          </a:p>
          <a:p>
            <a:pPr lvl="1" algn="ctr" eaLnBrk="0" hangingPunct="0"/>
            <a:r>
              <a:rPr lang="en-US" sz="2000" dirty="0" smtClean="0"/>
              <a:t>increase </a:t>
            </a:r>
            <a:r>
              <a:rPr lang="en-US" sz="2000" dirty="0"/>
              <a:t>bond lifetime?</a:t>
            </a:r>
          </a:p>
        </p:txBody>
      </p:sp>
      <p:sp>
        <p:nvSpPr>
          <p:cNvPr id="14358" name="Text Box 123"/>
          <p:cNvSpPr txBox="1">
            <a:spLocks noChangeArrowheads="1"/>
          </p:cNvSpPr>
          <p:nvPr/>
        </p:nvSpPr>
        <p:spPr bwMode="auto">
          <a:xfrm>
            <a:off x="471488" y="1200150"/>
            <a:ext cx="3305175" cy="701675"/>
          </a:xfrm>
          <a:prstGeom prst="rect">
            <a:avLst/>
          </a:prstGeom>
          <a:noFill/>
          <a:ln w="9525">
            <a:noFill/>
            <a:miter lim="800000"/>
            <a:headEnd/>
            <a:tailEnd/>
          </a:ln>
        </p:spPr>
        <p:txBody>
          <a:bodyPr>
            <a:spAutoFit/>
          </a:bodyPr>
          <a:lstStyle/>
          <a:p>
            <a:pPr lvl="1" algn="ctr" eaLnBrk="0" hangingPunct="0"/>
            <a:r>
              <a:rPr lang="en-US" sz="2000"/>
              <a:t>increase transport of bacteria to surface?</a:t>
            </a:r>
          </a:p>
        </p:txBody>
      </p:sp>
      <p:sp>
        <p:nvSpPr>
          <p:cNvPr id="14359" name="Text Box 124"/>
          <p:cNvSpPr txBox="1">
            <a:spLocks noChangeArrowheads="1"/>
          </p:cNvSpPr>
          <p:nvPr/>
        </p:nvSpPr>
        <p:spPr bwMode="auto">
          <a:xfrm>
            <a:off x="0" y="0"/>
            <a:ext cx="9144000" cy="584775"/>
          </a:xfrm>
          <a:prstGeom prst="rect">
            <a:avLst/>
          </a:prstGeom>
          <a:noFill/>
          <a:ln w="9525">
            <a:noFill/>
            <a:miter lim="800000"/>
            <a:headEnd/>
            <a:tailEnd/>
          </a:ln>
        </p:spPr>
        <p:txBody>
          <a:bodyPr>
            <a:spAutoFit/>
          </a:bodyPr>
          <a:lstStyle/>
          <a:p>
            <a:pPr algn="ctr" eaLnBrk="0" hangingPunct="0"/>
            <a:r>
              <a:rPr lang="en-US" sz="3200" dirty="0" smtClean="0"/>
              <a:t>Mechanisms of Shear Enhanced Adhesion</a:t>
            </a:r>
            <a:endParaRPr lang="en-US" sz="3200" dirty="0"/>
          </a:p>
        </p:txBody>
      </p:sp>
      <p:sp>
        <p:nvSpPr>
          <p:cNvPr id="21630" name="Oval 126"/>
          <p:cNvSpPr>
            <a:spLocks noChangeArrowheads="1"/>
          </p:cNvSpPr>
          <p:nvPr/>
        </p:nvSpPr>
        <p:spPr bwMode="auto">
          <a:xfrm>
            <a:off x="2157413" y="5233988"/>
            <a:ext cx="122237" cy="131762"/>
          </a:xfrm>
          <a:prstGeom prst="ellipse">
            <a:avLst/>
          </a:prstGeom>
          <a:solidFill>
            <a:schemeClr val="tx2"/>
          </a:solidFill>
          <a:ln w="9525">
            <a:solidFill>
              <a:schemeClr val="tx1"/>
            </a:solidFill>
            <a:round/>
            <a:headEnd/>
            <a:tailEnd/>
          </a:ln>
        </p:spPr>
        <p:txBody>
          <a:bodyPr wrap="none" anchor="ctr"/>
          <a:lstStyle/>
          <a:p>
            <a:endParaRPr lang="en-US"/>
          </a:p>
        </p:txBody>
      </p:sp>
      <p:sp>
        <p:nvSpPr>
          <p:cNvPr id="18459" name="Slide Number Placeholder 131"/>
          <p:cNvSpPr>
            <a:spLocks noGrp="1"/>
          </p:cNvSpPr>
          <p:nvPr>
            <p:ph type="sldNum" sz="quarter" idx="12"/>
          </p:nvPr>
        </p:nvSpPr>
        <p:spPr/>
        <p:txBody>
          <a:bodyPr/>
          <a:lstStyle/>
          <a:p>
            <a:pPr>
              <a:defRPr/>
            </a:pPr>
            <a:fld id="{B6F71145-A3F2-432F-BFA1-1715C15BCD70}" type="slidenum">
              <a:rPr lang="en-US" smtClean="0">
                <a:latin typeface="Arial" pitchFamily="34" charset="0"/>
              </a:rPr>
              <a:pPr>
                <a:defRPr/>
              </a:pPr>
              <a:t>56</a:t>
            </a:fld>
            <a:endParaRPr lang="en-US" smtClean="0">
              <a:latin typeface="Arial" pitchFamily="34" charset="0"/>
            </a:endParaRPr>
          </a:p>
        </p:txBody>
      </p:sp>
      <p:sp>
        <p:nvSpPr>
          <p:cNvPr id="132" name="Rectangle 4" descr="Newsprint"/>
          <p:cNvSpPr>
            <a:spLocks noChangeArrowheads="1"/>
          </p:cNvSpPr>
          <p:nvPr/>
        </p:nvSpPr>
        <p:spPr bwMode="auto">
          <a:xfrm flipV="1">
            <a:off x="4216400" y="1993900"/>
            <a:ext cx="1855788" cy="195263"/>
          </a:xfrm>
          <a:prstGeom prst="rect">
            <a:avLst/>
          </a:prstGeom>
          <a:blipFill dpi="0" rotWithShape="1">
            <a:blip r:embed="rId3" cstate="print"/>
            <a:srcRect/>
            <a:tile tx="0" ty="0" sx="100000" sy="100000" flip="none" algn="tl"/>
          </a:blipFill>
          <a:ln w="9525">
            <a:solidFill>
              <a:schemeClr val="tx1"/>
            </a:solidFill>
            <a:miter lim="800000"/>
            <a:headEnd/>
            <a:tailEnd/>
          </a:ln>
        </p:spPr>
        <p:txBody>
          <a:bodyPr rot="10800000" wrap="none" anchor="ctr"/>
          <a:lstStyle/>
          <a:p>
            <a:endParaRPr lang="en-US" sz="2400">
              <a:latin typeface="Times New Roman" pitchFamily="18" charset="0"/>
            </a:endParaRPr>
          </a:p>
        </p:txBody>
      </p:sp>
      <p:grpSp>
        <p:nvGrpSpPr>
          <p:cNvPr id="10" name="Group 5"/>
          <p:cNvGrpSpPr>
            <a:grpSpLocks/>
          </p:cNvGrpSpPr>
          <p:nvPr/>
        </p:nvGrpSpPr>
        <p:grpSpPr bwMode="auto">
          <a:xfrm>
            <a:off x="4446588" y="1187450"/>
            <a:ext cx="1093787" cy="760413"/>
            <a:chOff x="1062" y="1119"/>
            <a:chExt cx="689" cy="479"/>
          </a:xfrm>
        </p:grpSpPr>
        <p:grpSp>
          <p:nvGrpSpPr>
            <p:cNvPr id="11" name="Group 6"/>
            <p:cNvGrpSpPr>
              <a:grpSpLocks noChangeAspect="1"/>
            </p:cNvGrpSpPr>
            <p:nvPr/>
          </p:nvGrpSpPr>
          <p:grpSpPr bwMode="auto">
            <a:xfrm>
              <a:off x="1060" y="1115"/>
              <a:ext cx="689" cy="478"/>
              <a:chOff x="450" y="2911"/>
              <a:chExt cx="1006" cy="683"/>
            </a:xfrm>
          </p:grpSpPr>
          <p:sp>
            <p:nvSpPr>
              <p:cNvPr id="139" name="Oval 7"/>
              <p:cNvSpPr>
                <a:spLocks noChangeAspect="1" noChangeArrowheads="1"/>
              </p:cNvSpPr>
              <p:nvPr/>
            </p:nvSpPr>
            <p:spPr bwMode="auto">
              <a:xfrm>
                <a:off x="622" y="3089"/>
                <a:ext cx="627" cy="291"/>
              </a:xfrm>
              <a:prstGeom prst="ellipse">
                <a:avLst/>
              </a:prstGeom>
              <a:solidFill>
                <a:srgbClr val="0066FF"/>
              </a:solidFill>
              <a:ln w="9525">
                <a:solidFill>
                  <a:schemeClr val="tx1"/>
                </a:solidFill>
                <a:round/>
                <a:headEnd/>
                <a:tailEnd/>
              </a:ln>
            </p:spPr>
            <p:txBody>
              <a:bodyPr wrap="none" anchor="ctr"/>
              <a:lstStyle/>
              <a:p>
                <a:endParaRPr lang="en-US"/>
              </a:p>
            </p:txBody>
          </p:sp>
          <p:sp>
            <p:nvSpPr>
              <p:cNvPr id="140" name="Line 8"/>
              <p:cNvSpPr>
                <a:spLocks noChangeAspect="1" noChangeShapeType="1"/>
              </p:cNvSpPr>
              <p:nvPr/>
            </p:nvSpPr>
            <p:spPr bwMode="auto">
              <a:xfrm flipH="1" flipV="1">
                <a:off x="667" y="2994"/>
                <a:ext cx="89" cy="128"/>
              </a:xfrm>
              <a:prstGeom prst="line">
                <a:avLst/>
              </a:prstGeom>
              <a:noFill/>
              <a:ln w="9525">
                <a:solidFill>
                  <a:schemeClr val="tx1"/>
                </a:solidFill>
                <a:round/>
                <a:headEnd/>
                <a:tailEnd/>
              </a:ln>
            </p:spPr>
            <p:txBody>
              <a:bodyPr wrap="none" anchor="ctr"/>
              <a:lstStyle/>
              <a:p>
                <a:endParaRPr lang="en-US"/>
              </a:p>
            </p:txBody>
          </p:sp>
          <p:sp>
            <p:nvSpPr>
              <p:cNvPr id="141" name="Line 9"/>
              <p:cNvSpPr>
                <a:spLocks noChangeAspect="1" noChangeShapeType="1"/>
              </p:cNvSpPr>
              <p:nvPr/>
            </p:nvSpPr>
            <p:spPr bwMode="auto">
              <a:xfrm flipH="1" flipV="1">
                <a:off x="789" y="2933"/>
                <a:ext cx="50" cy="167"/>
              </a:xfrm>
              <a:prstGeom prst="line">
                <a:avLst/>
              </a:prstGeom>
              <a:noFill/>
              <a:ln w="9525">
                <a:solidFill>
                  <a:schemeClr val="tx1"/>
                </a:solidFill>
                <a:round/>
                <a:headEnd/>
                <a:tailEnd/>
              </a:ln>
            </p:spPr>
            <p:txBody>
              <a:bodyPr wrap="none" anchor="ctr"/>
              <a:lstStyle/>
              <a:p>
                <a:endParaRPr lang="en-US"/>
              </a:p>
            </p:txBody>
          </p:sp>
          <p:sp>
            <p:nvSpPr>
              <p:cNvPr id="142" name="Line 10"/>
              <p:cNvSpPr>
                <a:spLocks noChangeAspect="1" noChangeShapeType="1"/>
              </p:cNvSpPr>
              <p:nvPr/>
            </p:nvSpPr>
            <p:spPr bwMode="auto">
              <a:xfrm flipV="1">
                <a:off x="906" y="2911"/>
                <a:ext cx="0" cy="178"/>
              </a:xfrm>
              <a:prstGeom prst="line">
                <a:avLst/>
              </a:prstGeom>
              <a:noFill/>
              <a:ln w="9525">
                <a:solidFill>
                  <a:schemeClr val="tx1"/>
                </a:solidFill>
                <a:round/>
                <a:headEnd/>
                <a:tailEnd/>
              </a:ln>
            </p:spPr>
            <p:txBody>
              <a:bodyPr wrap="none" anchor="ctr"/>
              <a:lstStyle/>
              <a:p>
                <a:endParaRPr lang="en-US"/>
              </a:p>
            </p:txBody>
          </p:sp>
          <p:sp>
            <p:nvSpPr>
              <p:cNvPr id="143" name="Line 11"/>
              <p:cNvSpPr>
                <a:spLocks noChangeAspect="1" noChangeShapeType="1"/>
              </p:cNvSpPr>
              <p:nvPr/>
            </p:nvSpPr>
            <p:spPr bwMode="auto">
              <a:xfrm flipV="1">
                <a:off x="961" y="2955"/>
                <a:ext cx="28" cy="134"/>
              </a:xfrm>
              <a:prstGeom prst="line">
                <a:avLst/>
              </a:prstGeom>
              <a:noFill/>
              <a:ln w="9525">
                <a:solidFill>
                  <a:schemeClr val="tx1"/>
                </a:solidFill>
                <a:round/>
                <a:headEnd/>
                <a:tailEnd/>
              </a:ln>
            </p:spPr>
            <p:txBody>
              <a:bodyPr wrap="none" anchor="ctr"/>
              <a:lstStyle/>
              <a:p>
                <a:endParaRPr lang="en-US"/>
              </a:p>
            </p:txBody>
          </p:sp>
          <p:sp>
            <p:nvSpPr>
              <p:cNvPr id="144" name="Line 12"/>
              <p:cNvSpPr>
                <a:spLocks noChangeAspect="1" noChangeShapeType="1"/>
              </p:cNvSpPr>
              <p:nvPr/>
            </p:nvSpPr>
            <p:spPr bwMode="auto">
              <a:xfrm flipV="1">
                <a:off x="1067" y="2961"/>
                <a:ext cx="66" cy="133"/>
              </a:xfrm>
              <a:prstGeom prst="line">
                <a:avLst/>
              </a:prstGeom>
              <a:noFill/>
              <a:ln w="9525">
                <a:solidFill>
                  <a:schemeClr val="tx1"/>
                </a:solidFill>
                <a:round/>
                <a:headEnd/>
                <a:tailEnd/>
              </a:ln>
            </p:spPr>
            <p:txBody>
              <a:bodyPr wrap="none" anchor="ctr"/>
              <a:lstStyle/>
              <a:p>
                <a:endParaRPr lang="en-US"/>
              </a:p>
            </p:txBody>
          </p:sp>
          <p:sp>
            <p:nvSpPr>
              <p:cNvPr id="145" name="Line 13"/>
              <p:cNvSpPr>
                <a:spLocks noChangeAspect="1" noChangeShapeType="1"/>
              </p:cNvSpPr>
              <p:nvPr/>
            </p:nvSpPr>
            <p:spPr bwMode="auto">
              <a:xfrm flipV="1">
                <a:off x="1178" y="3055"/>
                <a:ext cx="161" cy="89"/>
              </a:xfrm>
              <a:prstGeom prst="line">
                <a:avLst/>
              </a:prstGeom>
              <a:noFill/>
              <a:ln w="9525">
                <a:solidFill>
                  <a:schemeClr val="tx1"/>
                </a:solidFill>
                <a:round/>
                <a:headEnd/>
                <a:tailEnd/>
              </a:ln>
            </p:spPr>
            <p:txBody>
              <a:bodyPr wrap="none" anchor="ctr"/>
              <a:lstStyle/>
              <a:p>
                <a:endParaRPr lang="en-US"/>
              </a:p>
            </p:txBody>
          </p:sp>
          <p:sp>
            <p:nvSpPr>
              <p:cNvPr id="146" name="Line 14"/>
              <p:cNvSpPr>
                <a:spLocks noChangeAspect="1" noChangeShapeType="1"/>
              </p:cNvSpPr>
              <p:nvPr/>
            </p:nvSpPr>
            <p:spPr bwMode="auto">
              <a:xfrm flipV="1">
                <a:off x="1233" y="3166"/>
                <a:ext cx="223" cy="39"/>
              </a:xfrm>
              <a:prstGeom prst="line">
                <a:avLst/>
              </a:prstGeom>
              <a:noFill/>
              <a:ln w="9525">
                <a:solidFill>
                  <a:schemeClr val="tx1"/>
                </a:solidFill>
                <a:round/>
                <a:headEnd/>
                <a:tailEnd/>
              </a:ln>
            </p:spPr>
            <p:txBody>
              <a:bodyPr wrap="none" anchor="ctr"/>
              <a:lstStyle/>
              <a:p>
                <a:endParaRPr lang="en-US"/>
              </a:p>
            </p:txBody>
          </p:sp>
          <p:sp>
            <p:nvSpPr>
              <p:cNvPr id="147" name="Line 15"/>
              <p:cNvSpPr>
                <a:spLocks noChangeAspect="1" noChangeShapeType="1"/>
              </p:cNvSpPr>
              <p:nvPr/>
            </p:nvSpPr>
            <p:spPr bwMode="auto">
              <a:xfrm>
                <a:off x="1244" y="3283"/>
                <a:ext cx="156" cy="67"/>
              </a:xfrm>
              <a:prstGeom prst="line">
                <a:avLst/>
              </a:prstGeom>
              <a:noFill/>
              <a:ln w="9525">
                <a:solidFill>
                  <a:schemeClr val="tx1"/>
                </a:solidFill>
                <a:round/>
                <a:headEnd/>
                <a:tailEnd/>
              </a:ln>
            </p:spPr>
            <p:txBody>
              <a:bodyPr wrap="none" anchor="ctr"/>
              <a:lstStyle/>
              <a:p>
                <a:endParaRPr lang="en-US"/>
              </a:p>
            </p:txBody>
          </p:sp>
          <p:sp>
            <p:nvSpPr>
              <p:cNvPr id="148" name="Line 16"/>
              <p:cNvSpPr>
                <a:spLocks noChangeAspect="1" noChangeShapeType="1"/>
              </p:cNvSpPr>
              <p:nvPr/>
            </p:nvSpPr>
            <p:spPr bwMode="auto">
              <a:xfrm flipH="1" flipV="1">
                <a:off x="472" y="3116"/>
                <a:ext cx="167" cy="78"/>
              </a:xfrm>
              <a:prstGeom prst="line">
                <a:avLst/>
              </a:prstGeom>
              <a:noFill/>
              <a:ln w="9525">
                <a:solidFill>
                  <a:schemeClr val="tx1"/>
                </a:solidFill>
                <a:round/>
                <a:headEnd/>
                <a:tailEnd/>
              </a:ln>
            </p:spPr>
            <p:txBody>
              <a:bodyPr wrap="none" anchor="ctr"/>
              <a:lstStyle/>
              <a:p>
                <a:endParaRPr lang="en-US"/>
              </a:p>
            </p:txBody>
          </p:sp>
          <p:sp>
            <p:nvSpPr>
              <p:cNvPr id="149" name="Line 17"/>
              <p:cNvSpPr>
                <a:spLocks noChangeAspect="1" noChangeShapeType="1"/>
              </p:cNvSpPr>
              <p:nvPr/>
            </p:nvSpPr>
            <p:spPr bwMode="auto">
              <a:xfrm flipH="1">
                <a:off x="450" y="3277"/>
                <a:ext cx="183" cy="56"/>
              </a:xfrm>
              <a:prstGeom prst="line">
                <a:avLst/>
              </a:prstGeom>
              <a:noFill/>
              <a:ln w="9525">
                <a:solidFill>
                  <a:schemeClr val="tx1"/>
                </a:solidFill>
                <a:round/>
                <a:headEnd/>
                <a:tailEnd/>
              </a:ln>
            </p:spPr>
            <p:txBody>
              <a:bodyPr wrap="none" anchor="ctr"/>
              <a:lstStyle/>
              <a:p>
                <a:endParaRPr lang="en-US"/>
              </a:p>
            </p:txBody>
          </p:sp>
          <p:sp>
            <p:nvSpPr>
              <p:cNvPr id="150" name="Line 18"/>
              <p:cNvSpPr>
                <a:spLocks noChangeAspect="1" noChangeShapeType="1"/>
              </p:cNvSpPr>
              <p:nvPr/>
            </p:nvSpPr>
            <p:spPr bwMode="auto">
              <a:xfrm flipH="1">
                <a:off x="589" y="3327"/>
                <a:ext cx="105" cy="95"/>
              </a:xfrm>
              <a:prstGeom prst="line">
                <a:avLst/>
              </a:prstGeom>
              <a:noFill/>
              <a:ln w="9525">
                <a:solidFill>
                  <a:schemeClr val="tx1"/>
                </a:solidFill>
                <a:round/>
                <a:headEnd/>
                <a:tailEnd/>
              </a:ln>
            </p:spPr>
            <p:txBody>
              <a:bodyPr wrap="none" anchor="ctr"/>
              <a:lstStyle/>
              <a:p>
                <a:endParaRPr lang="en-US"/>
              </a:p>
            </p:txBody>
          </p:sp>
          <p:sp>
            <p:nvSpPr>
              <p:cNvPr id="151" name="Line 19"/>
              <p:cNvSpPr>
                <a:spLocks noChangeAspect="1" noChangeShapeType="1"/>
              </p:cNvSpPr>
              <p:nvPr/>
            </p:nvSpPr>
            <p:spPr bwMode="auto">
              <a:xfrm flipH="1">
                <a:off x="694" y="3355"/>
                <a:ext cx="62" cy="139"/>
              </a:xfrm>
              <a:prstGeom prst="line">
                <a:avLst/>
              </a:prstGeom>
              <a:noFill/>
              <a:ln w="9525">
                <a:solidFill>
                  <a:schemeClr val="tx1"/>
                </a:solidFill>
                <a:round/>
                <a:headEnd/>
                <a:tailEnd/>
              </a:ln>
            </p:spPr>
            <p:txBody>
              <a:bodyPr wrap="none" anchor="ctr"/>
              <a:lstStyle/>
              <a:p>
                <a:endParaRPr lang="en-US"/>
              </a:p>
            </p:txBody>
          </p:sp>
          <p:sp>
            <p:nvSpPr>
              <p:cNvPr id="152" name="Line 20"/>
              <p:cNvSpPr>
                <a:spLocks noChangeAspect="1" noChangeShapeType="1"/>
              </p:cNvSpPr>
              <p:nvPr/>
            </p:nvSpPr>
            <p:spPr bwMode="auto">
              <a:xfrm flipH="1">
                <a:off x="839" y="3377"/>
                <a:ext cx="17" cy="206"/>
              </a:xfrm>
              <a:prstGeom prst="line">
                <a:avLst/>
              </a:prstGeom>
              <a:noFill/>
              <a:ln w="9525">
                <a:solidFill>
                  <a:schemeClr val="tx1"/>
                </a:solidFill>
                <a:round/>
                <a:headEnd/>
                <a:tailEnd/>
              </a:ln>
            </p:spPr>
            <p:txBody>
              <a:bodyPr wrap="none" anchor="ctr"/>
              <a:lstStyle/>
              <a:p>
                <a:endParaRPr lang="en-US"/>
              </a:p>
            </p:txBody>
          </p:sp>
          <p:sp>
            <p:nvSpPr>
              <p:cNvPr id="153" name="Line 21"/>
              <p:cNvSpPr>
                <a:spLocks noChangeAspect="1" noChangeShapeType="1"/>
              </p:cNvSpPr>
              <p:nvPr/>
            </p:nvSpPr>
            <p:spPr bwMode="auto">
              <a:xfrm>
                <a:off x="961" y="3389"/>
                <a:ext cx="28" cy="205"/>
              </a:xfrm>
              <a:prstGeom prst="line">
                <a:avLst/>
              </a:prstGeom>
              <a:noFill/>
              <a:ln w="9525">
                <a:solidFill>
                  <a:schemeClr val="tx1"/>
                </a:solidFill>
                <a:round/>
                <a:headEnd/>
                <a:tailEnd/>
              </a:ln>
            </p:spPr>
            <p:txBody>
              <a:bodyPr wrap="none" anchor="ctr"/>
              <a:lstStyle/>
              <a:p>
                <a:endParaRPr lang="en-US"/>
              </a:p>
            </p:txBody>
          </p:sp>
          <p:sp>
            <p:nvSpPr>
              <p:cNvPr id="154" name="Line 22"/>
              <p:cNvSpPr>
                <a:spLocks noChangeAspect="1" noChangeShapeType="1"/>
              </p:cNvSpPr>
              <p:nvPr/>
            </p:nvSpPr>
            <p:spPr bwMode="auto">
              <a:xfrm>
                <a:off x="1078" y="3361"/>
                <a:ext cx="78" cy="205"/>
              </a:xfrm>
              <a:prstGeom prst="line">
                <a:avLst/>
              </a:prstGeom>
              <a:noFill/>
              <a:ln w="9525">
                <a:solidFill>
                  <a:schemeClr val="tx1"/>
                </a:solidFill>
                <a:round/>
                <a:headEnd/>
                <a:tailEnd/>
              </a:ln>
            </p:spPr>
            <p:txBody>
              <a:bodyPr wrap="none" anchor="ctr"/>
              <a:lstStyle/>
              <a:p>
                <a:endParaRPr lang="en-US"/>
              </a:p>
            </p:txBody>
          </p:sp>
          <p:sp>
            <p:nvSpPr>
              <p:cNvPr id="155" name="Line 23"/>
              <p:cNvSpPr>
                <a:spLocks noChangeAspect="1" noChangeShapeType="1"/>
              </p:cNvSpPr>
              <p:nvPr/>
            </p:nvSpPr>
            <p:spPr bwMode="auto">
              <a:xfrm>
                <a:off x="1172" y="3327"/>
                <a:ext cx="117" cy="139"/>
              </a:xfrm>
              <a:prstGeom prst="line">
                <a:avLst/>
              </a:prstGeom>
              <a:noFill/>
              <a:ln w="9525">
                <a:solidFill>
                  <a:schemeClr val="tx1"/>
                </a:solidFill>
                <a:round/>
                <a:headEnd/>
                <a:tailEnd/>
              </a:ln>
            </p:spPr>
            <p:txBody>
              <a:bodyPr wrap="none" anchor="ctr"/>
              <a:lstStyle/>
              <a:p>
                <a:endParaRPr lang="en-US"/>
              </a:p>
            </p:txBody>
          </p:sp>
        </p:grpSp>
        <p:sp>
          <p:nvSpPr>
            <p:cNvPr id="138" name="Text Box 24"/>
            <p:cNvSpPr txBox="1">
              <a:spLocks noChangeArrowheads="1"/>
            </p:cNvSpPr>
            <p:nvPr/>
          </p:nvSpPr>
          <p:spPr bwMode="auto">
            <a:xfrm>
              <a:off x="1184" y="1228"/>
              <a:ext cx="451" cy="212"/>
            </a:xfrm>
            <a:prstGeom prst="rect">
              <a:avLst/>
            </a:prstGeom>
            <a:noFill/>
            <a:ln w="9525">
              <a:noFill/>
              <a:miter lim="800000"/>
              <a:headEnd/>
              <a:tailEnd/>
            </a:ln>
          </p:spPr>
          <p:txBody>
            <a:bodyPr wrap="none">
              <a:spAutoFit/>
            </a:bodyPr>
            <a:lstStyle/>
            <a:p>
              <a:r>
                <a:rPr lang="en-US" sz="1600" i="1" dirty="0">
                  <a:solidFill>
                    <a:schemeClr val="bg1"/>
                  </a:solidFill>
                  <a:latin typeface="Times New Roman" pitchFamily="18" charset="0"/>
                </a:rPr>
                <a:t>E. coli</a:t>
              </a:r>
            </a:p>
          </p:txBody>
        </p:sp>
      </p:grpSp>
      <p:grpSp>
        <p:nvGrpSpPr>
          <p:cNvPr id="12" name="Group 26"/>
          <p:cNvGrpSpPr>
            <a:grpSpLocks/>
          </p:cNvGrpSpPr>
          <p:nvPr/>
        </p:nvGrpSpPr>
        <p:grpSpPr bwMode="auto">
          <a:xfrm>
            <a:off x="6343650" y="2303463"/>
            <a:ext cx="1855788" cy="982662"/>
            <a:chOff x="4351" y="1860"/>
            <a:chExt cx="1169" cy="619"/>
          </a:xfrm>
        </p:grpSpPr>
        <p:sp>
          <p:nvSpPr>
            <p:cNvPr id="157" name="Rectangle 27" descr="Newsprint"/>
            <p:cNvSpPr>
              <a:spLocks noChangeArrowheads="1"/>
            </p:cNvSpPr>
            <p:nvPr/>
          </p:nvSpPr>
          <p:spPr bwMode="auto">
            <a:xfrm flipV="1">
              <a:off x="4351" y="2356"/>
              <a:ext cx="1169" cy="123"/>
            </a:xfrm>
            <a:prstGeom prst="rect">
              <a:avLst/>
            </a:prstGeom>
            <a:blipFill dpi="0" rotWithShape="1">
              <a:blip r:embed="rId3" cstate="print"/>
              <a:srcRect/>
              <a:tile tx="0" ty="0" sx="100000" sy="100000" flip="none" algn="tl"/>
            </a:blipFill>
            <a:ln w="9525">
              <a:solidFill>
                <a:schemeClr val="tx1"/>
              </a:solidFill>
              <a:miter lim="800000"/>
              <a:headEnd/>
              <a:tailEnd/>
            </a:ln>
          </p:spPr>
          <p:txBody>
            <a:bodyPr rot="10800000" wrap="none" anchor="ctr"/>
            <a:lstStyle/>
            <a:p>
              <a:endParaRPr lang="en-US" sz="2400">
                <a:latin typeface="Times New Roman" pitchFamily="18" charset="0"/>
              </a:endParaRPr>
            </a:p>
          </p:txBody>
        </p:sp>
        <p:grpSp>
          <p:nvGrpSpPr>
            <p:cNvPr id="13" name="Group 28"/>
            <p:cNvGrpSpPr>
              <a:grpSpLocks/>
            </p:cNvGrpSpPr>
            <p:nvPr/>
          </p:nvGrpSpPr>
          <p:grpSpPr bwMode="auto">
            <a:xfrm>
              <a:off x="4525" y="1856"/>
              <a:ext cx="689" cy="478"/>
              <a:chOff x="1060" y="1115"/>
              <a:chExt cx="689" cy="478"/>
            </a:xfrm>
          </p:grpSpPr>
          <p:grpSp>
            <p:nvGrpSpPr>
              <p:cNvPr id="14" name="Group 29"/>
              <p:cNvGrpSpPr>
                <a:grpSpLocks noChangeAspect="1"/>
              </p:cNvGrpSpPr>
              <p:nvPr/>
            </p:nvGrpSpPr>
            <p:grpSpPr bwMode="auto">
              <a:xfrm>
                <a:off x="1060" y="1115"/>
                <a:ext cx="689" cy="478"/>
                <a:chOff x="450" y="2911"/>
                <a:chExt cx="1006" cy="683"/>
              </a:xfrm>
            </p:grpSpPr>
            <p:sp>
              <p:nvSpPr>
                <p:cNvPr id="161" name="Oval 30"/>
                <p:cNvSpPr>
                  <a:spLocks noChangeAspect="1" noChangeArrowheads="1"/>
                </p:cNvSpPr>
                <p:nvPr/>
              </p:nvSpPr>
              <p:spPr bwMode="auto">
                <a:xfrm>
                  <a:off x="622" y="3089"/>
                  <a:ext cx="627" cy="291"/>
                </a:xfrm>
                <a:prstGeom prst="ellipse">
                  <a:avLst/>
                </a:prstGeom>
                <a:solidFill>
                  <a:srgbClr val="0066FF"/>
                </a:solidFill>
                <a:ln w="9525">
                  <a:solidFill>
                    <a:schemeClr val="tx1"/>
                  </a:solidFill>
                  <a:round/>
                  <a:headEnd/>
                  <a:tailEnd/>
                </a:ln>
              </p:spPr>
              <p:txBody>
                <a:bodyPr wrap="none" anchor="ctr"/>
                <a:lstStyle/>
                <a:p>
                  <a:endParaRPr lang="en-US"/>
                </a:p>
              </p:txBody>
            </p:sp>
            <p:sp>
              <p:nvSpPr>
                <p:cNvPr id="162" name="Line 31"/>
                <p:cNvSpPr>
                  <a:spLocks noChangeAspect="1" noChangeShapeType="1"/>
                </p:cNvSpPr>
                <p:nvPr/>
              </p:nvSpPr>
              <p:spPr bwMode="auto">
                <a:xfrm flipH="1" flipV="1">
                  <a:off x="667" y="2994"/>
                  <a:ext cx="89" cy="128"/>
                </a:xfrm>
                <a:prstGeom prst="line">
                  <a:avLst/>
                </a:prstGeom>
                <a:noFill/>
                <a:ln w="9525">
                  <a:solidFill>
                    <a:schemeClr val="tx1"/>
                  </a:solidFill>
                  <a:round/>
                  <a:headEnd/>
                  <a:tailEnd/>
                </a:ln>
              </p:spPr>
              <p:txBody>
                <a:bodyPr wrap="none" anchor="ctr"/>
                <a:lstStyle/>
                <a:p>
                  <a:endParaRPr lang="en-US"/>
                </a:p>
              </p:txBody>
            </p:sp>
            <p:sp>
              <p:nvSpPr>
                <p:cNvPr id="163" name="Line 32"/>
                <p:cNvSpPr>
                  <a:spLocks noChangeAspect="1" noChangeShapeType="1"/>
                </p:cNvSpPr>
                <p:nvPr/>
              </p:nvSpPr>
              <p:spPr bwMode="auto">
                <a:xfrm flipH="1" flipV="1">
                  <a:off x="789" y="2933"/>
                  <a:ext cx="50" cy="167"/>
                </a:xfrm>
                <a:prstGeom prst="line">
                  <a:avLst/>
                </a:prstGeom>
                <a:noFill/>
                <a:ln w="9525">
                  <a:solidFill>
                    <a:schemeClr val="tx1"/>
                  </a:solidFill>
                  <a:round/>
                  <a:headEnd/>
                  <a:tailEnd/>
                </a:ln>
              </p:spPr>
              <p:txBody>
                <a:bodyPr wrap="none" anchor="ctr"/>
                <a:lstStyle/>
                <a:p>
                  <a:endParaRPr lang="en-US"/>
                </a:p>
              </p:txBody>
            </p:sp>
            <p:sp>
              <p:nvSpPr>
                <p:cNvPr id="164" name="Line 33"/>
                <p:cNvSpPr>
                  <a:spLocks noChangeAspect="1" noChangeShapeType="1"/>
                </p:cNvSpPr>
                <p:nvPr/>
              </p:nvSpPr>
              <p:spPr bwMode="auto">
                <a:xfrm flipV="1">
                  <a:off x="906" y="2911"/>
                  <a:ext cx="0" cy="178"/>
                </a:xfrm>
                <a:prstGeom prst="line">
                  <a:avLst/>
                </a:prstGeom>
                <a:noFill/>
                <a:ln w="9525">
                  <a:solidFill>
                    <a:schemeClr val="tx1"/>
                  </a:solidFill>
                  <a:round/>
                  <a:headEnd/>
                  <a:tailEnd/>
                </a:ln>
              </p:spPr>
              <p:txBody>
                <a:bodyPr wrap="none" anchor="ctr"/>
                <a:lstStyle/>
                <a:p>
                  <a:endParaRPr lang="en-US"/>
                </a:p>
              </p:txBody>
            </p:sp>
            <p:sp>
              <p:nvSpPr>
                <p:cNvPr id="165" name="Line 34"/>
                <p:cNvSpPr>
                  <a:spLocks noChangeAspect="1" noChangeShapeType="1"/>
                </p:cNvSpPr>
                <p:nvPr/>
              </p:nvSpPr>
              <p:spPr bwMode="auto">
                <a:xfrm flipV="1">
                  <a:off x="961" y="2955"/>
                  <a:ext cx="28" cy="134"/>
                </a:xfrm>
                <a:prstGeom prst="line">
                  <a:avLst/>
                </a:prstGeom>
                <a:noFill/>
                <a:ln w="9525">
                  <a:solidFill>
                    <a:schemeClr val="tx1"/>
                  </a:solidFill>
                  <a:round/>
                  <a:headEnd/>
                  <a:tailEnd/>
                </a:ln>
              </p:spPr>
              <p:txBody>
                <a:bodyPr wrap="none" anchor="ctr"/>
                <a:lstStyle/>
                <a:p>
                  <a:endParaRPr lang="en-US"/>
                </a:p>
              </p:txBody>
            </p:sp>
            <p:sp>
              <p:nvSpPr>
                <p:cNvPr id="166" name="Line 35"/>
                <p:cNvSpPr>
                  <a:spLocks noChangeAspect="1" noChangeShapeType="1"/>
                </p:cNvSpPr>
                <p:nvPr/>
              </p:nvSpPr>
              <p:spPr bwMode="auto">
                <a:xfrm flipV="1">
                  <a:off x="1067" y="2961"/>
                  <a:ext cx="66" cy="133"/>
                </a:xfrm>
                <a:prstGeom prst="line">
                  <a:avLst/>
                </a:prstGeom>
                <a:noFill/>
                <a:ln w="9525">
                  <a:solidFill>
                    <a:schemeClr val="tx1"/>
                  </a:solidFill>
                  <a:round/>
                  <a:headEnd/>
                  <a:tailEnd/>
                </a:ln>
              </p:spPr>
              <p:txBody>
                <a:bodyPr wrap="none" anchor="ctr"/>
                <a:lstStyle/>
                <a:p>
                  <a:endParaRPr lang="en-US"/>
                </a:p>
              </p:txBody>
            </p:sp>
            <p:sp>
              <p:nvSpPr>
                <p:cNvPr id="167" name="Line 36"/>
                <p:cNvSpPr>
                  <a:spLocks noChangeAspect="1" noChangeShapeType="1"/>
                </p:cNvSpPr>
                <p:nvPr/>
              </p:nvSpPr>
              <p:spPr bwMode="auto">
                <a:xfrm flipV="1">
                  <a:off x="1178" y="3055"/>
                  <a:ext cx="161" cy="89"/>
                </a:xfrm>
                <a:prstGeom prst="line">
                  <a:avLst/>
                </a:prstGeom>
                <a:noFill/>
                <a:ln w="9525">
                  <a:solidFill>
                    <a:schemeClr val="tx1"/>
                  </a:solidFill>
                  <a:round/>
                  <a:headEnd/>
                  <a:tailEnd/>
                </a:ln>
              </p:spPr>
              <p:txBody>
                <a:bodyPr wrap="none" anchor="ctr"/>
                <a:lstStyle/>
                <a:p>
                  <a:endParaRPr lang="en-US"/>
                </a:p>
              </p:txBody>
            </p:sp>
            <p:sp>
              <p:nvSpPr>
                <p:cNvPr id="168" name="Line 37"/>
                <p:cNvSpPr>
                  <a:spLocks noChangeAspect="1" noChangeShapeType="1"/>
                </p:cNvSpPr>
                <p:nvPr/>
              </p:nvSpPr>
              <p:spPr bwMode="auto">
                <a:xfrm flipV="1">
                  <a:off x="1233" y="3166"/>
                  <a:ext cx="223" cy="39"/>
                </a:xfrm>
                <a:prstGeom prst="line">
                  <a:avLst/>
                </a:prstGeom>
                <a:noFill/>
                <a:ln w="9525">
                  <a:solidFill>
                    <a:schemeClr val="tx1"/>
                  </a:solidFill>
                  <a:round/>
                  <a:headEnd/>
                  <a:tailEnd/>
                </a:ln>
              </p:spPr>
              <p:txBody>
                <a:bodyPr wrap="none" anchor="ctr"/>
                <a:lstStyle/>
                <a:p>
                  <a:endParaRPr lang="en-US"/>
                </a:p>
              </p:txBody>
            </p:sp>
            <p:sp>
              <p:nvSpPr>
                <p:cNvPr id="169" name="Line 38"/>
                <p:cNvSpPr>
                  <a:spLocks noChangeAspect="1" noChangeShapeType="1"/>
                </p:cNvSpPr>
                <p:nvPr/>
              </p:nvSpPr>
              <p:spPr bwMode="auto">
                <a:xfrm>
                  <a:off x="1244" y="3283"/>
                  <a:ext cx="156" cy="67"/>
                </a:xfrm>
                <a:prstGeom prst="line">
                  <a:avLst/>
                </a:prstGeom>
                <a:noFill/>
                <a:ln w="9525">
                  <a:solidFill>
                    <a:schemeClr val="tx1"/>
                  </a:solidFill>
                  <a:round/>
                  <a:headEnd/>
                  <a:tailEnd/>
                </a:ln>
              </p:spPr>
              <p:txBody>
                <a:bodyPr wrap="none" anchor="ctr"/>
                <a:lstStyle/>
                <a:p>
                  <a:endParaRPr lang="en-US"/>
                </a:p>
              </p:txBody>
            </p:sp>
            <p:sp>
              <p:nvSpPr>
                <p:cNvPr id="170" name="Line 39"/>
                <p:cNvSpPr>
                  <a:spLocks noChangeAspect="1" noChangeShapeType="1"/>
                </p:cNvSpPr>
                <p:nvPr/>
              </p:nvSpPr>
              <p:spPr bwMode="auto">
                <a:xfrm flipH="1" flipV="1">
                  <a:off x="472" y="3116"/>
                  <a:ext cx="167" cy="78"/>
                </a:xfrm>
                <a:prstGeom prst="line">
                  <a:avLst/>
                </a:prstGeom>
                <a:noFill/>
                <a:ln w="9525">
                  <a:solidFill>
                    <a:schemeClr val="tx1"/>
                  </a:solidFill>
                  <a:round/>
                  <a:headEnd/>
                  <a:tailEnd/>
                </a:ln>
              </p:spPr>
              <p:txBody>
                <a:bodyPr wrap="none" anchor="ctr"/>
                <a:lstStyle/>
                <a:p>
                  <a:endParaRPr lang="en-US"/>
                </a:p>
              </p:txBody>
            </p:sp>
            <p:sp>
              <p:nvSpPr>
                <p:cNvPr id="171" name="Line 40"/>
                <p:cNvSpPr>
                  <a:spLocks noChangeAspect="1" noChangeShapeType="1"/>
                </p:cNvSpPr>
                <p:nvPr/>
              </p:nvSpPr>
              <p:spPr bwMode="auto">
                <a:xfrm flipH="1">
                  <a:off x="450" y="3277"/>
                  <a:ext cx="183" cy="56"/>
                </a:xfrm>
                <a:prstGeom prst="line">
                  <a:avLst/>
                </a:prstGeom>
                <a:noFill/>
                <a:ln w="9525">
                  <a:solidFill>
                    <a:schemeClr val="tx1"/>
                  </a:solidFill>
                  <a:round/>
                  <a:headEnd/>
                  <a:tailEnd/>
                </a:ln>
              </p:spPr>
              <p:txBody>
                <a:bodyPr wrap="none" anchor="ctr"/>
                <a:lstStyle/>
                <a:p>
                  <a:endParaRPr lang="en-US"/>
                </a:p>
              </p:txBody>
            </p:sp>
            <p:sp>
              <p:nvSpPr>
                <p:cNvPr id="172" name="Line 41"/>
                <p:cNvSpPr>
                  <a:spLocks noChangeAspect="1" noChangeShapeType="1"/>
                </p:cNvSpPr>
                <p:nvPr/>
              </p:nvSpPr>
              <p:spPr bwMode="auto">
                <a:xfrm flipH="1">
                  <a:off x="589" y="3327"/>
                  <a:ext cx="105" cy="95"/>
                </a:xfrm>
                <a:prstGeom prst="line">
                  <a:avLst/>
                </a:prstGeom>
                <a:noFill/>
                <a:ln w="9525">
                  <a:solidFill>
                    <a:schemeClr val="tx1"/>
                  </a:solidFill>
                  <a:round/>
                  <a:headEnd/>
                  <a:tailEnd/>
                </a:ln>
              </p:spPr>
              <p:txBody>
                <a:bodyPr wrap="none" anchor="ctr"/>
                <a:lstStyle/>
                <a:p>
                  <a:endParaRPr lang="en-US"/>
                </a:p>
              </p:txBody>
            </p:sp>
            <p:sp>
              <p:nvSpPr>
                <p:cNvPr id="173" name="Line 42"/>
                <p:cNvSpPr>
                  <a:spLocks noChangeAspect="1" noChangeShapeType="1"/>
                </p:cNvSpPr>
                <p:nvPr/>
              </p:nvSpPr>
              <p:spPr bwMode="auto">
                <a:xfrm flipH="1">
                  <a:off x="694" y="3355"/>
                  <a:ext cx="62" cy="139"/>
                </a:xfrm>
                <a:prstGeom prst="line">
                  <a:avLst/>
                </a:prstGeom>
                <a:noFill/>
                <a:ln w="9525">
                  <a:solidFill>
                    <a:schemeClr val="tx1"/>
                  </a:solidFill>
                  <a:round/>
                  <a:headEnd/>
                  <a:tailEnd/>
                </a:ln>
              </p:spPr>
              <p:txBody>
                <a:bodyPr wrap="none" anchor="ctr"/>
                <a:lstStyle/>
                <a:p>
                  <a:endParaRPr lang="en-US"/>
                </a:p>
              </p:txBody>
            </p:sp>
            <p:sp>
              <p:nvSpPr>
                <p:cNvPr id="174" name="Line 43"/>
                <p:cNvSpPr>
                  <a:spLocks noChangeAspect="1" noChangeShapeType="1"/>
                </p:cNvSpPr>
                <p:nvPr/>
              </p:nvSpPr>
              <p:spPr bwMode="auto">
                <a:xfrm flipH="1">
                  <a:off x="839" y="3377"/>
                  <a:ext cx="17" cy="206"/>
                </a:xfrm>
                <a:prstGeom prst="line">
                  <a:avLst/>
                </a:prstGeom>
                <a:noFill/>
                <a:ln w="9525">
                  <a:solidFill>
                    <a:schemeClr val="tx1"/>
                  </a:solidFill>
                  <a:round/>
                  <a:headEnd/>
                  <a:tailEnd/>
                </a:ln>
              </p:spPr>
              <p:txBody>
                <a:bodyPr wrap="none" anchor="ctr"/>
                <a:lstStyle/>
                <a:p>
                  <a:endParaRPr lang="en-US"/>
                </a:p>
              </p:txBody>
            </p:sp>
            <p:sp>
              <p:nvSpPr>
                <p:cNvPr id="175" name="Line 44"/>
                <p:cNvSpPr>
                  <a:spLocks noChangeAspect="1" noChangeShapeType="1"/>
                </p:cNvSpPr>
                <p:nvPr/>
              </p:nvSpPr>
              <p:spPr bwMode="auto">
                <a:xfrm>
                  <a:off x="961" y="3389"/>
                  <a:ext cx="28" cy="205"/>
                </a:xfrm>
                <a:prstGeom prst="line">
                  <a:avLst/>
                </a:prstGeom>
                <a:noFill/>
                <a:ln w="9525">
                  <a:solidFill>
                    <a:schemeClr val="tx1"/>
                  </a:solidFill>
                  <a:round/>
                  <a:headEnd/>
                  <a:tailEnd/>
                </a:ln>
              </p:spPr>
              <p:txBody>
                <a:bodyPr wrap="none" anchor="ctr"/>
                <a:lstStyle/>
                <a:p>
                  <a:endParaRPr lang="en-US"/>
                </a:p>
              </p:txBody>
            </p:sp>
            <p:sp>
              <p:nvSpPr>
                <p:cNvPr id="176" name="Line 45"/>
                <p:cNvSpPr>
                  <a:spLocks noChangeAspect="1" noChangeShapeType="1"/>
                </p:cNvSpPr>
                <p:nvPr/>
              </p:nvSpPr>
              <p:spPr bwMode="auto">
                <a:xfrm>
                  <a:off x="1078" y="3361"/>
                  <a:ext cx="78" cy="205"/>
                </a:xfrm>
                <a:prstGeom prst="line">
                  <a:avLst/>
                </a:prstGeom>
                <a:noFill/>
                <a:ln w="9525">
                  <a:solidFill>
                    <a:schemeClr val="tx1"/>
                  </a:solidFill>
                  <a:round/>
                  <a:headEnd/>
                  <a:tailEnd/>
                </a:ln>
              </p:spPr>
              <p:txBody>
                <a:bodyPr wrap="none" anchor="ctr"/>
                <a:lstStyle/>
                <a:p>
                  <a:endParaRPr lang="en-US"/>
                </a:p>
              </p:txBody>
            </p:sp>
            <p:sp>
              <p:nvSpPr>
                <p:cNvPr id="177" name="Line 46"/>
                <p:cNvSpPr>
                  <a:spLocks noChangeAspect="1" noChangeShapeType="1"/>
                </p:cNvSpPr>
                <p:nvPr/>
              </p:nvSpPr>
              <p:spPr bwMode="auto">
                <a:xfrm>
                  <a:off x="1172" y="3327"/>
                  <a:ext cx="117" cy="139"/>
                </a:xfrm>
                <a:prstGeom prst="line">
                  <a:avLst/>
                </a:prstGeom>
                <a:noFill/>
                <a:ln w="9525">
                  <a:solidFill>
                    <a:schemeClr val="tx1"/>
                  </a:solidFill>
                  <a:round/>
                  <a:headEnd/>
                  <a:tailEnd/>
                </a:ln>
              </p:spPr>
              <p:txBody>
                <a:bodyPr wrap="none" anchor="ctr"/>
                <a:lstStyle/>
                <a:p>
                  <a:endParaRPr lang="en-US"/>
                </a:p>
              </p:txBody>
            </p:sp>
          </p:grpSp>
          <p:sp>
            <p:nvSpPr>
              <p:cNvPr id="160" name="Text Box 47"/>
              <p:cNvSpPr txBox="1">
                <a:spLocks noChangeArrowheads="1"/>
              </p:cNvSpPr>
              <p:nvPr/>
            </p:nvSpPr>
            <p:spPr bwMode="auto">
              <a:xfrm>
                <a:off x="1184" y="1228"/>
                <a:ext cx="451" cy="212"/>
              </a:xfrm>
              <a:prstGeom prst="rect">
                <a:avLst/>
              </a:prstGeom>
              <a:noFill/>
              <a:ln w="9525">
                <a:noFill/>
                <a:miter lim="800000"/>
                <a:headEnd/>
                <a:tailEnd/>
              </a:ln>
            </p:spPr>
            <p:txBody>
              <a:bodyPr wrap="none">
                <a:spAutoFit/>
              </a:bodyPr>
              <a:lstStyle/>
              <a:p>
                <a:r>
                  <a:rPr lang="en-US" sz="1600" i="1" dirty="0">
                    <a:solidFill>
                      <a:schemeClr val="bg1"/>
                    </a:solidFill>
                    <a:latin typeface="Times New Roman" pitchFamily="18" charset="0"/>
                  </a:rPr>
                  <a:t>E. coli</a:t>
                </a:r>
              </a:p>
            </p:txBody>
          </p:sp>
        </p:grpSp>
      </p:grpSp>
      <p:sp>
        <p:nvSpPr>
          <p:cNvPr id="178" name="Oval 48"/>
          <p:cNvSpPr>
            <a:spLocks noChangeArrowheads="1"/>
          </p:cNvSpPr>
          <p:nvPr/>
        </p:nvSpPr>
        <p:spPr bwMode="auto">
          <a:xfrm>
            <a:off x="7132638" y="3030538"/>
            <a:ext cx="122237" cy="131762"/>
          </a:xfrm>
          <a:prstGeom prst="ellipse">
            <a:avLst/>
          </a:prstGeom>
          <a:solidFill>
            <a:schemeClr val="tx2"/>
          </a:solidFill>
          <a:ln w="9525">
            <a:solidFill>
              <a:schemeClr val="tx1"/>
            </a:solidFill>
            <a:round/>
            <a:headEnd/>
            <a:tailEnd/>
          </a:ln>
        </p:spPr>
        <p:txBody>
          <a:bodyPr wrap="none" anchor="ctr"/>
          <a:lstStyle/>
          <a:p>
            <a:endParaRPr lang="en-US"/>
          </a:p>
        </p:txBody>
      </p:sp>
      <p:sp>
        <p:nvSpPr>
          <p:cNvPr id="127" name="&quot;No&quot; Symbol 126"/>
          <p:cNvSpPr/>
          <p:nvPr/>
        </p:nvSpPr>
        <p:spPr>
          <a:xfrm>
            <a:off x="4191000" y="762000"/>
            <a:ext cx="1752600" cy="1600200"/>
          </a:xfrm>
          <a:prstGeom prst="noSmoking">
            <a:avLst>
              <a:gd name="adj" fmla="val 217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28" name="&quot;No&quot; Symbol 127"/>
          <p:cNvSpPr/>
          <p:nvPr/>
        </p:nvSpPr>
        <p:spPr>
          <a:xfrm>
            <a:off x="6400800" y="1752600"/>
            <a:ext cx="1676400" cy="1600200"/>
          </a:xfrm>
          <a:prstGeom prst="noSmoking">
            <a:avLst>
              <a:gd name="adj" fmla="val 22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2" presetClass="entr" presetSubtype="8"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500" fill="hold"/>
                                        <p:tgtEl>
                                          <p:spTgt spid="10"/>
                                        </p:tgtEl>
                                        <p:attrNameLst>
                                          <p:attrName>ppt_x</p:attrName>
                                        </p:attrNameLst>
                                      </p:cBhvr>
                                      <p:tavLst>
                                        <p:tav tm="0">
                                          <p:val>
                                            <p:strVal val="0-#ppt_w/2"/>
                                          </p:val>
                                        </p:tav>
                                        <p:tav tm="100000">
                                          <p:val>
                                            <p:strVal val="#ppt_x"/>
                                          </p:val>
                                        </p:tav>
                                      </p:tavLst>
                                    </p:anim>
                                    <p:anim calcmode="lin" valueType="num">
                                      <p:cBhvr additive="base">
                                        <p:cTn id="1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17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par>
                                <p:cTn id="22" presetID="1" presetClass="entr" presetSubtype="0" fill="hold" grpId="0" nodeType="withEffect">
                                  <p:stCondLst>
                                    <p:cond delay="2000"/>
                                  </p:stCondLst>
                                  <p:childTnLst>
                                    <p:set>
                                      <p:cBhvr>
                                        <p:cTn id="23" dur="1" fill="hold">
                                          <p:stCondLst>
                                            <p:cond delay="0"/>
                                          </p:stCondLst>
                                        </p:cTn>
                                        <p:tgtEl>
                                          <p:spTgt spid="21577"/>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0" nodeType="afterEffect">
                                  <p:stCondLst>
                                    <p:cond delay="500"/>
                                  </p:stCondLst>
                                  <p:childTnLst>
                                    <p:set>
                                      <p:cBhvr>
                                        <p:cTn id="26" dur="1" fill="hold">
                                          <p:stCondLst>
                                            <p:cond delay="0"/>
                                          </p:stCondLst>
                                        </p:cTn>
                                        <p:tgtEl>
                                          <p:spTgt spid="21578"/>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grpId="0" nodeType="afterEffect">
                                  <p:stCondLst>
                                    <p:cond delay="500"/>
                                  </p:stCondLst>
                                  <p:childTnLst>
                                    <p:set>
                                      <p:cBhvr>
                                        <p:cTn id="29" dur="1" fill="hold">
                                          <p:stCondLst>
                                            <p:cond delay="0"/>
                                          </p:stCondLst>
                                        </p:cTn>
                                        <p:tgtEl>
                                          <p:spTgt spid="2157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158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163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150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1601"/>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2000"/>
                                  </p:stCondLst>
                                  <p:childTnLst>
                                    <p:set>
                                      <p:cBhvr>
                                        <p:cTn id="46" dur="1" fill="hold">
                                          <p:stCondLst>
                                            <p:cond delay="0"/>
                                          </p:stCondLst>
                                        </p:cTn>
                                        <p:tgtEl>
                                          <p:spTgt spid="21623"/>
                                        </p:tgtEl>
                                        <p:attrNameLst>
                                          <p:attrName>style.visibility</p:attrName>
                                        </p:attrNameLst>
                                      </p:cBhvr>
                                      <p:to>
                                        <p:strVal val="visible"/>
                                      </p:to>
                                    </p:set>
                                  </p:childTnLst>
                                </p:cTn>
                              </p:par>
                            </p:childTnLst>
                          </p:cTn>
                        </p:par>
                        <p:par>
                          <p:cTn id="47" fill="hold">
                            <p:stCondLst>
                              <p:cond delay="2000"/>
                            </p:stCondLst>
                            <p:childTnLst>
                              <p:par>
                                <p:cTn id="48" presetID="1" presetClass="entr" presetSubtype="0" fill="hold" nodeType="afterEffect">
                                  <p:stCondLst>
                                    <p:cond delay="2000"/>
                                  </p:stCondLst>
                                  <p:childTnLst>
                                    <p:set>
                                      <p:cBhvr>
                                        <p:cTn id="49" dur="1" fill="hold">
                                          <p:stCondLst>
                                            <p:cond delay="0"/>
                                          </p:stCondLst>
                                        </p:cTn>
                                        <p:tgtEl>
                                          <p:spTgt spid="21602"/>
                                        </p:tgtEl>
                                        <p:attrNameLst>
                                          <p:attrName>style.visibility</p:attrName>
                                        </p:attrNameLst>
                                      </p:cBhvr>
                                      <p:to>
                                        <p:strVal val="visible"/>
                                      </p:to>
                                    </p:set>
                                  </p:childTnLst>
                                </p:cTn>
                              </p:par>
                            </p:childTnLst>
                          </p:cTn>
                        </p:par>
                        <p:par>
                          <p:cTn id="50" fill="hold">
                            <p:stCondLst>
                              <p:cond delay="4000"/>
                            </p:stCondLst>
                            <p:childTnLst>
                              <p:par>
                                <p:cTn id="51" presetID="1" presetClass="exit" presetSubtype="0" fill="hold" nodeType="afterEffect">
                                  <p:stCondLst>
                                    <p:cond delay="1000"/>
                                  </p:stCondLst>
                                  <p:childTnLst>
                                    <p:set>
                                      <p:cBhvr>
                                        <p:cTn id="52" dur="1" fill="hold">
                                          <p:stCondLst>
                                            <p:cond delay="0"/>
                                          </p:stCondLst>
                                        </p:cTn>
                                        <p:tgtEl>
                                          <p:spTgt spid="21602"/>
                                        </p:tgtEl>
                                        <p:attrNameLst>
                                          <p:attrName>style.visibility</p:attrName>
                                        </p:attrNameLst>
                                      </p:cBhvr>
                                      <p:to>
                                        <p:strVal val="hidden"/>
                                      </p:to>
                                    </p:set>
                                  </p:childTnLst>
                                </p:cTn>
                              </p:par>
                              <p:par>
                                <p:cTn id="53" presetID="1" presetClass="exit" presetSubtype="0" fill="hold" grpId="1" nodeType="withEffect">
                                  <p:stCondLst>
                                    <p:cond delay="1000"/>
                                  </p:stCondLst>
                                  <p:childTnLst>
                                    <p:set>
                                      <p:cBhvr>
                                        <p:cTn id="54" dur="1" fill="hold">
                                          <p:stCondLst>
                                            <p:cond delay="0"/>
                                          </p:stCondLst>
                                        </p:cTn>
                                        <p:tgtEl>
                                          <p:spTgt spid="21601"/>
                                        </p:tgtEl>
                                        <p:attrNameLst>
                                          <p:attrName>style.visibility</p:attrName>
                                        </p:attrNameLst>
                                      </p:cBhvr>
                                      <p:to>
                                        <p:strVal val="hidden"/>
                                      </p:to>
                                    </p:set>
                                  </p:childTnLst>
                                </p:cTn>
                              </p:par>
                              <p:par>
                                <p:cTn id="55" presetID="2" presetClass="exit" presetSubtype="2" fill="hold" nodeType="withEffect">
                                  <p:stCondLst>
                                    <p:cond delay="1000"/>
                                  </p:stCondLst>
                                  <p:childTnLst>
                                    <p:anim calcmode="lin" valueType="num">
                                      <p:cBhvr additive="base">
                                        <p:cTn id="56" dur="500"/>
                                        <p:tgtEl>
                                          <p:spTgt spid="6"/>
                                        </p:tgtEl>
                                        <p:attrNameLst>
                                          <p:attrName>ppt_x</p:attrName>
                                        </p:attrNameLst>
                                      </p:cBhvr>
                                      <p:tavLst>
                                        <p:tav tm="0">
                                          <p:val>
                                            <p:strVal val="ppt_x"/>
                                          </p:val>
                                        </p:tav>
                                        <p:tav tm="100000">
                                          <p:val>
                                            <p:strVal val="1+ppt_w/2"/>
                                          </p:val>
                                        </p:tav>
                                      </p:tavLst>
                                    </p:anim>
                                    <p:anim calcmode="lin" valueType="num">
                                      <p:cBhvr additive="base">
                                        <p:cTn id="57" dur="500"/>
                                        <p:tgtEl>
                                          <p:spTgt spid="6"/>
                                        </p:tgtEl>
                                        <p:attrNameLst>
                                          <p:attrName>ppt_y</p:attrName>
                                        </p:attrNameLst>
                                      </p:cBhvr>
                                      <p:tavLst>
                                        <p:tav tm="0">
                                          <p:val>
                                            <p:strVal val="ppt_y"/>
                                          </p:val>
                                        </p:tav>
                                        <p:tav tm="100000">
                                          <p:val>
                                            <p:strVal val="ppt_y"/>
                                          </p:val>
                                        </p:tav>
                                      </p:tavLst>
                                    </p:anim>
                                    <p:set>
                                      <p:cBhvr>
                                        <p:cTn id="58" dur="1" fill="hold">
                                          <p:stCondLst>
                                            <p:cond delay="499"/>
                                          </p:stCondLst>
                                        </p:cTn>
                                        <p:tgtEl>
                                          <p:spTgt spid="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77" grpId="0" animBg="1"/>
      <p:bldP spid="21578" grpId="0" animBg="1"/>
      <p:bldP spid="21579" grpId="0" animBg="1"/>
      <p:bldP spid="21601" grpId="0" animBg="1"/>
      <p:bldP spid="21601" grpId="1" animBg="1"/>
      <p:bldP spid="21623" grpId="0" animBg="1"/>
      <p:bldP spid="21630" grpId="0" animBg="1"/>
      <p:bldP spid="132" grpId="0" animBg="1"/>
      <p:bldP spid="17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avivadirectory.com/trivia/post-it-note.jpg"/>
          <p:cNvPicPr>
            <a:picLocks noChangeAspect="1" noChangeArrowheads="1"/>
          </p:cNvPicPr>
          <p:nvPr/>
        </p:nvPicPr>
        <p:blipFill>
          <a:blip r:embed="rId3" cstate="print"/>
          <a:srcRect/>
          <a:stretch>
            <a:fillRect/>
          </a:stretch>
        </p:blipFill>
        <p:spPr bwMode="auto">
          <a:xfrm>
            <a:off x="3391145" y="3169386"/>
            <a:ext cx="2286000" cy="2190750"/>
          </a:xfrm>
          <a:prstGeom prst="rect">
            <a:avLst/>
          </a:prstGeom>
          <a:noFill/>
        </p:spPr>
      </p:pic>
      <p:sp>
        <p:nvSpPr>
          <p:cNvPr id="127" name="Slide Number Placeholder 3"/>
          <p:cNvSpPr>
            <a:spLocks noGrp="1"/>
          </p:cNvSpPr>
          <p:nvPr>
            <p:ph type="sldNum" sz="quarter" idx="12"/>
          </p:nvPr>
        </p:nvSpPr>
        <p:spPr/>
        <p:txBody>
          <a:bodyPr/>
          <a:lstStyle/>
          <a:p>
            <a:pPr>
              <a:defRPr/>
            </a:pPr>
            <a:fld id="{C52A189A-1184-40A0-B9DF-B39EF3D72586}" type="slidenum">
              <a:rPr lang="en-US" altLang="en-US"/>
              <a:pPr>
                <a:defRPr/>
              </a:pPr>
              <a:t>57</a:t>
            </a:fld>
            <a:endParaRPr lang="en-US" altLang="en-US" dirty="0"/>
          </a:p>
        </p:txBody>
      </p:sp>
      <p:sp>
        <p:nvSpPr>
          <p:cNvPr id="9219" name="Text Box 3"/>
          <p:cNvSpPr txBox="1">
            <a:spLocks noChangeArrowheads="1"/>
          </p:cNvSpPr>
          <p:nvPr/>
        </p:nvSpPr>
        <p:spPr bwMode="auto">
          <a:xfrm>
            <a:off x="946150" y="244475"/>
            <a:ext cx="184150" cy="641350"/>
          </a:xfrm>
          <a:prstGeom prst="rect">
            <a:avLst/>
          </a:prstGeom>
          <a:noFill/>
          <a:ln w="9525">
            <a:noFill/>
            <a:miter lim="800000"/>
            <a:headEnd/>
            <a:tailEnd/>
          </a:ln>
        </p:spPr>
        <p:txBody>
          <a:bodyPr wrap="none">
            <a:spAutoFit/>
          </a:bodyPr>
          <a:lstStyle/>
          <a:p>
            <a:endParaRPr lang="en-US" sz="3600">
              <a:solidFill>
                <a:srgbClr val="990000"/>
              </a:solidFill>
              <a:latin typeface="Times New Roman" pitchFamily="18" charset="0"/>
            </a:endParaRPr>
          </a:p>
        </p:txBody>
      </p:sp>
      <p:sp>
        <p:nvSpPr>
          <p:cNvPr id="9222" name="Text Box 25"/>
          <p:cNvSpPr txBox="1">
            <a:spLocks noChangeArrowheads="1"/>
          </p:cNvSpPr>
          <p:nvPr/>
        </p:nvSpPr>
        <p:spPr bwMode="auto">
          <a:xfrm>
            <a:off x="6477000" y="998538"/>
            <a:ext cx="184150" cy="457200"/>
          </a:xfrm>
          <a:prstGeom prst="rect">
            <a:avLst/>
          </a:prstGeom>
          <a:noFill/>
          <a:ln w="9525">
            <a:noFill/>
            <a:miter lim="800000"/>
            <a:headEnd/>
            <a:tailEnd/>
          </a:ln>
        </p:spPr>
        <p:txBody>
          <a:bodyPr wrap="none">
            <a:spAutoFit/>
          </a:bodyPr>
          <a:lstStyle/>
          <a:p>
            <a:endParaRPr lang="en-US" sz="2400">
              <a:latin typeface="Times New Roman" pitchFamily="18" charset="0"/>
            </a:endParaRPr>
          </a:p>
        </p:txBody>
      </p:sp>
      <p:sp>
        <p:nvSpPr>
          <p:cNvPr id="9227" name="Text Box 124"/>
          <p:cNvSpPr txBox="1">
            <a:spLocks noChangeArrowheads="1"/>
          </p:cNvSpPr>
          <p:nvPr/>
        </p:nvSpPr>
        <p:spPr bwMode="auto">
          <a:xfrm>
            <a:off x="0" y="201613"/>
            <a:ext cx="9144000" cy="579437"/>
          </a:xfrm>
          <a:prstGeom prst="rect">
            <a:avLst/>
          </a:prstGeom>
          <a:noFill/>
          <a:ln w="9525">
            <a:noFill/>
            <a:miter lim="800000"/>
            <a:headEnd/>
            <a:tailEnd/>
          </a:ln>
        </p:spPr>
        <p:txBody>
          <a:bodyPr>
            <a:spAutoFit/>
          </a:bodyPr>
          <a:lstStyle/>
          <a:p>
            <a:pPr algn="ctr"/>
            <a:r>
              <a:rPr lang="en-US" sz="3200" b="1" dirty="0" smtClean="0">
                <a:solidFill>
                  <a:srgbClr val="800080"/>
                </a:solidFill>
              </a:rPr>
              <a:t>What is Reversible Adhesion?</a:t>
            </a:r>
            <a:endParaRPr lang="en-US" sz="3200" b="1" dirty="0">
              <a:solidFill>
                <a:srgbClr val="800080"/>
              </a:solidFill>
            </a:endParaRPr>
          </a:p>
        </p:txBody>
      </p:sp>
      <p:grpSp>
        <p:nvGrpSpPr>
          <p:cNvPr id="2" name="Group 11"/>
          <p:cNvGrpSpPr/>
          <p:nvPr/>
        </p:nvGrpSpPr>
        <p:grpSpPr>
          <a:xfrm rot="10800000">
            <a:off x="438444" y="1099626"/>
            <a:ext cx="914400" cy="5410200"/>
            <a:chOff x="914400" y="1447800"/>
            <a:chExt cx="914400" cy="4724400"/>
          </a:xfrm>
        </p:grpSpPr>
        <p:sp>
          <p:nvSpPr>
            <p:cNvPr id="55" name="Down Arrow 54"/>
            <p:cNvSpPr/>
            <p:nvPr/>
          </p:nvSpPr>
          <p:spPr>
            <a:xfrm flipV="1">
              <a:off x="914400" y="1447800"/>
              <a:ext cx="914400" cy="4724400"/>
            </a:xfrm>
            <a:prstGeom prst="downArrow">
              <a:avLst/>
            </a:prstGeom>
            <a:gradFill flip="none" rotWithShape="1">
              <a:gsLst>
                <a:gs pos="0">
                  <a:schemeClr val="accent6">
                    <a:lumMod val="50000"/>
                  </a:schemeClr>
                </a:gs>
                <a:gs pos="100000">
                  <a:schemeClr val="accent6">
                    <a:lumMod val="20000"/>
                    <a:lumOff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rot="16200000">
              <a:off x="445877" y="3969258"/>
              <a:ext cx="1846980" cy="461665"/>
            </a:xfrm>
            <a:prstGeom prst="rect">
              <a:avLst/>
            </a:prstGeom>
            <a:noFill/>
          </p:spPr>
          <p:txBody>
            <a:bodyPr wrap="none" rtlCol="0">
              <a:spAutoFit/>
            </a:bodyPr>
            <a:lstStyle/>
            <a:p>
              <a:r>
                <a:rPr lang="en-US" sz="2400" dirty="0" smtClean="0">
                  <a:effectLst>
                    <a:outerShdw blurRad="38100" dist="38100" dir="2700000" algn="tl">
                      <a:srgbClr val="000000">
                        <a:alpha val="43137"/>
                      </a:srgbClr>
                    </a:outerShdw>
                  </a:effectLst>
                </a:rPr>
                <a:t>Reversibility</a:t>
              </a:r>
              <a:endParaRPr lang="en-US" sz="2000" dirty="0">
                <a:effectLst>
                  <a:outerShdw blurRad="38100" dist="38100" dir="2700000" algn="tl">
                    <a:srgbClr val="000000">
                      <a:alpha val="43137"/>
                    </a:srgbClr>
                  </a:outerShdw>
                </a:effectLst>
              </a:endParaRPr>
            </a:p>
          </p:txBody>
        </p:sp>
      </p:grpSp>
      <p:sp>
        <p:nvSpPr>
          <p:cNvPr id="57" name="TextBox 56"/>
          <p:cNvSpPr txBox="1"/>
          <p:nvPr/>
        </p:nvSpPr>
        <p:spPr>
          <a:xfrm>
            <a:off x="1153152" y="1118060"/>
            <a:ext cx="2110553" cy="1200329"/>
          </a:xfrm>
          <a:prstGeom prst="rect">
            <a:avLst/>
          </a:prstGeom>
          <a:noFill/>
        </p:spPr>
        <p:txBody>
          <a:bodyPr wrap="square" rtlCol="0">
            <a:spAutoFit/>
          </a:bodyPr>
          <a:lstStyle/>
          <a:p>
            <a:pPr algn="ctr"/>
            <a:r>
              <a:rPr lang="en-US" sz="2400" dirty="0" smtClean="0"/>
              <a:t>Damages surfaces if detached</a:t>
            </a:r>
            <a:endParaRPr lang="en-US" sz="2400" dirty="0"/>
          </a:p>
        </p:txBody>
      </p:sp>
      <p:sp>
        <p:nvSpPr>
          <p:cNvPr id="58" name="TextBox 57"/>
          <p:cNvSpPr txBox="1"/>
          <p:nvPr/>
        </p:nvSpPr>
        <p:spPr>
          <a:xfrm>
            <a:off x="1234766" y="2648086"/>
            <a:ext cx="1987686" cy="830997"/>
          </a:xfrm>
          <a:prstGeom prst="rect">
            <a:avLst/>
          </a:prstGeom>
          <a:noFill/>
        </p:spPr>
        <p:txBody>
          <a:bodyPr wrap="square" rtlCol="0">
            <a:spAutoFit/>
          </a:bodyPr>
          <a:lstStyle/>
          <a:p>
            <a:pPr algn="ctr"/>
            <a:r>
              <a:rPr lang="en-US" sz="2400" dirty="0" smtClean="0"/>
              <a:t>Safely removable</a:t>
            </a:r>
            <a:endParaRPr lang="en-US" sz="2400" dirty="0"/>
          </a:p>
        </p:txBody>
      </p:sp>
      <p:sp>
        <p:nvSpPr>
          <p:cNvPr id="59" name="TextBox 58"/>
          <p:cNvSpPr txBox="1"/>
          <p:nvPr/>
        </p:nvSpPr>
        <p:spPr>
          <a:xfrm>
            <a:off x="1547045" y="3639691"/>
            <a:ext cx="1763590" cy="1200329"/>
          </a:xfrm>
          <a:prstGeom prst="rect">
            <a:avLst/>
          </a:prstGeom>
          <a:noFill/>
        </p:spPr>
        <p:txBody>
          <a:bodyPr wrap="square" rtlCol="0">
            <a:spAutoFit/>
          </a:bodyPr>
          <a:lstStyle/>
          <a:p>
            <a:pPr algn="ctr"/>
            <a:r>
              <a:rPr lang="en-US" sz="2400" dirty="0" smtClean="0"/>
              <a:t>Unbinds &amp; rebinds &gt;10X</a:t>
            </a:r>
            <a:endParaRPr lang="en-US" sz="2400" dirty="0"/>
          </a:p>
        </p:txBody>
      </p:sp>
      <p:sp>
        <p:nvSpPr>
          <p:cNvPr id="60" name="TextBox 59"/>
          <p:cNvSpPr txBox="1"/>
          <p:nvPr/>
        </p:nvSpPr>
        <p:spPr>
          <a:xfrm>
            <a:off x="6622161" y="5306678"/>
            <a:ext cx="2353027" cy="830997"/>
          </a:xfrm>
          <a:prstGeom prst="rect">
            <a:avLst/>
          </a:prstGeom>
          <a:noFill/>
        </p:spPr>
        <p:txBody>
          <a:bodyPr wrap="square" rtlCol="0">
            <a:spAutoFit/>
          </a:bodyPr>
          <a:lstStyle/>
          <a:p>
            <a:pPr algn="ctr"/>
            <a:r>
              <a:rPr lang="en-US" sz="2400" dirty="0" smtClean="0"/>
              <a:t>Strongly reversible</a:t>
            </a:r>
            <a:endParaRPr lang="en-US" sz="2400" dirty="0"/>
          </a:p>
        </p:txBody>
      </p:sp>
      <p:sp>
        <p:nvSpPr>
          <p:cNvPr id="61" name="TextBox 60"/>
          <p:cNvSpPr txBox="1"/>
          <p:nvPr/>
        </p:nvSpPr>
        <p:spPr>
          <a:xfrm>
            <a:off x="1456814" y="5006986"/>
            <a:ext cx="1849093" cy="1569660"/>
          </a:xfrm>
          <a:prstGeom prst="rect">
            <a:avLst/>
          </a:prstGeom>
          <a:noFill/>
        </p:spPr>
        <p:txBody>
          <a:bodyPr wrap="square" rtlCol="0">
            <a:spAutoFit/>
          </a:bodyPr>
          <a:lstStyle/>
          <a:p>
            <a:pPr algn="ctr"/>
            <a:r>
              <a:rPr lang="en-US" sz="2400" dirty="0" smtClean="0"/>
              <a:t>Smart Adhesive;</a:t>
            </a:r>
          </a:p>
          <a:p>
            <a:pPr algn="ctr"/>
            <a:r>
              <a:rPr lang="en-US" sz="2400" dirty="0" smtClean="0"/>
              <a:t>Self-cleaning</a:t>
            </a:r>
            <a:endParaRPr lang="en-US" sz="2400" dirty="0"/>
          </a:p>
        </p:txBody>
      </p:sp>
      <p:pic>
        <p:nvPicPr>
          <p:cNvPr id="68" name="Picture 4" descr="http://www.medieradet.se/upload/bilder_stora/bandaid.jpg"/>
          <p:cNvPicPr>
            <a:picLocks noChangeAspect="1" noChangeArrowheads="1"/>
          </p:cNvPicPr>
          <p:nvPr/>
        </p:nvPicPr>
        <p:blipFill>
          <a:blip r:embed="rId4" cstate="print"/>
          <a:srcRect l="6667" t="29333" r="6667" b="33333"/>
          <a:stretch>
            <a:fillRect/>
          </a:stretch>
        </p:blipFill>
        <p:spPr bwMode="auto">
          <a:xfrm rot="10800000">
            <a:off x="3495732" y="2809374"/>
            <a:ext cx="2511171" cy="676084"/>
          </a:xfrm>
          <a:prstGeom prst="rect">
            <a:avLst/>
          </a:prstGeom>
          <a:noFill/>
        </p:spPr>
      </p:pic>
      <p:pic>
        <p:nvPicPr>
          <p:cNvPr id="69" name="Picture 2" descr="http://farm4.static.flickr.com/3325/3341933885_0cf60e15a0.jpg"/>
          <p:cNvPicPr>
            <a:picLocks noChangeAspect="1" noChangeArrowheads="1"/>
          </p:cNvPicPr>
          <p:nvPr/>
        </p:nvPicPr>
        <p:blipFill>
          <a:blip r:embed="rId5" cstate="print"/>
          <a:srcRect/>
          <a:stretch>
            <a:fillRect/>
          </a:stretch>
        </p:blipFill>
        <p:spPr bwMode="auto">
          <a:xfrm>
            <a:off x="4159345" y="4951828"/>
            <a:ext cx="2203939" cy="1652954"/>
          </a:xfrm>
          <a:prstGeom prst="rect">
            <a:avLst/>
          </a:prstGeom>
          <a:noFill/>
        </p:spPr>
      </p:pic>
      <p:pic>
        <p:nvPicPr>
          <p:cNvPr id="17412" name="Picture 4" descr="http://musselglue.files.wordpress.com/2011/04/mussel.jpg"/>
          <p:cNvPicPr>
            <a:picLocks noChangeAspect="1" noChangeArrowheads="1"/>
          </p:cNvPicPr>
          <p:nvPr/>
        </p:nvPicPr>
        <p:blipFill>
          <a:blip r:embed="rId6" cstate="print"/>
          <a:srcRect/>
          <a:stretch>
            <a:fillRect/>
          </a:stretch>
        </p:blipFill>
        <p:spPr bwMode="auto">
          <a:xfrm>
            <a:off x="3713872" y="969273"/>
            <a:ext cx="1899140" cy="1471471"/>
          </a:xfrm>
          <a:prstGeom prst="rect">
            <a:avLst/>
          </a:prstGeom>
          <a:noFill/>
        </p:spPr>
      </p:pic>
      <p:sp>
        <p:nvSpPr>
          <p:cNvPr id="73" name="TextBox 72"/>
          <p:cNvSpPr txBox="1"/>
          <p:nvPr/>
        </p:nvSpPr>
        <p:spPr>
          <a:xfrm>
            <a:off x="6499274" y="1308295"/>
            <a:ext cx="2124222" cy="461665"/>
          </a:xfrm>
          <a:prstGeom prst="rect">
            <a:avLst/>
          </a:prstGeom>
          <a:noFill/>
        </p:spPr>
        <p:txBody>
          <a:bodyPr wrap="square" rtlCol="0">
            <a:spAutoFit/>
          </a:bodyPr>
          <a:lstStyle/>
          <a:p>
            <a:pPr algn="ctr"/>
            <a:r>
              <a:rPr lang="en-US" sz="2400" dirty="0" smtClean="0"/>
              <a:t>irreversible</a:t>
            </a:r>
            <a:endParaRPr lang="en-US" sz="2400" dirty="0"/>
          </a:p>
        </p:txBody>
      </p:sp>
      <p:sp>
        <p:nvSpPr>
          <p:cNvPr id="74" name="TextBox 73"/>
          <p:cNvSpPr txBox="1"/>
          <p:nvPr/>
        </p:nvSpPr>
        <p:spPr>
          <a:xfrm>
            <a:off x="6525064" y="2839329"/>
            <a:ext cx="2014025" cy="461665"/>
          </a:xfrm>
          <a:prstGeom prst="rect">
            <a:avLst/>
          </a:prstGeom>
          <a:noFill/>
        </p:spPr>
        <p:txBody>
          <a:bodyPr wrap="square" rtlCol="0">
            <a:spAutoFit/>
          </a:bodyPr>
          <a:lstStyle/>
          <a:p>
            <a:pPr algn="ctr"/>
            <a:r>
              <a:rPr lang="en-US" sz="2400" dirty="0" smtClean="0"/>
              <a:t>reversible</a:t>
            </a:r>
            <a:endParaRPr lang="en-US" sz="2400" dirty="0"/>
          </a:p>
        </p:txBody>
      </p:sp>
      <p:sp>
        <p:nvSpPr>
          <p:cNvPr id="75" name="TextBox 74"/>
          <p:cNvSpPr txBox="1"/>
          <p:nvPr/>
        </p:nvSpPr>
        <p:spPr>
          <a:xfrm>
            <a:off x="6536788" y="3835791"/>
            <a:ext cx="2014025" cy="830997"/>
          </a:xfrm>
          <a:prstGeom prst="rect">
            <a:avLst/>
          </a:prstGeom>
          <a:noFill/>
        </p:spPr>
        <p:txBody>
          <a:bodyPr wrap="square" rtlCol="0">
            <a:spAutoFit/>
          </a:bodyPr>
          <a:lstStyle/>
          <a:p>
            <a:pPr algn="ctr"/>
            <a:r>
              <a:rPr lang="en-US" sz="2400" dirty="0" smtClean="0"/>
              <a:t>highly reversible</a:t>
            </a:r>
            <a:endParaRPr lang="en-US" sz="2400" dirty="0"/>
          </a:p>
        </p:txBody>
      </p:sp>
      <p:grpSp>
        <p:nvGrpSpPr>
          <p:cNvPr id="3" name="Group 3"/>
          <p:cNvGrpSpPr>
            <a:grpSpLocks/>
          </p:cNvGrpSpPr>
          <p:nvPr/>
        </p:nvGrpSpPr>
        <p:grpSpPr bwMode="auto">
          <a:xfrm rot="10449843">
            <a:off x="3718879" y="5107535"/>
            <a:ext cx="1493556" cy="484188"/>
            <a:chOff x="5943600" y="5377541"/>
            <a:chExt cx="2971800" cy="849087"/>
          </a:xfrm>
        </p:grpSpPr>
        <p:sp>
          <p:nvSpPr>
            <p:cNvPr id="63" name="Wave 62"/>
            <p:cNvSpPr/>
            <p:nvPr/>
          </p:nvSpPr>
          <p:spPr>
            <a:xfrm>
              <a:off x="5943600" y="5497500"/>
              <a:ext cx="2971800" cy="674771"/>
            </a:xfrm>
            <a:prstGeom prst="wave">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4" name="Flowchart: Magnetic Disk 63"/>
            <p:cNvSpPr/>
            <p:nvPr/>
          </p:nvSpPr>
          <p:spPr>
            <a:xfrm>
              <a:off x="7924199" y="5377541"/>
              <a:ext cx="686078" cy="849087"/>
            </a:xfrm>
            <a:prstGeom prst="flowChartMagneticDisk">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Wave 64"/>
            <p:cNvSpPr/>
            <p:nvPr/>
          </p:nvSpPr>
          <p:spPr>
            <a:xfrm>
              <a:off x="6151229" y="5486254"/>
              <a:ext cx="2459047" cy="686017"/>
            </a:xfrm>
            <a:prstGeom prst="wave">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Rounded Rectangle 65"/>
            <p:cNvSpPr/>
            <p:nvPr/>
          </p:nvSpPr>
          <p:spPr>
            <a:xfrm>
              <a:off x="6629678" y="5409406"/>
              <a:ext cx="608443" cy="686017"/>
            </a:xfrm>
            <a:prstGeom prst="roundRect">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Freeform 66"/>
            <p:cNvSpPr/>
            <p:nvPr/>
          </p:nvSpPr>
          <p:spPr>
            <a:xfrm>
              <a:off x="8001833" y="5431898"/>
              <a:ext cx="532614" cy="151823"/>
            </a:xfrm>
            <a:custGeom>
              <a:avLst/>
              <a:gdLst>
                <a:gd name="connsiteX0" fmla="*/ 0 w 533400"/>
                <a:gd name="connsiteY0" fmla="*/ 76200 h 152400"/>
                <a:gd name="connsiteX1" fmla="*/ 193432 w 533400"/>
                <a:gd name="connsiteY1" fmla="*/ 2932 h 152400"/>
                <a:gd name="connsiteX2" fmla="*/ 266700 w 533400"/>
                <a:gd name="connsiteY2" fmla="*/ 0 h 152400"/>
                <a:gd name="connsiteX3" fmla="*/ 339968 w 533400"/>
                <a:gd name="connsiteY3" fmla="*/ 2932 h 152400"/>
                <a:gd name="connsiteX4" fmla="*/ 533400 w 533400"/>
                <a:gd name="connsiteY4" fmla="*/ 76201 h 152400"/>
                <a:gd name="connsiteX5" fmla="*/ 339968 w 533400"/>
                <a:gd name="connsiteY5" fmla="*/ 149469 h 152400"/>
                <a:gd name="connsiteX6" fmla="*/ 266700 w 533400"/>
                <a:gd name="connsiteY6" fmla="*/ 152401 h 152400"/>
                <a:gd name="connsiteX7" fmla="*/ 193432 w 533400"/>
                <a:gd name="connsiteY7" fmla="*/ 149469 h 152400"/>
                <a:gd name="connsiteX8" fmla="*/ 0 w 533400"/>
                <a:gd name="connsiteY8" fmla="*/ 76201 h 152400"/>
                <a:gd name="connsiteX9" fmla="*/ 0 w 533400"/>
                <a:gd name="connsiteY9" fmla="*/ 762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3400" h="152400">
                  <a:moveTo>
                    <a:pt x="0" y="76200"/>
                  </a:moveTo>
                  <a:cubicBezTo>
                    <a:pt x="0" y="42178"/>
                    <a:pt x="78938" y="12279"/>
                    <a:pt x="193432" y="2932"/>
                  </a:cubicBezTo>
                  <a:cubicBezTo>
                    <a:pt x="217259" y="987"/>
                    <a:pt x="241919" y="0"/>
                    <a:pt x="266700" y="0"/>
                  </a:cubicBezTo>
                  <a:cubicBezTo>
                    <a:pt x="291481" y="0"/>
                    <a:pt x="316141" y="987"/>
                    <a:pt x="339968" y="2932"/>
                  </a:cubicBezTo>
                  <a:cubicBezTo>
                    <a:pt x="454463" y="12279"/>
                    <a:pt x="533400" y="42179"/>
                    <a:pt x="533400" y="76201"/>
                  </a:cubicBezTo>
                  <a:cubicBezTo>
                    <a:pt x="533400" y="110223"/>
                    <a:pt x="454463" y="140123"/>
                    <a:pt x="339968" y="149469"/>
                  </a:cubicBezTo>
                  <a:cubicBezTo>
                    <a:pt x="316141" y="151414"/>
                    <a:pt x="291481" y="152401"/>
                    <a:pt x="266700" y="152401"/>
                  </a:cubicBezTo>
                  <a:cubicBezTo>
                    <a:pt x="241919" y="152401"/>
                    <a:pt x="217259" y="151414"/>
                    <a:pt x="193432" y="149469"/>
                  </a:cubicBezTo>
                  <a:cubicBezTo>
                    <a:pt x="78937" y="140122"/>
                    <a:pt x="0" y="110222"/>
                    <a:pt x="0" y="76201"/>
                  </a:cubicBezTo>
                  <a:lnTo>
                    <a:pt x="0" y="76200"/>
                  </a:lnTo>
                  <a:close/>
                </a:path>
              </a:pathLst>
            </a:cu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lide Number Placeholder 3"/>
          <p:cNvSpPr>
            <a:spLocks noGrp="1"/>
          </p:cNvSpPr>
          <p:nvPr>
            <p:ph type="sldNum" sz="quarter" idx="12"/>
          </p:nvPr>
        </p:nvSpPr>
        <p:spPr/>
        <p:txBody>
          <a:bodyPr/>
          <a:lstStyle/>
          <a:p>
            <a:pPr>
              <a:defRPr/>
            </a:pPr>
            <a:fld id="{33D51BCB-D4C3-4252-916B-5DB595C61F9E}" type="slidenum">
              <a:rPr lang="en-US" altLang="en-US"/>
              <a:pPr>
                <a:defRPr/>
              </a:pPr>
              <a:t>58</a:t>
            </a:fld>
            <a:endParaRPr lang="en-US" altLang="en-US"/>
          </a:p>
        </p:txBody>
      </p:sp>
      <p:sp>
        <p:nvSpPr>
          <p:cNvPr id="52227" name="Rectangle 16"/>
          <p:cNvSpPr>
            <a:spLocks noChangeArrowheads="1"/>
          </p:cNvSpPr>
          <p:nvPr/>
        </p:nvSpPr>
        <p:spPr bwMode="auto">
          <a:xfrm>
            <a:off x="0" y="-12700"/>
            <a:ext cx="9144000" cy="1041400"/>
          </a:xfrm>
          <a:prstGeom prst="rect">
            <a:avLst/>
          </a:prstGeom>
          <a:noFill/>
          <a:ln w="9525">
            <a:noFill/>
            <a:miter lim="800000"/>
            <a:headEnd/>
            <a:tailEnd/>
          </a:ln>
        </p:spPr>
        <p:txBody>
          <a:bodyPr anchor="ctr"/>
          <a:lstStyle/>
          <a:p>
            <a:r>
              <a:rPr lang="en-US" sz="3200" b="1">
                <a:solidFill>
                  <a:srgbClr val="800080"/>
                </a:solidFill>
                <a:cs typeface="Times New Roman" pitchFamily="18" charset="0"/>
              </a:rPr>
              <a:t>BioCatch Adhesive: Strong and Reversible </a:t>
            </a:r>
            <a:endParaRPr lang="en-US" sz="3600" b="1">
              <a:solidFill>
                <a:srgbClr val="800080"/>
              </a:solidFill>
              <a:cs typeface="Times New Roman" pitchFamily="18" charset="0"/>
            </a:endParaRPr>
          </a:p>
        </p:txBody>
      </p:sp>
      <p:grpSp>
        <p:nvGrpSpPr>
          <p:cNvPr id="2" name="Group 22"/>
          <p:cNvGrpSpPr>
            <a:grpSpLocks/>
          </p:cNvGrpSpPr>
          <p:nvPr/>
        </p:nvGrpSpPr>
        <p:grpSpPr bwMode="auto">
          <a:xfrm>
            <a:off x="1485900" y="6021388"/>
            <a:ext cx="109538" cy="342900"/>
            <a:chOff x="4844" y="4998"/>
            <a:chExt cx="85" cy="263"/>
          </a:xfrm>
        </p:grpSpPr>
        <p:sp>
          <p:nvSpPr>
            <p:cNvPr id="52475" name="Line 23"/>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76" name="Oval 24"/>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3" name="Group 25"/>
          <p:cNvGrpSpPr>
            <a:grpSpLocks/>
          </p:cNvGrpSpPr>
          <p:nvPr/>
        </p:nvGrpSpPr>
        <p:grpSpPr bwMode="auto">
          <a:xfrm>
            <a:off x="974725" y="6105525"/>
            <a:ext cx="112713" cy="346075"/>
            <a:chOff x="4844" y="4998"/>
            <a:chExt cx="85" cy="263"/>
          </a:xfrm>
        </p:grpSpPr>
        <p:sp>
          <p:nvSpPr>
            <p:cNvPr id="52473" name="Line 26"/>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74" name="Oval 27"/>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4" name="Group 50"/>
          <p:cNvGrpSpPr>
            <a:grpSpLocks/>
          </p:cNvGrpSpPr>
          <p:nvPr/>
        </p:nvGrpSpPr>
        <p:grpSpPr bwMode="auto">
          <a:xfrm>
            <a:off x="517525" y="6105525"/>
            <a:ext cx="112713" cy="346075"/>
            <a:chOff x="4844" y="4998"/>
            <a:chExt cx="85" cy="263"/>
          </a:xfrm>
        </p:grpSpPr>
        <p:sp>
          <p:nvSpPr>
            <p:cNvPr id="52471" name="Line 51"/>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72" name="Oval 52"/>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sp>
        <p:nvSpPr>
          <p:cNvPr id="1504287" name="AutoShape 31"/>
          <p:cNvSpPr>
            <a:spLocks noChangeArrowheads="1"/>
          </p:cNvSpPr>
          <p:nvPr/>
        </p:nvSpPr>
        <p:spPr bwMode="auto">
          <a:xfrm rot="5400000">
            <a:off x="685007" y="5957094"/>
            <a:ext cx="177800" cy="173037"/>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sp>
        <p:nvSpPr>
          <p:cNvPr id="1504291" name="AutoShape 35"/>
          <p:cNvSpPr>
            <a:spLocks noChangeArrowheads="1"/>
          </p:cNvSpPr>
          <p:nvPr/>
        </p:nvSpPr>
        <p:spPr bwMode="auto">
          <a:xfrm rot="5400000">
            <a:off x="1178719" y="5971381"/>
            <a:ext cx="177800" cy="173038"/>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sp>
        <p:nvSpPr>
          <p:cNvPr id="1504295" name="AutoShape 39"/>
          <p:cNvSpPr>
            <a:spLocks noChangeArrowheads="1"/>
          </p:cNvSpPr>
          <p:nvPr/>
        </p:nvSpPr>
        <p:spPr bwMode="auto">
          <a:xfrm rot="5400000">
            <a:off x="1731963" y="6032500"/>
            <a:ext cx="177800" cy="171450"/>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sp>
        <p:nvSpPr>
          <p:cNvPr id="1504310" name="Freeform 54"/>
          <p:cNvSpPr>
            <a:spLocks/>
          </p:cNvSpPr>
          <p:nvPr/>
        </p:nvSpPr>
        <p:spPr bwMode="auto">
          <a:xfrm rot="5400000">
            <a:off x="1204913" y="5921375"/>
            <a:ext cx="152400" cy="190500"/>
          </a:xfrm>
          <a:custGeom>
            <a:avLst/>
            <a:gdLst>
              <a:gd name="T0" fmla="*/ 0 w 192"/>
              <a:gd name="T1" fmla="*/ 2147483647 h 240"/>
              <a:gd name="T2" fmla="*/ 0 w 192"/>
              <a:gd name="T3" fmla="*/ 2147483647 h 240"/>
              <a:gd name="T4" fmla="*/ 2147483647 w 192"/>
              <a:gd name="T5" fmla="*/ 2147483647 h 240"/>
              <a:gd name="T6" fmla="*/ 2147483647 w 192"/>
              <a:gd name="T7" fmla="*/ 2147483647 h 240"/>
              <a:gd name="T8" fmla="*/ 2147483647 w 192"/>
              <a:gd name="T9" fmla="*/ 2147483647 h 240"/>
              <a:gd name="T10" fmla="*/ 2147483647 w 192"/>
              <a:gd name="T11" fmla="*/ 2147483647 h 240"/>
              <a:gd name="T12" fmla="*/ 2147483647 w 192"/>
              <a:gd name="T13" fmla="*/ 2147483647 h 240"/>
              <a:gd name="T14" fmla="*/ 2147483647 w 192"/>
              <a:gd name="T15" fmla="*/ 0 h 240"/>
              <a:gd name="T16" fmla="*/ 0 w 192"/>
              <a:gd name="T17" fmla="*/ 0 h 240"/>
              <a:gd name="T18" fmla="*/ 0 w 192"/>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235" name="Line 59"/>
          <p:cNvSpPr>
            <a:spLocks noChangeShapeType="1"/>
          </p:cNvSpPr>
          <p:nvPr/>
        </p:nvSpPr>
        <p:spPr bwMode="auto">
          <a:xfrm flipH="1">
            <a:off x="511175" y="6013450"/>
            <a:ext cx="0" cy="342900"/>
          </a:xfrm>
          <a:prstGeom prst="line">
            <a:avLst/>
          </a:prstGeom>
          <a:noFill/>
          <a:ln w="12700">
            <a:noFill/>
            <a:round/>
            <a:headEnd/>
            <a:tailEnd/>
          </a:ln>
        </p:spPr>
        <p:txBody>
          <a:bodyPr/>
          <a:lstStyle/>
          <a:p>
            <a:endParaRPr lang="en-US"/>
          </a:p>
        </p:txBody>
      </p:sp>
      <p:sp>
        <p:nvSpPr>
          <p:cNvPr id="1504317" name="AutoShape 61"/>
          <p:cNvSpPr>
            <a:spLocks noChangeArrowheads="1"/>
          </p:cNvSpPr>
          <p:nvPr/>
        </p:nvSpPr>
        <p:spPr bwMode="auto">
          <a:xfrm rot="5400000">
            <a:off x="421482" y="5839619"/>
            <a:ext cx="177800" cy="173037"/>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sp>
        <p:nvSpPr>
          <p:cNvPr id="52237" name="Line 66"/>
          <p:cNvSpPr>
            <a:spLocks noChangeShapeType="1"/>
          </p:cNvSpPr>
          <p:nvPr/>
        </p:nvSpPr>
        <p:spPr bwMode="auto">
          <a:xfrm>
            <a:off x="2049463" y="6129338"/>
            <a:ext cx="0" cy="287337"/>
          </a:xfrm>
          <a:prstGeom prst="line">
            <a:avLst/>
          </a:prstGeom>
          <a:noFill/>
          <a:ln w="12700">
            <a:solidFill>
              <a:srgbClr val="000000"/>
            </a:solidFill>
            <a:round/>
            <a:headEnd/>
            <a:tailEnd/>
          </a:ln>
        </p:spPr>
        <p:txBody>
          <a:bodyPr/>
          <a:lstStyle/>
          <a:p>
            <a:endParaRPr lang="en-US"/>
          </a:p>
        </p:txBody>
      </p:sp>
      <p:sp>
        <p:nvSpPr>
          <p:cNvPr id="1504323" name="Oval 67"/>
          <p:cNvSpPr>
            <a:spLocks noChangeArrowheads="1"/>
          </p:cNvSpPr>
          <p:nvPr/>
        </p:nvSpPr>
        <p:spPr bwMode="auto">
          <a:xfrm rot="5400000">
            <a:off x="1997076" y="6072187"/>
            <a:ext cx="107950" cy="111125"/>
          </a:xfrm>
          <a:prstGeom prst="ellipse">
            <a:avLst/>
          </a:prstGeom>
          <a:solidFill>
            <a:srgbClr val="CCCC00"/>
          </a:solidFill>
          <a:ln w="12700">
            <a:solidFill>
              <a:srgbClr val="000000"/>
            </a:solidFill>
            <a:round/>
            <a:headEnd/>
            <a:tailEnd/>
          </a:ln>
        </p:spPr>
        <p:txBody>
          <a:bodyPr/>
          <a:lstStyle/>
          <a:p>
            <a:endParaRPr lang="en-US"/>
          </a:p>
        </p:txBody>
      </p:sp>
      <p:sp>
        <p:nvSpPr>
          <p:cNvPr id="1504324" name="AutoShape 68"/>
          <p:cNvSpPr>
            <a:spLocks noChangeArrowheads="1"/>
          </p:cNvSpPr>
          <p:nvPr/>
        </p:nvSpPr>
        <p:spPr bwMode="auto">
          <a:xfrm rot="5400000">
            <a:off x="1960563" y="5956300"/>
            <a:ext cx="177800" cy="171450"/>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grpSp>
        <p:nvGrpSpPr>
          <p:cNvPr id="5" name="Group 360"/>
          <p:cNvGrpSpPr>
            <a:grpSpLocks/>
          </p:cNvGrpSpPr>
          <p:nvPr/>
        </p:nvGrpSpPr>
        <p:grpSpPr bwMode="auto">
          <a:xfrm>
            <a:off x="327025" y="4067175"/>
            <a:ext cx="1981200" cy="1985963"/>
            <a:chOff x="206" y="2562"/>
            <a:chExt cx="1248" cy="1251"/>
          </a:xfrm>
        </p:grpSpPr>
        <p:sp>
          <p:nvSpPr>
            <p:cNvPr id="52452" name="AutoShape 40"/>
            <p:cNvSpPr>
              <a:spLocks noChangeArrowheads="1"/>
            </p:cNvSpPr>
            <p:nvPr/>
          </p:nvSpPr>
          <p:spPr bwMode="auto">
            <a:xfrm>
              <a:off x="686" y="2562"/>
              <a:ext cx="258" cy="347"/>
            </a:xfrm>
            <a:prstGeom prst="upArrow">
              <a:avLst>
                <a:gd name="adj1" fmla="val 50000"/>
                <a:gd name="adj2" fmla="val 33624"/>
              </a:avLst>
            </a:prstGeom>
            <a:solidFill>
              <a:srgbClr val="CC0000"/>
            </a:solidFill>
            <a:ln w="12700">
              <a:solidFill>
                <a:srgbClr val="CC0000"/>
              </a:solidFill>
              <a:miter lim="800000"/>
              <a:headEnd/>
              <a:tailEnd/>
            </a:ln>
          </p:spPr>
          <p:txBody>
            <a:bodyPr/>
            <a:lstStyle/>
            <a:p>
              <a:endParaRPr lang="en-US"/>
            </a:p>
          </p:txBody>
        </p:sp>
        <p:sp>
          <p:nvSpPr>
            <p:cNvPr id="52453" name="Freeform 41"/>
            <p:cNvSpPr>
              <a:spLocks/>
            </p:cNvSpPr>
            <p:nvPr/>
          </p:nvSpPr>
          <p:spPr bwMode="auto">
            <a:xfrm>
              <a:off x="814" y="3302"/>
              <a:ext cx="43" cy="468"/>
            </a:xfrm>
            <a:custGeom>
              <a:avLst/>
              <a:gdLst>
                <a:gd name="T0" fmla="*/ 3 w 67"/>
                <a:gd name="T1" fmla="*/ 0 h 741"/>
                <a:gd name="T2" fmla="*/ 6 w 67"/>
                <a:gd name="T3" fmla="*/ 143 h 741"/>
                <a:gd name="T4" fmla="*/ 0 w 67"/>
                <a:gd name="T5" fmla="*/ 186 h 741"/>
                <a:gd name="T6" fmla="*/ 0 60000 65536"/>
                <a:gd name="T7" fmla="*/ 0 60000 65536"/>
                <a:gd name="T8" fmla="*/ 0 60000 65536"/>
                <a:gd name="T9" fmla="*/ 0 w 67"/>
                <a:gd name="T10" fmla="*/ 0 h 741"/>
                <a:gd name="T11" fmla="*/ 67 w 67"/>
                <a:gd name="T12" fmla="*/ 741 h 741"/>
              </a:gdLst>
              <a:ahLst/>
              <a:cxnLst>
                <a:cxn ang="T6">
                  <a:pos x="T0" y="T1"/>
                </a:cxn>
                <a:cxn ang="T7">
                  <a:pos x="T2" y="T3"/>
                </a:cxn>
                <a:cxn ang="T8">
                  <a:pos x="T4" y="T5"/>
                </a:cxn>
              </a:cxnLst>
              <a:rect l="T9" t="T10" r="T11" b="T12"/>
              <a:pathLst>
                <a:path w="67" h="741">
                  <a:moveTo>
                    <a:pt x="11" y="0"/>
                  </a:moveTo>
                  <a:cubicBezTo>
                    <a:pt x="15" y="189"/>
                    <a:pt x="23" y="378"/>
                    <a:pt x="23" y="567"/>
                  </a:cubicBezTo>
                  <a:cubicBezTo>
                    <a:pt x="23" y="741"/>
                    <a:pt x="67" y="737"/>
                    <a:pt x="0" y="737"/>
                  </a:cubicBezTo>
                </a:path>
              </a:pathLst>
            </a:custGeom>
            <a:noFill/>
            <a:ln w="12700">
              <a:solidFill>
                <a:srgbClr val="000000"/>
              </a:solidFill>
              <a:round/>
              <a:headEnd/>
              <a:tailEnd/>
            </a:ln>
          </p:spPr>
          <p:txBody>
            <a:bodyPr/>
            <a:lstStyle/>
            <a:p>
              <a:endParaRPr lang="en-US"/>
            </a:p>
          </p:txBody>
        </p:sp>
        <p:sp>
          <p:nvSpPr>
            <p:cNvPr id="52454" name="Freeform 42"/>
            <p:cNvSpPr>
              <a:spLocks/>
            </p:cNvSpPr>
            <p:nvPr/>
          </p:nvSpPr>
          <p:spPr bwMode="auto">
            <a:xfrm>
              <a:off x="504" y="3212"/>
              <a:ext cx="38" cy="562"/>
            </a:xfrm>
            <a:custGeom>
              <a:avLst/>
              <a:gdLst>
                <a:gd name="T0" fmla="*/ 22 w 49"/>
                <a:gd name="T1" fmla="*/ 0 h 850"/>
                <a:gd name="T2" fmla="*/ 17 w 49"/>
                <a:gd name="T3" fmla="*/ 69 h 850"/>
                <a:gd name="T4" fmla="*/ 2 w 49"/>
                <a:gd name="T5" fmla="*/ 108 h 850"/>
                <a:gd name="T6" fmla="*/ 2 w 49"/>
                <a:gd name="T7" fmla="*/ 246 h 850"/>
                <a:gd name="T8" fmla="*/ 0 60000 65536"/>
                <a:gd name="T9" fmla="*/ 0 60000 65536"/>
                <a:gd name="T10" fmla="*/ 0 60000 65536"/>
                <a:gd name="T11" fmla="*/ 0 60000 65536"/>
                <a:gd name="T12" fmla="*/ 0 w 49"/>
                <a:gd name="T13" fmla="*/ 0 h 850"/>
                <a:gd name="T14" fmla="*/ 49 w 49"/>
                <a:gd name="T15" fmla="*/ 850 h 850"/>
              </a:gdLst>
              <a:ahLst/>
              <a:cxnLst>
                <a:cxn ang="T8">
                  <a:pos x="T0" y="T1"/>
                </a:cxn>
                <a:cxn ang="T9">
                  <a:pos x="T2" y="T3"/>
                </a:cxn>
                <a:cxn ang="T10">
                  <a:pos x="T4" y="T5"/>
                </a:cxn>
                <a:cxn ang="T11">
                  <a:pos x="T6" y="T7"/>
                </a:cxn>
              </a:cxnLst>
              <a:rect l="T12" t="T13" r="T14" b="T15"/>
              <a:pathLst>
                <a:path w="49" h="850">
                  <a:moveTo>
                    <a:pt x="49" y="0"/>
                  </a:moveTo>
                  <a:cubicBezTo>
                    <a:pt x="45" y="79"/>
                    <a:pt x="46" y="159"/>
                    <a:pt x="37" y="238"/>
                  </a:cubicBezTo>
                  <a:cubicBezTo>
                    <a:pt x="21" y="378"/>
                    <a:pt x="6" y="234"/>
                    <a:pt x="3" y="374"/>
                  </a:cubicBezTo>
                  <a:cubicBezTo>
                    <a:pt x="0" y="533"/>
                    <a:pt x="3" y="691"/>
                    <a:pt x="3" y="850"/>
                  </a:cubicBezTo>
                </a:path>
              </a:pathLst>
            </a:custGeom>
            <a:noFill/>
            <a:ln w="12700">
              <a:solidFill>
                <a:srgbClr val="000000"/>
              </a:solidFill>
              <a:round/>
              <a:headEnd/>
              <a:tailEnd/>
            </a:ln>
          </p:spPr>
          <p:txBody>
            <a:bodyPr/>
            <a:lstStyle/>
            <a:p>
              <a:endParaRPr lang="en-US"/>
            </a:p>
          </p:txBody>
        </p:sp>
        <p:sp>
          <p:nvSpPr>
            <p:cNvPr id="52455" name="Freeform 43"/>
            <p:cNvSpPr>
              <a:spLocks/>
            </p:cNvSpPr>
            <p:nvPr/>
          </p:nvSpPr>
          <p:spPr bwMode="auto">
            <a:xfrm>
              <a:off x="1044" y="3252"/>
              <a:ext cx="134" cy="549"/>
            </a:xfrm>
            <a:custGeom>
              <a:avLst/>
              <a:gdLst>
                <a:gd name="T0" fmla="*/ 1 w 211"/>
                <a:gd name="T1" fmla="*/ 0 h 871"/>
                <a:gd name="T2" fmla="*/ 20 w 211"/>
                <a:gd name="T3" fmla="*/ 43 h 871"/>
                <a:gd name="T4" fmla="*/ 41 w 211"/>
                <a:gd name="T5" fmla="*/ 128 h 871"/>
                <a:gd name="T6" fmla="*/ 44 w 211"/>
                <a:gd name="T7" fmla="*/ 137 h 871"/>
                <a:gd name="T8" fmla="*/ 53 w 211"/>
                <a:gd name="T9" fmla="*/ 142 h 871"/>
                <a:gd name="T10" fmla="*/ 47 w 211"/>
                <a:gd name="T11" fmla="*/ 205 h 871"/>
                <a:gd name="T12" fmla="*/ 44 w 211"/>
                <a:gd name="T13" fmla="*/ 216 h 871"/>
                <a:gd name="T14" fmla="*/ 0 60000 65536"/>
                <a:gd name="T15" fmla="*/ 0 60000 65536"/>
                <a:gd name="T16" fmla="*/ 0 60000 65536"/>
                <a:gd name="T17" fmla="*/ 0 60000 65536"/>
                <a:gd name="T18" fmla="*/ 0 60000 65536"/>
                <a:gd name="T19" fmla="*/ 0 60000 65536"/>
                <a:gd name="T20" fmla="*/ 0 60000 65536"/>
                <a:gd name="T21" fmla="*/ 0 w 211"/>
                <a:gd name="T22" fmla="*/ 0 h 871"/>
                <a:gd name="T23" fmla="*/ 211 w 211"/>
                <a:gd name="T24" fmla="*/ 871 h 8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871">
                  <a:moveTo>
                    <a:pt x="1" y="0"/>
                  </a:moveTo>
                  <a:cubicBezTo>
                    <a:pt x="12" y="111"/>
                    <a:pt x="0" y="117"/>
                    <a:pt x="80" y="171"/>
                  </a:cubicBezTo>
                  <a:cubicBezTo>
                    <a:pt x="149" y="274"/>
                    <a:pt x="92" y="410"/>
                    <a:pt x="160" y="511"/>
                  </a:cubicBezTo>
                  <a:cubicBezTo>
                    <a:pt x="164" y="522"/>
                    <a:pt x="164" y="536"/>
                    <a:pt x="171" y="545"/>
                  </a:cubicBezTo>
                  <a:cubicBezTo>
                    <a:pt x="179" y="556"/>
                    <a:pt x="203" y="554"/>
                    <a:pt x="205" y="567"/>
                  </a:cubicBezTo>
                  <a:cubicBezTo>
                    <a:pt x="211" y="618"/>
                    <a:pt x="198" y="747"/>
                    <a:pt x="182" y="817"/>
                  </a:cubicBezTo>
                  <a:cubicBezTo>
                    <a:pt x="170" y="871"/>
                    <a:pt x="171" y="834"/>
                    <a:pt x="171" y="862"/>
                  </a:cubicBezTo>
                </a:path>
              </a:pathLst>
            </a:custGeom>
            <a:noFill/>
            <a:ln w="12700">
              <a:solidFill>
                <a:srgbClr val="000000"/>
              </a:solidFill>
              <a:round/>
              <a:headEnd/>
              <a:tailEnd/>
            </a:ln>
          </p:spPr>
          <p:txBody>
            <a:bodyPr/>
            <a:lstStyle/>
            <a:p>
              <a:endParaRPr lang="en-US"/>
            </a:p>
          </p:txBody>
        </p:sp>
        <p:sp>
          <p:nvSpPr>
            <p:cNvPr id="52456" name="Freeform 44"/>
            <p:cNvSpPr>
              <a:spLocks/>
            </p:cNvSpPr>
            <p:nvPr/>
          </p:nvSpPr>
          <p:spPr bwMode="auto">
            <a:xfrm rot="1853358">
              <a:off x="902" y="3116"/>
              <a:ext cx="181" cy="360"/>
            </a:xfrm>
            <a:custGeom>
              <a:avLst/>
              <a:gdLst>
                <a:gd name="T0" fmla="*/ 14 w 288"/>
                <a:gd name="T1" fmla="*/ 132 h 573"/>
                <a:gd name="T2" fmla="*/ 64 w 288"/>
                <a:gd name="T3" fmla="*/ 138 h 573"/>
                <a:gd name="T4" fmla="*/ 59 w 288"/>
                <a:gd name="T5" fmla="*/ 113 h 573"/>
                <a:gd name="T6" fmla="*/ 28 w 288"/>
                <a:gd name="T7" fmla="*/ 74 h 573"/>
                <a:gd name="T8" fmla="*/ 14 w 288"/>
                <a:gd name="T9" fmla="*/ 79 h 573"/>
                <a:gd name="T10" fmla="*/ 16 w 288"/>
                <a:gd name="T11" fmla="*/ 90 h 573"/>
                <a:gd name="T12" fmla="*/ 45 w 288"/>
                <a:gd name="T13" fmla="*/ 107 h 573"/>
                <a:gd name="T14" fmla="*/ 56 w 288"/>
                <a:gd name="T15" fmla="*/ 101 h 573"/>
                <a:gd name="T16" fmla="*/ 67 w 288"/>
                <a:gd name="T17" fmla="*/ 62 h 573"/>
                <a:gd name="T18" fmla="*/ 50 w 288"/>
                <a:gd name="T19" fmla="*/ 31 h 573"/>
                <a:gd name="T20" fmla="*/ 28 w 288"/>
                <a:gd name="T21" fmla="*/ 57 h 573"/>
                <a:gd name="T22" fmla="*/ 6 w 288"/>
                <a:gd name="T23" fmla="*/ 59 h 573"/>
                <a:gd name="T24" fmla="*/ 6 w 288"/>
                <a:gd name="T25" fmla="*/ 87 h 5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573"/>
                <a:gd name="T41" fmla="*/ 288 w 288"/>
                <a:gd name="T42" fmla="*/ 573 h 5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573">
                  <a:moveTo>
                    <a:pt x="56" y="534"/>
                  </a:moveTo>
                  <a:cubicBezTo>
                    <a:pt x="133" y="573"/>
                    <a:pt x="171" y="567"/>
                    <a:pt x="260" y="557"/>
                  </a:cubicBezTo>
                  <a:cubicBezTo>
                    <a:pt x="252" y="523"/>
                    <a:pt x="250" y="487"/>
                    <a:pt x="237" y="455"/>
                  </a:cubicBezTo>
                  <a:cubicBezTo>
                    <a:pt x="215" y="399"/>
                    <a:pt x="163" y="330"/>
                    <a:pt x="112" y="296"/>
                  </a:cubicBezTo>
                  <a:cubicBezTo>
                    <a:pt x="93" y="304"/>
                    <a:pt x="67" y="302"/>
                    <a:pt x="56" y="319"/>
                  </a:cubicBezTo>
                  <a:cubicBezTo>
                    <a:pt x="47" y="332"/>
                    <a:pt x="58" y="351"/>
                    <a:pt x="67" y="364"/>
                  </a:cubicBezTo>
                  <a:cubicBezTo>
                    <a:pt x="89" y="396"/>
                    <a:pt x="144" y="420"/>
                    <a:pt x="180" y="432"/>
                  </a:cubicBezTo>
                  <a:cubicBezTo>
                    <a:pt x="195" y="424"/>
                    <a:pt x="215" y="422"/>
                    <a:pt x="226" y="409"/>
                  </a:cubicBezTo>
                  <a:cubicBezTo>
                    <a:pt x="255" y="375"/>
                    <a:pt x="263" y="293"/>
                    <a:pt x="271" y="251"/>
                  </a:cubicBezTo>
                  <a:cubicBezTo>
                    <a:pt x="269" y="229"/>
                    <a:pt x="288" y="0"/>
                    <a:pt x="203" y="126"/>
                  </a:cubicBezTo>
                  <a:cubicBezTo>
                    <a:pt x="183" y="186"/>
                    <a:pt x="181" y="216"/>
                    <a:pt x="112" y="228"/>
                  </a:cubicBezTo>
                  <a:cubicBezTo>
                    <a:pt x="82" y="233"/>
                    <a:pt x="40" y="214"/>
                    <a:pt x="22" y="239"/>
                  </a:cubicBezTo>
                  <a:cubicBezTo>
                    <a:pt x="0" y="270"/>
                    <a:pt x="22" y="315"/>
                    <a:pt x="22" y="353"/>
                  </a:cubicBezTo>
                </a:path>
              </a:pathLst>
            </a:custGeom>
            <a:noFill/>
            <a:ln w="12700">
              <a:solidFill>
                <a:srgbClr val="000000"/>
              </a:solidFill>
              <a:round/>
              <a:headEnd/>
              <a:tailEnd/>
            </a:ln>
          </p:spPr>
          <p:txBody>
            <a:bodyPr/>
            <a:lstStyle/>
            <a:p>
              <a:endParaRPr lang="en-US"/>
            </a:p>
          </p:txBody>
        </p:sp>
        <p:sp>
          <p:nvSpPr>
            <p:cNvPr id="52457" name="Freeform 45"/>
            <p:cNvSpPr>
              <a:spLocks/>
            </p:cNvSpPr>
            <p:nvPr/>
          </p:nvSpPr>
          <p:spPr bwMode="auto">
            <a:xfrm>
              <a:off x="276" y="3051"/>
              <a:ext cx="186" cy="278"/>
            </a:xfrm>
            <a:custGeom>
              <a:avLst/>
              <a:gdLst>
                <a:gd name="T0" fmla="*/ 75 w 294"/>
                <a:gd name="T1" fmla="*/ 20 h 440"/>
                <a:gd name="T2" fmla="*/ 69 w 294"/>
                <a:gd name="T3" fmla="*/ 29 h 440"/>
                <a:gd name="T4" fmla="*/ 54 w 294"/>
                <a:gd name="T5" fmla="*/ 49 h 440"/>
                <a:gd name="T6" fmla="*/ 63 w 294"/>
                <a:gd name="T7" fmla="*/ 98 h 440"/>
                <a:gd name="T8" fmla="*/ 61 w 294"/>
                <a:gd name="T9" fmla="*/ 107 h 440"/>
                <a:gd name="T10" fmla="*/ 31 w 294"/>
                <a:gd name="T11" fmla="*/ 92 h 440"/>
                <a:gd name="T12" fmla="*/ 20 w 294"/>
                <a:gd name="T13" fmla="*/ 52 h 440"/>
                <a:gd name="T14" fmla="*/ 23 w 294"/>
                <a:gd name="T15" fmla="*/ 27 h 440"/>
                <a:gd name="T16" fmla="*/ 26 w 294"/>
                <a:gd name="T17" fmla="*/ 3 h 440"/>
                <a:gd name="T18" fmla="*/ 37 w 294"/>
                <a:gd name="T19" fmla="*/ 6 h 440"/>
                <a:gd name="T20" fmla="*/ 31 w 294"/>
                <a:gd name="T21" fmla="*/ 52 h 440"/>
                <a:gd name="T22" fmla="*/ 23 w 294"/>
                <a:gd name="T23" fmla="*/ 55 h 440"/>
                <a:gd name="T24" fmla="*/ 6 w 294"/>
                <a:gd name="T25" fmla="*/ 69 h 440"/>
                <a:gd name="T26" fmla="*/ 0 w 294"/>
                <a:gd name="T27" fmla="*/ 86 h 4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4"/>
                <a:gd name="T43" fmla="*/ 0 h 440"/>
                <a:gd name="T44" fmla="*/ 294 w 294"/>
                <a:gd name="T45" fmla="*/ 440 h 4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4" h="440">
                  <a:moveTo>
                    <a:pt x="294" y="81"/>
                  </a:moveTo>
                  <a:cubicBezTo>
                    <a:pt x="287" y="92"/>
                    <a:pt x="280" y="104"/>
                    <a:pt x="272" y="115"/>
                  </a:cubicBezTo>
                  <a:cubicBezTo>
                    <a:pt x="253" y="142"/>
                    <a:pt x="215" y="195"/>
                    <a:pt x="215" y="195"/>
                  </a:cubicBezTo>
                  <a:cubicBezTo>
                    <a:pt x="228" y="259"/>
                    <a:pt x="229" y="326"/>
                    <a:pt x="249" y="388"/>
                  </a:cubicBezTo>
                  <a:cubicBezTo>
                    <a:pt x="245" y="399"/>
                    <a:pt x="250" y="419"/>
                    <a:pt x="238" y="422"/>
                  </a:cubicBezTo>
                  <a:cubicBezTo>
                    <a:pt x="164" y="440"/>
                    <a:pt x="157" y="409"/>
                    <a:pt x="124" y="365"/>
                  </a:cubicBezTo>
                  <a:cubicBezTo>
                    <a:pt x="106" y="309"/>
                    <a:pt x="90" y="263"/>
                    <a:pt x="79" y="206"/>
                  </a:cubicBezTo>
                  <a:cubicBezTo>
                    <a:pt x="83" y="172"/>
                    <a:pt x="86" y="138"/>
                    <a:pt x="90" y="104"/>
                  </a:cubicBezTo>
                  <a:cubicBezTo>
                    <a:pt x="94" y="74"/>
                    <a:pt x="84" y="38"/>
                    <a:pt x="102" y="13"/>
                  </a:cubicBezTo>
                  <a:cubicBezTo>
                    <a:pt x="111" y="0"/>
                    <a:pt x="132" y="21"/>
                    <a:pt x="147" y="25"/>
                  </a:cubicBezTo>
                  <a:cubicBezTo>
                    <a:pt x="139" y="85"/>
                    <a:pt x="141" y="148"/>
                    <a:pt x="124" y="206"/>
                  </a:cubicBezTo>
                  <a:cubicBezTo>
                    <a:pt x="121" y="217"/>
                    <a:pt x="101" y="212"/>
                    <a:pt x="90" y="217"/>
                  </a:cubicBezTo>
                  <a:cubicBezTo>
                    <a:pt x="59" y="232"/>
                    <a:pt x="46" y="250"/>
                    <a:pt x="22" y="274"/>
                  </a:cubicBezTo>
                  <a:cubicBezTo>
                    <a:pt x="15" y="297"/>
                    <a:pt x="0" y="342"/>
                    <a:pt x="0" y="342"/>
                  </a:cubicBezTo>
                </a:path>
              </a:pathLst>
            </a:custGeom>
            <a:noFill/>
            <a:ln w="12700">
              <a:solidFill>
                <a:srgbClr val="000000"/>
              </a:solidFill>
              <a:round/>
              <a:headEnd/>
              <a:tailEnd/>
            </a:ln>
          </p:spPr>
          <p:txBody>
            <a:bodyPr/>
            <a:lstStyle/>
            <a:p>
              <a:endParaRPr lang="en-US"/>
            </a:p>
          </p:txBody>
        </p:sp>
        <p:sp>
          <p:nvSpPr>
            <p:cNvPr id="52458" name="Freeform 46"/>
            <p:cNvSpPr>
              <a:spLocks/>
            </p:cNvSpPr>
            <p:nvPr/>
          </p:nvSpPr>
          <p:spPr bwMode="auto">
            <a:xfrm rot="-862268">
              <a:off x="350" y="3116"/>
              <a:ext cx="184" cy="350"/>
            </a:xfrm>
            <a:custGeom>
              <a:avLst/>
              <a:gdLst>
                <a:gd name="T0" fmla="*/ 74 w 290"/>
                <a:gd name="T1" fmla="*/ 42 h 555"/>
                <a:gd name="T2" fmla="*/ 48 w 290"/>
                <a:gd name="T3" fmla="*/ 57 h 555"/>
                <a:gd name="T4" fmla="*/ 37 w 290"/>
                <a:gd name="T5" fmla="*/ 54 h 555"/>
                <a:gd name="T6" fmla="*/ 34 w 290"/>
                <a:gd name="T7" fmla="*/ 42 h 555"/>
                <a:gd name="T8" fmla="*/ 28 w 290"/>
                <a:gd name="T9" fmla="*/ 34 h 555"/>
                <a:gd name="T10" fmla="*/ 25 w 290"/>
                <a:gd name="T11" fmla="*/ 3 h 555"/>
                <a:gd name="T12" fmla="*/ 34 w 290"/>
                <a:gd name="T13" fmla="*/ 0 h 555"/>
                <a:gd name="T14" fmla="*/ 51 w 290"/>
                <a:gd name="T15" fmla="*/ 32 h 555"/>
                <a:gd name="T16" fmla="*/ 30 w 290"/>
                <a:gd name="T17" fmla="*/ 71 h 555"/>
                <a:gd name="T18" fmla="*/ 13 w 290"/>
                <a:gd name="T19" fmla="*/ 83 h 555"/>
                <a:gd name="T20" fmla="*/ 4 w 290"/>
                <a:gd name="T21" fmla="*/ 88 h 555"/>
                <a:gd name="T22" fmla="*/ 25 w 290"/>
                <a:gd name="T23" fmla="*/ 122 h 555"/>
                <a:gd name="T24" fmla="*/ 16 w 290"/>
                <a:gd name="T25" fmla="*/ 85 h 555"/>
                <a:gd name="T26" fmla="*/ 4 w 290"/>
                <a:gd name="T27" fmla="*/ 68 h 555"/>
                <a:gd name="T28" fmla="*/ 2 w 290"/>
                <a:gd name="T29" fmla="*/ 57 h 5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
                <a:gd name="T46" fmla="*/ 0 h 555"/>
                <a:gd name="T47" fmla="*/ 290 w 290"/>
                <a:gd name="T48" fmla="*/ 555 h 5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 h="555">
                  <a:moveTo>
                    <a:pt x="290" y="170"/>
                  </a:moveTo>
                  <a:cubicBezTo>
                    <a:pt x="256" y="193"/>
                    <a:pt x="222" y="204"/>
                    <a:pt x="188" y="227"/>
                  </a:cubicBezTo>
                  <a:cubicBezTo>
                    <a:pt x="173" y="223"/>
                    <a:pt x="154" y="227"/>
                    <a:pt x="143" y="216"/>
                  </a:cubicBezTo>
                  <a:cubicBezTo>
                    <a:pt x="132" y="205"/>
                    <a:pt x="138" y="185"/>
                    <a:pt x="132" y="170"/>
                  </a:cubicBezTo>
                  <a:cubicBezTo>
                    <a:pt x="127" y="157"/>
                    <a:pt x="117" y="147"/>
                    <a:pt x="109" y="136"/>
                  </a:cubicBezTo>
                  <a:cubicBezTo>
                    <a:pt x="95" y="95"/>
                    <a:pt x="69" y="55"/>
                    <a:pt x="98" y="12"/>
                  </a:cubicBezTo>
                  <a:cubicBezTo>
                    <a:pt x="105" y="2"/>
                    <a:pt x="121" y="4"/>
                    <a:pt x="132" y="0"/>
                  </a:cubicBezTo>
                  <a:cubicBezTo>
                    <a:pt x="158" y="40"/>
                    <a:pt x="200" y="125"/>
                    <a:pt x="200" y="125"/>
                  </a:cubicBezTo>
                  <a:cubicBezTo>
                    <a:pt x="168" y="235"/>
                    <a:pt x="193" y="182"/>
                    <a:pt x="120" y="284"/>
                  </a:cubicBezTo>
                  <a:cubicBezTo>
                    <a:pt x="104" y="306"/>
                    <a:pt x="75" y="314"/>
                    <a:pt x="52" y="329"/>
                  </a:cubicBezTo>
                  <a:cubicBezTo>
                    <a:pt x="41" y="337"/>
                    <a:pt x="18" y="352"/>
                    <a:pt x="18" y="352"/>
                  </a:cubicBezTo>
                  <a:cubicBezTo>
                    <a:pt x="24" y="421"/>
                    <a:pt x="0" y="555"/>
                    <a:pt x="98" y="488"/>
                  </a:cubicBezTo>
                  <a:cubicBezTo>
                    <a:pt x="88" y="438"/>
                    <a:pt x="89" y="384"/>
                    <a:pt x="64" y="340"/>
                  </a:cubicBezTo>
                  <a:cubicBezTo>
                    <a:pt x="51" y="316"/>
                    <a:pt x="18" y="272"/>
                    <a:pt x="18" y="272"/>
                  </a:cubicBezTo>
                  <a:cubicBezTo>
                    <a:pt x="6" y="235"/>
                    <a:pt x="7" y="250"/>
                    <a:pt x="7" y="227"/>
                  </a:cubicBezTo>
                </a:path>
              </a:pathLst>
            </a:custGeom>
            <a:noFill/>
            <a:ln w="12700">
              <a:solidFill>
                <a:srgbClr val="000000"/>
              </a:solidFill>
              <a:round/>
              <a:headEnd/>
              <a:tailEnd/>
            </a:ln>
          </p:spPr>
          <p:txBody>
            <a:bodyPr/>
            <a:lstStyle/>
            <a:p>
              <a:endParaRPr lang="en-US"/>
            </a:p>
          </p:txBody>
        </p:sp>
        <p:sp>
          <p:nvSpPr>
            <p:cNvPr id="52459" name="Freeform 47"/>
            <p:cNvSpPr>
              <a:spLocks/>
            </p:cNvSpPr>
            <p:nvPr/>
          </p:nvSpPr>
          <p:spPr bwMode="auto">
            <a:xfrm rot="2329413">
              <a:off x="523" y="3243"/>
              <a:ext cx="215" cy="275"/>
            </a:xfrm>
            <a:custGeom>
              <a:avLst/>
              <a:gdLst>
                <a:gd name="T0" fmla="*/ 6 w 338"/>
                <a:gd name="T1" fmla="*/ 7 h 436"/>
                <a:gd name="T2" fmla="*/ 20 w 338"/>
                <a:gd name="T3" fmla="*/ 10 h 436"/>
                <a:gd name="T4" fmla="*/ 26 w 338"/>
                <a:gd name="T5" fmla="*/ 24 h 436"/>
                <a:gd name="T6" fmla="*/ 23 w 338"/>
                <a:gd name="T7" fmla="*/ 73 h 436"/>
                <a:gd name="T8" fmla="*/ 41 w 338"/>
                <a:gd name="T9" fmla="*/ 69 h 436"/>
                <a:gd name="T10" fmla="*/ 50 w 338"/>
                <a:gd name="T11" fmla="*/ 24 h 436"/>
                <a:gd name="T12" fmla="*/ 61 w 338"/>
                <a:gd name="T13" fmla="*/ 18 h 436"/>
                <a:gd name="T14" fmla="*/ 81 w 338"/>
                <a:gd name="T15" fmla="*/ 13 h 436"/>
                <a:gd name="T16" fmla="*/ 73 w 338"/>
                <a:gd name="T17" fmla="*/ 4 h 436"/>
                <a:gd name="T18" fmla="*/ 55 w 338"/>
                <a:gd name="T19" fmla="*/ 18 h 436"/>
                <a:gd name="T20" fmla="*/ 46 w 338"/>
                <a:gd name="T21" fmla="*/ 50 h 436"/>
                <a:gd name="T22" fmla="*/ 52 w 338"/>
                <a:gd name="T23" fmla="*/ 69 h 436"/>
                <a:gd name="T24" fmla="*/ 70 w 338"/>
                <a:gd name="T25" fmla="*/ 73 h 436"/>
                <a:gd name="T26" fmla="*/ 76 w 338"/>
                <a:gd name="T27" fmla="*/ 81 h 436"/>
                <a:gd name="T28" fmla="*/ 59 w 338"/>
                <a:gd name="T29" fmla="*/ 41 h 436"/>
                <a:gd name="T30" fmla="*/ 50 w 338"/>
                <a:gd name="T31" fmla="*/ 47 h 436"/>
                <a:gd name="T32" fmla="*/ 67 w 338"/>
                <a:gd name="T33" fmla="*/ 109 h 4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8"/>
                <a:gd name="T52" fmla="*/ 0 h 436"/>
                <a:gd name="T53" fmla="*/ 338 w 338"/>
                <a:gd name="T54" fmla="*/ 436 h 4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8" h="436">
                  <a:moveTo>
                    <a:pt x="22" y="28"/>
                  </a:moveTo>
                  <a:cubicBezTo>
                    <a:pt x="53" y="125"/>
                    <a:pt x="0" y="0"/>
                    <a:pt x="79" y="39"/>
                  </a:cubicBezTo>
                  <a:cubicBezTo>
                    <a:pt x="97" y="48"/>
                    <a:pt x="94" y="77"/>
                    <a:pt x="101" y="96"/>
                  </a:cubicBezTo>
                  <a:cubicBezTo>
                    <a:pt x="94" y="165"/>
                    <a:pt x="75" y="224"/>
                    <a:pt x="90" y="289"/>
                  </a:cubicBezTo>
                  <a:cubicBezTo>
                    <a:pt x="113" y="285"/>
                    <a:pt x="137" y="287"/>
                    <a:pt x="158" y="277"/>
                  </a:cubicBezTo>
                  <a:cubicBezTo>
                    <a:pt x="213" y="249"/>
                    <a:pt x="172" y="154"/>
                    <a:pt x="192" y="96"/>
                  </a:cubicBezTo>
                  <a:cubicBezTo>
                    <a:pt x="197" y="80"/>
                    <a:pt x="222" y="79"/>
                    <a:pt x="238" y="73"/>
                  </a:cubicBezTo>
                  <a:cubicBezTo>
                    <a:pt x="264" y="64"/>
                    <a:pt x="291" y="58"/>
                    <a:pt x="317" y="50"/>
                  </a:cubicBezTo>
                  <a:cubicBezTo>
                    <a:pt x="306" y="39"/>
                    <a:pt x="299" y="18"/>
                    <a:pt x="283" y="16"/>
                  </a:cubicBezTo>
                  <a:cubicBezTo>
                    <a:pt x="253" y="12"/>
                    <a:pt x="226" y="52"/>
                    <a:pt x="215" y="73"/>
                  </a:cubicBezTo>
                  <a:cubicBezTo>
                    <a:pt x="195" y="111"/>
                    <a:pt x="181" y="198"/>
                    <a:pt x="181" y="198"/>
                  </a:cubicBezTo>
                  <a:cubicBezTo>
                    <a:pt x="188" y="224"/>
                    <a:pt x="184" y="258"/>
                    <a:pt x="203" y="277"/>
                  </a:cubicBezTo>
                  <a:cubicBezTo>
                    <a:pt x="220" y="294"/>
                    <a:pt x="251" y="278"/>
                    <a:pt x="272" y="289"/>
                  </a:cubicBezTo>
                  <a:cubicBezTo>
                    <a:pt x="284" y="295"/>
                    <a:pt x="287" y="312"/>
                    <a:pt x="294" y="323"/>
                  </a:cubicBezTo>
                  <a:cubicBezTo>
                    <a:pt x="285" y="186"/>
                    <a:pt x="338" y="122"/>
                    <a:pt x="226" y="164"/>
                  </a:cubicBezTo>
                  <a:cubicBezTo>
                    <a:pt x="213" y="169"/>
                    <a:pt x="203" y="179"/>
                    <a:pt x="192" y="186"/>
                  </a:cubicBezTo>
                  <a:cubicBezTo>
                    <a:pt x="160" y="287"/>
                    <a:pt x="192" y="365"/>
                    <a:pt x="260" y="436"/>
                  </a:cubicBezTo>
                </a:path>
              </a:pathLst>
            </a:custGeom>
            <a:noFill/>
            <a:ln w="12700">
              <a:solidFill>
                <a:srgbClr val="000000"/>
              </a:solidFill>
              <a:round/>
              <a:headEnd/>
              <a:tailEnd/>
            </a:ln>
          </p:spPr>
          <p:txBody>
            <a:bodyPr/>
            <a:lstStyle/>
            <a:p>
              <a:endParaRPr lang="en-US"/>
            </a:p>
          </p:txBody>
        </p:sp>
        <p:sp>
          <p:nvSpPr>
            <p:cNvPr id="52460" name="Freeform 48"/>
            <p:cNvSpPr>
              <a:spLocks/>
            </p:cNvSpPr>
            <p:nvPr/>
          </p:nvSpPr>
          <p:spPr bwMode="auto">
            <a:xfrm rot="-3348322">
              <a:off x="1190" y="3030"/>
              <a:ext cx="216" cy="312"/>
            </a:xfrm>
            <a:custGeom>
              <a:avLst/>
              <a:gdLst>
                <a:gd name="T0" fmla="*/ 28 w 326"/>
                <a:gd name="T1" fmla="*/ 0 h 567"/>
                <a:gd name="T2" fmla="*/ 58 w 326"/>
                <a:gd name="T3" fmla="*/ 70 h 567"/>
                <a:gd name="T4" fmla="*/ 84 w 326"/>
                <a:gd name="T5" fmla="*/ 55 h 567"/>
                <a:gd name="T6" fmla="*/ 87 w 326"/>
                <a:gd name="T7" fmla="*/ 49 h 567"/>
                <a:gd name="T8" fmla="*/ 94 w 326"/>
                <a:gd name="T9" fmla="*/ 43 h 567"/>
                <a:gd name="T10" fmla="*/ 91 w 326"/>
                <a:gd name="T11" fmla="*/ 32 h 567"/>
                <a:gd name="T12" fmla="*/ 52 w 326"/>
                <a:gd name="T13" fmla="*/ 49 h 567"/>
                <a:gd name="T14" fmla="*/ 15 w 326"/>
                <a:gd name="T15" fmla="*/ 51 h 567"/>
                <a:gd name="T16" fmla="*/ 15 w 326"/>
                <a:gd name="T17" fmla="*/ 95 h 5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6"/>
                <a:gd name="T28" fmla="*/ 0 h 567"/>
                <a:gd name="T29" fmla="*/ 326 w 326"/>
                <a:gd name="T30" fmla="*/ 567 h 5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6" h="567">
                  <a:moveTo>
                    <a:pt x="97" y="0"/>
                  </a:moveTo>
                  <a:cubicBezTo>
                    <a:pt x="124" y="458"/>
                    <a:pt x="0" y="355"/>
                    <a:pt x="199" y="419"/>
                  </a:cubicBezTo>
                  <a:cubicBezTo>
                    <a:pt x="247" y="403"/>
                    <a:pt x="259" y="370"/>
                    <a:pt x="290" y="329"/>
                  </a:cubicBezTo>
                  <a:cubicBezTo>
                    <a:pt x="294" y="318"/>
                    <a:pt x="296" y="306"/>
                    <a:pt x="301" y="295"/>
                  </a:cubicBezTo>
                  <a:cubicBezTo>
                    <a:pt x="307" y="283"/>
                    <a:pt x="323" y="275"/>
                    <a:pt x="324" y="261"/>
                  </a:cubicBezTo>
                  <a:cubicBezTo>
                    <a:pt x="326" y="238"/>
                    <a:pt x="316" y="216"/>
                    <a:pt x="312" y="193"/>
                  </a:cubicBezTo>
                  <a:cubicBezTo>
                    <a:pt x="236" y="212"/>
                    <a:pt x="234" y="283"/>
                    <a:pt x="176" y="295"/>
                  </a:cubicBezTo>
                  <a:cubicBezTo>
                    <a:pt x="135" y="304"/>
                    <a:pt x="69" y="268"/>
                    <a:pt x="52" y="306"/>
                  </a:cubicBezTo>
                  <a:cubicBezTo>
                    <a:pt x="16" y="385"/>
                    <a:pt x="52" y="480"/>
                    <a:pt x="52" y="567"/>
                  </a:cubicBezTo>
                </a:path>
              </a:pathLst>
            </a:custGeom>
            <a:noFill/>
            <a:ln w="12700">
              <a:solidFill>
                <a:srgbClr val="000000"/>
              </a:solidFill>
              <a:round/>
              <a:headEnd/>
              <a:tailEnd/>
            </a:ln>
          </p:spPr>
          <p:txBody>
            <a:bodyPr/>
            <a:lstStyle/>
            <a:p>
              <a:endParaRPr lang="en-US"/>
            </a:p>
          </p:txBody>
        </p:sp>
        <p:sp>
          <p:nvSpPr>
            <p:cNvPr id="52461" name="AutoShape 49"/>
            <p:cNvSpPr>
              <a:spLocks noChangeArrowheads="1"/>
            </p:cNvSpPr>
            <p:nvPr/>
          </p:nvSpPr>
          <p:spPr bwMode="auto">
            <a:xfrm rot="-5400000">
              <a:off x="590" y="2498"/>
              <a:ext cx="485" cy="1105"/>
            </a:xfrm>
            <a:prstGeom prst="moon">
              <a:avLst>
                <a:gd name="adj" fmla="val 87500"/>
              </a:avLst>
            </a:prstGeom>
            <a:solidFill>
              <a:srgbClr val="FFCC99"/>
            </a:solidFill>
            <a:ln w="12700">
              <a:solidFill>
                <a:srgbClr val="000000"/>
              </a:solidFill>
              <a:miter lim="800000"/>
              <a:headEnd/>
              <a:tailEnd/>
            </a:ln>
          </p:spPr>
          <p:txBody>
            <a:bodyPr/>
            <a:lstStyle/>
            <a:p>
              <a:endParaRPr lang="en-US"/>
            </a:p>
          </p:txBody>
        </p:sp>
        <p:sp>
          <p:nvSpPr>
            <p:cNvPr id="52462" name="Freeform 53"/>
            <p:cNvSpPr>
              <a:spLocks/>
            </p:cNvSpPr>
            <p:nvPr/>
          </p:nvSpPr>
          <p:spPr bwMode="auto">
            <a:xfrm rot="4732712">
              <a:off x="217" y="3249"/>
              <a:ext cx="97" cy="120"/>
            </a:xfrm>
            <a:custGeom>
              <a:avLst/>
              <a:gdLst>
                <a:gd name="T0" fmla="*/ 0 w 192"/>
                <a:gd name="T1" fmla="*/ 6 h 240"/>
                <a:gd name="T2" fmla="*/ 0 w 192"/>
                <a:gd name="T3" fmla="*/ 30 h 240"/>
                <a:gd name="T4" fmla="*/ 25 w 192"/>
                <a:gd name="T5" fmla="*/ 30 h 240"/>
                <a:gd name="T6" fmla="*/ 25 w 192"/>
                <a:gd name="T7" fmla="*/ 18 h 240"/>
                <a:gd name="T8" fmla="*/ 13 w 192"/>
                <a:gd name="T9" fmla="*/ 18 h 240"/>
                <a:gd name="T10" fmla="*/ 13 w 192"/>
                <a:gd name="T11" fmla="*/ 6 h 240"/>
                <a:gd name="T12" fmla="*/ 25 w 192"/>
                <a:gd name="T13" fmla="*/ 6 h 240"/>
                <a:gd name="T14" fmla="*/ 25 w 192"/>
                <a:gd name="T15" fmla="*/ 0 h 240"/>
                <a:gd name="T16" fmla="*/ 0 w 192"/>
                <a:gd name="T17" fmla="*/ 0 h 240"/>
                <a:gd name="T18" fmla="*/ 0 w 192"/>
                <a:gd name="T19" fmla="*/ 6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63" name="Freeform 55"/>
            <p:cNvSpPr>
              <a:spLocks/>
            </p:cNvSpPr>
            <p:nvPr/>
          </p:nvSpPr>
          <p:spPr bwMode="auto">
            <a:xfrm rot="-7507936">
              <a:off x="794" y="3321"/>
              <a:ext cx="96" cy="120"/>
            </a:xfrm>
            <a:custGeom>
              <a:avLst/>
              <a:gdLst>
                <a:gd name="T0" fmla="*/ 0 w 192"/>
                <a:gd name="T1" fmla="*/ 6 h 240"/>
                <a:gd name="T2" fmla="*/ 0 w 192"/>
                <a:gd name="T3" fmla="*/ 30 h 240"/>
                <a:gd name="T4" fmla="*/ 24 w 192"/>
                <a:gd name="T5" fmla="*/ 30 h 240"/>
                <a:gd name="T6" fmla="*/ 24 w 192"/>
                <a:gd name="T7" fmla="*/ 18 h 240"/>
                <a:gd name="T8" fmla="*/ 12 w 192"/>
                <a:gd name="T9" fmla="*/ 18 h 240"/>
                <a:gd name="T10" fmla="*/ 12 w 192"/>
                <a:gd name="T11" fmla="*/ 6 h 240"/>
                <a:gd name="T12" fmla="*/ 24 w 192"/>
                <a:gd name="T13" fmla="*/ 6 h 240"/>
                <a:gd name="T14" fmla="*/ 24 w 192"/>
                <a:gd name="T15" fmla="*/ 0 h 240"/>
                <a:gd name="T16" fmla="*/ 0 w 192"/>
                <a:gd name="T17" fmla="*/ 0 h 240"/>
                <a:gd name="T18" fmla="*/ 0 w 192"/>
                <a:gd name="T19" fmla="*/ 6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64" name="Freeform 56"/>
            <p:cNvSpPr>
              <a:spLocks/>
            </p:cNvSpPr>
            <p:nvPr/>
          </p:nvSpPr>
          <p:spPr bwMode="auto">
            <a:xfrm rot="10800000">
              <a:off x="254" y="3236"/>
              <a:ext cx="96" cy="121"/>
            </a:xfrm>
            <a:custGeom>
              <a:avLst/>
              <a:gdLst>
                <a:gd name="T0" fmla="*/ 0 w 192"/>
                <a:gd name="T1" fmla="*/ 6 h 240"/>
                <a:gd name="T2" fmla="*/ 0 w 192"/>
                <a:gd name="T3" fmla="*/ 31 h 240"/>
                <a:gd name="T4" fmla="*/ 24 w 192"/>
                <a:gd name="T5" fmla="*/ 31 h 240"/>
                <a:gd name="T6" fmla="*/ 24 w 192"/>
                <a:gd name="T7" fmla="*/ 19 h 240"/>
                <a:gd name="T8" fmla="*/ 12 w 192"/>
                <a:gd name="T9" fmla="*/ 19 h 240"/>
                <a:gd name="T10" fmla="*/ 12 w 192"/>
                <a:gd name="T11" fmla="*/ 6 h 240"/>
                <a:gd name="T12" fmla="*/ 24 w 192"/>
                <a:gd name="T13" fmla="*/ 6 h 240"/>
                <a:gd name="T14" fmla="*/ 24 w 192"/>
                <a:gd name="T15" fmla="*/ 0 h 240"/>
                <a:gd name="T16" fmla="*/ 0 w 192"/>
                <a:gd name="T17" fmla="*/ 0 h 240"/>
                <a:gd name="T18" fmla="*/ 0 w 192"/>
                <a:gd name="T19" fmla="*/ 6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65" name="Oval 57"/>
            <p:cNvSpPr>
              <a:spLocks noChangeArrowheads="1"/>
            </p:cNvSpPr>
            <p:nvPr/>
          </p:nvSpPr>
          <p:spPr bwMode="auto">
            <a:xfrm>
              <a:off x="230" y="2731"/>
              <a:ext cx="72" cy="72"/>
            </a:xfrm>
            <a:prstGeom prst="ellipse">
              <a:avLst/>
            </a:prstGeom>
            <a:solidFill>
              <a:schemeClr val="bg1"/>
            </a:solidFill>
            <a:ln w="12700">
              <a:solidFill>
                <a:schemeClr val="bg1"/>
              </a:solidFill>
              <a:round/>
              <a:headEnd/>
              <a:tailEnd/>
            </a:ln>
          </p:spPr>
          <p:txBody>
            <a:bodyPr wrap="none" anchor="ctr"/>
            <a:lstStyle/>
            <a:p>
              <a:endParaRPr lang="en-US"/>
            </a:p>
          </p:txBody>
        </p:sp>
        <p:sp>
          <p:nvSpPr>
            <p:cNvPr id="52466" name="Oval 60"/>
            <p:cNvSpPr>
              <a:spLocks noChangeArrowheads="1"/>
            </p:cNvSpPr>
            <p:nvPr/>
          </p:nvSpPr>
          <p:spPr bwMode="auto">
            <a:xfrm rot="5400000">
              <a:off x="289" y="3743"/>
              <a:ext cx="68" cy="71"/>
            </a:xfrm>
            <a:prstGeom prst="ellipse">
              <a:avLst/>
            </a:prstGeom>
            <a:noFill/>
            <a:ln w="12700">
              <a:noFill/>
              <a:round/>
              <a:headEnd/>
              <a:tailEnd/>
            </a:ln>
          </p:spPr>
          <p:txBody>
            <a:bodyPr/>
            <a:lstStyle/>
            <a:p>
              <a:endParaRPr lang="en-US"/>
            </a:p>
          </p:txBody>
        </p:sp>
        <p:sp>
          <p:nvSpPr>
            <p:cNvPr id="52467" name="Freeform 62"/>
            <p:cNvSpPr>
              <a:spLocks/>
            </p:cNvSpPr>
            <p:nvPr/>
          </p:nvSpPr>
          <p:spPr bwMode="auto">
            <a:xfrm>
              <a:off x="327" y="3098"/>
              <a:ext cx="102" cy="575"/>
            </a:xfrm>
            <a:custGeom>
              <a:avLst/>
              <a:gdLst>
                <a:gd name="T0" fmla="*/ 23 w 204"/>
                <a:gd name="T1" fmla="*/ 8 h 1145"/>
                <a:gd name="T2" fmla="*/ 20 w 204"/>
                <a:gd name="T3" fmla="*/ 19 h 1145"/>
                <a:gd name="T4" fmla="*/ 16 w 204"/>
                <a:gd name="T5" fmla="*/ 30 h 1145"/>
                <a:gd name="T6" fmla="*/ 12 w 204"/>
                <a:gd name="T7" fmla="*/ 53 h 1145"/>
                <a:gd name="T8" fmla="*/ 9 w 204"/>
                <a:gd name="T9" fmla="*/ 93 h 1145"/>
                <a:gd name="T10" fmla="*/ 6 w 204"/>
                <a:gd name="T11" fmla="*/ 99 h 1145"/>
                <a:gd name="T12" fmla="*/ 3 w 204"/>
                <a:gd name="T13" fmla="*/ 113 h 1145"/>
                <a:gd name="T14" fmla="*/ 0 w 204"/>
                <a:gd name="T15" fmla="*/ 145 h 1145"/>
                <a:gd name="T16" fmla="*/ 0 60000 65536"/>
                <a:gd name="T17" fmla="*/ 0 60000 65536"/>
                <a:gd name="T18" fmla="*/ 0 60000 65536"/>
                <a:gd name="T19" fmla="*/ 0 60000 65536"/>
                <a:gd name="T20" fmla="*/ 0 60000 65536"/>
                <a:gd name="T21" fmla="*/ 0 60000 65536"/>
                <a:gd name="T22" fmla="*/ 0 60000 65536"/>
                <a:gd name="T23" fmla="*/ 0 60000 65536"/>
                <a:gd name="T24" fmla="*/ 0 w 204"/>
                <a:gd name="T25" fmla="*/ 0 h 1145"/>
                <a:gd name="T26" fmla="*/ 204 w 204"/>
                <a:gd name="T27" fmla="*/ 1145 h 1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4" h="1145">
                  <a:moveTo>
                    <a:pt x="184" y="57"/>
                  </a:moveTo>
                  <a:cubicBezTo>
                    <a:pt x="133" y="185"/>
                    <a:pt x="204" y="0"/>
                    <a:pt x="160" y="145"/>
                  </a:cubicBezTo>
                  <a:cubicBezTo>
                    <a:pt x="151" y="175"/>
                    <a:pt x="135" y="202"/>
                    <a:pt x="128" y="233"/>
                  </a:cubicBezTo>
                  <a:cubicBezTo>
                    <a:pt x="115" y="294"/>
                    <a:pt x="105" y="355"/>
                    <a:pt x="96" y="417"/>
                  </a:cubicBezTo>
                  <a:cubicBezTo>
                    <a:pt x="92" y="511"/>
                    <a:pt x="90" y="641"/>
                    <a:pt x="72" y="737"/>
                  </a:cubicBezTo>
                  <a:cubicBezTo>
                    <a:pt x="69" y="755"/>
                    <a:pt x="53" y="768"/>
                    <a:pt x="48" y="785"/>
                  </a:cubicBezTo>
                  <a:cubicBezTo>
                    <a:pt x="31" y="848"/>
                    <a:pt x="34" y="840"/>
                    <a:pt x="24" y="897"/>
                  </a:cubicBezTo>
                  <a:cubicBezTo>
                    <a:pt x="21" y="953"/>
                    <a:pt x="27" y="1091"/>
                    <a:pt x="0" y="1145"/>
                  </a:cubicBezTo>
                </a:path>
              </a:pathLst>
            </a:custGeom>
            <a:noFill/>
            <a:ln w="12700">
              <a:solidFill>
                <a:schemeClr val="tx1"/>
              </a:solidFill>
              <a:round/>
              <a:headEnd/>
              <a:tailEnd/>
            </a:ln>
          </p:spPr>
          <p:txBody>
            <a:bodyPr/>
            <a:lstStyle/>
            <a:p>
              <a:endParaRPr lang="en-US"/>
            </a:p>
          </p:txBody>
        </p:sp>
        <p:sp>
          <p:nvSpPr>
            <p:cNvPr id="52468" name="Freeform 64"/>
            <p:cNvSpPr>
              <a:spLocks/>
            </p:cNvSpPr>
            <p:nvPr/>
          </p:nvSpPr>
          <p:spPr bwMode="auto">
            <a:xfrm>
              <a:off x="1141" y="3188"/>
              <a:ext cx="144" cy="554"/>
            </a:xfrm>
            <a:custGeom>
              <a:avLst/>
              <a:gdLst>
                <a:gd name="T0" fmla="*/ 3 w 268"/>
                <a:gd name="T1" fmla="*/ 0 h 1088"/>
                <a:gd name="T2" fmla="*/ 18 w 268"/>
                <a:gd name="T3" fmla="*/ 70 h 1088"/>
                <a:gd name="T4" fmla="*/ 26 w 268"/>
                <a:gd name="T5" fmla="*/ 82 h 1088"/>
                <a:gd name="T6" fmla="*/ 29 w 268"/>
                <a:gd name="T7" fmla="*/ 123 h 1088"/>
                <a:gd name="T8" fmla="*/ 34 w 268"/>
                <a:gd name="T9" fmla="*/ 133 h 1088"/>
                <a:gd name="T10" fmla="*/ 41 w 268"/>
                <a:gd name="T11" fmla="*/ 144 h 1088"/>
                <a:gd name="T12" fmla="*/ 0 60000 65536"/>
                <a:gd name="T13" fmla="*/ 0 60000 65536"/>
                <a:gd name="T14" fmla="*/ 0 60000 65536"/>
                <a:gd name="T15" fmla="*/ 0 60000 65536"/>
                <a:gd name="T16" fmla="*/ 0 60000 65536"/>
                <a:gd name="T17" fmla="*/ 0 60000 65536"/>
                <a:gd name="T18" fmla="*/ 0 w 268"/>
                <a:gd name="T19" fmla="*/ 0 h 1088"/>
                <a:gd name="T20" fmla="*/ 268 w 268"/>
                <a:gd name="T21" fmla="*/ 1088 h 1088"/>
              </a:gdLst>
              <a:ahLst/>
              <a:cxnLst>
                <a:cxn ang="T12">
                  <a:pos x="T0" y="T1"/>
                </a:cxn>
                <a:cxn ang="T13">
                  <a:pos x="T2" y="T3"/>
                </a:cxn>
                <a:cxn ang="T14">
                  <a:pos x="T4" y="T5"/>
                </a:cxn>
                <a:cxn ang="T15">
                  <a:pos x="T6" y="T7"/>
                </a:cxn>
                <a:cxn ang="T16">
                  <a:pos x="T8" y="T9"/>
                </a:cxn>
                <a:cxn ang="T17">
                  <a:pos x="T10" y="T11"/>
                </a:cxn>
              </a:cxnLst>
              <a:rect l="T18" t="T19" r="T20" b="T21"/>
              <a:pathLst>
                <a:path w="268" h="1088">
                  <a:moveTo>
                    <a:pt x="20" y="0"/>
                  </a:moveTo>
                  <a:cubicBezTo>
                    <a:pt x="37" y="187"/>
                    <a:pt x="0" y="373"/>
                    <a:pt x="116" y="528"/>
                  </a:cubicBezTo>
                  <a:cubicBezTo>
                    <a:pt x="128" y="565"/>
                    <a:pt x="159" y="585"/>
                    <a:pt x="172" y="624"/>
                  </a:cubicBezTo>
                  <a:cubicBezTo>
                    <a:pt x="172" y="627"/>
                    <a:pt x="182" y="891"/>
                    <a:pt x="188" y="928"/>
                  </a:cubicBezTo>
                  <a:cubicBezTo>
                    <a:pt x="192" y="956"/>
                    <a:pt x="211" y="981"/>
                    <a:pt x="220" y="1008"/>
                  </a:cubicBezTo>
                  <a:cubicBezTo>
                    <a:pt x="231" y="1041"/>
                    <a:pt x="235" y="1072"/>
                    <a:pt x="268" y="1088"/>
                  </a:cubicBezTo>
                </a:path>
              </a:pathLst>
            </a:custGeom>
            <a:noFill/>
            <a:ln w="12700">
              <a:solidFill>
                <a:schemeClr val="tx1"/>
              </a:solidFill>
              <a:round/>
              <a:headEnd/>
              <a:tailEnd/>
            </a:ln>
          </p:spPr>
          <p:txBody>
            <a:bodyPr/>
            <a:lstStyle/>
            <a:p>
              <a:endParaRPr lang="en-US"/>
            </a:p>
          </p:txBody>
        </p:sp>
        <p:sp>
          <p:nvSpPr>
            <p:cNvPr id="52469" name="Text Box 69"/>
            <p:cNvSpPr txBox="1">
              <a:spLocks noChangeArrowheads="1"/>
            </p:cNvSpPr>
            <p:nvPr/>
          </p:nvSpPr>
          <p:spPr bwMode="auto">
            <a:xfrm>
              <a:off x="291" y="2850"/>
              <a:ext cx="1060" cy="468"/>
            </a:xfrm>
            <a:prstGeom prst="rect">
              <a:avLst/>
            </a:prstGeom>
            <a:noFill/>
            <a:ln w="12700">
              <a:noFill/>
              <a:miter lim="800000"/>
              <a:headEnd/>
              <a:tailEnd/>
            </a:ln>
          </p:spPr>
          <p:txBody>
            <a:bodyPr/>
            <a:lstStyle/>
            <a:p>
              <a:endParaRPr lang="en-US"/>
            </a:p>
          </p:txBody>
        </p:sp>
        <p:sp>
          <p:nvSpPr>
            <p:cNvPr id="52470" name="Freeform 70"/>
            <p:cNvSpPr>
              <a:spLocks/>
            </p:cNvSpPr>
            <p:nvPr/>
          </p:nvSpPr>
          <p:spPr bwMode="auto">
            <a:xfrm rot="1911431">
              <a:off x="1333" y="3284"/>
              <a:ext cx="96" cy="121"/>
            </a:xfrm>
            <a:custGeom>
              <a:avLst/>
              <a:gdLst>
                <a:gd name="T0" fmla="*/ 0 w 192"/>
                <a:gd name="T1" fmla="*/ 6 h 240"/>
                <a:gd name="T2" fmla="*/ 0 w 192"/>
                <a:gd name="T3" fmla="*/ 31 h 240"/>
                <a:gd name="T4" fmla="*/ 24 w 192"/>
                <a:gd name="T5" fmla="*/ 31 h 240"/>
                <a:gd name="T6" fmla="*/ 24 w 192"/>
                <a:gd name="T7" fmla="*/ 19 h 240"/>
                <a:gd name="T8" fmla="*/ 12 w 192"/>
                <a:gd name="T9" fmla="*/ 19 h 240"/>
                <a:gd name="T10" fmla="*/ 12 w 192"/>
                <a:gd name="T11" fmla="*/ 6 h 240"/>
                <a:gd name="T12" fmla="*/ 24 w 192"/>
                <a:gd name="T13" fmla="*/ 6 h 240"/>
                <a:gd name="T14" fmla="*/ 24 w 192"/>
                <a:gd name="T15" fmla="*/ 0 h 240"/>
                <a:gd name="T16" fmla="*/ 0 w 192"/>
                <a:gd name="T17" fmla="*/ 0 h 240"/>
                <a:gd name="T18" fmla="*/ 0 w 192"/>
                <a:gd name="T19" fmla="*/ 6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grpSp>
      <p:grpSp>
        <p:nvGrpSpPr>
          <p:cNvPr id="6" name="Group 186"/>
          <p:cNvGrpSpPr>
            <a:grpSpLocks/>
          </p:cNvGrpSpPr>
          <p:nvPr/>
        </p:nvGrpSpPr>
        <p:grpSpPr bwMode="auto">
          <a:xfrm>
            <a:off x="361950" y="3268663"/>
            <a:ext cx="112713" cy="349250"/>
            <a:chOff x="4844" y="4998"/>
            <a:chExt cx="85" cy="263"/>
          </a:xfrm>
        </p:grpSpPr>
        <p:sp>
          <p:nvSpPr>
            <p:cNvPr id="52450" name="Line 187"/>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51" name="Oval 188"/>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7" name="Group 189"/>
          <p:cNvGrpSpPr>
            <a:grpSpLocks/>
          </p:cNvGrpSpPr>
          <p:nvPr/>
        </p:nvGrpSpPr>
        <p:grpSpPr bwMode="auto">
          <a:xfrm>
            <a:off x="1154113" y="3262313"/>
            <a:ext cx="112712" cy="350837"/>
            <a:chOff x="4844" y="4998"/>
            <a:chExt cx="85" cy="263"/>
          </a:xfrm>
        </p:grpSpPr>
        <p:sp>
          <p:nvSpPr>
            <p:cNvPr id="52448" name="Line 190"/>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49" name="Oval 191"/>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8" name="Group 208"/>
          <p:cNvGrpSpPr>
            <a:grpSpLocks/>
          </p:cNvGrpSpPr>
          <p:nvPr/>
        </p:nvGrpSpPr>
        <p:grpSpPr bwMode="auto">
          <a:xfrm>
            <a:off x="1571625" y="3240088"/>
            <a:ext cx="114300" cy="354012"/>
            <a:chOff x="4844" y="4998"/>
            <a:chExt cx="85" cy="263"/>
          </a:xfrm>
        </p:grpSpPr>
        <p:sp>
          <p:nvSpPr>
            <p:cNvPr id="52446" name="Line 209"/>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47" name="Oval 210"/>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9" name="Group 274"/>
          <p:cNvGrpSpPr>
            <a:grpSpLocks/>
          </p:cNvGrpSpPr>
          <p:nvPr/>
        </p:nvGrpSpPr>
        <p:grpSpPr bwMode="auto">
          <a:xfrm>
            <a:off x="96838" y="4949825"/>
            <a:ext cx="2374900" cy="1506538"/>
            <a:chOff x="1643" y="2452"/>
            <a:chExt cx="1496" cy="949"/>
          </a:xfrm>
        </p:grpSpPr>
        <p:sp>
          <p:nvSpPr>
            <p:cNvPr id="52424" name="Freeform 223"/>
            <p:cNvSpPr>
              <a:spLocks/>
            </p:cNvSpPr>
            <p:nvPr/>
          </p:nvSpPr>
          <p:spPr bwMode="auto">
            <a:xfrm rot="5213025">
              <a:off x="2336" y="3291"/>
              <a:ext cx="99" cy="122"/>
            </a:xfrm>
            <a:custGeom>
              <a:avLst/>
              <a:gdLst>
                <a:gd name="T0" fmla="*/ 0 w 192"/>
                <a:gd name="T1" fmla="*/ 6 h 240"/>
                <a:gd name="T2" fmla="*/ 0 w 192"/>
                <a:gd name="T3" fmla="*/ 32 h 240"/>
                <a:gd name="T4" fmla="*/ 26 w 192"/>
                <a:gd name="T5" fmla="*/ 32 h 240"/>
                <a:gd name="T6" fmla="*/ 26 w 192"/>
                <a:gd name="T7" fmla="*/ 19 h 240"/>
                <a:gd name="T8" fmla="*/ 13 w 192"/>
                <a:gd name="T9" fmla="*/ 19 h 240"/>
                <a:gd name="T10" fmla="*/ 13 w 192"/>
                <a:gd name="T11" fmla="*/ 6 h 240"/>
                <a:gd name="T12" fmla="*/ 26 w 192"/>
                <a:gd name="T13" fmla="*/ 6 h 240"/>
                <a:gd name="T14" fmla="*/ 26 w 192"/>
                <a:gd name="T15" fmla="*/ 0 h 240"/>
                <a:gd name="T16" fmla="*/ 0 w 192"/>
                <a:gd name="T17" fmla="*/ 0 h 240"/>
                <a:gd name="T18" fmla="*/ 0 w 192"/>
                <a:gd name="T19" fmla="*/ 6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25" name="Freeform 195"/>
            <p:cNvSpPr>
              <a:spLocks/>
            </p:cNvSpPr>
            <p:nvPr/>
          </p:nvSpPr>
          <p:spPr bwMode="auto">
            <a:xfrm>
              <a:off x="2345" y="3034"/>
              <a:ext cx="151" cy="321"/>
            </a:xfrm>
            <a:custGeom>
              <a:avLst/>
              <a:gdLst>
                <a:gd name="T0" fmla="*/ 20 w 231"/>
                <a:gd name="T1" fmla="*/ 0 h 493"/>
                <a:gd name="T2" fmla="*/ 1 w 231"/>
                <a:gd name="T3" fmla="*/ 28 h 493"/>
                <a:gd name="T4" fmla="*/ 10 w 231"/>
                <a:gd name="T5" fmla="*/ 35 h 493"/>
                <a:gd name="T6" fmla="*/ 33 w 231"/>
                <a:gd name="T7" fmla="*/ 41 h 493"/>
                <a:gd name="T8" fmla="*/ 20 w 231"/>
                <a:gd name="T9" fmla="*/ 60 h 493"/>
                <a:gd name="T10" fmla="*/ 1 w 231"/>
                <a:gd name="T11" fmla="*/ 66 h 493"/>
                <a:gd name="T12" fmla="*/ 5 w 231"/>
                <a:gd name="T13" fmla="*/ 81 h 493"/>
                <a:gd name="T14" fmla="*/ 29 w 231"/>
                <a:gd name="T15" fmla="*/ 72 h 493"/>
                <a:gd name="T16" fmla="*/ 65 w 231"/>
                <a:gd name="T17" fmla="*/ 66 h 493"/>
                <a:gd name="T18" fmla="*/ 58 w 231"/>
                <a:gd name="T19" fmla="*/ 47 h 493"/>
                <a:gd name="T20" fmla="*/ 39 w 231"/>
                <a:gd name="T21" fmla="*/ 60 h 493"/>
                <a:gd name="T22" fmla="*/ 36 w 231"/>
                <a:gd name="T23" fmla="*/ 109 h 493"/>
                <a:gd name="T24" fmla="*/ 17 w 231"/>
                <a:gd name="T25" fmla="*/ 128 h 4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1"/>
                <a:gd name="T40" fmla="*/ 0 h 493"/>
                <a:gd name="T41" fmla="*/ 231 w 231"/>
                <a:gd name="T42" fmla="*/ 493 h 4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1" h="493">
                  <a:moveTo>
                    <a:pt x="72" y="0"/>
                  </a:moveTo>
                  <a:cubicBezTo>
                    <a:pt x="49" y="34"/>
                    <a:pt x="15" y="63"/>
                    <a:pt x="4" y="102"/>
                  </a:cubicBezTo>
                  <a:cubicBezTo>
                    <a:pt x="0" y="115"/>
                    <a:pt x="25" y="120"/>
                    <a:pt x="38" y="125"/>
                  </a:cubicBezTo>
                  <a:cubicBezTo>
                    <a:pt x="64" y="136"/>
                    <a:pt x="92" y="139"/>
                    <a:pt x="118" y="148"/>
                  </a:cubicBezTo>
                  <a:cubicBezTo>
                    <a:pt x="107" y="179"/>
                    <a:pt x="106" y="197"/>
                    <a:pt x="72" y="216"/>
                  </a:cubicBezTo>
                  <a:cubicBezTo>
                    <a:pt x="51" y="227"/>
                    <a:pt x="4" y="238"/>
                    <a:pt x="4" y="238"/>
                  </a:cubicBezTo>
                  <a:cubicBezTo>
                    <a:pt x="8" y="257"/>
                    <a:pt x="0" y="284"/>
                    <a:pt x="16" y="295"/>
                  </a:cubicBezTo>
                  <a:cubicBezTo>
                    <a:pt x="50" y="318"/>
                    <a:pt x="81" y="268"/>
                    <a:pt x="106" y="261"/>
                  </a:cubicBezTo>
                  <a:cubicBezTo>
                    <a:pt x="147" y="249"/>
                    <a:pt x="189" y="246"/>
                    <a:pt x="231" y="238"/>
                  </a:cubicBezTo>
                  <a:cubicBezTo>
                    <a:pt x="223" y="215"/>
                    <a:pt x="226" y="185"/>
                    <a:pt x="208" y="170"/>
                  </a:cubicBezTo>
                  <a:cubicBezTo>
                    <a:pt x="177" y="145"/>
                    <a:pt x="147" y="205"/>
                    <a:pt x="140" y="216"/>
                  </a:cubicBezTo>
                  <a:cubicBezTo>
                    <a:pt x="122" y="273"/>
                    <a:pt x="162" y="354"/>
                    <a:pt x="129" y="397"/>
                  </a:cubicBezTo>
                  <a:cubicBezTo>
                    <a:pt x="55" y="493"/>
                    <a:pt x="61" y="402"/>
                    <a:pt x="61" y="465"/>
                  </a:cubicBezTo>
                </a:path>
              </a:pathLst>
            </a:custGeom>
            <a:noFill/>
            <a:ln w="12700">
              <a:solidFill>
                <a:srgbClr val="000000"/>
              </a:solidFill>
              <a:round/>
              <a:headEnd/>
              <a:tailEnd/>
            </a:ln>
          </p:spPr>
          <p:txBody>
            <a:bodyPr/>
            <a:lstStyle/>
            <a:p>
              <a:endParaRPr lang="en-US"/>
            </a:p>
          </p:txBody>
        </p:sp>
        <p:sp>
          <p:nvSpPr>
            <p:cNvPr id="52426" name="Freeform 196"/>
            <p:cNvSpPr>
              <a:spLocks/>
            </p:cNvSpPr>
            <p:nvPr/>
          </p:nvSpPr>
          <p:spPr bwMode="auto">
            <a:xfrm rot="2139320">
              <a:off x="1763" y="2752"/>
              <a:ext cx="210" cy="367"/>
            </a:xfrm>
            <a:custGeom>
              <a:avLst/>
              <a:gdLst>
                <a:gd name="T0" fmla="*/ 26 w 326"/>
                <a:gd name="T1" fmla="*/ 0 h 567"/>
                <a:gd name="T2" fmla="*/ 53 w 326"/>
                <a:gd name="T3" fmla="*/ 113 h 567"/>
                <a:gd name="T4" fmla="*/ 77 w 326"/>
                <a:gd name="T5" fmla="*/ 89 h 567"/>
                <a:gd name="T6" fmla="*/ 81 w 326"/>
                <a:gd name="T7" fmla="*/ 80 h 567"/>
                <a:gd name="T8" fmla="*/ 87 w 326"/>
                <a:gd name="T9" fmla="*/ 71 h 567"/>
                <a:gd name="T10" fmla="*/ 83 w 326"/>
                <a:gd name="T11" fmla="*/ 52 h 567"/>
                <a:gd name="T12" fmla="*/ 47 w 326"/>
                <a:gd name="T13" fmla="*/ 80 h 567"/>
                <a:gd name="T14" fmla="*/ 14 w 326"/>
                <a:gd name="T15" fmla="*/ 83 h 567"/>
                <a:gd name="T16" fmla="*/ 14 w 326"/>
                <a:gd name="T17" fmla="*/ 154 h 5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6"/>
                <a:gd name="T28" fmla="*/ 0 h 567"/>
                <a:gd name="T29" fmla="*/ 326 w 326"/>
                <a:gd name="T30" fmla="*/ 567 h 5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6" h="567">
                  <a:moveTo>
                    <a:pt x="97" y="0"/>
                  </a:moveTo>
                  <a:cubicBezTo>
                    <a:pt x="124" y="458"/>
                    <a:pt x="0" y="355"/>
                    <a:pt x="199" y="419"/>
                  </a:cubicBezTo>
                  <a:cubicBezTo>
                    <a:pt x="247" y="403"/>
                    <a:pt x="259" y="370"/>
                    <a:pt x="290" y="329"/>
                  </a:cubicBezTo>
                  <a:cubicBezTo>
                    <a:pt x="294" y="318"/>
                    <a:pt x="296" y="306"/>
                    <a:pt x="301" y="295"/>
                  </a:cubicBezTo>
                  <a:cubicBezTo>
                    <a:pt x="307" y="283"/>
                    <a:pt x="323" y="275"/>
                    <a:pt x="324" y="261"/>
                  </a:cubicBezTo>
                  <a:cubicBezTo>
                    <a:pt x="326" y="238"/>
                    <a:pt x="316" y="216"/>
                    <a:pt x="312" y="193"/>
                  </a:cubicBezTo>
                  <a:cubicBezTo>
                    <a:pt x="236" y="212"/>
                    <a:pt x="234" y="283"/>
                    <a:pt x="176" y="295"/>
                  </a:cubicBezTo>
                  <a:cubicBezTo>
                    <a:pt x="135" y="304"/>
                    <a:pt x="69" y="268"/>
                    <a:pt x="52" y="306"/>
                  </a:cubicBezTo>
                  <a:cubicBezTo>
                    <a:pt x="16" y="385"/>
                    <a:pt x="52" y="480"/>
                    <a:pt x="52" y="567"/>
                  </a:cubicBezTo>
                </a:path>
              </a:pathLst>
            </a:custGeom>
            <a:noFill/>
            <a:ln w="12700">
              <a:solidFill>
                <a:srgbClr val="000000"/>
              </a:solidFill>
              <a:round/>
              <a:headEnd/>
              <a:tailEnd/>
            </a:ln>
          </p:spPr>
          <p:txBody>
            <a:bodyPr/>
            <a:lstStyle/>
            <a:p>
              <a:endParaRPr lang="en-US"/>
            </a:p>
          </p:txBody>
        </p:sp>
        <p:sp>
          <p:nvSpPr>
            <p:cNvPr id="52427" name="Freeform 197"/>
            <p:cNvSpPr>
              <a:spLocks/>
            </p:cNvSpPr>
            <p:nvPr/>
          </p:nvSpPr>
          <p:spPr bwMode="auto">
            <a:xfrm>
              <a:off x="2709" y="2923"/>
              <a:ext cx="218" cy="281"/>
            </a:xfrm>
            <a:custGeom>
              <a:avLst/>
              <a:gdLst>
                <a:gd name="T0" fmla="*/ 6 w 338"/>
                <a:gd name="T1" fmla="*/ 8 h 436"/>
                <a:gd name="T2" fmla="*/ 21 w 338"/>
                <a:gd name="T3" fmla="*/ 10 h 436"/>
                <a:gd name="T4" fmla="*/ 27 w 338"/>
                <a:gd name="T5" fmla="*/ 26 h 436"/>
                <a:gd name="T6" fmla="*/ 24 w 338"/>
                <a:gd name="T7" fmla="*/ 77 h 436"/>
                <a:gd name="T8" fmla="*/ 43 w 338"/>
                <a:gd name="T9" fmla="*/ 74 h 436"/>
                <a:gd name="T10" fmla="*/ 52 w 338"/>
                <a:gd name="T11" fmla="*/ 26 h 436"/>
                <a:gd name="T12" fmla="*/ 64 w 338"/>
                <a:gd name="T13" fmla="*/ 19 h 436"/>
                <a:gd name="T14" fmla="*/ 85 w 338"/>
                <a:gd name="T15" fmla="*/ 14 h 436"/>
                <a:gd name="T16" fmla="*/ 76 w 338"/>
                <a:gd name="T17" fmla="*/ 4 h 436"/>
                <a:gd name="T18" fmla="*/ 58 w 338"/>
                <a:gd name="T19" fmla="*/ 19 h 436"/>
                <a:gd name="T20" fmla="*/ 48 w 338"/>
                <a:gd name="T21" fmla="*/ 53 h 436"/>
                <a:gd name="T22" fmla="*/ 54 w 338"/>
                <a:gd name="T23" fmla="*/ 74 h 436"/>
                <a:gd name="T24" fmla="*/ 73 w 338"/>
                <a:gd name="T25" fmla="*/ 77 h 436"/>
                <a:gd name="T26" fmla="*/ 79 w 338"/>
                <a:gd name="T27" fmla="*/ 86 h 436"/>
                <a:gd name="T28" fmla="*/ 61 w 338"/>
                <a:gd name="T29" fmla="*/ 44 h 436"/>
                <a:gd name="T30" fmla="*/ 52 w 338"/>
                <a:gd name="T31" fmla="*/ 50 h 436"/>
                <a:gd name="T32" fmla="*/ 70 w 338"/>
                <a:gd name="T33" fmla="*/ 117 h 4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8"/>
                <a:gd name="T52" fmla="*/ 0 h 436"/>
                <a:gd name="T53" fmla="*/ 338 w 338"/>
                <a:gd name="T54" fmla="*/ 436 h 4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8" h="436">
                  <a:moveTo>
                    <a:pt x="22" y="28"/>
                  </a:moveTo>
                  <a:cubicBezTo>
                    <a:pt x="53" y="125"/>
                    <a:pt x="0" y="0"/>
                    <a:pt x="79" y="39"/>
                  </a:cubicBezTo>
                  <a:cubicBezTo>
                    <a:pt x="97" y="48"/>
                    <a:pt x="94" y="77"/>
                    <a:pt x="101" y="96"/>
                  </a:cubicBezTo>
                  <a:cubicBezTo>
                    <a:pt x="94" y="165"/>
                    <a:pt x="75" y="224"/>
                    <a:pt x="90" y="289"/>
                  </a:cubicBezTo>
                  <a:cubicBezTo>
                    <a:pt x="113" y="285"/>
                    <a:pt x="137" y="287"/>
                    <a:pt x="158" y="277"/>
                  </a:cubicBezTo>
                  <a:cubicBezTo>
                    <a:pt x="213" y="249"/>
                    <a:pt x="172" y="154"/>
                    <a:pt x="192" y="96"/>
                  </a:cubicBezTo>
                  <a:cubicBezTo>
                    <a:pt x="197" y="80"/>
                    <a:pt x="222" y="79"/>
                    <a:pt x="238" y="73"/>
                  </a:cubicBezTo>
                  <a:cubicBezTo>
                    <a:pt x="264" y="64"/>
                    <a:pt x="291" y="58"/>
                    <a:pt x="317" y="50"/>
                  </a:cubicBezTo>
                  <a:cubicBezTo>
                    <a:pt x="306" y="39"/>
                    <a:pt x="299" y="18"/>
                    <a:pt x="283" y="16"/>
                  </a:cubicBezTo>
                  <a:cubicBezTo>
                    <a:pt x="253" y="12"/>
                    <a:pt x="226" y="52"/>
                    <a:pt x="215" y="73"/>
                  </a:cubicBezTo>
                  <a:cubicBezTo>
                    <a:pt x="195" y="111"/>
                    <a:pt x="181" y="198"/>
                    <a:pt x="181" y="198"/>
                  </a:cubicBezTo>
                  <a:cubicBezTo>
                    <a:pt x="188" y="224"/>
                    <a:pt x="184" y="258"/>
                    <a:pt x="203" y="277"/>
                  </a:cubicBezTo>
                  <a:cubicBezTo>
                    <a:pt x="220" y="294"/>
                    <a:pt x="251" y="278"/>
                    <a:pt x="272" y="289"/>
                  </a:cubicBezTo>
                  <a:cubicBezTo>
                    <a:pt x="284" y="295"/>
                    <a:pt x="287" y="312"/>
                    <a:pt x="294" y="323"/>
                  </a:cubicBezTo>
                  <a:cubicBezTo>
                    <a:pt x="285" y="186"/>
                    <a:pt x="338" y="122"/>
                    <a:pt x="226" y="164"/>
                  </a:cubicBezTo>
                  <a:cubicBezTo>
                    <a:pt x="213" y="169"/>
                    <a:pt x="203" y="179"/>
                    <a:pt x="192" y="186"/>
                  </a:cubicBezTo>
                  <a:cubicBezTo>
                    <a:pt x="160" y="287"/>
                    <a:pt x="192" y="365"/>
                    <a:pt x="260" y="436"/>
                  </a:cubicBezTo>
                </a:path>
              </a:pathLst>
            </a:custGeom>
            <a:noFill/>
            <a:ln w="12700">
              <a:solidFill>
                <a:srgbClr val="000000"/>
              </a:solidFill>
              <a:round/>
              <a:headEnd/>
              <a:tailEnd/>
            </a:ln>
          </p:spPr>
          <p:txBody>
            <a:bodyPr/>
            <a:lstStyle/>
            <a:p>
              <a:endParaRPr lang="en-US"/>
            </a:p>
          </p:txBody>
        </p:sp>
        <p:sp>
          <p:nvSpPr>
            <p:cNvPr id="52428" name="Freeform 198"/>
            <p:cNvSpPr>
              <a:spLocks/>
            </p:cNvSpPr>
            <p:nvPr/>
          </p:nvSpPr>
          <p:spPr bwMode="auto">
            <a:xfrm>
              <a:off x="1755" y="2592"/>
              <a:ext cx="187" cy="358"/>
            </a:xfrm>
            <a:custGeom>
              <a:avLst/>
              <a:gdLst>
                <a:gd name="T0" fmla="*/ 78 w 290"/>
                <a:gd name="T1" fmla="*/ 46 h 555"/>
                <a:gd name="T2" fmla="*/ 50 w 290"/>
                <a:gd name="T3" fmla="*/ 61 h 555"/>
                <a:gd name="T4" fmla="*/ 38 w 290"/>
                <a:gd name="T5" fmla="*/ 58 h 555"/>
                <a:gd name="T6" fmla="*/ 35 w 290"/>
                <a:gd name="T7" fmla="*/ 46 h 555"/>
                <a:gd name="T8" fmla="*/ 29 w 290"/>
                <a:gd name="T9" fmla="*/ 37 h 555"/>
                <a:gd name="T10" fmla="*/ 26 w 290"/>
                <a:gd name="T11" fmla="*/ 3 h 555"/>
                <a:gd name="T12" fmla="*/ 35 w 290"/>
                <a:gd name="T13" fmla="*/ 0 h 555"/>
                <a:gd name="T14" fmla="*/ 54 w 290"/>
                <a:gd name="T15" fmla="*/ 34 h 555"/>
                <a:gd name="T16" fmla="*/ 32 w 290"/>
                <a:gd name="T17" fmla="*/ 76 h 555"/>
                <a:gd name="T18" fmla="*/ 14 w 290"/>
                <a:gd name="T19" fmla="*/ 88 h 555"/>
                <a:gd name="T20" fmla="*/ 5 w 290"/>
                <a:gd name="T21" fmla="*/ 94 h 555"/>
                <a:gd name="T22" fmla="*/ 26 w 290"/>
                <a:gd name="T23" fmla="*/ 131 h 555"/>
                <a:gd name="T24" fmla="*/ 17 w 290"/>
                <a:gd name="T25" fmla="*/ 91 h 555"/>
                <a:gd name="T26" fmla="*/ 5 w 290"/>
                <a:gd name="T27" fmla="*/ 73 h 555"/>
                <a:gd name="T28" fmla="*/ 2 w 290"/>
                <a:gd name="T29" fmla="*/ 61 h 5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
                <a:gd name="T46" fmla="*/ 0 h 555"/>
                <a:gd name="T47" fmla="*/ 290 w 290"/>
                <a:gd name="T48" fmla="*/ 555 h 5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 h="555">
                  <a:moveTo>
                    <a:pt x="290" y="170"/>
                  </a:moveTo>
                  <a:cubicBezTo>
                    <a:pt x="256" y="193"/>
                    <a:pt x="222" y="204"/>
                    <a:pt x="188" y="227"/>
                  </a:cubicBezTo>
                  <a:cubicBezTo>
                    <a:pt x="173" y="223"/>
                    <a:pt x="154" y="227"/>
                    <a:pt x="143" y="216"/>
                  </a:cubicBezTo>
                  <a:cubicBezTo>
                    <a:pt x="132" y="205"/>
                    <a:pt x="138" y="185"/>
                    <a:pt x="132" y="170"/>
                  </a:cubicBezTo>
                  <a:cubicBezTo>
                    <a:pt x="127" y="157"/>
                    <a:pt x="117" y="147"/>
                    <a:pt x="109" y="136"/>
                  </a:cubicBezTo>
                  <a:cubicBezTo>
                    <a:pt x="95" y="95"/>
                    <a:pt x="69" y="55"/>
                    <a:pt x="98" y="12"/>
                  </a:cubicBezTo>
                  <a:cubicBezTo>
                    <a:pt x="105" y="2"/>
                    <a:pt x="121" y="4"/>
                    <a:pt x="132" y="0"/>
                  </a:cubicBezTo>
                  <a:cubicBezTo>
                    <a:pt x="158" y="40"/>
                    <a:pt x="200" y="125"/>
                    <a:pt x="200" y="125"/>
                  </a:cubicBezTo>
                  <a:cubicBezTo>
                    <a:pt x="168" y="235"/>
                    <a:pt x="193" y="182"/>
                    <a:pt x="120" y="284"/>
                  </a:cubicBezTo>
                  <a:cubicBezTo>
                    <a:pt x="104" y="306"/>
                    <a:pt x="75" y="314"/>
                    <a:pt x="52" y="329"/>
                  </a:cubicBezTo>
                  <a:cubicBezTo>
                    <a:pt x="41" y="337"/>
                    <a:pt x="18" y="352"/>
                    <a:pt x="18" y="352"/>
                  </a:cubicBezTo>
                  <a:cubicBezTo>
                    <a:pt x="24" y="421"/>
                    <a:pt x="0" y="555"/>
                    <a:pt x="98" y="488"/>
                  </a:cubicBezTo>
                  <a:cubicBezTo>
                    <a:pt x="88" y="438"/>
                    <a:pt x="89" y="384"/>
                    <a:pt x="64" y="340"/>
                  </a:cubicBezTo>
                  <a:cubicBezTo>
                    <a:pt x="51" y="316"/>
                    <a:pt x="18" y="272"/>
                    <a:pt x="18" y="272"/>
                  </a:cubicBezTo>
                  <a:cubicBezTo>
                    <a:pt x="6" y="235"/>
                    <a:pt x="7" y="250"/>
                    <a:pt x="7" y="227"/>
                  </a:cubicBezTo>
                </a:path>
              </a:pathLst>
            </a:custGeom>
            <a:noFill/>
            <a:ln w="12700">
              <a:solidFill>
                <a:srgbClr val="000000"/>
              </a:solidFill>
              <a:round/>
              <a:headEnd/>
              <a:tailEnd/>
            </a:ln>
          </p:spPr>
          <p:txBody>
            <a:bodyPr/>
            <a:lstStyle/>
            <a:p>
              <a:endParaRPr lang="en-US"/>
            </a:p>
          </p:txBody>
        </p:sp>
        <p:sp>
          <p:nvSpPr>
            <p:cNvPr id="52429" name="Freeform 199"/>
            <p:cNvSpPr>
              <a:spLocks/>
            </p:cNvSpPr>
            <p:nvPr/>
          </p:nvSpPr>
          <p:spPr bwMode="auto">
            <a:xfrm rot="-7227022">
              <a:off x="1970" y="2893"/>
              <a:ext cx="188" cy="246"/>
            </a:xfrm>
            <a:custGeom>
              <a:avLst/>
              <a:gdLst>
                <a:gd name="T0" fmla="*/ 65 w 294"/>
                <a:gd name="T1" fmla="*/ 104 h 379"/>
                <a:gd name="T2" fmla="*/ 51 w 294"/>
                <a:gd name="T3" fmla="*/ 79 h 379"/>
                <a:gd name="T4" fmla="*/ 29 w 294"/>
                <a:gd name="T5" fmla="*/ 54 h 379"/>
                <a:gd name="T6" fmla="*/ 12 w 294"/>
                <a:gd name="T7" fmla="*/ 63 h 379"/>
                <a:gd name="T8" fmla="*/ 24 w 294"/>
                <a:gd name="T9" fmla="*/ 85 h 379"/>
                <a:gd name="T10" fmla="*/ 42 w 294"/>
                <a:gd name="T11" fmla="*/ 82 h 379"/>
                <a:gd name="T12" fmla="*/ 47 w 294"/>
                <a:gd name="T13" fmla="*/ 63 h 379"/>
                <a:gd name="T14" fmla="*/ 65 w 294"/>
                <a:gd name="T15" fmla="*/ 39 h 379"/>
                <a:gd name="T16" fmla="*/ 71 w 294"/>
                <a:gd name="T17" fmla="*/ 29 h 379"/>
                <a:gd name="T18" fmla="*/ 77 w 294"/>
                <a:gd name="T19" fmla="*/ 10 h 379"/>
                <a:gd name="T20" fmla="*/ 59 w 294"/>
                <a:gd name="T21" fmla="*/ 1 h 379"/>
                <a:gd name="T22" fmla="*/ 24 w 294"/>
                <a:gd name="T23" fmla="*/ 23 h 379"/>
                <a:gd name="T24" fmla="*/ 0 w 294"/>
                <a:gd name="T25" fmla="*/ 4 h 3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4"/>
                <a:gd name="T40" fmla="*/ 0 h 379"/>
                <a:gd name="T41" fmla="*/ 294 w 294"/>
                <a:gd name="T42" fmla="*/ 379 h 3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4" h="379">
                  <a:moveTo>
                    <a:pt x="249" y="379"/>
                  </a:moveTo>
                  <a:cubicBezTo>
                    <a:pt x="228" y="291"/>
                    <a:pt x="256" y="373"/>
                    <a:pt x="192" y="288"/>
                  </a:cubicBezTo>
                  <a:cubicBezTo>
                    <a:pt x="155" y="239"/>
                    <a:pt x="178" y="220"/>
                    <a:pt x="113" y="197"/>
                  </a:cubicBezTo>
                  <a:cubicBezTo>
                    <a:pt x="102" y="201"/>
                    <a:pt x="49" y="217"/>
                    <a:pt x="45" y="231"/>
                  </a:cubicBezTo>
                  <a:cubicBezTo>
                    <a:pt x="27" y="300"/>
                    <a:pt x="50" y="297"/>
                    <a:pt x="90" y="311"/>
                  </a:cubicBezTo>
                  <a:cubicBezTo>
                    <a:pt x="113" y="307"/>
                    <a:pt x="141" y="314"/>
                    <a:pt x="158" y="299"/>
                  </a:cubicBezTo>
                  <a:cubicBezTo>
                    <a:pt x="176" y="283"/>
                    <a:pt x="173" y="254"/>
                    <a:pt x="181" y="231"/>
                  </a:cubicBezTo>
                  <a:cubicBezTo>
                    <a:pt x="196" y="187"/>
                    <a:pt x="208" y="168"/>
                    <a:pt x="249" y="141"/>
                  </a:cubicBezTo>
                  <a:cubicBezTo>
                    <a:pt x="257" y="130"/>
                    <a:pt x="266" y="120"/>
                    <a:pt x="272" y="107"/>
                  </a:cubicBezTo>
                  <a:cubicBezTo>
                    <a:pt x="282" y="85"/>
                    <a:pt x="294" y="39"/>
                    <a:pt x="294" y="39"/>
                  </a:cubicBezTo>
                  <a:cubicBezTo>
                    <a:pt x="285" y="33"/>
                    <a:pt x="242" y="0"/>
                    <a:pt x="226" y="5"/>
                  </a:cubicBezTo>
                  <a:cubicBezTo>
                    <a:pt x="175" y="22"/>
                    <a:pt x="142" y="67"/>
                    <a:pt x="90" y="84"/>
                  </a:cubicBezTo>
                  <a:cubicBezTo>
                    <a:pt x="13" y="33"/>
                    <a:pt x="41" y="59"/>
                    <a:pt x="0" y="16"/>
                  </a:cubicBezTo>
                </a:path>
              </a:pathLst>
            </a:custGeom>
            <a:noFill/>
            <a:ln w="12700">
              <a:solidFill>
                <a:srgbClr val="000000"/>
              </a:solidFill>
              <a:round/>
              <a:headEnd/>
              <a:tailEnd/>
            </a:ln>
          </p:spPr>
          <p:txBody>
            <a:bodyPr/>
            <a:lstStyle/>
            <a:p>
              <a:endParaRPr lang="en-US"/>
            </a:p>
          </p:txBody>
        </p:sp>
        <p:sp>
          <p:nvSpPr>
            <p:cNvPr id="52430" name="Freeform 200"/>
            <p:cNvSpPr>
              <a:spLocks/>
            </p:cNvSpPr>
            <p:nvPr/>
          </p:nvSpPr>
          <p:spPr bwMode="auto">
            <a:xfrm rot="9709148">
              <a:off x="2172" y="2962"/>
              <a:ext cx="188" cy="369"/>
            </a:xfrm>
            <a:custGeom>
              <a:avLst/>
              <a:gdLst>
                <a:gd name="T0" fmla="*/ 16 w 288"/>
                <a:gd name="T1" fmla="*/ 143 h 573"/>
                <a:gd name="T2" fmla="*/ 72 w 288"/>
                <a:gd name="T3" fmla="*/ 149 h 573"/>
                <a:gd name="T4" fmla="*/ 66 w 288"/>
                <a:gd name="T5" fmla="*/ 122 h 573"/>
                <a:gd name="T6" fmla="*/ 31 w 288"/>
                <a:gd name="T7" fmla="*/ 79 h 573"/>
                <a:gd name="T8" fmla="*/ 16 w 288"/>
                <a:gd name="T9" fmla="*/ 85 h 573"/>
                <a:gd name="T10" fmla="*/ 19 w 288"/>
                <a:gd name="T11" fmla="*/ 97 h 573"/>
                <a:gd name="T12" fmla="*/ 50 w 288"/>
                <a:gd name="T13" fmla="*/ 115 h 573"/>
                <a:gd name="T14" fmla="*/ 63 w 288"/>
                <a:gd name="T15" fmla="*/ 109 h 573"/>
                <a:gd name="T16" fmla="*/ 76 w 288"/>
                <a:gd name="T17" fmla="*/ 67 h 573"/>
                <a:gd name="T18" fmla="*/ 57 w 288"/>
                <a:gd name="T19" fmla="*/ 33 h 573"/>
                <a:gd name="T20" fmla="*/ 31 w 288"/>
                <a:gd name="T21" fmla="*/ 61 h 573"/>
                <a:gd name="T22" fmla="*/ 6 w 288"/>
                <a:gd name="T23" fmla="*/ 64 h 573"/>
                <a:gd name="T24" fmla="*/ 6 w 288"/>
                <a:gd name="T25" fmla="*/ 94 h 5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573"/>
                <a:gd name="T41" fmla="*/ 288 w 288"/>
                <a:gd name="T42" fmla="*/ 573 h 5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573">
                  <a:moveTo>
                    <a:pt x="56" y="534"/>
                  </a:moveTo>
                  <a:cubicBezTo>
                    <a:pt x="133" y="573"/>
                    <a:pt x="171" y="567"/>
                    <a:pt x="260" y="557"/>
                  </a:cubicBezTo>
                  <a:cubicBezTo>
                    <a:pt x="252" y="523"/>
                    <a:pt x="250" y="487"/>
                    <a:pt x="237" y="455"/>
                  </a:cubicBezTo>
                  <a:cubicBezTo>
                    <a:pt x="215" y="399"/>
                    <a:pt x="163" y="330"/>
                    <a:pt x="112" y="296"/>
                  </a:cubicBezTo>
                  <a:cubicBezTo>
                    <a:pt x="93" y="304"/>
                    <a:pt x="67" y="302"/>
                    <a:pt x="56" y="319"/>
                  </a:cubicBezTo>
                  <a:cubicBezTo>
                    <a:pt x="47" y="332"/>
                    <a:pt x="58" y="351"/>
                    <a:pt x="67" y="364"/>
                  </a:cubicBezTo>
                  <a:cubicBezTo>
                    <a:pt x="89" y="396"/>
                    <a:pt x="144" y="420"/>
                    <a:pt x="180" y="432"/>
                  </a:cubicBezTo>
                  <a:cubicBezTo>
                    <a:pt x="195" y="424"/>
                    <a:pt x="215" y="422"/>
                    <a:pt x="226" y="409"/>
                  </a:cubicBezTo>
                  <a:cubicBezTo>
                    <a:pt x="255" y="375"/>
                    <a:pt x="263" y="293"/>
                    <a:pt x="271" y="251"/>
                  </a:cubicBezTo>
                  <a:cubicBezTo>
                    <a:pt x="269" y="229"/>
                    <a:pt x="288" y="0"/>
                    <a:pt x="203" y="126"/>
                  </a:cubicBezTo>
                  <a:cubicBezTo>
                    <a:pt x="183" y="186"/>
                    <a:pt x="181" y="216"/>
                    <a:pt x="112" y="228"/>
                  </a:cubicBezTo>
                  <a:cubicBezTo>
                    <a:pt x="82" y="233"/>
                    <a:pt x="40" y="214"/>
                    <a:pt x="22" y="239"/>
                  </a:cubicBezTo>
                  <a:cubicBezTo>
                    <a:pt x="0" y="270"/>
                    <a:pt x="22" y="315"/>
                    <a:pt x="22" y="353"/>
                  </a:cubicBezTo>
                </a:path>
              </a:pathLst>
            </a:custGeom>
            <a:noFill/>
            <a:ln w="12700">
              <a:solidFill>
                <a:srgbClr val="000000"/>
              </a:solidFill>
              <a:round/>
              <a:headEnd/>
              <a:tailEnd/>
            </a:ln>
          </p:spPr>
          <p:txBody>
            <a:bodyPr/>
            <a:lstStyle/>
            <a:p>
              <a:endParaRPr lang="en-US"/>
            </a:p>
          </p:txBody>
        </p:sp>
        <p:sp>
          <p:nvSpPr>
            <p:cNvPr id="52431" name="Freeform 201"/>
            <p:cNvSpPr>
              <a:spLocks/>
            </p:cNvSpPr>
            <p:nvPr/>
          </p:nvSpPr>
          <p:spPr bwMode="auto">
            <a:xfrm rot="641960">
              <a:off x="2805" y="2609"/>
              <a:ext cx="192" cy="285"/>
            </a:xfrm>
            <a:custGeom>
              <a:avLst/>
              <a:gdLst>
                <a:gd name="T0" fmla="*/ 82 w 294"/>
                <a:gd name="T1" fmla="*/ 22 h 440"/>
                <a:gd name="T2" fmla="*/ 76 w 294"/>
                <a:gd name="T3" fmla="*/ 31 h 440"/>
                <a:gd name="T4" fmla="*/ 59 w 294"/>
                <a:gd name="T5" fmla="*/ 53 h 440"/>
                <a:gd name="T6" fmla="*/ 69 w 294"/>
                <a:gd name="T7" fmla="*/ 106 h 440"/>
                <a:gd name="T8" fmla="*/ 66 w 294"/>
                <a:gd name="T9" fmla="*/ 115 h 440"/>
                <a:gd name="T10" fmla="*/ 35 w 294"/>
                <a:gd name="T11" fmla="*/ 99 h 440"/>
                <a:gd name="T12" fmla="*/ 22 w 294"/>
                <a:gd name="T13" fmla="*/ 56 h 440"/>
                <a:gd name="T14" fmla="*/ 25 w 294"/>
                <a:gd name="T15" fmla="*/ 28 h 440"/>
                <a:gd name="T16" fmla="*/ 29 w 294"/>
                <a:gd name="T17" fmla="*/ 3 h 440"/>
                <a:gd name="T18" fmla="*/ 41 w 294"/>
                <a:gd name="T19" fmla="*/ 6 h 440"/>
                <a:gd name="T20" fmla="*/ 35 w 294"/>
                <a:gd name="T21" fmla="*/ 56 h 440"/>
                <a:gd name="T22" fmla="*/ 25 w 294"/>
                <a:gd name="T23" fmla="*/ 59 h 440"/>
                <a:gd name="T24" fmla="*/ 6 w 294"/>
                <a:gd name="T25" fmla="*/ 74 h 440"/>
                <a:gd name="T26" fmla="*/ 0 w 294"/>
                <a:gd name="T27" fmla="*/ 93 h 4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4"/>
                <a:gd name="T43" fmla="*/ 0 h 440"/>
                <a:gd name="T44" fmla="*/ 294 w 294"/>
                <a:gd name="T45" fmla="*/ 440 h 4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4" h="440">
                  <a:moveTo>
                    <a:pt x="294" y="81"/>
                  </a:moveTo>
                  <a:cubicBezTo>
                    <a:pt x="287" y="92"/>
                    <a:pt x="280" y="104"/>
                    <a:pt x="272" y="115"/>
                  </a:cubicBezTo>
                  <a:cubicBezTo>
                    <a:pt x="253" y="142"/>
                    <a:pt x="215" y="195"/>
                    <a:pt x="215" y="195"/>
                  </a:cubicBezTo>
                  <a:cubicBezTo>
                    <a:pt x="228" y="259"/>
                    <a:pt x="229" y="326"/>
                    <a:pt x="249" y="388"/>
                  </a:cubicBezTo>
                  <a:cubicBezTo>
                    <a:pt x="245" y="399"/>
                    <a:pt x="250" y="419"/>
                    <a:pt x="238" y="422"/>
                  </a:cubicBezTo>
                  <a:cubicBezTo>
                    <a:pt x="164" y="440"/>
                    <a:pt x="157" y="409"/>
                    <a:pt x="124" y="365"/>
                  </a:cubicBezTo>
                  <a:cubicBezTo>
                    <a:pt x="106" y="309"/>
                    <a:pt x="90" y="263"/>
                    <a:pt x="79" y="206"/>
                  </a:cubicBezTo>
                  <a:cubicBezTo>
                    <a:pt x="83" y="172"/>
                    <a:pt x="86" y="138"/>
                    <a:pt x="90" y="104"/>
                  </a:cubicBezTo>
                  <a:cubicBezTo>
                    <a:pt x="94" y="74"/>
                    <a:pt x="84" y="38"/>
                    <a:pt x="102" y="13"/>
                  </a:cubicBezTo>
                  <a:cubicBezTo>
                    <a:pt x="111" y="0"/>
                    <a:pt x="132" y="21"/>
                    <a:pt x="147" y="25"/>
                  </a:cubicBezTo>
                  <a:cubicBezTo>
                    <a:pt x="139" y="85"/>
                    <a:pt x="141" y="148"/>
                    <a:pt x="124" y="206"/>
                  </a:cubicBezTo>
                  <a:cubicBezTo>
                    <a:pt x="121" y="217"/>
                    <a:pt x="101" y="212"/>
                    <a:pt x="90" y="217"/>
                  </a:cubicBezTo>
                  <a:cubicBezTo>
                    <a:pt x="59" y="232"/>
                    <a:pt x="46" y="250"/>
                    <a:pt x="22" y="274"/>
                  </a:cubicBezTo>
                  <a:cubicBezTo>
                    <a:pt x="15" y="297"/>
                    <a:pt x="0" y="342"/>
                    <a:pt x="0" y="342"/>
                  </a:cubicBezTo>
                </a:path>
              </a:pathLst>
            </a:custGeom>
            <a:noFill/>
            <a:ln w="12700">
              <a:solidFill>
                <a:srgbClr val="000000"/>
              </a:solidFill>
              <a:round/>
              <a:headEnd/>
              <a:tailEnd/>
            </a:ln>
          </p:spPr>
          <p:txBody>
            <a:bodyPr/>
            <a:lstStyle/>
            <a:p>
              <a:endParaRPr lang="en-US"/>
            </a:p>
          </p:txBody>
        </p:sp>
        <p:sp>
          <p:nvSpPr>
            <p:cNvPr id="52432" name="AutoShape 203"/>
            <p:cNvSpPr>
              <a:spLocks noChangeArrowheads="1"/>
            </p:cNvSpPr>
            <p:nvPr/>
          </p:nvSpPr>
          <p:spPr bwMode="auto">
            <a:xfrm rot="-5400000">
              <a:off x="2163" y="2215"/>
              <a:ext cx="498" cy="1130"/>
            </a:xfrm>
            <a:prstGeom prst="moon">
              <a:avLst>
                <a:gd name="adj" fmla="val 87500"/>
              </a:avLst>
            </a:prstGeom>
            <a:solidFill>
              <a:srgbClr val="FFCC99"/>
            </a:solidFill>
            <a:ln w="12700">
              <a:solidFill>
                <a:srgbClr val="000000"/>
              </a:solidFill>
              <a:miter lim="800000"/>
              <a:headEnd/>
              <a:tailEnd/>
            </a:ln>
          </p:spPr>
          <p:txBody>
            <a:bodyPr/>
            <a:lstStyle/>
            <a:p>
              <a:endParaRPr lang="en-US"/>
            </a:p>
          </p:txBody>
        </p:sp>
        <p:sp>
          <p:nvSpPr>
            <p:cNvPr id="52433" name="Freeform 217"/>
            <p:cNvSpPr>
              <a:spLocks/>
            </p:cNvSpPr>
            <p:nvPr/>
          </p:nvSpPr>
          <p:spPr bwMode="auto">
            <a:xfrm rot="-10260914">
              <a:off x="1668" y="2674"/>
              <a:ext cx="98"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34" name="Freeform 218"/>
            <p:cNvSpPr>
              <a:spLocks/>
            </p:cNvSpPr>
            <p:nvPr/>
          </p:nvSpPr>
          <p:spPr bwMode="auto">
            <a:xfrm rot="-757346">
              <a:off x="3041" y="2846"/>
              <a:ext cx="98" cy="124"/>
            </a:xfrm>
            <a:custGeom>
              <a:avLst/>
              <a:gdLst>
                <a:gd name="T0" fmla="*/ 0 w 192"/>
                <a:gd name="T1" fmla="*/ 7 h 240"/>
                <a:gd name="T2" fmla="*/ 0 w 192"/>
                <a:gd name="T3" fmla="*/ 33 h 240"/>
                <a:gd name="T4" fmla="*/ 26 w 192"/>
                <a:gd name="T5" fmla="*/ 33 h 240"/>
                <a:gd name="T6" fmla="*/ 26 w 192"/>
                <a:gd name="T7" fmla="*/ 20 h 240"/>
                <a:gd name="T8" fmla="*/ 13 w 192"/>
                <a:gd name="T9" fmla="*/ 20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35" name="Freeform 219"/>
            <p:cNvSpPr>
              <a:spLocks/>
            </p:cNvSpPr>
            <p:nvPr/>
          </p:nvSpPr>
          <p:spPr bwMode="auto">
            <a:xfrm rot="-3268024">
              <a:off x="2979" y="2612"/>
              <a:ext cx="99"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36" name="Freeform 220"/>
            <p:cNvSpPr>
              <a:spLocks/>
            </p:cNvSpPr>
            <p:nvPr/>
          </p:nvSpPr>
          <p:spPr bwMode="auto">
            <a:xfrm rot="7877838">
              <a:off x="1655" y="2982"/>
              <a:ext cx="99"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37" name="Freeform 221"/>
            <p:cNvSpPr>
              <a:spLocks/>
            </p:cNvSpPr>
            <p:nvPr/>
          </p:nvSpPr>
          <p:spPr bwMode="auto">
            <a:xfrm rot="-7507936">
              <a:off x="2219" y="3007"/>
              <a:ext cx="99"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38" name="Freeform 222"/>
            <p:cNvSpPr>
              <a:spLocks/>
            </p:cNvSpPr>
            <p:nvPr/>
          </p:nvSpPr>
          <p:spPr bwMode="auto">
            <a:xfrm rot="632507">
              <a:off x="2869" y="3142"/>
              <a:ext cx="98" cy="124"/>
            </a:xfrm>
            <a:custGeom>
              <a:avLst/>
              <a:gdLst>
                <a:gd name="T0" fmla="*/ 0 w 192"/>
                <a:gd name="T1" fmla="*/ 7 h 240"/>
                <a:gd name="T2" fmla="*/ 0 w 192"/>
                <a:gd name="T3" fmla="*/ 33 h 240"/>
                <a:gd name="T4" fmla="*/ 26 w 192"/>
                <a:gd name="T5" fmla="*/ 33 h 240"/>
                <a:gd name="T6" fmla="*/ 26 w 192"/>
                <a:gd name="T7" fmla="*/ 20 h 240"/>
                <a:gd name="T8" fmla="*/ 13 w 192"/>
                <a:gd name="T9" fmla="*/ 20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39" name="Freeform 224"/>
            <p:cNvSpPr>
              <a:spLocks/>
            </p:cNvSpPr>
            <p:nvPr/>
          </p:nvSpPr>
          <p:spPr bwMode="auto">
            <a:xfrm rot="5910229">
              <a:off x="1949" y="3130"/>
              <a:ext cx="99"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40" name="Freeform 225"/>
            <p:cNvSpPr>
              <a:spLocks/>
            </p:cNvSpPr>
            <p:nvPr/>
          </p:nvSpPr>
          <p:spPr bwMode="auto">
            <a:xfrm>
              <a:off x="2812" y="2850"/>
              <a:ext cx="245" cy="135"/>
            </a:xfrm>
            <a:custGeom>
              <a:avLst/>
              <a:gdLst>
                <a:gd name="T0" fmla="*/ 0 w 479"/>
                <a:gd name="T1" fmla="*/ 9 h 261"/>
                <a:gd name="T2" fmla="*/ 8 w 479"/>
                <a:gd name="T3" fmla="*/ 14 h 261"/>
                <a:gd name="T4" fmla="*/ 27 w 479"/>
                <a:gd name="T5" fmla="*/ 6 h 261"/>
                <a:gd name="T6" fmla="*/ 30 w 479"/>
                <a:gd name="T7" fmla="*/ 2 h 261"/>
                <a:gd name="T8" fmla="*/ 36 w 479"/>
                <a:gd name="T9" fmla="*/ 0 h 261"/>
                <a:gd name="T10" fmla="*/ 44 w 479"/>
                <a:gd name="T11" fmla="*/ 8 h 261"/>
                <a:gd name="T12" fmla="*/ 43 w 479"/>
                <a:gd name="T13" fmla="*/ 34 h 261"/>
                <a:gd name="T14" fmla="*/ 37 w 479"/>
                <a:gd name="T15" fmla="*/ 33 h 261"/>
                <a:gd name="T16" fmla="*/ 39 w 479"/>
                <a:gd name="T17" fmla="*/ 18 h 261"/>
                <a:gd name="T18" fmla="*/ 51 w 479"/>
                <a:gd name="T19" fmla="*/ 19 h 261"/>
                <a:gd name="T20" fmla="*/ 59 w 479"/>
                <a:gd name="T21" fmla="*/ 21 h 2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9"/>
                <a:gd name="T34" fmla="*/ 0 h 261"/>
                <a:gd name="T35" fmla="*/ 479 w 479"/>
                <a:gd name="T36" fmla="*/ 261 h 2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9" h="261">
                  <a:moveTo>
                    <a:pt x="0" y="64"/>
                  </a:moveTo>
                  <a:cubicBezTo>
                    <a:pt x="56" y="83"/>
                    <a:pt x="43" y="64"/>
                    <a:pt x="56" y="104"/>
                  </a:cubicBezTo>
                  <a:cubicBezTo>
                    <a:pt x="258" y="91"/>
                    <a:pt x="127" y="127"/>
                    <a:pt x="200" y="40"/>
                  </a:cubicBezTo>
                  <a:cubicBezTo>
                    <a:pt x="207" y="31"/>
                    <a:pt x="214" y="21"/>
                    <a:pt x="224" y="16"/>
                  </a:cubicBezTo>
                  <a:cubicBezTo>
                    <a:pt x="239" y="8"/>
                    <a:pt x="272" y="0"/>
                    <a:pt x="272" y="0"/>
                  </a:cubicBezTo>
                  <a:cubicBezTo>
                    <a:pt x="311" y="10"/>
                    <a:pt x="316" y="19"/>
                    <a:pt x="328" y="56"/>
                  </a:cubicBezTo>
                  <a:cubicBezTo>
                    <a:pt x="325" y="120"/>
                    <a:pt x="336" y="186"/>
                    <a:pt x="320" y="248"/>
                  </a:cubicBezTo>
                  <a:cubicBezTo>
                    <a:pt x="317" y="261"/>
                    <a:pt x="284" y="253"/>
                    <a:pt x="280" y="240"/>
                  </a:cubicBezTo>
                  <a:cubicBezTo>
                    <a:pt x="268" y="205"/>
                    <a:pt x="285" y="162"/>
                    <a:pt x="296" y="128"/>
                  </a:cubicBezTo>
                  <a:cubicBezTo>
                    <a:pt x="325" y="131"/>
                    <a:pt x="355" y="131"/>
                    <a:pt x="384" y="136"/>
                  </a:cubicBezTo>
                  <a:cubicBezTo>
                    <a:pt x="479" y="153"/>
                    <a:pt x="408" y="152"/>
                    <a:pt x="440" y="152"/>
                  </a:cubicBezTo>
                </a:path>
              </a:pathLst>
            </a:custGeom>
            <a:noFill/>
            <a:ln w="12700">
              <a:solidFill>
                <a:schemeClr val="tx1"/>
              </a:solidFill>
              <a:round/>
              <a:headEnd/>
              <a:tailEnd/>
            </a:ln>
          </p:spPr>
          <p:txBody>
            <a:bodyPr/>
            <a:lstStyle/>
            <a:p>
              <a:endParaRPr lang="en-US"/>
            </a:p>
          </p:txBody>
        </p:sp>
        <p:sp>
          <p:nvSpPr>
            <p:cNvPr id="52441" name="Freeform 226"/>
            <p:cNvSpPr>
              <a:spLocks/>
            </p:cNvSpPr>
            <p:nvPr/>
          </p:nvSpPr>
          <p:spPr bwMode="auto">
            <a:xfrm>
              <a:off x="2460" y="3023"/>
              <a:ext cx="225" cy="82"/>
            </a:xfrm>
            <a:custGeom>
              <a:avLst/>
              <a:gdLst>
                <a:gd name="T0" fmla="*/ 0 w 440"/>
                <a:gd name="T1" fmla="*/ 2 h 160"/>
                <a:gd name="T2" fmla="*/ 11 w 440"/>
                <a:gd name="T3" fmla="*/ 18 h 160"/>
                <a:gd name="T4" fmla="*/ 24 w 440"/>
                <a:gd name="T5" fmla="*/ 17 h 160"/>
                <a:gd name="T6" fmla="*/ 19 w 440"/>
                <a:gd name="T7" fmla="*/ 7 h 160"/>
                <a:gd name="T8" fmla="*/ 16 w 440"/>
                <a:gd name="T9" fmla="*/ 15 h 160"/>
                <a:gd name="T10" fmla="*/ 27 w 440"/>
                <a:gd name="T11" fmla="*/ 14 h 160"/>
                <a:gd name="T12" fmla="*/ 29 w 440"/>
                <a:gd name="T13" fmla="*/ 7 h 160"/>
                <a:gd name="T14" fmla="*/ 32 w 440"/>
                <a:gd name="T15" fmla="*/ 4 h 160"/>
                <a:gd name="T16" fmla="*/ 39 w 440"/>
                <a:gd name="T17" fmla="*/ 6 h 160"/>
                <a:gd name="T18" fmla="*/ 40 w 440"/>
                <a:gd name="T19" fmla="*/ 9 h 160"/>
                <a:gd name="T20" fmla="*/ 36 w 440"/>
                <a:gd name="T21" fmla="*/ 22 h 160"/>
                <a:gd name="T22" fmla="*/ 39 w 440"/>
                <a:gd name="T23" fmla="*/ 12 h 160"/>
                <a:gd name="T24" fmla="*/ 46 w 440"/>
                <a:gd name="T25" fmla="*/ 8 h 160"/>
                <a:gd name="T26" fmla="*/ 47 w 440"/>
                <a:gd name="T27" fmla="*/ 4 h 160"/>
                <a:gd name="T28" fmla="*/ 59 w 44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0"/>
                <a:gd name="T46" fmla="*/ 0 h 160"/>
                <a:gd name="T47" fmla="*/ 440 w 44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0" h="160">
                  <a:moveTo>
                    <a:pt x="0" y="16"/>
                  </a:moveTo>
                  <a:cubicBezTo>
                    <a:pt x="10" y="102"/>
                    <a:pt x="1" y="110"/>
                    <a:pt x="80" y="136"/>
                  </a:cubicBezTo>
                  <a:cubicBezTo>
                    <a:pt x="112" y="133"/>
                    <a:pt x="151" y="148"/>
                    <a:pt x="176" y="128"/>
                  </a:cubicBezTo>
                  <a:cubicBezTo>
                    <a:pt x="221" y="91"/>
                    <a:pt x="161" y="60"/>
                    <a:pt x="144" y="48"/>
                  </a:cubicBezTo>
                  <a:cubicBezTo>
                    <a:pt x="102" y="62"/>
                    <a:pt x="110" y="72"/>
                    <a:pt x="120" y="112"/>
                  </a:cubicBezTo>
                  <a:cubicBezTo>
                    <a:pt x="147" y="109"/>
                    <a:pt x="175" y="113"/>
                    <a:pt x="200" y="104"/>
                  </a:cubicBezTo>
                  <a:cubicBezTo>
                    <a:pt x="218" y="97"/>
                    <a:pt x="205" y="64"/>
                    <a:pt x="216" y="48"/>
                  </a:cubicBezTo>
                  <a:cubicBezTo>
                    <a:pt x="221" y="40"/>
                    <a:pt x="232" y="37"/>
                    <a:pt x="240" y="32"/>
                  </a:cubicBezTo>
                  <a:cubicBezTo>
                    <a:pt x="259" y="35"/>
                    <a:pt x="279" y="32"/>
                    <a:pt x="296" y="40"/>
                  </a:cubicBezTo>
                  <a:cubicBezTo>
                    <a:pt x="304" y="44"/>
                    <a:pt x="304" y="56"/>
                    <a:pt x="304" y="64"/>
                  </a:cubicBezTo>
                  <a:cubicBezTo>
                    <a:pt x="304" y="157"/>
                    <a:pt x="321" y="144"/>
                    <a:pt x="272" y="160"/>
                  </a:cubicBezTo>
                  <a:cubicBezTo>
                    <a:pt x="247" y="122"/>
                    <a:pt x="259" y="114"/>
                    <a:pt x="296" y="88"/>
                  </a:cubicBezTo>
                  <a:cubicBezTo>
                    <a:pt x="312" y="77"/>
                    <a:pt x="344" y="56"/>
                    <a:pt x="344" y="56"/>
                  </a:cubicBezTo>
                  <a:cubicBezTo>
                    <a:pt x="347" y="48"/>
                    <a:pt x="345" y="37"/>
                    <a:pt x="352" y="32"/>
                  </a:cubicBezTo>
                  <a:cubicBezTo>
                    <a:pt x="374" y="16"/>
                    <a:pt x="414" y="13"/>
                    <a:pt x="440" y="0"/>
                  </a:cubicBezTo>
                </a:path>
              </a:pathLst>
            </a:custGeom>
            <a:noFill/>
            <a:ln w="12700">
              <a:solidFill>
                <a:schemeClr val="tx1"/>
              </a:solidFill>
              <a:round/>
              <a:headEnd/>
              <a:tailEnd/>
            </a:ln>
          </p:spPr>
          <p:txBody>
            <a:bodyPr/>
            <a:lstStyle/>
            <a:p>
              <a:endParaRPr lang="en-US"/>
            </a:p>
          </p:txBody>
        </p:sp>
        <p:sp>
          <p:nvSpPr>
            <p:cNvPr id="52442" name="Freeform 227"/>
            <p:cNvSpPr>
              <a:spLocks/>
            </p:cNvSpPr>
            <p:nvPr/>
          </p:nvSpPr>
          <p:spPr bwMode="auto">
            <a:xfrm rot="-1127403">
              <a:off x="2673" y="2970"/>
              <a:ext cx="98"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443" name="Oval 228"/>
            <p:cNvSpPr>
              <a:spLocks noChangeArrowheads="1"/>
            </p:cNvSpPr>
            <p:nvPr/>
          </p:nvSpPr>
          <p:spPr bwMode="auto">
            <a:xfrm>
              <a:off x="1815" y="2452"/>
              <a:ext cx="73" cy="74"/>
            </a:xfrm>
            <a:prstGeom prst="ellipse">
              <a:avLst/>
            </a:prstGeom>
            <a:solidFill>
              <a:schemeClr val="bg1"/>
            </a:solidFill>
            <a:ln w="12700">
              <a:solidFill>
                <a:schemeClr val="bg1"/>
              </a:solidFill>
              <a:round/>
              <a:headEnd/>
              <a:tailEnd/>
            </a:ln>
          </p:spPr>
          <p:txBody>
            <a:bodyPr wrap="none" anchor="ctr"/>
            <a:lstStyle/>
            <a:p>
              <a:endParaRPr lang="en-US"/>
            </a:p>
          </p:txBody>
        </p:sp>
        <p:sp>
          <p:nvSpPr>
            <p:cNvPr id="52444" name="Freeform 229"/>
            <p:cNvSpPr>
              <a:spLocks/>
            </p:cNvSpPr>
            <p:nvPr/>
          </p:nvSpPr>
          <p:spPr bwMode="auto">
            <a:xfrm>
              <a:off x="1888" y="2830"/>
              <a:ext cx="74" cy="201"/>
            </a:xfrm>
            <a:custGeom>
              <a:avLst/>
              <a:gdLst>
                <a:gd name="T0" fmla="*/ 19 w 144"/>
                <a:gd name="T1" fmla="*/ 0 h 392"/>
                <a:gd name="T2" fmla="*/ 20 w 144"/>
                <a:gd name="T3" fmla="*/ 21 h 392"/>
                <a:gd name="T4" fmla="*/ 11 w 144"/>
                <a:gd name="T5" fmla="*/ 33 h 392"/>
                <a:gd name="T6" fmla="*/ 0 w 144"/>
                <a:gd name="T7" fmla="*/ 26 h 392"/>
                <a:gd name="T8" fmla="*/ 2 w 144"/>
                <a:gd name="T9" fmla="*/ 19 h 392"/>
                <a:gd name="T10" fmla="*/ 11 w 144"/>
                <a:gd name="T11" fmla="*/ 17 h 392"/>
                <a:gd name="T12" fmla="*/ 17 w 144"/>
                <a:gd name="T13" fmla="*/ 18 h 392"/>
                <a:gd name="T14" fmla="*/ 17 w 144"/>
                <a:gd name="T15" fmla="*/ 31 h 392"/>
                <a:gd name="T16" fmla="*/ 3 w 144"/>
                <a:gd name="T17" fmla="*/ 45 h 392"/>
                <a:gd name="T18" fmla="*/ 0 w 144"/>
                <a:gd name="T19" fmla="*/ 53 h 3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392"/>
                <a:gd name="T32" fmla="*/ 144 w 144"/>
                <a:gd name="T33" fmla="*/ 392 h 3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392">
                  <a:moveTo>
                    <a:pt x="136" y="0"/>
                  </a:moveTo>
                  <a:cubicBezTo>
                    <a:pt x="119" y="50"/>
                    <a:pt x="131" y="102"/>
                    <a:pt x="144" y="152"/>
                  </a:cubicBezTo>
                  <a:cubicBezTo>
                    <a:pt x="136" y="216"/>
                    <a:pt x="139" y="228"/>
                    <a:pt x="80" y="248"/>
                  </a:cubicBezTo>
                  <a:cubicBezTo>
                    <a:pt x="21" y="240"/>
                    <a:pt x="17" y="243"/>
                    <a:pt x="0" y="192"/>
                  </a:cubicBezTo>
                  <a:cubicBezTo>
                    <a:pt x="5" y="176"/>
                    <a:pt x="3" y="155"/>
                    <a:pt x="16" y="144"/>
                  </a:cubicBezTo>
                  <a:cubicBezTo>
                    <a:pt x="33" y="130"/>
                    <a:pt x="80" y="128"/>
                    <a:pt x="80" y="128"/>
                  </a:cubicBezTo>
                  <a:cubicBezTo>
                    <a:pt x="96" y="131"/>
                    <a:pt x="114" y="128"/>
                    <a:pt x="128" y="136"/>
                  </a:cubicBezTo>
                  <a:cubicBezTo>
                    <a:pt x="144" y="145"/>
                    <a:pt x="132" y="223"/>
                    <a:pt x="128" y="232"/>
                  </a:cubicBezTo>
                  <a:cubicBezTo>
                    <a:pt x="123" y="243"/>
                    <a:pt x="37" y="327"/>
                    <a:pt x="24" y="336"/>
                  </a:cubicBezTo>
                  <a:cubicBezTo>
                    <a:pt x="7" y="388"/>
                    <a:pt x="20" y="372"/>
                    <a:pt x="0" y="392"/>
                  </a:cubicBezTo>
                </a:path>
              </a:pathLst>
            </a:custGeom>
            <a:noFill/>
            <a:ln w="12700">
              <a:solidFill>
                <a:schemeClr val="tx1"/>
              </a:solidFill>
              <a:round/>
              <a:headEnd/>
              <a:tailEnd/>
            </a:ln>
          </p:spPr>
          <p:txBody>
            <a:bodyPr/>
            <a:lstStyle/>
            <a:p>
              <a:endParaRPr lang="en-US"/>
            </a:p>
          </p:txBody>
        </p:sp>
        <p:sp>
          <p:nvSpPr>
            <p:cNvPr id="52445" name="Freeform 230"/>
            <p:cNvSpPr>
              <a:spLocks/>
            </p:cNvSpPr>
            <p:nvPr/>
          </p:nvSpPr>
          <p:spPr bwMode="auto">
            <a:xfrm rot="10435528">
              <a:off x="1815" y="2945"/>
              <a:ext cx="98"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grpSp>
      <p:grpSp>
        <p:nvGrpSpPr>
          <p:cNvPr id="10" name="Group 280"/>
          <p:cNvGrpSpPr>
            <a:grpSpLocks/>
          </p:cNvGrpSpPr>
          <p:nvPr/>
        </p:nvGrpSpPr>
        <p:grpSpPr bwMode="auto">
          <a:xfrm>
            <a:off x="2660650" y="6018213"/>
            <a:ext cx="1890713" cy="646112"/>
            <a:chOff x="1676" y="3791"/>
            <a:chExt cx="1191" cy="407"/>
          </a:xfrm>
        </p:grpSpPr>
        <p:grpSp>
          <p:nvGrpSpPr>
            <p:cNvPr id="11" name="Group 74"/>
            <p:cNvGrpSpPr>
              <a:grpSpLocks/>
            </p:cNvGrpSpPr>
            <p:nvPr/>
          </p:nvGrpSpPr>
          <p:grpSpPr bwMode="auto">
            <a:xfrm>
              <a:off x="2398" y="3791"/>
              <a:ext cx="69" cy="216"/>
              <a:chOff x="4844" y="4998"/>
              <a:chExt cx="85" cy="263"/>
            </a:xfrm>
          </p:grpSpPr>
          <p:sp>
            <p:nvSpPr>
              <p:cNvPr id="52422" name="Line 75"/>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23" name="Oval 76"/>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12" name="Group 77"/>
            <p:cNvGrpSpPr>
              <a:grpSpLocks/>
            </p:cNvGrpSpPr>
            <p:nvPr/>
          </p:nvGrpSpPr>
          <p:grpSpPr bwMode="auto">
            <a:xfrm>
              <a:off x="2076" y="3844"/>
              <a:ext cx="71" cy="218"/>
              <a:chOff x="4844" y="4998"/>
              <a:chExt cx="85" cy="263"/>
            </a:xfrm>
          </p:grpSpPr>
          <p:sp>
            <p:nvSpPr>
              <p:cNvPr id="52420" name="Line 78"/>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21" name="Oval 79"/>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13" name="Group 80"/>
            <p:cNvGrpSpPr>
              <a:grpSpLocks/>
            </p:cNvGrpSpPr>
            <p:nvPr/>
          </p:nvGrpSpPr>
          <p:grpSpPr bwMode="auto">
            <a:xfrm>
              <a:off x="1788" y="3844"/>
              <a:ext cx="71" cy="218"/>
              <a:chOff x="4844" y="4998"/>
              <a:chExt cx="85" cy="263"/>
            </a:xfrm>
          </p:grpSpPr>
          <p:sp>
            <p:nvSpPr>
              <p:cNvPr id="52418" name="Line 81"/>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19" name="Oval 82"/>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14" name="Group 84"/>
            <p:cNvGrpSpPr>
              <a:grpSpLocks/>
            </p:cNvGrpSpPr>
            <p:nvPr/>
          </p:nvGrpSpPr>
          <p:grpSpPr bwMode="auto">
            <a:xfrm>
              <a:off x="1888" y="3843"/>
              <a:ext cx="71" cy="218"/>
              <a:chOff x="4844" y="4998"/>
              <a:chExt cx="85" cy="263"/>
            </a:xfrm>
          </p:grpSpPr>
          <p:sp>
            <p:nvSpPr>
              <p:cNvPr id="52416" name="Line 85"/>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17" name="Oval 86"/>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15" name="Group 87"/>
            <p:cNvGrpSpPr>
              <a:grpSpLocks/>
            </p:cNvGrpSpPr>
            <p:nvPr/>
          </p:nvGrpSpPr>
          <p:grpSpPr bwMode="auto">
            <a:xfrm>
              <a:off x="2182" y="3864"/>
              <a:ext cx="71" cy="218"/>
              <a:chOff x="4844" y="4998"/>
              <a:chExt cx="85" cy="263"/>
            </a:xfrm>
          </p:grpSpPr>
          <p:sp>
            <p:nvSpPr>
              <p:cNvPr id="52414" name="Line 88"/>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15" name="Oval 89"/>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16" name="Group 90"/>
            <p:cNvGrpSpPr>
              <a:grpSpLocks/>
            </p:cNvGrpSpPr>
            <p:nvPr/>
          </p:nvGrpSpPr>
          <p:grpSpPr bwMode="auto">
            <a:xfrm>
              <a:off x="2313" y="3863"/>
              <a:ext cx="71" cy="218"/>
              <a:chOff x="4844" y="4998"/>
              <a:chExt cx="85" cy="263"/>
            </a:xfrm>
          </p:grpSpPr>
          <p:sp>
            <p:nvSpPr>
              <p:cNvPr id="52412" name="Line 91"/>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13" name="Oval 92"/>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17" name="Group 93"/>
            <p:cNvGrpSpPr>
              <a:grpSpLocks/>
            </p:cNvGrpSpPr>
            <p:nvPr/>
          </p:nvGrpSpPr>
          <p:grpSpPr bwMode="auto">
            <a:xfrm>
              <a:off x="2530" y="3839"/>
              <a:ext cx="71" cy="218"/>
              <a:chOff x="4844" y="4998"/>
              <a:chExt cx="85" cy="263"/>
            </a:xfrm>
          </p:grpSpPr>
          <p:sp>
            <p:nvSpPr>
              <p:cNvPr id="52410" name="Line 94"/>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11" name="Oval 95"/>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18" name="Group 96"/>
            <p:cNvGrpSpPr>
              <a:grpSpLocks/>
            </p:cNvGrpSpPr>
            <p:nvPr/>
          </p:nvGrpSpPr>
          <p:grpSpPr bwMode="auto">
            <a:xfrm>
              <a:off x="2653" y="3883"/>
              <a:ext cx="71" cy="218"/>
              <a:chOff x="4844" y="4998"/>
              <a:chExt cx="85" cy="263"/>
            </a:xfrm>
          </p:grpSpPr>
          <p:sp>
            <p:nvSpPr>
              <p:cNvPr id="52408" name="Line 97"/>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09" name="Oval 98"/>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19" name="Group 99"/>
            <p:cNvGrpSpPr>
              <a:grpSpLocks/>
            </p:cNvGrpSpPr>
            <p:nvPr/>
          </p:nvGrpSpPr>
          <p:grpSpPr bwMode="auto">
            <a:xfrm>
              <a:off x="1997" y="3867"/>
              <a:ext cx="71" cy="218"/>
              <a:chOff x="4844" y="4998"/>
              <a:chExt cx="85" cy="263"/>
            </a:xfrm>
          </p:grpSpPr>
          <p:sp>
            <p:nvSpPr>
              <p:cNvPr id="52406" name="Line 100"/>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407" name="Oval 101"/>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sp>
          <p:nvSpPr>
            <p:cNvPr id="52405" name="Rectangle 83" descr="Newsprint"/>
            <p:cNvSpPr>
              <a:spLocks noChangeArrowheads="1"/>
            </p:cNvSpPr>
            <p:nvPr/>
          </p:nvSpPr>
          <p:spPr bwMode="auto">
            <a:xfrm>
              <a:off x="1676" y="3997"/>
              <a:ext cx="1191" cy="201"/>
            </a:xfrm>
            <a:prstGeom prst="rect">
              <a:avLst/>
            </a:prstGeom>
            <a:blipFill dpi="0" rotWithShape="1">
              <a:blip r:embed="rId2" cstate="print"/>
              <a:srcRect/>
              <a:tile tx="0" ty="0" sx="100000" sy="100000" flip="none" algn="tl"/>
            </a:blipFill>
            <a:ln w="12700">
              <a:solidFill>
                <a:srgbClr val="000000"/>
              </a:solidFill>
              <a:miter lim="800000"/>
              <a:headEnd/>
              <a:tailEnd/>
            </a:ln>
          </p:spPr>
          <p:txBody>
            <a:bodyPr lIns="45720" tIns="27432" rIns="45720" bIns="27432"/>
            <a:lstStyle/>
            <a:p>
              <a:endParaRPr lang="en-US"/>
            </a:p>
          </p:txBody>
        </p:sp>
      </p:grpSp>
      <p:grpSp>
        <p:nvGrpSpPr>
          <p:cNvPr id="20" name="Group 279"/>
          <p:cNvGrpSpPr>
            <a:grpSpLocks/>
          </p:cNvGrpSpPr>
          <p:nvPr/>
        </p:nvGrpSpPr>
        <p:grpSpPr bwMode="auto">
          <a:xfrm>
            <a:off x="455613" y="1260475"/>
            <a:ext cx="1984375" cy="2413000"/>
            <a:chOff x="279" y="794"/>
            <a:chExt cx="1250" cy="1520"/>
          </a:xfrm>
        </p:grpSpPr>
        <p:grpSp>
          <p:nvGrpSpPr>
            <p:cNvPr id="21" name="Group 233"/>
            <p:cNvGrpSpPr>
              <a:grpSpLocks/>
            </p:cNvGrpSpPr>
            <p:nvPr/>
          </p:nvGrpSpPr>
          <p:grpSpPr bwMode="auto">
            <a:xfrm>
              <a:off x="508" y="1975"/>
              <a:ext cx="109" cy="292"/>
              <a:chOff x="3666" y="4885"/>
              <a:chExt cx="131" cy="356"/>
            </a:xfrm>
          </p:grpSpPr>
          <p:sp>
            <p:nvSpPr>
              <p:cNvPr id="52393" name="Line 234"/>
              <p:cNvSpPr>
                <a:spLocks noChangeShapeType="1"/>
              </p:cNvSpPr>
              <p:nvPr/>
            </p:nvSpPr>
            <p:spPr bwMode="auto">
              <a:xfrm>
                <a:off x="3732" y="5020"/>
                <a:ext cx="0" cy="221"/>
              </a:xfrm>
              <a:prstGeom prst="line">
                <a:avLst/>
              </a:prstGeom>
              <a:noFill/>
              <a:ln w="12700">
                <a:solidFill>
                  <a:srgbClr val="000000"/>
                </a:solidFill>
                <a:round/>
                <a:headEnd/>
                <a:tailEnd/>
              </a:ln>
            </p:spPr>
            <p:txBody>
              <a:bodyPr/>
              <a:lstStyle/>
              <a:p>
                <a:endParaRPr lang="en-US"/>
              </a:p>
            </p:txBody>
          </p:sp>
          <p:sp>
            <p:nvSpPr>
              <p:cNvPr id="52394" name="Oval 235"/>
              <p:cNvSpPr>
                <a:spLocks noChangeArrowheads="1"/>
              </p:cNvSpPr>
              <p:nvPr/>
            </p:nvSpPr>
            <p:spPr bwMode="auto">
              <a:xfrm rot="5400000">
                <a:off x="3691" y="4977"/>
                <a:ext cx="83" cy="85"/>
              </a:xfrm>
              <a:prstGeom prst="ellipse">
                <a:avLst/>
              </a:prstGeom>
              <a:solidFill>
                <a:srgbClr val="CCCC00"/>
              </a:solidFill>
              <a:ln w="12700">
                <a:solidFill>
                  <a:srgbClr val="000000"/>
                </a:solidFill>
                <a:round/>
                <a:headEnd/>
                <a:tailEnd/>
              </a:ln>
            </p:spPr>
            <p:txBody>
              <a:bodyPr/>
              <a:lstStyle/>
              <a:p>
                <a:endParaRPr lang="en-US"/>
              </a:p>
            </p:txBody>
          </p:sp>
          <p:sp>
            <p:nvSpPr>
              <p:cNvPr id="52395" name="AutoShape 236"/>
              <p:cNvSpPr>
                <a:spLocks noChangeArrowheads="1"/>
              </p:cNvSpPr>
              <p:nvPr/>
            </p:nvSpPr>
            <p:spPr bwMode="auto">
              <a:xfrm rot="5400000">
                <a:off x="3664" y="4887"/>
                <a:ext cx="136" cy="131"/>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grpSp>
        <p:grpSp>
          <p:nvGrpSpPr>
            <p:cNvPr id="22" name="Group 237"/>
            <p:cNvGrpSpPr>
              <a:grpSpLocks/>
            </p:cNvGrpSpPr>
            <p:nvPr/>
          </p:nvGrpSpPr>
          <p:grpSpPr bwMode="auto">
            <a:xfrm>
              <a:off x="819" y="1984"/>
              <a:ext cx="109" cy="292"/>
              <a:chOff x="3666" y="4885"/>
              <a:chExt cx="131" cy="356"/>
            </a:xfrm>
          </p:grpSpPr>
          <p:sp>
            <p:nvSpPr>
              <p:cNvPr id="52390" name="Line 238"/>
              <p:cNvSpPr>
                <a:spLocks noChangeShapeType="1"/>
              </p:cNvSpPr>
              <p:nvPr/>
            </p:nvSpPr>
            <p:spPr bwMode="auto">
              <a:xfrm>
                <a:off x="3732" y="5020"/>
                <a:ext cx="0" cy="221"/>
              </a:xfrm>
              <a:prstGeom prst="line">
                <a:avLst/>
              </a:prstGeom>
              <a:noFill/>
              <a:ln w="12700">
                <a:solidFill>
                  <a:srgbClr val="000000"/>
                </a:solidFill>
                <a:round/>
                <a:headEnd/>
                <a:tailEnd/>
              </a:ln>
            </p:spPr>
            <p:txBody>
              <a:bodyPr/>
              <a:lstStyle/>
              <a:p>
                <a:endParaRPr lang="en-US"/>
              </a:p>
            </p:txBody>
          </p:sp>
          <p:sp>
            <p:nvSpPr>
              <p:cNvPr id="52391" name="Oval 239"/>
              <p:cNvSpPr>
                <a:spLocks noChangeArrowheads="1"/>
              </p:cNvSpPr>
              <p:nvPr/>
            </p:nvSpPr>
            <p:spPr bwMode="auto">
              <a:xfrm rot="5400000">
                <a:off x="3691" y="4977"/>
                <a:ext cx="83" cy="85"/>
              </a:xfrm>
              <a:prstGeom prst="ellipse">
                <a:avLst/>
              </a:prstGeom>
              <a:solidFill>
                <a:srgbClr val="CCCC00"/>
              </a:solidFill>
              <a:ln w="12700">
                <a:solidFill>
                  <a:srgbClr val="000000"/>
                </a:solidFill>
                <a:round/>
                <a:headEnd/>
                <a:tailEnd/>
              </a:ln>
            </p:spPr>
            <p:txBody>
              <a:bodyPr/>
              <a:lstStyle/>
              <a:p>
                <a:endParaRPr lang="en-US"/>
              </a:p>
            </p:txBody>
          </p:sp>
          <p:sp>
            <p:nvSpPr>
              <p:cNvPr id="52392" name="AutoShape 240"/>
              <p:cNvSpPr>
                <a:spLocks noChangeArrowheads="1"/>
              </p:cNvSpPr>
              <p:nvPr/>
            </p:nvSpPr>
            <p:spPr bwMode="auto">
              <a:xfrm rot="5400000">
                <a:off x="3664" y="4887"/>
                <a:ext cx="136" cy="131"/>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grpSp>
        <p:grpSp>
          <p:nvGrpSpPr>
            <p:cNvPr id="23" name="Group 241"/>
            <p:cNvGrpSpPr>
              <a:grpSpLocks/>
            </p:cNvGrpSpPr>
            <p:nvPr/>
          </p:nvGrpSpPr>
          <p:grpSpPr bwMode="auto">
            <a:xfrm>
              <a:off x="1168" y="2022"/>
              <a:ext cx="108" cy="292"/>
              <a:chOff x="3666" y="4885"/>
              <a:chExt cx="131" cy="356"/>
            </a:xfrm>
          </p:grpSpPr>
          <p:sp>
            <p:nvSpPr>
              <p:cNvPr id="52387" name="Line 242"/>
              <p:cNvSpPr>
                <a:spLocks noChangeShapeType="1"/>
              </p:cNvSpPr>
              <p:nvPr/>
            </p:nvSpPr>
            <p:spPr bwMode="auto">
              <a:xfrm>
                <a:off x="3732" y="5020"/>
                <a:ext cx="0" cy="221"/>
              </a:xfrm>
              <a:prstGeom prst="line">
                <a:avLst/>
              </a:prstGeom>
              <a:noFill/>
              <a:ln w="12700">
                <a:solidFill>
                  <a:srgbClr val="000000"/>
                </a:solidFill>
                <a:round/>
                <a:headEnd/>
                <a:tailEnd/>
              </a:ln>
            </p:spPr>
            <p:txBody>
              <a:bodyPr/>
              <a:lstStyle/>
              <a:p>
                <a:endParaRPr lang="en-US"/>
              </a:p>
            </p:txBody>
          </p:sp>
          <p:sp>
            <p:nvSpPr>
              <p:cNvPr id="52388" name="Oval 243"/>
              <p:cNvSpPr>
                <a:spLocks noChangeArrowheads="1"/>
              </p:cNvSpPr>
              <p:nvPr/>
            </p:nvSpPr>
            <p:spPr bwMode="auto">
              <a:xfrm rot="5400000">
                <a:off x="3691" y="4977"/>
                <a:ext cx="83" cy="85"/>
              </a:xfrm>
              <a:prstGeom prst="ellipse">
                <a:avLst/>
              </a:prstGeom>
              <a:solidFill>
                <a:srgbClr val="CCCC00"/>
              </a:solidFill>
              <a:ln w="12700">
                <a:solidFill>
                  <a:srgbClr val="000000"/>
                </a:solidFill>
                <a:round/>
                <a:headEnd/>
                <a:tailEnd/>
              </a:ln>
            </p:spPr>
            <p:txBody>
              <a:bodyPr/>
              <a:lstStyle/>
              <a:p>
                <a:endParaRPr lang="en-US"/>
              </a:p>
            </p:txBody>
          </p:sp>
          <p:sp>
            <p:nvSpPr>
              <p:cNvPr id="52389" name="AutoShape 244"/>
              <p:cNvSpPr>
                <a:spLocks noChangeArrowheads="1"/>
              </p:cNvSpPr>
              <p:nvPr/>
            </p:nvSpPr>
            <p:spPr bwMode="auto">
              <a:xfrm rot="5400000">
                <a:off x="3664" y="4887"/>
                <a:ext cx="136" cy="131"/>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grpSp>
        <p:sp>
          <p:nvSpPr>
            <p:cNvPr id="52363" name="AutoShape 245"/>
            <p:cNvSpPr>
              <a:spLocks noChangeArrowheads="1"/>
            </p:cNvSpPr>
            <p:nvPr/>
          </p:nvSpPr>
          <p:spPr bwMode="auto">
            <a:xfrm>
              <a:off x="761" y="794"/>
              <a:ext cx="258" cy="347"/>
            </a:xfrm>
            <a:prstGeom prst="upArrow">
              <a:avLst>
                <a:gd name="adj1" fmla="val 50000"/>
                <a:gd name="adj2" fmla="val 33624"/>
              </a:avLst>
            </a:prstGeom>
            <a:solidFill>
              <a:srgbClr val="CC0000"/>
            </a:solidFill>
            <a:ln w="12700">
              <a:solidFill>
                <a:srgbClr val="CC0000"/>
              </a:solidFill>
              <a:miter lim="800000"/>
              <a:headEnd/>
              <a:tailEnd/>
            </a:ln>
          </p:spPr>
          <p:txBody>
            <a:bodyPr/>
            <a:lstStyle/>
            <a:p>
              <a:endParaRPr lang="en-US"/>
            </a:p>
          </p:txBody>
        </p:sp>
        <p:sp>
          <p:nvSpPr>
            <p:cNvPr id="52364" name="Freeform 246"/>
            <p:cNvSpPr>
              <a:spLocks/>
            </p:cNvSpPr>
            <p:nvPr/>
          </p:nvSpPr>
          <p:spPr bwMode="auto">
            <a:xfrm>
              <a:off x="889" y="1534"/>
              <a:ext cx="43" cy="468"/>
            </a:xfrm>
            <a:custGeom>
              <a:avLst/>
              <a:gdLst>
                <a:gd name="T0" fmla="*/ 3 w 67"/>
                <a:gd name="T1" fmla="*/ 0 h 741"/>
                <a:gd name="T2" fmla="*/ 6 w 67"/>
                <a:gd name="T3" fmla="*/ 143 h 741"/>
                <a:gd name="T4" fmla="*/ 0 w 67"/>
                <a:gd name="T5" fmla="*/ 186 h 741"/>
                <a:gd name="T6" fmla="*/ 0 60000 65536"/>
                <a:gd name="T7" fmla="*/ 0 60000 65536"/>
                <a:gd name="T8" fmla="*/ 0 60000 65536"/>
                <a:gd name="T9" fmla="*/ 0 w 67"/>
                <a:gd name="T10" fmla="*/ 0 h 741"/>
                <a:gd name="T11" fmla="*/ 67 w 67"/>
                <a:gd name="T12" fmla="*/ 741 h 741"/>
              </a:gdLst>
              <a:ahLst/>
              <a:cxnLst>
                <a:cxn ang="T6">
                  <a:pos x="T0" y="T1"/>
                </a:cxn>
                <a:cxn ang="T7">
                  <a:pos x="T2" y="T3"/>
                </a:cxn>
                <a:cxn ang="T8">
                  <a:pos x="T4" y="T5"/>
                </a:cxn>
              </a:cxnLst>
              <a:rect l="T9" t="T10" r="T11" b="T12"/>
              <a:pathLst>
                <a:path w="67" h="741">
                  <a:moveTo>
                    <a:pt x="11" y="0"/>
                  </a:moveTo>
                  <a:cubicBezTo>
                    <a:pt x="15" y="189"/>
                    <a:pt x="23" y="378"/>
                    <a:pt x="23" y="567"/>
                  </a:cubicBezTo>
                  <a:cubicBezTo>
                    <a:pt x="23" y="741"/>
                    <a:pt x="67" y="737"/>
                    <a:pt x="0" y="737"/>
                  </a:cubicBezTo>
                </a:path>
              </a:pathLst>
            </a:custGeom>
            <a:noFill/>
            <a:ln w="12700">
              <a:solidFill>
                <a:srgbClr val="000000"/>
              </a:solidFill>
              <a:round/>
              <a:headEnd/>
              <a:tailEnd/>
            </a:ln>
          </p:spPr>
          <p:txBody>
            <a:bodyPr/>
            <a:lstStyle/>
            <a:p>
              <a:endParaRPr lang="en-US"/>
            </a:p>
          </p:txBody>
        </p:sp>
        <p:sp>
          <p:nvSpPr>
            <p:cNvPr id="52365" name="Freeform 247"/>
            <p:cNvSpPr>
              <a:spLocks/>
            </p:cNvSpPr>
            <p:nvPr/>
          </p:nvSpPr>
          <p:spPr bwMode="auto">
            <a:xfrm>
              <a:off x="579" y="1444"/>
              <a:ext cx="38" cy="562"/>
            </a:xfrm>
            <a:custGeom>
              <a:avLst/>
              <a:gdLst>
                <a:gd name="T0" fmla="*/ 22 w 49"/>
                <a:gd name="T1" fmla="*/ 0 h 850"/>
                <a:gd name="T2" fmla="*/ 17 w 49"/>
                <a:gd name="T3" fmla="*/ 69 h 850"/>
                <a:gd name="T4" fmla="*/ 2 w 49"/>
                <a:gd name="T5" fmla="*/ 108 h 850"/>
                <a:gd name="T6" fmla="*/ 2 w 49"/>
                <a:gd name="T7" fmla="*/ 246 h 850"/>
                <a:gd name="T8" fmla="*/ 0 60000 65536"/>
                <a:gd name="T9" fmla="*/ 0 60000 65536"/>
                <a:gd name="T10" fmla="*/ 0 60000 65536"/>
                <a:gd name="T11" fmla="*/ 0 60000 65536"/>
                <a:gd name="T12" fmla="*/ 0 w 49"/>
                <a:gd name="T13" fmla="*/ 0 h 850"/>
                <a:gd name="T14" fmla="*/ 49 w 49"/>
                <a:gd name="T15" fmla="*/ 850 h 850"/>
              </a:gdLst>
              <a:ahLst/>
              <a:cxnLst>
                <a:cxn ang="T8">
                  <a:pos x="T0" y="T1"/>
                </a:cxn>
                <a:cxn ang="T9">
                  <a:pos x="T2" y="T3"/>
                </a:cxn>
                <a:cxn ang="T10">
                  <a:pos x="T4" y="T5"/>
                </a:cxn>
                <a:cxn ang="T11">
                  <a:pos x="T6" y="T7"/>
                </a:cxn>
              </a:cxnLst>
              <a:rect l="T12" t="T13" r="T14" b="T15"/>
              <a:pathLst>
                <a:path w="49" h="850">
                  <a:moveTo>
                    <a:pt x="49" y="0"/>
                  </a:moveTo>
                  <a:cubicBezTo>
                    <a:pt x="45" y="79"/>
                    <a:pt x="46" y="159"/>
                    <a:pt x="37" y="238"/>
                  </a:cubicBezTo>
                  <a:cubicBezTo>
                    <a:pt x="21" y="378"/>
                    <a:pt x="6" y="234"/>
                    <a:pt x="3" y="374"/>
                  </a:cubicBezTo>
                  <a:cubicBezTo>
                    <a:pt x="0" y="533"/>
                    <a:pt x="3" y="691"/>
                    <a:pt x="3" y="850"/>
                  </a:cubicBezTo>
                </a:path>
              </a:pathLst>
            </a:custGeom>
            <a:noFill/>
            <a:ln w="12700">
              <a:solidFill>
                <a:srgbClr val="000000"/>
              </a:solidFill>
              <a:round/>
              <a:headEnd/>
              <a:tailEnd/>
            </a:ln>
          </p:spPr>
          <p:txBody>
            <a:bodyPr/>
            <a:lstStyle/>
            <a:p>
              <a:endParaRPr lang="en-US"/>
            </a:p>
          </p:txBody>
        </p:sp>
        <p:sp>
          <p:nvSpPr>
            <p:cNvPr id="52366" name="Freeform 248"/>
            <p:cNvSpPr>
              <a:spLocks/>
            </p:cNvSpPr>
            <p:nvPr/>
          </p:nvSpPr>
          <p:spPr bwMode="auto">
            <a:xfrm>
              <a:off x="1119" y="1484"/>
              <a:ext cx="134" cy="549"/>
            </a:xfrm>
            <a:custGeom>
              <a:avLst/>
              <a:gdLst>
                <a:gd name="T0" fmla="*/ 1 w 211"/>
                <a:gd name="T1" fmla="*/ 0 h 871"/>
                <a:gd name="T2" fmla="*/ 20 w 211"/>
                <a:gd name="T3" fmla="*/ 43 h 871"/>
                <a:gd name="T4" fmla="*/ 41 w 211"/>
                <a:gd name="T5" fmla="*/ 128 h 871"/>
                <a:gd name="T6" fmla="*/ 44 w 211"/>
                <a:gd name="T7" fmla="*/ 137 h 871"/>
                <a:gd name="T8" fmla="*/ 53 w 211"/>
                <a:gd name="T9" fmla="*/ 142 h 871"/>
                <a:gd name="T10" fmla="*/ 47 w 211"/>
                <a:gd name="T11" fmla="*/ 205 h 871"/>
                <a:gd name="T12" fmla="*/ 44 w 211"/>
                <a:gd name="T13" fmla="*/ 216 h 871"/>
                <a:gd name="T14" fmla="*/ 0 60000 65536"/>
                <a:gd name="T15" fmla="*/ 0 60000 65536"/>
                <a:gd name="T16" fmla="*/ 0 60000 65536"/>
                <a:gd name="T17" fmla="*/ 0 60000 65536"/>
                <a:gd name="T18" fmla="*/ 0 60000 65536"/>
                <a:gd name="T19" fmla="*/ 0 60000 65536"/>
                <a:gd name="T20" fmla="*/ 0 60000 65536"/>
                <a:gd name="T21" fmla="*/ 0 w 211"/>
                <a:gd name="T22" fmla="*/ 0 h 871"/>
                <a:gd name="T23" fmla="*/ 211 w 211"/>
                <a:gd name="T24" fmla="*/ 871 h 8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871">
                  <a:moveTo>
                    <a:pt x="1" y="0"/>
                  </a:moveTo>
                  <a:cubicBezTo>
                    <a:pt x="12" y="111"/>
                    <a:pt x="0" y="117"/>
                    <a:pt x="80" y="171"/>
                  </a:cubicBezTo>
                  <a:cubicBezTo>
                    <a:pt x="149" y="274"/>
                    <a:pt x="92" y="410"/>
                    <a:pt x="160" y="511"/>
                  </a:cubicBezTo>
                  <a:cubicBezTo>
                    <a:pt x="164" y="522"/>
                    <a:pt x="164" y="536"/>
                    <a:pt x="171" y="545"/>
                  </a:cubicBezTo>
                  <a:cubicBezTo>
                    <a:pt x="179" y="556"/>
                    <a:pt x="203" y="554"/>
                    <a:pt x="205" y="567"/>
                  </a:cubicBezTo>
                  <a:cubicBezTo>
                    <a:pt x="211" y="618"/>
                    <a:pt x="198" y="747"/>
                    <a:pt x="182" y="817"/>
                  </a:cubicBezTo>
                  <a:cubicBezTo>
                    <a:pt x="170" y="871"/>
                    <a:pt x="171" y="834"/>
                    <a:pt x="171" y="862"/>
                  </a:cubicBezTo>
                </a:path>
              </a:pathLst>
            </a:custGeom>
            <a:noFill/>
            <a:ln w="12700">
              <a:solidFill>
                <a:srgbClr val="000000"/>
              </a:solidFill>
              <a:round/>
              <a:headEnd/>
              <a:tailEnd/>
            </a:ln>
          </p:spPr>
          <p:txBody>
            <a:bodyPr/>
            <a:lstStyle/>
            <a:p>
              <a:endParaRPr lang="en-US"/>
            </a:p>
          </p:txBody>
        </p:sp>
        <p:sp>
          <p:nvSpPr>
            <p:cNvPr id="52367" name="Freeform 249"/>
            <p:cNvSpPr>
              <a:spLocks/>
            </p:cNvSpPr>
            <p:nvPr/>
          </p:nvSpPr>
          <p:spPr bwMode="auto">
            <a:xfrm rot="1853358">
              <a:off x="977" y="1348"/>
              <a:ext cx="181" cy="360"/>
            </a:xfrm>
            <a:custGeom>
              <a:avLst/>
              <a:gdLst>
                <a:gd name="T0" fmla="*/ 14 w 288"/>
                <a:gd name="T1" fmla="*/ 132 h 573"/>
                <a:gd name="T2" fmla="*/ 64 w 288"/>
                <a:gd name="T3" fmla="*/ 138 h 573"/>
                <a:gd name="T4" fmla="*/ 59 w 288"/>
                <a:gd name="T5" fmla="*/ 113 h 573"/>
                <a:gd name="T6" fmla="*/ 28 w 288"/>
                <a:gd name="T7" fmla="*/ 74 h 573"/>
                <a:gd name="T8" fmla="*/ 14 w 288"/>
                <a:gd name="T9" fmla="*/ 79 h 573"/>
                <a:gd name="T10" fmla="*/ 16 w 288"/>
                <a:gd name="T11" fmla="*/ 90 h 573"/>
                <a:gd name="T12" fmla="*/ 45 w 288"/>
                <a:gd name="T13" fmla="*/ 107 h 573"/>
                <a:gd name="T14" fmla="*/ 56 w 288"/>
                <a:gd name="T15" fmla="*/ 101 h 573"/>
                <a:gd name="T16" fmla="*/ 67 w 288"/>
                <a:gd name="T17" fmla="*/ 62 h 573"/>
                <a:gd name="T18" fmla="*/ 50 w 288"/>
                <a:gd name="T19" fmla="*/ 31 h 573"/>
                <a:gd name="T20" fmla="*/ 28 w 288"/>
                <a:gd name="T21" fmla="*/ 57 h 573"/>
                <a:gd name="T22" fmla="*/ 6 w 288"/>
                <a:gd name="T23" fmla="*/ 59 h 573"/>
                <a:gd name="T24" fmla="*/ 6 w 288"/>
                <a:gd name="T25" fmla="*/ 87 h 5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573"/>
                <a:gd name="T41" fmla="*/ 288 w 288"/>
                <a:gd name="T42" fmla="*/ 573 h 5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573">
                  <a:moveTo>
                    <a:pt x="56" y="534"/>
                  </a:moveTo>
                  <a:cubicBezTo>
                    <a:pt x="133" y="573"/>
                    <a:pt x="171" y="567"/>
                    <a:pt x="260" y="557"/>
                  </a:cubicBezTo>
                  <a:cubicBezTo>
                    <a:pt x="252" y="523"/>
                    <a:pt x="250" y="487"/>
                    <a:pt x="237" y="455"/>
                  </a:cubicBezTo>
                  <a:cubicBezTo>
                    <a:pt x="215" y="399"/>
                    <a:pt x="163" y="330"/>
                    <a:pt x="112" y="296"/>
                  </a:cubicBezTo>
                  <a:cubicBezTo>
                    <a:pt x="93" y="304"/>
                    <a:pt x="67" y="302"/>
                    <a:pt x="56" y="319"/>
                  </a:cubicBezTo>
                  <a:cubicBezTo>
                    <a:pt x="47" y="332"/>
                    <a:pt x="58" y="351"/>
                    <a:pt x="67" y="364"/>
                  </a:cubicBezTo>
                  <a:cubicBezTo>
                    <a:pt x="89" y="396"/>
                    <a:pt x="144" y="420"/>
                    <a:pt x="180" y="432"/>
                  </a:cubicBezTo>
                  <a:cubicBezTo>
                    <a:pt x="195" y="424"/>
                    <a:pt x="215" y="422"/>
                    <a:pt x="226" y="409"/>
                  </a:cubicBezTo>
                  <a:cubicBezTo>
                    <a:pt x="255" y="375"/>
                    <a:pt x="263" y="293"/>
                    <a:pt x="271" y="251"/>
                  </a:cubicBezTo>
                  <a:cubicBezTo>
                    <a:pt x="269" y="229"/>
                    <a:pt x="288" y="0"/>
                    <a:pt x="203" y="126"/>
                  </a:cubicBezTo>
                  <a:cubicBezTo>
                    <a:pt x="183" y="186"/>
                    <a:pt x="181" y="216"/>
                    <a:pt x="112" y="228"/>
                  </a:cubicBezTo>
                  <a:cubicBezTo>
                    <a:pt x="82" y="233"/>
                    <a:pt x="40" y="214"/>
                    <a:pt x="22" y="239"/>
                  </a:cubicBezTo>
                  <a:cubicBezTo>
                    <a:pt x="0" y="270"/>
                    <a:pt x="22" y="315"/>
                    <a:pt x="22" y="353"/>
                  </a:cubicBezTo>
                </a:path>
              </a:pathLst>
            </a:custGeom>
            <a:noFill/>
            <a:ln w="12700">
              <a:solidFill>
                <a:srgbClr val="000000"/>
              </a:solidFill>
              <a:round/>
              <a:headEnd/>
              <a:tailEnd/>
            </a:ln>
          </p:spPr>
          <p:txBody>
            <a:bodyPr/>
            <a:lstStyle/>
            <a:p>
              <a:endParaRPr lang="en-US"/>
            </a:p>
          </p:txBody>
        </p:sp>
        <p:sp>
          <p:nvSpPr>
            <p:cNvPr id="52368" name="Freeform 250"/>
            <p:cNvSpPr>
              <a:spLocks/>
            </p:cNvSpPr>
            <p:nvPr/>
          </p:nvSpPr>
          <p:spPr bwMode="auto">
            <a:xfrm>
              <a:off x="351" y="1283"/>
              <a:ext cx="186" cy="278"/>
            </a:xfrm>
            <a:custGeom>
              <a:avLst/>
              <a:gdLst>
                <a:gd name="T0" fmla="*/ 75 w 294"/>
                <a:gd name="T1" fmla="*/ 20 h 440"/>
                <a:gd name="T2" fmla="*/ 69 w 294"/>
                <a:gd name="T3" fmla="*/ 29 h 440"/>
                <a:gd name="T4" fmla="*/ 54 w 294"/>
                <a:gd name="T5" fmla="*/ 49 h 440"/>
                <a:gd name="T6" fmla="*/ 63 w 294"/>
                <a:gd name="T7" fmla="*/ 98 h 440"/>
                <a:gd name="T8" fmla="*/ 61 w 294"/>
                <a:gd name="T9" fmla="*/ 107 h 440"/>
                <a:gd name="T10" fmla="*/ 31 w 294"/>
                <a:gd name="T11" fmla="*/ 92 h 440"/>
                <a:gd name="T12" fmla="*/ 20 w 294"/>
                <a:gd name="T13" fmla="*/ 52 h 440"/>
                <a:gd name="T14" fmla="*/ 23 w 294"/>
                <a:gd name="T15" fmla="*/ 27 h 440"/>
                <a:gd name="T16" fmla="*/ 26 w 294"/>
                <a:gd name="T17" fmla="*/ 3 h 440"/>
                <a:gd name="T18" fmla="*/ 37 w 294"/>
                <a:gd name="T19" fmla="*/ 6 h 440"/>
                <a:gd name="T20" fmla="*/ 31 w 294"/>
                <a:gd name="T21" fmla="*/ 52 h 440"/>
                <a:gd name="T22" fmla="*/ 23 w 294"/>
                <a:gd name="T23" fmla="*/ 55 h 440"/>
                <a:gd name="T24" fmla="*/ 6 w 294"/>
                <a:gd name="T25" fmla="*/ 69 h 440"/>
                <a:gd name="T26" fmla="*/ 0 w 294"/>
                <a:gd name="T27" fmla="*/ 86 h 4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4"/>
                <a:gd name="T43" fmla="*/ 0 h 440"/>
                <a:gd name="T44" fmla="*/ 294 w 294"/>
                <a:gd name="T45" fmla="*/ 440 h 4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4" h="440">
                  <a:moveTo>
                    <a:pt x="294" y="81"/>
                  </a:moveTo>
                  <a:cubicBezTo>
                    <a:pt x="287" y="92"/>
                    <a:pt x="280" y="104"/>
                    <a:pt x="272" y="115"/>
                  </a:cubicBezTo>
                  <a:cubicBezTo>
                    <a:pt x="253" y="142"/>
                    <a:pt x="215" y="195"/>
                    <a:pt x="215" y="195"/>
                  </a:cubicBezTo>
                  <a:cubicBezTo>
                    <a:pt x="228" y="259"/>
                    <a:pt x="229" y="326"/>
                    <a:pt x="249" y="388"/>
                  </a:cubicBezTo>
                  <a:cubicBezTo>
                    <a:pt x="245" y="399"/>
                    <a:pt x="250" y="419"/>
                    <a:pt x="238" y="422"/>
                  </a:cubicBezTo>
                  <a:cubicBezTo>
                    <a:pt x="164" y="440"/>
                    <a:pt x="157" y="409"/>
                    <a:pt x="124" y="365"/>
                  </a:cubicBezTo>
                  <a:cubicBezTo>
                    <a:pt x="106" y="309"/>
                    <a:pt x="90" y="263"/>
                    <a:pt x="79" y="206"/>
                  </a:cubicBezTo>
                  <a:cubicBezTo>
                    <a:pt x="83" y="172"/>
                    <a:pt x="86" y="138"/>
                    <a:pt x="90" y="104"/>
                  </a:cubicBezTo>
                  <a:cubicBezTo>
                    <a:pt x="94" y="74"/>
                    <a:pt x="84" y="38"/>
                    <a:pt x="102" y="13"/>
                  </a:cubicBezTo>
                  <a:cubicBezTo>
                    <a:pt x="111" y="0"/>
                    <a:pt x="132" y="21"/>
                    <a:pt x="147" y="25"/>
                  </a:cubicBezTo>
                  <a:cubicBezTo>
                    <a:pt x="139" y="85"/>
                    <a:pt x="141" y="148"/>
                    <a:pt x="124" y="206"/>
                  </a:cubicBezTo>
                  <a:cubicBezTo>
                    <a:pt x="121" y="217"/>
                    <a:pt x="101" y="212"/>
                    <a:pt x="90" y="217"/>
                  </a:cubicBezTo>
                  <a:cubicBezTo>
                    <a:pt x="59" y="232"/>
                    <a:pt x="46" y="250"/>
                    <a:pt x="22" y="274"/>
                  </a:cubicBezTo>
                  <a:cubicBezTo>
                    <a:pt x="15" y="297"/>
                    <a:pt x="0" y="342"/>
                    <a:pt x="0" y="342"/>
                  </a:cubicBezTo>
                </a:path>
              </a:pathLst>
            </a:custGeom>
            <a:noFill/>
            <a:ln w="12700">
              <a:solidFill>
                <a:srgbClr val="000000"/>
              </a:solidFill>
              <a:round/>
              <a:headEnd/>
              <a:tailEnd/>
            </a:ln>
          </p:spPr>
          <p:txBody>
            <a:bodyPr/>
            <a:lstStyle/>
            <a:p>
              <a:endParaRPr lang="en-US"/>
            </a:p>
          </p:txBody>
        </p:sp>
        <p:sp>
          <p:nvSpPr>
            <p:cNvPr id="52369" name="Freeform 251"/>
            <p:cNvSpPr>
              <a:spLocks/>
            </p:cNvSpPr>
            <p:nvPr/>
          </p:nvSpPr>
          <p:spPr bwMode="auto">
            <a:xfrm rot="-862268">
              <a:off x="425" y="1348"/>
              <a:ext cx="184" cy="350"/>
            </a:xfrm>
            <a:custGeom>
              <a:avLst/>
              <a:gdLst>
                <a:gd name="T0" fmla="*/ 74 w 290"/>
                <a:gd name="T1" fmla="*/ 42 h 555"/>
                <a:gd name="T2" fmla="*/ 48 w 290"/>
                <a:gd name="T3" fmla="*/ 57 h 555"/>
                <a:gd name="T4" fmla="*/ 37 w 290"/>
                <a:gd name="T5" fmla="*/ 54 h 555"/>
                <a:gd name="T6" fmla="*/ 34 w 290"/>
                <a:gd name="T7" fmla="*/ 42 h 555"/>
                <a:gd name="T8" fmla="*/ 28 w 290"/>
                <a:gd name="T9" fmla="*/ 34 h 555"/>
                <a:gd name="T10" fmla="*/ 25 w 290"/>
                <a:gd name="T11" fmla="*/ 3 h 555"/>
                <a:gd name="T12" fmla="*/ 34 w 290"/>
                <a:gd name="T13" fmla="*/ 0 h 555"/>
                <a:gd name="T14" fmla="*/ 51 w 290"/>
                <a:gd name="T15" fmla="*/ 32 h 555"/>
                <a:gd name="T16" fmla="*/ 30 w 290"/>
                <a:gd name="T17" fmla="*/ 71 h 555"/>
                <a:gd name="T18" fmla="*/ 13 w 290"/>
                <a:gd name="T19" fmla="*/ 83 h 555"/>
                <a:gd name="T20" fmla="*/ 4 w 290"/>
                <a:gd name="T21" fmla="*/ 88 h 555"/>
                <a:gd name="T22" fmla="*/ 25 w 290"/>
                <a:gd name="T23" fmla="*/ 122 h 555"/>
                <a:gd name="T24" fmla="*/ 16 w 290"/>
                <a:gd name="T25" fmla="*/ 85 h 555"/>
                <a:gd name="T26" fmla="*/ 4 w 290"/>
                <a:gd name="T27" fmla="*/ 68 h 555"/>
                <a:gd name="T28" fmla="*/ 2 w 290"/>
                <a:gd name="T29" fmla="*/ 57 h 5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
                <a:gd name="T46" fmla="*/ 0 h 555"/>
                <a:gd name="T47" fmla="*/ 290 w 290"/>
                <a:gd name="T48" fmla="*/ 555 h 5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 h="555">
                  <a:moveTo>
                    <a:pt x="290" y="170"/>
                  </a:moveTo>
                  <a:cubicBezTo>
                    <a:pt x="256" y="193"/>
                    <a:pt x="222" y="204"/>
                    <a:pt x="188" y="227"/>
                  </a:cubicBezTo>
                  <a:cubicBezTo>
                    <a:pt x="173" y="223"/>
                    <a:pt x="154" y="227"/>
                    <a:pt x="143" y="216"/>
                  </a:cubicBezTo>
                  <a:cubicBezTo>
                    <a:pt x="132" y="205"/>
                    <a:pt x="138" y="185"/>
                    <a:pt x="132" y="170"/>
                  </a:cubicBezTo>
                  <a:cubicBezTo>
                    <a:pt x="127" y="157"/>
                    <a:pt x="117" y="147"/>
                    <a:pt x="109" y="136"/>
                  </a:cubicBezTo>
                  <a:cubicBezTo>
                    <a:pt x="95" y="95"/>
                    <a:pt x="69" y="55"/>
                    <a:pt x="98" y="12"/>
                  </a:cubicBezTo>
                  <a:cubicBezTo>
                    <a:pt x="105" y="2"/>
                    <a:pt x="121" y="4"/>
                    <a:pt x="132" y="0"/>
                  </a:cubicBezTo>
                  <a:cubicBezTo>
                    <a:pt x="158" y="40"/>
                    <a:pt x="200" y="125"/>
                    <a:pt x="200" y="125"/>
                  </a:cubicBezTo>
                  <a:cubicBezTo>
                    <a:pt x="168" y="235"/>
                    <a:pt x="193" y="182"/>
                    <a:pt x="120" y="284"/>
                  </a:cubicBezTo>
                  <a:cubicBezTo>
                    <a:pt x="104" y="306"/>
                    <a:pt x="75" y="314"/>
                    <a:pt x="52" y="329"/>
                  </a:cubicBezTo>
                  <a:cubicBezTo>
                    <a:pt x="41" y="337"/>
                    <a:pt x="18" y="352"/>
                    <a:pt x="18" y="352"/>
                  </a:cubicBezTo>
                  <a:cubicBezTo>
                    <a:pt x="24" y="421"/>
                    <a:pt x="0" y="555"/>
                    <a:pt x="98" y="488"/>
                  </a:cubicBezTo>
                  <a:cubicBezTo>
                    <a:pt x="88" y="438"/>
                    <a:pt x="89" y="384"/>
                    <a:pt x="64" y="340"/>
                  </a:cubicBezTo>
                  <a:cubicBezTo>
                    <a:pt x="51" y="316"/>
                    <a:pt x="18" y="272"/>
                    <a:pt x="18" y="272"/>
                  </a:cubicBezTo>
                  <a:cubicBezTo>
                    <a:pt x="6" y="235"/>
                    <a:pt x="7" y="250"/>
                    <a:pt x="7" y="227"/>
                  </a:cubicBezTo>
                </a:path>
              </a:pathLst>
            </a:custGeom>
            <a:noFill/>
            <a:ln w="12700">
              <a:solidFill>
                <a:srgbClr val="000000"/>
              </a:solidFill>
              <a:round/>
              <a:headEnd/>
              <a:tailEnd/>
            </a:ln>
          </p:spPr>
          <p:txBody>
            <a:bodyPr/>
            <a:lstStyle/>
            <a:p>
              <a:endParaRPr lang="en-US"/>
            </a:p>
          </p:txBody>
        </p:sp>
        <p:sp>
          <p:nvSpPr>
            <p:cNvPr id="52370" name="Freeform 252"/>
            <p:cNvSpPr>
              <a:spLocks/>
            </p:cNvSpPr>
            <p:nvPr/>
          </p:nvSpPr>
          <p:spPr bwMode="auto">
            <a:xfrm rot="2329413">
              <a:off x="598" y="1475"/>
              <a:ext cx="215" cy="275"/>
            </a:xfrm>
            <a:custGeom>
              <a:avLst/>
              <a:gdLst>
                <a:gd name="T0" fmla="*/ 6 w 338"/>
                <a:gd name="T1" fmla="*/ 7 h 436"/>
                <a:gd name="T2" fmla="*/ 20 w 338"/>
                <a:gd name="T3" fmla="*/ 10 h 436"/>
                <a:gd name="T4" fmla="*/ 26 w 338"/>
                <a:gd name="T5" fmla="*/ 24 h 436"/>
                <a:gd name="T6" fmla="*/ 23 w 338"/>
                <a:gd name="T7" fmla="*/ 73 h 436"/>
                <a:gd name="T8" fmla="*/ 41 w 338"/>
                <a:gd name="T9" fmla="*/ 69 h 436"/>
                <a:gd name="T10" fmla="*/ 50 w 338"/>
                <a:gd name="T11" fmla="*/ 24 h 436"/>
                <a:gd name="T12" fmla="*/ 61 w 338"/>
                <a:gd name="T13" fmla="*/ 18 h 436"/>
                <a:gd name="T14" fmla="*/ 81 w 338"/>
                <a:gd name="T15" fmla="*/ 13 h 436"/>
                <a:gd name="T16" fmla="*/ 73 w 338"/>
                <a:gd name="T17" fmla="*/ 4 h 436"/>
                <a:gd name="T18" fmla="*/ 55 w 338"/>
                <a:gd name="T19" fmla="*/ 18 h 436"/>
                <a:gd name="T20" fmla="*/ 46 w 338"/>
                <a:gd name="T21" fmla="*/ 50 h 436"/>
                <a:gd name="T22" fmla="*/ 52 w 338"/>
                <a:gd name="T23" fmla="*/ 69 h 436"/>
                <a:gd name="T24" fmla="*/ 70 w 338"/>
                <a:gd name="T25" fmla="*/ 73 h 436"/>
                <a:gd name="T26" fmla="*/ 76 w 338"/>
                <a:gd name="T27" fmla="*/ 81 h 436"/>
                <a:gd name="T28" fmla="*/ 59 w 338"/>
                <a:gd name="T29" fmla="*/ 41 h 436"/>
                <a:gd name="T30" fmla="*/ 50 w 338"/>
                <a:gd name="T31" fmla="*/ 47 h 436"/>
                <a:gd name="T32" fmla="*/ 67 w 338"/>
                <a:gd name="T33" fmla="*/ 109 h 4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8"/>
                <a:gd name="T52" fmla="*/ 0 h 436"/>
                <a:gd name="T53" fmla="*/ 338 w 338"/>
                <a:gd name="T54" fmla="*/ 436 h 4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8" h="436">
                  <a:moveTo>
                    <a:pt x="22" y="28"/>
                  </a:moveTo>
                  <a:cubicBezTo>
                    <a:pt x="53" y="125"/>
                    <a:pt x="0" y="0"/>
                    <a:pt x="79" y="39"/>
                  </a:cubicBezTo>
                  <a:cubicBezTo>
                    <a:pt x="97" y="48"/>
                    <a:pt x="94" y="77"/>
                    <a:pt x="101" y="96"/>
                  </a:cubicBezTo>
                  <a:cubicBezTo>
                    <a:pt x="94" y="165"/>
                    <a:pt x="75" y="224"/>
                    <a:pt x="90" y="289"/>
                  </a:cubicBezTo>
                  <a:cubicBezTo>
                    <a:pt x="113" y="285"/>
                    <a:pt x="137" y="287"/>
                    <a:pt x="158" y="277"/>
                  </a:cubicBezTo>
                  <a:cubicBezTo>
                    <a:pt x="213" y="249"/>
                    <a:pt x="172" y="154"/>
                    <a:pt x="192" y="96"/>
                  </a:cubicBezTo>
                  <a:cubicBezTo>
                    <a:pt x="197" y="80"/>
                    <a:pt x="222" y="79"/>
                    <a:pt x="238" y="73"/>
                  </a:cubicBezTo>
                  <a:cubicBezTo>
                    <a:pt x="264" y="64"/>
                    <a:pt x="291" y="58"/>
                    <a:pt x="317" y="50"/>
                  </a:cubicBezTo>
                  <a:cubicBezTo>
                    <a:pt x="306" y="39"/>
                    <a:pt x="299" y="18"/>
                    <a:pt x="283" y="16"/>
                  </a:cubicBezTo>
                  <a:cubicBezTo>
                    <a:pt x="253" y="12"/>
                    <a:pt x="226" y="52"/>
                    <a:pt x="215" y="73"/>
                  </a:cubicBezTo>
                  <a:cubicBezTo>
                    <a:pt x="195" y="111"/>
                    <a:pt x="181" y="198"/>
                    <a:pt x="181" y="198"/>
                  </a:cubicBezTo>
                  <a:cubicBezTo>
                    <a:pt x="188" y="224"/>
                    <a:pt x="184" y="258"/>
                    <a:pt x="203" y="277"/>
                  </a:cubicBezTo>
                  <a:cubicBezTo>
                    <a:pt x="220" y="294"/>
                    <a:pt x="251" y="278"/>
                    <a:pt x="272" y="289"/>
                  </a:cubicBezTo>
                  <a:cubicBezTo>
                    <a:pt x="284" y="295"/>
                    <a:pt x="287" y="312"/>
                    <a:pt x="294" y="323"/>
                  </a:cubicBezTo>
                  <a:cubicBezTo>
                    <a:pt x="285" y="186"/>
                    <a:pt x="338" y="122"/>
                    <a:pt x="226" y="164"/>
                  </a:cubicBezTo>
                  <a:cubicBezTo>
                    <a:pt x="213" y="169"/>
                    <a:pt x="203" y="179"/>
                    <a:pt x="192" y="186"/>
                  </a:cubicBezTo>
                  <a:cubicBezTo>
                    <a:pt x="160" y="287"/>
                    <a:pt x="192" y="365"/>
                    <a:pt x="260" y="436"/>
                  </a:cubicBezTo>
                </a:path>
              </a:pathLst>
            </a:custGeom>
            <a:noFill/>
            <a:ln w="12700">
              <a:solidFill>
                <a:srgbClr val="000000"/>
              </a:solidFill>
              <a:round/>
              <a:headEnd/>
              <a:tailEnd/>
            </a:ln>
          </p:spPr>
          <p:txBody>
            <a:bodyPr/>
            <a:lstStyle/>
            <a:p>
              <a:endParaRPr lang="en-US"/>
            </a:p>
          </p:txBody>
        </p:sp>
        <p:sp>
          <p:nvSpPr>
            <p:cNvPr id="52371" name="Freeform 253"/>
            <p:cNvSpPr>
              <a:spLocks/>
            </p:cNvSpPr>
            <p:nvPr/>
          </p:nvSpPr>
          <p:spPr bwMode="auto">
            <a:xfrm rot="-3348322">
              <a:off x="1265" y="1262"/>
              <a:ext cx="216" cy="312"/>
            </a:xfrm>
            <a:custGeom>
              <a:avLst/>
              <a:gdLst>
                <a:gd name="T0" fmla="*/ 28 w 326"/>
                <a:gd name="T1" fmla="*/ 0 h 567"/>
                <a:gd name="T2" fmla="*/ 58 w 326"/>
                <a:gd name="T3" fmla="*/ 70 h 567"/>
                <a:gd name="T4" fmla="*/ 84 w 326"/>
                <a:gd name="T5" fmla="*/ 55 h 567"/>
                <a:gd name="T6" fmla="*/ 87 w 326"/>
                <a:gd name="T7" fmla="*/ 49 h 567"/>
                <a:gd name="T8" fmla="*/ 94 w 326"/>
                <a:gd name="T9" fmla="*/ 43 h 567"/>
                <a:gd name="T10" fmla="*/ 91 w 326"/>
                <a:gd name="T11" fmla="*/ 32 h 567"/>
                <a:gd name="T12" fmla="*/ 52 w 326"/>
                <a:gd name="T13" fmla="*/ 49 h 567"/>
                <a:gd name="T14" fmla="*/ 15 w 326"/>
                <a:gd name="T15" fmla="*/ 51 h 567"/>
                <a:gd name="T16" fmla="*/ 15 w 326"/>
                <a:gd name="T17" fmla="*/ 95 h 5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6"/>
                <a:gd name="T28" fmla="*/ 0 h 567"/>
                <a:gd name="T29" fmla="*/ 326 w 326"/>
                <a:gd name="T30" fmla="*/ 567 h 5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6" h="567">
                  <a:moveTo>
                    <a:pt x="97" y="0"/>
                  </a:moveTo>
                  <a:cubicBezTo>
                    <a:pt x="124" y="458"/>
                    <a:pt x="0" y="355"/>
                    <a:pt x="199" y="419"/>
                  </a:cubicBezTo>
                  <a:cubicBezTo>
                    <a:pt x="247" y="403"/>
                    <a:pt x="259" y="370"/>
                    <a:pt x="290" y="329"/>
                  </a:cubicBezTo>
                  <a:cubicBezTo>
                    <a:pt x="294" y="318"/>
                    <a:pt x="296" y="306"/>
                    <a:pt x="301" y="295"/>
                  </a:cubicBezTo>
                  <a:cubicBezTo>
                    <a:pt x="307" y="283"/>
                    <a:pt x="323" y="275"/>
                    <a:pt x="324" y="261"/>
                  </a:cubicBezTo>
                  <a:cubicBezTo>
                    <a:pt x="326" y="238"/>
                    <a:pt x="316" y="216"/>
                    <a:pt x="312" y="193"/>
                  </a:cubicBezTo>
                  <a:cubicBezTo>
                    <a:pt x="236" y="212"/>
                    <a:pt x="234" y="283"/>
                    <a:pt x="176" y="295"/>
                  </a:cubicBezTo>
                  <a:cubicBezTo>
                    <a:pt x="135" y="304"/>
                    <a:pt x="69" y="268"/>
                    <a:pt x="52" y="306"/>
                  </a:cubicBezTo>
                  <a:cubicBezTo>
                    <a:pt x="16" y="385"/>
                    <a:pt x="52" y="480"/>
                    <a:pt x="52" y="567"/>
                  </a:cubicBezTo>
                </a:path>
              </a:pathLst>
            </a:custGeom>
            <a:noFill/>
            <a:ln w="12700">
              <a:solidFill>
                <a:srgbClr val="000000"/>
              </a:solidFill>
              <a:round/>
              <a:headEnd/>
              <a:tailEnd/>
            </a:ln>
          </p:spPr>
          <p:txBody>
            <a:bodyPr/>
            <a:lstStyle/>
            <a:p>
              <a:endParaRPr lang="en-US"/>
            </a:p>
          </p:txBody>
        </p:sp>
        <p:sp>
          <p:nvSpPr>
            <p:cNvPr id="52372" name="AutoShape 254"/>
            <p:cNvSpPr>
              <a:spLocks noChangeArrowheads="1"/>
            </p:cNvSpPr>
            <p:nvPr/>
          </p:nvSpPr>
          <p:spPr bwMode="auto">
            <a:xfrm rot="-5400000">
              <a:off x="665" y="730"/>
              <a:ext cx="485" cy="1105"/>
            </a:xfrm>
            <a:prstGeom prst="moon">
              <a:avLst>
                <a:gd name="adj" fmla="val 87500"/>
              </a:avLst>
            </a:prstGeom>
            <a:solidFill>
              <a:srgbClr val="FFCC99"/>
            </a:solidFill>
            <a:ln w="12700">
              <a:solidFill>
                <a:srgbClr val="000000"/>
              </a:solidFill>
              <a:miter lim="800000"/>
              <a:headEnd/>
              <a:tailEnd/>
            </a:ln>
          </p:spPr>
          <p:txBody>
            <a:bodyPr/>
            <a:lstStyle/>
            <a:p>
              <a:endParaRPr lang="en-US"/>
            </a:p>
          </p:txBody>
        </p:sp>
        <p:sp>
          <p:nvSpPr>
            <p:cNvPr id="52373" name="Oval 259"/>
            <p:cNvSpPr>
              <a:spLocks noChangeArrowheads="1"/>
            </p:cNvSpPr>
            <p:nvPr/>
          </p:nvSpPr>
          <p:spPr bwMode="auto">
            <a:xfrm>
              <a:off x="305" y="963"/>
              <a:ext cx="72" cy="72"/>
            </a:xfrm>
            <a:prstGeom prst="ellipse">
              <a:avLst/>
            </a:prstGeom>
            <a:solidFill>
              <a:schemeClr val="bg1"/>
            </a:solidFill>
            <a:ln w="12700">
              <a:solidFill>
                <a:schemeClr val="bg1"/>
              </a:solidFill>
              <a:round/>
              <a:headEnd/>
              <a:tailEnd/>
            </a:ln>
          </p:spPr>
          <p:txBody>
            <a:bodyPr wrap="none" anchor="ctr"/>
            <a:lstStyle/>
            <a:p>
              <a:endParaRPr lang="en-US"/>
            </a:p>
          </p:txBody>
        </p:sp>
        <p:sp>
          <p:nvSpPr>
            <p:cNvPr id="52374" name="Line 261"/>
            <p:cNvSpPr>
              <a:spLocks noChangeShapeType="1"/>
            </p:cNvSpPr>
            <p:nvPr/>
          </p:nvSpPr>
          <p:spPr bwMode="auto">
            <a:xfrm>
              <a:off x="397" y="2012"/>
              <a:ext cx="0" cy="181"/>
            </a:xfrm>
            <a:prstGeom prst="line">
              <a:avLst/>
            </a:prstGeom>
            <a:noFill/>
            <a:ln w="12700">
              <a:solidFill>
                <a:srgbClr val="000000"/>
              </a:solidFill>
              <a:round/>
              <a:headEnd/>
              <a:tailEnd/>
            </a:ln>
          </p:spPr>
          <p:txBody>
            <a:bodyPr/>
            <a:lstStyle/>
            <a:p>
              <a:endParaRPr lang="en-US"/>
            </a:p>
          </p:txBody>
        </p:sp>
        <p:sp>
          <p:nvSpPr>
            <p:cNvPr id="52375" name="Oval 262"/>
            <p:cNvSpPr>
              <a:spLocks noChangeArrowheads="1"/>
            </p:cNvSpPr>
            <p:nvPr/>
          </p:nvSpPr>
          <p:spPr bwMode="auto">
            <a:xfrm rot="5400000">
              <a:off x="364" y="1975"/>
              <a:ext cx="68" cy="71"/>
            </a:xfrm>
            <a:prstGeom prst="ellipse">
              <a:avLst/>
            </a:prstGeom>
            <a:solidFill>
              <a:srgbClr val="CCCC00"/>
            </a:solidFill>
            <a:ln w="12700">
              <a:solidFill>
                <a:srgbClr val="000000"/>
              </a:solidFill>
              <a:round/>
              <a:headEnd/>
              <a:tailEnd/>
            </a:ln>
          </p:spPr>
          <p:txBody>
            <a:bodyPr/>
            <a:lstStyle/>
            <a:p>
              <a:endParaRPr lang="en-US"/>
            </a:p>
          </p:txBody>
        </p:sp>
        <p:sp>
          <p:nvSpPr>
            <p:cNvPr id="52376" name="AutoShape 263"/>
            <p:cNvSpPr>
              <a:spLocks noChangeArrowheads="1"/>
            </p:cNvSpPr>
            <p:nvPr/>
          </p:nvSpPr>
          <p:spPr bwMode="auto">
            <a:xfrm rot="5400000">
              <a:off x="341" y="1902"/>
              <a:ext cx="112" cy="109"/>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sp>
          <p:nvSpPr>
            <p:cNvPr id="52377" name="Freeform 264"/>
            <p:cNvSpPr>
              <a:spLocks/>
            </p:cNvSpPr>
            <p:nvPr/>
          </p:nvSpPr>
          <p:spPr bwMode="auto">
            <a:xfrm>
              <a:off x="402" y="1330"/>
              <a:ext cx="102" cy="575"/>
            </a:xfrm>
            <a:custGeom>
              <a:avLst/>
              <a:gdLst>
                <a:gd name="T0" fmla="*/ 23 w 204"/>
                <a:gd name="T1" fmla="*/ 8 h 1145"/>
                <a:gd name="T2" fmla="*/ 20 w 204"/>
                <a:gd name="T3" fmla="*/ 19 h 1145"/>
                <a:gd name="T4" fmla="*/ 16 w 204"/>
                <a:gd name="T5" fmla="*/ 30 h 1145"/>
                <a:gd name="T6" fmla="*/ 12 w 204"/>
                <a:gd name="T7" fmla="*/ 53 h 1145"/>
                <a:gd name="T8" fmla="*/ 9 w 204"/>
                <a:gd name="T9" fmla="*/ 93 h 1145"/>
                <a:gd name="T10" fmla="*/ 6 w 204"/>
                <a:gd name="T11" fmla="*/ 99 h 1145"/>
                <a:gd name="T12" fmla="*/ 3 w 204"/>
                <a:gd name="T13" fmla="*/ 113 h 1145"/>
                <a:gd name="T14" fmla="*/ 0 w 204"/>
                <a:gd name="T15" fmla="*/ 145 h 1145"/>
                <a:gd name="T16" fmla="*/ 0 60000 65536"/>
                <a:gd name="T17" fmla="*/ 0 60000 65536"/>
                <a:gd name="T18" fmla="*/ 0 60000 65536"/>
                <a:gd name="T19" fmla="*/ 0 60000 65536"/>
                <a:gd name="T20" fmla="*/ 0 60000 65536"/>
                <a:gd name="T21" fmla="*/ 0 60000 65536"/>
                <a:gd name="T22" fmla="*/ 0 60000 65536"/>
                <a:gd name="T23" fmla="*/ 0 60000 65536"/>
                <a:gd name="T24" fmla="*/ 0 w 204"/>
                <a:gd name="T25" fmla="*/ 0 h 1145"/>
                <a:gd name="T26" fmla="*/ 204 w 204"/>
                <a:gd name="T27" fmla="*/ 1145 h 1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4" h="1145">
                  <a:moveTo>
                    <a:pt x="184" y="57"/>
                  </a:moveTo>
                  <a:cubicBezTo>
                    <a:pt x="133" y="185"/>
                    <a:pt x="204" y="0"/>
                    <a:pt x="160" y="145"/>
                  </a:cubicBezTo>
                  <a:cubicBezTo>
                    <a:pt x="151" y="175"/>
                    <a:pt x="135" y="202"/>
                    <a:pt x="128" y="233"/>
                  </a:cubicBezTo>
                  <a:cubicBezTo>
                    <a:pt x="115" y="294"/>
                    <a:pt x="105" y="355"/>
                    <a:pt x="96" y="417"/>
                  </a:cubicBezTo>
                  <a:cubicBezTo>
                    <a:pt x="92" y="511"/>
                    <a:pt x="90" y="641"/>
                    <a:pt x="72" y="737"/>
                  </a:cubicBezTo>
                  <a:cubicBezTo>
                    <a:pt x="69" y="755"/>
                    <a:pt x="53" y="768"/>
                    <a:pt x="48" y="785"/>
                  </a:cubicBezTo>
                  <a:cubicBezTo>
                    <a:pt x="31" y="848"/>
                    <a:pt x="34" y="840"/>
                    <a:pt x="24" y="897"/>
                  </a:cubicBezTo>
                  <a:cubicBezTo>
                    <a:pt x="21" y="953"/>
                    <a:pt x="27" y="1091"/>
                    <a:pt x="0" y="1145"/>
                  </a:cubicBezTo>
                </a:path>
              </a:pathLst>
            </a:custGeom>
            <a:noFill/>
            <a:ln w="12700">
              <a:solidFill>
                <a:schemeClr val="tx1"/>
              </a:solidFill>
              <a:round/>
              <a:headEnd/>
              <a:tailEnd/>
            </a:ln>
          </p:spPr>
          <p:txBody>
            <a:bodyPr/>
            <a:lstStyle/>
            <a:p>
              <a:endParaRPr lang="en-US"/>
            </a:p>
          </p:txBody>
        </p:sp>
        <p:sp>
          <p:nvSpPr>
            <p:cNvPr id="52378" name="Freeform 265"/>
            <p:cNvSpPr>
              <a:spLocks/>
            </p:cNvSpPr>
            <p:nvPr/>
          </p:nvSpPr>
          <p:spPr bwMode="auto">
            <a:xfrm>
              <a:off x="1216" y="1420"/>
              <a:ext cx="144" cy="554"/>
            </a:xfrm>
            <a:custGeom>
              <a:avLst/>
              <a:gdLst>
                <a:gd name="T0" fmla="*/ 3 w 268"/>
                <a:gd name="T1" fmla="*/ 0 h 1088"/>
                <a:gd name="T2" fmla="*/ 18 w 268"/>
                <a:gd name="T3" fmla="*/ 70 h 1088"/>
                <a:gd name="T4" fmla="*/ 26 w 268"/>
                <a:gd name="T5" fmla="*/ 82 h 1088"/>
                <a:gd name="T6" fmla="*/ 29 w 268"/>
                <a:gd name="T7" fmla="*/ 123 h 1088"/>
                <a:gd name="T8" fmla="*/ 34 w 268"/>
                <a:gd name="T9" fmla="*/ 133 h 1088"/>
                <a:gd name="T10" fmla="*/ 41 w 268"/>
                <a:gd name="T11" fmla="*/ 144 h 1088"/>
                <a:gd name="T12" fmla="*/ 0 60000 65536"/>
                <a:gd name="T13" fmla="*/ 0 60000 65536"/>
                <a:gd name="T14" fmla="*/ 0 60000 65536"/>
                <a:gd name="T15" fmla="*/ 0 60000 65536"/>
                <a:gd name="T16" fmla="*/ 0 60000 65536"/>
                <a:gd name="T17" fmla="*/ 0 60000 65536"/>
                <a:gd name="T18" fmla="*/ 0 w 268"/>
                <a:gd name="T19" fmla="*/ 0 h 1088"/>
                <a:gd name="T20" fmla="*/ 268 w 268"/>
                <a:gd name="T21" fmla="*/ 1088 h 1088"/>
              </a:gdLst>
              <a:ahLst/>
              <a:cxnLst>
                <a:cxn ang="T12">
                  <a:pos x="T0" y="T1"/>
                </a:cxn>
                <a:cxn ang="T13">
                  <a:pos x="T2" y="T3"/>
                </a:cxn>
                <a:cxn ang="T14">
                  <a:pos x="T4" y="T5"/>
                </a:cxn>
                <a:cxn ang="T15">
                  <a:pos x="T6" y="T7"/>
                </a:cxn>
                <a:cxn ang="T16">
                  <a:pos x="T8" y="T9"/>
                </a:cxn>
                <a:cxn ang="T17">
                  <a:pos x="T10" y="T11"/>
                </a:cxn>
              </a:cxnLst>
              <a:rect l="T18" t="T19" r="T20" b="T21"/>
              <a:pathLst>
                <a:path w="268" h="1088">
                  <a:moveTo>
                    <a:pt x="20" y="0"/>
                  </a:moveTo>
                  <a:cubicBezTo>
                    <a:pt x="37" y="187"/>
                    <a:pt x="0" y="373"/>
                    <a:pt x="116" y="528"/>
                  </a:cubicBezTo>
                  <a:cubicBezTo>
                    <a:pt x="128" y="565"/>
                    <a:pt x="159" y="585"/>
                    <a:pt x="172" y="624"/>
                  </a:cubicBezTo>
                  <a:cubicBezTo>
                    <a:pt x="172" y="627"/>
                    <a:pt x="182" y="891"/>
                    <a:pt x="188" y="928"/>
                  </a:cubicBezTo>
                  <a:cubicBezTo>
                    <a:pt x="192" y="956"/>
                    <a:pt x="211" y="981"/>
                    <a:pt x="220" y="1008"/>
                  </a:cubicBezTo>
                  <a:cubicBezTo>
                    <a:pt x="231" y="1041"/>
                    <a:pt x="235" y="1072"/>
                    <a:pt x="268" y="1088"/>
                  </a:cubicBezTo>
                </a:path>
              </a:pathLst>
            </a:custGeom>
            <a:noFill/>
            <a:ln w="12700">
              <a:solidFill>
                <a:schemeClr val="tx1"/>
              </a:solidFill>
              <a:round/>
              <a:headEnd/>
              <a:tailEnd/>
            </a:ln>
          </p:spPr>
          <p:txBody>
            <a:bodyPr/>
            <a:lstStyle/>
            <a:p>
              <a:endParaRPr lang="en-US"/>
            </a:p>
          </p:txBody>
        </p:sp>
        <p:grpSp>
          <p:nvGrpSpPr>
            <p:cNvPr id="24" name="Group 266"/>
            <p:cNvGrpSpPr>
              <a:grpSpLocks/>
            </p:cNvGrpSpPr>
            <p:nvPr/>
          </p:nvGrpSpPr>
          <p:grpSpPr bwMode="auto">
            <a:xfrm>
              <a:off x="1312" y="1974"/>
              <a:ext cx="108" cy="292"/>
              <a:chOff x="3666" y="4885"/>
              <a:chExt cx="131" cy="356"/>
            </a:xfrm>
          </p:grpSpPr>
          <p:sp>
            <p:nvSpPr>
              <p:cNvPr id="52384" name="Line 267"/>
              <p:cNvSpPr>
                <a:spLocks noChangeShapeType="1"/>
              </p:cNvSpPr>
              <p:nvPr/>
            </p:nvSpPr>
            <p:spPr bwMode="auto">
              <a:xfrm>
                <a:off x="3732" y="5020"/>
                <a:ext cx="0" cy="221"/>
              </a:xfrm>
              <a:prstGeom prst="line">
                <a:avLst/>
              </a:prstGeom>
              <a:noFill/>
              <a:ln w="12700">
                <a:solidFill>
                  <a:srgbClr val="000000"/>
                </a:solidFill>
                <a:round/>
                <a:headEnd/>
                <a:tailEnd/>
              </a:ln>
            </p:spPr>
            <p:txBody>
              <a:bodyPr/>
              <a:lstStyle/>
              <a:p>
                <a:endParaRPr lang="en-US"/>
              </a:p>
            </p:txBody>
          </p:sp>
          <p:sp>
            <p:nvSpPr>
              <p:cNvPr id="52385" name="Oval 268"/>
              <p:cNvSpPr>
                <a:spLocks noChangeArrowheads="1"/>
              </p:cNvSpPr>
              <p:nvPr/>
            </p:nvSpPr>
            <p:spPr bwMode="auto">
              <a:xfrm rot="5400000">
                <a:off x="3691" y="4977"/>
                <a:ext cx="83" cy="85"/>
              </a:xfrm>
              <a:prstGeom prst="ellipse">
                <a:avLst/>
              </a:prstGeom>
              <a:solidFill>
                <a:srgbClr val="CCCC00"/>
              </a:solidFill>
              <a:ln w="12700">
                <a:solidFill>
                  <a:srgbClr val="000000"/>
                </a:solidFill>
                <a:round/>
                <a:headEnd/>
                <a:tailEnd/>
              </a:ln>
            </p:spPr>
            <p:txBody>
              <a:bodyPr/>
              <a:lstStyle/>
              <a:p>
                <a:endParaRPr lang="en-US"/>
              </a:p>
            </p:txBody>
          </p:sp>
          <p:sp>
            <p:nvSpPr>
              <p:cNvPr id="52386" name="AutoShape 269"/>
              <p:cNvSpPr>
                <a:spLocks noChangeArrowheads="1"/>
              </p:cNvSpPr>
              <p:nvPr/>
            </p:nvSpPr>
            <p:spPr bwMode="auto">
              <a:xfrm rot="5400000">
                <a:off x="3664" y="4887"/>
                <a:ext cx="136" cy="131"/>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grpSp>
        <p:sp>
          <p:nvSpPr>
            <p:cNvPr id="52380" name="AutoShape 275"/>
            <p:cNvSpPr>
              <a:spLocks noChangeArrowheads="1"/>
            </p:cNvSpPr>
            <p:nvPr/>
          </p:nvSpPr>
          <p:spPr bwMode="auto">
            <a:xfrm rot="5400000">
              <a:off x="278" y="1472"/>
              <a:ext cx="112" cy="109"/>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sp>
          <p:nvSpPr>
            <p:cNvPr id="52381" name="AutoShape 276"/>
            <p:cNvSpPr>
              <a:spLocks noChangeArrowheads="1"/>
            </p:cNvSpPr>
            <p:nvPr/>
          </p:nvSpPr>
          <p:spPr bwMode="auto">
            <a:xfrm rot="5400000">
              <a:off x="620" y="1712"/>
              <a:ext cx="112" cy="109"/>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sp>
          <p:nvSpPr>
            <p:cNvPr id="52382" name="AutoShape 277"/>
            <p:cNvSpPr>
              <a:spLocks noChangeArrowheads="1"/>
            </p:cNvSpPr>
            <p:nvPr/>
          </p:nvSpPr>
          <p:spPr bwMode="auto">
            <a:xfrm rot="5400000">
              <a:off x="883" y="1618"/>
              <a:ext cx="112" cy="109"/>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sp>
          <p:nvSpPr>
            <p:cNvPr id="52383" name="AutoShape 278"/>
            <p:cNvSpPr>
              <a:spLocks noChangeArrowheads="1"/>
            </p:cNvSpPr>
            <p:nvPr/>
          </p:nvSpPr>
          <p:spPr bwMode="auto">
            <a:xfrm rot="5400000">
              <a:off x="1411" y="1546"/>
              <a:ext cx="112" cy="109"/>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grpSp>
      <p:grpSp>
        <p:nvGrpSpPr>
          <p:cNvPr id="25" name="Group 281"/>
          <p:cNvGrpSpPr>
            <a:grpSpLocks/>
          </p:cNvGrpSpPr>
          <p:nvPr/>
        </p:nvGrpSpPr>
        <p:grpSpPr bwMode="auto">
          <a:xfrm>
            <a:off x="2925763" y="3160713"/>
            <a:ext cx="1890712" cy="646112"/>
            <a:chOff x="1676" y="3791"/>
            <a:chExt cx="1191" cy="407"/>
          </a:xfrm>
        </p:grpSpPr>
        <p:grpSp>
          <p:nvGrpSpPr>
            <p:cNvPr id="26" name="Group 282"/>
            <p:cNvGrpSpPr>
              <a:grpSpLocks/>
            </p:cNvGrpSpPr>
            <p:nvPr/>
          </p:nvGrpSpPr>
          <p:grpSpPr bwMode="auto">
            <a:xfrm>
              <a:off x="2398" y="3791"/>
              <a:ext cx="69" cy="216"/>
              <a:chOff x="4844" y="4998"/>
              <a:chExt cx="85" cy="263"/>
            </a:xfrm>
          </p:grpSpPr>
          <p:sp>
            <p:nvSpPr>
              <p:cNvPr id="52358" name="Line 283"/>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359" name="Oval 284"/>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27" name="Group 285"/>
            <p:cNvGrpSpPr>
              <a:grpSpLocks/>
            </p:cNvGrpSpPr>
            <p:nvPr/>
          </p:nvGrpSpPr>
          <p:grpSpPr bwMode="auto">
            <a:xfrm>
              <a:off x="2076" y="3844"/>
              <a:ext cx="71" cy="218"/>
              <a:chOff x="4844" y="4998"/>
              <a:chExt cx="85" cy="263"/>
            </a:xfrm>
          </p:grpSpPr>
          <p:sp>
            <p:nvSpPr>
              <p:cNvPr id="52356" name="Line 286"/>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357" name="Oval 287"/>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28" name="Group 288"/>
            <p:cNvGrpSpPr>
              <a:grpSpLocks/>
            </p:cNvGrpSpPr>
            <p:nvPr/>
          </p:nvGrpSpPr>
          <p:grpSpPr bwMode="auto">
            <a:xfrm>
              <a:off x="1788" y="3844"/>
              <a:ext cx="71" cy="218"/>
              <a:chOff x="4844" y="4998"/>
              <a:chExt cx="85" cy="263"/>
            </a:xfrm>
          </p:grpSpPr>
          <p:sp>
            <p:nvSpPr>
              <p:cNvPr id="52354" name="Line 289"/>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355" name="Oval 290"/>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29" name="Group 291"/>
            <p:cNvGrpSpPr>
              <a:grpSpLocks/>
            </p:cNvGrpSpPr>
            <p:nvPr/>
          </p:nvGrpSpPr>
          <p:grpSpPr bwMode="auto">
            <a:xfrm>
              <a:off x="1888" y="3843"/>
              <a:ext cx="71" cy="218"/>
              <a:chOff x="4844" y="4998"/>
              <a:chExt cx="85" cy="263"/>
            </a:xfrm>
          </p:grpSpPr>
          <p:sp>
            <p:nvSpPr>
              <p:cNvPr id="52352" name="Line 292"/>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353" name="Oval 293"/>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30" name="Group 294"/>
            <p:cNvGrpSpPr>
              <a:grpSpLocks/>
            </p:cNvGrpSpPr>
            <p:nvPr/>
          </p:nvGrpSpPr>
          <p:grpSpPr bwMode="auto">
            <a:xfrm>
              <a:off x="2182" y="3864"/>
              <a:ext cx="71" cy="218"/>
              <a:chOff x="4844" y="4998"/>
              <a:chExt cx="85" cy="263"/>
            </a:xfrm>
          </p:grpSpPr>
          <p:sp>
            <p:nvSpPr>
              <p:cNvPr id="52350" name="Line 295"/>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351" name="Oval 296"/>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31" name="Group 297"/>
            <p:cNvGrpSpPr>
              <a:grpSpLocks/>
            </p:cNvGrpSpPr>
            <p:nvPr/>
          </p:nvGrpSpPr>
          <p:grpSpPr bwMode="auto">
            <a:xfrm>
              <a:off x="2313" y="3863"/>
              <a:ext cx="71" cy="218"/>
              <a:chOff x="4844" y="4998"/>
              <a:chExt cx="85" cy="263"/>
            </a:xfrm>
          </p:grpSpPr>
          <p:sp>
            <p:nvSpPr>
              <p:cNvPr id="52348" name="Line 298"/>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349" name="Oval 299"/>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52256" name="Group 300"/>
            <p:cNvGrpSpPr>
              <a:grpSpLocks/>
            </p:cNvGrpSpPr>
            <p:nvPr/>
          </p:nvGrpSpPr>
          <p:grpSpPr bwMode="auto">
            <a:xfrm>
              <a:off x="2530" y="3839"/>
              <a:ext cx="71" cy="218"/>
              <a:chOff x="4844" y="4998"/>
              <a:chExt cx="85" cy="263"/>
            </a:xfrm>
          </p:grpSpPr>
          <p:sp>
            <p:nvSpPr>
              <p:cNvPr id="52346" name="Line 301"/>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347" name="Oval 302"/>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52257" name="Group 303"/>
            <p:cNvGrpSpPr>
              <a:grpSpLocks/>
            </p:cNvGrpSpPr>
            <p:nvPr/>
          </p:nvGrpSpPr>
          <p:grpSpPr bwMode="auto">
            <a:xfrm>
              <a:off x="2653" y="3883"/>
              <a:ext cx="71" cy="218"/>
              <a:chOff x="4844" y="4998"/>
              <a:chExt cx="85" cy="263"/>
            </a:xfrm>
          </p:grpSpPr>
          <p:sp>
            <p:nvSpPr>
              <p:cNvPr id="52344" name="Line 304"/>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345" name="Oval 305"/>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nvGrpSpPr>
            <p:cNvPr id="52268" name="Group 306"/>
            <p:cNvGrpSpPr>
              <a:grpSpLocks/>
            </p:cNvGrpSpPr>
            <p:nvPr/>
          </p:nvGrpSpPr>
          <p:grpSpPr bwMode="auto">
            <a:xfrm>
              <a:off x="1997" y="3867"/>
              <a:ext cx="71" cy="218"/>
              <a:chOff x="4844" y="4998"/>
              <a:chExt cx="85" cy="263"/>
            </a:xfrm>
          </p:grpSpPr>
          <p:sp>
            <p:nvSpPr>
              <p:cNvPr id="52342" name="Line 307"/>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343" name="Oval 308"/>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sp>
          <p:nvSpPr>
            <p:cNvPr id="52341" name="Rectangle 309" descr="Newsprint"/>
            <p:cNvSpPr>
              <a:spLocks noChangeArrowheads="1"/>
            </p:cNvSpPr>
            <p:nvPr/>
          </p:nvSpPr>
          <p:spPr bwMode="auto">
            <a:xfrm>
              <a:off x="1676" y="3997"/>
              <a:ext cx="1191" cy="201"/>
            </a:xfrm>
            <a:prstGeom prst="rect">
              <a:avLst/>
            </a:prstGeom>
            <a:blipFill dpi="0" rotWithShape="1">
              <a:blip r:embed="rId2" cstate="print"/>
              <a:srcRect/>
              <a:tile tx="0" ty="0" sx="100000" sy="100000" flip="none" algn="tl"/>
            </a:blipFill>
            <a:ln w="12700">
              <a:solidFill>
                <a:srgbClr val="000000"/>
              </a:solidFill>
              <a:miter lim="800000"/>
              <a:headEnd/>
              <a:tailEnd/>
            </a:ln>
          </p:spPr>
          <p:txBody>
            <a:bodyPr lIns="45720" tIns="27432" rIns="45720" bIns="27432"/>
            <a:lstStyle/>
            <a:p>
              <a:endParaRPr lang="en-US"/>
            </a:p>
          </p:txBody>
        </p:sp>
      </p:grpSp>
      <p:sp>
        <p:nvSpPr>
          <p:cNvPr id="52248" name="Text Box 310"/>
          <p:cNvSpPr txBox="1">
            <a:spLocks noChangeArrowheads="1"/>
          </p:cNvSpPr>
          <p:nvPr/>
        </p:nvSpPr>
        <p:spPr bwMode="auto">
          <a:xfrm>
            <a:off x="5665788" y="3481388"/>
            <a:ext cx="3059112" cy="1920875"/>
          </a:xfrm>
          <a:prstGeom prst="rect">
            <a:avLst/>
          </a:prstGeom>
          <a:noFill/>
          <a:ln w="9525">
            <a:noFill/>
            <a:miter lim="800000"/>
            <a:headEnd/>
            <a:tailEnd/>
          </a:ln>
        </p:spPr>
        <p:txBody>
          <a:bodyPr>
            <a:spAutoFit/>
          </a:bodyPr>
          <a:lstStyle/>
          <a:p>
            <a:pPr marL="457200" indent="-457200"/>
            <a:r>
              <a:rPr lang="en-US" u="sng"/>
              <a:t>catch-bond adhesion:</a:t>
            </a:r>
          </a:p>
          <a:p>
            <a:pPr marL="457200" indent="-457200">
              <a:buFontTx/>
              <a:buAutoNum type="arabicParenR"/>
            </a:pPr>
            <a:r>
              <a:rPr lang="en-US" i="1"/>
              <a:t>reversible</a:t>
            </a:r>
            <a:r>
              <a:rPr lang="en-US"/>
              <a:t> without damage.</a:t>
            </a:r>
          </a:p>
          <a:p>
            <a:pPr marL="457200" indent="-457200">
              <a:buFontTx/>
              <a:buAutoNum type="arabicParenR"/>
            </a:pPr>
            <a:r>
              <a:rPr lang="en-US" i="1"/>
              <a:t>nonfouling</a:t>
            </a:r>
            <a:r>
              <a:rPr lang="en-US"/>
              <a:t>:</a:t>
            </a:r>
          </a:p>
          <a:p>
            <a:pPr marL="457200" indent="-457200"/>
            <a:r>
              <a:rPr lang="en-US"/>
              <a:t>releases ligand when force is removed</a:t>
            </a:r>
          </a:p>
        </p:txBody>
      </p:sp>
      <p:sp>
        <p:nvSpPr>
          <p:cNvPr id="52249" name="Text Box 311"/>
          <p:cNvSpPr txBox="1">
            <a:spLocks noChangeArrowheads="1"/>
          </p:cNvSpPr>
          <p:nvPr/>
        </p:nvSpPr>
        <p:spPr bwMode="auto">
          <a:xfrm>
            <a:off x="4940300" y="1343025"/>
            <a:ext cx="3832225" cy="1920875"/>
          </a:xfrm>
          <a:prstGeom prst="rect">
            <a:avLst/>
          </a:prstGeom>
          <a:noFill/>
          <a:ln w="9525">
            <a:noFill/>
            <a:miter lim="800000"/>
            <a:headEnd/>
            <a:tailEnd/>
          </a:ln>
        </p:spPr>
        <p:txBody>
          <a:bodyPr>
            <a:spAutoFit/>
          </a:bodyPr>
          <a:lstStyle/>
          <a:p>
            <a:pPr marL="457200" indent="-457200"/>
            <a:r>
              <a:rPr lang="en-US" u="sng"/>
              <a:t>Strong receptor-ligand bonds:</a:t>
            </a:r>
          </a:p>
          <a:p>
            <a:pPr marL="457200" indent="-457200">
              <a:buFontTx/>
              <a:buAutoNum type="arabicParenR"/>
            </a:pPr>
            <a:r>
              <a:rPr lang="en-US"/>
              <a:t>tear or damage tissue when detaching</a:t>
            </a:r>
          </a:p>
          <a:p>
            <a:pPr marL="457200" indent="-457200">
              <a:buFontTx/>
              <a:buAutoNum type="arabicParenR"/>
            </a:pPr>
            <a:r>
              <a:rPr lang="en-US"/>
              <a:t>easily fouled by soluble inhibitors or by torn-off surface receptors </a:t>
            </a:r>
          </a:p>
        </p:txBody>
      </p:sp>
      <p:sp>
        <p:nvSpPr>
          <p:cNvPr id="52250" name="Rectangle 272" descr="Newsprint"/>
          <p:cNvSpPr>
            <a:spLocks noChangeArrowheads="1"/>
          </p:cNvSpPr>
          <p:nvPr/>
        </p:nvSpPr>
        <p:spPr bwMode="auto">
          <a:xfrm>
            <a:off x="423863" y="3490913"/>
            <a:ext cx="1890712" cy="319087"/>
          </a:xfrm>
          <a:prstGeom prst="rect">
            <a:avLst/>
          </a:prstGeom>
          <a:blipFill dpi="0" rotWithShape="1">
            <a:blip r:embed="rId2" cstate="print"/>
            <a:srcRect/>
            <a:tile tx="0" ty="0" sx="100000" sy="100000" flip="none" algn="tl"/>
          </a:blipFill>
          <a:ln w="12700">
            <a:solidFill>
              <a:srgbClr val="000000"/>
            </a:solidFill>
            <a:miter lim="800000"/>
            <a:headEnd/>
            <a:tailEnd/>
          </a:ln>
        </p:spPr>
        <p:txBody>
          <a:bodyPr lIns="45720" tIns="27432" rIns="45720" bIns="27432"/>
          <a:lstStyle/>
          <a:p>
            <a:endParaRPr lang="en-US"/>
          </a:p>
        </p:txBody>
      </p:sp>
      <p:grpSp>
        <p:nvGrpSpPr>
          <p:cNvPr id="52293" name="Group 312"/>
          <p:cNvGrpSpPr>
            <a:grpSpLocks/>
          </p:cNvGrpSpPr>
          <p:nvPr/>
        </p:nvGrpSpPr>
        <p:grpSpPr bwMode="auto">
          <a:xfrm>
            <a:off x="320675" y="4078288"/>
            <a:ext cx="1981200" cy="2413000"/>
            <a:chOff x="650" y="1254"/>
            <a:chExt cx="1248" cy="1520"/>
          </a:xfrm>
        </p:grpSpPr>
        <p:grpSp>
          <p:nvGrpSpPr>
            <p:cNvPr id="52294" name="Group 313"/>
            <p:cNvGrpSpPr>
              <a:grpSpLocks/>
            </p:cNvGrpSpPr>
            <p:nvPr/>
          </p:nvGrpSpPr>
          <p:grpSpPr bwMode="auto">
            <a:xfrm>
              <a:off x="877" y="2435"/>
              <a:ext cx="109" cy="292"/>
              <a:chOff x="3666" y="4885"/>
              <a:chExt cx="131" cy="356"/>
            </a:xfrm>
          </p:grpSpPr>
          <p:sp>
            <p:nvSpPr>
              <p:cNvPr id="52329" name="Line 314"/>
              <p:cNvSpPr>
                <a:spLocks noChangeShapeType="1"/>
              </p:cNvSpPr>
              <p:nvPr/>
            </p:nvSpPr>
            <p:spPr bwMode="auto">
              <a:xfrm>
                <a:off x="3732" y="5020"/>
                <a:ext cx="0" cy="221"/>
              </a:xfrm>
              <a:prstGeom prst="line">
                <a:avLst/>
              </a:prstGeom>
              <a:noFill/>
              <a:ln w="12700">
                <a:solidFill>
                  <a:srgbClr val="000000"/>
                </a:solidFill>
                <a:round/>
                <a:headEnd/>
                <a:tailEnd/>
              </a:ln>
            </p:spPr>
            <p:txBody>
              <a:bodyPr/>
              <a:lstStyle/>
              <a:p>
                <a:endParaRPr lang="en-US"/>
              </a:p>
            </p:txBody>
          </p:sp>
          <p:sp>
            <p:nvSpPr>
              <p:cNvPr id="52330" name="Oval 315"/>
              <p:cNvSpPr>
                <a:spLocks noChangeArrowheads="1"/>
              </p:cNvSpPr>
              <p:nvPr/>
            </p:nvSpPr>
            <p:spPr bwMode="auto">
              <a:xfrm rot="5400000">
                <a:off x="3691" y="4977"/>
                <a:ext cx="83" cy="85"/>
              </a:xfrm>
              <a:prstGeom prst="ellipse">
                <a:avLst/>
              </a:prstGeom>
              <a:solidFill>
                <a:srgbClr val="CCCC00"/>
              </a:solidFill>
              <a:ln w="12700">
                <a:solidFill>
                  <a:srgbClr val="000000"/>
                </a:solidFill>
                <a:round/>
                <a:headEnd/>
                <a:tailEnd/>
              </a:ln>
            </p:spPr>
            <p:txBody>
              <a:bodyPr/>
              <a:lstStyle/>
              <a:p>
                <a:endParaRPr lang="en-US"/>
              </a:p>
            </p:txBody>
          </p:sp>
          <p:sp>
            <p:nvSpPr>
              <p:cNvPr id="52331" name="AutoShape 316"/>
              <p:cNvSpPr>
                <a:spLocks noChangeArrowheads="1"/>
              </p:cNvSpPr>
              <p:nvPr/>
            </p:nvSpPr>
            <p:spPr bwMode="auto">
              <a:xfrm rot="5400000">
                <a:off x="3664" y="4887"/>
                <a:ext cx="136" cy="131"/>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grpSp>
        <p:grpSp>
          <p:nvGrpSpPr>
            <p:cNvPr id="52295" name="Group 317"/>
            <p:cNvGrpSpPr>
              <a:grpSpLocks/>
            </p:cNvGrpSpPr>
            <p:nvPr/>
          </p:nvGrpSpPr>
          <p:grpSpPr bwMode="auto">
            <a:xfrm>
              <a:off x="1188" y="2444"/>
              <a:ext cx="109" cy="292"/>
              <a:chOff x="3666" y="4885"/>
              <a:chExt cx="131" cy="356"/>
            </a:xfrm>
          </p:grpSpPr>
          <p:sp>
            <p:nvSpPr>
              <p:cNvPr id="52326" name="Line 318"/>
              <p:cNvSpPr>
                <a:spLocks noChangeShapeType="1"/>
              </p:cNvSpPr>
              <p:nvPr/>
            </p:nvSpPr>
            <p:spPr bwMode="auto">
              <a:xfrm>
                <a:off x="3732" y="5020"/>
                <a:ext cx="0" cy="221"/>
              </a:xfrm>
              <a:prstGeom prst="line">
                <a:avLst/>
              </a:prstGeom>
              <a:noFill/>
              <a:ln w="12700">
                <a:solidFill>
                  <a:srgbClr val="000000"/>
                </a:solidFill>
                <a:round/>
                <a:headEnd/>
                <a:tailEnd/>
              </a:ln>
            </p:spPr>
            <p:txBody>
              <a:bodyPr/>
              <a:lstStyle/>
              <a:p>
                <a:endParaRPr lang="en-US"/>
              </a:p>
            </p:txBody>
          </p:sp>
          <p:sp>
            <p:nvSpPr>
              <p:cNvPr id="52327" name="Oval 319"/>
              <p:cNvSpPr>
                <a:spLocks noChangeArrowheads="1"/>
              </p:cNvSpPr>
              <p:nvPr/>
            </p:nvSpPr>
            <p:spPr bwMode="auto">
              <a:xfrm rot="5400000">
                <a:off x="3691" y="4977"/>
                <a:ext cx="83" cy="85"/>
              </a:xfrm>
              <a:prstGeom prst="ellipse">
                <a:avLst/>
              </a:prstGeom>
              <a:solidFill>
                <a:srgbClr val="CCCC00"/>
              </a:solidFill>
              <a:ln w="12700">
                <a:solidFill>
                  <a:srgbClr val="000000"/>
                </a:solidFill>
                <a:round/>
                <a:headEnd/>
                <a:tailEnd/>
              </a:ln>
            </p:spPr>
            <p:txBody>
              <a:bodyPr/>
              <a:lstStyle/>
              <a:p>
                <a:endParaRPr lang="en-US"/>
              </a:p>
            </p:txBody>
          </p:sp>
          <p:sp>
            <p:nvSpPr>
              <p:cNvPr id="52328" name="AutoShape 320"/>
              <p:cNvSpPr>
                <a:spLocks noChangeArrowheads="1"/>
              </p:cNvSpPr>
              <p:nvPr/>
            </p:nvSpPr>
            <p:spPr bwMode="auto">
              <a:xfrm rot="5400000">
                <a:off x="3664" y="4887"/>
                <a:ext cx="136" cy="131"/>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grpSp>
        <p:grpSp>
          <p:nvGrpSpPr>
            <p:cNvPr id="52311" name="Group 321"/>
            <p:cNvGrpSpPr>
              <a:grpSpLocks/>
            </p:cNvGrpSpPr>
            <p:nvPr/>
          </p:nvGrpSpPr>
          <p:grpSpPr bwMode="auto">
            <a:xfrm>
              <a:off x="1537" y="2482"/>
              <a:ext cx="108" cy="292"/>
              <a:chOff x="3666" y="4885"/>
              <a:chExt cx="131" cy="356"/>
            </a:xfrm>
          </p:grpSpPr>
          <p:sp>
            <p:nvSpPr>
              <p:cNvPr id="52323" name="Line 322"/>
              <p:cNvSpPr>
                <a:spLocks noChangeShapeType="1"/>
              </p:cNvSpPr>
              <p:nvPr/>
            </p:nvSpPr>
            <p:spPr bwMode="auto">
              <a:xfrm>
                <a:off x="3732" y="5020"/>
                <a:ext cx="0" cy="221"/>
              </a:xfrm>
              <a:prstGeom prst="line">
                <a:avLst/>
              </a:prstGeom>
              <a:noFill/>
              <a:ln w="12700">
                <a:solidFill>
                  <a:srgbClr val="000000"/>
                </a:solidFill>
                <a:round/>
                <a:headEnd/>
                <a:tailEnd/>
              </a:ln>
            </p:spPr>
            <p:txBody>
              <a:bodyPr/>
              <a:lstStyle/>
              <a:p>
                <a:endParaRPr lang="en-US"/>
              </a:p>
            </p:txBody>
          </p:sp>
          <p:sp>
            <p:nvSpPr>
              <p:cNvPr id="52324" name="Oval 323"/>
              <p:cNvSpPr>
                <a:spLocks noChangeArrowheads="1"/>
              </p:cNvSpPr>
              <p:nvPr/>
            </p:nvSpPr>
            <p:spPr bwMode="auto">
              <a:xfrm rot="5400000">
                <a:off x="3691" y="4977"/>
                <a:ext cx="83" cy="85"/>
              </a:xfrm>
              <a:prstGeom prst="ellipse">
                <a:avLst/>
              </a:prstGeom>
              <a:solidFill>
                <a:srgbClr val="CCCC00"/>
              </a:solidFill>
              <a:ln w="12700">
                <a:solidFill>
                  <a:srgbClr val="000000"/>
                </a:solidFill>
                <a:round/>
                <a:headEnd/>
                <a:tailEnd/>
              </a:ln>
            </p:spPr>
            <p:txBody>
              <a:bodyPr/>
              <a:lstStyle/>
              <a:p>
                <a:endParaRPr lang="en-US"/>
              </a:p>
            </p:txBody>
          </p:sp>
          <p:sp>
            <p:nvSpPr>
              <p:cNvPr id="52325" name="AutoShape 324"/>
              <p:cNvSpPr>
                <a:spLocks noChangeArrowheads="1"/>
              </p:cNvSpPr>
              <p:nvPr/>
            </p:nvSpPr>
            <p:spPr bwMode="auto">
              <a:xfrm rot="5400000">
                <a:off x="3664" y="4887"/>
                <a:ext cx="136" cy="131"/>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grpSp>
        <p:sp>
          <p:nvSpPr>
            <p:cNvPr id="52296" name="AutoShape 325"/>
            <p:cNvSpPr>
              <a:spLocks noChangeArrowheads="1"/>
            </p:cNvSpPr>
            <p:nvPr/>
          </p:nvSpPr>
          <p:spPr bwMode="auto">
            <a:xfrm>
              <a:off x="1130" y="1254"/>
              <a:ext cx="258" cy="347"/>
            </a:xfrm>
            <a:prstGeom prst="upArrow">
              <a:avLst>
                <a:gd name="adj1" fmla="val 50000"/>
                <a:gd name="adj2" fmla="val 33624"/>
              </a:avLst>
            </a:prstGeom>
            <a:solidFill>
              <a:srgbClr val="CC0000"/>
            </a:solidFill>
            <a:ln w="12700">
              <a:solidFill>
                <a:srgbClr val="CC0000"/>
              </a:solidFill>
              <a:miter lim="800000"/>
              <a:headEnd/>
              <a:tailEnd/>
            </a:ln>
          </p:spPr>
          <p:txBody>
            <a:bodyPr/>
            <a:lstStyle/>
            <a:p>
              <a:endParaRPr lang="en-US"/>
            </a:p>
          </p:txBody>
        </p:sp>
        <p:sp>
          <p:nvSpPr>
            <p:cNvPr id="52297" name="Freeform 326"/>
            <p:cNvSpPr>
              <a:spLocks/>
            </p:cNvSpPr>
            <p:nvPr/>
          </p:nvSpPr>
          <p:spPr bwMode="auto">
            <a:xfrm>
              <a:off x="1258" y="1994"/>
              <a:ext cx="43" cy="468"/>
            </a:xfrm>
            <a:custGeom>
              <a:avLst/>
              <a:gdLst>
                <a:gd name="T0" fmla="*/ 3 w 67"/>
                <a:gd name="T1" fmla="*/ 0 h 741"/>
                <a:gd name="T2" fmla="*/ 6 w 67"/>
                <a:gd name="T3" fmla="*/ 143 h 741"/>
                <a:gd name="T4" fmla="*/ 0 w 67"/>
                <a:gd name="T5" fmla="*/ 186 h 741"/>
                <a:gd name="T6" fmla="*/ 0 60000 65536"/>
                <a:gd name="T7" fmla="*/ 0 60000 65536"/>
                <a:gd name="T8" fmla="*/ 0 60000 65536"/>
                <a:gd name="T9" fmla="*/ 0 w 67"/>
                <a:gd name="T10" fmla="*/ 0 h 741"/>
                <a:gd name="T11" fmla="*/ 67 w 67"/>
                <a:gd name="T12" fmla="*/ 741 h 741"/>
              </a:gdLst>
              <a:ahLst/>
              <a:cxnLst>
                <a:cxn ang="T6">
                  <a:pos x="T0" y="T1"/>
                </a:cxn>
                <a:cxn ang="T7">
                  <a:pos x="T2" y="T3"/>
                </a:cxn>
                <a:cxn ang="T8">
                  <a:pos x="T4" y="T5"/>
                </a:cxn>
              </a:cxnLst>
              <a:rect l="T9" t="T10" r="T11" b="T12"/>
              <a:pathLst>
                <a:path w="67" h="741">
                  <a:moveTo>
                    <a:pt x="11" y="0"/>
                  </a:moveTo>
                  <a:cubicBezTo>
                    <a:pt x="15" y="189"/>
                    <a:pt x="23" y="378"/>
                    <a:pt x="23" y="567"/>
                  </a:cubicBezTo>
                  <a:cubicBezTo>
                    <a:pt x="23" y="741"/>
                    <a:pt x="67" y="737"/>
                    <a:pt x="0" y="737"/>
                  </a:cubicBezTo>
                </a:path>
              </a:pathLst>
            </a:custGeom>
            <a:noFill/>
            <a:ln w="12700">
              <a:solidFill>
                <a:srgbClr val="000000"/>
              </a:solidFill>
              <a:round/>
              <a:headEnd/>
              <a:tailEnd/>
            </a:ln>
          </p:spPr>
          <p:txBody>
            <a:bodyPr/>
            <a:lstStyle/>
            <a:p>
              <a:endParaRPr lang="en-US"/>
            </a:p>
          </p:txBody>
        </p:sp>
        <p:sp>
          <p:nvSpPr>
            <p:cNvPr id="52298" name="Freeform 327"/>
            <p:cNvSpPr>
              <a:spLocks/>
            </p:cNvSpPr>
            <p:nvPr/>
          </p:nvSpPr>
          <p:spPr bwMode="auto">
            <a:xfrm>
              <a:off x="948" y="1904"/>
              <a:ext cx="38" cy="562"/>
            </a:xfrm>
            <a:custGeom>
              <a:avLst/>
              <a:gdLst>
                <a:gd name="T0" fmla="*/ 22 w 49"/>
                <a:gd name="T1" fmla="*/ 0 h 850"/>
                <a:gd name="T2" fmla="*/ 17 w 49"/>
                <a:gd name="T3" fmla="*/ 69 h 850"/>
                <a:gd name="T4" fmla="*/ 2 w 49"/>
                <a:gd name="T5" fmla="*/ 108 h 850"/>
                <a:gd name="T6" fmla="*/ 2 w 49"/>
                <a:gd name="T7" fmla="*/ 246 h 850"/>
                <a:gd name="T8" fmla="*/ 0 60000 65536"/>
                <a:gd name="T9" fmla="*/ 0 60000 65536"/>
                <a:gd name="T10" fmla="*/ 0 60000 65536"/>
                <a:gd name="T11" fmla="*/ 0 60000 65536"/>
                <a:gd name="T12" fmla="*/ 0 w 49"/>
                <a:gd name="T13" fmla="*/ 0 h 850"/>
                <a:gd name="T14" fmla="*/ 49 w 49"/>
                <a:gd name="T15" fmla="*/ 850 h 850"/>
              </a:gdLst>
              <a:ahLst/>
              <a:cxnLst>
                <a:cxn ang="T8">
                  <a:pos x="T0" y="T1"/>
                </a:cxn>
                <a:cxn ang="T9">
                  <a:pos x="T2" y="T3"/>
                </a:cxn>
                <a:cxn ang="T10">
                  <a:pos x="T4" y="T5"/>
                </a:cxn>
                <a:cxn ang="T11">
                  <a:pos x="T6" y="T7"/>
                </a:cxn>
              </a:cxnLst>
              <a:rect l="T12" t="T13" r="T14" b="T15"/>
              <a:pathLst>
                <a:path w="49" h="850">
                  <a:moveTo>
                    <a:pt x="49" y="0"/>
                  </a:moveTo>
                  <a:cubicBezTo>
                    <a:pt x="45" y="79"/>
                    <a:pt x="46" y="159"/>
                    <a:pt x="37" y="238"/>
                  </a:cubicBezTo>
                  <a:cubicBezTo>
                    <a:pt x="21" y="378"/>
                    <a:pt x="6" y="234"/>
                    <a:pt x="3" y="374"/>
                  </a:cubicBezTo>
                  <a:cubicBezTo>
                    <a:pt x="0" y="533"/>
                    <a:pt x="3" y="691"/>
                    <a:pt x="3" y="850"/>
                  </a:cubicBezTo>
                </a:path>
              </a:pathLst>
            </a:custGeom>
            <a:noFill/>
            <a:ln w="12700">
              <a:solidFill>
                <a:srgbClr val="000000"/>
              </a:solidFill>
              <a:round/>
              <a:headEnd/>
              <a:tailEnd/>
            </a:ln>
          </p:spPr>
          <p:txBody>
            <a:bodyPr/>
            <a:lstStyle/>
            <a:p>
              <a:endParaRPr lang="en-US"/>
            </a:p>
          </p:txBody>
        </p:sp>
        <p:sp>
          <p:nvSpPr>
            <p:cNvPr id="52299" name="Freeform 328"/>
            <p:cNvSpPr>
              <a:spLocks/>
            </p:cNvSpPr>
            <p:nvPr/>
          </p:nvSpPr>
          <p:spPr bwMode="auto">
            <a:xfrm>
              <a:off x="1488" y="1944"/>
              <a:ext cx="134" cy="549"/>
            </a:xfrm>
            <a:custGeom>
              <a:avLst/>
              <a:gdLst>
                <a:gd name="T0" fmla="*/ 1 w 211"/>
                <a:gd name="T1" fmla="*/ 0 h 871"/>
                <a:gd name="T2" fmla="*/ 20 w 211"/>
                <a:gd name="T3" fmla="*/ 43 h 871"/>
                <a:gd name="T4" fmla="*/ 41 w 211"/>
                <a:gd name="T5" fmla="*/ 128 h 871"/>
                <a:gd name="T6" fmla="*/ 44 w 211"/>
                <a:gd name="T7" fmla="*/ 137 h 871"/>
                <a:gd name="T8" fmla="*/ 53 w 211"/>
                <a:gd name="T9" fmla="*/ 142 h 871"/>
                <a:gd name="T10" fmla="*/ 47 w 211"/>
                <a:gd name="T11" fmla="*/ 205 h 871"/>
                <a:gd name="T12" fmla="*/ 44 w 211"/>
                <a:gd name="T13" fmla="*/ 216 h 871"/>
                <a:gd name="T14" fmla="*/ 0 60000 65536"/>
                <a:gd name="T15" fmla="*/ 0 60000 65536"/>
                <a:gd name="T16" fmla="*/ 0 60000 65536"/>
                <a:gd name="T17" fmla="*/ 0 60000 65536"/>
                <a:gd name="T18" fmla="*/ 0 60000 65536"/>
                <a:gd name="T19" fmla="*/ 0 60000 65536"/>
                <a:gd name="T20" fmla="*/ 0 60000 65536"/>
                <a:gd name="T21" fmla="*/ 0 w 211"/>
                <a:gd name="T22" fmla="*/ 0 h 871"/>
                <a:gd name="T23" fmla="*/ 211 w 211"/>
                <a:gd name="T24" fmla="*/ 871 h 8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871">
                  <a:moveTo>
                    <a:pt x="1" y="0"/>
                  </a:moveTo>
                  <a:cubicBezTo>
                    <a:pt x="12" y="111"/>
                    <a:pt x="0" y="117"/>
                    <a:pt x="80" y="171"/>
                  </a:cubicBezTo>
                  <a:cubicBezTo>
                    <a:pt x="149" y="274"/>
                    <a:pt x="92" y="410"/>
                    <a:pt x="160" y="511"/>
                  </a:cubicBezTo>
                  <a:cubicBezTo>
                    <a:pt x="164" y="522"/>
                    <a:pt x="164" y="536"/>
                    <a:pt x="171" y="545"/>
                  </a:cubicBezTo>
                  <a:cubicBezTo>
                    <a:pt x="179" y="556"/>
                    <a:pt x="203" y="554"/>
                    <a:pt x="205" y="567"/>
                  </a:cubicBezTo>
                  <a:cubicBezTo>
                    <a:pt x="211" y="618"/>
                    <a:pt x="198" y="747"/>
                    <a:pt x="182" y="817"/>
                  </a:cubicBezTo>
                  <a:cubicBezTo>
                    <a:pt x="170" y="871"/>
                    <a:pt x="171" y="834"/>
                    <a:pt x="171" y="862"/>
                  </a:cubicBezTo>
                </a:path>
              </a:pathLst>
            </a:custGeom>
            <a:noFill/>
            <a:ln w="12700">
              <a:solidFill>
                <a:srgbClr val="000000"/>
              </a:solidFill>
              <a:round/>
              <a:headEnd/>
              <a:tailEnd/>
            </a:ln>
          </p:spPr>
          <p:txBody>
            <a:bodyPr/>
            <a:lstStyle/>
            <a:p>
              <a:endParaRPr lang="en-US"/>
            </a:p>
          </p:txBody>
        </p:sp>
        <p:sp>
          <p:nvSpPr>
            <p:cNvPr id="52300" name="Freeform 329"/>
            <p:cNvSpPr>
              <a:spLocks/>
            </p:cNvSpPr>
            <p:nvPr/>
          </p:nvSpPr>
          <p:spPr bwMode="auto">
            <a:xfrm rot="1853358">
              <a:off x="1346" y="1808"/>
              <a:ext cx="181" cy="360"/>
            </a:xfrm>
            <a:custGeom>
              <a:avLst/>
              <a:gdLst>
                <a:gd name="T0" fmla="*/ 14 w 288"/>
                <a:gd name="T1" fmla="*/ 132 h 573"/>
                <a:gd name="T2" fmla="*/ 64 w 288"/>
                <a:gd name="T3" fmla="*/ 138 h 573"/>
                <a:gd name="T4" fmla="*/ 59 w 288"/>
                <a:gd name="T5" fmla="*/ 113 h 573"/>
                <a:gd name="T6" fmla="*/ 28 w 288"/>
                <a:gd name="T7" fmla="*/ 74 h 573"/>
                <a:gd name="T8" fmla="*/ 14 w 288"/>
                <a:gd name="T9" fmla="*/ 79 h 573"/>
                <a:gd name="T10" fmla="*/ 16 w 288"/>
                <a:gd name="T11" fmla="*/ 90 h 573"/>
                <a:gd name="T12" fmla="*/ 45 w 288"/>
                <a:gd name="T13" fmla="*/ 107 h 573"/>
                <a:gd name="T14" fmla="*/ 56 w 288"/>
                <a:gd name="T15" fmla="*/ 101 h 573"/>
                <a:gd name="T16" fmla="*/ 67 w 288"/>
                <a:gd name="T17" fmla="*/ 62 h 573"/>
                <a:gd name="T18" fmla="*/ 50 w 288"/>
                <a:gd name="T19" fmla="*/ 31 h 573"/>
                <a:gd name="T20" fmla="*/ 28 w 288"/>
                <a:gd name="T21" fmla="*/ 57 h 573"/>
                <a:gd name="T22" fmla="*/ 6 w 288"/>
                <a:gd name="T23" fmla="*/ 59 h 573"/>
                <a:gd name="T24" fmla="*/ 6 w 288"/>
                <a:gd name="T25" fmla="*/ 87 h 5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573"/>
                <a:gd name="T41" fmla="*/ 288 w 288"/>
                <a:gd name="T42" fmla="*/ 573 h 5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573">
                  <a:moveTo>
                    <a:pt x="56" y="534"/>
                  </a:moveTo>
                  <a:cubicBezTo>
                    <a:pt x="133" y="573"/>
                    <a:pt x="171" y="567"/>
                    <a:pt x="260" y="557"/>
                  </a:cubicBezTo>
                  <a:cubicBezTo>
                    <a:pt x="252" y="523"/>
                    <a:pt x="250" y="487"/>
                    <a:pt x="237" y="455"/>
                  </a:cubicBezTo>
                  <a:cubicBezTo>
                    <a:pt x="215" y="399"/>
                    <a:pt x="163" y="330"/>
                    <a:pt x="112" y="296"/>
                  </a:cubicBezTo>
                  <a:cubicBezTo>
                    <a:pt x="93" y="304"/>
                    <a:pt x="67" y="302"/>
                    <a:pt x="56" y="319"/>
                  </a:cubicBezTo>
                  <a:cubicBezTo>
                    <a:pt x="47" y="332"/>
                    <a:pt x="58" y="351"/>
                    <a:pt x="67" y="364"/>
                  </a:cubicBezTo>
                  <a:cubicBezTo>
                    <a:pt x="89" y="396"/>
                    <a:pt x="144" y="420"/>
                    <a:pt x="180" y="432"/>
                  </a:cubicBezTo>
                  <a:cubicBezTo>
                    <a:pt x="195" y="424"/>
                    <a:pt x="215" y="422"/>
                    <a:pt x="226" y="409"/>
                  </a:cubicBezTo>
                  <a:cubicBezTo>
                    <a:pt x="255" y="375"/>
                    <a:pt x="263" y="293"/>
                    <a:pt x="271" y="251"/>
                  </a:cubicBezTo>
                  <a:cubicBezTo>
                    <a:pt x="269" y="229"/>
                    <a:pt x="288" y="0"/>
                    <a:pt x="203" y="126"/>
                  </a:cubicBezTo>
                  <a:cubicBezTo>
                    <a:pt x="183" y="186"/>
                    <a:pt x="181" y="216"/>
                    <a:pt x="112" y="228"/>
                  </a:cubicBezTo>
                  <a:cubicBezTo>
                    <a:pt x="82" y="233"/>
                    <a:pt x="40" y="214"/>
                    <a:pt x="22" y="239"/>
                  </a:cubicBezTo>
                  <a:cubicBezTo>
                    <a:pt x="0" y="270"/>
                    <a:pt x="22" y="315"/>
                    <a:pt x="22" y="353"/>
                  </a:cubicBezTo>
                </a:path>
              </a:pathLst>
            </a:custGeom>
            <a:noFill/>
            <a:ln w="12700">
              <a:solidFill>
                <a:srgbClr val="000000"/>
              </a:solidFill>
              <a:round/>
              <a:headEnd/>
              <a:tailEnd/>
            </a:ln>
          </p:spPr>
          <p:txBody>
            <a:bodyPr/>
            <a:lstStyle/>
            <a:p>
              <a:endParaRPr lang="en-US"/>
            </a:p>
          </p:txBody>
        </p:sp>
        <p:sp>
          <p:nvSpPr>
            <p:cNvPr id="52301" name="Freeform 330"/>
            <p:cNvSpPr>
              <a:spLocks/>
            </p:cNvSpPr>
            <p:nvPr/>
          </p:nvSpPr>
          <p:spPr bwMode="auto">
            <a:xfrm>
              <a:off x="720" y="1743"/>
              <a:ext cx="186" cy="278"/>
            </a:xfrm>
            <a:custGeom>
              <a:avLst/>
              <a:gdLst>
                <a:gd name="T0" fmla="*/ 75 w 294"/>
                <a:gd name="T1" fmla="*/ 20 h 440"/>
                <a:gd name="T2" fmla="*/ 69 w 294"/>
                <a:gd name="T3" fmla="*/ 29 h 440"/>
                <a:gd name="T4" fmla="*/ 54 w 294"/>
                <a:gd name="T5" fmla="*/ 49 h 440"/>
                <a:gd name="T6" fmla="*/ 63 w 294"/>
                <a:gd name="T7" fmla="*/ 98 h 440"/>
                <a:gd name="T8" fmla="*/ 61 w 294"/>
                <a:gd name="T9" fmla="*/ 107 h 440"/>
                <a:gd name="T10" fmla="*/ 31 w 294"/>
                <a:gd name="T11" fmla="*/ 92 h 440"/>
                <a:gd name="T12" fmla="*/ 20 w 294"/>
                <a:gd name="T13" fmla="*/ 52 h 440"/>
                <a:gd name="T14" fmla="*/ 23 w 294"/>
                <a:gd name="T15" fmla="*/ 27 h 440"/>
                <a:gd name="T16" fmla="*/ 26 w 294"/>
                <a:gd name="T17" fmla="*/ 3 h 440"/>
                <a:gd name="T18" fmla="*/ 37 w 294"/>
                <a:gd name="T19" fmla="*/ 6 h 440"/>
                <a:gd name="T20" fmla="*/ 31 w 294"/>
                <a:gd name="T21" fmla="*/ 52 h 440"/>
                <a:gd name="T22" fmla="*/ 23 w 294"/>
                <a:gd name="T23" fmla="*/ 55 h 440"/>
                <a:gd name="T24" fmla="*/ 6 w 294"/>
                <a:gd name="T25" fmla="*/ 69 h 440"/>
                <a:gd name="T26" fmla="*/ 0 w 294"/>
                <a:gd name="T27" fmla="*/ 86 h 4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4"/>
                <a:gd name="T43" fmla="*/ 0 h 440"/>
                <a:gd name="T44" fmla="*/ 294 w 294"/>
                <a:gd name="T45" fmla="*/ 440 h 4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4" h="440">
                  <a:moveTo>
                    <a:pt x="294" y="81"/>
                  </a:moveTo>
                  <a:cubicBezTo>
                    <a:pt x="287" y="92"/>
                    <a:pt x="280" y="104"/>
                    <a:pt x="272" y="115"/>
                  </a:cubicBezTo>
                  <a:cubicBezTo>
                    <a:pt x="253" y="142"/>
                    <a:pt x="215" y="195"/>
                    <a:pt x="215" y="195"/>
                  </a:cubicBezTo>
                  <a:cubicBezTo>
                    <a:pt x="228" y="259"/>
                    <a:pt x="229" y="326"/>
                    <a:pt x="249" y="388"/>
                  </a:cubicBezTo>
                  <a:cubicBezTo>
                    <a:pt x="245" y="399"/>
                    <a:pt x="250" y="419"/>
                    <a:pt x="238" y="422"/>
                  </a:cubicBezTo>
                  <a:cubicBezTo>
                    <a:pt x="164" y="440"/>
                    <a:pt x="157" y="409"/>
                    <a:pt x="124" y="365"/>
                  </a:cubicBezTo>
                  <a:cubicBezTo>
                    <a:pt x="106" y="309"/>
                    <a:pt x="90" y="263"/>
                    <a:pt x="79" y="206"/>
                  </a:cubicBezTo>
                  <a:cubicBezTo>
                    <a:pt x="83" y="172"/>
                    <a:pt x="86" y="138"/>
                    <a:pt x="90" y="104"/>
                  </a:cubicBezTo>
                  <a:cubicBezTo>
                    <a:pt x="94" y="74"/>
                    <a:pt x="84" y="38"/>
                    <a:pt x="102" y="13"/>
                  </a:cubicBezTo>
                  <a:cubicBezTo>
                    <a:pt x="111" y="0"/>
                    <a:pt x="132" y="21"/>
                    <a:pt x="147" y="25"/>
                  </a:cubicBezTo>
                  <a:cubicBezTo>
                    <a:pt x="139" y="85"/>
                    <a:pt x="141" y="148"/>
                    <a:pt x="124" y="206"/>
                  </a:cubicBezTo>
                  <a:cubicBezTo>
                    <a:pt x="121" y="217"/>
                    <a:pt x="101" y="212"/>
                    <a:pt x="90" y="217"/>
                  </a:cubicBezTo>
                  <a:cubicBezTo>
                    <a:pt x="59" y="232"/>
                    <a:pt x="46" y="250"/>
                    <a:pt x="22" y="274"/>
                  </a:cubicBezTo>
                  <a:cubicBezTo>
                    <a:pt x="15" y="297"/>
                    <a:pt x="0" y="342"/>
                    <a:pt x="0" y="342"/>
                  </a:cubicBezTo>
                </a:path>
              </a:pathLst>
            </a:custGeom>
            <a:noFill/>
            <a:ln w="12700">
              <a:solidFill>
                <a:srgbClr val="000000"/>
              </a:solidFill>
              <a:round/>
              <a:headEnd/>
              <a:tailEnd/>
            </a:ln>
          </p:spPr>
          <p:txBody>
            <a:bodyPr/>
            <a:lstStyle/>
            <a:p>
              <a:endParaRPr lang="en-US"/>
            </a:p>
          </p:txBody>
        </p:sp>
        <p:sp>
          <p:nvSpPr>
            <p:cNvPr id="52302" name="Freeform 331"/>
            <p:cNvSpPr>
              <a:spLocks/>
            </p:cNvSpPr>
            <p:nvPr/>
          </p:nvSpPr>
          <p:spPr bwMode="auto">
            <a:xfrm rot="-862268">
              <a:off x="794" y="1808"/>
              <a:ext cx="184" cy="350"/>
            </a:xfrm>
            <a:custGeom>
              <a:avLst/>
              <a:gdLst>
                <a:gd name="T0" fmla="*/ 74 w 290"/>
                <a:gd name="T1" fmla="*/ 42 h 555"/>
                <a:gd name="T2" fmla="*/ 48 w 290"/>
                <a:gd name="T3" fmla="*/ 57 h 555"/>
                <a:gd name="T4" fmla="*/ 37 w 290"/>
                <a:gd name="T5" fmla="*/ 54 h 555"/>
                <a:gd name="T6" fmla="*/ 34 w 290"/>
                <a:gd name="T7" fmla="*/ 42 h 555"/>
                <a:gd name="T8" fmla="*/ 28 w 290"/>
                <a:gd name="T9" fmla="*/ 34 h 555"/>
                <a:gd name="T10" fmla="*/ 25 w 290"/>
                <a:gd name="T11" fmla="*/ 3 h 555"/>
                <a:gd name="T12" fmla="*/ 34 w 290"/>
                <a:gd name="T13" fmla="*/ 0 h 555"/>
                <a:gd name="T14" fmla="*/ 51 w 290"/>
                <a:gd name="T15" fmla="*/ 32 h 555"/>
                <a:gd name="T16" fmla="*/ 30 w 290"/>
                <a:gd name="T17" fmla="*/ 71 h 555"/>
                <a:gd name="T18" fmla="*/ 13 w 290"/>
                <a:gd name="T19" fmla="*/ 83 h 555"/>
                <a:gd name="T20" fmla="*/ 4 w 290"/>
                <a:gd name="T21" fmla="*/ 88 h 555"/>
                <a:gd name="T22" fmla="*/ 25 w 290"/>
                <a:gd name="T23" fmla="*/ 122 h 555"/>
                <a:gd name="T24" fmla="*/ 16 w 290"/>
                <a:gd name="T25" fmla="*/ 85 h 555"/>
                <a:gd name="T26" fmla="*/ 4 w 290"/>
                <a:gd name="T27" fmla="*/ 68 h 555"/>
                <a:gd name="T28" fmla="*/ 2 w 290"/>
                <a:gd name="T29" fmla="*/ 57 h 5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
                <a:gd name="T46" fmla="*/ 0 h 555"/>
                <a:gd name="T47" fmla="*/ 290 w 290"/>
                <a:gd name="T48" fmla="*/ 555 h 5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 h="555">
                  <a:moveTo>
                    <a:pt x="290" y="170"/>
                  </a:moveTo>
                  <a:cubicBezTo>
                    <a:pt x="256" y="193"/>
                    <a:pt x="222" y="204"/>
                    <a:pt x="188" y="227"/>
                  </a:cubicBezTo>
                  <a:cubicBezTo>
                    <a:pt x="173" y="223"/>
                    <a:pt x="154" y="227"/>
                    <a:pt x="143" y="216"/>
                  </a:cubicBezTo>
                  <a:cubicBezTo>
                    <a:pt x="132" y="205"/>
                    <a:pt x="138" y="185"/>
                    <a:pt x="132" y="170"/>
                  </a:cubicBezTo>
                  <a:cubicBezTo>
                    <a:pt x="127" y="157"/>
                    <a:pt x="117" y="147"/>
                    <a:pt x="109" y="136"/>
                  </a:cubicBezTo>
                  <a:cubicBezTo>
                    <a:pt x="95" y="95"/>
                    <a:pt x="69" y="55"/>
                    <a:pt x="98" y="12"/>
                  </a:cubicBezTo>
                  <a:cubicBezTo>
                    <a:pt x="105" y="2"/>
                    <a:pt x="121" y="4"/>
                    <a:pt x="132" y="0"/>
                  </a:cubicBezTo>
                  <a:cubicBezTo>
                    <a:pt x="158" y="40"/>
                    <a:pt x="200" y="125"/>
                    <a:pt x="200" y="125"/>
                  </a:cubicBezTo>
                  <a:cubicBezTo>
                    <a:pt x="168" y="235"/>
                    <a:pt x="193" y="182"/>
                    <a:pt x="120" y="284"/>
                  </a:cubicBezTo>
                  <a:cubicBezTo>
                    <a:pt x="104" y="306"/>
                    <a:pt x="75" y="314"/>
                    <a:pt x="52" y="329"/>
                  </a:cubicBezTo>
                  <a:cubicBezTo>
                    <a:pt x="41" y="337"/>
                    <a:pt x="18" y="352"/>
                    <a:pt x="18" y="352"/>
                  </a:cubicBezTo>
                  <a:cubicBezTo>
                    <a:pt x="24" y="421"/>
                    <a:pt x="0" y="555"/>
                    <a:pt x="98" y="488"/>
                  </a:cubicBezTo>
                  <a:cubicBezTo>
                    <a:pt x="88" y="438"/>
                    <a:pt x="89" y="384"/>
                    <a:pt x="64" y="340"/>
                  </a:cubicBezTo>
                  <a:cubicBezTo>
                    <a:pt x="51" y="316"/>
                    <a:pt x="18" y="272"/>
                    <a:pt x="18" y="272"/>
                  </a:cubicBezTo>
                  <a:cubicBezTo>
                    <a:pt x="6" y="235"/>
                    <a:pt x="7" y="250"/>
                    <a:pt x="7" y="227"/>
                  </a:cubicBezTo>
                </a:path>
              </a:pathLst>
            </a:custGeom>
            <a:noFill/>
            <a:ln w="12700">
              <a:solidFill>
                <a:srgbClr val="000000"/>
              </a:solidFill>
              <a:round/>
              <a:headEnd/>
              <a:tailEnd/>
            </a:ln>
          </p:spPr>
          <p:txBody>
            <a:bodyPr/>
            <a:lstStyle/>
            <a:p>
              <a:endParaRPr lang="en-US"/>
            </a:p>
          </p:txBody>
        </p:sp>
        <p:sp>
          <p:nvSpPr>
            <p:cNvPr id="52303" name="Freeform 332"/>
            <p:cNvSpPr>
              <a:spLocks/>
            </p:cNvSpPr>
            <p:nvPr/>
          </p:nvSpPr>
          <p:spPr bwMode="auto">
            <a:xfrm rot="2329413">
              <a:off x="967" y="1935"/>
              <a:ext cx="215" cy="275"/>
            </a:xfrm>
            <a:custGeom>
              <a:avLst/>
              <a:gdLst>
                <a:gd name="T0" fmla="*/ 6 w 338"/>
                <a:gd name="T1" fmla="*/ 7 h 436"/>
                <a:gd name="T2" fmla="*/ 20 w 338"/>
                <a:gd name="T3" fmla="*/ 10 h 436"/>
                <a:gd name="T4" fmla="*/ 26 w 338"/>
                <a:gd name="T5" fmla="*/ 24 h 436"/>
                <a:gd name="T6" fmla="*/ 23 w 338"/>
                <a:gd name="T7" fmla="*/ 73 h 436"/>
                <a:gd name="T8" fmla="*/ 41 w 338"/>
                <a:gd name="T9" fmla="*/ 69 h 436"/>
                <a:gd name="T10" fmla="*/ 50 w 338"/>
                <a:gd name="T11" fmla="*/ 24 h 436"/>
                <a:gd name="T12" fmla="*/ 61 w 338"/>
                <a:gd name="T13" fmla="*/ 18 h 436"/>
                <a:gd name="T14" fmla="*/ 81 w 338"/>
                <a:gd name="T15" fmla="*/ 13 h 436"/>
                <a:gd name="T16" fmla="*/ 73 w 338"/>
                <a:gd name="T17" fmla="*/ 4 h 436"/>
                <a:gd name="T18" fmla="*/ 55 w 338"/>
                <a:gd name="T19" fmla="*/ 18 h 436"/>
                <a:gd name="T20" fmla="*/ 46 w 338"/>
                <a:gd name="T21" fmla="*/ 50 h 436"/>
                <a:gd name="T22" fmla="*/ 52 w 338"/>
                <a:gd name="T23" fmla="*/ 69 h 436"/>
                <a:gd name="T24" fmla="*/ 70 w 338"/>
                <a:gd name="T25" fmla="*/ 73 h 436"/>
                <a:gd name="T26" fmla="*/ 76 w 338"/>
                <a:gd name="T27" fmla="*/ 81 h 436"/>
                <a:gd name="T28" fmla="*/ 59 w 338"/>
                <a:gd name="T29" fmla="*/ 41 h 436"/>
                <a:gd name="T30" fmla="*/ 50 w 338"/>
                <a:gd name="T31" fmla="*/ 47 h 436"/>
                <a:gd name="T32" fmla="*/ 67 w 338"/>
                <a:gd name="T33" fmla="*/ 109 h 4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8"/>
                <a:gd name="T52" fmla="*/ 0 h 436"/>
                <a:gd name="T53" fmla="*/ 338 w 338"/>
                <a:gd name="T54" fmla="*/ 436 h 4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8" h="436">
                  <a:moveTo>
                    <a:pt x="22" y="28"/>
                  </a:moveTo>
                  <a:cubicBezTo>
                    <a:pt x="53" y="125"/>
                    <a:pt x="0" y="0"/>
                    <a:pt x="79" y="39"/>
                  </a:cubicBezTo>
                  <a:cubicBezTo>
                    <a:pt x="97" y="48"/>
                    <a:pt x="94" y="77"/>
                    <a:pt x="101" y="96"/>
                  </a:cubicBezTo>
                  <a:cubicBezTo>
                    <a:pt x="94" y="165"/>
                    <a:pt x="75" y="224"/>
                    <a:pt x="90" y="289"/>
                  </a:cubicBezTo>
                  <a:cubicBezTo>
                    <a:pt x="113" y="285"/>
                    <a:pt x="137" y="287"/>
                    <a:pt x="158" y="277"/>
                  </a:cubicBezTo>
                  <a:cubicBezTo>
                    <a:pt x="213" y="249"/>
                    <a:pt x="172" y="154"/>
                    <a:pt x="192" y="96"/>
                  </a:cubicBezTo>
                  <a:cubicBezTo>
                    <a:pt x="197" y="80"/>
                    <a:pt x="222" y="79"/>
                    <a:pt x="238" y="73"/>
                  </a:cubicBezTo>
                  <a:cubicBezTo>
                    <a:pt x="264" y="64"/>
                    <a:pt x="291" y="58"/>
                    <a:pt x="317" y="50"/>
                  </a:cubicBezTo>
                  <a:cubicBezTo>
                    <a:pt x="306" y="39"/>
                    <a:pt x="299" y="18"/>
                    <a:pt x="283" y="16"/>
                  </a:cubicBezTo>
                  <a:cubicBezTo>
                    <a:pt x="253" y="12"/>
                    <a:pt x="226" y="52"/>
                    <a:pt x="215" y="73"/>
                  </a:cubicBezTo>
                  <a:cubicBezTo>
                    <a:pt x="195" y="111"/>
                    <a:pt x="181" y="198"/>
                    <a:pt x="181" y="198"/>
                  </a:cubicBezTo>
                  <a:cubicBezTo>
                    <a:pt x="188" y="224"/>
                    <a:pt x="184" y="258"/>
                    <a:pt x="203" y="277"/>
                  </a:cubicBezTo>
                  <a:cubicBezTo>
                    <a:pt x="220" y="294"/>
                    <a:pt x="251" y="278"/>
                    <a:pt x="272" y="289"/>
                  </a:cubicBezTo>
                  <a:cubicBezTo>
                    <a:pt x="284" y="295"/>
                    <a:pt x="287" y="312"/>
                    <a:pt x="294" y="323"/>
                  </a:cubicBezTo>
                  <a:cubicBezTo>
                    <a:pt x="285" y="186"/>
                    <a:pt x="338" y="122"/>
                    <a:pt x="226" y="164"/>
                  </a:cubicBezTo>
                  <a:cubicBezTo>
                    <a:pt x="213" y="169"/>
                    <a:pt x="203" y="179"/>
                    <a:pt x="192" y="186"/>
                  </a:cubicBezTo>
                  <a:cubicBezTo>
                    <a:pt x="160" y="287"/>
                    <a:pt x="192" y="365"/>
                    <a:pt x="260" y="436"/>
                  </a:cubicBezTo>
                </a:path>
              </a:pathLst>
            </a:custGeom>
            <a:noFill/>
            <a:ln w="12700">
              <a:solidFill>
                <a:srgbClr val="000000"/>
              </a:solidFill>
              <a:round/>
              <a:headEnd/>
              <a:tailEnd/>
            </a:ln>
          </p:spPr>
          <p:txBody>
            <a:bodyPr/>
            <a:lstStyle/>
            <a:p>
              <a:endParaRPr lang="en-US"/>
            </a:p>
          </p:txBody>
        </p:sp>
        <p:sp>
          <p:nvSpPr>
            <p:cNvPr id="52304" name="Freeform 333"/>
            <p:cNvSpPr>
              <a:spLocks/>
            </p:cNvSpPr>
            <p:nvPr/>
          </p:nvSpPr>
          <p:spPr bwMode="auto">
            <a:xfrm rot="-3348322">
              <a:off x="1634" y="1722"/>
              <a:ext cx="216" cy="312"/>
            </a:xfrm>
            <a:custGeom>
              <a:avLst/>
              <a:gdLst>
                <a:gd name="T0" fmla="*/ 28 w 326"/>
                <a:gd name="T1" fmla="*/ 0 h 567"/>
                <a:gd name="T2" fmla="*/ 58 w 326"/>
                <a:gd name="T3" fmla="*/ 70 h 567"/>
                <a:gd name="T4" fmla="*/ 84 w 326"/>
                <a:gd name="T5" fmla="*/ 55 h 567"/>
                <a:gd name="T6" fmla="*/ 87 w 326"/>
                <a:gd name="T7" fmla="*/ 49 h 567"/>
                <a:gd name="T8" fmla="*/ 94 w 326"/>
                <a:gd name="T9" fmla="*/ 43 h 567"/>
                <a:gd name="T10" fmla="*/ 91 w 326"/>
                <a:gd name="T11" fmla="*/ 32 h 567"/>
                <a:gd name="T12" fmla="*/ 52 w 326"/>
                <a:gd name="T13" fmla="*/ 49 h 567"/>
                <a:gd name="T14" fmla="*/ 15 w 326"/>
                <a:gd name="T15" fmla="*/ 51 h 567"/>
                <a:gd name="T16" fmla="*/ 15 w 326"/>
                <a:gd name="T17" fmla="*/ 95 h 5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6"/>
                <a:gd name="T28" fmla="*/ 0 h 567"/>
                <a:gd name="T29" fmla="*/ 326 w 326"/>
                <a:gd name="T30" fmla="*/ 567 h 5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6" h="567">
                  <a:moveTo>
                    <a:pt x="97" y="0"/>
                  </a:moveTo>
                  <a:cubicBezTo>
                    <a:pt x="124" y="458"/>
                    <a:pt x="0" y="355"/>
                    <a:pt x="199" y="419"/>
                  </a:cubicBezTo>
                  <a:cubicBezTo>
                    <a:pt x="247" y="403"/>
                    <a:pt x="259" y="370"/>
                    <a:pt x="290" y="329"/>
                  </a:cubicBezTo>
                  <a:cubicBezTo>
                    <a:pt x="294" y="318"/>
                    <a:pt x="296" y="306"/>
                    <a:pt x="301" y="295"/>
                  </a:cubicBezTo>
                  <a:cubicBezTo>
                    <a:pt x="307" y="283"/>
                    <a:pt x="323" y="275"/>
                    <a:pt x="324" y="261"/>
                  </a:cubicBezTo>
                  <a:cubicBezTo>
                    <a:pt x="326" y="238"/>
                    <a:pt x="316" y="216"/>
                    <a:pt x="312" y="193"/>
                  </a:cubicBezTo>
                  <a:cubicBezTo>
                    <a:pt x="236" y="212"/>
                    <a:pt x="234" y="283"/>
                    <a:pt x="176" y="295"/>
                  </a:cubicBezTo>
                  <a:cubicBezTo>
                    <a:pt x="135" y="304"/>
                    <a:pt x="69" y="268"/>
                    <a:pt x="52" y="306"/>
                  </a:cubicBezTo>
                  <a:cubicBezTo>
                    <a:pt x="16" y="385"/>
                    <a:pt x="52" y="480"/>
                    <a:pt x="52" y="567"/>
                  </a:cubicBezTo>
                </a:path>
              </a:pathLst>
            </a:custGeom>
            <a:noFill/>
            <a:ln w="12700">
              <a:solidFill>
                <a:srgbClr val="000000"/>
              </a:solidFill>
              <a:round/>
              <a:headEnd/>
              <a:tailEnd/>
            </a:ln>
          </p:spPr>
          <p:txBody>
            <a:bodyPr/>
            <a:lstStyle/>
            <a:p>
              <a:endParaRPr lang="en-US"/>
            </a:p>
          </p:txBody>
        </p:sp>
        <p:sp>
          <p:nvSpPr>
            <p:cNvPr id="52305" name="AutoShape 334"/>
            <p:cNvSpPr>
              <a:spLocks noChangeArrowheads="1"/>
            </p:cNvSpPr>
            <p:nvPr/>
          </p:nvSpPr>
          <p:spPr bwMode="auto">
            <a:xfrm rot="-5400000">
              <a:off x="1034" y="1190"/>
              <a:ext cx="485" cy="1105"/>
            </a:xfrm>
            <a:prstGeom prst="moon">
              <a:avLst>
                <a:gd name="adj" fmla="val 87500"/>
              </a:avLst>
            </a:prstGeom>
            <a:solidFill>
              <a:srgbClr val="FFCC99"/>
            </a:solidFill>
            <a:ln w="12700">
              <a:solidFill>
                <a:srgbClr val="000000"/>
              </a:solidFill>
              <a:miter lim="800000"/>
              <a:headEnd/>
              <a:tailEnd/>
            </a:ln>
          </p:spPr>
          <p:txBody>
            <a:bodyPr/>
            <a:lstStyle/>
            <a:p>
              <a:endParaRPr lang="en-US"/>
            </a:p>
          </p:txBody>
        </p:sp>
        <p:sp>
          <p:nvSpPr>
            <p:cNvPr id="52306" name="Freeform 335"/>
            <p:cNvSpPr>
              <a:spLocks/>
            </p:cNvSpPr>
            <p:nvPr/>
          </p:nvSpPr>
          <p:spPr bwMode="auto">
            <a:xfrm rot="4732712">
              <a:off x="661" y="1941"/>
              <a:ext cx="97" cy="120"/>
            </a:xfrm>
            <a:custGeom>
              <a:avLst/>
              <a:gdLst>
                <a:gd name="T0" fmla="*/ 0 w 192"/>
                <a:gd name="T1" fmla="*/ 6 h 240"/>
                <a:gd name="T2" fmla="*/ 0 w 192"/>
                <a:gd name="T3" fmla="*/ 30 h 240"/>
                <a:gd name="T4" fmla="*/ 25 w 192"/>
                <a:gd name="T5" fmla="*/ 30 h 240"/>
                <a:gd name="T6" fmla="*/ 25 w 192"/>
                <a:gd name="T7" fmla="*/ 18 h 240"/>
                <a:gd name="T8" fmla="*/ 13 w 192"/>
                <a:gd name="T9" fmla="*/ 18 h 240"/>
                <a:gd name="T10" fmla="*/ 13 w 192"/>
                <a:gd name="T11" fmla="*/ 6 h 240"/>
                <a:gd name="T12" fmla="*/ 25 w 192"/>
                <a:gd name="T13" fmla="*/ 6 h 240"/>
                <a:gd name="T14" fmla="*/ 25 w 192"/>
                <a:gd name="T15" fmla="*/ 0 h 240"/>
                <a:gd name="T16" fmla="*/ 0 w 192"/>
                <a:gd name="T17" fmla="*/ 0 h 240"/>
                <a:gd name="T18" fmla="*/ 0 w 192"/>
                <a:gd name="T19" fmla="*/ 6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307" name="Freeform 336"/>
            <p:cNvSpPr>
              <a:spLocks/>
            </p:cNvSpPr>
            <p:nvPr/>
          </p:nvSpPr>
          <p:spPr bwMode="auto">
            <a:xfrm rot="7493731">
              <a:off x="974" y="2181"/>
              <a:ext cx="96" cy="120"/>
            </a:xfrm>
            <a:custGeom>
              <a:avLst/>
              <a:gdLst>
                <a:gd name="T0" fmla="*/ 0 w 192"/>
                <a:gd name="T1" fmla="*/ 6 h 240"/>
                <a:gd name="T2" fmla="*/ 0 w 192"/>
                <a:gd name="T3" fmla="*/ 30 h 240"/>
                <a:gd name="T4" fmla="*/ 24 w 192"/>
                <a:gd name="T5" fmla="*/ 30 h 240"/>
                <a:gd name="T6" fmla="*/ 24 w 192"/>
                <a:gd name="T7" fmla="*/ 18 h 240"/>
                <a:gd name="T8" fmla="*/ 12 w 192"/>
                <a:gd name="T9" fmla="*/ 18 h 240"/>
                <a:gd name="T10" fmla="*/ 12 w 192"/>
                <a:gd name="T11" fmla="*/ 6 h 240"/>
                <a:gd name="T12" fmla="*/ 24 w 192"/>
                <a:gd name="T13" fmla="*/ 6 h 240"/>
                <a:gd name="T14" fmla="*/ 24 w 192"/>
                <a:gd name="T15" fmla="*/ 0 h 240"/>
                <a:gd name="T16" fmla="*/ 0 w 192"/>
                <a:gd name="T17" fmla="*/ 0 h 240"/>
                <a:gd name="T18" fmla="*/ 0 w 192"/>
                <a:gd name="T19" fmla="*/ 6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308" name="Freeform 337"/>
            <p:cNvSpPr>
              <a:spLocks/>
            </p:cNvSpPr>
            <p:nvPr/>
          </p:nvSpPr>
          <p:spPr bwMode="auto">
            <a:xfrm rot="-7507936">
              <a:off x="1238" y="2013"/>
              <a:ext cx="96" cy="120"/>
            </a:xfrm>
            <a:custGeom>
              <a:avLst/>
              <a:gdLst>
                <a:gd name="T0" fmla="*/ 0 w 192"/>
                <a:gd name="T1" fmla="*/ 6 h 240"/>
                <a:gd name="T2" fmla="*/ 0 w 192"/>
                <a:gd name="T3" fmla="*/ 30 h 240"/>
                <a:gd name="T4" fmla="*/ 24 w 192"/>
                <a:gd name="T5" fmla="*/ 30 h 240"/>
                <a:gd name="T6" fmla="*/ 24 w 192"/>
                <a:gd name="T7" fmla="*/ 18 h 240"/>
                <a:gd name="T8" fmla="*/ 12 w 192"/>
                <a:gd name="T9" fmla="*/ 18 h 240"/>
                <a:gd name="T10" fmla="*/ 12 w 192"/>
                <a:gd name="T11" fmla="*/ 6 h 240"/>
                <a:gd name="T12" fmla="*/ 24 w 192"/>
                <a:gd name="T13" fmla="*/ 6 h 240"/>
                <a:gd name="T14" fmla="*/ 24 w 192"/>
                <a:gd name="T15" fmla="*/ 0 h 240"/>
                <a:gd name="T16" fmla="*/ 0 w 192"/>
                <a:gd name="T17" fmla="*/ 0 h 240"/>
                <a:gd name="T18" fmla="*/ 0 w 192"/>
                <a:gd name="T19" fmla="*/ 6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309" name="Freeform 338"/>
            <p:cNvSpPr>
              <a:spLocks/>
            </p:cNvSpPr>
            <p:nvPr/>
          </p:nvSpPr>
          <p:spPr bwMode="auto">
            <a:xfrm rot="10800000">
              <a:off x="698" y="1928"/>
              <a:ext cx="96" cy="121"/>
            </a:xfrm>
            <a:custGeom>
              <a:avLst/>
              <a:gdLst>
                <a:gd name="T0" fmla="*/ 0 w 192"/>
                <a:gd name="T1" fmla="*/ 6 h 240"/>
                <a:gd name="T2" fmla="*/ 0 w 192"/>
                <a:gd name="T3" fmla="*/ 31 h 240"/>
                <a:gd name="T4" fmla="*/ 24 w 192"/>
                <a:gd name="T5" fmla="*/ 31 h 240"/>
                <a:gd name="T6" fmla="*/ 24 w 192"/>
                <a:gd name="T7" fmla="*/ 19 h 240"/>
                <a:gd name="T8" fmla="*/ 12 w 192"/>
                <a:gd name="T9" fmla="*/ 19 h 240"/>
                <a:gd name="T10" fmla="*/ 12 w 192"/>
                <a:gd name="T11" fmla="*/ 6 h 240"/>
                <a:gd name="T12" fmla="*/ 24 w 192"/>
                <a:gd name="T13" fmla="*/ 6 h 240"/>
                <a:gd name="T14" fmla="*/ 24 w 192"/>
                <a:gd name="T15" fmla="*/ 0 h 240"/>
                <a:gd name="T16" fmla="*/ 0 w 192"/>
                <a:gd name="T17" fmla="*/ 0 h 240"/>
                <a:gd name="T18" fmla="*/ 0 w 192"/>
                <a:gd name="T19" fmla="*/ 6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310" name="Oval 339"/>
            <p:cNvSpPr>
              <a:spLocks noChangeArrowheads="1"/>
            </p:cNvSpPr>
            <p:nvPr/>
          </p:nvSpPr>
          <p:spPr bwMode="auto">
            <a:xfrm>
              <a:off x="674" y="1423"/>
              <a:ext cx="72" cy="72"/>
            </a:xfrm>
            <a:prstGeom prst="ellipse">
              <a:avLst/>
            </a:prstGeom>
            <a:noFill/>
            <a:ln w="12700">
              <a:noFill/>
              <a:round/>
              <a:headEnd/>
              <a:tailEnd/>
            </a:ln>
          </p:spPr>
          <p:txBody>
            <a:bodyPr wrap="none" anchor="ctr"/>
            <a:lstStyle/>
            <a:p>
              <a:endParaRPr lang="en-US"/>
            </a:p>
          </p:txBody>
        </p:sp>
        <p:grpSp>
          <p:nvGrpSpPr>
            <p:cNvPr id="52314" name="Group 340"/>
            <p:cNvGrpSpPr>
              <a:grpSpLocks/>
            </p:cNvGrpSpPr>
            <p:nvPr/>
          </p:nvGrpSpPr>
          <p:grpSpPr bwMode="auto">
            <a:xfrm>
              <a:off x="711" y="2361"/>
              <a:ext cx="109" cy="292"/>
              <a:chOff x="3666" y="4885"/>
              <a:chExt cx="131" cy="356"/>
            </a:xfrm>
          </p:grpSpPr>
          <p:sp>
            <p:nvSpPr>
              <p:cNvPr id="52320" name="Line 341"/>
              <p:cNvSpPr>
                <a:spLocks noChangeShapeType="1"/>
              </p:cNvSpPr>
              <p:nvPr/>
            </p:nvSpPr>
            <p:spPr bwMode="auto">
              <a:xfrm>
                <a:off x="3732" y="5020"/>
                <a:ext cx="0" cy="221"/>
              </a:xfrm>
              <a:prstGeom prst="line">
                <a:avLst/>
              </a:prstGeom>
              <a:noFill/>
              <a:ln w="12700">
                <a:solidFill>
                  <a:srgbClr val="000000"/>
                </a:solidFill>
                <a:round/>
                <a:headEnd/>
                <a:tailEnd/>
              </a:ln>
            </p:spPr>
            <p:txBody>
              <a:bodyPr/>
              <a:lstStyle/>
              <a:p>
                <a:endParaRPr lang="en-US"/>
              </a:p>
            </p:txBody>
          </p:sp>
          <p:sp>
            <p:nvSpPr>
              <p:cNvPr id="52321" name="Oval 342"/>
              <p:cNvSpPr>
                <a:spLocks noChangeArrowheads="1"/>
              </p:cNvSpPr>
              <p:nvPr/>
            </p:nvSpPr>
            <p:spPr bwMode="auto">
              <a:xfrm rot="5400000">
                <a:off x="3691" y="4977"/>
                <a:ext cx="83" cy="85"/>
              </a:xfrm>
              <a:prstGeom prst="ellipse">
                <a:avLst/>
              </a:prstGeom>
              <a:solidFill>
                <a:srgbClr val="CCCC00"/>
              </a:solidFill>
              <a:ln w="12700">
                <a:solidFill>
                  <a:srgbClr val="000000"/>
                </a:solidFill>
                <a:round/>
                <a:headEnd/>
                <a:tailEnd/>
              </a:ln>
            </p:spPr>
            <p:txBody>
              <a:bodyPr/>
              <a:lstStyle/>
              <a:p>
                <a:endParaRPr lang="en-US"/>
              </a:p>
            </p:txBody>
          </p:sp>
          <p:sp>
            <p:nvSpPr>
              <p:cNvPr id="52322" name="AutoShape 343"/>
              <p:cNvSpPr>
                <a:spLocks noChangeArrowheads="1"/>
              </p:cNvSpPr>
              <p:nvPr/>
            </p:nvSpPr>
            <p:spPr bwMode="auto">
              <a:xfrm rot="5400000">
                <a:off x="3664" y="4887"/>
                <a:ext cx="136" cy="131"/>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grpSp>
        <p:sp>
          <p:nvSpPr>
            <p:cNvPr id="52312" name="Freeform 344"/>
            <p:cNvSpPr>
              <a:spLocks/>
            </p:cNvSpPr>
            <p:nvPr/>
          </p:nvSpPr>
          <p:spPr bwMode="auto">
            <a:xfrm>
              <a:off x="771" y="1790"/>
              <a:ext cx="102" cy="575"/>
            </a:xfrm>
            <a:custGeom>
              <a:avLst/>
              <a:gdLst>
                <a:gd name="T0" fmla="*/ 23 w 204"/>
                <a:gd name="T1" fmla="*/ 8 h 1145"/>
                <a:gd name="T2" fmla="*/ 20 w 204"/>
                <a:gd name="T3" fmla="*/ 19 h 1145"/>
                <a:gd name="T4" fmla="*/ 16 w 204"/>
                <a:gd name="T5" fmla="*/ 30 h 1145"/>
                <a:gd name="T6" fmla="*/ 12 w 204"/>
                <a:gd name="T7" fmla="*/ 53 h 1145"/>
                <a:gd name="T8" fmla="*/ 9 w 204"/>
                <a:gd name="T9" fmla="*/ 93 h 1145"/>
                <a:gd name="T10" fmla="*/ 6 w 204"/>
                <a:gd name="T11" fmla="*/ 99 h 1145"/>
                <a:gd name="T12" fmla="*/ 3 w 204"/>
                <a:gd name="T13" fmla="*/ 113 h 1145"/>
                <a:gd name="T14" fmla="*/ 0 w 204"/>
                <a:gd name="T15" fmla="*/ 145 h 1145"/>
                <a:gd name="T16" fmla="*/ 0 60000 65536"/>
                <a:gd name="T17" fmla="*/ 0 60000 65536"/>
                <a:gd name="T18" fmla="*/ 0 60000 65536"/>
                <a:gd name="T19" fmla="*/ 0 60000 65536"/>
                <a:gd name="T20" fmla="*/ 0 60000 65536"/>
                <a:gd name="T21" fmla="*/ 0 60000 65536"/>
                <a:gd name="T22" fmla="*/ 0 60000 65536"/>
                <a:gd name="T23" fmla="*/ 0 60000 65536"/>
                <a:gd name="T24" fmla="*/ 0 w 204"/>
                <a:gd name="T25" fmla="*/ 0 h 1145"/>
                <a:gd name="T26" fmla="*/ 204 w 204"/>
                <a:gd name="T27" fmla="*/ 1145 h 1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4" h="1145">
                  <a:moveTo>
                    <a:pt x="184" y="57"/>
                  </a:moveTo>
                  <a:cubicBezTo>
                    <a:pt x="133" y="185"/>
                    <a:pt x="204" y="0"/>
                    <a:pt x="160" y="145"/>
                  </a:cubicBezTo>
                  <a:cubicBezTo>
                    <a:pt x="151" y="175"/>
                    <a:pt x="135" y="202"/>
                    <a:pt x="128" y="233"/>
                  </a:cubicBezTo>
                  <a:cubicBezTo>
                    <a:pt x="115" y="294"/>
                    <a:pt x="105" y="355"/>
                    <a:pt x="96" y="417"/>
                  </a:cubicBezTo>
                  <a:cubicBezTo>
                    <a:pt x="92" y="511"/>
                    <a:pt x="90" y="641"/>
                    <a:pt x="72" y="737"/>
                  </a:cubicBezTo>
                  <a:cubicBezTo>
                    <a:pt x="69" y="755"/>
                    <a:pt x="53" y="768"/>
                    <a:pt x="48" y="785"/>
                  </a:cubicBezTo>
                  <a:cubicBezTo>
                    <a:pt x="31" y="848"/>
                    <a:pt x="34" y="840"/>
                    <a:pt x="24" y="897"/>
                  </a:cubicBezTo>
                  <a:cubicBezTo>
                    <a:pt x="21" y="953"/>
                    <a:pt x="27" y="1091"/>
                    <a:pt x="0" y="1145"/>
                  </a:cubicBezTo>
                </a:path>
              </a:pathLst>
            </a:custGeom>
            <a:noFill/>
            <a:ln w="12700">
              <a:solidFill>
                <a:schemeClr val="tx1"/>
              </a:solidFill>
              <a:round/>
              <a:headEnd/>
              <a:tailEnd/>
            </a:ln>
          </p:spPr>
          <p:txBody>
            <a:bodyPr/>
            <a:lstStyle/>
            <a:p>
              <a:endParaRPr lang="en-US"/>
            </a:p>
          </p:txBody>
        </p:sp>
        <p:sp>
          <p:nvSpPr>
            <p:cNvPr id="52313" name="Freeform 345"/>
            <p:cNvSpPr>
              <a:spLocks/>
            </p:cNvSpPr>
            <p:nvPr/>
          </p:nvSpPr>
          <p:spPr bwMode="auto">
            <a:xfrm>
              <a:off x="1585" y="1880"/>
              <a:ext cx="144" cy="554"/>
            </a:xfrm>
            <a:custGeom>
              <a:avLst/>
              <a:gdLst>
                <a:gd name="T0" fmla="*/ 3 w 268"/>
                <a:gd name="T1" fmla="*/ 0 h 1088"/>
                <a:gd name="T2" fmla="*/ 18 w 268"/>
                <a:gd name="T3" fmla="*/ 70 h 1088"/>
                <a:gd name="T4" fmla="*/ 26 w 268"/>
                <a:gd name="T5" fmla="*/ 82 h 1088"/>
                <a:gd name="T6" fmla="*/ 29 w 268"/>
                <a:gd name="T7" fmla="*/ 123 h 1088"/>
                <a:gd name="T8" fmla="*/ 34 w 268"/>
                <a:gd name="T9" fmla="*/ 133 h 1088"/>
                <a:gd name="T10" fmla="*/ 41 w 268"/>
                <a:gd name="T11" fmla="*/ 144 h 1088"/>
                <a:gd name="T12" fmla="*/ 0 60000 65536"/>
                <a:gd name="T13" fmla="*/ 0 60000 65536"/>
                <a:gd name="T14" fmla="*/ 0 60000 65536"/>
                <a:gd name="T15" fmla="*/ 0 60000 65536"/>
                <a:gd name="T16" fmla="*/ 0 60000 65536"/>
                <a:gd name="T17" fmla="*/ 0 60000 65536"/>
                <a:gd name="T18" fmla="*/ 0 w 268"/>
                <a:gd name="T19" fmla="*/ 0 h 1088"/>
                <a:gd name="T20" fmla="*/ 268 w 268"/>
                <a:gd name="T21" fmla="*/ 1088 h 1088"/>
              </a:gdLst>
              <a:ahLst/>
              <a:cxnLst>
                <a:cxn ang="T12">
                  <a:pos x="T0" y="T1"/>
                </a:cxn>
                <a:cxn ang="T13">
                  <a:pos x="T2" y="T3"/>
                </a:cxn>
                <a:cxn ang="T14">
                  <a:pos x="T4" y="T5"/>
                </a:cxn>
                <a:cxn ang="T15">
                  <a:pos x="T6" y="T7"/>
                </a:cxn>
                <a:cxn ang="T16">
                  <a:pos x="T8" y="T9"/>
                </a:cxn>
                <a:cxn ang="T17">
                  <a:pos x="T10" y="T11"/>
                </a:cxn>
              </a:cxnLst>
              <a:rect l="T18" t="T19" r="T20" b="T21"/>
              <a:pathLst>
                <a:path w="268" h="1088">
                  <a:moveTo>
                    <a:pt x="20" y="0"/>
                  </a:moveTo>
                  <a:cubicBezTo>
                    <a:pt x="37" y="187"/>
                    <a:pt x="0" y="373"/>
                    <a:pt x="116" y="528"/>
                  </a:cubicBezTo>
                  <a:cubicBezTo>
                    <a:pt x="128" y="565"/>
                    <a:pt x="159" y="585"/>
                    <a:pt x="172" y="624"/>
                  </a:cubicBezTo>
                  <a:cubicBezTo>
                    <a:pt x="172" y="627"/>
                    <a:pt x="182" y="891"/>
                    <a:pt x="188" y="928"/>
                  </a:cubicBezTo>
                  <a:cubicBezTo>
                    <a:pt x="192" y="956"/>
                    <a:pt x="211" y="981"/>
                    <a:pt x="220" y="1008"/>
                  </a:cubicBezTo>
                  <a:cubicBezTo>
                    <a:pt x="231" y="1041"/>
                    <a:pt x="235" y="1072"/>
                    <a:pt x="268" y="1088"/>
                  </a:cubicBezTo>
                </a:path>
              </a:pathLst>
            </a:custGeom>
            <a:noFill/>
            <a:ln w="12700">
              <a:solidFill>
                <a:schemeClr val="tx1"/>
              </a:solidFill>
              <a:round/>
              <a:headEnd/>
              <a:tailEnd/>
            </a:ln>
          </p:spPr>
          <p:txBody>
            <a:bodyPr/>
            <a:lstStyle/>
            <a:p>
              <a:endParaRPr lang="en-US"/>
            </a:p>
          </p:txBody>
        </p:sp>
        <p:grpSp>
          <p:nvGrpSpPr>
            <p:cNvPr id="52332" name="Group 346"/>
            <p:cNvGrpSpPr>
              <a:grpSpLocks/>
            </p:cNvGrpSpPr>
            <p:nvPr/>
          </p:nvGrpSpPr>
          <p:grpSpPr bwMode="auto">
            <a:xfrm>
              <a:off x="1681" y="2434"/>
              <a:ext cx="108" cy="292"/>
              <a:chOff x="3666" y="4885"/>
              <a:chExt cx="131" cy="356"/>
            </a:xfrm>
          </p:grpSpPr>
          <p:sp>
            <p:nvSpPr>
              <p:cNvPr id="52317" name="Line 347"/>
              <p:cNvSpPr>
                <a:spLocks noChangeShapeType="1"/>
              </p:cNvSpPr>
              <p:nvPr/>
            </p:nvSpPr>
            <p:spPr bwMode="auto">
              <a:xfrm>
                <a:off x="3732" y="5020"/>
                <a:ext cx="0" cy="221"/>
              </a:xfrm>
              <a:prstGeom prst="line">
                <a:avLst/>
              </a:prstGeom>
              <a:noFill/>
              <a:ln w="12700">
                <a:solidFill>
                  <a:srgbClr val="000000"/>
                </a:solidFill>
                <a:round/>
                <a:headEnd/>
                <a:tailEnd/>
              </a:ln>
            </p:spPr>
            <p:txBody>
              <a:bodyPr/>
              <a:lstStyle/>
              <a:p>
                <a:endParaRPr lang="en-US"/>
              </a:p>
            </p:txBody>
          </p:sp>
          <p:sp>
            <p:nvSpPr>
              <p:cNvPr id="52318" name="Oval 348"/>
              <p:cNvSpPr>
                <a:spLocks noChangeArrowheads="1"/>
              </p:cNvSpPr>
              <p:nvPr/>
            </p:nvSpPr>
            <p:spPr bwMode="auto">
              <a:xfrm rot="5400000">
                <a:off x="3691" y="4977"/>
                <a:ext cx="83" cy="85"/>
              </a:xfrm>
              <a:prstGeom prst="ellipse">
                <a:avLst/>
              </a:prstGeom>
              <a:solidFill>
                <a:srgbClr val="CCCC00"/>
              </a:solidFill>
              <a:ln w="12700">
                <a:solidFill>
                  <a:srgbClr val="000000"/>
                </a:solidFill>
                <a:round/>
                <a:headEnd/>
                <a:tailEnd/>
              </a:ln>
            </p:spPr>
            <p:txBody>
              <a:bodyPr/>
              <a:lstStyle/>
              <a:p>
                <a:endParaRPr lang="en-US"/>
              </a:p>
            </p:txBody>
          </p:sp>
          <p:sp>
            <p:nvSpPr>
              <p:cNvPr id="52319" name="AutoShape 349"/>
              <p:cNvSpPr>
                <a:spLocks noChangeArrowheads="1"/>
              </p:cNvSpPr>
              <p:nvPr/>
            </p:nvSpPr>
            <p:spPr bwMode="auto">
              <a:xfrm rot="5400000">
                <a:off x="3664" y="4887"/>
                <a:ext cx="136" cy="131"/>
              </a:xfrm>
              <a:prstGeom prst="moon">
                <a:avLst>
                  <a:gd name="adj" fmla="val 50000"/>
                </a:avLst>
              </a:prstGeom>
              <a:solidFill>
                <a:srgbClr val="0000FF"/>
              </a:solidFill>
              <a:ln w="12700">
                <a:solidFill>
                  <a:srgbClr val="000000"/>
                </a:solidFill>
                <a:miter lim="800000"/>
                <a:headEnd/>
                <a:tailEnd/>
              </a:ln>
            </p:spPr>
            <p:txBody>
              <a:bodyPr/>
              <a:lstStyle/>
              <a:p>
                <a:endParaRPr lang="en-US"/>
              </a:p>
            </p:txBody>
          </p:sp>
        </p:grpSp>
        <p:sp>
          <p:nvSpPr>
            <p:cNvPr id="52315" name="Text Box 350"/>
            <p:cNvSpPr txBox="1">
              <a:spLocks noChangeArrowheads="1"/>
            </p:cNvSpPr>
            <p:nvPr/>
          </p:nvSpPr>
          <p:spPr bwMode="auto">
            <a:xfrm>
              <a:off x="735" y="1542"/>
              <a:ext cx="1060" cy="468"/>
            </a:xfrm>
            <a:prstGeom prst="rect">
              <a:avLst/>
            </a:prstGeom>
            <a:noFill/>
            <a:ln w="12700">
              <a:noFill/>
              <a:miter lim="800000"/>
              <a:headEnd/>
              <a:tailEnd/>
            </a:ln>
          </p:spPr>
          <p:txBody>
            <a:bodyPr/>
            <a:lstStyle/>
            <a:p>
              <a:endParaRPr lang="en-US"/>
            </a:p>
          </p:txBody>
        </p:sp>
        <p:sp>
          <p:nvSpPr>
            <p:cNvPr id="52316" name="Freeform 351"/>
            <p:cNvSpPr>
              <a:spLocks/>
            </p:cNvSpPr>
            <p:nvPr/>
          </p:nvSpPr>
          <p:spPr bwMode="auto">
            <a:xfrm rot="1911431">
              <a:off x="1777" y="1976"/>
              <a:ext cx="96" cy="121"/>
            </a:xfrm>
            <a:custGeom>
              <a:avLst/>
              <a:gdLst>
                <a:gd name="T0" fmla="*/ 0 w 192"/>
                <a:gd name="T1" fmla="*/ 6 h 240"/>
                <a:gd name="T2" fmla="*/ 0 w 192"/>
                <a:gd name="T3" fmla="*/ 31 h 240"/>
                <a:gd name="T4" fmla="*/ 24 w 192"/>
                <a:gd name="T5" fmla="*/ 31 h 240"/>
                <a:gd name="T6" fmla="*/ 24 w 192"/>
                <a:gd name="T7" fmla="*/ 19 h 240"/>
                <a:gd name="T8" fmla="*/ 12 w 192"/>
                <a:gd name="T9" fmla="*/ 19 h 240"/>
                <a:gd name="T10" fmla="*/ 12 w 192"/>
                <a:gd name="T11" fmla="*/ 6 h 240"/>
                <a:gd name="T12" fmla="*/ 24 w 192"/>
                <a:gd name="T13" fmla="*/ 6 h 240"/>
                <a:gd name="T14" fmla="*/ 24 w 192"/>
                <a:gd name="T15" fmla="*/ 0 h 240"/>
                <a:gd name="T16" fmla="*/ 0 w 192"/>
                <a:gd name="T17" fmla="*/ 0 h 240"/>
                <a:gd name="T18" fmla="*/ 0 w 192"/>
                <a:gd name="T19" fmla="*/ 6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grpSp>
      <p:sp>
        <p:nvSpPr>
          <p:cNvPr id="1504612" name="Freeform 356"/>
          <p:cNvSpPr>
            <a:spLocks/>
          </p:cNvSpPr>
          <p:nvPr/>
        </p:nvSpPr>
        <p:spPr bwMode="auto">
          <a:xfrm rot="5400000">
            <a:off x="681038" y="5932488"/>
            <a:ext cx="152400" cy="190500"/>
          </a:xfrm>
          <a:custGeom>
            <a:avLst/>
            <a:gdLst>
              <a:gd name="T0" fmla="*/ 0 w 192"/>
              <a:gd name="T1" fmla="*/ 2147483647 h 240"/>
              <a:gd name="T2" fmla="*/ 0 w 192"/>
              <a:gd name="T3" fmla="*/ 2147483647 h 240"/>
              <a:gd name="T4" fmla="*/ 2147483647 w 192"/>
              <a:gd name="T5" fmla="*/ 2147483647 h 240"/>
              <a:gd name="T6" fmla="*/ 2147483647 w 192"/>
              <a:gd name="T7" fmla="*/ 2147483647 h 240"/>
              <a:gd name="T8" fmla="*/ 2147483647 w 192"/>
              <a:gd name="T9" fmla="*/ 2147483647 h 240"/>
              <a:gd name="T10" fmla="*/ 2147483647 w 192"/>
              <a:gd name="T11" fmla="*/ 2147483647 h 240"/>
              <a:gd name="T12" fmla="*/ 2147483647 w 192"/>
              <a:gd name="T13" fmla="*/ 2147483647 h 240"/>
              <a:gd name="T14" fmla="*/ 2147483647 w 192"/>
              <a:gd name="T15" fmla="*/ 0 h 240"/>
              <a:gd name="T16" fmla="*/ 0 w 192"/>
              <a:gd name="T17" fmla="*/ 0 h 240"/>
              <a:gd name="T18" fmla="*/ 0 w 192"/>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1504613" name="Freeform 357"/>
          <p:cNvSpPr>
            <a:spLocks/>
          </p:cNvSpPr>
          <p:nvPr/>
        </p:nvSpPr>
        <p:spPr bwMode="auto">
          <a:xfrm rot="5400000">
            <a:off x="419100" y="5800725"/>
            <a:ext cx="152400" cy="190500"/>
          </a:xfrm>
          <a:custGeom>
            <a:avLst/>
            <a:gdLst>
              <a:gd name="T0" fmla="*/ 0 w 192"/>
              <a:gd name="T1" fmla="*/ 2147483647 h 240"/>
              <a:gd name="T2" fmla="*/ 0 w 192"/>
              <a:gd name="T3" fmla="*/ 2147483647 h 240"/>
              <a:gd name="T4" fmla="*/ 2147483647 w 192"/>
              <a:gd name="T5" fmla="*/ 2147483647 h 240"/>
              <a:gd name="T6" fmla="*/ 2147483647 w 192"/>
              <a:gd name="T7" fmla="*/ 2147483647 h 240"/>
              <a:gd name="T8" fmla="*/ 2147483647 w 192"/>
              <a:gd name="T9" fmla="*/ 2147483647 h 240"/>
              <a:gd name="T10" fmla="*/ 2147483647 w 192"/>
              <a:gd name="T11" fmla="*/ 2147483647 h 240"/>
              <a:gd name="T12" fmla="*/ 2147483647 w 192"/>
              <a:gd name="T13" fmla="*/ 2147483647 h 240"/>
              <a:gd name="T14" fmla="*/ 2147483647 w 192"/>
              <a:gd name="T15" fmla="*/ 0 h 240"/>
              <a:gd name="T16" fmla="*/ 0 w 192"/>
              <a:gd name="T17" fmla="*/ 0 h 240"/>
              <a:gd name="T18" fmla="*/ 0 w 192"/>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1504614" name="Freeform 358"/>
          <p:cNvSpPr>
            <a:spLocks/>
          </p:cNvSpPr>
          <p:nvPr/>
        </p:nvSpPr>
        <p:spPr bwMode="auto">
          <a:xfrm rot="5400000">
            <a:off x="1730375" y="5967413"/>
            <a:ext cx="152400" cy="190500"/>
          </a:xfrm>
          <a:custGeom>
            <a:avLst/>
            <a:gdLst>
              <a:gd name="T0" fmla="*/ 0 w 192"/>
              <a:gd name="T1" fmla="*/ 2147483647 h 240"/>
              <a:gd name="T2" fmla="*/ 0 w 192"/>
              <a:gd name="T3" fmla="*/ 2147483647 h 240"/>
              <a:gd name="T4" fmla="*/ 2147483647 w 192"/>
              <a:gd name="T5" fmla="*/ 2147483647 h 240"/>
              <a:gd name="T6" fmla="*/ 2147483647 w 192"/>
              <a:gd name="T7" fmla="*/ 2147483647 h 240"/>
              <a:gd name="T8" fmla="*/ 2147483647 w 192"/>
              <a:gd name="T9" fmla="*/ 2147483647 h 240"/>
              <a:gd name="T10" fmla="*/ 2147483647 w 192"/>
              <a:gd name="T11" fmla="*/ 2147483647 h 240"/>
              <a:gd name="T12" fmla="*/ 2147483647 w 192"/>
              <a:gd name="T13" fmla="*/ 2147483647 h 240"/>
              <a:gd name="T14" fmla="*/ 2147483647 w 192"/>
              <a:gd name="T15" fmla="*/ 0 h 240"/>
              <a:gd name="T16" fmla="*/ 0 w 192"/>
              <a:gd name="T17" fmla="*/ 0 h 240"/>
              <a:gd name="T18" fmla="*/ 0 w 192"/>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1504615" name="Freeform 359"/>
          <p:cNvSpPr>
            <a:spLocks/>
          </p:cNvSpPr>
          <p:nvPr/>
        </p:nvSpPr>
        <p:spPr bwMode="auto">
          <a:xfrm rot="5400000">
            <a:off x="1962150" y="5894388"/>
            <a:ext cx="152400" cy="190500"/>
          </a:xfrm>
          <a:custGeom>
            <a:avLst/>
            <a:gdLst>
              <a:gd name="T0" fmla="*/ 0 w 192"/>
              <a:gd name="T1" fmla="*/ 2147483647 h 240"/>
              <a:gd name="T2" fmla="*/ 0 w 192"/>
              <a:gd name="T3" fmla="*/ 2147483647 h 240"/>
              <a:gd name="T4" fmla="*/ 2147483647 w 192"/>
              <a:gd name="T5" fmla="*/ 2147483647 h 240"/>
              <a:gd name="T6" fmla="*/ 2147483647 w 192"/>
              <a:gd name="T7" fmla="*/ 2147483647 h 240"/>
              <a:gd name="T8" fmla="*/ 2147483647 w 192"/>
              <a:gd name="T9" fmla="*/ 2147483647 h 240"/>
              <a:gd name="T10" fmla="*/ 2147483647 w 192"/>
              <a:gd name="T11" fmla="*/ 2147483647 h 240"/>
              <a:gd name="T12" fmla="*/ 2147483647 w 192"/>
              <a:gd name="T13" fmla="*/ 2147483647 h 240"/>
              <a:gd name="T14" fmla="*/ 2147483647 w 192"/>
              <a:gd name="T15" fmla="*/ 0 h 240"/>
              <a:gd name="T16" fmla="*/ 0 w 192"/>
              <a:gd name="T17" fmla="*/ 0 h 240"/>
              <a:gd name="T18" fmla="*/ 0 w 192"/>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grpSp>
        <p:nvGrpSpPr>
          <p:cNvPr id="52333" name="Group 361"/>
          <p:cNvGrpSpPr>
            <a:grpSpLocks/>
          </p:cNvGrpSpPr>
          <p:nvPr/>
        </p:nvGrpSpPr>
        <p:grpSpPr bwMode="auto">
          <a:xfrm>
            <a:off x="2582863" y="4092575"/>
            <a:ext cx="2374900" cy="1506538"/>
            <a:chOff x="1643" y="2452"/>
            <a:chExt cx="1496" cy="949"/>
          </a:xfrm>
        </p:grpSpPr>
        <p:sp>
          <p:nvSpPr>
            <p:cNvPr id="52271" name="Freeform 362"/>
            <p:cNvSpPr>
              <a:spLocks/>
            </p:cNvSpPr>
            <p:nvPr/>
          </p:nvSpPr>
          <p:spPr bwMode="auto">
            <a:xfrm rot="5213025">
              <a:off x="2336" y="3291"/>
              <a:ext cx="99" cy="122"/>
            </a:xfrm>
            <a:custGeom>
              <a:avLst/>
              <a:gdLst>
                <a:gd name="T0" fmla="*/ 0 w 192"/>
                <a:gd name="T1" fmla="*/ 6 h 240"/>
                <a:gd name="T2" fmla="*/ 0 w 192"/>
                <a:gd name="T3" fmla="*/ 32 h 240"/>
                <a:gd name="T4" fmla="*/ 26 w 192"/>
                <a:gd name="T5" fmla="*/ 32 h 240"/>
                <a:gd name="T6" fmla="*/ 26 w 192"/>
                <a:gd name="T7" fmla="*/ 19 h 240"/>
                <a:gd name="T8" fmla="*/ 13 w 192"/>
                <a:gd name="T9" fmla="*/ 19 h 240"/>
                <a:gd name="T10" fmla="*/ 13 w 192"/>
                <a:gd name="T11" fmla="*/ 6 h 240"/>
                <a:gd name="T12" fmla="*/ 26 w 192"/>
                <a:gd name="T13" fmla="*/ 6 h 240"/>
                <a:gd name="T14" fmla="*/ 26 w 192"/>
                <a:gd name="T15" fmla="*/ 0 h 240"/>
                <a:gd name="T16" fmla="*/ 0 w 192"/>
                <a:gd name="T17" fmla="*/ 0 h 240"/>
                <a:gd name="T18" fmla="*/ 0 w 192"/>
                <a:gd name="T19" fmla="*/ 6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272" name="Freeform 363"/>
            <p:cNvSpPr>
              <a:spLocks/>
            </p:cNvSpPr>
            <p:nvPr/>
          </p:nvSpPr>
          <p:spPr bwMode="auto">
            <a:xfrm>
              <a:off x="2345" y="3034"/>
              <a:ext cx="151" cy="321"/>
            </a:xfrm>
            <a:custGeom>
              <a:avLst/>
              <a:gdLst>
                <a:gd name="T0" fmla="*/ 20 w 231"/>
                <a:gd name="T1" fmla="*/ 0 h 493"/>
                <a:gd name="T2" fmla="*/ 1 w 231"/>
                <a:gd name="T3" fmla="*/ 28 h 493"/>
                <a:gd name="T4" fmla="*/ 10 w 231"/>
                <a:gd name="T5" fmla="*/ 35 h 493"/>
                <a:gd name="T6" fmla="*/ 33 w 231"/>
                <a:gd name="T7" fmla="*/ 41 h 493"/>
                <a:gd name="T8" fmla="*/ 20 w 231"/>
                <a:gd name="T9" fmla="*/ 60 h 493"/>
                <a:gd name="T10" fmla="*/ 1 w 231"/>
                <a:gd name="T11" fmla="*/ 66 h 493"/>
                <a:gd name="T12" fmla="*/ 5 w 231"/>
                <a:gd name="T13" fmla="*/ 81 h 493"/>
                <a:gd name="T14" fmla="*/ 29 w 231"/>
                <a:gd name="T15" fmla="*/ 72 h 493"/>
                <a:gd name="T16" fmla="*/ 65 w 231"/>
                <a:gd name="T17" fmla="*/ 66 h 493"/>
                <a:gd name="T18" fmla="*/ 58 w 231"/>
                <a:gd name="T19" fmla="*/ 47 h 493"/>
                <a:gd name="T20" fmla="*/ 39 w 231"/>
                <a:gd name="T21" fmla="*/ 60 h 493"/>
                <a:gd name="T22" fmla="*/ 36 w 231"/>
                <a:gd name="T23" fmla="*/ 109 h 493"/>
                <a:gd name="T24" fmla="*/ 17 w 231"/>
                <a:gd name="T25" fmla="*/ 128 h 4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1"/>
                <a:gd name="T40" fmla="*/ 0 h 493"/>
                <a:gd name="T41" fmla="*/ 231 w 231"/>
                <a:gd name="T42" fmla="*/ 493 h 4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1" h="493">
                  <a:moveTo>
                    <a:pt x="72" y="0"/>
                  </a:moveTo>
                  <a:cubicBezTo>
                    <a:pt x="49" y="34"/>
                    <a:pt x="15" y="63"/>
                    <a:pt x="4" y="102"/>
                  </a:cubicBezTo>
                  <a:cubicBezTo>
                    <a:pt x="0" y="115"/>
                    <a:pt x="25" y="120"/>
                    <a:pt x="38" y="125"/>
                  </a:cubicBezTo>
                  <a:cubicBezTo>
                    <a:pt x="64" y="136"/>
                    <a:pt x="92" y="139"/>
                    <a:pt x="118" y="148"/>
                  </a:cubicBezTo>
                  <a:cubicBezTo>
                    <a:pt x="107" y="179"/>
                    <a:pt x="106" y="197"/>
                    <a:pt x="72" y="216"/>
                  </a:cubicBezTo>
                  <a:cubicBezTo>
                    <a:pt x="51" y="227"/>
                    <a:pt x="4" y="238"/>
                    <a:pt x="4" y="238"/>
                  </a:cubicBezTo>
                  <a:cubicBezTo>
                    <a:pt x="8" y="257"/>
                    <a:pt x="0" y="284"/>
                    <a:pt x="16" y="295"/>
                  </a:cubicBezTo>
                  <a:cubicBezTo>
                    <a:pt x="50" y="318"/>
                    <a:pt x="81" y="268"/>
                    <a:pt x="106" y="261"/>
                  </a:cubicBezTo>
                  <a:cubicBezTo>
                    <a:pt x="147" y="249"/>
                    <a:pt x="189" y="246"/>
                    <a:pt x="231" y="238"/>
                  </a:cubicBezTo>
                  <a:cubicBezTo>
                    <a:pt x="223" y="215"/>
                    <a:pt x="226" y="185"/>
                    <a:pt x="208" y="170"/>
                  </a:cubicBezTo>
                  <a:cubicBezTo>
                    <a:pt x="177" y="145"/>
                    <a:pt x="147" y="205"/>
                    <a:pt x="140" y="216"/>
                  </a:cubicBezTo>
                  <a:cubicBezTo>
                    <a:pt x="122" y="273"/>
                    <a:pt x="162" y="354"/>
                    <a:pt x="129" y="397"/>
                  </a:cubicBezTo>
                  <a:cubicBezTo>
                    <a:pt x="55" y="493"/>
                    <a:pt x="61" y="402"/>
                    <a:pt x="61" y="465"/>
                  </a:cubicBezTo>
                </a:path>
              </a:pathLst>
            </a:custGeom>
            <a:noFill/>
            <a:ln w="12700">
              <a:solidFill>
                <a:srgbClr val="000000"/>
              </a:solidFill>
              <a:round/>
              <a:headEnd/>
              <a:tailEnd/>
            </a:ln>
          </p:spPr>
          <p:txBody>
            <a:bodyPr/>
            <a:lstStyle/>
            <a:p>
              <a:endParaRPr lang="en-US"/>
            </a:p>
          </p:txBody>
        </p:sp>
        <p:sp>
          <p:nvSpPr>
            <p:cNvPr id="52273" name="Freeform 364"/>
            <p:cNvSpPr>
              <a:spLocks/>
            </p:cNvSpPr>
            <p:nvPr/>
          </p:nvSpPr>
          <p:spPr bwMode="auto">
            <a:xfrm rot="2139320">
              <a:off x="1763" y="2752"/>
              <a:ext cx="210" cy="367"/>
            </a:xfrm>
            <a:custGeom>
              <a:avLst/>
              <a:gdLst>
                <a:gd name="T0" fmla="*/ 26 w 326"/>
                <a:gd name="T1" fmla="*/ 0 h 567"/>
                <a:gd name="T2" fmla="*/ 53 w 326"/>
                <a:gd name="T3" fmla="*/ 113 h 567"/>
                <a:gd name="T4" fmla="*/ 77 w 326"/>
                <a:gd name="T5" fmla="*/ 89 h 567"/>
                <a:gd name="T6" fmla="*/ 81 w 326"/>
                <a:gd name="T7" fmla="*/ 80 h 567"/>
                <a:gd name="T8" fmla="*/ 87 w 326"/>
                <a:gd name="T9" fmla="*/ 71 h 567"/>
                <a:gd name="T10" fmla="*/ 83 w 326"/>
                <a:gd name="T11" fmla="*/ 52 h 567"/>
                <a:gd name="T12" fmla="*/ 47 w 326"/>
                <a:gd name="T13" fmla="*/ 80 h 567"/>
                <a:gd name="T14" fmla="*/ 14 w 326"/>
                <a:gd name="T15" fmla="*/ 83 h 567"/>
                <a:gd name="T16" fmla="*/ 14 w 326"/>
                <a:gd name="T17" fmla="*/ 154 h 5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6"/>
                <a:gd name="T28" fmla="*/ 0 h 567"/>
                <a:gd name="T29" fmla="*/ 326 w 326"/>
                <a:gd name="T30" fmla="*/ 567 h 5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6" h="567">
                  <a:moveTo>
                    <a:pt x="97" y="0"/>
                  </a:moveTo>
                  <a:cubicBezTo>
                    <a:pt x="124" y="458"/>
                    <a:pt x="0" y="355"/>
                    <a:pt x="199" y="419"/>
                  </a:cubicBezTo>
                  <a:cubicBezTo>
                    <a:pt x="247" y="403"/>
                    <a:pt x="259" y="370"/>
                    <a:pt x="290" y="329"/>
                  </a:cubicBezTo>
                  <a:cubicBezTo>
                    <a:pt x="294" y="318"/>
                    <a:pt x="296" y="306"/>
                    <a:pt x="301" y="295"/>
                  </a:cubicBezTo>
                  <a:cubicBezTo>
                    <a:pt x="307" y="283"/>
                    <a:pt x="323" y="275"/>
                    <a:pt x="324" y="261"/>
                  </a:cubicBezTo>
                  <a:cubicBezTo>
                    <a:pt x="326" y="238"/>
                    <a:pt x="316" y="216"/>
                    <a:pt x="312" y="193"/>
                  </a:cubicBezTo>
                  <a:cubicBezTo>
                    <a:pt x="236" y="212"/>
                    <a:pt x="234" y="283"/>
                    <a:pt x="176" y="295"/>
                  </a:cubicBezTo>
                  <a:cubicBezTo>
                    <a:pt x="135" y="304"/>
                    <a:pt x="69" y="268"/>
                    <a:pt x="52" y="306"/>
                  </a:cubicBezTo>
                  <a:cubicBezTo>
                    <a:pt x="16" y="385"/>
                    <a:pt x="52" y="480"/>
                    <a:pt x="52" y="567"/>
                  </a:cubicBezTo>
                </a:path>
              </a:pathLst>
            </a:custGeom>
            <a:noFill/>
            <a:ln w="12700">
              <a:solidFill>
                <a:srgbClr val="000000"/>
              </a:solidFill>
              <a:round/>
              <a:headEnd/>
              <a:tailEnd/>
            </a:ln>
          </p:spPr>
          <p:txBody>
            <a:bodyPr/>
            <a:lstStyle/>
            <a:p>
              <a:endParaRPr lang="en-US"/>
            </a:p>
          </p:txBody>
        </p:sp>
        <p:sp>
          <p:nvSpPr>
            <p:cNvPr id="52274" name="Freeform 365"/>
            <p:cNvSpPr>
              <a:spLocks/>
            </p:cNvSpPr>
            <p:nvPr/>
          </p:nvSpPr>
          <p:spPr bwMode="auto">
            <a:xfrm>
              <a:off x="2709" y="2923"/>
              <a:ext cx="218" cy="281"/>
            </a:xfrm>
            <a:custGeom>
              <a:avLst/>
              <a:gdLst>
                <a:gd name="T0" fmla="*/ 6 w 338"/>
                <a:gd name="T1" fmla="*/ 8 h 436"/>
                <a:gd name="T2" fmla="*/ 21 w 338"/>
                <a:gd name="T3" fmla="*/ 10 h 436"/>
                <a:gd name="T4" fmla="*/ 27 w 338"/>
                <a:gd name="T5" fmla="*/ 26 h 436"/>
                <a:gd name="T6" fmla="*/ 24 w 338"/>
                <a:gd name="T7" fmla="*/ 77 h 436"/>
                <a:gd name="T8" fmla="*/ 43 w 338"/>
                <a:gd name="T9" fmla="*/ 74 h 436"/>
                <a:gd name="T10" fmla="*/ 52 w 338"/>
                <a:gd name="T11" fmla="*/ 26 h 436"/>
                <a:gd name="T12" fmla="*/ 64 w 338"/>
                <a:gd name="T13" fmla="*/ 19 h 436"/>
                <a:gd name="T14" fmla="*/ 85 w 338"/>
                <a:gd name="T15" fmla="*/ 14 h 436"/>
                <a:gd name="T16" fmla="*/ 76 w 338"/>
                <a:gd name="T17" fmla="*/ 4 h 436"/>
                <a:gd name="T18" fmla="*/ 58 w 338"/>
                <a:gd name="T19" fmla="*/ 19 h 436"/>
                <a:gd name="T20" fmla="*/ 48 w 338"/>
                <a:gd name="T21" fmla="*/ 53 h 436"/>
                <a:gd name="T22" fmla="*/ 54 w 338"/>
                <a:gd name="T23" fmla="*/ 74 h 436"/>
                <a:gd name="T24" fmla="*/ 73 w 338"/>
                <a:gd name="T25" fmla="*/ 77 h 436"/>
                <a:gd name="T26" fmla="*/ 79 w 338"/>
                <a:gd name="T27" fmla="*/ 86 h 436"/>
                <a:gd name="T28" fmla="*/ 61 w 338"/>
                <a:gd name="T29" fmla="*/ 44 h 436"/>
                <a:gd name="T30" fmla="*/ 52 w 338"/>
                <a:gd name="T31" fmla="*/ 50 h 436"/>
                <a:gd name="T32" fmla="*/ 70 w 338"/>
                <a:gd name="T33" fmla="*/ 117 h 4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8"/>
                <a:gd name="T52" fmla="*/ 0 h 436"/>
                <a:gd name="T53" fmla="*/ 338 w 338"/>
                <a:gd name="T54" fmla="*/ 436 h 4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8" h="436">
                  <a:moveTo>
                    <a:pt x="22" y="28"/>
                  </a:moveTo>
                  <a:cubicBezTo>
                    <a:pt x="53" y="125"/>
                    <a:pt x="0" y="0"/>
                    <a:pt x="79" y="39"/>
                  </a:cubicBezTo>
                  <a:cubicBezTo>
                    <a:pt x="97" y="48"/>
                    <a:pt x="94" y="77"/>
                    <a:pt x="101" y="96"/>
                  </a:cubicBezTo>
                  <a:cubicBezTo>
                    <a:pt x="94" y="165"/>
                    <a:pt x="75" y="224"/>
                    <a:pt x="90" y="289"/>
                  </a:cubicBezTo>
                  <a:cubicBezTo>
                    <a:pt x="113" y="285"/>
                    <a:pt x="137" y="287"/>
                    <a:pt x="158" y="277"/>
                  </a:cubicBezTo>
                  <a:cubicBezTo>
                    <a:pt x="213" y="249"/>
                    <a:pt x="172" y="154"/>
                    <a:pt x="192" y="96"/>
                  </a:cubicBezTo>
                  <a:cubicBezTo>
                    <a:pt x="197" y="80"/>
                    <a:pt x="222" y="79"/>
                    <a:pt x="238" y="73"/>
                  </a:cubicBezTo>
                  <a:cubicBezTo>
                    <a:pt x="264" y="64"/>
                    <a:pt x="291" y="58"/>
                    <a:pt x="317" y="50"/>
                  </a:cubicBezTo>
                  <a:cubicBezTo>
                    <a:pt x="306" y="39"/>
                    <a:pt x="299" y="18"/>
                    <a:pt x="283" y="16"/>
                  </a:cubicBezTo>
                  <a:cubicBezTo>
                    <a:pt x="253" y="12"/>
                    <a:pt x="226" y="52"/>
                    <a:pt x="215" y="73"/>
                  </a:cubicBezTo>
                  <a:cubicBezTo>
                    <a:pt x="195" y="111"/>
                    <a:pt x="181" y="198"/>
                    <a:pt x="181" y="198"/>
                  </a:cubicBezTo>
                  <a:cubicBezTo>
                    <a:pt x="188" y="224"/>
                    <a:pt x="184" y="258"/>
                    <a:pt x="203" y="277"/>
                  </a:cubicBezTo>
                  <a:cubicBezTo>
                    <a:pt x="220" y="294"/>
                    <a:pt x="251" y="278"/>
                    <a:pt x="272" y="289"/>
                  </a:cubicBezTo>
                  <a:cubicBezTo>
                    <a:pt x="284" y="295"/>
                    <a:pt x="287" y="312"/>
                    <a:pt x="294" y="323"/>
                  </a:cubicBezTo>
                  <a:cubicBezTo>
                    <a:pt x="285" y="186"/>
                    <a:pt x="338" y="122"/>
                    <a:pt x="226" y="164"/>
                  </a:cubicBezTo>
                  <a:cubicBezTo>
                    <a:pt x="213" y="169"/>
                    <a:pt x="203" y="179"/>
                    <a:pt x="192" y="186"/>
                  </a:cubicBezTo>
                  <a:cubicBezTo>
                    <a:pt x="160" y="287"/>
                    <a:pt x="192" y="365"/>
                    <a:pt x="260" y="436"/>
                  </a:cubicBezTo>
                </a:path>
              </a:pathLst>
            </a:custGeom>
            <a:noFill/>
            <a:ln w="12700">
              <a:solidFill>
                <a:srgbClr val="000000"/>
              </a:solidFill>
              <a:round/>
              <a:headEnd/>
              <a:tailEnd/>
            </a:ln>
          </p:spPr>
          <p:txBody>
            <a:bodyPr/>
            <a:lstStyle/>
            <a:p>
              <a:endParaRPr lang="en-US"/>
            </a:p>
          </p:txBody>
        </p:sp>
        <p:sp>
          <p:nvSpPr>
            <p:cNvPr id="52275" name="Freeform 366"/>
            <p:cNvSpPr>
              <a:spLocks/>
            </p:cNvSpPr>
            <p:nvPr/>
          </p:nvSpPr>
          <p:spPr bwMode="auto">
            <a:xfrm>
              <a:off x="1755" y="2592"/>
              <a:ext cx="187" cy="358"/>
            </a:xfrm>
            <a:custGeom>
              <a:avLst/>
              <a:gdLst>
                <a:gd name="T0" fmla="*/ 78 w 290"/>
                <a:gd name="T1" fmla="*/ 46 h 555"/>
                <a:gd name="T2" fmla="*/ 50 w 290"/>
                <a:gd name="T3" fmla="*/ 61 h 555"/>
                <a:gd name="T4" fmla="*/ 38 w 290"/>
                <a:gd name="T5" fmla="*/ 58 h 555"/>
                <a:gd name="T6" fmla="*/ 35 w 290"/>
                <a:gd name="T7" fmla="*/ 46 h 555"/>
                <a:gd name="T8" fmla="*/ 29 w 290"/>
                <a:gd name="T9" fmla="*/ 37 h 555"/>
                <a:gd name="T10" fmla="*/ 26 w 290"/>
                <a:gd name="T11" fmla="*/ 3 h 555"/>
                <a:gd name="T12" fmla="*/ 35 w 290"/>
                <a:gd name="T13" fmla="*/ 0 h 555"/>
                <a:gd name="T14" fmla="*/ 54 w 290"/>
                <a:gd name="T15" fmla="*/ 34 h 555"/>
                <a:gd name="T16" fmla="*/ 32 w 290"/>
                <a:gd name="T17" fmla="*/ 76 h 555"/>
                <a:gd name="T18" fmla="*/ 14 w 290"/>
                <a:gd name="T19" fmla="*/ 88 h 555"/>
                <a:gd name="T20" fmla="*/ 5 w 290"/>
                <a:gd name="T21" fmla="*/ 94 h 555"/>
                <a:gd name="T22" fmla="*/ 26 w 290"/>
                <a:gd name="T23" fmla="*/ 131 h 555"/>
                <a:gd name="T24" fmla="*/ 17 w 290"/>
                <a:gd name="T25" fmla="*/ 91 h 555"/>
                <a:gd name="T26" fmla="*/ 5 w 290"/>
                <a:gd name="T27" fmla="*/ 73 h 555"/>
                <a:gd name="T28" fmla="*/ 2 w 290"/>
                <a:gd name="T29" fmla="*/ 61 h 5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
                <a:gd name="T46" fmla="*/ 0 h 555"/>
                <a:gd name="T47" fmla="*/ 290 w 290"/>
                <a:gd name="T48" fmla="*/ 555 h 5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 h="555">
                  <a:moveTo>
                    <a:pt x="290" y="170"/>
                  </a:moveTo>
                  <a:cubicBezTo>
                    <a:pt x="256" y="193"/>
                    <a:pt x="222" y="204"/>
                    <a:pt x="188" y="227"/>
                  </a:cubicBezTo>
                  <a:cubicBezTo>
                    <a:pt x="173" y="223"/>
                    <a:pt x="154" y="227"/>
                    <a:pt x="143" y="216"/>
                  </a:cubicBezTo>
                  <a:cubicBezTo>
                    <a:pt x="132" y="205"/>
                    <a:pt x="138" y="185"/>
                    <a:pt x="132" y="170"/>
                  </a:cubicBezTo>
                  <a:cubicBezTo>
                    <a:pt x="127" y="157"/>
                    <a:pt x="117" y="147"/>
                    <a:pt x="109" y="136"/>
                  </a:cubicBezTo>
                  <a:cubicBezTo>
                    <a:pt x="95" y="95"/>
                    <a:pt x="69" y="55"/>
                    <a:pt x="98" y="12"/>
                  </a:cubicBezTo>
                  <a:cubicBezTo>
                    <a:pt x="105" y="2"/>
                    <a:pt x="121" y="4"/>
                    <a:pt x="132" y="0"/>
                  </a:cubicBezTo>
                  <a:cubicBezTo>
                    <a:pt x="158" y="40"/>
                    <a:pt x="200" y="125"/>
                    <a:pt x="200" y="125"/>
                  </a:cubicBezTo>
                  <a:cubicBezTo>
                    <a:pt x="168" y="235"/>
                    <a:pt x="193" y="182"/>
                    <a:pt x="120" y="284"/>
                  </a:cubicBezTo>
                  <a:cubicBezTo>
                    <a:pt x="104" y="306"/>
                    <a:pt x="75" y="314"/>
                    <a:pt x="52" y="329"/>
                  </a:cubicBezTo>
                  <a:cubicBezTo>
                    <a:pt x="41" y="337"/>
                    <a:pt x="18" y="352"/>
                    <a:pt x="18" y="352"/>
                  </a:cubicBezTo>
                  <a:cubicBezTo>
                    <a:pt x="24" y="421"/>
                    <a:pt x="0" y="555"/>
                    <a:pt x="98" y="488"/>
                  </a:cubicBezTo>
                  <a:cubicBezTo>
                    <a:pt x="88" y="438"/>
                    <a:pt x="89" y="384"/>
                    <a:pt x="64" y="340"/>
                  </a:cubicBezTo>
                  <a:cubicBezTo>
                    <a:pt x="51" y="316"/>
                    <a:pt x="18" y="272"/>
                    <a:pt x="18" y="272"/>
                  </a:cubicBezTo>
                  <a:cubicBezTo>
                    <a:pt x="6" y="235"/>
                    <a:pt x="7" y="250"/>
                    <a:pt x="7" y="227"/>
                  </a:cubicBezTo>
                </a:path>
              </a:pathLst>
            </a:custGeom>
            <a:noFill/>
            <a:ln w="12700">
              <a:solidFill>
                <a:srgbClr val="000000"/>
              </a:solidFill>
              <a:round/>
              <a:headEnd/>
              <a:tailEnd/>
            </a:ln>
          </p:spPr>
          <p:txBody>
            <a:bodyPr/>
            <a:lstStyle/>
            <a:p>
              <a:endParaRPr lang="en-US"/>
            </a:p>
          </p:txBody>
        </p:sp>
        <p:sp>
          <p:nvSpPr>
            <p:cNvPr id="52276" name="Freeform 367"/>
            <p:cNvSpPr>
              <a:spLocks/>
            </p:cNvSpPr>
            <p:nvPr/>
          </p:nvSpPr>
          <p:spPr bwMode="auto">
            <a:xfrm rot="-7227022">
              <a:off x="1970" y="2893"/>
              <a:ext cx="188" cy="246"/>
            </a:xfrm>
            <a:custGeom>
              <a:avLst/>
              <a:gdLst>
                <a:gd name="T0" fmla="*/ 65 w 294"/>
                <a:gd name="T1" fmla="*/ 104 h 379"/>
                <a:gd name="T2" fmla="*/ 51 w 294"/>
                <a:gd name="T3" fmla="*/ 79 h 379"/>
                <a:gd name="T4" fmla="*/ 29 w 294"/>
                <a:gd name="T5" fmla="*/ 54 h 379"/>
                <a:gd name="T6" fmla="*/ 12 w 294"/>
                <a:gd name="T7" fmla="*/ 63 h 379"/>
                <a:gd name="T8" fmla="*/ 24 w 294"/>
                <a:gd name="T9" fmla="*/ 85 h 379"/>
                <a:gd name="T10" fmla="*/ 42 w 294"/>
                <a:gd name="T11" fmla="*/ 82 h 379"/>
                <a:gd name="T12" fmla="*/ 47 w 294"/>
                <a:gd name="T13" fmla="*/ 63 h 379"/>
                <a:gd name="T14" fmla="*/ 65 w 294"/>
                <a:gd name="T15" fmla="*/ 39 h 379"/>
                <a:gd name="T16" fmla="*/ 71 w 294"/>
                <a:gd name="T17" fmla="*/ 29 h 379"/>
                <a:gd name="T18" fmla="*/ 77 w 294"/>
                <a:gd name="T19" fmla="*/ 10 h 379"/>
                <a:gd name="T20" fmla="*/ 59 w 294"/>
                <a:gd name="T21" fmla="*/ 1 h 379"/>
                <a:gd name="T22" fmla="*/ 24 w 294"/>
                <a:gd name="T23" fmla="*/ 23 h 379"/>
                <a:gd name="T24" fmla="*/ 0 w 294"/>
                <a:gd name="T25" fmla="*/ 4 h 3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4"/>
                <a:gd name="T40" fmla="*/ 0 h 379"/>
                <a:gd name="T41" fmla="*/ 294 w 294"/>
                <a:gd name="T42" fmla="*/ 379 h 3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4" h="379">
                  <a:moveTo>
                    <a:pt x="249" y="379"/>
                  </a:moveTo>
                  <a:cubicBezTo>
                    <a:pt x="228" y="291"/>
                    <a:pt x="256" y="373"/>
                    <a:pt x="192" y="288"/>
                  </a:cubicBezTo>
                  <a:cubicBezTo>
                    <a:pt x="155" y="239"/>
                    <a:pt x="178" y="220"/>
                    <a:pt x="113" y="197"/>
                  </a:cubicBezTo>
                  <a:cubicBezTo>
                    <a:pt x="102" y="201"/>
                    <a:pt x="49" y="217"/>
                    <a:pt x="45" y="231"/>
                  </a:cubicBezTo>
                  <a:cubicBezTo>
                    <a:pt x="27" y="300"/>
                    <a:pt x="50" y="297"/>
                    <a:pt x="90" y="311"/>
                  </a:cubicBezTo>
                  <a:cubicBezTo>
                    <a:pt x="113" y="307"/>
                    <a:pt x="141" y="314"/>
                    <a:pt x="158" y="299"/>
                  </a:cubicBezTo>
                  <a:cubicBezTo>
                    <a:pt x="176" y="283"/>
                    <a:pt x="173" y="254"/>
                    <a:pt x="181" y="231"/>
                  </a:cubicBezTo>
                  <a:cubicBezTo>
                    <a:pt x="196" y="187"/>
                    <a:pt x="208" y="168"/>
                    <a:pt x="249" y="141"/>
                  </a:cubicBezTo>
                  <a:cubicBezTo>
                    <a:pt x="257" y="130"/>
                    <a:pt x="266" y="120"/>
                    <a:pt x="272" y="107"/>
                  </a:cubicBezTo>
                  <a:cubicBezTo>
                    <a:pt x="282" y="85"/>
                    <a:pt x="294" y="39"/>
                    <a:pt x="294" y="39"/>
                  </a:cubicBezTo>
                  <a:cubicBezTo>
                    <a:pt x="285" y="33"/>
                    <a:pt x="242" y="0"/>
                    <a:pt x="226" y="5"/>
                  </a:cubicBezTo>
                  <a:cubicBezTo>
                    <a:pt x="175" y="22"/>
                    <a:pt x="142" y="67"/>
                    <a:pt x="90" y="84"/>
                  </a:cubicBezTo>
                  <a:cubicBezTo>
                    <a:pt x="13" y="33"/>
                    <a:pt x="41" y="59"/>
                    <a:pt x="0" y="16"/>
                  </a:cubicBezTo>
                </a:path>
              </a:pathLst>
            </a:custGeom>
            <a:noFill/>
            <a:ln w="12700">
              <a:solidFill>
                <a:srgbClr val="000000"/>
              </a:solidFill>
              <a:round/>
              <a:headEnd/>
              <a:tailEnd/>
            </a:ln>
          </p:spPr>
          <p:txBody>
            <a:bodyPr/>
            <a:lstStyle/>
            <a:p>
              <a:endParaRPr lang="en-US"/>
            </a:p>
          </p:txBody>
        </p:sp>
        <p:sp>
          <p:nvSpPr>
            <p:cNvPr id="52277" name="Freeform 368"/>
            <p:cNvSpPr>
              <a:spLocks/>
            </p:cNvSpPr>
            <p:nvPr/>
          </p:nvSpPr>
          <p:spPr bwMode="auto">
            <a:xfrm rot="9709148">
              <a:off x="2172" y="2962"/>
              <a:ext cx="188" cy="369"/>
            </a:xfrm>
            <a:custGeom>
              <a:avLst/>
              <a:gdLst>
                <a:gd name="T0" fmla="*/ 16 w 288"/>
                <a:gd name="T1" fmla="*/ 143 h 573"/>
                <a:gd name="T2" fmla="*/ 72 w 288"/>
                <a:gd name="T3" fmla="*/ 149 h 573"/>
                <a:gd name="T4" fmla="*/ 66 w 288"/>
                <a:gd name="T5" fmla="*/ 122 h 573"/>
                <a:gd name="T6" fmla="*/ 31 w 288"/>
                <a:gd name="T7" fmla="*/ 79 h 573"/>
                <a:gd name="T8" fmla="*/ 16 w 288"/>
                <a:gd name="T9" fmla="*/ 85 h 573"/>
                <a:gd name="T10" fmla="*/ 19 w 288"/>
                <a:gd name="T11" fmla="*/ 97 h 573"/>
                <a:gd name="T12" fmla="*/ 50 w 288"/>
                <a:gd name="T13" fmla="*/ 115 h 573"/>
                <a:gd name="T14" fmla="*/ 63 w 288"/>
                <a:gd name="T15" fmla="*/ 109 h 573"/>
                <a:gd name="T16" fmla="*/ 76 w 288"/>
                <a:gd name="T17" fmla="*/ 67 h 573"/>
                <a:gd name="T18" fmla="*/ 57 w 288"/>
                <a:gd name="T19" fmla="*/ 33 h 573"/>
                <a:gd name="T20" fmla="*/ 31 w 288"/>
                <a:gd name="T21" fmla="*/ 61 h 573"/>
                <a:gd name="T22" fmla="*/ 6 w 288"/>
                <a:gd name="T23" fmla="*/ 64 h 573"/>
                <a:gd name="T24" fmla="*/ 6 w 288"/>
                <a:gd name="T25" fmla="*/ 94 h 5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573"/>
                <a:gd name="T41" fmla="*/ 288 w 288"/>
                <a:gd name="T42" fmla="*/ 573 h 5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573">
                  <a:moveTo>
                    <a:pt x="56" y="534"/>
                  </a:moveTo>
                  <a:cubicBezTo>
                    <a:pt x="133" y="573"/>
                    <a:pt x="171" y="567"/>
                    <a:pt x="260" y="557"/>
                  </a:cubicBezTo>
                  <a:cubicBezTo>
                    <a:pt x="252" y="523"/>
                    <a:pt x="250" y="487"/>
                    <a:pt x="237" y="455"/>
                  </a:cubicBezTo>
                  <a:cubicBezTo>
                    <a:pt x="215" y="399"/>
                    <a:pt x="163" y="330"/>
                    <a:pt x="112" y="296"/>
                  </a:cubicBezTo>
                  <a:cubicBezTo>
                    <a:pt x="93" y="304"/>
                    <a:pt x="67" y="302"/>
                    <a:pt x="56" y="319"/>
                  </a:cubicBezTo>
                  <a:cubicBezTo>
                    <a:pt x="47" y="332"/>
                    <a:pt x="58" y="351"/>
                    <a:pt x="67" y="364"/>
                  </a:cubicBezTo>
                  <a:cubicBezTo>
                    <a:pt x="89" y="396"/>
                    <a:pt x="144" y="420"/>
                    <a:pt x="180" y="432"/>
                  </a:cubicBezTo>
                  <a:cubicBezTo>
                    <a:pt x="195" y="424"/>
                    <a:pt x="215" y="422"/>
                    <a:pt x="226" y="409"/>
                  </a:cubicBezTo>
                  <a:cubicBezTo>
                    <a:pt x="255" y="375"/>
                    <a:pt x="263" y="293"/>
                    <a:pt x="271" y="251"/>
                  </a:cubicBezTo>
                  <a:cubicBezTo>
                    <a:pt x="269" y="229"/>
                    <a:pt x="288" y="0"/>
                    <a:pt x="203" y="126"/>
                  </a:cubicBezTo>
                  <a:cubicBezTo>
                    <a:pt x="183" y="186"/>
                    <a:pt x="181" y="216"/>
                    <a:pt x="112" y="228"/>
                  </a:cubicBezTo>
                  <a:cubicBezTo>
                    <a:pt x="82" y="233"/>
                    <a:pt x="40" y="214"/>
                    <a:pt x="22" y="239"/>
                  </a:cubicBezTo>
                  <a:cubicBezTo>
                    <a:pt x="0" y="270"/>
                    <a:pt x="22" y="315"/>
                    <a:pt x="22" y="353"/>
                  </a:cubicBezTo>
                </a:path>
              </a:pathLst>
            </a:custGeom>
            <a:noFill/>
            <a:ln w="12700">
              <a:solidFill>
                <a:srgbClr val="000000"/>
              </a:solidFill>
              <a:round/>
              <a:headEnd/>
              <a:tailEnd/>
            </a:ln>
          </p:spPr>
          <p:txBody>
            <a:bodyPr/>
            <a:lstStyle/>
            <a:p>
              <a:endParaRPr lang="en-US"/>
            </a:p>
          </p:txBody>
        </p:sp>
        <p:sp>
          <p:nvSpPr>
            <p:cNvPr id="52278" name="Freeform 369"/>
            <p:cNvSpPr>
              <a:spLocks/>
            </p:cNvSpPr>
            <p:nvPr/>
          </p:nvSpPr>
          <p:spPr bwMode="auto">
            <a:xfrm rot="641960">
              <a:off x="2805" y="2609"/>
              <a:ext cx="192" cy="285"/>
            </a:xfrm>
            <a:custGeom>
              <a:avLst/>
              <a:gdLst>
                <a:gd name="T0" fmla="*/ 82 w 294"/>
                <a:gd name="T1" fmla="*/ 22 h 440"/>
                <a:gd name="T2" fmla="*/ 76 w 294"/>
                <a:gd name="T3" fmla="*/ 31 h 440"/>
                <a:gd name="T4" fmla="*/ 59 w 294"/>
                <a:gd name="T5" fmla="*/ 53 h 440"/>
                <a:gd name="T6" fmla="*/ 69 w 294"/>
                <a:gd name="T7" fmla="*/ 106 h 440"/>
                <a:gd name="T8" fmla="*/ 66 w 294"/>
                <a:gd name="T9" fmla="*/ 115 h 440"/>
                <a:gd name="T10" fmla="*/ 35 w 294"/>
                <a:gd name="T11" fmla="*/ 99 h 440"/>
                <a:gd name="T12" fmla="*/ 22 w 294"/>
                <a:gd name="T13" fmla="*/ 56 h 440"/>
                <a:gd name="T14" fmla="*/ 25 w 294"/>
                <a:gd name="T15" fmla="*/ 28 h 440"/>
                <a:gd name="T16" fmla="*/ 29 w 294"/>
                <a:gd name="T17" fmla="*/ 3 h 440"/>
                <a:gd name="T18" fmla="*/ 41 w 294"/>
                <a:gd name="T19" fmla="*/ 6 h 440"/>
                <a:gd name="T20" fmla="*/ 35 w 294"/>
                <a:gd name="T21" fmla="*/ 56 h 440"/>
                <a:gd name="T22" fmla="*/ 25 w 294"/>
                <a:gd name="T23" fmla="*/ 59 h 440"/>
                <a:gd name="T24" fmla="*/ 6 w 294"/>
                <a:gd name="T25" fmla="*/ 74 h 440"/>
                <a:gd name="T26" fmla="*/ 0 w 294"/>
                <a:gd name="T27" fmla="*/ 93 h 4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4"/>
                <a:gd name="T43" fmla="*/ 0 h 440"/>
                <a:gd name="T44" fmla="*/ 294 w 294"/>
                <a:gd name="T45" fmla="*/ 440 h 4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4" h="440">
                  <a:moveTo>
                    <a:pt x="294" y="81"/>
                  </a:moveTo>
                  <a:cubicBezTo>
                    <a:pt x="287" y="92"/>
                    <a:pt x="280" y="104"/>
                    <a:pt x="272" y="115"/>
                  </a:cubicBezTo>
                  <a:cubicBezTo>
                    <a:pt x="253" y="142"/>
                    <a:pt x="215" y="195"/>
                    <a:pt x="215" y="195"/>
                  </a:cubicBezTo>
                  <a:cubicBezTo>
                    <a:pt x="228" y="259"/>
                    <a:pt x="229" y="326"/>
                    <a:pt x="249" y="388"/>
                  </a:cubicBezTo>
                  <a:cubicBezTo>
                    <a:pt x="245" y="399"/>
                    <a:pt x="250" y="419"/>
                    <a:pt x="238" y="422"/>
                  </a:cubicBezTo>
                  <a:cubicBezTo>
                    <a:pt x="164" y="440"/>
                    <a:pt x="157" y="409"/>
                    <a:pt x="124" y="365"/>
                  </a:cubicBezTo>
                  <a:cubicBezTo>
                    <a:pt x="106" y="309"/>
                    <a:pt x="90" y="263"/>
                    <a:pt x="79" y="206"/>
                  </a:cubicBezTo>
                  <a:cubicBezTo>
                    <a:pt x="83" y="172"/>
                    <a:pt x="86" y="138"/>
                    <a:pt x="90" y="104"/>
                  </a:cubicBezTo>
                  <a:cubicBezTo>
                    <a:pt x="94" y="74"/>
                    <a:pt x="84" y="38"/>
                    <a:pt x="102" y="13"/>
                  </a:cubicBezTo>
                  <a:cubicBezTo>
                    <a:pt x="111" y="0"/>
                    <a:pt x="132" y="21"/>
                    <a:pt x="147" y="25"/>
                  </a:cubicBezTo>
                  <a:cubicBezTo>
                    <a:pt x="139" y="85"/>
                    <a:pt x="141" y="148"/>
                    <a:pt x="124" y="206"/>
                  </a:cubicBezTo>
                  <a:cubicBezTo>
                    <a:pt x="121" y="217"/>
                    <a:pt x="101" y="212"/>
                    <a:pt x="90" y="217"/>
                  </a:cubicBezTo>
                  <a:cubicBezTo>
                    <a:pt x="59" y="232"/>
                    <a:pt x="46" y="250"/>
                    <a:pt x="22" y="274"/>
                  </a:cubicBezTo>
                  <a:cubicBezTo>
                    <a:pt x="15" y="297"/>
                    <a:pt x="0" y="342"/>
                    <a:pt x="0" y="342"/>
                  </a:cubicBezTo>
                </a:path>
              </a:pathLst>
            </a:custGeom>
            <a:noFill/>
            <a:ln w="12700">
              <a:solidFill>
                <a:srgbClr val="000000"/>
              </a:solidFill>
              <a:round/>
              <a:headEnd/>
              <a:tailEnd/>
            </a:ln>
          </p:spPr>
          <p:txBody>
            <a:bodyPr/>
            <a:lstStyle/>
            <a:p>
              <a:endParaRPr lang="en-US"/>
            </a:p>
          </p:txBody>
        </p:sp>
        <p:sp>
          <p:nvSpPr>
            <p:cNvPr id="52279" name="AutoShape 370"/>
            <p:cNvSpPr>
              <a:spLocks noChangeArrowheads="1"/>
            </p:cNvSpPr>
            <p:nvPr/>
          </p:nvSpPr>
          <p:spPr bwMode="auto">
            <a:xfrm rot="-5400000">
              <a:off x="2163" y="2215"/>
              <a:ext cx="498" cy="1130"/>
            </a:xfrm>
            <a:prstGeom prst="moon">
              <a:avLst>
                <a:gd name="adj" fmla="val 87500"/>
              </a:avLst>
            </a:prstGeom>
            <a:solidFill>
              <a:srgbClr val="FFCC99"/>
            </a:solidFill>
            <a:ln w="12700">
              <a:solidFill>
                <a:srgbClr val="000000"/>
              </a:solidFill>
              <a:miter lim="800000"/>
              <a:headEnd/>
              <a:tailEnd/>
            </a:ln>
          </p:spPr>
          <p:txBody>
            <a:bodyPr/>
            <a:lstStyle/>
            <a:p>
              <a:endParaRPr lang="en-US"/>
            </a:p>
          </p:txBody>
        </p:sp>
        <p:sp>
          <p:nvSpPr>
            <p:cNvPr id="52280" name="Freeform 371"/>
            <p:cNvSpPr>
              <a:spLocks/>
            </p:cNvSpPr>
            <p:nvPr/>
          </p:nvSpPr>
          <p:spPr bwMode="auto">
            <a:xfrm rot="-10260914">
              <a:off x="1668" y="2674"/>
              <a:ext cx="98"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281" name="Freeform 372"/>
            <p:cNvSpPr>
              <a:spLocks/>
            </p:cNvSpPr>
            <p:nvPr/>
          </p:nvSpPr>
          <p:spPr bwMode="auto">
            <a:xfrm rot="-757346">
              <a:off x="3041" y="2846"/>
              <a:ext cx="98" cy="124"/>
            </a:xfrm>
            <a:custGeom>
              <a:avLst/>
              <a:gdLst>
                <a:gd name="T0" fmla="*/ 0 w 192"/>
                <a:gd name="T1" fmla="*/ 7 h 240"/>
                <a:gd name="T2" fmla="*/ 0 w 192"/>
                <a:gd name="T3" fmla="*/ 33 h 240"/>
                <a:gd name="T4" fmla="*/ 26 w 192"/>
                <a:gd name="T5" fmla="*/ 33 h 240"/>
                <a:gd name="T6" fmla="*/ 26 w 192"/>
                <a:gd name="T7" fmla="*/ 20 h 240"/>
                <a:gd name="T8" fmla="*/ 13 w 192"/>
                <a:gd name="T9" fmla="*/ 20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282" name="Freeform 373"/>
            <p:cNvSpPr>
              <a:spLocks/>
            </p:cNvSpPr>
            <p:nvPr/>
          </p:nvSpPr>
          <p:spPr bwMode="auto">
            <a:xfrm rot="-3268024">
              <a:off x="2979" y="2612"/>
              <a:ext cx="99"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283" name="Freeform 374"/>
            <p:cNvSpPr>
              <a:spLocks/>
            </p:cNvSpPr>
            <p:nvPr/>
          </p:nvSpPr>
          <p:spPr bwMode="auto">
            <a:xfrm rot="7877838">
              <a:off x="1655" y="2982"/>
              <a:ext cx="99"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284" name="Freeform 375"/>
            <p:cNvSpPr>
              <a:spLocks/>
            </p:cNvSpPr>
            <p:nvPr/>
          </p:nvSpPr>
          <p:spPr bwMode="auto">
            <a:xfrm rot="-7507936">
              <a:off x="2219" y="3007"/>
              <a:ext cx="99"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285" name="Freeform 376"/>
            <p:cNvSpPr>
              <a:spLocks/>
            </p:cNvSpPr>
            <p:nvPr/>
          </p:nvSpPr>
          <p:spPr bwMode="auto">
            <a:xfrm rot="632507">
              <a:off x="2869" y="3142"/>
              <a:ext cx="98" cy="124"/>
            </a:xfrm>
            <a:custGeom>
              <a:avLst/>
              <a:gdLst>
                <a:gd name="T0" fmla="*/ 0 w 192"/>
                <a:gd name="T1" fmla="*/ 7 h 240"/>
                <a:gd name="T2" fmla="*/ 0 w 192"/>
                <a:gd name="T3" fmla="*/ 33 h 240"/>
                <a:gd name="T4" fmla="*/ 26 w 192"/>
                <a:gd name="T5" fmla="*/ 33 h 240"/>
                <a:gd name="T6" fmla="*/ 26 w 192"/>
                <a:gd name="T7" fmla="*/ 20 h 240"/>
                <a:gd name="T8" fmla="*/ 13 w 192"/>
                <a:gd name="T9" fmla="*/ 20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286" name="Freeform 377"/>
            <p:cNvSpPr>
              <a:spLocks/>
            </p:cNvSpPr>
            <p:nvPr/>
          </p:nvSpPr>
          <p:spPr bwMode="auto">
            <a:xfrm rot="5910229">
              <a:off x="1949" y="3130"/>
              <a:ext cx="99"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287" name="Freeform 378"/>
            <p:cNvSpPr>
              <a:spLocks/>
            </p:cNvSpPr>
            <p:nvPr/>
          </p:nvSpPr>
          <p:spPr bwMode="auto">
            <a:xfrm>
              <a:off x="2812" y="2850"/>
              <a:ext cx="245" cy="135"/>
            </a:xfrm>
            <a:custGeom>
              <a:avLst/>
              <a:gdLst>
                <a:gd name="T0" fmla="*/ 0 w 479"/>
                <a:gd name="T1" fmla="*/ 9 h 261"/>
                <a:gd name="T2" fmla="*/ 8 w 479"/>
                <a:gd name="T3" fmla="*/ 14 h 261"/>
                <a:gd name="T4" fmla="*/ 27 w 479"/>
                <a:gd name="T5" fmla="*/ 6 h 261"/>
                <a:gd name="T6" fmla="*/ 30 w 479"/>
                <a:gd name="T7" fmla="*/ 2 h 261"/>
                <a:gd name="T8" fmla="*/ 36 w 479"/>
                <a:gd name="T9" fmla="*/ 0 h 261"/>
                <a:gd name="T10" fmla="*/ 44 w 479"/>
                <a:gd name="T11" fmla="*/ 8 h 261"/>
                <a:gd name="T12" fmla="*/ 43 w 479"/>
                <a:gd name="T13" fmla="*/ 34 h 261"/>
                <a:gd name="T14" fmla="*/ 37 w 479"/>
                <a:gd name="T15" fmla="*/ 33 h 261"/>
                <a:gd name="T16" fmla="*/ 39 w 479"/>
                <a:gd name="T17" fmla="*/ 18 h 261"/>
                <a:gd name="T18" fmla="*/ 51 w 479"/>
                <a:gd name="T19" fmla="*/ 19 h 261"/>
                <a:gd name="T20" fmla="*/ 59 w 479"/>
                <a:gd name="T21" fmla="*/ 21 h 2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9"/>
                <a:gd name="T34" fmla="*/ 0 h 261"/>
                <a:gd name="T35" fmla="*/ 479 w 479"/>
                <a:gd name="T36" fmla="*/ 261 h 2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9" h="261">
                  <a:moveTo>
                    <a:pt x="0" y="64"/>
                  </a:moveTo>
                  <a:cubicBezTo>
                    <a:pt x="56" y="83"/>
                    <a:pt x="43" y="64"/>
                    <a:pt x="56" y="104"/>
                  </a:cubicBezTo>
                  <a:cubicBezTo>
                    <a:pt x="258" y="91"/>
                    <a:pt x="127" y="127"/>
                    <a:pt x="200" y="40"/>
                  </a:cubicBezTo>
                  <a:cubicBezTo>
                    <a:pt x="207" y="31"/>
                    <a:pt x="214" y="21"/>
                    <a:pt x="224" y="16"/>
                  </a:cubicBezTo>
                  <a:cubicBezTo>
                    <a:pt x="239" y="8"/>
                    <a:pt x="272" y="0"/>
                    <a:pt x="272" y="0"/>
                  </a:cubicBezTo>
                  <a:cubicBezTo>
                    <a:pt x="311" y="10"/>
                    <a:pt x="316" y="19"/>
                    <a:pt x="328" y="56"/>
                  </a:cubicBezTo>
                  <a:cubicBezTo>
                    <a:pt x="325" y="120"/>
                    <a:pt x="336" y="186"/>
                    <a:pt x="320" y="248"/>
                  </a:cubicBezTo>
                  <a:cubicBezTo>
                    <a:pt x="317" y="261"/>
                    <a:pt x="284" y="253"/>
                    <a:pt x="280" y="240"/>
                  </a:cubicBezTo>
                  <a:cubicBezTo>
                    <a:pt x="268" y="205"/>
                    <a:pt x="285" y="162"/>
                    <a:pt x="296" y="128"/>
                  </a:cubicBezTo>
                  <a:cubicBezTo>
                    <a:pt x="325" y="131"/>
                    <a:pt x="355" y="131"/>
                    <a:pt x="384" y="136"/>
                  </a:cubicBezTo>
                  <a:cubicBezTo>
                    <a:pt x="479" y="153"/>
                    <a:pt x="408" y="152"/>
                    <a:pt x="440" y="152"/>
                  </a:cubicBezTo>
                </a:path>
              </a:pathLst>
            </a:custGeom>
            <a:noFill/>
            <a:ln w="12700">
              <a:solidFill>
                <a:schemeClr val="tx1"/>
              </a:solidFill>
              <a:round/>
              <a:headEnd/>
              <a:tailEnd/>
            </a:ln>
          </p:spPr>
          <p:txBody>
            <a:bodyPr/>
            <a:lstStyle/>
            <a:p>
              <a:endParaRPr lang="en-US"/>
            </a:p>
          </p:txBody>
        </p:sp>
        <p:sp>
          <p:nvSpPr>
            <p:cNvPr id="52288" name="Freeform 379"/>
            <p:cNvSpPr>
              <a:spLocks/>
            </p:cNvSpPr>
            <p:nvPr/>
          </p:nvSpPr>
          <p:spPr bwMode="auto">
            <a:xfrm>
              <a:off x="2460" y="3023"/>
              <a:ext cx="225" cy="82"/>
            </a:xfrm>
            <a:custGeom>
              <a:avLst/>
              <a:gdLst>
                <a:gd name="T0" fmla="*/ 0 w 440"/>
                <a:gd name="T1" fmla="*/ 2 h 160"/>
                <a:gd name="T2" fmla="*/ 11 w 440"/>
                <a:gd name="T3" fmla="*/ 18 h 160"/>
                <a:gd name="T4" fmla="*/ 24 w 440"/>
                <a:gd name="T5" fmla="*/ 17 h 160"/>
                <a:gd name="T6" fmla="*/ 19 w 440"/>
                <a:gd name="T7" fmla="*/ 7 h 160"/>
                <a:gd name="T8" fmla="*/ 16 w 440"/>
                <a:gd name="T9" fmla="*/ 15 h 160"/>
                <a:gd name="T10" fmla="*/ 27 w 440"/>
                <a:gd name="T11" fmla="*/ 14 h 160"/>
                <a:gd name="T12" fmla="*/ 29 w 440"/>
                <a:gd name="T13" fmla="*/ 7 h 160"/>
                <a:gd name="T14" fmla="*/ 32 w 440"/>
                <a:gd name="T15" fmla="*/ 4 h 160"/>
                <a:gd name="T16" fmla="*/ 39 w 440"/>
                <a:gd name="T17" fmla="*/ 6 h 160"/>
                <a:gd name="T18" fmla="*/ 40 w 440"/>
                <a:gd name="T19" fmla="*/ 9 h 160"/>
                <a:gd name="T20" fmla="*/ 36 w 440"/>
                <a:gd name="T21" fmla="*/ 22 h 160"/>
                <a:gd name="T22" fmla="*/ 39 w 440"/>
                <a:gd name="T23" fmla="*/ 12 h 160"/>
                <a:gd name="T24" fmla="*/ 46 w 440"/>
                <a:gd name="T25" fmla="*/ 8 h 160"/>
                <a:gd name="T26" fmla="*/ 47 w 440"/>
                <a:gd name="T27" fmla="*/ 4 h 160"/>
                <a:gd name="T28" fmla="*/ 59 w 44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0"/>
                <a:gd name="T46" fmla="*/ 0 h 160"/>
                <a:gd name="T47" fmla="*/ 440 w 44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0" h="160">
                  <a:moveTo>
                    <a:pt x="0" y="16"/>
                  </a:moveTo>
                  <a:cubicBezTo>
                    <a:pt x="10" y="102"/>
                    <a:pt x="1" y="110"/>
                    <a:pt x="80" y="136"/>
                  </a:cubicBezTo>
                  <a:cubicBezTo>
                    <a:pt x="112" y="133"/>
                    <a:pt x="151" y="148"/>
                    <a:pt x="176" y="128"/>
                  </a:cubicBezTo>
                  <a:cubicBezTo>
                    <a:pt x="221" y="91"/>
                    <a:pt x="161" y="60"/>
                    <a:pt x="144" y="48"/>
                  </a:cubicBezTo>
                  <a:cubicBezTo>
                    <a:pt x="102" y="62"/>
                    <a:pt x="110" y="72"/>
                    <a:pt x="120" y="112"/>
                  </a:cubicBezTo>
                  <a:cubicBezTo>
                    <a:pt x="147" y="109"/>
                    <a:pt x="175" y="113"/>
                    <a:pt x="200" y="104"/>
                  </a:cubicBezTo>
                  <a:cubicBezTo>
                    <a:pt x="218" y="97"/>
                    <a:pt x="205" y="64"/>
                    <a:pt x="216" y="48"/>
                  </a:cubicBezTo>
                  <a:cubicBezTo>
                    <a:pt x="221" y="40"/>
                    <a:pt x="232" y="37"/>
                    <a:pt x="240" y="32"/>
                  </a:cubicBezTo>
                  <a:cubicBezTo>
                    <a:pt x="259" y="35"/>
                    <a:pt x="279" y="32"/>
                    <a:pt x="296" y="40"/>
                  </a:cubicBezTo>
                  <a:cubicBezTo>
                    <a:pt x="304" y="44"/>
                    <a:pt x="304" y="56"/>
                    <a:pt x="304" y="64"/>
                  </a:cubicBezTo>
                  <a:cubicBezTo>
                    <a:pt x="304" y="157"/>
                    <a:pt x="321" y="144"/>
                    <a:pt x="272" y="160"/>
                  </a:cubicBezTo>
                  <a:cubicBezTo>
                    <a:pt x="247" y="122"/>
                    <a:pt x="259" y="114"/>
                    <a:pt x="296" y="88"/>
                  </a:cubicBezTo>
                  <a:cubicBezTo>
                    <a:pt x="312" y="77"/>
                    <a:pt x="344" y="56"/>
                    <a:pt x="344" y="56"/>
                  </a:cubicBezTo>
                  <a:cubicBezTo>
                    <a:pt x="347" y="48"/>
                    <a:pt x="345" y="37"/>
                    <a:pt x="352" y="32"/>
                  </a:cubicBezTo>
                  <a:cubicBezTo>
                    <a:pt x="374" y="16"/>
                    <a:pt x="414" y="13"/>
                    <a:pt x="440" y="0"/>
                  </a:cubicBezTo>
                </a:path>
              </a:pathLst>
            </a:custGeom>
            <a:noFill/>
            <a:ln w="12700">
              <a:solidFill>
                <a:schemeClr val="tx1"/>
              </a:solidFill>
              <a:round/>
              <a:headEnd/>
              <a:tailEnd/>
            </a:ln>
          </p:spPr>
          <p:txBody>
            <a:bodyPr/>
            <a:lstStyle/>
            <a:p>
              <a:endParaRPr lang="en-US"/>
            </a:p>
          </p:txBody>
        </p:sp>
        <p:sp>
          <p:nvSpPr>
            <p:cNvPr id="52289" name="Freeform 380"/>
            <p:cNvSpPr>
              <a:spLocks/>
            </p:cNvSpPr>
            <p:nvPr/>
          </p:nvSpPr>
          <p:spPr bwMode="auto">
            <a:xfrm rot="-1127403">
              <a:off x="2673" y="2970"/>
              <a:ext cx="98"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sp>
          <p:nvSpPr>
            <p:cNvPr id="52290" name="Oval 381"/>
            <p:cNvSpPr>
              <a:spLocks noChangeArrowheads="1"/>
            </p:cNvSpPr>
            <p:nvPr/>
          </p:nvSpPr>
          <p:spPr bwMode="auto">
            <a:xfrm>
              <a:off x="1815" y="2452"/>
              <a:ext cx="73" cy="74"/>
            </a:xfrm>
            <a:prstGeom prst="ellipse">
              <a:avLst/>
            </a:prstGeom>
            <a:solidFill>
              <a:schemeClr val="bg1"/>
            </a:solidFill>
            <a:ln w="12700">
              <a:solidFill>
                <a:schemeClr val="bg1"/>
              </a:solidFill>
              <a:round/>
              <a:headEnd/>
              <a:tailEnd/>
            </a:ln>
          </p:spPr>
          <p:txBody>
            <a:bodyPr wrap="none" anchor="ctr"/>
            <a:lstStyle/>
            <a:p>
              <a:endParaRPr lang="en-US"/>
            </a:p>
          </p:txBody>
        </p:sp>
        <p:sp>
          <p:nvSpPr>
            <p:cNvPr id="52291" name="Freeform 382"/>
            <p:cNvSpPr>
              <a:spLocks/>
            </p:cNvSpPr>
            <p:nvPr/>
          </p:nvSpPr>
          <p:spPr bwMode="auto">
            <a:xfrm>
              <a:off x="1888" y="2830"/>
              <a:ext cx="74" cy="201"/>
            </a:xfrm>
            <a:custGeom>
              <a:avLst/>
              <a:gdLst>
                <a:gd name="T0" fmla="*/ 19 w 144"/>
                <a:gd name="T1" fmla="*/ 0 h 392"/>
                <a:gd name="T2" fmla="*/ 20 w 144"/>
                <a:gd name="T3" fmla="*/ 21 h 392"/>
                <a:gd name="T4" fmla="*/ 11 w 144"/>
                <a:gd name="T5" fmla="*/ 33 h 392"/>
                <a:gd name="T6" fmla="*/ 0 w 144"/>
                <a:gd name="T7" fmla="*/ 26 h 392"/>
                <a:gd name="T8" fmla="*/ 2 w 144"/>
                <a:gd name="T9" fmla="*/ 19 h 392"/>
                <a:gd name="T10" fmla="*/ 11 w 144"/>
                <a:gd name="T11" fmla="*/ 17 h 392"/>
                <a:gd name="T12" fmla="*/ 17 w 144"/>
                <a:gd name="T13" fmla="*/ 18 h 392"/>
                <a:gd name="T14" fmla="*/ 17 w 144"/>
                <a:gd name="T15" fmla="*/ 31 h 392"/>
                <a:gd name="T16" fmla="*/ 3 w 144"/>
                <a:gd name="T17" fmla="*/ 45 h 392"/>
                <a:gd name="T18" fmla="*/ 0 w 144"/>
                <a:gd name="T19" fmla="*/ 53 h 3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392"/>
                <a:gd name="T32" fmla="*/ 144 w 144"/>
                <a:gd name="T33" fmla="*/ 392 h 3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392">
                  <a:moveTo>
                    <a:pt x="136" y="0"/>
                  </a:moveTo>
                  <a:cubicBezTo>
                    <a:pt x="119" y="50"/>
                    <a:pt x="131" y="102"/>
                    <a:pt x="144" y="152"/>
                  </a:cubicBezTo>
                  <a:cubicBezTo>
                    <a:pt x="136" y="216"/>
                    <a:pt x="139" y="228"/>
                    <a:pt x="80" y="248"/>
                  </a:cubicBezTo>
                  <a:cubicBezTo>
                    <a:pt x="21" y="240"/>
                    <a:pt x="17" y="243"/>
                    <a:pt x="0" y="192"/>
                  </a:cubicBezTo>
                  <a:cubicBezTo>
                    <a:pt x="5" y="176"/>
                    <a:pt x="3" y="155"/>
                    <a:pt x="16" y="144"/>
                  </a:cubicBezTo>
                  <a:cubicBezTo>
                    <a:pt x="33" y="130"/>
                    <a:pt x="80" y="128"/>
                    <a:pt x="80" y="128"/>
                  </a:cubicBezTo>
                  <a:cubicBezTo>
                    <a:pt x="96" y="131"/>
                    <a:pt x="114" y="128"/>
                    <a:pt x="128" y="136"/>
                  </a:cubicBezTo>
                  <a:cubicBezTo>
                    <a:pt x="144" y="145"/>
                    <a:pt x="132" y="223"/>
                    <a:pt x="128" y="232"/>
                  </a:cubicBezTo>
                  <a:cubicBezTo>
                    <a:pt x="123" y="243"/>
                    <a:pt x="37" y="327"/>
                    <a:pt x="24" y="336"/>
                  </a:cubicBezTo>
                  <a:cubicBezTo>
                    <a:pt x="7" y="388"/>
                    <a:pt x="20" y="372"/>
                    <a:pt x="0" y="392"/>
                  </a:cubicBezTo>
                </a:path>
              </a:pathLst>
            </a:custGeom>
            <a:noFill/>
            <a:ln w="12700">
              <a:solidFill>
                <a:schemeClr val="tx1"/>
              </a:solidFill>
              <a:round/>
              <a:headEnd/>
              <a:tailEnd/>
            </a:ln>
          </p:spPr>
          <p:txBody>
            <a:bodyPr/>
            <a:lstStyle/>
            <a:p>
              <a:endParaRPr lang="en-US"/>
            </a:p>
          </p:txBody>
        </p:sp>
        <p:sp>
          <p:nvSpPr>
            <p:cNvPr id="52292" name="Freeform 383"/>
            <p:cNvSpPr>
              <a:spLocks/>
            </p:cNvSpPr>
            <p:nvPr/>
          </p:nvSpPr>
          <p:spPr bwMode="auto">
            <a:xfrm rot="10435528">
              <a:off x="1815" y="2945"/>
              <a:ext cx="98" cy="123"/>
            </a:xfrm>
            <a:custGeom>
              <a:avLst/>
              <a:gdLst>
                <a:gd name="T0" fmla="*/ 0 w 192"/>
                <a:gd name="T1" fmla="*/ 7 h 240"/>
                <a:gd name="T2" fmla="*/ 0 w 192"/>
                <a:gd name="T3" fmla="*/ 32 h 240"/>
                <a:gd name="T4" fmla="*/ 26 w 192"/>
                <a:gd name="T5" fmla="*/ 32 h 240"/>
                <a:gd name="T6" fmla="*/ 26 w 192"/>
                <a:gd name="T7" fmla="*/ 19 h 240"/>
                <a:gd name="T8" fmla="*/ 13 w 192"/>
                <a:gd name="T9" fmla="*/ 19 h 240"/>
                <a:gd name="T10" fmla="*/ 13 w 192"/>
                <a:gd name="T11" fmla="*/ 7 h 240"/>
                <a:gd name="T12" fmla="*/ 26 w 192"/>
                <a:gd name="T13" fmla="*/ 7 h 240"/>
                <a:gd name="T14" fmla="*/ 26 w 192"/>
                <a:gd name="T15" fmla="*/ 0 h 240"/>
                <a:gd name="T16" fmla="*/ 0 w 192"/>
                <a:gd name="T17" fmla="*/ 0 h 240"/>
                <a:gd name="T18" fmla="*/ 0 w 192"/>
                <a:gd name="T19" fmla="*/ 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240"/>
                <a:gd name="T32" fmla="*/ 192 w 192"/>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240">
                  <a:moveTo>
                    <a:pt x="0" y="48"/>
                  </a:moveTo>
                  <a:lnTo>
                    <a:pt x="0" y="240"/>
                  </a:lnTo>
                  <a:lnTo>
                    <a:pt x="192" y="240"/>
                  </a:lnTo>
                  <a:lnTo>
                    <a:pt x="192" y="144"/>
                  </a:lnTo>
                  <a:lnTo>
                    <a:pt x="96" y="144"/>
                  </a:lnTo>
                  <a:lnTo>
                    <a:pt x="96" y="48"/>
                  </a:lnTo>
                  <a:lnTo>
                    <a:pt x="192" y="48"/>
                  </a:lnTo>
                  <a:lnTo>
                    <a:pt x="192" y="0"/>
                  </a:lnTo>
                  <a:lnTo>
                    <a:pt x="0" y="0"/>
                  </a:lnTo>
                  <a:lnTo>
                    <a:pt x="0" y="48"/>
                  </a:lnTo>
                  <a:close/>
                </a:path>
              </a:pathLst>
            </a:custGeom>
            <a:solidFill>
              <a:srgbClr val="0000FF"/>
            </a:solidFill>
            <a:ln w="12700">
              <a:solidFill>
                <a:schemeClr val="tx1"/>
              </a:solidFill>
              <a:round/>
              <a:headEnd/>
              <a:tailEnd/>
            </a:ln>
          </p:spPr>
          <p:txBody>
            <a:bodyPr/>
            <a:lstStyle/>
            <a:p>
              <a:endParaRPr lang="en-US"/>
            </a:p>
          </p:txBody>
        </p:sp>
      </p:grpSp>
      <p:grpSp>
        <p:nvGrpSpPr>
          <p:cNvPr id="52334" name="Group 390"/>
          <p:cNvGrpSpPr>
            <a:grpSpLocks/>
          </p:cNvGrpSpPr>
          <p:nvPr/>
        </p:nvGrpSpPr>
        <p:grpSpPr bwMode="auto">
          <a:xfrm>
            <a:off x="450850" y="5962650"/>
            <a:ext cx="1652588" cy="530225"/>
            <a:chOff x="284" y="3756"/>
            <a:chExt cx="1041" cy="334"/>
          </a:xfrm>
        </p:grpSpPr>
        <p:sp>
          <p:nvSpPr>
            <p:cNvPr id="52260" name="Line 29"/>
            <p:cNvSpPr>
              <a:spLocks noChangeShapeType="1"/>
            </p:cNvSpPr>
            <p:nvPr/>
          </p:nvSpPr>
          <p:spPr bwMode="auto">
            <a:xfrm>
              <a:off x="488" y="3862"/>
              <a:ext cx="0" cy="181"/>
            </a:xfrm>
            <a:prstGeom prst="line">
              <a:avLst/>
            </a:prstGeom>
            <a:noFill/>
            <a:ln w="12700">
              <a:solidFill>
                <a:srgbClr val="000000"/>
              </a:solidFill>
              <a:round/>
              <a:headEnd/>
              <a:tailEnd/>
            </a:ln>
          </p:spPr>
          <p:txBody>
            <a:bodyPr/>
            <a:lstStyle/>
            <a:p>
              <a:endParaRPr lang="en-US"/>
            </a:p>
          </p:txBody>
        </p:sp>
        <p:sp>
          <p:nvSpPr>
            <p:cNvPr id="52261" name="Oval 30"/>
            <p:cNvSpPr>
              <a:spLocks noChangeArrowheads="1"/>
            </p:cNvSpPr>
            <p:nvPr/>
          </p:nvSpPr>
          <p:spPr bwMode="auto">
            <a:xfrm rot="5400000">
              <a:off x="455" y="3825"/>
              <a:ext cx="68" cy="71"/>
            </a:xfrm>
            <a:prstGeom prst="ellipse">
              <a:avLst/>
            </a:prstGeom>
            <a:solidFill>
              <a:srgbClr val="CCCC00"/>
            </a:solidFill>
            <a:ln w="12700">
              <a:solidFill>
                <a:srgbClr val="000000"/>
              </a:solidFill>
              <a:round/>
              <a:headEnd/>
              <a:tailEnd/>
            </a:ln>
          </p:spPr>
          <p:txBody>
            <a:bodyPr/>
            <a:lstStyle/>
            <a:p>
              <a:endParaRPr lang="en-US"/>
            </a:p>
          </p:txBody>
        </p:sp>
        <p:sp>
          <p:nvSpPr>
            <p:cNvPr id="52262" name="Line 33"/>
            <p:cNvSpPr>
              <a:spLocks noChangeShapeType="1"/>
            </p:cNvSpPr>
            <p:nvPr/>
          </p:nvSpPr>
          <p:spPr bwMode="auto">
            <a:xfrm>
              <a:off x="799" y="3871"/>
              <a:ext cx="0" cy="181"/>
            </a:xfrm>
            <a:prstGeom prst="line">
              <a:avLst/>
            </a:prstGeom>
            <a:noFill/>
            <a:ln w="12700">
              <a:solidFill>
                <a:srgbClr val="000000"/>
              </a:solidFill>
              <a:round/>
              <a:headEnd/>
              <a:tailEnd/>
            </a:ln>
          </p:spPr>
          <p:txBody>
            <a:bodyPr/>
            <a:lstStyle/>
            <a:p>
              <a:endParaRPr lang="en-US"/>
            </a:p>
          </p:txBody>
        </p:sp>
        <p:sp>
          <p:nvSpPr>
            <p:cNvPr id="52263" name="Oval 34"/>
            <p:cNvSpPr>
              <a:spLocks noChangeArrowheads="1"/>
            </p:cNvSpPr>
            <p:nvPr/>
          </p:nvSpPr>
          <p:spPr bwMode="auto">
            <a:xfrm rot="5400000">
              <a:off x="766" y="3834"/>
              <a:ext cx="68" cy="71"/>
            </a:xfrm>
            <a:prstGeom prst="ellipse">
              <a:avLst/>
            </a:prstGeom>
            <a:solidFill>
              <a:srgbClr val="CCCC00"/>
            </a:solidFill>
            <a:ln w="12700">
              <a:solidFill>
                <a:srgbClr val="000000"/>
              </a:solidFill>
              <a:round/>
              <a:headEnd/>
              <a:tailEnd/>
            </a:ln>
          </p:spPr>
          <p:txBody>
            <a:bodyPr/>
            <a:lstStyle/>
            <a:p>
              <a:endParaRPr lang="en-US"/>
            </a:p>
          </p:txBody>
        </p:sp>
        <p:sp>
          <p:nvSpPr>
            <p:cNvPr id="52264" name="Line 37"/>
            <p:cNvSpPr>
              <a:spLocks noChangeShapeType="1"/>
            </p:cNvSpPr>
            <p:nvPr/>
          </p:nvSpPr>
          <p:spPr bwMode="auto">
            <a:xfrm>
              <a:off x="1147" y="3909"/>
              <a:ext cx="0" cy="181"/>
            </a:xfrm>
            <a:prstGeom prst="line">
              <a:avLst/>
            </a:prstGeom>
            <a:noFill/>
            <a:ln w="12700">
              <a:solidFill>
                <a:srgbClr val="000000"/>
              </a:solidFill>
              <a:round/>
              <a:headEnd/>
              <a:tailEnd/>
            </a:ln>
          </p:spPr>
          <p:txBody>
            <a:bodyPr/>
            <a:lstStyle/>
            <a:p>
              <a:endParaRPr lang="en-US"/>
            </a:p>
          </p:txBody>
        </p:sp>
        <p:sp>
          <p:nvSpPr>
            <p:cNvPr id="52265" name="Oval 38"/>
            <p:cNvSpPr>
              <a:spLocks noChangeArrowheads="1"/>
            </p:cNvSpPr>
            <p:nvPr/>
          </p:nvSpPr>
          <p:spPr bwMode="auto">
            <a:xfrm rot="5400000">
              <a:off x="1114" y="3873"/>
              <a:ext cx="68" cy="70"/>
            </a:xfrm>
            <a:prstGeom prst="ellipse">
              <a:avLst/>
            </a:prstGeom>
            <a:solidFill>
              <a:srgbClr val="CCCC00"/>
            </a:solidFill>
            <a:ln w="12700">
              <a:solidFill>
                <a:srgbClr val="000000"/>
              </a:solidFill>
              <a:round/>
              <a:headEnd/>
              <a:tailEnd/>
            </a:ln>
          </p:spPr>
          <p:txBody>
            <a:bodyPr/>
            <a:lstStyle/>
            <a:p>
              <a:endParaRPr lang="en-US"/>
            </a:p>
          </p:txBody>
        </p:sp>
        <p:sp>
          <p:nvSpPr>
            <p:cNvPr id="52266" name="Line 385"/>
            <p:cNvSpPr>
              <a:spLocks noChangeShapeType="1"/>
            </p:cNvSpPr>
            <p:nvPr/>
          </p:nvSpPr>
          <p:spPr bwMode="auto">
            <a:xfrm flipH="1">
              <a:off x="318" y="3790"/>
              <a:ext cx="0" cy="215"/>
            </a:xfrm>
            <a:prstGeom prst="line">
              <a:avLst/>
            </a:prstGeom>
            <a:noFill/>
            <a:ln w="12700">
              <a:solidFill>
                <a:srgbClr val="000000"/>
              </a:solidFill>
              <a:round/>
              <a:headEnd/>
              <a:tailEnd/>
            </a:ln>
          </p:spPr>
          <p:txBody>
            <a:bodyPr/>
            <a:lstStyle/>
            <a:p>
              <a:endParaRPr lang="en-US"/>
            </a:p>
          </p:txBody>
        </p:sp>
        <p:sp>
          <p:nvSpPr>
            <p:cNvPr id="52267" name="Oval 386"/>
            <p:cNvSpPr>
              <a:spLocks noChangeArrowheads="1"/>
            </p:cNvSpPr>
            <p:nvPr/>
          </p:nvSpPr>
          <p:spPr bwMode="auto">
            <a:xfrm rot="5400000">
              <a:off x="285" y="3755"/>
              <a:ext cx="68" cy="69"/>
            </a:xfrm>
            <a:prstGeom prst="ellipse">
              <a:avLst/>
            </a:prstGeom>
            <a:solidFill>
              <a:srgbClr val="CCCC00"/>
            </a:solidFill>
            <a:ln w="12700">
              <a:solidFill>
                <a:srgbClr val="000000"/>
              </a:solidFill>
              <a:round/>
              <a:headEnd/>
              <a:tailEnd/>
            </a:ln>
          </p:spPr>
          <p:txBody>
            <a:bodyPr/>
            <a:lstStyle/>
            <a:p>
              <a:endParaRPr lang="en-US"/>
            </a:p>
          </p:txBody>
        </p:sp>
        <p:grpSp>
          <p:nvGrpSpPr>
            <p:cNvPr id="52335" name="Group 387"/>
            <p:cNvGrpSpPr>
              <a:grpSpLocks/>
            </p:cNvGrpSpPr>
            <p:nvPr/>
          </p:nvGrpSpPr>
          <p:grpSpPr bwMode="auto">
            <a:xfrm>
              <a:off x="1256" y="3819"/>
              <a:ext cx="69" cy="216"/>
              <a:chOff x="4844" y="4998"/>
              <a:chExt cx="85" cy="263"/>
            </a:xfrm>
          </p:grpSpPr>
          <p:sp>
            <p:nvSpPr>
              <p:cNvPr id="52269" name="Line 388"/>
              <p:cNvSpPr>
                <a:spLocks noChangeShapeType="1"/>
              </p:cNvSpPr>
              <p:nvPr/>
            </p:nvSpPr>
            <p:spPr bwMode="auto">
              <a:xfrm>
                <a:off x="4886" y="5040"/>
                <a:ext cx="0" cy="221"/>
              </a:xfrm>
              <a:prstGeom prst="line">
                <a:avLst/>
              </a:prstGeom>
              <a:noFill/>
              <a:ln w="12700">
                <a:solidFill>
                  <a:srgbClr val="000000"/>
                </a:solidFill>
                <a:round/>
                <a:headEnd/>
                <a:tailEnd/>
              </a:ln>
            </p:spPr>
            <p:txBody>
              <a:bodyPr/>
              <a:lstStyle/>
              <a:p>
                <a:endParaRPr lang="en-US"/>
              </a:p>
            </p:txBody>
          </p:sp>
          <p:sp>
            <p:nvSpPr>
              <p:cNvPr id="52270" name="Oval 389"/>
              <p:cNvSpPr>
                <a:spLocks noChangeArrowheads="1"/>
              </p:cNvSpPr>
              <p:nvPr/>
            </p:nvSpPr>
            <p:spPr bwMode="auto">
              <a:xfrm rot="5400000">
                <a:off x="4845" y="4997"/>
                <a:ext cx="83" cy="85"/>
              </a:xfrm>
              <a:prstGeom prst="ellipse">
                <a:avLst/>
              </a:prstGeom>
              <a:solidFill>
                <a:srgbClr val="CCCC00"/>
              </a:solidFill>
              <a:ln w="12700">
                <a:solidFill>
                  <a:srgbClr val="000000"/>
                </a:solidFill>
                <a:round/>
                <a:headEnd/>
                <a:tailEnd/>
              </a:ln>
            </p:spPr>
            <p:txBody>
              <a:bodyPr/>
              <a:lstStyle/>
              <a:p>
                <a:endParaRPr lang="en-US"/>
              </a:p>
            </p:txBody>
          </p:sp>
        </p:grpSp>
      </p:grpSp>
      <p:sp>
        <p:nvSpPr>
          <p:cNvPr id="52258" name="Rectangle 63" descr="Newsprint"/>
          <p:cNvSpPr>
            <a:spLocks noChangeArrowheads="1"/>
          </p:cNvSpPr>
          <p:nvPr/>
        </p:nvSpPr>
        <p:spPr bwMode="auto">
          <a:xfrm>
            <a:off x="339725" y="6348413"/>
            <a:ext cx="1890713" cy="319087"/>
          </a:xfrm>
          <a:prstGeom prst="rect">
            <a:avLst/>
          </a:prstGeom>
          <a:blipFill dpi="0" rotWithShape="1">
            <a:blip r:embed="rId2" cstate="print"/>
            <a:srcRect/>
            <a:tile tx="0" ty="0" sx="100000" sy="100000" flip="none" algn="tl"/>
          </a:blipFill>
          <a:ln w="12700">
            <a:solidFill>
              <a:srgbClr val="000000"/>
            </a:solidFill>
            <a:miter lim="800000"/>
            <a:headEnd/>
            <a:tailEnd/>
          </a:ln>
        </p:spPr>
        <p:txBody>
          <a:bodyPr lIns="45720" tIns="27432" rIns="45720" bIns="27432"/>
          <a:lstStyle/>
          <a:p>
            <a:endParaRPr lang="en-US"/>
          </a:p>
        </p:txBody>
      </p:sp>
      <p:sp>
        <p:nvSpPr>
          <p:cNvPr id="52259" name="TextBox 251"/>
          <p:cNvSpPr txBox="1">
            <a:spLocks noChangeArrowheads="1"/>
          </p:cNvSpPr>
          <p:nvPr/>
        </p:nvSpPr>
        <p:spPr bwMode="auto">
          <a:xfrm>
            <a:off x="4995863" y="5578475"/>
            <a:ext cx="3889375" cy="708025"/>
          </a:xfrm>
          <a:prstGeom prst="rect">
            <a:avLst/>
          </a:prstGeom>
          <a:noFill/>
          <a:ln w="9525">
            <a:noFill/>
            <a:miter lim="800000"/>
            <a:headEnd/>
            <a:tailEnd/>
          </a:ln>
        </p:spPr>
        <p:txBody>
          <a:bodyPr wrap="none">
            <a:spAutoFit/>
          </a:bodyPr>
          <a:lstStyle/>
          <a:p>
            <a:r>
              <a:rPr lang="en-US"/>
              <a:t>FimH: binds to all human tissues</a:t>
            </a:r>
          </a:p>
          <a:p>
            <a:r>
              <a:rPr lang="en-US"/>
              <a:t>“BioCatch” adhesive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1.48148E-6 C -0.01753 -0.03472 -0.03507 -0.06921 1.66667E-6 -0.08125 L 0.21077 -0.07222 " pathEditMode="relative" ptsTypes="aAA">
                                      <p:cBhvr>
                                        <p:cTn id="6" dur="1000" fill="hold"/>
                                        <p:tgtEl>
                                          <p:spTgt spid="2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77778E-6 -1.48148E-6 L 2.77778E-6 0.0625 " pathEditMode="relative" rAng="0" ptsTypes="AA">
                                      <p:cBhvr>
                                        <p:cTn id="10" dur="1000" fill="hold"/>
                                        <p:tgtEl>
                                          <p:spTgt spid="5"/>
                                        </p:tgtEl>
                                        <p:attrNameLst>
                                          <p:attrName>ppt_x</p:attrName>
                                          <p:attrName>ppt_y</p:attrName>
                                        </p:attrNameLst>
                                      </p:cBhvr>
                                      <p:rCtr x="0" y="31"/>
                                    </p:animMotion>
                                  </p:childTnLst>
                                </p:cTn>
                              </p:par>
                            </p:childTnLst>
                          </p:cTn>
                        </p:par>
                        <p:par>
                          <p:cTn id="11" fill="hold">
                            <p:stCondLst>
                              <p:cond delay="1000"/>
                            </p:stCondLst>
                            <p:childTnLst>
                              <p:par>
                                <p:cTn id="12" presetID="1" presetClass="exit" presetSubtype="0" fill="hold" grpId="0" nodeType="afterEffect">
                                  <p:stCondLst>
                                    <p:cond delay="300"/>
                                  </p:stCondLst>
                                  <p:childTnLst>
                                    <p:set>
                                      <p:cBhvr>
                                        <p:cTn id="13" dur="1" fill="hold">
                                          <p:stCondLst>
                                            <p:cond delay="0"/>
                                          </p:stCondLst>
                                        </p:cTn>
                                        <p:tgtEl>
                                          <p:spTgt spid="1504324"/>
                                        </p:tgtEl>
                                        <p:attrNameLst>
                                          <p:attrName>style.visibility</p:attrName>
                                        </p:attrNameLst>
                                      </p:cBhvr>
                                      <p:to>
                                        <p:strVal val="hidden"/>
                                      </p:to>
                                    </p:set>
                                  </p:childTnLst>
                                </p:cTn>
                              </p:par>
                              <p:par>
                                <p:cTn id="14" presetID="1" presetClass="entr" presetSubtype="0" fill="hold" grpId="0" nodeType="withEffect">
                                  <p:stCondLst>
                                    <p:cond delay="300"/>
                                  </p:stCondLst>
                                  <p:childTnLst>
                                    <p:set>
                                      <p:cBhvr>
                                        <p:cTn id="15" dur="1" fill="hold">
                                          <p:stCondLst>
                                            <p:cond delay="0"/>
                                          </p:stCondLst>
                                        </p:cTn>
                                        <p:tgtEl>
                                          <p:spTgt spid="1504615"/>
                                        </p:tgtEl>
                                        <p:attrNameLst>
                                          <p:attrName>style.visibility</p:attrName>
                                        </p:attrNameLst>
                                      </p:cBhvr>
                                      <p:to>
                                        <p:strVal val="visible"/>
                                      </p:to>
                                    </p:set>
                                  </p:childTnLst>
                                </p:cTn>
                              </p:par>
                            </p:childTnLst>
                          </p:cTn>
                        </p:par>
                        <p:par>
                          <p:cTn id="16" fill="hold">
                            <p:stCondLst>
                              <p:cond delay="1300"/>
                            </p:stCondLst>
                            <p:childTnLst>
                              <p:par>
                                <p:cTn id="17" presetID="1" presetClass="exit" presetSubtype="0" fill="hold" grpId="0" nodeType="afterEffect">
                                  <p:stCondLst>
                                    <p:cond delay="200"/>
                                  </p:stCondLst>
                                  <p:childTnLst>
                                    <p:set>
                                      <p:cBhvr>
                                        <p:cTn id="18" dur="1" fill="hold">
                                          <p:stCondLst>
                                            <p:cond delay="0"/>
                                          </p:stCondLst>
                                        </p:cTn>
                                        <p:tgtEl>
                                          <p:spTgt spid="1504287"/>
                                        </p:tgtEl>
                                        <p:attrNameLst>
                                          <p:attrName>style.visibility</p:attrName>
                                        </p:attrNameLst>
                                      </p:cBhvr>
                                      <p:to>
                                        <p:strVal val="hidden"/>
                                      </p:to>
                                    </p:set>
                                  </p:childTnLst>
                                </p:cTn>
                              </p:par>
                              <p:par>
                                <p:cTn id="19" presetID="1" presetClass="entr" presetSubtype="0" fill="hold" grpId="0" nodeType="withEffect">
                                  <p:stCondLst>
                                    <p:cond delay="200"/>
                                  </p:stCondLst>
                                  <p:childTnLst>
                                    <p:set>
                                      <p:cBhvr>
                                        <p:cTn id="20" dur="1" fill="hold">
                                          <p:stCondLst>
                                            <p:cond delay="0"/>
                                          </p:stCondLst>
                                        </p:cTn>
                                        <p:tgtEl>
                                          <p:spTgt spid="1504612"/>
                                        </p:tgtEl>
                                        <p:attrNameLst>
                                          <p:attrName>style.visibility</p:attrName>
                                        </p:attrNameLst>
                                      </p:cBhvr>
                                      <p:to>
                                        <p:strVal val="visible"/>
                                      </p:to>
                                    </p:set>
                                  </p:childTnLst>
                                </p:cTn>
                              </p:par>
                            </p:childTnLst>
                          </p:cTn>
                        </p:par>
                        <p:par>
                          <p:cTn id="21" fill="hold">
                            <p:stCondLst>
                              <p:cond delay="1500"/>
                            </p:stCondLst>
                            <p:childTnLst>
                              <p:par>
                                <p:cTn id="22" presetID="1" presetClass="exit" presetSubtype="0" fill="hold" grpId="0" nodeType="afterEffect">
                                  <p:stCondLst>
                                    <p:cond delay="100"/>
                                  </p:stCondLst>
                                  <p:childTnLst>
                                    <p:set>
                                      <p:cBhvr>
                                        <p:cTn id="23" dur="1" fill="hold">
                                          <p:stCondLst>
                                            <p:cond delay="0"/>
                                          </p:stCondLst>
                                        </p:cTn>
                                        <p:tgtEl>
                                          <p:spTgt spid="1504291"/>
                                        </p:tgtEl>
                                        <p:attrNameLst>
                                          <p:attrName>style.visibility</p:attrName>
                                        </p:attrNameLst>
                                      </p:cBhvr>
                                      <p:to>
                                        <p:strVal val="hidden"/>
                                      </p:to>
                                    </p:set>
                                  </p:childTnLst>
                                </p:cTn>
                              </p:par>
                              <p:par>
                                <p:cTn id="24" presetID="1" presetClass="entr" presetSubtype="0" fill="hold" grpId="0" nodeType="withEffect">
                                  <p:stCondLst>
                                    <p:cond delay="100"/>
                                  </p:stCondLst>
                                  <p:childTnLst>
                                    <p:set>
                                      <p:cBhvr>
                                        <p:cTn id="25" dur="1" fill="hold">
                                          <p:stCondLst>
                                            <p:cond delay="0"/>
                                          </p:stCondLst>
                                        </p:cTn>
                                        <p:tgtEl>
                                          <p:spTgt spid="1504310"/>
                                        </p:tgtEl>
                                        <p:attrNameLst>
                                          <p:attrName>style.visibility</p:attrName>
                                        </p:attrNameLst>
                                      </p:cBhvr>
                                      <p:to>
                                        <p:strVal val="visible"/>
                                      </p:to>
                                    </p:set>
                                  </p:childTnLst>
                                </p:cTn>
                              </p:par>
                            </p:childTnLst>
                          </p:cTn>
                        </p:par>
                        <p:par>
                          <p:cTn id="26" fill="hold">
                            <p:stCondLst>
                              <p:cond delay="1600"/>
                            </p:stCondLst>
                            <p:childTnLst>
                              <p:par>
                                <p:cTn id="27" presetID="1" presetClass="exit" presetSubtype="0" fill="hold" grpId="0" nodeType="afterEffect">
                                  <p:stCondLst>
                                    <p:cond delay="400"/>
                                  </p:stCondLst>
                                  <p:childTnLst>
                                    <p:set>
                                      <p:cBhvr>
                                        <p:cTn id="28" dur="1" fill="hold">
                                          <p:stCondLst>
                                            <p:cond delay="0"/>
                                          </p:stCondLst>
                                        </p:cTn>
                                        <p:tgtEl>
                                          <p:spTgt spid="1504295"/>
                                        </p:tgtEl>
                                        <p:attrNameLst>
                                          <p:attrName>style.visibility</p:attrName>
                                        </p:attrNameLst>
                                      </p:cBhvr>
                                      <p:to>
                                        <p:strVal val="hidden"/>
                                      </p:to>
                                    </p:set>
                                  </p:childTnLst>
                                </p:cTn>
                              </p:par>
                              <p:par>
                                <p:cTn id="29" presetID="1" presetClass="exit" presetSubtype="0" fill="hold" grpId="0" nodeType="withEffect">
                                  <p:stCondLst>
                                    <p:cond delay="400"/>
                                  </p:stCondLst>
                                  <p:childTnLst>
                                    <p:set>
                                      <p:cBhvr>
                                        <p:cTn id="30" dur="1" fill="hold">
                                          <p:stCondLst>
                                            <p:cond delay="0"/>
                                          </p:stCondLst>
                                        </p:cTn>
                                        <p:tgtEl>
                                          <p:spTgt spid="1504317"/>
                                        </p:tgtEl>
                                        <p:attrNameLst>
                                          <p:attrName>style.visibility</p:attrName>
                                        </p:attrNameLst>
                                      </p:cBhvr>
                                      <p:to>
                                        <p:strVal val="hidden"/>
                                      </p:to>
                                    </p:set>
                                  </p:childTnLst>
                                </p:cTn>
                              </p:par>
                              <p:par>
                                <p:cTn id="31" presetID="1" presetClass="entr" presetSubtype="0" fill="hold" grpId="0" nodeType="withEffect">
                                  <p:stCondLst>
                                    <p:cond delay="400"/>
                                  </p:stCondLst>
                                  <p:childTnLst>
                                    <p:set>
                                      <p:cBhvr>
                                        <p:cTn id="32" dur="1" fill="hold">
                                          <p:stCondLst>
                                            <p:cond delay="0"/>
                                          </p:stCondLst>
                                        </p:cTn>
                                        <p:tgtEl>
                                          <p:spTgt spid="1504614"/>
                                        </p:tgtEl>
                                        <p:attrNameLst>
                                          <p:attrName>style.visibility</p:attrName>
                                        </p:attrNameLst>
                                      </p:cBhvr>
                                      <p:to>
                                        <p:strVal val="visible"/>
                                      </p:to>
                                    </p:set>
                                  </p:childTnLst>
                                </p:cTn>
                              </p:par>
                              <p:par>
                                <p:cTn id="33" presetID="1" presetClass="entr" presetSubtype="0" fill="hold" grpId="0" nodeType="withEffect">
                                  <p:stCondLst>
                                    <p:cond delay="400"/>
                                  </p:stCondLst>
                                  <p:childTnLst>
                                    <p:set>
                                      <p:cBhvr>
                                        <p:cTn id="34" dur="1" fill="hold">
                                          <p:stCondLst>
                                            <p:cond delay="0"/>
                                          </p:stCondLst>
                                        </p:cTn>
                                        <p:tgtEl>
                                          <p:spTgt spid="1504613"/>
                                        </p:tgtEl>
                                        <p:attrNameLst>
                                          <p:attrName>style.visibility</p:attrName>
                                        </p:attrNameLst>
                                      </p:cBhvr>
                                      <p:to>
                                        <p:strVal val="visible"/>
                                      </p:to>
                                    </p:set>
                                  </p:childTnLst>
                                </p:cTn>
                              </p:par>
                              <p:par>
                                <p:cTn id="35" presetID="1" presetClass="exit" presetSubtype="0" fill="hold" nodeType="withEffect">
                                  <p:stCondLst>
                                    <p:cond delay="40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grpId="1" nodeType="withEffect">
                                  <p:stCondLst>
                                    <p:cond delay="400"/>
                                  </p:stCondLst>
                                  <p:childTnLst>
                                    <p:set>
                                      <p:cBhvr>
                                        <p:cTn id="38" dur="1" fill="hold">
                                          <p:stCondLst>
                                            <p:cond delay="0"/>
                                          </p:stCondLst>
                                        </p:cTn>
                                        <p:tgtEl>
                                          <p:spTgt spid="1504612"/>
                                        </p:tgtEl>
                                        <p:attrNameLst>
                                          <p:attrName>style.visibility</p:attrName>
                                        </p:attrNameLst>
                                      </p:cBhvr>
                                      <p:to>
                                        <p:strVal val="hidden"/>
                                      </p:to>
                                    </p:set>
                                  </p:childTnLst>
                                </p:cTn>
                              </p:par>
                              <p:par>
                                <p:cTn id="39" presetID="1" presetClass="exit" presetSubtype="0" fill="hold" grpId="1" nodeType="withEffect">
                                  <p:stCondLst>
                                    <p:cond delay="400"/>
                                  </p:stCondLst>
                                  <p:childTnLst>
                                    <p:set>
                                      <p:cBhvr>
                                        <p:cTn id="40" dur="1" fill="hold">
                                          <p:stCondLst>
                                            <p:cond delay="0"/>
                                          </p:stCondLst>
                                        </p:cTn>
                                        <p:tgtEl>
                                          <p:spTgt spid="1504613"/>
                                        </p:tgtEl>
                                        <p:attrNameLst>
                                          <p:attrName>style.visibility</p:attrName>
                                        </p:attrNameLst>
                                      </p:cBhvr>
                                      <p:to>
                                        <p:strVal val="hidden"/>
                                      </p:to>
                                    </p:set>
                                  </p:childTnLst>
                                </p:cTn>
                              </p:par>
                              <p:par>
                                <p:cTn id="41" presetID="1" presetClass="exit" presetSubtype="0" fill="hold" grpId="1" nodeType="withEffect">
                                  <p:stCondLst>
                                    <p:cond delay="400"/>
                                  </p:stCondLst>
                                  <p:childTnLst>
                                    <p:set>
                                      <p:cBhvr>
                                        <p:cTn id="42" dur="1" fill="hold">
                                          <p:stCondLst>
                                            <p:cond delay="0"/>
                                          </p:stCondLst>
                                        </p:cTn>
                                        <p:tgtEl>
                                          <p:spTgt spid="1504310"/>
                                        </p:tgtEl>
                                        <p:attrNameLst>
                                          <p:attrName>style.visibility</p:attrName>
                                        </p:attrNameLst>
                                      </p:cBhvr>
                                      <p:to>
                                        <p:strVal val="hidden"/>
                                      </p:to>
                                    </p:set>
                                  </p:childTnLst>
                                </p:cTn>
                              </p:par>
                              <p:par>
                                <p:cTn id="43" presetID="1" presetClass="exit" presetSubtype="0" fill="hold" grpId="1" nodeType="withEffect">
                                  <p:stCondLst>
                                    <p:cond delay="400"/>
                                  </p:stCondLst>
                                  <p:childTnLst>
                                    <p:set>
                                      <p:cBhvr>
                                        <p:cTn id="44" dur="1" fill="hold">
                                          <p:stCondLst>
                                            <p:cond delay="0"/>
                                          </p:stCondLst>
                                        </p:cTn>
                                        <p:tgtEl>
                                          <p:spTgt spid="1504615"/>
                                        </p:tgtEl>
                                        <p:attrNameLst>
                                          <p:attrName>style.visibility</p:attrName>
                                        </p:attrNameLst>
                                      </p:cBhvr>
                                      <p:to>
                                        <p:strVal val="hidden"/>
                                      </p:to>
                                    </p:set>
                                  </p:childTnLst>
                                </p:cTn>
                              </p:par>
                              <p:par>
                                <p:cTn id="45" presetID="1" presetClass="exit" presetSubtype="0" fill="hold" grpId="1" nodeType="withEffect">
                                  <p:stCondLst>
                                    <p:cond delay="400"/>
                                  </p:stCondLst>
                                  <p:childTnLst>
                                    <p:set>
                                      <p:cBhvr>
                                        <p:cTn id="46" dur="1" fill="hold">
                                          <p:stCondLst>
                                            <p:cond delay="0"/>
                                          </p:stCondLst>
                                        </p:cTn>
                                        <p:tgtEl>
                                          <p:spTgt spid="1504614"/>
                                        </p:tgtEl>
                                        <p:attrNameLst>
                                          <p:attrName>style.visibility</p:attrName>
                                        </p:attrNameLst>
                                      </p:cBhvr>
                                      <p:to>
                                        <p:strVal val="hidden"/>
                                      </p:to>
                                    </p:set>
                                  </p:childTnLst>
                                </p:cTn>
                              </p:par>
                              <p:par>
                                <p:cTn id="47" presetID="1" presetClass="entr" presetSubtype="0" fill="hold" nodeType="withEffect">
                                  <p:stCondLst>
                                    <p:cond delay="400"/>
                                  </p:stCondLst>
                                  <p:childTnLst>
                                    <p:set>
                                      <p:cBhvr>
                                        <p:cTn id="48" dur="1" fill="hold">
                                          <p:stCondLst>
                                            <p:cond delay="0"/>
                                          </p:stCondLst>
                                        </p:cTn>
                                        <p:tgtEl>
                                          <p:spTgt spid="9"/>
                                        </p:tgtEl>
                                        <p:attrNameLst>
                                          <p:attrName>style.visibility</p:attrName>
                                        </p:attrNameLst>
                                      </p:cBhvr>
                                      <p:to>
                                        <p:strVal val="visible"/>
                                      </p:to>
                                    </p:set>
                                  </p:childTnLst>
                                </p:cTn>
                              </p:par>
                              <p:par>
                                <p:cTn id="49" presetID="0" presetClass="path" presetSubtype="0" accel="50000" decel="50000" fill="hold" nodeType="withEffect">
                                  <p:stCondLst>
                                    <p:cond delay="400"/>
                                  </p:stCondLst>
                                  <p:childTnLst>
                                    <p:animMotion origin="layout" path="M -2.77778E-7 3.7037E-6 C 0.02761 -0.04861 0.05538 -0.09722 0.10104 -0.11875 C 0.1467 -0.14028 0.21007 -0.13449 0.27344 -0.12847 " pathEditMode="relative" ptsTypes="aaA">
                                      <p:cBhvr>
                                        <p:cTn id="50" dur="2000" fill="hold"/>
                                        <p:tgtEl>
                                          <p:spTgt spid="9"/>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9"/>
                                        </p:tgtEl>
                                        <p:attrNameLst>
                                          <p:attrName>style.visibility</p:attrName>
                                        </p:attrNameLst>
                                      </p:cBhvr>
                                      <p:to>
                                        <p:strVal val="hidden"/>
                                      </p:to>
                                    </p:set>
                                  </p:childTnLst>
                                </p:cTn>
                              </p:par>
                              <p:par>
                                <p:cTn id="55" presetID="1" presetClass="exit" presetSubtype="0" fill="hold" grpId="2" nodeType="withEffect">
                                  <p:stCondLst>
                                    <p:cond delay="0"/>
                                  </p:stCondLst>
                                  <p:childTnLst>
                                    <p:set>
                                      <p:cBhvr>
                                        <p:cTn id="56" dur="1" fill="hold">
                                          <p:stCondLst>
                                            <p:cond delay="0"/>
                                          </p:stCondLst>
                                        </p:cTn>
                                        <p:tgtEl>
                                          <p:spTgt spid="1504310"/>
                                        </p:tgtEl>
                                        <p:attrNameLst>
                                          <p:attrName>style.visibility</p:attrName>
                                        </p:attrNameLst>
                                      </p:cBhvr>
                                      <p:to>
                                        <p:strVal val="hidden"/>
                                      </p:to>
                                    </p:set>
                                  </p:childTnLst>
                                </p:cTn>
                              </p:par>
                              <p:par>
                                <p:cTn id="57" presetID="1" presetClass="exit" presetSubtype="0" fill="hold" grpId="2" nodeType="withEffect">
                                  <p:stCondLst>
                                    <p:cond delay="0"/>
                                  </p:stCondLst>
                                  <p:childTnLst>
                                    <p:set>
                                      <p:cBhvr>
                                        <p:cTn id="58" dur="1" fill="hold">
                                          <p:stCondLst>
                                            <p:cond delay="0"/>
                                          </p:stCondLst>
                                        </p:cTn>
                                        <p:tgtEl>
                                          <p:spTgt spid="1504612"/>
                                        </p:tgtEl>
                                        <p:attrNameLst>
                                          <p:attrName>style.visibility</p:attrName>
                                        </p:attrNameLst>
                                      </p:cBhvr>
                                      <p:to>
                                        <p:strVal val="hidden"/>
                                      </p:to>
                                    </p:set>
                                  </p:childTnLst>
                                </p:cTn>
                              </p:par>
                              <p:par>
                                <p:cTn id="59" presetID="1" presetClass="exit" presetSubtype="0" fill="hold" grpId="2" nodeType="withEffect">
                                  <p:stCondLst>
                                    <p:cond delay="0"/>
                                  </p:stCondLst>
                                  <p:childTnLst>
                                    <p:set>
                                      <p:cBhvr>
                                        <p:cTn id="60" dur="1" fill="hold">
                                          <p:stCondLst>
                                            <p:cond delay="0"/>
                                          </p:stCondLst>
                                        </p:cTn>
                                        <p:tgtEl>
                                          <p:spTgt spid="1504613"/>
                                        </p:tgtEl>
                                        <p:attrNameLst>
                                          <p:attrName>style.visibility</p:attrName>
                                        </p:attrNameLst>
                                      </p:cBhvr>
                                      <p:to>
                                        <p:strVal val="hidden"/>
                                      </p:to>
                                    </p:set>
                                  </p:childTnLst>
                                </p:cTn>
                              </p:par>
                              <p:par>
                                <p:cTn id="61" presetID="1" presetClass="exit" presetSubtype="0" fill="hold" grpId="2" nodeType="withEffect">
                                  <p:stCondLst>
                                    <p:cond delay="0"/>
                                  </p:stCondLst>
                                  <p:childTnLst>
                                    <p:set>
                                      <p:cBhvr>
                                        <p:cTn id="62" dur="1" fill="hold">
                                          <p:stCondLst>
                                            <p:cond delay="0"/>
                                          </p:stCondLst>
                                        </p:cTn>
                                        <p:tgtEl>
                                          <p:spTgt spid="1504614"/>
                                        </p:tgtEl>
                                        <p:attrNameLst>
                                          <p:attrName>style.visibility</p:attrName>
                                        </p:attrNameLst>
                                      </p:cBhvr>
                                      <p:to>
                                        <p:strVal val="hidden"/>
                                      </p:to>
                                    </p:set>
                                  </p:childTnLst>
                                </p:cTn>
                              </p:par>
                              <p:par>
                                <p:cTn id="63" presetID="1" presetClass="exit" presetSubtype="0" fill="hold" grpId="2" nodeType="withEffect">
                                  <p:stCondLst>
                                    <p:cond delay="0"/>
                                  </p:stCondLst>
                                  <p:childTnLst>
                                    <p:set>
                                      <p:cBhvr>
                                        <p:cTn id="64" dur="1" fill="hold">
                                          <p:stCondLst>
                                            <p:cond delay="0"/>
                                          </p:stCondLst>
                                        </p:cTn>
                                        <p:tgtEl>
                                          <p:spTgt spid="1504615"/>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1504323"/>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5229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52334"/>
                                        </p:tgtEl>
                                        <p:attrNameLst>
                                          <p:attrName>style.visibility</p:attrName>
                                        </p:attrNameLst>
                                      </p:cBhvr>
                                      <p:to>
                                        <p:strVal val="hidden"/>
                                      </p:to>
                                    </p:set>
                                  </p:childTnLst>
                                </p:cTn>
                              </p:par>
                              <p:par>
                                <p:cTn id="73" presetID="0" presetClass="path" presetSubtype="0" accel="50000" decel="50000" fill="hold" nodeType="withEffect">
                                  <p:stCondLst>
                                    <p:cond delay="0"/>
                                  </p:stCondLst>
                                  <p:childTnLst>
                                    <p:animMotion origin="layout" path="M 3.61111E-6 5.55556E-6 C -0.01163 -0.0361 -0.02326 -0.07198 0.0217 -0.08657 C 0.06667 -0.10115 0.1684 -0.09467 0.27031 -0.08819 " pathEditMode="relative" ptsTypes="aaA">
                                      <p:cBhvr>
                                        <p:cTn id="74" dur="2000" fill="hold"/>
                                        <p:tgtEl>
                                          <p:spTgt spid="52293"/>
                                        </p:tgtEl>
                                        <p:attrNameLst>
                                          <p:attrName>ppt_x</p:attrName>
                                          <p:attrName>ppt_y</p:attrName>
                                        </p:attrNameLst>
                                      </p:cBhvr>
                                    </p:animMotion>
                                  </p:childTnLst>
                                </p:cTn>
                              </p:par>
                            </p:childTnLst>
                          </p:cTn>
                        </p:par>
                        <p:par>
                          <p:cTn id="75" fill="hold">
                            <p:stCondLst>
                              <p:cond delay="2000"/>
                            </p:stCondLst>
                            <p:childTnLst>
                              <p:par>
                                <p:cTn id="76" presetID="1" presetClass="exit" presetSubtype="0" fill="hold" nodeType="afterEffect">
                                  <p:stCondLst>
                                    <p:cond delay="0"/>
                                  </p:stCondLst>
                                  <p:childTnLst>
                                    <p:set>
                                      <p:cBhvr>
                                        <p:cTn id="77" dur="1" fill="hold">
                                          <p:stCondLst>
                                            <p:cond delay="0"/>
                                          </p:stCondLst>
                                        </p:cTn>
                                        <p:tgtEl>
                                          <p:spTgt spid="52293"/>
                                        </p:tgtEl>
                                        <p:attrNameLst>
                                          <p:attrName>style.visibility</p:attrName>
                                        </p:attrNameLst>
                                      </p:cBhvr>
                                      <p:to>
                                        <p:strVal val="hidden"/>
                                      </p:to>
                                    </p:set>
                                  </p:childTnLst>
                                </p:cTn>
                              </p:par>
                              <p:par>
                                <p:cTn id="78" presetID="1" presetClass="entr" presetSubtype="0" fill="hold" nodeType="withEffect">
                                  <p:stCondLst>
                                    <p:cond delay="0"/>
                                  </p:stCondLst>
                                  <p:childTnLst>
                                    <p:set>
                                      <p:cBhvr>
                                        <p:cTn id="79" dur="1" fill="hold">
                                          <p:stCondLst>
                                            <p:cond delay="0"/>
                                          </p:stCondLst>
                                        </p:cTn>
                                        <p:tgtEl>
                                          <p:spTgt spid="52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4287" grpId="0" animBg="1"/>
      <p:bldP spid="1504291" grpId="0" animBg="1"/>
      <p:bldP spid="1504295" grpId="0" animBg="1"/>
      <p:bldP spid="1504310" grpId="0" animBg="1"/>
      <p:bldP spid="1504310" grpId="1" animBg="1"/>
      <p:bldP spid="1504310" grpId="2" animBg="1"/>
      <p:bldP spid="1504317" grpId="0" animBg="1"/>
      <p:bldP spid="1504323" grpId="0" animBg="1"/>
      <p:bldP spid="1504324" grpId="0" animBg="1"/>
      <p:bldP spid="1504612" grpId="0" animBg="1"/>
      <p:bldP spid="1504612" grpId="1" animBg="1"/>
      <p:bldP spid="1504612" grpId="2" animBg="1"/>
      <p:bldP spid="1504613" grpId="0" animBg="1"/>
      <p:bldP spid="1504613" grpId="1" animBg="1"/>
      <p:bldP spid="1504613" grpId="2" animBg="1"/>
      <p:bldP spid="1504614" grpId="0" animBg="1"/>
      <p:bldP spid="1504614" grpId="1" animBg="1"/>
      <p:bldP spid="1504614" grpId="2" animBg="1"/>
      <p:bldP spid="1504615" grpId="0" animBg="1"/>
      <p:bldP spid="1504615" grpId="1" animBg="1"/>
      <p:bldP spid="1504615"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5" descr="fimbtip7.png"/>
          <p:cNvPicPr>
            <a:picLocks noChangeAspect="1"/>
          </p:cNvPicPr>
          <p:nvPr/>
        </p:nvPicPr>
        <p:blipFill>
          <a:blip r:embed="rId3" cstate="print"/>
          <a:srcRect r="24062"/>
          <a:stretch>
            <a:fillRect/>
          </a:stretch>
        </p:blipFill>
        <p:spPr bwMode="auto">
          <a:xfrm rot="6141973" flipV="1">
            <a:off x="4745038" y="3302000"/>
            <a:ext cx="3633788" cy="1049337"/>
          </a:xfrm>
          <a:prstGeom prst="rect">
            <a:avLst/>
          </a:prstGeom>
          <a:noFill/>
          <a:ln w="9525">
            <a:noFill/>
            <a:miter lim="800000"/>
            <a:headEnd/>
            <a:tailEnd/>
          </a:ln>
        </p:spPr>
      </p:pic>
      <p:sp>
        <p:nvSpPr>
          <p:cNvPr id="19458" name="Slide Number Placeholder 6"/>
          <p:cNvSpPr>
            <a:spLocks noGrp="1"/>
          </p:cNvSpPr>
          <p:nvPr>
            <p:ph type="sldNum" sz="quarter" idx="12"/>
          </p:nvPr>
        </p:nvSpPr>
        <p:spPr>
          <a:xfrm>
            <a:off x="6625772" y="6381750"/>
            <a:ext cx="2133600" cy="476250"/>
          </a:xfrm>
        </p:spPr>
        <p:txBody>
          <a:bodyPr/>
          <a:lstStyle/>
          <a:p>
            <a:pPr>
              <a:defRPr/>
            </a:pPr>
            <a:fld id="{1098620E-72C4-4624-951D-944A2146FBC5}" type="slidenum">
              <a:rPr lang="en-US" altLang="en-US" smtClean="0">
                <a:latin typeface="Arial" pitchFamily="34" charset="0"/>
              </a:rPr>
              <a:pPr>
                <a:defRPr/>
              </a:pPr>
              <a:t>6</a:t>
            </a:fld>
            <a:endParaRPr lang="en-US" altLang="en-US" smtClean="0">
              <a:latin typeface="Arial" pitchFamily="34" charset="0"/>
            </a:endParaRPr>
          </a:p>
        </p:txBody>
      </p:sp>
      <p:sp>
        <p:nvSpPr>
          <p:cNvPr id="16388" name="Rectangle 31" descr="Woven mat"/>
          <p:cNvSpPr>
            <a:spLocks noChangeArrowheads="1"/>
          </p:cNvSpPr>
          <p:nvPr/>
        </p:nvSpPr>
        <p:spPr bwMode="auto">
          <a:xfrm>
            <a:off x="8534400" y="657225"/>
            <a:ext cx="609600" cy="5676900"/>
          </a:xfrm>
          <a:prstGeom prst="rect">
            <a:avLst/>
          </a:prstGeom>
          <a:blipFill dpi="0" rotWithShape="1">
            <a:blip r:embed="rId4" cstate="print"/>
            <a:srcRect/>
            <a:tile tx="0" ty="0" sx="100000" sy="100000" flip="none" algn="tl"/>
          </a:blipFill>
          <a:ln w="9525">
            <a:solidFill>
              <a:schemeClr val="tx1"/>
            </a:solidFill>
            <a:miter lim="800000"/>
            <a:headEnd/>
            <a:tailEnd/>
          </a:ln>
        </p:spPr>
        <p:txBody>
          <a:bodyPr wrap="none" anchor="ctr"/>
          <a:lstStyle/>
          <a:p>
            <a:endParaRPr lang="en-US"/>
          </a:p>
        </p:txBody>
      </p:sp>
      <p:sp>
        <p:nvSpPr>
          <p:cNvPr id="16389" name="Text Box 5"/>
          <p:cNvSpPr txBox="1">
            <a:spLocks noChangeArrowheads="1"/>
          </p:cNvSpPr>
          <p:nvPr/>
        </p:nvSpPr>
        <p:spPr bwMode="auto">
          <a:xfrm>
            <a:off x="271916" y="5657671"/>
            <a:ext cx="5432198" cy="923330"/>
          </a:xfrm>
          <a:prstGeom prst="rect">
            <a:avLst/>
          </a:prstGeom>
          <a:noFill/>
          <a:ln w="9525">
            <a:noFill/>
            <a:miter lim="800000"/>
            <a:headEnd/>
            <a:tailEnd/>
          </a:ln>
        </p:spPr>
        <p:txBody>
          <a:bodyPr wrap="square">
            <a:spAutoFit/>
          </a:bodyPr>
          <a:lstStyle/>
          <a:p>
            <a:r>
              <a:rPr lang="en-US" dirty="0" smtClean="0"/>
              <a:t>90</a:t>
            </a:r>
            <a:r>
              <a:rPr lang="en-US" dirty="0"/>
              <a:t>% of </a:t>
            </a:r>
            <a:r>
              <a:rPr lang="en-US" i="1" dirty="0"/>
              <a:t>E. coli</a:t>
            </a:r>
            <a:r>
              <a:rPr lang="en-US" dirty="0"/>
              <a:t> and other enteric bacteria have </a:t>
            </a:r>
            <a:endParaRPr lang="en-US" dirty="0" smtClean="0"/>
          </a:p>
          <a:p>
            <a:pPr>
              <a:buFont typeface="Wingdings" pitchFamily="2" charset="2"/>
              <a:buChar char="Ø"/>
            </a:pPr>
            <a:r>
              <a:rPr lang="en-US" dirty="0" smtClean="0"/>
              <a:t> type 1 </a:t>
            </a:r>
            <a:r>
              <a:rPr lang="en-US" dirty="0" err="1" smtClean="0"/>
              <a:t>pili</a:t>
            </a:r>
            <a:endParaRPr lang="en-US" dirty="0" smtClean="0"/>
          </a:p>
          <a:p>
            <a:pPr>
              <a:buFont typeface="Wingdings" pitchFamily="2" charset="2"/>
              <a:buChar char="Ø"/>
            </a:pPr>
            <a:r>
              <a:rPr lang="en-US" dirty="0" smtClean="0"/>
              <a:t>Tip receptor is called </a:t>
            </a:r>
            <a:r>
              <a:rPr lang="en-US" dirty="0" err="1" smtClean="0"/>
              <a:t>FimH</a:t>
            </a:r>
            <a:r>
              <a:rPr lang="en-US" dirty="0" smtClean="0"/>
              <a:t> and binds mannose</a:t>
            </a:r>
            <a:endParaRPr lang="en-US" dirty="0"/>
          </a:p>
        </p:txBody>
      </p:sp>
      <p:sp>
        <p:nvSpPr>
          <p:cNvPr id="16390" name="Rectangle 7"/>
          <p:cNvSpPr>
            <a:spLocks noGrp="1" noChangeArrowheads="1"/>
          </p:cNvSpPr>
          <p:nvPr>
            <p:ph type="title"/>
          </p:nvPr>
        </p:nvSpPr>
        <p:spPr>
          <a:xfrm>
            <a:off x="0" y="0"/>
            <a:ext cx="9144000" cy="854439"/>
          </a:xfrm>
        </p:spPr>
        <p:txBody>
          <a:bodyPr/>
          <a:lstStyle/>
          <a:p>
            <a:r>
              <a:rPr lang="en-US" sz="3200" dirty="0" smtClean="0">
                <a:solidFill>
                  <a:srgbClr val="800080"/>
                </a:solidFill>
              </a:rPr>
              <a:t>What Structures may Contribute to this Behavior?</a:t>
            </a:r>
          </a:p>
        </p:txBody>
      </p:sp>
      <p:pic>
        <p:nvPicPr>
          <p:cNvPr id="16391" name="Picture 16" descr="1MAN"/>
          <p:cNvPicPr>
            <a:picLocks noChangeAspect="1" noChangeArrowheads="1"/>
          </p:cNvPicPr>
          <p:nvPr/>
        </p:nvPicPr>
        <p:blipFill>
          <a:blip r:embed="rId5" cstate="print"/>
          <a:srcRect/>
          <a:stretch>
            <a:fillRect/>
          </a:stretch>
        </p:blipFill>
        <p:spPr bwMode="auto">
          <a:xfrm>
            <a:off x="7291388" y="2139950"/>
            <a:ext cx="1219200" cy="1473200"/>
          </a:xfrm>
          <a:prstGeom prst="rect">
            <a:avLst/>
          </a:prstGeom>
          <a:noFill/>
          <a:ln w="9525">
            <a:noFill/>
            <a:miter lim="800000"/>
            <a:headEnd/>
            <a:tailEnd/>
          </a:ln>
        </p:spPr>
      </p:pic>
      <p:sp>
        <p:nvSpPr>
          <p:cNvPr id="16392" name="Text Box 21"/>
          <p:cNvSpPr txBox="1">
            <a:spLocks noChangeArrowheads="1"/>
          </p:cNvSpPr>
          <p:nvPr/>
        </p:nvSpPr>
        <p:spPr bwMode="auto">
          <a:xfrm>
            <a:off x="1265238" y="2832100"/>
            <a:ext cx="2147887" cy="457200"/>
          </a:xfrm>
          <a:prstGeom prst="rect">
            <a:avLst/>
          </a:prstGeom>
          <a:noFill/>
          <a:ln w="9525">
            <a:noFill/>
            <a:miter lim="800000"/>
            <a:headEnd/>
            <a:tailEnd/>
          </a:ln>
        </p:spPr>
        <p:txBody>
          <a:bodyPr wrap="none">
            <a:spAutoFit/>
          </a:bodyPr>
          <a:lstStyle/>
          <a:p>
            <a:r>
              <a:rPr lang="en-US" sz="2400">
                <a:solidFill>
                  <a:schemeClr val="bg1"/>
                </a:solidFill>
                <a:latin typeface="Times New Roman" pitchFamily="18" charset="0"/>
              </a:rPr>
              <a:t>500 nm = ½ </a:t>
            </a:r>
            <a:r>
              <a:rPr lang="en-US" sz="2400">
                <a:solidFill>
                  <a:schemeClr val="bg1"/>
                </a:solidFill>
                <a:latin typeface="Symbol" pitchFamily="18" charset="2"/>
              </a:rPr>
              <a:t>m</a:t>
            </a:r>
            <a:r>
              <a:rPr lang="en-US" sz="2400">
                <a:solidFill>
                  <a:schemeClr val="bg1"/>
                </a:solidFill>
                <a:latin typeface="Times New Roman" pitchFamily="18" charset="0"/>
              </a:rPr>
              <a:t>m</a:t>
            </a:r>
          </a:p>
        </p:txBody>
      </p:sp>
      <p:sp>
        <p:nvSpPr>
          <p:cNvPr id="16393" name="Line 22"/>
          <p:cNvSpPr>
            <a:spLocks noChangeShapeType="1"/>
          </p:cNvSpPr>
          <p:nvPr/>
        </p:nvSpPr>
        <p:spPr bwMode="auto">
          <a:xfrm>
            <a:off x="1216025" y="3348038"/>
            <a:ext cx="2130425" cy="6350"/>
          </a:xfrm>
          <a:prstGeom prst="line">
            <a:avLst/>
          </a:prstGeom>
          <a:noFill/>
          <a:ln w="57150">
            <a:solidFill>
              <a:schemeClr val="bg1"/>
            </a:solidFill>
            <a:round/>
            <a:headEnd/>
            <a:tailEnd/>
          </a:ln>
        </p:spPr>
        <p:txBody>
          <a:bodyPr/>
          <a:lstStyle/>
          <a:p>
            <a:endParaRPr lang="en-US"/>
          </a:p>
        </p:txBody>
      </p:sp>
      <p:sp>
        <p:nvSpPr>
          <p:cNvPr id="16394" name="Line 24"/>
          <p:cNvSpPr>
            <a:spLocks noChangeShapeType="1"/>
          </p:cNvSpPr>
          <p:nvPr/>
        </p:nvSpPr>
        <p:spPr bwMode="auto">
          <a:xfrm flipV="1">
            <a:off x="5368925" y="1536700"/>
            <a:ext cx="1963738" cy="3175"/>
          </a:xfrm>
          <a:prstGeom prst="line">
            <a:avLst/>
          </a:prstGeom>
          <a:noFill/>
          <a:ln w="57150">
            <a:solidFill>
              <a:schemeClr val="bg1"/>
            </a:solidFill>
            <a:round/>
            <a:headEnd/>
            <a:tailEnd/>
          </a:ln>
        </p:spPr>
        <p:txBody>
          <a:bodyPr/>
          <a:lstStyle/>
          <a:p>
            <a:endParaRPr lang="en-US"/>
          </a:p>
        </p:txBody>
      </p:sp>
      <p:sp>
        <p:nvSpPr>
          <p:cNvPr id="16395" name="Text Box 26"/>
          <p:cNvSpPr txBox="1">
            <a:spLocks noChangeArrowheads="1"/>
          </p:cNvSpPr>
          <p:nvPr/>
        </p:nvSpPr>
        <p:spPr bwMode="auto">
          <a:xfrm>
            <a:off x="5195888" y="1165225"/>
            <a:ext cx="889000" cy="396875"/>
          </a:xfrm>
          <a:prstGeom prst="rect">
            <a:avLst/>
          </a:prstGeom>
          <a:noFill/>
          <a:ln w="9525">
            <a:noFill/>
            <a:miter lim="800000"/>
            <a:headEnd/>
            <a:tailEnd/>
          </a:ln>
        </p:spPr>
        <p:txBody>
          <a:bodyPr wrap="none">
            <a:spAutoFit/>
          </a:bodyPr>
          <a:lstStyle/>
          <a:p>
            <a:r>
              <a:rPr lang="en-US">
                <a:solidFill>
                  <a:schemeClr val="bg1"/>
                </a:solidFill>
              </a:rPr>
              <a:t>50 nm</a:t>
            </a:r>
          </a:p>
        </p:txBody>
      </p:sp>
      <p:pic>
        <p:nvPicPr>
          <p:cNvPr id="16396" name="Picture 27" descr="BACTSTRUCT"/>
          <p:cNvPicPr>
            <a:picLocks noChangeAspect="1" noChangeArrowheads="1"/>
          </p:cNvPicPr>
          <p:nvPr/>
        </p:nvPicPr>
        <p:blipFill>
          <a:blip r:embed="rId6" cstate="print"/>
          <a:srcRect l="-180" r="27312"/>
          <a:stretch>
            <a:fillRect/>
          </a:stretch>
        </p:blipFill>
        <p:spPr bwMode="auto">
          <a:xfrm>
            <a:off x="214313" y="1936750"/>
            <a:ext cx="5129212" cy="3667125"/>
          </a:xfrm>
          <a:prstGeom prst="rect">
            <a:avLst/>
          </a:prstGeom>
          <a:noFill/>
          <a:ln w="9525">
            <a:noFill/>
            <a:miter lim="800000"/>
            <a:headEnd/>
            <a:tailEnd/>
          </a:ln>
        </p:spPr>
      </p:pic>
      <p:sp>
        <p:nvSpPr>
          <p:cNvPr id="16397" name="Line 13"/>
          <p:cNvSpPr>
            <a:spLocks noChangeShapeType="1"/>
          </p:cNvSpPr>
          <p:nvPr/>
        </p:nvSpPr>
        <p:spPr bwMode="auto">
          <a:xfrm>
            <a:off x="7058025" y="2371725"/>
            <a:ext cx="800100" cy="285750"/>
          </a:xfrm>
          <a:prstGeom prst="line">
            <a:avLst/>
          </a:prstGeom>
          <a:noFill/>
          <a:ln w="19050">
            <a:solidFill>
              <a:srgbClr val="FF0000"/>
            </a:solidFill>
            <a:round/>
            <a:headEnd/>
            <a:tailEnd type="triangle" w="med" len="med"/>
          </a:ln>
        </p:spPr>
        <p:txBody>
          <a:bodyPr/>
          <a:lstStyle/>
          <a:p>
            <a:endParaRPr lang="en-US"/>
          </a:p>
        </p:txBody>
      </p:sp>
      <p:sp>
        <p:nvSpPr>
          <p:cNvPr id="16398" name="Text Box 29"/>
          <p:cNvSpPr txBox="1">
            <a:spLocks noChangeArrowheads="1"/>
          </p:cNvSpPr>
          <p:nvPr/>
        </p:nvSpPr>
        <p:spPr bwMode="auto">
          <a:xfrm>
            <a:off x="6717393" y="3315607"/>
            <a:ext cx="1831975" cy="701675"/>
          </a:xfrm>
          <a:prstGeom prst="rect">
            <a:avLst/>
          </a:prstGeom>
          <a:noFill/>
          <a:ln w="9525">
            <a:noFill/>
            <a:miter lim="800000"/>
            <a:headEnd/>
            <a:tailEnd/>
          </a:ln>
        </p:spPr>
        <p:txBody>
          <a:bodyPr>
            <a:spAutoFit/>
          </a:bodyPr>
          <a:lstStyle/>
          <a:p>
            <a:r>
              <a:rPr lang="en-US"/>
              <a:t>glycoproteins on cells</a:t>
            </a:r>
          </a:p>
        </p:txBody>
      </p:sp>
      <p:sp>
        <p:nvSpPr>
          <p:cNvPr id="16" name="TextBox 15"/>
          <p:cNvSpPr txBox="1"/>
          <p:nvPr/>
        </p:nvSpPr>
        <p:spPr>
          <a:xfrm>
            <a:off x="5819134" y="5701023"/>
            <a:ext cx="2668486" cy="584775"/>
          </a:xfrm>
          <a:prstGeom prst="rect">
            <a:avLst/>
          </a:prstGeom>
          <a:noFill/>
        </p:spPr>
        <p:txBody>
          <a:bodyPr wrap="none" rtlCol="0">
            <a:spAutoFit/>
          </a:bodyPr>
          <a:lstStyle/>
          <a:p>
            <a:pPr algn="r"/>
            <a:r>
              <a:rPr lang="en-US" sz="1600" i="1" dirty="0" smtClean="0"/>
              <a:t>Tip structure: </a:t>
            </a:r>
          </a:p>
          <a:p>
            <a:pPr algn="r"/>
            <a:r>
              <a:rPr lang="en-US" sz="1600" i="1" dirty="0" smtClean="0"/>
              <a:t>Le </a:t>
            </a:r>
            <a:r>
              <a:rPr lang="en-US" sz="1600" i="1" dirty="0" err="1" smtClean="0"/>
              <a:t>Trong</a:t>
            </a:r>
            <a:r>
              <a:rPr lang="en-US" sz="1600" i="1" dirty="0" smtClean="0"/>
              <a:t>, J </a:t>
            </a:r>
            <a:r>
              <a:rPr lang="en-US" sz="1600" i="1" dirty="0" err="1" smtClean="0"/>
              <a:t>Struct</a:t>
            </a:r>
            <a:r>
              <a:rPr lang="en-US" sz="1600" i="1" dirty="0" smtClean="0"/>
              <a:t> Bio 2010</a:t>
            </a:r>
            <a:endParaRPr lang="en-US" sz="1600" i="1" dirty="0"/>
          </a:p>
        </p:txBody>
      </p:sp>
      <p:sp>
        <p:nvSpPr>
          <p:cNvPr id="19" name="TextBox 18"/>
          <p:cNvSpPr txBox="1"/>
          <p:nvPr/>
        </p:nvSpPr>
        <p:spPr>
          <a:xfrm>
            <a:off x="319315" y="1153885"/>
            <a:ext cx="4862286" cy="646331"/>
          </a:xfrm>
          <a:prstGeom prst="rect">
            <a:avLst/>
          </a:prstGeom>
          <a:noFill/>
        </p:spPr>
        <p:txBody>
          <a:bodyPr wrap="square" rtlCol="0">
            <a:spAutoFit/>
          </a:bodyPr>
          <a:lstStyle/>
          <a:p>
            <a:r>
              <a:rPr lang="en-US" dirty="0" smtClean="0"/>
              <a:t>Cell wall is rigid relative to long </a:t>
            </a:r>
            <a:r>
              <a:rPr lang="en-US" b="1" u="sng" dirty="0" err="1" smtClean="0"/>
              <a:t>fimbriae</a:t>
            </a:r>
            <a:r>
              <a:rPr lang="en-US" dirty="0" smtClean="0"/>
              <a:t> that coat the bacteria</a:t>
            </a:r>
            <a:endParaRPr lang="en-US" b="1" u="sng" dirty="0" smtClean="0"/>
          </a:p>
        </p:txBody>
      </p:sp>
      <p:sp>
        <p:nvSpPr>
          <p:cNvPr id="20" name="TextBox 19"/>
          <p:cNvSpPr txBox="1"/>
          <p:nvPr/>
        </p:nvSpPr>
        <p:spPr>
          <a:xfrm>
            <a:off x="5515430" y="1117600"/>
            <a:ext cx="2910114" cy="923330"/>
          </a:xfrm>
          <a:prstGeom prst="rect">
            <a:avLst/>
          </a:prstGeom>
          <a:noFill/>
        </p:spPr>
        <p:txBody>
          <a:bodyPr wrap="square" rtlCol="0">
            <a:spAutoFit/>
          </a:bodyPr>
          <a:lstStyle/>
          <a:p>
            <a:r>
              <a:rPr lang="en-US" b="1" u="sng" dirty="0" err="1" smtClean="0"/>
              <a:t>FimH</a:t>
            </a:r>
            <a:r>
              <a:rPr lang="en-US" dirty="0" smtClean="0"/>
              <a:t> </a:t>
            </a:r>
            <a:r>
              <a:rPr lang="en-US" dirty="0" err="1" smtClean="0"/>
              <a:t>adhesin</a:t>
            </a:r>
            <a:r>
              <a:rPr lang="en-US" dirty="0" smtClean="0"/>
              <a:t> (bacterial receptor) at tip of each </a:t>
            </a:r>
            <a:r>
              <a:rPr lang="en-US" dirty="0" err="1" smtClean="0"/>
              <a:t>fimbria</a:t>
            </a:r>
            <a:r>
              <a:rPr lang="en-US" dirty="0" smtClean="0"/>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596900" y="990600"/>
            <a:ext cx="8064500" cy="1470025"/>
          </a:xfrm>
        </p:spPr>
        <p:txBody>
          <a:bodyPr/>
          <a:lstStyle/>
          <a:p>
            <a:pPr eaLnBrk="1" hangingPunct="1"/>
            <a:r>
              <a:rPr lang="en-US" sz="3200" b="1" dirty="0" smtClean="0">
                <a:solidFill>
                  <a:srgbClr val="800080"/>
                </a:solidFill>
              </a:rPr>
              <a:t>Part I: </a:t>
            </a:r>
            <a:br>
              <a:rPr lang="en-US" sz="3200" b="1" dirty="0" smtClean="0">
                <a:solidFill>
                  <a:srgbClr val="800080"/>
                </a:solidFill>
              </a:rPr>
            </a:br>
            <a:r>
              <a:rPr lang="en-US" sz="3200" b="1" dirty="0" smtClean="0">
                <a:solidFill>
                  <a:srgbClr val="800080"/>
                </a:solidFill>
              </a:rPr>
              <a:t>Mechanistic Model of Bacterial Feet</a:t>
            </a:r>
          </a:p>
        </p:txBody>
      </p:sp>
      <p:sp>
        <p:nvSpPr>
          <p:cNvPr id="3" name="Slide Number Placeholder 2"/>
          <p:cNvSpPr>
            <a:spLocks noGrp="1"/>
          </p:cNvSpPr>
          <p:nvPr>
            <p:ph type="sldNum" sz="quarter" idx="12"/>
          </p:nvPr>
        </p:nvSpPr>
        <p:spPr/>
        <p:txBody>
          <a:bodyPr/>
          <a:lstStyle/>
          <a:p>
            <a:pPr>
              <a:defRPr/>
            </a:pPr>
            <a:fld id="{4FC16A1F-64AA-4234-BCC1-AA6F86F20501}" type="slidenum">
              <a:rPr lang="en-US" smtClean="0"/>
              <a:pPr>
                <a:defRPr/>
              </a:pPr>
              <a:t>7</a:t>
            </a:fld>
            <a:endParaRPr lang="en-US"/>
          </a:p>
        </p:txBody>
      </p:sp>
      <p:pic>
        <p:nvPicPr>
          <p:cNvPr id="5" name="Picture 15" descr="fimbtip7.png"/>
          <p:cNvPicPr>
            <a:picLocks noChangeAspect="1"/>
          </p:cNvPicPr>
          <p:nvPr/>
        </p:nvPicPr>
        <p:blipFill>
          <a:blip r:embed="rId2" cstate="print"/>
          <a:srcRect r="24062"/>
          <a:stretch>
            <a:fillRect/>
          </a:stretch>
        </p:blipFill>
        <p:spPr bwMode="auto">
          <a:xfrm rot="6141973" flipV="1">
            <a:off x="3148467" y="3897086"/>
            <a:ext cx="3633788" cy="1049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ine 2"/>
          <p:cNvSpPr>
            <a:spLocks noChangeShapeType="1"/>
          </p:cNvSpPr>
          <p:nvPr/>
        </p:nvSpPr>
        <p:spPr bwMode="auto">
          <a:xfrm flipH="1">
            <a:off x="2448978" y="823913"/>
            <a:ext cx="180975" cy="1997075"/>
          </a:xfrm>
          <a:prstGeom prst="line">
            <a:avLst/>
          </a:prstGeom>
          <a:noFill/>
          <a:ln w="9525">
            <a:solidFill>
              <a:srgbClr val="FF0000"/>
            </a:solidFill>
            <a:round/>
            <a:headEnd/>
            <a:tailEnd type="triangle" w="med" len="med"/>
          </a:ln>
        </p:spPr>
        <p:txBody>
          <a:bodyPr/>
          <a:lstStyle/>
          <a:p>
            <a:endParaRPr lang="en-US"/>
          </a:p>
        </p:txBody>
      </p:sp>
      <p:grpSp>
        <p:nvGrpSpPr>
          <p:cNvPr id="2" name="Group 3"/>
          <p:cNvGrpSpPr>
            <a:grpSpLocks/>
          </p:cNvGrpSpPr>
          <p:nvPr/>
        </p:nvGrpSpPr>
        <p:grpSpPr bwMode="auto">
          <a:xfrm>
            <a:off x="1852078" y="3868738"/>
            <a:ext cx="3484562" cy="487362"/>
            <a:chOff x="1186" y="2310"/>
            <a:chExt cx="2195" cy="307"/>
          </a:xfrm>
        </p:grpSpPr>
        <p:sp>
          <p:nvSpPr>
            <p:cNvPr id="17580" name="AutoShape 4"/>
            <p:cNvSpPr>
              <a:spLocks noChangeArrowheads="1"/>
            </p:cNvSpPr>
            <p:nvPr/>
          </p:nvSpPr>
          <p:spPr bwMode="auto">
            <a:xfrm>
              <a:off x="1186" y="2344"/>
              <a:ext cx="2129" cy="273"/>
            </a:xfrm>
            <a:prstGeom prst="cube">
              <a:avLst>
                <a:gd name="adj" fmla="val 72194"/>
              </a:avLst>
            </a:prstGeom>
            <a:solidFill>
              <a:srgbClr val="FFFFFF"/>
            </a:solidFill>
            <a:ln w="9525">
              <a:solidFill>
                <a:srgbClr val="000000"/>
              </a:solidFill>
              <a:miter lim="800000"/>
              <a:headEnd/>
              <a:tailEnd/>
            </a:ln>
          </p:spPr>
          <p:txBody>
            <a:bodyPr/>
            <a:lstStyle/>
            <a:p>
              <a:endParaRPr lang="en-US"/>
            </a:p>
          </p:txBody>
        </p:sp>
        <p:sp>
          <p:nvSpPr>
            <p:cNvPr id="17581" name="Text Box 5"/>
            <p:cNvSpPr txBox="1">
              <a:spLocks noChangeArrowheads="1"/>
            </p:cNvSpPr>
            <p:nvPr/>
          </p:nvSpPr>
          <p:spPr bwMode="auto">
            <a:xfrm>
              <a:off x="2461" y="2310"/>
              <a:ext cx="920" cy="247"/>
            </a:xfrm>
            <a:prstGeom prst="rect">
              <a:avLst/>
            </a:prstGeom>
            <a:noFill/>
            <a:ln w="9525">
              <a:noFill/>
              <a:miter lim="800000"/>
              <a:headEnd/>
              <a:tailEnd/>
            </a:ln>
          </p:spPr>
          <p:txBody>
            <a:bodyPr lIns="0"/>
            <a:lstStyle/>
            <a:p>
              <a:pPr eaLnBrk="0" hangingPunct="0"/>
              <a:endParaRPr lang="en-US">
                <a:latin typeface="Times New Roman" pitchFamily="18" charset="0"/>
              </a:endParaRPr>
            </a:p>
          </p:txBody>
        </p:sp>
        <p:grpSp>
          <p:nvGrpSpPr>
            <p:cNvPr id="3" name="Group 6"/>
            <p:cNvGrpSpPr>
              <a:grpSpLocks/>
            </p:cNvGrpSpPr>
            <p:nvPr/>
          </p:nvGrpSpPr>
          <p:grpSpPr bwMode="auto">
            <a:xfrm>
              <a:off x="1404" y="2367"/>
              <a:ext cx="1073" cy="153"/>
              <a:chOff x="1394" y="2210"/>
              <a:chExt cx="1073" cy="153"/>
            </a:xfrm>
          </p:grpSpPr>
          <p:sp>
            <p:nvSpPr>
              <p:cNvPr id="17583" name="Oval 7"/>
              <p:cNvSpPr>
                <a:spLocks noChangeArrowheads="1"/>
              </p:cNvSpPr>
              <p:nvPr/>
            </p:nvSpPr>
            <p:spPr bwMode="auto">
              <a:xfrm>
                <a:off x="1760" y="2252"/>
                <a:ext cx="68" cy="19"/>
              </a:xfrm>
              <a:prstGeom prst="ellipse">
                <a:avLst/>
              </a:prstGeom>
              <a:solidFill>
                <a:srgbClr val="CCFF66"/>
              </a:solidFill>
              <a:ln w="9525">
                <a:solidFill>
                  <a:srgbClr val="FF9900"/>
                </a:solidFill>
                <a:round/>
                <a:headEnd/>
                <a:tailEnd/>
              </a:ln>
            </p:spPr>
            <p:txBody>
              <a:bodyPr/>
              <a:lstStyle/>
              <a:p>
                <a:endParaRPr lang="en-US"/>
              </a:p>
            </p:txBody>
          </p:sp>
          <p:sp>
            <p:nvSpPr>
              <p:cNvPr id="17584" name="Oval 8"/>
              <p:cNvSpPr>
                <a:spLocks noChangeArrowheads="1"/>
              </p:cNvSpPr>
              <p:nvPr/>
            </p:nvSpPr>
            <p:spPr bwMode="auto">
              <a:xfrm rot="2506970">
                <a:off x="1542" y="2276"/>
                <a:ext cx="68" cy="20"/>
              </a:xfrm>
              <a:prstGeom prst="ellipse">
                <a:avLst/>
              </a:prstGeom>
              <a:solidFill>
                <a:srgbClr val="CCFF66"/>
              </a:solidFill>
              <a:ln w="9525">
                <a:solidFill>
                  <a:srgbClr val="FF9900"/>
                </a:solidFill>
                <a:round/>
                <a:headEnd/>
                <a:tailEnd/>
              </a:ln>
            </p:spPr>
            <p:txBody>
              <a:bodyPr/>
              <a:lstStyle/>
              <a:p>
                <a:endParaRPr lang="en-US"/>
              </a:p>
            </p:txBody>
          </p:sp>
          <p:sp>
            <p:nvSpPr>
              <p:cNvPr id="17585" name="Oval 9"/>
              <p:cNvSpPr>
                <a:spLocks noChangeArrowheads="1"/>
              </p:cNvSpPr>
              <p:nvPr/>
            </p:nvSpPr>
            <p:spPr bwMode="auto">
              <a:xfrm>
                <a:off x="1990" y="2273"/>
                <a:ext cx="68" cy="20"/>
              </a:xfrm>
              <a:prstGeom prst="ellipse">
                <a:avLst/>
              </a:prstGeom>
              <a:solidFill>
                <a:srgbClr val="CCFF66"/>
              </a:solidFill>
              <a:ln w="9525">
                <a:solidFill>
                  <a:srgbClr val="FF9900"/>
                </a:solidFill>
                <a:round/>
                <a:headEnd/>
                <a:tailEnd/>
              </a:ln>
            </p:spPr>
            <p:txBody>
              <a:bodyPr/>
              <a:lstStyle/>
              <a:p>
                <a:endParaRPr lang="en-US"/>
              </a:p>
            </p:txBody>
          </p:sp>
          <p:sp>
            <p:nvSpPr>
              <p:cNvPr id="17586" name="Oval 10"/>
              <p:cNvSpPr>
                <a:spLocks noChangeArrowheads="1"/>
              </p:cNvSpPr>
              <p:nvPr/>
            </p:nvSpPr>
            <p:spPr bwMode="auto">
              <a:xfrm rot="6335853">
                <a:off x="2273" y="2234"/>
                <a:ext cx="68" cy="19"/>
              </a:xfrm>
              <a:prstGeom prst="ellipse">
                <a:avLst/>
              </a:prstGeom>
              <a:solidFill>
                <a:srgbClr val="CCFF66"/>
              </a:solidFill>
              <a:ln w="9525">
                <a:solidFill>
                  <a:srgbClr val="FF9900"/>
                </a:solidFill>
                <a:round/>
                <a:headEnd/>
                <a:tailEnd/>
              </a:ln>
            </p:spPr>
            <p:txBody>
              <a:bodyPr/>
              <a:lstStyle/>
              <a:p>
                <a:endParaRPr lang="en-US"/>
              </a:p>
            </p:txBody>
          </p:sp>
          <p:sp>
            <p:nvSpPr>
              <p:cNvPr id="17587" name="Oval 11"/>
              <p:cNvSpPr>
                <a:spLocks noChangeArrowheads="1"/>
              </p:cNvSpPr>
              <p:nvPr/>
            </p:nvSpPr>
            <p:spPr bwMode="auto">
              <a:xfrm rot="-355237">
                <a:off x="1394" y="2319"/>
                <a:ext cx="68" cy="19"/>
              </a:xfrm>
              <a:prstGeom prst="ellipse">
                <a:avLst/>
              </a:prstGeom>
              <a:solidFill>
                <a:srgbClr val="CCFF66"/>
              </a:solidFill>
              <a:ln w="9525">
                <a:solidFill>
                  <a:srgbClr val="FF9900"/>
                </a:solidFill>
                <a:round/>
                <a:headEnd/>
                <a:tailEnd/>
              </a:ln>
            </p:spPr>
            <p:txBody>
              <a:bodyPr/>
              <a:lstStyle/>
              <a:p>
                <a:endParaRPr lang="en-US"/>
              </a:p>
            </p:txBody>
          </p:sp>
          <p:sp>
            <p:nvSpPr>
              <p:cNvPr id="17588" name="Oval 12"/>
              <p:cNvSpPr>
                <a:spLocks noChangeArrowheads="1"/>
              </p:cNvSpPr>
              <p:nvPr/>
            </p:nvSpPr>
            <p:spPr bwMode="auto">
              <a:xfrm rot="517207">
                <a:off x="2131" y="2343"/>
                <a:ext cx="68" cy="20"/>
              </a:xfrm>
              <a:prstGeom prst="ellipse">
                <a:avLst/>
              </a:prstGeom>
              <a:solidFill>
                <a:srgbClr val="CCFF66"/>
              </a:solidFill>
              <a:ln w="9525">
                <a:solidFill>
                  <a:srgbClr val="FF9900"/>
                </a:solidFill>
                <a:round/>
                <a:headEnd/>
                <a:tailEnd/>
              </a:ln>
            </p:spPr>
            <p:txBody>
              <a:bodyPr/>
              <a:lstStyle/>
              <a:p>
                <a:endParaRPr lang="en-US"/>
              </a:p>
            </p:txBody>
          </p:sp>
          <p:sp>
            <p:nvSpPr>
              <p:cNvPr id="17589" name="Oval 13"/>
              <p:cNvSpPr>
                <a:spLocks noChangeArrowheads="1"/>
              </p:cNvSpPr>
              <p:nvPr/>
            </p:nvSpPr>
            <p:spPr bwMode="auto">
              <a:xfrm rot="2506970">
                <a:off x="2399" y="2339"/>
                <a:ext cx="68" cy="19"/>
              </a:xfrm>
              <a:prstGeom prst="ellipse">
                <a:avLst/>
              </a:prstGeom>
              <a:solidFill>
                <a:srgbClr val="CCFF66"/>
              </a:solidFill>
              <a:ln w="9525">
                <a:solidFill>
                  <a:srgbClr val="FF9900"/>
                </a:solidFill>
                <a:round/>
                <a:headEnd/>
                <a:tailEnd/>
              </a:ln>
            </p:spPr>
            <p:txBody>
              <a:bodyPr/>
              <a:lstStyle/>
              <a:p>
                <a:endParaRPr lang="en-US"/>
              </a:p>
            </p:txBody>
          </p:sp>
        </p:grpSp>
      </p:grpSp>
      <p:grpSp>
        <p:nvGrpSpPr>
          <p:cNvPr id="4" name="Group 14"/>
          <p:cNvGrpSpPr>
            <a:grpSpLocks/>
          </p:cNvGrpSpPr>
          <p:nvPr/>
        </p:nvGrpSpPr>
        <p:grpSpPr bwMode="auto">
          <a:xfrm>
            <a:off x="1852078" y="3732213"/>
            <a:ext cx="3484562" cy="487362"/>
            <a:chOff x="1186" y="2310"/>
            <a:chExt cx="2195" cy="307"/>
          </a:xfrm>
        </p:grpSpPr>
        <p:sp>
          <p:nvSpPr>
            <p:cNvPr id="17570" name="AutoShape 15"/>
            <p:cNvSpPr>
              <a:spLocks noChangeArrowheads="1"/>
            </p:cNvSpPr>
            <p:nvPr/>
          </p:nvSpPr>
          <p:spPr bwMode="auto">
            <a:xfrm>
              <a:off x="1186" y="2344"/>
              <a:ext cx="2129" cy="273"/>
            </a:xfrm>
            <a:prstGeom prst="cube">
              <a:avLst>
                <a:gd name="adj" fmla="val 72194"/>
              </a:avLst>
            </a:prstGeom>
            <a:solidFill>
              <a:srgbClr val="FFFFFF"/>
            </a:solidFill>
            <a:ln w="9525">
              <a:solidFill>
                <a:srgbClr val="000000"/>
              </a:solidFill>
              <a:miter lim="800000"/>
              <a:headEnd/>
              <a:tailEnd/>
            </a:ln>
          </p:spPr>
          <p:txBody>
            <a:bodyPr/>
            <a:lstStyle/>
            <a:p>
              <a:endParaRPr lang="en-US"/>
            </a:p>
          </p:txBody>
        </p:sp>
        <p:sp>
          <p:nvSpPr>
            <p:cNvPr id="17571" name="Text Box 16"/>
            <p:cNvSpPr txBox="1">
              <a:spLocks noChangeArrowheads="1"/>
            </p:cNvSpPr>
            <p:nvPr/>
          </p:nvSpPr>
          <p:spPr bwMode="auto">
            <a:xfrm>
              <a:off x="2461" y="2310"/>
              <a:ext cx="920" cy="247"/>
            </a:xfrm>
            <a:prstGeom prst="rect">
              <a:avLst/>
            </a:prstGeom>
            <a:noFill/>
            <a:ln w="9525">
              <a:noFill/>
              <a:miter lim="800000"/>
              <a:headEnd/>
              <a:tailEnd/>
            </a:ln>
          </p:spPr>
          <p:txBody>
            <a:bodyPr lIns="0"/>
            <a:lstStyle/>
            <a:p>
              <a:pPr eaLnBrk="0" hangingPunct="0"/>
              <a:endParaRPr lang="en-US">
                <a:latin typeface="Times New Roman" pitchFamily="18" charset="0"/>
              </a:endParaRPr>
            </a:p>
          </p:txBody>
        </p:sp>
        <p:grpSp>
          <p:nvGrpSpPr>
            <p:cNvPr id="5" name="Group 17"/>
            <p:cNvGrpSpPr>
              <a:grpSpLocks/>
            </p:cNvGrpSpPr>
            <p:nvPr/>
          </p:nvGrpSpPr>
          <p:grpSpPr bwMode="auto">
            <a:xfrm>
              <a:off x="1404" y="2367"/>
              <a:ext cx="1073" cy="153"/>
              <a:chOff x="1394" y="2210"/>
              <a:chExt cx="1073" cy="153"/>
            </a:xfrm>
          </p:grpSpPr>
          <p:sp>
            <p:nvSpPr>
              <p:cNvPr id="17573" name="Oval 18"/>
              <p:cNvSpPr>
                <a:spLocks noChangeArrowheads="1"/>
              </p:cNvSpPr>
              <p:nvPr/>
            </p:nvSpPr>
            <p:spPr bwMode="auto">
              <a:xfrm>
                <a:off x="1760" y="2252"/>
                <a:ext cx="68" cy="19"/>
              </a:xfrm>
              <a:prstGeom prst="ellipse">
                <a:avLst/>
              </a:prstGeom>
              <a:solidFill>
                <a:srgbClr val="CCFF66"/>
              </a:solidFill>
              <a:ln w="9525">
                <a:solidFill>
                  <a:srgbClr val="FF9900"/>
                </a:solidFill>
                <a:round/>
                <a:headEnd/>
                <a:tailEnd/>
              </a:ln>
            </p:spPr>
            <p:txBody>
              <a:bodyPr/>
              <a:lstStyle/>
              <a:p>
                <a:endParaRPr lang="en-US"/>
              </a:p>
            </p:txBody>
          </p:sp>
          <p:sp>
            <p:nvSpPr>
              <p:cNvPr id="17574" name="Oval 19"/>
              <p:cNvSpPr>
                <a:spLocks noChangeArrowheads="1"/>
              </p:cNvSpPr>
              <p:nvPr/>
            </p:nvSpPr>
            <p:spPr bwMode="auto">
              <a:xfrm rot="2506970">
                <a:off x="1542" y="2276"/>
                <a:ext cx="68" cy="20"/>
              </a:xfrm>
              <a:prstGeom prst="ellipse">
                <a:avLst/>
              </a:prstGeom>
              <a:solidFill>
                <a:srgbClr val="CCFF66"/>
              </a:solidFill>
              <a:ln w="9525">
                <a:solidFill>
                  <a:srgbClr val="FF9900"/>
                </a:solidFill>
                <a:round/>
                <a:headEnd/>
                <a:tailEnd/>
              </a:ln>
            </p:spPr>
            <p:txBody>
              <a:bodyPr/>
              <a:lstStyle/>
              <a:p>
                <a:endParaRPr lang="en-US"/>
              </a:p>
            </p:txBody>
          </p:sp>
          <p:sp>
            <p:nvSpPr>
              <p:cNvPr id="17575" name="Oval 20"/>
              <p:cNvSpPr>
                <a:spLocks noChangeArrowheads="1"/>
              </p:cNvSpPr>
              <p:nvPr/>
            </p:nvSpPr>
            <p:spPr bwMode="auto">
              <a:xfrm>
                <a:off x="1990" y="2273"/>
                <a:ext cx="68" cy="20"/>
              </a:xfrm>
              <a:prstGeom prst="ellipse">
                <a:avLst/>
              </a:prstGeom>
              <a:solidFill>
                <a:srgbClr val="CCFF66"/>
              </a:solidFill>
              <a:ln w="9525">
                <a:solidFill>
                  <a:srgbClr val="FF9900"/>
                </a:solidFill>
                <a:round/>
                <a:headEnd/>
                <a:tailEnd/>
              </a:ln>
            </p:spPr>
            <p:txBody>
              <a:bodyPr/>
              <a:lstStyle/>
              <a:p>
                <a:endParaRPr lang="en-US"/>
              </a:p>
            </p:txBody>
          </p:sp>
          <p:sp>
            <p:nvSpPr>
              <p:cNvPr id="17576" name="Oval 21"/>
              <p:cNvSpPr>
                <a:spLocks noChangeArrowheads="1"/>
              </p:cNvSpPr>
              <p:nvPr/>
            </p:nvSpPr>
            <p:spPr bwMode="auto">
              <a:xfrm rot="6335853">
                <a:off x="2273" y="2234"/>
                <a:ext cx="68" cy="19"/>
              </a:xfrm>
              <a:prstGeom prst="ellipse">
                <a:avLst/>
              </a:prstGeom>
              <a:solidFill>
                <a:srgbClr val="CCFF66"/>
              </a:solidFill>
              <a:ln w="9525">
                <a:solidFill>
                  <a:srgbClr val="FF9900"/>
                </a:solidFill>
                <a:round/>
                <a:headEnd/>
                <a:tailEnd/>
              </a:ln>
            </p:spPr>
            <p:txBody>
              <a:bodyPr/>
              <a:lstStyle/>
              <a:p>
                <a:endParaRPr lang="en-US"/>
              </a:p>
            </p:txBody>
          </p:sp>
          <p:sp>
            <p:nvSpPr>
              <p:cNvPr id="17577" name="Oval 22"/>
              <p:cNvSpPr>
                <a:spLocks noChangeArrowheads="1"/>
              </p:cNvSpPr>
              <p:nvPr/>
            </p:nvSpPr>
            <p:spPr bwMode="auto">
              <a:xfrm rot="-355237">
                <a:off x="1394" y="2319"/>
                <a:ext cx="68" cy="19"/>
              </a:xfrm>
              <a:prstGeom prst="ellipse">
                <a:avLst/>
              </a:prstGeom>
              <a:solidFill>
                <a:srgbClr val="CCFF66"/>
              </a:solidFill>
              <a:ln w="9525">
                <a:solidFill>
                  <a:srgbClr val="FF9900"/>
                </a:solidFill>
                <a:round/>
                <a:headEnd/>
                <a:tailEnd/>
              </a:ln>
            </p:spPr>
            <p:txBody>
              <a:bodyPr/>
              <a:lstStyle/>
              <a:p>
                <a:endParaRPr lang="en-US"/>
              </a:p>
            </p:txBody>
          </p:sp>
          <p:sp>
            <p:nvSpPr>
              <p:cNvPr id="17578" name="Oval 23"/>
              <p:cNvSpPr>
                <a:spLocks noChangeArrowheads="1"/>
              </p:cNvSpPr>
              <p:nvPr/>
            </p:nvSpPr>
            <p:spPr bwMode="auto">
              <a:xfrm rot="517207">
                <a:off x="2131" y="2343"/>
                <a:ext cx="68" cy="20"/>
              </a:xfrm>
              <a:prstGeom prst="ellipse">
                <a:avLst/>
              </a:prstGeom>
              <a:solidFill>
                <a:srgbClr val="CCFF66"/>
              </a:solidFill>
              <a:ln w="9525">
                <a:solidFill>
                  <a:srgbClr val="FF9900"/>
                </a:solidFill>
                <a:round/>
                <a:headEnd/>
                <a:tailEnd/>
              </a:ln>
            </p:spPr>
            <p:txBody>
              <a:bodyPr/>
              <a:lstStyle/>
              <a:p>
                <a:endParaRPr lang="en-US"/>
              </a:p>
            </p:txBody>
          </p:sp>
          <p:sp>
            <p:nvSpPr>
              <p:cNvPr id="17579" name="Oval 24"/>
              <p:cNvSpPr>
                <a:spLocks noChangeArrowheads="1"/>
              </p:cNvSpPr>
              <p:nvPr/>
            </p:nvSpPr>
            <p:spPr bwMode="auto">
              <a:xfrm rot="2506970">
                <a:off x="2399" y="2339"/>
                <a:ext cx="68" cy="19"/>
              </a:xfrm>
              <a:prstGeom prst="ellipse">
                <a:avLst/>
              </a:prstGeom>
              <a:solidFill>
                <a:srgbClr val="CCFF66"/>
              </a:solidFill>
              <a:ln w="9525">
                <a:solidFill>
                  <a:srgbClr val="FF9900"/>
                </a:solidFill>
                <a:round/>
                <a:headEnd/>
                <a:tailEnd/>
              </a:ln>
            </p:spPr>
            <p:txBody>
              <a:bodyPr/>
              <a:lstStyle/>
              <a:p>
                <a:endParaRPr lang="en-US"/>
              </a:p>
            </p:txBody>
          </p:sp>
        </p:grpSp>
      </p:grpSp>
      <p:grpSp>
        <p:nvGrpSpPr>
          <p:cNvPr id="6" name="Group 25"/>
          <p:cNvGrpSpPr>
            <a:grpSpLocks/>
          </p:cNvGrpSpPr>
          <p:nvPr/>
        </p:nvGrpSpPr>
        <p:grpSpPr bwMode="auto">
          <a:xfrm>
            <a:off x="1852078" y="3594100"/>
            <a:ext cx="3484562" cy="487363"/>
            <a:chOff x="1186" y="2310"/>
            <a:chExt cx="2195" cy="307"/>
          </a:xfrm>
        </p:grpSpPr>
        <p:sp>
          <p:nvSpPr>
            <p:cNvPr id="17560" name="AutoShape 26"/>
            <p:cNvSpPr>
              <a:spLocks noChangeArrowheads="1"/>
            </p:cNvSpPr>
            <p:nvPr/>
          </p:nvSpPr>
          <p:spPr bwMode="auto">
            <a:xfrm>
              <a:off x="1186" y="2344"/>
              <a:ext cx="2129" cy="273"/>
            </a:xfrm>
            <a:prstGeom prst="cube">
              <a:avLst>
                <a:gd name="adj" fmla="val 72194"/>
              </a:avLst>
            </a:prstGeom>
            <a:solidFill>
              <a:srgbClr val="FFFFFF"/>
            </a:solidFill>
            <a:ln w="9525">
              <a:solidFill>
                <a:srgbClr val="000000"/>
              </a:solidFill>
              <a:miter lim="800000"/>
              <a:headEnd/>
              <a:tailEnd/>
            </a:ln>
          </p:spPr>
          <p:txBody>
            <a:bodyPr/>
            <a:lstStyle/>
            <a:p>
              <a:endParaRPr lang="en-US"/>
            </a:p>
          </p:txBody>
        </p:sp>
        <p:sp>
          <p:nvSpPr>
            <p:cNvPr id="17561" name="Text Box 27"/>
            <p:cNvSpPr txBox="1">
              <a:spLocks noChangeArrowheads="1"/>
            </p:cNvSpPr>
            <p:nvPr/>
          </p:nvSpPr>
          <p:spPr bwMode="auto">
            <a:xfrm>
              <a:off x="2461" y="2310"/>
              <a:ext cx="920" cy="247"/>
            </a:xfrm>
            <a:prstGeom prst="rect">
              <a:avLst/>
            </a:prstGeom>
            <a:noFill/>
            <a:ln w="9525">
              <a:noFill/>
              <a:miter lim="800000"/>
              <a:headEnd/>
              <a:tailEnd/>
            </a:ln>
          </p:spPr>
          <p:txBody>
            <a:bodyPr lIns="0"/>
            <a:lstStyle/>
            <a:p>
              <a:pPr eaLnBrk="0" hangingPunct="0"/>
              <a:endParaRPr lang="en-US">
                <a:latin typeface="Times New Roman" pitchFamily="18" charset="0"/>
              </a:endParaRPr>
            </a:p>
          </p:txBody>
        </p:sp>
        <p:grpSp>
          <p:nvGrpSpPr>
            <p:cNvPr id="7" name="Group 28"/>
            <p:cNvGrpSpPr>
              <a:grpSpLocks/>
            </p:cNvGrpSpPr>
            <p:nvPr/>
          </p:nvGrpSpPr>
          <p:grpSpPr bwMode="auto">
            <a:xfrm>
              <a:off x="1404" y="2367"/>
              <a:ext cx="1073" cy="153"/>
              <a:chOff x="1394" y="2210"/>
              <a:chExt cx="1073" cy="153"/>
            </a:xfrm>
          </p:grpSpPr>
          <p:sp>
            <p:nvSpPr>
              <p:cNvPr id="17563" name="Oval 29"/>
              <p:cNvSpPr>
                <a:spLocks noChangeArrowheads="1"/>
              </p:cNvSpPr>
              <p:nvPr/>
            </p:nvSpPr>
            <p:spPr bwMode="auto">
              <a:xfrm>
                <a:off x="1760" y="2252"/>
                <a:ext cx="68" cy="19"/>
              </a:xfrm>
              <a:prstGeom prst="ellipse">
                <a:avLst/>
              </a:prstGeom>
              <a:solidFill>
                <a:srgbClr val="CCFF66"/>
              </a:solidFill>
              <a:ln w="9525">
                <a:solidFill>
                  <a:srgbClr val="FF9900"/>
                </a:solidFill>
                <a:round/>
                <a:headEnd/>
                <a:tailEnd/>
              </a:ln>
            </p:spPr>
            <p:txBody>
              <a:bodyPr/>
              <a:lstStyle/>
              <a:p>
                <a:endParaRPr lang="en-US"/>
              </a:p>
            </p:txBody>
          </p:sp>
          <p:sp>
            <p:nvSpPr>
              <p:cNvPr id="17564" name="Oval 30"/>
              <p:cNvSpPr>
                <a:spLocks noChangeArrowheads="1"/>
              </p:cNvSpPr>
              <p:nvPr/>
            </p:nvSpPr>
            <p:spPr bwMode="auto">
              <a:xfrm rot="2506970">
                <a:off x="1542" y="2276"/>
                <a:ext cx="68" cy="20"/>
              </a:xfrm>
              <a:prstGeom prst="ellipse">
                <a:avLst/>
              </a:prstGeom>
              <a:solidFill>
                <a:srgbClr val="CCFF66"/>
              </a:solidFill>
              <a:ln w="9525">
                <a:solidFill>
                  <a:srgbClr val="FF9900"/>
                </a:solidFill>
                <a:round/>
                <a:headEnd/>
                <a:tailEnd/>
              </a:ln>
            </p:spPr>
            <p:txBody>
              <a:bodyPr/>
              <a:lstStyle/>
              <a:p>
                <a:endParaRPr lang="en-US"/>
              </a:p>
            </p:txBody>
          </p:sp>
          <p:sp>
            <p:nvSpPr>
              <p:cNvPr id="17565" name="Oval 31"/>
              <p:cNvSpPr>
                <a:spLocks noChangeArrowheads="1"/>
              </p:cNvSpPr>
              <p:nvPr/>
            </p:nvSpPr>
            <p:spPr bwMode="auto">
              <a:xfrm>
                <a:off x="1990" y="2273"/>
                <a:ext cx="68" cy="20"/>
              </a:xfrm>
              <a:prstGeom prst="ellipse">
                <a:avLst/>
              </a:prstGeom>
              <a:solidFill>
                <a:srgbClr val="CCFF66"/>
              </a:solidFill>
              <a:ln w="9525">
                <a:solidFill>
                  <a:srgbClr val="FF9900"/>
                </a:solidFill>
                <a:round/>
                <a:headEnd/>
                <a:tailEnd/>
              </a:ln>
            </p:spPr>
            <p:txBody>
              <a:bodyPr/>
              <a:lstStyle/>
              <a:p>
                <a:endParaRPr lang="en-US"/>
              </a:p>
            </p:txBody>
          </p:sp>
          <p:sp>
            <p:nvSpPr>
              <p:cNvPr id="17566" name="Oval 32"/>
              <p:cNvSpPr>
                <a:spLocks noChangeArrowheads="1"/>
              </p:cNvSpPr>
              <p:nvPr/>
            </p:nvSpPr>
            <p:spPr bwMode="auto">
              <a:xfrm rot="6335853">
                <a:off x="2273" y="2234"/>
                <a:ext cx="68" cy="19"/>
              </a:xfrm>
              <a:prstGeom prst="ellipse">
                <a:avLst/>
              </a:prstGeom>
              <a:solidFill>
                <a:srgbClr val="CCFF66"/>
              </a:solidFill>
              <a:ln w="9525">
                <a:solidFill>
                  <a:srgbClr val="FF9900"/>
                </a:solidFill>
                <a:round/>
                <a:headEnd/>
                <a:tailEnd/>
              </a:ln>
            </p:spPr>
            <p:txBody>
              <a:bodyPr/>
              <a:lstStyle/>
              <a:p>
                <a:endParaRPr lang="en-US"/>
              </a:p>
            </p:txBody>
          </p:sp>
          <p:sp>
            <p:nvSpPr>
              <p:cNvPr id="17567" name="Oval 33"/>
              <p:cNvSpPr>
                <a:spLocks noChangeArrowheads="1"/>
              </p:cNvSpPr>
              <p:nvPr/>
            </p:nvSpPr>
            <p:spPr bwMode="auto">
              <a:xfrm rot="-355237">
                <a:off x="1394" y="2319"/>
                <a:ext cx="68" cy="19"/>
              </a:xfrm>
              <a:prstGeom prst="ellipse">
                <a:avLst/>
              </a:prstGeom>
              <a:solidFill>
                <a:srgbClr val="CCFF66"/>
              </a:solidFill>
              <a:ln w="9525">
                <a:solidFill>
                  <a:srgbClr val="FF9900"/>
                </a:solidFill>
                <a:round/>
                <a:headEnd/>
                <a:tailEnd/>
              </a:ln>
            </p:spPr>
            <p:txBody>
              <a:bodyPr/>
              <a:lstStyle/>
              <a:p>
                <a:endParaRPr lang="en-US"/>
              </a:p>
            </p:txBody>
          </p:sp>
          <p:sp>
            <p:nvSpPr>
              <p:cNvPr id="17568" name="Oval 34"/>
              <p:cNvSpPr>
                <a:spLocks noChangeArrowheads="1"/>
              </p:cNvSpPr>
              <p:nvPr/>
            </p:nvSpPr>
            <p:spPr bwMode="auto">
              <a:xfrm rot="517207">
                <a:off x="2131" y="2343"/>
                <a:ext cx="68" cy="20"/>
              </a:xfrm>
              <a:prstGeom prst="ellipse">
                <a:avLst/>
              </a:prstGeom>
              <a:solidFill>
                <a:srgbClr val="CCFF66"/>
              </a:solidFill>
              <a:ln w="9525">
                <a:solidFill>
                  <a:srgbClr val="FF9900"/>
                </a:solidFill>
                <a:round/>
                <a:headEnd/>
                <a:tailEnd/>
              </a:ln>
            </p:spPr>
            <p:txBody>
              <a:bodyPr/>
              <a:lstStyle/>
              <a:p>
                <a:endParaRPr lang="en-US"/>
              </a:p>
            </p:txBody>
          </p:sp>
          <p:sp>
            <p:nvSpPr>
              <p:cNvPr id="17569" name="Oval 35"/>
              <p:cNvSpPr>
                <a:spLocks noChangeArrowheads="1"/>
              </p:cNvSpPr>
              <p:nvPr/>
            </p:nvSpPr>
            <p:spPr bwMode="auto">
              <a:xfrm rot="2506970">
                <a:off x="2399" y="2339"/>
                <a:ext cx="68" cy="19"/>
              </a:xfrm>
              <a:prstGeom prst="ellipse">
                <a:avLst/>
              </a:prstGeom>
              <a:solidFill>
                <a:srgbClr val="CCFF66"/>
              </a:solidFill>
              <a:ln w="9525">
                <a:solidFill>
                  <a:srgbClr val="FF9900"/>
                </a:solidFill>
                <a:round/>
                <a:headEnd/>
                <a:tailEnd/>
              </a:ln>
            </p:spPr>
            <p:txBody>
              <a:bodyPr/>
              <a:lstStyle/>
              <a:p>
                <a:endParaRPr lang="en-US"/>
              </a:p>
            </p:txBody>
          </p:sp>
        </p:grpSp>
      </p:grpSp>
      <p:grpSp>
        <p:nvGrpSpPr>
          <p:cNvPr id="8" name="Group 36"/>
          <p:cNvGrpSpPr>
            <a:grpSpLocks/>
          </p:cNvGrpSpPr>
          <p:nvPr/>
        </p:nvGrpSpPr>
        <p:grpSpPr bwMode="auto">
          <a:xfrm>
            <a:off x="1852078" y="3455988"/>
            <a:ext cx="3484562" cy="487362"/>
            <a:chOff x="1186" y="2310"/>
            <a:chExt cx="2195" cy="307"/>
          </a:xfrm>
        </p:grpSpPr>
        <p:sp>
          <p:nvSpPr>
            <p:cNvPr id="17550" name="AutoShape 37"/>
            <p:cNvSpPr>
              <a:spLocks noChangeArrowheads="1"/>
            </p:cNvSpPr>
            <p:nvPr/>
          </p:nvSpPr>
          <p:spPr bwMode="auto">
            <a:xfrm>
              <a:off x="1186" y="2344"/>
              <a:ext cx="2129" cy="273"/>
            </a:xfrm>
            <a:prstGeom prst="cube">
              <a:avLst>
                <a:gd name="adj" fmla="val 72194"/>
              </a:avLst>
            </a:prstGeom>
            <a:solidFill>
              <a:srgbClr val="FFFFFF"/>
            </a:solidFill>
            <a:ln w="9525">
              <a:solidFill>
                <a:srgbClr val="000000"/>
              </a:solidFill>
              <a:miter lim="800000"/>
              <a:headEnd/>
              <a:tailEnd/>
            </a:ln>
          </p:spPr>
          <p:txBody>
            <a:bodyPr/>
            <a:lstStyle/>
            <a:p>
              <a:endParaRPr lang="en-US"/>
            </a:p>
          </p:txBody>
        </p:sp>
        <p:sp>
          <p:nvSpPr>
            <p:cNvPr id="17551" name="Text Box 38"/>
            <p:cNvSpPr txBox="1">
              <a:spLocks noChangeArrowheads="1"/>
            </p:cNvSpPr>
            <p:nvPr/>
          </p:nvSpPr>
          <p:spPr bwMode="auto">
            <a:xfrm>
              <a:off x="2461" y="2310"/>
              <a:ext cx="920" cy="247"/>
            </a:xfrm>
            <a:prstGeom prst="rect">
              <a:avLst/>
            </a:prstGeom>
            <a:noFill/>
            <a:ln w="9525">
              <a:noFill/>
              <a:miter lim="800000"/>
              <a:headEnd/>
              <a:tailEnd/>
            </a:ln>
          </p:spPr>
          <p:txBody>
            <a:bodyPr lIns="0"/>
            <a:lstStyle/>
            <a:p>
              <a:pPr eaLnBrk="0" hangingPunct="0"/>
              <a:endParaRPr lang="en-US">
                <a:latin typeface="Times New Roman" pitchFamily="18" charset="0"/>
              </a:endParaRPr>
            </a:p>
          </p:txBody>
        </p:sp>
        <p:grpSp>
          <p:nvGrpSpPr>
            <p:cNvPr id="9" name="Group 39"/>
            <p:cNvGrpSpPr>
              <a:grpSpLocks/>
            </p:cNvGrpSpPr>
            <p:nvPr/>
          </p:nvGrpSpPr>
          <p:grpSpPr bwMode="auto">
            <a:xfrm>
              <a:off x="1404" y="2367"/>
              <a:ext cx="1073" cy="153"/>
              <a:chOff x="1394" y="2210"/>
              <a:chExt cx="1073" cy="153"/>
            </a:xfrm>
          </p:grpSpPr>
          <p:sp>
            <p:nvSpPr>
              <p:cNvPr id="17553" name="Oval 40"/>
              <p:cNvSpPr>
                <a:spLocks noChangeArrowheads="1"/>
              </p:cNvSpPr>
              <p:nvPr/>
            </p:nvSpPr>
            <p:spPr bwMode="auto">
              <a:xfrm>
                <a:off x="1760" y="2252"/>
                <a:ext cx="68" cy="19"/>
              </a:xfrm>
              <a:prstGeom prst="ellipse">
                <a:avLst/>
              </a:prstGeom>
              <a:solidFill>
                <a:srgbClr val="CCFF66"/>
              </a:solidFill>
              <a:ln w="9525">
                <a:solidFill>
                  <a:srgbClr val="FF9900"/>
                </a:solidFill>
                <a:round/>
                <a:headEnd/>
                <a:tailEnd/>
              </a:ln>
            </p:spPr>
            <p:txBody>
              <a:bodyPr/>
              <a:lstStyle/>
              <a:p>
                <a:endParaRPr lang="en-US"/>
              </a:p>
            </p:txBody>
          </p:sp>
          <p:sp>
            <p:nvSpPr>
              <p:cNvPr id="17554" name="Oval 41"/>
              <p:cNvSpPr>
                <a:spLocks noChangeArrowheads="1"/>
              </p:cNvSpPr>
              <p:nvPr/>
            </p:nvSpPr>
            <p:spPr bwMode="auto">
              <a:xfrm rot="2506970">
                <a:off x="1542" y="2276"/>
                <a:ext cx="68" cy="20"/>
              </a:xfrm>
              <a:prstGeom prst="ellipse">
                <a:avLst/>
              </a:prstGeom>
              <a:solidFill>
                <a:srgbClr val="CCFF66"/>
              </a:solidFill>
              <a:ln w="9525">
                <a:solidFill>
                  <a:srgbClr val="FF9900"/>
                </a:solidFill>
                <a:round/>
                <a:headEnd/>
                <a:tailEnd/>
              </a:ln>
            </p:spPr>
            <p:txBody>
              <a:bodyPr/>
              <a:lstStyle/>
              <a:p>
                <a:endParaRPr lang="en-US"/>
              </a:p>
            </p:txBody>
          </p:sp>
          <p:sp>
            <p:nvSpPr>
              <p:cNvPr id="17555" name="Oval 42"/>
              <p:cNvSpPr>
                <a:spLocks noChangeArrowheads="1"/>
              </p:cNvSpPr>
              <p:nvPr/>
            </p:nvSpPr>
            <p:spPr bwMode="auto">
              <a:xfrm>
                <a:off x="1990" y="2273"/>
                <a:ext cx="68" cy="20"/>
              </a:xfrm>
              <a:prstGeom prst="ellipse">
                <a:avLst/>
              </a:prstGeom>
              <a:solidFill>
                <a:srgbClr val="CCFF66"/>
              </a:solidFill>
              <a:ln w="9525">
                <a:solidFill>
                  <a:srgbClr val="FF9900"/>
                </a:solidFill>
                <a:round/>
                <a:headEnd/>
                <a:tailEnd/>
              </a:ln>
            </p:spPr>
            <p:txBody>
              <a:bodyPr/>
              <a:lstStyle/>
              <a:p>
                <a:endParaRPr lang="en-US"/>
              </a:p>
            </p:txBody>
          </p:sp>
          <p:sp>
            <p:nvSpPr>
              <p:cNvPr id="17556" name="Oval 43"/>
              <p:cNvSpPr>
                <a:spLocks noChangeArrowheads="1"/>
              </p:cNvSpPr>
              <p:nvPr/>
            </p:nvSpPr>
            <p:spPr bwMode="auto">
              <a:xfrm rot="6335853">
                <a:off x="2273" y="2234"/>
                <a:ext cx="68" cy="19"/>
              </a:xfrm>
              <a:prstGeom prst="ellipse">
                <a:avLst/>
              </a:prstGeom>
              <a:solidFill>
                <a:srgbClr val="CCFF66"/>
              </a:solidFill>
              <a:ln w="9525">
                <a:solidFill>
                  <a:srgbClr val="FF9900"/>
                </a:solidFill>
                <a:round/>
                <a:headEnd/>
                <a:tailEnd/>
              </a:ln>
            </p:spPr>
            <p:txBody>
              <a:bodyPr/>
              <a:lstStyle/>
              <a:p>
                <a:endParaRPr lang="en-US"/>
              </a:p>
            </p:txBody>
          </p:sp>
          <p:sp>
            <p:nvSpPr>
              <p:cNvPr id="17557" name="Oval 44"/>
              <p:cNvSpPr>
                <a:spLocks noChangeArrowheads="1"/>
              </p:cNvSpPr>
              <p:nvPr/>
            </p:nvSpPr>
            <p:spPr bwMode="auto">
              <a:xfrm rot="-355237">
                <a:off x="1394" y="2319"/>
                <a:ext cx="68" cy="19"/>
              </a:xfrm>
              <a:prstGeom prst="ellipse">
                <a:avLst/>
              </a:prstGeom>
              <a:solidFill>
                <a:srgbClr val="CCFF66"/>
              </a:solidFill>
              <a:ln w="9525">
                <a:solidFill>
                  <a:srgbClr val="FF9900"/>
                </a:solidFill>
                <a:round/>
                <a:headEnd/>
                <a:tailEnd/>
              </a:ln>
            </p:spPr>
            <p:txBody>
              <a:bodyPr/>
              <a:lstStyle/>
              <a:p>
                <a:endParaRPr lang="en-US"/>
              </a:p>
            </p:txBody>
          </p:sp>
          <p:sp>
            <p:nvSpPr>
              <p:cNvPr id="17558" name="Oval 45"/>
              <p:cNvSpPr>
                <a:spLocks noChangeArrowheads="1"/>
              </p:cNvSpPr>
              <p:nvPr/>
            </p:nvSpPr>
            <p:spPr bwMode="auto">
              <a:xfrm rot="517207">
                <a:off x="2131" y="2343"/>
                <a:ext cx="68" cy="20"/>
              </a:xfrm>
              <a:prstGeom prst="ellipse">
                <a:avLst/>
              </a:prstGeom>
              <a:solidFill>
                <a:srgbClr val="CCFF66"/>
              </a:solidFill>
              <a:ln w="9525">
                <a:solidFill>
                  <a:srgbClr val="FF9900"/>
                </a:solidFill>
                <a:round/>
                <a:headEnd/>
                <a:tailEnd/>
              </a:ln>
            </p:spPr>
            <p:txBody>
              <a:bodyPr/>
              <a:lstStyle/>
              <a:p>
                <a:endParaRPr lang="en-US"/>
              </a:p>
            </p:txBody>
          </p:sp>
          <p:sp>
            <p:nvSpPr>
              <p:cNvPr id="17559" name="Oval 46"/>
              <p:cNvSpPr>
                <a:spLocks noChangeArrowheads="1"/>
              </p:cNvSpPr>
              <p:nvPr/>
            </p:nvSpPr>
            <p:spPr bwMode="auto">
              <a:xfrm rot="2506970">
                <a:off x="2399" y="2339"/>
                <a:ext cx="68" cy="19"/>
              </a:xfrm>
              <a:prstGeom prst="ellipse">
                <a:avLst/>
              </a:prstGeom>
              <a:solidFill>
                <a:srgbClr val="CCFF66"/>
              </a:solidFill>
              <a:ln w="9525">
                <a:solidFill>
                  <a:srgbClr val="FF9900"/>
                </a:solidFill>
                <a:round/>
                <a:headEnd/>
                <a:tailEnd/>
              </a:ln>
            </p:spPr>
            <p:txBody>
              <a:bodyPr/>
              <a:lstStyle/>
              <a:p>
                <a:endParaRPr lang="en-US"/>
              </a:p>
            </p:txBody>
          </p:sp>
        </p:grpSp>
      </p:grpSp>
      <p:grpSp>
        <p:nvGrpSpPr>
          <p:cNvPr id="10" name="Group 47"/>
          <p:cNvGrpSpPr>
            <a:grpSpLocks/>
          </p:cNvGrpSpPr>
          <p:nvPr/>
        </p:nvGrpSpPr>
        <p:grpSpPr bwMode="auto">
          <a:xfrm>
            <a:off x="1852078" y="3319463"/>
            <a:ext cx="3484562" cy="487362"/>
            <a:chOff x="1186" y="2310"/>
            <a:chExt cx="2195" cy="307"/>
          </a:xfrm>
        </p:grpSpPr>
        <p:sp>
          <p:nvSpPr>
            <p:cNvPr id="17540" name="AutoShape 48"/>
            <p:cNvSpPr>
              <a:spLocks noChangeArrowheads="1"/>
            </p:cNvSpPr>
            <p:nvPr/>
          </p:nvSpPr>
          <p:spPr bwMode="auto">
            <a:xfrm>
              <a:off x="1186" y="2344"/>
              <a:ext cx="2129" cy="273"/>
            </a:xfrm>
            <a:prstGeom prst="cube">
              <a:avLst>
                <a:gd name="adj" fmla="val 72194"/>
              </a:avLst>
            </a:prstGeom>
            <a:solidFill>
              <a:srgbClr val="FFFFFF"/>
            </a:solidFill>
            <a:ln w="9525">
              <a:solidFill>
                <a:srgbClr val="000000"/>
              </a:solidFill>
              <a:miter lim="800000"/>
              <a:headEnd/>
              <a:tailEnd/>
            </a:ln>
          </p:spPr>
          <p:txBody>
            <a:bodyPr/>
            <a:lstStyle/>
            <a:p>
              <a:endParaRPr lang="en-US"/>
            </a:p>
          </p:txBody>
        </p:sp>
        <p:sp>
          <p:nvSpPr>
            <p:cNvPr id="17541" name="Text Box 49"/>
            <p:cNvSpPr txBox="1">
              <a:spLocks noChangeArrowheads="1"/>
            </p:cNvSpPr>
            <p:nvPr/>
          </p:nvSpPr>
          <p:spPr bwMode="auto">
            <a:xfrm>
              <a:off x="2461" y="2310"/>
              <a:ext cx="920" cy="247"/>
            </a:xfrm>
            <a:prstGeom prst="rect">
              <a:avLst/>
            </a:prstGeom>
            <a:noFill/>
            <a:ln w="9525">
              <a:noFill/>
              <a:miter lim="800000"/>
              <a:headEnd/>
              <a:tailEnd/>
            </a:ln>
          </p:spPr>
          <p:txBody>
            <a:bodyPr lIns="0"/>
            <a:lstStyle/>
            <a:p>
              <a:pPr eaLnBrk="0" hangingPunct="0"/>
              <a:endParaRPr lang="en-US">
                <a:latin typeface="Times New Roman" pitchFamily="18" charset="0"/>
              </a:endParaRPr>
            </a:p>
          </p:txBody>
        </p:sp>
        <p:grpSp>
          <p:nvGrpSpPr>
            <p:cNvPr id="11" name="Group 50"/>
            <p:cNvGrpSpPr>
              <a:grpSpLocks/>
            </p:cNvGrpSpPr>
            <p:nvPr/>
          </p:nvGrpSpPr>
          <p:grpSpPr bwMode="auto">
            <a:xfrm>
              <a:off x="1404" y="2367"/>
              <a:ext cx="1073" cy="153"/>
              <a:chOff x="1394" y="2210"/>
              <a:chExt cx="1073" cy="153"/>
            </a:xfrm>
          </p:grpSpPr>
          <p:sp>
            <p:nvSpPr>
              <p:cNvPr id="17543" name="Oval 51"/>
              <p:cNvSpPr>
                <a:spLocks noChangeArrowheads="1"/>
              </p:cNvSpPr>
              <p:nvPr/>
            </p:nvSpPr>
            <p:spPr bwMode="auto">
              <a:xfrm>
                <a:off x="1760" y="2252"/>
                <a:ext cx="68" cy="19"/>
              </a:xfrm>
              <a:prstGeom prst="ellipse">
                <a:avLst/>
              </a:prstGeom>
              <a:solidFill>
                <a:srgbClr val="CCFF66"/>
              </a:solidFill>
              <a:ln w="9525">
                <a:solidFill>
                  <a:srgbClr val="FF9900"/>
                </a:solidFill>
                <a:round/>
                <a:headEnd/>
                <a:tailEnd/>
              </a:ln>
            </p:spPr>
            <p:txBody>
              <a:bodyPr/>
              <a:lstStyle/>
              <a:p>
                <a:endParaRPr lang="en-US"/>
              </a:p>
            </p:txBody>
          </p:sp>
          <p:sp>
            <p:nvSpPr>
              <p:cNvPr id="17544" name="Oval 52"/>
              <p:cNvSpPr>
                <a:spLocks noChangeArrowheads="1"/>
              </p:cNvSpPr>
              <p:nvPr/>
            </p:nvSpPr>
            <p:spPr bwMode="auto">
              <a:xfrm rot="2506970">
                <a:off x="1542" y="2276"/>
                <a:ext cx="68" cy="20"/>
              </a:xfrm>
              <a:prstGeom prst="ellipse">
                <a:avLst/>
              </a:prstGeom>
              <a:solidFill>
                <a:srgbClr val="CCFF66"/>
              </a:solidFill>
              <a:ln w="9525">
                <a:solidFill>
                  <a:srgbClr val="FF9900"/>
                </a:solidFill>
                <a:round/>
                <a:headEnd/>
                <a:tailEnd/>
              </a:ln>
            </p:spPr>
            <p:txBody>
              <a:bodyPr/>
              <a:lstStyle/>
              <a:p>
                <a:endParaRPr lang="en-US"/>
              </a:p>
            </p:txBody>
          </p:sp>
          <p:sp>
            <p:nvSpPr>
              <p:cNvPr id="17545" name="Oval 53"/>
              <p:cNvSpPr>
                <a:spLocks noChangeArrowheads="1"/>
              </p:cNvSpPr>
              <p:nvPr/>
            </p:nvSpPr>
            <p:spPr bwMode="auto">
              <a:xfrm>
                <a:off x="1990" y="2273"/>
                <a:ext cx="68" cy="20"/>
              </a:xfrm>
              <a:prstGeom prst="ellipse">
                <a:avLst/>
              </a:prstGeom>
              <a:solidFill>
                <a:srgbClr val="CCFF66"/>
              </a:solidFill>
              <a:ln w="9525">
                <a:solidFill>
                  <a:srgbClr val="FF9900"/>
                </a:solidFill>
                <a:round/>
                <a:headEnd/>
                <a:tailEnd/>
              </a:ln>
            </p:spPr>
            <p:txBody>
              <a:bodyPr/>
              <a:lstStyle/>
              <a:p>
                <a:endParaRPr lang="en-US"/>
              </a:p>
            </p:txBody>
          </p:sp>
          <p:sp>
            <p:nvSpPr>
              <p:cNvPr id="17546" name="Oval 54"/>
              <p:cNvSpPr>
                <a:spLocks noChangeArrowheads="1"/>
              </p:cNvSpPr>
              <p:nvPr/>
            </p:nvSpPr>
            <p:spPr bwMode="auto">
              <a:xfrm rot="6335853">
                <a:off x="2273" y="2234"/>
                <a:ext cx="68" cy="19"/>
              </a:xfrm>
              <a:prstGeom prst="ellipse">
                <a:avLst/>
              </a:prstGeom>
              <a:solidFill>
                <a:srgbClr val="CCFF66"/>
              </a:solidFill>
              <a:ln w="9525">
                <a:solidFill>
                  <a:srgbClr val="FF9900"/>
                </a:solidFill>
                <a:round/>
                <a:headEnd/>
                <a:tailEnd/>
              </a:ln>
            </p:spPr>
            <p:txBody>
              <a:bodyPr/>
              <a:lstStyle/>
              <a:p>
                <a:endParaRPr lang="en-US"/>
              </a:p>
            </p:txBody>
          </p:sp>
          <p:sp>
            <p:nvSpPr>
              <p:cNvPr id="17547" name="Oval 55"/>
              <p:cNvSpPr>
                <a:spLocks noChangeArrowheads="1"/>
              </p:cNvSpPr>
              <p:nvPr/>
            </p:nvSpPr>
            <p:spPr bwMode="auto">
              <a:xfrm rot="-355237">
                <a:off x="1394" y="2319"/>
                <a:ext cx="68" cy="19"/>
              </a:xfrm>
              <a:prstGeom prst="ellipse">
                <a:avLst/>
              </a:prstGeom>
              <a:solidFill>
                <a:srgbClr val="CCFF66"/>
              </a:solidFill>
              <a:ln w="9525">
                <a:solidFill>
                  <a:srgbClr val="FF9900"/>
                </a:solidFill>
                <a:round/>
                <a:headEnd/>
                <a:tailEnd/>
              </a:ln>
            </p:spPr>
            <p:txBody>
              <a:bodyPr/>
              <a:lstStyle/>
              <a:p>
                <a:endParaRPr lang="en-US"/>
              </a:p>
            </p:txBody>
          </p:sp>
          <p:sp>
            <p:nvSpPr>
              <p:cNvPr id="17548" name="Oval 56"/>
              <p:cNvSpPr>
                <a:spLocks noChangeArrowheads="1"/>
              </p:cNvSpPr>
              <p:nvPr/>
            </p:nvSpPr>
            <p:spPr bwMode="auto">
              <a:xfrm rot="517207">
                <a:off x="2131" y="2343"/>
                <a:ext cx="68" cy="20"/>
              </a:xfrm>
              <a:prstGeom prst="ellipse">
                <a:avLst/>
              </a:prstGeom>
              <a:solidFill>
                <a:srgbClr val="CCFF66"/>
              </a:solidFill>
              <a:ln w="9525">
                <a:solidFill>
                  <a:srgbClr val="FF9900"/>
                </a:solidFill>
                <a:round/>
                <a:headEnd/>
                <a:tailEnd/>
              </a:ln>
            </p:spPr>
            <p:txBody>
              <a:bodyPr/>
              <a:lstStyle/>
              <a:p>
                <a:endParaRPr lang="en-US"/>
              </a:p>
            </p:txBody>
          </p:sp>
          <p:sp>
            <p:nvSpPr>
              <p:cNvPr id="17549" name="Oval 57"/>
              <p:cNvSpPr>
                <a:spLocks noChangeArrowheads="1"/>
              </p:cNvSpPr>
              <p:nvPr/>
            </p:nvSpPr>
            <p:spPr bwMode="auto">
              <a:xfrm rot="2506970">
                <a:off x="2399" y="2339"/>
                <a:ext cx="68" cy="19"/>
              </a:xfrm>
              <a:prstGeom prst="ellipse">
                <a:avLst/>
              </a:prstGeom>
              <a:solidFill>
                <a:srgbClr val="CCFF66"/>
              </a:solidFill>
              <a:ln w="9525">
                <a:solidFill>
                  <a:srgbClr val="FF9900"/>
                </a:solidFill>
                <a:round/>
                <a:headEnd/>
                <a:tailEnd/>
              </a:ln>
            </p:spPr>
            <p:txBody>
              <a:bodyPr/>
              <a:lstStyle/>
              <a:p>
                <a:endParaRPr lang="en-US"/>
              </a:p>
            </p:txBody>
          </p:sp>
        </p:grpSp>
      </p:grpSp>
      <p:grpSp>
        <p:nvGrpSpPr>
          <p:cNvPr id="12" name="Group 58"/>
          <p:cNvGrpSpPr>
            <a:grpSpLocks/>
          </p:cNvGrpSpPr>
          <p:nvPr/>
        </p:nvGrpSpPr>
        <p:grpSpPr bwMode="auto">
          <a:xfrm>
            <a:off x="1852078" y="3181350"/>
            <a:ext cx="3484562" cy="487363"/>
            <a:chOff x="1186" y="2310"/>
            <a:chExt cx="2195" cy="307"/>
          </a:xfrm>
        </p:grpSpPr>
        <p:sp>
          <p:nvSpPr>
            <p:cNvPr id="17530" name="AutoShape 59"/>
            <p:cNvSpPr>
              <a:spLocks noChangeArrowheads="1"/>
            </p:cNvSpPr>
            <p:nvPr/>
          </p:nvSpPr>
          <p:spPr bwMode="auto">
            <a:xfrm>
              <a:off x="1186" y="2344"/>
              <a:ext cx="2129" cy="273"/>
            </a:xfrm>
            <a:prstGeom prst="cube">
              <a:avLst>
                <a:gd name="adj" fmla="val 72194"/>
              </a:avLst>
            </a:prstGeom>
            <a:solidFill>
              <a:srgbClr val="FFFFFF"/>
            </a:solidFill>
            <a:ln w="9525">
              <a:solidFill>
                <a:srgbClr val="000000"/>
              </a:solidFill>
              <a:miter lim="800000"/>
              <a:headEnd/>
              <a:tailEnd/>
            </a:ln>
          </p:spPr>
          <p:txBody>
            <a:bodyPr/>
            <a:lstStyle/>
            <a:p>
              <a:endParaRPr lang="en-US"/>
            </a:p>
          </p:txBody>
        </p:sp>
        <p:sp>
          <p:nvSpPr>
            <p:cNvPr id="17531" name="Text Box 60"/>
            <p:cNvSpPr txBox="1">
              <a:spLocks noChangeArrowheads="1"/>
            </p:cNvSpPr>
            <p:nvPr/>
          </p:nvSpPr>
          <p:spPr bwMode="auto">
            <a:xfrm>
              <a:off x="2461" y="2310"/>
              <a:ext cx="920" cy="247"/>
            </a:xfrm>
            <a:prstGeom prst="rect">
              <a:avLst/>
            </a:prstGeom>
            <a:noFill/>
            <a:ln w="9525">
              <a:noFill/>
              <a:miter lim="800000"/>
              <a:headEnd/>
              <a:tailEnd/>
            </a:ln>
          </p:spPr>
          <p:txBody>
            <a:bodyPr lIns="0"/>
            <a:lstStyle/>
            <a:p>
              <a:pPr eaLnBrk="0" hangingPunct="0"/>
              <a:endParaRPr lang="en-US">
                <a:latin typeface="Times New Roman" pitchFamily="18" charset="0"/>
              </a:endParaRPr>
            </a:p>
          </p:txBody>
        </p:sp>
        <p:grpSp>
          <p:nvGrpSpPr>
            <p:cNvPr id="13" name="Group 61"/>
            <p:cNvGrpSpPr>
              <a:grpSpLocks/>
            </p:cNvGrpSpPr>
            <p:nvPr/>
          </p:nvGrpSpPr>
          <p:grpSpPr bwMode="auto">
            <a:xfrm>
              <a:off x="1404" y="2367"/>
              <a:ext cx="1073" cy="153"/>
              <a:chOff x="1394" y="2210"/>
              <a:chExt cx="1073" cy="153"/>
            </a:xfrm>
          </p:grpSpPr>
          <p:sp>
            <p:nvSpPr>
              <p:cNvPr id="17533" name="Oval 62"/>
              <p:cNvSpPr>
                <a:spLocks noChangeArrowheads="1"/>
              </p:cNvSpPr>
              <p:nvPr/>
            </p:nvSpPr>
            <p:spPr bwMode="auto">
              <a:xfrm>
                <a:off x="1760" y="2252"/>
                <a:ext cx="68" cy="19"/>
              </a:xfrm>
              <a:prstGeom prst="ellipse">
                <a:avLst/>
              </a:prstGeom>
              <a:solidFill>
                <a:srgbClr val="CCFF66"/>
              </a:solidFill>
              <a:ln w="9525">
                <a:solidFill>
                  <a:srgbClr val="FF9900"/>
                </a:solidFill>
                <a:round/>
                <a:headEnd/>
                <a:tailEnd/>
              </a:ln>
            </p:spPr>
            <p:txBody>
              <a:bodyPr/>
              <a:lstStyle/>
              <a:p>
                <a:endParaRPr lang="en-US"/>
              </a:p>
            </p:txBody>
          </p:sp>
          <p:sp>
            <p:nvSpPr>
              <p:cNvPr id="17534" name="Oval 63"/>
              <p:cNvSpPr>
                <a:spLocks noChangeArrowheads="1"/>
              </p:cNvSpPr>
              <p:nvPr/>
            </p:nvSpPr>
            <p:spPr bwMode="auto">
              <a:xfrm rot="2506970">
                <a:off x="1542" y="2276"/>
                <a:ext cx="68" cy="20"/>
              </a:xfrm>
              <a:prstGeom prst="ellipse">
                <a:avLst/>
              </a:prstGeom>
              <a:solidFill>
                <a:srgbClr val="CCFF66"/>
              </a:solidFill>
              <a:ln w="9525">
                <a:solidFill>
                  <a:srgbClr val="FF9900"/>
                </a:solidFill>
                <a:round/>
                <a:headEnd/>
                <a:tailEnd/>
              </a:ln>
            </p:spPr>
            <p:txBody>
              <a:bodyPr/>
              <a:lstStyle/>
              <a:p>
                <a:endParaRPr lang="en-US"/>
              </a:p>
            </p:txBody>
          </p:sp>
          <p:sp>
            <p:nvSpPr>
              <p:cNvPr id="17535" name="Oval 64"/>
              <p:cNvSpPr>
                <a:spLocks noChangeArrowheads="1"/>
              </p:cNvSpPr>
              <p:nvPr/>
            </p:nvSpPr>
            <p:spPr bwMode="auto">
              <a:xfrm>
                <a:off x="1990" y="2273"/>
                <a:ext cx="68" cy="20"/>
              </a:xfrm>
              <a:prstGeom prst="ellipse">
                <a:avLst/>
              </a:prstGeom>
              <a:solidFill>
                <a:srgbClr val="CCFF66"/>
              </a:solidFill>
              <a:ln w="9525">
                <a:solidFill>
                  <a:srgbClr val="FF9900"/>
                </a:solidFill>
                <a:round/>
                <a:headEnd/>
                <a:tailEnd/>
              </a:ln>
            </p:spPr>
            <p:txBody>
              <a:bodyPr/>
              <a:lstStyle/>
              <a:p>
                <a:endParaRPr lang="en-US"/>
              </a:p>
            </p:txBody>
          </p:sp>
          <p:sp>
            <p:nvSpPr>
              <p:cNvPr id="17536" name="Oval 65"/>
              <p:cNvSpPr>
                <a:spLocks noChangeArrowheads="1"/>
              </p:cNvSpPr>
              <p:nvPr/>
            </p:nvSpPr>
            <p:spPr bwMode="auto">
              <a:xfrm rot="6335853">
                <a:off x="2273" y="2234"/>
                <a:ext cx="68" cy="19"/>
              </a:xfrm>
              <a:prstGeom prst="ellipse">
                <a:avLst/>
              </a:prstGeom>
              <a:solidFill>
                <a:srgbClr val="CCFF66"/>
              </a:solidFill>
              <a:ln w="9525">
                <a:solidFill>
                  <a:srgbClr val="FF9900"/>
                </a:solidFill>
                <a:round/>
                <a:headEnd/>
                <a:tailEnd/>
              </a:ln>
            </p:spPr>
            <p:txBody>
              <a:bodyPr/>
              <a:lstStyle/>
              <a:p>
                <a:endParaRPr lang="en-US"/>
              </a:p>
            </p:txBody>
          </p:sp>
          <p:sp>
            <p:nvSpPr>
              <p:cNvPr id="17537" name="Oval 66"/>
              <p:cNvSpPr>
                <a:spLocks noChangeArrowheads="1"/>
              </p:cNvSpPr>
              <p:nvPr/>
            </p:nvSpPr>
            <p:spPr bwMode="auto">
              <a:xfrm rot="-355237">
                <a:off x="1394" y="2319"/>
                <a:ext cx="68" cy="19"/>
              </a:xfrm>
              <a:prstGeom prst="ellipse">
                <a:avLst/>
              </a:prstGeom>
              <a:solidFill>
                <a:srgbClr val="CCFF66"/>
              </a:solidFill>
              <a:ln w="9525">
                <a:solidFill>
                  <a:srgbClr val="FF9900"/>
                </a:solidFill>
                <a:round/>
                <a:headEnd/>
                <a:tailEnd/>
              </a:ln>
            </p:spPr>
            <p:txBody>
              <a:bodyPr/>
              <a:lstStyle/>
              <a:p>
                <a:endParaRPr lang="en-US"/>
              </a:p>
            </p:txBody>
          </p:sp>
          <p:sp>
            <p:nvSpPr>
              <p:cNvPr id="17538" name="Oval 67"/>
              <p:cNvSpPr>
                <a:spLocks noChangeArrowheads="1"/>
              </p:cNvSpPr>
              <p:nvPr/>
            </p:nvSpPr>
            <p:spPr bwMode="auto">
              <a:xfrm rot="517207">
                <a:off x="2131" y="2343"/>
                <a:ext cx="68" cy="20"/>
              </a:xfrm>
              <a:prstGeom prst="ellipse">
                <a:avLst/>
              </a:prstGeom>
              <a:solidFill>
                <a:srgbClr val="CCFF66"/>
              </a:solidFill>
              <a:ln w="9525">
                <a:solidFill>
                  <a:srgbClr val="FF9900"/>
                </a:solidFill>
                <a:round/>
                <a:headEnd/>
                <a:tailEnd/>
              </a:ln>
            </p:spPr>
            <p:txBody>
              <a:bodyPr/>
              <a:lstStyle/>
              <a:p>
                <a:endParaRPr lang="en-US"/>
              </a:p>
            </p:txBody>
          </p:sp>
          <p:sp>
            <p:nvSpPr>
              <p:cNvPr id="17539" name="Oval 68"/>
              <p:cNvSpPr>
                <a:spLocks noChangeArrowheads="1"/>
              </p:cNvSpPr>
              <p:nvPr/>
            </p:nvSpPr>
            <p:spPr bwMode="auto">
              <a:xfrm rot="2506970">
                <a:off x="2399" y="2339"/>
                <a:ext cx="68" cy="19"/>
              </a:xfrm>
              <a:prstGeom prst="ellipse">
                <a:avLst/>
              </a:prstGeom>
              <a:solidFill>
                <a:srgbClr val="CCFF66"/>
              </a:solidFill>
              <a:ln w="9525">
                <a:solidFill>
                  <a:srgbClr val="FF9900"/>
                </a:solidFill>
                <a:round/>
                <a:headEnd/>
                <a:tailEnd/>
              </a:ln>
            </p:spPr>
            <p:txBody>
              <a:bodyPr/>
              <a:lstStyle/>
              <a:p>
                <a:endParaRPr lang="en-US"/>
              </a:p>
            </p:txBody>
          </p:sp>
        </p:grpSp>
      </p:grpSp>
      <p:grpSp>
        <p:nvGrpSpPr>
          <p:cNvPr id="14" name="Group 69"/>
          <p:cNvGrpSpPr>
            <a:grpSpLocks/>
          </p:cNvGrpSpPr>
          <p:nvPr/>
        </p:nvGrpSpPr>
        <p:grpSpPr bwMode="auto">
          <a:xfrm>
            <a:off x="1852078" y="3043238"/>
            <a:ext cx="3484562" cy="487362"/>
            <a:chOff x="1186" y="2310"/>
            <a:chExt cx="2195" cy="307"/>
          </a:xfrm>
        </p:grpSpPr>
        <p:sp>
          <p:nvSpPr>
            <p:cNvPr id="17520" name="AutoShape 70"/>
            <p:cNvSpPr>
              <a:spLocks noChangeArrowheads="1"/>
            </p:cNvSpPr>
            <p:nvPr/>
          </p:nvSpPr>
          <p:spPr bwMode="auto">
            <a:xfrm>
              <a:off x="1186" y="2344"/>
              <a:ext cx="2129" cy="273"/>
            </a:xfrm>
            <a:prstGeom prst="cube">
              <a:avLst>
                <a:gd name="adj" fmla="val 72194"/>
              </a:avLst>
            </a:prstGeom>
            <a:solidFill>
              <a:srgbClr val="FFFFFF"/>
            </a:solidFill>
            <a:ln w="9525">
              <a:solidFill>
                <a:srgbClr val="000000"/>
              </a:solidFill>
              <a:miter lim="800000"/>
              <a:headEnd/>
              <a:tailEnd/>
            </a:ln>
          </p:spPr>
          <p:txBody>
            <a:bodyPr/>
            <a:lstStyle/>
            <a:p>
              <a:endParaRPr lang="en-US"/>
            </a:p>
          </p:txBody>
        </p:sp>
        <p:sp>
          <p:nvSpPr>
            <p:cNvPr id="17521" name="Text Box 71"/>
            <p:cNvSpPr txBox="1">
              <a:spLocks noChangeArrowheads="1"/>
            </p:cNvSpPr>
            <p:nvPr/>
          </p:nvSpPr>
          <p:spPr bwMode="auto">
            <a:xfrm>
              <a:off x="2461" y="2310"/>
              <a:ext cx="920" cy="247"/>
            </a:xfrm>
            <a:prstGeom prst="rect">
              <a:avLst/>
            </a:prstGeom>
            <a:noFill/>
            <a:ln w="9525">
              <a:noFill/>
              <a:miter lim="800000"/>
              <a:headEnd/>
              <a:tailEnd/>
            </a:ln>
          </p:spPr>
          <p:txBody>
            <a:bodyPr lIns="0"/>
            <a:lstStyle/>
            <a:p>
              <a:pPr eaLnBrk="0" hangingPunct="0"/>
              <a:endParaRPr lang="en-US">
                <a:latin typeface="Times New Roman" pitchFamily="18" charset="0"/>
              </a:endParaRPr>
            </a:p>
          </p:txBody>
        </p:sp>
        <p:grpSp>
          <p:nvGrpSpPr>
            <p:cNvPr id="15" name="Group 72"/>
            <p:cNvGrpSpPr>
              <a:grpSpLocks/>
            </p:cNvGrpSpPr>
            <p:nvPr/>
          </p:nvGrpSpPr>
          <p:grpSpPr bwMode="auto">
            <a:xfrm>
              <a:off x="1404" y="2367"/>
              <a:ext cx="1073" cy="153"/>
              <a:chOff x="1394" y="2210"/>
              <a:chExt cx="1073" cy="153"/>
            </a:xfrm>
          </p:grpSpPr>
          <p:sp>
            <p:nvSpPr>
              <p:cNvPr id="17523" name="Oval 73"/>
              <p:cNvSpPr>
                <a:spLocks noChangeArrowheads="1"/>
              </p:cNvSpPr>
              <p:nvPr/>
            </p:nvSpPr>
            <p:spPr bwMode="auto">
              <a:xfrm>
                <a:off x="1760" y="2252"/>
                <a:ext cx="68" cy="19"/>
              </a:xfrm>
              <a:prstGeom prst="ellipse">
                <a:avLst/>
              </a:prstGeom>
              <a:solidFill>
                <a:srgbClr val="CCFF66"/>
              </a:solidFill>
              <a:ln w="9525">
                <a:solidFill>
                  <a:srgbClr val="FF9900"/>
                </a:solidFill>
                <a:round/>
                <a:headEnd/>
                <a:tailEnd/>
              </a:ln>
            </p:spPr>
            <p:txBody>
              <a:bodyPr/>
              <a:lstStyle/>
              <a:p>
                <a:endParaRPr lang="en-US"/>
              </a:p>
            </p:txBody>
          </p:sp>
          <p:sp>
            <p:nvSpPr>
              <p:cNvPr id="17524" name="Oval 74"/>
              <p:cNvSpPr>
                <a:spLocks noChangeArrowheads="1"/>
              </p:cNvSpPr>
              <p:nvPr/>
            </p:nvSpPr>
            <p:spPr bwMode="auto">
              <a:xfrm rot="2506970">
                <a:off x="1542" y="2276"/>
                <a:ext cx="68" cy="20"/>
              </a:xfrm>
              <a:prstGeom prst="ellipse">
                <a:avLst/>
              </a:prstGeom>
              <a:solidFill>
                <a:srgbClr val="CCFF66"/>
              </a:solidFill>
              <a:ln w="9525">
                <a:solidFill>
                  <a:srgbClr val="FF9900"/>
                </a:solidFill>
                <a:round/>
                <a:headEnd/>
                <a:tailEnd/>
              </a:ln>
            </p:spPr>
            <p:txBody>
              <a:bodyPr/>
              <a:lstStyle/>
              <a:p>
                <a:endParaRPr lang="en-US"/>
              </a:p>
            </p:txBody>
          </p:sp>
          <p:sp>
            <p:nvSpPr>
              <p:cNvPr id="17525" name="Oval 75"/>
              <p:cNvSpPr>
                <a:spLocks noChangeArrowheads="1"/>
              </p:cNvSpPr>
              <p:nvPr/>
            </p:nvSpPr>
            <p:spPr bwMode="auto">
              <a:xfrm>
                <a:off x="1990" y="2273"/>
                <a:ext cx="68" cy="20"/>
              </a:xfrm>
              <a:prstGeom prst="ellipse">
                <a:avLst/>
              </a:prstGeom>
              <a:solidFill>
                <a:srgbClr val="CCFF66"/>
              </a:solidFill>
              <a:ln w="9525">
                <a:solidFill>
                  <a:srgbClr val="FF9900"/>
                </a:solidFill>
                <a:round/>
                <a:headEnd/>
                <a:tailEnd/>
              </a:ln>
            </p:spPr>
            <p:txBody>
              <a:bodyPr/>
              <a:lstStyle/>
              <a:p>
                <a:endParaRPr lang="en-US"/>
              </a:p>
            </p:txBody>
          </p:sp>
          <p:sp>
            <p:nvSpPr>
              <p:cNvPr id="17526" name="Oval 76"/>
              <p:cNvSpPr>
                <a:spLocks noChangeArrowheads="1"/>
              </p:cNvSpPr>
              <p:nvPr/>
            </p:nvSpPr>
            <p:spPr bwMode="auto">
              <a:xfrm rot="6335853">
                <a:off x="2273" y="2234"/>
                <a:ext cx="68" cy="19"/>
              </a:xfrm>
              <a:prstGeom prst="ellipse">
                <a:avLst/>
              </a:prstGeom>
              <a:solidFill>
                <a:srgbClr val="CCFF66"/>
              </a:solidFill>
              <a:ln w="9525">
                <a:solidFill>
                  <a:srgbClr val="FF9900"/>
                </a:solidFill>
                <a:round/>
                <a:headEnd/>
                <a:tailEnd/>
              </a:ln>
            </p:spPr>
            <p:txBody>
              <a:bodyPr/>
              <a:lstStyle/>
              <a:p>
                <a:endParaRPr lang="en-US"/>
              </a:p>
            </p:txBody>
          </p:sp>
          <p:sp>
            <p:nvSpPr>
              <p:cNvPr id="17527" name="Oval 77"/>
              <p:cNvSpPr>
                <a:spLocks noChangeArrowheads="1"/>
              </p:cNvSpPr>
              <p:nvPr/>
            </p:nvSpPr>
            <p:spPr bwMode="auto">
              <a:xfrm rot="-355237">
                <a:off x="1394" y="2319"/>
                <a:ext cx="68" cy="19"/>
              </a:xfrm>
              <a:prstGeom prst="ellipse">
                <a:avLst/>
              </a:prstGeom>
              <a:solidFill>
                <a:srgbClr val="CCFF66"/>
              </a:solidFill>
              <a:ln w="9525">
                <a:solidFill>
                  <a:srgbClr val="FF9900"/>
                </a:solidFill>
                <a:round/>
                <a:headEnd/>
                <a:tailEnd/>
              </a:ln>
            </p:spPr>
            <p:txBody>
              <a:bodyPr/>
              <a:lstStyle/>
              <a:p>
                <a:endParaRPr lang="en-US"/>
              </a:p>
            </p:txBody>
          </p:sp>
          <p:sp>
            <p:nvSpPr>
              <p:cNvPr id="17528" name="Oval 78"/>
              <p:cNvSpPr>
                <a:spLocks noChangeArrowheads="1"/>
              </p:cNvSpPr>
              <p:nvPr/>
            </p:nvSpPr>
            <p:spPr bwMode="auto">
              <a:xfrm rot="517207">
                <a:off x="2131" y="2343"/>
                <a:ext cx="68" cy="20"/>
              </a:xfrm>
              <a:prstGeom prst="ellipse">
                <a:avLst/>
              </a:prstGeom>
              <a:solidFill>
                <a:srgbClr val="CCFF66"/>
              </a:solidFill>
              <a:ln w="9525">
                <a:solidFill>
                  <a:srgbClr val="FF9900"/>
                </a:solidFill>
                <a:round/>
                <a:headEnd/>
                <a:tailEnd/>
              </a:ln>
            </p:spPr>
            <p:txBody>
              <a:bodyPr/>
              <a:lstStyle/>
              <a:p>
                <a:endParaRPr lang="en-US"/>
              </a:p>
            </p:txBody>
          </p:sp>
          <p:sp>
            <p:nvSpPr>
              <p:cNvPr id="17529" name="Oval 79"/>
              <p:cNvSpPr>
                <a:spLocks noChangeArrowheads="1"/>
              </p:cNvSpPr>
              <p:nvPr/>
            </p:nvSpPr>
            <p:spPr bwMode="auto">
              <a:xfrm rot="2506970">
                <a:off x="2399" y="2339"/>
                <a:ext cx="68" cy="19"/>
              </a:xfrm>
              <a:prstGeom prst="ellipse">
                <a:avLst/>
              </a:prstGeom>
              <a:solidFill>
                <a:srgbClr val="CCFF66"/>
              </a:solidFill>
              <a:ln w="9525">
                <a:solidFill>
                  <a:srgbClr val="FF9900"/>
                </a:solidFill>
                <a:round/>
                <a:headEnd/>
                <a:tailEnd/>
              </a:ln>
            </p:spPr>
            <p:txBody>
              <a:bodyPr/>
              <a:lstStyle/>
              <a:p>
                <a:endParaRPr lang="en-US"/>
              </a:p>
            </p:txBody>
          </p:sp>
        </p:grpSp>
      </p:grpSp>
      <p:sp>
        <p:nvSpPr>
          <p:cNvPr id="17418" name="Rectangle 80"/>
          <p:cNvSpPr>
            <a:spLocks noGrp="1" noChangeArrowheads="1"/>
          </p:cNvSpPr>
          <p:nvPr>
            <p:ph type="title" idx="4294967295"/>
          </p:nvPr>
        </p:nvSpPr>
        <p:spPr>
          <a:xfrm>
            <a:off x="0" y="0"/>
            <a:ext cx="9144000" cy="862013"/>
          </a:xfrm>
        </p:spPr>
        <p:txBody>
          <a:bodyPr/>
          <a:lstStyle/>
          <a:p>
            <a:pPr eaLnBrk="1" hangingPunct="1"/>
            <a:r>
              <a:rPr lang="en-US" sz="3200" dirty="0" smtClean="0">
                <a:solidFill>
                  <a:srgbClr val="800080"/>
                </a:solidFill>
              </a:rPr>
              <a:t>How We Measure Bond Mechanics</a:t>
            </a:r>
          </a:p>
        </p:txBody>
      </p:sp>
      <p:sp>
        <p:nvSpPr>
          <p:cNvPr id="17419" name="Text Box 81"/>
          <p:cNvSpPr txBox="1">
            <a:spLocks noChangeArrowheads="1"/>
          </p:cNvSpPr>
          <p:nvPr/>
        </p:nvSpPr>
        <p:spPr bwMode="auto">
          <a:xfrm>
            <a:off x="184976" y="2834142"/>
            <a:ext cx="1660525" cy="1433512"/>
          </a:xfrm>
          <a:prstGeom prst="rect">
            <a:avLst/>
          </a:prstGeom>
          <a:noFill/>
          <a:ln w="9525">
            <a:noFill/>
            <a:miter lim="800000"/>
            <a:headEnd/>
            <a:tailEnd/>
          </a:ln>
        </p:spPr>
        <p:txBody>
          <a:bodyPr lIns="0"/>
          <a:lstStyle/>
          <a:p>
            <a:pPr eaLnBrk="0" hangingPunct="0"/>
            <a:r>
              <a:rPr lang="en-US" altLang="zh-CN" dirty="0" err="1">
                <a:latin typeface="+mj-lt"/>
                <a:ea typeface="SimSun" pitchFamily="2" charset="-122"/>
              </a:rPr>
              <a:t>ligand</a:t>
            </a:r>
            <a:r>
              <a:rPr lang="en-US" altLang="zh-CN" dirty="0">
                <a:latin typeface="+mj-lt"/>
                <a:ea typeface="SimSun" pitchFamily="2" charset="-122"/>
              </a:rPr>
              <a:t>-coated cantilever tip</a:t>
            </a:r>
          </a:p>
          <a:p>
            <a:pPr eaLnBrk="0" hangingPunct="0"/>
            <a:r>
              <a:rPr lang="en-US" altLang="zh-CN" dirty="0">
                <a:latin typeface="+mj-lt"/>
                <a:ea typeface="SimSun" pitchFamily="2" charset="-122"/>
              </a:rPr>
              <a:t>(~ 20 nm across)</a:t>
            </a:r>
            <a:endParaRPr lang="en-US" dirty="0">
              <a:latin typeface="+mj-lt"/>
            </a:endParaRPr>
          </a:p>
        </p:txBody>
      </p:sp>
      <p:sp>
        <p:nvSpPr>
          <p:cNvPr id="17420" name="Text Box 82"/>
          <p:cNvSpPr txBox="1">
            <a:spLocks noChangeArrowheads="1"/>
          </p:cNvSpPr>
          <p:nvPr/>
        </p:nvSpPr>
        <p:spPr bwMode="auto">
          <a:xfrm>
            <a:off x="6296025" y="4900613"/>
            <a:ext cx="1979613" cy="571500"/>
          </a:xfrm>
          <a:prstGeom prst="rect">
            <a:avLst/>
          </a:prstGeom>
          <a:noFill/>
          <a:ln w="9525">
            <a:noFill/>
            <a:miter lim="800000"/>
            <a:headEnd/>
            <a:tailEnd/>
          </a:ln>
        </p:spPr>
        <p:txBody>
          <a:bodyPr/>
          <a:lstStyle/>
          <a:p>
            <a:r>
              <a:rPr lang="en-US" sz="1600"/>
              <a:t>Separation, </a:t>
            </a:r>
            <a:r>
              <a:rPr lang="en-US" sz="1600">
                <a:latin typeface="Symbol" pitchFamily="18" charset="2"/>
              </a:rPr>
              <a:t>m</a:t>
            </a:r>
            <a:r>
              <a:rPr lang="en-US" sz="1600"/>
              <a:t>m</a:t>
            </a:r>
          </a:p>
        </p:txBody>
      </p:sp>
      <p:sp>
        <p:nvSpPr>
          <p:cNvPr id="17421" name="Text Box 83"/>
          <p:cNvSpPr txBox="1">
            <a:spLocks noChangeArrowheads="1"/>
          </p:cNvSpPr>
          <p:nvPr/>
        </p:nvSpPr>
        <p:spPr bwMode="auto">
          <a:xfrm rot="16200000" flipH="1">
            <a:off x="4758790" y="2124076"/>
            <a:ext cx="1781175" cy="425450"/>
          </a:xfrm>
          <a:prstGeom prst="rect">
            <a:avLst/>
          </a:prstGeom>
          <a:noFill/>
          <a:ln w="9525">
            <a:noFill/>
            <a:miter lim="800000"/>
            <a:headEnd/>
            <a:tailEnd/>
          </a:ln>
        </p:spPr>
        <p:txBody>
          <a:bodyPr lIns="0" tIns="0" rIns="0" bIns="0"/>
          <a:lstStyle/>
          <a:p>
            <a:pPr algn="ctr"/>
            <a:r>
              <a:rPr lang="en-US" sz="1600"/>
              <a:t>Force, pN</a:t>
            </a:r>
          </a:p>
        </p:txBody>
      </p:sp>
      <p:pic>
        <p:nvPicPr>
          <p:cNvPr id="17422" name="Picture 84" descr="single"/>
          <p:cNvPicPr>
            <a:picLocks noChangeAspect="1" noChangeArrowheads="1"/>
          </p:cNvPicPr>
          <p:nvPr/>
        </p:nvPicPr>
        <p:blipFill>
          <a:blip r:embed="rId2" cstate="print">
            <a:clrChange>
              <a:clrFrom>
                <a:srgbClr val="FFFFFF"/>
              </a:clrFrom>
              <a:clrTo>
                <a:srgbClr val="FFFFFF">
                  <a:alpha val="0"/>
                </a:srgbClr>
              </a:clrTo>
            </a:clrChange>
          </a:blip>
          <a:srcRect r="41983"/>
          <a:stretch>
            <a:fillRect/>
          </a:stretch>
        </p:blipFill>
        <p:spPr bwMode="auto">
          <a:xfrm>
            <a:off x="5946775" y="1030288"/>
            <a:ext cx="1527175" cy="3433762"/>
          </a:xfrm>
          <a:prstGeom prst="rect">
            <a:avLst/>
          </a:prstGeom>
          <a:noFill/>
          <a:ln w="9525">
            <a:noFill/>
            <a:miter lim="800000"/>
            <a:headEnd/>
            <a:tailEnd/>
          </a:ln>
        </p:spPr>
      </p:pic>
      <p:sp>
        <p:nvSpPr>
          <p:cNvPr id="17423" name="Text Box 85"/>
          <p:cNvSpPr txBox="1">
            <a:spLocks noChangeArrowheads="1"/>
          </p:cNvSpPr>
          <p:nvPr/>
        </p:nvSpPr>
        <p:spPr bwMode="auto">
          <a:xfrm>
            <a:off x="5680075" y="1522413"/>
            <a:ext cx="692150" cy="3052762"/>
          </a:xfrm>
          <a:prstGeom prst="rect">
            <a:avLst/>
          </a:prstGeom>
          <a:noFill/>
          <a:ln w="9525">
            <a:noFill/>
            <a:miter lim="800000"/>
            <a:headEnd/>
            <a:tailEnd/>
          </a:ln>
        </p:spPr>
        <p:txBody>
          <a:bodyPr/>
          <a:lstStyle/>
          <a:p>
            <a:r>
              <a:rPr lang="en-US" sz="1600"/>
              <a:t>  50</a:t>
            </a:r>
          </a:p>
          <a:p>
            <a:endParaRPr lang="en-US" sz="1600"/>
          </a:p>
          <a:p>
            <a:r>
              <a:rPr lang="en-US" sz="1600"/>
              <a:t>   0</a:t>
            </a:r>
          </a:p>
          <a:p>
            <a:endParaRPr lang="en-US" sz="1400"/>
          </a:p>
          <a:p>
            <a:r>
              <a:rPr lang="en-US" sz="1600"/>
              <a:t> -50</a:t>
            </a:r>
          </a:p>
          <a:p>
            <a:endParaRPr lang="en-US" sz="1400"/>
          </a:p>
          <a:p>
            <a:r>
              <a:rPr lang="en-US" sz="1600"/>
              <a:t>-100</a:t>
            </a:r>
          </a:p>
          <a:p>
            <a:endParaRPr lang="en-US" sz="1400">
              <a:latin typeface="Times New Roman" pitchFamily="18" charset="0"/>
            </a:endParaRPr>
          </a:p>
          <a:p>
            <a:r>
              <a:rPr lang="en-US" sz="1600"/>
              <a:t>-150</a:t>
            </a:r>
          </a:p>
          <a:p>
            <a:endParaRPr lang="en-US" sz="1400"/>
          </a:p>
          <a:p>
            <a:r>
              <a:rPr lang="en-US" sz="1600"/>
              <a:t>-200</a:t>
            </a:r>
          </a:p>
          <a:p>
            <a:endParaRPr lang="en-US" sz="1400"/>
          </a:p>
          <a:p>
            <a:r>
              <a:rPr lang="en-US" sz="1600"/>
              <a:t>-250</a:t>
            </a:r>
          </a:p>
        </p:txBody>
      </p:sp>
      <p:sp>
        <p:nvSpPr>
          <p:cNvPr id="17424" name="Text Box 86"/>
          <p:cNvSpPr txBox="1">
            <a:spLocks noChangeArrowheads="1"/>
          </p:cNvSpPr>
          <p:nvPr/>
        </p:nvSpPr>
        <p:spPr bwMode="auto">
          <a:xfrm>
            <a:off x="6299200" y="4578350"/>
            <a:ext cx="1562100" cy="381000"/>
          </a:xfrm>
          <a:prstGeom prst="rect">
            <a:avLst/>
          </a:prstGeom>
          <a:noFill/>
          <a:ln w="9525">
            <a:noFill/>
            <a:miter lim="800000"/>
            <a:headEnd/>
            <a:tailEnd/>
          </a:ln>
        </p:spPr>
        <p:txBody>
          <a:bodyPr/>
          <a:lstStyle/>
          <a:p>
            <a:r>
              <a:rPr lang="en-US" sz="1600"/>
              <a:t>0          0.2</a:t>
            </a:r>
          </a:p>
        </p:txBody>
      </p:sp>
      <p:sp>
        <p:nvSpPr>
          <p:cNvPr id="17425" name="Text Box 87"/>
          <p:cNvSpPr txBox="1">
            <a:spLocks noChangeArrowheads="1"/>
          </p:cNvSpPr>
          <p:nvPr/>
        </p:nvSpPr>
        <p:spPr bwMode="auto">
          <a:xfrm>
            <a:off x="6756400" y="2570163"/>
            <a:ext cx="1495425" cy="396875"/>
          </a:xfrm>
          <a:prstGeom prst="rect">
            <a:avLst/>
          </a:prstGeom>
          <a:noFill/>
          <a:ln w="9525">
            <a:noFill/>
            <a:miter lim="800000"/>
            <a:headEnd/>
            <a:tailEnd/>
          </a:ln>
        </p:spPr>
        <p:txBody>
          <a:bodyPr>
            <a:spAutoFit/>
          </a:bodyPr>
          <a:lstStyle/>
          <a:p>
            <a:endParaRPr lang="en-US" sz="2000">
              <a:solidFill>
                <a:srgbClr val="800000"/>
              </a:solidFill>
            </a:endParaRPr>
          </a:p>
        </p:txBody>
      </p:sp>
      <p:grpSp>
        <p:nvGrpSpPr>
          <p:cNvPr id="16" name="Group 88"/>
          <p:cNvGrpSpPr>
            <a:grpSpLocks/>
          </p:cNvGrpSpPr>
          <p:nvPr/>
        </p:nvGrpSpPr>
        <p:grpSpPr bwMode="auto">
          <a:xfrm>
            <a:off x="1833028" y="938213"/>
            <a:ext cx="855662" cy="815975"/>
            <a:chOff x="555" y="602"/>
            <a:chExt cx="257" cy="398"/>
          </a:xfrm>
        </p:grpSpPr>
        <p:sp>
          <p:nvSpPr>
            <p:cNvPr id="17517" name="Oval 89"/>
            <p:cNvSpPr>
              <a:spLocks noChangeArrowheads="1"/>
            </p:cNvSpPr>
            <p:nvPr/>
          </p:nvSpPr>
          <p:spPr bwMode="auto">
            <a:xfrm>
              <a:off x="555" y="602"/>
              <a:ext cx="257" cy="393"/>
            </a:xfrm>
            <a:prstGeom prst="ellipse">
              <a:avLst/>
            </a:prstGeom>
            <a:solidFill>
              <a:schemeClr val="bg1"/>
            </a:solidFill>
            <a:ln w="9525">
              <a:solidFill>
                <a:schemeClr val="tx1"/>
              </a:solidFill>
              <a:round/>
              <a:headEnd/>
              <a:tailEnd/>
            </a:ln>
          </p:spPr>
          <p:txBody>
            <a:bodyPr wrap="none" anchor="ctr"/>
            <a:lstStyle/>
            <a:p>
              <a:endParaRPr lang="en-US"/>
            </a:p>
          </p:txBody>
        </p:sp>
        <p:sp>
          <p:nvSpPr>
            <p:cNvPr id="17518" name="Line 90"/>
            <p:cNvSpPr>
              <a:spLocks noChangeShapeType="1"/>
            </p:cNvSpPr>
            <p:nvPr/>
          </p:nvSpPr>
          <p:spPr bwMode="auto">
            <a:xfrm>
              <a:off x="561" y="796"/>
              <a:ext cx="246" cy="0"/>
            </a:xfrm>
            <a:prstGeom prst="line">
              <a:avLst/>
            </a:prstGeom>
            <a:noFill/>
            <a:ln w="9525">
              <a:solidFill>
                <a:schemeClr val="tx1"/>
              </a:solidFill>
              <a:round/>
              <a:headEnd/>
              <a:tailEnd/>
            </a:ln>
          </p:spPr>
          <p:txBody>
            <a:bodyPr/>
            <a:lstStyle/>
            <a:p>
              <a:endParaRPr lang="en-US"/>
            </a:p>
          </p:txBody>
        </p:sp>
        <p:sp>
          <p:nvSpPr>
            <p:cNvPr id="17519" name="Line 91"/>
            <p:cNvSpPr>
              <a:spLocks noChangeShapeType="1"/>
            </p:cNvSpPr>
            <p:nvPr/>
          </p:nvSpPr>
          <p:spPr bwMode="auto">
            <a:xfrm>
              <a:off x="675" y="602"/>
              <a:ext cx="6" cy="398"/>
            </a:xfrm>
            <a:prstGeom prst="line">
              <a:avLst/>
            </a:prstGeom>
            <a:noFill/>
            <a:ln w="9525">
              <a:solidFill>
                <a:schemeClr val="tx1"/>
              </a:solidFill>
              <a:round/>
              <a:headEnd/>
              <a:tailEnd/>
            </a:ln>
          </p:spPr>
          <p:txBody>
            <a:bodyPr/>
            <a:lstStyle/>
            <a:p>
              <a:endParaRPr lang="en-US"/>
            </a:p>
          </p:txBody>
        </p:sp>
      </p:grpSp>
      <p:sp>
        <p:nvSpPr>
          <p:cNvPr id="17427" name="Text Box 92"/>
          <p:cNvSpPr txBox="1">
            <a:spLocks noChangeArrowheads="1"/>
          </p:cNvSpPr>
          <p:nvPr/>
        </p:nvSpPr>
        <p:spPr bwMode="auto">
          <a:xfrm>
            <a:off x="298262" y="1378404"/>
            <a:ext cx="1326004" cy="646331"/>
          </a:xfrm>
          <a:prstGeom prst="rect">
            <a:avLst/>
          </a:prstGeom>
          <a:noFill/>
          <a:ln w="9525">
            <a:noFill/>
            <a:miter lim="800000"/>
            <a:headEnd/>
            <a:tailEnd/>
          </a:ln>
        </p:spPr>
        <p:txBody>
          <a:bodyPr wrap="none">
            <a:spAutoFit/>
          </a:bodyPr>
          <a:lstStyle/>
          <a:p>
            <a:pPr algn="ctr" eaLnBrk="0" hangingPunct="0"/>
            <a:r>
              <a:rPr lang="en-US">
                <a:latin typeface="+mj-lt"/>
              </a:rPr>
              <a:t>photodiode</a:t>
            </a:r>
          </a:p>
          <a:p>
            <a:pPr algn="ctr" eaLnBrk="0" hangingPunct="0"/>
            <a:r>
              <a:rPr lang="en-US">
                <a:latin typeface="+mj-lt"/>
              </a:rPr>
              <a:t>detector</a:t>
            </a:r>
          </a:p>
        </p:txBody>
      </p:sp>
      <p:sp>
        <p:nvSpPr>
          <p:cNvPr id="17428" name="Text Box 93"/>
          <p:cNvSpPr txBox="1">
            <a:spLocks noChangeArrowheads="1"/>
          </p:cNvSpPr>
          <p:nvPr/>
        </p:nvSpPr>
        <p:spPr bwMode="auto">
          <a:xfrm>
            <a:off x="2863612" y="1495879"/>
            <a:ext cx="1172116" cy="369332"/>
          </a:xfrm>
          <a:prstGeom prst="rect">
            <a:avLst/>
          </a:prstGeom>
          <a:noFill/>
          <a:ln w="9525">
            <a:noFill/>
            <a:miter lim="800000"/>
            <a:headEnd/>
            <a:tailEnd/>
          </a:ln>
        </p:spPr>
        <p:txBody>
          <a:bodyPr wrap="none">
            <a:spAutoFit/>
          </a:bodyPr>
          <a:lstStyle/>
          <a:p>
            <a:pPr algn="ctr" eaLnBrk="0" hangingPunct="0"/>
            <a:r>
              <a:rPr lang="en-US" dirty="0">
                <a:solidFill>
                  <a:srgbClr val="FF0000"/>
                </a:solidFill>
                <a:latin typeface="+mj-lt"/>
              </a:rPr>
              <a:t>laser light</a:t>
            </a:r>
          </a:p>
        </p:txBody>
      </p:sp>
      <p:sp>
        <p:nvSpPr>
          <p:cNvPr id="17430" name="Text Box 95"/>
          <p:cNvSpPr txBox="1">
            <a:spLocks noChangeArrowheads="1"/>
          </p:cNvSpPr>
          <p:nvPr/>
        </p:nvSpPr>
        <p:spPr bwMode="auto">
          <a:xfrm>
            <a:off x="7610475" y="1674813"/>
            <a:ext cx="1243013" cy="396875"/>
          </a:xfrm>
          <a:prstGeom prst="rect">
            <a:avLst/>
          </a:prstGeom>
          <a:noFill/>
          <a:ln w="9525">
            <a:noFill/>
            <a:miter lim="800000"/>
            <a:headEnd/>
            <a:tailEnd/>
          </a:ln>
        </p:spPr>
        <p:txBody>
          <a:bodyPr wrap="none">
            <a:spAutoFit/>
          </a:bodyPr>
          <a:lstStyle/>
          <a:p>
            <a:pPr algn="ctr" eaLnBrk="0" hangingPunct="0"/>
            <a:r>
              <a:rPr lang="en-US" sz="2000">
                <a:solidFill>
                  <a:srgbClr val="FF0000"/>
                </a:solidFill>
                <a:latin typeface="Arial Unicode MS" pitchFamily="34" charset="-128"/>
              </a:rPr>
              <a:t>approach</a:t>
            </a:r>
          </a:p>
        </p:txBody>
      </p:sp>
      <p:sp>
        <p:nvSpPr>
          <p:cNvPr id="17431" name="Text Box 96"/>
          <p:cNvSpPr txBox="1">
            <a:spLocks noChangeArrowheads="1"/>
          </p:cNvSpPr>
          <p:nvPr/>
        </p:nvSpPr>
        <p:spPr bwMode="auto">
          <a:xfrm>
            <a:off x="7804150" y="2178050"/>
            <a:ext cx="901700" cy="396875"/>
          </a:xfrm>
          <a:prstGeom prst="rect">
            <a:avLst/>
          </a:prstGeom>
          <a:noFill/>
          <a:ln w="9525">
            <a:noFill/>
            <a:miter lim="800000"/>
            <a:headEnd/>
            <a:tailEnd/>
          </a:ln>
        </p:spPr>
        <p:txBody>
          <a:bodyPr wrap="none">
            <a:spAutoFit/>
          </a:bodyPr>
          <a:lstStyle/>
          <a:p>
            <a:pPr algn="ctr" eaLnBrk="0" hangingPunct="0"/>
            <a:r>
              <a:rPr lang="en-US" sz="2000">
                <a:solidFill>
                  <a:schemeClr val="accent2"/>
                </a:solidFill>
                <a:latin typeface="Arial Unicode MS" pitchFamily="34" charset="-128"/>
              </a:rPr>
              <a:t>retract</a:t>
            </a:r>
          </a:p>
        </p:txBody>
      </p:sp>
      <p:sp>
        <p:nvSpPr>
          <p:cNvPr id="17432" name="Text Box 97"/>
          <p:cNvSpPr txBox="1">
            <a:spLocks noChangeArrowheads="1"/>
          </p:cNvSpPr>
          <p:nvPr/>
        </p:nvSpPr>
        <p:spPr bwMode="auto">
          <a:xfrm>
            <a:off x="7235825" y="852488"/>
            <a:ext cx="1285875" cy="701675"/>
          </a:xfrm>
          <a:prstGeom prst="rect">
            <a:avLst/>
          </a:prstGeom>
          <a:noFill/>
          <a:ln w="9525">
            <a:noFill/>
            <a:miter lim="800000"/>
            <a:headEnd/>
            <a:tailEnd/>
          </a:ln>
        </p:spPr>
        <p:txBody>
          <a:bodyPr wrap="none">
            <a:spAutoFit/>
          </a:bodyPr>
          <a:lstStyle/>
          <a:p>
            <a:pPr algn="ctr" eaLnBrk="0" hangingPunct="0"/>
            <a:r>
              <a:rPr lang="en-US" sz="2000">
                <a:solidFill>
                  <a:schemeClr val="folHlink"/>
                </a:solidFill>
                <a:latin typeface="Arial Unicode MS" pitchFamily="34" charset="-128"/>
              </a:rPr>
              <a:t>repulsion </a:t>
            </a:r>
          </a:p>
          <a:p>
            <a:pPr algn="ctr" eaLnBrk="0" hangingPunct="0"/>
            <a:r>
              <a:rPr lang="en-US" sz="2000">
                <a:solidFill>
                  <a:schemeClr val="folHlink"/>
                </a:solidFill>
                <a:latin typeface="Arial Unicode MS" pitchFamily="34" charset="-128"/>
              </a:rPr>
              <a:t>(push)</a:t>
            </a:r>
          </a:p>
        </p:txBody>
      </p:sp>
      <p:sp>
        <p:nvSpPr>
          <p:cNvPr id="17433" name="Text Box 98"/>
          <p:cNvSpPr txBox="1">
            <a:spLocks noChangeArrowheads="1"/>
          </p:cNvSpPr>
          <p:nvPr/>
        </p:nvSpPr>
        <p:spPr bwMode="auto">
          <a:xfrm>
            <a:off x="7361238" y="2870200"/>
            <a:ext cx="1296987" cy="701675"/>
          </a:xfrm>
          <a:prstGeom prst="rect">
            <a:avLst/>
          </a:prstGeom>
          <a:noFill/>
          <a:ln w="9525">
            <a:noFill/>
            <a:miter lim="800000"/>
            <a:headEnd/>
            <a:tailEnd/>
          </a:ln>
        </p:spPr>
        <p:txBody>
          <a:bodyPr wrap="none">
            <a:spAutoFit/>
          </a:bodyPr>
          <a:lstStyle/>
          <a:p>
            <a:pPr algn="ctr" eaLnBrk="0" hangingPunct="0"/>
            <a:r>
              <a:rPr lang="en-US" sz="2000">
                <a:solidFill>
                  <a:schemeClr val="folHlink"/>
                </a:solidFill>
                <a:latin typeface="Arial Unicode MS" pitchFamily="34" charset="-128"/>
              </a:rPr>
              <a:t>attraction </a:t>
            </a:r>
          </a:p>
          <a:p>
            <a:pPr algn="ctr" eaLnBrk="0" hangingPunct="0"/>
            <a:r>
              <a:rPr lang="en-US" sz="2000">
                <a:solidFill>
                  <a:schemeClr val="folHlink"/>
                </a:solidFill>
                <a:latin typeface="Arial Unicode MS" pitchFamily="34" charset="-128"/>
              </a:rPr>
              <a:t>(pull)</a:t>
            </a:r>
          </a:p>
        </p:txBody>
      </p:sp>
      <p:sp>
        <p:nvSpPr>
          <p:cNvPr id="17434" name="Line 99"/>
          <p:cNvSpPr>
            <a:spLocks noChangeShapeType="1"/>
          </p:cNvSpPr>
          <p:nvPr/>
        </p:nvSpPr>
        <p:spPr bwMode="auto">
          <a:xfrm>
            <a:off x="6488113" y="2152650"/>
            <a:ext cx="2336800" cy="0"/>
          </a:xfrm>
          <a:prstGeom prst="line">
            <a:avLst/>
          </a:prstGeom>
          <a:noFill/>
          <a:ln w="19050">
            <a:solidFill>
              <a:schemeClr val="folHlink"/>
            </a:solidFill>
            <a:prstDash val="dash"/>
            <a:round/>
            <a:headEnd/>
            <a:tailEnd/>
          </a:ln>
        </p:spPr>
        <p:txBody>
          <a:bodyPr/>
          <a:lstStyle/>
          <a:p>
            <a:endParaRPr lang="en-US"/>
          </a:p>
        </p:txBody>
      </p:sp>
      <p:sp>
        <p:nvSpPr>
          <p:cNvPr id="17435" name="Text Box 100"/>
          <p:cNvSpPr txBox="1">
            <a:spLocks noChangeArrowheads="1"/>
          </p:cNvSpPr>
          <p:nvPr/>
        </p:nvSpPr>
        <p:spPr bwMode="auto">
          <a:xfrm>
            <a:off x="1411288" y="6156325"/>
            <a:ext cx="6372225" cy="457200"/>
          </a:xfrm>
          <a:prstGeom prst="rect">
            <a:avLst/>
          </a:prstGeom>
          <a:noFill/>
          <a:ln w="9525">
            <a:noFill/>
            <a:miter lim="800000"/>
            <a:headEnd/>
            <a:tailEnd/>
          </a:ln>
        </p:spPr>
        <p:txBody>
          <a:bodyPr wrap="none">
            <a:spAutoFit/>
          </a:bodyPr>
          <a:lstStyle/>
          <a:p>
            <a:pPr algn="ctr" eaLnBrk="0" hangingPunct="0"/>
            <a:r>
              <a:rPr lang="en-US" sz="2400" i="1">
                <a:solidFill>
                  <a:srgbClr val="008000"/>
                </a:solidFill>
                <a:latin typeface="Arial Unicode MS" pitchFamily="34" charset="-128"/>
              </a:rPr>
              <a:t>Method of single molecule force spectroscopy</a:t>
            </a:r>
          </a:p>
        </p:txBody>
      </p:sp>
      <p:sp>
        <p:nvSpPr>
          <p:cNvPr id="17436" name="Text Box 101"/>
          <p:cNvSpPr txBox="1">
            <a:spLocks noChangeArrowheads="1"/>
          </p:cNvSpPr>
          <p:nvPr/>
        </p:nvSpPr>
        <p:spPr bwMode="auto">
          <a:xfrm>
            <a:off x="1877406" y="4484688"/>
            <a:ext cx="2608406" cy="369332"/>
          </a:xfrm>
          <a:prstGeom prst="rect">
            <a:avLst/>
          </a:prstGeom>
          <a:noFill/>
          <a:ln w="9525">
            <a:noFill/>
            <a:miter lim="800000"/>
            <a:headEnd/>
            <a:tailEnd/>
          </a:ln>
        </p:spPr>
        <p:txBody>
          <a:bodyPr wrap="none">
            <a:spAutoFit/>
          </a:bodyPr>
          <a:lstStyle/>
          <a:p>
            <a:pPr algn="ctr" eaLnBrk="0" hangingPunct="0"/>
            <a:r>
              <a:rPr lang="en-US" dirty="0">
                <a:latin typeface="+mn-lt"/>
              </a:rPr>
              <a:t>receptor coated surface</a:t>
            </a:r>
          </a:p>
        </p:txBody>
      </p:sp>
      <p:sp>
        <p:nvSpPr>
          <p:cNvPr id="17437" name="Line 102"/>
          <p:cNvSpPr>
            <a:spLocks noChangeShapeType="1"/>
          </p:cNvSpPr>
          <p:nvPr/>
        </p:nvSpPr>
        <p:spPr bwMode="auto">
          <a:xfrm flipH="1">
            <a:off x="2606140" y="646113"/>
            <a:ext cx="33338" cy="333375"/>
          </a:xfrm>
          <a:prstGeom prst="line">
            <a:avLst/>
          </a:prstGeom>
          <a:noFill/>
          <a:ln w="9525">
            <a:solidFill>
              <a:srgbClr val="FF0000"/>
            </a:solidFill>
            <a:round/>
            <a:headEnd/>
            <a:tailEnd type="triangle" w="med" len="med"/>
          </a:ln>
        </p:spPr>
        <p:txBody>
          <a:bodyPr/>
          <a:lstStyle/>
          <a:p>
            <a:endParaRPr lang="en-US"/>
          </a:p>
        </p:txBody>
      </p:sp>
      <p:sp>
        <p:nvSpPr>
          <p:cNvPr id="17438" name="Oval 103"/>
          <p:cNvSpPr>
            <a:spLocks noChangeAspect="1" noChangeArrowheads="1"/>
          </p:cNvSpPr>
          <p:nvPr/>
        </p:nvSpPr>
        <p:spPr bwMode="auto">
          <a:xfrm>
            <a:off x="2507715" y="2770188"/>
            <a:ext cx="76200" cy="76200"/>
          </a:xfrm>
          <a:prstGeom prst="ellipse">
            <a:avLst/>
          </a:prstGeom>
          <a:solidFill>
            <a:srgbClr val="99FF66"/>
          </a:solidFill>
          <a:ln w="9525">
            <a:solidFill>
              <a:srgbClr val="008000"/>
            </a:solidFill>
            <a:round/>
            <a:headEnd/>
            <a:tailEnd/>
          </a:ln>
        </p:spPr>
        <p:txBody>
          <a:bodyPr/>
          <a:lstStyle/>
          <a:p>
            <a:endParaRPr lang="en-US"/>
          </a:p>
        </p:txBody>
      </p:sp>
      <p:grpSp>
        <p:nvGrpSpPr>
          <p:cNvPr id="17" name="Group 104"/>
          <p:cNvGrpSpPr>
            <a:grpSpLocks/>
          </p:cNvGrpSpPr>
          <p:nvPr/>
        </p:nvGrpSpPr>
        <p:grpSpPr bwMode="auto">
          <a:xfrm rot="298747">
            <a:off x="2263240" y="2386013"/>
            <a:ext cx="2216150" cy="914400"/>
            <a:chOff x="809" y="1557"/>
            <a:chExt cx="1419" cy="576"/>
          </a:xfrm>
        </p:grpSpPr>
        <p:sp>
          <p:nvSpPr>
            <p:cNvPr id="17507" name="Oval 105"/>
            <p:cNvSpPr>
              <a:spLocks noChangeAspect="1" noChangeArrowheads="1"/>
            </p:cNvSpPr>
            <p:nvPr/>
          </p:nvSpPr>
          <p:spPr bwMode="auto">
            <a:xfrm>
              <a:off x="875" y="1921"/>
              <a:ext cx="47" cy="48"/>
            </a:xfrm>
            <a:prstGeom prst="ellipse">
              <a:avLst/>
            </a:prstGeom>
            <a:solidFill>
              <a:srgbClr val="66FF66"/>
            </a:solidFill>
            <a:ln w="9525">
              <a:solidFill>
                <a:srgbClr val="008000"/>
              </a:solidFill>
              <a:round/>
              <a:headEnd/>
              <a:tailEnd/>
            </a:ln>
          </p:spPr>
          <p:txBody>
            <a:bodyPr/>
            <a:lstStyle/>
            <a:p>
              <a:endParaRPr lang="en-US"/>
            </a:p>
          </p:txBody>
        </p:sp>
        <p:grpSp>
          <p:nvGrpSpPr>
            <p:cNvPr id="18" name="Group 106"/>
            <p:cNvGrpSpPr>
              <a:grpSpLocks/>
            </p:cNvGrpSpPr>
            <p:nvPr/>
          </p:nvGrpSpPr>
          <p:grpSpPr bwMode="auto">
            <a:xfrm>
              <a:off x="809" y="1557"/>
              <a:ext cx="1419" cy="564"/>
              <a:chOff x="809" y="1557"/>
              <a:chExt cx="1419" cy="564"/>
            </a:xfrm>
          </p:grpSpPr>
          <p:sp>
            <p:nvSpPr>
              <p:cNvPr id="17515" name="AutoShape 107"/>
              <p:cNvSpPr>
                <a:spLocks noChangeArrowheads="1"/>
              </p:cNvSpPr>
              <p:nvPr/>
            </p:nvSpPr>
            <p:spPr bwMode="auto">
              <a:xfrm flipV="1">
                <a:off x="824" y="1570"/>
                <a:ext cx="224" cy="551"/>
              </a:xfrm>
              <a:prstGeom prst="triangle">
                <a:avLst>
                  <a:gd name="adj" fmla="val 50000"/>
                </a:avLst>
              </a:prstGeom>
              <a:solidFill>
                <a:srgbClr val="FFFFFF"/>
              </a:solidFill>
              <a:ln w="9525">
                <a:solidFill>
                  <a:srgbClr val="000000"/>
                </a:solidFill>
                <a:miter lim="800000"/>
                <a:headEnd/>
                <a:tailEnd/>
              </a:ln>
            </p:spPr>
            <p:txBody>
              <a:bodyPr/>
              <a:lstStyle/>
              <a:p>
                <a:endParaRPr lang="en-US"/>
              </a:p>
            </p:txBody>
          </p:sp>
          <p:sp>
            <p:nvSpPr>
              <p:cNvPr id="17516" name="AutoShape 108"/>
              <p:cNvSpPr>
                <a:spLocks noChangeArrowheads="1"/>
              </p:cNvSpPr>
              <p:nvPr/>
            </p:nvSpPr>
            <p:spPr bwMode="auto">
              <a:xfrm>
                <a:off x="809" y="1557"/>
                <a:ext cx="1419" cy="104"/>
              </a:xfrm>
              <a:prstGeom prst="cube">
                <a:avLst>
                  <a:gd name="adj" fmla="val 25000"/>
                </a:avLst>
              </a:prstGeom>
              <a:solidFill>
                <a:srgbClr val="FFFFFF"/>
              </a:solidFill>
              <a:ln w="9525">
                <a:solidFill>
                  <a:srgbClr val="000000"/>
                </a:solidFill>
                <a:miter lim="800000"/>
                <a:headEnd/>
                <a:tailEnd/>
              </a:ln>
            </p:spPr>
            <p:txBody>
              <a:bodyPr/>
              <a:lstStyle/>
              <a:p>
                <a:endParaRPr lang="en-US"/>
              </a:p>
            </p:txBody>
          </p:sp>
        </p:grpSp>
        <p:sp>
          <p:nvSpPr>
            <p:cNvPr id="17509" name="Oval 109"/>
            <p:cNvSpPr>
              <a:spLocks noChangeAspect="1" noChangeArrowheads="1"/>
            </p:cNvSpPr>
            <p:nvPr/>
          </p:nvSpPr>
          <p:spPr bwMode="auto">
            <a:xfrm>
              <a:off x="849" y="1762"/>
              <a:ext cx="48" cy="48"/>
            </a:xfrm>
            <a:prstGeom prst="ellipse">
              <a:avLst/>
            </a:prstGeom>
            <a:solidFill>
              <a:srgbClr val="99FF66"/>
            </a:solidFill>
            <a:ln w="9525">
              <a:solidFill>
                <a:srgbClr val="006600"/>
              </a:solidFill>
              <a:round/>
              <a:headEnd/>
              <a:tailEnd/>
            </a:ln>
          </p:spPr>
          <p:txBody>
            <a:bodyPr/>
            <a:lstStyle/>
            <a:p>
              <a:endParaRPr lang="en-US"/>
            </a:p>
          </p:txBody>
        </p:sp>
        <p:sp>
          <p:nvSpPr>
            <p:cNvPr id="17510" name="Oval 110"/>
            <p:cNvSpPr>
              <a:spLocks noChangeAspect="1" noChangeArrowheads="1"/>
            </p:cNvSpPr>
            <p:nvPr/>
          </p:nvSpPr>
          <p:spPr bwMode="auto">
            <a:xfrm>
              <a:off x="946" y="1907"/>
              <a:ext cx="47" cy="48"/>
            </a:xfrm>
            <a:prstGeom prst="ellipse">
              <a:avLst/>
            </a:prstGeom>
            <a:solidFill>
              <a:srgbClr val="99FF66"/>
            </a:solidFill>
            <a:ln w="9525">
              <a:solidFill>
                <a:srgbClr val="006600"/>
              </a:solidFill>
              <a:round/>
              <a:headEnd/>
              <a:tailEnd/>
            </a:ln>
          </p:spPr>
          <p:txBody>
            <a:bodyPr/>
            <a:lstStyle/>
            <a:p>
              <a:endParaRPr lang="en-US"/>
            </a:p>
          </p:txBody>
        </p:sp>
        <p:sp>
          <p:nvSpPr>
            <p:cNvPr id="17511" name="Oval 111"/>
            <p:cNvSpPr>
              <a:spLocks noChangeAspect="1" noChangeArrowheads="1"/>
            </p:cNvSpPr>
            <p:nvPr/>
          </p:nvSpPr>
          <p:spPr bwMode="auto">
            <a:xfrm>
              <a:off x="908" y="2085"/>
              <a:ext cx="47" cy="48"/>
            </a:xfrm>
            <a:prstGeom prst="ellipse">
              <a:avLst/>
            </a:prstGeom>
            <a:solidFill>
              <a:srgbClr val="99FF66"/>
            </a:solidFill>
            <a:ln w="9525">
              <a:solidFill>
                <a:srgbClr val="006600"/>
              </a:solidFill>
              <a:round/>
              <a:headEnd/>
              <a:tailEnd/>
            </a:ln>
          </p:spPr>
          <p:txBody>
            <a:bodyPr/>
            <a:lstStyle/>
            <a:p>
              <a:endParaRPr lang="en-US"/>
            </a:p>
          </p:txBody>
        </p:sp>
        <p:sp>
          <p:nvSpPr>
            <p:cNvPr id="17512" name="Oval 112"/>
            <p:cNvSpPr>
              <a:spLocks noChangeAspect="1" noChangeArrowheads="1"/>
            </p:cNvSpPr>
            <p:nvPr/>
          </p:nvSpPr>
          <p:spPr bwMode="auto">
            <a:xfrm>
              <a:off x="891" y="1702"/>
              <a:ext cx="48" cy="48"/>
            </a:xfrm>
            <a:prstGeom prst="ellipse">
              <a:avLst/>
            </a:prstGeom>
            <a:solidFill>
              <a:srgbClr val="99FF66"/>
            </a:solidFill>
            <a:ln w="9525">
              <a:solidFill>
                <a:srgbClr val="006600"/>
              </a:solidFill>
              <a:round/>
              <a:headEnd/>
              <a:tailEnd/>
            </a:ln>
          </p:spPr>
          <p:txBody>
            <a:bodyPr/>
            <a:lstStyle/>
            <a:p>
              <a:endParaRPr lang="en-US"/>
            </a:p>
          </p:txBody>
        </p:sp>
        <p:sp>
          <p:nvSpPr>
            <p:cNvPr id="17513" name="Oval 113"/>
            <p:cNvSpPr>
              <a:spLocks noChangeAspect="1" noChangeArrowheads="1"/>
            </p:cNvSpPr>
            <p:nvPr/>
          </p:nvSpPr>
          <p:spPr bwMode="auto">
            <a:xfrm>
              <a:off x="917" y="1983"/>
              <a:ext cx="48" cy="48"/>
            </a:xfrm>
            <a:prstGeom prst="ellipse">
              <a:avLst/>
            </a:prstGeom>
            <a:solidFill>
              <a:srgbClr val="99FF66"/>
            </a:solidFill>
            <a:ln w="9525">
              <a:solidFill>
                <a:srgbClr val="006600"/>
              </a:solidFill>
              <a:round/>
              <a:headEnd/>
              <a:tailEnd/>
            </a:ln>
          </p:spPr>
          <p:txBody>
            <a:bodyPr/>
            <a:lstStyle/>
            <a:p>
              <a:endParaRPr lang="en-US"/>
            </a:p>
          </p:txBody>
        </p:sp>
        <p:sp>
          <p:nvSpPr>
            <p:cNvPr id="17514" name="Oval 114"/>
            <p:cNvSpPr>
              <a:spLocks noChangeAspect="1" noChangeArrowheads="1"/>
            </p:cNvSpPr>
            <p:nvPr/>
          </p:nvSpPr>
          <p:spPr bwMode="auto">
            <a:xfrm>
              <a:off x="896" y="1833"/>
              <a:ext cx="47" cy="48"/>
            </a:xfrm>
            <a:prstGeom prst="ellipse">
              <a:avLst/>
            </a:prstGeom>
            <a:solidFill>
              <a:srgbClr val="99FF66"/>
            </a:solidFill>
            <a:ln w="9525">
              <a:solidFill>
                <a:srgbClr val="006600"/>
              </a:solidFill>
              <a:round/>
              <a:headEnd/>
              <a:tailEnd/>
            </a:ln>
          </p:spPr>
          <p:txBody>
            <a:bodyPr/>
            <a:lstStyle/>
            <a:p>
              <a:endParaRPr lang="en-US"/>
            </a:p>
          </p:txBody>
        </p:sp>
      </p:grpSp>
      <p:grpSp>
        <p:nvGrpSpPr>
          <p:cNvPr id="19" name="Group 115"/>
          <p:cNvGrpSpPr>
            <a:grpSpLocks/>
          </p:cNvGrpSpPr>
          <p:nvPr/>
        </p:nvGrpSpPr>
        <p:grpSpPr bwMode="auto">
          <a:xfrm rot="-214350">
            <a:off x="2229903" y="2540000"/>
            <a:ext cx="2286000" cy="914400"/>
            <a:chOff x="809" y="1557"/>
            <a:chExt cx="1419" cy="576"/>
          </a:xfrm>
        </p:grpSpPr>
        <p:sp>
          <p:nvSpPr>
            <p:cNvPr id="17497" name="Oval 116"/>
            <p:cNvSpPr>
              <a:spLocks noChangeAspect="1" noChangeArrowheads="1"/>
            </p:cNvSpPr>
            <p:nvPr/>
          </p:nvSpPr>
          <p:spPr bwMode="auto">
            <a:xfrm>
              <a:off x="875" y="1921"/>
              <a:ext cx="47" cy="48"/>
            </a:xfrm>
            <a:prstGeom prst="ellipse">
              <a:avLst/>
            </a:prstGeom>
            <a:solidFill>
              <a:srgbClr val="66FF66"/>
            </a:solidFill>
            <a:ln w="9525">
              <a:solidFill>
                <a:srgbClr val="008000"/>
              </a:solidFill>
              <a:round/>
              <a:headEnd/>
              <a:tailEnd/>
            </a:ln>
          </p:spPr>
          <p:txBody>
            <a:bodyPr/>
            <a:lstStyle/>
            <a:p>
              <a:endParaRPr lang="en-US"/>
            </a:p>
          </p:txBody>
        </p:sp>
        <p:grpSp>
          <p:nvGrpSpPr>
            <p:cNvPr id="20" name="Group 117"/>
            <p:cNvGrpSpPr>
              <a:grpSpLocks/>
            </p:cNvGrpSpPr>
            <p:nvPr/>
          </p:nvGrpSpPr>
          <p:grpSpPr bwMode="auto">
            <a:xfrm>
              <a:off x="809" y="1557"/>
              <a:ext cx="1419" cy="564"/>
              <a:chOff x="809" y="1557"/>
              <a:chExt cx="1419" cy="564"/>
            </a:xfrm>
          </p:grpSpPr>
          <p:sp>
            <p:nvSpPr>
              <p:cNvPr id="17505" name="AutoShape 118"/>
              <p:cNvSpPr>
                <a:spLocks noChangeArrowheads="1"/>
              </p:cNvSpPr>
              <p:nvPr/>
            </p:nvSpPr>
            <p:spPr bwMode="auto">
              <a:xfrm flipV="1">
                <a:off x="824" y="1570"/>
                <a:ext cx="224" cy="551"/>
              </a:xfrm>
              <a:prstGeom prst="triangle">
                <a:avLst>
                  <a:gd name="adj" fmla="val 50000"/>
                </a:avLst>
              </a:prstGeom>
              <a:solidFill>
                <a:srgbClr val="FFFFFF"/>
              </a:solidFill>
              <a:ln w="9525">
                <a:solidFill>
                  <a:srgbClr val="000000"/>
                </a:solidFill>
                <a:miter lim="800000"/>
                <a:headEnd/>
                <a:tailEnd/>
              </a:ln>
            </p:spPr>
            <p:txBody>
              <a:bodyPr/>
              <a:lstStyle/>
              <a:p>
                <a:endParaRPr lang="en-US"/>
              </a:p>
            </p:txBody>
          </p:sp>
          <p:sp>
            <p:nvSpPr>
              <p:cNvPr id="17506" name="AutoShape 119"/>
              <p:cNvSpPr>
                <a:spLocks noChangeArrowheads="1"/>
              </p:cNvSpPr>
              <p:nvPr/>
            </p:nvSpPr>
            <p:spPr bwMode="auto">
              <a:xfrm>
                <a:off x="809" y="1557"/>
                <a:ext cx="1419" cy="104"/>
              </a:xfrm>
              <a:prstGeom prst="cube">
                <a:avLst>
                  <a:gd name="adj" fmla="val 25000"/>
                </a:avLst>
              </a:prstGeom>
              <a:solidFill>
                <a:srgbClr val="FFFFFF"/>
              </a:solidFill>
              <a:ln w="9525">
                <a:solidFill>
                  <a:srgbClr val="000000"/>
                </a:solidFill>
                <a:miter lim="800000"/>
                <a:headEnd/>
                <a:tailEnd/>
              </a:ln>
            </p:spPr>
            <p:txBody>
              <a:bodyPr/>
              <a:lstStyle/>
              <a:p>
                <a:endParaRPr lang="en-US"/>
              </a:p>
            </p:txBody>
          </p:sp>
        </p:grpSp>
        <p:sp>
          <p:nvSpPr>
            <p:cNvPr id="17499" name="Oval 120"/>
            <p:cNvSpPr>
              <a:spLocks noChangeAspect="1" noChangeArrowheads="1"/>
            </p:cNvSpPr>
            <p:nvPr/>
          </p:nvSpPr>
          <p:spPr bwMode="auto">
            <a:xfrm>
              <a:off x="849" y="1762"/>
              <a:ext cx="48" cy="48"/>
            </a:xfrm>
            <a:prstGeom prst="ellipse">
              <a:avLst/>
            </a:prstGeom>
            <a:solidFill>
              <a:srgbClr val="99FF66"/>
            </a:solidFill>
            <a:ln w="9525">
              <a:solidFill>
                <a:srgbClr val="006600"/>
              </a:solidFill>
              <a:round/>
              <a:headEnd/>
              <a:tailEnd/>
            </a:ln>
          </p:spPr>
          <p:txBody>
            <a:bodyPr/>
            <a:lstStyle/>
            <a:p>
              <a:endParaRPr lang="en-US"/>
            </a:p>
          </p:txBody>
        </p:sp>
        <p:sp>
          <p:nvSpPr>
            <p:cNvPr id="17500" name="Oval 121"/>
            <p:cNvSpPr>
              <a:spLocks noChangeAspect="1" noChangeArrowheads="1"/>
            </p:cNvSpPr>
            <p:nvPr/>
          </p:nvSpPr>
          <p:spPr bwMode="auto">
            <a:xfrm>
              <a:off x="946" y="1907"/>
              <a:ext cx="47" cy="48"/>
            </a:xfrm>
            <a:prstGeom prst="ellipse">
              <a:avLst/>
            </a:prstGeom>
            <a:solidFill>
              <a:srgbClr val="99FF66"/>
            </a:solidFill>
            <a:ln w="9525">
              <a:solidFill>
                <a:srgbClr val="006600"/>
              </a:solidFill>
              <a:round/>
              <a:headEnd/>
              <a:tailEnd/>
            </a:ln>
          </p:spPr>
          <p:txBody>
            <a:bodyPr/>
            <a:lstStyle/>
            <a:p>
              <a:endParaRPr lang="en-US"/>
            </a:p>
          </p:txBody>
        </p:sp>
        <p:sp>
          <p:nvSpPr>
            <p:cNvPr id="17501" name="Oval 122"/>
            <p:cNvSpPr>
              <a:spLocks noChangeAspect="1" noChangeArrowheads="1"/>
            </p:cNvSpPr>
            <p:nvPr/>
          </p:nvSpPr>
          <p:spPr bwMode="auto">
            <a:xfrm>
              <a:off x="908" y="2085"/>
              <a:ext cx="47" cy="48"/>
            </a:xfrm>
            <a:prstGeom prst="ellipse">
              <a:avLst/>
            </a:prstGeom>
            <a:solidFill>
              <a:srgbClr val="99FF66"/>
            </a:solidFill>
            <a:ln w="9525">
              <a:solidFill>
                <a:srgbClr val="006600"/>
              </a:solidFill>
              <a:round/>
              <a:headEnd/>
              <a:tailEnd/>
            </a:ln>
          </p:spPr>
          <p:txBody>
            <a:bodyPr/>
            <a:lstStyle/>
            <a:p>
              <a:endParaRPr lang="en-US"/>
            </a:p>
          </p:txBody>
        </p:sp>
        <p:sp>
          <p:nvSpPr>
            <p:cNvPr id="17502" name="Oval 123"/>
            <p:cNvSpPr>
              <a:spLocks noChangeAspect="1" noChangeArrowheads="1"/>
            </p:cNvSpPr>
            <p:nvPr/>
          </p:nvSpPr>
          <p:spPr bwMode="auto">
            <a:xfrm>
              <a:off x="891" y="1702"/>
              <a:ext cx="48" cy="48"/>
            </a:xfrm>
            <a:prstGeom prst="ellipse">
              <a:avLst/>
            </a:prstGeom>
            <a:solidFill>
              <a:srgbClr val="99FF66"/>
            </a:solidFill>
            <a:ln w="9525">
              <a:solidFill>
                <a:srgbClr val="006600"/>
              </a:solidFill>
              <a:round/>
              <a:headEnd/>
              <a:tailEnd/>
            </a:ln>
          </p:spPr>
          <p:txBody>
            <a:bodyPr/>
            <a:lstStyle/>
            <a:p>
              <a:endParaRPr lang="en-US"/>
            </a:p>
          </p:txBody>
        </p:sp>
        <p:sp>
          <p:nvSpPr>
            <p:cNvPr id="17503" name="Oval 124"/>
            <p:cNvSpPr>
              <a:spLocks noChangeAspect="1" noChangeArrowheads="1"/>
            </p:cNvSpPr>
            <p:nvPr/>
          </p:nvSpPr>
          <p:spPr bwMode="auto">
            <a:xfrm>
              <a:off x="917" y="1983"/>
              <a:ext cx="48" cy="48"/>
            </a:xfrm>
            <a:prstGeom prst="ellipse">
              <a:avLst/>
            </a:prstGeom>
            <a:solidFill>
              <a:srgbClr val="99FF66"/>
            </a:solidFill>
            <a:ln w="9525">
              <a:solidFill>
                <a:srgbClr val="006600"/>
              </a:solidFill>
              <a:round/>
              <a:headEnd/>
              <a:tailEnd/>
            </a:ln>
          </p:spPr>
          <p:txBody>
            <a:bodyPr/>
            <a:lstStyle/>
            <a:p>
              <a:endParaRPr lang="en-US"/>
            </a:p>
          </p:txBody>
        </p:sp>
        <p:sp>
          <p:nvSpPr>
            <p:cNvPr id="17504" name="Oval 125"/>
            <p:cNvSpPr>
              <a:spLocks noChangeAspect="1" noChangeArrowheads="1"/>
            </p:cNvSpPr>
            <p:nvPr/>
          </p:nvSpPr>
          <p:spPr bwMode="auto">
            <a:xfrm>
              <a:off x="896" y="1833"/>
              <a:ext cx="47" cy="48"/>
            </a:xfrm>
            <a:prstGeom prst="ellipse">
              <a:avLst/>
            </a:prstGeom>
            <a:solidFill>
              <a:srgbClr val="99FF66"/>
            </a:solidFill>
            <a:ln w="9525">
              <a:solidFill>
                <a:srgbClr val="006600"/>
              </a:solidFill>
              <a:round/>
              <a:headEnd/>
              <a:tailEnd/>
            </a:ln>
          </p:spPr>
          <p:txBody>
            <a:bodyPr/>
            <a:lstStyle/>
            <a:p>
              <a:endParaRPr lang="en-US"/>
            </a:p>
          </p:txBody>
        </p:sp>
      </p:grpSp>
      <p:grpSp>
        <p:nvGrpSpPr>
          <p:cNvPr id="21" name="Group 126"/>
          <p:cNvGrpSpPr>
            <a:grpSpLocks/>
          </p:cNvGrpSpPr>
          <p:nvPr/>
        </p:nvGrpSpPr>
        <p:grpSpPr bwMode="auto">
          <a:xfrm rot="-442167">
            <a:off x="2214028" y="2606675"/>
            <a:ext cx="2308225" cy="914400"/>
            <a:chOff x="809" y="1557"/>
            <a:chExt cx="1419" cy="576"/>
          </a:xfrm>
        </p:grpSpPr>
        <p:sp>
          <p:nvSpPr>
            <p:cNvPr id="17487" name="Oval 127"/>
            <p:cNvSpPr>
              <a:spLocks noChangeAspect="1" noChangeArrowheads="1"/>
            </p:cNvSpPr>
            <p:nvPr/>
          </p:nvSpPr>
          <p:spPr bwMode="auto">
            <a:xfrm>
              <a:off x="875" y="1921"/>
              <a:ext cx="47" cy="48"/>
            </a:xfrm>
            <a:prstGeom prst="ellipse">
              <a:avLst/>
            </a:prstGeom>
            <a:solidFill>
              <a:srgbClr val="66FF66"/>
            </a:solidFill>
            <a:ln w="9525">
              <a:solidFill>
                <a:srgbClr val="008000"/>
              </a:solidFill>
              <a:round/>
              <a:headEnd/>
              <a:tailEnd/>
            </a:ln>
          </p:spPr>
          <p:txBody>
            <a:bodyPr/>
            <a:lstStyle/>
            <a:p>
              <a:endParaRPr lang="en-US"/>
            </a:p>
          </p:txBody>
        </p:sp>
        <p:grpSp>
          <p:nvGrpSpPr>
            <p:cNvPr id="22" name="Group 128"/>
            <p:cNvGrpSpPr>
              <a:grpSpLocks/>
            </p:cNvGrpSpPr>
            <p:nvPr/>
          </p:nvGrpSpPr>
          <p:grpSpPr bwMode="auto">
            <a:xfrm>
              <a:off x="809" y="1557"/>
              <a:ext cx="1419" cy="564"/>
              <a:chOff x="809" y="1557"/>
              <a:chExt cx="1419" cy="564"/>
            </a:xfrm>
          </p:grpSpPr>
          <p:sp>
            <p:nvSpPr>
              <p:cNvPr id="17495" name="AutoShape 129"/>
              <p:cNvSpPr>
                <a:spLocks noChangeArrowheads="1"/>
              </p:cNvSpPr>
              <p:nvPr/>
            </p:nvSpPr>
            <p:spPr bwMode="auto">
              <a:xfrm flipV="1">
                <a:off x="824" y="1570"/>
                <a:ext cx="224" cy="551"/>
              </a:xfrm>
              <a:prstGeom prst="triangle">
                <a:avLst>
                  <a:gd name="adj" fmla="val 50000"/>
                </a:avLst>
              </a:prstGeom>
              <a:solidFill>
                <a:srgbClr val="FFFFFF"/>
              </a:solidFill>
              <a:ln w="9525">
                <a:solidFill>
                  <a:srgbClr val="000000"/>
                </a:solidFill>
                <a:miter lim="800000"/>
                <a:headEnd/>
                <a:tailEnd/>
              </a:ln>
            </p:spPr>
            <p:txBody>
              <a:bodyPr/>
              <a:lstStyle/>
              <a:p>
                <a:endParaRPr lang="en-US"/>
              </a:p>
            </p:txBody>
          </p:sp>
          <p:sp>
            <p:nvSpPr>
              <p:cNvPr id="17496" name="AutoShape 130"/>
              <p:cNvSpPr>
                <a:spLocks noChangeArrowheads="1"/>
              </p:cNvSpPr>
              <p:nvPr/>
            </p:nvSpPr>
            <p:spPr bwMode="auto">
              <a:xfrm>
                <a:off x="809" y="1557"/>
                <a:ext cx="1419" cy="104"/>
              </a:xfrm>
              <a:prstGeom prst="cube">
                <a:avLst>
                  <a:gd name="adj" fmla="val 25000"/>
                </a:avLst>
              </a:prstGeom>
              <a:solidFill>
                <a:srgbClr val="FFFFFF"/>
              </a:solidFill>
              <a:ln w="9525">
                <a:solidFill>
                  <a:srgbClr val="000000"/>
                </a:solidFill>
                <a:miter lim="800000"/>
                <a:headEnd/>
                <a:tailEnd/>
              </a:ln>
            </p:spPr>
            <p:txBody>
              <a:bodyPr/>
              <a:lstStyle/>
              <a:p>
                <a:endParaRPr lang="en-US"/>
              </a:p>
            </p:txBody>
          </p:sp>
        </p:grpSp>
        <p:sp>
          <p:nvSpPr>
            <p:cNvPr id="17489" name="Oval 131"/>
            <p:cNvSpPr>
              <a:spLocks noChangeAspect="1" noChangeArrowheads="1"/>
            </p:cNvSpPr>
            <p:nvPr/>
          </p:nvSpPr>
          <p:spPr bwMode="auto">
            <a:xfrm>
              <a:off x="849" y="1762"/>
              <a:ext cx="48" cy="48"/>
            </a:xfrm>
            <a:prstGeom prst="ellipse">
              <a:avLst/>
            </a:prstGeom>
            <a:solidFill>
              <a:srgbClr val="99FF66"/>
            </a:solidFill>
            <a:ln w="9525">
              <a:solidFill>
                <a:srgbClr val="006600"/>
              </a:solidFill>
              <a:round/>
              <a:headEnd/>
              <a:tailEnd/>
            </a:ln>
          </p:spPr>
          <p:txBody>
            <a:bodyPr/>
            <a:lstStyle/>
            <a:p>
              <a:endParaRPr lang="en-US"/>
            </a:p>
          </p:txBody>
        </p:sp>
        <p:sp>
          <p:nvSpPr>
            <p:cNvPr id="17490" name="Oval 132"/>
            <p:cNvSpPr>
              <a:spLocks noChangeAspect="1" noChangeArrowheads="1"/>
            </p:cNvSpPr>
            <p:nvPr/>
          </p:nvSpPr>
          <p:spPr bwMode="auto">
            <a:xfrm>
              <a:off x="946" y="1907"/>
              <a:ext cx="47" cy="48"/>
            </a:xfrm>
            <a:prstGeom prst="ellipse">
              <a:avLst/>
            </a:prstGeom>
            <a:solidFill>
              <a:srgbClr val="99FF66"/>
            </a:solidFill>
            <a:ln w="9525">
              <a:solidFill>
                <a:srgbClr val="006600"/>
              </a:solidFill>
              <a:round/>
              <a:headEnd/>
              <a:tailEnd/>
            </a:ln>
          </p:spPr>
          <p:txBody>
            <a:bodyPr/>
            <a:lstStyle/>
            <a:p>
              <a:endParaRPr lang="en-US"/>
            </a:p>
          </p:txBody>
        </p:sp>
        <p:sp>
          <p:nvSpPr>
            <p:cNvPr id="17491" name="Oval 133"/>
            <p:cNvSpPr>
              <a:spLocks noChangeAspect="1" noChangeArrowheads="1"/>
            </p:cNvSpPr>
            <p:nvPr/>
          </p:nvSpPr>
          <p:spPr bwMode="auto">
            <a:xfrm>
              <a:off x="908" y="2085"/>
              <a:ext cx="47" cy="48"/>
            </a:xfrm>
            <a:prstGeom prst="ellipse">
              <a:avLst/>
            </a:prstGeom>
            <a:solidFill>
              <a:srgbClr val="99FF66"/>
            </a:solidFill>
            <a:ln w="9525">
              <a:solidFill>
                <a:srgbClr val="006600"/>
              </a:solidFill>
              <a:round/>
              <a:headEnd/>
              <a:tailEnd/>
            </a:ln>
          </p:spPr>
          <p:txBody>
            <a:bodyPr/>
            <a:lstStyle/>
            <a:p>
              <a:endParaRPr lang="en-US"/>
            </a:p>
          </p:txBody>
        </p:sp>
        <p:sp>
          <p:nvSpPr>
            <p:cNvPr id="17492" name="Oval 134"/>
            <p:cNvSpPr>
              <a:spLocks noChangeAspect="1" noChangeArrowheads="1"/>
            </p:cNvSpPr>
            <p:nvPr/>
          </p:nvSpPr>
          <p:spPr bwMode="auto">
            <a:xfrm>
              <a:off x="891" y="1702"/>
              <a:ext cx="48" cy="48"/>
            </a:xfrm>
            <a:prstGeom prst="ellipse">
              <a:avLst/>
            </a:prstGeom>
            <a:solidFill>
              <a:srgbClr val="99FF66"/>
            </a:solidFill>
            <a:ln w="9525">
              <a:solidFill>
                <a:srgbClr val="006600"/>
              </a:solidFill>
              <a:round/>
              <a:headEnd/>
              <a:tailEnd/>
            </a:ln>
          </p:spPr>
          <p:txBody>
            <a:bodyPr/>
            <a:lstStyle/>
            <a:p>
              <a:endParaRPr lang="en-US"/>
            </a:p>
          </p:txBody>
        </p:sp>
        <p:sp>
          <p:nvSpPr>
            <p:cNvPr id="17493" name="Oval 135"/>
            <p:cNvSpPr>
              <a:spLocks noChangeAspect="1" noChangeArrowheads="1"/>
            </p:cNvSpPr>
            <p:nvPr/>
          </p:nvSpPr>
          <p:spPr bwMode="auto">
            <a:xfrm>
              <a:off x="917" y="1983"/>
              <a:ext cx="48" cy="48"/>
            </a:xfrm>
            <a:prstGeom prst="ellipse">
              <a:avLst/>
            </a:prstGeom>
            <a:solidFill>
              <a:srgbClr val="99FF66"/>
            </a:solidFill>
            <a:ln w="9525">
              <a:solidFill>
                <a:srgbClr val="006600"/>
              </a:solidFill>
              <a:round/>
              <a:headEnd/>
              <a:tailEnd/>
            </a:ln>
          </p:spPr>
          <p:txBody>
            <a:bodyPr/>
            <a:lstStyle/>
            <a:p>
              <a:endParaRPr lang="en-US"/>
            </a:p>
          </p:txBody>
        </p:sp>
        <p:sp>
          <p:nvSpPr>
            <p:cNvPr id="17494" name="Oval 136"/>
            <p:cNvSpPr>
              <a:spLocks noChangeAspect="1" noChangeArrowheads="1"/>
            </p:cNvSpPr>
            <p:nvPr/>
          </p:nvSpPr>
          <p:spPr bwMode="auto">
            <a:xfrm>
              <a:off x="896" y="1833"/>
              <a:ext cx="47" cy="48"/>
            </a:xfrm>
            <a:prstGeom prst="ellipse">
              <a:avLst/>
            </a:prstGeom>
            <a:solidFill>
              <a:srgbClr val="99FF66"/>
            </a:solidFill>
            <a:ln w="9525">
              <a:solidFill>
                <a:srgbClr val="006600"/>
              </a:solidFill>
              <a:round/>
              <a:headEnd/>
              <a:tailEnd/>
            </a:ln>
          </p:spPr>
          <p:txBody>
            <a:bodyPr/>
            <a:lstStyle/>
            <a:p>
              <a:endParaRPr lang="en-US"/>
            </a:p>
          </p:txBody>
        </p:sp>
      </p:grpSp>
      <p:grpSp>
        <p:nvGrpSpPr>
          <p:cNvPr id="23" name="Group 137"/>
          <p:cNvGrpSpPr>
            <a:grpSpLocks/>
          </p:cNvGrpSpPr>
          <p:nvPr/>
        </p:nvGrpSpPr>
        <p:grpSpPr bwMode="auto">
          <a:xfrm>
            <a:off x="2245778" y="2457450"/>
            <a:ext cx="2252662" cy="914400"/>
            <a:chOff x="809" y="1557"/>
            <a:chExt cx="1419" cy="576"/>
          </a:xfrm>
        </p:grpSpPr>
        <p:sp>
          <p:nvSpPr>
            <p:cNvPr id="17477" name="Oval 138"/>
            <p:cNvSpPr>
              <a:spLocks noChangeAspect="1" noChangeArrowheads="1"/>
            </p:cNvSpPr>
            <p:nvPr/>
          </p:nvSpPr>
          <p:spPr bwMode="auto">
            <a:xfrm>
              <a:off x="875" y="1921"/>
              <a:ext cx="47" cy="48"/>
            </a:xfrm>
            <a:prstGeom prst="ellipse">
              <a:avLst/>
            </a:prstGeom>
            <a:solidFill>
              <a:srgbClr val="66FF66"/>
            </a:solidFill>
            <a:ln w="9525">
              <a:solidFill>
                <a:srgbClr val="008000"/>
              </a:solidFill>
              <a:round/>
              <a:headEnd/>
              <a:tailEnd/>
            </a:ln>
          </p:spPr>
          <p:txBody>
            <a:bodyPr/>
            <a:lstStyle/>
            <a:p>
              <a:endParaRPr lang="en-US"/>
            </a:p>
          </p:txBody>
        </p:sp>
        <p:grpSp>
          <p:nvGrpSpPr>
            <p:cNvPr id="24" name="Group 139"/>
            <p:cNvGrpSpPr>
              <a:grpSpLocks/>
            </p:cNvGrpSpPr>
            <p:nvPr/>
          </p:nvGrpSpPr>
          <p:grpSpPr bwMode="auto">
            <a:xfrm>
              <a:off x="809" y="1557"/>
              <a:ext cx="1419" cy="564"/>
              <a:chOff x="809" y="1557"/>
              <a:chExt cx="1419" cy="564"/>
            </a:xfrm>
          </p:grpSpPr>
          <p:sp>
            <p:nvSpPr>
              <p:cNvPr id="17485" name="AutoShape 140"/>
              <p:cNvSpPr>
                <a:spLocks noChangeArrowheads="1"/>
              </p:cNvSpPr>
              <p:nvPr/>
            </p:nvSpPr>
            <p:spPr bwMode="auto">
              <a:xfrm flipV="1">
                <a:off x="824" y="1570"/>
                <a:ext cx="224" cy="551"/>
              </a:xfrm>
              <a:prstGeom prst="triangle">
                <a:avLst>
                  <a:gd name="adj" fmla="val 50000"/>
                </a:avLst>
              </a:prstGeom>
              <a:solidFill>
                <a:srgbClr val="FFFFFF"/>
              </a:solidFill>
              <a:ln w="9525">
                <a:solidFill>
                  <a:srgbClr val="000000"/>
                </a:solidFill>
                <a:miter lim="800000"/>
                <a:headEnd/>
                <a:tailEnd/>
              </a:ln>
            </p:spPr>
            <p:txBody>
              <a:bodyPr/>
              <a:lstStyle/>
              <a:p>
                <a:endParaRPr lang="en-US"/>
              </a:p>
            </p:txBody>
          </p:sp>
          <p:sp>
            <p:nvSpPr>
              <p:cNvPr id="17486" name="AutoShape 141"/>
              <p:cNvSpPr>
                <a:spLocks noChangeArrowheads="1"/>
              </p:cNvSpPr>
              <p:nvPr/>
            </p:nvSpPr>
            <p:spPr bwMode="auto">
              <a:xfrm>
                <a:off x="809" y="1557"/>
                <a:ext cx="1419" cy="104"/>
              </a:xfrm>
              <a:prstGeom prst="cube">
                <a:avLst>
                  <a:gd name="adj" fmla="val 25000"/>
                </a:avLst>
              </a:prstGeom>
              <a:solidFill>
                <a:srgbClr val="FFFFFF"/>
              </a:solidFill>
              <a:ln w="9525">
                <a:solidFill>
                  <a:srgbClr val="000000"/>
                </a:solidFill>
                <a:miter lim="800000"/>
                <a:headEnd/>
                <a:tailEnd/>
              </a:ln>
            </p:spPr>
            <p:txBody>
              <a:bodyPr/>
              <a:lstStyle/>
              <a:p>
                <a:endParaRPr lang="en-US"/>
              </a:p>
            </p:txBody>
          </p:sp>
        </p:grpSp>
        <p:sp>
          <p:nvSpPr>
            <p:cNvPr id="17479" name="Oval 142"/>
            <p:cNvSpPr>
              <a:spLocks noChangeAspect="1" noChangeArrowheads="1"/>
            </p:cNvSpPr>
            <p:nvPr/>
          </p:nvSpPr>
          <p:spPr bwMode="auto">
            <a:xfrm>
              <a:off x="849" y="1762"/>
              <a:ext cx="48" cy="48"/>
            </a:xfrm>
            <a:prstGeom prst="ellipse">
              <a:avLst/>
            </a:prstGeom>
            <a:solidFill>
              <a:srgbClr val="99FF66"/>
            </a:solidFill>
            <a:ln w="9525">
              <a:solidFill>
                <a:srgbClr val="006600"/>
              </a:solidFill>
              <a:round/>
              <a:headEnd/>
              <a:tailEnd/>
            </a:ln>
          </p:spPr>
          <p:txBody>
            <a:bodyPr/>
            <a:lstStyle/>
            <a:p>
              <a:endParaRPr lang="en-US"/>
            </a:p>
          </p:txBody>
        </p:sp>
        <p:sp>
          <p:nvSpPr>
            <p:cNvPr id="17480" name="Oval 143"/>
            <p:cNvSpPr>
              <a:spLocks noChangeAspect="1" noChangeArrowheads="1"/>
            </p:cNvSpPr>
            <p:nvPr/>
          </p:nvSpPr>
          <p:spPr bwMode="auto">
            <a:xfrm>
              <a:off x="946" y="1907"/>
              <a:ext cx="47" cy="48"/>
            </a:xfrm>
            <a:prstGeom prst="ellipse">
              <a:avLst/>
            </a:prstGeom>
            <a:solidFill>
              <a:srgbClr val="99FF66"/>
            </a:solidFill>
            <a:ln w="9525">
              <a:solidFill>
                <a:srgbClr val="006600"/>
              </a:solidFill>
              <a:round/>
              <a:headEnd/>
              <a:tailEnd/>
            </a:ln>
          </p:spPr>
          <p:txBody>
            <a:bodyPr/>
            <a:lstStyle/>
            <a:p>
              <a:endParaRPr lang="en-US"/>
            </a:p>
          </p:txBody>
        </p:sp>
        <p:sp>
          <p:nvSpPr>
            <p:cNvPr id="17481" name="Oval 144"/>
            <p:cNvSpPr>
              <a:spLocks noChangeAspect="1" noChangeArrowheads="1"/>
            </p:cNvSpPr>
            <p:nvPr/>
          </p:nvSpPr>
          <p:spPr bwMode="auto">
            <a:xfrm>
              <a:off x="908" y="2085"/>
              <a:ext cx="47" cy="48"/>
            </a:xfrm>
            <a:prstGeom prst="ellipse">
              <a:avLst/>
            </a:prstGeom>
            <a:solidFill>
              <a:srgbClr val="99FF66"/>
            </a:solidFill>
            <a:ln w="9525">
              <a:solidFill>
                <a:srgbClr val="006600"/>
              </a:solidFill>
              <a:round/>
              <a:headEnd/>
              <a:tailEnd/>
            </a:ln>
          </p:spPr>
          <p:txBody>
            <a:bodyPr/>
            <a:lstStyle/>
            <a:p>
              <a:endParaRPr lang="en-US"/>
            </a:p>
          </p:txBody>
        </p:sp>
        <p:sp>
          <p:nvSpPr>
            <p:cNvPr id="17482" name="Oval 145"/>
            <p:cNvSpPr>
              <a:spLocks noChangeAspect="1" noChangeArrowheads="1"/>
            </p:cNvSpPr>
            <p:nvPr/>
          </p:nvSpPr>
          <p:spPr bwMode="auto">
            <a:xfrm>
              <a:off x="891" y="1702"/>
              <a:ext cx="48" cy="48"/>
            </a:xfrm>
            <a:prstGeom prst="ellipse">
              <a:avLst/>
            </a:prstGeom>
            <a:solidFill>
              <a:srgbClr val="99FF66"/>
            </a:solidFill>
            <a:ln w="9525">
              <a:solidFill>
                <a:srgbClr val="006600"/>
              </a:solidFill>
              <a:round/>
              <a:headEnd/>
              <a:tailEnd/>
            </a:ln>
          </p:spPr>
          <p:txBody>
            <a:bodyPr/>
            <a:lstStyle/>
            <a:p>
              <a:endParaRPr lang="en-US"/>
            </a:p>
          </p:txBody>
        </p:sp>
        <p:sp>
          <p:nvSpPr>
            <p:cNvPr id="17483" name="Oval 146"/>
            <p:cNvSpPr>
              <a:spLocks noChangeAspect="1" noChangeArrowheads="1"/>
            </p:cNvSpPr>
            <p:nvPr/>
          </p:nvSpPr>
          <p:spPr bwMode="auto">
            <a:xfrm>
              <a:off x="917" y="1983"/>
              <a:ext cx="48" cy="48"/>
            </a:xfrm>
            <a:prstGeom prst="ellipse">
              <a:avLst/>
            </a:prstGeom>
            <a:solidFill>
              <a:srgbClr val="99FF66"/>
            </a:solidFill>
            <a:ln w="9525">
              <a:solidFill>
                <a:srgbClr val="006600"/>
              </a:solidFill>
              <a:round/>
              <a:headEnd/>
              <a:tailEnd/>
            </a:ln>
          </p:spPr>
          <p:txBody>
            <a:bodyPr/>
            <a:lstStyle/>
            <a:p>
              <a:endParaRPr lang="en-US"/>
            </a:p>
          </p:txBody>
        </p:sp>
        <p:sp>
          <p:nvSpPr>
            <p:cNvPr id="17484" name="Oval 147"/>
            <p:cNvSpPr>
              <a:spLocks noChangeAspect="1" noChangeArrowheads="1"/>
            </p:cNvSpPr>
            <p:nvPr/>
          </p:nvSpPr>
          <p:spPr bwMode="auto">
            <a:xfrm>
              <a:off x="896" y="1833"/>
              <a:ext cx="47" cy="48"/>
            </a:xfrm>
            <a:prstGeom prst="ellipse">
              <a:avLst/>
            </a:prstGeom>
            <a:solidFill>
              <a:srgbClr val="99FF66"/>
            </a:solidFill>
            <a:ln w="9525">
              <a:solidFill>
                <a:srgbClr val="006600"/>
              </a:solidFill>
              <a:round/>
              <a:headEnd/>
              <a:tailEnd/>
            </a:ln>
          </p:spPr>
          <p:txBody>
            <a:bodyPr/>
            <a:lstStyle/>
            <a:p>
              <a:endParaRPr lang="en-US"/>
            </a:p>
          </p:txBody>
        </p:sp>
      </p:grpSp>
      <p:sp>
        <p:nvSpPr>
          <p:cNvPr id="25748" name="Line 148"/>
          <p:cNvSpPr>
            <a:spLocks noChangeShapeType="1"/>
          </p:cNvSpPr>
          <p:nvPr/>
        </p:nvSpPr>
        <p:spPr bwMode="auto">
          <a:xfrm flipH="1" flipV="1">
            <a:off x="1871128" y="1366838"/>
            <a:ext cx="571500" cy="1339850"/>
          </a:xfrm>
          <a:prstGeom prst="line">
            <a:avLst/>
          </a:prstGeom>
          <a:noFill/>
          <a:ln w="9525">
            <a:solidFill>
              <a:srgbClr val="FF0000"/>
            </a:solidFill>
            <a:round/>
            <a:headEnd/>
            <a:tailEnd type="triangle" w="med" len="med"/>
          </a:ln>
        </p:spPr>
        <p:txBody>
          <a:bodyPr/>
          <a:lstStyle/>
          <a:p>
            <a:endParaRPr lang="en-US"/>
          </a:p>
        </p:txBody>
      </p:sp>
      <p:sp>
        <p:nvSpPr>
          <p:cNvPr id="25749" name="Line 149"/>
          <p:cNvSpPr>
            <a:spLocks noChangeShapeType="1"/>
          </p:cNvSpPr>
          <p:nvPr/>
        </p:nvSpPr>
        <p:spPr bwMode="auto">
          <a:xfrm flipH="1" flipV="1">
            <a:off x="2285465" y="1338263"/>
            <a:ext cx="182563" cy="1114425"/>
          </a:xfrm>
          <a:prstGeom prst="line">
            <a:avLst/>
          </a:prstGeom>
          <a:noFill/>
          <a:ln w="9525">
            <a:solidFill>
              <a:srgbClr val="FF0000"/>
            </a:solidFill>
            <a:round/>
            <a:headEnd/>
            <a:tailEnd type="triangle" w="med" len="med"/>
          </a:ln>
        </p:spPr>
        <p:txBody>
          <a:bodyPr/>
          <a:lstStyle/>
          <a:p>
            <a:endParaRPr lang="en-US"/>
          </a:p>
        </p:txBody>
      </p:sp>
      <p:sp>
        <p:nvSpPr>
          <p:cNvPr id="25750" name="Line 150"/>
          <p:cNvSpPr>
            <a:spLocks noChangeShapeType="1"/>
          </p:cNvSpPr>
          <p:nvPr/>
        </p:nvSpPr>
        <p:spPr bwMode="auto">
          <a:xfrm flipV="1">
            <a:off x="2482315" y="1349375"/>
            <a:ext cx="33338" cy="938213"/>
          </a:xfrm>
          <a:prstGeom prst="line">
            <a:avLst/>
          </a:prstGeom>
          <a:noFill/>
          <a:ln w="9525">
            <a:solidFill>
              <a:srgbClr val="FF0000"/>
            </a:solidFill>
            <a:round/>
            <a:headEnd/>
            <a:tailEnd type="triangle" w="med" len="med"/>
          </a:ln>
        </p:spPr>
        <p:txBody>
          <a:bodyPr/>
          <a:lstStyle/>
          <a:p>
            <a:endParaRPr lang="en-US"/>
          </a:p>
        </p:txBody>
      </p:sp>
      <p:sp>
        <p:nvSpPr>
          <p:cNvPr id="25751" name="Line 151"/>
          <p:cNvSpPr>
            <a:spLocks noChangeShapeType="1"/>
          </p:cNvSpPr>
          <p:nvPr/>
        </p:nvSpPr>
        <p:spPr bwMode="auto">
          <a:xfrm flipH="1" flipV="1">
            <a:off x="2026703" y="1301750"/>
            <a:ext cx="430212" cy="1316038"/>
          </a:xfrm>
          <a:prstGeom prst="line">
            <a:avLst/>
          </a:prstGeom>
          <a:noFill/>
          <a:ln w="9525">
            <a:solidFill>
              <a:srgbClr val="FF0000"/>
            </a:solidFill>
            <a:round/>
            <a:headEnd/>
            <a:tailEnd type="triangle" w="med" len="med"/>
          </a:ln>
        </p:spPr>
        <p:txBody>
          <a:bodyPr/>
          <a:lstStyle/>
          <a:p>
            <a:endParaRPr lang="en-US"/>
          </a:p>
        </p:txBody>
      </p:sp>
      <p:sp>
        <p:nvSpPr>
          <p:cNvPr id="17447" name="Rectangle 152"/>
          <p:cNvSpPr>
            <a:spLocks noChangeArrowheads="1"/>
          </p:cNvSpPr>
          <p:nvPr/>
        </p:nvSpPr>
        <p:spPr bwMode="auto">
          <a:xfrm>
            <a:off x="6372225" y="1338263"/>
            <a:ext cx="146050" cy="2560637"/>
          </a:xfrm>
          <a:prstGeom prst="rect">
            <a:avLst/>
          </a:prstGeom>
          <a:solidFill>
            <a:schemeClr val="bg1"/>
          </a:solidFill>
          <a:ln w="9525">
            <a:noFill/>
            <a:miter lim="800000"/>
            <a:headEnd/>
            <a:tailEnd/>
          </a:ln>
        </p:spPr>
        <p:txBody>
          <a:bodyPr wrap="none" anchor="ctr"/>
          <a:lstStyle/>
          <a:p>
            <a:endParaRPr lang="en-US"/>
          </a:p>
        </p:txBody>
      </p:sp>
      <p:sp>
        <p:nvSpPr>
          <p:cNvPr id="17448" name="Rectangle 153"/>
          <p:cNvSpPr>
            <a:spLocks noChangeArrowheads="1"/>
          </p:cNvSpPr>
          <p:nvPr/>
        </p:nvSpPr>
        <p:spPr bwMode="auto">
          <a:xfrm rot="-5400000">
            <a:off x="7019132" y="3245643"/>
            <a:ext cx="146050" cy="1147763"/>
          </a:xfrm>
          <a:prstGeom prst="rect">
            <a:avLst/>
          </a:prstGeom>
          <a:solidFill>
            <a:schemeClr val="bg1"/>
          </a:solidFill>
          <a:ln w="9525">
            <a:noFill/>
            <a:miter lim="800000"/>
            <a:headEnd/>
            <a:tailEnd/>
          </a:ln>
        </p:spPr>
        <p:txBody>
          <a:bodyPr wrap="none" anchor="ctr"/>
          <a:lstStyle/>
          <a:p>
            <a:endParaRPr lang="en-US"/>
          </a:p>
        </p:txBody>
      </p:sp>
      <p:grpSp>
        <p:nvGrpSpPr>
          <p:cNvPr id="25" name="Group 154"/>
          <p:cNvGrpSpPr>
            <a:grpSpLocks/>
          </p:cNvGrpSpPr>
          <p:nvPr/>
        </p:nvGrpSpPr>
        <p:grpSpPr bwMode="auto">
          <a:xfrm>
            <a:off x="6402388" y="1392238"/>
            <a:ext cx="1066800" cy="3206750"/>
            <a:chOff x="4032" y="1200"/>
            <a:chExt cx="672" cy="2020"/>
          </a:xfrm>
        </p:grpSpPr>
        <p:sp>
          <p:nvSpPr>
            <p:cNvPr id="17466" name="Line 155"/>
            <p:cNvSpPr>
              <a:spLocks noChangeShapeType="1"/>
            </p:cNvSpPr>
            <p:nvPr/>
          </p:nvSpPr>
          <p:spPr bwMode="auto">
            <a:xfrm flipH="1">
              <a:off x="4078" y="1200"/>
              <a:ext cx="2" cy="1974"/>
            </a:xfrm>
            <a:prstGeom prst="line">
              <a:avLst/>
            </a:prstGeom>
            <a:noFill/>
            <a:ln w="19050">
              <a:solidFill>
                <a:schemeClr val="tx1"/>
              </a:solidFill>
              <a:round/>
              <a:headEnd/>
              <a:tailEnd/>
            </a:ln>
          </p:spPr>
          <p:txBody>
            <a:bodyPr/>
            <a:lstStyle/>
            <a:p>
              <a:endParaRPr lang="en-US"/>
            </a:p>
          </p:txBody>
        </p:sp>
        <p:sp>
          <p:nvSpPr>
            <p:cNvPr id="17467" name="Line 156"/>
            <p:cNvSpPr>
              <a:spLocks noChangeShapeType="1"/>
            </p:cNvSpPr>
            <p:nvPr/>
          </p:nvSpPr>
          <p:spPr bwMode="auto">
            <a:xfrm flipH="1" flipV="1">
              <a:off x="4080" y="3174"/>
              <a:ext cx="624" cy="0"/>
            </a:xfrm>
            <a:prstGeom prst="line">
              <a:avLst/>
            </a:prstGeom>
            <a:noFill/>
            <a:ln w="19050">
              <a:solidFill>
                <a:schemeClr val="tx1"/>
              </a:solidFill>
              <a:round/>
              <a:headEnd/>
              <a:tailEnd/>
            </a:ln>
          </p:spPr>
          <p:txBody>
            <a:bodyPr/>
            <a:lstStyle/>
            <a:p>
              <a:endParaRPr lang="en-US"/>
            </a:p>
          </p:txBody>
        </p:sp>
        <p:sp>
          <p:nvSpPr>
            <p:cNvPr id="17468" name="Line 157"/>
            <p:cNvSpPr>
              <a:spLocks noChangeShapeType="1"/>
            </p:cNvSpPr>
            <p:nvPr/>
          </p:nvSpPr>
          <p:spPr bwMode="auto">
            <a:xfrm flipH="1">
              <a:off x="4080" y="3172"/>
              <a:ext cx="0" cy="48"/>
            </a:xfrm>
            <a:prstGeom prst="line">
              <a:avLst/>
            </a:prstGeom>
            <a:noFill/>
            <a:ln w="19050">
              <a:solidFill>
                <a:schemeClr val="tx1"/>
              </a:solidFill>
              <a:round/>
              <a:headEnd/>
              <a:tailEnd/>
            </a:ln>
          </p:spPr>
          <p:txBody>
            <a:bodyPr/>
            <a:lstStyle/>
            <a:p>
              <a:endParaRPr lang="en-US"/>
            </a:p>
          </p:txBody>
        </p:sp>
        <p:sp>
          <p:nvSpPr>
            <p:cNvPr id="17469" name="Line 158"/>
            <p:cNvSpPr>
              <a:spLocks noChangeShapeType="1"/>
            </p:cNvSpPr>
            <p:nvPr/>
          </p:nvSpPr>
          <p:spPr bwMode="auto">
            <a:xfrm flipH="1">
              <a:off x="4608" y="3172"/>
              <a:ext cx="0" cy="48"/>
            </a:xfrm>
            <a:prstGeom prst="line">
              <a:avLst/>
            </a:prstGeom>
            <a:noFill/>
            <a:ln w="19050">
              <a:solidFill>
                <a:schemeClr val="tx1"/>
              </a:solidFill>
              <a:round/>
              <a:headEnd/>
              <a:tailEnd/>
            </a:ln>
          </p:spPr>
          <p:txBody>
            <a:bodyPr/>
            <a:lstStyle/>
            <a:p>
              <a:endParaRPr lang="en-US"/>
            </a:p>
          </p:txBody>
        </p:sp>
        <p:sp>
          <p:nvSpPr>
            <p:cNvPr id="17470" name="Line 159"/>
            <p:cNvSpPr>
              <a:spLocks noChangeShapeType="1"/>
            </p:cNvSpPr>
            <p:nvPr/>
          </p:nvSpPr>
          <p:spPr bwMode="auto">
            <a:xfrm flipH="1">
              <a:off x="4032" y="3174"/>
              <a:ext cx="48" cy="0"/>
            </a:xfrm>
            <a:prstGeom prst="line">
              <a:avLst/>
            </a:prstGeom>
            <a:noFill/>
            <a:ln w="19050">
              <a:solidFill>
                <a:schemeClr val="tx1"/>
              </a:solidFill>
              <a:round/>
              <a:headEnd/>
              <a:tailEnd/>
            </a:ln>
          </p:spPr>
          <p:txBody>
            <a:bodyPr/>
            <a:lstStyle/>
            <a:p>
              <a:endParaRPr lang="en-US"/>
            </a:p>
          </p:txBody>
        </p:sp>
        <p:sp>
          <p:nvSpPr>
            <p:cNvPr id="17471" name="Line 160"/>
            <p:cNvSpPr>
              <a:spLocks noChangeShapeType="1"/>
            </p:cNvSpPr>
            <p:nvPr/>
          </p:nvSpPr>
          <p:spPr bwMode="auto">
            <a:xfrm flipH="1">
              <a:off x="4032" y="1676"/>
              <a:ext cx="48" cy="0"/>
            </a:xfrm>
            <a:prstGeom prst="line">
              <a:avLst/>
            </a:prstGeom>
            <a:noFill/>
            <a:ln w="19050">
              <a:solidFill>
                <a:schemeClr val="tx1"/>
              </a:solidFill>
              <a:round/>
              <a:headEnd/>
              <a:tailEnd/>
            </a:ln>
          </p:spPr>
          <p:txBody>
            <a:bodyPr/>
            <a:lstStyle/>
            <a:p>
              <a:endParaRPr lang="en-US"/>
            </a:p>
          </p:txBody>
        </p:sp>
        <p:sp>
          <p:nvSpPr>
            <p:cNvPr id="17472" name="Line 161"/>
            <p:cNvSpPr>
              <a:spLocks noChangeShapeType="1"/>
            </p:cNvSpPr>
            <p:nvPr/>
          </p:nvSpPr>
          <p:spPr bwMode="auto">
            <a:xfrm flipH="1">
              <a:off x="4032" y="1976"/>
              <a:ext cx="48" cy="0"/>
            </a:xfrm>
            <a:prstGeom prst="line">
              <a:avLst/>
            </a:prstGeom>
            <a:noFill/>
            <a:ln w="19050">
              <a:solidFill>
                <a:schemeClr val="tx1"/>
              </a:solidFill>
              <a:round/>
              <a:headEnd/>
              <a:tailEnd/>
            </a:ln>
          </p:spPr>
          <p:txBody>
            <a:bodyPr/>
            <a:lstStyle/>
            <a:p>
              <a:endParaRPr lang="en-US"/>
            </a:p>
          </p:txBody>
        </p:sp>
        <p:sp>
          <p:nvSpPr>
            <p:cNvPr id="17473" name="Line 162"/>
            <p:cNvSpPr>
              <a:spLocks noChangeShapeType="1"/>
            </p:cNvSpPr>
            <p:nvPr/>
          </p:nvSpPr>
          <p:spPr bwMode="auto">
            <a:xfrm flipH="1">
              <a:off x="4032" y="2275"/>
              <a:ext cx="48" cy="0"/>
            </a:xfrm>
            <a:prstGeom prst="line">
              <a:avLst/>
            </a:prstGeom>
            <a:noFill/>
            <a:ln w="19050">
              <a:solidFill>
                <a:schemeClr val="tx1"/>
              </a:solidFill>
              <a:round/>
              <a:headEnd/>
              <a:tailEnd/>
            </a:ln>
          </p:spPr>
          <p:txBody>
            <a:bodyPr/>
            <a:lstStyle/>
            <a:p>
              <a:endParaRPr lang="en-US"/>
            </a:p>
          </p:txBody>
        </p:sp>
        <p:sp>
          <p:nvSpPr>
            <p:cNvPr id="17474" name="Line 163"/>
            <p:cNvSpPr>
              <a:spLocks noChangeShapeType="1"/>
            </p:cNvSpPr>
            <p:nvPr/>
          </p:nvSpPr>
          <p:spPr bwMode="auto">
            <a:xfrm flipH="1">
              <a:off x="4032" y="2575"/>
              <a:ext cx="48" cy="0"/>
            </a:xfrm>
            <a:prstGeom prst="line">
              <a:avLst/>
            </a:prstGeom>
            <a:noFill/>
            <a:ln w="19050">
              <a:solidFill>
                <a:schemeClr val="tx1"/>
              </a:solidFill>
              <a:round/>
              <a:headEnd/>
              <a:tailEnd/>
            </a:ln>
          </p:spPr>
          <p:txBody>
            <a:bodyPr/>
            <a:lstStyle/>
            <a:p>
              <a:endParaRPr lang="en-US"/>
            </a:p>
          </p:txBody>
        </p:sp>
        <p:sp>
          <p:nvSpPr>
            <p:cNvPr id="17475" name="Line 164"/>
            <p:cNvSpPr>
              <a:spLocks noChangeShapeType="1"/>
            </p:cNvSpPr>
            <p:nvPr/>
          </p:nvSpPr>
          <p:spPr bwMode="auto">
            <a:xfrm flipH="1">
              <a:off x="4032" y="2874"/>
              <a:ext cx="48" cy="0"/>
            </a:xfrm>
            <a:prstGeom prst="line">
              <a:avLst/>
            </a:prstGeom>
            <a:noFill/>
            <a:ln w="19050">
              <a:solidFill>
                <a:schemeClr val="tx1"/>
              </a:solidFill>
              <a:round/>
              <a:headEnd/>
              <a:tailEnd/>
            </a:ln>
          </p:spPr>
          <p:txBody>
            <a:bodyPr/>
            <a:lstStyle/>
            <a:p>
              <a:endParaRPr lang="en-US"/>
            </a:p>
          </p:txBody>
        </p:sp>
        <p:sp>
          <p:nvSpPr>
            <p:cNvPr id="17476" name="Line 165"/>
            <p:cNvSpPr>
              <a:spLocks noChangeShapeType="1"/>
            </p:cNvSpPr>
            <p:nvPr/>
          </p:nvSpPr>
          <p:spPr bwMode="auto">
            <a:xfrm flipH="1">
              <a:off x="4032" y="1377"/>
              <a:ext cx="48" cy="0"/>
            </a:xfrm>
            <a:prstGeom prst="line">
              <a:avLst/>
            </a:prstGeom>
            <a:noFill/>
            <a:ln w="19050">
              <a:solidFill>
                <a:schemeClr val="tx1"/>
              </a:solidFill>
              <a:round/>
              <a:headEnd/>
              <a:tailEnd/>
            </a:ln>
          </p:spPr>
          <p:txBody>
            <a:bodyPr/>
            <a:lstStyle/>
            <a:p>
              <a:endParaRPr lang="en-US"/>
            </a:p>
          </p:txBody>
        </p:sp>
      </p:grpSp>
      <p:sp>
        <p:nvSpPr>
          <p:cNvPr id="25766" name="Line 166"/>
          <p:cNvSpPr>
            <a:spLocks noChangeShapeType="1"/>
          </p:cNvSpPr>
          <p:nvPr/>
        </p:nvSpPr>
        <p:spPr bwMode="auto">
          <a:xfrm flipH="1">
            <a:off x="7153275" y="1711325"/>
            <a:ext cx="161925" cy="266700"/>
          </a:xfrm>
          <a:prstGeom prst="line">
            <a:avLst/>
          </a:prstGeom>
          <a:noFill/>
          <a:ln w="38100">
            <a:solidFill>
              <a:srgbClr val="FF0000"/>
            </a:solidFill>
            <a:round/>
            <a:headEnd/>
            <a:tailEnd type="triangle" w="med" len="med"/>
          </a:ln>
        </p:spPr>
        <p:txBody>
          <a:bodyPr/>
          <a:lstStyle/>
          <a:p>
            <a:endParaRPr lang="en-US"/>
          </a:p>
        </p:txBody>
      </p:sp>
      <p:sp>
        <p:nvSpPr>
          <p:cNvPr id="25767" name="Line 167"/>
          <p:cNvSpPr>
            <a:spLocks noChangeShapeType="1"/>
          </p:cNvSpPr>
          <p:nvPr/>
        </p:nvSpPr>
        <p:spPr bwMode="auto">
          <a:xfrm flipH="1">
            <a:off x="7043738" y="1697038"/>
            <a:ext cx="152400" cy="271462"/>
          </a:xfrm>
          <a:prstGeom prst="line">
            <a:avLst/>
          </a:prstGeom>
          <a:noFill/>
          <a:ln w="38100">
            <a:solidFill>
              <a:srgbClr val="FF0000"/>
            </a:solidFill>
            <a:round/>
            <a:headEnd/>
            <a:tailEnd type="triangle" w="med" len="med"/>
          </a:ln>
        </p:spPr>
        <p:txBody>
          <a:bodyPr/>
          <a:lstStyle/>
          <a:p>
            <a:endParaRPr lang="en-US"/>
          </a:p>
        </p:txBody>
      </p:sp>
      <p:sp>
        <p:nvSpPr>
          <p:cNvPr id="25768" name="Line 168"/>
          <p:cNvSpPr>
            <a:spLocks noChangeShapeType="1"/>
          </p:cNvSpPr>
          <p:nvPr/>
        </p:nvSpPr>
        <p:spPr bwMode="auto">
          <a:xfrm flipH="1">
            <a:off x="6926263" y="1706563"/>
            <a:ext cx="152400" cy="261937"/>
          </a:xfrm>
          <a:prstGeom prst="line">
            <a:avLst/>
          </a:prstGeom>
          <a:noFill/>
          <a:ln w="38100">
            <a:solidFill>
              <a:srgbClr val="FF0000"/>
            </a:solidFill>
            <a:round/>
            <a:headEnd/>
            <a:tailEnd type="triangle" w="med" len="med"/>
          </a:ln>
        </p:spPr>
        <p:txBody>
          <a:bodyPr/>
          <a:lstStyle/>
          <a:p>
            <a:endParaRPr lang="en-US"/>
          </a:p>
        </p:txBody>
      </p:sp>
      <p:sp>
        <p:nvSpPr>
          <p:cNvPr id="25769" name="Line 169"/>
          <p:cNvSpPr>
            <a:spLocks noChangeShapeType="1"/>
          </p:cNvSpPr>
          <p:nvPr/>
        </p:nvSpPr>
        <p:spPr bwMode="auto">
          <a:xfrm flipH="1">
            <a:off x="6799263" y="1697038"/>
            <a:ext cx="161925" cy="271462"/>
          </a:xfrm>
          <a:prstGeom prst="line">
            <a:avLst/>
          </a:prstGeom>
          <a:noFill/>
          <a:ln w="38100">
            <a:solidFill>
              <a:srgbClr val="FF0000"/>
            </a:solidFill>
            <a:round/>
            <a:headEnd/>
            <a:tailEnd type="triangle" w="med" len="med"/>
          </a:ln>
        </p:spPr>
        <p:txBody>
          <a:bodyPr/>
          <a:lstStyle/>
          <a:p>
            <a:endParaRPr lang="en-US"/>
          </a:p>
        </p:txBody>
      </p:sp>
      <p:sp>
        <p:nvSpPr>
          <p:cNvPr id="25770" name="Line 170"/>
          <p:cNvSpPr>
            <a:spLocks noChangeShapeType="1"/>
          </p:cNvSpPr>
          <p:nvPr/>
        </p:nvSpPr>
        <p:spPr bwMode="auto">
          <a:xfrm flipH="1">
            <a:off x="6691313" y="1706563"/>
            <a:ext cx="157162" cy="261937"/>
          </a:xfrm>
          <a:prstGeom prst="line">
            <a:avLst/>
          </a:prstGeom>
          <a:noFill/>
          <a:ln w="38100">
            <a:solidFill>
              <a:srgbClr val="FF0000"/>
            </a:solidFill>
            <a:round/>
            <a:headEnd/>
            <a:tailEnd type="triangle" w="med" len="med"/>
          </a:ln>
        </p:spPr>
        <p:txBody>
          <a:bodyPr/>
          <a:lstStyle/>
          <a:p>
            <a:endParaRPr lang="en-US"/>
          </a:p>
        </p:txBody>
      </p:sp>
      <p:sp>
        <p:nvSpPr>
          <p:cNvPr id="25771" name="Line 171"/>
          <p:cNvSpPr>
            <a:spLocks noChangeShapeType="1"/>
          </p:cNvSpPr>
          <p:nvPr/>
        </p:nvSpPr>
        <p:spPr bwMode="auto">
          <a:xfrm flipH="1">
            <a:off x="6597650" y="1687513"/>
            <a:ext cx="161925" cy="280987"/>
          </a:xfrm>
          <a:prstGeom prst="line">
            <a:avLst/>
          </a:prstGeom>
          <a:noFill/>
          <a:ln w="38100">
            <a:solidFill>
              <a:srgbClr val="FF0000"/>
            </a:solidFill>
            <a:round/>
            <a:headEnd/>
            <a:tailEnd type="triangle" w="med" len="med"/>
          </a:ln>
        </p:spPr>
        <p:txBody>
          <a:bodyPr/>
          <a:lstStyle/>
          <a:p>
            <a:endParaRPr lang="en-US"/>
          </a:p>
        </p:txBody>
      </p:sp>
      <p:sp>
        <p:nvSpPr>
          <p:cNvPr id="25772" name="Line 172"/>
          <p:cNvSpPr>
            <a:spLocks noChangeShapeType="1"/>
          </p:cNvSpPr>
          <p:nvPr/>
        </p:nvSpPr>
        <p:spPr bwMode="auto">
          <a:xfrm flipH="1">
            <a:off x="6534150" y="1058863"/>
            <a:ext cx="161925" cy="276225"/>
          </a:xfrm>
          <a:prstGeom prst="line">
            <a:avLst/>
          </a:prstGeom>
          <a:noFill/>
          <a:ln w="38100">
            <a:solidFill>
              <a:srgbClr val="800080"/>
            </a:solidFill>
            <a:round/>
            <a:headEnd/>
            <a:tailEnd type="triangle" w="med" len="med"/>
          </a:ln>
        </p:spPr>
        <p:txBody>
          <a:bodyPr/>
          <a:lstStyle/>
          <a:p>
            <a:endParaRPr lang="en-US"/>
          </a:p>
        </p:txBody>
      </p:sp>
      <p:sp>
        <p:nvSpPr>
          <p:cNvPr id="25773" name="Line 173"/>
          <p:cNvSpPr>
            <a:spLocks noChangeShapeType="1"/>
          </p:cNvSpPr>
          <p:nvPr/>
        </p:nvSpPr>
        <p:spPr bwMode="auto">
          <a:xfrm flipH="1" flipV="1">
            <a:off x="6584950" y="2238375"/>
            <a:ext cx="185738" cy="214313"/>
          </a:xfrm>
          <a:prstGeom prst="line">
            <a:avLst/>
          </a:prstGeom>
          <a:noFill/>
          <a:ln w="38100">
            <a:solidFill>
              <a:schemeClr val="accent2"/>
            </a:solidFill>
            <a:round/>
            <a:headEnd/>
            <a:tailEnd type="triangle" w="med" len="med"/>
          </a:ln>
        </p:spPr>
        <p:txBody>
          <a:bodyPr/>
          <a:lstStyle/>
          <a:p>
            <a:endParaRPr lang="en-US"/>
          </a:p>
        </p:txBody>
      </p:sp>
      <p:sp>
        <p:nvSpPr>
          <p:cNvPr id="25774" name="Line 174"/>
          <p:cNvSpPr>
            <a:spLocks noChangeShapeType="1"/>
          </p:cNvSpPr>
          <p:nvPr/>
        </p:nvSpPr>
        <p:spPr bwMode="auto">
          <a:xfrm flipH="1" flipV="1">
            <a:off x="6564313" y="2989263"/>
            <a:ext cx="257175" cy="166687"/>
          </a:xfrm>
          <a:prstGeom prst="line">
            <a:avLst/>
          </a:prstGeom>
          <a:noFill/>
          <a:ln w="38100">
            <a:solidFill>
              <a:schemeClr val="accent2"/>
            </a:solidFill>
            <a:round/>
            <a:headEnd/>
            <a:tailEnd type="triangle" w="med" len="med"/>
          </a:ln>
        </p:spPr>
        <p:txBody>
          <a:bodyPr/>
          <a:lstStyle/>
          <a:p>
            <a:endParaRPr lang="en-US"/>
          </a:p>
        </p:txBody>
      </p:sp>
      <p:sp>
        <p:nvSpPr>
          <p:cNvPr id="17459" name="Text Box 175"/>
          <p:cNvSpPr txBox="1">
            <a:spLocks noChangeArrowheads="1"/>
          </p:cNvSpPr>
          <p:nvPr/>
        </p:nvSpPr>
        <p:spPr bwMode="auto">
          <a:xfrm>
            <a:off x="6815138" y="3740150"/>
            <a:ext cx="1620837" cy="396875"/>
          </a:xfrm>
          <a:prstGeom prst="rect">
            <a:avLst/>
          </a:prstGeom>
          <a:noFill/>
          <a:ln w="9525">
            <a:noFill/>
            <a:miter lim="800000"/>
            <a:headEnd/>
            <a:tailEnd/>
          </a:ln>
        </p:spPr>
        <p:txBody>
          <a:bodyPr wrap="none">
            <a:spAutoFit/>
          </a:bodyPr>
          <a:lstStyle/>
          <a:p>
            <a:pPr algn="ctr" eaLnBrk="0" hangingPunct="0"/>
            <a:r>
              <a:rPr lang="en-US" sz="2000">
                <a:solidFill>
                  <a:srgbClr val="008000"/>
                </a:solidFill>
                <a:latin typeface="Arial Unicode MS" pitchFamily="34" charset="-128"/>
              </a:rPr>
              <a:t>rupture force</a:t>
            </a:r>
          </a:p>
        </p:txBody>
      </p:sp>
      <p:sp>
        <p:nvSpPr>
          <p:cNvPr id="25776" name="Line 176"/>
          <p:cNvSpPr>
            <a:spLocks noChangeShapeType="1"/>
          </p:cNvSpPr>
          <p:nvPr/>
        </p:nvSpPr>
        <p:spPr bwMode="auto">
          <a:xfrm flipH="1" flipV="1">
            <a:off x="6569075" y="3732213"/>
            <a:ext cx="185738" cy="214312"/>
          </a:xfrm>
          <a:prstGeom prst="line">
            <a:avLst/>
          </a:prstGeom>
          <a:noFill/>
          <a:ln w="38100">
            <a:solidFill>
              <a:schemeClr val="accent2"/>
            </a:solidFill>
            <a:round/>
            <a:headEnd/>
            <a:tailEnd type="triangle" w="med" len="med"/>
          </a:ln>
        </p:spPr>
        <p:txBody>
          <a:bodyPr/>
          <a:lstStyle/>
          <a:p>
            <a:endParaRPr lang="en-US"/>
          </a:p>
        </p:txBody>
      </p:sp>
      <p:sp>
        <p:nvSpPr>
          <p:cNvPr id="25777" name="Line 177"/>
          <p:cNvSpPr>
            <a:spLocks noChangeShapeType="1"/>
          </p:cNvSpPr>
          <p:nvPr/>
        </p:nvSpPr>
        <p:spPr bwMode="auto">
          <a:xfrm flipH="1" flipV="1">
            <a:off x="6853238" y="2311400"/>
            <a:ext cx="185737" cy="214313"/>
          </a:xfrm>
          <a:prstGeom prst="line">
            <a:avLst/>
          </a:prstGeom>
          <a:noFill/>
          <a:ln w="38100">
            <a:solidFill>
              <a:schemeClr val="accent2"/>
            </a:solidFill>
            <a:round/>
            <a:headEnd/>
            <a:tailEnd type="triangle" w="med" len="med"/>
          </a:ln>
        </p:spPr>
        <p:txBody>
          <a:bodyPr/>
          <a:lstStyle/>
          <a:p>
            <a:endParaRPr lang="en-US"/>
          </a:p>
        </p:txBody>
      </p:sp>
      <p:sp>
        <p:nvSpPr>
          <p:cNvPr id="25778" name="Line 178"/>
          <p:cNvSpPr>
            <a:spLocks noChangeShapeType="1"/>
          </p:cNvSpPr>
          <p:nvPr/>
        </p:nvSpPr>
        <p:spPr bwMode="auto">
          <a:xfrm flipH="1" flipV="1">
            <a:off x="6994525" y="2324100"/>
            <a:ext cx="185738" cy="214313"/>
          </a:xfrm>
          <a:prstGeom prst="line">
            <a:avLst/>
          </a:prstGeom>
          <a:noFill/>
          <a:ln w="38100">
            <a:solidFill>
              <a:schemeClr val="accent2"/>
            </a:solidFill>
            <a:round/>
            <a:headEnd/>
            <a:tailEnd type="triangle" w="med" len="med"/>
          </a:ln>
        </p:spPr>
        <p:txBody>
          <a:bodyPr/>
          <a:lstStyle/>
          <a:p>
            <a:endParaRPr lang="en-US"/>
          </a:p>
        </p:txBody>
      </p:sp>
      <p:sp>
        <p:nvSpPr>
          <p:cNvPr id="25779" name="Line 179"/>
          <p:cNvSpPr>
            <a:spLocks noChangeShapeType="1"/>
          </p:cNvSpPr>
          <p:nvPr/>
        </p:nvSpPr>
        <p:spPr bwMode="auto">
          <a:xfrm flipH="1" flipV="1">
            <a:off x="7116763" y="2327275"/>
            <a:ext cx="185737" cy="214313"/>
          </a:xfrm>
          <a:prstGeom prst="line">
            <a:avLst/>
          </a:prstGeom>
          <a:noFill/>
          <a:ln w="38100">
            <a:solidFill>
              <a:schemeClr val="accent2"/>
            </a:solidFill>
            <a:round/>
            <a:headEnd/>
            <a:tailEnd type="triangle" w="med" len="med"/>
          </a:ln>
        </p:spPr>
        <p:txBody>
          <a:bodyPr/>
          <a:lstStyle/>
          <a:p>
            <a:endParaRPr lang="en-US"/>
          </a:p>
        </p:txBody>
      </p:sp>
      <p:sp>
        <p:nvSpPr>
          <p:cNvPr id="20536" name="Slide Number Placeholder 179"/>
          <p:cNvSpPr>
            <a:spLocks noGrp="1"/>
          </p:cNvSpPr>
          <p:nvPr>
            <p:ph type="sldNum" sz="quarter" idx="12"/>
          </p:nvPr>
        </p:nvSpPr>
        <p:spPr/>
        <p:txBody>
          <a:bodyPr/>
          <a:lstStyle/>
          <a:p>
            <a:pPr>
              <a:defRPr/>
            </a:pPr>
            <a:fld id="{919C1553-D9D6-432F-A905-3E4F9E2D4C75}" type="slidenum">
              <a:rPr lang="en-US" smtClean="0">
                <a:latin typeface="Arial" pitchFamily="34" charset="0"/>
              </a:rPr>
              <a:pPr>
                <a:defRPr/>
              </a:pPr>
              <a:t>8</a:t>
            </a:fld>
            <a:endParaRPr lang="en-US" dirty="0" smtClean="0">
              <a:latin typeface="Arial" pitchFamily="34" charset="0"/>
            </a:endParaRPr>
          </a:p>
        </p:txBody>
      </p:sp>
      <p:sp>
        <p:nvSpPr>
          <p:cNvPr id="182" name="TextBox 181"/>
          <p:cNvSpPr txBox="1"/>
          <p:nvPr/>
        </p:nvSpPr>
        <p:spPr>
          <a:xfrm>
            <a:off x="5723293" y="5343307"/>
            <a:ext cx="2552345" cy="646331"/>
          </a:xfrm>
          <a:prstGeom prst="rect">
            <a:avLst/>
          </a:prstGeom>
          <a:noFill/>
        </p:spPr>
        <p:txBody>
          <a:bodyPr wrap="square" rtlCol="0">
            <a:spAutoFit/>
          </a:bodyPr>
          <a:lstStyle/>
          <a:p>
            <a:pPr algn="ctr"/>
            <a:r>
              <a:rPr lang="en-US" dirty="0" smtClean="0"/>
              <a:t>Constant speed: measure rupture force</a:t>
            </a:r>
            <a:endParaRPr lang="en-US" dirty="0"/>
          </a:p>
        </p:txBody>
      </p:sp>
      <p:sp>
        <p:nvSpPr>
          <p:cNvPr id="189" name="TextBox 188"/>
          <p:cNvSpPr txBox="1"/>
          <p:nvPr/>
        </p:nvSpPr>
        <p:spPr>
          <a:xfrm>
            <a:off x="2917372" y="783770"/>
            <a:ext cx="3918857" cy="369332"/>
          </a:xfrm>
          <a:prstGeom prst="rect">
            <a:avLst/>
          </a:prstGeom>
          <a:noFill/>
        </p:spPr>
        <p:txBody>
          <a:bodyPr wrap="square" rtlCol="0">
            <a:spAutoFit/>
          </a:bodyPr>
          <a:lstStyle/>
          <a:p>
            <a:r>
              <a:rPr lang="en-US" dirty="0" smtClean="0"/>
              <a:t>Atomic Force Microscope (AFM)</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576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576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7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76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7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76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7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5770"/>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7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3"/>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25749"/>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5771"/>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7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77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4"/>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7"/>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5750"/>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5772"/>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2574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77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3"/>
                                        </p:tgtEl>
                                        <p:attrNameLst>
                                          <p:attrName>style.visibility</p:attrName>
                                        </p:attrNameLst>
                                      </p:cBhvr>
                                      <p:to>
                                        <p:strVal val="hidden"/>
                                      </p:to>
                                    </p:set>
                                  </p:childTnLst>
                                </p:cTn>
                              </p:par>
                              <p:par>
                                <p:cTn id="95" presetID="1" presetClass="exit" presetSubtype="0" fill="hold" grpId="2" nodeType="withEffect">
                                  <p:stCondLst>
                                    <p:cond delay="0"/>
                                  </p:stCondLst>
                                  <p:childTnLst>
                                    <p:set>
                                      <p:cBhvr>
                                        <p:cTn id="96" dur="1" fill="hold">
                                          <p:stCondLst>
                                            <p:cond delay="0"/>
                                          </p:stCondLst>
                                        </p:cTn>
                                        <p:tgtEl>
                                          <p:spTgt spid="25749"/>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5773"/>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1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575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577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10"/>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9"/>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25751"/>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5774"/>
                                        </p:tgtEl>
                                        <p:attrNameLst>
                                          <p:attrName>style.visibility</p:attrName>
                                        </p:attrNameLst>
                                      </p:cBhvr>
                                      <p:to>
                                        <p:strVal val="hidden"/>
                                      </p:to>
                                    </p:set>
                                  </p:childTnLst>
                                </p:cTn>
                              </p:par>
                              <p:par>
                                <p:cTn id="117" presetID="1" presetClass="entr" presetSubtype="0" fill="hold" nodeType="withEffect">
                                  <p:stCondLst>
                                    <p:cond delay="0"/>
                                  </p:stCondLst>
                                  <p:childTnLst>
                                    <p:set>
                                      <p:cBhvr>
                                        <p:cTn id="118" dur="1" fill="hold">
                                          <p:stCondLst>
                                            <p:cond delay="0"/>
                                          </p:stCondLst>
                                        </p:cTn>
                                        <p:tgtEl>
                                          <p:spTgt spid="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574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577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8"/>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21"/>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5748"/>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25776"/>
                                        </p:tgtEl>
                                        <p:attrNameLst>
                                          <p:attrName>style.visibility</p:attrName>
                                        </p:attrNameLst>
                                      </p:cBhvr>
                                      <p:to>
                                        <p:strVal val="hidden"/>
                                      </p:to>
                                    </p:set>
                                  </p:childTnLst>
                                </p:cTn>
                              </p:par>
                              <p:par>
                                <p:cTn id="135" presetID="1" presetClass="entr" presetSubtype="0" fill="hold" nodeType="withEffect">
                                  <p:stCondLst>
                                    <p:cond delay="0"/>
                                  </p:stCondLst>
                                  <p:childTnLst>
                                    <p:set>
                                      <p:cBhvr>
                                        <p:cTn id="136" dur="1" fill="hold">
                                          <p:stCondLst>
                                            <p:cond delay="0"/>
                                          </p:stCondLst>
                                        </p:cTn>
                                        <p:tgtEl>
                                          <p:spTgt spid="6"/>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3"/>
                                        </p:tgtEl>
                                        <p:attrNameLst>
                                          <p:attrName>style.visibility</p:attrName>
                                        </p:attrNameLst>
                                      </p:cBhvr>
                                      <p:to>
                                        <p:strVal val="visible"/>
                                      </p:to>
                                    </p:set>
                                  </p:childTnLst>
                                </p:cTn>
                              </p:par>
                              <p:par>
                                <p:cTn id="139" presetID="1" presetClass="entr" presetSubtype="0" fill="hold" grpId="3" nodeType="withEffect">
                                  <p:stCondLst>
                                    <p:cond delay="0"/>
                                  </p:stCondLst>
                                  <p:childTnLst>
                                    <p:set>
                                      <p:cBhvr>
                                        <p:cTn id="140" dur="1" fill="hold">
                                          <p:stCondLst>
                                            <p:cond delay="0"/>
                                          </p:stCondLst>
                                        </p:cTn>
                                        <p:tgtEl>
                                          <p:spTgt spid="2574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577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6"/>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5777"/>
                                        </p:tgtEl>
                                        <p:attrNameLst>
                                          <p:attrName>style.visibility</p:attrName>
                                        </p:attrNameLst>
                                      </p:cBhvr>
                                      <p:to>
                                        <p:strVal val="hidden"/>
                                      </p:to>
                                    </p:set>
                                  </p:childTnLst>
                                </p:cTn>
                              </p:par>
                              <p:par>
                                <p:cTn id="149" presetID="1" presetClass="entr" presetSubtype="0" fill="hold" nodeType="withEffect">
                                  <p:stCondLst>
                                    <p:cond delay="0"/>
                                  </p:stCondLst>
                                  <p:childTnLst>
                                    <p:set>
                                      <p:cBhvr>
                                        <p:cTn id="150" dur="1" fill="hold">
                                          <p:stCondLst>
                                            <p:cond delay="0"/>
                                          </p:stCondLst>
                                        </p:cTn>
                                        <p:tgtEl>
                                          <p:spTgt spid="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577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nodeType="clickEffect">
                                  <p:stCondLst>
                                    <p:cond delay="0"/>
                                  </p:stCondLst>
                                  <p:childTnLst>
                                    <p:set>
                                      <p:cBhvr>
                                        <p:cTn id="156" dur="1" fill="hold">
                                          <p:stCondLst>
                                            <p:cond delay="0"/>
                                          </p:stCondLst>
                                        </p:cTn>
                                        <p:tgtEl>
                                          <p:spTgt spid="4"/>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25778"/>
                                        </p:tgtEl>
                                        <p:attrNameLst>
                                          <p:attrName>style.visibility</p:attrName>
                                        </p:attrNameLst>
                                      </p:cBhvr>
                                      <p:to>
                                        <p:strVal val="hidden"/>
                                      </p:to>
                                    </p:set>
                                  </p:childTnLst>
                                </p:cTn>
                              </p:par>
                              <p:par>
                                <p:cTn id="159" presetID="1" presetClass="entr" presetSubtype="0" fill="hold" nodeType="withEffect">
                                  <p:stCondLst>
                                    <p:cond delay="0"/>
                                  </p:stCondLst>
                                  <p:childTnLst>
                                    <p:set>
                                      <p:cBhvr>
                                        <p:cTn id="160" dur="1" fill="hold">
                                          <p:stCondLst>
                                            <p:cond delay="0"/>
                                          </p:stCondLst>
                                        </p:cTn>
                                        <p:tgtEl>
                                          <p:spTgt spid="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5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48" grpId="0" animBg="1"/>
      <p:bldP spid="25748" grpId="1" animBg="1"/>
      <p:bldP spid="25749" grpId="0" animBg="1"/>
      <p:bldP spid="25749" grpId="1" animBg="1"/>
      <p:bldP spid="25749" grpId="2" animBg="1"/>
      <p:bldP spid="25749" grpId="3" animBg="1"/>
      <p:bldP spid="25750" grpId="0" animBg="1"/>
      <p:bldP spid="25750" grpId="1" animBg="1"/>
      <p:bldP spid="25751" grpId="0" animBg="1"/>
      <p:bldP spid="25751" grpId="1" animBg="1"/>
      <p:bldP spid="25766" grpId="0" animBg="1"/>
      <p:bldP spid="25767" grpId="0" animBg="1"/>
      <p:bldP spid="25767" grpId="1" animBg="1"/>
      <p:bldP spid="25768" grpId="0" animBg="1"/>
      <p:bldP spid="25768" grpId="1" animBg="1"/>
      <p:bldP spid="25769" grpId="0" animBg="1"/>
      <p:bldP spid="25769" grpId="1" animBg="1"/>
      <p:bldP spid="25770" grpId="0" animBg="1"/>
      <p:bldP spid="25770" grpId="1" animBg="1"/>
      <p:bldP spid="25771" grpId="0" animBg="1"/>
      <p:bldP spid="25771" grpId="1" animBg="1"/>
      <p:bldP spid="25772" grpId="0" animBg="1"/>
      <p:bldP spid="25772" grpId="1" animBg="1"/>
      <p:bldP spid="25773" grpId="0" animBg="1"/>
      <p:bldP spid="25773" grpId="1" animBg="1"/>
      <p:bldP spid="25774" grpId="0" animBg="1"/>
      <p:bldP spid="25774" grpId="1" animBg="1"/>
      <p:bldP spid="25776" grpId="0" animBg="1"/>
      <p:bldP spid="25776" grpId="1" animBg="1"/>
      <p:bldP spid="25777" grpId="0" animBg="1"/>
      <p:bldP spid="25777" grpId="1" animBg="1"/>
      <p:bldP spid="25778" grpId="0" animBg="1"/>
      <p:bldP spid="25778" grpId="1" animBg="1"/>
      <p:bldP spid="2577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4058556" y="1233490"/>
          <a:ext cx="4687888" cy="4725987"/>
        </p:xfrm>
        <a:graphic>
          <a:graphicData uri="http://schemas.openxmlformats.org/presentationml/2006/ole">
            <mc:AlternateContent xmlns:mc="http://schemas.openxmlformats.org/markup-compatibility/2006">
              <mc:Choice xmlns:v="urn:schemas-microsoft-com:vml" Requires="v">
                <p:oleObj spid="_x0000_s1032" name="Worksheet" r:id="rId3" imgW="2781435" imgH="2686140" progId="Excel.Sheet.8">
                  <p:embed/>
                </p:oleObj>
              </mc:Choice>
              <mc:Fallback>
                <p:oleObj name="Worksheet" r:id="rId3" imgW="2781435" imgH="2686140"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8556" y="1233490"/>
                        <a:ext cx="4687888" cy="472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Text Box 3"/>
          <p:cNvSpPr txBox="1">
            <a:spLocks noChangeArrowheads="1"/>
          </p:cNvSpPr>
          <p:nvPr/>
        </p:nvSpPr>
        <p:spPr bwMode="auto">
          <a:xfrm>
            <a:off x="0" y="4908550"/>
            <a:ext cx="5127625" cy="519113"/>
          </a:xfrm>
          <a:prstGeom prst="rect">
            <a:avLst/>
          </a:prstGeom>
          <a:noFill/>
          <a:ln w="9525">
            <a:noFill/>
            <a:miter lim="800000"/>
            <a:headEnd/>
            <a:tailEnd/>
          </a:ln>
        </p:spPr>
        <p:txBody>
          <a:bodyPr>
            <a:spAutoFit/>
          </a:bodyPr>
          <a:lstStyle/>
          <a:p>
            <a:pPr algn="ctr" eaLnBrk="0" hangingPunct="0"/>
            <a:endParaRPr lang="en-US" sz="2800">
              <a:solidFill>
                <a:srgbClr val="008000"/>
              </a:solidFill>
              <a:latin typeface="Times New Roman" pitchFamily="18" charset="0"/>
            </a:endParaRPr>
          </a:p>
        </p:txBody>
      </p:sp>
      <p:sp>
        <p:nvSpPr>
          <p:cNvPr id="1028" name="Rectangle 4"/>
          <p:cNvSpPr>
            <a:spLocks noGrp="1" noChangeArrowheads="1"/>
          </p:cNvSpPr>
          <p:nvPr>
            <p:ph type="title" idx="4294967295"/>
          </p:nvPr>
        </p:nvSpPr>
        <p:spPr>
          <a:xfrm>
            <a:off x="0" y="0"/>
            <a:ext cx="9144000" cy="908050"/>
          </a:xfrm>
        </p:spPr>
        <p:txBody>
          <a:bodyPr/>
          <a:lstStyle/>
          <a:p>
            <a:pPr eaLnBrk="1" hangingPunct="1"/>
            <a:r>
              <a:rPr lang="en-US" sz="3200" dirty="0" smtClean="0">
                <a:solidFill>
                  <a:srgbClr val="800080"/>
                </a:solidFill>
              </a:rPr>
              <a:t>Mechanical Properties of </a:t>
            </a:r>
            <a:r>
              <a:rPr lang="en-US" sz="3200" dirty="0" err="1" smtClean="0">
                <a:solidFill>
                  <a:srgbClr val="800080"/>
                </a:solidFill>
              </a:rPr>
              <a:t>FimH</a:t>
            </a:r>
            <a:r>
              <a:rPr lang="en-US" sz="3200" dirty="0" smtClean="0">
                <a:solidFill>
                  <a:srgbClr val="800080"/>
                </a:solidFill>
              </a:rPr>
              <a:t>-mannose bond</a:t>
            </a:r>
          </a:p>
        </p:txBody>
      </p:sp>
      <p:grpSp>
        <p:nvGrpSpPr>
          <p:cNvPr id="1030" name="Group 18"/>
          <p:cNvGrpSpPr>
            <a:grpSpLocks/>
          </p:cNvGrpSpPr>
          <p:nvPr/>
        </p:nvGrpSpPr>
        <p:grpSpPr bwMode="auto">
          <a:xfrm>
            <a:off x="0" y="3062515"/>
            <a:ext cx="4030663" cy="3252788"/>
            <a:chOff x="157163" y="1790700"/>
            <a:chExt cx="4030662" cy="3252788"/>
          </a:xfrm>
        </p:grpSpPr>
        <p:grpSp>
          <p:nvGrpSpPr>
            <p:cNvPr id="1034" name="Group 6"/>
            <p:cNvGrpSpPr>
              <a:grpSpLocks/>
            </p:cNvGrpSpPr>
            <p:nvPr/>
          </p:nvGrpSpPr>
          <p:grpSpPr bwMode="auto">
            <a:xfrm>
              <a:off x="157163" y="2112963"/>
              <a:ext cx="4030662" cy="2930525"/>
              <a:chOff x="3221" y="629"/>
              <a:chExt cx="2539" cy="1846"/>
            </a:xfrm>
          </p:grpSpPr>
          <p:pic>
            <p:nvPicPr>
              <p:cNvPr id="1039" name="Picture 7" descr="pre-load1"/>
              <p:cNvPicPr>
                <a:picLocks noChangeAspect="1" noChangeArrowheads="1"/>
              </p:cNvPicPr>
              <p:nvPr/>
            </p:nvPicPr>
            <p:blipFill>
              <a:blip r:embed="rId5" cstate="print"/>
              <a:srcRect t="4128" r="44252" b="49530"/>
              <a:stretch>
                <a:fillRect/>
              </a:stretch>
            </p:blipFill>
            <p:spPr bwMode="auto">
              <a:xfrm>
                <a:off x="3595" y="629"/>
                <a:ext cx="1913" cy="1520"/>
              </a:xfrm>
              <a:prstGeom prst="rect">
                <a:avLst/>
              </a:prstGeom>
              <a:noFill/>
              <a:ln w="9525">
                <a:noFill/>
                <a:miter lim="800000"/>
                <a:headEnd/>
                <a:tailEnd/>
              </a:ln>
            </p:spPr>
          </p:pic>
          <p:sp>
            <p:nvSpPr>
              <p:cNvPr id="1040" name="Text Box 8"/>
              <p:cNvSpPr txBox="1">
                <a:spLocks noChangeArrowheads="1"/>
              </p:cNvSpPr>
              <p:nvPr/>
            </p:nvSpPr>
            <p:spPr bwMode="auto">
              <a:xfrm rot="-5400000">
                <a:off x="3110" y="1198"/>
                <a:ext cx="471" cy="250"/>
              </a:xfrm>
              <a:prstGeom prst="rect">
                <a:avLst/>
              </a:prstGeom>
              <a:noFill/>
              <a:ln w="9525">
                <a:noFill/>
                <a:miter lim="800000"/>
                <a:headEnd/>
                <a:tailEnd/>
              </a:ln>
            </p:spPr>
            <p:txBody>
              <a:bodyPr wrap="none">
                <a:spAutoFit/>
              </a:bodyPr>
              <a:lstStyle/>
              <a:p>
                <a:pPr algn="ctr" eaLnBrk="0" hangingPunct="0"/>
                <a:r>
                  <a:rPr lang="en-US" sz="2000"/>
                  <a:t>force</a:t>
                </a:r>
              </a:p>
            </p:txBody>
          </p:sp>
          <p:sp>
            <p:nvSpPr>
              <p:cNvPr id="1041" name="Text Box 9"/>
              <p:cNvSpPr txBox="1">
                <a:spLocks noChangeArrowheads="1"/>
              </p:cNvSpPr>
              <p:nvPr/>
            </p:nvSpPr>
            <p:spPr bwMode="auto">
              <a:xfrm>
                <a:off x="3746" y="2031"/>
                <a:ext cx="2014" cy="444"/>
              </a:xfrm>
              <a:prstGeom prst="rect">
                <a:avLst/>
              </a:prstGeom>
              <a:solidFill>
                <a:schemeClr val="bg1"/>
              </a:solidFill>
              <a:ln w="9525">
                <a:noFill/>
                <a:miter lim="800000"/>
                <a:headEnd/>
                <a:tailEnd/>
              </a:ln>
            </p:spPr>
            <p:txBody>
              <a:bodyPr lIns="0" tIns="50941" rIns="0" bIns="50941">
                <a:spAutoFit/>
              </a:bodyPr>
              <a:lstStyle/>
              <a:p>
                <a:pPr defTabSz="1019175" eaLnBrk="0" hangingPunct="0">
                  <a:lnSpc>
                    <a:spcPct val="110000"/>
                  </a:lnSpc>
                </a:pPr>
                <a:r>
                  <a:rPr lang="en-US" dirty="0"/>
                  <a:t>0        1        2        3        4</a:t>
                </a:r>
              </a:p>
              <a:p>
                <a:pPr defTabSz="1019175" eaLnBrk="0" hangingPunct="0">
                  <a:lnSpc>
                    <a:spcPct val="110000"/>
                  </a:lnSpc>
                </a:pPr>
                <a:r>
                  <a:rPr lang="en-US" dirty="0"/>
                  <a:t>               time, seconds</a:t>
                </a:r>
              </a:p>
            </p:txBody>
          </p:sp>
          <p:sp>
            <p:nvSpPr>
              <p:cNvPr id="1042" name="Text Box 10"/>
              <p:cNvSpPr txBox="1">
                <a:spLocks noChangeArrowheads="1"/>
              </p:cNvSpPr>
              <p:nvPr/>
            </p:nvSpPr>
            <p:spPr bwMode="auto">
              <a:xfrm>
                <a:off x="3463" y="830"/>
                <a:ext cx="336" cy="1246"/>
              </a:xfrm>
              <a:prstGeom prst="rect">
                <a:avLst/>
              </a:prstGeom>
              <a:solidFill>
                <a:schemeClr val="bg1"/>
              </a:solidFill>
              <a:ln w="9525">
                <a:noFill/>
                <a:miter lim="800000"/>
                <a:headEnd/>
                <a:tailEnd/>
              </a:ln>
            </p:spPr>
            <p:txBody>
              <a:bodyPr lIns="0" tIns="50941" rIns="0" bIns="50941"/>
              <a:lstStyle/>
              <a:p>
                <a:pPr algn="r" defTabSz="1019175">
                  <a:lnSpc>
                    <a:spcPct val="110000"/>
                  </a:lnSpc>
                </a:pPr>
                <a:r>
                  <a:rPr lang="en-US"/>
                  <a:t>100 - </a:t>
                </a:r>
              </a:p>
              <a:p>
                <a:pPr algn="r" defTabSz="1019175">
                  <a:lnSpc>
                    <a:spcPct val="110000"/>
                  </a:lnSpc>
                </a:pPr>
                <a:r>
                  <a:rPr lang="en-US"/>
                  <a:t>50-</a:t>
                </a:r>
              </a:p>
              <a:p>
                <a:pPr algn="r" defTabSz="1019175">
                  <a:lnSpc>
                    <a:spcPct val="110000"/>
                  </a:lnSpc>
                </a:pPr>
                <a:r>
                  <a:rPr lang="en-US"/>
                  <a:t>0-</a:t>
                </a:r>
              </a:p>
              <a:p>
                <a:pPr algn="r" defTabSz="1019175">
                  <a:lnSpc>
                    <a:spcPct val="110000"/>
                  </a:lnSpc>
                </a:pPr>
                <a:r>
                  <a:rPr lang="en-US"/>
                  <a:t>-50-</a:t>
                </a:r>
              </a:p>
              <a:p>
                <a:pPr algn="r" defTabSz="1019175">
                  <a:lnSpc>
                    <a:spcPct val="110000"/>
                  </a:lnSpc>
                </a:pPr>
                <a:r>
                  <a:rPr lang="en-US"/>
                  <a:t>-100-</a:t>
                </a:r>
              </a:p>
              <a:p>
                <a:pPr algn="r" defTabSz="1019175">
                  <a:lnSpc>
                    <a:spcPct val="110000"/>
                  </a:lnSpc>
                </a:pPr>
                <a:r>
                  <a:rPr lang="en-US"/>
                  <a:t>-150-</a:t>
                </a:r>
              </a:p>
              <a:p>
                <a:pPr algn="r" defTabSz="1019175">
                  <a:lnSpc>
                    <a:spcPct val="110000"/>
                  </a:lnSpc>
                </a:pPr>
                <a:endParaRPr lang="en-US"/>
              </a:p>
            </p:txBody>
          </p:sp>
        </p:grpSp>
        <p:sp>
          <p:nvSpPr>
            <p:cNvPr id="1035" name="Oval 11"/>
            <p:cNvSpPr>
              <a:spLocks noChangeArrowheads="1"/>
            </p:cNvSpPr>
            <p:nvPr/>
          </p:nvSpPr>
          <p:spPr bwMode="auto">
            <a:xfrm>
              <a:off x="1627188" y="3057525"/>
              <a:ext cx="717550" cy="947738"/>
            </a:xfrm>
            <a:prstGeom prst="ellipse">
              <a:avLst/>
            </a:prstGeom>
            <a:noFill/>
            <a:ln w="28575">
              <a:solidFill>
                <a:schemeClr val="accent2"/>
              </a:solidFill>
              <a:round/>
              <a:headEnd/>
              <a:tailEnd/>
            </a:ln>
          </p:spPr>
          <p:txBody>
            <a:bodyPr wrap="none" anchor="ctr"/>
            <a:lstStyle/>
            <a:p>
              <a:endParaRPr lang="en-US"/>
            </a:p>
          </p:txBody>
        </p:sp>
        <p:sp>
          <p:nvSpPr>
            <p:cNvPr id="1036" name="Text Box 12"/>
            <p:cNvSpPr txBox="1">
              <a:spLocks noChangeArrowheads="1"/>
            </p:cNvSpPr>
            <p:nvPr/>
          </p:nvSpPr>
          <p:spPr bwMode="auto">
            <a:xfrm>
              <a:off x="2155825" y="2266950"/>
              <a:ext cx="1681163" cy="396875"/>
            </a:xfrm>
            <a:prstGeom prst="rect">
              <a:avLst/>
            </a:prstGeom>
            <a:noFill/>
            <a:ln w="9525">
              <a:noFill/>
              <a:miter lim="800000"/>
              <a:headEnd/>
              <a:tailEnd/>
            </a:ln>
          </p:spPr>
          <p:txBody>
            <a:bodyPr wrap="none">
              <a:spAutoFit/>
            </a:bodyPr>
            <a:lstStyle/>
            <a:p>
              <a:pPr algn="ctr" eaLnBrk="0" hangingPunct="0"/>
              <a:r>
                <a:rPr lang="en-US" sz="2000" dirty="0">
                  <a:solidFill>
                    <a:srgbClr val="008000"/>
                  </a:solidFill>
                </a:rPr>
                <a:t>Standard pull</a:t>
              </a:r>
            </a:p>
          </p:txBody>
        </p:sp>
        <p:sp>
          <p:nvSpPr>
            <p:cNvPr id="1037" name="Text Box 13"/>
            <p:cNvSpPr txBox="1">
              <a:spLocks noChangeArrowheads="1"/>
            </p:cNvSpPr>
            <p:nvPr/>
          </p:nvSpPr>
          <p:spPr bwMode="auto">
            <a:xfrm>
              <a:off x="842963" y="3951288"/>
              <a:ext cx="2236787" cy="396875"/>
            </a:xfrm>
            <a:prstGeom prst="rect">
              <a:avLst/>
            </a:prstGeom>
            <a:noFill/>
            <a:ln w="9525">
              <a:noFill/>
              <a:miter lim="800000"/>
              <a:headEnd/>
              <a:tailEnd/>
            </a:ln>
          </p:spPr>
          <p:txBody>
            <a:bodyPr>
              <a:spAutoFit/>
            </a:bodyPr>
            <a:lstStyle/>
            <a:p>
              <a:pPr algn="ctr" eaLnBrk="0" hangingPunct="0"/>
              <a:r>
                <a:rPr lang="en-US" sz="2000">
                  <a:solidFill>
                    <a:schemeClr val="accent2"/>
                  </a:solidFill>
                </a:rPr>
                <a:t>80 pN pre-load</a:t>
              </a:r>
            </a:p>
          </p:txBody>
        </p:sp>
        <p:sp>
          <p:nvSpPr>
            <p:cNvPr id="1038" name="Text Box 15"/>
            <p:cNvSpPr txBox="1">
              <a:spLocks noChangeArrowheads="1"/>
            </p:cNvSpPr>
            <p:nvPr/>
          </p:nvSpPr>
          <p:spPr bwMode="auto">
            <a:xfrm>
              <a:off x="1185863" y="1790700"/>
              <a:ext cx="804862" cy="396875"/>
            </a:xfrm>
            <a:prstGeom prst="rect">
              <a:avLst/>
            </a:prstGeom>
            <a:noFill/>
            <a:ln w="9525" algn="ctr">
              <a:noFill/>
              <a:miter lim="800000"/>
              <a:headEnd/>
              <a:tailEnd/>
            </a:ln>
          </p:spPr>
          <p:txBody>
            <a:bodyPr wrap="none">
              <a:spAutoFit/>
            </a:bodyPr>
            <a:lstStyle/>
            <a:p>
              <a:pPr algn="ctr" eaLnBrk="0" hangingPunct="0"/>
              <a:r>
                <a:rPr lang="en-US" sz="2000">
                  <a:solidFill>
                    <a:srgbClr val="990099"/>
                  </a:solidFill>
                </a:rPr>
                <a:t>press</a:t>
              </a:r>
            </a:p>
          </p:txBody>
        </p:sp>
      </p:grpSp>
      <p:sp>
        <p:nvSpPr>
          <p:cNvPr id="1031" name="Text Box 16"/>
          <p:cNvSpPr txBox="1">
            <a:spLocks noChangeArrowheads="1"/>
          </p:cNvSpPr>
          <p:nvPr/>
        </p:nvSpPr>
        <p:spPr bwMode="auto">
          <a:xfrm>
            <a:off x="0" y="6396335"/>
            <a:ext cx="6836229" cy="461665"/>
          </a:xfrm>
          <a:prstGeom prst="rect">
            <a:avLst/>
          </a:prstGeom>
          <a:noFill/>
          <a:ln w="9525">
            <a:noFill/>
            <a:miter lim="800000"/>
            <a:headEnd/>
            <a:tailEnd/>
          </a:ln>
        </p:spPr>
        <p:txBody>
          <a:bodyPr wrap="square">
            <a:spAutoFit/>
          </a:bodyPr>
          <a:lstStyle/>
          <a:p>
            <a:pPr algn="ctr" eaLnBrk="0" hangingPunct="0"/>
            <a:r>
              <a:rPr lang="en-US" sz="2400" i="1" dirty="0" smtClean="0">
                <a:solidFill>
                  <a:srgbClr val="008000"/>
                </a:solidFill>
              </a:rPr>
              <a:t>Tensile force induces a much stronger state</a:t>
            </a:r>
            <a:endParaRPr lang="en-US" sz="2400" i="1" dirty="0">
              <a:solidFill>
                <a:srgbClr val="008000"/>
              </a:solidFill>
            </a:endParaRPr>
          </a:p>
        </p:txBody>
      </p:sp>
      <p:sp>
        <p:nvSpPr>
          <p:cNvPr id="4106" name="Slide Number Placeholder 18"/>
          <p:cNvSpPr>
            <a:spLocks noGrp="1"/>
          </p:cNvSpPr>
          <p:nvPr>
            <p:ph type="sldNum" sz="quarter" idx="12"/>
          </p:nvPr>
        </p:nvSpPr>
        <p:spPr>
          <a:xfrm>
            <a:off x="6596742" y="6381750"/>
            <a:ext cx="2133600" cy="476250"/>
          </a:xfrm>
        </p:spPr>
        <p:txBody>
          <a:bodyPr/>
          <a:lstStyle/>
          <a:p>
            <a:pPr>
              <a:defRPr/>
            </a:pPr>
            <a:fld id="{BF67590C-5089-4132-88C3-5243DBB3C823}" type="slidenum">
              <a:rPr lang="en-US" smtClean="0">
                <a:latin typeface="Arial" pitchFamily="34" charset="0"/>
              </a:rPr>
              <a:pPr>
                <a:defRPr/>
              </a:pPr>
              <a:t>9</a:t>
            </a:fld>
            <a:endParaRPr lang="en-US" dirty="0" smtClean="0">
              <a:latin typeface="Arial" pitchFamily="34" charset="0"/>
            </a:endParaRPr>
          </a:p>
        </p:txBody>
      </p:sp>
      <p:sp>
        <p:nvSpPr>
          <p:cNvPr id="1033" name="TextBox 19"/>
          <p:cNvSpPr txBox="1">
            <a:spLocks noChangeArrowheads="1"/>
          </p:cNvSpPr>
          <p:nvPr/>
        </p:nvSpPr>
        <p:spPr bwMode="auto">
          <a:xfrm>
            <a:off x="5399315" y="5936570"/>
            <a:ext cx="2450223" cy="369332"/>
          </a:xfrm>
          <a:prstGeom prst="rect">
            <a:avLst/>
          </a:prstGeom>
          <a:noFill/>
          <a:ln w="9525">
            <a:noFill/>
            <a:miter lim="800000"/>
            <a:headEnd/>
            <a:tailEnd/>
          </a:ln>
        </p:spPr>
        <p:txBody>
          <a:bodyPr wrap="none">
            <a:spAutoFit/>
          </a:bodyPr>
          <a:lstStyle/>
          <a:p>
            <a:r>
              <a:rPr lang="en-US" i="1" dirty="0" smtClean="0"/>
              <a:t>Yakovenko  </a:t>
            </a:r>
            <a:r>
              <a:rPr lang="en-US" i="1" u="sng" dirty="0" smtClean="0"/>
              <a:t>JCB</a:t>
            </a:r>
            <a:r>
              <a:rPr lang="en-US" i="1" dirty="0" smtClean="0"/>
              <a:t> 2008</a:t>
            </a:r>
            <a:endParaRPr lang="en-US" i="1" dirty="0"/>
          </a:p>
        </p:txBody>
      </p:sp>
      <p:grpSp>
        <p:nvGrpSpPr>
          <p:cNvPr id="19" name="Group 69"/>
          <p:cNvGrpSpPr>
            <a:grpSpLocks/>
          </p:cNvGrpSpPr>
          <p:nvPr/>
        </p:nvGrpSpPr>
        <p:grpSpPr bwMode="auto">
          <a:xfrm>
            <a:off x="516763" y="1678895"/>
            <a:ext cx="3484562" cy="487362"/>
            <a:chOff x="1186" y="2310"/>
            <a:chExt cx="2195" cy="307"/>
          </a:xfrm>
        </p:grpSpPr>
        <p:sp>
          <p:nvSpPr>
            <p:cNvPr id="20" name="AutoShape 70"/>
            <p:cNvSpPr>
              <a:spLocks noChangeArrowheads="1"/>
            </p:cNvSpPr>
            <p:nvPr/>
          </p:nvSpPr>
          <p:spPr bwMode="auto">
            <a:xfrm>
              <a:off x="1186" y="2344"/>
              <a:ext cx="2129" cy="273"/>
            </a:xfrm>
            <a:prstGeom prst="cube">
              <a:avLst>
                <a:gd name="adj" fmla="val 72194"/>
              </a:avLst>
            </a:prstGeom>
            <a:solidFill>
              <a:srgbClr val="FFFFFF"/>
            </a:solidFill>
            <a:ln w="9525">
              <a:solidFill>
                <a:srgbClr val="000000"/>
              </a:solidFill>
              <a:miter lim="800000"/>
              <a:headEnd/>
              <a:tailEnd/>
            </a:ln>
          </p:spPr>
          <p:txBody>
            <a:bodyPr/>
            <a:lstStyle/>
            <a:p>
              <a:endParaRPr lang="en-US"/>
            </a:p>
          </p:txBody>
        </p:sp>
        <p:sp>
          <p:nvSpPr>
            <p:cNvPr id="21" name="Text Box 71"/>
            <p:cNvSpPr txBox="1">
              <a:spLocks noChangeArrowheads="1"/>
            </p:cNvSpPr>
            <p:nvPr/>
          </p:nvSpPr>
          <p:spPr bwMode="auto">
            <a:xfrm>
              <a:off x="2461" y="2310"/>
              <a:ext cx="920" cy="247"/>
            </a:xfrm>
            <a:prstGeom prst="rect">
              <a:avLst/>
            </a:prstGeom>
            <a:noFill/>
            <a:ln w="9525">
              <a:noFill/>
              <a:miter lim="800000"/>
              <a:headEnd/>
              <a:tailEnd/>
            </a:ln>
          </p:spPr>
          <p:txBody>
            <a:bodyPr lIns="0"/>
            <a:lstStyle/>
            <a:p>
              <a:pPr eaLnBrk="0" hangingPunct="0"/>
              <a:endParaRPr lang="en-US">
                <a:latin typeface="Times New Roman" pitchFamily="18" charset="0"/>
              </a:endParaRPr>
            </a:p>
          </p:txBody>
        </p:sp>
        <p:grpSp>
          <p:nvGrpSpPr>
            <p:cNvPr id="22" name="Group 72"/>
            <p:cNvGrpSpPr>
              <a:grpSpLocks/>
            </p:cNvGrpSpPr>
            <p:nvPr/>
          </p:nvGrpSpPr>
          <p:grpSpPr bwMode="auto">
            <a:xfrm>
              <a:off x="1404" y="2367"/>
              <a:ext cx="1073" cy="153"/>
              <a:chOff x="1394" y="2210"/>
              <a:chExt cx="1073" cy="153"/>
            </a:xfrm>
          </p:grpSpPr>
          <p:sp>
            <p:nvSpPr>
              <p:cNvPr id="23" name="Oval 73"/>
              <p:cNvSpPr>
                <a:spLocks noChangeArrowheads="1"/>
              </p:cNvSpPr>
              <p:nvPr/>
            </p:nvSpPr>
            <p:spPr bwMode="auto">
              <a:xfrm>
                <a:off x="1760" y="2252"/>
                <a:ext cx="68" cy="19"/>
              </a:xfrm>
              <a:prstGeom prst="ellipse">
                <a:avLst/>
              </a:prstGeom>
              <a:solidFill>
                <a:srgbClr val="CCFF66"/>
              </a:solidFill>
              <a:ln w="9525">
                <a:solidFill>
                  <a:srgbClr val="FF9900"/>
                </a:solidFill>
                <a:round/>
                <a:headEnd/>
                <a:tailEnd/>
              </a:ln>
            </p:spPr>
            <p:txBody>
              <a:bodyPr/>
              <a:lstStyle/>
              <a:p>
                <a:endParaRPr lang="en-US"/>
              </a:p>
            </p:txBody>
          </p:sp>
          <p:sp>
            <p:nvSpPr>
              <p:cNvPr id="24" name="Oval 74"/>
              <p:cNvSpPr>
                <a:spLocks noChangeArrowheads="1"/>
              </p:cNvSpPr>
              <p:nvPr/>
            </p:nvSpPr>
            <p:spPr bwMode="auto">
              <a:xfrm rot="2506970">
                <a:off x="1542" y="2276"/>
                <a:ext cx="68" cy="20"/>
              </a:xfrm>
              <a:prstGeom prst="ellipse">
                <a:avLst/>
              </a:prstGeom>
              <a:solidFill>
                <a:srgbClr val="CCFF66"/>
              </a:solidFill>
              <a:ln w="9525">
                <a:solidFill>
                  <a:srgbClr val="FF9900"/>
                </a:solidFill>
                <a:round/>
                <a:headEnd/>
                <a:tailEnd/>
              </a:ln>
            </p:spPr>
            <p:txBody>
              <a:bodyPr/>
              <a:lstStyle/>
              <a:p>
                <a:endParaRPr lang="en-US"/>
              </a:p>
            </p:txBody>
          </p:sp>
          <p:sp>
            <p:nvSpPr>
              <p:cNvPr id="25" name="Oval 75"/>
              <p:cNvSpPr>
                <a:spLocks noChangeArrowheads="1"/>
              </p:cNvSpPr>
              <p:nvPr/>
            </p:nvSpPr>
            <p:spPr bwMode="auto">
              <a:xfrm>
                <a:off x="1990" y="2273"/>
                <a:ext cx="68" cy="20"/>
              </a:xfrm>
              <a:prstGeom prst="ellipse">
                <a:avLst/>
              </a:prstGeom>
              <a:solidFill>
                <a:srgbClr val="CCFF66"/>
              </a:solidFill>
              <a:ln w="9525">
                <a:solidFill>
                  <a:srgbClr val="FF9900"/>
                </a:solidFill>
                <a:round/>
                <a:headEnd/>
                <a:tailEnd/>
              </a:ln>
            </p:spPr>
            <p:txBody>
              <a:bodyPr/>
              <a:lstStyle/>
              <a:p>
                <a:endParaRPr lang="en-US"/>
              </a:p>
            </p:txBody>
          </p:sp>
          <p:sp>
            <p:nvSpPr>
              <p:cNvPr id="26" name="Oval 76"/>
              <p:cNvSpPr>
                <a:spLocks noChangeArrowheads="1"/>
              </p:cNvSpPr>
              <p:nvPr/>
            </p:nvSpPr>
            <p:spPr bwMode="auto">
              <a:xfrm rot="6335853">
                <a:off x="2273" y="2234"/>
                <a:ext cx="68" cy="19"/>
              </a:xfrm>
              <a:prstGeom prst="ellipse">
                <a:avLst/>
              </a:prstGeom>
              <a:solidFill>
                <a:srgbClr val="CCFF66"/>
              </a:solidFill>
              <a:ln w="9525">
                <a:solidFill>
                  <a:srgbClr val="FF9900"/>
                </a:solidFill>
                <a:round/>
                <a:headEnd/>
                <a:tailEnd/>
              </a:ln>
            </p:spPr>
            <p:txBody>
              <a:bodyPr/>
              <a:lstStyle/>
              <a:p>
                <a:endParaRPr lang="en-US"/>
              </a:p>
            </p:txBody>
          </p:sp>
          <p:sp>
            <p:nvSpPr>
              <p:cNvPr id="27" name="Oval 77"/>
              <p:cNvSpPr>
                <a:spLocks noChangeArrowheads="1"/>
              </p:cNvSpPr>
              <p:nvPr/>
            </p:nvSpPr>
            <p:spPr bwMode="auto">
              <a:xfrm rot="-355237">
                <a:off x="1394" y="2319"/>
                <a:ext cx="68" cy="19"/>
              </a:xfrm>
              <a:prstGeom prst="ellipse">
                <a:avLst/>
              </a:prstGeom>
              <a:solidFill>
                <a:srgbClr val="CCFF66"/>
              </a:solidFill>
              <a:ln w="9525">
                <a:solidFill>
                  <a:srgbClr val="FF9900"/>
                </a:solidFill>
                <a:round/>
                <a:headEnd/>
                <a:tailEnd/>
              </a:ln>
            </p:spPr>
            <p:txBody>
              <a:bodyPr/>
              <a:lstStyle/>
              <a:p>
                <a:endParaRPr lang="en-US"/>
              </a:p>
            </p:txBody>
          </p:sp>
          <p:sp>
            <p:nvSpPr>
              <p:cNvPr id="28" name="Oval 78"/>
              <p:cNvSpPr>
                <a:spLocks noChangeArrowheads="1"/>
              </p:cNvSpPr>
              <p:nvPr/>
            </p:nvSpPr>
            <p:spPr bwMode="auto">
              <a:xfrm rot="517207">
                <a:off x="2131" y="2343"/>
                <a:ext cx="68" cy="20"/>
              </a:xfrm>
              <a:prstGeom prst="ellipse">
                <a:avLst/>
              </a:prstGeom>
              <a:solidFill>
                <a:srgbClr val="CCFF66"/>
              </a:solidFill>
              <a:ln w="9525">
                <a:solidFill>
                  <a:srgbClr val="FF9900"/>
                </a:solidFill>
                <a:round/>
                <a:headEnd/>
                <a:tailEnd/>
              </a:ln>
            </p:spPr>
            <p:txBody>
              <a:bodyPr/>
              <a:lstStyle/>
              <a:p>
                <a:endParaRPr lang="en-US"/>
              </a:p>
            </p:txBody>
          </p:sp>
          <p:sp>
            <p:nvSpPr>
              <p:cNvPr id="29" name="Oval 79"/>
              <p:cNvSpPr>
                <a:spLocks noChangeArrowheads="1"/>
              </p:cNvSpPr>
              <p:nvPr/>
            </p:nvSpPr>
            <p:spPr bwMode="auto">
              <a:xfrm rot="2506970">
                <a:off x="2399" y="2339"/>
                <a:ext cx="68" cy="19"/>
              </a:xfrm>
              <a:prstGeom prst="ellipse">
                <a:avLst/>
              </a:prstGeom>
              <a:solidFill>
                <a:srgbClr val="CCFF66"/>
              </a:solidFill>
              <a:ln w="9525">
                <a:solidFill>
                  <a:srgbClr val="FF9900"/>
                </a:solidFill>
                <a:round/>
                <a:headEnd/>
                <a:tailEnd/>
              </a:ln>
            </p:spPr>
            <p:txBody>
              <a:bodyPr/>
              <a:lstStyle/>
              <a:p>
                <a:endParaRPr lang="en-US"/>
              </a:p>
            </p:txBody>
          </p:sp>
        </p:grpSp>
      </p:grpSp>
      <p:grpSp>
        <p:nvGrpSpPr>
          <p:cNvPr id="30" name="Group 137"/>
          <p:cNvGrpSpPr>
            <a:grpSpLocks/>
          </p:cNvGrpSpPr>
          <p:nvPr/>
        </p:nvGrpSpPr>
        <p:grpSpPr bwMode="auto">
          <a:xfrm>
            <a:off x="910463" y="1093107"/>
            <a:ext cx="2252662" cy="914400"/>
            <a:chOff x="809" y="1557"/>
            <a:chExt cx="1419" cy="576"/>
          </a:xfrm>
        </p:grpSpPr>
        <p:sp>
          <p:nvSpPr>
            <p:cNvPr id="31" name="Oval 138"/>
            <p:cNvSpPr>
              <a:spLocks noChangeAspect="1" noChangeArrowheads="1"/>
            </p:cNvSpPr>
            <p:nvPr/>
          </p:nvSpPr>
          <p:spPr bwMode="auto">
            <a:xfrm>
              <a:off x="875" y="1921"/>
              <a:ext cx="47" cy="48"/>
            </a:xfrm>
            <a:prstGeom prst="ellipse">
              <a:avLst/>
            </a:prstGeom>
            <a:solidFill>
              <a:srgbClr val="66FF66"/>
            </a:solidFill>
            <a:ln w="9525">
              <a:solidFill>
                <a:srgbClr val="008000"/>
              </a:solidFill>
              <a:round/>
              <a:headEnd/>
              <a:tailEnd/>
            </a:ln>
          </p:spPr>
          <p:txBody>
            <a:bodyPr/>
            <a:lstStyle/>
            <a:p>
              <a:endParaRPr lang="en-US"/>
            </a:p>
          </p:txBody>
        </p:sp>
        <p:grpSp>
          <p:nvGrpSpPr>
            <p:cNvPr id="32" name="Group 139"/>
            <p:cNvGrpSpPr>
              <a:grpSpLocks/>
            </p:cNvGrpSpPr>
            <p:nvPr/>
          </p:nvGrpSpPr>
          <p:grpSpPr bwMode="auto">
            <a:xfrm>
              <a:off x="809" y="1557"/>
              <a:ext cx="1419" cy="564"/>
              <a:chOff x="809" y="1557"/>
              <a:chExt cx="1419" cy="564"/>
            </a:xfrm>
          </p:grpSpPr>
          <p:sp>
            <p:nvSpPr>
              <p:cNvPr id="39" name="AutoShape 140"/>
              <p:cNvSpPr>
                <a:spLocks noChangeArrowheads="1"/>
              </p:cNvSpPr>
              <p:nvPr/>
            </p:nvSpPr>
            <p:spPr bwMode="auto">
              <a:xfrm flipV="1">
                <a:off x="824" y="1570"/>
                <a:ext cx="224" cy="551"/>
              </a:xfrm>
              <a:prstGeom prst="triangle">
                <a:avLst>
                  <a:gd name="adj" fmla="val 50000"/>
                </a:avLst>
              </a:prstGeom>
              <a:solidFill>
                <a:srgbClr val="FFFFFF"/>
              </a:solidFill>
              <a:ln w="9525">
                <a:solidFill>
                  <a:srgbClr val="000000"/>
                </a:solidFill>
                <a:miter lim="800000"/>
                <a:headEnd/>
                <a:tailEnd/>
              </a:ln>
            </p:spPr>
            <p:txBody>
              <a:bodyPr/>
              <a:lstStyle/>
              <a:p>
                <a:endParaRPr lang="en-US"/>
              </a:p>
            </p:txBody>
          </p:sp>
          <p:sp>
            <p:nvSpPr>
              <p:cNvPr id="40" name="AutoShape 141"/>
              <p:cNvSpPr>
                <a:spLocks noChangeArrowheads="1"/>
              </p:cNvSpPr>
              <p:nvPr/>
            </p:nvSpPr>
            <p:spPr bwMode="auto">
              <a:xfrm>
                <a:off x="809" y="1557"/>
                <a:ext cx="1419" cy="104"/>
              </a:xfrm>
              <a:prstGeom prst="cube">
                <a:avLst>
                  <a:gd name="adj" fmla="val 25000"/>
                </a:avLst>
              </a:prstGeom>
              <a:solidFill>
                <a:srgbClr val="FFFFFF"/>
              </a:solidFill>
              <a:ln w="9525">
                <a:solidFill>
                  <a:srgbClr val="000000"/>
                </a:solidFill>
                <a:miter lim="800000"/>
                <a:headEnd/>
                <a:tailEnd/>
              </a:ln>
            </p:spPr>
            <p:txBody>
              <a:bodyPr/>
              <a:lstStyle/>
              <a:p>
                <a:endParaRPr lang="en-US"/>
              </a:p>
            </p:txBody>
          </p:sp>
        </p:grpSp>
        <p:sp>
          <p:nvSpPr>
            <p:cNvPr id="33" name="Oval 142"/>
            <p:cNvSpPr>
              <a:spLocks noChangeAspect="1" noChangeArrowheads="1"/>
            </p:cNvSpPr>
            <p:nvPr/>
          </p:nvSpPr>
          <p:spPr bwMode="auto">
            <a:xfrm>
              <a:off x="849" y="1762"/>
              <a:ext cx="48" cy="48"/>
            </a:xfrm>
            <a:prstGeom prst="ellipse">
              <a:avLst/>
            </a:prstGeom>
            <a:solidFill>
              <a:srgbClr val="99FF66"/>
            </a:solidFill>
            <a:ln w="9525">
              <a:solidFill>
                <a:srgbClr val="006600"/>
              </a:solidFill>
              <a:round/>
              <a:headEnd/>
              <a:tailEnd/>
            </a:ln>
          </p:spPr>
          <p:txBody>
            <a:bodyPr/>
            <a:lstStyle/>
            <a:p>
              <a:endParaRPr lang="en-US"/>
            </a:p>
          </p:txBody>
        </p:sp>
        <p:sp>
          <p:nvSpPr>
            <p:cNvPr id="34" name="Oval 143"/>
            <p:cNvSpPr>
              <a:spLocks noChangeAspect="1" noChangeArrowheads="1"/>
            </p:cNvSpPr>
            <p:nvPr/>
          </p:nvSpPr>
          <p:spPr bwMode="auto">
            <a:xfrm>
              <a:off x="946" y="1907"/>
              <a:ext cx="47" cy="48"/>
            </a:xfrm>
            <a:prstGeom prst="ellipse">
              <a:avLst/>
            </a:prstGeom>
            <a:solidFill>
              <a:srgbClr val="99FF66"/>
            </a:solidFill>
            <a:ln w="9525">
              <a:solidFill>
                <a:srgbClr val="006600"/>
              </a:solidFill>
              <a:round/>
              <a:headEnd/>
              <a:tailEnd/>
            </a:ln>
          </p:spPr>
          <p:txBody>
            <a:bodyPr/>
            <a:lstStyle/>
            <a:p>
              <a:endParaRPr lang="en-US"/>
            </a:p>
          </p:txBody>
        </p:sp>
        <p:sp>
          <p:nvSpPr>
            <p:cNvPr id="35" name="Oval 144"/>
            <p:cNvSpPr>
              <a:spLocks noChangeAspect="1" noChangeArrowheads="1"/>
            </p:cNvSpPr>
            <p:nvPr/>
          </p:nvSpPr>
          <p:spPr bwMode="auto">
            <a:xfrm>
              <a:off x="908" y="2085"/>
              <a:ext cx="47" cy="48"/>
            </a:xfrm>
            <a:prstGeom prst="ellipse">
              <a:avLst/>
            </a:prstGeom>
            <a:solidFill>
              <a:srgbClr val="99FF66"/>
            </a:solidFill>
            <a:ln w="9525">
              <a:solidFill>
                <a:srgbClr val="006600"/>
              </a:solidFill>
              <a:round/>
              <a:headEnd/>
              <a:tailEnd/>
            </a:ln>
          </p:spPr>
          <p:txBody>
            <a:bodyPr/>
            <a:lstStyle/>
            <a:p>
              <a:endParaRPr lang="en-US"/>
            </a:p>
          </p:txBody>
        </p:sp>
        <p:sp>
          <p:nvSpPr>
            <p:cNvPr id="36" name="Oval 145"/>
            <p:cNvSpPr>
              <a:spLocks noChangeAspect="1" noChangeArrowheads="1"/>
            </p:cNvSpPr>
            <p:nvPr/>
          </p:nvSpPr>
          <p:spPr bwMode="auto">
            <a:xfrm>
              <a:off x="891" y="1702"/>
              <a:ext cx="48" cy="48"/>
            </a:xfrm>
            <a:prstGeom prst="ellipse">
              <a:avLst/>
            </a:prstGeom>
            <a:solidFill>
              <a:srgbClr val="99FF66"/>
            </a:solidFill>
            <a:ln w="9525">
              <a:solidFill>
                <a:srgbClr val="006600"/>
              </a:solidFill>
              <a:round/>
              <a:headEnd/>
              <a:tailEnd/>
            </a:ln>
          </p:spPr>
          <p:txBody>
            <a:bodyPr/>
            <a:lstStyle/>
            <a:p>
              <a:endParaRPr lang="en-US"/>
            </a:p>
          </p:txBody>
        </p:sp>
        <p:sp>
          <p:nvSpPr>
            <p:cNvPr id="37" name="Oval 146"/>
            <p:cNvSpPr>
              <a:spLocks noChangeAspect="1" noChangeArrowheads="1"/>
            </p:cNvSpPr>
            <p:nvPr/>
          </p:nvSpPr>
          <p:spPr bwMode="auto">
            <a:xfrm>
              <a:off x="917" y="1983"/>
              <a:ext cx="48" cy="48"/>
            </a:xfrm>
            <a:prstGeom prst="ellipse">
              <a:avLst/>
            </a:prstGeom>
            <a:solidFill>
              <a:srgbClr val="99FF66"/>
            </a:solidFill>
            <a:ln w="9525">
              <a:solidFill>
                <a:srgbClr val="006600"/>
              </a:solidFill>
              <a:round/>
              <a:headEnd/>
              <a:tailEnd/>
            </a:ln>
          </p:spPr>
          <p:txBody>
            <a:bodyPr/>
            <a:lstStyle/>
            <a:p>
              <a:endParaRPr lang="en-US"/>
            </a:p>
          </p:txBody>
        </p:sp>
        <p:sp>
          <p:nvSpPr>
            <p:cNvPr id="38" name="Oval 147"/>
            <p:cNvSpPr>
              <a:spLocks noChangeAspect="1" noChangeArrowheads="1"/>
            </p:cNvSpPr>
            <p:nvPr/>
          </p:nvSpPr>
          <p:spPr bwMode="auto">
            <a:xfrm>
              <a:off x="896" y="1833"/>
              <a:ext cx="47" cy="48"/>
            </a:xfrm>
            <a:prstGeom prst="ellipse">
              <a:avLst/>
            </a:prstGeom>
            <a:solidFill>
              <a:srgbClr val="99FF66"/>
            </a:solidFill>
            <a:ln w="9525">
              <a:solidFill>
                <a:srgbClr val="006600"/>
              </a:solidFill>
              <a:round/>
              <a:headEnd/>
              <a:tailEnd/>
            </a:ln>
          </p:spPr>
          <p:txBody>
            <a:bodyPr/>
            <a:lstStyle/>
            <a:p>
              <a:endParaRPr lang="en-US"/>
            </a:p>
          </p:txBody>
        </p:sp>
      </p:grpSp>
      <p:sp>
        <p:nvSpPr>
          <p:cNvPr id="41" name="TextBox 40"/>
          <p:cNvSpPr txBox="1"/>
          <p:nvPr/>
        </p:nvSpPr>
        <p:spPr>
          <a:xfrm>
            <a:off x="1262743" y="1291771"/>
            <a:ext cx="1672253" cy="369332"/>
          </a:xfrm>
          <a:prstGeom prst="rect">
            <a:avLst/>
          </a:prstGeom>
          <a:noFill/>
        </p:spPr>
        <p:txBody>
          <a:bodyPr wrap="none" rtlCol="0">
            <a:spAutoFit/>
          </a:bodyPr>
          <a:lstStyle/>
          <a:p>
            <a:r>
              <a:rPr lang="en-US" dirty="0" smtClean="0"/>
              <a:t>Mannose-BSA</a:t>
            </a:r>
            <a:endParaRPr lang="en-US" dirty="0"/>
          </a:p>
        </p:txBody>
      </p:sp>
      <p:sp>
        <p:nvSpPr>
          <p:cNvPr id="42" name="TextBox 41"/>
          <p:cNvSpPr txBox="1"/>
          <p:nvPr/>
        </p:nvSpPr>
        <p:spPr>
          <a:xfrm>
            <a:off x="783771" y="2380343"/>
            <a:ext cx="800219" cy="369332"/>
          </a:xfrm>
          <a:prstGeom prst="rect">
            <a:avLst/>
          </a:prstGeom>
          <a:noFill/>
        </p:spPr>
        <p:txBody>
          <a:bodyPr wrap="none" rtlCol="0">
            <a:spAutoFit/>
          </a:bodyPr>
          <a:lstStyle/>
          <a:p>
            <a:r>
              <a:rPr lang="en-US" dirty="0" err="1" smtClean="0"/>
              <a:t>FimH</a:t>
            </a:r>
            <a:r>
              <a:rPr lang="en-US" dirty="0" smtClean="0"/>
              <a:t> </a:t>
            </a:r>
            <a:endParaRPr lang="en-US" dirty="0"/>
          </a:p>
        </p:txBody>
      </p:sp>
      <p:pic>
        <p:nvPicPr>
          <p:cNvPr id="43" name="Picture 15" descr="fimbtip7.png"/>
          <p:cNvPicPr>
            <a:picLocks noChangeAspect="1"/>
          </p:cNvPicPr>
          <p:nvPr/>
        </p:nvPicPr>
        <p:blipFill>
          <a:blip r:embed="rId6" cstate="print"/>
          <a:srcRect r="24062"/>
          <a:stretch>
            <a:fillRect/>
          </a:stretch>
        </p:blipFill>
        <p:spPr bwMode="auto">
          <a:xfrm rot="469586" flipV="1">
            <a:off x="1666772" y="2349237"/>
            <a:ext cx="1596837" cy="461122"/>
          </a:xfrm>
          <a:prstGeom prst="rect">
            <a:avLst/>
          </a:prstGeom>
          <a:noFill/>
          <a:ln w="9525">
            <a:noFill/>
            <a:miter lim="800000"/>
            <a:headEnd/>
            <a:tailEnd/>
          </a:ln>
        </p:spPr>
      </p:pic>
      <p:sp>
        <p:nvSpPr>
          <p:cNvPr id="45" name="TextBox 44"/>
          <p:cNvSpPr txBox="1"/>
          <p:nvPr/>
        </p:nvSpPr>
        <p:spPr>
          <a:xfrm>
            <a:off x="5515429" y="1074057"/>
            <a:ext cx="1659429" cy="369332"/>
          </a:xfrm>
          <a:prstGeom prst="rect">
            <a:avLst/>
          </a:prstGeom>
          <a:noFill/>
        </p:spPr>
        <p:txBody>
          <a:bodyPr wrap="none" rtlCol="0">
            <a:spAutoFit/>
          </a:bodyPr>
          <a:lstStyle/>
          <a:p>
            <a:r>
              <a:rPr lang="en-US" dirty="0" smtClean="0">
                <a:solidFill>
                  <a:srgbClr val="006600"/>
                </a:solidFill>
              </a:rPr>
              <a:t>Standard pulls</a:t>
            </a:r>
            <a:endParaRPr lang="en-US" dirty="0">
              <a:solidFill>
                <a:srgbClr val="006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theme/theme1.xml><?xml version="1.0" encoding="utf-8"?>
<a:theme xmlns:a="http://schemas.openxmlformats.org/drawingml/2006/main" name="Default Desig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14045</TotalTime>
  <Words>3731</Words>
  <Application>Microsoft Office PowerPoint</Application>
  <PresentationFormat>On-screen Show (4:3)</PresentationFormat>
  <Paragraphs>702</Paragraphs>
  <Slides>58</Slides>
  <Notes>16</Notes>
  <HiddenSlides>0</HiddenSlides>
  <MMClips>13</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70" baseType="lpstr">
      <vt:lpstr>Arial Unicode MS</vt:lpstr>
      <vt:lpstr>SimSun</vt:lpstr>
      <vt:lpstr>Arial</vt:lpstr>
      <vt:lpstr>Calibri</vt:lpstr>
      <vt:lpstr>Symbol</vt:lpstr>
      <vt:lpstr>Times</vt:lpstr>
      <vt:lpstr>Times New Roman</vt:lpstr>
      <vt:lpstr>Wingdings</vt:lpstr>
      <vt:lpstr>Wingdings 2</vt:lpstr>
      <vt:lpstr>Default Design</vt:lpstr>
      <vt:lpstr>Equation</vt:lpstr>
      <vt:lpstr>Worksheet</vt:lpstr>
      <vt:lpstr>How the Thomas Lab Uses Mathematical Modeling: Validation vs Value  Wendy Thomas Bioengineering, University of Washington  Bioen 485  June 1, 2015</vt:lpstr>
      <vt:lpstr>Why Study Bacterial Adhesion?</vt:lpstr>
      <vt:lpstr>Why Study Adhesion in Flow?</vt:lpstr>
      <vt:lpstr>PowerPoint Presentation</vt:lpstr>
      <vt:lpstr>PowerPoint Presentation</vt:lpstr>
      <vt:lpstr>What Structures may Contribute to this Behavior?</vt:lpstr>
      <vt:lpstr>Part I:  Mechanistic Model of Bacterial Feet</vt:lpstr>
      <vt:lpstr>How We Measure Bond Mechanics</vt:lpstr>
      <vt:lpstr>Mechanical Properties of FimH-mannose bond</vt:lpstr>
      <vt:lpstr>PowerPoint Presentation</vt:lpstr>
      <vt:lpstr>PowerPoint Presentation</vt:lpstr>
      <vt:lpstr> </vt:lpstr>
      <vt:lpstr>PowerPoint Presentation</vt:lpstr>
      <vt:lpstr>Part II:  Mechanistic Model for Bacterial Legs</vt:lpstr>
      <vt:lpstr>PowerPoint Presentation</vt:lpstr>
      <vt:lpstr>PowerPoint Presentation</vt:lpstr>
      <vt:lpstr>PowerPoint Presentation</vt:lpstr>
      <vt:lpstr>Quantitative Model of Fimbrial Elasticity</vt:lpstr>
      <vt:lpstr>Quantitative Model of Fimbrial Elasticity</vt:lpstr>
      <vt:lpstr>Yielding Tethers are Common </vt:lpstr>
      <vt:lpstr>Part III:  Mechanistic Model of Bacterial Adhesion</vt:lpstr>
      <vt:lpstr>PowerPoint Presentation</vt:lpstr>
      <vt:lpstr>Fit Two Unknown Parameters</vt:lpstr>
      <vt:lpstr>Validate Simulations</vt:lpstr>
      <vt:lpstr>Behavior of Bacteria at Low Shear (0.01 Pa)</vt:lpstr>
      <vt:lpstr>Behavior of Bacteria at Medium Shear (0.25 Pa)</vt:lpstr>
      <vt:lpstr>Behavior of Bacteria at High Shear (1 Pa)</vt:lpstr>
      <vt:lpstr>Learn Something New:  Effect of Catch Bonds</vt:lpstr>
      <vt:lpstr>Learn Something New:  Effect of Fimbrial Elasticity</vt:lpstr>
      <vt:lpstr>Validate Simulations at very high Shear:</vt:lpstr>
      <vt:lpstr>Learn Something New: Fimbriae Stretch </vt:lpstr>
      <vt:lpstr>Learn Something New:</vt:lpstr>
      <vt:lpstr>Learn Something New: Effect of Yielding</vt:lpstr>
      <vt:lpstr>Simulations Show Importance of Elastic Yielding</vt:lpstr>
      <vt:lpstr>How Bacteria Resist Very High Shear </vt:lpstr>
      <vt:lpstr>Yet More Validation...</vt:lpstr>
      <vt:lpstr>CONCLUSIONS: How we used Models:</vt:lpstr>
      <vt:lpstr>In your final projects</vt:lpstr>
      <vt:lpstr>Verification, Validation, Level of Certainty</vt:lpstr>
      <vt:lpstr>PowerPoint Presentation</vt:lpstr>
      <vt:lpstr>PowerPoint Presentation</vt:lpstr>
      <vt:lpstr>Bond Lifetime at Constant Force</vt:lpstr>
      <vt:lpstr>Computational Issue: How is force transmitted to these force sensors?</vt:lpstr>
      <vt:lpstr>When Diffusion dominates</vt:lpstr>
      <vt:lpstr>When Inertia Dominates</vt:lpstr>
      <vt:lpstr>Complex Systems:</vt:lpstr>
      <vt:lpstr>Ermak Monte Carlo Simulations:</vt:lpstr>
      <vt:lpstr>“Allen and Tildesley*”  Ermak Monte Carlo Technique</vt:lpstr>
      <vt:lpstr>The Frictional Coefficients:</vt:lpstr>
      <vt:lpstr>Significance to Adhesive Technology:</vt:lpstr>
      <vt:lpstr>Fimbriae are Needed for Microscale Adhesion</vt:lpstr>
      <vt:lpstr>FimH Adhesive is Reversible and Self Cleaning</vt:lpstr>
      <vt:lpstr>Cause of Rolling to Stationary Switch</vt:lpstr>
      <vt:lpstr>Do Simulations Match Experiments?</vt:lpstr>
      <vt:lpstr>Shear Enhanced Adhesion is Common and has Many Potential Advantages</vt:lpstr>
      <vt:lpstr>PowerPoint Presentation</vt:lpstr>
      <vt:lpstr>PowerPoint Presentation</vt:lpstr>
      <vt:lpstr>PowerPoint Presentation</vt:lpstr>
    </vt:vector>
  </TitlesOfParts>
  <Company>University of Washington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Bioengineering</dc:creator>
  <cp:lastModifiedBy>Wendy Thomas</cp:lastModifiedBy>
  <cp:revision>311</cp:revision>
  <dcterms:created xsi:type="dcterms:W3CDTF">2008-04-22T16:05:23Z</dcterms:created>
  <dcterms:modified xsi:type="dcterms:W3CDTF">2015-05-31T17:01:20Z</dcterms:modified>
</cp:coreProperties>
</file>